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3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52 1196 0 0,'-1'1'118'0'0,"0"0"1"0"0,0 0-1 0 0,0 0 0 0 0,1 0 1 0 0,-1 0-1 0 0,0 0 0 0 0,1 0 0 0 0,-1 0 1 0 0,1 1-1 0 0,-1-1 0 0 0,1 0 1 0 0,0 0-1 0 0,-1 1 0 0 0,1-1 0 0 0,0 0 1 0 0,0 0-1 0 0,0 1 0 0 0,0-1 0 0 0,0 0 1 0 0,0 1-1 0 0,0-1 0 0 0,0 0 1 0 0,1 1-1 0 0,-1-1 0 0 0,0 0 0 0 0,1 0 1 0 0,-1 0-1 0 0,1 1 0 0 0,0-1 1 0 0,-1 0-1 0 0,1 0 0 0 0,0 0 0 0 0,-1 0 1 0 0,1 0-1 0 0,0 0 0 0 0,0 0 1 0 0,0 0-1 0 0,0 0 0 0 0,0-1 0 0 0,0 1 1 0 0,0 0-1 0 0,0 0 0 0 0,1-1 1 0 0,-1 1-1 0 0,0-1 0 0 0,0 1 0 0 0,0-1 1 0 0,1 0-1 0 0,-1 1 0 0 0,0-1 1 0 0,2 0-119 0 0,67 24 1386 0 0,188-13 1042 0 0,0-43-1931 0 0,73-16-1527 0 0,-250 9-2487 0 0,-81 38 2800 0 0,0 1-138 0 0,0 0-222 0 0,-3-3-153 0 0,-14-12-4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5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8 282 1748 0 0,'-2'13'4984'0'0,"-3"72"-4524"0"0,28 87 397 0 0,-22-169-838 0 0,0 1 0 0 0,1-1 0 0 0,-1 0 0 0 0,1 0 0 0 0,0 0 0 0 0,0 0 0 0 0,0 0 0 0 0,1 0 0 0 0,-1 0 0 0 0,1-1 0 0 0,-1 1 0 0 0,1-1 0 0 0,0 0 0 0 0,0 0 0 0 0,0 0 0 0 0,0 0 0 0 0,0 0 0 0 0,1-1 0 0 0,-1 1 0 0 0,0-1 0 0 0,1 0 0 0 0,-1 0 0 0 0,1 0 0 0 0,0 0 0 0 0,-1-1 0 0 0,1 0 0 0 0,-1 1 0 0 0,1-1 0 0 0,0 0 0 0 0,-1-1 0 0 0,1 1 0 0 0,0-1 0 0 0,-1 0 0 0 0,1 0 0 0 0,-1 0 0 0 0,1 0 0 0 0,-1 0 0 0 0,0-1 0 0 0,0 1 0 0 0,1-1 0 0 0,0-1-19 0 0,7-2-20 0 0,0 0 0 0 0,0-1 0 0 0,0 0-1 0 0,-1-1 1 0 0,0 0 0 0 0,0 0 0 0 0,-1-1 0 0 0,0-1 0 0 0,0 0 0 0 0,-1 0 0 0 0,0 0 0 0 0,2-4 20 0 0,18-75-180 0 0,-28 87 136 0 0,0 1 20 0 0,-16-8-32 0 0,11 17 42 0 0,0 0-1 0 0,0 0 0 0 0,1 1 0 0 0,1-1 1 0 0,0 1-1 0 0,0-1 0 0 0,1 1 0 0 0,0 0 1 0 0,0 0-1 0 0,1 1 0 0 0,1-1 0 0 0,-1 0 1 0 0,2 0-1 0 0,0 4 15 0 0,-1-10-5 0 0,0 0 1 0 0,1 1 0 0 0,-1-1-1 0 0,1 0 1 0 0,0 0-1 0 0,0 0 1 0 0,1 0 0 0 0,-1 0-1 0 0,1 0 1 0 0,0 0-1 0 0,0 0 1 0 0,0 0 0 0 0,1-1-1 0 0,-1 1 1 0 0,1-1-1 0 0,0 0 1 0 0,0 0 0 0 0,0 0-1 0 0,0 0 1 0 0,0 0-1 0 0,1-1 1 0 0,-1 1 0 0 0,1-1-1 0 0,0 0 1 0 0,0 0 0 0 0,-1 0-1 0 0,1-1 1 0 0,1 1-1 0 0,-1-1 1 0 0,0 0 0 0 0,0 0-1 0 0,0 0 1 0 0,1-1-1 0 0,1 0 5 0 0,6-10-55 0 0,0-1 0 0 0,-1 0 1 0 0,-1 0-1 0 0,0-2 0 0 0,0 1 0 0 0,-1-1 0 0 0,-1 0 0 0 0,0-1 0 0 0,0 0 0 0 0,-2-1 0 0 0,0 1 0 0 0,0-1 0 0 0,-2 0 0 0 0,0 0 0 0 0,0-1 0 0 0,-1-1 55 0 0,6-15-139 0 0,-5 19 94 0 0,-3 5-16 0 0,1 1 0 0 0,-1 0 0 0 0,1 0 1 0 0,0 0-1 0 0,1 0 0 0 0,0 1 0 0 0,0-1 0 0 0,0 1 1 0 0,1-1-1 0 0,0 1 0 0 0,0 0 0 0 0,1 0 0 0 0,-1 1 1 0 0,1 0-1 0 0,1-1 0 0 0,-1 2 0 0 0,1-1 0 0 0,-1 0 1 0 0,1 1-1 0 0,2 0 61 0 0,-2 6-15 0 0,0 0 1 0 0,0 0-1 0 0,-1 1 0 0 0,1 0 1 0 0,-1 0-1 0 0,1 0 1 0 0,-1 1-1 0 0,0 0 0 0 0,0 0 1 0 0,-1 0-1 0 0,1 1 1 0 0,-1-1-1 0 0,0 1 0 0 0,0 0 1 0 0,-1 1-1 0 0,1-1 1 0 0,-1 0-1 0 0,0 1 0 0 0,0 2 15 0 0,2 0-38 0 0,87 215 1339 0 0,-88-203-1660 0 0,-8-24-3467 0 0,0 0 2550 0 0</inkml:trace>
  <inkml:trace contextRef="#ctx0" brushRef="#br0" timeOffset="298.622">659 28 1772 0 0,'-6'-6'2389'0'0,"-17"-16"2662"0"0,15 24-5669 0 0,23 24-5477 0 0,-4-14 4800 0 0</inkml:trace>
  <inkml:trace contextRef="#ctx0" brushRef="#br0" timeOffset="549.845">840 115 968 0 0,'17'17'4332'0'0,"-14"38"-3890"0"0,-4-37-143 0 0,6 23-228 0 0,1 0 1 0 0,2 0 0 0 0,1-1-1 0 0,2 0 1 0 0,2-1 0 0 0,2 0 0 0 0,2-1-1 0 0,1-1 1 0 0,8 11-72 0 0,-11-13-2223 0 0,-15-34 1406 0 0,0-1 43 0 0,0 0 38 0 0</inkml:trace>
  <inkml:trace contextRef="#ctx0" brushRef="#br0" timeOffset="1161.316">856 417 1324 0 0,'174'-104'3350'0'0,"-42"36"-2387"0"0,-49-31-38 0 0,-83 98-754 0 0,0-40 1331 0 0,0 41-1499 0 0,0 1 0 0 0,0-1 0 0 0,0 1 0 0 0,0-1 0 0 0,0 0 0 0 0,0 1 0 0 0,-1-1 0 0 0,1 1 0 0 0,0-1 0 0 0,0 1 0 0 0,0-1 0 0 0,-1 0 0 0 0,1 1 0 0 0,0-1 0 0 0,-1 1 0 0 0,1-1 0 0 0,0 0 0 0 0,-1 1 0 0 0,1-1 0 0 0,0 0 0 0 0,-1 0 0 0 0,1 1 0 0 0,-1-1 0 0 0,1 0 0 0 0,0 0 1 0 0,-1 1-1 0 0,1-1 0 0 0,-1 0 0 0 0,1 0 0 0 0,-1 0 0 0 0,1 0 0 0 0,-1 0 0 0 0,1 0 0 0 0,-1 0 0 0 0,1 0 0 0 0,-1 0 0 0 0,1 0 0 0 0,0 0 0 0 0,-1 0 0 0 0,1 0 0 0 0,-1 0 0 0 0,1 0 0 0 0,-1-1 0 0 0,1 1 0 0 0,-1 0 0 0 0,1 0 0 0 0,0 0 0 0 0,-1-1 0 0 0,1 1 0 0 0,-1 0 0 0 0,1-1 0 0 0,0 1 0 0 0,-1 0 0 0 0,1-1 0 0 0,0 1 0 0 0,-1 0 0 0 0,1-1-3 0 0,-9 54 85 0 0,3-1-1 0 0,2 2 0 0 0,2-1 0 0 0,2 0 1 0 0,3 6-85 0 0,0 50 259 0 0,-3-108-297 0 0,23 15 605 0 0,69-136-496 0 0,-38 76-1189 0 0,-53 44 1060 0 0,-1 0-19 0 0,13 3-140 0 0,-2 6 84 0 0,3 3-117 0 0,1 0-1 0 0,0 0 0 0 0,0-1 1 0 0,1-1-1 0 0,0-1 0 0 0,1 0 1 0 0,0-1-1 0 0,1-1 0 0 0,0 0 0 0 0,0-2 1 0 0,0 0-1 0 0,11 1 251 0 0,-12-4-2777 0 0,-6-2 1405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5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536 372 1664 0 0,'-2'-2'151'0'0,"0"-1"1"0"0,0 1-1 0 0,0 0 0 0 0,-1 0 0 0 0,1 0 1 0 0,0 0-1 0 0,-1 1 0 0 0,0-1 0 0 0,1 0 0 0 0,-1 1 1 0 0,0 0-1 0 0,0 0 0 0 0,1 0 0 0 0,-1 0 1 0 0,0 0-1 0 0,0 1 0 0 0,0-1 0 0 0,0 1 0 0 0,0 0 1 0 0,0 0-1 0 0,0 0 0 0 0,0 0 0 0 0,-1 0 1 0 0,1 1-1 0 0,0-1 0 0 0,1 1 0 0 0,-1 0 1 0 0,0 0-1 0 0,-1 0-151 0 0,-3 3 89 0 0,0 0 1 0 0,1 0 0 0 0,-1 0-1 0 0,1 1 1 0 0,0 0 0 0 0,0 1-1 0 0,1-1 1 0 0,0 1-1 0 0,0 0 1 0 0,0 0 0 0 0,1 0-1 0 0,0 1 1 0 0,0 0-1 0 0,0 0 1 0 0,1 0 0 0 0,0 0-1 0 0,-1 3-89 0 0,-3 32 236 0 0,1 0 1 0 0,1 0-1 0 0,3 0 0 0 0,2 0 0 0 0,1 1 0 0 0,2-1 0 0 0,3 0 0 0 0,1-1 0 0 0,1 1 0 0 0,13 32-236 0 0,20 141 555 0 0,-37-195-494 0 0,-1 0 0 0 0,-1 0-1 0 0,0 1 1 0 0,-2-1 0 0 0,0 1 0 0 0,-1-1 0 0 0,-1 1-1 0 0,-1-1 1 0 0,-1 0 0 0 0,-1 0 0 0 0,-1 0 0 0 0,0-1 0 0 0,-1 0-1 0 0,-5 7-60 0 0,5-14-172 0 0,-1 0-1 0 0,0-1 0 0 0,0 0 1 0 0,-1 0-1 0 0,-1-1 0 0 0,0 0 0 0 0,0-1 1 0 0,-1 0-1 0 0,0-1 0 0 0,0 0 1 0 0,-1-1-1 0 0,0 0 0 0 0,-1-1 0 0 0,1 0 1 0 0,-1-1-1 0 0,0 0 0 0 0,-1-1 1 0 0,1-1-1 0 0,-1 0 0 0 0,1-1 0 0 0,-8 1 173 0 0,14-4-276 0 0,0 0 0 0 0,0 0 0 0 0,1-1-1 0 0,-1 1 1 0 0,0-1 0 0 0,0-1 0 0 0,1 1-1 0 0,-1-1 1 0 0,1-1 0 0 0,0 1 0 0 0,0-1 0 0 0,0 0-1 0 0,1 0 1 0 0,-1-1 0 0 0,1 1 0 0 0,0-1-1 0 0,0-1 1 0 0,0 1 0 0 0,-2-5 276 0 0,-10-15-1185 0 0</inkml:trace>
  <inkml:trace contextRef="#ctx0" brushRef="#br0" timeOffset="2451.782">1023 2 2292 0 0,'10'-2'6956'0'0,"-10"38"-6778"0"0,-18-4-28 0 0,-1-1 1 0 0,-2 0-1 0 0,0-2 1 0 0,-3 0-1 0 0,0-2 1 0 0,-1 0 0 0 0,-2-2-1 0 0,-1-1 1 0 0,-1-1-1 0 0,0-1 1 0 0,-2-2-1 0 0,-2 0-150 0 0,31-18 5 0 0,0-1-1 0 0,0 0 0 0 0,1 0 1 0 0,-1 0-1 0 0,0 0 1 0 0,0 0-1 0 0,0-1 0 0 0,0 1 1 0 0,0 0-1 0 0,0-1 0 0 0,-1 0 1 0 0,1 1-1 0 0,0-1 1 0 0,0 0-1 0 0,0 0 0 0 0,0 0 1 0 0,0 0-1 0 0,0-1 0 0 0,0 1 1 0 0,0-1-1 0 0,-1 1 0 0 0,1-1 1 0 0,0 0-1 0 0,0 1 1 0 0,1-1-1 0 0,-1 0 0 0 0,0 0 1 0 0,0 0-1 0 0,0-1 0 0 0,1 1 1 0 0,-1 0-1 0 0,1-1 1 0 0,-1 1-1 0 0,1-1 0 0 0,-1 0 1 0 0,1 1-1 0 0,0-1 0 0 0,0 0 1 0 0,0 0-1 0 0,0 0 0 0 0,0 1 1 0 0,0-1-1 0 0,0 0 1 0 0,1 0-1 0 0,-1 0 0 0 0,1-1 1 0 0,-1 1-1 0 0,1 0 0 0 0,0 0 1 0 0,0 0-1 0 0,0 0 1 0 0,0 0-1 0 0,0 0 0 0 0,0 0 1 0 0,1-1-1 0 0,-1 1 0 0 0,1 0 1 0 0,-1 0-1 0 0,1 0 1 0 0,0 0-1 0 0,0 0 0 0 0,0 1 1 0 0,0-1-1 0 0,0 0 0 0 0,0 0 1 0 0,1 1-1 0 0,0-2-4 0 0,-2-4-39 0 0,1 0-1 0 0,0 1 1 0 0,0-1-1 0 0,0 0 1 0 0,1 1-1 0 0,0-1 1 0 0,0 1 0 0 0,1-1-1 0 0,0 1 1 0 0,0 0-1 0 0,0 0 1 0 0,1 0-1 0 0,0 1 1 0 0,0-1 0 0 0,1 1-1 0 0,-1 0 1 0 0,1 0-1 0 0,0 1 1 0 0,0-1-1 0 0,1 1 1 0 0,-1 0 0 0 0,1 1-1 0 0,0-1 1 0 0,0 1-1 0 0,0 0 1 0 0,1 1-1 0 0,-1-1 1 0 0,5 0 39 0 0,110 65-269 0 0,-103-53 283 0 0,-1 0-1 0 0,2-1 0 0 0,-1 0 1 0 0,1-2-1 0 0,0 0 0 0 0,0-1 1 0 0,0-1-1 0 0,1-1 0 0 0,0 0 1 0 0,0-2-1 0 0,-1 0 0 0 0,1-1 1 0 0,0-1-1 0 0,0-1 0 0 0,-1-1 1 0 0,1-1-1 0 0,-1 0 0 0 0,0-2 1 0 0,9-3-14 0 0,-27 8 10 0 0,1 1 1 0 0,-1 0 0 0 0,0-1 0 0 0,1 1 0 0 0,-1-1 0 0 0,0 1 0 0 0,0-1 0 0 0,1 0-1 0 0,-1 0 1 0 0,0 1 0 0 0,0-1 0 0 0,0 0 0 0 0,0 0 0 0 0,0 0 0 0 0,0 0 0 0 0,0 0-1 0 0,0 0 1 0 0,-1-1 0 0 0,1 1 0 0 0,0 0 0 0 0,-1 0 0 0 0,1 0 0 0 0,-1-1 0 0 0,1 1-1 0 0,-1 0 1 0 0,1-1 0 0 0,-1 1 0 0 0,0-1 0 0 0,0 1 0 0 0,0 0 0 0 0,0-1 0 0 0,0 1-1 0 0,0 0 1 0 0,0-1 0 0 0,0 1 0 0 0,0-1 0 0 0,-1 1 0 0 0,1 0 0 0 0,-1-1-1 0 0,1 1 1 0 0,-1 0 0 0 0,1 0 0 0 0,-1-1 0 0 0,0 1 0 0 0,1 0 0 0 0,-1 0 0 0 0,0 0-1 0 0,0 0 1 0 0,0 0 0 0 0,0 0 0 0 0,0 0 0 0 0,0 0 0 0 0,-1 0-11 0 0,-69-37 84 0 0,-68 13-1075 0 0,43 22-5152 0 0,77 0 4754 0 0,-4-8-26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5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13 1816 0 0,'4'-12'4773'0'0,"34"19"-3781"0"0,-34-2-925 0 0,0 0 0 0 0,0-1 0 0 0,0 2 0 0 0,-1-1 0 0 0,0 0 0 0 0,0 1 1 0 0,0-1-1 0 0,-1 1 0 0 0,0 0 0 0 0,0 0 0 0 0,0 0 0 0 0,-1 0 0 0 0,0 0 0 0 0,0 0 0 0 0,0 1 0 0 0,-1-1 0 0 0,0 0 0 0 0,0 0 0 0 0,-1 1 0 0 0,0-1 0 0 0,0 0 0 0 0,0 0 0 0 0,-1 0 0 0 0,1 0 0 0 0,-1 0 0 0 0,-1 0 0 0 0,1-1 0 0 0,-1 1 0 0 0,0-1 0 0 0,-1 1 0 0 0,0 0-67 0 0,-7 10 236 0 0,-1 1-1 0 0,0-2 1 0 0,-1 1 0 0 0,-1-2 0 0 0,0 0-1 0 0,-1-1 1 0 0,0 0 0 0 0,-1-1-1 0 0,-8 4-235 0 0,53-60-7430 0 0,-8 27 6084 0 0,2-3 26 0 0</inkml:trace>
  <inkml:trace contextRef="#ctx0" brushRef="#br0" timeOffset="238.598">333 57 1028 0 0,'-64'6'4143'0'0,"57"-3"-4029"0"0,1 1-1 0 0,1 1 1 0 0,-1-1 0 0 0,1 1 0 0 0,-1 0 0 0 0,2 0-1 0 0,-1 1 1 0 0,0 0 0 0 0,1 0 0 0 0,0 0 0 0 0,0 0-1 0 0,1 0 1 0 0,0 1 0 0 0,0-1 0 0 0,0 1 0 0 0,1 0-1 0 0,0 0 1 0 0,1 0 0 0 0,-1 0 0 0 0,1 5-114 0 0,1-5 54 0 0,0 0 1 0 0,0-1-1 0 0,1 1 0 0 0,0 0 1 0 0,1 0-1 0 0,0-1 1 0 0,0 1-1 0 0,0-1 1 0 0,0 1-1 0 0,1-1 1 0 0,0 0-1 0 0,1 0 0 0 0,-1 0 1 0 0,1 0-1 0 0,1-1 1 0 0,-1 1-1 0 0,1-1 1 0 0,-1 0-1 0 0,1-1 1 0 0,1 1-1 0 0,-1-1 0 0 0,1 0 1 0 0,-1 0-1 0 0,1-1 1 0 0,0 0-1 0 0,2 1-54 0 0,111 25-2715 0 0,-81-32 140 0 0,2-10 1399 0 0</inkml:trace>
  <inkml:trace contextRef="#ctx0" brushRef="#br0" timeOffset="520.74">490 43 2516 0 0,'28'0'3523'0'0,"52"0"1003"0"0,103-15-4295 0 0,-82 5-3178 0 0,-99 10 1483 0 0,16-4-2759 0 0,-21 1 2949 0 0</inkml:trace>
  <inkml:trace contextRef="#ctx0" brushRef="#br0" timeOffset="725.008">696 127 964 0 0,'27'26'7018'0'0,"49"-30"-6031"0"0,-35-5-1015 0 0,160-49-6557 0 0,-173 44 5357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4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1856 0 0,'14'-5'5902'0'0,"20"1"-4018"0"0,-12 1-1592 0 0,12-5-204 0 0,18-4-268 0 0,-17 9-2937 0 0,-30 19-634 0 0,-10-11 2537 0 0</inkml:trace>
  <inkml:trace contextRef="#ctx0" brushRef="#br0" timeOffset="250.738">18 196 1048 0 0,'7'15'4908'0'0,"35"-15"-3732"0"0,-42 0-1145 0 0,126-39-159 0 0,7-7-3365 0 0,-98 32 2263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5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76 1332 0 0,'0'0'642'0'0,"0"0"4"0"0,0 0-172 0 0,0 0 19 0 0,0 0-42 0 0,0 0-71 0 0,0 0-62 0 0,19 3 1909 0 0,-18-2-2174 0 0,-1 1 0 0 0,1 0 1 0 0,-1 0-1 0 0,0-1 0 0 0,0 1 1 0 0,0 0-1 0 0,0 0 1 0 0,0-1-1 0 0,0 1 0 0 0,0 0 1 0 0,-1 0-1 0 0,1-1 0 0 0,0 1 1 0 0,-1 0-1 0 0,0-1 1 0 0,1 1-1 0 0,-1 0 0 0 0,0-1 1 0 0,0 1-1 0 0,0-1 0 0 0,0 1 1 0 0,0-1-1 0 0,0 0 0 0 0,0 1 1 0 0,0-1-1 0 0,-1 0 1 0 0,1 0-1 0 0,-1 0 0 0 0,1 0 1 0 0,-1 0-1 0 0,1 0 0 0 0,-1 0 1 0 0,1 0-1 0 0,-1-1 0 0 0,0 1 1 0 0,1-1-1 0 0,-1 1 1 0 0,0-1-1 0 0,1 0 0 0 0,-1 1 1 0 0,0-1-1 0 0,0 0 0 0 0,0 0 1 0 0,1 0-1 0 0,-1 0 1 0 0,-1-1-54 0 0,-2-55 699 0 0,6 51-693 0 0,1 1-1 0 0,0 0 1 0 0,0-1 0 0 0,0 1-1 0 0,0 0 1 0 0,1 1 0 0 0,0-1-1 0 0,0 0 1 0 0,0 1 0 0 0,0-1-1 0 0,0 1 1 0 0,1 0 0 0 0,-1 0-1 0 0,1 0 1 0 0,0 1 0 0 0,0-1-1 0 0,0 1 1 0 0,0 0 0 0 0,0 0-1 0 0,1 1 1 0 0,-1-1 0 0 0,0 1 0 0 0,1 0-1 0 0,-1 0 1 0 0,1 0 0 0 0,0 1-1 0 0,-1-1 1 0 0,1 1 0 0 0,-1 0-1 0 0,1 0 1 0 0,0 1 0 0 0,-1 0-1 0 0,1 0 1 0 0,-1 0 0 0 0,1 0-1 0 0,-1 0 1 0 0,0 1 0 0 0,1 0-1 0 0,-1 0 1 0 0,0 0 0 0 0,0 1-1 0 0,0-1 1 0 0,-1 1 0 0 0,1 0-1 0 0,0 0 1 0 0,-1 0 0 0 0,0 0-1 0 0,0 1 1 0 0,0-1 0 0 0,0 1-1 0 0,-1 0 1 0 0,1 0 0 0 0,-1 0 0 0 0,0 0-1 0 0,0 0 1 0 0,0 1 0 0 0,-1-1-1 0 0,0 0 1 0 0,1 1 0 0 0,-1-1-1 0 0,-1 1 1 0 0,1 2-6 0 0,-1 10-40 0 0,-1 0 0 0 0,0 0 0 0 0,-2 0 0 0 0,0 0 0 0 0,0-1 0 0 0,-2 1 0 0 0,0-1 0 0 0,-1 0 0 0 0,0 0 0 0 0,-2-1 0 0 0,0 1 0 0 0,0-2 0 0 0,-1 1 0 0 0,-1-1 0 0 0,-1-1 0 0 0,0 0 0 0 0,-7 7 40 0 0,-11 10-21 0 0,-2-1 1 0 0,-1-1-1 0 0,-1-2 0 0 0,-2-1 0 0 0,0-2 0 0 0,-27 13 21 0 0,60-35-6 0 0,1 1 0 0 0,-1 0-1 0 0,0-1 1 0 0,0 1-1 0 0,0-1 1 0 0,0 1 0 0 0,0-1-1 0 0,-1 0 1 0 0,1 0 0 0 0,0 0-1 0 0,-1 0 1 0 0,1 0 0 0 0,0-1-1 0 0,-1 1 1 0 0,1-1 0 0 0,-1 0-1 0 0,1 1 1 0 0,-1-1-1 0 0,1 0 1 0 0,-1 0 0 0 0,1-1-1 0 0,-1 1 1 0 0,1 0 0 0 0,-1-1-1 0 0,1 0 1 0 0,0 1 0 0 0,-1-1-1 0 0,1 0 1 0 0,0 0 0 0 0,0 0-1 0 0,-1-1 1 0 0,1 1 0 0 0,0 0-1 0 0,0-1 1 0 0,0 0-1 0 0,1 1 1 0 0,-1-1 0 0 0,0 0-1 0 0,1 0 1 0 0,-1 0 0 0 0,1 0-1 0 0,-1 0 1 0 0,1 0 0 0 0,0 0-1 0 0,0-1 1 0 0,0 1 0 0 0,0 0-1 0 0,0-1 1 0 0,0 0 6 0 0,3-5-7 0 0,1 1-1 0 0,-1 0 1 0 0,1 0-1 0 0,0 0 1 0 0,0 0 0 0 0,1 1-1 0 0,0-1 1 0 0,0 1 0 0 0,1 0-1 0 0,0 0 1 0 0,0 1 0 0 0,0-1-1 0 0,0 1 1 0 0,1 0 0 0 0,0 0-1 0 0,0 1 1 0 0,0 0-1 0 0,1 0 1 0 0,0 0 0 0 0,-1 1-1 0 0,1 0 1 0 0,0 0 0 0 0,1 1-1 0 0,-1 0 1 0 0,0 0 0 0 0,1 1-1 0 0,-1 0 1 0 0,1 0 0 0 0,-1 1-1 0 0,1-1 1 0 0,-1 2-1 0 0,2-1 9 0 0,11 3-107 0 0,-1 1 1 0 0,1 0 0 0 0,-1 2 0 0 0,0 0 0 0 0,-1 1 0 0 0,0 1 0 0 0,0 0 0 0 0,0 2 0 0 0,5 4 105 0 0,62 27-2799 0 0,-30-22 203 0 0,-32-15 1363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0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313 440 1256 0 0,'1'1'106'0'0,"1"-1"-1"0"0,-1 0 1 0 0,0 0 0 0 0,0 1 0 0 0,1-1-1 0 0,-1 0 1 0 0,1 0 0 0 0,-1 0-1 0 0,0-1 1 0 0,0 1 0 0 0,1 0-1 0 0,-1 0 1 0 0,0-1 0 0 0,1 1-1 0 0,-1-1 1 0 0,0 1 0 0 0,0-1-1 0 0,0 1 1 0 0,1-1 0 0 0,-1 0 0 0 0,0 0-1 0 0,0 1 1 0 0,0-1 0 0 0,0 0-1 0 0,0 0 1 0 0,0 0 0 0 0,-1 0-1 0 0,1 0 1 0 0,0 0 0 0 0,0-1-1 0 0,-1 1 1 0 0,1 0 0 0 0,-1 0-1 0 0,1 0 1 0 0,-1-1 0 0 0,1 1 0 0 0,-1 0-1 0 0,0-1 1 0 0,1 1 0 0 0,-1 0-1 0 0,0-1 1 0 0,0 1 0 0 0,0 0-1 0 0,0-1 1 0 0,0 1 0 0 0,-1 0-1 0 0,1-1 1 0 0,0 1 0 0 0,-1 0-1 0 0,1 0 1 0 0,-1-1 0 0 0,1 1 0 0 0,-1 0-1 0 0,1 0 1 0 0,-1 0 0 0 0,0 0-1 0 0,0-1 1 0 0,1 1 0 0 0,-1 0-1 0 0,0 0 1 0 0,0 0 0 0 0,-1 0-106 0 0,-12 0 43 0 0,0 0 1 0 0,0 0 0 0 0,0 1-1 0 0,0 1 1 0 0,-1 1-1 0 0,1 0 1 0 0,0 0 0 0 0,1 2-1 0 0,-1 0 1 0 0,0 0 0 0 0,1 1-1 0 0,0 1 1 0 0,0 0-1 0 0,1 1 1 0 0,0 0 0 0 0,0 1-1 0 0,0 0 1 0 0,1 1-1 0 0,-9 9-43 0 0,-48 83 14 0 0,69-97-10 0 0,1 0 0 0 0,0 0-1 0 0,0 0 1 0 0,0 0 0 0 0,0 0 0 0 0,1-1 0 0 0,-1 1 0 0 0,1-1 0 0 0,0 1 0 0 0,0-1 0 0 0,0 0 0 0 0,1 0-1 0 0,-1-1 1 0 0,1 1 0 0 0,-1-1 0 0 0,1 1 0 0 0,0-1 0 0 0,0 0 0 0 0,0-1 0 0 0,0 1 0 0 0,1-1 0 0 0,-1 1-1 0 0,0-1 1 0 0,0-1 0 0 0,1 1 0 0 0,-1-1 0 0 0,1 1 0 0 0,-1-1 0 0 0,1 0 0 0 0,-1-1 0 0 0,0 1-1 0 0,4-2-3 0 0,8 1-66 0 0,0-1 0 0 0,0-1 0 0 0,0 0 0 0 0,0-1 0 0 0,0-1 0 0 0,-1 0 0 0 0,0-1 0 0 0,0-1 0 0 0,0-1 0 0 0,-1 0 0 0 0,0 0 0 0 0,0-2 0 0 0,-1 1 0 0 0,-1-2 0 0 0,0 0 0 0 0,0 0 0 0 0,-1-1 0 0 0,0-1 0 0 0,-1 0 0 0 0,-1 0 0 0 0,0-1 0 0 0,0 0 0 0 0,-2 0 0 0 0,0-1 0 0 0,0 0 0 0 0,-1 0 0 0 0,-1-1 0 0 0,-1 0 0 0 0,0 0 0 0 0,-1 0 0 0 0,-1 0 0 0 0,0-15 66 0 0,8-182 1667 0 0,-28 143-521 0 0,-1 115-858 0 0,17-4-283 0 0,1-1 0 0 0,2 0 1 0 0,2 0-1 0 0,1 0 0 0 0,3 0 0 0 0,1-1 0 0 0,1 0 0 0 0,3 0 0 0 0,1-1 0 0 0,1-1 0 0 0,3 0-5 0 0,24 56 79 0 0,-33-75-3031 0 0,-18-38-1091 0 0,5 3 2863 0 0</inkml:trace>
  <inkml:trace contextRef="#ctx0" brushRef="#br0" timeOffset="439.891">596 399 1468 0 0,'2'-2'115'0'0,"0"0"0"0"0,0 0 0 0 0,0 0 0 0 0,1 1 0 0 0,-1-1 0 0 0,1 1 0 0 0,-1-1 0 0 0,1 1 0 0 0,-1 0 1 0 0,1 0-1 0 0,0 0 0 0 0,0 1 0 0 0,-1-1 0 0 0,1 1 0 0 0,0-1 0 0 0,0 1 0 0 0,0 0 0 0 0,0 0 0 0 0,-1 0 0 0 0,1 1 0 0 0,0-1 0 0 0,0 1 0 0 0,0-1 0 0 0,-1 1 0 0 0,1 0 0 0 0,0 0 0 0 0,-1 0 0 0 0,1 0 0 0 0,0 1 0 0 0,-1-1 0 0 0,0 1 0 0 0,1-1 0 0 0,-1 1 0 0 0,0 0 0 0 0,0 0 0 0 0,0 0 1 0 0,1 2-116 0 0,2 0 177 0 0,-1 0 0 0 0,1 0 1 0 0,-1 1-1 0 0,0 0 0 0 0,-1 0 1 0 0,1 0-1 0 0,-1 0 0 0 0,0 1 1 0 0,-1-1-1 0 0,1 1 0 0 0,-1-1 1 0 0,0 1-1 0 0,0 0 0 0 0,-1 0 1 0 0,0 0-1 0 0,0 0 0 0 0,0 0 1 0 0,-1 0-1 0 0,0 1 1 0 0,0 0-178 0 0,0-6 270 0 0,-2 3-6 0 0,-12 20 331 0 0,98-123-1556 0 0,27 8-340 0 0,-91 75 868 0 0,-32 31 969 0 0,8-11-506 0 0,1-1 0 0 0,0 0 1 0 0,-1 1-1 0 0,1 0 0 0 0,1 0 0 0 0,-1 0 0 0 0,1 0 1 0 0,-1 0-1 0 0,1 1 0 0 0,0-1 0 0 0,1 1 0 0 0,-1-1 0 0 0,1 1 1 0 0,0 0-1 0 0,0-1 0 0 0,0 1 0 0 0,1 0 0 0 0,-1 0 1 0 0,1-1-1 0 0,1 1 0 0 0,-1 0 0 0 0,1 0-30 0 0,1 1-71 0 0,1-1-1 0 0,0 1 1 0 0,1-1 0 0 0,-1 0-1 0 0,1 0 1 0 0,0 0-1 0 0,1-1 1 0 0,-1 1-1 0 0,1-1 1 0 0,-1 0 0 0 0,1 0-1 0 0,1-1 1 0 0,-1 1-1 0 0,0-1 1 0 0,1 0 0 0 0,0-1-1 0 0,-1 0 1 0 0,1 1-1 0 0,0-2 1 0 0,3 2 71 0 0,87 7-4787 0 0,-77-10 3500 0 0</inkml:trace>
  <inkml:trace contextRef="#ctx0" brushRef="#br0" timeOffset="1838.486">1511 317 1048 0 0,'-5'-14'3868'0'0,"-34"9"-2219"0"0,22 8-1498 0 0,0 1 0 0 0,1 0 0 0 0,0 1 0 0 0,0 0-1 0 0,0 1 1 0 0,1 1 0 0 0,0 1 0 0 0,0 0 0 0 0,1 1-1 0 0,0 0 1 0 0,1 1 0 0 0,-1 1 0 0 0,2 0 0 0 0,0 1-1 0 0,-10 12-150 0 0,21-23 2 0 0,0 0-1 0 0,-1 0 0 0 0,1-1 0 0 0,0 1 1 0 0,0 1-1 0 0,-1-1 0 0 0,1 0 0 0 0,0 0 1 0 0,0 0-1 0 0,0 1 0 0 0,1-1 0 0 0,-1 0 0 0 0,0 1 1 0 0,0-1-1 0 0,1 1 0 0 0,-1-1 0 0 0,1 1 1 0 0,-1-1-1 0 0,1 1 0 0 0,0-1 0 0 0,0 1 1 0 0,-1-1-1 0 0,1 1 0 0 0,0 0 0 0 0,0-1 0 0 0,1 1 1 0 0,-1-1-1 0 0,0 1 0 0 0,0 0 0 0 0,1-1 1 0 0,-1 1-1 0 0,1-1 0 0 0,-1 1 0 0 0,1-1 1 0 0,0 0-1 0 0,0 1 0 0 0,-1-1 0 0 0,1 0 0 0 0,0 1 1 0 0,0-1-1 0 0,0 0 0 0 0,1 0 0 0 0,-1 0 1 0 0,0 0-1 0 0,0 0 0 0 0,0 0 0 0 0,1 0 1 0 0,-1 0-1 0 0,1 0 0 0 0,-1-1 0 0 0,1 1 0 0 0,0 0-1 0 0,13 0-43 0 0,0 0 0 0 0,0-1-1 0 0,0-1 1 0 0,0 0-1 0 0,0-1 1 0 0,0-1-1 0 0,0 0 1 0 0,-1-1-1 0 0,1 0 1 0 0,-1-1-1 0 0,0-1 1 0 0,-1 0-1 0 0,1-1 1 0 0,-1-1-1 0 0,0 0 1 0 0,-1 0-1 0 0,0-1 1 0 0,0-1 0 0 0,-1 0-1 0 0,0-1 1 0 0,-1 0-1 0 0,-1 0 1 0 0,1-1-1 0 0,-2-1 1 0 0,1 1-1 0 0,-2-1 1 0 0,0-1-1 0 0,0 1 1 0 0,-2-1-1 0 0,5-13 44 0 0,15-203 4163 0 0,-26 229-4157 0 0,1 1-1 0 0,-1-1 0 0 0,0 1 0 0 0,0-1 1 0 0,0 1-1 0 0,1 0 0 0 0,-1-1 0 0 0,0 1 1 0 0,0 0-1 0 0,0 0 0 0 0,0-1 0 0 0,0 1 1 0 0,1 0-1 0 0,-1 0 0 0 0,0 0 0 0 0,0 0 1 0 0,0 0-1 0 0,0 0 0 0 0,0 0 0 0 0,0 1 1 0 0,0-1-1 0 0,1 0 0 0 0,-1 0 0 0 0,0 1 1 0 0,0-1-1 0 0,0 1 0 0 0,0-1 0 0 0,1 0 1 0 0,-1 1-1 0 0,0-1 0 0 0,0 1 0 0 0,1 0 1 0 0,-1-1-1 0 0,1 1 0 0 0,-1 0 0 0 0,0-1 1 0 0,1 1-1 0 0,-1 0 0 0 0,1 0 0 0 0,-1-1 1 0 0,1 1-1 0 0,0 0 0 0 0,-1 0 0 0 0,1 0 1 0 0,0 0-1 0 0,0-1 0 0 0,-1 1 0 0 0,1 0-5 0 0,-5 7 10 0 0,1 0 1 0 0,-1-1-1 0 0,1 2 0 0 0,1-1 0 0 0,-1 0 0 0 0,1 1 0 0 0,1 0 0 0 0,0-1 0 0 0,0 1 0 0 0,1 0 0 0 0,0 0 0 0 0,0 0 0 0 0,1 0 0 0 0,0 0 0 0 0,1 0 0 0 0,0 0 0 0 0,0 1-10 0 0,2 2-61 0 0,1 0 1 0 0,1-1-1 0 0,-1 0 0 0 0,2 0 0 0 0,-1 0 1 0 0,2 0-1 0 0,-1-1 0 0 0,1 0 0 0 0,1 0 0 0 0,0-1 1 0 0,0 0-1 0 0,1-1 0 0 0,0 1 0 0 0,1-2 1 0 0,-1 1-1 0 0,2-1 0 0 0,-1-1 0 0 0,1 0 1 0 0,-1 0-1 0 0,2-1 0 0 0,-1-1 0 0 0,1 0 0 0 0,-1 0 1 0 0,1-1-1 0 0,0-1 0 0 0,0 0 0 0 0,0 0 1 0 0,3-1 60 0 0,-8-3-10 0 0,0 1 1 0 0,0-2-1 0 0,-1 1 1 0 0,1-1-1 0 0,-1 0 1 0 0,1 0-1 0 0,-1-1 1 0 0,0 0 0 0 0,-1 0-1 0 0,1 0 1 0 0,-1-1-1 0 0,1 0 1 0 0,-1 0-1 0 0,-1 0 1 0 0,1 0-1 0 0,-1-1 1 0 0,0 0 0 0 0,0 0-1 0 0,0 0 1 0 0,-1 0-1 0 0,0-1 1 0 0,-1 1-1 0 0,3-7 10 0 0,-5 12 122 0 0,0 1-6 0 0,0-28 532 0 0,0 29-655 0 0,0-1 0 0 0,0 1 0 0 0,0-1 0 0 0,1 1-1 0 0,-1-1 1 0 0,0 1 0 0 0,1 0 0 0 0,-1-1 0 0 0,0 1 0 0 0,1-1-1 0 0,-1 1 1 0 0,1-1 0 0 0,-1 0 0 0 0,0 1 0 0 0,1-1 0 0 0,-1 1-1 0 0,1-1 1 0 0,0 0 0 0 0,-1 1 0 0 0,1-1 0 0 0,-1 0-1 0 0,1 0 1 0 0,-1 1 0 0 0,1-1 0 0 0,0 0 0 0 0,-1 0 0 0 0,1 0-1 0 0,-1 0 1 0 0,1 0 0 0 0,0 0 0 0 0,-1 0 0 0 0,1 0 0 0 0,0 0-1 0 0,-1 0 1 0 0,1 0 0 0 0,-1 0 0 0 0,1 0 0 0 0,0-1-1 0 0,-1 1 1 0 0,1 0 0 0 0,-1 0 0 0 0,1-1 0 0 0,-1 1 0 0 0,1 0-1 0 0,-1-1 1 0 0,1 1 0 0 0,-1 0 0 0 0,1-1 0 0 0,-1 1 0 0 0,1-1-1 0 0,-1 1 1 0 0,1-1 0 0 0,-1 1 0 0 0,0-1 0 0 0,1 1-1 0 0,-1-1 1 0 0,0 0 0 0 0,0 1 0 0 0,0-1 0 0 0,1 1 0 0 0,-1-1-1 0 0,0 0 1 0 0,0 1 0 0 0,0-1 0 0 0,0 0 7 0 0,22 17-251 0 0,69 11-1068 0 0,-90-27 1273 0 0,-1 0-27 0 0,36-19 202 0 0,-5-24 725 0 0,-30 43-844 0 0,6-12 292 0 0,1 126 1136 0 0,11-17-1153 0 0,-5 2-1 0 0,-4-1 0 0 0,-3 70-284 0 0,-8-153 73 0 0,0-1-1 0 0,-1 1 0 0 0,-1 0 1 0 0,0-1-1 0 0,-1 0 1 0 0,-1 0-1 0 0,0 0 1 0 0,-1 0-1 0 0,-1-1 0 0 0,0 0 1 0 0,-4 6-73 0 0,10-15 11 0 0,0-1 1 0 0,0 1-1 0 0,0-1 1 0 0,-1 1 0 0 0,1-1-1 0 0,-1 0 1 0 0,1 0-1 0 0,-1 0 1 0 0,0 0-1 0 0,0 0 1 0 0,-1 0-1 0 0,1 0 1 0 0,-1 0-1 0 0,1-1 1 0 0,-1 1-1 0 0,0-1 1 0 0,0 0-1 0 0,0 0 1 0 0,0 0-1 0 0,0 0 1 0 0,0-1 0 0 0,-1 1-1 0 0,1-1 1 0 0,-1 0-1 0 0,1 0 1 0 0,-1 0-1 0 0,1 0 1 0 0,-1-1-1 0 0,1 1 1 0 0,-1-1-1 0 0,0 0 1 0 0,1 0-1 0 0,-1 0 1 0 0,0-1-1 0 0,1 1 1 0 0,-1-1-1 0 0,1 0 1 0 0,-1 0-1 0 0,1 0 1 0 0,-1 0 0 0 0,1-1-1 0 0,0 0 1 0 0,0 1-1 0 0,-1-1 1 0 0,1 0-1 0 0,1 0 1 0 0,-1-1-1 0 0,0 1 1 0 0,0-1-1 0 0,1 1 1 0 0,-1-1-1 0 0,1 0 1 0 0,0 0-1 0 0,0 0 1 0 0,-2-3-12 0 0,0-9-144 0 0,0-1 0 0 0,1 1-1 0 0,1-1 1 0 0,1 0 0 0 0,0 0 0 0 0,0 0 0 0 0,2 0 0 0 0,0 0-1 0 0,1 1 1 0 0,1-1 0 0 0,0 0 0 0 0,2-3 144 0 0,3-17-928 0 0,2 1 1 0 0,2 0-1 0 0,1 1 1 0 0,2 0-1 0 0,1 1 1 0 0,2 0-1 0 0,0 2 1 0 0,3 0-1 0 0,0 1 1 0 0,13-11 927 0 0,-3 5-1205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5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202 724 1404 0 0,'6'19'6365'0'0,"11"-2"-3317"0"0,108 24-3115 0 0,21-62 39 0 0,-145 20 1 0 0,1 0 0 0 0,0 0 0 0 0,0-1 0 0 0,-1 1 0 0 0,1-1 0 0 0,-1 1 0 0 0,1-1 0 0 0,-1 0 0 0 0,1 1 0 0 0,-1-1 1 0 0,0 0-1 0 0,0 0 0 0 0,0 0 0 0 0,0 0 0 0 0,0 0 0 0 0,-1 0 0 0 0,1 0 0 0 0,-1 0 0 0 0,1-1 0 0 0,-1 1 0 0 0,0 0 0 0 0,0 0 0 0 0,0 0 1 0 0,0-1-1 0 0,0 1 0 0 0,0 0 0 0 0,0 0 0 0 0,-1 0 0 0 0,1 0 0 0 0,-1-1 0 0 0,0 1 0 0 0,1 0 0 0 0,-1 0 0 0 0,0 0 0 0 0,0 0 0 0 0,-1 1 1 0 0,1-1-1 0 0,0 0 0 0 0,-1 0 0 0 0,1 1 0 0 0,0-1 0 0 0,-1 1 0 0 0,0-1 0 0 0,1 1 0 0 0,-2-1 27 0 0,-6-7-23 0 0,-1 1 0 0 0,0 0-1 0 0,-1 0 1 0 0,1 1-1 0 0,-1 1 1 0 0,0 0 0 0 0,-1 0-1 0 0,0 1 1 0 0,0 0 0 0 0,0 1-1 0 0,0 1 1 0 0,-1 0 0 0 0,1 1-1 0 0,-1 0 1 0 0,0 0 0 0 0,1 2-1 0 0,-1 0 1 0 0,0 0 0 0 0,0 1-1 0 0,1 0 1 0 0,-1 1 0 0 0,0 1-1 0 0,1 0 1 0 0,0 1-1 0 0,0 0 1 0 0,0 1 0 0 0,0 0-1 0 0,1 1 1 0 0,0 0 0 0 0,0 1-1 0 0,0 0 1 0 0,1 0 0 0 0,0 2-1 0 0,0-1 1 0 0,1 1 0 0 0,0 0-1 0 0,1 1 1 0 0,0 0 0 0 0,1 0-1 0 0,0 1 1 0 0,0 0 0 0 0,1 0-1 0 0,0 1 1 0 0,1 0 0 0 0,1 0-1 0 0,0 0 1 0 0,0 0-1 0 0,1 0 1 0 0,0 10 23 0 0,2-10 25 0 0,0-1 0 0 0,1 1 0 0 0,1 0 0 0 0,0 0 1 0 0,1-1-1 0 0,0 1 0 0 0,1-1 0 0 0,0 1 0 0 0,1-1 0 0 0,0 0 0 0 0,0-1 0 0 0,1 1 0 0 0,1-1 0 0 0,0 0 0 0 0,0 0 0 0 0,1 0 0 0 0,1-1 1 0 0,-1 0-1 0 0,1 0 0 0 0,1-1 0 0 0,-1 0 0 0 0,1-1 0 0 0,1 0 0 0 0,0 0 0 0 0,-1-1 0 0 0,2 0 0 0 0,-1-1 0 0 0,1 0 0 0 0,0-1 1 0 0,0 0-1 0 0,0-1 0 0 0,0 0 0 0 0,1 0 0 0 0,11 0-25 0 0,0-1-319 0 0,0 0 0 0 0,0-2 1 0 0,0-1-1 0 0,0 0 0 0 0,0-2 1 0 0,-1-1-1 0 0,1 0 0 0 0,-1-2 1 0 0,0-1-1 0 0,0 0 0 0 0,0-2 0 0 0,-1 0 1 0 0,-1-2-1 0 0,0 0 0 0 0,2-2 319 0 0,19-16-1218 0 0,-4-2-26 0 0</inkml:trace>
  <inkml:trace contextRef="#ctx0" brushRef="#br0" timeOffset="378.159">332 299 1344 0 0,'10'6'6584'0'0,"48"-6"-6184"0"0,-36-1 265 0 0,254-24 311 0 0,-160 12-2444 0 0,-115 13 838 0 0,-15-7-3678 0 0,9 4 3101 0 0</inkml:trace>
  <inkml:trace contextRef="#ctx0" brushRef="#br0" timeOffset="754.76">1059 1 2204 0 0,'69'15'3833'0'0,"-64"-13"-3764"0"0,1 1 1 0 0,-1 0-1 0 0,0 1 1 0 0,0-1 0 0 0,0 1-1 0 0,0 0 1 0 0,-1 0 0 0 0,0 1-1 0 0,0-1 1 0 0,0 1 0 0 0,0 0-1 0 0,-1 0 1 0 0,1 0-1 0 0,-1 1 1 0 0,-1-1 0 0 0,1 1-1 0 0,-1-1 1 0 0,0 1 0 0 0,0 0-1 0 0,-1 0 1 0 0,1 0-1 0 0,-1 0 1 0 0,-1 0 0 0 0,1 0-1 0 0,-1 4-69 0 0,-4 3 108 0 0,-1 0-1 0 0,-1-1 0 0 0,0 0 0 0 0,0 0 0 0 0,-1-1 0 0 0,-1 1 0 0 0,0-1 0 0 0,0-1 1 0 0,-1 0-1 0 0,-1 0 0 0 0,1-1 0 0 0,-2 0 0 0 0,1-1 0 0 0,-1 0 0 0 0,0 0 1 0 0,-1-1-1 0 0,0-1 0 0 0,-2 1-107 0 0,7-2 42 0 0,-41 18-516 0 0,61-44-1628 0 0,43-27-1481 0 0,-33 29 2302 0 0</inkml:trace>
  <inkml:trace contextRef="#ctx0" brushRef="#br0" timeOffset="1037.733">1395 96 1868 0 0,'-1'0'84'0'0,"0"0"-1"0"0,1 1 1 0 0,-1-1-1 0 0,0 0 1 0 0,0 1-1 0 0,0-1 1 0 0,1 0-1 0 0,-1 0 1 0 0,0 0-1 0 0,0 0 1 0 0,0 0-1 0 0,0 0 1 0 0,1 0-1 0 0,-1 0 1 0 0,0 0-1 0 0,0 0 1 0 0,0 0-1 0 0,1-1 1 0 0,-1 1-1 0 0,0 0 1 0 0,0-1-1 0 0,0 1 1 0 0,1 0-1 0 0,-1-1 1 0 0,0 1-1 0 0,1-1 1 0 0,-1 1-1 0 0,0-1 1 0 0,1 1-1 0 0,-1-1 1 0 0,1 0-1 0 0,-1 1 1 0 0,1-1-1 0 0,-1 0 0 0 0,1 1 1 0 0,-1-1-1 0 0,1 0 1 0 0,0 1-1 0 0,-1-1 1 0 0,1 0-1 0 0,0 0 1 0 0,0 0-1 0 0,-1 1 1 0 0,1-1-1 0 0,0 0 1 0 0,0 0-1 0 0,0 0 1 0 0,0 0-1 0 0,0 1 1 0 0,0-1-1 0 0,0 0 1 0 0,1 0-1 0 0,-1 0 1 0 0,0 0-1 0 0,0 1 1 0 0,1-1-1 0 0,-1 0 1 0 0,0 0-1 0 0,1 1 1 0 0,-1-1-1 0 0,1 0 1 0 0,-1 1-1 0 0,1-1 1 0 0,-1 0-1 0 0,1 1-83 0 0,-9 2 64 0 0,1 0-1 0 0,-1 0 0 0 0,1 1 1 0 0,0 1-1 0 0,0-1 0 0 0,0 1 1 0 0,0 0-1 0 0,1 1 0 0 0,0-1 0 0 0,0 1 1 0 0,0 1-1 0 0,0-1 0 0 0,1 1 1 0 0,0 0-1 0 0,0 0 0 0 0,0 0 1 0 0,1 1-1 0 0,0 0 0 0 0,0 0 1 0 0,1 0-1 0 0,0 0 0 0 0,0 0 1 0 0,1 1-1 0 0,0-1 0 0 0,0 1 0 0 0,0 5-63 0 0,4-4-41 0 0,1 0 0 0 0,1 0-1 0 0,0-1 1 0 0,0 1 0 0 0,0-1-1 0 0,1 0 1 0 0,0 0-1 0 0,1-1 1 0 0,0 1 0 0 0,0-1-1 0 0,0 0 1 0 0,1-1-1 0 0,0 0 1 0 0,1 0 0 0 0,-1 0-1 0 0,1-1 1 0 0,0 0 0 0 0,0 0-1 0 0,1-1 1 0 0,-1 0-1 0 0,1-1 1 0 0,0 0 0 0 0,0 0-1 0 0,0-1 1 0 0,0 0-1 0 0,1-1 1 0 0,-1 0 0 0 0,5 0 41 0 0,120-1-4891 0 0,-78-18 3643 0 0</inkml:trace>
  <inkml:trace contextRef="#ctx0" brushRef="#br0" timeOffset="3173.141">1841 914 1424 0 0,'0'0'597'0'0,"3"-17"2874"0"0,112 17 144 0 0,7-1-3613 0 0,-93-1 64 0 0,0-1 0 0 0,-1-1-1 0 0,0-1 1 0 0,0-1 0 0 0,0-2-1 0 0,-1-1 1 0 0,1-1-66 0 0,-25 9-11 0 0,0 0 0 0 0,0 1 1 0 0,0-1-1 0 0,0-1 0 0 0,0 1 1 0 0,0 0-1 0 0,0-1 0 0 0,-1 1 0 0 0,1-1 1 0 0,-1 0-1 0 0,1 0 0 0 0,-1 0 1 0 0,1 0-1 0 0,-1-1 0 0 0,0 1 1 0 0,0 0-1 0 0,0-1 0 0 0,-1 0 0 0 0,1 1 1 0 0,0-1-1 0 0,-1 0 0 0 0,0 0 1 0 0,0 0-1 0 0,0 0 0 0 0,0 0 0 0 0,0 0 1 0 0,0 0-1 0 0,-1 0 0 0 0,0 0 1 0 0,1 0-1 0 0,-1 0 0 0 0,0-3 11 0 0,-8-1-52 0 0,0 0-1 0 0,0 1 0 0 0,0-1 1 0 0,0 1-1 0 0,-1 1 1 0 0,0 0-1 0 0,-1 0 0 0 0,1 1 1 0 0,-1 0-1 0 0,1 0 0 0 0,-1 1 1 0 0,0 1-1 0 0,0 0 1 0 0,-1 0-1 0 0,1 1 0 0 0,0 0 1 0 0,-1 0-1 0 0,1 2 1 0 0,-1-1-1 0 0,1 1 0 0 0,-3 1 53 0 0,-4-2-24 0 0,-1 1-1 0 0,0 1 0 0 0,1 0 1 0 0,-1 2-1 0 0,1 0 1 0 0,0 0-1 0 0,0 2 0 0 0,0 0 1 0 0,1 1-1 0 0,0 1 0 0 0,0 0 1 0 0,1 1-1 0 0,0 1 0 0 0,0 0 1 0 0,1 1-1 0 0,1 0 0 0 0,0 1 1 0 0,0 1-1 0 0,1 0 1 0 0,1 1-1 0 0,0 0 0 0 0,1 1 1 0 0,1 0-1 0 0,0 0 0 0 0,1 1 1 0 0,-1 4 24 0 0,7-13 17 0 0,1 0 0 0 0,-1-1 0 0 0,1 1 0 0 0,0 0 0 0 0,1 0 0 0 0,0 0 0 0 0,0 0 0 0 0,0 0 0 0 0,1 0 0 0 0,0 0 0 0 0,0 0 0 0 0,1-1 0 0 0,0 1 0 0 0,0 0 0 0 0,1-1 0 0 0,0 1 0 0 0,0-1 0 0 0,0 0 0 0 0,1 0 0 0 0,-1 0 0 0 0,2 0 0 0 0,-1-1 0 0 0,0 0 0 0 0,1 0 0 0 0,0 0 0 0 0,1 0 0 0 0,3 2-17 0 0,5 2 44 0 0,0 0 1 0 0,0-2-1 0 0,1 0 0 0 0,0 0 0 0 0,0-2 1 0 0,1 1-1 0 0,-1-2 0 0 0,1 0 0 0 0,0-1 1 0 0,0-1-1 0 0,9 0-44 0 0,182-18-1300 0 0,-184 11 792 0 0,-1-2 0 0 0,0 0-1 0 0,0-2 1 0 0,0 0 0 0 0,-1-1 0 0 0,-1-1-1 0 0,0-1 1 0 0,0-2 508 0 0,12-12-1237 0 0</inkml:trace>
  <inkml:trace contextRef="#ctx0" brushRef="#br0" timeOffset="3501.812">2182 411 2016 0 0,'9'-4'5231'0'0,"35"-2"-4134"0"0,0 0-860 0 0,45-8-100 0 0,-65 12-811 0 0,0-1 1 0 0,-1-1-1 0 0,1-1 1 0 0,-1-1-1 0 0,0-1 1 0 0,-1-1-1 0 0,18-9 674 0 0,-28 8-1255 0 0,-4-2-53 0 0</inkml:trace>
  <inkml:trace contextRef="#ctx0" brushRef="#br0" timeOffset="4003.927">2700 101 1076 0 0,'15'-12'5994'0'0,"58"39"-5092"0"0,-69-20-864 0 0,0 1-1 0 0,-1-1 1 0 0,0 1-1 0 0,0 0 1 0 0,-1-1 0 0 0,0 1-1 0 0,-1 0 1 0 0,1 0-1 0 0,-1 1 1 0 0,-1-1 0 0 0,0 0-1 0 0,0 0 1 0 0,0 0-1 0 0,-1 0 1 0 0,-1 0-1 0 0,1 1 1 0 0,-1-2 0 0 0,0 1-1 0 0,-1 0 1 0 0,0 0-1 0 0,0-1 1 0 0,-1 1 0 0 0,0-1-1 0 0,0 0 1 0 0,-1-1-1 0 0,1 1 1 0 0,-2-1-1 0 0,1 1 1 0 0,-1-1 0 0 0,1-1-1 0 0,-2 1 1 0 0,-2 1-38 0 0,-44 60 533 0 0,53-66-647 0 0,24-3-607 0 0,0 0 1 0 0,0-2 0 0 0,-1 0 0 0 0,1-2 0 0 0,-1-1-1 0 0,0 0 1 0 0,-1-2 0 0 0,0-1 0 0 0,19-11 720 0 0,-40 21-3 0 0,32-16-1250 0 0</inkml:trace>
  <inkml:trace contextRef="#ctx0" brushRef="#br0" timeOffset="4570.592">3116 152 1096 0 0,'0'1'1329'0'0,"-1"10"3019"0"0,30 36-3678 0 0,105-34-169 0 0,-128-14-438 0 0,0-1 0 0 0,-1 0 0 0 0,1 0 0 0 0,0 0 0 0 0,0-1 0 0 0,-1 0 0 0 0,0 0 0 0 0,1 0 0 0 0,-1 0 0 0 0,0-1 0 0 0,-1 0 0 0 0,1 0 0 0 0,-1-1 0 0 0,0 1 0 0 0,0-1 0 0 0,0 0 0 0 0,0 0 0 0 0,-1 0 0 0 0,0 0-1 0 0,0-1 1 0 0,0 1 0 0 0,-1-1 0 0 0,0 0 0 0 0,0 0 0 0 0,0 1 0 0 0,-1-1 0 0 0,0-1 0 0 0,0 1 0 0 0,-1 0-63 0 0,0 5 118 0 0,0 1-7 0 0,0 0-11 0 0,-1-20 143 0 0,11 119-328 0 0,12 229 289 0 0,-22-312-140 0 0,0 0 1 0 0,-1-1-1 0 0,0 1 1 0 0,-2 0-1 0 0,1-1 1 0 0,-2 1-1 0 0,0-1 1 0 0,-1 0-1 0 0,-1 0 1 0 0,0 0-1 0 0,-1-1 1 0 0,0 0-1 0 0,-1 0 1 0 0,-2 0-65 0 0,8-10 15 0 0,0 0 0 0 0,-1 0 0 0 0,0 0 0 0 0,1 0 0 0 0,-1-1 0 0 0,0 0-1 0 0,-1 1 1 0 0,1-1 0 0 0,-1 0 0 0 0,1-1 0 0 0,-1 1 0 0 0,0 0 0 0 0,0-1 0 0 0,0 0 0 0 0,0 0 0 0 0,0 0 0 0 0,-1-1 0 0 0,1 1 0 0 0,0-1 0 0 0,-1 0 0 0 0,1-1 0 0 0,-1 1 0 0 0,0-1 0 0 0,1 1 0 0 0,-1-1 0 0 0,1-1 0 0 0,-1 1 0 0 0,1-1 0 0 0,-1 1 0 0 0,1-1 0 0 0,-1-1 0 0 0,1 1 0 0 0,-1-1 0 0 0,1 1 0 0 0,0-1 0 0 0,0-1-1 0 0,0 1 1 0 0,0 0 0 0 0,0-1 0 0 0,1 0 0 0 0,-1 0 0 0 0,1 0 0 0 0,0 0 0 0 0,0 0 0 0 0,0-1 0 0 0,0 0 0 0 0,0 1 0 0 0,1-1 0 0 0,-1-1-15 0 0,-2-5-58 0 0,1 0 0 0 0,-1 0 0 0 0,2 0 1 0 0,-1-1-1 0 0,2 1 0 0 0,-1-1 0 0 0,1 0 0 0 0,1 0 0 0 0,0 0 0 0 0,1 0 0 0 0,0 0 0 0 0,0 0 1 0 0,1 0-1 0 0,1 0 0 0 0,0 1 0 0 0,0-1 0 0 0,1 0 0 0 0,0 1 0 0 0,1-1 0 0 0,0 1 1 0 0,1 0-1 0 0,0 1 0 0 0,1-1 0 0 0,2-2 58 0 0,5-8-273 0 0,2 0 0 0 0,0 1 1 0 0,2 0-1 0 0,0 1 0 0 0,1 1 1 0 0,0 1-1 0 0,1 1 0 0 0,1 0 0 0 0,1 1 1 0 0,8-3 272 0 0,122-51-5019 0 0,-117 56 3801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0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1256 0 0,'-43'5'4464'0'0,"19"21"-3073"0"0,71-24 408 0 0,183-3-440 0 0,-124 2-4909 0 0,-106 8 83 0 0,-19-3 2307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0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2340 0 0,'21'7'912'0'0,"1"1"-56"0"0,3 1-120 0 0,-1-6-99 0 0,3-1-29 0 0,0 1-64 0 0,-1 0-60 0 0,5-1-204 0 0,-5-2-204 0 0,-10 0-100 0 0,9 0 4 0 0,2 0-836 0 0,1 0-497 0 0,-1 0 85 0 0,28-17 56 0 0,-39 14-24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0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276 398 1164 0 0,'-62'-46'1584'0'0,"59"46"-1529"0"0,1-1-1 0 0,-1 1 1 0 0,0 0-1 0 0,0 0 0 0 0,0 0 1 0 0,0 0-1 0 0,0 1 1 0 0,0-1-1 0 0,1 1 1 0 0,-1-1-1 0 0,0 1 0 0 0,0 0 1 0 0,1 0-1 0 0,-1 1 1 0 0,0-1-1 0 0,1 0 1 0 0,-1 1-1 0 0,1 0 0 0 0,0-1 1 0 0,0 1-1 0 0,-1 0 1 0 0,1 0-1 0 0,0 0 1 0 0,1 0-1 0 0,-1 1 1 0 0,0-1-1 0 0,0 1 0 0 0,1-1 1 0 0,0 1-1 0 0,-1-1 1 0 0,1 1-1 0 0,0 0 1 0 0,0-1-1 0 0,1 1 0 0 0,-1 0 1 0 0,1 0-1 0 0,-1 0 1 0 0,1-1-1 0 0,0 1 1 0 0,0 0-1 0 0,0 0 0 0 0,0 1-54 0 0,-13 54 451 0 0,3 1 0 0 0,3 0 0 0 0,2 0 0 0 0,2 1 0 0 0,3-1 0 0 0,3 1 0 0 0,2-1 0 0 0,11 44-451 0 0,5 111 783 0 0,-40-34-460 0 0,-50-89-3106 0 0,25-79-1094 0 0,34-12 2685 0 0</inkml:trace>
  <inkml:trace contextRef="#ctx0" brushRef="#br0" timeOffset="470.297">423 1661 1336 0 0,'-72'1'4887'0'0,"61"2"-4718"0"0,-1 1 0 0 0,1 0 0 0 0,0 1 0 0 0,0 0 0 0 0,1 0 1 0 0,-1 2-1 0 0,1-1 0 0 0,1 1 0 0 0,-1 0 0 0 0,1 1 0 0 0,0 0 0 0 0,1 1 0 0 0,0 0 0 0 0,0 0 0 0 0,1 1 0 0 0,0-1 0 0 0,1 2 0 0 0,-5 10-169 0 0,37 19 868 0 0,-19-36-817 0 0,0-1 0 0 0,1 1 0 0 0,0-1 0 0 0,-1-1 0 0 0,1 1 0 0 0,0-2 1 0 0,0 1-1 0 0,0-1 0 0 0,1 0 0 0 0,-1 0 0 0 0,0-1 0 0 0,0-1 0 0 0,1 1 0 0 0,1-1-51 0 0,16 0 111 0 0,-9 1-104 0 0,0-1 0 0 0,-1-1 0 0 0,1 0 0 0 0,0-2 0 0 0,-1 1 0 0 0,0-2 0 0 0,0 0-1 0 0,0-1 1 0 0,0-1 0 0 0,-1 0 0 0 0,0-1 0 0 0,-1-1 0 0 0,0 0 0 0 0,0-1 0 0 0,1-2-7 0 0,-13 9-32 0 0,0 1 0 0 0,0-1-1 0 0,0 0 1 0 0,-1 0 0 0 0,1 0 0 0 0,-1 0-1 0 0,1 0 1 0 0,-1 0 0 0 0,0 0-1 0 0,-1 0 1 0 0,1 0 0 0 0,0-1 0 0 0,-1 1-1 0 0,0 0 1 0 0,1-1 0 0 0,-1 1-1 0 0,-1 0 1 0 0,1-1 0 0 0,0 1 0 0 0,-1 0-1 0 0,0 0 1 0 0,0-1 0 0 0,0 1-1 0 0,0 0 1 0 0,0 0 0 0 0,0 0-1 0 0,-1 0 1 0 0,0 0 0 0 0,1 1 0 0 0,-1-1-1 0 0,0 0 1 0 0,0 1 0 0 0,-1-1-1 0 0,1 1 1 0 0,-1 0 32 0 0,-96-81-1182 0 0,95 80 1119 0 0,-10-7-613 0 0,-1-1 1 0 0,1-1-1 0 0,1 0 1 0 0,0-1-1 0 0,1 0 1 0 0,0-1 0 0 0,1 0-1 0 0,1-1 1 0 0,-8-15 675 0 0,3-3-1182 0 0</inkml:trace>
  <inkml:trace contextRef="#ctx0" brushRef="#br0" timeOffset="941.82">288 19 904 0 0,'15'-18'6801'0'0,"-7"23"-4588"0"0,0 42-1859 0 0,25 158-1043 0 0,20-2-5454 0 0,-44-166 4907 0 0</inkml:trace>
  <inkml:trace contextRef="#ctx0" brushRef="#br0" timeOffset="1742.408">759 791 1804 0 0,'-9'1'7989'0'0,"40"-55"-7544"0"0,59 17 245 0 0,-85 39-683 0 0,-1 0 1 0 0,1 1 0 0 0,-1-1-1 0 0,0 1 1 0 0,0 0 0 0 0,0 0-1 0 0,0 0 1 0 0,0 0 0 0 0,-1 1 0 0 0,1 0-1 0 0,-1 0 1 0 0,0 0 0 0 0,0 0-1 0 0,0 0 1 0 0,-1 0 0 0 0,0 1-1 0 0,0-1 1 0 0,0 1 0 0 0,0 0-1 0 0,-1-1 1 0 0,1 1 0 0 0,-1 0 0 0 0,0 0-1 0 0,-1 0 1 0 0,1 0 0 0 0,-1 0-1 0 0,0 0 1 0 0,0 0 0 0 0,-1 0-1 0 0,0 1-7 0 0,-2 13 34 0 0,-1-1 0 0 0,0 1 0 0 0,-2-1 0 0 0,0 0-1 0 0,-1-1 1 0 0,-1 1 0 0 0,-1-1 0 0 0,0-1 0 0 0,-1 0-1 0 0,-1 0 1 0 0,0-1 0 0 0,-2 1-34 0 0,0 2 62 0 0,-29 35 191 0 0,66-48-246 0 0,168-22-1232 0 0,-66-15-2615 0 0,-69 7-134 0 0,-49 17 2827 0 0</inkml:trace>
  <inkml:trace contextRef="#ctx0" brushRef="#br0" timeOffset="2873.861">1376 791 1128 0 0,'0'0'436'0'0,"0"24"8024"0"0,0-21-8424 0 0,6 2 8 0 0,6 3-3 0 0,2 0 0 0 0,-1-1 0 0 0,1 0 0 0 0,0-1-1 0 0,0 0 1 0 0,0-1 0 0 0,1-1 0 0 0,0-1 0 0 0,0 0 0 0 0,0 0-1 0 0,0-2 1 0 0,0 0 0 0 0,1 0 0 0 0,-1-2 0 0 0,0 0 0 0 0,0 0-1 0 0,1-2 1 0 0,-1 0 0 0 0,-1 0 0 0 0,1-2 0 0 0,0 0 0 0 0,-1 0-1 0 0,0-1 1 0 0,-1-1 0 0 0,8-5-41 0 0,-18 11-17 0 0,-1 0 0 0 0,0-1 0 0 0,0 1 0 0 0,0-1 0 0 0,0 0 0 0 0,0 1 0 0 0,0-1 0 0 0,0 0 0 0 0,-1 0 0 0 0,1 0-1 0 0,0 0 1 0 0,-1 0 0 0 0,0-1 0 0 0,0 1 0 0 0,1 0 0 0 0,-1-1 0 0 0,-1 1 0 0 0,1 0 0 0 0,0-1 0 0 0,0 0 0 0 0,-1 1 0 0 0,0-1 0 0 0,1 1 0 0 0,-1-1 0 0 0,0 1 0 0 0,0-1 0 0 0,-1 0 0 0 0,1 1 0 0 0,0-1 0 0 0,-1 1 0 0 0,1-1 0 0 0,-1 1-1 0 0,0-1 1 0 0,0 1 0 0 0,0 0 0 0 0,0-1 0 0 0,-1 1 0 0 0,1 0 0 0 0,-1 0 0 0 0,1 0 0 0 0,-1 0 0 0 0,1 0 0 0 0,-1 0 0 0 0,0 0 0 0 0,0 0 0 0 0,0 1 0 0 0,0-1 0 0 0,-1 1 0 0 0,1-1 0 0 0,0 1 0 0 0,0 0 0 0 0,-1 0 0 0 0,1 0-1 0 0,-1 0 1 0 0,1 1 0 0 0,-1-1 0 0 0,1 1 0 0 0,-2-1 17 0 0,-11-1-29 0 0,0-1 1 0 0,0 2-1 0 0,0 0 0 0 0,-1 1 0 0 0,1 1 1 0 0,0 0-1 0 0,-1 1 0 0 0,1 1 0 0 0,0 0 0 0 0,1 1 1 0 0,-1 1-1 0 0,1 0 0 0 0,-1 1 0 0 0,1 0 0 0 0,1 1 1 0 0,0 1-1 0 0,0 0 0 0 0,0 1 0 0 0,1 0 0 0 0,0 1 1 0 0,1 0-1 0 0,-9 10 29 0 0,14-14 18 0 0,0 1 1 0 0,1-1-1 0 0,-1 1 0 0 0,1 1 1 0 0,1-1-1 0 0,-1 1 0 0 0,1-1 1 0 0,1 1-1 0 0,-1 1 0 0 0,1-1 1 0 0,1 0-1 0 0,-1 1 0 0 0,2-1 1 0 0,-1 1-1 0 0,1 0 0 0 0,0-1 1 0 0,1 1-1 0 0,0 5-18 0 0,3-4 39 0 0,1 0 0 0 0,0-1 0 0 0,0 1 0 0 0,1-1 0 0 0,0 0 0 0 0,1 0 0 0 0,0-1-1 0 0,0 1 1 0 0,1-1 0 0 0,0-1 0 0 0,1 1 0 0 0,-1-1 0 0 0,2 0 0 0 0,-1-1 0 0 0,0 0 0 0 0,1 0 0 0 0,0-1 0 0 0,1 0 0 0 0,-1-1 0 0 0,1 0 0 0 0,0-1 0 0 0,6 2-39 0 0,182 19-928 0 0,-180-25 358 0 0,1-1 0 0 0,-1-1 0 0 0,1 0 0 0 0,-1-2-1 0 0,0 0 1 0 0,-1-1 0 0 0,1-1 0 0 0,-1 0 0 0 0,0-1-1 0 0,-1-1 1 0 0,10-8 570 0 0,2-3-1218 0 0</inkml:trace>
  <inkml:trace contextRef="#ctx0" brushRef="#br0" timeOffset="3329.442">1607 403 2748 0 0,'-22'8'5365'0'0,"63"-10"-3753"0"0,-7 1-1391 0 0,127-18 324 0 0,-87 16-612 0 0,-72 3-13 0 0,12 2-1078 0 0,-34-15-4781 0 0,17 7 4708 0 0</inkml:trace>
  <inkml:trace contextRef="#ctx0" brushRef="#br0" timeOffset="3799.994">2023 183 1832 0 0,'0'0'854'0'0,"0"0"-85"0"0,10-1 2431 0 0,30-2-2012 0 0,-36 4-1166 0 0,0-1 1 0 0,0 1-1 0 0,-1 0 0 0 0,1 1 0 0 0,0-1 0 0 0,-1 1 0 0 0,1-1 0 0 0,-1 1 0 0 0,0 0 0 0 0,1 0 0 0 0,-1 1 0 0 0,0-1 0 0 0,0 1 0 0 0,0-1 0 0 0,-1 1 0 0 0,1 0 0 0 0,-1 0 1 0 0,1 0-1 0 0,-1 1 0 0 0,0-1 0 0 0,0 0 0 0 0,-1 1 0 0 0,1-1 0 0 0,-1 1 0 0 0,1 0 0 0 0,-1-1 0 0 0,0 1 0 0 0,-1 0 0 0 0,1 0 0 0 0,-1 0 0 0 0,1 0 0 0 0,-1 0 1 0 0,0-1-1 0 0,-1 3-22 0 0,-31 128 552 0 0,3-62-157 0 0,53-69-697 0 0,127-50-4343 0 0,-125 34 3321 0 0,-3 1 30 0 0</inkml:trace>
  <inkml:trace contextRef="#ctx0" brushRef="#br0" timeOffset="4366.075">2443 276 1336 0 0,'8'-12'3964'0'0,"2"29"-2175"0"0,9 16-1363 0 0,-12-29-333 0 0,0 0 1 0 0,1-1 0 0 0,-1 0-1 0 0,1 0 1 0 0,-1 0 0 0 0,1-1 0 0 0,0 0-1 0 0,0 0 1 0 0,0-1 0 0 0,0 0-1 0 0,0-1 1 0 0,0 0 0 0 0,0 0-1 0 0,5-1-93 0 0,-11 1 23 0 0,30-22 204 0 0,15-24 940 0 0,-39 40-389 0 0,-10 25-771 0 0,-1-5 17 0 0,30 254 85 0 0,-15-104 439 0 0,-13-159-491 0 0,0 1 1 0 0,0 0-1 0 0,0-1 0 0 0,-1 1 1 0 0,0-1-1 0 0,0 1 0 0 0,-1-1 1 0 0,1 0-1 0 0,-1 0 0 0 0,0 0 1 0 0,-1 0-1 0 0,1 0 0 0 0,-1-1 1 0 0,0 0-1 0 0,0 1 0 0 0,0-1 1 0 0,-1-1-1 0 0,1 1 0 0 0,-1-1 1 0 0,0 0-1 0 0,0 0 1 0 0,0 0-1 0 0,0 0 0 0 0,-1-1 1 0 0,-1 0-58 0 0,2-5-19 0 0,0 0 0 0 0,0 0 0 0 0,0-1 1 0 0,0 0-1 0 0,1 0 0 0 0,-1 0 0 0 0,1-1 1 0 0,0 1-1 0 0,0-1 0 0 0,1 0 1 0 0,-1 0-1 0 0,1 0 0 0 0,0-1 0 0 0,1 1 1 0 0,-1-1-1 0 0,1 0 0 0 0,0 0 0 0 0,1 1 1 0 0,-1-1-1 0 0,1 0 0 0 0,0 0 1 0 0,1-1-1 0 0,-1-2 19 0 0,1-2-103 0 0,0 0 0 0 0,0 1 0 0 0,1 0 0 0 0,0-1 0 0 0,1 1 0 0 0,0-1 0 0 0,1 1 0 0 0,0 0 0 0 0,1 0 0 0 0,0 1 0 0 0,0-1 0 0 0,1 1 0 0 0,0 0 0 0 0,1 0 0 0 0,0 0 0 0 0,4-4 103 0 0,6-7-856 0 0,1 0 0 0 0,1 2 1 0 0,0 0-1 0 0,2 1 1 0 0,-1 1-1 0 0,2 1 0 0 0,0 1 1 0 0,1 1-1 0 0,11-5 856 0 0,-1 1-1227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1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330 976 2064 0 0,'0'0'576'0'0,"0"0"-35"0"0,0 0-78 0 0,0 0-75 0 0,0 0-81 0 0,0 0-91 0 0,0 0 17 0 0,0 0 31 0 0,0 0-44 0 0,0 0 62 0 0,0 0-31 0 0,0 0 3 0 0,0 0 22 0 0,0 0-6 0 0,0 0-104 0 0,-13 5 2506 0 0,57 18-2390 0 0,196-54 314 0 0,-186 23-597 0 0,-54 7-97 0 0,0 1-63 0 0,0 0-8 0 0,-1-6-6811 0 0,4 2 5720 0 0</inkml:trace>
  <inkml:trace contextRef="#ctx0" brushRef="#br0" timeOffset="1086.798">959 931 1148 0 0,'3'8'6790'0'0,"43"13"-4117"0"0,43-18-2832 0 0,-60-3 412 0 0,-20 0-262 0 0,0 1-1 0 0,1-1 1 0 0,-1-1 0 0 0,0 0-1 0 0,1 0 1 0 0,-1-1-1 0 0,0 0 1 0 0,0 0 0 0 0,0-1-1 0 0,0-1 1 0 0,-1 1 0 0 0,1-1-1 0 0,-1-1 1 0 0,0 0 0 0 0,0 0-1 0 0,0 0 1 0 0,-1-1 0 0 0,0 0-1 0 0,0 0 1 0 0,0-1-1 0 0,-1 0 1 0 0,0 0 0 0 0,0-1-1 0 0,-1 1 1 0 0,0-1 0 0 0,3-7 9 0 0,-8 14-52 0 0,-3-13-230 0 0,-4 8 234 0 0,-1 0 0 0 0,0 1 0 0 0,-1-1-1 0 0,1 1 1 0 0,-1 1 0 0 0,0 0 0 0 0,0 0 0 0 0,-1 1-1 0 0,1 0 1 0 0,-1 1 0 0 0,1-1 0 0 0,-1 2 0 0 0,0 0-1 0 0,0 0 1 0 0,0 1 0 0 0,1 0 0 0 0,-1 0 0 0 0,0 1-1 0 0,0 1 1 0 0,0-1 0 0 0,1 2 0 0 0,-1-1 0 0 0,1 1-1 0 0,0 1 1 0 0,0 0 0 0 0,0 0 0 0 0,0 0-1 0 0,0 2 1 0 0,1-1 0 0 0,0 1 0 0 0,0 0 0 0 0,1 0-1 0 0,-5 5 49 0 0,6-5 18 0 0,-1 0 0 0 0,1 0-1 0 0,0 1 1 0 0,1 0 0 0 0,0 0-1 0 0,0 0 1 0 0,0 0 0 0 0,1 1-1 0 0,0 0 1 0 0,0 0 0 0 0,1 0-1 0 0,0 0 1 0 0,1 0 0 0 0,-1 1-1 0 0,2 0 1 0 0,-1-1 0 0 0,1 1-1 0 0,1 0 1 0 0,-1-1 0 0 0,1 1-1 0 0,1 0 1 0 0,0 0 0 0 0,0-1-1 0 0,1 1 1 0 0,0-1-1 0 0,0 1 1 0 0,3 5-18 0 0,4-3 25 0 0,0 0 0 0 0,0-1-1 0 0,1 0 1 0 0,0 0 0 0 0,1-1-1 0 0,0-1 1 0 0,1 0 0 0 0,0 0-1 0 0,0-1 1 0 0,0-1 0 0 0,1 0 0 0 0,0 0-1 0 0,0-2 1 0 0,1 1 0 0 0,-1-2-1 0 0,1 0 1 0 0,0 0 0 0 0,0-1-1 0 0,0-1 1 0 0,0-1 0 0 0,0 0-1 0 0,0 0 1 0 0,0-2 0 0 0,5 0-25 0 0,-3 2-414 0 0,0-1 0 0 0,0-1 1 0 0,-1 0-1 0 0,1-1 0 0 0,-1 0 1 0 0,0-2-1 0 0,0 1 0 0 0,0-2 1 0 0,0 0-1 0 0,-1-1 0 0 0,0 0 0 0 0,-1-1 1 0 0,1-1-1 0 0,5-5 414 0 0,1-6-1007 0 0</inkml:trace>
  <inkml:trace contextRef="#ctx0" brushRef="#br0" timeOffset="1510.546">1260 543 2596 0 0,'19'-2'5230'0'0,"69"-9"-4553"0"0,130-15 765 0 0,-214 24-1621 0 0,5-13-7036 0 0,-4 9 5924 0 0</inkml:trace>
  <inkml:trace contextRef="#ctx0" brushRef="#br0" timeOffset="2170.541">1831 376 1312 0 0,'124'54'3972'0'0,"-120"-53"-3870"0"0,-1 1-1 0 0,1 0 0 0 0,0 1 1 0 0,-1-1-1 0 0,1 1 0 0 0,-1-1 0 0 0,0 1 1 0 0,0 0-1 0 0,0 0 0 0 0,0 0 0 0 0,0 1 1 0 0,-1-1-1 0 0,0 1 0 0 0,1 0 0 0 0,-1-1 1 0 0,0 1-1 0 0,-1 0 0 0 0,1 0 0 0 0,-1 0 1 0 0,0 0-1 0 0,0 0 0 0 0,0 1 0 0 0,0-1 1 0 0,-1 0-1 0 0,0 0 0 0 0,0 1 0 0 0,0-1 1 0 0,0 0-1 0 0,-1 0 0 0 0,1 1 0 0 0,-2 1-101 0 0,-10 10 276 0 0,-1-1-1 0 0,0-1 0 0 0,-1 0 0 0 0,-1-1 0 0 0,0-1 1 0 0,-1 0-1 0 0,0-1 0 0 0,-1 0 0 0 0,-7 2-275 0 0,291-145-2113 0 0,-166 65 2307 0 0,-101 68-180 0 0,-1 0-1 0 0,0 0 1 0 0,0 0-1 0 0,1 0 0 0 0,-1 0 1 0 0,0 0-1 0 0,0-1 0 0 0,0 1 1 0 0,0 0-1 0 0,0-1 0 0 0,0 1 1 0 0,0 0-1 0 0,0-1 0 0 0,0 1 1 0 0,-1-1-1 0 0,1 0 0 0 0,0 1 1 0 0,0-1-1 0 0,0 0 0 0 0,-1 0 1 0 0,1 1-1 0 0,0-1 0 0 0,0 0 1 0 0,0 0-1 0 0,-1 0 0 0 0,1-1 1 0 0,0 1-1 0 0,0 0 1 0 0,0 0-1 0 0,-1-1 0 0 0,1 1 1 0 0,0-1-1 0 0,0 1 0 0 0,0-1 1 0 0,0 1-1 0 0,0-1 0 0 0,0 0 1 0 0,0 1-1 0 0,0-1 0 0 0,0 0 1 0 0,0 0-1 0 0,0 0 0 0 0,1 0 1 0 0,-1 1-1 0 0,0-1 0 0 0,0 0 1 0 0,1-1-1 0 0,-1 1 0 0 0,1 0 1 0 0,-1 0-1 0 0,1 0 0 0 0,-1 0 1 0 0,1 0-1 0 0,0 0 0 0 0,0-1 1 0 0,-1 1-1 0 0,1 0 1 0 0,0 0-1 0 0,0-1 0 0 0,0 1 1 0 0,0 0-1 0 0,0 0 0 0 0,1-1-13 0 0,-4 4 0 0 0,0 1-1 0 0,1 0 0 0 0,-1 0 0 0 0,1 0 1 0 0,0 1-1 0 0,-1-1 0 0 0,2 0 0 0 0,-1 1 1 0 0,0 0-1 0 0,1-1 0 0 0,-1 1 0 0 0,1 0 1 0 0,0 0-1 0 0,1-1 0 0 0,-1 1 1 0 0,0 0-1 0 0,1 0 0 0 0,0 0 0 0 0,0 0 1 0 0,0 0-1 0 0,1 0 0 0 0,-1 0 0 0 0,1 0 1 0 0,0 0-1 0 0,0-1 0 0 0,0 1 1 0 0,1 0-1 0 0,-1-1 0 0 0,1 1 0 0 0,0 0 1 0 0,0-1-1 0 0,0 0 0 0 0,0 0 0 0 0,1 1 1 0 0,-1-2-1 0 0,1 1 0 0 0,0 0 1 0 0,0 0-1 0 0,0-1 0 0 0,0 1 0 0 0,2 0 1 0 0,7 5-81 0 0,0 1-1 0 0,1-1 1 0 0,0-1-1 0 0,1-1 0 0 0,0 0 1 0 0,0 0-1 0 0,0-1 0 0 0,0-1 1 0 0,1-1-1 0 0,8 2 82 0 0,96-2-6220 0 0,-97-19 5008 0 0</inkml:trace>
  <inkml:trace contextRef="#ctx0" brushRef="#br0" timeOffset="3050.716">451 464 1216 0 0,'0'0'368'0'0,"0"0"-40"0"0,0-3-45 0 0,-3 0-208 0 0,0-1 0 0 0,-1 1-1 0 0,1 0 1 0 0,-1 0 0 0 0,0 0 0 0 0,1 0 0 0 0,-1 1 0 0 0,-1-1-1 0 0,1 1 1 0 0,0 0 0 0 0,-1 0 0 0 0,1 1 0 0 0,-1-1 0 0 0,1 1-1 0 0,-1 0 1 0 0,1 0 0 0 0,-1 1 0 0 0,0-1 0 0 0,0 1 0 0 0,1 0-1 0 0,-1 0 1 0 0,0 1 0 0 0,0-1 0 0 0,1 1 0 0 0,-2 0-75 0 0,-13 2 200 0 0,0 0 1 0 0,0 1 0 0 0,1 1-1 0 0,-1 0 1 0 0,1 2 0 0 0,1 0-1 0 0,-1 1 1 0 0,1 1-1 0 0,0 0 1 0 0,1 1 0 0 0,0 1-1 0 0,1 1 1 0 0,0 0 0 0 0,-3 4-201 0 0,9-4 122 0 0,0 1-1 0 0,1 0 1 0 0,0 1 0 0 0,1 0 0 0 0,0 0 0 0 0,1 0 0 0 0,1 1 0 0 0,1 0 0 0 0,0 0-1 0 0,0 0 1 0 0,2 0 0 0 0,0 1 0 0 0,0-1 0 0 0,2 1 0 0 0,0-1 0 0 0,1 1 0 0 0,0-1 0 0 0,1 1-1 0 0,1-1 1 0 0,0 0 0 0 0,5 10-122 0 0,24 109 756 0 0,-6 0-1 0 0,7 120-755 0 0,-1-73 592 0 0,-27-174-595 0 0,0 1 0 0 0,1-1 0 0 0,-1 0 0 0 0,1 0 0 0 0,1-1 0 0 0,-1 1 0 0 0,1-2 0 0 0,0 1 0 0 0,1-1-1 0 0,-1 0 1 0 0,1 0 0 0 0,0-1 0 0 0,0 0 0 0 0,0 0 0 0 0,1-1 0 0 0,0 0 0 0 0,-1-1 0 0 0,1 0 0 0 0,0 0 0 0 0,0-1 0 0 0,0 0 0 0 0,0-1 0 0 0,0 0 0 0 0,0 0 0 0 0,0-1 0 0 0,0 0 0 0 0,0 0-1 0 0,3-2 4 0 0,-3 3-129 0 0,25-4-774 0 0,-1-2-1 0 0,1-2 0 0 0,-2-1 1 0 0,1-1-1 0 0,-1-1 1 0 0,-1-3-1 0 0,0 0 0 0 0,0-2 1 0 0,25-17 903 0 0,-10 5-1234 0 0</inkml:trace>
  <inkml:trace contextRef="#ctx0" brushRef="#br0" timeOffset="3897.095">2460 221 1004 0 0,'51'5'3856'0'0,"65"35"-2297"0"0,-107-31-1447 0 0,0 0 0 0 0,0 0 0 0 0,-1 1 0 0 0,0 0 0 0 0,-1 0 0 0 0,0 1 0 0 0,0-1 0 0 0,-1 2 0 0 0,-1-1 0 0 0,0 1 1 0 0,0 0-1 0 0,-1 0 0 0 0,-1 0 0 0 0,0 0 0 0 0,-1 1 0 0 0,0-1 0 0 0,-1 2-112 0 0,8 25 341 0 0,126 564 3145 0 0,-98-288-1630 0 0,-39-301-1800 0 0,0-1-1 0 0,-1 1 0 0 0,0 0 1 0 0,-1-1-1 0 0,-1 0 0 0 0,0 0 1 0 0,-1 0-1 0 0,0-1 0 0 0,-1 0 1 0 0,0 0-1 0 0,-1 0 0 0 0,0-1 1 0 0,-1 0-1 0 0,0-1 0 0 0,-1 0 1 0 0,0 0-1 0 0,-1-1 0 0 0,0 0 1 0 0,0-1-1 0 0,-1-1 0 0 0,0 1 1 0 0,0-2-1 0 0,-1 0 0 0 0,0 0 1 0 0,0-1-1 0 0,0-1 0 0 0,0 0 1 0 0,-1-1-1 0 0,0 0 0 0 0,1-1 1 0 0,-1-1-1 0 0,0 0 0 0 0,-6-1-55 0 0,-87-30-2152 0 0,103 29 1801 0 0,1-1 1 0 0,-1-1-1 0 0,0 1 1 0 0,1 0-1 0 0,-1-1 1 0 0,1 0-1 0 0,0 0 1 0 0,0 0-1 0 0,0 0 1 0 0,0 0-1 0 0,1-1 1 0 0,-1 1-1 0 0,1-1 1 0 0,0 0-1 0 0,0 0 1 0 0,0 0-1 0 0,0 0 1 0 0,1 0-1 0 0,0 0 1 0 0,-1 0-1 0 0,2 0 1 0 0,-1-1-1 0 0,0 1 1 0 0,1 0-1 0 0,0 0 1 0 0,0-1-1 0 0,0 1 1 0 0,1 0-1 0 0,-1-1 1 0 0,2-3 350 0 0,14-21-1234 0 0</inkml:trace>
  <inkml:trace contextRef="#ctx0" brushRef="#br0" timeOffset="4492.59">3009 1641 1324 0 0,'3'-4'3898'0'0,"3"-5"1268"0"0,-2 24-4699 0 0,5 33-22 0 0,3 0 0 0 0,1-1 1 0 0,2-1-1 0 0,3 0 0 0 0,1-1 0 0 0,8 10-445 0 0,-18-37 203 0 0,-4-4-244 0 0,-11-24-2436 0 0,-8-14-549 0 0,-24-63-2525 0 0,35 62 4357 0 0</inkml:trace>
  <inkml:trace contextRef="#ctx0" brushRef="#br0" timeOffset="5513.703">3111 43 836 0 0,'0'0'855'0'0,"0"0"-85"0"0,0 0-111 0 0,0 0-95 0 0,0 0-68 0 0,0 0-6 0 0,5-22 1657 0 0,25 2-1562 0 0,-42 65 1159 0 0,2-22-1702 0 0,-1-1 1 0 0,-1 0-1 0 0,0 0 0 0 0,-2-1 1 0 0,-1-1-1 0 0,0 0 0 0 0,-2-1 0 0 0,0-1 1 0 0,-1-1-1 0 0,0 0 0 0 0,-2-1 0 0 0,0-1 1 0 0,0-1-1 0 0,-1-1 0 0 0,-19 8-42 0 0,-82 24 108 0 0,120-45-126 0 0,0-1 1 0 0,1 1-1 0 0,-1 0 1 0 0,0-1 0 0 0,1 1-1 0 0,-1-1 1 0 0,0 0 0 0 0,1 1-1 0 0,-1-1 1 0 0,1 0 0 0 0,-1 0-1 0 0,1 0 1 0 0,0 0-1 0 0,-1 0 1 0 0,1-1 0 0 0,0 1-1 0 0,0 0 1 0 0,0-1 0 0 0,0 1-1 0 0,0 0 1 0 0,0-1 0 0 0,0 1-1 0 0,0-1 1 0 0,0 0-1 0 0,1 1 1 0 0,-1-1 0 0 0,1 0-1 0 0,-1 1 1 0 0,1-1 0 0 0,0 0-1 0 0,-1 1 1 0 0,1-1 0 0 0,0 0-1 0 0,0 0 1 0 0,0 1-1 0 0,1-1 1 0 0,-1 0 0 0 0,0 0-1 0 0,1 1 1 0 0,-1-1 0 0 0,1 0-1 0 0,0 0 18 0 0,26-79-513 0 0,-22 72 460 0 0,0 0 0 0 0,0 0-1 0 0,1 0 1 0 0,1 0 0 0 0,-1 1 0 0 0,1 0 0 0 0,1 1 0 0 0,-1-1 0 0 0,1 1-1 0 0,1 1 1 0 0,-1 0 0 0 0,1 0 0 0 0,0 0 0 0 0,0 1 0 0 0,1 1 0 0 0,0-1 53 0 0,-6 5-11 0 0,-1-1 1 0 0,1 1-1 0 0,-1 0 0 0 0,1 0 1 0 0,-1 1-1 0 0,0-1 1 0 0,1 1-1 0 0,-1-1 0 0 0,1 1 1 0 0,-1 0-1 0 0,0 0 1 0 0,0 1-1 0 0,0-1 0 0 0,0 1 1 0 0,0-1-1 0 0,0 1 1 0 0,0 0-1 0 0,0 0 0 0 0,0 0 1 0 0,-1 1-1 0 0,1-1 1 0 0,1 3 10 0 0,10 7-55 0 0,7 6 52 0 0,0-1 0 0 0,1-1 0 0 0,1-1 0 0 0,0-1 0 0 0,1 0-1 0 0,1-2 1 0 0,0-1 0 0 0,0-2 0 0 0,1 0 0 0 0,1-1 0 0 0,-1-2 0 0 0,1 0-1 0 0,0-2 1 0 0,17 0 3 0 0,-38-3 22 0 0,0 0 0 0 0,0-1 0 0 0,1 0 0 0 0,-1 0 0 0 0,0 0 0 0 0,0 0 0 0 0,1-1 0 0 0,-1 0 0 0 0,0-1-1 0 0,0 0 1 0 0,0 1 0 0 0,0-2 0 0 0,0 1 0 0 0,-1-1 0 0 0,1 0 0 0 0,-1 0 0 0 0,1 0 0 0 0,-1-1 0 0 0,0 0 0 0 0,-1 0-1 0 0,1 0 1 0 0,-1-1 0 0 0,1 1 0 0 0,-1-1 0 0 0,-1 0 0 0 0,1 0 0 0 0,-1-1 0 0 0,0 1 0 0 0,1-3-22 0 0,-6 0-42 0 0,0 0 0 0 0,0 0 0 0 0,-1 0 1 0 0,-1 0-1 0 0,1 0 0 0 0,-1 1 0 0 0,-1-1 0 0 0,1 1 1 0 0,-1 0-1 0 0,0 0 0 0 0,-1 1 0 0 0,0 0 0 0 0,0 0 0 0 0,0 0 1 0 0,-1 0-1 0 0,1 1 0 0 0,-2 0 0 0 0,1 1 0 0 0,0 0 1 0 0,-1 0-1 0 0,1 0 0 0 0,-1 1 0 0 0,0 0 0 0 0,-1 0 1 0 0,1 1-1 0 0,0 0 0 0 0,-1 1 0 0 0,1 0 0 0 0,-1 0 1 0 0,-1 1 41 0 0,-37-3-2933 0 0,38 3 2313 0 0</inkml:trace>
  <inkml:trace contextRef="#ctx0" brushRef="#br0" timeOffset="6901.072">4158 786 1700 0 0,'5'-8'1671'0'0,"-12"-27"1770"0"0,-5 30-3354 0 0,0 0 1 0 0,0 1 0 0 0,-1 1-1 0 0,1 0 1 0 0,-1 0-1 0 0,0 1 1 0 0,0 1-1 0 0,0 0 1 0 0,0 1-1 0 0,0 0 1 0 0,0 1-1 0 0,0 0 1 0 0,0 1-1 0 0,0 1 1 0 0,1 0-1 0 0,-1 1 1 0 0,1 0-1 0 0,-9 5-87 0 0,8-5 40 0 0,0 0-1 0 0,0 0 0 0 0,1 2 1 0 0,0-1-1 0 0,0 2 0 0 0,0 0 0 0 0,1 0 1 0 0,0 1-1 0 0,0 0 0 0 0,1 1 1 0 0,0 0-1 0 0,1 1 0 0 0,0 0 0 0 0,-5 6-39 0 0,15-12-18 0 0,0-1 0 0 0,1 0 0 0 0,-1 0-1 0 0,1 0 1 0 0,-1 0 0 0 0,1 0 0 0 0,0 0-1 0 0,0 0 1 0 0,0 0 0 0 0,0-1-1 0 0,1 1 1 0 0,-1-1 0 0 0,1 0 0 0 0,-1 1-1 0 0,1-1 1 0 0,0 0 0 0 0,0-1-1 0 0,0 1 1 0 0,0-1 0 0 0,0 1 0 0 0,0-1-1 0 0,1 0 1 0 0,-1 0 0 0 0,0 0-1 0 0,1 0 1 0 0,-1-1 0 0 0,0 1 0 0 0,1-1-1 0 0,-1 0 1 0 0,1 0 0 0 0,-1 0-1 0 0,1-1 1 0 0,-1 1 0 0 0,0-1 0 0 0,1 0-1 0 0,1 0 19 0 0,-1 1-44 0 0,6 2-4 0 0,0 0 0 0 0,0 0 1 0 0,0-1-1 0 0,0 0 0 0 0,0-1 0 0 0,1 0 1 0 0,-1-1-1 0 0,0 0 0 0 0,0-1 1 0 0,0 0-1 0 0,0 0 0 0 0,0-1 0 0 0,-1-1 1 0 0,1 1-1 0 0,-1-1 0 0 0,0-1 1 0 0,0 0-1 0 0,0 0 0 0 0,-1-1 0 0 0,0 0 1 0 0,0 0-1 0 0,0-1 0 0 0,-1 0 1 0 0,0-1-1 0 0,0 1 0 0 0,-1-1 0 0 0,0-1 1 0 0,0 1-1 0 0,-1-1 0 0 0,1-2 48 0 0,5-18 459 0 0,-1 0 1 0 0,-2 0-1 0 0,0-1 0 0 0,-3 0 0 0 0,0 0 0 0 0,-2 0 0 0 0,-1-1 0 0 0,-2 0-459 0 0,-19-7 526 0 0,-6-12 193 0 0,11 93-787 0 0,10-18 70 0 0,1-1 0 0 0,1 1 0 0 0,1 0 0 0 0,2 0 0 0 0,0 0 1 0 0,2-1-1 0 0,0 1 0 0 0,4 8-2 0 0,-5-25 6 0 0,1 1 1 0 0,0 0 0 0 0,0-1 0 0 0,1 0 0 0 0,0 1-1 0 0,0-1 1 0 0,1-1 0 0 0,0 1 0 0 0,0-1-1 0 0,1 0 1 0 0,0 0 0 0 0,0 0 0 0 0,1-1 0 0 0,0 0-1 0 0,0-1 1 0 0,0 1 0 0 0,0-1 0 0 0,1 0 0 0 0,0-1-1 0 0,0 0 1 0 0,1-1 0 0 0,-1 1 0 0 0,1-1-1 0 0,5 1-6 0 0,-7-3 9 0 0,-1 0-1 0 0,1 0 0 0 0,0 0 0 0 0,0 0 0 0 0,0-1 0 0 0,0-1 0 0 0,0 1 0 0 0,0-1 1 0 0,0 0-1 0 0,0-1 0 0 0,0 1 0 0 0,-1-1 0 0 0,1-1 0 0 0,-1 1 0 0 0,1-1 0 0 0,-1 0 1 0 0,0-1-1 0 0,0 1 0 0 0,0-1 0 0 0,-1 0 0 0 0,1-1 0 0 0,-1 0 0 0 0,0 1 0 0 0,0-2 1 0 0,-1 1-1 0 0,1 0 0 0 0,-1-1 0 0 0,-1 0 0 0 0,1 0 0 0 0,-1 0 0 0 0,0 0 0 0 0,0-1 1 0 0,0 1-1 0 0,-1-1 0 0 0,0 0 0 0 0,-1 1 0 0 0,1-1 0 0 0,-1-4-8 0 0,-4-4 334 0 0,9 40-383 0 0,0-17-8 0 0,2 1 0 0 0,-1-1 0 0 0,1 0 0 0 0,0-1 0 0 0,1 0-1 0 0,-1 0 1 0 0,2-1 0 0 0,-1 0 0 0 0,1-1 0 0 0,-1 0-1 0 0,1 0 1 0 0,1-1 0 0 0,-1 0 0 0 0,1-1 0 0 0,-1 0-1 0 0,1-1 1 0 0,0 0 0 0 0,0 0 0 0 0,0-2 0 0 0,0 1-1 0 0,0-1 1 0 0,0-1 0 0 0,0 0 0 0 0,0 0 0 0 0,0-1 0 0 0,0-1-1 0 0,-1 0 1 0 0,1 0 0 0 0,-1-1 0 0 0,0 0 0 0 0,0-1-1 0 0,0 0 1 0 0,0-1 0 0 0,-1 0 0 0 0,0 0 0 0 0,3-4 57 0 0,31-59-492 0 0,-43 69 535 0 0,0 0-2 0 0,-2-24 531 0 0,-20-3 277 0 0,40 93-783 0 0,-3 0-1 0 0,-3 2 1 0 0,-2-1 0 0 0,-4 2-1 0 0,-2-1 1 0 0,-5 48-66 0 0,2-107 34 0 0,0 1-1 0 0,-1 0 1 0 0,0-1-1 0 0,0 1 1 0 0,-1 0-1 0 0,0-1 1 0 0,-1 1-1 0 0,0-1 1 0 0,0 0-1 0 0,-1 1 1 0 0,0-1-1 0 0,-1 0 1 0 0,0-1 0 0 0,0 1-1 0 0,-1-1 1 0 0,0 0-1 0 0,-1 0 1 0 0,0 0-1 0 0,0 0 1 0 0,0-1-1 0 0,-1 0 1 0 0,0-1-1 0 0,0 0 1 0 0,-1 0-1 0 0,0 0 1 0 0,0-1-1 0 0,0 0 1 0 0,-1-1 0 0 0,0 1-1 0 0,1-2 1 0 0,-1 1-1 0 0,-1-1 1 0 0,1-1-1 0 0,-6 1-33 0 0,8-4 1 0 0,0-1 0 0 0,0 0-1 0 0,0 0 1 0 0,0-1 0 0 0,1 0 0 0 0,-1-1-1 0 0,1 1 1 0 0,0-1 0 0 0,0 0-1 0 0,0 0 1 0 0,1-1 0 0 0,-1 0 0 0 0,1 0-1 0 0,0 0 1 0 0,0-1 0 0 0,1 1 0 0 0,0-1-1 0 0,0 0 1 0 0,0-1 0 0 0,1 1 0 0 0,0-1-1 0 0,0 1 1 0 0,0-1 0 0 0,1 0-1 0 0,0 0 1 0 0,1 0 0 0 0,-1 0 0 0 0,1 0-1 0 0,1-1 1 0 0,-1 1 0 0 0,1 0 0 0 0,0-1-1 0 0,1-5-102 0 0,-1 0 0 0 0,2 0 0 0 0,-1 0 0 0 0,2 0 0 0 0,0 0 1 0 0,0 0-1 0 0,1 1 0 0 0,1 0 0 0 0,0-1 0 0 0,1 2 0 0 0,0-1 1 0 0,1 1-1 0 0,0 0 0 0 0,0 0 0 0 0,1 1 0 0 0,1 0 1 0 0,0 0-1 0 0,0 1 0 0 0,1 0 0 0 0,0 1 0 0 0,1 0 0 0 0,0 0 102 0 0,265-139-6150 0 0,-240 131 4760 0 0,2-2 156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5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174 285 868 0 0,'1'93'5087'0'0,"20"68"-4568"0"0,-1-13 623 0 0,-20-146-982 0 0,-30 8 189 0 0,17-18-388 0 0,-1-1-1 0 0,1-1 1 0 0,0 0 0 0 0,1-1 0 0 0,0 0 0 0 0,1-1 0 0 0,0 0-1 0 0,1-1 1 0 0,1 0 0 0 0,0 0 0 0 0,0-1 0 0 0,1 0 0 0 0,1-1 0 0 0,1 0-1 0 0,0 0 1 0 0,1 0 0 0 0,0-1 0 0 0,1 0 0 0 0,1 0 0 0 0,1 0-1 0 0,0 0 1 0 0,1 0 0 0 0,0-1 0 0 0,2 1 0 0 0,0 0 0 0 0,2-8 39 0 0,-2 7 12 0 0,1 1 1 0 0,1 1-1 0 0,1-1 1 0 0,0 0-1 0 0,1 1 0 0 0,0 0 1 0 0,1 0-1 0 0,1 0 1 0 0,0 1-1 0 0,4-4-12 0 0,-6 7 13 0 0,1 1-1 0 0,0 1 0 0 0,0-1 1 0 0,1 1-1 0 0,1 0 1 0 0,-1 1-1 0 0,1 0 0 0 0,1 0 1 0 0,-1 0-1 0 0,2 1 0 0 0,-1 1 1 0 0,1-1-1 0 0,-1 2 0 0 0,2-1 1 0 0,-1 1-1 0 0,0 1 1 0 0,1 0-1 0 0,0 0 0 0 0,0 1 1 0 0,0 1-1 0 0,1 0 0 0 0,6-1-12 0 0,-12 4-4 0 0,-1 0 0 0 0,1 0 0 0 0,0 1 0 0 0,0 0 0 0 0,-1 0 0 0 0,1 0 0 0 0,-1 0 0 0 0,0 1 0 0 0,1 0-1 0 0,-1 0 1 0 0,-1 1 0 0 0,1-1 0 0 0,0 1 0 0 0,-1 0 0 0 0,0 0 0 0 0,0 1 0 0 0,0-1 0 0 0,0 1 0 0 0,-1 0 0 0 0,0 0-1 0 0,0 0 1 0 0,0 0 0 0 0,0 1 0 0 0,-1-1 0 0 0,0 1 0 0 0,0-1 0 0 0,-1 1 0 0 0,1 0 0 0 0,-1 0 0 0 0,0 0 0 0 0,-1 0-1 0 0,0-1 1 0 0,0 1 0 0 0,0 0 0 0 0,0 0 0 0 0,-1 0 0 0 0,-1 4 4 0 0,-6 8 43 0 0,0 0 0 0 0,-2-2 0 0 0,0 1 0 0 0,0-1 1 0 0,-2 0-1 0 0,0-1 0 0 0,-1-1 0 0 0,0 0 0 0 0,-1 0 0 0 0,0-2 0 0 0,-1 1 0 0 0,-1-2 0 0 0,0 0 1 0 0,-1-1-1 0 0,1-1 0 0 0,-2 0 0 0 0,1-2 0 0 0,-5 2-43 0 0,6 5 839 0 0,44-14-496 0 0,-9-1-381 0 0,395 81-1583 0 0,-363-79-3272 0 0,-41-1 3615 0 0</inkml:trace>
  <inkml:trace contextRef="#ctx0" brushRef="#br0" timeOffset="440.744">679 90 1128 0 0,'101'204'2213'0'0,"45"79"1088"0"0,-125-241-1133 0 0,-21-42-1789 0 0,4-5-44 0 0,18-31-147 0 0,-2-1-1 0 0,-1 0 1 0 0,-2-2-1 0 0,-1 0 1 0 0,-3-1-1 0 0,2-11-187 0 0,23-59 246 0 0,9-61 92 0 0,-42 166-4968 0 0,-3 26 1989 0 0,-1-16 1987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1068 0 0,'0'0'704'0'0,"0"0"-2"0"0,-24 3 1899 0 0,-3 15-1632 0 0,78-11 776 0 0,233 10-1013 0 0,-235 9-4667 0 0,-52-24 2821 0 0,-14 5-118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2224 0 0,'9'3'640'0'0,"11"4"12"0"0,4-4-148 0 0,3 2-16 0 0,3-3-68 0 0,2 1-32 0 0,4-3-23 0 0,1 2-73 0 0,4 1-184 0 0,4 0-8 0 0,-4 1-540 0 0,-1 1-737 0 0,0 0 61 0 0,-5-5-280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3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48 224 1600 0 0,'0'0'608'0'0,"0"0"-58"0"0,-14 0 8 0 0,16 4 7564 0 0,17 3-8101 0 0,1-1 0 0 0,0 0 0 0 0,1-2 0 0 0,-1 0 1 0 0,1-1-1 0 0,-1-1 0 0 0,1-1 0 0 0,0-1 0 0 0,0-1 1 0 0,0 0-1 0 0,-1-2 0 0 0,1-1 0 0 0,-1 0 0 0 0,18-7-21 0 0,-33 11-5 0 0,0 0-1 0 0,0-1 1 0 0,0 0 0 0 0,-1 0-1 0 0,1-1 1 0 0,0 1-1 0 0,0-1 1 0 0,-1 0-1 0 0,1 0 1 0 0,-1-1-1 0 0,1 1 1 0 0,-1-1-1 0 0,0 0 1 0 0,0 0-1 0 0,0 0 1 0 0,-1-1-1 0 0,1 1 1 0 0,-1-1 0 0 0,0 0-1 0 0,0 0 1 0 0,0 0-1 0 0,0 0 1 0 0,-1-1-1 0 0,0 1 1 0 0,0-1-1 0 0,0 1 1 0 0,0-1-1 0 0,-1 0 1 0 0,1 0-1 0 0,-1 0 1 0 0,-1 0-1 0 0,1 0 1 0 0,-1 0 0 0 0,0 0-1 0 0,0 0 1 0 0,0 0-1 0 0,0 0 1 0 0,-1 0-1 0 0,0 0 1 0 0,0 0-1 0 0,-1 1 1 0 0,1-1-1 0 0,-1 0 1 0 0,0 1-1 0 0,-2-4 6 0 0,-4 1-33 0 0,0 0 0 0 0,-1 1 0 0 0,0 0 0 0 0,0 0 0 0 0,0 1 0 0 0,-1 0 0 0 0,0 1 0 0 0,0 0 0 0 0,0 0-1 0 0,0 1 1 0 0,-1 0 0 0 0,1 1 0 0 0,-1 0 0 0 0,0 1 0 0 0,0 0 0 0 0,1 1 0 0 0,-1 0 0 0 0,0 1 0 0 0,0 0-1 0 0,1 0 1 0 0,-1 1 0 0 0,0 1 0 0 0,1 0 0 0 0,0 0 0 0 0,0 1 0 0 0,0 0 0 0 0,0 1 0 0 0,0 0 0 0 0,1 1 0 0 0,0 0-1 0 0,0 0 1 0 0,1 1 0 0 0,0 0 0 0 0,0 0 0 0 0,0 1 0 0 0,-2 3 33 0 0,1-2-25 0 0,0 0 1 0 0,0 1-1 0 0,1 0 1 0 0,1 1-1 0 0,0-1 1 0 0,0 1-1 0 0,1 0 1 0 0,0 1-1 0 0,1 0 1 0 0,0 0-1 0 0,1 0 1 0 0,0 0-1 0 0,1 1 1 0 0,1-1-1 0 0,0 1 1 0 0,0 0-1 0 0,1 0 1 0 0,1 3 24 0 0,3-7 17 0 0,0 0 1 0 0,0 0-1 0 0,1 0 1 0 0,0 0-1 0 0,1 0 1 0 0,0-1-1 0 0,0 0 1 0 0,1 0-1 0 0,0 0 1 0 0,0-1-1 0 0,1 0 1 0 0,0 0-1 0 0,0-1 1 0 0,1 0 0 0 0,-1 0-1 0 0,2 0 1 0 0,-1-1-1 0 0,0-1 1 0 0,1 1-1 0 0,0-1 1 0 0,0-1-1 0 0,0 0 1 0 0,0 0-1 0 0,1 0 1 0 0,-1-1-1 0 0,1-1 1 0 0,-1 0-1 0 0,1 0 1 0 0,0-1-1 0 0,-1 0 1 0 0,5-1-18 0 0,10 2-434 0 0,0-1 0 0 0,1-1 1 0 0,-1-1-1 0 0,0-1 0 0 0,0-1 0 0 0,0-2 0 0 0,0 0 1 0 0,-1-1-1 0 0,0-2 0 0 0,-1 0 0 0 0,11-7 434 0 0,16-23-2833 0 0,-37 17 1543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3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1684 0 0,'79'-5'6430'0'0,"47"-16"-4792"0"0,11-1-993 0 0,-105 20-688 0 0,-46 12-1837 0 0,-21-11-3929 0 0,33-1 4536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2200 0 0,'0'0'113'0'0,"1"-1"0"0"0,-1 1 0 0 0,0-1 0 0 0,1 1 1 0 0,-1 0-1 0 0,1-1 0 0 0,-1 1 0 0 0,1 0 0 0 0,-1-1 0 0 0,1 1 0 0 0,-1 0 0 0 0,1 0 0 0 0,-1-1 0 0 0,1 1 0 0 0,-1 0 0 0 0,1 0 0 0 0,-1 0 1 0 0,1 0-1 0 0,-1 0 0 0 0,1 0 0 0 0,0 0 0 0 0,-1 0 0 0 0,1 0 0 0 0,-1 0 0 0 0,1 0 0 0 0,-1 0 0 0 0,1 0 0 0 0,-1 1 0 0 0,1-1 0 0 0,0 0 0 0 0,-1 0 1 0 0,1 0-1 0 0,-1 1 0 0 0,0-1 0 0 0,1 0 0 0 0,-1 1 0 0 0,1-1 0 0 0,-1 1 0 0 0,1-1 0 0 0,-1 0 0 0 0,0 1 0 0 0,1-1 0 0 0,-1 1 0 0 0,0-1 0 0 0,1 1 1 0 0,-1-1-1 0 0,0 1 0 0 0,0-1 0 0 0,0 1 0 0 0,1-1 0 0 0,-1 1 0 0 0,0-1 0 0 0,0 1 0 0 0,0 0 0 0 0,0-1 0 0 0,0 1 0 0 0,0-1 0 0 0,0 1 1 0 0,0-1-1 0 0,0 1 0 0 0,0-1 0 0 0,0 1 0 0 0,0 0 0 0 0,-1-1 0 0 0,1 1 0 0 0,0-1 0 0 0,0 1 0 0 0,-1-1 0 0 0,1 1-113 0 0,0 174 1759 0 0,16-126-5177 0 0,-40 3-2094 0 0,20-46 4245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3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295 356 936 0 0,'-90'16'3826'0'0,"83"-13"-3718"0"0,-1 1-1 0 0,1 0 1 0 0,-1 0 0 0 0,1 0 0 0 0,0 1-1 0 0,1 0 1 0 0,-1 1 0 0 0,1 0 0 0 0,0 0-1 0 0,0 0 1 0 0,1 0 0 0 0,0 1 0 0 0,0 0-1 0 0,1 0 1 0 0,0 0 0 0 0,0 1 0 0 0,0-1-1 0 0,1 1 1 0 0,0 0 0 0 0,1 0 0 0 0,0 0-1 0 0,0 1 1 0 0,0 3-108 0 0,0 16 220 0 0,1 0-1 0 0,1 0 1 0 0,2-1-1 0 0,1 1 1 0 0,1-1 0 0 0,1 1-1 0 0,2-1 1 0 0,0-1-1 0 0,2 1-219 0 0,21 93 621 0 0,-15-55-397 0 0,-9-48-167 0 0,-2 0 0 0 0,0 0 0 0 0,0 0 0 0 0,-2 0 0 0 0,0 0 0 0 0,-1 1 0 0 0,-1-1 0 0 0,-1 0 1 0 0,0 1-1 0 0,-2 6-57 0 0,-49 93-678 0 0,49-114 372 0 0,0 1-1 0 0,0-1 1 0 0,0 0 0 0 0,-1 0-1 0 0,1 0 1 0 0,-1 0 0 0 0,0-1-1 0 0,1 0 1 0 0,-1 1-1 0 0,0-1 1 0 0,0-1 0 0 0,-1 1-1 0 0,1 0 1 0 0,0-1 0 0 0,-1 0-1 0 0,1 0 1 0 0,0 0-1 0 0,-1-1 1 0 0,-3 0 306 0 0,-8-3-1265 0 0,-17-17 121 0 0</inkml:trace>
  <inkml:trace contextRef="#ctx0" brushRef="#br0" timeOffset="517.243">502 1301 1564 0 0,'-87'62'3863'0'0,"82"-55"-3659"0"0,-1 0 0 0 0,1 1 0 0 0,0-1 0 0 0,0 1 0 0 0,1 0 0 0 0,0 0 0 0 0,0 1-1 0 0,1-1 1 0 0,0 1 0 0 0,1-1 0 0 0,0 1 0 0 0,0 0 0 0 0,0 6-204 0 0,4-11 60 0 0,1 1 0 0 0,0-1 0 0 0,0 1 1 0 0,0-1-1 0 0,1 0 0 0 0,0 0 0 0 0,-1-1 0 0 0,1 1 0 0 0,0-1 0 0 0,1 1 1 0 0,-1-1-1 0 0,1-1 0 0 0,-1 1 0 0 0,1-1 0 0 0,0 1 0 0 0,0-1 0 0 0,0-1 0 0 0,0 1 1 0 0,0-1-1 0 0,0 0 0 0 0,0 0 0 0 0,1 0 0 0 0,-1-1 0 0 0,0 1 0 0 0,1-1 1 0 0,0-1-61 0 0,0 2 37 0 0,1 0 1 0 0,0 0 0 0 0,0-1 0 0 0,0 0-1 0 0,-1 0 1 0 0,1 0 0 0 0,0-1 0 0 0,0 0 0 0 0,0-1-1 0 0,-1 0 1 0 0,1 0 0 0 0,-1 0 0 0 0,1 0-1 0 0,-1-1 1 0 0,0 0 0 0 0,0-1 0 0 0,0 1-1 0 0,-1-1 1 0 0,1-1 0 0 0,-1 1 0 0 0,0 0 0 0 0,0-1-1 0 0,0 0 1 0 0,-1-1 0 0 0,0 1 0 0 0,3-4-38 0 0,-9-2-106 0 0,0 1 0 0 0,-1-1 1 0 0,0 1-1 0 0,-1 0 0 0 0,0 0 1 0 0,-1 0-1 0 0,1 1 0 0 0,-2 0 1 0 0,0 0-1 0 0,0 0 0 0 0,0 0 1 0 0,-1 1-1 0 0,0 0 0 0 0,-1 1 1 0 0,0-1-1 0 0,0 2 0 0 0,-1-1 1 0 0,1 1-1 0 0,-1 0 0 0 0,-1 1 1 0 0,1 0-1 0 0,-3-1 106 0 0,7 3-111 0 0,-108-79-5395 0 0,99 64 4320 0 0</inkml:trace>
  <inkml:trace contextRef="#ctx0" brushRef="#br0" timeOffset="959.139">688 11 1080 0 0,'22'-11'7672'0'0,"-12"47"-5505"0"0,-10-32-2192 0 0,7 55 168 0 0,5 55-1072 0 0,-9-36-2930 0 0,-31 24-23 0 0,20-79 2615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3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1316 0 0,'0'0'606'0'0,"0"0"-36"0"0,0 0 50 0 0,0 0-44 0 0,0 0-80 0 0,0 0-75 0 0,0 0 2 0 0,19-22 1026 0 0,-14 11-1362 0 0,0 0 0 0 0,0 1 1 0 0,2 0-1 0 0,-1 0 0 0 0,1 0 0 0 0,0 1 0 0 0,1 0 0 0 0,0 1 0 0 0,0 0 0 0 0,1 0 1 0 0,0 0-1 0 0,1 1 0 0 0,0 1 0 0 0,0-1 0 0 0,0 2 0 0 0,0-1 0 0 0,1 2 0 0 0,0-1 1 0 0,0 1-1 0 0,1 1 0 0 0,-1 0-87 0 0,-7 4 11 0 0,0 0 0 0 0,-1 0 1 0 0,1 0-1 0 0,-1 0 1 0 0,1 1-1 0 0,-1-1 0 0 0,0 1 1 0 0,1 0-1 0 0,-1 0 0 0 0,0 0 1 0 0,0 1-1 0 0,-1-1 1 0 0,1 1-1 0 0,0 0 0 0 0,-1-1 1 0 0,0 1-1 0 0,1 0 0 0 0,-1 0 1 0 0,0 1-1 0 0,0-1 0 0 0,-1 0 1 0 0,1 1-1 0 0,-1-1 1 0 0,0 1-1 0 0,0-1 0 0 0,0 1 1 0 0,0 0-1 0 0,0-1 0 0 0,-1 1 1 0 0,0 0-1 0 0,0 0 1 0 0,0-1-1 0 0,0 1 0 0 0,0 0 1 0 0,-1-1-1 0 0,0 1 0 0 0,0 0 1 0 0,0-1-1 0 0,0 1 0 0 0,0-1 1 0 0,-2 3-12 0 0,-7 28 156 0 0,-1-1 0 0 0,-1 0 0 0 0,-3 0 0 0 0,0-1 1 0 0,-2-1-1 0 0,-1-1 0 0 0,-2-1 0 0 0,-1 0 0 0 0,-1-1 0 0 0,-7 5-156 0 0,28-33 9 0 0,1 1 0 0 0,-1-1 0 0 0,0 1 0 0 0,1-1 1 0 0,-1 0-1 0 0,1 1 0 0 0,-1-1 0 0 0,1 1 0 0 0,-1-1 0 0 0,1 1 0 0 0,0-1 0 0 0,-1 1 0 0 0,1-1 0 0 0,-1 1 0 0 0,1-1 0 0 0,0 1 0 0 0,0 0 0 0 0,-1-1 0 0 0,1 1 0 0 0,0 0 0 0 0,0-1 0 0 0,0 1 1 0 0,0 0-1 0 0,0-1 0 0 0,0 1 0 0 0,0 0 0 0 0,0-1 0 0 0,0 1 0 0 0,0 0 0 0 0,0-1 0 0 0,0 1 0 0 0,0 0 0 0 0,0-1 0 0 0,1 1 0 0 0,-1-1 0 0 0,0 1 0 0 0,1 0 0 0 0,-1-1 0 0 0,0 1 0 0 0,1-1 1 0 0,-1 1-1 0 0,0-1 0 0 0,1 1 0 0 0,-1-1 0 0 0,1 1 0 0 0,-1-1 0 0 0,1 1 0 0 0,0-1 0 0 0,-1 0 0 0 0,1 1 0 0 0,-1-1 0 0 0,1 0 0 0 0,-1 0 0 0 0,1 1 0 0 0,0-1 0 0 0,-1 0 0 0 0,1 0 0 0 0,0 0 0 0 0,-1 0 1 0 0,1 0-1 0 0,0 0 0 0 0,-1 0 0 0 0,1 0 0 0 0,0 0 0 0 0,-1 0-9 0 0,57 2 84 0 0,-46-2-25 0 0,199 0-285 0 0,-225-22-8206 0 0,17 17 7156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4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361 302 1612 0 0,'-1'-2'98'0'0,"0"1"1"0"0,0-1-1 0 0,0 1 0 0 0,0-1 0 0 0,0 1 1 0 0,0 0-1 0 0,0 0 0 0 0,-1-1 0 0 0,1 1 1 0 0,0 0-1 0 0,-1 0 0 0 0,1 0 0 0 0,-1 0 0 0 0,1 1 1 0 0,-1-1-1 0 0,1 0 0 0 0,-1 1 0 0 0,0-1 1 0 0,1 1-1 0 0,-1-1 0 0 0,0 1 0 0 0,1 0 1 0 0,-1 0-1 0 0,0-1 0 0 0,0 1 0 0 0,1 1 1 0 0,-1-1-1 0 0,0 0 0 0 0,0 0 0 0 0,1 1 1 0 0,-1-1-1 0 0,0 1-98 0 0,-18-1 187 0 0,0 0 1 0 0,0 2 0 0 0,0 0-1 0 0,1 2 1 0 0,-1 0-1 0 0,1 1 1 0 0,0 1-1 0 0,0 1 1 0 0,1 0 0 0 0,-1 2-1 0 0,2 0 1 0 0,-1 1-1 0 0,1 0 1 0 0,-11 11-188 0 0,27-21 12 0 0,-1 1 0 0 0,1-1 0 0 0,0 1 0 0 0,0-1-1 0 0,0 1 1 0 0,0 0 0 0 0,0 0 0 0 0,1-1 0 0 0,-1 1 0 0 0,0 0 0 0 0,0 0 0 0 0,0 0 0 0 0,1 0-1 0 0,-1 0 1 0 0,0 0 0 0 0,1 0 0 0 0,-1 0 0 0 0,1 0 0 0 0,-1 0 0 0 0,1 0 0 0 0,0 0-1 0 0,-1 1 1 0 0,1-1 0 0 0,0 0 0 0 0,0 0 0 0 0,0 0 0 0 0,0 0 0 0 0,0 1 0 0 0,0-1 0 0 0,0 0-1 0 0,0 0 1 0 0,0 0 0 0 0,0 1 0 0 0,1-1 0 0 0,-1 0 0 0 0,1 0 0 0 0,-1 0 0 0 0,1 0 0 0 0,-1 0-1 0 0,1 0 1 0 0,-1 0 0 0 0,1 0 0 0 0,0 0 0 0 0,0 0 0 0 0,0 0 0 0 0,-1 0 0 0 0,1-1 0 0 0,0 1-1 0 0,0 0 1 0 0,0 0 0 0 0,0-1 0 0 0,0 1 0 0 0,0-1 0 0 0,0 1 0 0 0,1-1-12 0 0,65 18 333 0 0,-44-15-424 0 0,0-1-1 0 0,0 0 0 0 0,0-2 1 0 0,0-1-1 0 0,-1 0 0 0 0,1-2 0 0 0,0-1 1 0 0,-1-1-1 0 0,1 0 0 0 0,-1-2 0 0 0,-1 0 1 0 0,1-2-1 0 0,-2 0 0 0 0,21-13 92 0 0,-34 15-62 0 0,1-1 0 0 0,-1 0 0 0 0,-1-1 0 0 0,1 1-1 0 0,-1-1 1 0 0,-1 0 0 0 0,0-1 0 0 0,0 0 0 0 0,-1 0 0 0 0,0 0-1 0 0,-1 0 1 0 0,0 0 0 0 0,0-1 0 0 0,-1 1 0 0 0,-1-1-1 0 0,0 0 1 0 0,0 0 62 0 0,4-122 2365 0 0,-5 108-1445 0 0,0 23-902 0 0,0 0 1 0 0,-1 0-1 0 0,1 0 1 0 0,0 0-1 0 0,-1-1 0 0 0,1 1 1 0 0,-1 0-1 0 0,0 0 1 0 0,0 0-1 0 0,0 0 1 0 0,0 0-1 0 0,0 0 0 0 0,0 1 1 0 0,0-1-1 0 0,0 0 1 0 0,-1 0-1 0 0,1 1 1 0 0,-1-1-1 0 0,0 1 0 0 0,1-1 1 0 0,-1 1-1 0 0,0 0 1 0 0,0 0-1 0 0,1 0 1 0 0,-1 0-1 0 0,0 0 0 0 0,0 0 1 0 0,0 0-1 0 0,-1 1 1 0 0,1-1-1 0 0,0 1 1 0 0,0-1-1 0 0,0 1 1 0 0,0 0-1 0 0,0 0 0 0 0,-1 0 1 0 0,1 0-1 0 0,0 0 1 0 0,0 0-1 0 0,0 1 1 0 0,0-1-1 0 0,0 1 0 0 0,-1-1 1 0 0,1 1-1 0 0,0 0-18 0 0,-6 9-1 0 0,1 1-1 0 0,1-1 1 0 0,0 1-1 0 0,0 1 1 0 0,1-1-1 0 0,0 1 1 0 0,1 0-1 0 0,0 0 1 0 0,1 0-1 0 0,1 0 0 0 0,0 1 1 0 0,0-1-1 0 0,1 1 1 0 0,1 8 1 0 0,2-8 13 0 0,1 0 0 0 0,0-1 1 0 0,1 1-1 0 0,0-1 0 0 0,1 0 1 0 0,0 0-1 0 0,1 0 0 0 0,0-1 0 0 0,1 0 1 0 0,1 0-1 0 0,-1-1 0 0 0,2 0 0 0 0,-1 0 1 0 0,1-1-1 0 0,1 0 0 0 0,0 0 0 0 0,0-1 1 0 0,1 0-1 0 0,-1-1 0 0 0,13 5-13 0 0,105 22-136 0 0,-122-37 114 0 0,1-1 0 0 0,-1 0 0 0 0,1 0 1 0 0,-1 0-1 0 0,0 0 0 0 0,-1-1 0 0 0,1 0 1 0 0,-1 0-1 0 0,0-1 0 0 0,0 0 0 0 0,0 0 1 0 0,-1 0-1 0 0,0 0 0 0 0,0 0 0 0 0,-1-1 1 0 0,0 0-1 0 0,0 0 0 0 0,0 0 1 0 0,-1 0-1 0 0,0 0 0 0 0,0-4 22 0 0,0 6-1 0 0,7-49 109 0 0,-9 53-52 0 0,-2-26 233 0 0,1 28-290 0 0,-1-1 0 0 0,1 1 0 0 0,-1 0 0 0 0,1-1 0 0 0,-1 1 0 0 0,1 0 0 0 0,-1 0 0 0 0,1 0 0 0 0,0 0 0 0 0,0 0 0 0 0,-1 0 0 0 0,1 0 0 0 0,0 1 0 0 0,0-1 0 0 0,0 0 0 0 0,0 1 0 0 0,0-1 0 0 0,1 1 0 0 0,-1-1 0 0 0,0 1 0 0 0,1-1 0 0 0,-1 1 0 0 0,1-1 0 0 0,-1 1 0 0 0,1 0 0 0 0,0-1 0 0 0,0 1 0 0 0,0 0 0 0 0,0-1 0 0 0,0 1 0 0 0,0-1 0 0 0,0 1 0 0 0,0 0 0 0 0,1-1 0 0 0,-1 1 0 0 0,0 0 0 0 0,1-1 0 0 0,0 1 0 0 0,-1-1 0 0 0,1 1 0 0 0,0-1 0 0 0,0 0 0 0 0,0 1 0 0 0,0-1 0 0 0,0 0 0 0 0,0 1 0 0 0,0-1 0 0 0,0 0 0 0 0,1 1 1 0 0,3 4-18 0 0,0 0 0 0 0,0 0 0 0 0,1 0-1 0 0,0 0 1 0 0,0-1 0 0 0,0 0 0 0 0,0-1 0 0 0,1 1-1 0 0,0-1 1 0 0,0 0 0 0 0,0-1 0 0 0,1 0-1 0 0,-1 0 1 0 0,1 0 0 0 0,-1-1 0 0 0,1 0 0 0 0,0-1-1 0 0,0 1 1 0 0,0-2 0 0 0,0 1 0 0 0,0-1 0 0 0,0 0-1 0 0,0-1 1 0 0,0 0 0 0 0,3-1 18 0 0,-4 2-26 0 0,0-1 0 0 0,0 0 1 0 0,0 0-1 0 0,0-1 0 0 0,-1 1 0 0 0,1-2 0 0 0,-1 1 1 0 0,1-1-1 0 0,-1 0 0 0 0,0 0 0 0 0,0-1 1 0 0,0 1-1 0 0,0-1 0 0 0,-1-1 0 0 0,1 1 0 0 0,-1-1 1 0 0,0 0-1 0 0,-1 0 0 0 0,1-1 0 0 0,-1 1 1 0 0,0-1-1 0 0,0 0 0 0 0,-1 0 0 0 0,0 0 0 0 0,0 0 1 0 0,0-1-1 0 0,-1 0 26 0 0,-1 6 129 0 0,-1 1 9 0 0,0-29 781 0 0,-1 30-909 0 0,1-1 0 0 0,0 0 0 0 0,-1 0-1 0 0,1 0 1 0 0,-1 0 0 0 0,1 0 0 0 0,0 0 0 0 0,-1 0 0 0 0,1 0 0 0 0,-1 0-1 0 0,1 0 1 0 0,0 0 0 0 0,-1 0 0 0 0,0 0-10 0 0,18 72 81 0 0,-3 0-1 0 0,-4 1 1 0 0,-3 1 0 0 0,-3-1-1 0 0,-3 20-80 0 0,-2-77 69 0 0,0 0 0 0 0,-1 0 0 0 0,0-1 0 0 0,-2 1 0 0 0,0 0 0 0 0,0-1 0 0 0,-2 0 0 0 0,0 0 0 0 0,-7 14-69 0 0,10-23 60 0 0,-1 0 1 0 0,1 1-1 0 0,-1-1 0 0 0,0 0 1 0 0,0-1-1 0 0,-1 1 0 0 0,0-1 1 0 0,0 0-1 0 0,0 0 0 0 0,0 0 1 0 0,-1-1-1 0 0,0 0 0 0 0,0 0 1 0 0,0 0-1 0 0,0-1 0 0 0,0 0 1 0 0,-1 0-1 0 0,0 0 0 0 0,1-1 1 0 0,-7 1-61 0 0,9-6-24 0 0,0 1 0 0 0,0-1 0 0 0,0-1 0 0 0,1 1 1 0 0,-1 0-1 0 0,1-1 0 0 0,-1 0 0 0 0,1 0 0 0 0,1 0 0 0 0,-1 0 1 0 0,0 0-1 0 0,1-1 0 0 0,0 1 0 0 0,0-1 0 0 0,0 0 0 0 0,1 1 0 0 0,-1-1 1 0 0,1 0-1 0 0,0 0 0 0 0,1 0 0 0 0,-1 0 0 0 0,1 0 0 0 0,0 0 0 0 0,0 0 1 0 0,1 0-1 0 0,-1 0 0 0 0,1 1 0 0 0,0-1 0 0 0,0 0 0 0 0,2-4 24 0 0,5-12-170 0 0,0 0 0 0 0,1 0-1 0 0,1 1 1 0 0,1 0 0 0 0,1 0-1 0 0,1 1 1 0 0,0 1-1 0 0,1 1 1 0 0,1-1 0 0 0,1 2-1 0 0,0 0 1 0 0,2 2 0 0 0,-1-1-1 0 0,2 2 1 0 0,0 0 0 0 0,0 2-1 0 0,10-5 171 0 0,126-69-5175 0 0,-133 75 4210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3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126 666 836 0 0,'-3'0'5680'0'0,"8"2"-4145"0"0,29 8-1279 0 0,-62 10 116 0 0,5-8-142 0 0,65 2 5 0 0,-18-13-145 0 0,0 0 0 0 0,0-2 1 0 0,0 0-1 0 0,0-2 0 0 0,0 0 0 0 0,-1-2 0 0 0,0-1 0 0 0,0 0 1 0 0,0-2-1 0 0,0-1 0 0 0,-1 0 0 0 0,-1-2 0 0 0,0-1 0 0 0,11-7-90 0 0,-30 18-4 0 0,0 0 0 0 0,0 0 0 0 0,0 0 0 0 0,0 0 0 0 0,0 0 0 0 0,-1-1 0 0 0,1 1 0 0 0,0-1 0 0 0,-1 1 0 0 0,1-1 0 0 0,-1 0 0 0 0,1 1 0 0 0,-1-1 0 0 0,0 0 0 0 0,1 0 0 0 0,-1 0 0 0 0,0 0 0 0 0,-1 0 0 0 0,1 0 0 0 0,0 0 0 0 0,0 0 0 0 0,-1 0 0 0 0,1-1 0 0 0,-1 1-1 0 0,0 0 1 0 0,0 0 0 0 0,0 0 0 0 0,0-1 0 0 0,0 1 0 0 0,0 0 0 0 0,0 0 0 0 0,-1 0 0 0 0,1-1 0 0 0,-1 1 0 0 0,0 0 0 0 0,0 0 0 0 0,0 0 0 0 0,1 0 0 0 0,-2 0 0 0 0,1 0 0 0 0,0 0 0 0 0,0 0 0 0 0,-1 1 0 0 0,1-1 0 0 0,-1 0 0 0 0,1 1 0 0 0,-1-1 0 0 0,0 1 0 0 0,0 0 0 0 0,-1-1 4 0 0,-106-47-471 0 0,93 46 445 0 0,0 1 0 0 0,0 0-1 0 0,0 1 1 0 0,0 1-1 0 0,-1 0 1 0 0,1 1 0 0 0,0 1-1 0 0,0 1 1 0 0,0 0 0 0 0,1 1-1 0 0,-1 1 1 0 0,1 0 0 0 0,0 1-1 0 0,0 1 1 0 0,1 0 0 0 0,-1 1-1 0 0,2 0 1 0 0,-1 1 0 0 0,1 1-1 0 0,1 0 1 0 0,0 1 0 0 0,0 0-1 0 0,1 1 1 0 0,0 0 0 0 0,1 1-1 0 0,1 0 1 0 0,-3 6 26 0 0,9-13 13 0 0,1 0 0 0 0,0 0 0 0 0,1 0 0 0 0,0 1 0 0 0,0-1 0 0 0,0 0 0 0 0,0 1 0 0 0,1-1 0 0 0,0 1 0 0 0,1-1 0 0 0,-1 0 0 0 0,1 1 0 0 0,1-1 0 0 0,-1 0 0 0 0,1 1 0 0 0,0-1 0 0 0,0 0 0 0 0,1 0 0 0 0,0-1 0 0 0,0 1 0 0 0,0-1 0 0 0,1 1 0 0 0,-1-1 0 0 0,1 0 0 0 0,1 0 0 0 0,-1 0 0 0 0,1-1 0 0 0,-1 0 0 0 0,1 0 0 0 0,1 0 0 0 0,-1 0 0 0 0,0-1 0 0 0,1 0 0 0 0,0 0 0 0 0,0 0 0 0 0,0-1 0 0 0,0 0 0 0 0,0 0 0 0 0,0 0 0 0 0,0-1 0 0 0,1 0 1 0 0,-1 0-1 0 0,1-1 0 0 0,3 0-13 0 0,209 0-1110 0 0,-206-2 721 0 0,0-1 1 0 0,0 0 0 0 0,0-1 0 0 0,0 0 0 0 0,0-1 0 0 0,-1-1 0 0 0,0 0 0 0 0,0 0 0 0 0,0-1 0 0 0,-1-1 0 0 0,0 0 0 0 0,-1 0-1 0 0,1-1 1 0 0,-2-1 0 0 0,3-2 388 0 0,8-13-1396 0 0</inkml:trace>
  <inkml:trace contextRef="#ctx0" brushRef="#br0" timeOffset="393.638">382 248 1392 0 0,'5'-3'4594'0'0,"414"-66"396"0"0,-414 69-4942 0 0,-14 1-525 0 0,-9 1-1255 0 0,13-7-3833 0 0,5 2 4223 0 0</inkml:trace>
  <inkml:trace contextRef="#ctx0" brushRef="#br0" timeOffset="833.753">990 4 1128 0 0,'0'0'752'0'0,"8"0"2570"0"0,25-3-2197 0 0,-28 4-1095 0 0,1-1 1 0 0,-1 2-1 0 0,0-1 1 0 0,0 0-1 0 0,0 1 1 0 0,0 0-1 0 0,0 0 1 0 0,0 1 0 0 0,-1-1-1 0 0,1 1 1 0 0,-1 0-1 0 0,1 0 1 0 0,-1 1-1 0 0,0-1 1 0 0,0 1-1 0 0,-1 0 1 0 0,1 0-1 0 0,-1 0 1 0 0,0 0 0 0 0,0 1-1 0 0,0-1 1 0 0,0 1-1 0 0,-1 0 1 0 0,0 0-1 0 0,0 0 1 0 0,0 0-1 0 0,-1 0 1 0 0,0 0 0 0 0,0 0-1 0 0,0 1 1 0 0,0-1-1 0 0,-1 0 1 0 0,0 1-1 0 0,0-1 1 0 0,-1 0-1 0 0,1 1 1 0 0,-1-1 0 0 0,0 0-1 0 0,0 0 1 0 0,-1 0-1 0 0,0 0 1 0 0,0 0-1 0 0,0 0 1 0 0,0 0-1 0 0,-1 0-30 0 0,-110 142 1652 0 0,176-131-1843 0 0,-41-19-469 0 0,0-1 1 0 0,0 0 0 0 0,-1-2 0 0 0,0 0 0 0 0,0-1 0 0 0,-1-1 0 0 0,0-2 0 0 0,0 0 0 0 0,18-12 659 0 0,-15 10-1234 0 0</inkml:trace>
  <inkml:trace contextRef="#ctx0" brushRef="#br0" timeOffset="1477.231">1433 121 888 0 0,'7'-23'5468'0'0,"-10"39"-3951"0"0,5-11-1467 0 0,0 0-1 0 0,0 0 1 0 0,1 0 0 0 0,-1-1 0 0 0,1 1-1 0 0,1-1 1 0 0,-1 0 0 0 0,0 0 0 0 0,1 0 0 0 0,0 0-1 0 0,0-1 1 0 0,0 1 0 0 0,1-1 0 0 0,-1 0 0 0 0,1 0-1 0 0,-1-1 1 0 0,1 0 0 0 0,0 1 0 0 0,0-1-1 0 0,0-1 1 0 0,0 1 0 0 0,0-1 0 0 0,1 0 0 0 0,-1 0-1 0 0,0-1 1 0 0,0 1 0 0 0,1-1 0 0 0,-1 0 0 0 0,0-1-1 0 0,1 1 1 0 0,-1-1 0 0 0,0 0 0 0 0,1 0 0 0 0,1-1-50 0 0,-3 0 23 0 0,0 1 0 0 0,0 0 0 0 0,0-1 0 0 0,0 0 0 0 0,0 0 0 0 0,-1 0 0 0 0,1 0 0 0 0,-1-1 0 0 0,1 1 0 0 0,-1-1 0 0 0,0 0 0 0 0,0 0 0 0 0,0 0 0 0 0,-1 0 0 0 0,1 0 0 0 0,-1-1 0 0 0,1 0 0 0 0,-1 1 0 0 0,0-1 0 0 0,-1 0 0 0 0,1 0 0 0 0,-1 0 0 0 0,1 0 0 0 0,-1-3-23 0 0,-1 6 23 0 0,0-18 198 0 0,0 13-203 0 0,-2-25-22 0 0,3 43-90 0 0,-19 284-50 0 0,-28-139 795 0 0,25-131 626 0 0,20-26-1049 0 0,1 0-23 0 0,-19-29 223 0 0,16 22-460 0 0,-1 0 1 0 0,1 0-1 0 0,1 0 1 0 0,-1 0-1 0 0,1-1 1 0 0,1 0-1 0 0,-1 1 1 0 0,1-1-1 0 0,0 0 1 0 0,1 1-1 0 0,0-1 1 0 0,0 0-1 0 0,1 0 1 0 0,0 1-1 0 0,0-1 1 0 0,1 0-1 0 0,0 1 1 0 0,0-1-1 0 0,1 1 1 0 0,0 0-1 0 0,0 0 1 0 0,1 0-1 0 0,-1 0 1 0 0,2 1-1 0 0,-1-1 1 0 0,1 1-1 0 0,0 0 1 0 0,0 0-1 0 0,4-2 32 0 0,116-83-4742 0 0,-60 59 775 0 0,-46 22 2791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4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2016 0 0,'0'0'603'0'0,"0"0"-107"0"0,0 0-48 0 0,0 0-11 0 0,-1-14 161 0 0,10 7 3508 0 0,181-20-3142 0 0,39 15-2107 0 0,-242 14-3290 0 0,1-1 3862 0 0,-17 1-626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5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473 364 1528 0 0,'0'0'588'0'0,"3"-17"1064"0"0,31-25 403 0 0,-37 38-2002 0 0,-1 0 0 0 0,0 0 0 0 0,0 1 0 0 0,-1-1 0 0 0,1 1 0 0 0,-1 0 0 0 0,0 0 0 0 0,0 0 0 0 0,0 0 0 0 0,0 1 0 0 0,0 0 0 0 0,0 0-1 0 0,-1 1 1 0 0,1-1 0 0 0,-1 1 0 0 0,1 0 0 0 0,-1 1 0 0 0,1-1 0 0 0,-1 1 0 0 0,0 0 0 0 0,1 1 0 0 0,-1-1 0 0 0,1 1 0 0 0,-1 0-53 0 0,1-1 40 0 0,-19 3 16 0 0,1 1 1 0 0,0 1-1 0 0,1 1 0 0 0,0 1 1 0 0,0 0-1 0 0,0 2 1 0 0,1 1-1 0 0,0 0 0 0 0,0 2 1 0 0,2 0-1 0 0,-1 2 0 0 0,2 0 1 0 0,-14 12-57 0 0,27-22 15 0 0,-1 1 0 0 0,1 0 0 0 0,0-1 0 0 0,0 2 0 0 0,0-1 0 0 0,1 0 0 0 0,0 1 0 0 0,0 0 0 0 0,0 0 1 0 0,1 0-1 0 0,0 1 0 0 0,0-1 0 0 0,0 1 0 0 0,1-1 0 0 0,0 1 0 0 0,0 0 0 0 0,1 0 0 0 0,0 0 0 0 0,0 0 0 0 0,1 0 0 0 0,-1 0 1 0 0,2 0-1 0 0,-1 0 0 0 0,2 6-15 0 0,6-3-83 0 0,0 0 0 0 0,0-1 0 0 0,1 0 0 0 0,1-1 0 0 0,-1 0 0 0 0,1 0 0 0 0,1-1-1 0 0,0 0 1 0 0,-1-1 0 0 0,2 0 0 0 0,-1-1 0 0 0,1 0 0 0 0,0-1 0 0 0,0 0 0 0 0,0-1 0 0 0,0 0 0 0 0,1-1 0 0 0,-1-1 0 0 0,1 0 0 0 0,0 0 0 0 0,-1-1 0 0 0,1-1 0 0 0,-1 0 0 0 0,11-3 83 0 0,189-26-2176 0 0,-169 22 1648 0 0</inkml:trace>
  <inkml:trace contextRef="#ctx0" brushRef="#br0" timeOffset="738.315">838 534 1652 0 0,'4'-2'-3'0'0,"0"1"126"0"0,0-1 1 0 0,0 0-1 0 0,0 0 1 0 0,0 0 0 0 0,0 0-1 0 0,0-1 1 0 0,-1 1-1 0 0,1-1 1 0 0,-1 0 0 0 0,0 0-1 0 0,1-1 1 0 0,-1 1 0 0 0,-1 0-1 0 0,1-1 1 0 0,0 0-1 0 0,-1 0 1 0 0,0 0 0 0 0,0 0-1 0 0,0 0 1 0 0,-1 0-1 0 0,1 0-123 0 0,-2 3 154 0 0,0 1-33 0 0,-15-22 108 0 0,6 18-222 0 0,-1 0 0 0 0,0 1 0 0 0,0 0 0 0 0,0 0-1 0 0,0 1 1 0 0,-1 0 0 0 0,1 1 0 0 0,-1 0-1 0 0,1 1 1 0 0,-1 0 0 0 0,1 0 0 0 0,-1 1 0 0 0,1 1-1 0 0,0 0 1 0 0,-1 0 0 0 0,1 1 0 0 0,0 0-1 0 0,1 1 1 0 0,-1 0 0 0 0,0 0 0 0 0,1 1 0 0 0,0 1-1 0 0,0-1 1 0 0,1 2 0 0 0,-1-1 0 0 0,1 1-1 0 0,1 0 1 0 0,-1 1 0 0 0,1-1 0 0 0,-3 7-7 0 0,4-9 9 0 0,1 1 1 0 0,1 0-1 0 0,-1 1 0 0 0,1-1 1 0 0,0 1-1 0 0,0-1 1 0 0,1 1-1 0 0,0 1 1 0 0,0-1-1 0 0,1 0 0 0 0,0 1 1 0 0,0-1-1 0 0,0 1 1 0 0,1-1-1 0 0,0 6-9 0 0,3-10 31 0 0,-1-1-1 0 0,1 1 1 0 0,0-1-1 0 0,0 0 1 0 0,0 0-1 0 0,0 0 1 0 0,1 0-1 0 0,-1 0 1 0 0,0 0 0 0 0,1 0-1 0 0,-1-1 1 0 0,1 1-1 0 0,0-1 1 0 0,0 0-1 0 0,-1 0 1 0 0,1 0-1 0 0,0 0 1 0 0,0 0-1 0 0,0 0 1 0 0,0-1 0 0 0,0 0-1 0 0,0 1 1 0 0,0-1-1 0 0,0 0 1 0 0,0-1-1 0 0,0 1 1 0 0,0 0-1 0 0,0-1 1 0 0,0 0-1 0 0,0 0 1 0 0,0 1 0 0 0,0-2-31 0 0,10-1 31 0 0,-1 0 0 0 0,1-1 1 0 0,-1 0-1 0 0,1-1 1 0 0,-1-1-1 0 0,-1 0 1 0 0,1 0-1 0 0,-1-1 0 0 0,0 0 1 0 0,-1-1-1 0 0,0-1 1 0 0,0 0-1 0 0,0 0 1 0 0,-1-1-1 0 0,0-1-31 0 0,85-109-77 0 0,-53 136-1526 0 0,-33-7 1566 0 0,-1 0 0 0 0,0 0 1 0 0,-1 0-1 0 0,0 1 0 0 0,0 0 1 0 0,-1 0-1 0 0,0 1 0 0 0,-1 0 1 0 0,0-1-1 0 0,-1 1 0 0 0,0 1 1 0 0,-1-1-1 0 0,0 0 0 0 0,0 6 37 0 0,-2-15 39 0 0,0-1-83 0 0,-14 40 453 0 0,12-65-140 0 0,12 2-334 0 0,0 2-1 0 0,1-1 0 0 0,1 1 1 0 0,1 1-1 0 0,1 0 0 0 0,1 1 1 0 0,0 1-1 0 0,1 0 1 0 0,1 1-1 0 0,19-13 66 0 0,-35 28-22 0 0,0 0-1 0 0,0 0 1 0 0,0 0-1 0 0,0 0 1 0 0,1 0-1 0 0,-1 0 1 0 0,0 0-1 0 0,1 1 1 0 0,-1-1-1 0 0,1 1 1 0 0,-1-1-1 0 0,1 1 1 0 0,-1-1-1 0 0,1 1 1 0 0,-1 0-1 0 0,1-1 1 0 0,-1 1-1 0 0,1 0 1 0 0,-1 0-1 0 0,1 0 1 0 0,0 1-1 0 0,-1-1 1 0 0,1 0-1 0 0,-1 1 1 0 0,1-1-1 0 0,-1 0 1 0 0,1 1-1 0 0,-1 0 1 0 0,0-1 0 0 0,1 1-1 0 0,-1 0 1 0 0,0 0-1 0 0,1 0 1 0 0,-1 0-1 0 0,0 0 1 0 0,0 0-1 0 0,0 0 1 0 0,0 0-1 0 0,0 0 1 0 0,0 0-1 0 0,0 1 1 0 0,0-1-1 0 0,0 0 1 0 0,-1 1-1 0 0,1-1 1 0 0,0 1 22 0 0,17 81-117 0 0,-14-57 91 0 0,0 2-89 0 0,-5-24 105 0 0,0 0 0 0 0,0-1 1 0 0,0 1-1 0 0,1 0 1 0 0,-1 0-1 0 0,1-1 1 0 0,0 1-1 0 0,0 0 1 0 0,1 0-1 0 0,-1-1 0 0 0,1 1 1 0 0,0 0-1 0 0,0-1 1 0 0,0 1-1 0 0,0 0 1 0 0,1-1-1 0 0,-1 0 1 0 0,1 1-1 0 0,0-1 0 0 0,0 0 1 0 0,0 0-1 0 0,1 0 1 0 0,-1 0-1 0 0,1 0 1 0 0,-1 0-1 0 0,1-1 0 0 0,0 1 1 0 0,0-1-1 0 0,0 0 1 0 0,0 0-1 0 0,1 0 1 0 0,-1 0-1 0 0,1-1 1 0 0,-1 1-1 0 0,1-1 0 0 0,-1 0 1 0 0,1 0-1 0 0,0 0 1 0 0,-1-1-1 0 0,1 1 1 0 0,0-1-1 0 0,0 0 1 0 0,-1 0-1 0 0,1 0 0 0 0,0 0 1 0 0,3-2 9 0 0,80-42-1036 0 0,-68 23 603 0 0</inkml:trace>
  <inkml:trace contextRef="#ctx0" brushRef="#br0" timeOffset="1006.034">1618 241 1372 0 0,'15'-240'5991'0'0,"-15"240"-5985"0"0,-1 1 1 0 0,1 0-1 0 0,0-1 0 0 0,0 1 0 0 0,0-1 0 0 0,0 1 0 0 0,0-1 0 0 0,-1 0 0 0 0,1 1 1 0 0,0-1-1 0 0,0 1 0 0 0,-1-1 0 0 0,1 1 0 0 0,0-1 0 0 0,-1 0 0 0 0,1 1 1 0 0,0-1-1 0 0,-1 1 0 0 0,1-1 0 0 0,-1 0 0 0 0,1 0 0 0 0,-1 1 0 0 0,1-1 0 0 0,-1 0 1 0 0,1 0-1 0 0,0 1 0 0 0,-1-1 0 0 0,1 0 0 0 0,-1 0 0 0 0,0 0 0 0 0,1 0 0 0 0,-1 0 1 0 0,1 0-1 0 0,-1 0 0 0 0,1 0 0 0 0,-1 0 0 0 0,1 0 0 0 0,-1 0 0 0 0,1 0 0 0 0,-1 0 1 0 0,1 0-1 0 0,-1-1 0 0 0,1 1 0 0 0,-1 0 0 0 0,1 0 0 0 0,-1-1 0 0 0,1 1 0 0 0,0 0 1 0 0,-1 0-1 0 0,1-1 0 0 0,-1 1 0 0 0,1 0 0 0 0,0-1 0 0 0,-1 1 0 0 0,1-1 0 0 0,0 1 1 0 0,-1-1-1 0 0,1 1 0 0 0,0 0 0 0 0,0-1 0 0 0,0 1 0 0 0,-1-1 0 0 0,1 0-6 0 0,-21 125 29 0 0,16 69 126 0 0,5-182-159 0 0,34 180 162 0 0,-29-170-163 0 0,1 0 0 0 0,0 0 1 0 0,2-1-1 0 0,0 0 0 0 0,2 0 0 0 0,0-1 1 0 0,1-1-1 0 0,1 0 0 0 0,0 0 0 0 0,4 2 5 0 0,-15-19-114 0 0,0 1 0 0 0,0-1 1 0 0,0 0-1 0 0,1 0 0 0 0,-1 0 0 0 0,0 0 0 0 0,1 0 0 0 0,-1 0 0 0 0,1 0 0 0 0,-1-1 0 0 0,1 1 0 0 0,0 0 0 0 0,-1-1 0 0 0,1 1 0 0 0,-1-1 0 0 0,1 0 0 0 0,0 1 0 0 0,-1-1 0 0 0,1 0 0 0 0,0 0 0 0 0,0 0 0 0 0,-1 0 0 0 0,1-1 0 0 0,0 1 0 0 0,-1 0 0 0 0,1-1 0 0 0,0 1 0 0 0,-1-1 1 0 0,1 1-1 0 0,-1-1 0 0 0,1 0 0 0 0,-1 0 0 0 0,1 0 0 0 0,-1 1 0 0 0,0-1 0 0 0,1-1 0 0 0,-1 1 0 0 0,0 0 0 0 0,0 0 0 0 0,0 0 0 0 0,1-1 114 0 0,6-18-1371 0 0</inkml:trace>
  <inkml:trace contextRef="#ctx0" brushRef="#br0" timeOffset="1382.782">1460 444 1240 0 0,'-14'2'3044'0'0,"46"-2"-2075"0"0,390-67 909 0 0,-350 59-1501 0 0,-70 8-292 0 0,19 28 348 0 0,32 183-1238 0 0,-49-197-2361 0 0,-4-14 1919 0 0</inkml:trace>
  <inkml:trace contextRef="#ctx0" brushRef="#br0" timeOffset="1618.121">2001 206 3548 0 0,'-1'-31'7170'0'0,"0"9"-8749"0"0,8 15-4422 0 0,-5 5 4547 0 0</inkml:trace>
  <inkml:trace contextRef="#ctx0" brushRef="#br0" timeOffset="2875.249">2152 402 928 0 0,'16'1'2624'0'0,"28"33"-2124"0"0,34 112 2029 0 0,-78-145-2133 0 0,0-1 0 0 0,0 0-26 0 0,0 0-6 0 0,-3 2-31 0 0,2-1-300 0 0,0-1-1 0 0,0 0 1 0 0,0 1-1 0 0,-1-1 0 0 0,1 0 1 0 0,0 0-1 0 0,0 0 1 0 0,-1 0-1 0 0,1 0 1 0 0,0 0-1 0 0,0 0 1 0 0,-1 0-1 0 0,1 0 1 0 0,0 0-1 0 0,0-1 1 0 0,-1 1-1 0 0,1-1 1 0 0,0 1-1 0 0,0-1 0 0 0,0 1 1 0 0,0-1-1 0 0,0 1 1 0 0,0-1-1 0 0,0 0 1 0 0,0 0-1 0 0,0 0 1 0 0,0 0-1 0 0,0 1 1 0 0,0-1-1 0 0,0 0 1 0 0,1 0-1 0 0,-1-1 1 0 0,0 1-1 0 0,1 0 1 0 0,-1 0-1 0 0,1 0 0 0 0,-1 0 1 0 0,1-1-1 0 0,0 1 1 0 0,-1 0-1 0 0,1 0 1 0 0,0 0-1 0 0,0-1 1 0 0,0 1-1 0 0,0 0 1 0 0,0-1-1 0 0,0 1 1 0 0,0 0-1 0 0,0-1-32 0 0,0-81 231 0 0,2 74-298 0 0,0-1 0 0 0,1 1 0 0 0,0 0 0 0 0,0 0 0 0 0,1 0 0 0 0,1 1 0 0 0,-1 0 0 0 0,1-1 0 0 0,0 1 0 0 0,1 1 0 0 0,0-1 0 0 0,1 1 0 0 0,-1 0 0 0 0,1 1 0 0 0,0-1 0 0 0,1 1 0 0 0,0 1 0 0 0,-1 0 0 0 0,2 0 0 0 0,-1 0 0 0 0,1 1 0 0 0,-1 0 0 0 0,1 1 0 0 0,0 0 0 0 0,1 0 0 0 0,-1 1 0 0 0,0 0 0 0 0,7 0 67 0 0,-6 5-40 0 0,-1 1 0 0 0,0 0 0 0 0,0 1 0 0 0,-1 0 0 0 0,1 0 0 0 0,-1 1 1 0 0,-1 0-1 0 0,1 1 0 0 0,-1-1 0 0 0,0 1 0 0 0,0 1 0 0 0,-1-1 0 0 0,0 1 0 0 0,0 0 0 0 0,-1 1 0 0 0,0-1 0 0 0,-1 1 0 0 0,1 0 0 0 0,-2 0 0 0 0,1 1 0 0 0,1 8 40 0 0,25 69-126 0 0,-27-86 137 0 0,0 1 1 0 0,0-1 0 0 0,0 0 0 0 0,0 0-1 0 0,0 0 1 0 0,1 0 0 0 0,-1 0-1 0 0,0-1 1 0 0,0 1 0 0 0,1-1-1 0 0,-1 0 1 0 0,0 0 0 0 0,1 0 0 0 0,-1-1-1 0 0,0 1 1 0 0,0-1 0 0 0,1 1-1 0 0,-1-1 1 0 0,0 0 0 0 0,0-1 0 0 0,0 1-1 0 0,0 0 1 0 0,0-1 0 0 0,0 0-1 0 0,0 1 1 0 0,-1-1 0 0 0,1 0-1 0 0,0-1 1 0 0,-1 1 0 0 0,0 0 0 0 0,0-1-1 0 0,1 1 1 0 0,-2-1 0 0 0,2 0-12 0 0,157-172 396 0 0,-154 161 143 0 0,-19 42-550 0 0,10-21 16 0 0,1-1 0 0 0,-1 1 0 0 0,1 0 0 0 0,0 0 0 0 0,1 0 0 0 0,0 0 0 0 0,0 0 0 0 0,0 0 0 0 0,1 1 0 0 0,0-1 0 0 0,0 0 0 0 0,1 0 0 0 0,0 0 0 0 0,0 0 0 0 0,1 0 0 0 0,0 0 0 0 0,0 0 0 0 0,0 0 0 0 0,1-1 0 0 0,0 1 0 0 0,0-1 0 0 0,1 0 0 0 0,0 0 0 0 0,0 0 0 0 0,0 0 1 0 0,1 0-1 0 0,0-1 0 0 0,0 0 0 0 0,0 0 0 0 0,1-1 0 0 0,0 1 0 0 0,0-1 0 0 0,0 0 0 0 0,0-1 0 0 0,0 0 0 0 0,1 0 0 0 0,3 1-5 0 0,2-3-7 0 0,0 0 0 0 0,0-2-1 0 0,0 1 1 0 0,0-2 0 0 0,0 0 0 0 0,0 0 0 0 0,-1-1 0 0 0,1 0 0 0 0,-1-1-1 0 0,1 0 1 0 0,-1-1 0 0 0,-1 0 0 0 0,1-1 0 0 0,-1 0 0 0 0,0-1-1 0 0,0 0 1 0 0,-1-1 0 0 0,0 0 0 0 0,0 0 0 0 0,-1-1 0 0 0,0 0 0 0 0,0 0-1 0 0,-1-1 1 0 0,0 0 0 0 0,-1 0 0 0 0,0-1 0 0 0,-1 1 0 0 0,0-1 0 0 0,-1 0-1 0 0,0-1 1 0 0,-1 1 0 0 0,1-7 7 0 0,14-51 147 0 0,-41 174-166 0 0,23-98-39 0 0,0 1 0 0 0,1-1 1 0 0,0 1-1 0 0,0-1 0 0 0,1 0 0 0 0,0 0 0 0 0,0 0 0 0 0,0 0 0 0 0,1 0 0 0 0,0 0 1 0 0,1 0-1 0 0,0-1 0 0 0,0 0 0 0 0,0 0 0 0 0,0 0 0 0 0,1 0 0 0 0,0-1 1 0 0,0 1-1 0 0,1-1 0 0 0,0-1 0 0 0,-1 1 0 0 0,2-1 0 0 0,-1 0 0 0 0,0 0 0 0 0,1-1 1 0 0,0 0-1 0 0,-1 0 0 0 0,1 0 0 0 0,1-1 0 0 0,-1 0 0 0 0,0 0 0 0 0,0-1 0 0 0,1 0 1 0 0,4 0 57 0 0,141-25-2805 0 0,-127 14 2177 0 0</inkml:trace>
  <inkml:trace contextRef="#ctx0" brushRef="#br0" timeOffset="3754.529">3722 444 1048 0 0,'1'-2'74'0'0,"-1"0"0"0"0,1-1 0 0 0,0 1 0 0 0,-1 0 0 0 0,1-1 1 0 0,-1 1-1 0 0,1-1 0 0 0,-1 1 0 0 0,0-1 0 0 0,0 1 0 0 0,0 0 0 0 0,-1-1 0 0 0,1 1 0 0 0,-1-1 0 0 0,1 1 0 0 0,-1 0 0 0 0,0-1 0 0 0,0 1 0 0 0,0 0 1 0 0,0 0-1 0 0,0-1 0 0 0,0 1 0 0 0,-1 0 0 0 0,1 0 0 0 0,0 1 0 0 0,-1-1 0 0 0,0 0 0 0 0,0 0 0 0 0,1 1 0 0 0,-1-1 0 0 0,0 1 0 0 0,0-1 0 0 0,0 1 0 0 0,-1 0 1 0 0,1 0-1 0 0,0 0 0 0 0,0 0 0 0 0,-1 0-74 0 0,-98-20 985 0 0,94 23-944 0 0,0 0 0 0 0,-1 0-1 0 0,1 1 1 0 0,0 1-1 0 0,1-1 1 0 0,-1 1-1 0 0,0 0 1 0 0,1 0-1 0 0,0 1 1 0 0,0 0-1 0 0,0 0 1 0 0,1 0-1 0 0,0 1 1 0 0,0 0 0 0 0,0 0-1 0 0,1 0 1 0 0,-1 0-1 0 0,1 1 1 0 0,1 0-1 0 0,0 0 1 0 0,0 0-1 0 0,0 0 1 0 0,1 0-1 0 0,-1 1 1 0 0,2-1 0 0 0,-1 2-41 0 0,2-7 16 0 0,-1 0 0 0 0,1 0 1 0 0,-1-1-1 0 0,1 1 1 0 0,0 0-1 0 0,0 0 1 0 0,0 0-1 0 0,0-1 1 0 0,0 1-1 0 0,0 0 0 0 0,1 0 1 0 0,-1 0-1 0 0,1 0 1 0 0,-1-1-1 0 0,1 1 1 0 0,-1 0-1 0 0,1-1 1 0 0,0 1-1 0 0,0 0 1 0 0,0-1-1 0 0,0 1 0 0 0,0-1 1 0 0,0 1-1 0 0,1-1 1 0 0,-1 0-1 0 0,0 0 1 0 0,1 1-1 0 0,-1-1 1 0 0,1 0-1 0 0,-1 0 0 0 0,1 0 1 0 0,-1 0-1 0 0,1-1 1 0 0,0 1-1 0 0,-1 0 1 0 0,1-1-1 0 0,0 1 1 0 0,0-1-1 0 0,0 0 1 0 0,-1 1-1 0 0,1-1 0 0 0,0 0 1 0 0,0 0-1 0 0,0 0 1 0 0,0 0-1 0 0,-1 0 1 0 0,1-1-1 0 0,0 1 1 0 0,0-1-1 0 0,-1 1 0 0 0,1-1 1 0 0,0 0-1 0 0,0 1 1 0 0,-1-1-1 0 0,2-1-16 0 0,-2 2-10 0 0,26-15-10 0 0,159-174-41 0 0,-185 188 55 0 0,1 1 1 0 0,-1-1-1 0 0,0 1 1 0 0,1 0-1 0 0,-1 0 0 0 0,1 0 1 0 0,-1 0-1 0 0,0 0 1 0 0,1 0-1 0 0,-1 0 1 0 0,0 0-1 0 0,1 0 0 0 0,-1 1 1 0 0,0-1-1 0 0,1 0 1 0 0,-1 1-1 0 0,0-1 1 0 0,0 1-1 0 0,1 0 0 0 0,-1-1 1 0 0,0 1-1 0 0,0 0 1 0 0,0 0-1 0 0,0 0 0 0 0,0 0 1 0 0,0 0-1 0 0,0 0 1 0 0,0 0-1 0 0,0 0 1 0 0,0 0-1 0 0,-1 0 0 0 0,1 0 1 0 0,0 0-1 0 0,-1 1 1 0 0,1-1-1 0 0,-1 0 1 0 0,0 0-1 0 0,1 1 0 0 0,-1-1 1 0 0,0 0-1 0 0,0 1 1 0 0,1-1-1 0 0,-1 1 0 0 0,0-1 1 0 0,0 0-1 0 0,-1 1 1 0 0,1-1-1 0 0,0 0 1 0 0,0 1-1 0 0,-1-1 0 0 0,1 0 1 0 0,-1 1-1 0 0,0 0 6 0 0,2 6-109 0 0,-1-3 116 0 0,0 0 0 0 0,0 0 0 0 0,1 0 1 0 0,0 1-1 0 0,0-1 0 0 0,0 0 0 0 0,0 0 0 0 0,1 0 0 0 0,0 0 0 0 0,0-1 0 0 0,0 1 0 0 0,1-1 0 0 0,-1 1 0 0 0,1-1 0 0 0,0 0 0 0 0,1 1 1 0 0,-1-2-1 0 0,1 1 0 0 0,-1 0 0 0 0,1-1 0 0 0,0 1 0 0 0,0-1 0 0 0,1 0 0 0 0,-1-1 0 0 0,1 1 0 0 0,-1-1 0 0 0,1 0 0 0 0,0 0 0 0 0,0 0 1 0 0,0-1-1 0 0,0 0 0 0 0,0 1 0 0 0,0-2 0 0 0,0 1 0 0 0,0-1 0 0 0,1 0 0 0 0,-1 0 0 0 0,0 0 0 0 0,3-1-7 0 0,3-3 55 0 0,-1-1 1 0 0,1 0-1 0 0,-1-1 0 0 0,0 0 0 0 0,-1-1 0 0 0,1 0 0 0 0,-1 0 1 0 0,-1-1-1 0 0,1 0 0 0 0,-2-1 0 0 0,1 0 0 0 0,-1 0 0 0 0,0 0 1 0 0,-1-1-1 0 0,5-8-55 0 0,-9-7 592 0 0,-2 24-554 0 0,0 1 8 0 0,-19-14 112 0 0,10 105-12 0 0,35-52-124 0 0,-21-38-4 0 0,-1 0-1 0 0,1-1 1 0 0,-1 0 0 0 0,1 0 0 0 0,0 0 0 0 0,-1 0 0 0 0,1-1-1 0 0,-1 1 1 0 0,1-1 0 0 0,-1 0 0 0 0,0-1 0 0 0,1 1 0 0 0,-1-1-1 0 0,0 0 1 0 0,0 0 0 0 0,0 0 0 0 0,0-1 0 0 0,0 1 0 0 0,0-1-1 0 0,-1 0 1 0 0,1 0 0 0 0,-1 0 0 0 0,0 0 0 0 0,2-3-18 0 0,35-33 208 0 0,-31 29-180 0 0,-1-1 0 0 0,2 2 0 0 0,-1-1 0 0 0,2 2 0 0 0,-1-1 0 0 0,1 1-1 0 0,0 1 1 0 0,1 0 0 0 0,-1 0 0 0 0,2 1 0 0 0,-1 1 0 0 0,0 0 0 0 0,1 0 0 0 0,0 2 0 0 0,12-3-28 0 0,-16 9-1 0 0,0 0 0 0 0,-1 1 0 0 0,1 0 0 0 0,-1 0 0 0 0,0 1 1 0 0,0 0-1 0 0,0 1 0 0 0,-1 0 0 0 0,0 0 0 0 0,0 0 1 0 0,0 1-1 0 0,-1 0 0 0 0,0 0 0 0 0,0 1 0 0 0,-1-1 0 0 0,0 1 1 0 0,0 0-1 0 0,-1 1 0 0 0,0-1 0 0 0,0 1 0 0 0,-1 0 1 0 0,1 4 0 0 0,-3-6-43 0 0,0 1 0 0 0,-1 0 0 0 0,0-1 1 0 0,0 1-1 0 0,0 0 0 0 0,-1-1 0 0 0,0 1 1 0 0,-1 0-1 0 0,0-1 0 0 0,0 0 0 0 0,0 1 1 0 0,-1-1-1 0 0,0 0 0 0 0,-1 0 0 0 0,1 0 1 0 0,-1-1-1 0 0,-1 0 0 0 0,1 1 0 0 0,-1-1 1 0 0,0-1-1 0 0,-1 1 0 0 0,1-1 1 0 0,-1 0-1 0 0,0 0 0 0 0,-4 3 43 0 0,-112 48-5312 0 0,110-55 4087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4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1804 0 0,'28'3'768'0'0,"8"-1"-136"0"0,-17-2-88 0 0,10 0 36 0 0,8 0-116 0 0,4 0-152 0 0,1 0-160 0 0,5 0-8 0 0,45-13-552 0 0,-47 9-484 0 0,-3-2-300 0 0,-4 4 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4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7 103 968 0 0,'-3'0'3970'0'0,"-1"-7"-451"0"0,13-2-3449 0 0,1 0-1 0 0,0 0 0 0 0,0 1 0 0 0,1 1 0 0 0,-1-1 0 0 0,2 2 0 0 0,-1 0 0 0 0,1 0 0 0 0,0 1 0 0 0,0 0 0 0 0,0 1 0 0 0,1 1 0 0 0,0 0 1 0 0,-1 0-1 0 0,1 1 0 0 0,0 1 0 0 0,0 0 0 0 0,2 1-69 0 0,-12 0-1 0 0,0 0-1 0 0,-1-1 1 0 0,1 1 0 0 0,-1 1-1 0 0,1-1 1 0 0,-1 0-1 0 0,1 1 1 0 0,-1-1 0 0 0,0 1-1 0 0,1 0 1 0 0,-1 0 0 0 0,1 0-1 0 0,-1 0 1 0 0,0 0 0 0 0,0 0-1 0 0,0 1 1 0 0,0-1 0 0 0,0 1-1 0 0,0-1 1 0 0,0 1 0 0 0,0 0-1 0 0,-1 0 1 0 0,1 0 0 0 0,0 0-1 0 0,-1 0 1 0 0,0 0 0 0 0,1 0-1 0 0,-1 0 1 0 0,0 1 0 0 0,0-1-1 0 0,0 0 1 0 0,-1 1 0 0 0,1-1-1 0 0,-1 1 1 0 0,1-1 0 0 0,-1 1-1 0 0,0-1 1 0 0,0 1-1 0 0,0-1 1 0 0,0 1 0 0 0,0 0 1 0 0,-28 103-60 0 0,-153 157 476 0 0,212-240-256 0 0,206-17-2274 0 0,-199-11-2914 0 0,-43 4 3824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4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26 154 1128 0 0,'0'0'365'0'0,"0"0"78"0"0,0 0-59 0 0,0 0-48 0 0,0 0-29 0 0,0 0 12 0 0,0 0-24 0 0,0 0-33 0 0,0 0-7 0 0,0 0-17 0 0,0 0 72 0 0,0 0-42 0 0,0 0-36 0 0,0 0 11 0 0,0 0-7 0 0,0 0-13 0 0,0 0-34 0 0,0 0-17 0 0,0 0-36 0 0,0 0 38 0 0,0 0-7 0 0,0 0-54 0 0,0 0-52 0 0,0 0 6 0 0,0 0 82 0 0,0 0 36 0 0,0 0-91 0 0,0 0 19 0 0,0 0 28 0 0,0 0-36 0 0,0 0 12 0 0,0 0 21 0 0,0 0 3 0 0,0 0-47 0 0,0 0 15 0 0,0 0 14 0 0,0 0 16 0 0,0 0-39 0 0,0 0 23 0 0,0 0-1 0 0,0 0-5 0 0,0 0-10 0 0,0 0-19 0 0,0 0 41 0 0,0 0-34 0 0,0 0-14 0 0,0 0 6 0 0,0 0-27 0 0,0 0 6 0 0,0 0-1 0 0,0 0-43 0 0,0 0-21 0 0,0 0 24 0 0,0 0 40 0 0,0 0-13 0 0,0 0-22 0 0,0 0 12 0 0,0 0-10 0 0,0 0-38 0 0,0 0 49 0 0,0 0-3 0 0,0 0-25 0 0,0 0-27 0 0,0 0 10 0 0,0 0 50 0 0,0 0-50 0 0,0 0 16 0 0,0 0 22 0 0,0 0-12 0 0,0 0-23 0 0,0 0-26 0 0,0 0 7 0 0,0 0 28 0 0,0 0 8 0 0,0 0-18 0 0,0 0-8 0 0,0 0-10 0 0,0 0-18 0 0,0 0-7 0 0,0 0 34 0 0,0 0-4 0 0,0 0-16 0 0,0 0 13 0 0,0 0 8 0 0,0 0-32 0 0,0 0-1 0 0,0 0 52 0 0,0 0 1 0 0,0 0 2 0 0,0 0 18 0 0,0 0-6 0 0,0 0-72 0 0,0 0 8 0 0,0 0 44 0 0,0 0-8 0 0,0 0 30 0 0,0 0-32 0 0,0 0-10 0 0,0 0 50 0 0,0 0-16 0 0,0 0-39 0 0,0 0 11 0 0,0 0 25 0 0,0 0 21 0 0,0 0-15 0 0,0 0 12 0 0,0 0 36 0 0,0 0 6 0 0,0 0-18 0 0,0 0-24 0 0,0 0-13 0 0,0 0 42 0 0,0 0-1 0 0,0 0-20 0 0,0 0-13 0 0,0 0-6 0 0,0 0 6 0 0,0 0-28 0 0,0 0-7 0 0,0 0 4 0 0,0 0 13 0 0,0 0 4 0 0,0 0 6 0 0,0 0-28 0 0,0 0-10 0 0,0 0 11 0 0,0 0 9 0 0,0 0-5 0 0,0 0-9 0 0,0 0-34 0 0,0 0 57 0 0,0 0-10 0 0,0 0 13 0 0,5 3 20 0 0,12 2-25 0 0,0-2 0 0 0,0 0-1 0 0,0 0 1 0 0,1-2 0 0 0,-1 0 0 0 0,1-1 0 0 0,-1-1 0 0 0,1 0 0 0 0,-1-2 0 0 0,0 0 0 0 0,0-1 0 0 0,9-3-11 0 0,-2 2 6 0 0,1 1 5 0 0,-11 3 3 0 0,0-1 0 0 0,0-1 0 0 0,0 0 0 0 0,0-1 0 0 0,0 0 0 0 0,-1-2 0 0 0,0 1 0 0 0,0-1 0 0 0,0-1 0 0 0,7-6-14 0 0,-19 11-31 0 0,-1-1 0 0 0,1 0 0 0 0,-1 1 1 0 0,0-1-1 0 0,0 1 0 0 0,0-1 0 0 0,-1 0 1 0 0,1 1-1 0 0,-1-1 0 0 0,1 1 0 0 0,-1-1 0 0 0,0 0 1 0 0,0 1-1 0 0,0 0 0 0 0,0-1 0 0 0,0 1 1 0 0,-1 0-1 0 0,1-1 0 0 0,-1 1 0 0 0,0 0 1 0 0,1 0-1 0 0,-1 0 0 0 0,0 1 0 0 0,0-1 0 0 0,0 0 1 0 0,0 1-1 0 0,-1-1 0 0 0,1 1 0 0 0,0 0 1 0 0,-1-1-1 0 0,1 1 0 0 0,0 0 0 0 0,-1 1 1 0 0,-1-1 30 0 0,-10-4-56 0 0,0 1 1 0 0,-1 1-1 0 0,0 0 0 0 0,1 1 1 0 0,-1 0-1 0 0,0 1 1 0 0,0 1-1 0 0,0 1 1 0 0,0 0-1 0 0,0 1 1 0 0,0 0-1 0 0,0 1 1 0 0,1 1-1 0 0,0 0 1 0 0,-1 1-1 0 0,1 1 1 0 0,1 0-1 0 0,-1 1 1 0 0,1 0-1 0 0,1 1 0 0 0,-1 0 1 0 0,1 1-1 0 0,1 1 1 0 0,0 0-1 0 0,0 0 1 0 0,1 1-1 0 0,0 1 1 0 0,-8 12 55 0 0,15-21 8 0 0,0 1 0 0 0,0 0 0 0 0,1-1 0 0 0,0 1 0 0 0,-1 0 0 0 0,2 1 0 0 0,-1-1 0 0 0,0 0 0 0 0,1 1 0 0 0,0-1 1 0 0,0 1-1 0 0,0-1 0 0 0,0 1 0 0 0,1-1 0 0 0,0 1 0 0 0,0-1 0 0 0,0 1 0 0 0,0 0 0 0 0,1-1 0 0 0,0 1 0 0 0,0-1 0 0 0,0 1 0 0 0,0-1 1 0 0,1 0-1 0 0,-1 1 0 0 0,1-1 0 0 0,0 0 0 0 0,1 0 0 0 0,-1 0 0 0 0,1-1 0 0 0,0 1 0 0 0,0 0 0 0 0,0-1 0 0 0,0 0 0 0 0,0 0 0 0 0,1 0 0 0 0,0 0 1 0 0,-1 0-1 0 0,1-1 0 0 0,0 1 0 0 0,3 0-8 0 0,8 5 8 0 0,0-1 0 0 0,1-1 0 0 0,0 0 0 0 0,1-1 0 0 0,-1 0 0 0 0,1-2 0 0 0,0 0 1 0 0,0 0-1 0 0,0-2 0 0 0,6 0-8 0 0,142-27-1438 0 0,25-47-2875 0 0,-152 52 3021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4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10 262 1816 0 0,'-9'-7'4081'0'0,"9"7"-2494"0"0,22 0-362 0 0,8-2-916 0 0,214-33-27 0 0,-99-38-7068 0 0,-132 60 5352 0 0</inkml:trace>
  <inkml:trace contextRef="#ctx0" brushRef="#br0" timeOffset="266.688">624 0 1068 0 0,'27'7'7166'0'0,"-12"28"-4942"0"0,-13-21-2178 0 0,31 110 122 0 0,-5-17-1638 0 0,-7-2-3320 0 0,-20-87 3479 0 0,0-3 14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5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1016 0 0,'42'-26'10280'0'0,"-41"26"-10190"0"0,20 170-410 0 0,-36-121-6726 0 0,12-44 5774 0 0,1-3 56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5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1720 0 0,'6'3'220'0'0,"0"0"1"0"0,0 0-1 0 0,0 1 0 0 0,0 0 0 0 0,0 0 1 0 0,-1 0-1 0 0,0 0 0 0 0,0 1 0 0 0,0 0 1 0 0,-1 0-1 0 0,1 0 0 0 0,-1 1 0 0 0,0-1 1 0 0,-1 1-1 0 0,1 0 0 0 0,-1 0 0 0 0,-1 1 1 0 0,1-1-1 0 0,-1 1-220 0 0,-1-6 29 0 0,17 39 469 0 0,-1 2 1 0 0,-2-1-1 0 0,-2 2 0 0 0,-2 0 1 0 0,-2 0-1 0 0,-1 1 1 0 0,-3 0-1 0 0,-1 0 0 0 0,-3 0 1 0 0,-1 5-499 0 0,-3-22 140 0 0,-1-1-1 0 0,-1 0 1 0 0,-1 0 0 0 0,-1-1 0 0 0,-2 1 0 0 0,0-2 0 0 0,-2 1 0 0 0,-1-1-1 0 0,0-1 1 0 0,-2 0 0 0 0,-11 13-140 0 0,-57 81-2917 0 0,82-117 2825 0 0,0-1 1 0 0,0 1 0 0 0,0-1-1 0 0,0 1 1 0 0,0 0-1 0 0,0-1 1 0 0,0 1 0 0 0,0-1-1 0 0,0 1 1 0 0,-1-1-1 0 0,1 1 1 0 0,0-1 0 0 0,0 1-1 0 0,0 0 1 0 0,-1-1-1 0 0,1 1 1 0 0,0 0-1 0 0,0-1 1 0 0,-1 1 0 0 0,1 0-1 0 0,0-1 1 0 0,-1 1-1 0 0,1 0 1 0 0,0-1 0 0 0,-1 1-1 0 0,1 0 1 0 0,-1 0-1 0 0,1-1 1 0 0,0 1-1 0 0,-1 0 1 0 0,1 0 0 0 0,-1 0-1 0 0,1 0 1 0 0,-1 0-1 0 0,1 0 1 0 0,-1 0 0 0 0,1 0-1 0 0,-1 0 1 0 0,1 0-1 0 0,0 0 1 0 0,-1 0 0 0 0,1 0-1 0 0,-1 0 1 0 0,1 0-1 0 0,-1 0 1 0 0,1 0-1 0 0,-1 0 1 0 0,1 1 0 0 0,0-1-1 0 0,-1 0 1 0 0,1 0-1 0 0,-1 1 1 0 0,1-1 0 0 0,0 0-1 0 0,-1 0 1 0 0,1 1-1 0 0,0-1 1 0 0,-1 0-1 0 0,1 1 1 0 0,0-1 0 0 0,0 1-1 0 0,-1-1 1 0 0,1 0-1 0 0,0 1 1 0 0,0 0 91 0 0,-2-14-1461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5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1128 0 0,'9'4'3956'0'0,"23"-2"-3061"0"0,118-16 1593 0 0,80-21-1108 0 0,-245 30-7716 0 0,7 6 5097 0 0</inkml:trace>
  <inkml:trace contextRef="#ctx0" brushRef="#br0" timeOffset="361.042">99 127 1804 0 0,'12'6'3928'0'0,"40"0"-2503"0"0,-48-7-1375 0 0,0 1 1 0 0,0 0 0 0 0,0 0 0 0 0,0 0 0 0 0,0 0 0 0 0,1 1-1 0 0,-1-1 1 0 0,0 1 0 0 0,-1 0 0 0 0,1 0 0 0 0,0 1-1 0 0,0-1 1 0 0,0 1 0 0 0,-1 0 0 0 0,1 0 0 0 0,-1 0-1 0 0,1 0 1 0 0,-1 1 0 0 0,0-1 0 0 0,0 1 0 0 0,0 0-1 0 0,0 0 1 0 0,-1 0 0 0 0,1 0 0 0 0,-1 1 0 0 0,0-1-1 0 0,0 1 1 0 0,0-1 0 0 0,0 1 0 0 0,0 0 0 0 0,-1-1 0 0 0,0 1-1 0 0,0 0 1 0 0,0 0 0 0 0,0 0 0 0 0,0 0 0 0 0,-1 0-1 0 0,0 0 1 0 0,0 4-51 0 0,-1 4 78 0 0,-1 0 1 0 0,-1 0-1 0 0,0-1 0 0 0,0 1 0 0 0,-1-1 0 0 0,0 1 0 0 0,-1-1 1 0 0,-1-1-1 0 0,1 1 0 0 0,-2-1 0 0 0,-2 4-78 0 0,-26 51 636 0 0,36-63-639 0 0,0 0 0 0 0,0 1 0 0 0,0-1 0 0 0,0 0 0 0 0,1 0 0 0 0,-1 0 0 0 0,1 0 0 0 0,-1 0-1 0 0,1 0 1 0 0,0-1 0 0 0,0 1 0 0 0,0 0 0 0 0,0-1 0 0 0,0 0 0 0 0,0 1 0 0 0,0-1 0 0 0,0 0 0 0 0,1 0 0 0 0,-1 0 0 0 0,0 0 0 0 0,1 0 0 0 0,-1-1 0 0 0,1 1 0 0 0,-1-1 0 0 0,1 0 0 0 0,-1 0 0 0 0,1 1 0 0 0,-1-2 0 0 0,1 1 0 0 0,-1 0 0 0 0,1 0 0 0 0,-1-1 0 0 0,0 1 0 0 0,1-1 0 0 0,-1 0 0 0 0,1 0 0 0 0,-1 0 0 0 0,0 0 0 0 0,0 0 0 0 0,2-2 3 0 0,107-26-1315 0 0,-96 25 647 0 0,-1-2 0 0 0,0 0 0 0 0,0-1 0 0 0,0-1 0 0 0,-1 0 0 0 0,0 0-1 0 0,-1-1 1 0 0,0-1 0 0 0,0 0 0 0 0,9-11 668 0 0,-4-2-1213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5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 1004 0 0,'0'0'759'0'0,"0"0"-164"0"0,0 0-25 0 0,0 0 24 0 0,0 0-62 0 0,0 0-105 0 0,2-9 2899 0 0,-46 84-2994 0 0,26-35-201 0 0,6-21-81 0 0,2 0 0 0 0,1 1-1 0 0,1 1 1 0 0,0-1 0 0 0,1 1 0 0 0,2 1 0 0 0,0-1-1 0 0,1 1 1 0 0,1 0 0 0 0,1 0 0 0 0,1 0 0 0 0,1 0-1 0 0,1 1-49 0 0,1-7 40 0 0,1-1-1 0 0,0 0 0 0 0,1 0 0 0 0,0 0 1 0 0,1 0-1 0 0,1-1 0 0 0,0 0 0 0 0,1 0 1 0 0,1 0-1 0 0,0-1 0 0 0,1 0 0 0 0,0-1 1 0 0,1 0-1 0 0,3 2-39 0 0,121 70-763 0 0,19-58-3381 0 0,-135-28 2846 0 0,15-11 44 0 0</inkml:trace>
  <inkml:trace contextRef="#ctx0" brushRef="#br0" timeOffset="439.482">349 341 1528 0 0,'-14'0'5841'0'0,"40"0"-4437"0"0,46-1-1302 0 0,112-19 888 0 0,-185-1-8104 0 0,13 8 5871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8:5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1043 1204 0 0,'0'0'446'0'0,"0"0"-20"0"0,0 0-39 0 0,0 0 42 0 0,0 0 33 0 0,0 0-100 0 0,0 0-54 0 0,0 0 14 0 0,0 0 49 0 0,0 0 34 0 0,0 0-30 0 0,0 0-37 0 0,0 0-108 0 0,0 0 4 0 0,0 0 1 0 0,0 0-17 0 0,0 0-32 0 0,0 0-45 0 0,0 0 2 0 0,0 0 16 0 0,0 0 26 0 0,0 0-20 0 0,0 0-11 0 0,0 0-8 0 0,0 0-35 0 0,0 0 10 0 0,0 0-2 0 0,0 0-11 0 0,0 0-9 0 0,0 0-41 0 0,0 0-2 0 0,0 0 6 0 0,0 0 28 0 0,0 0-52 0 0,0 0 10 0 0,0 0-15 0 0,0 0 20 0 0,0 0 18 0 0,0 0-32 0 0,0 0 12 0 0,0 0 5 0 0,0 0-81 0 0,0 0 30 0 0,0 0 13 0 0,0 0 17 0 0,0 0-6 0 0,0 0 3 0 0,0 0-37 0 0,0 0 24 0 0,0 0-55 0 0,0 0 68 0 0,0 0-28 0 0,0 0-38 0 0,0 0-5 0 0,0 0 53 0 0,0 0 24 0 0,0 0 27 0 0,0 0-32 0 0,0 0 4 0 0,0 0-39 0 0,0 0 50 0 0,0 0 17 0 0,0 0-25 0 0,0 0 1 0 0,0 0-24 0 0,0 0 3 0 0,0 0 9 0 0,0 0 7 0 0,0 0 30 0 0,0 0-42 0 0,0 0-25 0 0,0 0 36 0 0,0 0-24 0 0,0 0-46 0 0,0 0 45 0 0,0 0-4 0 0,0 0-24 0 0,0 0 6 0 0,0 0 27 0 0,0 0-46 0 0,0 0-32 0 0,0 0 25 0 0,0 0 25 0 0,0 0-29 0 0,0 0 50 0 0,0 0-23 0 0,0 0-52 0 0,0 0 37 0 0,0 0 22 0 0,0 0-22 0 0,0 0 46 0 0,21 0 132 0 0,75-26 104 0 0,-70 23-206 0 0,1-1-1 0 0,-1-1 0 0 0,0-1 1 0 0,-1-2-1 0 0,1 0 0 0 0,-2-2 1 0 0,1 0-1 0 0,-1-2 0 0 0,-1-1 1 0 0,0 0-1 0 0,18-15-45 0 0,-40 27-9 0 0,0 0 0 0 0,0 0 0 0 0,0-1 0 0 0,-1 1 0 0 0,1 0 0 0 0,0 0 0 0 0,0 0 0 0 0,-1-1-1 0 0,1 1 1 0 0,0 0 0 0 0,-1-1 0 0 0,1 1 0 0 0,-1 0 0 0 0,0-1 0 0 0,1 1 0 0 0,-1-1 0 0 0,0 1 0 0 0,0-1 0 0 0,0 1 0 0 0,0 0 0 0 0,0-1 0 0 0,0 1 0 0 0,-1-1 0 0 0,1 1 0 0 0,0-1 0 0 0,-1 1-1 0 0,1 0 1 0 0,-1-1 0 0 0,1 1 0 0 0,-1 0 0 0 0,0-1 0 0 0,1 1 0 0 0,-1 0 0 0 0,0 0 0 0 0,0 0 0 0 0,0 0 0 0 0,0 0 0 0 0,0 0 0 0 0,0 0 0 0 0,0 0 0 0 0,0 0 0 0 0,-1 0 0 0 0,1 1 0 0 0,0-1-1 0 0,-1 0 1 0 0,1 1 0 0 0,0-1 0 0 0,-1 1 0 0 0,1-1 0 0 0,0 1 0 0 0,-1 0 0 0 0,1 0 0 0 0,-2-1 9 0 0,-81-22-294 0 0,64 22 259 0 0,-1 1 1 0 0,0 1 0 0 0,0 1-1 0 0,0 1 1 0 0,0 0-1 0 0,1 2 1 0 0,-1 0-1 0 0,1 1 1 0 0,0 1 0 0 0,1 1-1 0 0,-16 9 35 0 0,26-12-1 0 0,1 0-1 0 0,-1 0 0 0 0,1 0 1 0 0,1 1-1 0 0,-1 0 1 0 0,1 1-1 0 0,0 0 0 0 0,0 0 1 0 0,1 0-1 0 0,0 1 1 0 0,0 0-1 0 0,1 0 0 0 0,0 1 1 0 0,0-1-1 0 0,1 1 1 0 0,0 0-1 0 0,0 0 0 0 0,1 0 1 0 0,1 1-1 0 0,0-1 1 0 0,0 1-1 0 0,0 0 1 0 0,1 9 1 0 0,1-12 25 0 0,1 0 1 0 0,0 0-1 0 0,1 0 1 0 0,0 0-1 0 0,0-1 1 0 0,0 1 0 0 0,0 0-1 0 0,1-1 1 0 0,0 0-1 0 0,1 0 1 0 0,0 0 0 0 0,0 0-1 0 0,0 0 1 0 0,0-1-1 0 0,1 1 1 0 0,0-1-1 0 0,0-1 1 0 0,0 1 0 0 0,1-1-1 0 0,-1 0 1 0 0,1 0-1 0 0,0 0 1 0 0,1-1 0 0 0,-1 0-1 0 0,0 0 1 0 0,1 0-1 0 0,2 0-25 0 0,185 33-191 0 0,-166-36-462 0 0,0-1 0 0 0,1-1 0 0 0,-1-2 0 0 0,0-1 0 0 0,-1-1 1 0 0,1-1-1 0 0,-1-1 0 0 0,3-4 653 0 0,11-3-1221 0 0,-5-4-80 0 0</inkml:trace>
  <inkml:trace contextRef="#ctx0" brushRef="#br0" timeOffset="360.029">789 551 1428 0 0,'17'-14'7095'0'0,"84"0"-7196"0"0,-89 13 634 0 0,169-25-2087 0 0,-181 18-3349 0 0,0 8 3697 0 0</inkml:trace>
  <inkml:trace contextRef="#ctx0" brushRef="#br0" timeOffset="862.324">1319 306 1684 0 0,'55'-5'3750'0'0,"-50"4"-3696"0"0,0 1 1 0 0,0-1 0 0 0,0 1-1 0 0,0 0 1 0 0,0 0-1 0 0,0 1 1 0 0,0 0-1 0 0,0-1 1 0 0,0 2 0 0 0,-1-1-1 0 0,1 1 1 0 0,0-1-1 0 0,-1 1 1 0 0,1 0-1 0 0,-1 1 1 0 0,1-1 0 0 0,-1 1-1 0 0,0 0 1 0 0,0 0-1 0 0,0 0 1 0 0,-1 1 0 0 0,1-1-1 0 0,-1 1 1 0 0,0 0-1 0 0,0 0 1 0 0,0 0-1 0 0,0 0 1 0 0,-1 1 0 0 0,0-1-1 0 0,1 1 1 0 0,-2-1-1 0 0,1 1 1 0 0,0 0-1 0 0,-1 0 1 0 0,0 0 0 0 0,0 0-1 0 0,-1 0 1 0 0,1 0-1 0 0,-1 0 1 0 0,0 0-1 0 0,-1 0 1 0 0,0 3-55 0 0,-4 10 333 0 0,-2 0 0 0 0,-1-1-1 0 0,0 1 1 0 0,-1-2 0 0 0,0 1 0 0 0,-2-2-1 0 0,0 1 1 0 0,-1-1 0 0 0,-12 12-333 0 0,88-12-840 0 0,159-56-5965 0 0,-197 30 5573 0 0</inkml:trace>
  <inkml:trace contextRef="#ctx0" brushRef="#br0" timeOffset="1739.441">1815 403 836 0 0,'4'-6'4978'0'0,"-6"28"-3933"0"0,5-17-1000 0 0,0-1 0 0 0,0 1 0 0 0,1-1 0 0 0,-1 0 0 0 0,1-1 1 0 0,0 1-1 0 0,0 0 0 0 0,1-1 0 0 0,-1 0 0 0 0,1 0 0 0 0,-1-1 1 0 0,1 1-1 0 0,0-1 0 0 0,0 0 0 0 0,0 0 0 0 0,0 0 0 0 0,1-1 0 0 0,-1 0 1 0 0,0 0-1 0 0,1 0 0 0 0,-1-1 0 0 0,0 0 0 0 0,1 0 0 0 0,-1 0 1 0 0,1 0-1 0 0,-1-1 0 0 0,0 0 0 0 0,1 0-45 0 0,12 1 132 0 0,-12 0-97 0 0,0-1 0 0 0,0 1 0 0 0,0-1 0 0 0,0 0 0 0 0,0 0 0 0 0,-1-1 0 0 0,1 0 0 0 0,-1 0 0 0 0,1 0 0 0 0,-1-1 0 0 0,1 1 0 0 0,-1-1 0 0 0,0-1 0 0 0,-1 1 1 0 0,1-1-1 0 0,0 0 0 0 0,-1 0 0 0 0,0 0 0 0 0,0 0 0 0 0,0-1 0 0 0,0 1 0 0 0,-1-1 0 0 0,0 0 0 0 0,0 0 0 0 0,0-1 0 0 0,-1 1 0 0 0,0-1 0 0 0,1-1-35 0 0,14-48 1322 0 0,-16 55-1329 0 0,0 15 3345 0 0,56 525-3102 0 0,-56-531-214 0 0,-1-1-1 0 0,-1 1 1 0 0,0 0-1 0 0,0 0 0 0 0,0-1 1 0 0,-1 1-1 0 0,-1-1 1 0 0,1 0-1 0 0,-1 1 0 0 0,-1-1 1 0 0,1 0-1 0 0,-1-1 1 0 0,-1 1-1 0 0,0-1 0 0 0,0 1 1 0 0,0-2-1 0 0,-1 1 1 0 0,0 0-1 0 0,0-1 0 0 0,0 0 1 0 0,-1-1-1 0 0,0 1 1 0 0,0-1-1 0 0,0-1 0 0 0,-1 1 1 0 0,0-1-1 0 0,0-1 1 0 0,0 1-1 0 0,0-2 0 0 0,-5 2-21 0 0,9-6-24 0 0,-1-1-1 0 0,1 1 0 0 0,0-1 0 0 0,1-1 1 0 0,-1 1-1 0 0,1 0 0 0 0,-1-1 1 0 0,1 0-1 0 0,0 1 0 0 0,0-1 0 0 0,0-1 1 0 0,1 1-1 0 0,0 0 0 0 0,-1-1 1 0 0,2 1-1 0 0,-1-1 0 0 0,0 1 0 0 0,1-1 1 0 0,0 0-1 0 0,0 0 0 0 0,0 0 1 0 0,1 1-1 0 0,0-1 0 0 0,-1 0 0 0 0,2 0 1 0 0,-1-2 24 0 0,0-9-204 0 0,1 0 0 0 0,0-1 1 0 0,2 1-1 0 0,-1 0 1 0 0,2 1-1 0 0,0-1 0 0 0,1 1 1 0 0,0-1-1 0 0,2 2 1 0 0,-1-1-1 0 0,2 1 0 0 0,0 0 1 0 0,1 0-1 0 0,0 1 1 0 0,1 0-1 0 0,0 0 0 0 0,1 2 1 0 0,1-1-1 0 0,0 1 1 0 0,0 1-1 0 0,9-6 204 0 0,115-88-6255 0 0,-117 90 5017 0 0</inkml:trace>
  <inkml:trace contextRef="#ctx0" brushRef="#br0" timeOffset="2320.206">256 426 2204 0 0,'-18'8'283'0'0,"1"0"0"0"0,1 2 0 0 0,0 0 0 0 0,0 0 0 0 0,1 1 1 0 0,0 1-1 0 0,1 1 0 0 0,1 0 0 0 0,0 1 0 0 0,1 0 0 0 0,0 1 0 0 0,1 0 0 0 0,0 1 0 0 0,2 0 0 0 0,0 1 0 0 0,0 0 0 0 0,2 0 0 0 0,0 1 0 0 0,1 0 0 0 0,-2 14-283 0 0,6-11 116 0 0,2-1-1 0 0,1 1 0 0 0,0 0 0 0 0,2-1 0 0 0,0 0 0 0 0,1 1 1 0 0,1-1-1 0 0,1-1 0 0 0,1 1 0 0 0,0-1 0 0 0,2 0 0 0 0,0-1 0 0 0,1 0 1 0 0,1 0-1 0 0,0-1 0 0 0,2-1 0 0 0,1 2-115 0 0,18 21-86 0 0,3-1 0 0 0,0-2 0 0 0,3-2 0 0 0,1-1 0 0 0,1-2 0 0 0,20 11 86 0 0,-20-16-762 0 0,2-2 1 0 0,0-1 0 0 0,2-3-1 0 0,0-1 1 0 0,1-2-1 0 0,1-2 1 0 0,0-3 0 0 0,1-1-1 0 0,3-2 762 0 0,3-4-1218 0 0</inkml:trace>
  <inkml:trace contextRef="#ctx0" brushRef="#br0" timeOffset="2900.351">2634 330 1964 0 0,'24'-3'4439'0'0,"10"27"-4182"0"0,-31-21-30 0 0,14 14-22 0 0,-2 2 1 0 0,0 0 0 0 0,-1 1 0 0 0,-1 0 0 0 0,-1 1-1 0 0,-1 0 1 0 0,8 22-206 0 0,-7-17 204 0 0,5 7 61 0 0,-3 1 1 0 0,-1 1-1 0 0,-1 0 1 0 0,-2 1-1 0 0,-2 0 0 0 0,-1 0 1 0 0,-2 1-1 0 0,-1 0 1 0 0,-2 19-266 0 0,-30 102 572 0 0,18-128-481 0 0,-2-1 0 0 0,-1-1 0 0 0,-2 0 0 0 0,0-1 0 0 0,-2-1 0 0 0,-1 0 0 0 0,-1-2 0 0 0,-1 0 0 0 0,-1-1 0 0 0,-2-1 0 0 0,0-1 0 0 0,-24 18-91 0 0,15-9-277 0 0,-51 29-4649 0 0,74-80 2089 0 0,11 0 1589 0 0,5-3 40 0 0</inkml:trace>
  <inkml:trace contextRef="#ctx0" brushRef="#br0" timeOffset="3795.667">3212 1358 1732 0 0,'-1'-28'3121'0'0,"1"27"-3097"0"0,0 1 0 0 0,0-1 0 0 0,0 0 0 0 0,0 0 0 0 0,0 0 0 0 0,0 1 0 0 0,0-1 1 0 0,-1 0-1 0 0,1 0 0 0 0,0 0 0 0 0,-1 1 0 0 0,1-1 0 0 0,0 0 0 0 0,-1 0 0 0 0,1 1 0 0 0,-1-1 0 0 0,1 0 0 0 0,-1 1 0 0 0,0-1 0 0 0,1 1 0 0 0,-1-1 1 0 0,0 1-1 0 0,1-1 0 0 0,-1 1 0 0 0,0-1 0 0 0,1 1 0 0 0,-1-1 0 0 0,0 1 0 0 0,0 0 0 0 0,1 0 0 0 0,-1-1 0 0 0,0 1 0 0 0,0 0 0 0 0,0 0 0 0 0,0 0 1 0 0,1 0-1 0 0,-1 0 0 0 0,0 0 0 0 0,0 0 0 0 0,0 0 0 0 0,0 0 0 0 0,1 0 0 0 0,-1 0 0 0 0,0 1 0 0 0,0-1 0 0 0,0 0 0 0 0,1 1 0 0 0,-1-1 0 0 0,0 0 1 0 0,0 1-1 0 0,1-1 0 0 0,-1 1 0 0 0,0-1 0 0 0,1 1 0 0 0,-1 0 0 0 0,1-1 0 0 0,-1 1 0 0 0,1-1 0 0 0,-1 2-24 0 0,-5 0 97 0 0,1 0-1 0 0,-1 1 0 0 0,1 0 0 0 0,0 0 1 0 0,0 0-1 0 0,0 1 0 0 0,0 0 1 0 0,1 0-1 0 0,-1 0 0 0 0,1 0 0 0 0,0 1 1 0 0,1-1-1 0 0,-1 1 0 0 0,1 0 1 0 0,0 0-1 0 0,0 1 0 0 0,0-1 0 0 0,1 0 1 0 0,-1 1-1 0 0,2 0 0 0 0,-1 0 1 0 0,0-1-1 0 0,1 1 0 0 0,0 0 0 0 0,1 0 1 0 0,-1 0-1 0 0,1 0 0 0 0,0 0 0 0 0,1 3-96 0 0,5 0 66 0 0,1-1-1 0 0,-1 0 0 0 0,2-1 0 0 0,-1 1 1 0 0,1-1-1 0 0,0-1 0 0 0,0 1 0 0 0,1-2 1 0 0,0 1-1 0 0,0-1 0 0 0,0 0 0 0 0,1-1 0 0 0,-1 0 1 0 0,1-1-1 0 0,0 0 0 0 0,0 0 0 0 0,1-1 1 0 0,-1 0-1 0 0,0-1 0 0 0,1-1 0 0 0,-1 1 0 0 0,1-1 1 0 0,-1-1-1 0 0,0 0 0 0 0,1-1 0 0 0,6-1-65 0 0,6 3-17 0 0,-19 0-18 0 0,1 0-1 0 0,-1 0 0 0 0,1 0 1 0 0,-1 0-1 0 0,0-1 0 0 0,1 1 1 0 0,-1-1-1 0 0,0-1 1 0 0,1 1-1 0 0,-1 0 0 0 0,0-1 1 0 0,0 0-1 0 0,0 0 0 0 0,0 0 1 0 0,0-1-1 0 0,-1 1 0 0 0,1-1 1 0 0,-1 0-1 0 0,1 0 1 0 0,-1 0-1 0 0,0 0 0 0 0,0 0 1 0 0,-1-1-1 0 0,1 0 0 0 0,-1 1 1 0 0,1-1-1 0 0,-1 0 0 0 0,0 0 1 0 0,-1 0-1 0 0,1 0 1 0 0,-1-1-1 0 0,0 1 0 0 0,0 0 1 0 0,0-1-1 0 0,0 1 0 0 0,-1-1 1 0 0,0 1-1 0 0,0-1 0 0 0,0 1 1 0 0,0-2 35 0 0,-111-128-1832 0 0,34 56-1700 0 0,71 69 2261 0 0,4 0 71 0 0</inkml:trace>
  <inkml:trace contextRef="#ctx0" brushRef="#br0" timeOffset="4564.293">3010 8 1088 0 0,'0'0'1188'0'0,"0"0"-149"0"0,3-3-87 0 0,32-2 6263 0 0,-27 26-7697 0 0,7 183 1092 0 0,13-55-2085 0 0,-23-51-3505 0 0,-25-58 2564 0 0,4-21 1353 0 0</inkml:trace>
  <inkml:trace contextRef="#ctx0" brushRef="#br0" timeOffset="5208.621">3335 1276 1576 0 0,'0'0'848'0'0,"0"0"-148"0"0,0 0-100 0 0,0 0-100 0 0,0 0-92 0 0,-37-16 44 0 0,28 16-188 0 0,0 0 33 0 0,-2 0 31 0 0,11 0-60 0 0,-11 0-208 0 0,-3 0-72 0 0,-18 15-8 0 0,16-9-636 0 0,4-2-545 0 0,3 1-47 0 0,-2-4 32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0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1044 0 0,'21'30'4365'0'0,"47"-37"-3651"0"0,-50 3-285 0 0,255-11 182 0 0,-272 14-685 0 0,-1 1 1 0 0,1-1 0 0 0,0 1-1 0 0,0 0 1 0 0,0 0 0 0 0,0 0-1 0 0,0-1 1 0 0,0 1 0 0 0,0 0-1 0 0,0 0 1 0 0,0 0 0 0 0,0 0 0 0 0,-1 0-1 0 0,1 1 1 0 0,0-1 0 0 0,0 0-1 0 0,0 0 1 0 0,0 1 0 0 0,0-1-1 0 0,0 0 1 0 0,0 1 0 0 0,-1-1-1 0 0,1 1 1 0 0,0-1 0 0 0,0 1-1 0 0,-1-1 1 0 0,1 1 0 0 0,0 0-1 0 0,-1-1 1 0 0,1 1 0 0 0,0 0-1 0 0,-1 0 1 0 0,1-1 0 0 0,-1 1 0 0 0,1 0-1 0 0,-1 0 1 0 0,0 0 0 0 0,1 0-1 0 0,-1-1 1 0 0,0 1 0 0 0,1 0-1 0 0,-1 0 1 0 0,0 0 0 0 0,0 0-1 0 0,0 0 1 0 0,0 0 0 0 0,0 0-1 0 0,0 0 1 0 0,0 0 0 0 0,0 0-1 0 0,-1 0 1 0 0,1 0 0 0 0,0-1-1 0 0,0 1 1 0 0,-1 0 0 0 0,1 0 0 0 0,-1 0-1 0 0,1 0 1 0 0,0-1 0 0 0,-1 1-1 0 0,0 0 74 0 0,-18 8-1302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5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0 304 904 0 0,'0'0'735'0'0,"0"0"-100"0"0,0 0-43 0 0,0 0-106 0 0,0 0-43 0 0,0 0-66 0 0,0 0-15 0 0,0 0-42 0 0,3-7-42 0 0,2-8-218 0 0,2 0 0 0 0,0 0 0 0 0,0 1 0 0 0,1 0 0 0 0,1 1 0 0 0,1 0 0 0 0,0 0-1 0 0,0 1 1 0 0,1 0 0 0 0,0 1 0 0 0,1 0 0 0 0,1 1 0 0 0,0 0 0 0 0,0 1 0 0 0,1 1 0 0 0,0 0-1 0 0,0 0 1 0 0,1 2 0 0 0,0 0 0 0 0,0 1 0 0 0,0 0 0 0 0,1 1 0 0 0,-1 1 0 0 0,1 0-1 0 0,0 1 1 0 0,2 1-60 0 0,-14 1 7 0 0,-1 0 0 0 0,1 1 0 0 0,0-1 1 0 0,0 1-1 0 0,0 0 0 0 0,0 0 0 0 0,-1 0 0 0 0,1 1 0 0 0,-1-1 0 0 0,1 1 0 0 0,-1 0 0 0 0,1 0 0 0 0,-1 0 0 0 0,0 0 0 0 0,0 1 0 0 0,0-1 0 0 0,0 1 0 0 0,-1 0 1 0 0,1 0-1 0 0,-1 0 0 0 0,1 0 0 0 0,-1 0 0 0 0,0 1 0 0 0,0-1 0 0 0,0 1 0 0 0,-1-1 0 0 0,1 1 0 0 0,-1-1 0 0 0,0 1 0 0 0,0 0 0 0 0,0 0 0 0 0,-1 0 0 0 0,1 0 1 0 0,-1 0-8 0 0,-9 126 61 0 0,-4-97 48 0 0,-1 0 0 0 0,-2-2 1 0 0,-1 0-1 0 0,-2 0 1 0 0,0-2-1 0 0,-9 8-109 0 0,-45 73 484 0 0,73-108-473 0 0,0-1-1 0 0,1 1 1 0 0,-1-1 0 0 0,0 0 0 0 0,1 1 0 0 0,0-1-1 0 0,-1 1 1 0 0,1-1 0 0 0,0 0 0 0 0,-1 0 0 0 0,1 1 0 0 0,0-1-1 0 0,0 0 1 0 0,0 0 0 0 0,0 0 0 0 0,0 0 0 0 0,0 0-1 0 0,1 0 1 0 0,-1 0 0 0 0,0 0 0 0 0,0-1 0 0 0,1 1-1 0 0,-1 0 1 0 0,1-1 0 0 0,-1 1 0 0 0,0-1 0 0 0,1 1 0 0 0,-1-1-1 0 0,1 0 1 0 0,-1 0 0 0 0,1 0 0 0 0,-1 1 0 0 0,1-1-1 0 0,-1-1 1 0 0,1 1 0 0 0,-1 0 0 0 0,1 0 0 0 0,-1 0-1 0 0,0-1 1 0 0,1 1 0 0 0,-1-1 0 0 0,1 1 0 0 0,-1-1 0 0 0,0 0-1 0 0,1 1 1 0 0,-1-2-11 0 0,4 2 39 0 0,316-29-1544 0 0,-247 5-2503 0 0,-57 13 2766 0 0</inkml:trace>
  <inkml:trace contextRef="#ctx0" brushRef="#br0" timeOffset="345.242">789 339 1048 0 0,'87'-18'5565'0'0,"191"-14"-5119"0"0,-253 30-4581 0 0,-25-1 2911 0 0</inkml:trace>
  <inkml:trace contextRef="#ctx0" brushRef="#br0" timeOffset="1067.922">1428 1 1016 0 0,'12'3'3402'0'0,"-12"88"-2663"0"0,4 0-1 0 0,4 0 0 0 0,3 0 0 0 0,12 31-738 0 0,4 55 1412 0 0,-39-314-341 0 0,3 108-1099 0 0,9 21-9 0 0,-1 1-1 0 0,0 0 1 0 0,0 0-1 0 0,-1 0 1 0 0,0 0-1 0 0,0 0 1 0 0,-1 1-1 0 0,1-1 1 0 0,-1 0-1 0 0,-1 1 1 0 0,1 0-1 0 0,-1 0 1 0 0,-1 0-1 0 0,1 0 1 0 0,-1 1-1 0 0,0-1 1 0 0,0 1-1 0 0,0 1 1 0 0,-1-1-1 0 0,1 1 1 0 0,-1-1-1 0 0,0 2 1 0 0,-1-1-1 0 0,1 1 1 0 0,-1 0-1 0 0,1 0 1 0 0,-1 1-1 0 0,0 0 1 0 0,0 0-1 0 0,-2 0 38 0 0,-1 2-19 0 0,0 1 0 0 0,1 0 0 0 0,-1 1 0 0 0,0 0 0 0 0,0 0 0 0 0,1 1 0 0 0,-1 0 0 0 0,1 1 0 0 0,0 0 0 0 0,0 1 0 0 0,0 0 0 0 0,1 0 0 0 0,0 0 0 0 0,0 1 0 0 0,0 1 0 0 0,1-1 0 0 0,-1 1 0 0 0,2 1 0 0 0,-1-1 0 0 0,1 1 0 0 0,0 0 0 0 0,1 0-1 0 0,-1 1 1 0 0,2 0 0 0 0,-1 0 0 0 0,2 0 0 0 0,-1 0 0 0 0,1 1 0 0 0,0-1 0 0 0,1 1 0 0 0,0 0 0 0 0,0 7 19 0 0,2-12 3 0 0,0 0-1 0 0,1 0 1 0 0,0-1-1 0 0,-1 1 1 0 0,2 0-1 0 0,-1-1 1 0 0,1 1-1 0 0,-1 0 1 0 0,1-1-1 0 0,0 0 1 0 0,1 1-1 0 0,-1-1 1 0 0,1 0 0 0 0,0 0-1 0 0,0-1 1 0 0,0 1-1 0 0,0 0 1 0 0,1-1-1 0 0,-1 0 1 0 0,1 0-1 0 0,0 0 1 0 0,0 0-1 0 0,0-1 1 0 0,1 1-1 0 0,-1-1 1 0 0,0 0 0 0 0,1-1-1 0 0,-1 1 1 0 0,3 0-3 0 0,144 18-410 0 0,-132-21 30 0 0,1-1 1 0 0,0 0-1 0 0,0-2 0 0 0,-1-1 1 0 0,1 0-1 0 0,-1-1 1 0 0,0-1-1 0 0,-1-1 0 0 0,0 0 1 0 0,0-2-1 0 0,-1 0 0 0 0,12-9 380 0 0,-6-1-1000 0 0</inkml:trace>
  <inkml:trace contextRef="#ctx0" brushRef="#br0" timeOffset="1303.278">1758 437 1380 0 0,'27'-73'5711'0'0,"-27"73"-5582"0"0,-2 45 366 0 0,24 108-355 0 0,-15-131-1044 0 0,-5-14-2949 0 0,-2-8 2587 0 0</inkml:trace>
  <inkml:trace contextRef="#ctx0" brushRef="#br0" timeOffset="1491.364">1675 262 1688 0 0,'2'-5'1092'0'0,"-2"-1"-140"0"0,0 2-144 0 0,1-1-108 0 0,-1 0-95 0 0,0 2-161 0 0,0-2-36 0 0,2 2-84 0 0,0-2-124 0 0,-2 1-224 0 0,2 3-68 0 0,-2-1 8 0 0,0 0-376 0 0,2 1-136 0 0,-1 1-405 0 0,1 0-319 0 0,0 0 40 0 0,3 3-16 0 0</inkml:trace>
  <inkml:trace contextRef="#ctx0" brushRef="#br0" timeOffset="2136.001">1881 332 1292 0 0,'15'29'606'0'0,"-1"-1"-1"0"0,-2 2 1 0 0,-1 0-1 0 0,-1 0 1 0 0,-1 1-1 0 0,2 21-605 0 0,-11-53 190 0 0,1 1-1 0 0,-1 0 0 0 0,1 0 1 0 0,0 0-1 0 0,-1-1 1 0 0,1 1-1 0 0,-1 0 1 0 0,1 0-1 0 0,0 0 1 0 0,-1 0-1 0 0,1 0 1 0 0,-1 0-1 0 0,1 0 0 0 0,0 0 1 0 0,-1 0-1 0 0,1 1 1 0 0,0-1-1 0 0,-1 0 1 0 0,1 0-1 0 0,-1 1 1 0 0,1-1-1 0 0,-1 0-189 0 0,8-34-87 0 0,0 7 128 0 0,46-82 144 0 0,-19 88-578 0 0,-34 21 322 0 0,10 2-62 0 0,41 66-283 0 0,-37-7 307 0 0,37-122 619 0 0,-45 49-495 0 0,0 0 0 0 0,1 1 0 0 0,0 0 0 0 0,1 1-1 0 0,0 0 1 0 0,1 0 0 0 0,0 1 0 0 0,1 0 0 0 0,-1 1 0 0 0,2 0-1 0 0,-1 0 1 0 0,1 2 0 0 0,0-1 0 0 0,1 1 0 0 0,12-3-15 0 0,-20 9-3 0 0,1 1 1 0 0,-1 0 0 0 0,0 1 0 0 0,1-1-1 0 0,-1 1 1 0 0,0 0 0 0 0,0 0-1 0 0,0 1 1 0 0,0-1 0 0 0,-1 1-1 0 0,1 0 1 0 0,-1 1 0 0 0,1-1-1 0 0,-1 1 1 0 0,0 0 0 0 0,-1 0-1 0 0,1 0 1 0 0,-1 0 0 0 0,1 1-1 0 0,-1-1 1 0 0,-1 1 0 0 0,1 0-1 0 0,-1 0 1 0 0,1 0 0 0 0,-1 0-1 0 0,-1 0 1 0 0,1 0 0 0 0,-1 1-1 0 0,0-1 1 0 0,0 1 0 0 0,-1-1-1 0 0,1 1 1 0 0,-1 0 2 0 0,-12 78-1098 0 0,-10-31-3497 0 0,17-46 3382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0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1600 0 0,'23'5'872'0'0,"5"-4"-108"0"0,-14-1-108 0 0,9 0 12 0 0,4 0-108 0 0,3 0-147 0 0,2 0 15 0 0,2 0-48 0 0,2 0-68 0 0,1 0-304 0 0,-3 0-80 0 0,5 0 8 0 0,-2 0-604 0 0,1 0-581 0 0,-1 9-95 0 0,32 1 24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1392 0 0,'-58'32'3356'0'0,"71"-26"-468"0"0,88-2-2147 0 0,152-29 100 0 0,-281 46-2306 0 0,12-10-3438 0 0,16-10 3609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0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157 505 1060 0 0,'0'0'424'0'0,"0"0"-56"0"0,0 0-22 0 0,0 0 83 0 0,0 0 48 0 0,0 0-7 0 0,0 0-55 0 0,0 0-23 0 0,0 0-58 0 0,0 0-45 0 0,0 0 40 0 0,0 0-69 0 0,0 0-12 0 0,0 0-15 0 0,0 0-28 0 0,0 0-5 0 0,0 0-22 0 0,0 0-27 0 0,0 0-22 0 0,0 0-12 0 0,0 0-34 0 0,0 0 24 0 0,0 0 18 0 0,0 0-11 0 0,0 0-15 0 0,0 0-6 0 0,0 0 17 0 0,0 0-10 0 0,0 0-14 0 0,0 0-29 0 0,0 0 34 0 0,0 0-1 0 0,0 0-38 0 0,0 0-15 0 0,0 0 15 0 0,0 0-55 0 0,0 0 17 0 0,0 0 8 0 0,0 0 40 0 0,0 0 0 0 0,-15-2 236 0 0,160-4 115 0 0,59-31-277 0 0,-200 36-181 0 0,-1 0 1 0 0,1 1 0 0 0,0-1 0 0 0,-1-1 0 0 0,1 1 0 0 0,-1 0 0 0 0,1-1 0 0 0,-1 0 0 0 0,0 0 0 0 0,0 0 0 0 0,0 0 0 0 0,0 0-1 0 0,0-1 1 0 0,0 1 0 0 0,-1-1 0 0 0,1 0 0 0 0,-1 0 0 0 0,1 0 0 0 0,-1 0 0 0 0,0 0 0 0 0,0 0 0 0 0,-1-1 0 0 0,1 1 0 0 0,-1 0 0 0 0,0-1-1 0 0,1-2 45 0 0,-23-24-559 0 0,13 24 486 0 0,0 1-1 0 0,0 0 1 0 0,-1 0-1 0 0,0 0 1 0 0,0 1-1 0 0,0 1 1 0 0,-1 0 0 0 0,1 0-1 0 0,-1 0 1 0 0,1 1-1 0 0,-1 1 1 0 0,0 0-1 0 0,0 0 1 0 0,0 1 0 0 0,0 0-1 0 0,0 1 1 0 0,-4 0 73 0 0,0-1-139 0 0,-3 0 134 0 0,0 0 0 0 0,0 2 0 0 0,0 0 0 0 0,0 0 1 0 0,0 2-1 0 0,0 0 0 0 0,1 1 0 0 0,0 0 0 0 0,0 2 0 0 0,1 0 0 0 0,-1 0 0 0 0,1 2 0 0 0,1 0 0 0 0,0 0 0 0 0,0 1 0 0 0,1 1 0 0 0,0 0 0 0 0,1 1 0 0 0,0 1 0 0 0,1 0 1 0 0,0 0-1 0 0,-2 5 5 0 0,10-12 32 0 0,1-1 1 0 0,0 1 0 0 0,0 0-1 0 0,0-1 1 0 0,0 1 0 0 0,1 0 0 0 0,0 0-1 0 0,1 0 1 0 0,-1 0 0 0 0,1 0-1 0 0,0 0 1 0 0,0 0 0 0 0,1 0 0 0 0,0 0-1 0 0,0 0 1 0 0,0 0 0 0 0,1 0-1 0 0,0 0 1 0 0,0 0 0 0 0,0-1 0 0 0,1 1-1 0 0,0-1 1 0 0,0 0 0 0 0,0 0-1 0 0,1 0 1 0 0,0 0 0 0 0,0-1-1 0 0,0 1 1 0 0,0-1 0 0 0,1 0 0 0 0,-1 0-1 0 0,1 0 1 0 0,0-1-33 0 0,9 6 48 0 0,1 0 0 0 0,0-1 0 0 0,0-1-1 0 0,1 0 1 0 0,-1-2 0 0 0,1 1 0 0 0,1-2 0 0 0,-1 0-1 0 0,1-1 1 0 0,-1-1 0 0 0,5 0-48 0 0,7 1-613 0 0,0-2 0 0 0,0-1 0 0 0,0-2-1 0 0,0-1 1 0 0,-1 0 0 0 0,1-2 0 0 0,-1-2 0 0 0,8-2 613 0 0,-3-2-1481 0 0</inkml:trace>
  <inkml:trace contextRef="#ctx0" brushRef="#br0" timeOffset="361.666">619 169 1256 0 0,'14'-7'5474'0'0,"24"2"-5023"0"0,-33 5-67 0 0,305-47-487 0 0,-275 34-4691 0 0,-35 13 3494 0 0</inkml:trace>
  <inkml:trace contextRef="#ctx0" brushRef="#br0" timeOffset="596.669">1160 0 1148 0 0,'-5'13'5932'0'0,"2"14"-3366"0"0,2 88-4234 0 0,1-88 1541 0 0,0 55-4754 0 0,0-67 3419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0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160 350 1932 0 0,'-14'12'218'0'0,"0"1"0"0"0,1 0 0 0 0,1 0-1 0 0,0 1 1 0 0,0 1 0 0 0,2 0 0 0 0,0 1-1 0 0,0 0 1 0 0,2 0 0 0 0,0 1 0 0 0,1 0 0 0 0,0 0-1 0 0,2 1 1 0 0,0 0 0 0 0,1 0 0 0 0,1 0 0 0 0,0 0-1 0 0,2 1 1 0 0,0-1 0 0 0,1 0 0 0 0,0 1-1 0 0,2-1 1 0 0,0 1 0 0 0,1-1 0 0 0,1 0 0 0 0,1 0-1 0 0,1 0 1 0 0,0-1 0 0 0,1 0 0 0 0,1 0 0 0 0,0-1-1 0 0,1 0 1 0 0,1 0 0 0 0,3 3-218 0 0,175 146-656 0 0,-164-149-115 0 0,2-1 1 0 0,0-2-1 0 0,0 0 1 0 0,1-2-1 0 0,0-1 1 0 0,1-1-1 0 0,18 2 771 0 0,-6-4-1291 0 0</inkml:trace>
  <inkml:trace contextRef="#ctx0" brushRef="#br0" timeOffset="2309.223">811 702 968 0 0,'0'0'323'0'0,"0"0"35"0"0,0 0-120 0 0,0 0 33 0 0,0 0 63 0 0,0 0-42 0 0,0 0-92 0 0,0 0-5 0 0,0 0-91 0 0,0 0 7 0 0,0 0 139 0 0,0 0-19 0 0,0 0-36 0 0,0 0-17 0 0,0 0-24 0 0,0 0-32 0 0,0 0-13 0 0,0 0-15 0 0,0 0-10 0 0,0 0-7 0 0,0 0-7 0 0,0 0-10 0 0,0 0 0 0 0,0 0-6 0 0,0 0-2 0 0,0 0 22 0 0,0 0 92 0 0,25 4 636 0 0,-18-1-755 0 0,1 0 0 0 0,0-1 1 0 0,-1 0-1 0 0,1 0 0 0 0,0-1 1 0 0,0 0-1 0 0,0 0 0 0 0,0-1 1 0 0,0 0-1 0 0,0-1 0 0 0,0 1 0 0 0,0-1 1 0 0,0-1-1 0 0,0 0 0 0 0,5-2-47 0 0,258-77 942 0 0,-269 81-956 0 0,-1 0-1 0 0,0-1 1 0 0,0 1 0 0 0,1-1 0 0 0,-1 1-1 0 0,0-1 1 0 0,0 0 0 0 0,0 0 0 0 0,0 1 0 0 0,0-1-1 0 0,0 0 1 0 0,0 0 0 0 0,0 0 0 0 0,0 0-1 0 0,0 0 1 0 0,0 0 0 0 0,0 0 0 0 0,-1 0 0 0 0,1 0-1 0 0,-1-1 1 0 0,1 1 0 0 0,0 0 0 0 0,-1 0-1 0 0,0-1 1 0 0,1 1 0 0 0,-1 0 0 0 0,0-1 0 0 0,0 1-1 0 0,0 0 1 0 0,0-1 0 0 0,0 1 0 0 0,0 0-1 0 0,0-1 1 0 0,0 1 0 0 0,0 0 0 0 0,-1-1 0 0 0,1 1-1 0 0,0 0 1 0 0,-1 0 0 0 0,1-1 0 0 0,-1 1 0 0 0,0 0-1 0 0,1 0 1 0 0,-1 0 0 0 0,0 0 0 0 0,0 0-1 0 0,0 0 1 0 0,0 0 0 0 0,0 0 0 0 0,0 0 0 0 0,0 0-1 0 0,0 0 1 0 0,0 0 0 0 0,0 1 0 0 0,0-1-1 0 0,0 0 1 0 0,0 1 0 0 0,-2-1 14 0 0,-71-39-489 0 0,-124 14 63 0 0,46 52 556 0 0,144-24-118 0 0,1 0 1 0 0,-1 1 0 0 0,1-1 0 0 0,0 1-1 0 0,0 1 1 0 0,0-1 0 0 0,1 1 0 0 0,-1 1-1 0 0,1-1 1 0 0,0 1 0 0 0,0 0 0 0 0,0 0-1 0 0,1 1 1 0 0,0 0 0 0 0,0 0 0 0 0,0 0 0 0 0,1 0-1 0 0,0 1 1 0 0,0 0 0 0 0,0 0 0 0 0,0 1-13 0 0,18 25 188 0 0,-2-23-187 0 0,0 0 0 0 0,1 0 1 0 0,0-1-1 0 0,0-1 1 0 0,1-1-1 0 0,0 0 1 0 0,0 0-1 0 0,0-1 0 0 0,1-1 1 0 0,0-1-1 0 0,0 0 1 0 0,1-1-1 0 0,-1 0 0 0 0,1-1 1 0 0,-1-1-1 0 0,1-1 1 0 0,0 0-1 0 0,11-2-1 0 0,-17 3-107 0 0,145-18-2810 0 0,-101 6 1485 0 0</inkml:trace>
  <inkml:trace contextRef="#ctx0" brushRef="#br0" timeOffset="2608.005">1188 219 1520 0 0,'46'-2'5318'0'0,"91"-11"-4357"0"0,-96 10-986 0 0,-32 3-269 0 0,0 0 0 0 0,0 0 0 0 0,1-1 0 0 0,-1 0 0 0 0,0-1 0 0 0,0 0 0 0 0,0 0 0 0 0,0-1 0 0 0,-1 0 0 0 0,1 0 0 0 0,-1-1 0 0 0,1 0 0 0 0,-1-1 0 0 0,3-2 294 0 0,-6 2-1290 0 0</inkml:trace>
  <inkml:trace contextRef="#ctx0" brushRef="#br0" timeOffset="2969.094">1712 9 2380 0 0,'113'-9'4129'0'0,"-107"10"-4080"0"0,-1 0-1 0 0,1 0 1 0 0,0 1-1 0 0,0-1 0 0 0,-1 1 1 0 0,1 0-1 0 0,-1 1 0 0 0,0 0 1 0 0,0-1-1 0 0,0 2 0 0 0,0-1 1 0 0,0 1-1 0 0,0-1 1 0 0,-1 1-1 0 0,0 0 0 0 0,0 1 1 0 0,0-1-1 0 0,0 1 0 0 0,-1 0 1 0 0,0 0-1 0 0,0 0 1 0 0,0 0-1 0 0,0 0 0 0 0,-1 1 1 0 0,0-1-1 0 0,0 1 0 0 0,0 1-48 0 0,1 8 150 0 0,0 0-1 0 0,-1 0 0 0 0,-1 0 0 0 0,0 1 0 0 0,-1-1 1 0 0,-1 0-1 0 0,0 0 0 0 0,-1 1 0 0 0,-1-1 0 0 0,-2 9-149 0 0,-6 44 1168 0 0,13-64-1161 0 0,0 0-1 0 0,1 0 1 0 0,0-1-1 0 0,0 1 1 0 0,0 0 0 0 0,0-1-1 0 0,0 0 1 0 0,1 0 0 0 0,0 0-1 0 0,-1 0 1 0 0,1 0-1 0 0,0-1 1 0 0,1 0 0 0 0,-1 0-1 0 0,0 0 1 0 0,0 0-1 0 0,1-1 1 0 0,-1 1 0 0 0,1-1-1 0 0,0 0 1 0 0,-1-1 0 0 0,1 1-1 0 0,0-1 1 0 0,-1 0-1 0 0,1 0 1 0 0,0 0 0 0 0,-1-1-1 0 0,1 0 1 0 0,3 0-7 0 0,0 1-81 0 0,209-17-7059 0 0,-191 12 5830 0 0</inkml:trace>
  <inkml:trace contextRef="#ctx0" brushRef="#br0" timeOffset="7556.303">907 682 848 0 0,'0'0'256'0'0,"0"0"-17"0"0,0 0-2 0 0,0 0 3 0 0,0 0-48 0 0,0 0-15 0 0,0 0 48 0 0,0 0-30 0 0,0 0 30 0 0,0 0-11 0 0,0 0-12 0 0,0 0-16 0 0,28 13 574 0 0,177-40 1183 0 0,-191 24-1647 0 0,0-1 0 0 0,0-1 0 0 0,-1 0 1 0 0,1-1-1 0 0,-1-1 0 0 0,-1 0 1 0 0,1 0-1 0 0,-1-1 0 0 0,0-1 1 0 0,-1 0-1 0 0,0-1 0 0 0,3-4-296 0 0,20-43 2130 0 0,-34 57-2065 0 0,0 0-35 0 0,0 0 18 0 0,0 0 17 0 0,-4-29 119 0 0,-4 20-203 0 0,-1 1 1 0 0,0 0-1 0 0,0 1 1 0 0,-1 0-1 0 0,0 0 1 0 0,0 1-1 0 0,0 1 0 0 0,-1 0 1 0 0,0 0-1 0 0,0 1 1 0 0,0 0-1 0 0,-1 1 1 0 0,0 0-1 0 0,1 1 1 0 0,-1 0-1 0 0,-3 1 19 0 0,-108-1-170 0 0,51 33 175 0 0,58-27-17 0 0,1 1 0 0 0,0 0-1 0 0,0 1 1 0 0,1 0 0 0 0,0 1-1 0 0,0 1 1 0 0,1 0 0 0 0,-1 1-1 0 0,2 0 1 0 0,-1 0 0 0 0,1 1-1 0 0,1 0 1 0 0,0 1 0 0 0,0 0-1 0 0,1 1 1 0 0,1 0-1 0 0,0 0 1 0 0,0 0 0 0 0,2 1-1 0 0,-1 0 1 0 0,1 0 0 0 0,1 0-1 0 0,0 2 13 0 0,4-10 18 0 0,-1 34-78 0 0,0-27 75 0 0,0 0 0 0 0,1 0 0 0 0,0 0 0 0 0,1 0 0 0 0,0 0 0 0 0,1 0 0 0 0,1-1 0 0 0,-1 1 0 0 0,2 0 0 0 0,0-1 0 0 0,0 0 0 0 0,1 0 0 0 0,2 3-15 0 0,-3-6 34 0 0,0 0 0 0 0,1 0 1 0 0,0 0-1 0 0,0-1 0 0 0,1 0 0 0 0,0 0 1 0 0,0 0-1 0 0,1-1 0 0 0,0 0 0 0 0,0 0 0 0 0,0-1 1 0 0,1 0-1 0 0,0 0 0 0 0,0-1 0 0 0,0 0 0 0 0,0 0 1 0 0,1-1-1 0 0,-1 0 0 0 0,10 2-34 0 0,258 9 556 0 0,-157-36-364 0 0,-61 9-583 0 0,-69-7-9833 0 0,10 18 8918 0 0</inkml:trace>
  <inkml:trace contextRef="#ctx0" brushRef="#br0" timeOffset="8877.263">2400 699 1128 0 0,'0'0'784'0'0,"0"0"-110"0"0,0 0-123 0 0,0 0 10 0 0,0 0-83 0 0,-14-1 161 0 0,14 3 6350 0 0,158-11-6383 0 0,290-47 17 0 0,-365 50-185 0 0,-82 6-436 0 0,-1 0-34 0 0,20-2-1753 0 0,-15 2-6765 0 0,-7 0 7400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1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1404 0 0,'0'0'720'0'0,"0"0"-117"0"0,0 0-6 0 0,0 0-57 0 0,3-3-60 0 0,52-49 2590 0 0,-28-3 1568 0 0,-23 55-3426 0 0,-8 211-1329 0 0,37-29 15 0 0,-32-155-653 0 0,-1-26 343 0 0,0-1-118 0 0,0 0-30 0 0,4 3-5467 0 0,-5-8 4584 0 0,0-4-43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1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 0 0,'18'10'307'0'0,"0"0"0"0"0,0 2 0 0 0,-1 0 0 0 0,-1 1 0 0 0,0 1-1 0 0,0 0 1 0 0,-2 1 0 0 0,0 1 0 0 0,0 0 0 0 0,-2 1 0 0 0,0 0 0 0 0,-1 1 0 0 0,0 0 0 0 0,-2 2-307 0 0,5 3 293 0 0,0 1 1 0 0,-2 1-1 0 0,-2 1 1 0 0,0-1-1 0 0,-1 1 1 0 0,-2 1 0 0 0,0 0-1 0 0,-2 0 1 0 0,-1 0-1 0 0,-1 0 1 0 0,-2 1 0 0 0,0 0-294 0 0,-6-3 118 0 0,-1 0 0 0 0,-1 0 0 0 0,-1-1 0 0 0,-1 0 0 0 0,-2 0 0 0 0,0-1 0 0 0,-1 0 0 0 0,-1-1 0 0 0,-1 0 0 0 0,-2-2 0 0 0,0 1 0 0 0,0-2 0 0 0,-2 0 0 0 0,-1-1 0 0 0,0-1 0 0 0,-12 8-118 0 0,-9-3-2669 0 0,39-22 1132 0 0,-6-33-2575 0 0,14 9 2822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1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69 924 0 0,'0'0'904'0'0,"0"0"-42"0"0,0 0-118 0 0,0 0-54 0 0,0 0-26 0 0,0 0-60 0 0,0 0-16 0 0,27-2 1641 0 0,298-47-238 0 0,-188 32-3457 0 0,-135 17 719 0 0,-28 10-4068 0 0,0-3 3487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1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34 908 0 0,'9'3'924'0'0,"16"4"-40"0"0,-2-6-228 0 0,9 1-28 0 0,-18-2-32 0 0,11 0-28 0 0,5 0-119 0 0,4 0-305 0 0,37-15-20 0 0,-33 8-388 0 0,-1-1-365 0 0,-3 5-667 0 0,0-7 44 0 0,-2 6-8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1024 0 0,'0'0'393'0'0,"0"0"-51"0"0,0 0-51 0 0,0 0-36 0 0,0 0-24 0 0,0 0-23 0 0,0 0-26 0 0,0 0 12 0 0,0 0 91 0 0,0 0 20 0 0,0 0-37 0 0,0 0-36 0 0,0 0 9 0 0,0 0-34 0 0,0 0 49 0 0,0 0-108 0 0,0 0 55 0 0,0 0 32 0 0,0 0-90 0 0,0 0-14 0 0,0 0 36 0 0,0 0 24 0 0,0 0-59 0 0,0 0-79 0 0,0 0 55 0 0,0 0 2 0 0,0 0 30 0 0,0 0-78 0 0,0 0-13 0 0,0 0-3 0 0,0 0-19 0 0,0 0-23 0 0,0 0 9 0 0,0 0-51 0 0,0 0 27 0 0,0 0-25 0 0,0 0 82 0 0,0 0 38 0 0,15 8 280 0 0,9 1-179 0 0,1-2 0 0 0,0-1 0 0 0,1-1 0 0 0,-1-1 0 0 0,1-1 0 0 0,0-2 0 0 0,0 0 0 0 0,19-3-185 0 0,-18 2 162 0 0,129-26 383 0 0,-154 26-550 0 0,0-1 0 0 0,0 1 0 0 0,0-1 1 0 0,0 1-1 0 0,0-1 0 0 0,0 0 0 0 0,0 0 0 0 0,0 0 0 0 0,0 0 0 0 0,0 0 0 0 0,0 0 0 0 0,-1 0 0 0 0,1-1 0 0 0,0 1 0 0 0,-1-1 0 0 0,1 1 1 0 0,-1-1-1 0 0,1 0 0 0 0,-1 1 0 0 0,0-1 0 0 0,0 0 0 0 0,0 0 0 0 0,0 0 0 0 0,0 0 0 0 0,0 0 0 0 0,-1 0 0 0 0,1 0 0 0 0,-1 0 1 0 0,1-2 4 0 0,-1 3-174 0 0,-4-9-142 0 0,-9 2 282 0 0,0 1 0 0 0,-1 1 0 0 0,0 0 0 0 0,0 0 0 0 0,0 1-1 0 0,-1 1 1 0 0,1 1 0 0 0,-1 0 0 0 0,0 1 0 0 0,0 0 0 0 0,0 2 0 0 0,-1-1 0 0 0,1 2 0 0 0,0 0-1 0 0,0 1 1 0 0,0 0 0 0 0,1 1 0 0 0,-1 1 0 0 0,0 0 0 0 0,1 1 0 0 0,0 1 0 0 0,0 0 0 0 0,1 1 0 0 0,0 1-1 0 0,0 0 35 0 0,6-6 9 0 0,0 1-1 0 0,1 0 1 0 0,0 1-1 0 0,0 0 1 0 0,0 0-1 0 0,0 0 1 0 0,0 1-1 0 0,1 0 1 0 0,0 0-1 0 0,0 0 1 0 0,0 0-1 0 0,1 1 1 0 0,0 0-1 0 0,0 0 1 0 0,0 0-1 0 0,1 0 1 0 0,0 1-1 0 0,0 0 1 0 0,0-1-1 0 0,1 1 1 0 0,0 0-1 0 0,0 0-8 0 0,6 2 23 0 0,-1-1 1 0 0,1 0-1 0 0,0 0 0 0 0,1-1 0 0 0,0 1 1 0 0,0-1-1 0 0,1 0 0 0 0,0 0 1 0 0,0-1-1 0 0,1 0 0 0 0,-1 0 0 0 0,1 0 1 0 0,0-1-1 0 0,1 0 0 0 0,0 0 1 0 0,-1-1-1 0 0,1 0 0 0 0,1-1 0 0 0,-1 1 1 0 0,0-2-1 0 0,1 1 0 0 0,0-1 0 0 0,1 0-23 0 0,241 19-2563 0 0,-113-54-1491 0 0,-106 17 2816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2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59 1216 0 0,'-3'-10'5472'0'0,"47"3"-5135"0"0,-28 5 189 0 0,317-22 956 0 0,-330 13-4769 0 0,-5 10 815 0 0,1-2 1226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1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1360 0 0,'0'-7'7173'0'0,"94"-23"-6374"0"0,151 6-456 0 0,-140 23-3398 0 0,-65 1 579 0 0,-35 1 1242 0 0,6 5 24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2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1440 0 0,'14'-5'2535'0'0,"11"5"4193"0"0,-25 27-6052 0 0,-1 92-854 0 0,2-64-8673 0 0,-1-54 7629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2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1204 0 0,'-17'1'357'0'0,"0"1"0"0"0,0 1 0 0 0,0 1-1 0 0,0 0 1 0 0,1 1 0 0 0,0 1 0 0 0,0 0 0 0 0,0 1 0 0 0,1 1 0 0 0,0 1-1 0 0,1 0 1 0 0,-1 1 0 0 0,2 0 0 0 0,-1 1 0 0 0,2 1 0 0 0,0 0-1 0 0,0 0 1 0 0,1 1 0 0 0,-9 13-357 0 0,14-16 51 0 0,1 1-1 0 0,0-1 1 0 0,1 1-1 0 0,0 0 1 0 0,0 0 0 0 0,1 0-1 0 0,1 1 1 0 0,0-1 0 0 0,0 1-1 0 0,1-1 1 0 0,0 1-1 0 0,1 0 1 0 0,1-1 0 0 0,0 1-1 0 0,0-1 1 0 0,2 1-1 0 0,-1-1 1 0 0,1 1 0 0 0,1-1-1 0 0,-1 0 1 0 0,2-1-1 0 0,0 1 1 0 0,0-1 0 0 0,1 0-1 0 0,0 0 1 0 0,1 0-1 0 0,0-1 1 0 0,1 0 0 0 0,-1 0-1 0 0,9 5-50 0 0,1 3-313 0 0,0-1-1 0 0,1 0 1 0 0,1-2-1 0 0,0 0 1 0 0,1-1-1 0 0,1-1 1 0 0,0-1-1 0 0,0-1 1 0 0,1-1-1 0 0,1-1 1 0 0,-1-1-1 0 0,1 0 1 0 0,0-2-1 0 0,18 2 314 0 0,17-6-1971 0 0,-34-1 725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2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1772 0 0,'26'-16'5553'0'0,"-19"36"-1480"0"0,-7-19-4097 0 0,42 204-334 0 0,-41-204 245 0 0,1 15-2444 0 0,-8-11-2760 0 0,5-6 4000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2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1024 0 0,'8'4'8653'0'0,"22"-7"-7522"0"0,0-2-822 0 0,116-7-607 0 0,-48-5-7133 0 0,-95 17 6123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2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1416 0 0,'0'0'742'0'0,"0"0"-170"0"0,0 0-63 0 0,0 0-58 0 0,0 0-24 0 0,0 0-20 0 0,0 0-40 0 0,0 0-60 0 0,20-3 1546 0 0,-19-5-2277 0 0,13 1 5585 0 0,-11 7-5204 0 0,-3 0 18 0 0,8 2 27 0 0,176 39 81 0 0,-148-40-57 0 0,0-1 1 0 0,1-2-1 0 0,-1-2 1 0 0,-1-1-1 0 0,1-2 0 0 0,-1-2 1 0 0,1-1-27 0 0,-33 10-27 0 0,0-1 1 0 0,-1 1-1 0 0,1-1 0 0 0,-1 0 1 0 0,1 0-1 0 0,-1 0 1 0 0,1 0-1 0 0,-1 0 1 0 0,0 0-1 0 0,0-1 0 0 0,1 1 1 0 0,-1-1-1 0 0,0 1 1 0 0,0-1-1 0 0,0 0 0 0 0,-1 0 1 0 0,1 0-1 0 0,0 0 1 0 0,-1 0-1 0 0,1 0 1 0 0,-1-1-1 0 0,0 1 0 0 0,0 0 1 0 0,0-1-1 0 0,0 1 1 0 0,0-1-1 0 0,0 1 0 0 0,0-1 1 0 0,-1 0-1 0 0,0 1 1 0 0,1-1-1 0 0,-1 1 1 0 0,0-1-1 0 0,0 0 0 0 0,-1 1 1 0 0,1-1-1 0 0,0 0 1 0 0,-1 1-1 0 0,1-1 0 0 0,-1 1 1 0 0,0-1-1 0 0,0 1 1 0 0,0-1-1 0 0,0 1 1 0 0,-1 0-1 0 0,1-1 0 0 0,-1 1 1 0 0,1 0-1 0 0,-1 0 1 0 0,0 0-1 0 0,0 0 0 0 0,0 0 1 0 0,0 1-1 0 0,0-1 1 0 0,0 1-1 0 0,0-1 1 0 0,0 1-1 0 0,-1 0 0 0 0,1-1 1 0 0,0 1-1 0 0,-1 0 1 0 0,1 1-1 0 0,-1-1 0 0 0,0 0 1 0 0,1 1-1 0 0,-1 0 1 0 0,1-1-1 0 0,-1 1 1 0 0,0 0-1 0 0,0 0 27 0 0,-4-1-34 0 0,-12-4-55 0 0,1 1 1 0 0,-1 1 0 0 0,0 1-1 0 0,0 0 1 0 0,0 1 0 0 0,0 1 0 0 0,0 1-1 0 0,-15 3 89 0 0,-149 62-220 0 0,176-63 223 0 0,0 1 0 0 0,0 0 1 0 0,0 0-1 0 0,0 0 0 0 0,1 1 1 0 0,0 0-1 0 0,0 0 1 0 0,0 1-1 0 0,0-1 0 0 0,1 1 1 0 0,0 1-1 0 0,0-1 0 0 0,1 1 1 0 0,0 0-1 0 0,0 0 0 0 0,0 0 1 0 0,1 0-1 0 0,0 1 0 0 0,1-1 1 0 0,-1 1-1 0 0,1 0 0 0 0,1-1 1 0 0,-1 6-4 0 0,5-5 29 0 0,-1 0-1 0 0,2-1 1 0 0,-1 0 0 0 0,1 1 0 0 0,0-1 0 0 0,1 0 0 0 0,-1-1-1 0 0,1 1 1 0 0,1-1 0 0 0,-1 0 0 0 0,1 0 0 0 0,0-1-1 0 0,1 1 1 0 0,-1-2 0 0 0,1 1 0 0 0,0-1 0 0 0,0 0-1 0 0,0 0 1 0 0,1 0 0 0 0,-1-1 0 0 0,1-1 0 0 0,0 1-1 0 0,0-1 1 0 0,0 0-29 0 0,180 14-813 0 0,-2-62-3946 0 0,-155 30 3387 0 0,-5-1 12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2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1496 0 0,'11'-5'5965'0'0,"64"-8"-4915"0"0,148-4 1943 0 0,-216 10-2640 0 0,-10 1-2195 0 0,5-1-3792 0 0,1 3 4343 0 0,1 0 145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2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1160 0 0,'64'1'5938'0'0,"-59"2"-5861"0"0,-1 0-1 0 0,1 0 1 0 0,-1 1-1 0 0,0-1 1 0 0,0 1-1 0 0,0 0 1 0 0,0 0-1 0 0,-1 0 1 0 0,0 1 0 0 0,0-1-1 0 0,0 1 1 0 0,0 0-1 0 0,-1 0 1 0 0,0 0-1 0 0,0 0 1 0 0,0 0-1 0 0,0 0 1 0 0,-1 1-1 0 0,0-1 1 0 0,0 1-1 0 0,-1-1 1 0 0,1 1-1 0 0,-1-1 1 0 0,0 1-1 0 0,-1-1 1 0 0,1 0-1 0 0,-1 1 1 0 0,-1 4-77 0 0,-78 116 1747 0 0,79-125-1728 0 0,0 1 0 0 0,1-1 0 0 0,-1 0 1 0 0,1 1-1 0 0,-1-1 0 0 0,1 1 0 0 0,-1-1 0 0 0,1 1 0 0 0,0-1 0 0 0,0 1 0 0 0,-1-1 0 0 0,1 1 0 0 0,0-1 0 0 0,1 1 0 0 0,-1-1 0 0 0,0 1 0 0 0,0-1 0 0 0,1 1 0 0 0,-1-1 0 0 0,1 1 0 0 0,-1-1 0 0 0,1 1 0 0 0,-1-1 0 0 0,1 1 0 0 0,0-1 0 0 0,0 0 0 0 0,0 0 1 0 0,0 1-1 0 0,0-1 0 0 0,0 0 0 0 0,0 0 0 0 0,0 0 0 0 0,0 0 0 0 0,0 0 0 0 0,1 0 0 0 0,-1-1 0 0 0,0 1 0 0 0,1 0 0 0 0,-1 0 0 0 0,1-1 0 0 0,-1 1 0 0 0,1-1 0 0 0,-1 0 0 0 0,1 1 0 0 0,0-1-19 0 0,74 13-941 0 0,-64-12 496 0 0,-1-1 1 0 0,0 0-1 0 0,1-1 1 0 0,-1 0-1 0 0,0-1 1 0 0,1 0-1 0 0,-1-1 1 0 0,0 0-1 0 0,0-1 1 0 0,-1 0-1 0 0,1-1 1 0 0,-1 0-1 0 0,0 0 1 0 0,0-1-1 0 0,-1-1 1 0 0,0 1-1 0 0,0-1 1 0 0,0-1-1 0 0,1-2 445 0 0,5-10-1134 0 0</inkml:trace>
  <inkml:trace contextRef="#ctx0" brushRef="#br0" timeOffset="266.121">684 1 1076 0 0,'14'14'409'0'0,"1"1"0"0"0,-2 0 0 0 0,0 2 0 0 0,-1-1-1 0 0,0 1 1 0 0,-2 1 0 0 0,0 0 0 0 0,-1 1 0 0 0,0-1 0 0 0,-2 2 0 0 0,0-1 0 0 0,-1 1-1 0 0,-2 0 1 0 0,0 0 0 0 0,0 1 0 0 0,-1 12-409 0 0,-2-3 134 0 0,0 1-1 0 0,-2-1 1 0 0,-1 0 0 0 0,-2 0-1 0 0,-1 0 1 0 0,-1 0-1 0 0,-2-1 1 0 0,-1 0 0 0 0,-1-1-1 0 0,-1 0 1 0 0,-1 0 0 0 0,-2-1-1 0 0,-1-1 1 0 0,-1 0 0 0 0,-10 12-134 0 0,9-16-638 0 0,-1-1 0 0 0,0 0 0 0 0,-2-1 0 0 0,0-1 0 0 0,-1-1 0 0 0,-1-1 0 0 0,-1-1 0 0 0,0 0 0 0 0,-1-2 0 0 0,0-1 1 0 0,-3-1 637 0 0,-7 2-1110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3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54 1004 0 0,'-161'198'5374'0'0,"159"-195"-5318"0"0,1-1 0 0 0,-1 1 0 0 0,1 0 0 0 0,0 0-1 0 0,0-1 1 0 0,0 1 0 0 0,0 0 0 0 0,0 0 0 0 0,1 0 0 0 0,-1 0 0 0 0,1 1 0 0 0,0-1 0 0 0,0 0-1 0 0,0 0 1 0 0,0 0 0 0 0,1 0 0 0 0,-1 0 0 0 0,1 0 0 0 0,0 0 0 0 0,0 0 0 0 0,0 0 0 0 0,0 0 0 0 0,0-1-1 0 0,1 1 1 0 0,-1 0 0 0 0,1-1 0 0 0,0 1 0 0 0,-1-1 0 0 0,1 1 0 0 0,1-1 0 0 0,-1 0 0 0 0,0 0 0 0 0,0 0-1 0 0,1 0 1 0 0,-1 0 0 0 0,1-1 0 0 0,0 1 0 0 0,-1-1 0 0 0,1 1 0 0 0,0-1 0 0 0,0 0-56 0 0,122 42 400 0 0,-59-36-1335 0 0,-2-4-3682 0 0,-62-3 3303 0 0</inkml:trace>
  <inkml:trace contextRef="#ctx0" brushRef="#br0" timeOffset="298.427">501 29 1172 0 0,'11'4'4669'0'0,"23"41"-4125"0"0,-20-26-80 0 0,133 149-882 0 0,-147-166-478 0 0,0 7-1705 0 0,0-8 1279 0 0</inkml:trace>
  <inkml:trace contextRef="#ctx0" brushRef="#br0" timeOffset="549.13">880 54 1544 0 0,'-39'40'4882'0'0,"-39"122"-3689"0"0,43-39-663 0 0,-16 45-751 0 0,-10-72-3626 0 0,43-81 2501 0 0,1-4-77 0 0</inkml:trace>
  <inkml:trace contextRef="#ctx0" brushRef="#br0" timeOffset="831.568">1145 1 1592 0 0,'8'3'210'0'0,"1"1"-1"0"0,-1 0 0 0 0,1 0 1 0 0,-1 1-1 0 0,-1 0 1 0 0,1 0-1 0 0,-1 1 1 0 0,0 0-1 0 0,0 1 0 0 0,0-1 1 0 0,-1 1-1 0 0,0 1 1 0 0,-1-1-1 0 0,0 1 1 0 0,0 0-1 0 0,0 0 0 0 0,-1 0 1 0 0,0 1-1 0 0,-1-1 1 0 0,0 1-1 0 0,0 0 1 0 0,-1 0-1 0 0,0 0 0 0 0,0 1 1 0 0,-1-1-1 0 0,-1 3-209 0 0,5 7 117 0 0,-1 1-1 0 0,0 1 1 0 0,-2-1-1 0 0,-1 0 1 0 0,0 1-1 0 0,-2-1 1 0 0,0 1-1 0 0,-1-1 0 0 0,-1 0 1 0 0,-1 0-1 0 0,-1 0 1 0 0,-1 0-1 0 0,0-1 1 0 0,-1 0-1 0 0,-2 0 1 0 0,0-1-1 0 0,0 0 1 0 0,-2 0-1 0 0,0-1 1 0 0,-1-1-1 0 0,-1 0 1 0 0,-1 0-117 0 0,-14 11-587 0 0,-2-2 0 0 0,0-1 0 0 0,-1-1 0 0 0,-1-1 1 0 0,-2-2-1 0 0,0-2 0 0 0,0-1 0 0 0,-21 6 587 0 0,20-13-1531 0 0,0-7 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3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23 261 1100 0 0,'-22'-55'3663'0'0,"24"15"-111"0"0,-2 40-3458 0 0,0 0-34 0 0,5 21 8 0 0,5 264 251 0 0,42 60 291 0 0,-26-260-526 0 0,-53-114-5759 0 0,15 7 4215 0 0,1-3-95 0 0</inkml:trace>
  <inkml:trace contextRef="#ctx0" brushRef="#br0" timeOffset="298.467">14 162 1096 0 0,'0'-7'144'0'0,"1"0"0"0"0,-1 0 0 0 0,1 0 0 0 0,1 0 0 0 0,-1 0 0 0 0,1 1 0 0 0,0-1 0 0 0,1 0 0 0 0,0 1 0 0 0,0 0 0 0 0,0-1 0 0 0,1 1-1 0 0,0 0 1 0 0,0 1 0 0 0,0-1 0 0 0,1 1 0 0 0,0 0 0 0 0,0 0 0 0 0,0 0 0 0 0,0 1 0 0 0,1 0 0 0 0,0 0 0 0 0,0 0 0 0 0,0 1 0 0 0,0-1 0 0 0,1 2 0 0 0,-1-1 0 0 0,1 1 0 0 0,0 0 0 0 0,0 0 0 0 0,0 1 0 0 0,-1 0 0 0 0,4-1-144 0 0,-5 3 21 0 0,0-1 0 0 0,0 1 0 0 0,0 0 0 0 0,0 0 0 0 0,-1 0 0 0 0,1 0 0 0 0,0 1 0 0 0,-1 0 0 0 0,1 0 0 0 0,-1 0 0 0 0,0 1 0 0 0,1 0 0 0 0,-1-1 0 0 0,-1 1 0 0 0,1 1 0 0 0,0-1 1 0 0,-1 0-1 0 0,1 1 0 0 0,-1 0 0 0 0,0 0 0 0 0,0 0 0 0 0,-1 0 0 0 0,1 0 0 0 0,-1 1 0 0 0,0-1 0 0 0,0 1 0 0 0,0-1 0 0 0,-1 1 0 0 0,1 0 0 0 0,-1 0 0 0 0,0 4-21 0 0,1 1 61 0 0,0 0 0 0 0,-1 0 0 0 0,0 0 0 0 0,-1 0 0 0 0,0 0 0 0 0,-1 0 0 0 0,0 0 0 0 0,0 0 0 0 0,-1 0 0 0 0,0 0 0 0 0,-1-1 0 0 0,0 1 0 0 0,-1-1 0 0 0,0 0 0 0 0,-2 5-61 0 0,-10 7-22 0 0,-1 0 0 0 0,-1-2 0 0 0,0 0 0 0 0,-2-1 0 0 0,0-1 0 0 0,-1 0 1 0 0,0-2-1 0 0,-1 0 0 0 0,-17 7 22 0 0,36-21-808 0 0,3-1-110 0 0,-12-10-1882 0 0,13 4 1401 0 0</inkml:trace>
  <inkml:trace contextRef="#ctx0" brushRef="#br0" timeOffset="580.582">674 139 984 0 0,'-19'10'233'0'0,"0"0"-1"0"0,1 2 1 0 0,1 0 0 0 0,0 1-1 0 0,0 1 1 0 0,1 0 0 0 0,1 1-1 0 0,1 1 1 0 0,0 0-1 0 0,1 1 1 0 0,1 0 0 0 0,0 1-1 0 0,2 1 1 0 0,0 0 0 0 0,1 0-1 0 0,0 1 1 0 0,2 0-1 0 0,1 0 1 0 0,0 1 0 0 0,1 0-1 0 0,2 0 1 0 0,0 0 0 0 0,1 0-1 0 0,1 12-232 0 0,1-23-48 0 0,1 0-1 0 0,1 0 1 0 0,0-1-1 0 0,0 1 1 0 0,1-1-1 0 0,0 1 1 0 0,0-1-1 0 0,1 0 1 0 0,1 0-1 0 0,-1-1 1 0 0,1 1-1 0 0,1-1 1 0 0,-1 0-1 0 0,2 0 1 0 0,-1-1-1 0 0,1 0 1 0 0,0 0-1 0 0,0-1 1 0 0,1 1-1 0 0,0-2 1 0 0,0 1-1 0 0,0-1 1 0 0,1 0-1 0 0,-1-1 1 0 0,1 0-1 0 0,1 0 1 0 0,-1-1-1 0 0,0 0 0 0 0,1-1 1 0 0,-1 0-1 0 0,1 0 1 0 0,0-1-1 0 0,1 0 49 0 0,22 0-1312 0 0,-14-1-102 0 0</inkml:trace>
  <inkml:trace contextRef="#ctx0" brushRef="#br0" timeOffset="909.34">1257 184 1240 0 0,'-8'13'4348'0'0,"-35"51"-3606"0"0,20-31-540 0 0,0 1 0 0 0,3 2 0 0 0,0 0 0 0 0,3 1 0 0 0,1 1 0 0 0,-4 17-202 0 0,-32 79-790 0 0,15-105-2517 0 0,24-28 1930 0 0</inkml:trace>
  <inkml:trace contextRef="#ctx0" brushRef="#br0" timeOffset="1161.17">850 324 1720 0 0,'16'-5'4612'0'0,"34"52"-4491"0"0,-39-36 269 0 0,74 69 1 0 0,45 45-407 0 0,-54-34-4064 0 0,-67-77 2666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3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1428 0 0,'0'0'976'0'0,"0"0"-74"0"0,0 0-70 0 0,0 0-71 0 0,0 0-82 0 0,0 0-34 0 0,9-5-42 0 0,179-43 1641 0 0,55 28-1100 0 0,-139 18-4102 0 0,-92 14-1234 0 0,-19-9 2828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1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1048 0 0,'16'20'4679'0'0,"39"-19"-4008"0"0,-36-2-54 0 0,352-25-598 0 0,-250 7-3607 0 0,-85 9 2346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3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1508 0 0,'49'39'5515'0'0,"60"-23"-4430"0"0,-99-15-776 0 0,150 1-2227 0 0,-86-3-1775 0 0,-49 1 2203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4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1504 0 0,'-33'22'3661'0'0,"31"-21"-3574"0"0,-1 1 1 0 0,0 0-1 0 0,0 0 1 0 0,1 0-1 0 0,0 1 1 0 0,-1-1-1 0 0,1 0 0 0 0,0 1 1 0 0,0 0-1 0 0,0-1 1 0 0,0 1-1 0 0,1 0 1 0 0,-1 0-1 0 0,1 0 1 0 0,0 0-1 0 0,0 0 1 0 0,0 0-1 0 0,0 1 1 0 0,0-1-1 0 0,1 0 1 0 0,-1 0-1 0 0,1 1 0 0 0,0-1 1 0 0,0 0-1 0 0,0 1 1 0 0,1-1-1 0 0,-1 0 1 0 0,1 0-1 0 0,-1 1 1 0 0,2 1-88 0 0,6 3 87 0 0,1 0 1 0 0,-1 0 0 0 0,2-1-1 0 0,-1 0 1 0 0,1 0-1 0 0,0-1 1 0 0,0-1 0 0 0,1 0-1 0 0,-1 0 1 0 0,1-1 0 0 0,0 0-1 0 0,1-1 1 0 0,-1 0-1 0 0,0-1 1 0 0,1 0 0 0 0,0-1-1 0 0,-1 0 1 0 0,1-1 0 0 0,0 0-1 0 0,-1-1 1 0 0,4-1-88 0 0,127-28 494 0 0,-141 30-492 0 0,0-1 0 0 0,0 1 0 0 0,0 0 0 0 0,-1 0 0 0 0,1-1 0 0 0,0 1-1 0 0,0-1 1 0 0,0 1 0 0 0,0 0 0 0 0,0-1 0 0 0,-1 0 0 0 0,1 1 0 0 0,0-1 0 0 0,-1 1 0 0 0,1-1 0 0 0,0 0 0 0 0,-1 0 0 0 0,1 1 0 0 0,-1-1 0 0 0,1 0 0 0 0,-1 0-1 0 0,1 0 1 0 0,-1 0 0 0 0,1 1 0 0 0,-1-1 0 0 0,0 0 0 0 0,0 0 0 0 0,1 0 0 0 0,-1 0 0 0 0,0 0 0 0 0,0 0 0 0 0,0 0 0 0 0,0 0 0 0 0,0 0 0 0 0,0 0 0 0 0,0 0-1 0 0,-1 0 1 0 0,1 0 0 0 0,0 0 0 0 0,0 0 0 0 0,-1 1 0 0 0,1-1 0 0 0,0 0 0 0 0,-1 0 0 0 0,1 0 0 0 0,-1 0 0 0 0,0 1 0 0 0,1-1 0 0 0,-1 0 0 0 0,1 0 0 0 0,-1 1-1 0 0,0-1 1 0 0,0 1 0 0 0,1-1 0 0 0,-1 0 0 0 0,0 1 0 0 0,0-1 0 0 0,0 1 0 0 0,0 0 0 0 0,1-1 0 0 0,-1 1 0 0 0,0 0 0 0 0,0-1 0 0 0,-1 1-2 0 0,-57-28-146 0 0,17 17 22 0 0,-23-9-1917 0 0,14-19-3311 0 0,42 23 3868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3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353 356 1316 0 0,'-13'2'199'0'0,"1"0"0"0"0,-1 1-1 0 0,1 1 1 0 0,0 0 0 0 0,0 1-1 0 0,0 0 1 0 0,0 1 0 0 0,1 0-1 0 0,0 1 1 0 0,0 0 0 0 0,1 1 0 0 0,0 0-1 0 0,0 0 1 0 0,1 1 0 0 0,0 0-1 0 0,1 1 1 0 0,0 0 0 0 0,0 1 0 0 0,1-1-1 0 0,0 1 1 0 0,1 1 0 0 0,1-1-1 0 0,-1 1 1 0 0,2 0 0 0 0,0 0 0 0 0,0 0-1 0 0,1 1 1 0 0,0 3-199 0 0,3 8 202 0 0,2 1 0 0 0,0-1-1 0 0,2 0 1 0 0,0 0 0 0 0,2 0 0 0 0,0-1-1 0 0,2 1 1 0 0,0-2 0 0 0,2 1 0 0 0,3 4-202 0 0,51 186 674 0 0,-64-207-739 0 0,0-1 0 0 0,0 1 1 0 0,-1 0-1 0 0,0 0 0 0 0,0 0 0 0 0,0-1 0 0 0,-1 1 0 0 0,1-1 0 0 0,-2 1 0 0 0,1-1 0 0 0,0 0 1 0 0,-1 0-1 0 0,0 0 0 0 0,0 0 0 0 0,-1 0 0 0 0,1 0 0 0 0,-1-1 0 0 0,0 0 0 0 0,-2 2 65 0 0,-2 1-403 0 0,-1 0 1 0 0,1-1-1 0 0,-1 0 0 0 0,0 0 0 0 0,-1-1 1 0 0,1-1-1 0 0,-1 1 0 0 0,0-2 0 0 0,0 1 0 0 0,0-1 1 0 0,-1-1-1 0 0,1 0 0 0 0,-1 0 0 0 0,1-1 1 0 0,-5 0 402 0 0,-9-1-1450 0 0</inkml:trace>
  <inkml:trace contextRef="#ctx0" brushRef="#br0" timeOffset="3629.029">452 67 1652 0 0,'5'-15'3534'0'0,"14"23"-2375"0"0,13 31-1315 0 0,-27-31 183 0 0,1-1 0 0 0,0 1 0 0 0,0-1 0 0 0,1-1 0 0 0,0 1 0 0 0,0-1 1 0 0,0-1-1 0 0,1 1 0 0 0,0-1 0 0 0,0 0 0 0 0,0-1 0 0 0,0 0 1 0 0,1 0-1 0 0,0-1 0 0 0,0 0 0 0 0,0 0 0 0 0,0-1 0 0 0,0 0 0 0 0,0-1 1 0 0,1 0-1 0 0,-1-1 0 0 0,0 0 0 0 0,1 0 0 0 0,-1-1 0 0 0,1 0-27 0 0,-5 0 67 0 0,0 0 1 0 0,0 0-1 0 0,0 0 0 0 0,0-1 0 0 0,-1 0 0 0 0,1 0 1 0 0,-1 0-1 0 0,1-1 0 0 0,-1 0 0 0 0,0 1 0 0 0,0-1 0 0 0,0-1 1 0 0,0 1-1 0 0,-1-1 0 0 0,1 1 0 0 0,-1-1 0 0 0,0 0 0 0 0,0 0 1 0 0,0 0-1 0 0,0-1 0 0 0,-1 1 0 0 0,0-1 0 0 0,0 1 0 0 0,1-6-67 0 0,-3 9 139 0 0,0 1 24 0 0,-2-21 842 0 0,-35-69 1810 0 0,36 174-2748 0 0,22 30-122 0 0,25 255 321 0 0,-46-365-256 0 0,1-1 0 0 0,-1 1-1 0 0,0-1 1 0 0,0 1 0 0 0,-1-1-1 0 0,1 1 1 0 0,-1-1 0 0 0,1 1-1 0 0,-1-1 1 0 0,0 0 0 0 0,-1 1-1 0 0,1-1 1 0 0,0 0 0 0 0,-1 0-1 0 0,0 0 1 0 0,0 0 0 0 0,0 0-1 0 0,0 0 1 0 0,0-1 0 0 0,0 1-1 0 0,-1 0 1 0 0,1-1 0 0 0,-1 0-1 0 0,0 0 1 0 0,0 0 0 0 0,0 0-1 0 0,0 0 1 0 0,0 0 0 0 0,0-1-1 0 0,0 0 1 0 0,-1 1 0 0 0,1-1-1 0 0,0-1 1 0 0,-1 1 0 0 0,1 0-1 0 0,-1-1 1 0 0,1 1 0 0 0,-1-1 0 0 0,1 0-1 0 0,-1 0 1 0 0,-1-1-10 0 0,-3-3-38 0 0,1 0-1 0 0,1 0 1 0 0,-1-1 0 0 0,1 0 0 0 0,-1 0 0 0 0,1-1-1 0 0,1 0 1 0 0,-1 0 0 0 0,1 0 0 0 0,0-1-1 0 0,1 1 1 0 0,-1-1 0 0 0,1 0 0 0 0,1-1 0 0 0,-1 1-1 0 0,1-1 1 0 0,1 1 0 0 0,-1-1 0 0 0,1 0-1 0 0,0 0 1 0 0,1 0 0 0 0,0 0 0 0 0,0 0 0 0 0,1 0-1 0 0,0 0 1 0 0,1 0 0 0 0,-1-1 0 0 0,2 1-1 0 0,-1 0 1 0 0,1 0 0 0 0,0 1 0 0 0,1-1 0 0 0,0 0-1 0 0,0 1 1 0 0,0-1 0 0 0,1 1 0 0 0,0 0 0 0 0,1 0-1 0 0,-1 1 1 0 0,1-1 0 0 0,1 1 0 0 0,-1 0-1 0 0,4-2 39 0 0,179-99-5182 0 0,-139 85 2756 0 0,-20 11 1094 0 0,0 2 12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1392 0 0,'0'0'718'0'0,"0"0"-98"0"0,0 0-122 0 0,0 0-4 0 0,0 0 14 0 0,0-14 2583 0 0,32 101-2463 0 0,-24-81-596 0 0,1 0 0 0 0,0 0 0 0 0,0-1-1 0 0,0-1 1 0 0,0 0 0 0 0,1 0-1 0 0,0-1 1 0 0,0 0 0 0 0,0 0-1 0 0,0-1 1 0 0,0-1 0 0 0,0 1 0 0 0,1-2-1 0 0,-1 0 1 0 0,0 0 0 0 0,1 0-1 0 0,-1-2 1 0 0,0 1 0 0 0,0-1-1 0 0,0-1 1 0 0,0 1 0 0 0,0-2 0 0 0,0 1-1 0 0,-1-2 1 0 0,0 1 0 0 0,0-1-1 0 0,0 0 1 0 0,0-1 0 0 0,5-5-32 0 0,13-55 795 0 0,-27 65-675 0 0,0 1 2 0 0,0-40 587 0 0,-13-1-105 0 0,16 42 989 0 0,9 258-1791 0 0,-8-246 208 0 0,-1 0-1 0 0,-1-1 1 0 0,-1 1-1 0 0,1 0 1 0 0,-2 0-1 0 0,0 0 1 0 0,-1 0-1 0 0,0 0 1 0 0,-1 0-1 0 0,0 0 1 0 0,-1 0-1 0 0,0-1 1 0 0,-1 1-1 0 0,-1-1 1 0 0,0 0-1 0 0,0 0 1 0 0,-1-1-1 0 0,-1 1 1 0 0,0-1-1 0 0,-1-1 1 0 0,1 1-1 0 0,-2-1 1 0 0,0-1-1 0 0,0 0 1 0 0,-1 0-1 0 0,0 0-9 0 0,8-8 0 0 0,0 0-1 0 0,0 0 0 0 0,0-1 1 0 0,0 1-1 0 0,0 0 0 0 0,0-1 1 0 0,0 0-1 0 0,0 1 1 0 0,0-1-1 0 0,0 0 0 0 0,-1 0 1 0 0,1 0-1 0 0,0 0 1 0 0,0-1-1 0 0,0 1 0 0 0,0 0 1 0 0,0-1-1 0 0,0 0 1 0 0,0 1-1 0 0,0-1 0 0 0,0 0 1 0 0,0 0-1 0 0,0 0 0 0 0,0 0 1 0 0,1 0-1 0 0,-1-1 1 0 0,0 1-1 0 0,1 0 0 0 0,-1-1 1 0 0,1 1-1 0 0,0-1 1 0 0,-1 0-1 0 0,1 1 0 0 0,0-1 1 0 0,0 0-1 0 0,0 0 0 0 0,0 0 1 0 0,0 0-1 0 0,0 0 1 0 0,1 0-1 0 0,-1 0 0 0 0,1 0 1 0 0,-1 0-1 0 0,1-2 1 0 0,-17-97-1752 0 0,20 85 1050 0 0,1 0 1 0 0,1 0-1 0 0,0 0 0 0 0,1 1 1 0 0,1-1-1 0 0,1 1 1 0 0,0 1-1 0 0,0 0 1 0 0,2 0-1 0 0,0 1 0 0 0,0 0 1 0 0,6-6 701 0 0,-1 2-1371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3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1 1192 0 0,'0'0'702'0'0,"0"0"-71"0"0,0 0-79 0 0,0 0-75 0 0,0 0 19 0 0,0 0-58 0 0,24 13 410 0 0,-19-14-791 0 0,0 0 0 0 0,1 0 1 0 0,-1 0-1 0 0,1 1 0 0 0,-1-1 1 0 0,1 1-1 0 0,-1 1 0 0 0,1-1 1 0 0,-1 1-1 0 0,0 0 0 0 0,1 0 1 0 0,-1 1-1 0 0,0-1 0 0 0,1 1 0 0 0,-1 0 1 0 0,0 1-1 0 0,-1-1 0 0 0,1 1 1 0 0,0 0-1 0 0,-1 0 0 0 0,1 1 1 0 0,-1-1-1 0 0,0 1 0 0 0,0 0 0 0 0,-1 0 1 0 0,1 0-1 0 0,-1 0 0 0 0,0 1 1 0 0,0 0-1 0 0,0-1 0 0 0,0 1 1 0 0,-1 0-1 0 0,0 0 0 0 0,0 1 1 0 0,-1-1-1 0 0,1 0 0 0 0,-1 0 0 0 0,0 1 1 0 0,0-1-1 0 0,-1 1 0 0 0,0-1 1 0 0,0 2-58 0 0,-7 7 126 0 0,-1 0-1 0 0,-1 0 1 0 0,0-1 0 0 0,-1 0 0 0 0,0 0 0 0 0,-1-1 0 0 0,0-1 0 0 0,-1 0 0 0 0,-1 0 0 0 0,1-1-1 0 0,-2-1 1 0 0,1 0 0 0 0,-1-1 0 0 0,0 0 0 0 0,-1-1 0 0 0,-14 4-126 0 0,50-50-6035 0 0,-5 22 4705 0 0,1-1 86 0 0</inkml:trace>
  <inkml:trace contextRef="#ctx0" brushRef="#br0" timeOffset="283.001">1297 19 1060 0 0,'-13'3'337'0'0,"1"1"1"0"0,0 0-1 0 0,1 0 0 0 0,-1 1 0 0 0,1 1 1 0 0,0-1-1 0 0,0 2 0 0 0,1 0 0 0 0,-1 0 1 0 0,2 1-1 0 0,-1 0 0 0 0,-2 4-337 0 0,9-11 51 0 0,0 1 0 0 0,0 0 0 0 0,1-1 0 0 0,-1 1 0 0 0,1 0 0 0 0,-1 1 0 0 0,1-1 0 0 0,0 0 0 0 0,-1 0 0 0 0,1 1-1 0 0,1 0 1 0 0,-1-1 0 0 0,0 1 0 0 0,0 0 0 0 0,1 0 0 0 0,0 0 0 0 0,0 0 0 0 0,0 0 0 0 0,0 0 0 0 0,0 0 0 0 0,0 0 0 0 0,1 0 0 0 0,-1 1 0 0 0,1-1 0 0 0,0 0 0 0 0,0 0-1 0 0,0 1 1 0 0,1-1 0 0 0,-1 0 0 0 0,1 0 0 0 0,0 0 0 0 0,-1 0 0 0 0,1 0 0 0 0,1 0 0 0 0,-1 0 0 0 0,0 0 0 0 0,1 0 0 0 0,0 0 0 0 0,-1 0 0 0 0,1-1 0 0 0,0 1 0 0 0,0-1-1 0 0,1 0 1 0 0,-1 1 0 0 0,0-1 0 0 0,1 0 0 0 0,0 0 0 0 0,-1 0 0 0 0,1-1 0 0 0,1 2-51 0 0,163 38-4013 0 0,-155-41 2624 0 0</inkml:trace>
  <inkml:trace contextRef="#ctx0" brushRef="#br0" timeOffset="612.579">1508 71 928 0 0,'29'-4'4567'0'0,"69"-7"-2770"0"0,38-3-757 0 0,-49 10-3549 0 0,-73 5 458 0 0,-13-1 775 0 0</inkml:trace>
  <inkml:trace contextRef="#ctx0" brushRef="#br0" timeOffset="879.312">1586 188 2088 0 0,'28'19'6460'0'0,"62"-32"-4878"0"0,58-10-3335 0 0,-37 3-3498 0 0,-86 13 3777 0 0</inkml:trace>
  <inkml:trace contextRef="#ctx0" brushRef="#br0" timeOffset="5119.841">64 99 1172 0 0,'8'2'4963'0'0,"14"-3"-4170"0"0,-15 1-190 0 0,119-15 954 0 0,-54 4-4032 0 0,-62 16-1241 0 0,-16-3 2247 0 0</inkml:trace>
  <inkml:trace contextRef="#ctx0" brushRef="#br0" timeOffset="5355.143">0 296 1612 0 0,'33'0'4225'0'0,"23"-16"-3016"0"0,-40 11-826 0 0,64-14 597 0 0,69-29-3589 0 0,-111 29-93 0 0,-20 9 1280 0 0</inkml:trace>
  <inkml:trace contextRef="#ctx0" brushRef="#br0" timeOffset="5638.011">648 79 1360 0 0,'-4'2'217'0'0,"1"-1"0"0"0,-1 1 0 0 0,1 0 0 0 0,0 0-1 0 0,0 1 1 0 0,0-1 0 0 0,0 0 0 0 0,0 1 0 0 0,0 0 0 0 0,1 0-1 0 0,-1 0 1 0 0,1 0 0 0 0,0 0 0 0 0,0 0 0 0 0,0 1 0 0 0,0-1 0 0 0,0 1-1 0 0,1-1 1 0 0,0 1 0 0 0,0-1 0 0 0,0 1 0 0 0,0 0 0 0 0,0 0-1 0 0,1-1 1 0 0,0 1 0 0 0,-1 0 0 0 0,1 0 0 0 0,1 0 0 0 0,-1 2-217 0 0,5-1 82 0 0,1 1 0 0 0,-1-1 0 0 0,1-1 0 0 0,0 1 0 0 0,0-1 1 0 0,1 0-1 0 0,-1 0 0 0 0,1-1 0 0 0,0 0 0 0 0,0 0 0 0 0,0 0 0 0 0,0-1 1 0 0,0 0-1 0 0,1 0 0 0 0,-1-1 0 0 0,0 0 0 0 0,1-1 0 0 0,0 1 0 0 0,-1-1 1 0 0,1-1-1 0 0,-1 0 0 0 0,0 0 0 0 0,3 0-82 0 0,7 1 68 0 0,-16 0-68 0 0,1 1 0 0 0,-1 0 1 0 0,1 0-1 0 0,0-1 0 0 0,-1 1 0 0 0,1-1 0 0 0,0 0 0 0 0,0 1 0 0 0,0-1 1 0 0,-1 0-1 0 0,1 0 0 0 0,0 0 0 0 0,0 0 0 0 0,-1-1 0 0 0,1 1 0 0 0,0 0 0 0 0,0-1 1 0 0,-1 1-1 0 0,1-1 0 0 0,0 1 0 0 0,-1-1 0 0 0,1 0 0 0 0,-1 0 0 0 0,1 0 0 0 0,-1 0 1 0 0,1 0-1 0 0,-1 0 0 0 0,1 0 0 0 0,-1 0 0 0 0,0-1 0 0 0,0 1 0 0 0,0-1 0 0 0,0 1 1 0 0,0 0-1 0 0,0-1 0 0 0,0 0 0 0 0,0 1 0 0 0,0-1 0 0 0,-1 0 0 0 0,1 1 0 0 0,-1-1 1 0 0,1 0-1 0 0,-1 1 0 0 0,0-1 0 0 0,0 0 0 0 0,0 0 0 0 0,0 0 0 0 0,0 1 1 0 0,0-1-1 0 0,0 0 0 0 0,0 0 0 0 0,-1 1 0 0 0,1-1 0 0 0,-1 0 0 0 0,1 1 0 0 0,-1-1 1 0 0,0 0-1 0 0,1 1 0 0 0,-1-1 0 0 0,0 1 0 0 0,0-1 0 0 0,-1 0 0 0 0,-93-51-1234 0 0,10 8-4084 0 0,75 35 3848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3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251 435 1004 0 0,'-3'-3'445'0'0,"-9"-8"-12"0"0,9 8-59 0 0,3 3-25 0 0,-6-2-54 0 0,-23-9-65 0 0,27 12-195 0 0,0-1 0 0 0,0 1 0 0 0,0 0 0 0 0,0 0 0 0 0,0 0 0 0 0,0 1 0 0 0,0-1 1 0 0,0 0-1 0 0,0 1 0 0 0,1-1 0 0 0,-1 1 0 0 0,0 0 0 0 0,1-1 0 0 0,-1 1 0 0 0,1 0 1 0 0,0 0-1 0 0,0 0 0 0 0,0 0 0 0 0,0 0 0 0 0,0 0 0 0 0,0 0 0 0 0,0 1 0 0 0,1-1 1 0 0,-1 0-1 0 0,1 0 0 0 0,-1 1 0 0 0,1-1 0 0 0,0 0 0 0 0,0 2-35 0 0,-1 0 54 0 0,-2 17 160 0 0,1 0-1 0 0,1 0 0 0 0,1 0 0 0 0,1 1 1 0 0,1-1-1 0 0,0 0 0 0 0,2 0 1 0 0,0-1-1 0 0,2 1 0 0 0,5 13-213 0 0,18 97 661 0 0,-21 99 535 0 0,-12-201-1147 0 0,-1-1 0 0 0,-1 1 0 0 0,-1-1 1 0 0,-2-1-1 0 0,-1 1 0 0 0,0-1 0 0 0,-3-1 0 0 0,0 0 0 0 0,-1-1 0 0 0,-2-1 1 0 0,0 0-1 0 0,-2-1 0 0 0,-15 17-49 0 0,32-40-119 0 0,0 1-1 0 0,1 0 1 0 0,-1 0 0 0 0,0 0 0 0 0,0-1-1 0 0,0 1 1 0 0,0 0 0 0 0,0-1 0 0 0,0 1 0 0 0,0-1-1 0 0,0 1 1 0 0,0-1 0 0 0,0 0 0 0 0,0 1 0 0 0,0-1-1 0 0,0 0 1 0 0,0 0 0 0 0,0 0 0 0 0,0 1-1 0 0,0-1 1 0 0,0 0 0 0 0,0 0 0 0 0,0-1 0 0 0,-1 1-1 0 0,1 0 1 0 0,0 0 0 0 0,0-1 0 0 0,0 1-1 0 0,0 0 1 0 0,0-1 0 0 0,0 1 0 0 0,0-1 0 0 0,0 1-1 0 0,0-1 1 0 0,0 1 0 0 0,1-1 0 0 0,-1 0-1 0 0,0 0 1 0 0,0 1 0 0 0,0-1 0 0 0,1 0 0 0 0,-1 0-1 0 0,0-1 120 0 0,-3-12-1452 0 0</inkml:trace>
  <inkml:trace contextRef="#ctx0" brushRef="#br0" timeOffset="8575.977">496 68 928 0 0,'0'0'453'0'0,"0"0"99"0"0,3-16 2051 0 0,12 2-894 0 0,-15 11-1555 0 0,5-1-44 0 0,33-27 1284 0 0,-49 55-1346 0 0,-1-1 0 0 0,-1-1-1 0 0,-2 0 1 0 0,0-1-1 0 0,-1-1 1 0 0,0 0 0 0 0,-2-1-1 0 0,-1 0 1 0 0,0-2-1 0 0,-2 1-47 0 0,11-11 32 0 0,0 1-13 0 0,0 0 0 0 0,0-1 0 0 0,-1 0 0 0 0,0-1 0 0 0,-1 0 0 0 0,1 0 0 0 0,-1-1 0 0 0,0-1 0 0 0,0 0 0 0 0,-1 0 0 0 0,1-2 0 0 0,-1 1-1 0 0,0-2-18 0 0,11-2-16 0 0,-1-1-1 0 0,1 1 1 0 0,0-1-1 0 0,0 0 1 0 0,0 0-1 0 0,1 0 1 0 0,-1 0-1 0 0,0 0 1 0 0,1 0-1 0 0,-1 0 0 0 0,1-1 1 0 0,0 1-1 0 0,0-1 1 0 0,0 1-1 0 0,0-1 1 0 0,0 1-1 0 0,0-1 1 0 0,1 1-1 0 0,-1-1 1 0 0,1 0-1 0 0,0 1 1 0 0,0-1-1 0 0,0 0 0 0 0,0 1 1 0 0,0-1-1 0 0,0 0 1 0 0,1 1-1 0 0,-1-1 1 0 0,1 0-1 0 0,0 1 1 0 0,0-1-1 0 0,0 1 1 0 0,0-1-1 0 0,0 1 0 0 0,1 0 1 0 0,-1 0-1 0 0,1-1 17 0 0,1-1-17 0 0,0-1 1 0 0,1 1-1 0 0,-1 0 0 0 0,1 0 0 0 0,0 1 0 0 0,0-1 0 0 0,0 1 0 0 0,1 0 0 0 0,-1 0 0 0 0,1 0 0 0 0,-1 0 0 0 0,1 1 0 0 0,0 0 0 0 0,0 0 0 0 0,0 0 0 0 0,0 1 0 0 0,1 0 1 0 0,-1 0-1 0 0,0 0 0 0 0,0 0 0 0 0,1 1 0 0 0,-1 0 0 0 0,1 0 0 0 0,-1 1 0 0 0,0-1 0 0 0,1 1 0 0 0,-1 0 0 0 0,0 0 0 0 0,0 1 0 0 0,0 0 0 0 0,0 0 0 0 0,0 0 0 0 0,0 0 1 0 0,-1 1-1 0 0,1 0 0 0 0,1 1 17 0 0,33 7-44 0 0,-18-5 67 0 0,1-1 0 0 0,-1-1 0 0 0,1-1-1 0 0,-1-1 1 0 0,1 0 0 0 0,0-2 0 0 0,0-1 0 0 0,-1 0 0 0 0,1-2 0 0 0,0 0-1 0 0,-1-2 1 0 0,0 0 0 0 0,0-2 0 0 0,13-5-23 0 0,-33 12 8 0 0,1-1-1 0 0,0 1 1 0 0,-1-1 0 0 0,1 0-1 0 0,-1 1 1 0 0,1-1-1 0 0,-1 0 1 0 0,0 0 0 0 0,1 0-1 0 0,-1 0 1 0 0,0 0 0 0 0,0-1-1 0 0,1 1 1 0 0,-1 0-1 0 0,0 0 1 0 0,0-1 0 0 0,0 1-1 0 0,-1-1 1 0 0,1 1 0 0 0,0-1-1 0 0,-1 1 1 0 0,1-1-1 0 0,0 0 1 0 0,-1 1 0 0 0,0-1-1 0 0,1 1 1 0 0,-1-1 0 0 0,0 0-1 0 0,0 1 1 0 0,0-1-1 0 0,0 0 1 0 0,0 1 0 0 0,0-1-1 0 0,-1 0 1 0 0,1 1 0 0 0,0-1-1 0 0,-1 0 1 0 0,0 1-1 0 0,1-1 1 0 0,-1 1 0 0 0,0-1-1 0 0,0 1 1 0 0,1-1 0 0 0,-1 1-1 0 0,0 0 1 0 0,0-1-1 0 0,-1 1 1 0 0,1 0 0 0 0,0 0-1 0 0,0 0 1 0 0,-1 0 0 0 0,1 0-1 0 0,0 0 1 0 0,-1 0-1 0 0,1 0 1 0 0,-1 0 0 0 0,-1 0-8 0 0,-92-49-40 0 0,32 37-521 0 0,19 10-3511 0 0,36 3 2850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9:4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1 576 1356 0 0,'0'0'275'0'0,"0"0"30"0"0,0 0 22 0 0,0 0-6 0 0,0 0-75 0 0,0 0-16 0 0,0 0-21 0 0,0 0-22 0 0,0 0 24 0 0,0 0 154 0 0,0 0-13 0 0,0 0-44 0 0,0 0 32 0 0,0 0 90 0 0,0 0-9 0 0,0 0-27 0 0,0 0-2 0 0,0 0-8 0 0,0 0-49 0 0,2-24 500 0 0,2 14-784 0 0,-1 0 0 0 0,1 0-1 0 0,1 0 1 0 0,0 1-1 0 0,0 0 1 0 0,1 0 0 0 0,0 0-1 0 0,1 1 1 0 0,0 0-1 0 0,0 0 1 0 0,0 1 0 0 0,1-1-1 0 0,0 2 1 0 0,1-1-1 0 0,0 1 1 0 0,0 0-1 0 0,0 1 1 0 0,0 0 0 0 0,1 1-1 0 0,0 0 1 0 0,0 0-1 0 0,0 1 1 0 0,0 0 0 0 0,1 1-1 0 0,9-1-50 0 0,-15 7 6 0 0,1 0-1 0 0,-1 0 0 0 0,0 0 1 0 0,-1 1-1 0 0,1-1 1 0 0,-1 1-1 0 0,0 0 0 0 0,0 1 1 0 0,0-1-1 0 0,-1 1 1 0 0,0-1-1 0 0,0 1 0 0 0,0 0 1 0 0,-1 0-1 0 0,0 0 1 0 0,0 1-1 0 0,0-1 0 0 0,-1 0 1 0 0,0 1-1 0 0,0-1 0 0 0,-1 1 1 0 0,0-1-1 0 0,0 1 1 0 0,-1-1-1 0 0,1 1 0 0 0,-1-1 1 0 0,-1 1-1 0 0,1-1-5 0 0,1-3 3 0 0,-4 22 7 0 0,-1-1-1 0 0,-1 0 1 0 0,-1 0-1 0 0,-1-1 1 0 0,-1 0-1 0 0,-1 0 1 0 0,-1-1-1 0 0,-1-1 1 0 0,-13 18-10 0 0,16-23 18 0 0,-1-1 1 0 0,0-1 0 0 0,-2 0-1 0 0,1-1 1 0 0,-2 0 0 0 0,0 0 0 0 0,0-2-1 0 0,-1 1 1 0 0,-1-2 0 0 0,-8 5-19 0 0,21-16-6 0 0,0 0 0 0 0,1 0 1 0 0,-1 0-1 0 0,0 0 0 0 0,1-1 0 0 0,-1 1 0 0 0,1-1 0 0 0,-1 1 1 0 0,1-1-1 0 0,0 1 0 0 0,-1-1 0 0 0,1 0 0 0 0,0 0 1 0 0,0 0-1 0 0,0 0 0 0 0,0 1 0 0 0,1-1 0 0 0,-1 0 1 0 0,1-1-1 0 0,-1 1 0 0 0,1 0 0 0 0,0 0 0 0 0,-1 0 1 0 0,1 0-1 0 0,0 0 0 0 0,0 0 0 0 0,1 0 0 0 0,-1 0 1 0 0,0 0-1 0 0,1 0 0 0 0,-1-1 0 0 0,1 1 0 0 0,0 0 1 0 0,-1 1-1 0 0,1-1 0 0 0,0 0 0 0 0,1-1 6 0 0,-2 0-28 0 0,1-1 0 0 0,0 0 0 0 0,0 1 0 0 0,0-1 0 0 0,0 1 0 0 0,1-1 0 0 0,-1 1-1 0 0,1 0 1 0 0,0 0 0 0 0,0 0 0 0 0,0 0 0 0 0,0 0 0 0 0,1 0 0 0 0,-1 0 0 0 0,1 1 0 0 0,-1-1 0 0 0,1 1 0 0 0,0-1-1 0 0,0 1 1 0 0,0 0 0 0 0,1 1 0 0 0,-1-1 0 0 0,0 0 0 0 0,1 1 0 0 0,-1 0 0 0 0,1 0 0 0 0,-1 0 0 0 0,1 0 0 0 0,0 0-1 0 0,-1 1 1 0 0,1 0 0 0 0,0-1 0 0 0,-1 1 0 0 0,1 1 0 0 0,0-1 0 0 0,-1 0 0 0 0,4 2 28 0 0,176 29-5659 0 0,-170-31 4257 0 0</inkml:trace>
  <inkml:trace contextRef="#ctx0" brushRef="#br0" timeOffset="972.164">748 613 1100 0 0,'43'21'4240'0'0,"-42"-21"-4146"0"0,2 1 2 0 0,-1-1 0 0 0,0 1 1 0 0,1-1-1 0 0,-1 0 0 0 0,0 0 1 0 0,1 0-1 0 0,-1 0 1 0 0,0 0-1 0 0,1-1 0 0 0,-1 1 1 0 0,0-1-1 0 0,0 1 1 0 0,1-1-1 0 0,-1 0 0 0 0,0 0 1 0 0,0 0-1 0 0,0 0 1 0 0,0 0-1 0 0,0-1 0 0 0,0 1 1 0 0,0-1-1 0 0,0 1 1 0 0,-1-1-1 0 0,1 1 0 0 0,-1-1 1 0 0,1 0-1 0 0,0-1-96 0 0,-20-17 228 0 0,17 20-221 0 0,0 0 0 0 0,1 0 0 0 0,-1 0 0 0 0,1 0 0 0 0,-1 0 0 0 0,1 0 0 0 0,-1-1 0 0 0,1 1 0 0 0,-1 0 0 0 0,1 0 1 0 0,-1-1-1 0 0,1 1 0 0 0,-1-1 0 0 0,1 1 0 0 0,-1 0 0 0 0,1-1 0 0 0,-1 1 0 0 0,1-1 0 0 0,0 1 0 0 0,-1-1 0 0 0,1 1 0 0 0,0-1 0 0 0,-1 1 0 0 0,1-1 0 0 0,0 1 0 0 0,0-1 0 0 0,0 1 1 0 0,-1-1-1 0 0,1 1 0 0 0,0-1 0 0 0,0 0 0 0 0,0 1 0 0 0,0-1 0 0 0,0 1 0 0 0,0-1 0 0 0,0 1 0 0 0,0-1 0 0 0,0 0 0 0 0,0 1 0 0 0,1-1 0 0 0,-1 1 0 0 0,0-1 0 0 0,0 1 1 0 0,0-1-1 0 0,1 1 0 0 0,-1-1 0 0 0,0 1 0 0 0,1-1 0 0 0,-1 1 0 0 0,0-1 0 0 0,1 1 0 0 0,-1-1 0 0 0,1 1 0 0 0,-1 0 0 0 0,1-1 0 0 0,-1 1 0 0 0,0 0 0 0 0,1-1 0 0 0,0 1 0 0 0,-1 0 1 0 0,1 0-1 0 0,-1-1 0 0 0,1 1 0 0 0,-1 0 0 0 0,1 0-7 0 0,51-66-57 0 0,-52 65-22 0 0,0-2 19 0 0,0-1 49 0 0,-1-1-1 0 0,0 1 1 0 0,1-1-1 0 0,-2 1 0 0 0,1 0 1 0 0,0-1-1 0 0,-1 1 0 0 0,0 0 1 0 0,0 0-1 0 0,0 0 1 0 0,0 0-1 0 0,-1 1 0 0 0,1-1 1 0 0,-1 0-1 0 0,0 1 0 0 0,0 0 1 0 0,0 0-1 0 0,-1 0 0 0 0,1 0 1 0 0,-1 0-1 0 0,1 1 1 0 0,-1-1-1 0 0,0 1 0 0 0,0 0 1 0 0,0 1-1 0 0,-1-1 0 0 0,1 0 1 0 0,0 1-1 0 0,0 0 1 0 0,-1 0-1 0 0,1 1 0 0 0,-1-1 1 0 0,-2 1 11 0 0,-146 13-255 0 0,143-10 250 0 0,-1 0 0 0 0,1 1 0 0 0,0 1 0 0 0,1-1-1 0 0,-1 2 1 0 0,1-1 0 0 0,0 1 0 0 0,0 1 0 0 0,1 0-1 0 0,0 0 1 0 0,0 0 0 0 0,1 1 0 0 0,0 0 0 0 0,0 1-1 0 0,1-1 1 0 0,0 2 0 0 0,0-1 0 0 0,1 0-1 0 0,0 1 1 0 0,1 0 0 0 0,0 0 0 0 0,1 0 0 0 0,0 1-1 0 0,0-1 1 0 0,1 1 0 0 0,0 8 5 0 0,4-9 51 0 0,0 0 0 0 0,2 1 0 0 0,-1-1 0 0 0,1 0-1 0 0,1-1 1 0 0,-1 1 0 0 0,2-1 0 0 0,-1 0 0 0 0,1 0 0 0 0,1 0 0 0 0,0-1 0 0 0,0 0-1 0 0,0-1 1 0 0,1 1 0 0 0,0-1 0 0 0,0-1 0 0 0,1 0 0 0 0,0 0 0 0 0,0 0 0 0 0,1-1-1 0 0,-1-1 1 0 0,1 0 0 0 0,0 0 0 0 0,0 0 0 0 0,1-2 0 0 0,7 2-51 0 0,165 20-1117 0 0,-172-24 769 0 0,0-1 0 0 0,-1 1 0 0 0,1-2 0 0 0,-1 0 0 0 0,0 0 0 0 0,1-1 0 0 0,-1 0 0 0 0,0 0 0 0 0,0-1 0 0 0,-1-1 0 0 0,1 0 0 0 0,-1 0 0 0 0,6-5 348 0 0,2-5-1320 0 0</inkml:trace>
  <inkml:trace contextRef="#ctx0" brushRef="#br0" timeOffset="1521.798">769 593 1932 0 0,'-25'15'452'0'0,"0"0"-4"0"0,0-4 60 0 0,0 1-68 0 0,2-2-72 0 0,0-2 32 0 0,4-3-180 0 0,3-1-92 0 0,7-4-8 0 0,9 0-616 0 0,0 0-592 0 0,-16-17 48 0 0,19 10 8 0 0</inkml:trace>
  <inkml:trace contextRef="#ctx0" brushRef="#br0" timeOffset="1977.98">861 257 1452 0 0,'-14'0'3725'0'0,"47"-2"-2933"0"0,-9 0-536 0 0,222-14 1453 0 0,-245 16-1660 0 0,3-8 20 0 0,-4 8-93 0 0,-16-2-1127 0 0,8-4-2370 0 0,7 2 2217 0 0</inkml:trace>
  <inkml:trace contextRef="#ctx0" brushRef="#br0" timeOffset="13532.349">1313 42 1172 0 0,'0'0'372'0'0,"0"0"27"0"0,0 0-77 0 0,0 0-39 0 0,0 0-27 0 0,0 0-40 0 0,0 0-31 0 0,0 0-19 0 0,0 0 27 0 0,0 0 127 0 0,0 0-12 0 0,0 0 54 0 0,0 0-18 0 0,0 0-14 0 0,0 0-28 0 0,0 0 9 0 0,0 0-5 0 0,0 0-1 0 0,0 0-20 0 0,0 0-46 0 0,0 0-102 0 0,0 0 19 0 0,0 0-41 0 0,0 0 2 0 0,0 0 19 0 0,0 0-10 0 0,0 0-4 0 0,42 0 338 0 0,-36-1-450 0 0,1 1-1 0 0,-1-1 1 0 0,0 1-1 0 0,0 0 0 0 0,0 0 1 0 0,0 1-1 0 0,0 0 1 0 0,0 0-1 0 0,0 0 0 0 0,0 1 1 0 0,0 0-1 0 0,-1 0 1 0 0,1 0-1 0 0,0 1 0 0 0,-1 0 1 0 0,0 0-1 0 0,0 0 1 0 0,0 1-1 0 0,0-1 0 0 0,0 1 1 0 0,-1 0-1 0 0,1 1 1 0 0,-1-1-1 0 0,0 1 0 0 0,-1 0 1 0 0,1 0-1 0 0,-1 0 1 0 0,0 0-1 0 0,0 1 0 0 0,-1-1 1 0 0,2 5-10 0 0,-8 0 6 0 0,-1 0 0 0 0,0 1 1 0 0,-1-1-1 0 0,1-1 0 0 0,-2 1 1 0 0,0-1-1 0 0,0-1 0 0 0,0 1 1 0 0,-1-1-1 0 0,-1 0 0 0 0,1-1 1 0 0,-1 0-1 0 0,0 0 0 0 0,-1-1 0 0 0,-6 3-6 0 0,-67 43-578 0 0,82-52-182 0 0,1 0-438 0 0,0 0-56 0 0,-3-3-117 0 0,-12-11-119 0 0</inkml:trace>
  <inkml:trace contextRef="#ctx0" brushRef="#br0" timeOffset="14034.037">1766 1 848 0 0,'-12'4'316'0'0,"-1"0"0"0"0,1 2 1 0 0,0-1-1 0 0,0 1 0 0 0,0 1 0 0 0,1 0 0 0 0,0 1 0 0 0,0 0 1 0 0,1 1-1 0 0,0 0 0 0 0,1 0 0 0 0,0 1 0 0 0,0 1 0 0 0,1-1 1 0 0,-4 9-317 0 0,11-17 48 0 0,0 0 0 0 0,1 1 0 0 0,-1-1 1 0 0,0 0-1 0 0,1 1 0 0 0,0-1 0 0 0,0 1 1 0 0,0-1-1 0 0,0 1 0 0 0,0-1 0 0 0,0 0 1 0 0,1 1-1 0 0,-1-1 0 0 0,1 1 0 0 0,-1-1 1 0 0,1 0-1 0 0,0 1 0 0 0,0-1 0 0 0,0 0 1 0 0,0 0-1 0 0,1 0 0 0 0,-1 0 0 0 0,1 0 1 0 0,-1 0-1 0 0,1 0 0 0 0,-1 0 0 0 0,1-1 1 0 0,0 1-1 0 0,0-1 0 0 0,0 1 0 0 0,0-1 1 0 0,0 0-1 0 0,0 1 0 0 0,0-1 0 0 0,1 0 1 0 0,1 0-49 0 0,85 33-649 0 0,-13-35-3474 0 0,-44-10 2719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1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314 228 1164 0 0,'-16'0'246'0'0,"0"1"0"0"0,0 0 0 0 0,0 1 1 0 0,0 0-1 0 0,1 1 0 0 0,-1 1 0 0 0,1 1 0 0 0,0 0 0 0 0,0 1 0 0 0,0 1 0 0 0,1 0 1 0 0,0 1-1 0 0,-8 5-246 0 0,14-8 109 0 0,0-1 1 0 0,0 1 0 0 0,0 0 0 0 0,1 1-1 0 0,0 0 1 0 0,0 0 0 0 0,1 0-1 0 0,-1 1 1 0 0,1 0 0 0 0,1 0-1 0 0,0 1 1 0 0,0-1 0 0 0,-1 2-110 0 0,8-7 26 0 0,-1 0-1 0 0,1 0 1 0 0,0 0 0 0 0,-1-1 0 0 0,1 1 0 0 0,0-1-1 0 0,0 1 1 0 0,0-1 0 0 0,0 0 0 0 0,0 1-1 0 0,0-1 1 0 0,0 0 0 0 0,1 0 0 0 0,-1-1 0 0 0,0 1-1 0 0,1 0 1 0 0,-1-1 0 0 0,0 0 0 0 0,1 1 0 0 0,-1-1-1 0 0,1 0 1 0 0,-1 0 0 0 0,1 0 0 0 0,-1-1-1 0 0,0 1 1 0 0,1 0 0 0 0,-1-1 0 0 0,0 0 0 0 0,2 0-26 0 0,1 1 98 0 0,6 0-87 0 0,0-1 1 0 0,0-1-1 0 0,-1 0 1 0 0,1 0-1 0 0,-1-1 0 0 0,0 0 1 0 0,0-1-1 0 0,0 0 1 0 0,0-1-1 0 0,0 0 1 0 0,-1-1-1 0 0,0 1 0 0 0,0-2 1 0 0,-1 1-1 0 0,0-1 1 0 0,0-1-1 0 0,0 1 1 0 0,-1-1-1 0 0,0-1 0 0 0,-1 1 1 0 0,0-1-1 0 0,0 0 1 0 0,-1 0-1 0 0,0-1 0 0 0,0 0 1 0 0,-1 0-1 0 0,-1 0 1 0 0,1 0-1 0 0,-2-1 1 0 0,1 1-1 0 0,-1-2-11 0 0,5-141 1857 0 0,-32 121-1657 0 0,23 31-202 0 0,0 1 0 0 0,0-1 0 0 0,-1 1 0 0 0,1 0 0 0 0,0-1 0 0 0,0 1 0 0 0,0 0 0 0 0,-1 0 1 0 0,1 1-1 0 0,0-1 0 0 0,0 0 0 0 0,0 1 0 0 0,-1-1 0 0 0,1 1 0 0 0,0 0 0 0 0,0-1 0 0 0,0 1 0 0 0,0 0 0 0 0,0 0 0 0 0,0 1 1 0 0,1-1-1 0 0,-1 0 0 0 0,0 1 0 0 0,0-1 0 0 0,1 1 0 0 0,-1-1 0 0 0,1 1 0 0 0,-1 0 0 0 0,1-1 0 0 0,0 1 0 0 0,0 0 0 0 0,0 0 1 0 0,0 0-1 0 0,0 0 0 0 0,0 0 0 0 0,0 0 0 0 0,1 1 0 0 0,-1-1 0 0 0,1 0 0 0 0,-1 1 2 0 0,-2 6 21 0 0,0 0-1 0 0,0 0 1 0 0,1 1 0 0 0,0-1-1 0 0,0 0 1 0 0,1 1 0 0 0,1-1-1 0 0,-1 1 1 0 0,2-1 0 0 0,-1 1-1 0 0,1-1 1 0 0,1 1 0 0 0,-1-1-1 0 0,2 0 1 0 0,-1 1 0 0 0,1-1-1 0 0,1 0 1 0 0,0-1-1 0 0,0 1 1 0 0,0-1 0 0 0,1 0-1 0 0,0 0 1 0 0,1 0 0 0 0,0 0-1 0 0,0-1 1 0 0,1 0 0 0 0,0-1-1 0 0,0 1 1 0 0,0-1 0 0 0,1-1-1 0 0,0 1 1 0 0,0-1 0 0 0,0-1-1 0 0,5 2-20 0 0,-8-2-6 0 0,0 0-1 0 0,1 0 1 0 0,-1-1 0 0 0,1 0-1 0 0,0 0 1 0 0,0 0-1 0 0,0-1 1 0 0,0 0-1 0 0,0 0 1 0 0,0 0 0 0 0,1-1-1 0 0,-1 0 1 0 0,0 0-1 0 0,1-1 1 0 0,-1 0-1 0 0,1 0 1 0 0,-1 0 0 0 0,1-1-1 0 0,-1 0 1 0 0,0 0-1 0 0,1-1 1 0 0,-1 0-1 0 0,0 0 1 0 0,0 0 0 0 0,1-1 6 0 0,0-2-21 0 0,0 0 1 0 0,0 0 0 0 0,0-1-1 0 0,-1 0 1 0 0,1 0 0 0 0,-2-1-1 0 0,1 1 1 0 0,-1-1 0 0 0,0-1-1 0 0,0 1 1 0 0,0-1 0 0 0,-1 0-1 0 0,-1 0 1 0 0,1 0 0 0 0,-1 0-1 0 0,-1 0 1 0 0,0-1 0 0 0,1-4 20 0 0,-3 12 12 0 0,0 1 42 0 0,0 0-6 0 0,-2-20-259 0 0,1 20 210 0 0,1-1 1 0 0,-1 1-1 0 0,0 0 1 0 0,1-1-1 0 0,-1 1 0 0 0,1 0 1 0 0,-1 0-1 0 0,1-1 1 0 0,-1 1-1 0 0,0 0 1 0 0,1 0-1 0 0,-1 0 1 0 0,0 0-1 0 0,1 0 0 0 0,-1 0 1 0 0,1 0-1 0 0,-1 0 1 0 0,0 0-1 0 0,1 0 1 0 0,-1 0-1 0 0,0 0 1 0 0,1 0-1 0 0,-1 1 0 0 0,1-1 1 0 0,-1 0-1 0 0,0 0 1 0 0,1 1-1 0 0,-1-1 1 0 0,1 0-1 0 0,-1 1 1 0 0,1-1-1 0 0,-1 1 0 0 0,1-1 1 0 0,-1 1-1 0 0,1-1 1 0 0,0 1-1 0 0,-1-1 1 0 0,1 1-1 0 0,0-1 1 0 0,-1 1-1 0 0,1-1 0 0 0,0 1 1 0 0,-1-1-1 0 0,1 1 1 0 0,0 0-1 0 0,0-1 1 0 0,0 1-1 0 0,0 0 1 0 0,0-1-1 0 0,0 1 0 0 0,0-1 1 0 0,0 1-1 0 0,0 0 1 0 0,0-1-1 0 0,0 1 1 0 0,0 0-1 0 0,0-1 0 0 0,0 1 1 0 0,1-1-1 0 0,-1 1 1 0 0,0 0-1 0 0,0-1 1 0 0,1 1-1 0 0,-1-1 1 0 0,0 1-1 0 0,1-1 0 0 0,-1 1 1 0 0,24 48 107 0 0,-18-44-112 0 0,-1 1 0 0 0,2-2 0 0 0,-1 1 0 0 0,0-1 0 0 0,1 0 0 0 0,0 0 0 0 0,0-1 0 0 0,0 0 0 0 0,0 0 0 0 0,1-1 1 0 0,-1 0-1 0 0,1 0 0 0 0,0 0 0 0 0,-1-1 0 0 0,1 0 0 0 0,0-1 0 0 0,0 0 0 0 0,-1 0 0 0 0,1-1 0 0 0,0 0 0 0 0,0 0 1 0 0,-1-1-1 0 0,1 1 0 0 0,-1-2 0 0 0,7-2 5 0 0,33-45 657 0 0,-47 49-542 0 0,0 1 10 0 0,0 0-24 0 0,0-9 346 0 0,0 3-358 0 0,0 5-37 0 0,11 141-51 0 0,19 216 291 0 0,-30-347-268 0 0,-1 1 0 0 0,0-1 0 0 0,0 0 0 0 0,-1 0 0 0 0,0 0 0 0 0,0 0 0 0 0,-1 0 0 0 0,0-1 0 0 0,-1 1 0 0 0,0-1 0 0 0,0 0 0 0 0,-1 0 0 0 0,0 0-1 0 0,0-1 1 0 0,-1 1 0 0 0,0-1 0 0 0,0-1 0 0 0,-1 1 0 0 0,0-1 0 0 0,0 0 0 0 0,0-1 0 0 0,-1 1 0 0 0,0-2 0 0 0,0 1 0 0 0,0-1 0 0 0,0 0 0 0 0,-1-1 0 0 0,0 0 0 0 0,1 0-1 0 0,-1-1 1 0 0,-2 1-24 0 0,3-6-26 0 0,0-1-1 0 0,1 1 0 0 0,-1-1 0 0 0,1 0 0 0 0,0-1 0 0 0,1 1 1 0 0,-1-1-1 0 0,1-1 0 0 0,0 1 0 0 0,0-1 0 0 0,0 0 1 0 0,1-1-1 0 0,0 1 0 0 0,0-1 0 0 0,1 0 0 0 0,0 0 0 0 0,0-1 1 0 0,1 1-1 0 0,-1-1 0 0 0,2 0 0 0 0,-1 0 0 0 0,1 0 0 0 0,0 0 1 0 0,1 0-1 0 0,0 0 0 0 0,0 0 0 0 0,1-1 0 0 0,0 1 0 0 0,0 0 1 0 0,2-6 26 0 0,-2 0-149 0 0,2 0 0 0 0,0-1 1 0 0,0 1-1 0 0,1 0 0 0 0,1 0 1 0 0,1 1-1 0 0,0-1 0 0 0,0 1 1 0 0,1 0-1 0 0,1 0 0 0 0,0 1 1 0 0,1 0-1 0 0,0 0 0 0 0,1 0 1 0 0,1 1-1 0 0,-1 1 1 0 0,5-3 148 0 0,119-101-5483 0 0,-106 96 4149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0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0 722 1196 0 0,'0'0'370'0'0,"0"0"38"0"0,0 0-13 0 0,0 0-86 0 0,0 0-97 0 0,0 0 14 0 0,0 0 1 0 0,0 0 20 0 0,0 0 0 0 0,0 0-2 0 0,0 0-15 0 0,0 0-38 0 0,0 0-70 0 0,0 0-26 0 0,0 0 4 0 0,26 2 815 0 0,3 5-728 0 0,0-1 1 0 0,1-1-1 0 0,-1-2 1 0 0,1 0-1 0 0,-1-2 1 0 0,1-2-1 0 0,0 0 1 0 0,-1-2-1 0 0,24-6-187 0 0,-21 0 95 0 0,-20 7-31 0 0,0-1-1 0 0,0-1 0 0 0,0 0 1 0 0,-1 0-1 0 0,1-1 1 0 0,-1-1-1 0 0,0 0 0 0 0,-1 0 1 0 0,1-1-1 0 0,-1-1 1 0 0,2-1-64 0 0,-12 6 7 0 0,1 1-1 0 0,0 0 1 0 0,0-1 0 0 0,-1 1 0 0 0,0-1-1 0 0,1 0 1 0 0,-1 1 0 0 0,0-1 0 0 0,0 1-1 0 0,0-1 1 0 0,-1 1 0 0 0,1-1 0 0 0,-1 1-1 0 0,1-1 1 0 0,-1 1 0 0 0,0-1 0 0 0,0 1-1 0 0,0 0 1 0 0,0-1 0 0 0,0 1 0 0 0,-1 0-1 0 0,1 0 1 0 0,-1 0 0 0 0,1 0 0 0 0,-1 0-1 0 0,0 0 1 0 0,0 0 0 0 0,0 1 0 0 0,0-1-1 0 0,0 1 1 0 0,0-1 0 0 0,0 1 0 0 0,0 0-1 0 0,0-1 1 0 0,-1 1 0 0 0,1 1 0 0 0,-1-1-1 0 0,1 0 1 0 0,-1 0 0 0 0,1 1 0 0 0,-1 0-1 0 0,1-1 1 0 0,-1 1 0 0 0,1 0 0 0 0,-1 0-1 0 0,-1 1-6 0 0,-15-2-13 0 0,0 1 0 0 0,-1 0-1 0 0,1 2 1 0 0,0 1 0 0 0,0 0-1 0 0,0 1 1 0 0,0 1-1 0 0,1 1 1 0 0,-1 0 0 0 0,1 2-1 0 0,1 0 1 0 0,0 1 0 0 0,0 1-1 0 0,0 0 1 0 0,2 1-1 0 0,-15 12 14 0 0,24-17-5 0 0,-1 0 0 0 0,1 1 0 0 0,1 0-1 0 0,-1-1 1 0 0,1 2 0 0 0,0-1-1 0 0,1 1 1 0 0,0-1 0 0 0,0 1-1 0 0,0 0 1 0 0,1 1 0 0 0,1-1 0 0 0,-1 0-1 0 0,1 1 1 0 0,1 0 0 0 0,-1-1-1 0 0,2 1 1 0 0,-1 9 5 0 0,2-14-3 0 0,0 1 1 0 0,0-1-1 0 0,0 1 0 0 0,0-1 0 0 0,1 0 1 0 0,0 1-1 0 0,0-1 0 0 0,0 0 0 0 0,1 0 1 0 0,-1 0-1 0 0,1 0 0 0 0,0-1 0 0 0,0 1 1 0 0,0-1-1 0 0,0 0 0 0 0,1 0 0 0 0,-1 0 1 0 0,1 0-1 0 0,0 0 0 0 0,0-1 0 0 0,0 0 1 0 0,0 0-1 0 0,0 0 0 0 0,1 0 0 0 0,-1-1 0 0 0,5 2 3 0 0,119 22-608 0 0,42-55-3526 0 0,-130 17 2746 0 0</inkml:trace>
  <inkml:trace contextRef="#ctx0" brushRef="#br0" timeOffset="412.487">336 317 840 0 0,'43'-2'5378'0'0,"87"-11"-4425"0"0,142-14 650 0 0,-291 32-2982 0 0,11-7-2191 0 0,8 1 2649 0 0</inkml:trace>
  <inkml:trace contextRef="#ctx0" brushRef="#br0" timeOffset="895.246">904 102 2312 0 0,'64'-28'3651'0'0,"-58"26"-3425"0"0,80-10 1033 0 0,-84 14-1256 0 0,0 0-1 0 0,0 0 1 0 0,0 0 0 0 0,0 0-1 0 0,0 0 1 0 0,0 1-1 0 0,-1-1 1 0 0,1 1 0 0 0,-1-1-1 0 0,1 1 1 0 0,-1 0 0 0 0,0-1-1 0 0,0 1 1 0 0,-1 0-1 0 0,1 0 1 0 0,0 0 0 0 0,-1-1-1 0 0,0 1 1 0 0,0 0 0 0 0,1 0-1 0 0,-2 0 1 0 0,1 0 0 0 0,0 0-1 0 0,-1 0 1 0 0,1-1-1 0 0,-1 1 1 0 0,0 0 0 0 0,0 0-1 0 0,0-1 1 0 0,0 1 0 0 0,0 0-1 0 0,-1-1 1 0 0,1 1-1 0 0,-1-1 1 0 0,0 0 0 0 0,1 1-1 0 0,-3 0-2 0 0,-124 155 1380 0 0,128-157-1386 0 0,1 0-1 0 0,-1 1 0 0 0,0-1 0 0 0,1 1 1 0 0,-1-1-1 0 0,1 0 0 0 0,0 1 0 0 0,0-1 0 0 0,-1 0 1 0 0,1 1-1 0 0,0-1 0 0 0,0 0 0 0 0,0 0 0 0 0,0 0 1 0 0,0 0-1 0 0,0 0 0 0 0,1 0 0 0 0,-1 0 0 0 0,0 0 1 0 0,0-1-1 0 0,1 1 0 0 0,-1 0 0 0 0,1-1 1 0 0,-1 1-1 0 0,0-1 0 0 0,1 1 0 0 0,-1-1 0 0 0,1 0 1 0 0,-1 0-1 0 0,1 0 0 0 0,-1 1 0 0 0,1-1 0 0 0,-1-1 1 0 0,1 1-1 0 0,-1 0 0 0 0,1 0 0 0 0,-1-1 0 0 0,1 1 1 0 0,-1 0-1 0 0,0-1 0 0 0,1 1 0 0 0,0-2 7 0 0,2 3-33 0 0,12-2-588 0 0,1-1 0 0 0,0 0 0 0 0,0-1 0 0 0,-1 0-1 0 0,1-1 1 0 0,-1-1 0 0 0,0-1 0 0 0,0-1 0 0 0,-1 0-1 0 0,8-5 622 0 0,-22 12-12 0 0,24-13-1355 0 0</inkml:trace>
  <inkml:trace contextRef="#ctx0" brushRef="#br0" timeOffset="1584.666">1376 47 1056 0 0,'9'-20'3362'0'0,"-14"28"-1831"0"0,5-3-1505 0 0,1-1 0 0 0,0 0 0 0 0,-1 0 0 0 0,1 0 0 0 0,1 0 0 0 0,-1 0 0 0 0,0-1 0 0 0,1 1 1 0 0,0 0-1 0 0,0 0 0 0 0,0-1 0 0 0,1 0 0 0 0,-1 1 0 0 0,1-1 0 0 0,-1 0 0 0 0,1 0 0 0 0,0 0 1 0 0,0 0-1 0 0,1-1 0 0 0,-1 0 0 0 0,1 1 0 0 0,-1-1 0 0 0,1 0 0 0 0,-1 0 0 0 0,1-1 0 0 0,0 1 1 0 0,0-1-1 0 0,0 0 0 0 0,0 0 0 0 0,1 0-26 0 0,4 1 43 0 0,-1 1 0 0 0,1-2 0 0 0,-1 1 0 0 0,1-1 1 0 0,0-1-1 0 0,-1 0 0 0 0,1 0 0 0 0,0 0 0 0 0,-1-1 0 0 0,1-1 0 0 0,0 1 1 0 0,-1-1-1 0 0,0-1 0 0 0,1 1 0 0 0,-1-2 0 0 0,0 1 0 0 0,0-1 0 0 0,-1 0 1 0 0,1-1-1 0 0,-1 1 0 0 0,0-1 0 0 0,0-1 0 0 0,3-3-43 0 0,13-69 3842 0 0,-13 211-3121 0 0,-7-79-672 0 0,-5 167 515 0 0,0-211-534 0 0,0-1 0 0 0,0 1 1 0 0,-1-1-1 0 0,0 0 0 0 0,-1 0 0 0 0,0 0 0 0 0,0 0 0 0 0,-1 0 0 0 0,0-1 0 0 0,0 0 1 0 0,-1 0-1 0 0,0 0 0 0 0,-1-1 0 0 0,0 0 0 0 0,0 0 0 0 0,0-1 0 0 0,-1 0 0 0 0,0 0 0 0 0,0 0 1 0 0,-7 2-31 0 0,11-8-22 0 0,0 0 0 0 0,-1 0 0 0 0,1-1 1 0 0,0 1-1 0 0,0-1 0 0 0,0 0 0 0 0,0-1 1 0 0,0 1-1 0 0,0-1 0 0 0,0 1 1 0 0,0-1-1 0 0,0 0 0 0 0,1-1 0 0 0,-1 1 1 0 0,1-1-1 0 0,0 1 0 0 0,0-1 0 0 0,0 0 1 0 0,0 0-1 0 0,0-1 0 0 0,0 1 1 0 0,1 0-1 0 0,0-1 0 0 0,0 0 0 0 0,0 1 1 0 0,0-1-1 0 0,0 0 0 0 0,1 0 0 0 0,-1 0 1 0 0,1 0-1 0 0,0 0 0 0 0,1 0 1 0 0,-1-1-1 0 0,1 1 0 0 0,-1 0 0 0 0,1 0 1 0 0,0 0-1 0 0,1-1 0 0 0,-1 1 0 0 0,1 0 1 0 0,0 0-1 0 0,0 0 0 0 0,0 0 0 0 0,1-2 22 0 0,2-4-139 0 0,0-1-1 0 0,1 1 1 0 0,0 0-1 0 0,0 0 1 0 0,1 1-1 0 0,1-1 0 0 0,-1 1 1 0 0,1 1-1 0 0,1-1 1 0 0,0 1-1 0 0,0 1 0 0 0,0-1 1 0 0,1 1-1 0 0,0 1 1 0 0,1 0-1 0 0,8-5 140 0 0,178-75-5979 0 0,-159 73 4243 0 0,-3-2 310 0 0</inkml:trace>
  <inkml:trace contextRef="#ctx0" brushRef="#br0" timeOffset="4448.534">2285 597 1212 0 0,'0'0'487'0'0,"0"0"-36"0"0,0 0 55 0 0,0 0 24 0 0,0 0-117 0 0,0 0 1 0 0,3 0-29 0 0,-1 0-357 0 0,0-1-1 0 0,-1 1 1 0 0,1-1 0 0 0,0 1 0 0 0,-1-1 0 0 0,1 0 0 0 0,-1 0 0 0 0,1 1 0 0 0,-1-1 0 0 0,1 0-1 0 0,-1 0 1 0 0,0 0 0 0 0,1-1 0 0 0,-1 1 0 0 0,0 0 0 0 0,0 0 0 0 0,0-1 0 0 0,0 1-1 0 0,0-1 1 0 0,0 1 0 0 0,0-1 0 0 0,0 1 0 0 0,-1-1 0 0 0,1 1 0 0 0,0-1 0 0 0,-1 0 0 0 0,0 1-1 0 0,1-1 1 0 0,-1 0 0 0 0,0 0 0 0 0,0 1 0 0 0,0-1 0 0 0,0-2-28 0 0,-60-10 591 0 0,47 15-533 0 0,5-1-51 0 0,1 1 0 0 0,0 0 0 0 0,-1 0 0 0 0,1 1 0 0 0,0 0 0 0 0,0 0 0 0 0,0 0 0 0 0,0 1 0 0 0,1 0 0 0 0,-1 0 0 0 0,1 1 0 0 0,-1 0 0 0 0,1 0 0 0 0,1 0 0 0 0,-1 1 0 0 0,0 0 0 0 0,1 0 0 0 0,0 1 0 0 0,0-1 0 0 0,1 1 0 0 0,0 0 0 0 0,0 0 0 0 0,0 0 0 0 0,1 1 0 0 0,-1 0 0 0 0,2-1 0 0 0,-1 1 0 0 0,1 0 0 0 0,0 0 0 0 0,0 1 0 0 0,0 4-7 0 0,5-6 33 0 0,-1 0-1 0 0,1 0 1 0 0,1 0 0 0 0,-1-1 0 0 0,1 1 0 0 0,0-1-1 0 0,0 0 1 0 0,1 0 0 0 0,-1 0 0 0 0,1-1 0 0 0,0 1-1 0 0,0-1 1 0 0,1-1 0 0 0,-1 1 0 0 0,1-1-1 0 0,0 0 1 0 0,0 0 0 0 0,0 0 0 0 0,0-1 0 0 0,1 0-1 0 0,-1 0 1 0 0,0-1 0 0 0,1 1 0 0 0,-1-1 0 0 0,1-1-1 0 0,0 0 1 0 0,-1 0 0 0 0,1 0 0 0 0,1 0-33 0 0,3-1 28 0 0,0 1 1 0 0,0-2 0 0 0,-1 1-1 0 0,1-1 1 0 0,0-1-1 0 0,-1 0 1 0 0,0 0 0 0 0,0-1-1 0 0,0 0 1 0 0,0-1 0 0 0,0 0-1 0 0,-1-1 1 0 0,0 0-1 0 0,0 0 1 0 0,-1-1 0 0 0,0 0-1 0 0,0-1 1 0 0,0 0 0 0 0,-1 0-1 0 0,0 0 1 0 0,-1-1-1 0 0,0 0 1 0 0,0 0 0 0 0,-1-1-1 0 0,0 1 1 0 0,-1-1 0 0 0,0 0-1 0 0,0-1 1 0 0,-1 1-1 0 0,0-5-28 0 0,30-247 1866 0 0,-32 204-476 0 0,-1 56-1326 0 0,-11-16 53 0 0,4 35-129 0 0,1-1 0 0 0,0 1 0 0 0,1 0-1 0 0,1 0 1 0 0,0 0 0 0 0,1 0 0 0 0,1 1 0 0 0,1 0-1 0 0,1-1 1 0 0,0 1 0 0 0,3 14 12 0 0,-3 12-22 0 0,62 225-58 0 0,-28-153 582 0 0,-34-116-376 0 0,-19-33 468 0 0,18 18-614 0 0,1 0 1 0 0,0 0-1 0 0,1 0 1 0 0,1 0-1 0 0,1 0 1 0 0,0 0 0 0 0,1 1-1 0 0,0 0 1 0 0,1 0-1 0 0,0 0 1 0 0,2 0-1 0 0,-1 1 1 0 0,2 0-1 0 0,0 0 1 0 0,0 1-1 0 0,1 0 1 0 0,1 0-1 0 0,0 1 1 0 0,0 0 0 0 0,1 1-1 0 0,1 0 1 0 0,-1 1-1 0 0,1 0 1 0 0,1 1-1 0 0,0 1 1 0 0,9-5 19 0 0,-21 12-4 0 0,-1-1 0 0 0,2 1 0 0 0,-1-1 0 0 0,0 1 0 0 0,0-1 0 0 0,0 1 0 0 0,0-1 0 0 0,0 1 0 0 0,0 0 0 0 0,0 0 0 0 0,0-1 0 0 0,1 1 0 0 0,-1 0 1 0 0,0 0-1 0 0,0 0 0 0 0,0 0 0 0 0,1 1 0 0 0,-1-1 0 0 0,0 0 0 0 0,0 0 0 0 0,0 1 0 0 0,0-1 0 0 0,0 0 0 0 0,0 1 0 0 0,0-1 0 0 0,0 1 0 0 0,0 0 0 0 0,0-1 0 0 0,0 1 0 0 0,0 0 1 0 0,0 0-1 0 0,0-1 0 0 0,0 1 0 0 0,-1 0 0 0 0,1 0 0 0 0,0 0 0 0 0,-1 0 0 0 0,1 0 0 0 0,0 0 0 0 0,-1 0 0 0 0,1 0 0 0 0,-1 0 0 0 0,0 1 0 0 0,1-1 0 0 0,-1 0 0 0 0,0 0 0 0 0,0 0 0 0 0,0 0 1 0 0,0 0-1 0 0,0 1 0 0 0,0-1 0 0 0,0 0 0 0 0,0 0 0 0 0,0 0 0 0 0,0 0 0 0 0,-1 1 0 0 0,1-1 0 0 0,0 0 0 0 0,-1 0 0 0 0,1 0 0 0 0,-1 0 0 0 0,0 0 0 0 0,1 0 0 0 0,-2 1 4 0 0,-17 85-61 0 0,-39 27 298 0 0,248-378-876 0 0,-173 233 536 0 0,-36 31-10 0 0,-39 36-20 0 0,56-35 123 0 0,0 1-1 0 0,0-1 1 0 0,0 1-1 0 0,1 0 1 0 0,-1 0 0 0 0,0-1-1 0 0,1 1 1 0 0,-1 0 0 0 0,1 0-1 0 0,0 0 1 0 0,0 1-1 0 0,0-1 1 0 0,0 0 0 0 0,0 0-1 0 0,0 0 1 0 0,1 1 0 0 0,-1-1-1 0 0,1 1 1 0 0,-1-1 0 0 0,1 0-1 0 0,0 1 1 0 0,0-1-1 0 0,0 1 1 0 0,0-1 0 0 0,1 0-1 0 0,-1 1 1 0 0,1-1 0 0 0,-1 0-1 0 0,1 1 1 0 0,0-1-1 0 0,0 0 1 0 0,0 0 0 0 0,0 1-1 0 0,0-1 1 0 0,0 0 0 0 0,1 0-1 0 0,-1 0 1 0 0,1-1-1 0 0,-1 1 1 0 0,1 0 0 0 0,0 0 10 0 0,13 9-518 0 0,1-1 0 0 0,1-1 0 0 0,-1 0 0 0 0,1-1 0 0 0,1-1 0 0 0,-1 0 0 0 0,1-1 0 0 0,0-1 0 0 0,1-1 1 0 0,-1-1-1 0 0,1 0 0 0 0,0-2 0 0 0,0 0 0 0 0,4-1 518 0 0,7 1-1301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1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48 1048 0 0,'0'0'89'0'0,"0"0"-1"0"0,1 0 0 0 0,-1-1 1 0 0,0 1-1 0 0,1 0 1 0 0,-1 0-1 0 0,0-1 1 0 0,0 1-1 0 0,1-1 1 0 0,-1 1-1 0 0,0 0 1 0 0,0-1-1 0 0,0 1 1 0 0,1 0-1 0 0,-1-1 0 0 0,0 1 1 0 0,0-1-1 0 0,0 1 1 0 0,0-1-1 0 0,0 1 1 0 0,0 0-1 0 0,0-1 1 0 0,0 1-1 0 0,0-1 1 0 0,0 1-1 0 0,0-1 0 0 0,0 1 1 0 0,0 0-1 0 0,0-1 1 0 0,0 1-1 0 0,0-1 1 0 0,-1 1-1 0 0,1 0 1 0 0,0-1-1 0 0,0 1 1 0 0,0-1-1 0 0,-1 1 1 0 0,1 0-1 0 0,0-1 0 0 0,0 1 1 0 0,-1 0-1 0 0,1 0 1 0 0,0-1-1 0 0,-1 1 1 0 0,1 0-1 0 0,-1-1 1 0 0,1 1-1 0 0,0 0 1 0 0,-1 0-1 0 0,1 0 1 0 0,0 0-1 0 0,-1-1 0 0 0,1 1 1 0 0,-1 0-1 0 0,1 0 1 0 0,-1 0-1 0 0,1 0 1 0 0,0 0-1 0 0,-1 0 1 0 0,1 0-1 0 0,-1 0-88 0 0,19-5-181 0 0,186-13 1217 0 0,-30 11-2071 0 0,-160 26-2414 0 0,-28-10 2138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1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33 111 848 0 0,'-8'18'4430'0'0,"-14"65"-3511"0"0,21-78-886 0 0,0-1 1 0 0,1 1-1 0 0,-1 0 0 0 0,1 0 0 0 0,0 0 0 0 0,0-1 0 0 0,1 1 0 0 0,-1 0 1 0 0,1 0-1 0 0,0 0 0 0 0,1-1 0 0 0,-1 1 0 0 0,1-1 0 0 0,0 1 0 0 0,0-1 1 0 0,0 0-1 0 0,1 1 0 0 0,-1-1 0 0 0,1 0 0 0 0,0 0 0 0 0,0-1 0 0 0,0 1 1 0 0,1-1-1 0 0,-1 0 0 0 0,1 0 0 0 0,0 0 0 0 0,0 0 0 0 0,0 0 0 0 0,0-1 1 0 0,1 0-1 0 0,-1 0 0 0 0,1 0 0 0 0,-1 0 0 0 0,1-1 0 0 0,-1 0 0 0 0,1 0 1 0 0,0 0-1 0 0,0 0 0 0 0,0-1 0 0 0,-1 0 0 0 0,1 0 0 0 0,5 0-33 0 0,2-1 23 0 0,1 0-1 0 0,-1-1 0 0 0,1 0 1 0 0,-1-1-1 0 0,0-1 0 0 0,0 0 1 0 0,0 0-1 0 0,0-1 0 0 0,-1 0 1 0 0,1-1-1 0 0,-2-1 0 0 0,1 0 1 0 0,-1 0-1 0 0,4-4-22 0 0,-12 9 77 0 0,0 0-1 0 0,0 0 1 0 0,0-1 0 0 0,-1 1 0 0 0,1-1-1 0 0,-1 1 1 0 0,1-1 0 0 0,-1 1-1 0 0,0-1 1 0 0,0 0 0 0 0,0 0-1 0 0,0 0 1 0 0,0 0 0 0 0,-1 0-1 0 0,1 1 1 0 0,-1-1 0 0 0,0 0 0 0 0,0 0-1 0 0,0 0 1 0 0,0 0 0 0 0,-1 0-1 0 0,1 0 1 0 0,-1 0 0 0 0,0 0-1 0 0,0 0 1 0 0,0 0 0 0 0,0 1-1 0 0,0-1 1 0 0,0 0 0 0 0,-1 1 0 0 0,1-1-1 0 0,-1 1 1 0 0,0-1-77 0 0,-12-15 755 0 0,12 36-478 0 0,73 407-224 0 0,-70-418-26 0 0,0 0 0 0 0,-1-1 0 0 0,1 1 0 0 0,-2 0 0 0 0,1 0 0 0 0,-1 0 0 0 0,0 0-1 0 0,0-1 1 0 0,-1 1 0 0 0,0-1 0 0 0,0 1 0 0 0,0-1 0 0 0,-1 1 0 0 0,0-1 0 0 0,0 0-1 0 0,-1 0 1 0 0,1-1 0 0 0,-1 1 0 0 0,-1-1 0 0 0,1 0 0 0 0,-1 0 0 0 0,0 0 0 0 0,0 0-1 0 0,0-1 1 0 0,-1 0 0 0 0,1 0 0 0 0,-1-1 0 0 0,0 1 0 0 0,-5 1-27 0 0,5-5-47 0 0,0 0 0 0 0,1 0 0 0 0,-1 0 0 0 0,0-1 0 0 0,0 0 0 0 0,0 0 0 0 0,1 0 0 0 0,-1-1 0 0 0,1 0 0 0 0,-1 0-1 0 0,1 0 1 0 0,0-1 0 0 0,-1 1 0 0 0,1-1 0 0 0,0-1 0 0 0,1 1 0 0 0,-1-1 0 0 0,1 0 0 0 0,0 0 0 0 0,-1 0 0 0 0,2 0 0 0 0,-1-1 0 0 0,0 0 0 0 0,1 1 0 0 0,0-1 0 0 0,0-1 0 0 0,1 1 0 0 0,-1 0 0 0 0,1-1 0 0 0,0 1 0 0 0,1-1 0 0 0,-1 1 0 0 0,1-1 0 0 0,0 0 0 0 0,1 0 0 0 0,-1 0 0 0 0,1 1 0 0 0,0-1 0 0 0,1 0 0 0 0,-1 0 0 0 0,1 0 0 0 0,0 1 0 0 0,2-6 47 0 0,11-18-472 0 0,1 1 0 0 0,1 0 1 0 0,2 1-1 0 0,1 1 1 0 0,0 1-1 0 0,2 1 0 0 0,1 1 1 0 0,1 0-1 0 0,1 2 1 0 0,1 1-1 0 0,1 0 472 0 0,51-49-2190 0 0,-43 39 904 0 0</inkml:trace>
  <inkml:trace contextRef="#ctx0" brushRef="#br0" timeOffset="249.99">605 8 1508 0 0,'-6'-8'4805'0'0,"11"43"-3773"0"0,13 54-981 0 0,37 213 903 0 0,-64-152-502 0 0,8-145-460 0 0,-39 99-293 0 0,39-102 166 0 0,-1 0 0 0 0,1 0 0 0 0,0 0 0 0 0,-1 0 0 0 0,1-1 0 0 0,-1 1 0 0 0,0 0 0 0 0,0-1 0 0 0,1 1 0 0 0,-1-1 0 0 0,0 0 0 0 0,0 1 0 0 0,0-1 0 0 0,-1 0 0 0 0,1 0 0 0 0,0 0 0 0 0,0-1 0 0 0,0 1 0 0 0,-1 0 0 0 0,1-1 0 0 0,0 0 0 0 0,-1 1 0 0 0,1-1 0 0 0,0 0 0 0 0,-1 0 0 0 0,1 0 0 0 0,0-1 0 0 0,-1 1 0 0 0,1-1 0 0 0,0 1 0 0 0,-1-1 0 0 0,1 0 0 0 0,0 1 0 0 0,0-1 0 0 0,0 0 0 0 0,0-1 0 0 0,0 1 0 0 0,0 0 0 0 0,0-1 0 0 0,0 1 0 0 0,0-1 0 0 0,0 0 135 0 0,-18-17-1079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1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1192 0 0,'36'-2'704'0'0,"-4"-3"-64"0"0,-13 5-40 0 0,6 0-148 0 0,7 0 80 0 0,38-8-244 0 0,-33 5-148 0 0,0 1-12 0 0,1 2-396 0 0,-8-8-404 0 0,2 4 56 0 0,-2-6 32 0 0,0 4 44 0 0,-6-3 12 0 0,-1-1 28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2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82 192 1128 0 0,'3'-39'2278'0'0,"8"31"-1970"0"0,-17 29 153 0 0,-2 6-404 0 0,-17 246 1590 0 0,29-241-1432 0 0,0 0-1 0 0,3-1 1 0 0,0 0 0 0 0,2 0-1 0 0,1-1 1 0 0,14 28-215 0 0,-3-4 254 0 0,23 121 634 0 0,-46-169-1014 0 0,-1-1-1 0 0,0 1 0 0 0,0-1 1 0 0,0 0-1 0 0,0 0 0 0 0,-1 0 1 0 0,0-1-1 0 0,0 1 1 0 0,0-1-1 0 0,0 0 0 0 0,-1 0 1 0 0,0 0-1 0 0,0 0 0 0 0,0-1 1 0 0,0 0-1 0 0,0 0 0 0 0,-1 0 1 0 0,0-1-1 0 0,1 0 0 0 0,-1 0 1 0 0,0 0-1 0 0,0-1 0 0 0,0 0 1 0 0,0 0-1 0 0,0-1 0 0 0,0 1 1 0 0,0-1-1 0 0,0 0 0 0 0,-5-1 127 0 0,-7 1-1358 0 0,-2 0-40 0 0</inkml:trace>
  <inkml:trace contextRef="#ctx0" brushRef="#br0" timeOffset="442.287">477 1154 836 0 0,'0'-1'86'0'0,"0"0"-1"0"0,-1 0 0 0 0,1 1 1 0 0,0-1-1 0 0,0 0 1 0 0,0 0-1 0 0,-1 0 1 0 0,1 1-1 0 0,0-1 1 0 0,-1 0-1 0 0,1 0 1 0 0,-1 1-1 0 0,1-1 0 0 0,-1 0 1 0 0,1 1-1 0 0,-1-1 1 0 0,1 0-1 0 0,-1 1 1 0 0,0-1-1 0 0,1 1 1 0 0,-1-1-1 0 0,0 1 1 0 0,1 0-1 0 0,-1-1 0 0 0,0 1 1 0 0,0-1-1 0 0,0 1 1 0 0,1 0-1 0 0,-1 0 1 0 0,0 0-1 0 0,0-1 1 0 0,0 1-1 0 0,0 0 1 0 0,1 0-1 0 0,-1 0 0 0 0,0 0 1 0 0,0 0-1 0 0,0 1 1 0 0,0-1-1 0 0,1 0 1 0 0,-1 0-1 0 0,0 0 1 0 0,0 1-1 0 0,0-1 1 0 0,1 0-1 0 0,-1 1 1 0 0,0-1-1 0 0,1 1 0 0 0,-1-1 1 0 0,0 1-1 0 0,1-1 1 0 0,-1 1-1 0 0,0-1 1 0 0,1 1-1 0 0,-1 0 1 0 0,1-1-1 0 0,-1 1 1 0 0,1 0-86 0 0,-9 2 77 0 0,1 1 1 0 0,1 0-1 0 0,-1 0 1 0 0,0 1-1 0 0,1 0 1 0 0,0 0-1 0 0,0 0 1 0 0,1 1 0 0 0,-1 0-1 0 0,1 1 1 0 0,0-1-1 0 0,1 1 1 0 0,0 0-1 0 0,0 1 1 0 0,0-1 0 0 0,1 1-1 0 0,0 0 1 0 0,1 0-1 0 0,0 0 1 0 0,0 0-1 0 0,0 1 1 0 0,1-1-1 0 0,1 1 1 0 0,-1 7-78 0 0,2-12 30 0 0,1-1-1 0 0,-1 0 1 0 0,1 1-1 0 0,0-1 1 0 0,0 0-1 0 0,1 0 1 0 0,-1 1-1 0 0,1-1 1 0 0,-1 0-1 0 0,1 0 1 0 0,0-1-1 0 0,0 1 0 0 0,0 0 1 0 0,1-1-1 0 0,-1 1 1 0 0,1-1-1 0 0,-1 0 1 0 0,1 1-1 0 0,0-1 1 0 0,0-1-1 0 0,0 1 1 0 0,0 0-1 0 0,0-1 1 0 0,0 1-1 0 0,0-1 1 0 0,1 0-1 0 0,-1 0 1 0 0,0 0-1 0 0,1-1 1 0 0,1 1-30 0 0,108 11 618 0 0,-101-12-577 0 0,-1 0 1 0 0,0 0 0 0 0,0-1-1 0 0,0 0 1 0 0,0-1 0 0 0,0-1-1 0 0,0 0 1 0 0,0 0-1 0 0,0-1 1 0 0,-1 0 0 0 0,0-1-1 0 0,0 0 1 0 0,0 0 0 0 0,1-3-42 0 0,-8 6-17 0 0,-1-1 0 0 0,0 1 0 0 0,0-1 0 0 0,0 0 0 0 0,0 0 1 0 0,0 0-1 0 0,-1 0 0 0 0,1 0 0 0 0,-1-1 0 0 0,0 1 0 0 0,0 0 1 0 0,0-1-1 0 0,-1 1 0 0 0,1 0 0 0 0,-1-1 0 0 0,1 1 0 0 0,-1-1 1 0 0,0 1-1 0 0,-1-1 0 0 0,1 1 0 0 0,-1-1 0 0 0,1 1 0 0 0,-1 0 1 0 0,0-1-1 0 0,0 1 0 0 0,0 0 0 0 0,-1 0 0 0 0,1 0 0 0 0,-1 0 1 0 0,0 0-1 0 0,0 0 0 0 0,0 0 0 0 0,0 0 0 0 0,-2-1 17 0 0,-84-90-1256 0 0,-32-4-3389 0 0,101 80 3363 0 0</inkml:trace>
  <inkml:trace contextRef="#ctx0" brushRef="#br0" timeOffset="1274.748">669 0 1060 0 0,'-48'74'2190'0'0,"33"-53"-1803"0"0,-2-2 0 0 0,0 1 0 0 0,-1-2 0 0 0,0 0 0 0 0,-2-2 1 0 0,0 0-1 0 0,-1-1 0 0 0,0-1 0 0 0,-2-1 0 0 0,-7 3-387 0 0,27-17 54 0 0,0 0 0 0 0,0 0 0 0 0,0-1 1 0 0,0 0-1 0 0,0 0 0 0 0,0 0 0 0 0,1 0 0 0 0,-1 0 1 0 0,1 0-1 0 0,-1 0 0 0 0,1-1 0 0 0,0 0 0 0 0,0 1 1 0 0,0-1-1 0 0,0 0 0 0 0,1 0 0 0 0,-1 0 1 0 0,1 0-1 0 0,-1 0 0 0 0,1 0 0 0 0,0 0 0 0 0,0 0 1 0 0,1-1-1 0 0,-1 1 0 0 0,1 0 0 0 0,0-1 0 0 0,-1 1 1 0 0,1 0-1 0 0,1-1 0 0 0,-1 1 0 0 0,0 0 1 0 0,1-1-1 0 0,0 1 0 0 0,0 0 0 0 0,0-1-54 0 0,-2 2-4 0 0,0 1-1 0 0,1-1 1 0 0,-1 1 0 0 0,1-1-1 0 0,-1 1 1 0 0,1-1-1 0 0,-1 0 1 0 0,1 1 0 0 0,0-1-1 0 0,0 0 1 0 0,0 1 0 0 0,0-1-1 0 0,0 0 1 0 0,0 1-1 0 0,0-1 1 0 0,0 0 0 0 0,1 1-1 0 0,-1-1 1 0 0,1 1 0 0 0,-1-1-1 0 0,1 0 1 0 0,0 1-1 0 0,0-1 1 0 0,-1 1 0 0 0,1 0-1 0 0,0-1 1 0 0,0 1-1 0 0,0 0 1 0 0,1-1 0 0 0,-1 1-1 0 0,0 0 1 0 0,0 0 0 0 0,1 0-1 0 0,-1 0 1 0 0,0 0-1 0 0,1 0 1 0 0,-1 1 0 0 0,1-1-1 0 0,-1 0 1 0 0,1 1-1 0 0,0-1 1 0 0,-1 1 0 0 0,1 0-1 0 0,0-1 1 0 0,-1 1 0 0 0,1 0-1 0 0,0 0 1 0 0,-1 0-1 0 0,1 0 1 0 0,0 0 0 0 0,-1 0-1 0 0,1 1 1 0 0,-1-1-1 0 0,1 1 1 0 0,0-1 0 0 0,-1 1-1 0 0,1-1 1 0 0,-1 1 0 0 0,1 0-1 0 0,-1 0 1 0 0,1 0 4 0 0,19 10-37 0 0,1-1 0 0 0,0-1 0 0 0,0 0 0 0 0,1-2 0 0 0,-1-1 0 0 0,2-1 0 0 0,-1 0 0 0 0,1-2 0 0 0,-1-1 0 0 0,1-1 0 0 0,0-1 0 0 0,0-1 0 0 0,-1-1 0 0 0,1-1 0 0 0,-1-1 0 0 0,0-1 0 0 0,0-1 0 0 0,0-1 0 0 0,0-1 0 0 0,19-10 37 0 0,-40 18-1 0 0,0-1 1 0 0,-1 1 0 0 0,1 0-1 0 0,0-1 1 0 0,-1 1 0 0 0,1-1-1 0 0,0 0 1 0 0,-1 1 0 0 0,1-1-1 0 0,-1 0 1 0 0,1 0 0 0 0,-1 0-1 0 0,1 0 1 0 0,-1 0 0 0 0,0-1-1 0 0,1 1 1 0 0,-1 0 0 0 0,0-1-1 0 0,0 1 1 0 0,0 0 0 0 0,0-1-1 0 0,0 1 1 0 0,-1-1 0 0 0,1 0-1 0 0,0 1 1 0 0,-1-1 0 0 0,1 0 0 0 0,-1 1-1 0 0,1-1 1 0 0,-1 0 0 0 0,0 0-1 0 0,0 1 1 0 0,0-1 0 0 0,0 0-1 0 0,0 0 1 0 0,0 1 0 0 0,0-1-1 0 0,-1 0 1 0 0,1 0 0 0 0,0 1-1 0 0,-1-1 1 0 0,0 0 0 0 0,1 1-1 0 0,-1-1 1 0 0,0 1 0 0 0,0-1-1 0 0,0 1 1 0 0,0-1 0 0 0,0 1-1 0 0,0 0 1 0 0,0-1 0 0 0,-1 1-1 0 0,1 0 1 0 0,0 0 0 0 0,-1-1 0 0 0,-93-39-75 0 0,-20 33-1258 0 0,77 26-2130 0 0,34-16 1953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2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59 608 888 0 0,'0'0'340'0'0,"-14"0"308"0"0,7 0 2143 0 0,-31-19-161 0 0,72-24-1877 0 0,-26 37-706 0 0,0-1 0 0 0,0 1-1 0 0,1 0 1 0 0,-1 1 0 0 0,1-1 0 0 0,1 2 0 0 0,-1 0 0 0 0,1 0-1 0 0,-1 0 1 0 0,1 1 0 0 0,0 1 0 0 0,0 0 0 0 0,0 0-1 0 0,1 1 1 0 0,2 0-47 0 0,-11 1 0 0 0,1 0 0 0 0,-1 1 0 0 0,1-1-1 0 0,0 1 1 0 0,-1 0 0 0 0,0 0 0 0 0,1 0-1 0 0,-1 0 1 0 0,1 0 0 0 0,-1 0 0 0 0,0 1 0 0 0,0-1-1 0 0,0 1 1 0 0,0 0 0 0 0,0-1 0 0 0,0 1 0 0 0,0 0-1 0 0,-1 0 1 0 0,1 0 0 0 0,0 0 0 0 0,-1 1 0 0 0,0-1-1 0 0,0 0 1 0 0,1 1 0 0 0,-1-1 0 0 0,-1 0 0 0 0,1 1-1 0 0,0-1 1 0 0,-1 1 0 0 0,1 0 0 0 0,-1-1 0 0 0,0 1-1 0 0,1-1 1 0 0,-1 1 0 0 0,-1 0 0 0 0,1-1-1 0 0,-1 3 1 0 0,-13 92 72 0 0,6-77-37 0 0,0 0 0 0 0,-2 0 0 0 0,0-1 0 0 0,-1 0 0 0 0,-1-1 1 0 0,0 0-1 0 0,-1-1 0 0 0,-2 0 0 0 0,1-2 0 0 0,-15 13-35 0 0,-9 19 362 0 0,38-47-290 0 0,0 0 12 0 0,220-19-700 0 0,-214 18 413 0 0,21-7-1414 0 0,-13-6-2521 0 0,-10 8 2675 0 0</inkml:trace>
  <inkml:trace contextRef="#ctx0" brushRef="#br0" timeOffset="643.618">706 669 1280 0 0,'6'2'3983'0'0,"19"1"-2965"0"0,-9-4-929 0 0,0 0 0 0 0,0-1-1 0 0,0-1 1 0 0,-1-1 0 0 0,1 0-1 0 0,-1-1 1 0 0,0-1 0 0 0,0 0-1 0 0,0-1 1 0 0,-1 0 0 0 0,0-1-1 0 0,-1-1 1 0 0,0 0 0 0 0,0-1-1 0 0,4-4-88 0 0,-16 12-2 0 0,0 1 1 0 0,1-1-1 0 0,-1 1 0 0 0,0-1 0 0 0,0 1 0 0 0,0-1 0 0 0,0 0 0 0 0,0 0 0 0 0,0 1 0 0 0,-1-1 0 0 0,1 0 1 0 0,-1 0-1 0 0,1 0 0 0 0,-1 0 0 0 0,1 0 0 0 0,-1 0 0 0 0,0 0 0 0 0,0 1 0 0 0,0-1 0 0 0,0 0 0 0 0,-1 0 1 0 0,1 0-1 0 0,0 0 0 0 0,-1 0 0 0 0,1 0 0 0 0,-1 0 0 0 0,0 1 0 0 0,0-1 0 0 0,1 0 0 0 0,-1 0 1 0 0,0 1-1 0 0,0-1 0 0 0,-1 0 0 0 0,1 1 0 0 0,0 0 0 0 0,-1-1 0 0 0,1 1 0 0 0,0 0 0 0 0,-1-1 0 0 0,1 1 1 0 0,-1 0-1 0 0,0 0 0 0 0,0 0 0 0 0,1 0 0 0 0,-1 1 2 0 0,-88-33-102 0 0,68 29 93 0 0,0 1 0 0 0,0 2 0 0 0,1 0 0 0 0,-1 1 0 0 0,0 2 0 0 0,0 0-1 0 0,0 1 1 0 0,1 1 0 0 0,-1 1 0 0 0,1 1 0 0 0,0 1 0 0 0,1 1 0 0 0,0 0 0 0 0,0 2 0 0 0,1 0 0 0 0,-9 7 9 0 0,22-13 18 0 0,1 0 0 0 0,-1 0 0 0 0,1 0 0 0 0,1 0 0 0 0,-1 1 0 0 0,0-1 0 0 0,1 1 0 0 0,0 1 0 0 0,0-1 0 0 0,1 0 0 0 0,-1 1 0 0 0,1 0 0 0 0,1 0 0 0 0,-1 0 0 0 0,1 0 0 0 0,0 0 0 0 0,0 0 0 0 0,0 1 0 0 0,1-1 0 0 0,0 1 0 0 0,1-1 0 0 0,-1 1 0 0 0,1-1 0 0 0,1 1 0 0 0,-1-1 0 0 0,1 4-18 0 0,5 0 29 0 0,0-1 0 0 0,0 1 1 0 0,1-2-1 0 0,0 1 1 0 0,1-1-1 0 0,0 0 0 0 0,0 0 1 0 0,1-1-1 0 0,0 0 1 0 0,0-1-1 0 0,0 0 0 0 0,1 0 1 0 0,0-1-1 0 0,0-1 1 0 0,0 1-1 0 0,1-1 0 0 0,-1-1 1 0 0,1 0-1 0 0,3 0-29 0 0,213 24-477 0 0,-45-62-4237 0 0,-147 20 3416 0 0</inkml:trace>
  <inkml:trace contextRef="#ctx0" brushRef="#br0" timeOffset="1021.198">758 203 888 0 0,'25'-2'4900'0'0,"90"-8"-3904"0"0,124-28-994 0 0,-209 30-1132 0 0,-23 4-1880 0 0,-7 1 1720 0 0</inkml:trace>
  <inkml:trace contextRef="#ctx0" brushRef="#br0" timeOffset="1429.473">1279 6 1472 0 0,'77'-6'3653'0'0,"-72"7"-3614"0"0,-1 1 0 0 0,1-1 0 0 0,0 0 0 0 0,0 1 0 0 0,-1 0-1 0 0,1 0 1 0 0,-1 1 0 0 0,1-1 0 0 0,-1 1 0 0 0,0 0 0 0 0,0 0 0 0 0,0 0 0 0 0,0 1 0 0 0,-1-1 0 0 0,0 1 0 0 0,1 0 0 0 0,-1 0 0 0 0,0 0-1 0 0,-1 0 1 0 0,1 1 0 0 0,-1-1 0 0 0,0 1-39 0 0,-1 1 53 0 0,0 1 0 0 0,-1-1-1 0 0,0 0 1 0 0,-1 0-1 0 0,1 1 1 0 0,-1-1 0 0 0,0 0-1 0 0,-1 0 1 0 0,1 0 0 0 0,-1 0-1 0 0,-1 0 1 0 0,1 0 0 0 0,-1-1-1 0 0,0 1 1 0 0,0-1 0 0 0,0 0-1 0 0,-1 0 1 0 0,0 0 0 0 0,0 0-1 0 0,0 0 1 0 0,-1-1 0 0 0,-1 1-53 0 0,-11 17 429 0 0,-72 63 1442 0 0,88-85-1783 0 0,1 0-18 0 0,2 1-40 0 0,141-29-1139 0 0,76-48-4876 0 0,-189 64 4655 0 0</inkml:trace>
  <inkml:trace contextRef="#ctx0" brushRef="#br0" timeOffset="2011.742">1796 88 1508 0 0,'-3'-18'5457'0'0,"-21"51"-4699"0"0,24-30-740 0 0,-1 1-1 0 0,1-1 1 0 0,0 1 0 0 0,-1-1-1 0 0,2 0 1 0 0,-1 1-1 0 0,0-1 1 0 0,1 1-1 0 0,-1-1 1 0 0,1 0-1 0 0,0 1 1 0 0,0-1-1 0 0,1 0 1 0 0,-1 0-1 0 0,1 0 1 0 0,-1 0-1 0 0,1 0 1 0 0,0 0 0 0 0,0 0-1 0 0,0-1 1 0 0,0 1-1 0 0,1-1 1 0 0,-1 1-1 0 0,1-1 1 0 0,-1 0-1 0 0,1 0 1 0 0,0 0-1 0 0,0 0 1 0 0,0-1-1 0 0,0 1 1 0 0,0-1-1 0 0,0 0 1 0 0,1 0 0 0 0,-1 0-1 0 0,0 0 1 0 0,1 0-1 0 0,-1-1-17 0 0,131 17 549 0 0,-126-16-552 0 0,1-1-1 0 0,-1 0 1 0 0,0 0 0 0 0,0-1 0 0 0,0 0 0 0 0,-1-1-1 0 0,1 1 1 0 0,0-1 0 0 0,0-1 0 0 0,-1 0-1 0 0,1 0 1 0 0,-1 0 0 0 0,0-1 0 0 0,0 0 0 0 0,0-1-1 0 0,-1 1 1 0 0,1-1 0 0 0,-1 0 0 0 0,0-1 0 0 0,-1 0-1 0 0,1 0 1 0 0,2-4 3 0 0,1-30-135 0 0,-9 38 181 0 0,-3-21 220 0 0,2 20-254 0 0,-1 0 0 0 0,0 0-1 0 0,0 0 1 0 0,-1 1 0 0 0,1-1 0 0 0,0 1 0 0 0,-1 0 0 0 0,0-1-1 0 0,1 1 1 0 0,-1 0 0 0 0,0 1 0 0 0,0-1 0 0 0,0 0 0 0 0,0 1 0 0 0,-1 0-1 0 0,1 0 1 0 0,0 0 0 0 0,0 0 0 0 0,-1 0 0 0 0,1 1 0 0 0,-1-1 0 0 0,-1 1-12 0 0,-1 55-82 0 0,6 206 132 0 0,-1-246 6 0 0,-1-1-1 0 0,0 0 1 0 0,-1 1-1 0 0,-1-1 1 0 0,-1 0-1 0 0,0-1 1 0 0,0 1-1 0 0,-1-1 1 0 0,-1 0-1 0 0,0-1 1 0 0,-1 1 0 0 0,-1-2-1 0 0,1 1 1 0 0,-2-1-1 0 0,0 0 1 0 0,0-1-1 0 0,-1 0 1 0 0,0-1-1 0 0,0 0 1 0 0,-1-1-1 0 0,-1 0 1 0 0,1-1-1 0 0,-1 0 1 0 0,0-1-1 0 0,-1 0 1 0 0,1-1-1 0 0,-1-1 1 0 0,-7 1-56 0 0,18-4 8 0 0,0 0 1 0 0,1-1-1 0 0,-1 0 1 0 0,0 0-1 0 0,0 1 1 0 0,0-2-1 0 0,1 1 1 0 0,-1 0-1 0 0,0 0 1 0 0,0-1-1 0 0,0 0 0 0 0,1 1 1 0 0,-1-1-1 0 0,0 0 1 0 0,1 0-1 0 0,-1-1 1 0 0,1 1-1 0 0,-1-1 1 0 0,1 1-1 0 0,0-1 1 0 0,-1 0-1 0 0,1 1 1 0 0,0-1-1 0 0,0 0 0 0 0,0-1 1 0 0,1 1-1 0 0,-1 0 1 0 0,0 0-1 0 0,1-1 1 0 0,-1 1-1 0 0,1-1 1 0 0,0 1-1 0 0,0-1 1 0 0,0 0-1 0 0,0 0 0 0 0,1 1 1 0 0,-1-1-1 0 0,1 0 1 0 0,-1 0-1 0 0,1 0 1 0 0,0 1-1 0 0,0-1 1 0 0,0 0-1 0 0,1 0 1 0 0,-1 0-1 0 0,1 1-8 0 0,38-133-585 0 0,-26 118 395 0 0,1 0 0 0 0,0 0 1 0 0,2 2-1 0 0,0 0 0 0 0,0 1 0 0 0,1 0 1 0 0,1 1-1 0 0,0 1 0 0 0,1 1 0 0 0,0 1 1 0 0,1 0-1 0 0,8-2 190 0 0,152-57-5823 0 0,-177 68 5657 0 0,26-8-1159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3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 0 0,'0'0'688'0'0,"0"0"32"0"0,0 0-48 0 0,0 0-164 0 0,0 0 56 0 0,32 23-144 0 0,-14-23-84 0 0,6 0 57 0 0,7 0-65 0 0,2 0-136 0 0,5 0 4 0 0,-3 0-176 0 0,-1 0-8 0 0,-2 0-388 0 0,-5 0-333 0 0,-2 0-491 0 0,-11 0-60 0 0,-14 0 16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4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 1316 0 0,'-2'5'936'0'0,"2"-1"-148"0"0,2-1-168 0 0,1 0 52 0 0,3-1-68 0 0,3 0-88 0 0,12 6-15 0 0,6-5-65 0 0,-1-1-40 0 0,-8-2-76 0 0,7 0-188 0 0,5 0-192 0 0,43-13 8 0 0,-36 4-876 0 0,1 3 71 0 0,1-4-539 0 0,-5-2-128 0 0,-1-1-8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4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387 323 1604 0 0,'0'-1'90'0'0,"1"0"-1"0"0,-1 0 1 0 0,1 0-1 0 0,-1 0 0 0 0,0 0 1 0 0,1-1-1 0 0,-1 1 1 0 0,0 0-1 0 0,0 0 1 0 0,0-1-1 0 0,0 1 1 0 0,0 0-1 0 0,0 0 1 0 0,0-1-1 0 0,0 1 0 0 0,-1 0 1 0 0,1 0-1 0 0,0 0 1 0 0,-1-1-1 0 0,1 1 1 0 0,-1 0-1 0 0,1 0 1 0 0,-1 0-1 0 0,0 0 1 0 0,1 0-1 0 0,-1 0 1 0 0,0 0-1 0 0,0 0 0 0 0,0 0 1 0 0,0 0-1 0 0,0 1 1 0 0,0-1-1 0 0,0 0 1 0 0,0 1-1 0 0,0-1 1 0 0,0 0-1 0 0,0 1 1 0 0,0-1-1 0 0,0 1 0 0 0,-1 0 1 0 0,1-1-1 0 0,0 1 1 0 0,0 0-1 0 0,0 0 1 0 0,-1 0-1 0 0,1 0 1 0 0,0 0-1 0 0,0 0 1 0 0,-1 0-1 0 0,1 0 1 0 0,0 0-1 0 0,0 0 0 0 0,-1 1-89 0 0,-62 14 632 0 0,54-4-535 0 0,0 0 0 0 0,0 0 0 0 0,1 1-1 0 0,1 0 1 0 0,0 1 0 0 0,1 0 0 0 0,0 0 0 0 0,1 0-1 0 0,0 1 1 0 0,1 0 0 0 0,1 0 0 0 0,0 1 0 0 0,1-1-1 0 0,1 1 1 0 0,0-1 0 0 0,1 1 0 0 0,0 0-1 0 0,1 0 1 0 0,1 0 0 0 0,0-1 0 0 0,2 7-97 0 0,-3-13 73 0 0,64 332 1762 0 0,-65-335-1911 0 0,0 1 0 0 0,0 0 0 0 0,-1-1 0 0 0,0 0 0 0 0,0 1 0 0 0,0-1 0 0 0,-1 0 0 0 0,0 0 0 0 0,0 0 0 0 0,0 0 0 0 0,0-1 0 0 0,-1 1 0 0 0,0-1 0 0 0,0 0 0 0 0,0 0 0 0 0,0 0 0 0 0,-1-1 0 0 0,1 1 0 0 0,-1-1 0 0 0,0 0 1 0 0,0 0-1 0 0,0-1 0 0 0,0 0 0 0 0,-1 0 0 0 0,1 0 0 0 0,-5 1 76 0 0,-101 2-5506 0 0,69-21 4121 0 0</inkml:trace>
  <inkml:trace contextRef="#ctx0" brushRef="#br0" timeOffset="487.209">529 1007 1132 0 0,'-4'0'146'0'0,"0"1"1"0"0,0-1-1 0 0,0 1 1 0 0,0 0-1 0 0,1 1 0 0 0,-1-1 1 0 0,0 1-1 0 0,1-1 0 0 0,-1 1 1 0 0,1 0-1 0 0,-1 0 1 0 0,1 1-1 0 0,0-1 0 0 0,0 1 1 0 0,0-1-1 0 0,0 1 0 0 0,1 0 1 0 0,-1 0-1 0 0,1 0 0 0 0,-1 0 1 0 0,1 1-1 0 0,0-1 1 0 0,0 1-1 0 0,1-1 0 0 0,-1 1 1 0 0,1 0-1 0 0,0 0 0 0 0,0-1 1 0 0,0 1-1 0 0,0 0 1 0 0,1 0-1 0 0,-1 0 0 0 0,1 0 1 0 0,0 0-1 0 0,0 0 0 0 0,1 0 1 0 0,-1 0-1 0 0,1 0 0 0 0,0 0 1 0 0,0 0-1 0 0,0-1 1 0 0,0 1-1 0 0,1 0 0 0 0,0-1 1 0 0,1 4-147 0 0,5-1 51 0 0,0-1 0 0 0,1-1 0 0 0,-1 1 0 0 0,1-1 0 0 0,0-1 0 0 0,0 1 0 0 0,0-2 0 0 0,0 1 0 0 0,0-1 0 0 0,1-1 0 0 0,-1 1 0 0 0,1-2 0 0 0,-1 1 1 0 0,1-1-1 0 0,0-1 0 0 0,-1 0 0 0 0,1 0 0 0 0,-1-1 0 0 0,0 0 0 0 0,0-1 0 0 0,1 0 0 0 0,-1 0 0 0 0,-1-1 0 0 0,7-3-51 0 0,-13 6-22 0 0,-1 0 0 0 0,0 0-1 0 0,1 0 1 0 0,-1 0 0 0 0,0 0-1 0 0,0 0 1 0 0,0 0 0 0 0,0 0-1 0 0,0 0 1 0 0,0-1 0 0 0,0 1-1 0 0,0 0 1 0 0,0-1 0 0 0,-1 1 0 0 0,1-1-1 0 0,-1 1 1 0 0,1-1 0 0 0,-1 1-1 0 0,1-1 1 0 0,-1 1 0 0 0,0-1-1 0 0,0 0 1 0 0,0 1 0 0 0,0-1-1 0 0,0 1 1 0 0,0-1 0 0 0,0 1-1 0 0,0-1 1 0 0,-1 0 0 0 0,1 1 0 0 0,0-1-1 0 0,-1 1 1 0 0,0-1 0 0 0,1 1-1 0 0,-1 0 1 0 0,0-1 0 0 0,0 1-1 0 0,1-1 1 0 0,-1 1 0 0 0,0 0-1 0 0,-1 0 1 0 0,1 0 0 0 0,0 0 0 0 0,0 0-1 0 0,0 0 1 0 0,-1 0 22 0 0,-59-50-1268 0 0,-55-16-1494 0 0,86 49 1794 0 0</inkml:trace>
  <inkml:trace contextRef="#ctx0" brushRef="#br0" timeOffset="1335.915">1038 0 1676 0 0,'-8'27'1974'0'0,"-19"7"-1541"0"0,-1-2 0 0 0,-1-1 0 0 0,-2-1 1 0 0,-1-2-1 0 0,-1-1 0 0 0,-2-1 0 0 0,0-2 1 0 0,-2-2-1 0 0,0-1 0 0 0,-1-2 0 0 0,-7 1-433 0 0,-28 4 1533 0 0,71-26-1527 0 0,1 1 0 0 0,-1-1 0 0 0,1 0 0 0 0,-1 0 0 0 0,1 0-1 0 0,0 0 1 0 0,-1 0 0 0 0,1 0 0 0 0,0 0 0 0 0,0-1 0 0 0,1 1 0 0 0,-1 0 0 0 0,0-1-1 0 0,1 1 1 0 0,0 0 0 0 0,-1-1 0 0 0,1 1 0 0 0,0-1 0 0 0,0 1 0 0 0,0 0 0 0 0,1-1-1 0 0,-1 1 1 0 0,0-1 0 0 0,1 1 0 0 0,0 0 0 0 0,-1-1 0 0 0,1 1 0 0 0,0 0 0 0 0,0 0-1 0 0,0 0 1 0 0,1 0 0 0 0,-1 0 0 0 0,0 0 0 0 0,1 0 0 0 0,0 0 0 0 0,0-1-6 0 0,1 0-8 0 0,0 1 0 0 0,-1-1 1 0 0,1 1-1 0 0,0 0 0 0 0,0 0 1 0 0,0 0-1 0 0,0 0 0 0 0,0 0 1 0 0,1 1-1 0 0,-1-1 0 0 0,1 1 0 0 0,-1 0 1 0 0,1 0-1 0 0,-1 0 0 0 0,1 1 1 0 0,-1-1-1 0 0,1 1 0 0 0,0 0 1 0 0,-1 0-1 0 0,1 0 0 0 0,0 0 1 0 0,-1 1-1 0 0,1-1 0 0 0,-1 1 1 0 0,1 0-1 0 0,-1 0 0 0 0,1 0 1 0 0,-1 1-1 0 0,0-1 0 0 0,1 1 1 0 0,-1 0-1 0 0,0 0 0 0 0,0 0 1 0 0,0 0-1 0 0,0 0 0 0 0,1 3 8 0 0,37 13-58 0 0,-11-7 8 0 0,1-1 1 0 0,0-2-1 0 0,0-1 1 0 0,1-1-1 0 0,0-2 0 0 0,0-1 1 0 0,0-2-1 0 0,0-1 1 0 0,0-1-1 0 0,1-2 1 0 0,0-1 49 0 0,-13 0-34 0 0,-14 4 40 0 0,-1 1 0 0 0,0-1-1 0 0,0-1 1 0 0,1 1 0 0 0,-1-1 0 0 0,0 0 0 0 0,0 0 0 0 0,0-1 0 0 0,0 1 0 0 0,0-1 0 0 0,0 0 0 0 0,-1-1 0 0 0,1 1 0 0 0,-1-1 0 0 0,1 0-1 0 0,-1 0 1 0 0,0 0 0 0 0,0 0 0 0 0,0-1 0 0 0,0 0 0 0 0,-1 0 0 0 0,0 0 0 0 0,0 0 0 0 0,0 0 0 0 0,0-1 0 0 0,0 1 0 0 0,-1-1 0 0 0,1-1-6 0 0,-6 1-8 0 0,-1-1 0 0 0,1 1 0 0 0,-1 0 1 0 0,0 1-1 0 0,0-1 0 0 0,-1 1 0 0 0,1-1 1 0 0,-1 1-1 0 0,0 1 0 0 0,0-1 0 0 0,-1 1 1 0 0,1 0-1 0 0,0 0 0 0 0,-1 0 0 0 0,0 1 1 0 0,0 0-1 0 0,0 0 0 0 0,0 0 0 0 0,0 1 1 0 0,-3 0 7 0 0,2-2-21 0 0,-194-17-3663 0 0,169 20 1438 0 0,9 0 736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4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256 330 1164 0 0,'-16'3'251'0'0,"1"1"-1"0"0,-1 0 1 0 0,1 0-1 0 0,0 2 1 0 0,0 0-1 0 0,1 1 1 0 0,0 0-1 0 0,0 1 1 0 0,0 0-1 0 0,1 1 1 0 0,0 1 0 0 0,1 0-1 0 0,0 1 1 0 0,1 0-1 0 0,0 1 1 0 0,1 0-1 0 0,-4 7-250 0 0,12-17 24 0 0,1 1 0 0 0,0-1-1 0 0,-1 0 1 0 0,1 0 0 0 0,0 1-1 0 0,1-1 1 0 0,-1 1 0 0 0,0-1 0 0 0,1 1-1 0 0,-1-1 1 0 0,1 1 0 0 0,0-1 0 0 0,0 1-1 0 0,0-1 1 0 0,0 1 0 0 0,0-1-1 0 0,0 1 1 0 0,1-1 0 0 0,-1 1 0 0 0,1-1-1 0 0,0 1 1 0 0,0-1 0 0 0,0 1-1 0 0,0-1 1 0 0,0 0 0 0 0,0 0 0 0 0,1 0-1 0 0,-1 1 1 0 0,1-1 0 0 0,0 0-1 0 0,-1-1 1 0 0,1 1 0 0 0,0 0 0 0 0,0 0-1 0 0,0-1 1 0 0,0 0 0 0 0,0 1 0 0 0,1-1-1 0 0,-1 0-23 0 0,97 35 77 0 0,-84-34-165 0 0,0 0-1 0 0,-1-1 1 0 0,1 0 0 0 0,0-1-1 0 0,0 0 1 0 0,0-2-1 0 0,-1 0 1 0 0,1 0-1 0 0,0-1 1 0 0,-1-1-1 0 0,0 0 1 0 0,0-1 0 0 0,0-1-1 0 0,-1 0 1 0 0,0-1-1 0 0,0-1 1 0 0,0 1-1 0 0,-1-2 1 0 0,0 0 0 0 0,-1 0-1 0 0,0-1 1 0 0,0-1-1 0 0,-1 0 1 0 0,-1 0-1 0 0,2-3 89 0 0,-4-4-44 0 0,-1-1-1 0 0,-1 1 1 0 0,-1-1-1 0 0,-1-1 1 0 0,0 1-1 0 0,-1 0 1 0 0,-1 0-1 0 0,-1-1 1 0 0,-2-12 43 0 0,2 4 74 0 0,-29-108 713 0 0,0 34 2005 0 0,-7 155-2136 0 0,7 197-434 0 0,29-240-229 0 0,0 1 1 0 0,1 0-1 0 0,0 0 0 0 0,0 0 1 0 0,1 0-1 0 0,1-1 0 0 0,0 1 1 0 0,0-1-1 0 0,1 0 1 0 0,1 0-1 0 0,-1 0 0 0 0,1 0 1 0 0,1-1-1 0 0,0 0 1 0 0,0 0-1 0 0,1 0 0 0 0,0-1 1 0 0,1 0-1 0 0,0 0 0 0 0,0-1 1 0 0,0 0-1 0 0,1-1 1 0 0,0 1-1 0 0,0-2 0 0 0,1 1 1 0 0,0-2-1 0 0,0 1 0 0 0,0-1 1 0 0,0 0-1 0 0,1-1 1 0 0,-1-1-1 0 0,1 1 0 0 0,9-1 8 0 0,-9-4-102 0 0,0-2 0 0 0,-1 0 0 0 0,1 0-1 0 0,0-1 1 0 0,-1 0 0 0 0,0-1 0 0 0,-1 0-1 0 0,1-1 1 0 0,-1 0 0 0 0,0 0 0 0 0,-1-1-1 0 0,0 0 1 0 0,0 0 0 0 0,0-1 0 0 0,-1 0-1 0 0,-1 0 1 0 0,1-1 0 0 0,-2 0 0 0 0,1 0-1 0 0,-1-1 1 0 0,-1 1 0 0 0,0-1 0 0 0,-1 0-1 0 0,0 0 1 0 0,2-10 102 0 0,-6 21 58 0 0,0 1 1 0 0,1-1-1 0 0,-1 0 0 0 0,0 0 0 0 0,0 0 0 0 0,1 1 1 0 0,-1-1-1 0 0,0 0 0 0 0,0 0 0 0 0,1 0 0 0 0,-1 0 0 0 0,0-1 1 0 0,0 1-1 0 0,1 0 0 0 0,-1 0 0 0 0,0 0 0 0 0,0-1 1 0 0,1 1-1 0 0,-1 0 0 0 0,0 0 0 0 0,1-1 0 0 0,-1 1 1 0 0,0-1-1 0 0,1 1 0 0 0,-1-1-58 0 0,6 9-2 0 0,1-1 1 0 0,0 0-1 0 0,0 0 0 0 0,1-1 0 0 0,0 1 1 0 0,0-1-1 0 0,1-1 0 0 0,-1 0 1 0 0,1 0-1 0 0,0 0 0 0 0,1-1 1 0 0,-1 0-1 0 0,1 0 0 0 0,0-1 0 0 0,0-1 1 0 0,0 1-1 0 0,0-1 0 0 0,0-1 1 0 0,0 0-1 0 0,1 0 0 0 0,-1-1 1 0 0,0 0-1 0 0,0 0 0 0 0,1-1 0 0 0,-1 0 1 0 0,3-2 1 0 0,0 3-71 0 0,-5-1 87 0 0,0 0 1 0 0,0-1 0 0 0,0 0-1 0 0,0-1 1 0 0,0 1-1 0 0,-1-1 1 0 0,1-1 0 0 0,-1 1-1 0 0,1-1 1 0 0,-1 0 0 0 0,0-1-1 0 0,-1 1 1 0 0,1-1 0 0 0,-1 0-1 0 0,0 0 1 0 0,0-1-1 0 0,-1 0 1 0 0,1 0 0 0 0,-1 0-1 0 0,2-5-16 0 0,2 136 688 0 0,0-73-670 0 0,1-8 103 0 0,-2 1 1 0 0,-2 1-1 0 0,-1-1 0 0 0,-3 1 1 0 0,-2-1-1 0 0,-2 1 1 0 0,-1-1-1 0 0,-3 0 0 0 0,-2 0 1 0 0,-9 27-122 0 0,16-66 90 0 0,0 0 1 0 0,0-1-1 0 0,-1 1 0 0 0,1-1 1 0 0,-1 0-1 0 0,-1 0 1 0 0,1 0-1 0 0,-1 0 1 0 0,0 0-1 0 0,0-1 0 0 0,0 0 1 0 0,-1 1-1 0 0,1-2 1 0 0,-1 1-1 0 0,0 0 0 0 0,0-1 1 0 0,0 0-1 0 0,-1 0 1 0 0,1-1-1 0 0,-1 0 1 0 0,0 0-1 0 0,1 0 0 0 0,-5 1-90 0 0,4-5 23 0 0,1 0 0 0 0,0 0 0 0 0,1 0-1 0 0,-1-1 1 0 0,0 0 0 0 0,1 1 0 0 0,-1-2-1 0 0,1 1 1 0 0,0 0 0 0 0,0-1-1 0 0,0 0 1 0 0,0 0 0 0 0,1 0 0 0 0,0 0-1 0 0,0-1 1 0 0,0 1 0 0 0,0-1 0 0 0,1 0-1 0 0,-1 0 1 0 0,1 0 0 0 0,0 0 0 0 0,1 0-1 0 0,0 0 1 0 0,-1-1 0 0 0,1 1 0 0 0,1 0-1 0 0,-1-1 1 0 0,1 1 0 0 0,0-2-23 0 0,-1-6-88 0 0,0 0-1 0 0,1 0 1 0 0,0 1 0 0 0,1-1 0 0 0,0 0 0 0 0,1 0 0 0 0,1 1-1 0 0,0-1 1 0 0,1 1 0 0 0,0 0 0 0 0,0 0 0 0 0,2 0-1 0 0,-1 1 1 0 0,2-1 0 0 0,-1 1 0 0 0,1 1 0 0 0,1-1 0 0 0,6-5 88 0 0,175-162-5660 0 0,-170 163 4689 0 0,13-11-461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4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1 696 888 0 0,'0'0'569'0'0,"0"0"38"0"0,0 0-17 0 0,0 0-103 0 0,0 0-2 0 0,0 0 21 0 0,0 0-20 0 0,0-20 2585 0 0,54-52-1988 0 0,-44 60-1007 0 0,0 2 0 0 0,0-1-1 0 0,1 1 1 0 0,0 0 0 0 0,1 1-1 0 0,0 1 1 0 0,0 0 0 0 0,1 0 0 0 0,0 1-1 0 0,1 1 1 0 0,-1 0 0 0 0,1 1 0 0 0,0 1-1 0 0,13-3-75 0 0,-24 8 5 0 0,0 0 1 0 0,1 0-1 0 0,-1 1 0 0 0,0-1 0 0 0,0 1 1 0 0,0 0-1 0 0,0 0 0 0 0,0 0 0 0 0,0 0 1 0 0,0 0-1 0 0,-1 1 0 0 0,1-1 0 0 0,-1 1 1 0 0,0 0-1 0 0,1 0 0 0 0,-1 0 0 0 0,-1 0 1 0 0,1 0-1 0 0,0 0 0 0 0,-1 0 0 0 0,1 1 1 0 0,-1-1-1 0 0,0 0 0 0 0,0 1 0 0 0,-1-1 1 0 0,1 1-1 0 0,-1-1 0 0 0,1 1 0 0 0,-1-1 1 0 0,-1 3-6 0 0,-24 113 29 0 0,17-100-24 0 0,-137 199 91 0 0,97-157 8 0 0,111-56-16 0 0,166-57-6798 0 0,-212 44 5336 0 0</inkml:trace>
  <inkml:trace contextRef="#ctx0" brushRef="#br0" timeOffset="926.459">749 632 1604 0 0,'20'8'4596'0'0,"82"-4"-4134"0"0,-100-4-347 0 0,159-33 329 0 0,-149 31-396 0 0,1-1 0 0 0,-1 0-1 0 0,1-1 1 0 0,-1-1 0 0 0,0 1 0 0 0,-1-2 0 0 0,1 0 0 0 0,-1 0 0 0 0,0-1 0 0 0,8-7-48 0 0,-22 0-203 0 0,-14 7 166 0 0,0-1-1 0 0,-1 2 1 0 0,0 0-1 0 0,0 2 1 0 0,0 0-1 0 0,-1 0 1 0 0,1 2-1 0 0,-1 0 1 0 0,0 1-1 0 0,1 1 0 0 0,-18 3 38 0 0,16-3-21 0 0,-163 39 131 0 0,172-35-109 0 0,1 0 0 0 0,0 0 0 0 0,0 1 0 0 0,1 1 0 0 0,-1 0-1 0 0,1 0 1 0 0,0 0 0 0 0,1 1 0 0 0,0 1 0 0 0,0 0 0 0 0,0 0 0 0 0,1 0 0 0 0,0 1-1 0 0,1 0 1 0 0,0 0 0 0 0,0 0 0 0 0,1 1 0 0 0,0 0 0 0 0,1 0 0 0 0,0 1-1 0 0,1-1 1 0 0,0 1 0 0 0,0-1 0 0 0,0 7-1 0 0,6-8 34 0 0,0 1 0 0 0,1-1 0 0 0,0 0 0 0 0,0-1 0 0 0,1 1 0 0 0,0-1 0 0 0,1 0 0 0 0,0 0 0 0 0,0 0 0 0 0,0-1 1 0 0,1 0-1 0 0,0 0 0 0 0,1-1 0 0 0,-1 0 0 0 0,1 0 0 0 0,1-1 0 0 0,-1 0 0 0 0,1 0 0 0 0,0-1 0 0 0,0 0 0 0 0,0-1 0 0 0,0 0 0 0 0,0 0 0 0 0,1-1 0 0 0,0 0 0 0 0,-1-1 0 0 0,1 0 0 0 0,0 0 0 0 0,2-1-34 0 0,175 10-972 0 0,-4-52-3775 0 0,-148 26 3273 0 0</inkml:trace>
  <inkml:trace contextRef="#ctx0" brushRef="#br0" timeOffset="1271.117">1023 246 1556 0 0,'-12'-7'4321'0'0,"36"8"-2438"0"0,-6 0-1806 0 0,216-8-1199 0 0,-153-8-3107 0 0,-68 8 2831 0 0</inkml:trace>
  <inkml:trace contextRef="#ctx0" brushRef="#br0" timeOffset="1741.683">1539 6 968 0 0,'4'-2'78'0'0,"0"1"1"0"0,1 0-1 0 0,-1 1 0 0 0,0-1 0 0 0,1 1 0 0 0,-1 0 1 0 0,1 0-1 0 0,-1 0 0 0 0,0 0 0 0 0,1 1 0 0 0,-1 0 1 0 0,0 0-1 0 0,1 0 0 0 0,-1 0 0 0 0,0 1 0 0 0,0 0 1 0 0,0 0-1 0 0,0 0 0 0 0,0 0 0 0 0,-1 0 0 0 0,1 1 1 0 0,0 0-1 0 0,-1 0 0 0 0,0 0 0 0 0,0 0 1 0 0,0 0-1 0 0,0 0 0 0 0,0 1 0 0 0,-1 0 0 0 0,0-1 1 0 0,1 1-1 0 0,-1 0 0 0 0,-1 0 0 0 0,1 0 0 0 0,0 0 1 0 0,-1 1-1 0 0,0-1 0 0 0,0 0 0 0 0,0 1 0 0 0,-1-1 1 0 0,0 0-1 0 0,1 1 0 0 0,-1-1 0 0 0,-1 1 1 0 0,1-1-1 0 0,-2 5-78 0 0,-109 160 3522 0 0,175-154-3018 0 0,156-72-4698 0 0,-183 42 3034 0 0,-9 4-130 0 0</inkml:trace>
  <inkml:trace contextRef="#ctx0" brushRef="#br0" timeOffset="2307.216">2109 52 948 0 0,'-11'32'2649'0'0,"16"-25"-2559"0"0,0-1 0 0 0,0 1 0 0 0,1-1 0 0 0,-1-1 0 0 0,1 1-1 0 0,1-1 1 0 0,-1 0 0 0 0,1 0 0 0 0,0-1 0 0 0,0 0 0 0 0,0 0 0 0 0,1-1 0 0 0,-1 0 0 0 0,1 0 0 0 0,0-1-1 0 0,0 0 1 0 0,0 0 0 0 0,0 0 0 0 0,0-1 0 0 0,0-1 0 0 0,0 0 0 0 0,0 0 0 0 0,0 0 0 0 0,1-1 0 0 0,-1 0 0 0 0,1-1-90 0 0,3 1 61 0 0,-1-1 0 0 0,1 0 0 0 0,0-1 0 0 0,-1 0 0 0 0,1-1 0 0 0,-1 0 0 0 0,0-1 0 0 0,-1 0 0 0 0,1-1 0 0 0,-1 0 0 0 0,0-1 1 0 0,0 0-1 0 0,2-3-61 0 0,6-35 1478 0 0,-18 45-1415 0 0,-7-9 46 0 0,4 123-7 0 0,10-82-128 0 0,15 189 152 0 0,-23-212-86 0 0,0 0 0 0 0,-1 1 1 0 0,0-1-1 0 0,0 0 1 0 0,-1 0-1 0 0,0 0 1 0 0,0-1-1 0 0,-1 1 0 0 0,0-1 1 0 0,-1 1-1 0 0,0-1 1 0 0,0-1-1 0 0,-1 1 0 0 0,0-1 1 0 0,0 0-1 0 0,-1 0 1 0 0,1-1-1 0 0,-2 0 1 0 0,1 0-1 0 0,-1 0 0 0 0,1-1 1 0 0,-2 0-1 0 0,1-1-40 0 0,1-1-10 0 0,-1-1 1 0 0,1 0-1 0 0,-1 0 0 0 0,0 0 1 0 0,0-1-1 0 0,0-1 0 0 0,0 1 0 0 0,0-1 1 0 0,1 0-1 0 0,-1-1 0 0 0,0 0 0 0 0,0 0 1 0 0,0-1-1 0 0,1 0 0 0 0,-1 0 1 0 0,1-1-1 0 0,-1 0 0 0 0,1 0 0 0 0,0-1 1 0 0,0 0-1 0 0,0 0 0 0 0,1 0 1 0 0,0-1-1 0 0,-1 0 0 0 0,2 0 0 0 0,-1-1 1 0 0,0 0-1 0 0,1 0 0 0 0,0 0 0 0 0,1 0 1 0 0,0-1-1 0 0,0 0 0 0 0,0 0 1 0 0,0 0-1 0 0,1 0 0 0 0,1-1 0 0 0,-1 1 1 0 0,1-1-1 0 0,0 0 0 0 0,1 1 0 0 0,0-1 1 0 0,0 0-1 0 0,0 0 0 0 0,1 0 1 0 0,1 0-1 0 0,-1-1 10 0 0,4-3-246 0 0,0-1 0 0 0,0 1 1 0 0,2 0-1 0 0,-1 1 0 0 0,1-1 0 0 0,1 1 1 0 0,0 0-1 0 0,0 1 0 0 0,1 0 1 0 0,1 0-1 0 0,0 0 0 0 0,0 1 0 0 0,1 1 1 0 0,0-1-1 0 0,0 2 0 0 0,1-1 1 0 0,0 1-1 0 0,0 1 0 0 0,0 0 0 0 0,4 0 246 0 0,21-11-1248 0 0,0-1 24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5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 1720 0 0,'0'0'738'0'0,"0"0"-93"0"0,0 0-63 0 0,-16 0 218 0 0,13 4 1980 0 0,13 0-2700 0 0,0-1-1 0 0,0 0 1 0 0,1 0 0 0 0,-1-1 0 0 0,1 0 0 0 0,-1-1 0 0 0,1 0-1 0 0,0-1 1 0 0,-1 0 0 0 0,1 0 0 0 0,0-1 0 0 0,-1-1 0 0 0,1 0 0 0 0,-1 0-1 0 0,10-4-79 0 0,-5 3 12 0 0,250-23-302 0 0,-273 42-4917 0 0,3-15 4062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228 331 1256 0 0,'-5'0'102'0'0,"-1"0"1"0"0,1 0-1 0 0,-1 1 1 0 0,1-1-1 0 0,-1 1 0 0 0,1 1 1 0 0,0-1-1 0 0,-1 1 0 0 0,1 0 1 0 0,0 0-1 0 0,0 1 0 0 0,0-1 1 0 0,0 1-1 0 0,1 0 0 0 0,-1 0 1 0 0,1 1-1 0 0,0-1 0 0 0,0 1 1 0 0,0 0-1 0 0,0 0 1 0 0,1 1-1 0 0,-1-1 0 0 0,1 1 1 0 0,0-1-1 0 0,1 1 0 0 0,-1 0 1 0 0,1 0-1 0 0,0 0 0 0 0,0 1 1 0 0,1-1-1 0 0,-1 0 0 0 0,1 1 1 0 0,0 4-103 0 0,-2 6 169 0 0,0 1-1 0 0,2 0 1 0 0,0-1 0 0 0,1 1 0 0 0,1 0 0 0 0,0-1-1 0 0,1 1 1 0 0,1 0 0 0 0,0-1 0 0 0,2 1-169 0 0,44 137 961 0 0,-35-116-745 0 0,-1 0-1 0 0,-1 1 1 0 0,-3 1 0 0 0,-1 0-1 0 0,-2 0 1 0 0,1 35-216 0 0,-7-69-28 0 0,-1 0-1 0 0,0 0 1 0 0,0 0 0 0 0,-1 0 0 0 0,1 0 0 0 0,-1 0-1 0 0,-1 0 1 0 0,1 0 0 0 0,-1-1 0 0 0,0 1 0 0 0,0-1 0 0 0,-1 0-1 0 0,1 0 1 0 0,-1 0 0 0 0,0 0 0 0 0,-1-1 0 0 0,1 1-1 0 0,-1-1 1 0 0,0 0 0 0 0,0-1 0 0 0,-1 1 28 0 0,2-1-234 0 0,0-1 0 0 0,-1 1 0 0 0,1-1 0 0 0,-1-1-1 0 0,1 1 1 0 0,-1 0 0 0 0,0-1 0 0 0,0 0 0 0 0,0 0 0 0 0,0-1 0 0 0,0 0 0 0 0,0 1 0 0 0,0-1 0 0 0,0-1 0 0 0,0 1 0 0 0,0-1 0 0 0,1 0 0 0 0,-5-1 234 0 0,-23-9-1375 0 0,5 1 2 0 0</inkml:trace>
  <inkml:trace contextRef="#ctx0" brushRef="#br0" timeOffset="502.314">667 1159 868 0 0,'-10'3'263'0'0,"0"0"0"0"0,-1 0 0 0 0,1 1 0 0 0,0 0 0 0 0,1 1 0 0 0,-1 0 0 0 0,1 1 0 0 0,0 0 0 0 0,1 0 0 0 0,-1 1-1 0 0,1 0 1 0 0,0 0 0 0 0,1 1 0 0 0,0 0 0 0 0,0 1 0 0 0,1-1 0 0 0,0 1 0 0 0,0 1 0 0 0,1-1 0 0 0,0 1 0 0 0,-3 8-263 0 0,10-13 74 0 0,0-1 0 0 0,1 0 0 0 0,-1 0 0 0 0,1 0 0 0 0,0 0 0 0 0,0-1 0 0 0,0 1 0 0 0,0-1 1 0 0,1 1-1 0 0,-1-1 0 0 0,1 0 0 0 0,0-1 0 0 0,0 1 0 0 0,0-1 0 0 0,0 1 0 0 0,0-1 0 0 0,1-1 0 0 0,-1 1 0 0 0,1 0 0 0 0,-1-1 0 0 0,1 0 0 0 0,0 0 1 0 0,-1-1-1 0 0,1 1 0 0 0,0-1 0 0 0,-1 0 0 0 0,1 0 0 0 0,0 0 0 0 0,0-1 0 0 0,-1 0 0 0 0,1 0 0 0 0,0 0-74 0 0,6 2 65 0 0,-1-1 0 0 0,1 0-1 0 0,-1-1 1 0 0,1 0 0 0 0,-1-1 0 0 0,1 0-1 0 0,-1 0 1 0 0,0-1 0 0 0,0-1 0 0 0,0 1-1 0 0,0-2 1 0 0,-1 1 0 0 0,1-1 0 0 0,-1-1-1 0 0,0 0 1 0 0,-1 0 0 0 0,6-6-65 0 0,-12 8-44 0 0,-1 0-1 0 0,0 0 1 0 0,0-1-1 0 0,0 1 1 0 0,-1-1 0 0 0,0 1-1 0 0,1-1 1 0 0,-2 1-1 0 0,1 0 1 0 0,0-1 0 0 0,-1 1-1 0 0,0-1 1 0 0,0 1 0 0 0,0 0-1 0 0,-1 0 1 0 0,1-1-1 0 0,-1 1 1 0 0,0 0 0 0 0,0 1-1 0 0,0-1 1 0 0,-1 0-1 0 0,0 0 1 0 0,1 1 0 0 0,-1 0-1 0 0,0-1 1 0 0,-1 1 0 0 0,1 0-1 0 0,0 1 1 0 0,-1-1-1 0 0,0 1 1 0 0,1-1 0 0 0,-1 1-1 0 0,0 0 1 0 0,-3-1 44 0 0,-13-14-611 0 0,-80-64-4288 0 0,79 61 3553 0 0</inkml:trace>
  <inkml:trace contextRef="#ctx0" brushRef="#br0" timeOffset="1286.867">706 1 1204 0 0,'-3'16'268'0'0,"-2"0"0"0"0,0 0 0 0 0,-1 0 0 0 0,-1 0 0 0 0,0-1 0 0 0,-1 0 1 0 0,-1-1-1 0 0,0 0 0 0 0,-1 0 0 0 0,-1-1 0 0 0,0 0 0 0 0,0-1 0 0 0,-1 0 0 0 0,-1-1 0 0 0,0 0 0 0 0,-1-1 0 0 0,-8 5-268 0 0,-178 115 1770 0 0,200-129-1765 0 0,-1-1-1 0 0,0 1 1 0 0,1 0-1 0 0,-1-1 1 0 0,0 1-1 0 0,1-1 1 0 0,-1 1-1 0 0,0-1 1 0 0,0 1-1 0 0,0-1 1 0 0,1 0-1 0 0,-1 1 1 0 0,0-1-1 0 0,0 0 1 0 0,0 0-1 0 0,0 1 1 0 0,0-1-1 0 0,1 0 1 0 0,-1 0-1 0 0,0 0 1 0 0,0 0-1 0 0,0 0 1 0 0,0 0-1 0 0,0 0 1 0 0,0-1-1 0 0,0 1 1 0 0,1 0-1 0 0,-1 0 1 0 0,0-1-1 0 0,0 1 1 0 0,0-1-1 0 0,0 1 1 0 0,1 0-1 0 0,-1-1 1 0 0,0 1-1 0 0,1-1 1 0 0,-1 0-1 0 0,0 1 0 0 0,1-1 1 0 0,-1 0-1 0 0,0 1 1 0 0,1-1-1 0 0,-1 0 1 0 0,1 0-1 0 0,0 1 1 0 0,-1-1-1 0 0,1 0 1 0 0,-1 0-1 0 0,1 0 1 0 0,0 0-1 0 0,0 1 1 0 0,0-1-1 0 0,-1 0 1 0 0,1 0-1 0 0,0 0 1 0 0,0 0-1 0 0,0 0 1 0 0,0 0-1 0 0,0 0 1 0 0,1 1-1 0 0,-1-1 1 0 0,0 0-1 0 0,0 0 1 0 0,1 0-1 0 0,-1 0 1 0 0,0 0-1 0 0,1 1 1 0 0,-1-1-1 0 0,1 0 1 0 0,-1 0-5 0 0,20-67-426 0 0,-18 62 406 0 0,0 1 0 0 0,0-1 1 0 0,0 0-1 0 0,1 1 0 0 0,0-1 0 0 0,0 1 1 0 0,0 0-1 0 0,1 0 0 0 0,-1 0 0 0 0,1 0 1 0 0,0 1-1 0 0,1 0 0 0 0,-1 0 0 0 0,1 0 0 0 0,0 0 1 0 0,0 0-1 0 0,0 1 0 0 0,0 0 0 0 0,1 0 1 0 0,-1 1-1 0 0,1-1 0 0 0,-1 1 0 0 0,1 1 0 0 0,0-1 1 0 0,0 1-1 0 0,0 0 0 0 0,0 0 0 0 0,0 0 1 0 0,0 1-1 0 0,0 0 0 0 0,1 0 0 0 0,3 1 20 0 0,117 52-213 0 0,-99-38 169 0 0,0-2 0 0 0,1-1 0 0 0,1-2 0 0 0,0-1-1 0 0,1-1 1 0 0,-1-1 0 0 0,23 1 44 0 0,-45-8-9 0 0,-4 2 21 0 0,0-1 0 0 0,0-1-1 0 0,0 1 1 0 0,0 0 0 0 0,0-1 0 0 0,0 0-1 0 0,0 0 1 0 0,0 0 0 0 0,1-1-1 0 0,-1 1 1 0 0,0-1 0 0 0,0 0 0 0 0,0 0-1 0 0,0 0 1 0 0,0-1 0 0 0,-1 1-1 0 0,1-1 1 0 0,0 0 0 0 0,-1 0 0 0 0,1 0-1 0 0,-1-1 1 0 0,0 1 0 0 0,0-1-1 0 0,1 0 1 0 0,-2 0 0 0 0,1 0 0 0 0,2-2-12 0 0,-7-1 19 0 0,1 1 0 0 0,0 0 1 0 0,-1 0-1 0 0,0 0 0 0 0,0 0 1 0 0,-1 0-1 0 0,1 1 1 0 0,-1-1-1 0 0,0 0 0 0 0,0 1 1 0 0,-1 0-1 0 0,1 0 0 0 0,-1 0 1 0 0,0 0-1 0 0,0 1 0 0 0,0-1 1 0 0,-1 1-1 0 0,1 0 1 0 0,-1 1-1 0 0,1-1 0 0 0,-1 1 1 0 0,0-1-1 0 0,0 2 0 0 0,-2-2-19 0 0,-138-45-247 0 0,43 40-3491 0 0,81 8 2570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1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1580 0 0,'-72'13'3802'0'0,"56"-4"-3648"0"0,1 0 1 0 0,1 1 0 0 0,-1 0-1 0 0,2 1 1 0 0,0 1-1 0 0,0 0 1 0 0,1 1 0 0 0,0 0-1 0 0,1 1 1 0 0,1 0-1 0 0,0 1 1 0 0,1 0 0 0 0,1 0-1 0 0,0 1 1 0 0,1 0-1 0 0,1 1 1 0 0,0 0 0 0 0,1-1-1 0 0,1 2 1 0 0,1-1-1 0 0,0 0 1 0 0,2 1-1 0 0,-1 3-154 0 0,3-13-60 0 0,0 0 0 0 0,0 0 0 0 0,1 0-1 0 0,0 0 1 0 0,0 0 0 0 0,1 0 0 0 0,0-1-1 0 0,0 0 1 0 0,1 1 0 0 0,0-1 0 0 0,0 0 0 0 0,0-1-1 0 0,1 1 1 0 0,0-1 0 0 0,1 0 0 0 0,-1 0-1 0 0,1 0 1 0 0,0-1 0 0 0,1 0 0 0 0,-1 0-1 0 0,1-1 1 0 0,0 1 0 0 0,0-2 0 0 0,0 1-1 0 0,1-1 1 0 0,-1 0 0 0 0,1 0 0 0 0,0-1-1 0 0,0 0 1 0 0,0-1 0 0 0,0 1 0 0 0,0-2-1 0 0,6 1 61 0 0,72-3-3822 0 0,-35-19 2659 0 0</inkml:trace>
  <inkml:trace contextRef="#ctx0" brushRef="#br0" timeOffset="377.222">400 64 908 0 0,'6'-2'119'0'0,"0"1"1"0"0,0 0-1 0 0,0 1 0 0 0,0-1 1 0 0,0 1-1 0 0,0 0 0 0 0,0 1 1 0 0,0 0-1 0 0,0 0 0 0 0,0 0 1 0 0,0 0-1 0 0,-1 1 0 0 0,1 0 1 0 0,0 0-1 0 0,-1 1 0 0 0,1-1 1 0 0,-1 1-1 0 0,0 0 0 0 0,0 1 0 0 0,0-1 1 0 0,-1 1-1 0 0,1 0 0 0 0,-1 0 1 0 0,0 1-1 0 0,0-1 0 0 0,0 1 1 0 0,-1 0-1 0 0,1 0 0 0 0,-1 0 1 0 0,0 0-1 0 0,-1 1 0 0 0,1-1 1 0 0,-1 1-1 0 0,0 0 0 0 0,-1-1 1 0 0,1 1-1 0 0,-1 0 0 0 0,0 0 1 0 0,-1 0-1 0 0,1 0 0 0 0,-1 0 0 0 0,-1 0 1 0 0,1 0-1 0 0,-1 0 0 0 0,0 0 1 0 0,0 0-1 0 0,0 0 0 0 0,-1-1 1 0 0,0 1-1 0 0,0 0 0 0 0,-1-1 1 0 0,1 0-1 0 0,-3 3-119 0 0,-11 6 218 0 0,-1-1 1 0 0,0-1-1 0 0,-1 0 0 0 0,-1-1 1 0 0,0-1-1 0 0,0 0 0 0 0,-1-2 1 0 0,0 0-1 0 0,-1-2 1 0 0,-16 4-219 0 0,34-9-112 0 0,3-1-93 0 0,-3-3-287 0 0,3-1 328 0 0,0 1 0 0 0,0-1 1 0 0,0 1-1 0 0,0 0 0 0 0,0-1 1 0 0,0 1-1 0 0,1-1 0 0 0,0 1 0 0 0,0-1 1 0 0,0 1-1 0 0,0 0 0 0 0,0 0 1 0 0,1 0-1 0 0,0-1 0 0 0,-1 1 0 0 0,1 1 1 0 0,0-1-1 0 0,0 0 0 0 0,1 0 1 0 0,-1 1-1 0 0,0-1 0 0 0,1 1 1 0 0,0 0-1 0 0,-1 0 0 0 0,1 0 0 0 0,0 0 1 0 0,0 0-1 0 0,0 0 0 0 0,1 1 164 0 0,9-11-671 0 0,16-12-501 0 0</inkml:trace>
  <inkml:trace contextRef="#ctx0" brushRef="#br0" timeOffset="629.227">717 90 2028 0 0,'-17'8'554'0'0,"5"-5"-334"0"0,1 1-1 0 0,-1 0 0 0 0,1 0 0 0 0,1 1 0 0 0,-1 0 0 0 0,1 1 0 0 0,-1 0 0 0 0,2 1 0 0 0,-1 0 0 0 0,1 0 1 0 0,0 1-1 0 0,0 0 0 0 0,1 1 0 0 0,0 0 0 0 0,1 0 0 0 0,0 1 0 0 0,0 0 0 0 0,1 0 0 0 0,1 1 0 0 0,0-1 0 0 0,0 1 1 0 0,1 0-1 0 0,0 1 0 0 0,-1 7-219 0 0,5-14 13 0 0,1 1 0 0 0,0-1 0 0 0,0 1 1 0 0,1-1-1 0 0,-1 1 0 0 0,1-1 1 0 0,0 0-1 0 0,1 0 0 0 0,-1 0 0 0 0,1 0 1 0 0,0 0-1 0 0,0 0 0 0 0,1-1 0 0 0,-1 0 1 0 0,1 1-1 0 0,0-1 0 0 0,0-1 0 0 0,1 1 1 0 0,-1-1-1 0 0,1 1 0 0 0,0-1 0 0 0,0 0 1 0 0,0-1-1 0 0,0 1 0 0 0,0-1 0 0 0,2 0-13 0 0,146 30-5932 0 0,-138-32 4539 0 0</inkml:trace>
  <inkml:trace contextRef="#ctx0" brushRef="#br0" timeOffset="848.94">1088 450 1088 0 0,'9'20'656'0'0,"-9"-1"40"0"0,2-4 4 0 0,-2-15 48 0 0,0 18-116 0 0,-19 27-52 0 0,1-23-67 0 0,-5-1-5 0 0,0 3-260 0 0,-2-11 36 0 0,-2 0-160 0 0,2-4-192 0 0,4-1 12 0 0,5-6-460 0 0,16-2-661 0 0,-14 0 65 0 0,-15-20-324 0 0,17 5-28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5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85 1272 0 0,'0'0'816'0'0,"0"0"-88"0"0,0 0-118 0 0,0 0-80 0 0,0 0-122 0 0,0 0-28 0 0,-4-2 29 0 0,3 1-387 0 0,1 0 1 0 0,-1 0-1 0 0,0 0 0 0 0,0 0 0 0 0,1 0 1 0 0,-1 0-1 0 0,1-1 0 0 0,-1 1 0 0 0,1 0 0 0 0,0 0 1 0 0,-1 0-1 0 0,1 0 0 0 0,0-1 0 0 0,0 1 1 0 0,0 0-1 0 0,0 0 0 0 0,0-1 0 0 0,0 1 0 0 0,0 0 1 0 0,0 0-1 0 0,1-1 0 0 0,-1 1 0 0 0,0 0 1 0 0,1 0-1 0 0,-1 0 0 0 0,1 0 0 0 0,-1 0 1 0 0,1-1-1 0 0,-1 1 0 0 0,1 0 0 0 0,0 0 0 0 0,0 0 1 0 0,-1 1-1 0 0,1-1 0 0 0,0 0 0 0 0,0 0 1 0 0,0 0-1 0 0,0 1 0 0 0,0-1 0 0 0,0 0 0 0 0,0 1 1 0 0,0-1-1 0 0,1 1 0 0 0,-1-1 0 0 0,0 1 1 0 0,0-1-1 0 0,0 1 0 0 0,1 0 0 0 0,-1 0 1 0 0,0 0-1 0 0,1 0-22 0 0,76-34 732 0 0,-74 33-717 0 0,-1 1 0 0 0,1 0 0 0 0,0-1 0 0 0,0 2 0 0 0,0-1 0 0 0,0 0 0 0 0,0 1 0 0 0,0 0 0 0 0,-1 0 0 0 0,1 0 0 0 0,0 0 0 0 0,-1 1 0 0 0,1-1 0 0 0,-1 1 0 0 0,1 0 0 0 0,-1 0 0 0 0,0 0 0 0 0,0 0 0 0 0,0 1 0 0 0,0 0 0 0 0,0-1 0 0 0,0 1 0 0 0,-1 0 0 0 0,1 0 0 0 0,-1 0 0 0 0,0 1 0 0 0,0-1 0 0 0,0 0 0 0 0,0 1 0 0 0,-1-1 0 0 0,1 1 0 0 0,-1 0-15 0 0,22 124 235 0 0,-27-112-126 0 0,-2-1 1 0 0,0 1-1 0 0,-1-1 1 0 0,0 0-1 0 0,-2 0 1 0 0,1-1-1 0 0,-2 0 1 0 0,0-1-1 0 0,0 0 0 0 0,-1-1 1 0 0,-1 0-1 0 0,0 0 1 0 0,-1-1-1 0 0,-2 0-109 0 0,78-2 25 0 0,140-22-6936 0 0,-172 7 5683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5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31 247 1076 0 0,'-15'-18'6139'0'0,"62"25"-5767"0"0,185-36-136 0 0,-215 25-232 0 0,-3 1 22 0 0,0 0 0 0 0,0-1 0 0 0,-1-1 0 0 0,1 0 1 0 0,-1-1-1 0 0,0 0 0 0 0,-1-1 0 0 0,0 0 0 0 0,0-1 1 0 0,0-1-1 0 0,-1 0 0 0 0,0 0 0 0 0,-1-1 0 0 0,4-4-26 0 0,-13 12-14 0 0,0 0 0 0 0,0 1 0 0 0,0-1 0 0 0,0 0 0 0 0,0 0 0 0 0,0 0 0 0 0,0 0 0 0 0,-1 0 0 0 0,1 0 0 0 0,-1 0 0 0 0,0 0 0 0 0,1 0 0 0 0,-1 0 0 0 0,0 0 0 0 0,0-1-1 0 0,0 1 1 0 0,0 0 0 0 0,-1 0 0 0 0,1 0 0 0 0,0 0 0 0 0,-1 0 0 0 0,0 0 0 0 0,1 0 0 0 0,-1 0 0 0 0,0 0 0 0 0,0 0 0 0 0,0 0 0 0 0,0 1 0 0 0,0-1 0 0 0,-1 0 0 0 0,1 1 0 0 0,-1-1-1 0 0,1 1 1 0 0,-1-1 0 0 0,1 1 0 0 0,-1 0 0 0 0,0-1 0 0 0,1 1 0 0 0,-1 0 0 0 0,0 0 0 0 0,0 0 0 0 0,0 1 0 0 0,0-1 0 0 0,0 0 0 0 0,0 1 0 0 0,-2-1 14 0 0,-99-19-292 0 0,83 20 283 0 0,0 1 0 0 0,0 1 0 0 0,0 1 0 0 0,0 0 0 0 0,0 2 0 0 0,1 0 0 0 0,-1 1 0 0 0,2 1 0 0 0,-1 1 0 0 0,1 0 0 0 0,0 2 0 0 0,0 0 0 0 0,2 1 0 0 0,-1 0 0 0 0,1 2 0 0 0,-4 4 9 0 0,16-14 13 0 0,0 1 0 0 0,0-1 0 0 0,0 1 0 0 0,1 0 0 0 0,0 0 0 0 0,0 0 0 0 0,0 0 0 0 0,0 0 0 0 0,1 1 0 0 0,-1 0 0 0 0,1-1-1 0 0,0 1 1 0 0,0 0 0 0 0,1 0 0 0 0,0 0 0 0 0,0 0 0 0 0,0 0 0 0 0,0 0 0 0 0,1 0 0 0 0,0 0 0 0 0,0 1 0 0 0,0-1 0 0 0,0 0 0 0 0,1 0 0 0 0,0 0 0 0 0,0 0-1 0 0,1 0 1 0 0,-1 0 0 0 0,1 0 0 0 0,0-1 0 0 0,0 1 0 0 0,1 0 0 0 0,-1-1 0 0 0,1 0 0 0 0,0 1 0 0 0,1-1-13 0 0,5 7 1 0 0,1-1 1 0 0,-1 0 0 0 0,2 0-1 0 0,-1-1 1 0 0,1-1-1 0 0,1 0 1 0 0,0 0-1 0 0,0-1 1 0 0,0-1 0 0 0,1 0-1 0 0,0-1 1 0 0,0 0-1 0 0,1 0-1 0 0,9 1-541 0 0,1-2-1 0 0,0 0 1 0 0,0-1-1 0 0,0-1 1 0 0,0-1 0 0 0,0-2-1 0 0,1 0 1 0 0,19-5 541 0 0,31-9-1406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5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1676 0 0,'-2'-2'824'0'0,"2"2"-136"0"0,4 0-84 0 0,1-1 36 0 0,4 1-112 0 0,18-2-52 0 0,-11 2-67 0 0,9 0 3 0 0,3 0-76 0 0,6 0-220 0 0,5 0-64 0 0,0 0-12 0 0,2 0-600 0 0,-2 0-417 0 0,0 0-383 0 0,-3 0 40 0 0,31-17-116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1:0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342 409 1036 0 0,'0'-3'106'0'0,"0"1"0"0"0,-1 0 0 0 0,1 0 1 0 0,-1-1-1 0 0,1 1 0 0 0,-1 0 0 0 0,0 0 0 0 0,0 0 0 0 0,0 0 0 0 0,0-1 0 0 0,0 2 0 0 0,-1-1 1 0 0,1 0-1 0 0,0 0 0 0 0,-1 0 0 0 0,0 1 0 0 0,1-1 0 0 0,-1 0 0 0 0,0 1 0 0 0,0 0 0 0 0,0-1 1 0 0,0 1-1 0 0,0 0 0 0 0,0 0 0 0 0,0 0 0 0 0,0 0 0 0 0,0 0 0 0 0,0 1 0 0 0,-1-1 0 0 0,1 1 0 0 0,0-1 1 0 0,-1 1-1 0 0,1 0 0 0 0,0 0 0 0 0,0 0 0 0 0,-1 0 0 0 0,1 1 0 0 0,0-1 0 0 0,-1 0 0 0 0,-1 1-106 0 0,-10 0 69 0 0,-1-1 0 0 0,0 2 0 0 0,1 0 0 0 0,-1 0 0 0 0,1 2 0 0 0,0 0 0 0 0,0 0 0 0 0,0 1 0 0 0,0 1 0 0 0,1 0 0 0 0,0 1 0 0 0,0 1 0 0 0,1 0 0 0 0,0 0 0 0 0,0 1 0 0 0,1 1-1 0 0,0 0 1 0 0,1 0 0 0 0,0 1 0 0 0,-1 4-69 0 0,10-12-7 0 0,1 0 0 0 0,-1 0 0 0 0,1 1 0 0 0,0-1 0 0 0,0 0 0 0 0,1 1 0 0 0,-1-1 0 0 0,1 0 0 0 0,-1 0 0 0 0,1 0 0 0 0,0 1 0 0 0,0-1 0 0 0,0 0 0 0 0,1 0 0 0 0,-1 0-1 0 0,1 0 1 0 0,0-1 0 0 0,0 1 0 0 0,0 0 0 0 0,0-1 0 0 0,0 1 0 0 0,0-1 0 0 0,1 0 0 0 0,-1 0 0 0 0,1 0 0 0 0,0 0 0 0 0,-1 0 0 0 0,1 0 0 0 0,0-1 0 0 0,0 1 0 0 0,0-1 0 0 0,0 0 0 0 0,0 0 0 0 0,1 0 0 0 0,-1 0-1 0 0,0-1 1 0 0,0 1 0 0 0,1-1 0 0 0,-1 0 0 0 0,0 0 0 0 0,0 0 0 0 0,1 0 0 0 0,-1-1 0 0 0,0 1 0 0 0,0-1 0 0 0,1 0 0 0 0,1-1 7 0 0,99 6-1003 0 0,-95-5 923 0 0,1 0 0 0 0,0 0 0 0 0,0-1 0 0 0,0-1 0 0 0,-1 1 0 0 0,1-2 0 0 0,-1 1 0 0 0,0-1 0 0 0,0-1 0 0 0,0 0 0 0 0,-1 0 0 0 0,0 0 0 0 0,0-1 0 0 0,0 0 0 0 0,0-1 0 0 0,-1 0 0 0 0,0 0 0 0 0,-1-1 0 0 0,0 1 0 0 0,0-1 0 0 0,0-1 0 0 0,-1 1 0 0 0,0-1 1 0 0,-1 0-1 0 0,0 0 0 0 0,0 0 0 0 0,-1-1 0 0 0,0 1 0 0 0,-1-1 0 0 0,0-1 80 0 0,2-188 1013 0 0,-50 46 1456 0 0,33 114-470 0 0,-4 115-1537 0 0,14-57-456 0 0,1 1 0 0 0,1 0 0 0 0,1 0 0 0 0,1-1 1 0 0,0 1-1 0 0,1-1 0 0 0,2 1 0 0 0,0-1 0 0 0,1 0 0 0 0,0 0 0 0 0,2 0 1 0 0,0-1-1 0 0,1 0 0 0 0,1 0 0 0 0,1-1 0 0 0,0 0 0 0 0,1-1 0 0 0,8 8-6 0 0,-17-20-13 0 0,0 0 0 0 0,0-1 0 0 0,0 1 0 0 0,1-1-1 0 0,-1 1 1 0 0,1-1 0 0 0,0 0 0 0 0,0 0 0 0 0,0 0-1 0 0,1-1 1 0 0,-1 1 0 0 0,0-1 0 0 0,1 1 0 0 0,0-1-1 0 0,0 0 1 0 0,0-1 0 0 0,-1 1 0 0 0,2-1 0 0 0,-1 0-1 0 0,0 0 1 0 0,0 0 0 0 0,0 0 0 0 0,0 0 0 0 0,1-1-1 0 0,-1 0 1 0 0,0 0 0 0 0,0 0 0 0 0,1-1 0 0 0,-1 1-1 0 0,0-1 1 0 0,0 0 0 0 0,0 0 0 0 0,0-1 0 0 0,0 1-1 0 0,2-2 14 0 0,83-98-36 0 0,-87 106 26 0 0,0 0-1 0 0,0 0 0 0 0,1-1 1 0 0,-1 1-1 0 0,1-1 0 0 0,0 0 0 0 0,0 0 1 0 0,0 0-1 0 0,1 0 0 0 0,0-1 1 0 0,-1 1-1 0 0,1-1 0 0 0,0 0 0 0 0,1 0 1 0 0,-1 0-1 0 0,0-1 0 0 0,1 1 1 0 0,0-1-1 0 0,-1 0 0 0 0,1-1 0 0 0,0 1 1 0 0,0-1-1 0 0,0 0 0 0 0,0 0 1 0 0,0 0-1 0 0,0-1 0 0 0,1 0 0 0 0,1 0 11 0 0,2 2-45 0 0,1-1-1 0 0,-1 0 1 0 0,1 0-1 0 0,0-1 0 0 0,-1 0 1 0 0,1-1-1 0 0,-1 0 1 0 0,1 0-1 0 0,-1-1 1 0 0,0-1-1 0 0,1 1 0 0 0,-1-1 1 0 0,0-1-1 0 0,-1 0 1 0 0,1 0-1 0 0,6-5 46 0 0,27-58 674 0 0,-30 323-453 0 0,-8-234-192 0 0,-1 1-1 0 0,-1-1 0 0 0,-1 1 1 0 0,-1 0-1 0 0,-1 0 0 0 0,0-1 1 0 0,-2 1-1 0 0,-1-1 0 0 0,-1 0 1 0 0,-1 0-1 0 0,0 0 0 0 0,-2-1 0 0 0,-4 7-28 0 0,9-20 121 0 0,0 0 0 0 0,0 0-1 0 0,-1-1 1 0 0,0 1 0 0 0,-1-1 0 0 0,1 0-1 0 0,-1 0 1 0 0,-1-1 0 0 0,1 1-1 0 0,-1-1 1 0 0,-1-1 0 0 0,1 1-1 0 0,-1-1 1 0 0,1 0 0 0 0,-2 0-1 0 0,1-1 1 0 0,-1 1-121 0 0,-41-62 559 0 0,46 48-625 0 0,1 0 0 0 0,1 0 1 0 0,0 0-1 0 0,0 0 0 0 0,0 0 0 0 0,1 0 1 0 0,1 0-1 0 0,0 0 0 0 0,0-1 1 0 0,0 2-1 0 0,1-1 0 0 0,1 0 0 0 0,-1 0 1 0 0,2 1-1 0 0,-1-1 0 0 0,5-7 66 0 0,7-9-792 0 0,2 1 0 0 0,1 1 0 0 0,0 0 0 0 0,2 1 0 0 0,0 2 0 0 0,2 0 0 0 0,0 1 0 0 0,10-6 792 0 0,-16 12-753 0 0,13-12-768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5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29 968 0 0,'84'-21'3143'0'0,"-78"19"-3129"0"0,0 0-1 0 0,0 1 1 0 0,0 0-1 0 0,0 0 1 0 0,0 0-1 0 0,1 1 1 0 0,-1 0-1 0 0,0 0 1 0 0,0 1-1 0 0,0 0 1 0 0,0 0 0 0 0,0 0-1 0 0,0 1 1 0 0,0-1-1 0 0,0 2 1 0 0,-1-1-1 0 0,1 0 1 0 0,0 1-1 0 0,-1 0 1 0 0,0 1-1 0 0,0-1 1 0 0,0 1-1 0 0,0 0 1 0 0,-1 0-1 0 0,1 0 1 0 0,-1 1 0 0 0,0 0-1 0 0,0-1 1 0 0,-1 2-1 0 0,0-1 1 0 0,1 0-1 0 0,-2 0 1 0 0,1 1-1 0 0,-1 0 1 0 0,0 0-1 0 0,2 5-13 0 0,-5-2 17 0 0,1 0 0 0 0,-1 0 0 0 0,-1 0-1 0 0,0 0 1 0 0,0 0 0 0 0,-1-1 0 0 0,0 1-1 0 0,0 0 1 0 0,-1-1 0 0 0,0 0 0 0 0,-1 0-1 0 0,0 0 1 0 0,0-1 0 0 0,-1 0 0 0 0,1 0-1 0 0,-6 4-16 0 0,-27 49 743 0 0,64-43-512 0 0,35 12 34 0 0,-54-28-242 0 0,0 1 1 0 0,0 0-1 0 0,0 0 0 0 0,-1 1 0 0 0,1 0 0 0 0,-1 0 1 0 0,1 1-1 0 0,-1 0 0 0 0,0 0 0 0 0,0 0 1 0 0,-1 1-1 0 0,1 0 0 0 0,-1 0 0 0 0,0 0 0 0 0,0 1 1 0 0,-1-1-1 0 0,0 1 0 0 0,0 0 0 0 0,0 0 1 0 0,-1 1-1 0 0,1-1 0 0 0,-2 1 0 0 0,3 6-23 0 0,-7-8 21 0 0,0 0 1 0 0,0 0-1 0 0,-1 0 0 0 0,1 0 0 0 0,-1-1 1 0 0,-1 1-1 0 0,1-1 0 0 0,0 0 0 0 0,-1 0 1 0 0,0 0-1 0 0,0 0 0 0 0,0-1 0 0 0,0 1 0 0 0,-1-1 1 0 0,0 0-1 0 0,1-1 0 0 0,-1 1 0 0 0,0-1-21 0 0,-20 11-29 0 0,0-1 1 0 0,0 0-1 0 0,-1-3 0 0 0,-1 0 0 0 0,1-1 0 0 0,-1-2 0 0 0,-1-1 1 0 0,0-1 28 0 0,0-20-3304 0 0,25 6 1873 0 0</inkml:trace>
  <inkml:trace contextRef="#ctx0" brushRef="#br0" timeOffset="581.796">578 172 1256 0 0,'0'0'375'0'0,"-3"40"1538"0"0,5-32-1860 0 0,0 0 0 0 0,0 0-1 0 0,1 0 1 0 0,0-1 0 0 0,1 1 0 0 0,-1-1-1 0 0,1 0 1 0 0,1 0 0 0 0,-1-1 0 0 0,1 1-1 0 0,0-1 1 0 0,1 0 0 0 0,0 0-1 0 0,0 0 1 0 0,0-1 0 0 0,0 0 0 0 0,1 0-1 0 0,0-1 1 0 0,0 0 0 0 0,0 0-1 0 0,0-1 1 0 0,1 0 0 0 0,-1 0 0 0 0,1 0-1 0 0,0-1 1 0 0,0 0 0 0 0,2 0-53 0 0,1 0 60 0 0,1-1 0 0 0,0 0 1 0 0,0 0-1 0 0,-1-1 0 0 0,1-1 1 0 0,0 0-1 0 0,-1 0 1 0 0,1-1-1 0 0,-1-1 0 0 0,1 0 1 0 0,-1-1-1 0 0,0 0 0 0 0,0 0 1 0 0,0-1-1 0 0,-1 0 0 0 0,0-1 1 0 0,0-1-1 0 0,3-2-60 0 0,5-40 605 0 0,-18 48-490 0 0,0 1-1 0 0,-3-20 127 0 0,3 20-240 0 0,0 1 0 0 0,0-1 0 0 0,0 1 1 0 0,0 0-1 0 0,0-1 0 0 0,0 1 0 0 0,0-1 1 0 0,-1 1-1 0 0,1-1 0 0 0,0 1 0 0 0,0-1 1 0 0,-1 1-1 0 0,1-1 0 0 0,0 1 0 0 0,-1-1 1 0 0,1 1-1 0 0,0-1 0 0 0,-1 0 0 0 0,1 1 0 0 0,0-1 1 0 0,-1 1-1 0 0,1-1 0 0 0,-1 0 0 0 0,1 0 1 0 0,-1 1-1 0 0,1-1 0 0 0,-1 0 0 0 0,1 0 1 0 0,-1 1-1 0 0,1-1 0 0 0,-1 0 0 0 0,1 0 1 0 0,-1 0-1 0 0,1 0 0 0 0,-1 0 0 0 0,0 0 1 0 0,1 0-1 0 0,-1 0 0 0 0,1 0 0 0 0,-1 0 1 0 0,1 0-1 0 0,-1 0 0 0 0,1 0 0 0 0,-1-1 1 0 0,0 1-1 0 0,1 0 0 0 0,-1 0 0 0 0,1 0 0 0 0,-1-1 1 0 0,1 1-1 0 0,0 0 0 0 0,-1-1 0 0 0,1 1 1 0 0,-1 0-1 0 0,1-1 0 0 0,0 1 0 0 0,-1-1 1 0 0,1 1-1 0 0,0-1 0 0 0,-1 1 0 0 0,1-1 1 0 0,0 1-1 0 0,0-1 0 0 0,-1 1 0 0 0,1-1 1 0 0,0 0-2 0 0,-1 58-23 0 0,1-44 80 0 0,28 200 44 0 0,-26-201-61 0 0,0 0 0 0 0,-1 0-1 0 0,-1 0 1 0 0,0 0 0 0 0,0 0 0 0 0,-1 0 0 0 0,0 0 0 0 0,-2 0-1 0 0,1 0 1 0 0,-1 0 0 0 0,-1-1 0 0 0,0 1 0 0 0,0-1-1 0 0,-1 0 1 0 0,-1-1 0 0 0,0 1 0 0 0,0-1 0 0 0,-1 0 0 0 0,0 0-1 0 0,-1-1 1 0 0,0 0 0 0 0,-1 0 0 0 0,0-1 0 0 0,0 0-1 0 0,0-1 1 0 0,-1 0 0 0 0,0 0 0 0 0,-1-1 0 0 0,0-1-1 0 0,0 1 1 0 0,0-2 0 0 0,-9 3-40 0 0,16-6 7 0 0,0-1 1 0 0,0 0-1 0 0,-1 0 0 0 0,1 0 1 0 0,0-1-1 0 0,0 1 0 0 0,-1-1 0 0 0,1 0 1 0 0,0 0-1 0 0,0-1 0 0 0,0 1 0 0 0,0-1 1 0 0,0 0-1 0 0,1 0 0 0 0,-1 0 1 0 0,0 0-1 0 0,1-1 0 0 0,0 1 0 0 0,-1-1 1 0 0,1 0-1 0 0,0 0 0 0 0,0 0 0 0 0,1-1 1 0 0,-1 1-1 0 0,1-1 0 0 0,0 1 1 0 0,-1-1-1 0 0,2 0 0 0 0,-1 0 0 0 0,0 0 1 0 0,1 0-1 0 0,0 0 0 0 0,0 0 1 0 0,0 0-1 0 0,0 0 0 0 0,1-1 0 0 0,-1-2-7 0 0,-1-5-58 0 0,1-1 0 0 0,0 1 0 0 0,1-1 0 0 0,0 0 0 0 0,1 1 0 0 0,0-1 0 0 0,1 1 0 0 0,1 0 0 0 0,0-1 0 0 0,0 1 0 0 0,1 0 0 0 0,1-1 58 0 0,4-3-307 0 0,1 1 0 0 0,1 0 0 0 0,0 0 0 0 0,1 1 0 0 0,1 1 0 0 0,0 0 0 0 0,1 0 1 0 0,0 2-1 0 0,1 0 0 0 0,0 0 0 0 0,0 1 0 0 0,1 1 0 0 0,1 1 0 0 0,0 0 0 0 0,0 1 0 0 0,4 0 307 0 0,23-6-1422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1:0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 1448 0 0,'0'0'544'0'0,"0"0"-70"0"0,0 0 12 0 0,0 0-38 0 0,-13 1 127 0 0,13-3 3094 0 0,95-9-2882 0 0,-67 8-866 0 0,188-20 836 0 0,-71 16-3159 0 0,-143 7 1258 0 0,6 10-1449 0 0,-11-6 1075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1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1292 0 0,'17'12'4287'0'0,"32"-9"-3867"0"0,-41-3-47 0 0,15 1 54 0 0,125 1-10 0 0,62-17-4745 0 0,-174 10 2868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1:0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1824 0 0,'0'2'932'0'0,"3"-1"-104"0"0,-3-1-144 0 0,0 4-56 0 0,-3-4-55 0 0,3 1-137 0 0,1-1 0 0 0,1 0-108 0 0,0-1-60 0 0,-2-1-148 0 0,0 0-12 0 0,0 2-532 0 0,0-1-256 0 0,-2-1-601 0 0,-1 0 77 0 0,-5-1-172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1:0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89 964 0 0,'43'-89'4360'0'0,"-43"90"-4337"0"0,0-1-1 0 0,0 1 1 0 0,0 0-1 0 0,0-1 1 0 0,0 1-1 0 0,0-1 1 0 0,0 1-1 0 0,0-1 1 0 0,0 1-1 0 0,0-1 0 0 0,1 1 1 0 0,-1-1-1 0 0,0 1 1 0 0,0-1-1 0 0,1 1 1 0 0,-1-1-1 0 0,0 1 1 0 0,1-1-1 0 0,-1 1 0 0 0,0-1 1 0 0,1 1-1 0 0,-1-1 1 0 0,1 0-1 0 0,-1 1 1 0 0,1-1-1 0 0,-1 0 1 0 0,1 0-1 0 0,-1 1 1 0 0,1-1-1 0 0,-1 0 0 0 0,1 0 1 0 0,-1 0-1 0 0,1 1 1 0 0,-1-1-1 0 0,1 0 1 0 0,-1 0-1 0 0,1 0 1 0 0,0 0-1 0 0,-1 0 0 0 0,1 0 1 0 0,-1 0-1 0 0,1 0 1 0 0,-1 0-1 0 0,1-1 1 0 0,-1 1-1 0 0,1 0 1 0 0,0 0-1 0 0,-1 0 0 0 0,1-1 1 0 0,-1 1-1 0 0,1 0 1 0 0,-1 0-1 0 0,0-1 1 0 0,1 1-1 0 0,-1-1-22 0 0,16 82-136 0 0,-12-58 265 0 0,52 177-1685 0 0,-55-198-550 0 0,-1-2 724 0 0</inkml:trace>
  <inkml:trace contextRef="#ctx0" brushRef="#br0" timeOffset="251.507">433 144 908 0 0,'-286'261'3298'0'0,"159"-120"-2731"0"0,108-114-2999 0 0,19-26 1107 0 0</inkml:trace>
  <inkml:trace contextRef="#ctx0" brushRef="#br0" timeOffset="863.086">548 354 964 0 0,'45'-35'3253'0'0,"42"10"-2554"0"0,-85 26-691 0 0,0 0 0 0 0,-1 0 1 0 0,1 1-1 0 0,0-1 0 0 0,-1 1 1 0 0,1-1-1 0 0,-1 1 1 0 0,0 0-1 0 0,1 0 0 0 0,-1-1 1 0 0,0 1-1 0 0,0 0 0 0 0,0 0 1 0 0,0 0-1 0 0,-1 0 0 0 0,1 0 1 0 0,0 0-1 0 0,-1 1 0 0 0,1-1 1 0 0,-1 0-1 0 0,0 0 0 0 0,0 0 1 0 0,0 0-1 0 0,0 1 0 0 0,0-1 1 0 0,0 0-1 0 0,-1 0 0 0 0,1 0 1 0 0,-1 0-1 0 0,1 0 0 0 0,-1 0 1 0 0,0 0-1 0 0,0 0 0 0 0,0 0 1 0 0,0 0-1 0 0,0 0 0 0 0,-1 0-8 0 0,-12 24 21 0 0,-2-1 0 0 0,0-1 0 0 0,-2-1 0 0 0,-1 0 0 0 0,0-1 0 0 0,-2-1-1 0 0,-12 9-20 0 0,35-27-2 0 0,1-1-1 0 0,-1 0 1 0 0,0 1-1 0 0,1-1 0 0 0,0 0 1 0 0,-1-1-1 0 0,1 1 0 0 0,0 0 1 0 0,0-1-1 0 0,0 0 0 0 0,0 1 1 0 0,0-1-1 0 0,0 0 1 0 0,0-1-1 0 0,1 1 0 0 0,-1 0 1 0 0,0-1-1 0 0,0 0 0 0 0,1 0 1 0 0,-1 0-1 0 0,0 0 0 0 0,0 0 1 0 0,1-1-1 0 0,-1 0 1 0 0,0 1-1 0 0,0-1 0 0 0,0 0 1 0 0,3-1 2 0 0,3 1-18 0 0,1 1 0 0 0,7-1-11 0 0,-1 1 0 0 0,0 1 0 0 0,1 0-1 0 0,-1 1 1 0 0,0 0 0 0 0,0 1 0 0 0,0 1 0 0 0,0 1 0 0 0,-1 0 0 0 0,5 3 29 0 0,-19-8 16 0 0,0 1 0 0 0,0-1 0 0 0,0 0 0 0 0,0 1 0 0 0,0-1 0 0 0,0 1 0 0 0,0 0 0 0 0,0-1 0 0 0,-1 1 0 0 0,1 0 0 0 0,0-1 0 0 0,0 1 0 0 0,-1 0 0 0 0,1 0 0 0 0,0-1 0 0 0,-1 1 0 0 0,1 0 0 0 0,0 0 0 0 0,-1 0 0 0 0,1 0 0 0 0,-1 0 0 0 0,0 0 0 0 0,1 0 0 0 0,-1 0 0 0 0,0 0 0 0 0,0 0 0 0 0,1 0 0 0 0,-1 0 0 0 0,0 0 0 0 0,0 1 0 0 0,0-1 0 0 0,0 0 0 0 0,-1 0 0 0 0,1 0 0 0 0,0 0 0 0 0,0 0 0 0 0,-1 0 0 0 0,1 0 0 0 0,0 0 0 0 0,-1 0 0 0 0,1 0 0 0 0,-1 0 0 0 0,1 0 0 0 0,-1 0 0 0 0,0 0 0 0 0,1-1 0 0 0,-1 1 0 0 0,0 0 0 0 0,0 0 0 0 0,1-1 0 0 0,-1 1 0 0 0,0 0 0 0 0,0-1 0 0 0,0 1 0 0 0,0-1-16 0 0,-55 38 437 0 0,53-37-440 0 0,-18 11-57 0 0,0-2 0 0 0,-2 0 0 0 0,1-2 0 0 0,-1 0 0 0 0,0-2 0 0 0,0 0 0 0 0,-1-1 0 0 0,0-2 0 0 0,0-1 0 0 0,-9 0 60 0 0,30-1-129 0 0,0-1 1 0 0,0 0 0 0 0,0 0-1 0 0,0 0 1 0 0,-1 0-1 0 0,1-1 1 0 0,0 1-1 0 0,0-1 1 0 0,0 1-1 0 0,0-1 1 0 0,0 0 0 0 0,0-1-1 0 0,1 1 1 0 0,-1 0-1 0 0,0-1 1 0 0,1 1-1 0 0,-1-1 1 0 0,0 0 0 0 0,1 0-1 0 0,0 0 1 0 0,0 0-1 0 0,-1 0 1 0 0,1-1-1 0 0,0 1 1 0 0,-1-3 128 0 0,3-5-1497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2:2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87 258 1532 0 0,'-21'0'2215'0'0,"-22"10"-1030"0"0,21-15 1417 0 0,38 0-1657 0 0,343-14-558 0 0,371 15-17 0 0,-728 4-391 0 0,-2 0-30 0 0,32-12-3025 0 0,-24 4 401 0 0,-8 1 1398 0 0</inkml:trace>
  <inkml:trace contextRef="#ctx0" brushRef="#br0" timeOffset="485.341">997 8 1472 0 0,'-22'-8'4406'0'0,"41"12"-2951"0"0,46 11-1240 0 0,-29-5-124 0 0,0 2-1 0 0,-1 1 1 0 0,0 1-1 0 0,-1 2 1 0 0,-1 2 0 0 0,0 0-1 0 0,21 18-90 0 0,-49-32 29 0 0,0 0 0 0 0,-1 0 0 0 0,0 0 0 0 0,0 0 0 0 0,0 1 0 0 0,0-1 0 0 0,0 1 0 0 0,-1 0 0 0 0,0 0 0 0 0,0 1 0 0 0,-1-1 0 0 0,1 0 0 0 0,-1 1 0 0 0,0 0 0 0 0,-1-1 0 0 0,1 1 0 0 0,-1 0-1 0 0,0 0 1 0 0,-1 0 0 0 0,1 0 0 0 0,-1 0 0 0 0,0 0 0 0 0,-1 0 0 0 0,1 0 0 0 0,-1 0 0 0 0,-1-1 0 0 0,0 5-29 0 0,-14 22 141 0 0,-2-1 0 0 0,-1 0 0 0 0,-1-2 0 0 0,-1 0 0 0 0,-2-1 0 0 0,-1-2 0 0 0,-1 0 1 0 0,-1-2-1 0 0,-1 0 0 0 0,-1-2 0 0 0,-30 18-141 0 0,11-1-2392 0 0,46-38 950 0 0,15-24-2690 0 0,-1 6 2746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1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96 1088 0 0,'20'-58'2511'0'0,"-19"57"-2465"0"0,-1 0-1 0 0,1-1 1 0 0,-1 1 0 0 0,0 0-1 0 0,1 0 1 0 0,-1 0 0 0 0,0 0 0 0 0,0 0-1 0 0,0 0 1 0 0,0 0 0 0 0,0-1-1 0 0,0 1 1 0 0,0 0 0 0 0,-1 0-1 0 0,1 0 1 0 0,0 0 0 0 0,0 0 0 0 0,-1 0-1 0 0,1 0 1 0 0,-1 0 0 0 0,1 0-1 0 0,-1 0 1 0 0,0 0 0 0 0,1 0-1 0 0,-1 0 1 0 0,0 0 0 0 0,1 0-1 0 0,-1 0 1 0 0,0 1 0 0 0,0-1 0 0 0,0 0-1 0 0,0 1 1 0 0,0-1 0 0 0,0 0-1 0 0,0 1 1 0 0,0-1 0 0 0,0 1-1 0 0,0 0 1 0 0,0-1 0 0 0,0 1 0 0 0,0 0-1 0 0,0 0 1 0 0,-1 0 0 0 0,1-1-1 0 0,0 1 1 0 0,0 0 0 0 0,0 0-1 0 0,0 1 1 0 0,0-1 0 0 0,0 0-1 0 0,-1 0 1 0 0,1 1 0 0 0,0-1 0 0 0,0 0-46 0 0,-14 8 56 0 0,0 1 1 0 0,0 0-1 0 0,1 0 1 0 0,1 2-1 0 0,0-1 1 0 0,0 2 0 0 0,1 0-1 0 0,0 0 1 0 0,1 1-1 0 0,1 1 1 0 0,0 0-1 0 0,1 0 1 0 0,0 1 0 0 0,1 0-1 0 0,1 0 1 0 0,0 1-1 0 0,1 0 1 0 0,1 0 0 0 0,0 1-1 0 0,1-1 1 0 0,1 1-1 0 0,1 0 1 0 0,0 0-1 0 0,1 0 1 0 0,1 0 0 0 0,1 0-1 0 0,0 0 1 0 0,3 11-57 0 0,42 177 680 0 0,-29-154-492 0 0,-5-20-279 0 0,-2 0 0 0 0,-1 0 0 0 0,-1 1 0 0 0,-2 0 0 0 0,-1 0 0 0 0,-1 25 91 0 0,-3-53-184 0 0,-1 1-1 0 0,-1-1 0 0 0,1 1 0 0 0,-1 0 1 0 0,0-1-1 0 0,0 1 0 0 0,0-1 0 0 0,0 0 0 0 0,-1 1 1 0 0,0-1-1 0 0,0 0 0 0 0,0 0 0 0 0,0 0 1 0 0,-1 0-1 0 0,0 0 0 0 0,1-1 0 0 0,-1 1 0 0 0,-1-1 1 0 0,1 0-1 0 0,0 0 0 0 0,-1 0 0 0 0,0 0 1 0 0,1 0-1 0 0,-1-1 0 0 0,0 0 0 0 0,0 1 0 0 0,-1-2 1 0 0,1 1-1 0 0,-4 1 185 0 0,-4-3-1255 0 0</inkml:trace>
  <inkml:trace contextRef="#ctx0" brushRef="#br0" timeOffset="330.465">19 595 1240 0 0,'-19'-6'3497'0'0,"52"-6"-1998"0"0,-19 7-1526 0 0,64-17 219 0 0,0 3 0 0 0,1 3 0 0 0,1 4 0 0 0,66-1-192 0 0,-111 15-3677 0 0,-29 7 2481 0 0</inkml:trace>
  <inkml:trace contextRef="#ctx0" brushRef="#br0" timeOffset="817.59">1002 666 2352 0 0,'0'1'80'0'0,"-1"-1"1"0"0,1 0-1 0 0,-1 1 0 0 0,1-1 0 0 0,-1 1 0 0 0,1-1 1 0 0,0 1-1 0 0,-1-1 0 0 0,1 0 0 0 0,0 1 0 0 0,-1 0 1 0 0,1-1-1 0 0,0 1 0 0 0,0-1 0 0 0,-1 1 0 0 0,1-1 0 0 0,0 1 1 0 0,0-1-1 0 0,0 1 0 0 0,0 0 0 0 0,0-1 0 0 0,0 1 1 0 0,0-1-1 0 0,0 1 0 0 0,0-1 0 0 0,0 1 0 0 0,0 0 1 0 0,0-1-1 0 0,0 1 0 0 0,1-1 0 0 0,-1 1 0 0 0,0-1 1 0 0,0 1-1 0 0,1-1 0 0 0,-1 1 0 0 0,0-1 0 0 0,1 1 1 0 0,-1-1-1 0 0,0 1 0 0 0,1-1 0 0 0,-1 1 0 0 0,1-1 0 0 0,-1 0 1 0 0,1 1-1 0 0,-1-1 0 0 0,1 0 0 0 0,-1 1 0 0 0,1-1 1 0 0,-1 0-1 0 0,1 0 0 0 0,-1 1 0 0 0,1-1 0 0 0,-1 0 1 0 0,1 0-1 0 0,0 0 0 0 0,-1 0 0 0 0,1 0 0 0 0,-1 0 1 0 0,1 0-1 0 0,0 0-80 0 0,-33 51 196 0 0,31-50-115 0 0,-171 260 1173 0 0,100-128-2806 0 0,47-112-2689 0 0,25-21 3003 0 0</inkml:trace>
  <inkml:trace contextRef="#ctx0" brushRef="#br0" timeOffset="1084.627">616 811 1576 0 0,'0'0'88'0'0,"-1"-1"1"0"0,1 0-1 0 0,-1 0 0 0 0,1 0 0 0 0,0 0 0 0 0,-1 0 1 0 0,1 0-1 0 0,0 0 0 0 0,0 0 0 0 0,0 0 0 0 0,0 0 1 0 0,0 0-1 0 0,0 0 0 0 0,0 0 0 0 0,0 0 0 0 0,0 0 1 0 0,0 0-1 0 0,1 0 0 0 0,-1 0 0 0 0,0 1 1 0 0,1-1-1 0 0,-1 0 0 0 0,0 0 0 0 0,1 0 0 0 0,-1 0 1 0 0,1 0-1 0 0,-1 1 0 0 0,1-1 0 0 0,0 0 0 0 0,-1 0 1 0 0,1 1-1 0 0,0-1 0 0 0,0 0 0 0 0,-1 1 0 0 0,1-1 1 0 0,0 1-1 0 0,0-1 0 0 0,0 1 0 0 0,0 0 0 0 0,0-1 1 0 0,0 1-1 0 0,0 0 0 0 0,0-1 0 0 0,-1 1 1 0 0,1 0-1 0 0,0 0 0 0 0,0 0 0 0 0,0 0 0 0 0,0 0 1 0 0,0 0-1 0 0,0 0 0 0 0,0 0 0 0 0,0 0 0 0 0,0 1 1 0 0,0-1-1 0 0,0 0 0 0 0,0 1 0 0 0,0-1 0 0 0,0 0 1 0 0,0 1-1 0 0,-1-1 0 0 0,1 1 0 0 0,0 0 0 0 0,0-1 1 0 0,0 1-1 0 0,-1 0 0 0 0,1-1 0 0 0,0 1 1 0 0,-1 0-1 0 0,1 0-88 0 0,142 117 779 0 0,-11-7-5765 0 0,-121-106 3642 0 0</inkml:trace>
  <inkml:trace contextRef="#ctx0" brushRef="#br0" timeOffset="1352.125">1272 923 1196 0 0,'0'22'608'0'0,"6"23"200"0"0,-17-19-216 0 0,-2-2-116 0 0,1-1 32 0 0,-4 0-16 0 0,2 2-132 0 0,-6-3-12 0 0,2-4-91 0 0,4 2-57 0 0,-2-5-172 0 0,4-1-12 0 0,5-6-252 0 0,0 0-117 0 0,-2-4-363 0 0,3-3-460 0 0,6-1-76 0 0,0 0-16 0 0</inkml:trace>
  <inkml:trace contextRef="#ctx0" brushRef="#br0" timeOffset="1618.976">1429 851 876 0 0,'32'74'7266'0'0,"-26"-68"-7608"0"0,-1-1 1 0 0,1 0-1 0 0,-1 0 0 0 0,1 0 0 0 0,1-1 1 0 0,-1 0-1 0 0,1 0 0 0 0,-1 0 0 0 0,1-1 1 0 0,0 0-1 0 0,0-1 0 0 0,1 1 0 0 0,-1-1 1 0 0,0-1-1 0 0,1 1 0 0 0,-1-1 0 0 0,5 0 342 0 0,-1-1-1308 0 0</inkml:trace>
  <inkml:trace contextRef="#ctx0" brushRef="#br0" timeOffset="1884.279">1701 893 1856 0 0,'-13'0'4975'0'0,"-15"29"-4033"0"0,-9 19-420 0 0,3 1 0 0 0,2 2 0 0 0,3 1 0 0 0,2 1 0 0 0,-4 15-522 0 0,-16 49-1601 0 0,7-1-3322 0 0,37-109 3728 0 0,-3-4-29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0:34.11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1844 657 856 0 0,'0'0'374'0'0,"0"0"0"0"0,0 0-20 0 0,0 0 19 0 0,0 0-20 0 0,0 0 5652 0 0,9 3-5982 0 0,14 4 43 0 0,-1-2-1 0 0,2-1 1 0 0,-1-1-1 0 0,0-1 0 0 0,1-1 1 0 0,-1-1-1 0 0,1-1 1 0 0,-1-1-1 0 0,0-2 1 0 0,0 0-1 0 0,10-3-65 0 0,-6-1 47 0 0,-21 7-37 0 0,-1 0-1 0 0,1 0 1 0 0,-1 0-1 0 0,1 0 1 0 0,-1-1 0 0 0,1 0-1 0 0,-1 0 1 0 0,0-1-1 0 0,0 0 1 0 0,0 1-1 0 0,-1-2 1 0 0,1 1-1 0 0,0 0 1 0 0,-1-1-1 0 0,0 0 1 0 0,0 0 0 0 0,0 0-1 0 0,-1 0 1 0 0,1-1-1 0 0,2-4-9 0 0,-7 6-17 0 0,1 0-1 0 0,-1-1 1 0 0,0 1 0 0 0,0 0-1 0 0,0 0 1 0 0,0 1-1 0 0,-1-1 1 0 0,1 0 0 0 0,-1 0-1 0 0,1 1 1 0 0,-1-1-1 0 0,0 1 1 0 0,0-1-1 0 0,0 1 1 0 0,-1 0 0 0 0,1 0-1 0 0,0 0 1 0 0,-1 0-1 0 0,0 0 1 0 0,1 0 0 0 0,-1 1-1 0 0,0-1 1 0 0,0 1-1 0 0,0 0 1 0 0,0 0 0 0 0,0 0-1 0 0,-1 0 18 0 0,-17-4-26 0 0,0 0-1 0 0,0 2 1 0 0,0 0-1 0 0,-1 2 1 0 0,1 0-1 0 0,-1 1 1 0 0,1 1 0 0 0,-1 2-1 0 0,1 0 1 0 0,0 1-1 0 0,0 0 1 0 0,0 2-1 0 0,1 1 1 0 0,0 1-1 0 0,0 0 1 0 0,1 1-1 0 0,0 2 1 0 0,0-1-1 0 0,-8 9 27 0 0,23-17-1 0 0,-1-1-1 0 0,1 2 1 0 0,0-1-1 0 0,0 0 1 0 0,0 1-1 0 0,0 0 1 0 0,1 0-1 0 0,-1 0 1 0 0,1 0-1 0 0,0 1 1 0 0,0-1-1 0 0,0 1 1 0 0,0 0-1 0 0,0 0 0 0 0,1 0 1 0 0,0 0-1 0 0,0 0 1 0 0,0 1-1 0 0,0-1 1 0 0,1 1-1 0 0,0-1 1 0 0,-1 1-1 0 0,2-1 1 0 0,-1 1-1 0 0,1 0 1 0 0,-1-1-1 0 0,1 1 1 0 0,0 0-1 0 0,1 0 0 0 0,-1-1 1 0 0,1 1-1 0 0,0-1 1 0 0,0 1-1 0 0,1 0 1 0 0,-1-1-1 0 0,1 0 1 0 0,0 1-1 0 0,0-1 1 0 0,0 0-1 0 0,1 0 1 0 0,0 0-1 0 0,-1 0 1 0 0,1-1-1 0 0,1 1 0 0 0,-1-1 1 0 0,0 0-1 0 0,1 0 1 0 0,0 0-1 0 0,-1 0 1 0 0,5 2 1 0 0,12 5-94 0 0,1-1 0 0 0,1 0 0 0 0,0-1 0 0 0,0-2 0 0 0,0 0 0 0 0,1-1 0 0 0,0-2 0 0 0,0 0 0 0 0,0-1 0 0 0,19-2 94 0 0,113-35-4098 0 0,-122 20 2835 0 0</inkml:trace>
  <inkml:trace contextRef="#ctx0" brushRef="#br0" timeOffset="314.326">1870 309 2364 0 0,'43'-7'5416'0'0,"12"-2"-5186"0"0,62-7 139 0 0,93-27-5999 0 0,-187 35 4385 0 0</inkml:trace>
  <inkml:trace contextRef="#ctx0" brushRef="#br0" timeOffset="1791.609">4359 599 1324 0 0,'-26'-5'366'0'0,"-1"1"1"0"0,1 2-1 0 0,-1 0 0 0 0,0 2 1 0 0,0 1-1 0 0,0 1 0 0 0,0 1 1 0 0,1 1-1 0 0,-1 2 0 0 0,1 0 1 0 0,1 2-1 0 0,-1 1 0 0 0,1 1 1 0 0,-19 11-367 0 0,-12 37 952 0 0,88-20-572 0 0,-18-33-407 0 0,-1 0 0 0 0,1-1-1 0 0,0 0 1 0 0,0-1-1 0 0,0 0 1 0 0,1-2-1 0 0,-1 1 1 0 0,1-2 0 0 0,-1 0-1 0 0,10-1 28 0 0,0 0-181 0 0,-8 2-17 0 0,1-2 0 0 0,0 0 0 0 0,0-2 0 0 0,0 1 1 0 0,-1-2-1 0 0,0 0 0 0 0,1-1 0 0 0,-2-1 0 0 0,1 0 0 0 0,-1-1 0 0 0,1-1 0 0 0,-2 0 1 0 0,0-1-1 0 0,0-1 0 0 0,0 0 198 0 0,8-13-530 0 0</inkml:trace>
  <inkml:trace contextRef="#ctx0" brushRef="#br0" timeOffset="2640.658">4454 432 2076 0 0,'-27'-243'2964'0'0,"1"156"515"0"0,-10 192-1908 0 0,27 131-1180 0 0,10-215-369 0 0,1 0 0 0 0,0 0-1 0 0,2-1 1 0 0,1 1 0 0 0,0-1 0 0 0,1 0 0 0 0,2 0 0 0 0,0-1-1 0 0,1 0 1 0 0,1 1-22 0 0,-6-11-21 0 0,1 0-1 0 0,0-1 0 0 0,1 1 0 0 0,0-1 1 0 0,0 0-1 0 0,1 0 0 0 0,-1-1 0 0 0,2 0 1 0 0,-1 0-1 0 0,1-1 0 0 0,0 0 0 0 0,1 0 1 0 0,-1-1-1 0 0,1 0 0 0 0,0-1 0 0 0,1 0 1 0 0,-1 0-1 0 0,1-1 0 0 0,-1 0 0 0 0,1 0 1 0 0,0-1-1 0 0,1-1 22 0 0,0-2-67 0 0,0-1-1 0 0,-1 0 1 0 0,1-1 0 0 0,0-1-1 0 0,-1 1 1 0 0,0-2 0 0 0,0 1-1 0 0,0-2 1 0 0,0 1 0 0 0,-1-1-1 0 0,0 0 1 0 0,0-1 0 0 0,0 0-1 0 0,-1-1 1 0 0,0 0-1 0 0,-1 0 1 0 0,0 0 0 0 0,0-1-1 0 0,-1 0 1 0 0,0-1 0 0 0,0 1-1 0 0,-1-1 1 0 0,0 0 0 0 0,-1-1-1 0 0,0 1 1 0 0,-1-1 0 0 0,0 1-1 0 0,-1-1 1 0 0,0 0 0 0 0,0 0-1 0 0,-1 0 1 0 0,-1 0 0 0 0,0 0-1 0 0,0-1 68 0 0,0 11 42 0 0,-2-18 186 0 0,1 18-223 0 0,1 0-1 0 0,-1 1 0 0 0,0-1 0 0 0,1 0 0 0 0,-1 1 0 0 0,1-1 0 0 0,-1 1 1 0 0,0-1-1 0 0,0 1 0 0 0,1-1 0 0 0,-1 1 0 0 0,0 0 0 0 0,0-1 1 0 0,1 1-1 0 0,-1 0 0 0 0,0-1 0 0 0,0 1 0 0 0,0 0 0 0 0,0 0 0 0 0,0 0 1 0 0,1 0-1 0 0,-1 0 0 0 0,0 0 0 0 0,0 0 0 0 0,0 0 0 0 0,0 0 1 0 0,0 0-1 0 0,1 0 0 0 0,-1 1 0 0 0,0-1 0 0 0,0 0 0 0 0,0 1 0 0 0,1-1 1 0 0,-1 0-1 0 0,0 1 0 0 0,0-1 0 0 0,1 1 0 0 0,-1-1 0 0 0,0 1 1 0 0,1 0-1 0 0,-1-1 0 0 0,1 1 0 0 0,-1 0 0 0 0,0-1 0 0 0,1 1 0 0 0,0 0 1 0 0,-1 0-1 0 0,1-1 0 0 0,-1 1 0 0 0,1 0 0 0 0,0 0 0 0 0,0 0 1 0 0,-1-1-1 0 0,1 1 0 0 0,0 0 0 0 0,0 0 0 0 0,0 0 0 0 0,0 0-4 0 0,-5 64 125 0 0,7-56-131 0 0,1-1 0 0 0,1 0 0 0 0,-1 0 0 0 0,2 0 0 0 0,-1 0 0 0 0,1-1 0 0 0,0 0 0 0 0,0 0 0 0 0,1 0 0 0 0,0 0 0 0 0,0-1 0 0 0,0 0 0 0 0,1 0 0 0 0,0-1 0 0 0,0 0 0 0 0,1 0 1 0 0,-1-1-1 0 0,1 1 0 0 0,0-2 0 0 0,0 1 0 0 0,1-1 0 0 0,-1 0 0 0 0,0-1 0 0 0,1 0 0 0 0,0-1 0 0 0,0 1 0 0 0,-1-2 0 0 0,1 1 0 0 0,0-1 0 0 0,4-1 6 0 0,-2 2-5 0 0,-1-1 1 0 0,0 0-1 0 0,0 0 0 0 0,1-1 0 0 0,-1-1 1 0 0,0 0-1 0 0,0 0 0 0 0,0-1 0 0 0,-1 0 1 0 0,1 0-1 0 0,-1-1 0 0 0,1-1 0 0 0,-1 0 1 0 0,-1 0-1 0 0,1 0 0 0 0,-1-1 0 0 0,0-1 1 0 0,0 1-1 0 0,0-1 0 0 0,-1-1 0 0 0,0 1 1 0 0,-1-1-1 0 0,0 0 0 0 0,0-1 1 0 0,0 1-1 0 0,1-5 5 0 0,16-48 2069 0 0,-23 60-2033 0 0,0 1 15 0 0,0 0-11 0 0,0 0-21 0 0,0 0-53 0 0,-9-9 79 0 0,24 86-53 0 0,-3 0 0 0 0,-4 1-1 0 0,-4 0 1 0 0,-4 68 8 0 0,1-136 50 0 0,-1 0 0 0 0,0 1 0 0 0,0-1 0 0 0,-1 0 0 0 0,-1 0 0 0 0,0 0 0 0 0,0 1 0 0 0,-1-2 0 0 0,0 1 0 0 0,-1 0 0 0 0,0-1 0 0 0,0 1 0 0 0,-1-1 0 0 0,0 0 0 0 0,-1-1 0 0 0,0 1 0 0 0,0-1 0 0 0,-1 0 0 0 0,0-1 0 0 0,0 0 0 0 0,-1 0 0 0 0,0 0 0 0 0,0-1 0 0 0,0 0 0 0 0,-1-1 0 0 0,-2 1-50 0 0,7-6 21 0 0,-1 0 1 0 0,1 0 0 0 0,0-1 0 0 0,-1 0-1 0 0,1 0 1 0 0,0 0 0 0 0,0 0 0 0 0,0-1-1 0 0,0 0 1 0 0,0 1 0 0 0,0-2 0 0 0,0 1-1 0 0,1 0 1 0 0,-1-1 0 0 0,1 1 0 0 0,0-1-1 0 0,-1 0 1 0 0,1 0 0 0 0,1 0-1 0 0,-2-2-21 0 0,-4-5-67 0 0,1-1 0 0 0,0 0 0 0 0,1 0 0 0 0,0 0 0 0 0,1-1 0 0 0,0 1 0 0 0,1-1 0 0 0,0-1 0 0 0,1 1 0 0 0,1 0 0 0 0,-1-1 0 0 0,2 1 0 0 0,0-1 0 0 0,1 0 0 0 0,0 0 0 0 0,0 1 0 0 0,2-1 0 0 0,-1 1 0 0 0,2-1 0 0 0,0 1 0 0 0,0-1 0 0 0,1 1 0 0 0,1 0 0 0 0,0 1 0 0 0,0-1 0 0 0,1 1 0 0 0,7-9 67 0 0,-1 6-194 0 0,1 0 1 0 0,1 2-1 0 0,0-1 1 0 0,1 2-1 0 0,0 0 0 0 0,1 1 1 0 0,0 0-1 0 0,1 1 0 0 0,0 1 1 0 0,2 0 193 0 0,183-52-5992 0 0,-165 54 4885 0 0</inkml:trace>
  <inkml:trace contextRef="#ctx0" brushRef="#br0" timeOffset="942.852">2635 89 880 0 0,'12'40'5934'0'0,"-8"-33"-5872"0"0,0 0-1 0 0,1 0 1 0 0,1 0-1 0 0,-1 0 1 0 0,1-1 0 0 0,0 0-1 0 0,0 0 1 0 0,0-1 0 0 0,1 0-1 0 0,0 0 1 0 0,0 0 0 0 0,1-1-1 0 0,-1 0 1 0 0,1 0 0 0 0,0-1-62 0 0,117 14 788 0 0,-120-19-730 0 0,0 0 0 0 0,0 0-1 0 0,-1 0 1 0 0,1-1 0 0 0,-1 1 0 0 0,0-1 0 0 0,0 0 0 0 0,0 0 0 0 0,0-1 0 0 0,0 1-1 0 0,-1-1 1 0 0,1 0 0 0 0,-1 0 0 0 0,0 0 0 0 0,0-1 0 0 0,-1 1 0 0 0,1-1 0 0 0,-1 1-1 0 0,0-1 1 0 0,0 0 0 0 0,-1 0 0 0 0,1 0 0 0 0,-1 1 0 0 0,0-2 0 0 0,0 1 0 0 0,-1-1-58 0 0,16 75 384 0 0,-16-65-389 0 0,1 258 36 0 0,-2-252-29 0 0,0-1 0 0 0,-1 0 0 0 0,0 0 0 0 0,0 0 0 0 0,-1 0 0 0 0,0-1 0 0 0,-1 1 0 0 0,0-1 0 0 0,-1 0 0 0 0,1 0 0 0 0,-1 0 0 0 0,-1 0 0 0 0,0-1 0 0 0,0 0 0 0 0,0 0 0 0 0,-1-1 0 0 0,0 1 0 0 0,0-2 0 0 0,0 1 0 0 0,-1-1 0 0 0,0 0 0 0 0,0 0 0 0 0,0-1 0 0 0,-1 0 0 0 0,1-1 0 0 0,-7 2-2 0 0,11-3-3 0 0,-1-1 1 0 0,1 1-1 0 0,-1-1 0 0 0,1 0 0 0 0,-1 0 0 0 0,1-1 1 0 0,-1 0-1 0 0,0 1 0 0 0,1-1 0 0 0,-1-1 0 0 0,1 1 0 0 0,-1-1 1 0 0,0 0-1 0 0,1 0 0 0 0,-1 0 0 0 0,1 0 0 0 0,0-1 0 0 0,-1 0 1 0 0,1 0-1 0 0,0 0 0 0 0,0 0 0 0 0,0-1 0 0 0,0 1 0 0 0,1-1 1 0 0,-1 0-1 0 0,1-1 0 0 0,0 1 0 0 0,-1 0 0 0 0,1-1 0 0 0,1 0 1 0 0,-1 1-1 0 0,1-1 0 0 0,-1 0 0 0 0,1-1 0 0 0,0 1 1 0 0,1 0-1 0 0,-1 0 0 0 0,1-1 0 0 0,-1 1 0 0 0,2-1 0 0 0,-1 1 1 0 0,0-1-1 0 0,1 0 0 0 0,0 1 0 0 0,0-1 0 0 0,0 0 0 0 0,0 1 1 0 0,1-1-1 0 0,0 1 0 0 0,0-1 0 0 0,0 1 0 0 0,1-1 0 0 0,-1 1 1 0 0,1-1 2 0 0,11-13-266 0 0,1 1 0 0 0,1 0 0 0 0,0 1 0 0 0,1 1 0 0 0,1 0 0 0 0,0 2 1 0 0,1-1-1 0 0,0 2 0 0 0,1 1 0 0 0,0 0 0 0 0,1 1 0 0 0,0 1 0 0 0,1 1 266 0 0,49-27-2952 0 0,-38 18 1717 0 0,1-4 113 0 0</inkml:trace>
  <inkml:trace contextRef="#ctx0" brushRef="#br0" timeOffset="1210.157">3408 1 1652 0 0,'6'1'177'0'0,"0"0"0"0"0,0 1 0 0 0,0 0 0 0 0,-1 0 0 0 0,1 0 0 0 0,-1 1 0 0 0,1 0 1 0 0,-1 0-1 0 0,0 0 0 0 0,0 1 0 0 0,-1-1 0 0 0,1 1 0 0 0,-1 0 0 0 0,1 1 0 0 0,-1-1 0 0 0,-1 1 0 0 0,1 0 0 0 0,-1 0 0 0 0,1 0 0 0 0,-1 0 0 0 0,-1 0 0 0 0,3 6-177 0 0,11 22 309 0 0,-1-1 0 0 0,-2 2 0 0 0,-1 0 0 0 0,-1 0 0 0 0,-2 1 0 0 0,-2 1 0 0 0,-1-1 0 0 0,-2 1 0 0 0,-1 0 0 0 0,-2 0-1 0 0,-2 18-308 0 0,-2-30 95 0 0,0 1 0 0 0,-2-1 0 0 0,-1 0 0 0 0,-1 0 0 0 0,0 0 0 0 0,-2-1-1 0 0,-1 0 1 0 0,-1-1 0 0 0,-1 0 0 0 0,-1-1 0 0 0,0 0 0 0 0,-2-1-1 0 0,0 0 1 0 0,-2-2 0 0 0,0 0 0 0 0,-17 15-95 0 0,6-5-205 0 0,-51 26-4521 0 0,47-68 2131 0 0,16-4 1378 0 0</inkml:trace>
  <inkml:trace contextRef="#ctx0" brushRef="#br0" timeOffset="-3453.871">199 391 1120 0 0,'-13'6'265'0'0,"0"1"0"0"0,0 0-1 0 0,1 1 1 0 0,0 0 0 0 0,0 1-1 0 0,1 0 1 0 0,0 1 0 0 0,1 1 0 0 0,0-1-1 0 0,1 2 1 0 0,0-1 0 0 0,1 1-1 0 0,0 0 1 0 0,0 1 0 0 0,2 0 0 0 0,0 0-1 0 0,0 1 1 0 0,1-1 0 0 0,1 1 0 0 0,0 0-1 0 0,1 1 1 0 0,0-1 0 0 0,0 10-265 0 0,5-6 109 0 0,0 1 0 0 0,1-1 1 0 0,1 0-1 0 0,0 0 0 0 0,2-1 1 0 0,0 1-1 0 0,1-1 0 0 0,0 0 1 0 0,2-1-1 0 0,0 0 0 0 0,1 0 1 0 0,0-1-1 0 0,1 0 0 0 0,1-1 0 0 0,0 0 1 0 0,1-1-1 0 0,0 0 0 0 0,1-1 1 0 0,8 4-110 0 0,1 2-621 0 0,0-1 1 0 0,1-1-1 0 0,1-1 1 0 0,1-1-1 0 0,0-1 0 0 0,1-2 1 0 0,16 5 620 0 0,26-2-2444 0 0,-53-14 1258 0 0</inkml:trace>
  <inkml:trace contextRef="#ctx0" brushRef="#br0" timeOffset="-1209.984">711 501 1280 0 0,'15'-17'3686'0'0,"-12"17"-3393"0"0,-3 0-16 0 0,0 0-12 0 0,0 0-23 0 0,0 0 5 0 0,0 0-98 0 0,0 0 1 0 0,0 0-68 0 0,0 0 25 0 0,0 0 45 0 0,0 0-13 0 0,0 0-56 0 0,4 0-12 0 0,-2 1-59 0 0,-1-1 0 0 0,0 1 0 0 0,1-1 0 0 0,-1 1 0 0 0,0 0 0 0 0,1-1 0 0 0,-1 1 0 0 0,0 0 0 0 0,0 0 0 0 0,0 0 0 0 0,0 0 0 0 0,0 0 0 0 0,0 1 0 0 0,0-1 0 0 0,0 0 0 0 0,0 0 0 0 0,0 1 0 0 0,-1-1-1 0 0,1 0 1 0 0,0 1 0 0 0,-1-1 0 0 0,1 0 0 0 0,-1 1 0 0 0,0-1 0 0 0,1 1 0 0 0,-1-1 0 0 0,0 1 0 0 0,0-1 0 0 0,0 1 0 0 0,0-1 0 0 0,0 1 0 0 0,0-1 0 0 0,-1 1 0 0 0,1-1 0 0 0,0 1 0 0 0,-1-1 0 0 0,1 1 0 0 0,-1-1 0 0 0,0 1-12 0 0,1 14 25 0 0,2 20 71 0 0,2 0 0 0 0,2-1 0 0 0,1 1 0 0 0,2-1 0 0 0,1-1 0 0 0,3 4-96 0 0,5 5-1087 0 0,-18-41 300 0 0,0-2-450 0 0,0 0-86 0 0,-3 2 27 0 0,-10 8-37 0 0</inkml:trace>
  <inkml:trace contextRef="#ctx0" brushRef="#br0" timeOffset="-959.168">1013 706 1100 0 0,'-10'0'4451'0'0,"21"1"-2847"0"0,17 0-1203 0 0,151-23-495 0 0,-7-22-4794 0 0,-143 33 3606 0 0</inkml:trace>
  <inkml:trace contextRef="#ctx0" brushRef="#br1" timeOffset="802805.304">220 1226 888 0 0,'0'0'173'0'0,"0"0"-27"0"0,0 0-103 0 0,0 0 10 0 0,0 0 8 0 0,0 0 17 0 0,0 0 32 0 0,-3 35 357 0 0,3 164 401 0 0,22-69-429 0 0,-14-72-343 0 0,-8-57-81 0 0,0 1 54 0 0,0 5-67 0 0,0-6 16 0 0,2 1-9 0 0,0 0 1 0 0,0 0-1 0 0,0 0 0 0 0,0 0 0 0 0,0 0 0 0 0,1-1 1 0 0,-1 1-1 0 0,0-1 0 0 0,1 0 0 0 0,0 0 0 0 0,-1 0 0 0 0,1 0 1 0 0,-1 0-1 0 0,1 0 0 0 0,0-1 0 0 0,0 1 0 0 0,-1-1 0 0 0,1 0 1 0 0,0 0-1 0 0,0 0 0 0 0,0 0 0 0 0,-1 0 0 0 0,1-1 0 0 0,0 1 1 0 0,0-1-1 0 0,-1 0 0 0 0,2 0-9 0 0,9 1 52 0 0,235-12-94 0 0,78 12 23 0 0,-147-21 110 0 0,330 17-197 0 0,-344-17 122 0 0,172-11-22 0 0,161-27 402 0 0,-102 24-442 0 0,-62 7 22 0 0,-200 28-28 0 0,-62-27 244 0 0,-9 14 427 0 0,-61 13-585 0 0,-2 0-1 0 0,0 0-7 0 0,0 0-66 0 0,0 0 13 0 0,0 0 92 0 0,27-25 639 0 0,-5-75 255 0 0,-52 69-4468 0 0,6 24 2239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0 856 0 0,'-166'278'4719'0'0,"148"-239"-3781"0"0,17-37-780 0 0,6 11 353 0 0,10-2-470 0 0,0 0 1 0 0,1-1-1 0 0,0-1 1 0 0,1-1-1 0 0,0 0 0 0 0,0-1 1 0 0,1-1-1 0 0,0 0 1 0 0,0-1-1 0 0,0-2 0 0 0,1 1 1 0 0,3-2-42 0 0,41 12-597 0 0,-14-3-2585 0 0,-45-8 1870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2076 0 0,'0'0'101'0'0,"0"-1"0"0"0,1 1 0 0 0,-1-1 0 0 0,0 1 0 0 0,0-1 0 0 0,1 1 0 0 0,-1-1 0 0 0,0 1 0 0 0,1-1 0 0 0,-1 1 0 0 0,0 0 0 0 0,1-1 0 0 0,-1 1 0 0 0,1-1 0 0 0,-1 1 0 0 0,0 0 0 0 0,1-1 0 0 0,-1 1 0 0 0,1 0 0 0 0,-1 0 0 0 0,1-1 0 0 0,-1 1 0 0 0,1 0 0 0 0,-1 0 0 0 0,1 0 0 0 0,0 0 0 0 0,-1 0 0 0 0,1 0 0 0 0,-1 0 0 0 0,1 0 0 0 0,-1 0 0 0 0,1 0 0 0 0,-1 0 0 0 0,1 0 0 0 0,0 0 0 0 0,-1 0 0 0 0,1 0 0 0 0,-1 0 0 0 0,1 1 0 0 0,-1-1 0 0 0,1 0 0 0 0,-1 0 0 0 0,1 1 0 0 0,-1-1 0 0 0,0 0 0 0 0,1 1 0 0 0,-1-1 0 0 0,1 0 0 0 0,-1 1-1 0 0,0-1 1 0 0,1 1 0 0 0,-1-1 0 0 0,0 1 0 0 0,1-1 0 0 0,-1 1 0 0 0,0-1 0 0 0,0 1 0 0 0,1-1 0 0 0,-1 1 0 0 0,0-1 0 0 0,0 1 0 0 0,0-1 0 0 0,0 1 0 0 0,0 0-101 0 0,1 45 427 0 0,-2-30-93 0 0,13 144 59 0 0,-6-78-1774 0 0,-6-58-1004 0 0,0-23 1282 0 0,0-1 24 0 0,0 0-130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1932 0 0,'19'27'584'0'0,"-1"-1"-44"0"0,-4 6-84 0 0,-1-2-64 0 0,-4 10-28 0 0,-4 2-128 0 0,-5-22 104 0 0,0 6 40 0 0,-21 41-248 0 0,1-30 145 0 0,-3-2-205 0 0,-6 0-4 0 0,-3-7-296 0 0,-1-1-93 0 0,-1-4-183 0 0,-2-8-504 0 0,-1-3 44 0 0,1-7 40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1496 0 0,'0'0'740'0'0,"0"0"46"0"0,0 0-34 0 0,5-1 2451 0 0,23-3-2415 0 0,254-9 232 0 0,-195 2-1997 0 0,-50 10-3253 0 0,-30 1 3284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2012 0 0,'0'1'91'0'0,"0"0"0"0"0,0 0 1 0 0,0 1-1 0 0,0-1 0 0 0,0 0 0 0 0,1 0 0 0 0,-1 1 0 0 0,0-1 0 0 0,1 0 0 0 0,-1 0 0 0 0,1 0 1 0 0,-1 0-1 0 0,1 0 0 0 0,0 1 0 0 0,0-1 0 0 0,-1-1 0 0 0,1 1 0 0 0,0 0 0 0 0,0 0 0 0 0,0 0 1 0 0,0 0-1 0 0,0 0 0 0 0,0-1 0 0 0,0 1 0 0 0,0 0 0 0 0,0-1 0 0 0,0 1 0 0 0,1-1 0 0 0,-1 0 1 0 0,0 1-1 0 0,0-1 0 0 0,1 0 0 0 0,-1 0 0 0 0,0 1 0 0 0,0-1 0 0 0,1 0 0 0 0,-1 0 0 0 0,0 0 1 0 0,0-1-1 0 0,1 1 0 0 0,-1 0 0 0 0,0 0 0 0 0,0-1 0 0 0,0 1 0 0 0,1-1-91 0 0,-1 1 44 0 0,217-5-251 0 0,-78-20-3282 0 0,-109 18 1997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4 1300 0 0,'9'-1'2961'0'0,"-30"49"-2192"0"0,-201 347 377 0 0,196-387-5017 0 0,14-8 2610 0 0</inkml:trace>
  <inkml:trace contextRef="#ctx0" brushRef="#br0" timeOffset="245.234">1 14 1240 0 0,'4'-4'892'0'0,"-4"4"-821"0"0,1-1 1 0 0,-1 0-1 0 0,0 1 0 0 0,1-1 0 0 0,-1 1 0 0 0,1-1 0 0 0,-1 1 1 0 0,0-1-1 0 0,1 1 0 0 0,-1-1 0 0 0,1 1 0 0 0,-1-1 1 0 0,1 1-1 0 0,-1 0 0 0 0,1-1 0 0 0,0 1 0 0 0,-1 0 0 0 0,1 0 1 0 0,-1-1-1 0 0,1 1 0 0 0,0 0 0 0 0,-1 0 0 0 0,1 0 1 0 0,0 0-1 0 0,-1 0 0 0 0,1 0 0 0 0,0 0 0 0 0,-1 0 0 0 0,1 0 1 0 0,0 0-1 0 0,-1 0 0 0 0,1 0 0 0 0,0 0 0 0 0,-1 0 0 0 0,1 1 1 0 0,-1-1-1 0 0,1 0 0 0 0,0 0 0 0 0,-1 1 0 0 0,1-1 1 0 0,-1 0-1 0 0,1 1 0 0 0,-1-1 0 0 0,1 1 0 0 0,-1-1 0 0 0,1 1 1 0 0,-1-1-1 0 0,0 1 0 0 0,1-1 0 0 0,-1 1 0 0 0,1-1 1 0 0,-1 1-1 0 0,0 0 0 0 0,0-1 0 0 0,1 1 0 0 0,-1-1 0 0 0,0 1-71 0 0,4 4-20 0 0,305 253 1184 0 0,-179-143-5204 0 0,-115-99 2775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1160 0 0,'0'0'495'0'0,"0"0"21"0"0,0 0 11 0 0,0 0-78 0 0,0 0-62 0 0,0 0-61 0 0,0 0-76 0 0,0 0 52 0 0,0 0-56 0 0,0 0 36 0 0,0 0 20 0 0,0 0-42 0 0,4-10 2429 0 0,17 124-2573 0 0,-10 287 66 0 0,14-173-216 0 0,-15-135-469 0 0,-14-104-3987 0 0,2 4 3204 0 0</inkml:trace>
  <inkml:trace contextRef="#ctx0" brushRef="#br0" timeOffset="398.791">8 154 1648 0 0,'2'-2'82'0'0,"1"-8"43"0"0,1 1 0 0 0,1 0 0 0 0,-1 0 0 0 0,2 1 0 0 0,-1-1 0 0 0,1 1 0 0 0,0 1 0 0 0,1-1 0 0 0,0 1 0 0 0,0 0 0 0 0,1 0 0 0 0,-1 1 0 0 0,1 0 0 0 0,1 1 0 0 0,-1-1 1 0 0,1 2-1 0 0,0-1 0 0 0,0 1 0 0 0,0 0 0 0 0,1 1 0 0 0,-1 0 0 0 0,1 1 0 0 0,0 0 0 0 0,0 0 0 0 0,0 1 0 0 0,0 1 0 0 0,0-1 0 0 0,8 2-125 0 0,-10 2 30 0 0,0-1 0 0 0,0 1 0 0 0,-1 1 0 0 0,0 0 0 0 0,1 0-1 0 0,-1 0 1 0 0,-1 1 0 0 0,1 0 0 0 0,-1 0 0 0 0,0 0 0 0 0,0 1 0 0 0,0 0 0 0 0,-1 0-1 0 0,0 1 1 0 0,0-1 0 0 0,-1 1 0 0 0,1 0 0 0 0,-2 1 0 0 0,1-1 0 0 0,-1 1 0 0 0,0-1 0 0 0,0 1-1 0 0,-1 0 1 0 0,0 0 0 0 0,-1 0 0 0 0,0 0 0 0 0,0 0 0 0 0,0 1 0 0 0,-1-1 0 0 0,-1 0-1 0 0,1 0 1 0 0,-1 0 0 0 0,-1 1 0 0 0,1-1 0 0 0,-1-1 0 0 0,-1 1 0 0 0,0 0 0 0 0,0 0-30 0 0,-4 6-22 0 0,-1 0 0 0 0,-1 0 1 0 0,0-1-1 0 0,0 0 1 0 0,-2-1-1 0 0,1 0 1 0 0,-2-1-1 0 0,1 0 0 0 0,-2-1 1 0 0,1 0-1 0 0,-1-1 1 0 0,-1 0-1 0 0,0-1 0 0 0,0-1 1 0 0,0 0-1 0 0,-1-1 1 0 0,0 0-1 0 0,0-2 1 0 0,-1 1-1 0 0,1-2 0 0 0,-1 0 1 0 0,-9 0 21 0 0,-6-30-2374 0 0,23 7 1060 0 0</inkml:trace>
  <inkml:trace contextRef="#ctx0" brushRef="#br0" timeOffset="667.607">781 8 1080 0 0,'-28'52'2291'0'0,"0"-14"-2017"0"0,2 2 0 0 0,2 1 1 0 0,2 1-1 0 0,1 1 0 0 0,3 0 0 0 0,1 2 0 0 0,2 0 1 0 0,2 1-1 0 0,3 0 0 0 0,1 0 0 0 0,2 1 0 0 0,2 14-274 0 0,5-52-42 0 0,1 0 0 0 0,0 0 0 0 0,1 0 0 0 0,0 0 0 0 0,1-1 0 0 0,-1 1 0 0 0,2 0 0 0 0,-1-1 0 0 0,1 0-1 0 0,0 0 1 0 0,1 0 0 0 0,0 0 0 0 0,0-1 0 0 0,1 0 0 0 0,0 0 0 0 0,0 0 0 0 0,1-1 0 0 0,-1 0 0 0 0,2 0 42 0 0,105 41-3310 0 0,-66-46 2014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66 1504 0 0,'0'0'657'0'0,"5"-26"1459"0"0,16 3-1708 0 0,-21 24-368 0 0,0-1-1 0 0,-1 0 0 0 0,1 0 1 0 0,-1 1-1 0 0,1-1 1 0 0,-1 0-1 0 0,1 0 1 0 0,-1 0-1 0 0,1 0 0 0 0,-1 0 1 0 0,0 0-1 0 0,1 0 1 0 0,-1 0-1 0 0,1 0 1 0 0,-1 0-1 0 0,1 0 0 0 0,-1 0 1 0 0,1 0-1 0 0,-1 0 1 0 0,1 0-1 0 0,-1 0 1 0 0,1-1-1 0 0,-1 1 1 0 0,1 0-1 0 0,-1 0 0 0 0,1-1 1 0 0,-1 1-1 0 0,1 0 1 0 0,0-1-1 0 0,-1 1 1 0 0,1 0-1 0 0,-1-1 0 0 0,1 1 1 0 0,0-1-1 0 0,-1 1 1 0 0,1 0-1 0 0,0-1 1 0 0,0 1-1 0 0,-1-1 1 0 0,1 1-1 0 0,0-1 0 0 0,0 1 1 0 0,0-1-1 0 0,0 1 1 0 0,0-1-1 0 0,-1 1 1 0 0,1-1-1 0 0,0 1 0 0 0,0-1 1 0 0,0 0-1 0 0,0 1 1 0 0,1-1-1 0 0,-1 1 1 0 0,0-1-1 0 0,0 1 0 0 0,0-1 1 0 0,0 1-1 0 0,0-1 1 0 0,1 1-1 0 0,-1-1 1 0 0,0 1-40 0 0,-11 13 40 0 0,1 0 1 0 0,1 2-1 0 0,0-1 1 0 0,0 1-1 0 0,1 0 1 0 0,1 1 0 0 0,1-1-1 0 0,0 1 1 0 0,1 1-1 0 0,1-1 1 0 0,1 1-1 0 0,0 0 1 0 0,1 0-1 0 0,1 0 1 0 0,0 0 0 0 0,1 0-1 0 0,1 0 1 0 0,1 2-41 0 0,31 229 421 0 0,-3-136-270 0 0,10 96-1 0 0,-40-202-208 0 0,0 1 1 0 0,-1 0 0 0 0,0 0 0 0 0,0 0-1 0 0,-1-1 1 0 0,0 1 0 0 0,0-1-1 0 0,0 1 1 0 0,-1-1 0 0 0,0 0-1 0 0,0 0 1 0 0,-1 0 0 0 0,0 0 0 0 0,0 0-1 0 0,0-1 1 0 0,0 0 0 0 0,-1 0-1 0 0,-4 3 58 0 0,-73 25-4581 0 0,67-31 3263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15 988 0 0,'16'-15'6781'0'0,"-11"59"-6306"0"0,-3-25-275 0 0,42 194-787 0 0,-19-112-1992 0 0,-16-45 651 0 0,-9-37 554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1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79 1848 0 0,'-3'-7'590'0'0,"1"3"-571"0"0,2 1 63 0 0,-1-1 0 0 0,0 1 1 0 0,-1-1-1 0 0,1 1 0 0 0,0 0 1 0 0,-1-1-1 0 0,0 1 1 0 0,0 0-1 0 0,0 0 0 0 0,0 0 1 0 0,0 1-1 0 0,-1-1 1 0 0,1 0-1 0 0,-1 1 0 0 0,0-1 1 0 0,0 1-1 0 0,1 0 1 0 0,-1 0-1 0 0,-1 0 0 0 0,1 0 1 0 0,0 1-1 0 0,0 0 1 0 0,-1-1-1 0 0,1 1 0 0 0,-1 0 1 0 0,1 0-1 0 0,-1 1 0 0 0,1-1 1 0 0,-1 1-1 0 0,0 0 1 0 0,1 0-1 0 0,-1 0 0 0 0,0 0 1 0 0,-2 1-83 0 0,-8 4 50 0 0,1 0 0 0 0,-1 1 0 0 0,1 1 1 0 0,0 0-1 0 0,1 1 0 0 0,-1 0 0 0 0,1 1 1 0 0,1 0-1 0 0,0 1 0 0 0,0 0 0 0 0,1 1 1 0 0,1 0-1 0 0,-1 1 0 0 0,2-1 0 0 0,0 2 0 0 0,0-1 1 0 0,1 1-1 0 0,1 1 0 0 0,0-1 0 0 0,0 1 1 0 0,2 0-1 0 0,0 0 0 0 0,0 1 0 0 0,2-1 0 0 0,-1 1 1 0 0,2-1-1 0 0,0 1 0 0 0,1 0 0 0 0,0 0 1 0 0,1-1-1 0 0,1 1 0 0 0,0 0 0 0 0,1-1 1 0 0,1 0-1 0 0,0 1 0 0 0,2 2-50 0 0,36 96 206 0 0,-31-94-206 0 0,-2 1 1 0 0,0 0 0 0 0,-1 1 0 0 0,-2 0-1 0 0,0 0 1 0 0,-1 0 0 0 0,-1 1-1 0 0,0 0 1 0 0,-2 0 0 0 0,-1 0 0 0 0,-1 0-1 0 0,-1 0 1 0 0,0 0 0 0 0,-2-1 0 0 0,0 1-1 0 0,-2 0 1 0 0,-4 10-1 0 0,1-14 56 0 0,-1-1 0 0 0,0-1 1 0 0,-1 0-1 0 0,-1 0 0 0 0,-1-1 0 0 0,0 0 0 0 0,-1-1 1 0 0,0-1-1 0 0,-1 0 0 0 0,-1 0 0 0 0,0-2 0 0 0,0 0 1 0 0,-1 0-1 0 0,-10 3-56 0 0,14-14 93 0 0,42-10-406 0 0,-23 11 315 0 0,0 1 1 0 0,1 0-1 0 0,-1 0 0 0 0,0 1 1 0 0,-1 0-1 0 0,1 0 1 0 0,-1 0-1 0 0,1 1 0 0 0,-1 0 1 0 0,0 0-1 0 0,0 1 1 0 0,0-1-1 0 0,-1 1 0 0 0,0 1 1 0 0,0-1-1 0 0,0 1 1 0 0,-1 0-1 0 0,0 0 1 0 0,0 0-1 0 0,0 0 0 0 0,-1 1 1 0 0,0-1-1 0 0,0 1 1 0 0,0 0-1 0 0,-1 0 0 0 0,0 0 1 0 0,0 1-3 0 0,23 207 455 0 0,-37 11-40 0 0,9-208-403 0 0,0 0-1 0 0,2 0 1 0 0,0 0-1 0 0,1 0 1 0 0,1 0-1 0 0,1 0 1 0 0,0 0-1 0 0,1 0 1 0 0,1 0 0 0 0,1-1-1 0 0,0 0 1 0 0,2 0-1 0 0,0 1-11 0 0,76 64-1214 0 0,39-67-3288 0 0,-70-27 3166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4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70 1280 0 0,'0'0'463'0'0,"0"0"-43"0"0,0 0 3 0 0,0 0-39 0 0,0 0-45 0 0,0 0-50 0 0,0 0-67 0 0,0 0-33 0 0,0 0-6 0 0,0 0 34 0 0,0 0-16 0 0,0 0 7 0 0,0 0 38 0 0,0 0 32 0 0,0 0-62 0 0,0 0-59 0 0,0 0-94 0 0,2-5 48 0 0,0 1-97 0 0,0 0 0 0 0,0 0 0 0 0,0 0 0 0 0,1 0 0 0 0,-1 0 0 0 0,1 1 0 0 0,0-1 0 0 0,0 1 0 0 0,0 0 0 0 0,1 0 0 0 0,-1 0 0 0 0,1 0 0 0 0,0 1 0 0 0,-1-1 0 0 0,1 1 0 0 0,0 0 0 0 0,1 0 0 0 0,-1 1 0 0 0,0-1 0 0 0,0 1 0 0 0,1 0 0 0 0,-1 0 0 0 0,2 0-14 0 0,-3 1-3 0 0,-1 0 1 0 0,1 0-1 0 0,0 0 1 0 0,0 0-1 0 0,-1 1 1 0 0,1-1 0 0 0,0 1-1 0 0,0 0 1 0 0,-1 0-1 0 0,1 0 1 0 0,-1 0-1 0 0,1 0 1 0 0,-1 1 0 0 0,1-1-1 0 0,-1 1 1 0 0,0-1-1 0 0,1 1 1 0 0,-1 0 0 0 0,0 0-1 0 0,0 0 1 0 0,-1 0-1 0 0,1 0 1 0 0,0 0-1 0 0,-1 1 1 0 0,1-1 0 0 0,-1 1-1 0 0,0-1 1 0 0,0 1-1 0 0,0-1 1 0 0,0 1-1 0 0,0 0 1 0 0,0 0 0 0 0,-1-1-1 0 0,1 1 1 0 0,-1 0-1 0 0,0 0 1 0 0,0-1-1 0 0,0 1 1 0 0,0 0 0 0 0,0 0-1 0 0,-1 0 1 0 0,0 0 2 0 0,-16 112-220 0 0,2-81 285 0 0,-1 0-1 0 0,-1-1 0 0 0,-2-1 1 0 0,-1-1-1 0 0,-2 0 1 0 0,-21 23-65 0 0,12-14 295 0 0,7-3-237 0 0,23-36-10 0 0,4 1-29 0 0,7 1-114 0 0,1 1-1 0 0,0-2 1 0 0,0 0 0 0 0,0 0-1 0 0,0 0 1 0 0,0-2 0 0 0,0 1 0 0 0,0-2-1 0 0,0 1 1 0 0,0-1 0 0 0,0-1-1 0 0,0 0 1 0 0,-1-1 0 0 0,11-3 95 0 0,48-6-1961 0 0,-42 11 652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4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1796 0 0,'8'-3'111'0'0,"1"1"1"0"0,-1 0-1 0 0,1 1 0 0 0,0 0 0 0 0,-1 0 1 0 0,1 1-1 0 0,0 0 0 0 0,0 1 1 0 0,0 0-1 0 0,-1 0 0 0 0,1 1 0 0 0,-1 0 1 0 0,1 0-1 0 0,-1 1 0 0 0,0 0 0 0 0,0 1 1 0 0,0 0-1 0 0,0 0 0 0 0,-1 1 0 0 0,1 0 1 0 0,-1 0-1 0 0,0 0 0 0 0,-1 1 0 0 0,1 0-111 0 0,-5-3 26 0 0,0 0-1 0 0,0 0 1 0 0,-1 0-1 0 0,1 0 1 0 0,-1 0-1 0 0,0 0 1 0 0,0 0-1 0 0,0 1 1 0 0,0-1 0 0 0,0 0-1 0 0,-1 1 1 0 0,1-1-1 0 0,-1 1 1 0 0,0-1-1 0 0,0 0 1 0 0,0 1-1 0 0,-1-1 1 0 0,1 1-1 0 0,-1-1 1 0 0,0 0-1 0 0,0 1 1 0 0,0-1-1 0 0,0 0 1 0 0,0 0-1 0 0,-1 0 1 0 0,0 0-1 0 0,1 0 1 0 0,-1 0-1 0 0,0 0 1 0 0,0-1-1 0 0,-1 1 1 0 0,-1 1-26 0 0,-82 72 380 0 0,-18-13 14 0 0,192-133-4345 0 0,-61 53 2773 0 0</inkml:trace>
  <inkml:trace contextRef="#ctx0" brushRef="#br0" timeOffset="227.646">376 0 944 0 0,'-7'2'93'0'0,"0"0"0"0"0,1 0 0 0 0,-1 1 0 0 0,1-1 0 0 0,-1 2 0 0 0,1-1 0 0 0,0 1 0 0 0,0 0 0 0 0,1 0 0 0 0,-1 0 0 0 0,1 1 0 0 0,0 0 1 0 0,0 0-1 0 0,0 0 0 0 0,1 0 0 0 0,0 1 0 0 0,0 0 0 0 0,0 0 0 0 0,1 0 0 0 0,0 0 0 0 0,0 1 0 0 0,0-1 0 0 0,1 1 0 0 0,0 0 0 0 0,0 0 0 0 0,1-1 0 0 0,0 1 0 0 0,0 6-93 0 0,4-5 20 0 0,1 0 1 0 0,1-1-1 0 0,0 1 1 0 0,0-1-1 0 0,0 0 0 0 0,1-1 1 0 0,0 1-1 0 0,0-1 1 0 0,0 0-1 0 0,1-1 0 0 0,0 1 1 0 0,0-1-1 0 0,1-1 1 0 0,-1 1-1 0 0,1-1 1 0 0,0-1-1 0 0,0 1 0 0 0,0-1 1 0 0,0-1-1 0 0,1 0 1 0 0,-1 0-1 0 0,1 0 0 0 0,2-1-20 0 0,66 12-1809 0 0,-34-11 476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4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186 671 1008 0 0,'22'19'5791'0'0,"91"-5"-5856"0"0,-103-15 71 0 0,0 0 1 0 0,0-1-1 0 0,0-1 0 0 0,0 1 0 0 0,-1-1 1 0 0,1-1-1 0 0,-1 0 0 0 0,0 0 0 0 0,0-1 1 0 0,0 0-1 0 0,0-1 0 0 0,-1 0 1 0 0,0 0-1 0 0,-1 0 0 0 0,1-1 0 0 0,-1-1 1 0 0,1 0-7 0 0,-8 4-8 0 0,0 0 1 0 0,-1 0 0 0 0,1 0-1 0 0,-1 0 1 0 0,0 0 0 0 0,0 0 0 0 0,0 0-1 0 0,0 1 1 0 0,-1-1 0 0 0,1 0 0 0 0,-1 1-1 0 0,0-1 1 0 0,0 1 0 0 0,-1 0-1 0 0,1-1 1 0 0,-1 1 0 0 0,1 0 0 0 0,-1 1-1 0 0,0-1 1 0 0,0 0 0 0 0,0 1-1 0 0,0 0 1 0 0,-1-1 0 0 0,1 1 0 0 0,-1 1-1 0 0,1-1 1 0 0,-1 0 0 0 0,0 1-1 0 0,1 0 1 0 0,-1 0 0 0 0,0 0 0 0 0,0 0-1 0 0,0 0 1 0 0,0 1 0 0 0,0 0-1 0 0,0 0 1 0 0,0 0 0 0 0,0 0 0 0 0,0 1-1 0 0,0 0 8 0 0,-11-2-14 0 0,-1 1-1 0 0,1 0 1 0 0,0 1-1 0 0,0 1 1 0 0,0 0-1 0 0,0 1 1 0 0,0 1 0 0 0,1 0-1 0 0,0 1 1 0 0,-1 1-1 0 0,2 0 1 0 0,-1 1-1 0 0,1 0 1 0 0,0 1-1 0 0,0 1 1 0 0,1 0-1 0 0,0 0 1 0 0,1 1-1 0 0,0 1 1 0 0,1 0-1 0 0,0 1 1 0 0,0-1 0 0 0,1 2-1 0 0,1-1 1 0 0,0 1-1 0 0,1 1 1 0 0,0 0-1 0 0,1-1 1 0 0,1 2-1 0 0,0-1 1 0 0,1 1-1 0 0,0-1 1 0 0,1 2 14 0 0,3-8 11 0 0,0 0 0 0 0,1 0 0 0 0,0 0 0 0 0,0 0-1 0 0,0 0 1 0 0,1 0 0 0 0,0 0 0 0 0,1-1 0 0 0,0 1 0 0 0,0-1 0 0 0,0 1 0 0 0,1-1 0 0 0,0 0 0 0 0,1-1 0 0 0,0 1 0 0 0,0-1 0 0 0,0 0-1 0 0,0 0 1 0 0,1 0 0 0 0,0-1 0 0 0,0 0 0 0 0,1 0 0 0 0,0 0 0 0 0,-1-1 0 0 0,1 0 0 0 0,1-1 0 0 0,-1 1 0 0 0,0-1 0 0 0,1-1-1 0 0,0 1 1 0 0,0-1 0 0 0,-1-1 0 0 0,1 1 0 0 0,0-2 0 0 0,0 1 0 0 0,1-1 0 0 0,2 0-11 0 0,8 2-282 0 0,0-2 1 0 0,0 0-1 0 0,0-1 0 0 0,0-1 1 0 0,1 0-1 0 0,-2-2 0 0 0,1 0 1 0 0,0-1-1 0 0,-1-1 1 0 0,0-1-1 0 0,0 0 0 0 0,0-2 282 0 0,16-9-1336 0 0</inkml:trace>
  <inkml:trace contextRef="#ctx0" brushRef="#br0" timeOffset="2032.163">1360 41 1048 0 0,'22'25'3093'0'0,"-20"-20"-3062"0"0,0 0-1 0 0,1 0 1 0 0,0 0 0 0 0,0 0-1 0 0,1-1 1 0 0,-1 1 0 0 0,1-1-1 0 0,0 0 1 0 0,0 0 0 0 0,0-1-1 0 0,1 1 1 0 0,0-1 0 0 0,-1 0-1 0 0,1 0 1 0 0,0 0 0 0 0,0 0-1 0 0,0-1 1 0 0,1 0 0 0 0,-1 0-1 0 0,1-1 1 0 0,-1 1 0 0 0,1-1-1 0 0,-1-1 1 0 0,1 1 0 0 0,0-1-1 0 0,-1 0 1 0 0,1 0 0 0 0,0 0-1 0 0,-1-1 1 0 0,1 0 0 0 0,-1 0-1 0 0,2 0-30 0 0,0-2 73 0 0,-1 0 0 0 0,1 0 0 0 0,0 0-1 0 0,-1 0 1 0 0,1-1 0 0 0,-1 0 0 0 0,0-1-1 0 0,-1 1 1 0 0,1-1 0 0 0,-1-1 0 0 0,0 1-1 0 0,0 0 1 0 0,0-1 0 0 0,-1 0 0 0 0,0 0-1 0 0,0-1 1 0 0,3-5-73 0 0,18-37 2219 0 0,-24 48-2200 0 0,-1 1-39 0 0,8 12 2177 0 0,-7 70-2259 0 0,31 266 59 0 0,-30-329 48 0 0,-1 0 1 0 0,-1 0-1 0 0,-1 0 0 0 0,0 0 0 0 0,-2 0 1 0 0,0 0-1 0 0,-1 0 0 0 0,-1 0 1 0 0,-1-1-1 0 0,0 0 0 0 0,-2 0 0 0 0,0-1 1 0 0,-1 0-1 0 0,0 0 0 0 0,-1-1 1 0 0,-7 7-6 0 0,16-21 1 0 0,0-1 0 0 0,0 0 0 0 0,-1 1 0 0 0,1-1 0 0 0,0 0 0 0 0,-1 0 1 0 0,1 0-1 0 0,-1 0 0 0 0,1-1 0 0 0,-1 1 0 0 0,1 0 0 0 0,-1-1 0 0 0,0 1 1 0 0,1 0-1 0 0,-1-1 0 0 0,0 0 0 0 0,1 0 0 0 0,-1 1 0 0 0,0-1 0 0 0,0 0 1 0 0,1 0-1 0 0,-1 0 0 0 0,0-1 0 0 0,0 1 0 0 0,1 0 0 0 0,-1-1 0 0 0,0 1 1 0 0,1-1-1 0 0,-1 1 0 0 0,1-1 0 0 0,-1 0 0 0 0,1 0 0 0 0,-1 0 0 0 0,1 0 1 0 0,-1 0-1 0 0,1 0 0 0 0,0 0 0 0 0,-1 0 0 0 0,1 0 0 0 0,0-1 0 0 0,0 1 1 0 0,0 0-1 0 0,0-1 0 0 0,0 1 0 0 0,0-1 0 0 0,1 1 0 0 0,-1-1 0 0 0,0 0 1 0 0,1 1-1 0 0,-1-1-1 0 0,-27-87-165 0 0,26 76 119 0 0,1 0 1 0 0,0 0-1 0 0,1-1 0 0 0,1 1 0 0 0,0 0 0 0 0,0 0 0 0 0,2 0 0 0 0,0 0 0 0 0,0 0 1 0 0,1 1-1 0 0,0-1 0 0 0,1 1 0 0 0,1 0 0 0 0,0 0 0 0 0,0 1 0 0 0,9-11 46 0 0,0 4-280 0 0,1-1-1 0 0,2 2 0 0 0,-1 0 1 0 0,2 1-1 0 0,0 1 1 0 0,1 1-1 0 0,1 1 0 0 0,0 1 1 0 0,18-8 280 0 0,48-32-4082 0 0,-68 39 2649 0 0</inkml:trace>
  <inkml:trace contextRef="#ctx0" brushRef="#br0" timeOffset="466.2">444 282 1520 0 0,'69'-14'5192'0'0,"184"-22"-4249"0"0,-205 27-1007 0 0,-48 8-174 0 0,-6 6-3390 0 0,3-5 2399 0 0</inkml:trace>
  <inkml:trace contextRef="#ctx0" brushRef="#br0" timeOffset="1000.352">906 44 1428 0 0,'25'-15'2235'0'0,"-20"13"-2215"0"0,0 0 1 0 0,-1 1-1 0 0,1-1 1 0 0,0 1-1 0 0,0 0 1 0 0,0 0-1 0 0,0 1 1 0 0,0-1-1 0 0,0 1 1 0 0,0 0-1 0 0,0 0 1 0 0,0 1-1 0 0,0 0 1 0 0,-1 0-1 0 0,1 0 1 0 0,0 0-1 0 0,0 1 1 0 0,0-1-1 0 0,-1 1 0 0 0,1 1 1 0 0,-1-1-1 0 0,0 0 1 0 0,0 1-1 0 0,1 0 1 0 0,-2 0-1 0 0,1 0 1 0 0,0 1-1 0 0,-1-1 1 0 0,1 1-1 0 0,-1 0 1 0 0,0 0-1 0 0,0 0 1 0 0,-1 0-1 0 0,1 1 1 0 0,-1-1-1 0 0,0 1 0 0 0,0-1 1 0 0,-1 1-1 0 0,1 0 1 0 0,-1 0-1 0 0,0 0 1 0 0,0 0-1 0 0,-1 0 1 0 0,1-1-1 0 0,-1 1 1 0 0,0 0-1 0 0,0 0 1 0 0,-1 0-1 0 0,0 0 1 0 0,0 0-1 0 0,-1 4-20 0 0,-4 8 146 0 0,-2 0 0 0 0,0 0 0 0 0,-1-1 0 0 0,0 0 1 0 0,-2-1-1 0 0,1 0 0 0 0,-2-1 0 0 0,0 0 0 0 0,-13 12-146 0 0,25-27-2 0 0,1 1 0 0 0,0-1 0 0 0,-1 1 0 0 0,1-1 1 0 0,0 1-1 0 0,0-1 0 0 0,-1 1 0 0 0,1 0 0 0 0,0-1 0 0 0,0 1 1 0 0,0 0-1 0 0,0 0 0 0 0,-1-1 0 0 0,1 1 0 0 0,0 0 0 0 0,0 0 0 0 0,0 0 1 0 0,0 0-1 0 0,0 0 0 0 0,0 0 0 0 0,-1 1 0 0 0,1-1 0 0 0,0 0 0 0 0,0 0 1 0 0,0 1-1 0 0,0-1 0 0 0,-1 0 0 0 0,1 1 0 0 0,0-1 0 0 0,0 1 1 0 0,-1-1-1 0 0,1 1 0 0 0,0-1 0 0 0,0 1 0 0 0,-1-1 0 0 0,1 1 0 0 0,-1 0 1 0 0,1 0-1 0 0,-1-1 0 0 0,1 1 0 0 0,-1 0 0 0 0,1 0 0 0 0,-1-1 0 0 0,0 1 1 0 0,1 0-1 0 0,-1 0 0 0 0,0 0 0 0 0,0 0 0 0 0,0-1 0 0 0,1 1 1 0 0,-1 0-1 0 0,0 0 0 0 0,0 0 0 0 0,0 0 0 0 0,0 0 0 0 0,-1 0 0 0 0,1-1 1 0 0,0 1-1 0 0,0 0 0 0 0,0 0 0 0 0,-1 0 0 0 0,1 0 0 0 0,0-1 0 0 0,-1 1 1 0 0,1 0-1 0 0,-1 0 0 0 0,1 0 2 0 0,75-14-1293 0 0,-14-8-796 0 0,-29 12 789 0 0</inkml:trace>
  <inkml:trace contextRef="#ctx0" brushRef="#br0" timeOffset="5012.322">2194 876 1120 0 0,'0'0'444'0'0,"20"0"2474"0"0,57-8-2633 0 0,-59 9-223 0 0,0 0 0 0 0,1-1 0 0 0,-1-1 0 0 0,0-1 0 0 0,0 0 0 0 0,0-2 0 0 0,0 0 0 0 0,0-1 1 0 0,-1 0-1 0 0,0-2 0 0 0,0 0 0 0 0,-1-1 0 0 0,0 0 0 0 0,0-1 0 0 0,0-1 0 0 0,-2-1 0 0 0,7-5-62 0 0,-20 15-7 0 0,1 0 0 0 0,-1-1 0 0 0,0 1 0 0 0,1 0 0 0 0,-1-1 0 0 0,0 1 0 0 0,0-1 0 0 0,0 1 0 0 0,0-1 0 0 0,0 0 0 0 0,-1 1 0 0 0,1-1 0 0 0,0 0 0 0 0,-1 1 0 0 0,1-1 0 0 0,-1 0 0 0 0,0 0 0 0 0,0 0 0 0 0,1 0 0 0 0,-1 1 0 0 0,0-1 0 0 0,-1 0 0 0 0,1 0 0 0 0,0 0 0 0 0,0 1 0 0 0,-1-1 0 0 0,1 0 0 0 0,-1 0 0 0 0,0 0 0 0 0,1 1 0 0 0,-1-1 0 0 0,0 1 0 0 0,0-1 0 0 0,0 0 0 0 0,0 1 0 0 0,0 0 0 0 0,0-1 0 0 0,-1 1 0 0 0,1 0 0 0 0,0-1 0 0 0,-1 1 0 0 0,1 0 0 0 0,-1 0 0 0 0,1 0 0 0 0,-1 0 0 0 0,1 0 0 0 0,-1 1 0 0 0,0-1 7 0 0,-87-27-144 0 0,66 25 97 0 0,0 2 1 0 0,-1 1 0 0 0,1 1-1 0 0,0 1 1 0 0,0 1-1 0 0,0 1 1 0 0,1 1-1 0 0,-19 7 47 0 0,30-10 0 0 0,-1 0-1 0 0,1 2 0 0 0,0-1 0 0 0,0 1 1 0 0,0 1-1 0 0,1 0 0 0 0,-1 0 1 0 0,1 1-1 0 0,0 1 0 0 0,1 0 0 0 0,0 0 1 0 0,0 0-1 0 0,0 1 0 0 0,1 1 0 0 0,0 0 1 0 0,1 0-1 0 0,0 0 0 0 0,0 1 0 0 0,1 0 1 0 0,0 0-1 0 0,1 0 0 0 0,0 1 0 0 0,1 0 1 0 0,0 0-1 0 0,1 0 0 0 0,0 0 0 0 0,-1 6 1 0 0,8-9 34 0 0,1 0 0 0 0,-1-1-1 0 0,1 1 1 0 0,1-1-1 0 0,-1 0 1 0 0,1-1-1 0 0,0 1 1 0 0,1-1 0 0 0,-1 0-1 0 0,1-1 1 0 0,1 0-1 0 0,-1 0 1 0 0,1 0-1 0 0,-1-1 1 0 0,1 0 0 0 0,1-1-1 0 0,-1 0 1 0 0,0 0-1 0 0,1 0 1 0 0,-1-1-1 0 0,1-1 1 0 0,0 0 0 0 0,0 0-1 0 0,0 0 1 0 0,-1-1-1 0 0,6-1-33 0 0,16 4-324 0 0,1-1 0 0 0,-1-2 0 0 0,1-1 0 0 0,0-2 0 0 0,-1-1 0 0 0,0-1-1 0 0,0-2 1 0 0,17-6 324 0 0,-2 0-1258 0 0</inkml:trace>
  <inkml:trace contextRef="#ctx0" brushRef="#br0" timeOffset="5426.95">2579 494 868 0 0,'5'-9'3649'0'0,"50"-11"-2858"0"0,262-38 1055 0 0,-317 59-3002 0 0,0-1 1 0 0,0 0-1 0 0,1 1 1156 0 0,-5-3-1083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5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254 442 840 0 0,'3'0'340'0'0,"68"-34"2042"0"0,-71 33-2354 0 0,0 0 0 0 0,0 0 0 0 0,0 0 0 0 0,0 0 0 0 0,0 0 1 0 0,0-1-1 0 0,0 1 0 0 0,-1 0 0 0 0,1 0 0 0 0,0 0 0 0 0,-1 0 0 0 0,1 0 0 0 0,-1 0 0 0 0,1 0 0 0 0,-1 0 0 0 0,0 0 0 0 0,1 0 0 0 0,-1 0 0 0 0,0 0 0 0 0,0 0 0 0 0,0 1 0 0 0,0-1 0 0 0,1 0 0 0 0,-1 1 0 0 0,0-1 0 0 0,0 0 0 0 0,0 1 0 0 0,0-1 0 0 0,0 1 0 0 0,-1 0 0 0 0,1-1 0 0 0,0 1 0 0 0,0 0 0 0 0,0-1 0 0 0,0 1 0 0 0,0 0 0 0 0,0 0 0 0 0,-1 0 1 0 0,1 0-1 0 0,0 0 0 0 0,0 0 0 0 0,0 1 0 0 0,0-1 0 0 0,0 0 0 0 0,-1 1 0 0 0,1-1 0 0 0,0 0 0 0 0,-1 1-28 0 0,-12-2 5 0 0,0 0 1 0 0,0 0 0 0 0,0 1 0 0 0,0 1-1 0 0,0 1 1 0 0,0 0 0 0 0,0 0-1 0 0,0 2 1 0 0,0 0 0 0 0,1 0-1 0 0,0 1 1 0 0,0 1 0 0 0,0 0-1 0 0,1 0 1 0 0,-1 2 0 0 0,2 0-1 0 0,-1 0 1 0 0,1 1 0 0 0,0 0-1 0 0,1 1 1 0 0,-7 7-6 0 0,18-13 6 0 0,-1 0 0 0 0,1 0 0 0 0,0 0 0 0 0,0 0 0 0 0,1 0 0 0 0,-1 0 0 0 0,1 0 0 0 0,-1 0 0 0 0,1 0 0 0 0,1-1 0 0 0,-1 1 0 0 0,0-1 0 0 0,1 0 0 0 0,-1 0 0 0 0,1 0 0 0 0,0 0 0 0 0,0 0 0 0 0,1 0 0 0 0,-1-1 0 0 0,0 0 0 0 0,1 1 0 0 0,-1-1 0 0 0,1 0 0 0 0,0-1 0 0 0,0 1 0 0 0,0-1 0 0 0,0 0 0 0 0,0 0 0 0 0,0 0 0 0 0,0 0 0 0 0,0-1-1 0 0,0 1 1 0 0,4-1-6 0 0,14 2-11 0 0,0 0 0 0 0,0-2 0 0 0,1 0 0 0 0,-1-2 0 0 0,0 0 0 0 0,0-1 0 0 0,0-2 0 0 0,0 0 0 0 0,-1-1 0 0 0,7-4 11 0 0,-18 8-17 0 0,1-1 1 0 0,-1-1 0 0 0,0 1-1 0 0,0-2 1 0 0,0 1 0 0 0,-1-1-1 0 0,1-1 1 0 0,-1 0 0 0 0,-1 0-1 0 0,1-1 1 0 0,-1 0 0 0 0,0 0-1 0 0,-1-1 1 0 0,1 0 0 0 0,-2 0-1 0 0,1-1 1 0 0,-1 0 0 0 0,0 0-1 0 0,-1 0 1 0 0,0-1 0 0 0,-1 1-1 0 0,0-1 1 0 0,0-1 0 0 0,-1 1-1 0 0,0 0 1 0 0,-1-1 0 0 0,0 1-1 0 0,-1-4 17 0 0,-13-158 1423 0 0,-5 56 790 0 0,16 112-2007 0 0,-9-32 1158 0 0,-1 56-982 0 0,9 10-373 0 0,1-1 0 0 0,1 1 0 0 0,2-1 0 0 0,1 0 1 0 0,1 0-1 0 0,1 0 0 0 0,6 17-9 0 0,-4-22-14 0 0,-3-2 12 0 0,1 0-1 0 0,1 0 1 0 0,1 0-1 0 0,1-1 1 0 0,1 0-1 0 0,0-1 1 0 0,2 0 0 0 0,0 0-1 0 0,2-1 1 0 0,0-1-1 0 0,1 0 1 0 0,0 0-1 0 0,12 8 3 0 0,-20-22-36 0 0,1-1 1 0 0,-1 0-1 0 0,1 0 0 0 0,0 0 0 0 0,0-1 0 0 0,0 0 0 0 0,0-1 0 0 0,0 1 0 0 0,1-1 0 0 0,-1-1 1 0 0,0 1-1 0 0,1-1 0 0 0,-1-1 0 0 0,0 1 0 0 0,1-1 0 0 0,-1-1 0 0 0,0 1 0 0 0,0-1 1 0 0,0 0-1 0 0,0-1 0 0 0,0 0 0 0 0,-1 0 0 0 0,1 0 0 0 0,-1-1 0 0 0,0 0 0 0 0,1 0 1 0 0,-2 0-1 0 0,1-1 0 0 0,-1 0 0 0 0,1 0 0 0 0,-1-1 0 0 0,-1 1 0 0 0,1-1 0 0 0,-1 0 1 0 0,0 0-1 0 0,0-1 0 0 0,-1 1 0 0 0,0-1 0 0 0,0 0 0 0 0,-1 1 0 0 0,1-1 0 0 0,-1-1 0 0 0,-1 1 1 0 0,0 0-1 0 0,0 0 0 0 0,0-1 0 0 0,-1 1 0 0 0,0 0 36 0 0,9-61-3 0 0,-9 67-27 0 0,-2-22-80 0 0,1 23 106 0 0,0-1 0 0 0,0 0 0 0 0,0 1 0 0 0,0-1 0 0 0,0 1 0 0 0,0-1-1 0 0,0 1 1 0 0,0-1 0 0 0,0 1 0 0 0,0 0 0 0 0,0 0 0 0 0,0-1 0 0 0,-1 1-1 0 0,1 0 1 0 0,0 0 0 0 0,0 0 0 0 0,0 0 0 0 0,0 0 0 0 0,0 0 0 0 0,0 0-1 0 0,0 1 1 0 0,-1-1 0 0 0,1 0 0 0 0,0 1 0 0 0,0-1 0 0 0,0 1 0 0 0,0-1-1 0 0,0 1 1 0 0,0-1 0 0 0,0 1 0 0 0,1 0 0 0 0,-1-1 0 0 0,0 1 0 0 0,0 0-1 0 0,0 0 1 0 0,1 0 0 0 0,-1-1 0 0 0,0 1 0 0 0,1 0 0 0 0,-1 0 0 0 0,1 0-1 0 0,-1 0 1 0 0,1 0 0 0 0,-1 0 0 0 0,1 0 0 0 0,0 0 0 0 0,-1 1 0 0 0,1-1 0 0 0,0 0-1 0 0,0 0 1 0 0,0 0 0 0 0,0 0 0 0 0,0 0 0 0 0,0 0 0 0 0,0 0 0 0 0,0 1-1 0 0,1-1 1 0 0,-1 0 0 0 0,0 0 0 0 0,1 0 4 0 0,-11 83-77 0 0,12-79 83 0 0,1 0 1 0 0,0-1-1 0 0,0 1 1 0 0,1-1-1 0 0,-1 1 0 0 0,1-1 1 0 0,0 0-1 0 0,0 0 1 0 0,1-1-1 0 0,-1 1 0 0 0,1-1 1 0 0,-1 0-1 0 0,1 0 1 0 0,0-1-1 0 0,0 0 0 0 0,0 1 1 0 0,6 0-7 0 0,-1 0 14 0 0,0-1-1 0 0,0-1 1 0 0,0 1 0 0 0,1-2 0 0 0,-1 1-1 0 0,0-1 1 0 0,1-1 0 0 0,-1 0 0 0 0,0 0 0 0 0,0-1-1 0 0,0-1 1 0 0,0 0 0 0 0,0 0 0 0 0,0 0-1 0 0,-1-1 1 0 0,1-1 0 0 0,-1 0 0 0 0,0 0 0 0 0,-1-1-1 0 0,1 0 1 0 0,-1 0 0 0 0,0-1 0 0 0,-1 0-1 0 0,0 0 1 0 0,0-1 0 0 0,0 0 0 0 0,-1 0 0 0 0,0-1-1 0 0,-1 0 1 0 0,0 0 0 0 0,0 0 0 0 0,-1 0-1 0 0,3-10-13 0 0,-26-34 5 0 0,14 145-141 0 0,10-63 121 0 0,45 457 311 0 0,-49-475-266 0 0,-1 1 0 0 0,-1 0 0 0 0,0-1 0 0 0,0 1 0 0 0,-1-1 0 0 0,0 1 0 0 0,-1-1-1 0 0,-1 0 1 0 0,0 0 0 0 0,0 0 0 0 0,-1-1 0 0 0,0 1 0 0 0,-1-1 0 0 0,0 0 0 0 0,0-1-1 0 0,-1 1 1 0 0,-1-1 0 0 0,0-1 0 0 0,0 1 0 0 0,0-1 0 0 0,-1-1 0 0 0,0 1 0 0 0,-1-2-1 0 0,1 1 1 0 0,-1-1 0 0 0,-7 2-30 0 0,9-9-49 0 0,1-1 0 0 0,0 0-1 0 0,0 0 1 0 0,0-1 0 0 0,0 0-1 0 0,0 0 1 0 0,1-1 0 0 0,-1 0-1 0 0,1 0 1 0 0,0 0-1 0 0,0-1 1 0 0,1 0 0 0 0,-1 0-1 0 0,1 0 1 0 0,0-1 0 0 0,1 0-1 0 0,-1 0 1 0 0,1 0 0 0 0,0 0-1 0 0,1-1 1 0 0,-1 1 0 0 0,1-1-1 0 0,1 0 1 0 0,-1 0 0 0 0,1 0-1 0 0,0-1 1 0 0,1 1 0 0 0,0 0-1 0 0,0-1 1 0 0,0-5 49 0 0,-1-6-299 0 0,0 0 0 0 0,1 0 0 0 0,1-1 0 0 0,1 1 0 0 0,1 0 0 0 0,0 0 0 0 0,2 1 0 0 0,0-1 0 0 0,1 0 0 0 0,0 1 0 0 0,2 0 0 0 0,0 1 0 0 0,1-1 0 0 0,1 1 0 0 0,1 1 0 0 0,1-2 299 0 0,16-11-1418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5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169 289 1316 0 0,'-25'0'3762'0'0,"13"6"-3680"0"0,0 0 0 0 0,1 1 0 0 0,0 0 0 0 0,1 1 0 0 0,0 0 0 0 0,0 1 0 0 0,0 0 0 0 0,1 1 0 0 0,0-1 0 0 0,1 2 0 0 0,-3 4-82 0 0,7-10 33 0 0,3-4-21 0 0,-1 0 1 0 0,1 1-1 0 0,0-1 0 0 0,-1 1 0 0 0,1-1 0 0 0,0 1 1 0 0,0-1-1 0 0,0 1 0 0 0,0 0 0 0 0,0 0 0 0 0,1-1 0 0 0,-1 1 1 0 0,0 0-1 0 0,1 0 0 0 0,-1 0 0 0 0,1 0 0 0 0,0 0 1 0 0,0 0-1 0 0,-1 0 0 0 0,1-1 0 0 0,1 1 0 0 0,-1 0 1 0 0,0 0-1 0 0,0 0 0 0 0,1 0 0 0 0,-1 0 0 0 0,1 0 0 0 0,-1 0 1 0 0,1-1-1 0 0,0 1 0 0 0,0 0 0 0 0,0 0 0 0 0,0-1 1 0 0,0 1-1 0 0,0-1 0 0 0,0 1 0 0 0,1-1 0 0 0,-1 1 0 0 0,1-1 1 0 0,-1 0-1 0 0,1 1 0 0 0,-1-1 0 0 0,1 0 0 0 0,0 0 1 0 0,-1 0-1 0 0,1-1 0 0 0,0 1 0 0 0,1 0-12 0 0,100 8 379 0 0,-95-12-358 0 0,-1 0-1 0 0,0 0 1 0 0,0 0 0 0 0,0-1 0 0 0,-1 0 0 0 0,0 0 0 0 0,1-1 0 0 0,-1 0 0 0 0,-1 0-1 0 0,1 0 1 0 0,-1-1 0 0 0,0 0 0 0 0,0 0 0 0 0,-1 0 0 0 0,1 0 0 0 0,-1-1-1 0 0,-1 0 1 0 0,1 0 0 0 0,-1 0 0 0 0,0 0 0 0 0,-1 0 0 0 0,0-1 0 0 0,0 1 0 0 0,-1-1-1 0 0,0 1 1 0 0,1-6-21 0 0,10-287 2121 0 0,-57 275-1595 0 0,10 125-458 0 0,20 111 78 0 0,73 46 3 0 0,-58-258-148 0 0,0 1 0 0 0,0-1 0 0 0,1 1 0 0 0,-1-1 0 0 0,0 1 0 0 0,0-1 0 0 0,0 1 0 0 0,0-1 0 0 0,1 1 0 0 0,-1-1 0 0 0,0 1 0 0 0,1-1 0 0 0,-1 1 0 0 0,0 0 0 0 0,1-1 0 0 0,-1 1 0 0 0,0-1 0 0 0,1 1 0 0 0,-1 0 0 0 0,1-1 0 0 0,-1 1 0 0 0,1 0 0 0 0,-1 0 0 0 0,1-1 0 0 0,-1 1 0 0 0,1 0 0 0 0,-1 0 0 0 0,1 0 0 0 0,-1 0 0 0 0,1 0 0 0 0,-1 0 0 0 0,1-1 0 0 0,-1 1 0 0 0,1 0 0 0 0,-1 0 0 0 0,1 1 0 0 0,-1-1 0 0 0,1 0 0 0 0,-1 0 0 0 0,1 0 0 0 0,-1 0 0 0 0,1 0 0 0 0,-1 1 0 0 0,1-1 0 0 0,-1 0 0 0 0,1 0 0 0 0,-1 1 0 0 0,1-1 0 0 0,-1 0 0 0 0,0 1 0 0 0,1-1 0 0 0,-1 0 0 0 0,1 1 0 0 0,-1-1 0 0 0,0 0 0 0 0,0 1 0 0 0,1-1 0 0 0,-1 1 0 0 0,0-1 0 0 0,1 1 0 0 0,-1-1 0 0 0,0 1 0 0 0,0-1 0 0 0,0 1 0 0 0,0-1 0 0 0,0 1 0 0 0,0 0-1 0 0,30-64-153 0 0,-13 26 53 0 0,-12 29 56 0 0,0-3 10 0 0,0 1 0 0 0,1-1 0 0 0,1 1 1 0 0,0 0-1 0 0,0 0 0 0 0,0 1 0 0 0,2 0 0 0 0,-1 1 0 0 0,1-1 1 0 0,0 2-1 0 0,1-1 0 0 0,-1 1 0 0 0,2 1 0 0 0,-1-1 0 0 0,1 2 1 0 0,2-1 33 0 0,-12 5-46 0 0,6 5 42 0 0,-1-1 0 0 0,0 1 1 0 0,0 0-1 0 0,-1 1 0 0 0,1-1 1 0 0,-1 1-1 0 0,0 0 1 0 0,0 0-1 0 0,-1 1 0 0 0,0-1 1 0 0,1 1-1 0 0,-2 0 1 0 0,1 0-1 0 0,-1 1 0 0 0,0-1 1 0 0,0 1-1 0 0,-1-1 0 0 0,0 1 1 0 0,0 0-1 0 0,0 0 1 0 0,-1 0-1 0 0,0 0 0 0 0,-1 0 1 0 0,1 0-1 0 0,-1 0 0 0 0,-1 0 1 0 0,1 1-1 0 0,-2 5 4 0 0,-20 67 107 0 0,10-39-64 0 0,21-47-79 0 0,162-241-829 0 0,-140 201 593 0 0,-75 59-30 0 0,39-12 299 0 0,0 0 0 0 0,0 1 1 0 0,1-1-1 0 0,-1 1 1 0 0,1 0-1 0 0,-1 1 0 0 0,1-1 1 0 0,0 1-1 0 0,-1 0 0 0 0,1 0 1 0 0,1 0-1 0 0,-1 0 0 0 0,0 1 1 0 0,1-1-1 0 0,0 1 0 0 0,0 0 1 0 0,0 0-1 0 0,0 1 0 0 0,1-1 1 0 0,-1 0-1 0 0,1 1 1 0 0,0-1-1 0 0,1 1 0 0 0,-1 0 1 0 0,1 0-1 0 0,0 0 0 0 0,0-1 1 0 0,0 1-1 0 0,1 0 0 0 0,-1 0 1 0 0,1 0-1 0 0,1 0 0 0 0,0 5 3 0 0,6 2-41 0 0,1 0-1 0 0,1-1 0 0 0,0 0 0 0 0,1 0 0 0 0,0-1 1 0 0,1 0-1 0 0,0-1 0 0 0,0 0 0 0 0,1-1 0 0 0,0 0 1 0 0,0-1-1 0 0,1-1 0 0 0,0 0 0 0 0,0 0 0 0 0,0-1 1 0 0,1-1-1 0 0,0 0 0 0 0,0-1 0 0 0,0-1 0 0 0,0 0 1 0 0,10 0 41 0 0,80 26-1511 0 0,-79-10 12 0 0,-24-15 757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5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1804 0 0,'0'0'718'0'0,"0"0"-62"0"0,0 0-35 0 0,0 0-27 0 0,0 0-115 0 0,0 0-1 0 0,0 0-17 0 0,0 0-65 0 0,0 0-38 0 0,6 2-16 0 0,15 1-196 0 0,0-1 0 0 0,1-1 0 0 0,-1-1-1 0 0,0-1 1 0 0,0 0 0 0 0,0-2-1 0 0,0-1 1 0 0,0 0 0 0 0,1-2-146 0 0,31-4 90 0 0,198-35-2783 0 0,-209 35 25 0 0,-33 6 1356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5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1148 0 0,'20'9'636'0'0,"7"-4"-180"0"0,-1 1-40 0 0,6-2-48 0 0,4 4-40 0 0,1-6-40 0 0,-1 1-36 0 0,8-1-292 0 0,-3 1-128 0 0,-21-3-300 0 0,8 0-672 0 0,2 0-12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5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278 290 1108 0 0,'-1'-20'2171'0'0,"1"19"-2156"0"0,-1-1 0 0 0,0 1 1 0 0,0 0-1 0 0,1 0 0 0 0,-1 0 0 0 0,0 0 1 0 0,0 1-1 0 0,0-1 0 0 0,0 0 0 0 0,0 0 1 0 0,0 0-1 0 0,0 1 0 0 0,-1-1 0 0 0,1 1 1 0 0,0-1-1 0 0,0 1 0 0 0,0-1 0 0 0,-1 1 1 0 0,1 0-1 0 0,0-1 0 0 0,0 1 0 0 0,-1 0 1 0 0,1 0-1 0 0,0 0 0 0 0,0 0 0 0 0,-1 0 1 0 0,1 0-1 0 0,0 0 0 0 0,-1 1 0 0 0,1-1 1 0 0,0 0-1 0 0,0 1 0 0 0,-1-1 0 0 0,1 1 1 0 0,0-1-1 0 0,0 1 0 0 0,0 0 0 0 0,0-1 0 0 0,0 1 1 0 0,0 0-1 0 0,0 0 0 0 0,0 0 0 0 0,0 0 1 0 0,0 0-1 0 0,0 0 0 0 0,1 0 0 0 0,-1 0 1 0 0,0 0-1 0 0,1 0 0 0 0,-1 0 0 0 0,1 0 1 0 0,-1 1-16 0 0,-49 66 328 0 0,39-40-207 0 0,2 0 1 0 0,0 1 0 0 0,3 1-1 0 0,0-1 1 0 0,1 1 0 0 0,2 0-1 0 0,2 0 1 0 0,0 0 0 0 0,2 0-1 0 0,1 0 1 0 0,2 2-122 0 0,89 392 1182 0 0,-90-413-1179 0 0,0 0 1 0 0,-1 0-1 0 0,0 1 0 0 0,-1-1 1 0 0,0 1-1 0 0,-1 0 0 0 0,0-1 0 0 0,-1 1 1 0 0,0-1-1 0 0,-1 1 0 0 0,0-1 1 0 0,-1 0-1 0 0,0 0 0 0 0,-1 0 1 0 0,0 0-1 0 0,-1 0 0 0 0,0-1 1 0 0,-1 0-1 0 0,0 0 0 0 0,0 0 0 0 0,-1-1 1 0 0,0 0-1 0 0,-1 0 0 0 0,0-1 1 0 0,0 0-1 0 0,-1 0 0 0 0,-4 2-3 0 0,-82-4-4197 0 0,65-19 2925 0 0</inkml:trace>
  <inkml:trace contextRef="#ctx0" brushRef="#br0" timeOffset="544.663">481 1483 1148 0 0,'0'0'561'0'0,"0"0"-67"0"0,-24 22 1782 0 0,21-19-2221 0 0,-1 1 0 0 0,1 0 0 0 0,0-1 0 0 0,0 1 0 0 0,1 0 0 0 0,-1 1 0 0 0,1-1 0 0 0,0 0-1 0 0,0 1 1 0 0,0-1 0 0 0,1 1 0 0 0,0 0 0 0 0,0 0 0 0 0,0-1 0 0 0,0 1 0 0 0,1 0 0 0 0,-1 0 0 0 0,1 0 0 0 0,1 0 0 0 0,-1-1 0 0 0,1 1 0 0 0,-1 0 0 0 0,1 0 0 0 0,1 0-1 0 0,-1-1 1 0 0,1 1 0 0 0,0-1 0 0 0,0 1 0 0 0,0-1 0 0 0,0 0 0 0 0,1 0 0 0 0,0 0 0 0 0,0 0 0 0 0,0 0 0 0 0,0 0 0 0 0,0-1 0 0 0,1 0 0 0 0,0 0 0 0 0,0 0-1 0 0,0 0 1 0 0,0 0 0 0 0,0-1 0 0 0,4 3-55 0 0,4-2 82 0 0,0 1 0 0 0,1-2 0 0 0,-1 0 1 0 0,0 0-1 0 0,1-1 0 0 0,-1 0 0 0 0,1-2 0 0 0,-1 1 0 0 0,1-1 0 0 0,-1-1 0 0 0,0 0 0 0 0,0-1 0 0 0,0 0 0 0 0,0-1 0 0 0,4-2-82 0 0,-14 6-8 0 0,0 0 0 0 0,0 0 0 0 0,0 0-1 0 0,-1 0 1 0 0,1 0 0 0 0,0-1 0 0 0,0 1 0 0 0,0-1-1 0 0,-1 1 1 0 0,1-1 0 0 0,0 0 0 0 0,0 1 0 0 0,-1-1-1 0 0,1 0 1 0 0,-1 0 0 0 0,1 0 0 0 0,-1-1 0 0 0,1 1-1 0 0,-1 0 1 0 0,0 0 0 0 0,0-1 0 0 0,1 1 0 0 0,-1-1-1 0 0,0 1 1 0 0,0-1 0 0 0,0 1 0 0 0,-1-1 0 0 0,1 0 0 0 0,0 0-1 0 0,-1 1 1 0 0,1-1 0 0 0,-1 0 0 0 0,1 0 0 0 0,-1 0-1 0 0,0 1 1 0 0,0-1 0 0 0,0 0 0 0 0,0 0 0 0 0,0 0-1 0 0,0 0 1 0 0,0 0 0 0 0,-1 1 0 0 0,1-1 0 0 0,0 0-1 0 0,-1 0 1 0 0,0 1 0 0 0,1-1 0 0 0,-1 0 0 0 0,0 1 0 0 0,0-1-1 0 0,0 0 1 0 0,0 1 0 0 0,0 0 0 0 0,-1-1 0 0 0,1 1-1 0 0,-1-2 9 0 0,-130-96-3909 0 0,105 80 2729 0 0</inkml:trace>
  <inkml:trace contextRef="#ctx0" brushRef="#br0" timeOffset="1150.063">614 20 2108 0 0,'17'-19'5860'0'0,"-11"50"-5169"0"0,-6-29-700 0 0,59 355-964 0 0,-52-257-3196 0 0,-7-84 2701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0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1612 0 0,'22'5'6249'0'0,"34"-7"-5520"0"0,-29 1-184 0 0,160-20-779 0 0,-66-7-4651 0 0,-111 24 3525 0 0,-5-1 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0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9 976 0 0,'0'3'892'0'0,"4"0"-116"0"0,-1 1-84 0 0,4-3-136 0 0,0 1-16 0 0,20 6-28 0 0,0-6-64 0 0,8-2-123 0 0,-17 0-41 0 0,9 0-212 0 0,5 0-12 0 0,2 0-548 0 0,30-15-197 0 0,-31 10-591 0 0,1 2 32 0 0,-2-6 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3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1048 0 0,'12'-1'2760'0'0,"22"6"2455"0"0,-38 18-9734 0 0,-7-6 3144 0 0,-2 2 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2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1256 0 0,'4'9'4005'0'0,"1"43"-2691"0"0,-5-45-1283 0 0,1 1-1 0 0,0-1 1 0 0,0 0 0 0 0,1 0 0 0 0,0-1 0 0 0,0 1 0 0 0,1 0 0 0 0,0-1 0 0 0,0 1 0 0 0,0-1-1 0 0,1 0 1 0 0,0 0 0 0 0,0 0 0 0 0,1-1 0 0 0,-1 1 0 0 0,1-1 0 0 0,0 0 0 0 0,1 0 0 0 0,-1-1 0 0 0,1 0-1 0 0,0 0 1 0 0,0 0 0 0 0,0-1 0 0 0,1 1 0 0 0,-1-1 0 0 0,1-1 0 0 0,0 0 0 0 0,0 0 0 0 0,0 0 0 0 0,0-1-1 0 0,0 1 1 0 0,0-2 0 0 0,0 1 0 0 0,0-1 0 0 0,1 0-31 0 0,0-2 10 0 0,0 0 0 0 0,0-1 0 0 0,-1 0 0 0 0,1 0 1 0 0,-1-1-1 0 0,0 1 0 0 0,0-2 0 0 0,0 1 0 0 0,0-1 0 0 0,-1 0 0 0 0,0 0 0 0 0,0-1 0 0 0,0 0 0 0 0,-1 0 0 0 0,0 0 1 0 0,0 0-1 0 0,-1-1 0 0 0,1 0 0 0 0,-1 0 0 0 0,-1 0 0 0 0,1-1 0 0 0,-1 1 0 0 0,-1-1 0 0 0,0 0 0 0 0,0 0 1 0 0,0 0-1 0 0,-1 0 0 0 0,1-6-10 0 0,-2 12 164 0 0,0-37 704 0 0,-14 8-683 0 0,16 74-256 0 0,51 191 259 0 0,-37-182 64 0 0,-2 1 0 0 0,-3 0 0 0 0,-3 1 0 0 0,-1 0 1 0 0,-3 12-253 0 0,-4-60 33 0 0,-1 1 0 0 0,0-1 1 0 0,0 0-1 0 0,0 1 0 0 0,-1-1 1 0 0,0 0-1 0 0,0 0 0 0 0,0 0 1 0 0,-1 0-1 0 0,0 0 0 0 0,0-1 0 0 0,-1 1 1 0 0,0-1-1 0 0,0 0 0 0 0,0 0 1 0 0,0 0-1 0 0,-1-1 0 0 0,1 0 1 0 0,-1 1-1 0 0,0-2 0 0 0,-1 1 1 0 0,1 0-1 0 0,-1-1 0 0 0,1 0 1 0 0,-1-1-1 0 0,0 1 0 0 0,0-1 1 0 0,0 0-1 0 0,-1 0 0 0 0,1-1 1 0 0,0 0-1 0 0,-1 0 0 0 0,1 0 1 0 0,0-1-1 0 0,-1 0 0 0 0,1-1 0 0 0,-1 1 1 0 0,1-1-1 0 0,0 0 0 0 0,-1-1 1 0 0,-1 0-34 0 0,-2-1-34 0 0,1-1 0 0 0,-1 0 0 0 0,1-1 1 0 0,0 0-1 0 0,0 0 0 0 0,0-1 0 0 0,1 0 0 0 0,0-1 0 0 0,0 0 1 0 0,0 0-1 0 0,1-1 0 0 0,0 1 0 0 0,1-1 0 0 0,0-1 1 0 0,0 0-1 0 0,1 1 0 0 0,0-2 0 0 0,0 1 0 0 0,1 0 1 0 0,0-1-1 0 0,1 0 0 0 0,0 0 0 0 0,1 0 0 0 0,-2-8 34 0 0,6 7-105 0 0,-1 0-1 0 0,2 0 1 0 0,-1 0-1 0 0,2 1 1 0 0,-1-1-1 0 0,1 1 0 0 0,1 0 1 0 0,0 0-1 0 0,0 0 1 0 0,1 1-1 0 0,0 0 1 0 0,1 0-1 0 0,0 0 1 0 0,0 1-1 0 0,1 0 0 0 0,0 0 1 0 0,0 1-1 0 0,1 0 1 0 0,2-1 105 0 0,254-170-5735 0 0,-227 153 4415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0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0 619 836 0 0,'0'0'385'0'0,"0"0"1"0"0,0 0-69 0 0,0 0-57 0 0,0 0-29 0 0,0 0-28 0 0,0 0-8 0 0,0 0 9 0 0,0 0-29 0 0,0 0-1 0 0,0 0 96 0 0,0 0 4 0 0,0 0-16 0 0,0 0-34 0 0,0 0-83 0 0,0 0-62 0 0,0 0 5 0 0,0 0 72 0 0,0 0-2 0 0,0 0-18 0 0,0 0-14 0 0,0 0-6 0 0,0 0-5 0 0,0 0-24 0 0,0 0-60 0 0,0 0-3 0 0,0 0 53 0 0,0 0 18 0 0,8 23 90 0 0,11-18-124 0 0,0 0 0 0 0,0-1 1 0 0,1-1-1 0 0,-1-1 0 0 0,1-1 0 0 0,0 0 1 0 0,0-2-1 0 0,0 0 0 0 0,-1-1 0 0 0,1-1 1 0 0,-1-1-1 0 0,0-1 0 0 0,5-2-61 0 0,-7 4 11 0 0,20-4 116 0 0,-21 6-87 0 0,0-1 0 0 0,0-1-1 0 0,-1 0 1 0 0,1-1 0 0 0,-1-1 0 0 0,1 0 0 0 0,-1-1 0 0 0,-1-1 0 0 0,1 0 0 0 0,-1-1 0 0 0,-1 0 0 0 0,1-1 0 0 0,2-4-40 0 0,-15 12-14 0 0,-1 0 0 0 0,1 0 1 0 0,0 0-1 0 0,0 0 0 0 0,0 0 0 0 0,0 0 1 0 0,-1-1-1 0 0,1 1 0 0 0,-1 0 1 0 0,1 0-1 0 0,-1-1 0 0 0,1 1 0 0 0,-1-1 1 0 0,0 1-1 0 0,1 0 0 0 0,-1-1 1 0 0,0 1-1 0 0,0-1 0 0 0,0 1 0 0 0,0 0 1 0 0,0-1-1 0 0,-1 1 0 0 0,1-1 1 0 0,0 1-1 0 0,-1 0 0 0 0,1-1 0 0 0,-1 1 1 0 0,1 0-1 0 0,-1 0 0 0 0,0-1 0 0 0,1 1 1 0 0,-1 0-1 0 0,0 0 0 0 0,0 0 1 0 0,0 0-1 0 0,0 0 0 0 0,0 0 0 0 0,0 0 1 0 0,0 0-1 0 0,0 0 0 0 0,0 0 1 0 0,0 1-1 0 0,-1-1 0 0 0,1 0 0 0 0,0 1 1 0 0,-1-1-1 0 0,1 1 0 0 0,0-1 1 0 0,-1 1-1 0 0,1 0 0 0 0,0 0 0 0 0,-1-1 1 0 0,-1 1 13 0 0,-80-15-237 0 0,67 13 210 0 0,-1 1 0 0 0,0 1 0 0 0,1 0 0 0 0,-1 1 0 0 0,0 1 0 0 0,1 1 0 0 0,0 0 0 0 0,-1 1 0 0 0,1 0 0 0 0,1 2 0 0 0,-1 0 0 0 0,1 1 0 0 0,0 0 0 0 0,0 1 0 0 0,1 1 0 0 0,0 0 0 0 0,1 1 0 0 0,0 0 0 0 0,0 1 0 0 0,1 1 0 0 0,-8 9 27 0 0,17-17 6 0 0,0 0-1 0 0,0 0 1 0 0,1 0 0 0 0,-1 1 0 0 0,1-1 0 0 0,0 1-1 0 0,0 0 1 0 0,0 0 0 0 0,1-1 0 0 0,-1 1-1 0 0,1 0 1 0 0,1 0 0 0 0,-1 0 0 0 0,1 1 0 0 0,-1-1-1 0 0,1 0 1 0 0,1 0 0 0 0,-1 0 0 0 0,1 0-1 0 0,0 0 1 0 0,0 0 0 0 0,0 0 0 0 0,1 0 0 0 0,0-1-1 0 0,0 1 1 0 0,0 0 0 0 0,0-1 0 0 0,1 0-1 0 0,0 1 1 0 0,0-1 0 0 0,0 0 0 0 0,0 0 0 0 0,1-1-1 0 0,-1 1 1 0 0,1-1 0 0 0,0 1 0 0 0,0-1-1 0 0,0-1 1 0 0,1 1 0 0 0,3 1-6 0 0,10 7 18 0 0,1-2 0 0 0,0 0 1 0 0,0-1-1 0 0,1-1 0 0 0,0 0 0 0 0,0-2 1 0 0,1-1-1 0 0,-1 0 0 0 0,9-1-18 0 0,3 0-672 0 0,0-2 1 0 0,0-2-1 0 0,0-1 0 0 0,0-1 0 0 0,0-2 0 0 0,25-7 672 0 0,-9-3-1412 0 0</inkml:trace>
  <inkml:trace contextRef="#ctx0" brushRef="#br0" timeOffset="415.771">349 251 1096 0 0,'6'-2'3401'0'0,"49"-8"-2602"0"0,243-33 1567 0 0,-292 43-3004 0 0,-12 0-2802 0 0,6 0 2116 0 0</inkml:trace>
  <inkml:trace contextRef="#ctx0" brushRef="#br0" timeOffset="1000.965">930 4 1480 0 0,'7'-1'97'0'0,"-1"0"0"0"0,1 0 1 0 0,-1 0-1 0 0,1 1 0 0 0,-1 0 0 0 0,1 1 0 0 0,-1-1 0 0 0,1 1 0 0 0,-1 0 0 0 0,0 1 1 0 0,1 0-1 0 0,-1 0 0 0 0,0 0 0 0 0,0 0 0 0 0,0 1 0 0 0,0 0 0 0 0,-1 1 0 0 0,1-1 1 0 0,-1 1-1 0 0,0 0 0 0 0,0 0 0 0 0,0 1 0 0 0,0-1 0 0 0,-1 1 0 0 0,0 0 0 0 0,0 0 1 0 0,0 1-1 0 0,1 2-97 0 0,-5 1 67 0 0,-1-1 1 0 0,0 1-1 0 0,0 0 1 0 0,-1 0-1 0 0,0-1 1 0 0,0 1-1 0 0,-1-1 1 0 0,0 1-1 0 0,-1-1 1 0 0,0 0-1 0 0,0 0 1 0 0,-1-1-1 0 0,1 1 1 0 0,-2-1-1 0 0,1 0 1 0 0,-1 0-1 0 0,0-1 1 0 0,0 0 0 0 0,-1 0-1 0 0,0 0 1 0 0,0-1-1 0 0,-1 0 1 0 0,1 0-1 0 0,-1-1 1 0 0,0 0-1 0 0,0 0 1 0 0,-7 1-68 0 0,3 3 144 0 0,410-235-1952 0 0,-368 207 2043 0 0,-54 15 532 0 0,12 7-718 0 0,1-1-1 0 0,-1 1 1 0 0,0 1-1 0 0,1 0 1 0 0,-1 1-1 0 0,1 0 1 0 0,0 1-1 0 0,1 0 0 0 0,-1 0 1 0 0,1 2-1 0 0,0-1 1 0 0,0 1-1 0 0,1 0 1 0 0,0 1-1 0 0,0 0 1 0 0,1 1-1 0 0,0-1 1 0 0,0 2-1 0 0,1-1 1 0 0,0 1-1 0 0,-2 4-48 0 0,10-6 3 0 0,1-1-1 0 0,-1 0 1 0 0,1 0 0 0 0,0 0-1 0 0,1 0 1 0 0,0-1 0 0 0,0 1-1 0 0,0-1 1 0 0,1 1-1 0 0,0-1 1 0 0,0 0 0 0 0,0 0-1 0 0,1-1 1 0 0,0 0 0 0 0,0 1-1 0 0,1-2 1 0 0,-1 1-1 0 0,1-1 1 0 0,0 1 0 0 0,0-2-1 0 0,0 1 1 0 0,1-1 0 0 0,-1 0-1 0 0,1 0 1 0 0,0 0-1 0 0,0-1 1 0 0,0 0 0 0 0,0-1-1 0 0,0 0 1 0 0,3 1-3 0 0,146 28-3952 0 0,-117-27 2598 0 0</inkml:trace>
  <inkml:trace contextRef="#ctx0" brushRef="#br0" timeOffset="1696.527">1992 516 1060 0 0,'-91'15'3650'0'0,"76"-11"-3637"0"0,0 1 0 0 0,1 1 0 0 0,0 0 1 0 0,0 1-1 0 0,0 0 0 0 0,1 1 0 0 0,0 1 1 0 0,1 0-1 0 0,0 1 0 0 0,0 0 0 0 0,1 1 1 0 0,0 0-1 0 0,-8 12-13 0 0,17-22 1 0 0,1 1 0 0 0,0-1 0 0 0,-1 1 1 0 0,1 0-1 0 0,0-1 0 0 0,0 1 0 0 0,0 0 0 0 0,0-1 0 0 0,0 1 1 0 0,1 0-1 0 0,-1 0 0 0 0,0 0 0 0 0,1 0 0 0 0,-1 0 1 0 0,1 0-1 0 0,0 0 0 0 0,0 0 0 0 0,0-1 0 0 0,0 1 1 0 0,0 0-1 0 0,0 0 0 0 0,0 0 0 0 0,1 0 0 0 0,-1 0 0 0 0,1 0 1 0 0,-1 0-1 0 0,1 0 0 0 0,0 0 0 0 0,0-1 0 0 0,0 1 1 0 0,0 0-1 0 0,0 0 0 0 0,0-1 0 0 0,0 1 0 0 0,0-1 1 0 0,1 1-1 0 0,-1-1 0 0 0,1 0 0 0 0,-1 1 0 0 0,1-1 0 0 0,-1 0 1 0 0,1 0-1 0 0,0 0 0 0 0,0 0 0 0 0,-1 0 0 0 0,1-1 1 0 0,0 1-1 0 0,0 0 0 0 0,0-1 0 0 0,2 1-1 0 0,109 0 55 0 0,-100-3-102 0 0,-1-1-1 0 0,-1 0 0 0 0,1-1 0 0 0,0-1 1 0 0,-1 0-1 0 0,0 0 0 0 0,0-1 1 0 0,-1 0-1 0 0,1-1 0 0 0,-1 0 0 0 0,-1-1 1 0 0,1 0-1 0 0,-1-1 0 0 0,-1 1 0 0 0,0-2 1 0 0,0 1-1 0 0,-1-1 0 0 0,0 0 0 0 0,0-1 1 0 0,-1 0-1 0 0,-1 0 0 0 0,0 0 0 0 0,3-8 48 0 0,20-313 204 0 0,-69 199 1306 0 0,4 112-378 0 0,35 21-1047 0 0,-13 3 29 0 0,5 6-89 0 0,1 0 0 0 0,0 0 0 0 0,0 1 0 0 0,0 0 1 0 0,1 0-1 0 0,1 1 0 0 0,0 0 0 0 0,1 0 0 0 0,0 1 0 0 0,0 0 0 0 0,1 0 0 0 0,1 0 0 0 0,0 1 0 0 0,1-1 0 0 0,0 1 0 0 0,1 0 0 0 0,0 0 0 0 0,1 0 0 0 0,0 0 0 0 0,2 0 0 0 0,-1 0 0 0 0,1 0 0 0 0,1 0 0 0 0,1 3-25 0 0,-3 6 70 0 0,56 213 151 0 0,43-4-1381 0 0,-99-230 422 0 0,-9-2-2793 0 0,7-5 2201 0 0</inkml:trace>
  <inkml:trace contextRef="#ctx0" brushRef="#br0" timeOffset="2221.331">2168 538 988 0 0,'41'-11'5363'0'0,"-3"44"-4222"0"0,0 69-1031 0 0,-53-20 643 0 0,1-64 5 0 0,30-38-762 0 0,178-163-570 0 0,-146 144 439 0 0,-124 82 128 0 0,70-36 10 0 0,-1 1 0 0 0,1-1 1 0 0,0 1-1 0 0,1 1 0 0 0,0-1 1 0 0,0 1-1 0 0,1 0 0 0 0,0 0 0 0 0,1 0 1 0 0,0 0-1 0 0,0 1 0 0 0,1-1 1 0 0,0 1-1 0 0,1-1 0 0 0,0 1 0 0 0,0 0 1 0 0,1 0-4 0 0,0-5-19 0 0,1 0 0 0 0,0-1 0 0 0,0 1 0 0 0,0-1 1 0 0,0 1-1 0 0,1-1 0 0 0,0 1 0 0 0,0-1 0 0 0,0 0 0 0 0,0 0 0 0 0,0 0 1 0 0,1 0-1 0 0,0 0 0 0 0,0-1 0 0 0,0 1 0 0 0,0-1 0 0 0,1 1 0 0 0,-1-1 1 0 0,1-1-1 0 0,0 1 0 0 0,0 0 0 0 0,0-1 0 0 0,0 0 0 0 0,0 0 1 0 0,1 0-1 0 0,-1 0 0 0 0,1-1 0 0 0,4 2 19 0 0,127 17-3155 0 0,-111-20 1796 0 0,4 0-36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0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20 795 1280 0 0,'0'0'189'0'0,"0"0"47"0"0,0 0-62 0 0,0 0-4 0 0,4 9 3434 0 0,-4-9-3587 0 0,8 1 2341 0 0,26 5-2276 0 0,1-2 1 0 0,-1-1-1 0 0,1-1 1 0 0,0-2-1 0 0,-1-2 0 0 0,1-1 1 0 0,15-4-83 0 0,-13 1-24 0 0,-33 7 26 0 0,0-1 0 0 0,1 0 1 0 0,-1 0-1 0 0,0-1 0 0 0,0 1 1 0 0,0-1-1 0 0,0 0 0 0 0,0 0 1 0 0,0 0-1 0 0,0-1 0 0 0,0 1 1 0 0,0-1-1 0 0,0 0 0 0 0,-1 0 1 0 0,1 0-1 0 0,-1 0 0 0 0,1-1 1 0 0,-1 0-1 0 0,0 0 0 0 0,0 1 1 0 0,0-2-1 0 0,-1 1 0 0 0,1 0 1 0 0,-1 0-1 0 0,1-1 0 0 0,0-2-2 0 0,-3 5-90 0 0,-2-13-162 0 0,-2 8 218 0 0,-1 1 0 0 0,0 0 0 0 0,0 0 0 0 0,-1 0 0 0 0,0 1 0 0 0,1-1 0 0 0,-1 1 0 0 0,-1 1 1 0 0,1-1-1 0 0,0 1 0 0 0,-1 0 0 0 0,0 1 0 0 0,0 0 0 0 0,1 0 0 0 0,-1 0 0 0 0,0 1 0 0 0,-1-1 0 0 0,1 2 0 0 0,0-1 1 0 0,0 1-1 0 0,0 0 0 0 0,0 1 0 0 0,-1 0 0 0 0,-6 1 34 0 0,12-2-15 0 0,-14 3-4 0 0,0 0 0 0 0,0 1 0 0 0,0 1 0 0 0,1 0 0 0 0,0 1 0 0 0,0 0 0 0 0,0 2 0 0 0,1 0 0 0 0,0 0 0 0 0,1 1 0 0 0,0 1 0 0 0,0 0 0 0 0,1 1 0 0 0,0 0 0 0 0,1 1 0 0 0,0 0 0 0 0,-8 14 19 0 0,15-21 6 0 0,0 0 0 0 0,1 1 0 0 0,0-1 1 0 0,0 1-1 0 0,1 0 0 0 0,0 0 1 0 0,0 0-1 0 0,0 0 0 0 0,1 1 0 0 0,0-1 1 0 0,0 0-1 0 0,0 0 0 0 0,1 1 1 0 0,0-1-1 0 0,0 1 0 0 0,0-1 0 0 0,1 0 1 0 0,0 1-1 0 0,2 5-6 0 0,1-4 17 0 0,1 0 1 0 0,0 0-1 0 0,0-1 0 0 0,1 1 0 0 0,0-1 1 0 0,0 0-1 0 0,0-1 0 0 0,1 0 0 0 0,0 0 1 0 0,0 0-1 0 0,1-1 0 0 0,0 0 0 0 0,0 0 1 0 0,0-1-1 0 0,0 0 0 0 0,1 0 0 0 0,-1-1 1 0 0,1 0-1 0 0,0-1 0 0 0,0 0 0 0 0,0 0 1 0 0,0-1-1 0 0,0 0 0 0 0,0 0 0 0 0,8-2-17 0 0,9 2-406 0 0,0-2 0 0 0,0-1 0 0 0,-1-1-1 0 0,1-1 1 0 0,-1-1 0 0 0,1-2-1 0 0,-2 0 1 0 0,22-10 406 0 0,-8 0-1370 0 0,-3-4-19 0 0</inkml:trace>
  <inkml:trace contextRef="#ctx0" brushRef="#br0" timeOffset="440.744">347 371 1388 0 0,'140'0'5355'0'0,"44"-1"-4211"0"0,-182 1-1091 0 0,26-2-3285 0 0,-28-3 2405 0 0,0 3-422 0 0</inkml:trace>
  <inkml:trace contextRef="#ctx0" brushRef="#br0" timeOffset="1025.006">904 205 1856 0 0,'39'14'3429'0'0,"-6"-4"-3125"0"0,-28-8-269 0 0,0 1-1 0 0,0-1 1 0 0,-1 1-1 0 0,1 0 1 0 0,-1 0 0 0 0,0 0-1 0 0,0 1 1 0 0,0-1-1 0 0,0 1 1 0 0,-1 0-1 0 0,0 0 1 0 0,1 1-1 0 0,-1-1 1 0 0,-1 1 0 0 0,1-1-1 0 0,-1 1 1 0 0,0 0-1 0 0,0 0 1 0 0,0 0-1 0 0,0 0 1 0 0,-1 0-1 0 0,0 1 1 0 0,0-1 0 0 0,-1 0-1 0 0,1 0 1 0 0,-1 1-1 0 0,0-1 1 0 0,-1 0-1 0 0,1 1 1 0 0,-1-1-1 0 0,0 0 1 0 0,0 0 0 0 0,-1 1-1 0 0,0-1 1 0 0,1 0-1 0 0,-2-1 1 0 0,1 1-1 0 0,-1 0 1 0 0,1-1-1 0 0,-1 1 1 0 0,0-1 0 0 0,-1 0-1 0 0,1 0 1 0 0,-1 0-1 0 0,0 0 1 0 0,0-1-1 0 0,0 1-34 0 0,-48 42 713 0 0,399-263-1225 0 0,-347 216 524 0 0,-1 1 1 0 0,1 0-1 0 0,-1 0 1 0 0,0-1-1 0 0,1 1 0 0 0,-1 0 1 0 0,1-1-1 0 0,-1 1 1 0 0,1 0-1 0 0,-1-1 1 0 0,1 1-1 0 0,-1-1 0 0 0,1 1 1 0 0,0-1-1 0 0,-1 1 1 0 0,1-1-1 0 0,0 1 0 0 0,-1-1 1 0 0,1 0-1 0 0,0 1 1 0 0,0-1-1 0 0,-1 1 1 0 0,1-1-1 0 0,0 0 0 0 0,0 1 1 0 0,0-1-1 0 0,0 0 1 0 0,0 1-1 0 0,0-1 0 0 0,0 1 1 0 0,0-1-1 0 0,0 0 1 0 0,0 1-1 0 0,0-1 0 0 0,0 0 1 0 0,1 1-1 0 0,-1-1 1 0 0,0 1-1 0 0,0-1 1 0 0,1 0-1 0 0,-1 1 0 0 0,0-1 1 0 0,1 1-1 0 0,-1-1 1 0 0,0 1-1 0 0,1-1 0 0 0,-1 1 1 0 0,1-1-1 0 0,-1 1 1 0 0,1 0-1 0 0,-1-1 1 0 0,1 1-1 0 0,-1 0 0 0 0,1-1 1 0 0,0 1-1 0 0,-1 0 1 0 0,1 0-1 0 0,-1-1 0 0 0,1 1 1 0 0,0 0-1 0 0,-1 0 1 0 0,1 0-1 0 0,0 0 0 0 0,-1 0 1 0 0,1 0-1 0 0,-1 0 1 0 0,1 0-1 0 0,0 0 1 0 0,-1 0-1 0 0,2 0-12 0 0,-56 3 358 0 0,45-2-343 0 0,1 1 0 0 0,0 1 0 0 0,0 0 0 0 0,0 0 0 0 0,0 0 0 0 0,0 1 1 0 0,0 1-1 0 0,1-1 0 0 0,0 1 0 0 0,0 0 0 0 0,0 1 0 0 0,1-1 0 0 0,0 1 0 0 0,0 1 0 0 0,0-1 1 0 0,1 1-1 0 0,0 0 0 0 0,0 0 0 0 0,1 0 0 0 0,0 1 0 0 0,0 0 0 0 0,1 0 0 0 0,0 0 0 0 0,-2 6-15 0 0,8-8-22 0 0,-1 1 0 0 0,1 0 0 0 0,0-1 0 0 0,1 0 0 0 0,0 1 0 0 0,0-2 0 0 0,0 1 0 0 0,1 0 0 0 0,-1-1 0 0 0,1 0 0 0 0,1 0 0 0 0,-1 0 0 0 0,1 0 0 0 0,0-1 0 0 0,0 0 0 0 0,0 0 0 0 0,0-1 0 0 0,1 0 0 0 0,-1 0 0 0 0,1 0 0 0 0,0-1 0 0 0,0 0 0 0 0,0-1 0 0 0,3 1 22 0 0,189 17-5244 0 0,-168-19 3881 0 0</inkml:trace>
  <inkml:trace contextRef="#ctx0" brushRef="#br0" timeOffset="2318.772">1563 105 1312 0 0,'8'0'3385'0'0,"23"43"-2912"0"0,-14-4-211 0 0,-2-1-1 0 0,-1 2 0 0 0,-2 0 0 0 0,-2 0 0 0 0,-1 1 0 0 0,-2 1-261 0 0,-4-25 83 0 0,28 367 1662 0 0,-71-162-946 0 0,-58-13-3048 0 0,81-196-1865 0 0,17-13 2785 0 0</inkml:trace>
  <inkml:trace contextRef="#ctx0" brushRef="#br0" timeOffset="2888.704">2034 1260 1404 0 0,'-7'1'212'0'0,"0"1"-1"0"0,0 0 0 0 0,0 0 1 0 0,1 0-1 0 0,-1 1 1 0 0,0 0-1 0 0,1 1 0 0 0,0-1 1 0 0,0 1-1 0 0,0 0 1 0 0,0 1-1 0 0,1 0 0 0 0,-1-1 1 0 0,1 2-1 0 0,0-1 1 0 0,1 1-1 0 0,-1-1 0 0 0,1 1 1 0 0,0 0-1 0 0,1 1 1 0 0,0-1-1 0 0,0 1 0 0 0,0-1 1 0 0,0 1-1 0 0,1 0 1 0 0,1 0-1 0 0,-1 2-211 0 0,2-3 66 0 0,1-1 0 0 0,0 1 0 0 0,0-1 0 0 0,0 0 0 0 0,1 1 0 0 0,0-1 0 0 0,0 0 0 0 0,0 0 0 0 0,1 0 0 0 0,0 0 0 0 0,-1-1-1 0 0,2 1 1 0 0,-1-1 0 0 0,0 0 0 0 0,1 0 0 0 0,0 0 0 0 0,0 0 0 0 0,0-1 0 0 0,1 1 0 0 0,-1-1 0 0 0,1 0 0 0 0,0 0 0 0 0,-1-1 0 0 0,1 0 0 0 0,0 1 0 0 0,1-2 0 0 0,-1 1 0 0 0,1 0-66 0 0,152 24 849 0 0,-156-25-880 0 0,0-1 0 0 0,0 1-1 0 0,0 0 1 0 0,1-1 0 0 0,-1 0-1 0 0,0 1 1 0 0,0-1 0 0 0,1 0-1 0 0,-1 0 1 0 0,0 0 0 0 0,1-1-1 0 0,-1 1 1 0 0,0 0 0 0 0,0-1-1 0 0,0 1 1 0 0,1-1 0 0 0,-1 0-1 0 0,0 0 1 0 0,0 0 0 0 0,0 0-1 0 0,0 0 1 0 0,0 0 0 0 0,0-1-1 0 0,0 1 1 0 0,-1-1 0 0 0,1 1 0 0 0,0-1-1 0 0,-1 0 1 0 0,0 1 0 0 0,1-1-1 0 0,-1 0 1 0 0,0 0 0 0 0,0 0-1 0 0,0 0 1 0 0,0 0 0 0 0,0 0-1 0 0,0-1 1 0 0,0 1 0 0 0,-1 0-1 0 0,1 0 1 0 0,-1-1 0 0 0,0 1-1 0 0,0 0 1 0 0,1 0 0 0 0,-1-1-1 0 0,-1 1 1 0 0,1 0 0 0 0,0-1-1 0 0,-1 1 1 0 0,1 0 0 0 0,-1 0-1 0 0,0-2 32 0 0,-132-154-5025 0 0,115 132 3627 0 0</inkml:trace>
  <inkml:trace contextRef="#ctx0" brushRef="#br0" timeOffset="3449.73">1949 16 1272 0 0,'22'-15'6830'0'0,"-19"32"-4850"0"0,-1 5-2133 0 0,73 285-2335 0 0,-56-217-1551 0 0,-19-74 2833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213 529 1492 0 0,'0'0'533'0'0,"0"0"-59"0"0,0 0-51 0 0,0 0 33 0 0,0 0-38 0 0,0 0-58 0 0,0 0-80 0 0,0 0-38 0 0,0 0 40 0 0,0 0-4 0 0,0 0-8 0 0,0 0 13 0 0,4 2 10 0 0,6 2-220 0 0,-1-1 0 0 0,1-1 0 0 0,0 0 0 0 0,0-1-1 0 0,-1 1 1 0 0,1-2 0 0 0,0 0 0 0 0,0 0 0 0 0,0 0 0 0 0,0-1 0 0 0,0-1 0 0 0,0 0 0 0 0,8-3-73 0 0,47-3 193 0 0,79-4-464 0 0,-130 4-3523 0 0,-19 8 2918 0 0</inkml:trace>
  <inkml:trace contextRef="#ctx0" brushRef="#br0" timeOffset="2759.912">254 0 1068 0 0,'-12'1'127'0'0,"0"1"1"0"0,0 0-1 0 0,0 1 0 0 0,1 0 0 0 0,-1 1 1 0 0,1 0-1 0 0,0 1 0 0 0,0 0 0 0 0,1 1 1 0 0,0 0-1 0 0,0 1 0 0 0,0 0 0 0 0,1 0 1 0 0,-1 1-1 0 0,2 0 0 0 0,-1 1 0 0 0,1 0 1 0 0,1 0-1 0 0,0 1 0 0 0,0 0 0 0 0,1 0 1 0 0,0 0-1 0 0,0 1 0 0 0,1 0 0 0 0,1 0 1 0 0,0 0-1 0 0,1 1 0 0 0,0-1 0 0 0,0 1 1 0 0,1 0-1 0 0,1 0 0 0 0,0 0 0 0 0,1 0 1 0 0,0 0-1 0 0,1 0 0 0 0,0 1-127 0 0,30 202 946 0 0,-15-169-977 0 0,2-1 1 0 0,2-1-1 0 0,2-1 0 0 0,1 0 0 0 0,3-2 0 0 0,1-1 1 0 0,2-1-1 0 0,2-1 0 0 0,1-2 0 0 0,2-1 0 0 0,1-2 1 0 0,2-1-1 0 0,1-2 0 0 0,2-2 0 0 0,10 5 31 0 0,39 7-2513 0 0,-43-26 1049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1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1712 0 0,'0'0'500'0'0,"0"0"-37"0"0,0 0 40 0 0,0 0-24 0 0,0 0-78 0 0,0 0-135 0 0,0 0-89 0 0,0 0 18 0 0,0 0 103 0 0,0 0-72 0 0,0 0-40 0 0,24 2 474 0 0,4 3-502 0 0,0 0 0 0 0,1-2 0 0 0,0-1 0 0 0,-1-1 0 0 0,1-2 0 0 0,0 0 0 0 0,-1-2 0 0 0,9-3-158 0 0,86-4-60 0 0,-46 8-1985 0 0,-67 13 97 0 0,-13-6 687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1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2064 0 0,'2'3'122'0'0,"-1"-1"1"0"0,1 1-1 0 0,0-1 0 0 0,0 1 1 0 0,0-1-1 0 0,0 0 0 0 0,0 0 0 0 0,1 0 1 0 0,-1 0-1 0 0,0 0 0 0 0,1 0 1 0 0,0-1-1 0 0,-1 1 0 0 0,1-1 0 0 0,0 0 1 0 0,0 0-1 0 0,0 0 0 0 0,-1 0 0 0 0,1 0 1 0 0,0-1-1 0 0,0 1 0 0 0,0-1 1 0 0,1 0-1 0 0,-1 0-122 0 0,-3 0 9 0 0,350 20 207 0 0,-284-20-2672 0 0,-31 0 1156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1344 0 0,'0'0'741'0'0,"0"0"-74"0"0,0 0-19 0 0,0 0-58 0 0,0 0-62 0 0,0 0-56 0 0,0 0-48 0 0,0 0-97 0 0,0 0 13 0 0,0 0 24 0 0,0 0-48 0 0,0 0-25 0 0,0 0-100 0 0,0 0 5 0 0,0 0-32 0 0,0 0-22 0 0,0 0-32 0 0,0 0-17 0 0,0 0-4 0 0,0 0 5 0 0,0 0-9 0 0,-13 13 10 0 0,28 87 47 0 0,47 140 130 0 0,-45-165-1954 0 0,-9-72-2671 0 0,-8-3 3067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1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1184 0 0,'81'-5'6218'0'0,"44"-14"-5309"0"0,-1 1-1436 0 0,-118 17 318 0 0,47-7-722 0 0,-21-4-2892 0 0,-26 8 2558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1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191 131 976 0 0,'0'10'5690'0'0,"4"-10"-5535"0"0,15 2-92 0 0,-1-1 0 0 0,1-1 0 0 0,-1-1 1 0 0,0-1-1 0 0,0-1 0 0 0,1 0 1 0 0,-1-1-1 0 0,-1-1 0 0 0,1 0 1 0 0,-1-2-1 0 0,0 0 0 0 0,0-1 0 0 0,-1 0 1 0 0,4-4-64 0 0,3-22-742 0 0,-23 33 486 0 0,-3-3 46 0 0,-4-1 139 0 0,0 1 0 0 0,0-1 0 0 0,-1 1 0 0 0,1 0 0 0 0,-1 1 0 0 0,0 0 0 0 0,0 0 0 0 0,0 1 0 0 0,-1 0 0 0 0,1 0 0 0 0,0 1 0 0 0,-1 0 0 0 0,1 1 0 0 0,-1 0 0 0 0,1 0 0 0 0,-1 0 0 0 0,-7 3 71 0 0,-9-3-173 0 0,-147 58 53 0 0,164-56 148 0 0,1 0-1 0 0,-1 1 1 0 0,1 1-1 0 0,0-1 1 0 0,0 1 0 0 0,0 0-1 0 0,1 0 1 0 0,-1 1-1 0 0,1 0 1 0 0,0 0 0 0 0,1 1-1 0 0,-1 0 1 0 0,1 0-1 0 0,0 0 1 0 0,0 0-1 0 0,1 1 1 0 0,0 0 0 0 0,0-1-1 0 0,0 2 1 0 0,1-1-1 0 0,0 0 1 0 0,1 1-1 0 0,0-1 1 0 0,0 1 0 0 0,0 0-1 0 0,1 0 1 0 0,0 0-1 0 0,1-1 1 0 0,0 1 0 0 0,0 0-1 0 0,0 0 1 0 0,1 0-1 0 0,0 0 1 0 0,1 0-1 0 0,0-1 1 0 0,0 1 0 0 0,1-1-1 0 0,0 1 1 0 0,0-1-1 0 0,0 0 1 0 0,4 4-28 0 0,6 1 7 0 0,2-1-1 0 0,-1-1 1 0 0,1 0 0 0 0,1-1-1 0 0,0-1 1 0 0,0 0 0 0 0,1-1 0 0 0,-1-1-1 0 0,2 0 1 0 0,-1-2 0 0 0,0 0-1 0 0,1-1 1 0 0,0 0 0 0 0,0-2-1 0 0,0 0 1 0 0,0-1 0 0 0,0 0 0 0 0,7-3-7 0 0,95-32-3006 0 0,-88 20 1569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1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1160 0 0,'121'-16'4347'0'0,"-47"4"-3762"0"0,59-7-12 0 0,-132 19-592 0 0,-1 0-6 0 0,0 0-20 0 0,10 3-1997 0 0,-18-6 81 0 0,5 1 792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1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1792 0 0,'17'17'5297'0'0,"-11"39"-4476"0"0,-5-30-470 0 0,56 169 486 0 0,-39-145-845 0 0,-12-29-3866 0 0,-22-5 1316 0 0,7-12 1312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2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1192 0 0,'14'5'4808'0'0,"49"80"-4117"0"0,-44-52-505 0 0,-1 1 1 0 0,-2 0-1 0 0,-2 2 1 0 0,0 0-1 0 0,-3 0 1 0 0,-1 1-1 0 0,-2 0 1 0 0,-1 1-1 0 0,-2 0 1 0 0,-2 0-1 0 0,-1 7-186 0 0,-4-17-128 0 0,-1 0 0 0 0,-2 0 0 0 0,-1 0 0 0 0,-1-1 0 0 0,-1 0 0 0 0,-1 0 1 0 0,-2-1-1 0 0,-1-1 0 0 0,0 1 0 0 0,-12 15 128 0 0,-19 0-4053 0 0,31-40 2607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48 1688 0 0,'16'13'7110'0'0,"3"-19"-4392"0"0,-13-9-554 0 0,-36-1-9870 0 0,-4 3 5188 0 0,14 3 1302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5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1 117 888 0 0,'29'1'4436'0'0,"135"-15"-1811"0"0,27-4-1302 0 0,106-27-4998 0 0,-243 20 1058 0 0,-32 9 1385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5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1292 0 0,'12'-12'4953'0'0,"45"-13"-3174"0"0,-69 35-1372 0 0,-1 0-1045 0 0,6 0-4096 0 0,6-7 3555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5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1540 0 0,'6'19'6061'0'0,"-5"-15"-5203"0"0,-11-3-6575 0 0,8-1 4611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3:5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51 2012 0 0,'0'0'601'0'0,"0"0"-80"0"0,0-20 2824 0 0,25-10-2614 0 0,-32 128 214 0 0,-27 345-865 0 0,34-289 63 0 0,29-44 95 0 0,-25-104-232 0 0,2 0 0 0 0,-1 0 0 0 0,1-1 0 0 0,0 1 0 0 0,0-1 0 0 0,0-1 0 0 0,1 1 0 0 0,-1-1 0 0 0,1 0 0 0 0,0 0 0 0 0,0-1-1 0 0,1 0 1 0 0,-1 0 0 0 0,1-1 0 0 0,0 0 0 0 0,-1-1 0 0 0,1 1 0 0 0,0-1 0 0 0,0-1 0 0 0,0 1 0 0 0,0-1 0 0 0,0-1 0 0 0,0 0 0 0 0,-1 0 0 0 0,1 0 0 0 0,0-1-6 0 0,20 2-309 0 0,-21-1 67 0 0,1 1 1 0 0,0-1-1 0 0,0-1 0 0 0,0 1 0 0 0,-1-1 0 0 0,1-1 1 0 0,-1 0-1 0 0,0 0 0 0 0,1 0 0 0 0,-1 0 0 0 0,-1-1 1 0 0,1-1-1 0 0,0 1 0 0 0,-1-1 0 0 0,1-1 242 0 0,-2 0-1251 0 0,-3-1 19 0 0</inkml:trace>
  <inkml:trace contextRef="#ctx0" brushRef="#br0" timeOffset="270.139">74 463 1588 0 0,'-3'-13'4675'0'0,"56"6"-4227"0"0,-45 7-147 0 0,294-29-950 0 0,-280 16-3252 0 0,-25 10 2603 0 0</inkml:trace>
  <inkml:trace contextRef="#ctx0" brushRef="#br0" timeOffset="534.738">1 82 1372 0 0,'9'-17'3777'0'0,"65"3"-3150"0"0,-74 14-614 0 0,287-9-231 0 0,-165 32-2042 0 0,-100-16 1013 0 0</inkml:trace>
  <inkml:trace contextRef="#ctx0" brushRef="#br0" timeOffset="829.615">808 394 1016 0 0,'-10'24'244'0'0,"-5"-1"108"0"0,1 5-68 0 0,2-3 60 0 0,-1 2-176 0 0,-1 0 40 0 0,3-1 4 0 0,2-4-8 0 0,0 6 12 0 0,1-3-128 0 0,-1 0 44 0 0,2-1-84 0 0,-2-6 72 0 0,3 2-88 0 0,3-8-152 0 0,-4-2-88 0 0,1-4-384 0 0,-3-1-468 0 0</inkml:trace>
  <inkml:trace contextRef="#ctx0" brushRef="#br0" timeOffset="1109.735">435 489 1496 0 0,'17'-13'3529'0'0,"14"20"-2725"0"0,310 133 644 0 0,-334-137-1481 0 0,2 0-97 0 0,0 0 0 0 0,0 1-1 0 0,0 0 1 0 0,-1 1 0 0 0,0 0-1 0 0,0 0 1 0 0,0 0 0 0 0,0 1-1 0 0,-1 1 1 0 0,0-1 0 0 0,0 1-1 0 0,-1 0 1 0 0,0 1 0 0 0,0 0-1 0 0,0 0 1 0 0,2 5 130 0 0,-23 33-2261 0 0,-6-19 879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0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1568 0 0,'2'10'4113'0'0,"32"-7"-3347"0"0,121-7-36 0 0,-3-10-3514 0 0,-124 11 463 0 0,-23 2 1109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0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1304 0 0,'20'9'764'0'0,"3"-4"-16"0"0,4 2-324 0 0,6-4 108 0 0,1 2-40 0 0,7-5-228 0 0,-21 0 52 0 0,12 0-172 0 0,3 0-12 0 0,6 0-520 0 0,41-17-140 0 0,-36 14-560 0 0,-3-7-80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33 936 0 0,'0'0'804'0'0,"-1"9"2298"0"0,-4 27-2482 0 0,5-31-581 0 0,1 0 1 0 0,-1 0 0 0 0,1 0-1 0 0,-1-1 1 0 0,2 1 0 0 0,-1 0-1 0 0,0-1 1 0 0,1 1-1 0 0,0-1 1 0 0,0 1 0 0 0,0-1-1 0 0,0 0 1 0 0,1 0 0 0 0,0 0-1 0 0,0 0 1 0 0,0 0 0 0 0,0-1-1 0 0,1 1 1 0 0,-1-1-1 0 0,1 0 1 0 0,0 0 0 0 0,0 0-1 0 0,0 0 1 0 0,0-1 0 0 0,0 0-1 0 0,0 0 1 0 0,1 0-1 0 0,-1 0 1 0 0,1-1 0 0 0,0 1-1 0 0,-1-1 1 0 0,1-1 0 0 0,0 1-1 0 0,0-1 1 0 0,0 1-1 0 0,0-1 1 0 0,-1-1 0 0 0,1 1-1 0 0,0-1 1 0 0,0 1 0 0 0,0-2-40 0 0,-1 1 97 0 0,1 0-1 0 0,0-1 1 0 0,-1 0 0 0 0,1 0 0 0 0,-1-1 0 0 0,0 1 0 0 0,0-1 0 0 0,0 0 0 0 0,0 0 0 0 0,0 0-1 0 0,-1-1 1 0 0,1 1 0 0 0,-1-1 0 0 0,0 0 0 0 0,0 0 0 0 0,0 0 0 0 0,-1 0 0 0 0,1 0-1 0 0,0-2-96 0 0,-3 5 174 0 0,0 1 17 0 0,0 0-45 0 0,0 0-12 0 0,0 0-16 0 0,1-15 384 0 0,-1 22-380 0 0,19 353-83 0 0,-19-349-30 0 0,0-1 0 0 0,-1 1 0 0 0,0-1 0 0 0,0 1 0 0 0,-1-1 0 0 0,-1 1 0 0 0,0-1-1 0 0,0 0 1 0 0,-1 0 0 0 0,0 0 0 0 0,0-1 0 0 0,-1 0 0 0 0,-1 1 0 0 0,0-2 0 0 0,0 1 0 0 0,0-1 0 0 0,-1 0 0 0 0,-1 0 0 0 0,1-1 0 0 0,-1 1 0 0 0,0-2 0 0 0,-1 1 0 0 0,1-1 0 0 0,-1-1 0 0 0,-1 0-1 0 0,1 0 1 0 0,-1-1 0 0 0,0 0 0 0 0,-8 3-9 0 0,11-9-105 0 0,0 0 0 0 0,0 0 0 0 0,0-1 0 0 0,1 1 0 0 0,-1-1 0 0 0,1-1 0 0 0,0 1 0 0 0,0-1-1 0 0,0 0 1 0 0,0-1 0 0 0,1 1 0 0 0,0-1 0 0 0,0 0 0 0 0,0-1 0 0 0,0 1 0 0 0,1-1 0 0 0,0 0 0 0 0,0 0-1 0 0,1 0 1 0 0,-1 0 0 0 0,2-1 0 0 0,-1 0 0 0 0,0 1 0 0 0,1-1 0 0 0,1 0 0 0 0,-1 0 0 0 0,1 0 0 0 0,0 0 0 0 0,0 0-1 0 0,1 0 1 0 0,0-1 0 0 0,1 1 0 0 0,-1 0 0 0 0,1 0 0 0 0,1-1 105 0 0,37-117-3779 0 0,-19 93 2624 0 0</inkml:trace>
  <inkml:trace contextRef="#ctx0" brushRef="#br0" timeOffset="226.481">538 3 1428 0 0,'9'-3'1102'0'0,"2"13"1885"0"0,-9 4-2875 0 0,21 98 539 0 0,-16-93-593 0 0,-1-1 0 0 0,0 1 0 0 0,-1 0 0 0 0,-1 1 0 0 0,-1-1 0 0 0,-1 1 0 0 0,-1-1-1 0 0,0 1 1 0 0,-2 0 0 0 0,0-1 0 0 0,-1 1 0 0 0,-1-1 0 0 0,-1 1 0 0 0,0-1 0 0 0,-2 0 0 0 0,0-1-1 0 0,-1 1 1 0 0,-1-1 0 0 0,0 0 0 0 0,-2-1 0 0 0,-7 11-58 0 0,-88 66-1189 0 0,20-63-2562 0 0,71-30 2599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0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41 1724 0 0,'1'-1'88'0'0,"-1"0"0"0"0,1 0 0 0 0,-1 0-1 0 0,0-1 1 0 0,1 1 0 0 0,-1 0 0 0 0,0 0 0 0 0,0-1-1 0 0,0 1 1 0 0,0 0 0 0 0,0 0 0 0 0,0-1 0 0 0,0 1-1 0 0,0 0 1 0 0,-1 0 0 0 0,1 0 0 0 0,0-1 0 0 0,-1 1-1 0 0,1 0 1 0 0,-1 0 0 0 0,1 0 0 0 0,-1 0 0 0 0,0 0-1 0 0,1 0 1 0 0,-1 0 0 0 0,0 0 0 0 0,0 0 0 0 0,0 0-1 0 0,0 0 1 0 0,0 0 0 0 0,0 1 0 0 0,0-1 0 0 0,0 0-1 0 0,0 1 1 0 0,0-1 0 0 0,0 1 0 0 0,0-1 0 0 0,0 1-1 0 0,0-1 1 0 0,-1 1 0 0 0,1 0 0 0 0,0 0 0 0 0,0-1-1 0 0,-1 1 1 0 0,1 0 0 0 0,0 0 0 0 0,0 0 0 0 0,0 1-1 0 0,-1-1 1 0 0,1 0 0 0 0,0 0 0 0 0,0 1 0 0 0,-1-1-1 0 0,1 0 1 0 0,0 1 0 0 0,0-1 0 0 0,0 1 0 0 0,0 0-1 0 0,0-1 1 0 0,0 1 0 0 0,0 0 0 0 0,0 0 0 0 0,0-1-1 0 0,0 1 1 0 0,0 0 0 0 0,1 0 0 0 0,-2 1-88 0 0,-64 61 651 0 0,55-48-584 0 0,0 0 1 0 0,1 0-1 0 0,1 1 0 0 0,0 0 1 0 0,1 1-1 0 0,1 0 0 0 0,0 0 1 0 0,1 0-1 0 0,1 1 0 0 0,1 0 1 0 0,0 0-1 0 0,2 0 1 0 0,0 1-1 0 0,1-1 0 0 0,1 12-67 0 0,1-18-49 0 0,0 0-1 0 0,1 0 1 0 0,1 1-1 0 0,0-1 0 0 0,1-1 1 0 0,0 1-1 0 0,0 0 1 0 0,1-1-1 0 0,1 0 1 0 0,0 0-1 0 0,1-1 1 0 0,0 0-1 0 0,0 0 0 0 0,1 0 1 0 0,0-1-1 0 0,1 0 1 0 0,0 0-1 0 0,1-1 1 0 0,-1-1-1 0 0,5 3 50 0 0,-3-3-410 0 0,0 0-1 0 0,0 0 1 0 0,0-1-1 0 0,1-1 1 0 0,0 0-1 0 0,0-1 1 0 0,0 0-1 0 0,0 0 0 0 0,1-2 1 0 0,0 1-1 0 0,-1-2 1 0 0,14 1 410 0 0,1-2-1247 0 0</inkml:trace>
  <inkml:trace contextRef="#ctx0" brushRef="#br0" timeOffset="400.331">360 66 1768 0 0,'2'-2'121'0'0,"0"-1"0"0"0,0 1 0 0 0,0 0 0 0 0,0 0 0 0 0,1 0-1 0 0,-1 0 1 0 0,0 0 0 0 0,1 0 0 0 0,0 1 0 0 0,-1-1 0 0 0,1 1 0 0 0,0 0 0 0 0,0-1 0 0 0,0 1-1 0 0,0 1 1 0 0,0-1 0 0 0,0 0 0 0 0,0 1 0 0 0,0 0 0 0 0,0-1 0 0 0,0 1 0 0 0,0 0 0 0 0,0 1-1 0 0,0-1 1 0 0,0 0 0 0 0,0 1 0 0 0,0 0 0 0 0,0 0 0 0 0,0 0 0 0 0,0 0 0 0 0,0 0 0 0 0,0 1-1 0 0,-1-1 1 0 0,1 1 0 0 0,0 0-121 0 0,3 0 27 0 0,1 1 0 0 0,-1 1-1 0 0,0-1 1 0 0,-1 1 0 0 0,1 0-1 0 0,-1 0 1 0 0,1 1 0 0 0,-1 0-1 0 0,-1 0 1 0 0,1 0 0 0 0,-1 0-1 0 0,0 1 1 0 0,0-1 0 0 0,0 1-1 0 0,-1 0 1 0 0,0 1-27 0 0,-3 2 32 0 0,0 1 0 0 0,-2 0 0 0 0,1-1-1 0 0,-1 1 1 0 0,0-1 0 0 0,-1 0 0 0 0,0 0 0 0 0,-1 0 0 0 0,0 0 0 0 0,0 0-1 0 0,-1-1 1 0 0,0 1 0 0 0,0-1 0 0 0,-1-1 0 0 0,0 1 0 0 0,-1-1 0 0 0,0 0 0 0 0,0 0-1 0 0,0-1 1 0 0,-1 0 0 0 0,1 0 0 0 0,-1-1 0 0 0,-1 0 0 0 0,1 0 0 0 0,-1-1 0 0 0,0 0-1 0 0,0-1 1 0 0,0 0 0 0 0,0 0 0 0 0,-2-1-32 0 0,-7-14-3846 0 0,19 3 2618 0 0</inkml:trace>
  <inkml:trace contextRef="#ctx0" brushRef="#br0" timeOffset="642.892">788 23 1664 0 0,'-60'29'1776'0'0,"43"-23"-1497"0"0,0 1 0 0 0,0 0-1 0 0,1 2 1 0 0,0 0 0 0 0,1 0 0 0 0,-1 2-1 0 0,2 0 1 0 0,0 1 0 0 0,0 0 0 0 0,1 1-1 0 0,1 0 1 0 0,0 1 0 0 0,-4 7-279 0 0,14-18 19 0 0,1 0 0 0 0,-1 0 0 0 0,1 0 0 0 0,0 1 0 0 0,0-1 0 0 0,0 0 0 0 0,0 1 0 0 0,0-1 0 0 0,1 1 0 0 0,0-1 0 0 0,0 1 0 0 0,0-1 0 0 0,0 0 0 0 0,0 1 0 0 0,0-1 0 0 0,1 1 0 0 0,0-1 0 0 0,0 1 0 0 0,0-1 0 0 0,0 0 0 0 0,0 0-1 0 0,1 1 1 0 0,-1-1 0 0 0,1 0 0 0 0,0 0 0 0 0,0-1 0 0 0,0 1 0 0 0,0 0 0 0 0,1-1 0 0 0,-1 1 0 0 0,1-1 0 0 0,-1 1 0 0 0,1-1 0 0 0,0 0 0 0 0,2 1-19 0 0,112 44-1006 0 0,-25-40-2391 0 0,-68-7 2108 0 0</inkml:trace>
  <inkml:trace contextRef="#ctx0" brushRef="#br0" timeOffset="864.631">1000 283 1520 0 0,'2'8'476'0'0,"1"22"-108"0"0,1-6-28 0 0,-4-16-44 0 0,0 12 92 0 0,0 2-84 0 0,0 1 68 0 0,0 2-140 0 0,0-2 56 0 0,-25 22-48 0 0,18-25-240 0 0,0-8 12 0 0,-4 3-284 0 0,-1 0-80 0 0,3-10-140 0 0,9-5-656 0 0,-9 0 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0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33 1336 0 0,'-8'-5'212'0'0,"-1"1"-1"0"0,1 0 0 0 0,-1 0 1 0 0,0 1-1 0 0,0 0 1 0 0,0 0-1 0 0,-1 1 1 0 0,1 0-1 0 0,0 1 0 0 0,-1 0 1 0 0,1 0-1 0 0,-1 1 1 0 0,1 1-1 0 0,-1-1 1 0 0,1 1-1 0 0,-6 2-211 0 0,4 2 83 0 0,0-1 1 0 0,0 2-1 0 0,0 0 1 0 0,1 0-1 0 0,0 1 0 0 0,1 0 1 0 0,-1 1-1 0 0,1 0 0 0 0,0 0 1 0 0,1 1-1 0 0,0 0 0 0 0,1 0 1 0 0,0 1-1 0 0,0 0 0 0 0,1 1 1 0 0,0-1-1 0 0,1 1 1 0 0,0 0-1 0 0,1 1 0 0 0,0-1 1 0 0,1 1-1 0 0,-1 6-83 0 0,-3 10 165 0 0,3 1 0 0 0,0-1-1 0 0,2 1 1 0 0,1 0 0 0 0,1 0 0 0 0,1-1 0 0 0,2 1-1 0 0,6 27-164 0 0,9 30-201 0 0,-3 1 0 0 0,-5 0-1 0 0,0 62 202 0 0,-10-143-224 0 0,-1 0-1 0 0,1-1 0 0 0,-1 1 0 0 0,0 0 1 0 0,-1-1-1 0 0,1 0 0 0 0,-1 1 0 0 0,0-1 1 0 0,0 0-1 0 0,-1 0 0 0 0,1 0 0 0 0,-1 0 1 0 0,-1 0-1 0 0,1-1 0 0 0,0 1 0 0 0,-1-1 1 0 0,0 0-1 0 0,0 0 0 0 0,0 0 0 0 0,-3 1 225 0 0,-8 3-1232 0 0</inkml:trace>
  <inkml:trace contextRef="#ctx0" brushRef="#br0" timeOffset="252.203">0 707 1372 0 0,'27'-13'3463'0'0,"30"5"-3080"0"0,-29 5-12 0 0,188-14 120 0 0,-69 16-3211 0 0,-112 1 1422 0 0,6 0 116 0 0</inkml:trace>
  <inkml:trace contextRef="#ctx0" brushRef="#br0" timeOffset="506.749">923 587 1344 0 0,'-36'43'3532'0'0,"-37"90"-2486"0"0,32-22-573 0 0,-50 85-836 0 0,47-176-2719 0 0,43-20 1852 0 0</inkml:trace>
  <inkml:trace contextRef="#ctx0" brushRef="#br0" timeOffset="666.895">557 920 1140 0 0,'3'-63'8186'0'0,"31"82"-7256"0"0,43 41-939 0 0,27 18-1642 0 0,-29-43-2604 0 0,-61-32 2979 0 0,-3-2 43 0 0</inkml:trace>
  <inkml:trace contextRef="#ctx0" brushRef="#br0" timeOffset="883.512">1213 967 1196 0 0,'-4'16'448'0'0,"1"9"-68"0"0,3-1-36 0 0,0-13-40 0 0,-13 28-48 0 0,6-13 56 0 0,-4-2 0 0 0,2-1-84 0 0,-1 0 144 0 0,-3-3-208 0 0,1 4 8 0 0,-2-8-4 0 0,1 1-24 0 0,4-7-260 0 0,-1-5-216 0 0,1-2-172 0 0,9-3-644 0 0,-11 0 40 0 0</inkml:trace>
  <inkml:trace contextRef="#ctx0" brushRef="#br0" timeOffset="1147.078">1335 708 1152 0 0,'2'7'440'0'0,"0"0"-60"0"0,0 1-44 0 0,1 0-48 0 0,6 11-84 0 0,2-1 100 0 0,-1 2-172 0 0,3-5 100 0 0,3 5-136 0 0,0-5 80 0 0,3-2-180 0 0,1 1-184 0 0,0-6-32 0 0,-3-1-328 0 0,1-1-388 0 0</inkml:trace>
  <inkml:trace contextRef="#ctx0" brushRef="#br0" timeOffset="1317.005">1707 765 1140 0 0,'0'0'153'0'0,"0"0"0"0"0,-1 1 0 0 0,1-1 0 0 0,0 0 0 0 0,0 1 0 0 0,0-1 1 0 0,0 0-1 0 0,0 1 0 0 0,0-1 0 0 0,0 0 0 0 0,0 1 0 0 0,0-1 0 0 0,0 0 0 0 0,0 0 0 0 0,0 1 0 0 0,0-1 0 0 0,0 0 0 0 0,0 1 0 0 0,0-1 0 0 0,0 0 0 0 0,0 1 0 0 0,0-1 0 0 0,0 0 1 0 0,1 1-1 0 0,-1-1 0 0 0,0 0 0 0 0,0 0 0 0 0,0 1 0 0 0,1-1 0 0 0,-1 0 0 0 0,0 0 0 0 0,0 1 0 0 0,0-1 0 0 0,1 0 0 0 0,-1 0 0 0 0,0 0 0 0 0,1 0 0 0 0,-1 1 0 0 0,0-1 0 0 0,1 0-153 0 0,-10 13 35 0 0,-132 380 602 0 0,76-276-5414 0 0,47-96 3516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2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1 976 0 0,'3'71'5201'0'0,"-1"12"-2988"0"0,-2-72-2241 0 0,0 0 1 0 0,-1 1-1 0 0,-1-1 1 0 0,1 0 0 0 0,-2 0-1 0 0,0 0 1 0 0,0-1-1 0 0,-1 1 1 0 0,0-1-1 0 0,0 1 1 0 0,-1-1-1 0 0,-1-1 1 0 0,0 1 0 0 0,0-1-1 0 0,-1 0 1 0 0,-4 4 27 0 0,3-5-432 0 0,1-2 0 0 0,-1 1 0 0 0,0-1 0 0 0,0 0 0 0 0,-1-1-1 0 0,0 0 1 0 0,0 0 0 0 0,0-1 0 0 0,0 0 0 0 0,-1-1 0 0 0,0 0 0 0 0,-9 2 432 0 0,-15 1-1222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0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271 173 1240 0 0,'0'0'363'0'0,"0"0"-22"0"0,3-25 1212 0 0,15-15 65 0 0,-45 106-148 0 0,-6 14-1544 0 0,-114 243-39 0 0,79-242 176 0 0,67-80-97 0 0,1-1-101 0 0,-12-28-205 0 0,11 20 313 0 0,0 1-1 0 0,0-1 1 0 0,1 0 0 0 0,0 0-1 0 0,0 0 1 0 0,1 0 0 0 0,0 1-1 0 0,1-1 1 0 0,-1 0 0 0 0,1 1-1 0 0,1-1 1 0 0,0 1 0 0 0,0 0-1 0 0,0 0 1 0 0,1 0 0 0 0,0 0-1 0 0,0 1 1 0 0,0-1-1 0 0,1 1 1 0 0,0 0 0 0 0,1 0-1 0 0,-1 1 1 0 0,1 0 0 0 0,0 0-1 0 0,0 0 1 0 0,4-2 27 0 0,-9 7-41 0 0,44 50-156 0 0,-30-27 117 0 0,-10-12 56 0 0,0 0 1 0 0,1-1 0 0 0,0 0 0 0 0,0 0 0 0 0,1 0 0 0 0,1-1 0 0 0,-1 0 0 0 0,1-1 0 0 0,1 0 0 0 0,0 0 0 0 0,0 0 0 0 0,0-1 0 0 0,1-1 0 0 0,0 1 0 0 0,1-2 0 0 0,-1 1 0 0 0,1-2 0 0 0,0 1 0 0 0,0-1 0 0 0,0-1 0 0 0,1 0 0 0 0,8 1 23 0 0,-12-4-31 0 0,1-1-1 0 0,0 1 1 0 0,-1-1 0 0 0,1-1 0 0 0,-1 0 0 0 0,0 0 0 0 0,1 0 0 0 0,-1-1 0 0 0,0 0-1 0 0,0-1 1 0 0,-1 0 0 0 0,1 0 0 0 0,-1-1 0 0 0,0 0 0 0 0,0 0 0 0 0,0 0 0 0 0,-1-1-1 0 0,0 0 1 0 0,2-3 31 0 0,7-31-660 0 0,-15 39 509 0 0,-4-14 13 0 0,1 8 177 0 0,-1 0-1 0 0,0 1 1 0 0,0 0 0 0 0,-1-1 0 0 0,0 1-1 0 0,0 1 1 0 0,-1-1 0 0 0,1 1 0 0 0,-1 0 0 0 0,0 0-1 0 0,-1 1 1 0 0,1 0 0 0 0,-1 0 0 0 0,1 0-1 0 0,-1 1 1 0 0,-1 0 0 0 0,1 1 0 0 0,0-1-1 0 0,-1 1 1 0 0,1 1 0 0 0,-1-1 0 0 0,1 1-1 0 0,-6 0-38 0 0,12 2 3 0 0,-1-1 0 0 0,0 1-1 0 0,1-1 1 0 0,-1 1-1 0 0,1 0 1 0 0,-1 0 0 0 0,1 0-1 0 0,-1 0 1 0 0,1 0 0 0 0,0 0-1 0 0,-1 0 1 0 0,1 0 0 0 0,0 0-1 0 0,0 1 1 0 0,0-1-1 0 0,0 0 1 0 0,0 1 0 0 0,0-1-1 0 0,0 1 1 0 0,1-1 0 0 0,-1 1-1 0 0,0-1 1 0 0,1 1-1 0 0,-1 0 1 0 0,1-1 0 0 0,0 1-1 0 0,-1 0 1 0 0,1-1 0 0 0,0 1-1 0 0,0 0 1 0 0,0 0-1 0 0,0-1 1 0 0,0 1 0 0 0,1 0-1 0 0,-1-1 1 0 0,1 1 0 0 0,-1 0-1 0 0,1-1 1 0 0,-1 1 0 0 0,1 0-3 0 0,18 66 114 0 0,-14-60-111 0 0,0-1 0 0 0,1 0 1 0 0,-1 0-1 0 0,2 0 0 0 0,-1-1 0 0 0,0 1 1 0 0,1-2-1 0 0,0 1 0 0 0,1-1 0 0 0,-1 0 1 0 0,1 0-1 0 0,0-1 0 0 0,0 0 1 0 0,0 0-1 0 0,1-1 0 0 0,0 0 0 0 0,-1-1 1 0 0,1 0-1 0 0,0 0 0 0 0,0-1 0 0 0,0 0 1 0 0,0 0-1 0 0,0-1 0 0 0,0-1 1 0 0,0 1-1 0 0,0-1 0 0 0,0-1 0 0 0,0 0 1 0 0,-1 0-1 0 0,1-1 0 0 0,0 0 0 0 0,-1 0 1 0 0,5-3-4 0 0,3-2 10 0 0,-1 0 0 0 0,-1-2 0 0 0,1 0 0 0 0,-1 0 0 0 0,-1-1 0 0 0,0-1 0 0 0,-1 0 0 0 0,0-1 0 0 0,0 0 0 0 0,-2 0 0 0 0,0-2 0 0 0,0 1 0 0 0,-1-1 0 0 0,-1-1 0 0 0,-1 1 0 0 0,0-1 0 0 0,-1-1 0 0 0,3-11-10 0 0,5-30 765 0 0,-2-2 1 0 0,-2 0-1 0 0,-4 0 0 0 0,0-38-765 0 0,-5 84 241 0 0,0-38 1842 0 0,-1 50-1982 0 0,-3 0 1 0 0,2 2-94 0 0,0 0-1 0 0,-1 0 1 0 0,1-1-1 0 0,0 1 1 0 0,0 0 0 0 0,0 0-1 0 0,-1 1 1 0 0,1-1-1 0 0,0 0 1 0 0,0 0-1 0 0,-1 0 1 0 0,1 1-1 0 0,0-1 1 0 0,0 1 0 0 0,0-1-1 0 0,0 1 1 0 0,0-1-1 0 0,0 1 1 0 0,0 0-1 0 0,0-1 1 0 0,0 1-1 0 0,0 0 1 0 0,0 0 0 0 0,0 0-1 0 0,0 0 1 0 0,1 0-1 0 0,-1 0 1 0 0,0 0-1 0 0,1 0 1 0 0,-1 0-1 0 0,0 0 1 0 0,1 0 0 0 0,-1 0-1 0 0,1 0 1 0 0,0 1-1 0 0,-1-1 1 0 0,1 0-1 0 0,0 0 1 0 0,0 1-1 0 0,0-1 1 0 0,0 0 0 0 0,0 0-1 0 0,0 0 1 0 0,0 1-1 0 0,0-1 1 0 0,1 0-1 0 0,-1 0 1 0 0,0 0 0 0 0,1 1-1 0 0,-1-1 1 0 0,1 0-8 0 0,-3 30-107 0 0,2-1 0 0 0,1 1 0 0 0,2 0 0 0 0,1-1 0 0 0,1 1 0 0 0,2-1 0 0 0,1-1 0 0 0,1 1 0 0 0,1-1 0 0 0,2-1 0 0 0,1 0 0 0 0,1-1 0 0 0,12 18 107 0 0,-15-24-419 0 0,-10-18 196 0 0,13 33-1052 0 0,-19-12-2714 0 0,-11-10 2822 0 0</inkml:trace>
  <inkml:trace contextRef="#ctx0" brushRef="#br0" timeOffset="248.633">724 414 2012 0 0,'6'-10'3921'0'0,"21"-3"-3211"0"0,-24 12-499 0 0,266-77-843 0 0,-127 43-2948 0 0,-102 23 2446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1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0 956 0 0,'-5'31'3188'0'0,"5"31"-2229"0"0,4-53-883 0 0,1 0 0 0 0,0-1 0 0 0,1 0 0 0 0,0 0 0 0 0,1-1-1 0 0,-1 1 1 0 0,1-1 0 0 0,1-1 0 0 0,-1 1 0 0 0,1-1 0 0 0,0-1 0 0 0,1 1 0 0 0,-1-1 0 0 0,1-1-1 0 0,0 0 1 0 0,0 0 0 0 0,1 0 0 0 0,-1-1 0 0 0,1-1 0 0 0,-1 0 0 0 0,1 0 0 0 0,0-1-1 0 0,0 0 1 0 0,0-1 0 0 0,0 0 0 0 0,-1 0 0 0 0,11-2-76 0 0,-11 0 114 0 0,-1 1 1 0 0,1-1-1 0 0,-1-1 0 0 0,1 0 1 0 0,-1 0-1 0 0,0 0 1 0 0,0-1-1 0 0,0 0 0 0 0,-1-1 1 0 0,1 0-1 0 0,-1 0 0 0 0,0-1 1 0 0,-1 1-1 0 0,1-2 1 0 0,-1 1-1 0 0,0-1 0 0 0,-1 1 1 0 0,0-2-1 0 0,0 1 0 0 0,0 0 1 0 0,-1-1-1 0 0,3-6-114 0 0,-7 12 96 0 0,12-26 1315 0 0,-3 38-1027 0 0,7 311-289 0 0,-7-270 3 0 0,-3 0 0 0 0,-2 0 1 0 0,-3 0-1 0 0,-1 0 0 0 0,-3 0 1 0 0,-2 0-1 0 0,-2 0 0 0 0,-14 47-98 0 0,21-92 10 0 0,-1 1-1 0 0,0-1 0 0 0,0 0 0 0 0,-1 0 1 0 0,1 0-1 0 0,-1 0 0 0 0,-1 0 1 0 0,1 0-1 0 0,-1-1 0 0 0,0 1 0 0 0,-1-1 1 0 0,1 0-1 0 0,-1 1 0 0 0,0-2 0 0 0,0 1 1 0 0,-1 0-1 0 0,1-1 0 0 0,-1 0 0 0 0,0 0 1 0 0,0 0-1 0 0,0-1 0 0 0,-1 0 0 0 0,1 0 1 0 0,-1 0-1 0 0,0 0 0 0 0,0-1 0 0 0,0 0 1 0 0,0 0-1 0 0,0-1 0 0 0,0 0 0 0 0,0 0 1 0 0,-1 0-1 0 0,1-1 0 0 0,0 0 0 0 0,0 0 1 0 0,-1 0-1 0 0,1-1 0 0 0,0 0 0 0 0,0 0 1 0 0,-1-1-1 0 0,1 0 0 0 0,-4-1-9 0 0,2-4-50 0 0,1 0 1 0 0,-1 0-1 0 0,1-1 0 0 0,1 0 0 0 0,-1 0 1 0 0,2-1-1 0 0,-1 1 0 0 0,1-1 1 0 0,0-1-1 0 0,1 1 0 0 0,0 0 0 0 0,0-1 1 0 0,1 0-1 0 0,0 0 0 0 0,1 0 0 0 0,0 0 1 0 0,1-1-1 0 0,0 1 0 0 0,1 0 0 0 0,0-1 50 0 0,1-6-155 0 0,2 0 0 0 0,0 1 0 0 0,1-1 0 0 0,0 1 0 0 0,2 0 0 0 0,0 0 0 0 0,0 0 0 0 0,2 1 0 0 0,0 0 0 0 0,0 0 0 0 0,2 1 0 0 0,0 0 0 0 0,0 1 0 0 0,1 0 0 0 0,1 1 0 0 0,0 0 0 0 0,0 0-1 0 0,5-1 156 0 0,191-149-5975 0 0,-170 134 4723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1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9 243 916 0 0,'0'0'237'0'0,"0"0"39"0"0,0 0-42 0 0,0 0-45 0 0,0 0 36 0 0,0 0-26 0 0,0 0 1 0 0,0 0-17 0 0,0 0 9 0 0,0 0 70 0 0,0 0-19 0 0,0 0-97 0 0,0 0 0 0 0,0 0 15 0 0,0 0 48 0 0,0 0 3 0 0,0 0-21 0 0,0 0-50 0 0,0 0-10 0 0,0 0 55 0 0,0 0 33 0 0,0 0-19 0 0,0 0-31 0 0,0 0-60 0 0,0 0-21 0 0,0 0 37 0 0,0 0-7 0 0,0 0-40 0 0,0 0-58 0 0,0 0 24 0 0,0 0 21 0 0,0 0-6 0 0,0 0 54 0 0,0 0-5 0 0,0 0-47 0 0,0 0-4 0 0,0 0 54 0 0,0 0 25 0 0,0 0-111 0 0,0 0-15 0 0,0 0 85 0 0,0 0 67 0 0,0 0-40 0 0,0 0-4 0 0,0 0 33 0 0,0 0-26 0 0,0 0-41 0 0,0 0 2 0 0,0 0-5 0 0,0 0-38 0 0,0 0-13 0 0,0 0-45 0 0,0 0 58 0 0,0 0 6 0 0,0 0-36 0 0,0 0-5 0 0,0 0 6 0 0,0 0 23 0 0,0 0-14 0 0,0 0-26 0 0,0 0-46 0 0,0 0 78 0 0,0 0 14 0 0,0 0-71 0 0,0 0 18 0 0,0 0-48 0 0,0 0 44 0 0,0 0-2 0 0,0 0 37 0 0,0 0 35 0 0,0 0-39 0 0,5 20 197 0 0,77-19 29 0 0,-23-16-173 0 0,-33 10-33 0 0,0-1 0 0 0,0-1 0 0 0,-1-1 0 0 0,0-1 0 0 0,-1-1-1 0 0,0-1 1 0 0,0-2 0 0 0,-1 0 0 0 0,-1-1 0 0 0,5-6-37 0 0,-24 18-16 0 0,-1 0 1 0 0,0 0 0 0 0,1 0-1 0 0,-1 0 1 0 0,0-1-1 0 0,0 1 1 0 0,-1-1 0 0 0,1 0-1 0 0,0 1 1 0 0,-1-1-1 0 0,1 0 1 0 0,-1 0 0 0 0,0 0-1 0 0,0 0 1 0 0,0 0-1 0 0,-1 0 1 0 0,1 0-1 0 0,-1 0 1 0 0,0 0 0 0 0,1-1-1 0 0,-1 1 1 0 0,-1 0-1 0 0,1 0 1 0 0,0 0 0 0 0,-1 0-1 0 0,1 0 1 0 0,-1-1-1 0 0,0 1 1 0 0,0 0 0 0 0,-1 1-1 0 0,1-1 1 0 0,0 0-1 0 0,-1 0 1 0 0,0 0 0 0 0,1 1-1 0 0,-1-1 1 0 0,0 1-1 0 0,-1 0 1 0 0,1-1 0 0 0,0 1-1 0 0,-1 0 1 0 0,1 0-1 0 0,-1 0 1 0 0,1 1-1 0 0,-1-1 1 0 0,0 1 0 0 0,0-1-1 0 0,0 1 1 0 0,0 0-1 0 0,0 0 1 0 0,0 0 0 0 0,0 1-1 0 0,0-1 1 0 0,0 1-1 0 0,-3-1 16 0 0,-9 0-19 0 0,-1 0-1 0 0,1 1 0 0 0,0 1 0 0 0,-1 0 1 0 0,1 1-1 0 0,0 1 0 0 0,0 0 0 0 0,0 1 0 0 0,0 1 1 0 0,1 0-1 0 0,0 1 0 0 0,0 0 0 0 0,0 1 0 0 0,1 1 1 0 0,0 0-1 0 0,0 1 0 0 0,1 0 0 0 0,0 1 1 0 0,1 0-1 0 0,0 1 0 0 0,1 0 0 0 0,0 1 0 0 0,1 0 1 0 0,0 1-1 0 0,0 0 0 0 0,2 0 0 0 0,0 1 1 0 0,0 0-1 0 0,1 0 0 0 0,1 0 0 0 0,0 1 0 0 0,1 0 1 0 0,0 7 19 0 0,4-17 18 0 0,1 1 0 0 0,-1-1 0 0 0,1 1 0 0 0,1 0 0 0 0,-1-1 0 0 0,1 0 0 0 0,0 1 0 0 0,0-1 0 0 0,1 0 0 0 0,0 0 0 0 0,0 0 0 0 0,0 0 0 0 0,0-1 0 0 0,1 1 0 0 0,-1-1 0 0 0,1 0 0 0 0,0 0 0 0 0,1 0 0 0 0,-1 0 0 0 0,1-1 0 0 0,-1 0 0 0 0,1 0 0 0 0,0 0 0 0 0,0-1 0 0 0,0 1 0 0 0,1-1 0 0 0,-1 0 0 0 0,3 0-18 0 0,8 3-62 0 0,1 0 0 0 0,0-2 0 0 0,0 0 0 0 0,0 0 0 0 0,1-2 0 0 0,-1 0 0 0 0,0-1 0 0 0,1-1 0 0 0,7-1 62 0 0,187-61-4501 0 0,-172 42 3261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1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1148 0 0,'7'28'4603'0'0,"-4"15"-4391"0"0,0-36-186 0 0,-1-1 0 0 0,1 1 0 0 0,0-1 0 0 0,0 0 0 0 0,1 0 0 0 0,0 0 0 0 0,0 0 0 0 0,0-1 0 0 0,1 0 0 0 0,-1 0 0 0 0,1 0 0 0 0,1 0-1 0 0,-1-1 1 0 0,1 0 0 0 0,-1 0 0 0 0,1 0 0 0 0,0-1 0 0 0,1 0 0 0 0,-1 0 0 0 0,1 0 0 0 0,-1-1 0 0 0,1 0 0 0 0,0 0 0 0 0,-1-1 0 0 0,1 0 0 0 0,0 0 0 0 0,0-1 0 0 0,0 1 0 0 0,0-2-1 0 0,0 1 1 0 0,0-1 0 0 0,0 0 0 0 0,4-1-26 0 0,137-73-48 0 0,-112 32 1230 0 0,-36 42-1059 0 0,0 1-13 0 0,0 0 28 0 0,0 0 1 0 0,-2-19 653 0 0,2 19-790 0 0,0 0-1 0 0,0 1 1 0 0,1-1 0 0 0,-1 1 0 0 0,0-1 0 0 0,0 1 0 0 0,0-1-1 0 0,0 1 1 0 0,0-1 0 0 0,0 1 0 0 0,0-1 0 0 0,0 1 0 0 0,0-1-1 0 0,0 1 1 0 0,0-1 0 0 0,0 1 0 0 0,0-1 0 0 0,-1 1 0 0 0,1-1-1 0 0,0 1 1 0 0,0-1 0 0 0,0 1 0 0 0,-1-1 0 0 0,1 1-1 0 0,0-1 1 0 0,-1 0 0 0 0,1 1 0 0 0,0-1 0 0 0,-1 0 0 0 0,1 1-1 0 0,0-1 1 0 0,-1 0 0 0 0,1 1 0 0 0,-1-1 0 0 0,1 0 0 0 0,-1 0-1 0 0,1 1 1 0 0,-1-1 0 0 0,1 0 0 0 0,-1 0 0 0 0,1 0 0 0 0,-1 0-1 0 0,1 0 1 0 0,-1 0 0 0 0,1 1 0 0 0,-1-1 0 0 0,1 0 0 0 0,-1-1-1 0 0,1 1 1 0 0,-1 0 0 0 0,1 0 0 0 0,-1 0 0 0 0,1 0-1 0 0,-1 0 1 0 0,1 0 0 0 0,0-1 0 0 0,-1 1 0 0 0,1 0 0 0 0,-1 0-1 0 0,1-1 1 0 0,-1 1 0 0 0,1 0 0 0 0,0-1-2 0 0,10 67-116 0 0,-5-45 112 0 0,33 331 91 0 0,-36-346-54 0 0,0 1 0 0 0,-1-1 0 0 0,0 0 1 0 0,0 1-1 0 0,0-1 0 0 0,-1 1 0 0 0,0-1 0 0 0,-1 1 1 0 0,1-1-1 0 0,-1 0 0 0 0,0 1 0 0 0,-1-1 0 0 0,0 0 1 0 0,0 0-1 0 0,0 1 0 0 0,0-2 0 0 0,-1 1 0 0 0,0 0 1 0 0,-1 0-1 0 0,1-1 0 0 0,-1 0 0 0 0,0 0 0 0 0,0 0 1 0 0,0 0-1 0 0,-1 0 0 0 0,0-1 0 0 0,0 0 0 0 0,0 0 1 0 0,0 0-1 0 0,-1-1 0 0 0,1 0 0 0 0,-1 0 0 0 0,0 0 1 0 0,0-1-1 0 0,0 0 0 0 0,0 0 0 0 0,-1 0 0 0 0,-5 0-33 0 0,1-3-49 0 0,0-2 0 0 0,0 1-1 0 0,1-1 1 0 0,-1-1 0 0 0,1 0 0 0 0,0 0-1 0 0,0-1 1 0 0,0 0 0 0 0,1-1-1 0 0,-1 0 1 0 0,1-1 0 0 0,1 0-1 0 0,-1 0 1 0 0,1-1 0 0 0,1 0 0 0 0,-1 0-1 0 0,1 0 1 0 0,1-1 0 0 0,0-1-1 0 0,0 1 1 0 0,1-1 0 0 0,0 0 0 0 0,0 0-1 0 0,1 0 1 0 0,1 0 0 0 0,0-1-1 0 0,0 0 1 0 0,1 0 0 0 0,0 0-1 0 0,1 1 1 0 0,0-6 49 0 0,4 2-287 0 0,0 0-1 0 0,1 1 1 0 0,0-1-1 0 0,1 1 0 0 0,1 0 1 0 0,0 0-1 0 0,1 1 1 0 0,0 0-1 0 0,1 0 1 0 0,0 0-1 0 0,1 1 1 0 0,0 0-1 0 0,9-7 288 0 0,-3 1-799 0 0,12-16-484 0 0,3 3 137 0 0</inkml:trace>
  <inkml:trace contextRef="#ctx0" brushRef="#br0" timeOffset="685.13">584 62 1908 0 0,'0'-5'3605'0'0,"14"-12"-2603"0"0,102-23-84 0 0,-115 40-862 0 0,11 4 89 0 0,-7 1-136 0 0,0 0-1 0 0,0 0 1 0 0,-1 1-1 0 0,0-1 1 0 0,0 1 0 0 0,0 0-1 0 0,-1 0 1 0 0,0 0 0 0 0,0 1-1 0 0,0-1 1 0 0,-1 1-1 0 0,0-1 1 0 0,0 1 0 0 0,-1 0-1 0 0,0 0 1 0 0,0 0 0 0 0,0 0-1 0 0,-1 0 1 0 0,0 0-1 0 0,0 0 1 0 0,-1 0 0 0 0,0 0-1 0 0,0-1 1 0 0,-2 5-9 0 0,-62 162 594 0 0,64-172-582 0 0,0 1-1 0 0,0-1 0 0 0,0 1 0 0 0,0-1 1 0 0,0 1-1 0 0,0-1 0 0 0,0 1 0 0 0,0 0 1 0 0,1-1-1 0 0,-1 1 0 0 0,1 0 0 0 0,-1 0 0 0 0,1 0 1 0 0,0-1-1 0 0,0 1 0 0 0,0 0 0 0 0,0 0 1 0 0,0 0-1 0 0,0 0 0 0 0,0-1 0 0 0,0 1 1 0 0,1 0-1 0 0,-1 0 0 0 0,1 0 0 0 0,-1-1 0 0 0,1 1 1 0 0,0 0-1 0 0,0-1 0 0 0,0 1 0 0 0,0 0 1 0 0,0-1-1 0 0,0 0 0 0 0,0 1 0 0 0,0-1 0 0 0,1 1 1 0 0,-1-1-1 0 0,0 0 0 0 0,1 0 0 0 0,-1 0 1 0 0,1 0-1 0 0,0 0 0 0 0,-1 0 0 0 0,1 0 1 0 0,0-1-1 0 0,-1 1 0 0 0,1 0 0 0 0,0-1 0 0 0,0 0 1 0 0,0 1-1 0 0,-1-1 0 0 0,1 0 0 0 0,0 0 1 0 0,0 0-1 0 0,0 0 0 0 0,0 0 0 0 0,-1 0 1 0 0,1-1-1 0 0,0 1 0 0 0,0-1 0 0 0,0 1 0 0 0,-1-1 1 0 0,1 1-1 0 0,0-1 0 0 0,0 0-11 0 0,218-11-157 0 0,-64-5-686 0 0,-154 17 683 0 0,-2 0-115 0 0,5 0-1528 0 0,-14-5-729 0 0,4 2 1256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1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1172 0 0,'28'2'5283'0'0,"134"2"-4451"0"0,-55-4-2036 0 0,-100-4 623 0 0,-3 0-2409 0 0,-4 4 1682 0 0</inkml:trace>
  <inkml:trace contextRef="#ctx0" brushRef="#br0" timeOffset="376.94">517 340 1008 0 0,'7'1'87'0'0,"0"0"-1"0"0,-1 0 1 0 0,1 1 0 0 0,-1 0-1 0 0,1 0 1 0 0,-1 1-1 0 0,0-1 1 0 0,0 1 0 0 0,0 1-1 0 0,0-1 1 0 0,-1 1 0 0 0,1 0-1 0 0,-1 0 1 0 0,0 1-1 0 0,0-1 1 0 0,-1 1 0 0 0,1 0-1 0 0,-1 1 1 0 0,0-1 0 0 0,-1 1-1 0 0,1-1 1 0 0,-1 1-1 0 0,0 0 1 0 0,0 1 0 0 0,-1-1-1 0 0,0 0 1 0 0,0 1 0 0 0,-1-1-1 0 0,1 1 1 0 0,-1-1-1 0 0,-1 1 1 0 0,1 0 0 0 0,-1 0-1 0 0,0-1 1 0 0,-1 1 0 0 0,0 0-1 0 0,0-1 1 0 0,0 1-1 0 0,-1-1 1 0 0,0 1 0 0 0,-2 4-87 0 0,-1 0 115 0 0,-1-1 1 0 0,-1 0 0 0 0,0-1 0 0 0,0 0-1 0 0,-1 0 1 0 0,0 0 0 0 0,0-1 0 0 0,-1 0-1 0 0,0-1 1 0 0,-1 0 0 0 0,0 0-1 0 0,0-1 1 0 0,0 0 0 0 0,0-1 0 0 0,-1 0-1 0 0,-7 2-115 0 0,17-7-468 0 0,-1-23-2547 0 0,13 11 1555 0 0</inkml:trace>
  <inkml:trace contextRef="#ctx0" brushRef="#br0" timeOffset="670.327">750 355 1100 0 0,'-7'3'136'0'0,"1"-1"-1"0"0,-1 2 1 0 0,1-1-1 0 0,-1 1 1 0 0,1 0-1 0 0,0 0 1 0 0,0 0 0 0 0,1 1-1 0 0,0 0 1 0 0,-1 0-1 0 0,1 1 1 0 0,1-1-1 0 0,-1 1 1 0 0,1 0-1 0 0,0 0 1 0 0,1 1-1 0 0,-1-1 1 0 0,1 1 0 0 0,1 0-1 0 0,-1 0 1 0 0,1 0-1 0 0,0 0 1 0 0,1 0-1 0 0,-1 0 1 0 0,1 0-1 0 0,1 1 1 0 0,0-1 0 0 0,0 0-1 0 0,0 5-135 0 0,4-2 14 0 0,0 0 0 0 0,0 0 1 0 0,1-1-1 0 0,0 1 0 0 0,1-1 0 0 0,0 0 0 0 0,0-1 0 0 0,1 0 1 0 0,0 0-1 0 0,0 0 0 0 0,1-1 0 0 0,0 0 0 0 0,1 0 0 0 0,-1-1 1 0 0,1 0-1 0 0,0-1 0 0 0,1 0 0 0 0,-1 0 0 0 0,1-1 0 0 0,0 0 1 0 0,0-1-1 0 0,0 0 0 0 0,1-1 0 0 0,-1 0 0 0 0,4 0-14 0 0,50 1-3038 0 0,-44-3 1883 0 0</inkml:trace>
  <inkml:trace contextRef="#ctx0" brushRef="#br0" timeOffset="1142.612">910 25 848 0 0,'27'-25'4953'0'0,"33"47"-4661"0"0,-52-15-183 0 0,-2 0-1 0 0,1 1 1 0 0,-1-1-1 0 0,0 1 1 0 0,-1 1-1 0 0,0-1 1 0 0,0 1-1 0 0,-1 0 1 0 0,0 0-1 0 0,0 0 1 0 0,-1 0-1 0 0,0 1 1 0 0,-1 0-1 0 0,0-1 1 0 0,-1 1-1 0 0,0 0 0 0 0,0 0 1 0 0,-1 0-1 0 0,0 0 1 0 0,-1-1-1 0 0,-1 7-108 0 0,2-14 86 0 0,20 20-1078 0 0,45-35-3973 0 0,-45 5 3693 0 0</inkml:trace>
  <inkml:trace contextRef="#ctx0" brushRef="#br0" timeOffset="1464.473">1214 552 1004 0 0,'0'3'952'0'0,"-3"-1"-100"0"0,3 1-72 0 0,0 0-136 0 0,0-1-136 0 0,3 0 8 0 0,1-1-83 0 0,7-1-9 0 0,14 0-72 0 0,-9 0-12 0 0,10 0-124 0 0,4 0-224 0 0,43-13 4 0 0,-28 8-388 0 0,-6-2-240 0 0,-2-1-677 0 0,-3-4 65 0 0,2 1-192 0 0</inkml:trace>
  <inkml:trace contextRef="#ctx0" brushRef="#br0" timeOffset="4679.797">795 55 1724 0 0,'0'0'455'0'0,"0"0"-48"0"0,0 0-49 0 0,0 0-16 0 0,0 0-30 0 0,0 0-32 0 0,0 0-19 0 0,0 0-1 0 0,0 0 19 0 0,0 0-20 0 0,0 0-38 0 0,0 0-83 0 0,0 12 18 0 0,1-10 3824 0 0,116-34-3924 0 0,-116 32-78 0 0,42 0-74 0 0,-37 1 88 0 0,1 0 1 0 0,-1 0-1 0 0,1 1 0 0 0,-1 0 0 0 0,1 0 1 0 0,-1 1-1 0 0,0 0 0 0 0,0 0 0 0 0,0 0 1 0 0,-1 1-1 0 0,1-1 0 0 0,-1 1 0 0 0,0 1 1 0 0,0-1-1 0 0,0 1 0 0 0,-1 0 0 0 0,1 0 0 0 0,-1 0 1 0 0,0 1-1 0 0,-1 0 0 0 0,1-1 0 0 0,-1 1 1 0 0,0 0-1 0 0,-1 1 0 0 0,0-1 0 0 0,0 0 1 0 0,0 1-1 0 0,1 5 8 0 0,-10 127 36 0 0,-32 0 398 0 0,126-164 379 0 0,157-81-349 0 0,-224 97 125 0 0,3-4-2410 0 0,-8-12-4817 0 0,-12 18 5376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2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1184 0 0,'25'5'2612'0'0,"-6"4"-2266"0"0,-15-8-256 0 0,1 0 0 0 0,0 0 0 0 0,-1 1 0 0 0,0-1 0 0 0,1 1 1 0 0,-1 1-1 0 0,0-1 0 0 0,0 0 0 0 0,0 1 0 0 0,0 0 0 0 0,0 0 0 0 0,-1 0 1 0 0,1 0-1 0 0,-1 1 0 0 0,0-1 0 0 0,0 1 0 0 0,0 0 0 0 0,-1 0 1 0 0,1 0-1 0 0,-1 0 0 0 0,0 0 0 0 0,0 1 0 0 0,0-1 0 0 0,-1 0 0 0 0,0 1 1 0 0,1 0-1 0 0,-2-1 0 0 0,1 1 0 0 0,0 3-90 0 0,-4 1-7 0 0,0-1-1 0 0,-1 0 1 0 0,0 0 0 0 0,-1-1-1 0 0,1 1 1 0 0,-1-1 0 0 0,-1 0-1 0 0,1 0 1 0 0,-1-1 0 0 0,0 0 0 0 0,-1 0-1 0 0,0 0 1 0 0,1-1 0 0 0,-2 1-1 0 0,1-2 1 0 0,-6 4 7 0 0,-94 7-3649 0 0,72-26 2251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2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126 332 1496 0 0,'6'-4'3809'0'0,"-42"16"-2726"0"0,29-6-1023 0 0,-1 0 0 0 0,1 0 0 0 0,0 0 0 0 0,0 1 0 0 0,1 0 0 0 0,0 0 0 0 0,0 1 0 0 0,0 0 1 0 0,1 0-1 0 0,0 0 0 0 0,1 0 0 0 0,0 1 0 0 0,0 0 0 0 0,1 0 0 0 0,0 0 0 0 0,1 0 0 0 0,0 0 0 0 0,0 1 0 0 0,1-1 0 0 0,0 2-60 0 0,5-3 40 0 0,0 0-1 0 0,0 0 1 0 0,1 0-1 0 0,0-1 1 0 0,0 1-1 0 0,1-1 1 0 0,-1-1-1 0 0,2 1 1 0 0,-1-1-1 0 0,1 0 0 0 0,0-1 1 0 0,0 1-1 0 0,0-1 1 0 0,1-1-1 0 0,0 1 1 0 0,0-1-1 0 0,0-1 1 0 0,1 1-1 0 0,-1-2 1 0 0,1 1-1 0 0,-1-1 0 0 0,1 0 1 0 0,0-1-1 0 0,0 0 1 0 0,0 0-1 0 0,0-1 1 0 0,7-1-40 0 0,106 3-71 0 0,-119-2 34 0 0,-1-1 0 0 0,0 1 1 0 0,0-1-1 0 0,0 0 0 0 0,0 0 0 0 0,0 0 0 0 0,0 0 0 0 0,-1-1 0 0 0,1 1 1 0 0,0 0-1 0 0,0-1 0 0 0,-1 1 0 0 0,1-1 0 0 0,-1 0 0 0 0,1 1 0 0 0,-1-1 0 0 0,0 0 1 0 0,0 0-1 0 0,0 0 0 0 0,0 0 0 0 0,0 0 0 0 0,0 0 0 0 0,0 0 0 0 0,-1 0 1 0 0,1 0-1 0 0,-1 0 0 0 0,0-1 0 0 0,1 1 0 0 0,-1 0 0 0 0,0 0 0 0 0,0 0 1 0 0,0-1-1 0 0,-1 1 0 0 0,1 0 0 0 0,-1 0 0 0 0,1 0 0 0 0,-1 0 0 0 0,1-1 1 0 0,-1 1-1 0 0,0 0 0 0 0,0 0 0 0 0,0 1 0 0 0,0-1 0 0 0,-1 0 0 0 0,1 0 1 0 0,0 0-1 0 0,-1 1 0 0 0,1-1 0 0 0,-1 1 37 0 0,-5-8-155 0 0,0 1 0 0 0,-1 0 0 0 0,0 0 0 0 0,0 0 1 0 0,-1 2-1 0 0,1-1 0 0 0,-2 1 0 0 0,1 0 0 0 0,-1 1 0 0 0,1 0 0 0 0,-2 0 0 0 0,1 1 0 0 0,0 0 1 0 0,-1 1-1 0 0,0 1 0 0 0,-10-2 155 0 0,-1 0-880 0 0</inkml:trace>
  <inkml:trace contextRef="#ctx0" brushRef="#br0" timeOffset="417.788">942 214 1860 0 0,'-16'51'3248'0'0,"-131"160"-810"0"0,148-208-2415 0 0,-1 0 0 0 0,0 0 0 0 0,1-1 0 0 0,-1 1 0 0 0,1 0 0 0 0,0-1 0 0 0,0 1 0 0 0,0 0 0 0 0,0-1 0 0 0,1 1 0 0 0,-1-1 0 0 0,1 1 1 0 0,-1-1-1 0 0,1 0 0 0 0,0 0 0 0 0,0 0 0 0 0,0 0 0 0 0,0 0 0 0 0,0 0 0 0 0,0 0 0 0 0,1-1 0 0 0,-1 1 0 0 0,0-1 0 0 0,1 1 0 0 0,-1-1 0 0 0,1 0 0 0 0,0 0 0 0 0,-1 0 0 0 0,1-1 0 0 0,0 1 0 0 0,0-1 0 0 0,0 1 0 0 0,-1-1 0 0 0,1 0 0 0 0,0 0 0 0 0,0 0 0 0 0,0 0 0 0 0,1-1-23 0 0,165 4-1518 0 0,-29-26-2454 0 0,-112 19 2753 0 0</inkml:trace>
  <inkml:trace contextRef="#ctx0" brushRef="#br0" timeOffset="1033.473">1250 222 1160 0 0,'30'-15'5220'0'0,"-27"18"-5165"0"0,1 0 1 0 0,-1 1 0 0 0,0-1-1 0 0,-1 0 1 0 0,1 1-1 0 0,-1 0 1 0 0,0-1-1 0 0,1 1 1 0 0,-2 0-1 0 0,1 0 1 0 0,0 0-1 0 0,-1 1 1 0 0,0-1 0 0 0,0 0-1 0 0,0 0 1 0 0,0 1-1 0 0,-1-1 1 0 0,0 1-1 0 0,0-1 1 0 0,0 0-1 0 0,0 1 1 0 0,-1-1-1 0 0,1 0 1 0 0,-1 1 0 0 0,0-1-1 0 0,-1 0 1 0 0,1 0-1 0 0,-1 0 1 0 0,1 0-1 0 0,-1 0 1 0 0,-1 0-1 0 0,1 0 1 0 0,0-1-1 0 0,-1 1 1 0 0,0-1-1 0 0,0 1 1 0 0,0-1 0 0 0,0 0-1 0 0,-1 0-55 0 0,-51 50 1007 0 0,66-77-763 0 0,168-100-848 0 0,-128 96 373 0 0,5 1 50 0 0,-175 137 884 0 0,118-108-702 0 0,-1 0-1 0 0,1 1 1 0 0,0-1-1 0 0,0 1 0 0 0,0-1 1 0 0,0 1-1 0 0,0-1 1 0 0,0 1-1 0 0,1 0 1 0 0,-1-1-1 0 0,1 1 0 0 0,-1 0 1 0 0,1-1-1 0 0,0 1 1 0 0,0 0-1 0 0,1-1 1 0 0,-1 1-1 0 0,0 0 1 0 0,1-1-1 0 0,0 1 0 0 0,0 0 1 0 0,-1-1-1 0 0,2 1 1 0 0,-1-1-1 0 0,0 1 1 0 0,0-1-1 0 0,1 0 0 0 0,-1 0 1 0 0,1 1-1 0 0,0-1 1 0 0,-1 0-1 0 0,1 0 1 0 0,0-1-1 0 0,0 1 1 0 0,1 0-1 0 0,-1-1 0 0 0,0 1 1 0 0,0-1-1 0 0,1 1 1 0 0,-1-1-1 0 0,1 0 1 0 0,-1 0-1 0 0,1-1 0 0 0,0 1 1 0 0,-1 0-1 0 0,3 0 0 0 0,132 15-3555 0 0,-62-19 1079 0 0,-8-14 1255 0 0</inkml:trace>
  <inkml:trace contextRef="#ctx0" brushRef="#br0" timeOffset="1379.924">2075 87 1528 0 0,'-98'179'6347'0'0,"129"-152"-5137"0"0,122-31-2081 0 0,-144 2 749 0 0,141-33-5124 0 0,-119 24 3908 0 0</inkml:trace>
  <inkml:trace contextRef="#ctx0" brushRef="#br0" timeOffset="2113.893">2786 9 936 0 0,'25'-8'6789'0'0,"-26"8"-5904"0"0,-14 23-968 0 0,-5 9 147 0 0,-1-1 0 0 0,-1-1-1 0 0,-2-1 1 0 0,0-1 0 0 0,-2-1-1 0 0,-2-2 1 0 0,0 0 0 0 0,-1-2 0 0 0,-1-1-1 0 0,-22 11-63 0 0,51-34-7 0 0,0 1 1 0 0,0-1-1 0 0,0 1 0 0 0,0-1 0 0 0,0 0 1 0 0,0 1-1 0 0,0-1 0 0 0,0 0 1 0 0,0 1-1 0 0,0-1 0 0 0,1 0 0 0 0,-1 0 1 0 0,0 0-1 0 0,0 0 0 0 0,1 0 0 0 0,-1 0 1 0 0,1 0-1 0 0,-1 0 0 0 0,1 0 0 0 0,-1 0 1 0 0,1 0-1 0 0,-1-1 0 0 0,1 1 0 0 0,0 0 1 0 0,0 0-1 0 0,0 0 0 0 0,0 0 0 0 0,0-1 1 0 0,0 1-1 0 0,0 0 0 0 0,0 0 0 0 0,0 0 1 0 0,0 0-1 0 0,1-1 0 0 0,-1 1 0 0 0,0 0 1 0 0,1 0-1 0 0,-1 0 0 0 0,1 0 1 0 0,-1 0-1 0 0,1 0 0 0 0,0 0 0 0 0,-1 0 1 0 0,1 0-1 0 0,0 0 7 0 0,1-6-40 0 0,0 0-1 0 0,1 1 1 0 0,0-1 0 0 0,0 1-1 0 0,0 0 1 0 0,1 0 0 0 0,0 0 0 0 0,0 0-1 0 0,0 0 1 0 0,1 1 0 0 0,0 0 0 0 0,0 0-1 0 0,0 0 1 0 0,0 1 0 0 0,1-1-1 0 0,0 1 1 0 0,0 1 0 0 0,0-1 0 0 0,1 1-1 0 0,-1 0 1 0 0,1 1 0 0 0,-1-1 0 0 0,1 1-1 0 0,0 0 1 0 0,0 1 0 0 0,0 0-1 0 0,0 0 1 0 0,0 1 0 0 0,0-1 0 0 0,0 1-1 0 0,0 1 1 0 0,0 0 40 0 0,17 7 6 0 0,1 0-1 0 0,-1-1 1 0 0,1-2-1 0 0,1 0 1 0 0,-1-2-1 0 0,1-1 1 0 0,-1-1 0 0 0,1-1-1 0 0,-1-1 1 0 0,1-1-1 0 0,11-3-5 0 0,-35 4-2 0 0,5 1 31 0 0,1-1 1 0 0,-1 0-1 0 0,0-1 1 0 0,0 0-1 0 0,0 0 1 0 0,0 0-1 0 0,0-1 1 0 0,-1 0 0 0 0,1 0-1 0 0,-1-1 1 0 0,1 0-1 0 0,-1 0 1 0 0,0 0-1 0 0,-1-1 1 0 0,1 0 0 0 0,-1 0-1 0 0,0 0 1 0 0,0-1-1 0 0,-1 0 1 0 0,0 1-1 0 0,3-6-29 0 0,-31-30 134 0 0,10 33-263 0 0,-1 1 0 0 0,0 0 0 0 0,0 1 0 0 0,0 0 0 0 0,-1 1 0 0 0,0 1 0 0 0,0 0 0 0 0,0 2 0 0 0,0-1 0 0 0,-1 2 0 0 0,1 0 0 0 0,0 1 0 0 0,-1 1 0 0 0,-2 1 129 0 0,3-2-756 0 0,-43 0-1820 0 0,31 0 1293 0 0</inkml:trace>
  <inkml:trace contextRef="#ctx0" brushRef="#br0" timeOffset="3033.97">308 948 896 0 0,'0'0'682'0'0,"0"0"-66"0"0,-3-3-77 0 0,-4 4-435 0 0,0 0 0 0 0,0 0-1 0 0,0 0 1 0 0,1 1 0 0 0,-1 0 0 0 0,1 0-1 0 0,-1 1 1 0 0,1 0 0 0 0,0 0 0 0 0,0 0 0 0 0,0 1-1 0 0,0 0 1 0 0,1 0 0 0 0,-1 0 0 0 0,1 1 0 0 0,0 0-1 0 0,0 0 1 0 0,1 0 0 0 0,0 1 0 0 0,0-1 0 0 0,0 1-1 0 0,0 0 1 0 0,1 0 0 0 0,0 0 0 0 0,0 1 0 0 0,1-1-1 0 0,0 1 1 0 0,0 1-104 0 0,0-3 53 0 0,2-1 1 0 0,-1 0-1 0 0,0 0 0 0 0,1 1 1 0 0,0-1-1 0 0,0 0 0 0 0,0 1 1 0 0,1-1-1 0 0,-1 0 0 0 0,1 1 1 0 0,0-1-1 0 0,0 0 0 0 0,1 0 0 0 0,-1 0 1 0 0,1 0-1 0 0,0 0 0 0 0,0 0 1 0 0,0 0-1 0 0,0-1 0 0 0,1 1 1 0 0,0-1-1 0 0,-1 0 0 0 0,1 1 0 0 0,0-1 1 0 0,1 0-1 0 0,-1-1 0 0 0,0 1 1 0 0,1-1-1 0 0,0 1 0 0 0,0-1 1 0 0,-1 0-1 0 0,1-1 0 0 0,0 1 0 0 0,0 0 1 0 0,4 0-54 0 0,158 26 618 0 0,-146-28-593 0 0,0-1 1 0 0,0 0-1 0 0,0-1 0 0 0,-1-1 0 0 0,1-1 0 0 0,-1-1 0 0 0,0-1 0 0 0,0 0 0 0 0,0-2 0 0 0,10-5-25 0 0,-27 12-12 0 0,0 1 0 0 0,0-1 0 0 0,0 0 0 0 0,0 0 0 0 0,-1 0 0 0 0,1 0-1 0 0,0-1 1 0 0,0 1 0 0 0,-1 0 0 0 0,1-1 0 0 0,-1 1 0 0 0,1-1 0 0 0,-1 1 0 0 0,0-1 0 0 0,1 0 0 0 0,-1 0-1 0 0,0 1 1 0 0,0-1 0 0 0,0 0 0 0 0,-1 0 0 0 0,1 0 0 0 0,0 0 0 0 0,-1 0 0 0 0,1 0 0 0 0,-1-1 0 0 0,0 1-1 0 0,1 0 1 0 0,-1 0 0 0 0,0 0 0 0 0,0 0 0 0 0,-1 0 0 0 0,1 0 0 0 0,0 0 0 0 0,-1-1 0 0 0,1 1 0 0 0,-1 0-1 0 0,0 0 1 0 0,0 0 0 0 0,1 1 0 0 0,-1-1 0 0 0,-1 0 0 0 0,1 0 0 0 0,0 0 0 0 0,0 1 0 0 0,-1-1 0 0 0,1 0-1 0 0,-1 1 1 0 0,1 0 0 0 0,-1-1 0 0 0,1 1 0 0 0,-1 0 0 0 0,0 0 0 0 0,0 0 0 0 0,-1-1 12 0 0,-110-55-938 0 0,-55 34-2106 0 0,159 21 1829 0 0</inkml:trace>
  <inkml:trace contextRef="#ctx0" brushRef="#br0" timeOffset="3409.212">1177 829 1676 0 0,'-97'119'4085'0'0,"8"-11"-2085"0"0,89-106-1970 0 0,0-1-1 0 0,0 1 1 0 0,0 0-1 0 0,0 0 1 0 0,1-1-1 0 0,-1 1 1 0 0,1 0-1 0 0,-1-1 1 0 0,1 1 0 0 0,0 0-1 0 0,0-1 1 0 0,0 1-1 0 0,0-1 1 0 0,0 1-1 0 0,0-1 1 0 0,0 0-1 0 0,0 1 1 0 0,0-1-1 0 0,1 0 1 0 0,-1 0-1 0 0,0 0 1 0 0,1 0-1 0 0,-1 0 1 0 0,1 0-1 0 0,-1 0 1 0 0,1 0-1 0 0,0 0 1 0 0,-1-1-1 0 0,1 1 1 0 0,0-1-1 0 0,-1 0 1 0 0,1 1-1 0 0,0-1 1 0 0,0 0-1 0 0,-1 0 1 0 0,1 0-1 0 0,0 0 1 0 0,0 0-1 0 0,-1 0 1 0 0,1-1-1 0 0,0 1 1 0 0,0 0-1 0 0,-1-1 1 0 0,1 0-1 0 0,0 1-28 0 0,215-6-1525 0 0,-76-18-2570 0 0,-109 18 2822 0 0</inkml:trace>
  <inkml:trace contextRef="#ctx0" brushRef="#br0" timeOffset="3994.532">1646 813 1768 0 0,'-1'4'2658'0'0,"-1"16"-2025"0"0,8-11-554 0 0,1 0 0 0 0,-1 0-1 0 0,2 0 1 0 0,-1-1 0 0 0,1-1 0 0 0,0 1 0 0 0,1-1-1 0 0,-1-1 1 0 0,1 1 0 0 0,1-2 0 0 0,-1 1-1 0 0,1-1 1 0 0,0 0 0 0 0,0-1 0 0 0,1-1 0 0 0,-1 1-1 0 0,1-2 1 0 0,0 1 0 0 0,0-2 0 0 0,-1 1-1 0 0,1-1 1 0 0,0-1 0 0 0,0 0 0 0 0,0-1 0 0 0,0 0-1 0 0,8-1-78 0 0,-10 1 43 0 0,0 0 0 0 0,-1-1 0 0 0,1 0 0 0 0,-1 0 0 0 0,1-1 0 0 0,-1 0 0 0 0,0 0-1 0 0,0-1 1 0 0,0 0 0 0 0,0-1 0 0 0,-1 0 0 0 0,0 0 0 0 0,0 0 0 0 0,0-1 0 0 0,0 0 0 0 0,-1 0-1 0 0,0-1 1 0 0,3-3-43 0 0,-2-27 2072 0 0,-11 45-1189 0 0,-8 443-362 0 0,12-445-516 0 0,-1-1 0 0 0,0 1 0 0 0,0 0-1 0 0,0 0 1 0 0,-1 0 0 0 0,0 0 0 0 0,0-1 0 0 0,0 1 0 0 0,-1-1 0 0 0,1 1-1 0 0,-1-1 1 0 0,-1 0 0 0 0,1 0 0 0 0,-1-1 0 0 0,0 1 0 0 0,0-1 0 0 0,0 1-1 0 0,0-1 1 0 0,-1-1 0 0 0,0 1 0 0 0,0-1 0 0 0,0 1 0 0 0,0-1 0 0 0,0-1-1 0 0,-1 1 1 0 0,1-1 0 0 0,-1 0 0 0 0,0 0 0 0 0,0-1 0 0 0,0 1-1 0 0,1-1 1 0 0,-1-1 0 0 0,0 1 0 0 0,0-1 0 0 0,0 0 0 0 0,0 0 0 0 0,0-1-1 0 0,0 0 1 0 0,0 0 0 0 0,0 0 0 0 0,0-1 0 0 0,0 1 0 0 0,1-2 0 0 0,-1 1-1 0 0,1 0 1 0 0,0-1 0 0 0,-1 0 0 0 0,1-1 0 0 0,0 1 0 0 0,0-1-5 0 0,2 1-58 0 0,0 0 0 0 0,0-1 1 0 0,0 1-1 0 0,1-1 0 0 0,-1 0 1 0 0,1 0-1 0 0,0 0 0 0 0,0 0 0 0 0,0 0 1 0 0,1 0-1 0 0,-1-1 0 0 0,1 1 1 0 0,0 0-1 0 0,0-1 0 0 0,1 1 1 0 0,-1-1-1 0 0,1 1 0 0 0,0-1 0 0 0,0 1 1 0 0,0-1-1 0 0,1 1 0 0 0,0-1 1 0 0,0 1-1 0 0,0 0 0 0 0,0-1 1 0 0,1 1-1 0 0,-1 0 0 0 0,1 0 0 0 0,0 0 1 0 0,0 0-1 0 0,1 0 0 0 0,-1 0 1 0 0,1 1-1 0 0,0-1 0 0 0,0 1 1 0 0,0-1-1 0 0,3-1 58 0 0,139-111-2691 0 0,-138 111 2563 0 0,142-85-3239 0 0,-115 68 2142 0 0</inkml:trace>
  <inkml:trace contextRef="#ctx0" brushRef="#br0" timeOffset="4298.543">2578 719 1076 0 0,'-178'189'6217'0'0,"106"-94"-3871"0"0,71-94-2165 0 0,6 3-15 0 0,4 1-177 0 0,0 0-1 0 0,1-1 0 0 0,-1 0 0 0 0,1-1 1 0 0,0 0-1 0 0,0-1 0 0 0,0 0 1 0 0,0 0-1 0 0,1-1 0 0 0,-1 0 1 0 0,0-1-1 0 0,8-1 12 0 0,5 2-190 0 0,100-19-3101 0 0,-1-18-289 0 0,-84 23 2479 0 0</inkml:trace>
  <inkml:trace contextRef="#ctx0" brushRef="#br0" timeOffset="5076.599">3239 644 1192 0 0,'15'-5'4919'0'0,"-30"21"-2216"0"0,-6 20-2624 0 0,-1 0-1 0 0,-2-2 0 0 0,-1-1 1 0 0,-2-1-1 0 0,-1-1 0 0 0,-1-1 1 0 0,-2-2-1 0 0,-1-1 0 0 0,-1-1 1 0 0,-1-2-1 0 0,-2-1-78 0 0,34-23-10 0 0,0 0 0 0 0,0 0-1 0 0,1-1 1 0 0,-1 1 0 0 0,0 0-1 0 0,1-1 1 0 0,-1 0 0 0 0,0 1-1 0 0,1-1 1 0 0,-1 0 0 0 0,1 0-1 0 0,-1 0 1 0 0,1 0 0 0 0,-1 0-1 0 0,1 0 1 0 0,0 0 0 0 0,0 0-1 0 0,-1-1 1 0 0,1 1 0 0 0,0-1-1 0 0,0 1 1 0 0,0-1 0 0 0,0 1-1 0 0,1-1 1 0 0,-1 1 0 0 0,0-1-1 0 0,1 0 1 0 0,-1 1 0 0 0,1-1-1 0 0,-1 0 1 0 0,1 1 0 0 0,0-1-1 0 0,0 0 1 0 0,0 0 0 0 0,0 1-1 0 0,0-1 1 0 0,0 0 0 0 0,0 0-1 0 0,1 1 1 0 0,-1-1-1 0 0,1 0 1 0 0,-1 1 0 0 0,1-1-1 0 0,-1 0 1 0 0,1 1 0 0 0,0-1-1 0 0,0 1 1 0 0,0-1 0 0 0,0 1-1 0 0,0-1 1 0 0,0 1 0 0 0,2-1 10 0 0,-2-4-38 0 0,0 0 1 0 0,1 0-1 0 0,0 1 1 0 0,0-1 0 0 0,1 1-1 0 0,-1 0 1 0 0,1-1-1 0 0,0 1 1 0 0,1 0-1 0 0,-1 1 1 0 0,1-1-1 0 0,0 1 1 0 0,0-1-1 0 0,0 1 1 0 0,1 1 0 0 0,-1-1-1 0 0,1 0 1 0 0,0 1-1 0 0,0 0 1 0 0,0 0-1 0 0,1 1 1 0 0,-1-1-1 0 0,1 1 1 0 0,-1 0-1 0 0,1 1 1 0 0,0-1 0 0 0,0 1-1 0 0,0 1 1 0 0,-1-1-1 0 0,1 1 1 0 0,0 0-1 0 0,0 0 1 0 0,0 0-1 0 0,0 1 38 0 0,30 10-9 0 0,-9 0-22 0 0,0-2 0 0 0,0-2-1 0 0,1 0 1 0 0,0-2 0 0 0,0 0 0 0 0,0-3 0 0 0,0 0 0 0 0,1-1-1 0 0,25-4 32 0 0,-37 0-11 0 0,-1 3 51 0 0,0-1-1 0 0,0-1 0 0 0,0-1 0 0 0,-1 0 0 0 0,1-1 0 0 0,-1-1 0 0 0,0 0 0 0 0,0-1 1 0 0,-1-1-1 0 0,1 0 0 0 0,-2-1 0 0 0,1 0 0 0 0,-1-1 0 0 0,0-1 0 0 0,-1 0 0 0 0,0-1 0 0 0,0-1-39 0 0,-11 10 23 0 0,0 0-1 0 0,0 0 0 0 0,-1 0 0 0 0,1-1 0 0 0,-1 1 1 0 0,1 0-1 0 0,-1 0 0 0 0,0-1 0 0 0,0 1 0 0 0,0 0 1 0 0,0-1-1 0 0,0 1 0 0 0,-1 0 0 0 0,1-1 0 0 0,-1 1 1 0 0,1 0-1 0 0,-1 0 0 0 0,0 0 0 0 0,0-1 0 0 0,0 1 1 0 0,0 0-1 0 0,0 0 0 0 0,0 0 0 0 0,-1 0 1 0 0,1 1-1 0 0,-1-1 0 0 0,1 0 0 0 0,-1 1 0 0 0,0-1 1 0 0,0 1-1 0 0,1-1 0 0 0,-1 1 0 0 0,0 0 0 0 0,0 0 1 0 0,0 0-1 0 0,-1 0 0 0 0,1 0 0 0 0,0 0 0 0 0,0 0 1 0 0,0 1-1 0 0,-1-1 0 0 0,1 1 0 0 0,-1 0-22 0 0,-108-20-801 0 0,-10 20-5118 0 0,94 0 4747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2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1636 0 0,'13'22'636'0'0,"-6"-1"36"0"0,-2 4-88 0 0,-5 2-20 0 0,0-15-40 0 0,0 8-180 0 0,-18 23 128 0 0,6-20-179 0 0,-6-3-113 0 0,0 0-160 0 0,-1-1-12 0 0,-1-6-424 0 0,2-10-265 0 0,-5 2-535 0 0,11-1-8 0 0,12-4 84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3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17 964 0 0,'15'9'7188'0'0,"-7"-20"-10278"0"0,-8 1 1432 0 0,0 5 898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3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200 253 1036 0 0,'-92'36'4267'0'0,"82"-27"-4186"0"0,0 0 0 0 0,1 1 0 0 0,0 1 0 0 0,1-1 0 0 0,0 2 0 0 0,1-1 0 0 0,0 1 0 0 0,1 0 0 0 0,0 0 0 0 0,0 0 0 0 0,2 1 0 0 0,0 0 0 0 0,0 0-1 0 0,1 0 1 0 0,1 1 0 0 0,0-1 0 0 0,0 10-81 0 0,5-16 52 0 0,1 0 0 0 0,0-1 0 0 0,0 0-1 0 0,0 1 1 0 0,1-1 0 0 0,0-1 0 0 0,0 1 0 0 0,1-1 0 0 0,-1 0-1 0 0,1 0 1 0 0,0 0 0 0 0,0-1 0 0 0,1 0 0 0 0,0 0-1 0 0,-1-1 1 0 0,1 0 0 0 0,0 0 0 0 0,1 0 0 0 0,-1-1-1 0 0,0 0 1 0 0,1 0 0 0 0,-1-1 0 0 0,1 0 0 0 0,-1-1-1 0 0,1 1 1 0 0,0-2 0 0 0,-1 1 0 0 0,1-1 0 0 0,-1 0-1 0 0,1 0-51 0 0,160-18 152 0 0,-160 19-167 0 0,1-1 0 0 0,0 0 0 0 0,-1-1-1 0 0,1 1 1 0 0,-1-2 0 0 0,1 1-1 0 0,-1-1 1 0 0,0 0 0 0 0,0-1-1 0 0,0 0 1 0 0,-1 0 0 0 0,1-1-1 0 0,-1 0 1 0 0,0 0 0 0 0,0-1-1 0 0,-1 0 1 0 0,0 0 0 0 0,0 0 0 0 0,0-1-1 0 0,-1 0 1 0 0,0 0 0 0 0,0 0-1 0 0,-1-1 1 0 0,0 0 0 0 0,0 1-1 0 0,0-1 1 0 0,-1-3 15 0 0,-7 2-67 0 0,0 0 0 0 0,-1 0 0 0 0,0 1 0 0 0,0-1 0 0 0,-1 1-1 0 0,0 1 1 0 0,-1-1 0 0 0,1 1 0 0 0,-2 0 0 0 0,1 0 0 0 0,-1 1 0 0 0,0 0 0 0 0,0 0 0 0 0,0 1-1 0 0,-1 0 1 0 0,0 1 0 0 0,0-1 0 0 0,0 2 0 0 0,-1-1 0 0 0,1 2 0 0 0,-1-1 0 0 0,1 1 0 0 0,-8 0 67 0 0,-125-24-2691 0 0,138 22 1509 0 0</inkml:trace>
  <inkml:trace contextRef="#ctx0" brushRef="#br0" timeOffset="321.401">796 65 1688 0 0,'8'-4'1341'0'0,"-7"3"-1240"0"0,-1 1-1 0 0,1-1 1 0 0,-1 0-1 0 0,1 1 1 0 0,0-1-1 0 0,-1 1 0 0 0,1-1 1 0 0,0 1-1 0 0,-1-1 1 0 0,1 1-1 0 0,0 0 1 0 0,0-1-1 0 0,-1 1 1 0 0,1 0-1 0 0,0-1 1 0 0,0 1-1 0 0,0 0 0 0 0,-1 0 1 0 0,1 0-1 0 0,0 0 1 0 0,0 0-1 0 0,0 0 1 0 0,0 0-1 0 0,-1 0 1 0 0,1 0-1 0 0,0 0 1 0 0,0 0-1 0 0,0 1 0 0 0,-1-1 1 0 0,1 0-1 0 0,0 1 1 0 0,0-1-1 0 0,0 0 1 0 0,-1 1-1 0 0,1-1 1 0 0,0 1-1 0 0,-1-1 0 0 0,1 1 1 0 0,-1-1-1 0 0,1 1 1 0 0,0 0-1 0 0,-1-1 1 0 0,1 1-1 0 0,-1 0 1 0 0,1-1-1 0 0,-1 1 1 0 0,0 0-1 0 0,1 0 0 0 0,-1 0 1 0 0,0-1-1 0 0,0 1 1 0 0,1 0-1 0 0,-1 0 1 0 0,0 0-1 0 0,0-1 1 0 0,0 1-1 0 0,0 0 0 0 0,0 0 1 0 0,0 0-1 0 0,0 0 1 0 0,0 0-101 0 0,54 237 714 0 0,43 34-1752 0 0,-96-266 1184 0 0,-3 9-5695 0 0,-12-7 4439 0 0</inkml:trace>
  <inkml:trace contextRef="#ctx0" brushRef="#br0" timeOffset="1281.058">582 342 2364 0 0,'-15'0'3801'0'0,"64"0"-3107"0"0,202-37-1373 0 0,-226 35 475 0 0,0-1 0 0 0,0-2-1 0 0,0 0 1 0 0,-1-2 0 0 0,0 0 0 0 0,0-2 0 0 0,-1 0 0 0 0,0-2 0 0 0,0-1-1 0 0,3-3 205 0 0,-7-31 882 0 0,-19 45-636 0 0,-2-41 540 0 0,-26-27 954 0 0,44 156-1713 0 0,33 183 201 0 0,-29-148 810 0 0,-22-257-1547 0 0,2 133 493 0 0,0 0-1 0 0,-1 1 1 0 0,1-1-1 0 0,0 0 1 0 0,0 0-1 0 0,0 1 1 0 0,0-1-1 0 0,1 0 1 0 0,-1 0-1 0 0,0 1 1 0 0,1-1-1 0 0,-1 0 1 0 0,1 1 0 0 0,-1-1-1 0 0,1 1 1 0 0,0-1-1 0 0,0 1 1 0 0,0-1-1 0 0,0 1 1 0 0,0-1-1 0 0,0 1 1 0 0,0 0-1 0 0,0-1 1 0 0,0 1-1 0 0,1 0 1 0 0,-1 0-1 0 0,0 0 1 0 0,1 0-1 0 0,-1 0 1 0 0,1 0 0 0 0,-1 1-1 0 0,1-1 1 0 0,0 0-1 0 0,-1 1 1 0 0,1-1-1 0 0,0 1 1 0 0,-1 0-1 0 0,1-1 1 0 0,0 1-1 0 0,-1 0 1 0 0,1 0-1 0 0,0 0 1 0 0,0 0-1 0 0,-1 0 1 0 0,1 1-1 0 0,0-1 1 0 0,-1 1 0 0 0,1-1-1 0 0,0 1 1 0 0,-1-1-1 0 0,1 1 1 0 0,-1 0-1 0 0,1 0 1 0 0,0 0 16 0 0,16 9-16 0 0,0 1 1 0 0,1-2-1 0 0,1-1 1 0 0,0 0 0 0 0,0-1-1 0 0,0-2 1 0 0,1 0-1 0 0,0-1 1 0 0,0-1 0 0 0,0 0-1 0 0,0-2 1 0 0,0-1-1 0 0,0 0 1 0 0,1-2 0 0 0,-1 0-1 0 0,0-2 1 0 0,-1 0-1 0 0,1-1 1 0 0,-1-1 0 0 0,0-1-1 0 0,0-1 1 0 0,0-1-1 0 0,-2 0 1 0 0,1-1-1 0 0,-1-2 1 0 0,0 1 0 0 0,5-7 15 0 0,18-38-836 0 0,-41 55 760 0 0,-42-23-310 0 0,27 23 418 0 0,-1 0 0 0 0,1 2-1 0 0,0-1 1 0 0,0 2 0 0 0,0 0-1 0 0,0 1 1 0 0,0 0 0 0 0,0 1-1 0 0,1 1 1 0 0,-1 0 0 0 0,1 1-1 0 0,1 0 1 0 0,-1 2 0 0 0,1-1-1 0 0,0 1 1 0 0,-2 3-32 0 0,10-8 25 0 0,0 0 0 0 0,0 0 1 0 0,0 0-1 0 0,1 1 0 0 0,-1-1 1 0 0,1 1-1 0 0,0 0 0 0 0,0 1 0 0 0,0-1 1 0 0,1 1-1 0 0,-1-1 0 0 0,1 1 1 0 0,0 0-1 0 0,0 0 0 0 0,1 1 0 0 0,0-1 1 0 0,0 0-1 0 0,0 1 0 0 0,0 0 0 0 0,1-1 1 0 0,0 1-1 0 0,0 0 0 0 0,1-1 1 0 0,-1 1-1 0 0,1 0 0 0 0,1 0 0 0 0,-1 0 1 0 0,1-1-1 0 0,0 1 0 0 0,0 0 1 0 0,1-1-1 0 0,-1 1 0 0 0,1-1 0 0 0,0 1 1 0 0,1-1-1 0 0,-1 0 0 0 0,1 0 0 0 0,0 0 1 0 0,1 0-1 0 0,-1-1 0 0 0,1 1 1 0 0,0-1-1 0 0,0 0 0 0 0,0 0 0 0 0,3 2-25 0 0,7 4-30 0 0,0 0-1 0 0,0-1 0 0 0,1 0 0 0 0,0-1 0 0 0,1-1 1 0 0,-1-1-1 0 0,2 0 0 0 0,-1-1 0 0 0,0-1 0 0 0,1 0 1 0 0,0-1-1 0 0,4 0 31 0 0,131 5-3825 0 0,-117-8 2426 0 0</inkml:trace>
  <inkml:trace contextRef="#ctx0" brushRef="#br0" timeOffset="1591.098">2152 368 1468 0 0,'0'-1'58'0'0,"0"-1"0"0"0,0 0 0 0 0,-1 0 0 0 0,1 0 0 0 0,0 1 0 0 0,1-1 0 0 0,-1 0 0 0 0,0 0 0 0 0,1 1 0 0 0,-1-1 0 0 0,1 0 0 0 0,-1 0 0 0 0,1 1 0 0 0,0-1 0 0 0,-1 0 0 0 0,1 1 0 0 0,0-1 1 0 0,0 1-1 0 0,0-1 0 0 0,1 1 0 0 0,-1 0 0 0 0,0-1 0 0 0,0 1 0 0 0,1 0 0 0 0,-1 0 0 0 0,1 0 0 0 0,-1 0 0 0 0,1 0 0 0 0,-1 0 0 0 0,1 0 0 0 0,0 1 0 0 0,-1-1 0 0 0,1 1 0 0 0,0-1 0 0 0,-1 1 0 0 0,1-1 0 0 0,0 1 0 0 0,0 0 0 0 0,0 0 0 0 0,-1 0 0 0 0,1 0 0 0 0,0 0 0 0 0,0 0 0 0 0,0 1 0 0 0,-1-1 0 0 0,1 0 0 0 0,0 1 0 0 0,-1 0 0 0 0,1-1 0 0 0,0 1 0 0 0,-1 0 0 0 0,1 0 0 0 0,-1 0 0 0 0,1 0 0 0 0,-1 0 0 0 0,1 0 0 0 0,-1 0 0 0 0,0 0-58 0 0,86 73 580 0 0,-71-30 3915 0 0,-16-43-4007 0 0,-8 4 197 0 0,-8-10 186 0 0,14-3-962 0 0,0 0 0 0 0,0 0 0 0 0,1 0 0 0 0,0 0 0 0 0,0-1 1 0 0,1 1-1 0 0,0 0 0 0 0,1-1 0 0 0,0 1 0 0 0,0 0 0 0 0,1 0 1 0 0,0 0-1 0 0,0 0 0 0 0,1 0 0 0 0,0 0 0 0 0,0 0 0 0 0,1 1 0 0 0,0 0 1 0 0,0 0-1 0 0,1 0 0 0 0,0 0 0 0 0,0 1 0 0 0,0-1 0 0 0,1 1 0 0 0,0 1 1 0 0,4-4 90 0 0,103-81-6034 0 0,-98 79 4918 0 0</inkml:trace>
  <inkml:trace contextRef="#ctx0" brushRef="#br0" timeOffset="2321.394">2584 163 1588 0 0,'0'0'561'0'0,"0"0"-70"0"0,-3 34 2474 0 0,-10 129-1569 0 0,16-158-1373 0 0,-1-1 0 0 0,1 1 0 0 0,0-1 1 0 0,0 0-1 0 0,1 0 0 0 0,-1 0 0 0 0,1 0 1 0 0,0 0-1 0 0,0-1 0 0 0,0 0 0 0 0,1 0 1 0 0,-1 0-1 0 0,1 0 0 0 0,-1-1 0 0 0,1 1 1 0 0,0-1-1 0 0,0 0 0 0 0,0-1 0 0 0,0 1 1 0 0,1-1-1 0 0,-1 0 0 0 0,0 0 0 0 0,0-1 1 0 0,1 0-1 0 0,-1 0 0 0 0,0 0 0 0 0,1 0 1 0 0,-1-1-1 0 0,0 0 0 0 0,0 0 0 0 0,0 0 1 0 0,5-3-24 0 0,-1 2-17 0 0,0-2-1 0 0,0 1 1 0 0,-1-1 0 0 0,0-1 0 0 0,1 1 0 0 0,-1-1-1 0 0,-1-1 1 0 0,1 1 0 0 0,-1-1 0 0 0,0-1 0 0 0,-1 1-1 0 0,1-1 1 0 0,-1 0 0 0 0,0-1 0 0 0,-1 0 0 0 0,0 1-1 0 0,0-2 1 0 0,-1 1 0 0 0,2-5 17 0 0,-6 13 13 0 0,1 0 0 0 0,0 0 0 0 0,-1-1-1 0 0,1 1 1 0 0,-1 0 0 0 0,1-1 0 0 0,0 1 0 0 0,-1 0 0 0 0,1-1-1 0 0,-1 1 1 0 0,0-1 0 0 0,1 1 0 0 0,-1-1 0 0 0,1 1 0 0 0,-1-1 0 0 0,0 1-1 0 0,1-1 1 0 0,-1 1 0 0 0,0-1 0 0 0,1 0 0 0 0,-1 1 0 0 0,0-1-1 0 0,0 0 1 0 0,0 1 0 0 0,0-1 0 0 0,0 1 0 0 0,1-1 0 0 0,-1 0-1 0 0,0 1 1 0 0,0-1 0 0 0,-1 0 0 0 0,1 1 0 0 0,0-1 0 0 0,0 0 0 0 0,0 1-1 0 0,0-1 1 0 0,-1 0 0 0 0,1 1 0 0 0,0-1 0 0 0,0 1 0 0 0,-1-1-1 0 0,1 1 1 0 0,0-1 0 0 0,-1 0 0 0 0,1 1 0 0 0,-1-1 0 0 0,1 1 0 0 0,-1 0-1 0 0,1-1 1 0 0,-1 1 0 0 0,1-1 0 0 0,-1 1 0 0 0,1 0 0 0 0,-1-1-1 0 0,0 1 1 0 0,1 0 0 0 0,-1 0 0 0 0,1 0 0 0 0,-1-1 0 0 0,0 1 0 0 0,1 0-1 0 0,-1 0 1 0 0,0 0 0 0 0,1 0 0 0 0,-1 0 0 0 0,0 0 0 0 0,1 0-1 0 0,-2 0-12 0 0,0 4 9 0 0,0 1 0 0 0,-1-1 0 0 0,1 0 0 0 0,1 1 0 0 0,-1-1 0 0 0,1 1 0 0 0,0 0 0 0 0,0 0 0 0 0,0-1 0 0 0,0 1 0 0 0,1 0 0 0 0,0 0 0 0 0,0 0 0 0 0,0-1 0 0 0,1 1 0 0 0,0 0 0 0 0,0 0 0 0 0,0 0 0 0 0,0-1 0 0 0,1 1 0 0 0,-1-1 0 0 0,1 1 0 0 0,0-1 0 0 0,1 0 0 0 0,-1 0-1 0 0,3 4-8 0 0,-2-2-10 0 0,0 0-7 0 0,0 0-1 0 0,0 0 1 0 0,1 0-1 0 0,-1 0 1 0 0,1-1-1 0 0,1 1 0 0 0,-1-1 1 0 0,1 0-1 0 0,0-1 1 0 0,0 1-1 0 0,1-1 1 0 0,-1 0-1 0 0,1 0 1 0 0,0 0-1 0 0,0-1 1 0 0,0 0-1 0 0,0 0 1 0 0,1-1-1 0 0,-1 0 1 0 0,1 0-1 0 0,-1 0 1 0 0,1-1-1 0 0,0 0 1 0 0,0 0-1 0 0,0-1 1 0 0,-1 1-1 0 0,1-2 1 0 0,0 1-1 0 0,1-1 18 0 0,-1-1-30 0 0,1-1 1 0 0,-1 0-1 0 0,0-1 0 0 0,0 0 1 0 0,-1 0-1 0 0,1 0 0 0 0,-1-1 1 0 0,1 0-1 0 0,-1 0 1 0 0,-1 0-1 0 0,1-1 0 0 0,-1 0 1 0 0,0 0-1 0 0,0 0 0 0 0,-1-1 1 0 0,0 1-1 0 0,0-1 0 0 0,-1 0 1 0 0,1-1-1 0 0,-2 1 0 0 0,1 0 1 0 0,-1-1-1 0 0,0 0 0 0 0,0 1 1 0 0,0-6 29 0 0,1 2 107 0 0,-4 8-87 0 0,1 0-1 0 0,0 0 1 0 0,0 0 0 0 0,1 0 0 0 0,-1 0-1 0 0,1 0 1 0 0,-1 0 0 0 0,1 0 0 0 0,0 1-1 0 0,0-1 1 0 0,0 0 0 0 0,1 0-1 0 0,-1 1 1 0 0,0-1 0 0 0,1 1 0 0 0,0-1-1 0 0,0 1 1 0 0,0 0 0 0 0,0-1-1 0 0,0 1 1 0 0,0 0 0 0 0,0 0 0 0 0,1 1-1 0 0,-1-1 1 0 0,1 0 0 0 0,-1 1 0 0 0,1 0-1 0 0,0-1 1 0 0,-1 1 0 0 0,1 0-1 0 0,0 0 1 0 0,0 1 0 0 0,0-1 0 0 0,0 1-1 0 0,0-1 1 0 0,2 1-20 0 0,3 6-38 0 0,1 0-1 0 0,-1 0 1 0 0,-1 1-1 0 0,1 0 1 0 0,-1 0 0 0 0,0 1-1 0 0,-1-1 1 0 0,0 2-1 0 0,0-1 1 0 0,-1 1 0 0 0,0 0-1 0 0,0 0 1 0 0,-1 0 0 0 0,0 1-1 0 0,-1-1 1 0 0,0 1-1 0 0,-1 0 1 0 0,0 0 0 0 0,0 0-1 0 0,-1 0 1 0 0,0 0-1 0 0,-1 2 39 0 0,0-11-922 0 0,0-1-317 0 0,-8 4-1047 0 0,4-6 1148 0 0</inkml:trace>
  <inkml:trace contextRef="#ctx0" brushRef="#br0" timeOffset="2591.305">3262 50 1360 0 0,'0'-11'2888'0'0,"3"-10"626"0"0,21 18-8206 0 0,-16 5 3522 0 0</inkml:trace>
  <inkml:trace contextRef="#ctx0" brushRef="#br0" timeOffset="2832.219">3655 0 1088 0 0,'-10'6'3617'0'0,"-15"13"-2938"0"0,13-9-307 0 0,3-5-268 0 0,1 1 0 0 0,0-1 1 0 0,0 1-1 0 0,0 1 0 0 0,1-1 0 0 0,0 1 1 0 0,0 1-1 0 0,1-1 0 0 0,0 1 0 0 0,0 0 1 0 0,1 1-1 0 0,0-1 0 0 0,0 1 1 0 0,1 0-1 0 0,0 0 0 0 0,1 0 0 0 0,0 1 1 0 0,0-1-1 0 0,1 1 0 0 0,0 0 0 0 0,1 1-104 0 0,5-3 39 0 0,0 0 0 0 0,0 0-1 0 0,1-1 1 0 0,0 1-1 0 0,1-1 1 0 0,-1 0-1 0 0,1-1 1 0 0,1 1 0 0 0,-1-1-1 0 0,1 0 1 0 0,0-1-1 0 0,0 0 1 0 0,1 0 0 0 0,0 0-1 0 0,0-1 1 0 0,0 0-1 0 0,0-1 1 0 0,0 0-1 0 0,1 0-38 0 0,-7-2 7 0 0,249 110-79 0 0,-250-110 40 0 0,0-1 1 0 0,-1 1-1 0 0,1-1 0 0 0,-1 1 1 0 0,1-1-1 0 0,-1 1 0 0 0,1-1 1 0 0,-1 1-1 0 0,1-1 1 0 0,-1 1-1 0 0,0 0 0 0 0,1-1 1 0 0,-1 1-1 0 0,0-1 1 0 0,0 1-1 0 0,1 0 0 0 0,-1 0 1 0 0,0-1-1 0 0,0 1 0 0 0,0 0 1 0 0,0-1-1 0 0,0 1 1 0 0,0 0-1 0 0,0 0 0 0 0,0-1 1 0 0,0 1-1 0 0,0 0 0 0 0,0-1 1 0 0,0 1-1 0 0,-1 0 1 0 0,1-1-1 0 0,0 1 0 0 0,0 0 1 0 0,-1-1-1 0 0,1 1 1 0 0,0 0-1 0 0,-1-1 0 0 0,1 1 1 0 0,-1-1-1 0 0,1 1 0 0 0,-1-1 1 0 0,1 1-1 0 0,-1-1 1 0 0,1 1-1 0 0,-1-1 0 0 0,0 0 1 0 0,1 1-1 0 0,-1-1 0 0 0,1 0 1 0 0,-1 1-1 0 0,0-1 1 0 0,1 0-1 0 0,-1 0 0 0 0,0 0 1 0 0,0 1-1 0 0,1-1 0 0 0,-1 0 1 0 0,0 0-1 0 0,1 0 1 0 0,-1 0-1 0 0,0 0 0 0 0,0 0 1 0 0,1-1-1 0 0,-1 1 1 0 0,0 0 31 0 0,-48 8-2050 0 0,33-7 836 0 0,-1-1 56 0 0</inkml:trace>
  <inkml:trace contextRef="#ctx0" brushRef="#br0" timeOffset="3032.415">3861 3 1884 0 0,'-34'29'4834'0'0,"-46"48"-3069"0"0,-121 242-1162 0 0,159-254-6237 0 0,40-60 4462 0 0</inkml:trace>
  <inkml:trace contextRef="#ctx0" brushRef="#br0" timeOffset="3430.776">3875 367 1684 0 0,'36'-9'591'0'0,"0"-1"-1"0"0,0-1 1 0 0,-1-3 0 0 0,-1 0-1 0 0,0-2 1 0 0,-1-2-1 0 0,27-19-590 0 0,-6 6 362 0 0,9-27 1348 0 0,-63 57-1548 0 0,-29-1 343 0 0,19 3-438 0 0,-1 0 0 0 0,0 1 0 0 0,1 0-1 0 0,-1 1 1 0 0,1 0 0 0 0,0 0 0 0 0,0 1-1 0 0,0 1 1 0 0,0 0 0 0 0,1 0-1 0 0,-1 0 1 0 0,1 1 0 0 0,1 1 0 0 0,-1 0-1 0 0,1 0 1 0 0,0 0 0 0 0,1 1-1 0 0,0 0 1 0 0,0 1 0 0 0,1 0 0 0 0,0 0-1 0 0,0 0 1 0 0,1 0 0 0 0,1 1 0 0 0,-1 0-1 0 0,1 0 1 0 0,0 3-67 0 0,5-9 6 0 0,-1 0 0 0 0,1 0 1 0 0,0 0-1 0 0,1 0 0 0 0,-1 0 0 0 0,1-1 0 0 0,-1 1 0 0 0,1 0 1 0 0,0-1-1 0 0,0 0 0 0 0,1 1 0 0 0,-1-1 0 0 0,1 0 1 0 0,0 0-1 0 0,-1 0 0 0 0,1 0 0 0 0,1-1 0 0 0,-1 1 0 0 0,0-1 1 0 0,1 0-1 0 0,-1 0 0 0 0,1 0 0 0 0,-1 0 0 0 0,1-1 1 0 0,0 1-1 0 0,0-1 0 0 0,0 0 0 0 0,0 0 0 0 0,0-1 1 0 0,0 1-1 0 0,1-1-6 0 0,130 12-495 0 0,-129-12 446 0 0,153-34-4395 0 0,-88 11 1857 0 0,-44 10 1259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1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1796 0 0,'-112'58'2678'0'0,"91"-41"-2460"0"0,1 1 1 0 0,1 0-1 0 0,1 1 1 0 0,1 1 0 0 0,0 1-1 0 0,2 0 1 0 0,0 1-1 0 0,1 1 1 0 0,1 0 0 0 0,2 0-1 0 0,0 2 1 0 0,2-1-1 0 0,0 1 1 0 0,2 1-1 0 0,0 0 1 0 0,2 0 0 0 0,1 0-1 0 0,2 0 1 0 0,0 2-219 0 0,3-16-36 0 0,0-1 0 0 0,1 1 0 0 0,0-1 1 0 0,1 1-1 0 0,0-1 0 0 0,1 0 0 0 0,1 0 0 0 0,-1 0 1 0 0,2-1-1 0 0,-1 1 0 0 0,1-1 0 0 0,1 0 1 0 0,0-1-1 0 0,1 0 0 0 0,-1 0 0 0 0,2-1 0 0 0,-1 0 1 0 0,1 0-1 0 0,0-1 0 0 0,1 0 0 0 0,-1 0 0 0 0,2-1 1 0 0,-1-1-1 0 0,1 1 0 0 0,-1-2 0 0 0,1 0 1 0 0,0 0-1 0 0,1-1 0 0 0,-1 0 0 0 0,1-1 0 0 0,2 0 36 0 0,120 5-4026 0 0,-71-20 2747 0 0</inkml:trace>
  <inkml:trace contextRef="#ctx0" brushRef="#br0" timeOffset="486.778">408 222 1556 0 0,'5'-25'2983'0'0,"76"10"-2052"0"0,-74 16-894 0 0,-1 0 0 0 0,1 1 0 0 0,-1-1 0 0 0,0 1-1 0 0,1 1 1 0 0,-1-1 0 0 0,0 1 0 0 0,0 0 0 0 0,0 0-1 0 0,-1 1 1 0 0,1-1 0 0 0,-1 1 0 0 0,0 1-1 0 0,0-1 1 0 0,0 1 0 0 0,-1 0 0 0 0,0 0 0 0 0,1 0-1 0 0,-2 0 1 0 0,1 1 0 0 0,-1 0 0 0 0,0 0-1 0 0,0 0 1 0 0,0 0 0 0 0,-1 0 0 0 0,0 0 0 0 0,0 1-1 0 0,-1-1 1 0 0,1 1 0 0 0,-2-1 0 0 0,1 1-1 0 0,-1 0 1 0 0,0-1 0 0 0,0 1 0 0 0,0-1 0 0 0,-2 5-37 0 0,-8 9 113 0 0,-2-1 0 0 0,0-1 1 0 0,-1 0-1 0 0,0 0 1 0 0,-2-1-1 0 0,0-1 1 0 0,-1-1-1 0 0,0 0 1 0 0,-1-1-1 0 0,-1 0 0 0 0,0-2 1 0 0,-1 0-1 0 0,-1-1 1 0 0,-16 6-114 0 0,36-17-86 0 0,0-1 0 0 0,0 1 0 0 0,0-1 0 0 0,0 1 0 0 0,0-1 0 0 0,0 1 0 0 0,-1-1 0 0 0,1 1 0 0 0,0-1 0 0 0,0 1 0 0 0,0-1 0 0 0,-1 1 0 0 0,1-1 1 0 0,0 1-1 0 0,0-1 0 0 0,-1 1 0 0 0,1-1 0 0 0,0 1 0 0 0,-1 0 0 0 0,1-1 0 0 0,-1 1 0 0 0,1 0 0 0 0,-1-1 0 0 0,1 1 0 0 0,0 0 0 0 0,-1 0 0 0 0,1-1 0 0 0,-1 1 0 0 0,1 0 0 0 0,-1 0 0 0 0,1 0 0 0 0,-1-1 1 0 0,0 1-1 0 0,1 0 0 0 0,-1 0 0 0 0,1 0 0 0 0,-1 0 0 0 0,1 0 0 0 0,-1 0 0 0 0,1 0 0 0 0,-1 0 0 0 0,1 1 0 0 0,-1-1 0 0 0,1 0 0 0 0,-1 0 0 0 0,1 0 0 0 0,-1 1 0 0 0,1-1 0 0 0,-1 0 0 0 0,1 0 0 0 0,-1 1 1 0 0,1-1-1 0 0,-1 0 0 0 0,1 1 0 0 0,-1-1 86 0 0,14-16-1424 0 0</inkml:trace>
  <inkml:trace contextRef="#ctx0" brushRef="#br0" timeOffset="801.285">769 204 1452 0 0,'-12'1'212'0'0,"1"1"0"0"0,-1 1 0 0 0,1 0-1 0 0,-1 0 1 0 0,1 1 0 0 0,0 0 0 0 0,1 1 0 0 0,-1 0 0 0 0,1 1-1 0 0,0 0 1 0 0,0 1 0 0 0,1 0 0 0 0,0 0 0 0 0,0 1 0 0 0,1 1-1 0 0,0-1 1 0 0,0 1 0 0 0,1 0 0 0 0,0 1 0 0 0,0 0 0 0 0,1 0-1 0 0,1 0 1 0 0,0 1 0 0 0,0-1 0 0 0,1 1 0 0 0,0 1 0 0 0,1-1-1 0 0,0 5-211 0 0,6-6-15 0 0,2-1-1 0 0,-1 0 0 0 0,1 0 0 0 0,1 0 0 0 0,0-1 0 0 0,0 0 1 0 0,0 0-1 0 0,1 0 0 0 0,1-1 0 0 0,-1 0 0 0 0,1 0 1 0 0,0-1-1 0 0,0 0 0 0 0,1 0 0 0 0,0-1 0 0 0,0 0 1 0 0,0-1-1 0 0,0 0 0 0 0,1-1 0 0 0,0 1 0 0 0,5-1 16 0 0,68 8-3381 0 0,-58-9 1955 0 0</inkml:trace>
  <inkml:trace contextRef="#ctx0" brushRef="#br0" timeOffset="1115.166">1171 62 876 0 0,'17'20'3995'0'0,"-4"42"-3431"0"0,-10-39-178 0 0,64 277 775 0 0,-66-290-1726 0 0,-1-6-2518 0 0,0-4 1813 0 0</inkml:trace>
  <inkml:trace contextRef="#ctx0" brushRef="#br0" timeOffset="1398.37">1034 336 1820 0 0,'-24'-5'5120'0'0,"41"-5"-3329"0"0,41-9-1322 0 0,-57 19-406 0 0,261-57-1972 0 0,-153 30-2009 0 0,-81 20 2498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0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14 860 0 0,'-2'-1'97'0'0,"1"0"0"0"0,0-1 0 0 0,-1 1 1 0 0,0 0-1 0 0,1 0 0 0 0,-1 0 0 0 0,0 0 0 0 0,1 0 0 0 0,-1 1 0 0 0,0-1 0 0 0,0 0 0 0 0,0 1 1 0 0,0-1-1 0 0,0 1 0 0 0,0 0 0 0 0,0 0 0 0 0,0 0 0 0 0,1 0 0 0 0,-1 0 0 0 0,0 0 0 0 0,0 0 1 0 0,0 1-1 0 0,0-1 0 0 0,0 0 0 0 0,0 1 0 0 0,0 0 0 0 0,1-1 0 0 0,-1 1 0 0 0,0 0 0 0 0,0 0 1 0 0,1 0-1 0 0,-1 0 0 0 0,0 1-97 0 0,-6 0 270 0 0,-6 4-202 0 0,1 0-1 0 0,-1 1 1 0 0,1 1-1 0 0,0 0 1 0 0,1 0-1 0 0,0 1 1 0 0,0 1-1 0 0,1 0 1 0 0,0 1-1 0 0,1 0 1 0 0,0 0-1 0 0,1 1 1 0 0,0 0-1 0 0,1 1 1 0 0,0 0-1 0 0,1 0 1 0 0,0 1-1 0 0,1 0 0 0 0,1 0 1 0 0,1 1-1 0 0,0-1 1 0 0,0 1-1 0 0,1 0 1 0 0,1 0-1 0 0,1 0 1 0 0,0 0-1 0 0,1 0 1 0 0,1 0-1 0 0,0 0 1 0 0,1 0-1 0 0,0 0 1 0 0,1 0-1 0 0,1-1 1 0 0,3 9-68 0 0,35 108 426 0 0,-31-104-381 0 0,-1 1 0 0 0,-1 0-1 0 0,-2 0 1 0 0,0 0-1 0 0,-2 1 1 0 0,-1 0-1 0 0,-2 0 1 0 0,0 0-1 0 0,-2 0 1 0 0,-3 16-45 0 0,-4-9 82 0 0,-1-1-1 0 0,-2 0 1 0 0,-2 0-1 0 0,-1-1 1 0 0,-2 0-1 0 0,-1-2 1 0 0,-2 1-1 0 0,-1-2 1 0 0,-1-1-1 0 0,-18 21-81 0 0,-52 48-59 0 0,94-102 32 0 0,1 0-1 0 0,0-1 0 0 0,0 2 1 0 0,0-1-1 0 0,1 1 1 0 0,-1-1-1 0 0,1 1 0 0 0,-1 1 1 0 0,1-1-1 0 0,0 1 1 0 0,-1 0-1 0 0,1 1 1 0 0,0-1-1 0 0,0 1 0 0 0,0 0 1 0 0,-1 0-1 0 0,1 1 1 0 0,0 0-1 0 0,0 0 1 0 0,-1 0-1 0 0,1 1 0 0 0,0-1 1 0 0,-1 2-1 0 0,0-1 1 0 0,1 0-1 0 0,-1 1 0 0 0,0 0 1 0 0,0 0-1 0 0,-1 1 1 0 0,1-1-1 0 0,-1 1 1 0 0,1 0-1 0 0,2 4 28 0 0,2 9 24 0 0,-1 0 1 0 0,0 1-1 0 0,-2-1 1 0 0,0 1-1 0 0,-1 0 1 0 0,-1 1-1 0 0,0-1 1 0 0,-2 1-1 0 0,0 0 1 0 0,-1 0-1 0 0,-1 0 1 0 0,0-1-1 0 0,-2 7-24 0 0,2-9 87 0 0,-53 406 1340 0 0,50-380-1386 0 0,2 1 0 0 0,1-1 1 0 0,3 1-1 0 0,2-1 0 0 0,1 0 0 0 0,2 0 0 0 0,10 29-41 0 0,-12-50-570 0 0,0 0 0 0 0,1-1 0 0 0,1 0 0 0 0,1 0 0 0 0,1-1 0 0 0,1-1-1 0 0,0 1 1 0 0,2-2 0 0 0,0 0 0 0 0,0 0 0 0 0,11 8 570 0 0,2-6-1289 0 0</inkml:trace>
  <inkml:trace contextRef="#ctx0" brushRef="#br0" timeOffset="2171.08">765 301 836 0 0,'0'0'501'0'0,"5"-22"1400"0"0,36-29 926 0 0,-41 51-2787 0 0,1 1 1 0 0,-1-1 0 0 0,1 0-1 0 0,-1 0 1 0 0,0 0 0 0 0,1 1-1 0 0,-1-1 1 0 0,1 0 0 0 0,-1 0-1 0 0,0 0 1 0 0,1 0 0 0 0,-1 0-1 0 0,1 0 1 0 0,-1 0 0 0 0,1 0-1 0 0,-1 0 1 0 0,0 0 0 0 0,1 0 0 0 0,-1 0-1 0 0,1 0 1 0 0,-1 0 0 0 0,0 0-1 0 0,1 0 1 0 0,-1 0 0 0 0,1-1-1 0 0,-1 1 1 0 0,0 0 0 0 0,1 0-1 0 0,-1 0 1 0 0,1-1 0 0 0,-1 1-1 0 0,0 0 1 0 0,1 0 0 0 0,-1-1-1 0 0,0 1 1 0 0,0 0 0 0 0,1-1-1 0 0,-1 1 1 0 0,0-1 0 0 0,0 1 0 0 0,1 0-1 0 0,-1-1 1 0 0,0 1 0 0 0,0 0-1 0 0,0-1 1 0 0,0 1 0 0 0,0-1-1 0 0,0 1 1 0 0,0-1 0 0 0,0 1-41 0 0,5 41-38 0 0,38 261 212 0 0,-20-181-252 0 0,-23-120-35 0 0,0-1-168 0 0,0 0-147 0 0,-17 11-3375 0 0,13-17 2403 0 0</inkml:trace>
  <inkml:trace contextRef="#ctx0" brushRef="#br0" timeOffset="2505.108">766 168 988 0 0,'-80'120'1904'0'0,"0"51"600"0"0,112-139-775 0 0,-29-32-1811 0 0,10 3 131 0 0,0 0 0 0 0,1-2 0 0 0,-1 0 0 0 0,0 0 1 0 0,1-1-1 0 0,-1-1 0 0 0,1 0 0 0 0,-1-1 0 0 0,0 0 1 0 0,0-1-1 0 0,0-1 0 0 0,3-1-49 0 0,46-9-128 0 0,124-28-4689 0 0,-156 35 3501 0 0</inkml:trace>
  <inkml:trace contextRef="#ctx0" brushRef="#br0" timeOffset="2940.326">1282 228 1556 0 0,'52'-24'3534'0'0,"40"54"-2983"0"0,-86-27-499 0 0,-1 0 0 0 0,0 0 0 0 0,1 1 0 0 0,-1 0 1 0 0,-1 0-1 0 0,1 0 0 0 0,0 1 0 0 0,-1-1 0 0 0,0 1 1 0 0,0 0-1 0 0,-1 0 0 0 0,1 1 0 0 0,-1-1 1 0 0,0 1-1 0 0,-1 0 0 0 0,1-1 0 0 0,-1 1 0 0 0,0 0 1 0 0,-1 0-1 0 0,1 1 0 0 0,-1-1 0 0 0,0 0 1 0 0,-1 0-1 0 0,0 1 0 0 0,0-1 0 0 0,0 0 0 0 0,-1 1 1 0 0,0 1-53 0 0,-8 12 170 0 0,-1-1 0 0 0,-1 0 0 0 0,-1 0 1 0 0,0-2-1 0 0,-2 1 0 0 0,0-2 0 0 0,0 0 1 0 0,-2 0-1 0 0,-14 10-170 0 0,30-26-271 0 0,52-76-5154 0 0,-28 54 4246 0 0</inkml:trace>
  <inkml:trace contextRef="#ctx0" brushRef="#br0" timeOffset="3198.521">1675 206 1196 0 0,'-14'5'293'0'0,"1"1"1"0"0,0 1-1 0 0,0 0 0 0 0,1 1 1 0 0,0 0-1 0 0,0 1 0 0 0,1 0 1 0 0,0 1-1 0 0,1 0 0 0 0,0 0 1 0 0,0 1-1 0 0,1 1 0 0 0,-6 9-293 0 0,12-16 18 0 0,0-1-1 0 0,0 1 1 0 0,1 0 0 0 0,0-1-1 0 0,-1 1 1 0 0,1 0 0 0 0,1 1-1 0 0,-1-1 1 0 0,1 0 0 0 0,0 0-1 0 0,0 1 1 0 0,1-1-1 0 0,-1 1 1 0 0,1-1 0 0 0,0 0-1 0 0,1 1 1 0 0,-1-1 0 0 0,1 1-1 0 0,0-1 1 0 0,1 0 0 0 0,-1 0-1 0 0,1 1 1 0 0,0-1 0 0 0,0 0-1 0 0,1-1 1 0 0,-1 1-1 0 0,1 0 1 0 0,0-1 0 0 0,0 1-1 0 0,1-1 1 0 0,-1 0 0 0 0,1 0-1 0 0,0 0 1 0 0,0-1 0 0 0,0 0-1 0 0,1 1 1 0 0,-1-1-1 0 0,1-1 1 0 0,0 1 0 0 0,0-1-1 0 0,0 1 1 0 0,0-2 0 0 0,0 1-1 0 0,0 0 1 0 0,0-1 0 0 0,1 0-1 0 0,-1 0 1 0 0,5 0-18 0 0,69 3-3416 0 0,-50-4 2156 0 0</inkml:trace>
  <inkml:trace contextRef="#ctx0" brushRef="#br0" timeOffset="22785.237">272 2705 988 0 0,'3'-19'1674'0'0,"75"-16"-781"0"0,-77 35-813 0 0,4 4 13 0 0,6 9-33 0 0,0 1 0 0 0,-1 1 0 0 0,0 0-1 0 0,-1 0 1 0 0,-1 1 0 0 0,-1 0 0 0 0,0 1 0 0 0,-1-1 0 0 0,-1 1 0 0 0,0 0 0 0 0,-1 1 0 0 0,-1-1 0 0 0,-1 1 0 0 0,-1-1 0 0 0,0 1 0 0 0,-1 0 0 0 0,-1-1 0 0 0,0 1 0 0 0,-4 13-60 0 0,5 8 204 0 0,0-36-270 0 0,0 0 0 0 0,0 0 0 0 0,0-1 1 0 0,0 1-1 0 0,1 0 0 0 0,-1 0 0 0 0,1 0 0 0 0,0 0 0 0 0,0-1 0 0 0,0 1 0 0 0,0 0 0 0 0,0-1 1 0 0,1 1-1 0 0,-1-1 0 0 0,1 1 0 0 0,0-1 0 0 0,0 0 0 0 0,0 1 0 0 0,0-1 0 0 0,0 0 0 0 0,0 0 1 0 0,0-1-1 0 0,1 1 0 0 0,-1 0 0 0 0,1-1 0 0 0,-1 1 0 0 0,1-1 0 0 0,0 0 0 0 0,-1 0 0 0 0,1 0 1 0 0,0 0-1 0 0,0-1 0 0 0,0 1 0 0 0,1-1 66 0 0,9 0-1219 0 0</inkml:trace>
  <inkml:trace contextRef="#ctx0" brushRef="#br0" timeOffset="23161.79">1062 2471 1036 0 0,'-10'7'184'0'0,"1"1"0"0"0,0-1 0 0 0,0 1 0 0 0,1 1 0 0 0,1 0 0 0 0,-1 0 0 0 0,1 0 1 0 0,1 1-1 0 0,0 0 0 0 0,0 0 0 0 0,1 1 0 0 0,0 0 0 0 0,1 0 0 0 0,0 0 0 0 0,0 0 0 0 0,2 0 0 0 0,-1 1 0 0 0,1 5-184 0 0,2-12 41 0 0,1-1-1 0 0,-1 0 1 0 0,1 1 0 0 0,0-1-1 0 0,0 0 1 0 0,1 0-1 0 0,0 0 1 0 0,-1 0 0 0 0,1 0-1 0 0,0 0 1 0 0,1 0 0 0 0,-1-1-1 0 0,1 1 1 0 0,0-1 0 0 0,-1 1-1 0 0,1-1 1 0 0,1 0-1 0 0,-1 0 1 0 0,0-1 0 0 0,1 1-1 0 0,0-1 1 0 0,-1 1 0 0 0,1-1-1 0 0,0 0 1 0 0,0-1-1 0 0,0 1 1 0 0,1-1 0 0 0,-1 1-1 0 0,0-1 1 0 0,1 0-41 0 0,136 15 977 0 0,33-47-228 0 0,-168 30-739 0 0,1-1 1 0 0,0-1 0 0 0,0 1-1 0 0,-1-1 1 0 0,1 0 0 0 0,-1-1-1 0 0,0 1 1 0 0,0-1-1 0 0,0-1 1 0 0,-1 1 0 0 0,0-1-1 0 0,1 0 1 0 0,-1 0-1 0 0,-1 0 1 0 0,1-1 0 0 0,-1 0-1 0 0,0 0 1 0 0,0 0 0 0 0,-1 0-1 0 0,0 0 1 0 0,0-1-1 0 0,-1 0 1 0 0,2-3-11 0 0,-5 4-52 0 0,-1 0-1 0 0,0 0 1 0 0,0 0 0 0 0,0 0-1 0 0,-1 0 1 0 0,1 0 0 0 0,-1 1-1 0 0,-1-1 1 0 0,1 1 0 0 0,-1 0-1 0 0,0 0 1 0 0,0 0 0 0 0,0 1-1 0 0,-1-1 1 0 0,0 1 0 0 0,0 0 0 0 0,0 0-1 0 0,0 1 1 0 0,0-1 0 0 0,-1 1-1 0 0,0 0 1 0 0,1 1 0 0 0,-6-2 52 0 0,0-1-130 0 0,1 0 1 0 0,-1 0-1 0 0,0 1 1 0 0,-1 1-1 0 0,1 0 1 0 0,-1 0-1 0 0,0 1 1 0 0,1 1-1 0 0,-1 0 1 0 0,0 0-1 0 0,0 1 1 0 0,0 1-1 0 0,0 0 1 0 0,1 0-1 0 0,-1 1 1 0 0,0 1-1 0 0,1 0 1 0 0,0 1-1 0 0,-11 4 130 0 0,5 5-1078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3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205 172 1304 0 0,'0'0'165'0'0,"0"0"-3"0"0,0 0-19 0 0,0 0 17 0 0,0 0 32 0 0,0 0-73 0 0,0 0-28 0 0,0 0-6 0 0,0 0 84 0 0,0 0-67 0 0,0 0-46 0 0,0 0 29 0 0,0 0 15 0 0,0 0-54 0 0,0 0-53 0 0,0 0 37 0 0,0 0 18 0 0,0 0 14 0 0,0 0 10 0 0,0 0-4 0 0,0 0 28 0 0,14 0-46 0 0,-10-3 6768 0 0,-5 4-6811 0 0,1-1 0 0 0,-1 1 0 0 0,1-1 0 0 0,-1 1 1 0 0,1-1-1 0 0,-1 1 0 0 0,1 0 0 0 0,0-1 1 0 0,-1 1-1 0 0,1 0 0 0 0,0-1 0 0 0,-1 1 0 0 0,1 0 1 0 0,0 0-1 0 0,0-1 0 0 0,0 1 0 0 0,0 0 1 0 0,0 0-1 0 0,0-1 0 0 0,0 1 0 0 0,0 0 0 0 0,0 0 1 0 0,0-1-1 0 0,0 1 0 0 0,0 0 0 0 0,0 0 0 0 0,0-1 1 0 0,1 1-1 0 0,-1 0 0 0 0,0-1 0 0 0,1 1 1 0 0,-1 0-1 0 0,1-1 0 0 0,-1 1 0 0 0,0 0 0 0 0,1-1 1 0 0,-1 1-1 0 0,1-1 0 0 0,0 1 0 0 0,-1-1 1 0 0,1 1-1 0 0,-1-1 0 0 0,1 1 0 0 0,0-1 0 0 0,-1 0 1 0 0,1 1-1 0 0,0-1 0 0 0,-1 0 0 0 0,1 0 0 0 0,0 1 1 0 0,0-1-1 0 0,-1 0 0 0 0,1 0 0 0 0,0 0 1 0 0,0 0-1 0 0,-1 0 0 0 0,1 0 0 0 0,0 0 0 0 0,0 0 1 0 0,-1 0-1 0 0,1 0 0 0 0,0-1 0 0 0,0 1 1 0 0,-1 0-1 0 0,1 0 0 0 0,0-1 0 0 0,-1 1 0 0 0,1-1 1 0 0,0 1-8 0 0,-1 450-61 0 0,13-291-830 0 0,-18-171-5351 0 0,-1-10 4978 0 0</inkml:trace>
  <inkml:trace contextRef="#ctx0" brushRef="#br0" timeOffset="239.596">216 190 2400 0 0,'45'-87'5099'0'0,"-38"79"-5000"0"0,-1 0 0 0 0,1 0 0 0 0,1 1 0 0 0,0 1-1 0 0,0-1 1 0 0,0 1 0 0 0,0 0 0 0 0,1 1-1 0 0,0 0 1 0 0,0 1 0 0 0,1-1 0 0 0,-1 2-1 0 0,5-2-98 0 0,79-14-1091 0 0,-91 18 982 0 0,0 1 1 0 0,0 0-1 0 0,0 0 0 0 0,0 1 0 0 0,0-1 0 0 0,-1 0 1 0 0,1 1-1 0 0,0-1 0 0 0,0 1 0 0 0,0-1 0 0 0,0 1 1 0 0,-1 0-1 0 0,1 0 0 0 0,0 0 0 0 0,-1 0 0 0 0,1 0 1 0 0,-1 0-1 0 0,1 0 0 0 0,-1 1 0 0 0,1-1 0 0 0,-1 1 1 0 0,0-1-1 0 0,0 1 0 0 0,0-1 0 0 0,0 1 0 0 0,0-1 1 0 0,0 1-1 0 0,0 0 0 0 0,0 0 0 0 0,-1 0 0 0 0,1-1 1 0 0,0 1-1 0 0,-1 0 0 0 0,0 0 0 0 0,1 0 0 0 0,-1 0 1 0 0,0 0-1 0 0,0 0 0 0 0,0 0 0 0 0,-1 0 0 0 0,1-1 1 0 0,0 1-1 0 0,-1 0 0 0 0,0 2 109 0 0,1 7-1149 0 0</inkml:trace>
  <inkml:trace contextRef="#ctx0" brushRef="#br0" timeOffset="599.576">6 622 928 0 0,'-1'1'80'0'0,"1"0"0"0"0,-1 1 0 0 0,0-1 0 0 0,1 0 0 0 0,-1 0 0 0 0,1 1 0 0 0,0-1 0 0 0,-1 0 0 0 0,1 1 0 0 0,0-1 0 0 0,0 1 0 0 0,0-1 0 0 0,0 0 0 0 0,0 1 0 0 0,0-1 0 0 0,0 0 0 0 0,0 1 0 0 0,0-1 0 0 0,1 1 0 0 0,-1-1-1 0 0,1 0 1 0 0,-1 0 0 0 0,1 1 0 0 0,-1-1 0 0 0,1 0 0 0 0,0 0 0 0 0,0 0 0 0 0,-1 1 0 0 0,1-1 0 0 0,0 0 0 0 0,0 0 0 0 0,0 0 0 0 0,0 0 0 0 0,0-1 0 0 0,1 1 0 0 0,-1 0 0 0 0,0 0 0 0 0,0-1 0 0 0,0 1 0 0 0,1-1 0 0 0,-1 1 0 0 0,0-1 0 0 0,1 1 0 0 0,-1-1 0 0 0,0 0 0 0 0,1 0 0 0 0,-1 1 0 0 0,1-1 0 0 0,-1 0-80 0 0,77 7 1122 0 0,-76-7-1069 0 0,59-6 251 0 0,0-3 0 0 0,-1-2 0 0 0,-1-3 0 0 0,0-2 0 0 0,54-23-304 0 0,-11 5-349 0 0,86-44-1416 0 0,-188 78 1796 0 0,0 1 0 0 0,0-1 0 0 0,-1 0 0 0 0,1 1 0 0 0,0-1 1 0 0,0 0-1 0 0,0 1 0 0 0,0-1 0 0 0,-1 0 0 0 0,1 1 0 0 0,0-1 0 0 0,0 1 0 0 0,0-1 1 0 0,0 0-1 0 0,0 1 0 0 0,0-1 0 0 0,0 1 0 0 0,0-1 0 0 0,0 0 0 0 0,0 1 0 0 0,0-1 1 0 0,0 1-1 0 0,0-1 0 0 0,0 0 0 0 0,1 1 0 0 0,-1-1 0 0 0,0 0 0 0 0,0 1 0 0 0,0-1 1 0 0,0 0-1 0 0,1 1 0 0 0,-1-1 0 0 0,0 0 0 0 0,1 1 0 0 0,-1-1 0 0 0,0 0 0 0 0,0 1 1 0 0,1-1-1 0 0,-1 0 0 0 0,0 0 0 0 0,1 0 0 0 0,-1 1 0 0 0,0-1 0 0 0,1 0 0 0 0,-1 0 1 0 0,1 0-1 0 0,-1 0 0 0 0,0 0 0 0 0,1 0 0 0 0,-1 0 0 0 0,1 0 0 0 0,-1 1 0 0 0,0-1 1 0 0,1-1-1 0 0,-1 1 0 0 0,1 0 0 0 0,-1 0 0 0 0,0 0 0 0 0,1 0 0 0 0,-1 0 0 0 0,0 0 1 0 0,1 0-32 0 0,-6 20-23 0 0,3 86-677 0 0,2-63-2299 0 0,0-30 1875 0 0</inkml:trace>
  <inkml:trace contextRef="#ctx0" brushRef="#br0" timeOffset="849.708">927 219 3272 0 0,'14'-23'5530'0'0,"-8"9"-5802"0"0,4 3-5793 0 0,-6 9 4892 0 0</inkml:trace>
  <inkml:trace contextRef="#ctx0" brushRef="#br0" timeOffset="1845.896">1021 339 1184 0 0,'4'32'4889'0'0,"23"98"-4195"0"0,-22 91 1602 0 0,-19-196-1403 0 0,14-39-921 0 0,1 1 0 0 0,1-1 0 0 0,0 1 1 0 0,1 0-1 0 0,0-1 0 0 0,1 1 0 0 0,1 1 0 0 0,0-1 0 0 0,0 1 0 0 0,1 0 0 0 0,1 0 0 0 0,0 0 0 0 0,1 1 0 0 0,0 0 0 0 0,1 1 0 0 0,0 0 1 0 0,2-2 27 0 0,-8 11-30 0 0,1 1 0 0 0,-1-1 1 0 0,0 1-1 0 0,0 0 0 0 0,1 0 1 0 0,-1 0-1 0 0,0 0 0 0 0,0 1 1 0 0,0 0-1 0 0,1-1 0 0 0,-1 1 1 0 0,0 0-1 0 0,0 0 1 0 0,0 1-1 0 0,0-1 0 0 0,0 1 1 0 0,-1-1-1 0 0,1 1 0 0 0,0 0 1 0 0,-1 0-1 0 0,1 0 0 0 0,-1 0 1 0 0,0 1-1 0 0,1-1 0 0 0,-1 0 1 0 0,0 1 29 0 0,0-1-42 0 0,52 56-237 0 0,-49-50 264 0 0,0 0 1 0 0,0 0-1 0 0,1 0 0 0 0,0-1 0 0 0,1 0 0 0 0,-1 0 0 0 0,1-1 0 0 0,1 1 1 0 0,-1-2-1 0 0,1 1 0 0 0,0-1 0 0 0,0 0 0 0 0,1-1 0 0 0,-1 0 0 0 0,1 0 0 0 0,0 0 1 0 0,0-2-1 0 0,0 1 0 0 0,1-1 0 0 0,-1 0 0 0 0,0-1 0 0 0,1 0 0 0 0,-1-1 1 0 0,1 0-1 0 0,1 0 15 0 0,6-4-72 0 0,0-1 0 0 0,-1 0 1 0 0,0-1-1 0 0,0-1 0 0 0,-1-1 1 0 0,0 0-1 0 0,0-1 0 0 0,-1 0 1 0 0,0-1-1 0 0,0-1 0 0 0,-1 0 1 0 0,-1-1-1 0 0,0 0 0 0 0,0-1 1 0 0,-1-1-1 0 0,5-8 72 0 0,19-63-81 0 0,-35 84 92 0 0,-1-1 1 0 0,1 1 0 0 0,-1-1-1 0 0,1 1 1 0 0,-1-1 0 0 0,0 1-1 0 0,0-1 1 0 0,0 1 0 0 0,0 0-1 0 0,0 0 1 0 0,0-1 0 0 0,0 1-1 0 0,0 0 1 0 0,0 0 0 0 0,0 0-1 0 0,-1 0 1 0 0,1 0 0 0 0,0 0-1 0 0,-1 1 1 0 0,1-1 0 0 0,-1 0-1 0 0,1 1 1 0 0,-1-1 0 0 0,1 1-1 0 0,-1-1 1 0 0,0 1 0 0 0,1 0-1 0 0,-1-1 1 0 0,1 1 0 0 0,-1 0-1 0 0,0 0 1 0 0,1 0 0 0 0,-1 1-1 0 0,1-1 1 0 0,-1 0 0 0 0,0 1 0 0 0,1-1-1 0 0,-1 1 1 0 0,1-1 0 0 0,-1 1-1 0 0,1-1 1 0 0,-1 1-12 0 0,-65 21 336 0 0,55-16-262 0 0,1 0 0 0 0,-1 2 0 0 0,1-1 0 0 0,1 1-1 0 0,-1 0 1 0 0,1 1 0 0 0,1 1 0 0 0,0-1 0 0 0,0 2 0 0 0,1-1-1 0 0,0 1 1 0 0,1 0 0 0 0,0 1 0 0 0,1-1 0 0 0,0 1 0 0 0,1 1-1 0 0,0-1 1 0 0,1 1 0 0 0,1-1 0 0 0,0 1 0 0 0,0 0 0 0 0,1 8-74 0 0,2-18 15 0 0,0 0 0 0 0,0 0 0 0 0,1 0 0 0 0,0 0 1 0 0,-1 0-1 0 0,1 0 0 0 0,0 0 0 0 0,0 0 1 0 0,1-1-1 0 0,-1 1 0 0 0,1 0 0 0 0,-1-1 1 0 0,1 1-1 0 0,0-1 0 0 0,0 0 0 0 0,0 1 0 0 0,0-1 1 0 0,0 0-1 0 0,0 0 0 0 0,1 0 0 0 0,-1-1 1 0 0,1 1-1 0 0,-1 0 0 0 0,1-1 0 0 0,0 0 1 0 0,0 0-1 0 0,-1 0 0 0 0,1 0 0 0 0,0 0 1 0 0,0 0-1 0 0,0-1 0 0 0,0 1 0 0 0,0-1 0 0 0,0 0 1 0 0,0 0-1 0 0,0 0 0 0 0,3-1-15 0 0,103-17 245 0 0,-95 13-239 0 0,-1-2 1 0 0,0 0-1 0 0,0 0 0 0 0,-1-1 0 0 0,0-1 0 0 0,0 0 0 0 0,-1 0 1 0 0,0-1-1 0 0,-1-1 0 0 0,0 0 0 0 0,-1 0 0 0 0,0-1 0 0 0,-1 0 1 0 0,0 0-1 0 0,-1-1 0 0 0,0 0 0 0 0,-1-1 0 0 0,0 1 0 0 0,1-9-6 0 0,4-17 122 0 0,-3-1-1 0 0,-1 0 1 0 0,-1 0-1 0 0,-3 0 1 0 0,-1 0-1 0 0,-2-16-121 0 0,-39-116 1322 0 0,9 92 936 0 0,30 80-2132 0 0,-7 28 31 0 0,3 4-212 0 0,2 0 1 0 0,1 0-1 0 0,1 1 1 0 0,2-1 0 0 0,1 0-1 0 0,6 23 55 0 0,2 28-441 0 0,-4-18-128 0 0,17 266-8985 0 0,-27-297 8355 0 0,-13 20 110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4:5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12188 1 2364 0 0,'44'19'4110'0'0,"-8"75"-2549"0"0,-33-85-1201 0 0,5 22-45 0 0,-2-1-1 0 0,-1 1 1 0 0,-2 0 0 0 0,-1 0 0 0 0,-1 0 0 0 0,-1 0-1 0 0,-2 0 1 0 0,-1 0 0 0 0,-2 0 0 0 0,-1 0 0 0 0,-1-1-1 0 0,-2 0 1 0 0,-6 13-315 0 0,-57 89-1412 0 0,67-125 902 0 0,0 0 0 0 0,-1 0 0 0 0,0-1 0 0 0,-1 1 1 0 0,1-1-1 0 0,-1-1 0 0 0,0 0 0 0 0,-1 0 0 0 0,1 0 1 0 0,-1-1-1 0 0,0 0 0 0 0,0 0 0 0 0,-1-1 0 0 0,1 0 1 0 0,-6 1 509 0 0,4-3-1092 0 0</inkml:trace>
  <inkml:trace contextRef="#ctx0" brushRef="#br0" timeOffset="-521.235">11214 49 1580 0 0,'16'38'2784'0'0,"-12"-30"-2664"0"0,0-1 0 0 0,0 1 0 0 0,1-1 0 0 0,-1 0 0 0 0,2-1 0 0 0,-1 1 0 0 0,1-1 0 0 0,0 0 0 0 0,0 0 0 0 0,1-1 0 0 0,-1 0 0 0 0,1 0 0 0 0,1-1 0 0 0,-1 0 1 0 0,0 0-1 0 0,1 0 0 0 0,0-1 0 0 0,0 0 0 0 0,0-1 0 0 0,0 0 0 0 0,0 0 0 0 0,1 0 0 0 0,-1-1 0 0 0,1-1 0 0 0,-1 1 0 0 0,0-1 0 0 0,1-1 0 0 0,-1 0 0 0 0,1 0 0 0 0,-1 0 0 0 0,0-1 0 0 0,0 0 0 0 0,8-4-120 0 0,-11 6 56 0 0,0-1 0 0 0,1 0 0 0 0,-1-1 0 0 0,0 0 0 0 0,1 1 0 0 0,-1-2 0 0 0,0 1 0 0 0,-1 0 0 0 0,1-1 0 0 0,0 0 0 0 0,-1 0 0 0 0,1-1 0 0 0,-1 1 0 0 0,0-1 0 0 0,0 0 0 0 0,0 0 0 0 0,-1 0 0 0 0,1 0 0 0 0,-1-1 0 0 0,0 1 0 0 0,-1-1 0 0 0,1 0 0 0 0,-1 0 0 0 0,0 0 0 0 0,0 0 0 0 0,0-1 0 0 0,0-2-56 0 0,-2 7 168 0 0,0 1 9 0 0,0 0-10 0 0,-11-5 524 0 0,14 114-91 0 0,39 260 569 0 0,-41-361-1133 0 0,0 1 0 0 0,-1-1 0 0 0,0 1 0 0 0,0-1 0 0 0,-1 1 0 0 0,0-1 0 0 0,-1 1 0 0 0,0-1 0 0 0,0 0 1 0 0,0 0-1 0 0,-1 0 0 0 0,-1 0 0 0 0,1 0 0 0 0,-1-1 0 0 0,-1 1 0 0 0,1-1 0 0 0,-1 0 0 0 0,0 0 1 0 0,-1-1-1 0 0,0 0 0 0 0,0 0 0 0 0,0 0 0 0 0,-1 0 0 0 0,1-1 0 0 0,-1 0 0 0 0,0-1 0 0 0,-1 0 1 0 0,1 0-1 0 0,-1 0 0 0 0,0-1 0 0 0,0 0 0 0 0,-2 0-36 0 0,3-6-39 0 0,0 0 1 0 0,0 0-1 0 0,1-1 1 0 0,-1 1-1 0 0,1-1 1 0 0,0-1-1 0 0,0 0 1 0 0,0 1-1 0 0,1-2 1 0 0,-1 1-1 0 0,1-1 1 0 0,1 1-1 0 0,-1-2 1 0 0,1 1-1 0 0,0 0 1 0 0,0-1-1 0 0,1 1 0 0 0,0-1 1 0 0,0 0-1 0 0,1 0 1 0 0,-1-1-1 0 0,2 1 1 0 0,-1-3 38 0 0,-1-1-146 0 0,2 0 0 0 0,-1 0 0 0 0,1 0-1 0 0,1 0 1 0 0,0 0 0 0 0,1 0 0 0 0,0 0 0 0 0,1 0 0 0 0,0 0 0 0 0,0 0 0 0 0,2 0-1 0 0,-1 0 1 0 0,1 1 0 0 0,0 0 0 0 0,1 0 0 0 0,1 0 0 0 0,-1 0 0 0 0,1 1 0 0 0,1 0-1 0 0,0 0 1 0 0,0 1 0 0 0,1 0 0 0 0,0 0 0 0 0,0 1 0 0 0,6-4 146 0 0,158-118-6751 0 0,-147 111 5357 0 0</inkml:trace>
  <inkml:trace contextRef="#ctx0" brushRef="#br0" timeOffset="-243.075">11162 21 1984 0 0,'-12'17'553'0'0,"1"1"1"0"0,1 0-1 0 0,0 1 0 0 0,2 0 0 0 0,0 0 0 0 0,1 1 1 0 0,1 0-1 0 0,0 0 0 0 0,2 1 0 0 0,1 0 0 0 0,-2 19-553 0 0,6-27 171 0 0,0 0-1 0 0,1 0 0 0 0,0 0 0 0 0,1 0 0 0 0,1 0 1 0 0,-1 0-1 0 0,2-1 0 0 0,0 0 0 0 0,1 0 0 0 0,0 0 1 0 0,1 0-171 0 0,3 6 79 0 0,1 0 0 0 0,1-1 0 0 0,1 0 0 0 0,0-1 0 0 0,1-1 0 0 0,1 0 0 0 0,0-1 0 0 0,1 0 0 0 0,0-1 0 0 0,1-1 0 0 0,1-1 0 0 0,0 0 0 0 0,4 0-79 0 0,-4-2-463 0 0,-1-1 1 0 0,2-1-1 0 0,-1-1 0 0 0,1 0 1 0 0,-1-1-1 0 0,1-1 1 0 0,1-1-1 0 0,17 0 463 0 0,-33-3-207 0 0,1 0-1 0 0,0 0 1 0 0,0 0-1 0 0,0-1 1 0 0,-1 1-1 0 0,1-1 1 0 0,0 0 0 0 0,-1-1-1 0 0,1 1 1 0 0,-1-1-1 0 0,1 0 1 0 0,-1 0 0 0 0,0 0-1 0 0,0-1 1 0 0,0 0-1 0 0,0 1 1 0 0,0-1-1 0 0,-1-1 1 0 0,3-1 207 0 0,14-17-1235 0 0</inkml:trace>
  <inkml:trace contextRef="#ctx0" brushRef="#br0" timeOffset="-1898.425">10030 59 1060 0 0,'-19'-9'4433'0'0,"-21"38"-3365"0"0,27-12-802 0 0,1 0 1 0 0,1 1 0 0 0,0 0 0 0 0,2 0 0 0 0,0 1 0 0 0,1 1 0 0 0,0-1 0 0 0,2 1 0 0 0,1 0 0 0 0,0 1-1 0 0,1-1 1 0 0,2 1 0 0 0,0 0 0 0 0,1 0 0 0 0,1 0 0 0 0,0 0 0 0 0,5 19-267 0 0,-5-30 82 0 0,55 299 987 0 0,-25-135-2736 0 0,-30-172 1495 0 0,-1 0 1 0 0,1-1-1 0 0,-1 1 1 0 0,1 0 0 0 0,-1-1-1 0 0,0 1 1 0 0,0 0-1 0 0,0-1 1 0 0,0 1 0 0 0,0-1-1 0 0,0 0 1 0 0,0 1 0 0 0,0-1-1 0 0,0 0 1 0 0,-1 1-1 0 0,1-1 1 0 0,0 0 0 0 0,-1 0-1 0 0,1 0 1 0 0,-1 0-1 0 0,0-1 1 0 0,1 1 0 0 0,-1 0-1 0 0,0-1 1 0 0,1 1-1 0 0,-1-1 1 0 0,0 1 0 0 0,0-1-1 0 0,1 0 1 0 0,-1 0-1 0 0,0 0 1 0 0,0 0 0 0 0,1 0-1 0 0,-1 0 1 0 0,0 0-1 0 0,0-1 1 0 0,1 1 0 0 0,-1 0-1 0 0,0-1 1 0 0,1 0-1 0 0,-1 1 1 0 0,0-1 0 0 0,1 0-1 0 0,-2 0 172 0 0,-28-12-1232 0 0</inkml:trace>
  <inkml:trace contextRef="#ctx0" brushRef="#br0" timeOffset="-1676.273">9710 682 1324 0 0,'18'-39'7772'0'0,"68"12"-7600"0"0,-76 25 355 0 0,124-24-810 0 0,77-17-5836 0 0,-183 39 4686 0 0</inkml:trace>
  <inkml:trace contextRef="#ctx0" brushRef="#br0" timeOffset="-1241.484">10311 487 976 0 0,'7'34'4307'0'0,"-1"-25"-4253"0"0,1 0-1 0 0,0 0 1 0 0,0 0 0 0 0,1-1-1 0 0,0 0 1 0 0,0 0 0 0 0,1-1-1 0 0,0 0 1 0 0,0 0 0 0 0,1-1-1 0 0,0-1 1 0 0,0 1 0 0 0,0-2-1 0 0,1 1 1 0 0,-1-1 0 0 0,1-1-1 0 0,0 0 1 0 0,0-1 0 0 0,0 0-1 0 0,0 0 1 0 0,1-1 0 0 0,-1-1-1 0 0,0 0 1 0 0,1 0 0 0 0,8-3-54 0 0,-10 3-45 0 0,0-2 1 0 0,-1 1 0 0 0,1-1 0 0 0,-1 0 0 0 0,1-1-1 0 0,-1 0 1 0 0,0-1 0 0 0,0 0 0 0 0,0 0 0 0 0,-1-1-1 0 0,1 0 1 0 0,-1-1 0 0 0,7-6 44 0 0,-14 12 61 0 0,0-1 1 0 0,0 0-1 0 0,0 0 0 0 0,0 0 1 0 0,0 0-1 0 0,0 0 0 0 0,0 0 1 0 0,-1 0-1 0 0,1 0 0 0 0,0 0 1 0 0,-1 0-1 0 0,1 0 0 0 0,0 0 1 0 0,-1 0-1 0 0,0-1 0 0 0,1 1 1 0 0,-1 0-1 0 0,0 0 1 0 0,1 0-1 0 0,-1-1 0 0 0,0 1 1 0 0,0 0-1 0 0,0-1 0 0 0,0 1 1 0 0,0 0-1 0 0,-1 0 0 0 0,1-1 1 0 0,0 1-1 0 0,0 0 0 0 0,-1 0 1 0 0,1 0-1 0 0,-1-1 0 0 0,1 1 1 0 0,-1 0-1 0 0,0 0 0 0 0,1 0 1 0 0,-1 0-1 0 0,0 0 0 0 0,0 0 1 0 0,0 0-1 0 0,1 0 1 0 0,-1 0-1 0 0,0 0 0 0 0,0 1 1 0 0,0-1-1 0 0,-1 0 0 0 0,1 1 1 0 0,0-1-1 0 0,0 1 0 0 0,0-1 1 0 0,0 1-1 0 0,-1-1 0 0 0,1 1 1 0 0,0 0-1 0 0,0 0 0 0 0,-1-1 1 0 0,1 1-1 0 0,0 0 0 0 0,0 0 1 0 0,-1 0-1 0 0,1 1 1 0 0,0-1-1 0 0,0 0 0 0 0,-1 0 1 0 0,1 1-1 0 0,0-1 0 0 0,0 0 1 0 0,0 1-1 0 0,-1 0-61 0 0,-18 18 209 0 0,2 0 1 0 0,0 1-1 0 0,2 1 0 0 0,0 1 1 0 0,1 0-1 0 0,2 1 0 0 0,0 1 1 0 0,1 0-1 0 0,2 1 0 0 0,0 0 1 0 0,2 0-1 0 0,0 1 0 0 0,2 0 0 0 0,1 0 1 0 0,1 3-210 0 0,-35 110-238 0 0,-15-6-3721 0 0,37-113-1677 0 0,16-20 4386 0 0</inkml:trace>
  <inkml:trace contextRef="#ctx0" brushRef="#br0" timeOffset="-4337.543">7020 251 928 0 0,'-3'-5'200'0'0,"0"1"0"0"0,0-1 0 0 0,-1 1 0 0 0,1 0 0 0 0,-1 1 0 0 0,0-1 0 0 0,0 0 0 0 0,0 1 0 0 0,-1 0 1 0 0,1 0-1 0 0,-1 0 0 0 0,0 1 0 0 0,1 0 0 0 0,-1 0 0 0 0,0 0 0 0 0,0 0 0 0 0,-1 1 0 0 0,1-1 0 0 0,0 2 0 0 0,0-1 0 0 0,-1 0 0 0 0,1 1 0 0 0,0 0 0 0 0,-1 0 0 0 0,-4 1-200 0 0,3-1 92 0 0,0 1 0 0 0,0-1 0 0 0,1 1 0 0 0,-1 0 0 0 0,0 1 0 0 0,0 0 0 0 0,1 0 0 0 0,-1 0 0 0 0,1 1-1 0 0,0 0 1 0 0,0 0 0 0 0,0 0 0 0 0,0 1 0 0 0,0 0 0 0 0,1 0 0 0 0,-1 1 0 0 0,1-1 0 0 0,1 1 0 0 0,-1 0 0 0 0,0 1 0 0 0,1-1 0 0 0,0 1 0 0 0,1 0-1 0 0,-1 0 1 0 0,1 0 0 0 0,0 0 0 0 0,0 0 0 0 0,1 1 0 0 0,0-1 0 0 0,0 1 0 0 0,1 0 0 0 0,-1 5-92 0 0,-2 10 195 0 0,1 0-1 0 0,1 1 1 0 0,1 0 0 0 0,1-1-1 0 0,1 1 1 0 0,1 0 0 0 0,1-1-1 0 0,1 0 1 0 0,2 3-195 0 0,14 44 176 0 0,4-2-1 0 0,2 0 1 0 0,4-1 0 0 0,2-2 0 0 0,11 12-176 0 0,-33-59-321 0 0,15 33-129 0 0,-19-14-2816 0 0,-6-35 3155 0 0,-1 0 0 0 0,0 1 1 0 0,1-1-1 0 0,-1 0 0 0 0,0 0 1 0 0,0 0-1 0 0,0 0 0 0 0,0 0 1 0 0,0 0-1 0 0,0 0 0 0 0,0 0 1 0 0,0 0-1 0 0,-1 0 0 0 0,1 0 1 0 0,0-1-1 0 0,0 1 0 0 0,-1 0 1 0 0,1-1-1 0 0,0 1 0 0 0,-1-1 0 0 0,1 0 1 0 0,-1 1-1 0 0,1-1 0 0 0,0 0 1 0 0,-1 0-1 0 0,1 0 0 0 0,-1 0 1 0 0,1 0-1 0 0,-1 0 0 0 0,1 0 1 0 0,-1-1-1 0 0,1 1 0 0 0,0 0 1 0 0,-1-1-1 0 0,1 1 0 0 0,0-1 1 0 0,-2 0 110 0 0,-21-5-1234 0 0</inkml:trace>
  <inkml:trace contextRef="#ctx0" brushRef="#br0" timeOffset="-3962.397">6689 756 2848 0 0,'16'-10'4250'0'0,"10"-6"-3225"0"0,257-58 1259 0 0,73 27-1154 0 0,-354 47-1065 0 0,1 2-25 0 0,-1 0 0 0 0,1 0-1 0 0,0 0 1 0 0,-1 0 0 0 0,1 1-1 0 0,-1-1 1 0 0,0 1 0 0 0,0-1-1 0 0,0 1 1 0 0,0 0-1 0 0,0 0 1 0 0,-1 0 0 0 0,1 0-1 0 0,-1 0 1 0 0,0 0 0 0 0,0 1-1 0 0,0-1 1 0 0,0 0 0 0 0,0 1-1 0 0,-1-1 1 0 0,0 0 0 0 0,1 1-1 0 0,-1-1 1 0 0,-1 0-1 0 0,1 1 1 0 0,0-1 0 0 0,-1 1-1 0 0,1-1 1 0 0,-1 0 0 0 0,0 0-1 0 0,-1 1-39 0 0,2 13 108 0 0,-14 155 427 0 0,10-37-471 0 0,6-76-3410 0 0,-2-58 3205 0 0,0 0-1 0 0,-1 0 0 0 0,1 0 1 0 0,0 0-1 0 0,0 0 0 0 0,-1-1 1 0 0,1 1-1 0 0,-1 0 0 0 0,1 0 1 0 0,0 0-1 0 0,-1 0 0 0 0,0-1 1 0 0,1 1-1 0 0,-1 0 0 0 0,1-1 1 0 0,-1 1-1 0 0,0 0 0 0 0,0-1 1 0 0,1 1-1 0 0,-1-1 0 0 0,0 1 1 0 0,0-1-1 0 0,1 1 0 0 0,-1-1 1 0 0,0 0-1 0 0,0 1 0 0 0,0-1 1 0 0,0 0-1 0 0,0 0 0 0 0,0 1 1 0 0,0-1-1 0 0,0 0 1 0 0,0 0-1 0 0,0 0 0 0 0,1 0 1 0 0,-1 0-1 0 0,0 0 0 0 0,0-1 1 0 0,0 1-1 0 0,0 0 0 0 0,0 0 1 0 0,0-1-1 0 0,0 1 0 0 0,0-1 1 0 0,1 1-1 0 0,-1 0 0 0 0,0-1 1 0 0,0 0-1 0 0,0 1 142 0 0,-15-6-1175 0 0</inkml:trace>
  <inkml:trace contextRef="#ctx0" brushRef="#br0" timeOffset="-3748.344">7217 757 2572 0 0,'18'-19'6283'0'0,"41"45"-5493"0"0,-39-15-289 0 0,15 3-291 0 0,182 66-463 0 0,-64-58-6105 0 0,-135-26 5199 0 0,13-16 13 0 0</inkml:trace>
  <inkml:trace contextRef="#ctx0" brushRef="#br0" timeOffset="-3442.329">7994 197 1552 0 0,'-6'0'327'0'0,"0"1"-1"0"0,1 0 1 0 0,-1 0 0 0 0,0 0-1 0 0,1 0 1 0 0,-1 1 0 0 0,1 0-1 0 0,-1 0 1 0 0,1 1 0 0 0,0-1-1 0 0,0 1 1 0 0,0 0 0 0 0,0 1-1 0 0,1-1 1 0 0,-1 1-1 0 0,1 0 1 0 0,0 0 0 0 0,0 0-1 0 0,-1 3-326 0 0,-3 3 170 0 0,1 0 0 0 0,0 1-1 0 0,1-1 1 0 0,1 2 0 0 0,-1-1-1 0 0,2 1 1 0 0,0-1-1 0 0,0 1 1 0 0,1 1 0 0 0,0-1-1 0 0,1 0 1 0 0,1 0 0 0 0,0 4-170 0 0,1-3 54 0 0,1-1 1 0 0,0 1 0 0 0,1 0 0 0 0,0-1 0 0 0,1 0-1 0 0,1 1 1 0 0,0-1 0 0 0,0 0 0 0 0,1-1-1 0 0,1 1 1 0 0,0-1 0 0 0,1 0 0 0 0,0 0 0 0 0,0-1-1 0 0,1 0 1 0 0,0 0 0 0 0,1-1 0 0 0,0 0 0 0 0,1-1-1 0 0,0 0-54 0 0,-1-1-442 0 0,1 0 0 0 0,-1 0 0 0 0,1-2 0 0 0,1 1 0 0 0,-1-1-1 0 0,1 0 1 0 0,0-1 0 0 0,0-1 0 0 0,0 0 0 0 0,0 0 0 0 0,1-1-1 0 0,-1 0 1 0 0,1-1 0 0 0,4 0 442 0 0,2-5-1257 0 0,14-14 109 0 0</inkml:trace>
  <inkml:trace contextRef="#ctx0" brushRef="#br0" timeOffset="-3088.038">8174 306 1736 0 0,'6'0'166'0'0,"0"0"0"0"0,0 1 0 0 0,0 0 0 0 0,0 0-1 0 0,0 1 1 0 0,0 0 0 0 0,0 0 0 0 0,0 0 0 0 0,0 0 0 0 0,-1 1-1 0 0,1 0 1 0 0,-1 1 0 0 0,0-1 0 0 0,0 1 0 0 0,0 0 0 0 0,0 0 0 0 0,-1 0-1 0 0,0 1 1 0 0,0-1 0 0 0,0 1 0 0 0,0 0 0 0 0,-1 0 0 0 0,0 1 0 0 0,0-1-1 0 0,0 1 1 0 0,-1 0 0 0 0,1-1 0 0 0,-1 1 0 0 0,-1 0 0 0 0,1 0-1 0 0,-1 0 1 0 0,0 3-166 0 0,-5 0 208 0 0,0 1 0 0 0,0 0 1 0 0,-1-1-1 0 0,0 0 0 0 0,-1 0 0 0 0,0 0 0 0 0,-1-1 0 0 0,1 0 0 0 0,-2 0 0 0 0,1 0 0 0 0,-1-1 0 0 0,0 0 0 0 0,0-1 0 0 0,-1 0 0 0 0,-6 4-208 0 0,-118 57 1569 0 0,131-66-1630 0 0,-2-25-927 0 0,30 3-107 0 0,1 1 0 0 0,0 1 0 0 0,2 1 1 0 0,0 2-1 0 0,1 1 0 0 0,25-9 1095 0 0,-41 17-547 0 0,25-11-685 0 0</inkml:trace>
  <inkml:trace contextRef="#ctx0" brushRef="#br0" timeOffset="-2836.873">8558 346 1976 0 0,'-23'-18'4422'0'0,"-38"21"-2438"0"0,56-2-1910 0 0,-1 0 0 0 0,1 0 1 0 0,0 0-1 0 0,0 1 0 0 0,0-1 0 0 0,0 1 0 0 0,0 0 1 0 0,0 1-1 0 0,0-1 0 0 0,0 1 0 0 0,1 0 0 0 0,0 0 1 0 0,-1 1-1 0 0,1-1 0 0 0,0 1 0 0 0,1 0 0 0 0,-1 0 1 0 0,1 0-1 0 0,0 0 0 0 0,0 1 0 0 0,0-1 0 0 0,0 1 1 0 0,1 0-1 0 0,0 0 0 0 0,0 0 0 0 0,0 0 0 0 0,0 0 1 0 0,1 0-1 0 0,0 1 0 0 0,0-1 0 0 0,1 0 0 0 0,-1 4-74 0 0,5-1 18 0 0,0 1 0 0 0,0-1-1 0 0,1 0 1 0 0,0-1 0 0 0,0 1-1 0 0,0-1 1 0 0,1 0 0 0 0,1 0-1 0 0,-1-1 1 0 0,1 0 0 0 0,0 0-1 0 0,0 0 1 0 0,1-1 0 0 0,0 0-1 0 0,0-1 1 0 0,0 1 0 0 0,0-2-1 0 0,1 1 1 0 0,5 1-18 0 0,-8-3-405 0 0,0 0 0 0 0,1 0 0 0 0,-1-1 0 0 0,1 0 0 0 0,-1 0 1 0 0,1 0-1 0 0,0-1 0 0 0,-1 0 0 0 0,1 0 0 0 0,-1-1 0 0 0,1 0 0 0 0,-1 0 0 0 0,1 0 0 0 0,-1-1 0 0 0,1 0 0 0 0,-1 0 0 0 0,4-3 405 0 0,4-6-1286 0 0,-6 0 60 0 0</inkml:trace>
  <inkml:trace contextRef="#ctx0" brushRef="#br0" timeOffset="-2616.801">8757 42 1576 0 0,'13'5'233'0'0,"1"1"-1"0"0,-1 0 1 0 0,-1 1-1 0 0,1 0 1 0 0,-1 1-1 0 0,0 0 0 0 0,-1 1 1 0 0,0 1-1 0 0,-1 0 1 0 0,1 0-1 0 0,-2 1 1 0 0,0 0-1 0 0,0 0 1 0 0,-1 1-1 0 0,0 0 1 0 0,-1 1-1 0 0,0 0 1 0 0,-1 0-1 0 0,-1 0 1 0 0,0 1-1 0 0,-1 0 1 0 0,0 0-1 0 0,-1 0 1 0 0,-1 0-1 0 0,0 0 1 0 0,-1 1-1 0 0,-1-1 1 0 0,0 0-1 0 0,0 1 0 0 0,-2-1 1 0 0,0 1-1 0 0,0-1 1 0 0,-2 0-1 0 0,0 0 1 0 0,0-1-1 0 0,-1 1 1 0 0,-1-1-1 0 0,-2 4-232 0 0,-5 9-52 0 0,0-1-1 0 0,-2 0 0 0 0,-1-1 1 0 0,-1-1-1 0 0,-1-1 0 0 0,-1 0 1 0 0,-1-2-1 0 0,-14 12 53 0 0,34-31-69 0 0,-30 19-1751 0 0,16-16-1878 0 0,13-6 2281 0 0,-2-6 24 0 0</inkml:trace>
  <inkml:trace contextRef="#ctx0" brushRef="#br0" timeOffset="-2362.136">9352 676 1380 0 0,'6'20'784'0'0,"-6"-2"-84"0"0,0-1 0 0 0,0-7 12 0 0,0 8-116 0 0,-22 22-32 0 0,12-15-59 0 0,-1 0-29 0 0,-10-3-264 0 0,1-4-56 0 0,-7 2-20 0 0,-3-2-472 0 0,-4-3-460 0 0,-1 0-461 0 0,1-5 65 0 0,2 0 28 0 0,4-6-4 0 0</inkml:trace>
  <inkml:trace contextRef="#ctx0" brushRef="#br0" timeOffset="-6228.54">4641 381 1652 0 0,'0'-1'158'0'0,"1"0"0"0"0,0 0 0 0 0,0 0 0 0 0,-1 0 0 0 0,1 0 0 0 0,0 1 0 0 0,0-1 0 0 0,0 0-1 0 0,0 0 1 0 0,0 1 0 0 0,0-1 0 0 0,0 1 0 0 0,0-1 0 0 0,0 1 0 0 0,0-1 0 0 0,0 1 0 0 0,0 0 0 0 0,0-1 0 0 0,0 1 0 0 0,0 0 0 0 0,0 0-1 0 0,0 0 1 0 0,1 0 0 0 0,-1 0 0 0 0,0 0 0 0 0,0 0 0 0 0,0 0 0 0 0,0 1 0 0 0,0-1 0 0 0,0 0 0 0 0,0 1 0 0 0,1-1 0 0 0,-1 1 0 0 0,0-1-1 0 0,0 1 1 0 0,-1-1 0 0 0,1 1 0 0 0,0 0 0 0 0,0-1 0 0 0,0 1 0 0 0,0 0 0 0 0,0 0 0 0 0,-1 0 0 0 0,1-1 0 0 0,0 1 0 0 0,-1 0 0 0 0,1 0-1 0 0,-1 0 1 0 0,1 0 0 0 0,-1 0 0 0 0,1 1-158 0 0,56 206 1404 0 0,20 46-361 0 0,-15-61-3460 0 0,-62-192 1408 0 0,-12-5-4378 0 0,8-2 4151 0 0</inkml:trace>
  <inkml:trace contextRef="#ctx0" brushRef="#br0" timeOffset="-5961.26">4772 499 1976 0 0,'2'-6'129'0'0,"1"0"0"0"0,-1 0 0 0 0,1 0 1 0 0,0 1-1 0 0,0-1 0 0 0,0 1 0 0 0,1 0 0 0 0,0 0 0 0 0,0 0 0 0 0,0 1 0 0 0,1-1 0 0 0,-1 1 0 0 0,1 0 0 0 0,0 0 0 0 0,1 0 0 0 0,-1 1 1 0 0,0 0-1 0 0,1 0 0 0 0,0 0 0 0 0,0 1 0 0 0,0 0 0 0 0,0 0 0 0 0,0 0 0 0 0,0 1 0 0 0,0 0 0 0 0,0 0 0 0 0,1 1 0 0 0,-1 0 1 0 0,0 0-1 0 0,1 0 0 0 0,-1 0 0 0 0,0 1 0 0 0,0 0 0 0 0,1 1 0 0 0,-1 0 0 0 0,0 0 0 0 0,0 0 0 0 0,2 1-129 0 0,-2 1 76 0 0,0 0 1 0 0,-1 0-1 0 0,1 0 0 0 0,-1 1 0 0 0,0 0 0 0 0,-1 0 0 0 0,1 0 0 0 0,-1 1 0 0 0,0-1 1 0 0,0 1-1 0 0,0 0 0 0 0,-1 0 0 0 0,0 0 0 0 0,-1 0 0 0 0,1 1 0 0 0,-1-1 0 0 0,0 1 0 0 0,-1 0 1 0 0,1 0-1 0 0,-1-1 0 0 0,-1 1 0 0 0,1 0 0 0 0,-1 0 0 0 0,0 0 0 0 0,-1 0 0 0 0,0 0 1 0 0,0-1-1 0 0,0 1 0 0 0,-1 0 0 0 0,0-1 0 0 0,0 1 0 0 0,-1-1 0 0 0,0 1 0 0 0,0-1 1 0 0,-1 1-77 0 0,0 1 8 0 0,-1 0 1 0 0,0-1-1 0 0,0 0 1 0 0,0 0 0 0 0,-1 0-1 0 0,0 0 1 0 0,-1-1 0 0 0,1 0-1 0 0,-1 0 1 0 0,0-1-1 0 0,-1 0 1 0 0,1 0 0 0 0,-1-1-1 0 0,0 0 1 0 0,0 0 0 0 0,-1-1-1 0 0,-3 2-8 0 0,11-5-527 0 0,23-39-5052 0 0,-1 24 4317 0 0</inkml:trace>
  <inkml:trace contextRef="#ctx0" brushRef="#br0" timeOffset="-5475.86">5405 506 1976 0 0,'-9'0'243'0'0,"0"1"-1"0"0,0 0 0 0 0,0 0 1 0 0,0 1-1 0 0,0 1 0 0 0,1-1 1 0 0,-1 1-1 0 0,1 1 0 0 0,-1 0 1 0 0,1 0-1 0 0,0 0 0 0 0,1 1 1 0 0,-1 0-1 0 0,1 1 0 0 0,0 0 1 0 0,0 0-1 0 0,0 0 0 0 0,1 1 1 0 0,0 0-1 0 0,0 2-242 0 0,1-5 179 0 0,-6 5-16 0 0,1 1 1 0 0,0-1-1 0 0,0 2 1 0 0,1-1-1 0 0,1 1 0 0 0,-1 1 1 0 0,2 0-1 0 0,0 0 1 0 0,0 0-1 0 0,1 1 0 0 0,1 0 1 0 0,-1 2-164 0 0,6-13 185 0 0,3 9 29 0 0,1-9-212 0 0,0 0-1 0 0,1 0 1 0 0,-1-1-1 0 0,1 0 1 0 0,0 0-1 0 0,-1 0 1 0 0,1 0-1 0 0,0 0 1 0 0,-1-1-1 0 0,1 0 1 0 0,0 0-1 0 0,0-1 1 0 0,-1 1-1 0 0,1-1 1 0 0,0 0-1 0 0,-1 0 1 0 0,1 0-1 0 0,-1-1 1 0 0,1 0 0 0 0,-1 0-1 0 0,0 0 1 0 0,4-2-2 0 0,12-5-85 0 0,0-1 0 0 0,-1-1 0 0 0,0 0 0 0 0,-1-2 1 0 0,-1 0-1 0 0,0-1 0 0 0,0 0 0 0 0,-2-1 0 0 0,1-1 1 0 0,-2-1-1 0 0,-1 0 0 0 0,0-1 0 0 0,-1 0 0 0 0,-1-1 1 0 0,0 0-1 0 0,-2-1 0 0 0,0 0 0 0 0,-1 0 0 0 0,-1-1 1 0 0,-1 0-1 0 0,2-16 85 0 0,8-89 1868 0 0,-15 124-1821 0 0,-1 1 0 0 0,0-1 0 0 0,0 1 0 0 0,0-1 1 0 0,0 1-1 0 0,0-1 0 0 0,-1 0 0 0 0,1 1 0 0 0,0-1 0 0 0,-1 1 0 0 0,1-1 0 0 0,-1 1 1 0 0,1 0-1 0 0,-1-1 0 0 0,0 1 0 0 0,0-1 0 0 0,0 1 0 0 0,0 0 0 0 0,0 0 1 0 0,0 0-1 0 0,0-1 0 0 0,0 1 0 0 0,0 0 0 0 0,0 0 0 0 0,0 0 0 0 0,-1 1 0 0 0,1-1 1 0 0,0 0-1 0 0,-1 0 0 0 0,1 1 0 0 0,-1-1 0 0 0,1 1 0 0 0,-1-1 0 0 0,1 1 1 0 0,-1 0-1 0 0,1-1 0 0 0,-1 1 0 0 0,0 0 0 0 0,1 0 0 0 0,-1 0 0 0 0,1 0 0 0 0,-1 0 1 0 0,1 1-1 0 0,-1-1 0 0 0,1 0 0 0 0,-1 1 0 0 0,1-1 0 0 0,-1 1 0 0 0,1-1 0 0 0,-1 1 1 0 0,1 0-1 0 0,0 0 0 0 0,-1 0 0 0 0,1 0 0 0 0,0 0 0 0 0,0 0 0 0 0,0 0 1 0 0,0 0-1 0 0,0 0 0 0 0,0 0 0 0 0,0 0 0 0 0,0 1 0 0 0,0-1 0 0 0,0 1 0 0 0,0-1-47 0 0,-3 18 16 0 0,0 0-1 0 0,2 0 1 0 0,0 0-1 0 0,1 0 1 0 0,0 1-1 0 0,2-1 1 0 0,0 0-1 0 0,2 0 1 0 0,0 0-1 0 0,1 0 1 0 0,0 0-1 0 0,2-1 1 0 0,0 0-1 0 0,1 0 1 0 0,1 0-1 0 0,9 12-15 0 0,2 20-346 0 0,-11-27-306 0 0,0 0 0 0 0,2-1-1 0 0,0 0 1 0 0,2-1 0 0 0,0 0 0 0 0,1-1 0 0 0,10 10 652 0 0,17-15-5357 0 0,-27-15 4059 0 0</inkml:trace>
  <inkml:trace contextRef="#ctx0" brushRef="#br0" timeOffset="-5227.867">5912 291 1076 0 0,'-44'40'4544'0'0,"37"-19"-4245"0"0,0 0 1 0 0,2 1 0 0 0,0-1-1 0 0,1 1 1 0 0,2 0-1 0 0,0 0 1 0 0,1 0 0 0 0,1 0-1 0 0,1 0 1 0 0,1 0-1 0 0,1 0 1 0 0,1 0 0 0 0,1 0-1 0 0,1-1 1 0 0,1 0-1 0 0,1 0 1 0 0,0-1 0 0 0,2 0-1 0 0,0-1 1 0 0,8 12-300 0 0,10 16 264 0 0,42 116-1254 0 0,-71-160 770 0 0,1-1-1 0 0,-1 1 0 0 0,0 0 0 0 0,0-1 1 0 0,0 0-1 0 0,0 1 0 0 0,0-1 1 0 0,-1 0-1 0 0,1 1 0 0 0,-1-1 0 0 0,1 0 1 0 0,-1 0-1 0 0,0 0 0 0 0,0 0 0 0 0,0-1 1 0 0,0 1-1 0 0,0 0 0 0 0,0-1 1 0 0,0 1-1 0 0,-1-1 0 0 0,1 0 0 0 0,0 0 1 0 0,-1 0-1 0 0,1 0 0 0 0,-1 0 0 0 0,1 0 1 0 0,-1-1-1 0 0,0 1 0 0 0,1-1 1 0 0,-1 0-1 0 0,1 0 0 0 0,-1 0 0 0 0,0 0 1 0 0,1 0-1 0 0,-3-1 221 0 0,-12 1-1229 0 0</inkml:trace>
  <inkml:trace contextRef="#ctx0" brushRef="#br0" timeOffset="-5052.886">5658 797 1756 0 0,'1'-9'381'0'0,"1"0"1"0"0,1 0-1 0 0,0 0 0 0 0,0 0 1 0 0,0 0-1 0 0,1 1 0 0 0,1 0 1 0 0,-1-1-1 0 0,1 2 0 0 0,1-1 1 0 0,-1 0-1 0 0,1 1 0 0 0,1 0 1 0 0,-1 1-1 0 0,1-1 0 0 0,0 1 1 0 0,1 1-1 0 0,-1-1 0 0 0,1 1 1 0 0,0 0-1 0 0,3 0-381 0 0,191-65-3431 0 0,-120 49-512 0 0,-58 15 2685 0 0</inkml:trace>
  <inkml:trace contextRef="#ctx0" brushRef="#br0" timeOffset="-10368.676">41 499 1048 0 0,'3'-17'1155'0'0,"12"2"253"0"0,-15 12-1165 0 0,0 3 52 0 0,24-18 261 0 0,-15 65 495 0 0,5 70-636 0 0,5-1 1 0 0,4-1-1 0 0,15 29-415 0 0,-15-95-705 0 0,-22-47-138 0 0,-1-2-385 0 0,0 1-70 0 0,-3 4 18 0 0</inkml:trace>
  <inkml:trace contextRef="#ctx0" brushRef="#br0" timeOffset="-9837.679">88 437 1332 0 0,'30'36'2075'0'0,"58"146"-1054"0"0,-57-133 1040 0 0,0-70-1712 0 0,135-179 126 0 0,-74 93-385 0 0,-88 109-110 0 0,-1 0-1 0 0,0 1 0 0 0,-1-1 0 0 0,1 1 1 0 0,0 0-1 0 0,-1-1 0 0 0,1 1 0 0 0,-1 1 1 0 0,0-1-1 0 0,0 0 0 0 0,0 1 0 0 0,-1-1 1 0 0,1 0-1 0 0,-1 1 0 0 0,0 0 0 0 0,0-1 1 0 0,0 1-1 0 0,0 0 0 0 0,-1 0 0 0 0,1-1 1 0 0,-1 1-1 0 0,0 3 21 0 0,0-7-2 0 0,25 159-48 0 0,-19-103-196 0 0,3 0 0 0 0,2 0 0 0 0,3 0 0 0 0,2-2 0 0 0,3 0-1 0 0,3 4 247 0 0,-13-43-2166 0 0,-5-13 878 0 0</inkml:trace>
  <inkml:trace contextRef="#ctx0" brushRef="#br0" timeOffset="-9321.969">1110 746 1196 0 0,'0'-3'114'0'0,"0"0"0"0"0,0 0 0 0 0,0 0-1 0 0,-1 0 1 0 0,1 0 0 0 0,-1 0 0 0 0,0 0 0 0 0,0 1 0 0 0,0-1 0 0 0,0 0-1 0 0,0 0 1 0 0,0 1 0 0 0,-1-1 0 0 0,1 1 0 0 0,-1-1 0 0 0,0 1-1 0 0,0 0 1 0 0,0 0 0 0 0,0 0 0 0 0,0 0 0 0 0,0 0 0 0 0,-1 0-1 0 0,1 0 1 0 0,0 1 0 0 0,-1-1 0 0 0,0 1 0 0 0,1 0 0 0 0,-1-1-1 0 0,0 1 1 0 0,0 1 0 0 0,1-1 0 0 0,-1 0 0 0 0,0 1 0 0 0,0-1-1 0 0,-1 1-113 0 0,2 0 198 0 0,-1 0-22 0 0,-9 5-124 0 0,1 0 1 0 0,0 0-1 0 0,0 1 1 0 0,1 1-1 0 0,0 0 1 0 0,0 0-1 0 0,0 1 1 0 0,1 0-1 0 0,0 1 0 0 0,1 0 1 0 0,0 0-1 0 0,0 1 1 0 0,1 0-1 0 0,0 0 1 0 0,1 1-1 0 0,0 0 1 0 0,1 0-1 0 0,0 0 1 0 0,-1 5-53 0 0,-16 105 469 0 0,22-119-456 0 0,0 1-1 0 0,1-1 1 0 0,-1 1-1 0 0,0-1 1 0 0,1 1 0 0 0,0-1-1 0 0,0 1 1 0 0,-1-1-1 0 0,1 1 1 0 0,0-1 0 0 0,1 0-1 0 0,-1 0 1 0 0,0 0-1 0 0,1 0 1 0 0,-1 0 0 0 0,1 0-1 0 0,0 0 1 0 0,-1 0-1 0 0,1 0 1 0 0,0-1 0 0 0,0 1-1 0 0,0-1 1 0 0,1 1 0 0 0,-1-1-1 0 0,0 0 1 0 0,0 0-1 0 0,1 0 1 0 0,-1 0 0 0 0,1 0-1 0 0,-1-1 1 0 0,0 1-1 0 0,1-1 1 0 0,-1 1 0 0 0,1-1-1 0 0,0 0 1 0 0,-1 0-1 0 0,1 0 1 0 0,-1 0 0 0 0,2-1-13 0 0,99-25-87 0 0,-96 23 60 0 0,-1-1 1 0 0,1 1 0 0 0,-1-1 0 0 0,0 0-1 0 0,0-1 1 0 0,0 0 0 0 0,0 0 0 0 0,-1 0-1 0 0,0 0 1 0 0,0-1 0 0 0,0 0-1 0 0,-1 0 1 0 0,0 0 0 0 0,0 0 0 0 0,-1-1-1 0 0,1 0 1 0 0,-1 0 0 0 0,-1 1 0 0 0,1-2-1 0 0,0-6 27 0 0,-3 13 8 0 0,0 1 58 0 0,-14-26 51 0 0,51 74-4 0 0,32-12-748 0 0,-7-5-3189 0 0,-57-27 2588 0 0</inkml:trace>
  <inkml:trace contextRef="#ctx0" brushRef="#br0" timeOffset="-8987.472">1318 712 936 0 0,'8'0'129'0'0,"-1"1"0"0"0,1 0-1 0 0,-1 0 1 0 0,1 0 0 0 0,-1 1-1 0 0,1 0 1 0 0,-1 1 0 0 0,0-1-1 0 0,0 1 1 0 0,0 1 0 0 0,0-1 0 0 0,-1 1-1 0 0,0 0 1 0 0,1 1 0 0 0,-1 0-1 0 0,-1 0 1 0 0,1 0 0 0 0,-1 0 0 0 0,0 1-1 0 0,3 4-128 0 0,0-4 264 0 0,-1 1 0 0 0,1 1 0 0 0,-1 0 0 0 0,-1-1 0 0 0,1 2-1 0 0,-1-1 1 0 0,-1 1 0 0 0,0 0 0 0 0,0 0 0 0 0,-1 1 0 0 0,0-1-1 0 0,0 1 1 0 0,-1 0 0 0 0,0 0 0 0 0,1 10-264 0 0,-4-19 546 0 0,-3 26 2603 0 0,-10-25-1987 0 0,20-31-847 0 0,4 13-523 0 0,0 0-1 0 0,2 2 1 0 0,0-1-1 0 0,0 2 1 0 0,1-1-1 0 0,1 2 1 0 0,0 0-1 0 0,1 1 1 0 0,0 0-1 0 0,3 0 209 0 0,100-50-7582 0 0,-112 57 6401 0 0</inkml:trace>
  <inkml:trace contextRef="#ctx0" brushRef="#br0" timeOffset="-8068.355">2155 684 1324 0 0,'1'-2'74'0'0,"-1"-1"0"0"0,0 1-1 0 0,0-1 1 0 0,0 1 0 0 0,0-1 0 0 0,0 1 0 0 0,0-1-1 0 0,-1 1 1 0 0,1-1 0 0 0,-1 1 0 0 0,0-1 0 0 0,1 1-1 0 0,-1 0 1 0 0,0 0 0 0 0,-1-1 0 0 0,1 1-1 0 0,0 0 1 0 0,-1 0 0 0 0,1 0 0 0 0,-1 0 0 0 0,1 0-1 0 0,-1 1 1 0 0,0-1 0 0 0,0 0 0 0 0,0 1 0 0 0,0-1-1 0 0,0 1 1 0 0,0 0 0 0 0,0 0 0 0 0,-1-1-1 0 0,1 2 1 0 0,0-1 0 0 0,-1 0 0 0 0,1 0 0 0 0,-1 1-1 0 0,1-1 1 0 0,0 1 0 0 0,-1 0 0 0 0,1 0 0 0 0,-1 0-1 0 0,1 0 1 0 0,-1 0 0 0 0,1 0 0 0 0,-1 1-1 0 0,1-1 1 0 0,-1 1 0 0 0,1 0 0 0 0,0 0 0 0 0,-1-1-1 0 0,1 2 1 0 0,-1-1-74 0 0,-8 4 65 0 0,-1 0-1 0 0,0 1 0 0 0,1 1 1 0 0,0 0-1 0 0,1 0 1 0 0,0 1-1 0 0,0 1 1 0 0,0-1-1 0 0,1 2 0 0 0,1-1 1 0 0,-1 1-1 0 0,2 0 1 0 0,-1 1-1 0 0,1 0 1 0 0,1 0-1 0 0,0 1 0 0 0,1-1 1 0 0,0 1-1 0 0,-3 11-64 0 0,9-20 10 0 0,1 1 0 0 0,0-1 0 0 0,-1 0 0 0 0,1 0 0 0 0,1 0 0 0 0,-1 0 0 0 0,0-1 0 0 0,0 1 0 0 0,1-1 0 0 0,0 1-1 0 0,-1-1 1 0 0,1 0 0 0 0,0 0 0 0 0,0 0 0 0 0,0 0 0 0 0,1-1 0 0 0,-1 1 0 0 0,0-1 0 0 0,1 0 0 0 0,-1 1 0 0 0,0-2 0 0 0,1 1 0 0 0,-1 0-1 0 0,1-1 1 0 0,0 0 0 0 0,-1 1 0 0 0,1-1 0 0 0,-1-1 0 0 0,1 1 0 0 0,-1 0 0 0 0,1-1 0 0 0,-1 0 0 0 0,1 0 0 0 0,-1 0 0 0 0,1 0 0 0 0,0-1-10 0 0,14-1-108 0 0,-1-1 0 0 0,0-1 0 0 0,0 0 0 0 0,0-1 0 0 0,-1-1 0 0 0,0 0 0 0 0,0-2 0 0 0,-1 1 0 0 0,0-2 0 0 0,0 0 0 0 0,-1-1-1 0 0,0 0 1 0 0,-1-1 0 0 0,-1-1 0 0 0,0 0 0 0 0,0-1 0 0 0,-2 0 0 0 0,10-15 108 0 0,-41-23 1274 0 0,18 50-1091 0 0,-21 62 439 0 0,42 124 365 0 0,43 131 419 0 0,-55-275-1165 0 0,-2-31-156 0 0,-2 0 1 0 0,1 0-1 0 0,-1 0 0 0 0,-1 1 0 0 0,1-1 1 0 0,-1 0-1 0 0,-1 1 0 0 0,0-1 0 0 0,0 1 1 0 0,-1-1-1 0 0,-1 0 0 0 0,1 1 0 0 0,-1-1 1 0 0,-1 0-1 0 0,1 0 0 0 0,-2 0 0 0 0,1-1 0 0 0,-1 1 1 0 0,-1-1-1 0 0,1 0 0 0 0,-1 0 0 0 0,-1 0 1 0 0,-4 5-86 0 0,8-12 14 0 0,0 0 0 0 0,0 0 0 0 0,0-1 0 0 0,0 1 0 0 0,0 0 0 0 0,0-1 0 0 0,0 1 0 0 0,-1-1 0 0 0,1 0 1 0 0,0 0-1 0 0,0 0 0 0 0,-1 0 0 0 0,1 0 0 0 0,0 0 0 0 0,0 0 0 0 0,-1-1 0 0 0,1 1 0 0 0,0-1 0 0 0,0 0 0 0 0,0 1 1 0 0,0-1-1 0 0,0 0 0 0 0,0 0 0 0 0,0-1 0 0 0,0 1 0 0 0,0 0 0 0 0,0-1 0 0 0,1 1 0 0 0,-1-1 0 0 0,0 1 0 0 0,1-1 0 0 0,0 0 1 0 0,-1 0-1 0 0,1 1 0 0 0,0-1 0 0 0,0 0 0 0 0,0 0 0 0 0,0 0 0 0 0,0-1 0 0 0,0 1 0 0 0,1 0 0 0 0,-1 0 0 0 0,1 0-14 0 0,-31-101-636 0 0,35 74 427 0 0,1 0-1 0 0,1 1 1 0 0,1 0-1 0 0,1 0 1 0 0,2 1-1 0 0,1 0 1 0 0,1 1-1 0 0,1 0 1 0 0,1 1-1 0 0,1 0 1 0 0,2 1-1 0 0,0 1 1 0 0,2 1-1 0 0,0 0 1 0 0,1 2-1 0 0,1 0 1 0 0,1 1-1 0 0,9-5 210 0 0,32-39-297 0 0,62-56 1572 0 0,-158 169 559 0 0,30-45-1835 0 0,1 0 0 0 0,1 1-1 0 0,-1-1 1 0 0,1 0 0 0 0,0 1-1 0 0,0-1 1 0 0,0 1 0 0 0,1-1-1 0 0,0 1 1 0 0,0-1 0 0 0,0 1-1 0 0,1-1 1 0 0,-1 1 0 0 0,1-1-1 0 0,1 0 1 0 0,-1 1 0 0 0,1-1-1 0 0,0 0 1 0 0,0 0 0 0 0,1 0-1 0 0,-1 0 1 0 0,1 0 0 0 0,0-1-1 0 0,0 1 1 0 0,1-1 0 0 0,-1 0-1 0 0,1 0 1 0 0,0 0 0 0 0,0 0-1 0 0,1-1 1 0 0,-1 1 0 0 0,1-1-1 0 0,-1 0 1 0 0,1-1 0 0 0,0 1-1 0 0,0-1 1 0 0,0 0 0 0 0,0 0-1 0 0,3 0 2 0 0,-4 0-268 0 0,0-1 0 0 0,1 0-1 0 0,-1 1 1 0 0,1-1 0 0 0,-1-1 0 0 0,1 1-1 0 0,-1-1 1 0 0,1 0 0 0 0,-1 0-1 0 0,1 0 1 0 0,0-1 0 0 0,-1 1-1 0 0,1-1 1 0 0,-1 0 0 0 0,0 0 0 0 0,1-1-1 0 0,-1 1 1 0 0,0-1 0 0 0,0 0-1 0 0,0 0 1 0 0,0-1 0 0 0,0 1-1 0 0,0-1 1 0 0,0 0 0 0 0,-1 0 0 0 0,0 0-1 0 0,1-1 269 0 0,3-4-1264 0 0</inkml:trace>
  <inkml:trace contextRef="#ctx0" brushRef="#br0" timeOffset="-7837.585">2703 524 2272 0 0,'-4'-5'1320'0'0,"1"-2"-200"0"0,1 2-187 0 0,-2 2-61 0 0,3-2-52 0 0,-3 3-220 0 0,2-1-160 0 0,-1 0-140 0 0,3-2-276 0 0,0 1-64 0 0,-2 1-152 0 0,2 0 16 0 0,0-2-460 0 0,0 0-284 0 0,2 3-461 0 0,-2-3 45 0 0,0 5-4 0 0,0 0 16 0 0</inkml:trace>
  <inkml:trace contextRef="#ctx0" brushRef="#br0" timeOffset="-7362.386">2890 592 948 0 0,'55'193'3896'0'0,"-48"-120"-718"0"0,-7-72-2903 0 0,22-56 542 0 0,-15 37-818 0 0,0 1 0 0 0,1-1 0 0 0,1 1 0 0 0,1 1 0 0 0,1 0 0 0 0,0 0 0 0 0,1 1 0 0 0,0 0 0 0 0,11-8 1 0 0,-22 21-12 0 0,1 1 1 0 0,-1 0 0 0 0,1 0-1 0 0,-1 0 1 0 0,1 0-1 0 0,0 0 1 0 0,-1 1-1 0 0,1-1 1 0 0,0 0-1 0 0,-1 1 1 0 0,1-1 0 0 0,0 1-1 0 0,0 0 1 0 0,0-1-1 0 0,0 1 1 0 0,-1 0-1 0 0,1 0 1 0 0,0 0-1 0 0,0 0 1 0 0,0 1 0 0 0,0-1-1 0 0,-1 0 1 0 0,1 1-1 0 0,0 0 1 0 0,0-1-1 0 0,-1 1 1 0 0,1 0-1 0 0,0 0 1 0 0,-1-1 0 0 0,1 1-1 0 0,-1 1 1 0 0,1-1-1 0 0,-1 0 1 0 0,0 0-1 0 0,1 0 1 0 0,-1 1-1 0 0,0-1 1 0 0,0 1 0 0 0,0-1-1 0 0,0 1 1 0 0,0-1-1 0 0,0 2 12 0 0,38 77-14 0 0,-36-70-33 0 0,5 12-24 0 0,-7-16 53 0 0,0 0 0 0 0,0-1 1 0 0,1 1-1 0 0,0 0 0 0 0,0 0 1 0 0,0-1-1 0 0,0 1 0 0 0,1-1 1 0 0,0 0-1 0 0,0 0 1 0 0,1 0-1 0 0,-1 0 0 0 0,1-1 1 0 0,0 1-1 0 0,0-1 0 0 0,1 0 1 0 0,-1 0-1 0 0,1 0 0 0 0,0-1 1 0 0,0 0-1 0 0,0 0 1 0 0,0 0-1 0 0,1 0 0 0 0,-1-1 1 0 0,1 0-1 0 0,-1 0 0 0 0,1 0 1 0 0,0-1-1 0 0,0 0 0 0 0,0 0 1 0 0,3 0 17 0 0,18-4-354 0 0,-1-1 0 0 0,1-2 1 0 0,-1 0-1 0 0,0-2 0 0 0,0 0 0 0 0,0-2 1 0 0,-2-1-1 0 0,1-1 0 0 0,6-5 354 0 0,-8 5-267 0 0,-1 2 97 0 0</inkml:trace>
  <inkml:trace contextRef="#ctx0" brushRef="#br0" timeOffset="-6790.784">3695 737 4232 0 0,'-1'1'59'0'0,"0"-1"-1"0"0,-1 0 1 0 0,1 0-1 0 0,0 1 1 0 0,0-1-1 0 0,-1 0 0 0 0,1 0 1 0 0,0 0-1 0 0,-1 0 1 0 0,1-1-1 0 0,0 1 1 0 0,0 0-1 0 0,0 0 1 0 0,-1-1-1 0 0,1 1 0 0 0,0-1 1 0 0,0 1-1 0 0,0-1 1 0 0,0 1-1 0 0,0-1 1 0 0,-1 0-1 0 0,1 0 1 0 0,1 1-1 0 0,-1-1 0 0 0,0 0 1 0 0,0 0-1 0 0,0 0 1 0 0,0 0-1 0 0,1 0 1 0 0,-1 0-1 0 0,0 0 1 0 0,1-1-1 0 0,-1 1 0 0 0,1 0 1 0 0,-1 0-1 0 0,1 0 1 0 0,0 0-1 0 0,-1-1 1 0 0,1 1-1 0 0,0 0 1 0 0,0 0-1 0 0,0-1 0 0 0,0 1 1 0 0,0 0-1 0 0,0-1 1 0 0,0 1-1 0 0,0 0 1 0 0,1 0-1 0 0,-1-1 1 0 0,0 1-1 0 0,1 0 0 0 0,-1 0 1 0 0,1 0-1 0 0,-1 0 1 0 0,1 0-1 0 0,0-1 1 0 0,-1 1-1 0 0,1 0 1 0 0,0 0-1 0 0,0 1 0 0 0,0-1 1 0 0,0 0-1 0 0,0 0 1 0 0,1 0-59 0 0,-13 2 47 0 0,0 1 1 0 0,1 0 0 0 0,0 1-1 0 0,-1 0 1 0 0,1 0-1 0 0,1 1 1 0 0,-1 1-1 0 0,0 0 1 0 0,1 0 0 0 0,0 0-1 0 0,0 1 1 0 0,1 1-1 0 0,0 0 1 0 0,0 0 0 0 0,0 0-1 0 0,1 1 1 0 0,0 0-1 0 0,0 1 1 0 0,1-1 0 0 0,0 1-1 0 0,-1 3-47 0 0,6-11 4 0 0,-1 1 0 0 0,0-1 0 0 0,1 0 0 0 0,-1 1 0 0 0,1-1 0 0 0,-1 1 0 0 0,1 0 0 0 0,0-1 0 0 0,0 1 0 0 0,-1 0 0 0 0,1 0 0 0 0,0 0 0 0 0,1 0 0 0 0,-1-1 0 0 0,0 1 0 0 0,1 0 0 0 0,-1 1 0 0 0,1-1 0 0 0,-1 0 0 0 0,1 0 0 0 0,0 0 0 0 0,0 0 0 0 0,0 0 0 0 0,0 0 0 0 0,0 0 0 0 0,1 0 0 0 0,-1 0 0 0 0,1 0 0 0 0,-1 0 0 0 0,1 0 0 0 0,0 0 0 0 0,-1 0 0 0 0,1 0 0 0 0,0 0 0 0 0,0 0 0 0 0,1 0 0 0 0,-1-1 0 0 0,0 1 0 0 0,1 0 0 0 0,-1-1 0 0 0,1 1 0 0 0,-1-1 0 0 0,1 0 0 0 0,-1 1 0 0 0,1-1 0 0 0,0 0 0 0 0,0 0 0 0 0,0 0 0 0 0,0 0 0 0 0,0-1 0 0 0,0 1 0 0 0,0 0 0 0 0,0-1 0 0 0,0 1 0 0 0,0-1-1 0 0,2 0-2 0 0,10 1-93 0 0,0-2 1 0 0,0 0-1 0 0,-1 0 1 0 0,1-1 0 0 0,0-1-1 0 0,-1 0 1 0 0,1-1-1 0 0,-1 0 1 0 0,0-1 0 0 0,-1-1-1 0 0,1 0 1 0 0,-1-1-1 0 0,5-3 92 0 0,-8 6-13 0 0,0 0 0 0 0,0-1 0 0 0,0 0-1 0 0,-1 0 1 0 0,0-1 0 0 0,0 0 0 0 0,0 0-1 0 0,-1-1 1 0 0,0 0 0 0 0,0-1 0 0 0,-1 1-1 0 0,0-1 1 0 0,0 0 0 0 0,-1-1 0 0 0,4-7 13 0 0,-9 15 168 0 0,0 1 16 0 0,0 0-28 0 0,-27 13 506 0 0,11 33-320 0 0,16-45-281 0 0,0-1-31 0 0,35 15-248 0 0,-19-19 205 0 0,1-1-1 0 0,-1 0 0 0 0,0-2 1 0 0,0 1-1 0 0,-1-2 0 0 0,1 0 1 0 0,-2-1-1 0 0,1-1 0 0 0,-1 0 1 0 0,-1 0-1 0 0,0-2 1 0 0,0 0-1 0 0,-1 0 0 0 0,-1-1 1 0 0,0 0-1 0 0,-1-1 0 0 0,0 0 1 0 0,-1-1-1 0 0,-1 0 1 0 0,0 0-1 0 0,-1-1 0 0 0,-1 0 1 0 0,0 0-1 0 0,-1-1 0 0 0,-1 0 1 0 0,-1 0-1 0 0,0 0 0 0 0,-1 0 1 0 0,-1-8 13 0 0,-1 9 323 0 0,0 0 0 0 0,-2 0 1 0 0,0 1-1 0 0,-1-1 0 0 0,0 0 1 0 0,-2 1-1 0 0,0 0 0 0 0,0 0 1 0 0,-1 0-1 0 0,-1 1 0 0 0,-6-11-323 0 0,12 24 47 0 0,1 0 0 0 0,0 0 0 0 0,0 0 0 0 0,0 0 0 0 0,-1 0 0 0 0,1 0-1 0 0,0 0 1 0 0,-1 0 0 0 0,1 0 0 0 0,-1 0 0 0 0,1 0 0 0 0,-1 0 0 0 0,1 0 0 0 0,-1 0 0 0 0,0 1 0 0 0,1-1 0 0 0,-1 0-1 0 0,0 0 1 0 0,0 1 0 0 0,0-1 0 0 0,0 0 0 0 0,0 1 0 0 0,1-1 0 0 0,-1 1 0 0 0,0-1 0 0 0,0 1 0 0 0,0 0 0 0 0,0-1-1 0 0,0 1 1 0 0,0 0 0 0 0,-1 0 0 0 0,1 0 0 0 0,0 0 0 0 0,0 0 0 0 0,0 0 0 0 0,0 0 0 0 0,0 0 0 0 0,0 0 0 0 0,0 0-1 0 0,0 0 1 0 0,0 1 0 0 0,0-1 0 0 0,0 0 0 0 0,0 1 0 0 0,0-1 0 0 0,0 1 0 0 0,0-1 0 0 0,0 1 0 0 0,0 0 0 0 0,1-1-1 0 0,-1 1 1 0 0,0 0 0 0 0,0-1 0 0 0,1 1 0 0 0,-1 0 0 0 0,0 0 0 0 0,1 0 0 0 0,-1 0 0 0 0,1 0 0 0 0,-1 0 0 0 0,1-1-1 0 0,-1 1 1 0 0,1 0 0 0 0,0 0 0 0 0,-1 1 0 0 0,1-1 0 0 0,0 0 0 0 0,0 0 0 0 0,0 0 0 0 0,0 0-47 0 0,-17 79 328 0 0,20-45-632 0 0,2 0-1 0 0,1-1 1 0 0,2 0-1 0 0,1-1 1 0 0,2 0-1 0 0,7 15 305 0 0,27 95-4744 0 0,-24-17-2300 0 0,-21-115 5628 0 0</inkml:trace>
  <inkml:trace contextRef="#ctx0" brushRef="#br0" timeOffset="12356.66">12352 1251 2308 0 0,'4'13'4319'0'0,"1"49"-2557"0"0,-1-5-1126 0 0,4 1 1 0 0,1-2 0 0 0,3 1 0 0 0,3-1-1 0 0,2-1 1 0 0,24 52-637 0 0,-37-96 7 0 0,24 182-3242 0 0,-51-157-842 0 0,18-36 2850 0 0,-2-5 14 0 0</inkml:trace>
  <inkml:trace contextRef="#ctx0" brushRef="#br0" timeOffset="12852.462">12633 1376 2272 0 0,'-5'43'3404'0'0,"8"-38"-3314"0"0,1-1-1 0 0,-1 0 0 0 0,1 0 1 0 0,-1 0-1 0 0,1 0 0 0 0,0-1 0 0 0,1 0 1 0 0,-1 0-1 0 0,1 0 0 0 0,-1 0 0 0 0,1-1 1 0 0,0 1-1 0 0,0-1 0 0 0,0 0 1 0 0,0-1-1 0 0,0 1 0 0 0,0-1 0 0 0,1 0 1 0 0,-1 0-1 0 0,0-1-89 0 0,9-2 140 0 0,-1-1-1 0 0,0 0 1 0 0,0-1 0 0 0,0 0 0 0 0,-1-1-1 0 0,1-1 1 0 0,-1 0 0 0 0,0 0 0 0 0,-1-1-1 0 0,0-1 1 0 0,0 0 0 0 0,0 0-1 0 0,-1-1 1 0 0,6-7-140 0 0,-17 17 41 0 0,1 0 0 0 0,0 0-1 0 0,0-1 1 0 0,0 1 0 0 0,0 0-1 0 0,0 0 1 0 0,0-1 0 0 0,0 1-1 0 0,0 0 1 0 0,0 0 0 0 0,0-1-1 0 0,0 1 1 0 0,0 0 0 0 0,0 0-1 0 0,1-1 1 0 0,-1 1 0 0 0,0 0-1 0 0,0 0 1 0 0,1-1 0 0 0,-1 1-1 0 0,1 0 1 0 0,-1-1 0 0 0,1 1-1 0 0,-1-1 1 0 0,1 1 0 0 0,-1 0-1 0 0,1-1 1 0 0,-1 1 0 0 0,1-1-1 0 0,0 0 1 0 0,-1 1 0 0 0,1-1-1 0 0,0 1 1 0 0,-1-1 0 0 0,1 0-1 0 0,0 0 1 0 0,-1 1 0 0 0,1-1-1 0 0,0 0 1 0 0,0 0 0 0 0,-1 0-1 0 0,1 0 1 0 0,0 0 0 0 0,0 0-1 0 0,0 0 1 0 0,-1 0 0 0 0,1 0-1 0 0,0 0 1 0 0,0 0 0 0 0,-1 0-1 0 0,1-1 1 0 0,0 1 0 0 0,0 0-1 0 0,-1-1 1 0 0,1 1 0 0 0,0 0-1 0 0,-1-1 1 0 0,1 1 0 0 0,-1-1-1 0 0,1 1 1 0 0,0-1 0 0 0,0 0-41 0 0,0 13-93 0 0,83 300 874 0 0,-79-297-752 0 0,0 0 0 0 0,-1 0 0 0 0,-1 1 0 0 0,-1-1 0 0 0,0 1 0 0 0,-1 0 0 0 0,-1 0 0 0 0,0-1-1 0 0,-1 1 1 0 0,-1 0 0 0 0,0 0 0 0 0,-1-1 0 0 0,-1 0 0 0 0,0 1 0 0 0,-1-1 0 0 0,-1-1-1 0 0,0 1 1 0 0,-1-1 0 0 0,-1 0 0 0 0,0-1 0 0 0,-1 1 0 0 0,-6 5-29 0 0,11-16-27 0 0,-1 0 1 0 0,1 0-1 0 0,-1 0 1 0 0,0-1-1 0 0,0 0 1 0 0,-1 0-1 0 0,1 0 1 0 0,0 0-1 0 0,-1-1 0 0 0,1 0 1 0 0,-1 0-1 0 0,1-1 1 0 0,-1 0-1 0 0,1 0 1 0 0,-1 0-1 0 0,1 0 1 0 0,-1-1-1 0 0,1 0 1 0 0,-1 0-1 0 0,1 0 0 0 0,0-1 1 0 0,-1 0-1 0 0,1 0 1 0 0,0 0-1 0 0,0-1 1 0 0,0 1-1 0 0,1-1 1 0 0,-1 0-1 0 0,1-1 1 0 0,-1 1-1 0 0,1-1 0 0 0,0 0 1 0 0,1 0-1 0 0,-1 0 1 0 0,1-1-1 0 0,-1 1 1 0 0,1-1-1 0 0,0 1 1 0 0,1-1-1 0 0,-1 0 1 0 0,1 0-1 0 0,0-1 0 0 0,1 1 1 0 0,-1 0-1 0 0,1-1 1 0 0,0 1-1 0 0,0-1 1 0 0,0 0 26 0 0,2-4-222 0 0,0-1 1 0 0,0 1-1 0 0,1 0 1 0 0,0 0 0 0 0,1 0-1 0 0,0 1 1 0 0,0-1-1 0 0,1 0 1 0 0,0 1-1 0 0,1 0 1 0 0,0 0-1 0 0,0 1 1 0 0,1-1 0 0 0,0 1-1 0 0,1 0 1 0 0,0 1-1 0 0,0-1 1 0 0,6-3 221 0 0,151-117-5263 0 0,-118 97 4062 0 0</inkml:trace>
  <inkml:trace contextRef="#ctx0" brushRef="#br0" timeOffset="13101.673">13401 1149 1708 0 0,'-16'-42'4913'0'0,"21"65"-2299"0"0,126 284-894 0 0,-131-305-1713 0 0,7 17 51 0 0,-1 1 1 0 0,-2-1-1 0 0,0 1 1 0 0,0 0 0 0 0,-2 0-1 0 0,-1 0 1 0 0,0 1-1 0 0,-2-1 1 0 0,0 0 0 0 0,-2 6-59 0 0,0-7-119 0 0,-2 1 0 0 0,0 0 0 0 0,-2-1 0 0 0,0 0 0 0 0,-1-1 0 0 0,-1 1 0 0 0,0-2 0 0 0,-1 1 0 0 0,-1-1 0 0 0,-1-1 0 0 0,-1 0 0 0 0,0-1 0 0 0,-1 0 119 0 0,6-7-429 0 0,0-1 0 0 0,-1 0 0 0 0,0-1 0 0 0,-1 0 0 0 0,1 0 0 0 0,-1-1 0 0 0,0 0 0 0 0,0-1 0 0 0,-1 0 0 0 0,1 0 0 0 0,-1-2 0 0 0,0 1 0 0 0,0-1 1 0 0,0-1-1 0 0,0 0 0 0 0,-8 0 429 0 0,-4-1-1202 0 0</inkml:trace>
  <inkml:trace contextRef="#ctx0" brushRef="#br0" timeOffset="13422.133">13904 1846 3196 0 0,'0'5'856'0'0,"0"3"-44"0"0,-7 19-155 0 0,7-12-69 0 0,-11 28 12 0 0,2-8-88 0 0,-2-3-64 0 0,-3 1-96 0 0,-2-1-140 0 0,-3 1-188 0 0,-4 4-164 0 0,-2-6 12 0 0,-4-2-1084 0 0,3 6 92 0 0,-5-5-305 0 0,-6-7 57 0 0,1-1 8 0 0</inkml:trace>
  <inkml:trace contextRef="#ctx0" brushRef="#br0" timeOffset="9314.781">9221 1527 1360 0 0,'-9'-7'803'0'0,"-97"-59"1626"0"0,102 64-2332 0 0,0 0 1 0 0,-1 1-1 0 0,1-1 1 0 0,0 1-1 0 0,0 0 0 0 0,-1 0 1 0 0,1 1-1 0 0,-1 0 1 0 0,1-1-1 0 0,0 1 1 0 0,-1 1-1 0 0,1-1 1 0 0,-1 1-1 0 0,1-1 1 0 0,0 1-1 0 0,-1 1 0 0 0,1-1 1 0 0,0 1-1 0 0,0-1 1 0 0,0 1-1 0 0,0 0 1 0 0,0 1-1 0 0,0-1 1 0 0,1 0-1 0 0,-1 1 0 0 0,1 0 1 0 0,0 0-1 0 0,-1 0 1 0 0,1 1-1 0 0,1-1 1 0 0,-1 1-1 0 0,0-1 1 0 0,1 1-1 0 0,0 0 1 0 0,0 0-1 0 0,0 0 0 0 0,0 0 1 0 0,1 0-1 0 0,0 0 1 0 0,-1 1-1 0 0,2-1 1 0 0,-1 0-1 0 0,0 4-97 0 0,-4 43 301 0 0,2 1 0 0 0,2 0 0 0 0,3 0 0 0 0,2 0 0 0 0,2-1 0 0 0,8 31-301 0 0,85 458 1074 0 0,-98-535-1143 0 0,0 0 0 0 0,0 0 0 0 0,0 0 0 0 0,-1 0 0 0 0,1 0 0 0 0,-1 0 0 0 0,-1 0 1 0 0,1 0-1 0 0,-1 1 0 0 0,0-1 0 0 0,0-1 0 0 0,0 1 0 0 0,0 0 0 0 0,-1 0 0 0 0,0 0 0 0 0,0-1 1 0 0,0 1-1 0 0,-1-1 0 0 0,0 1 0 0 0,0-1 0 0 0,0 0 0 0 0,0 0 0 0 0,0-1 0 0 0,-2 2 69 0 0,-2-4-387 0 0,0-1-1 0 0,0 0 0 0 0,0 0 1 0 0,0 0-1 0 0,0-1 0 0 0,0 0 0 0 0,0-1 1 0 0,0 1-1 0 0,0-1 0 0 0,1-1 1 0 0,-1 1-1 0 0,1-1 0 0 0,-1 0 1 0 0,1-1-1 0 0,0 1 0 0 0,1-1 1 0 0,-1 0-1 0 0,0-1 0 0 0,-2-3 388 0 0,-15-11-1066 0 0</inkml:trace>
  <inkml:trace contextRef="#ctx0" brushRef="#br0" timeOffset="9582.457">8766 2211 1576 0 0,'22'-18'6453'0'0,"71"-2"-6670"0"0,-82 18 612 0 0,205-41-2872 0 0,-120 24-721 0 0,-65 12 1858 0 0</inkml:trace>
  <inkml:trace contextRef="#ctx0" brushRef="#br0" timeOffset="9918.584">9662 2029 1128 0 0,'-19'40'5732'0'0,"6"-15"-5125"0"0,-3 35-51 0 0,3 0 0 0 0,2 0 0 0 0,3 1 0 0 0,3 1 0 0 0,2-1 0 0 0,3 1 0 0 0,3 10-556 0 0,-2 21 339 0 0,12-48-702 0 0,-13-44 94 0 0,-35-46-4788 0 0,1 3 2676 0 0,17 21 993 0 0</inkml:trace>
  <inkml:trace contextRef="#ctx0" brushRef="#br0" timeOffset="10181.625">9329 2207 1660 0 0,'-2'-9'6070'0'0,"36"28"-4880"0"0,-24-13-1029 0 0,172 85 1426 0 0,38 22-4696 0 0,-157-72-890 0 0,-54-33 2763 0 0</inkml:trace>
  <inkml:trace contextRef="#ctx0" brushRef="#br0" timeOffset="10462.731">10044 1891 2428 0 0,'9'12'5998'0'0,"0"60"-5387"0"0,-6-39 9 0 0,47 434 1125 0 0,-75-307-3955 0 0,-1-103-4598 0 0,22-56 5524 0 0</inkml:trace>
  <inkml:trace contextRef="#ctx0" brushRef="#br0" timeOffset="11037.659">10257 2016 1324 0 0,'34'77'4093'0'0,"-28"-73"-4014"0"0,0 1 0 0 0,1 0 0 0 0,-1-1 0 0 0,1-1 0 0 0,0 1 0 0 0,0-1 0 0 0,0 0 0 0 0,0 0 0 0 0,0-1 0 0 0,1 0 0 0 0,-1 0 0 0 0,1-1 0 0 0,-1 0 0 0 0,1-1 0 0 0,3 1-79 0 0,-2-1 48 0 0,1 0 0 0 0,-1-1 0 0 0,0 0 0 0 0,0 0-1 0 0,0-1 1 0 0,0 0 0 0 0,0-1 0 0 0,0 0 0 0 0,0 0 0 0 0,-1-1 0 0 0,0 0 0 0 0,1 0 0 0 0,-1-1 0 0 0,-1 0-1 0 0,1-1 1 0 0,-1 0 0 0 0,0 0 0 0 0,0 0 0 0 0,-1-1 0 0 0,0 0 0 0 0,0 0 0 0 0,0-1 0 0 0,-1 1 0 0 0,0-1-1 0 0,-1 0 1 0 0,2-6-48 0 0,15-54 2733 0 0,-28 129-1852 0 0,12-10-664 0 0,1 0 1 0 0,3 0-1 0 0,2-1 0 0 0,3-1 1 0 0,6 14-218 0 0,30 130 547 0 0,-48-184-539 0 0,3 15 71 0 0,0 1-1 0 0,-2-1 1 0 0,0 1 0 0 0,-2 0 0 0 0,-1 0 0 0 0,-1 0 0 0 0,-3 18-79 0 0,4-42 0 0 0,-31 98 274 0 0,30-96-263 0 0,0 0 0 0 0,-1 0 0 0 0,1 0 0 0 0,-1 0 0 0 0,0 0 0 0 0,0 0 0 0 0,0-1 0 0 0,0 1 0 0 0,0-1 0 0 0,-1 1 0 0 0,1-1 0 0 0,-1 0 0 0 0,1 0 0 0 0,-1 0 0 0 0,0 0 0 0 0,0 0 0 0 0,0-1-1 0 0,0 1 1 0 0,0-1 0 0 0,0 0 0 0 0,0 0 0 0 0,-1 0 0 0 0,1 0 0 0 0,0-1 0 0 0,-1 1 0 0 0,1-1 0 0 0,0 0 0 0 0,-1 0 0 0 0,1 0 0 0 0,-1 0 0 0 0,1-1 0 0 0,0 1 0 0 0,-2-2-11 0 0,-5-3-51 0 0,0-1-1 0 0,0 0 0 0 0,1-1 0 0 0,0 0 0 0 0,0 0 1 0 0,0-1-1 0 0,1-1 0 0 0,1 1 0 0 0,-1-1 1 0 0,1 0-1 0 0,1-1 0 0 0,0 1 0 0 0,0-1 1 0 0,1-1-1 0 0,0 1 0 0 0,1-1 0 0 0,0 0 1 0 0,1 0-1 0 0,0 0 0 0 0,0 0 0 0 0,1-1 0 0 0,1 1 1 0 0,0-1-1 0 0,1 1 0 0 0,0-1 0 0 0,0 1 1 0 0,2-1-1 0 0,-1-1 52 0 0,4-7-363 0 0,0 0 0 0 0,1 0 0 0 0,1 0 0 0 0,1 1 0 0 0,0 0 1 0 0,2 0-1 0 0,0 1 0 0 0,1 0 0 0 0,1 1 0 0 0,1 1 0 0 0,0-1 0 0 0,1 2 0 0 0,0 0 0 0 0,2 1 1 0 0,-1 0-1 0 0,2 2 0 0 0,0-1 0 0 0,0 2 0 0 0,1 1 0 0 0,15-7 363 0 0,-30 14-118 0 0,76-44-2448 0 0,-40 22 1330 0 0</inkml:trace>
  <inkml:trace contextRef="#ctx0" brushRef="#br0" timeOffset="11451.687">11336 1381 916 0 0,'-42'-6'4179'0'0,"-21"38"-2577"0"0,49-19-1418 0 0,1 0 0 0 0,1 0 0 0 0,0 2 0 0 0,1-1 1 0 0,0 2-1 0 0,1-1 0 0 0,1 1 0 0 0,1 1 0 0 0,0-1 1 0 0,1 2-1 0 0,1-1 0 0 0,0 1 0 0 0,2 0 0 0 0,0 0 1 0 0,1 0-1 0 0,0 0 0 0 0,2 1 0 0 0,0-1 0 0 0,1 0 1 0 0,1 1-1 0 0,1-1 0 0 0,0 1 0 0 0,1-1 0 0 0,2 0 1 0 0,4 14-185 0 0,1-4-7 0 0,1 0 0 0 0,2-1 1 0 0,0-1-1 0 0,2 0 1 0 0,1-1-1 0 0,1 0 0 0 0,1-2 1 0 0,17 18 6 0 0,109 79-3083 0 0,-42-76-1326 0 0,-99-43 3468 0 0</inkml:trace>
  <inkml:trace contextRef="#ctx0" brushRef="#br0" timeOffset="11917.252">11475 1622 2136 0 0,'8'-17'3292'0'0,"21"21"-1471"0"0,16 27-1335 0 0,-39-26-395 0 0,1 1 0 0 0,-1 0 0 0 0,-1 0 0 0 0,1 0-1 0 0,-1 1 1 0 0,0 0 0 0 0,-1 0 0 0 0,0 0-1 0 0,0 1 1 0 0,0 0 0 0 0,-1-1 0 0 0,0 1 0 0 0,-1 0-1 0 0,0 1 1 0 0,0-1 0 0 0,0 0 0 0 0,-1 0 0 0 0,0 1-1 0 0,-1-1 1 0 0,0 1 0 0 0,-1-1 0 0 0,1 0-1 0 0,-1 1 1 0 0,-1-1-91 0 0,-4 9 206 0 0,0 0-1 0 0,-1 0 1 0 0,-1-1-1 0 0,-1 0 1 0 0,0-1 0 0 0,-1 0-1 0 0,-1-1 1 0 0,0 0-1 0 0,-1 0 1 0 0,-6 5-206 0 0,19-20-22 0 0,-1 1 0 0 0,1-1-1 0 0,-1 1 1 0 0,1-1 0 0 0,-1 1 0 0 0,0-1 0 0 0,1 1 0 0 0,-1-1 0 0 0,0 1 0 0 0,1-1-1 0 0,-1 1 1 0 0,0-1 0 0 0,0 0 0 0 0,0 1 0 0 0,1-1 0 0 0,-1 1 0 0 0,0-1 0 0 0,0 0-1 0 0,0 1 1 0 0,0-1 0 0 0,0 0 0 0 0,0 1 0 0 0,0-1 0 0 0,0 0 0 0 0,0 1 0 0 0,-1-1-1 0 0,1 1 1 0 0,0-1 0 0 0,0 0 0 0 0,-1 1 0 0 0,1-1 0 0 0,0 1 0 0 0,-1-1 0 0 0,1 1-1 0 0,0-1 1 0 0,-1 1 0 0 0,1-1 0 0 0,-1 1 0 0 0,1-1 0 0 0,0 1 0 0 0,-1 0 0 0 0,0-1 0 0 0,1 1-1 0 0,-1 0 1 0 0,1-1 0 0 0,-1 1 0 0 0,1 0 0 0 0,-1 0 0 0 0,0-1 0 0 0,1 1 22 0 0,18-23-617 0 0,1 1 1 0 0,1 0-1 0 0,1 2 1 0 0,1 0-1 0 0,1 1 1 0 0,1 2-1 0 0,0 0 1 0 0,1 2-1 0 0,2 0 617 0 0,57-37-567 0 0,-59 37 515 0 0</inkml:trace>
  <inkml:trace contextRef="#ctx0" brushRef="#br0" timeOffset="12180.104">11888 1687 5184 0 0,'-1'1'54'0'0,"0"-1"0"0"0,1 0 0 0 0,-1 1 0 0 0,1-1 0 0 0,-1 0 0 0 0,0 0-1 0 0,1 1 1 0 0,-1-1 0 0 0,0 0 0 0 0,0 0 0 0 0,1 0 0 0 0,-1 0 0 0 0,0 0-1 0 0,1 0 1 0 0,-1 0 0 0 0,0 0 0 0 0,1 0 0 0 0,-1 0 0 0 0,0-1 0 0 0,1 1-1 0 0,-1 0 1 0 0,0 0 0 0 0,1-1 0 0 0,-1 1 0 0 0,0 0 0 0 0,1-1 0 0 0,-1 1-1 0 0,1-1 1 0 0,-1 1 0 0 0,1-1 0 0 0,-1 1 0 0 0,1-1 0 0 0,-1 1 0 0 0,1-1-1 0 0,-1 1 1 0 0,1-1 0 0 0,0 0 0 0 0,-1 1 0 0 0,1-1 0 0 0,0 1-1 0 0,0-1 1 0 0,-1 0 0 0 0,1 1 0 0 0,0-1 0 0 0,0 0 0 0 0,0 0 0 0 0,0 1-1 0 0,0-1 1 0 0,0 0 0 0 0,0 1 0 0 0,0-1 0 0 0,0 0 0 0 0,0 1 0 0 0,0-1-1 0 0,1 0 1 0 0,-1 0-54 0 0,-64 16 938 0 0,53-11-806 0 0,0 1 0 0 0,1 1 0 0 0,0 0 0 0 0,0 0 0 0 0,0 1 0 0 0,1 0 0 0 0,0 1 0 0 0,0 0 0 0 0,1 0 1 0 0,0 1-1 0 0,0 0 0 0 0,1 1 0 0 0,0-1 0 0 0,-3 9-132 0 0,7-13 27 0 0,0-1-1 0 0,1 1 1 0 0,-1 0-1 0 0,1 0 1 0 0,0 1-1 0 0,1-1 1 0 0,0 0-1 0 0,-1 1 1 0 0,2-1 0 0 0,-1 1-1 0 0,0-1 1 0 0,1 1-1 0 0,0-1 1 0 0,1 1-1 0 0,-1-1 1 0 0,1 1 0 0 0,0-1-1 0 0,0 0 1 0 0,1 1-1 0 0,0-1 1 0 0,0 0-1 0 0,0 0 1 0 0,0 0-1 0 0,1 0 1 0 0,0 0 0 0 0,0-1-1 0 0,0 1 1 0 0,0-1-1 0 0,1 0 1 0 0,0 0-1 0 0,0 1-26 0 0,6 2-175 0 0,1 0-1 0 0,-1 0 0 0 0,1-1 1 0 0,0-1-1 0 0,1 0 0 0 0,-1 0 0 0 0,1-1 1 0 0,0 0-1 0 0,0-1 0 0 0,0-1 1 0 0,1 0-1 0 0,-1 0 0 0 0,0-2 1 0 0,1 1-1 0 0,8-2 176 0 0,-11 0-463 0 0,0 0 0 0 0,0 0 0 0 0,0-1 0 0 0,0-1 0 0 0,0 0 0 0 0,-1 0 0 0 0,1-1 0 0 0,-1 0-1 0 0,0 0 1 0 0,0-1 0 0 0,0-1 0 0 0,5-4 463 0 0,5-8-1238 0 0</inkml:trace>
  <inkml:trace contextRef="#ctx0" brushRef="#br0" timeOffset="7161.069">7126 2171 1664 0 0,'-37'8'5021'0'0,"61"-1"-2084"0"0,96-17-3082 0 0,0-5 0 0 0,-1-5 1 0 0,11-9 144 0 0,-45-1-1500 0 0,-51-15-2548 0 0,-33 30 2836 0 0</inkml:trace>
  <inkml:trace contextRef="#ctx0" brushRef="#br0" timeOffset="7382.579">7683 1811 2128 0 0,'0'-1'74'0'0,"0"0"-1"0"0,0 0 0 0 0,1 1 1 0 0,-1-1-1 0 0,0 0 0 0 0,1 0 1 0 0,-1 1-1 0 0,0-1 0 0 0,1 0 1 0 0,-1 1-1 0 0,1-1 1 0 0,-1 0-1 0 0,1 1 0 0 0,0-1 1 0 0,-1 1-1 0 0,1-1 0 0 0,0 1 1 0 0,-1-1-1 0 0,1 1 1 0 0,0 0-1 0 0,-1-1 0 0 0,1 1 1 0 0,0 0-1 0 0,0-1 0 0 0,-1 1 1 0 0,1 0-1 0 0,0 0 0 0 0,0 0 1 0 0,0 0-1 0 0,-1-1 1 0 0,1 1-1 0 0,0 0 0 0 0,0 1 1 0 0,0-1-1 0 0,-1 0 0 0 0,1 0 1 0 0,0 0-1 0 0,0 0 0 0 0,-1 1 1 0 0,1-1-1 0 0,0 0 1 0 0,0 1-1 0 0,-1-1 0 0 0,1 0 1 0 0,0 1-1 0 0,-1-1 0 0 0,1 1 1 0 0,0-1-1 0 0,-1 1 0 0 0,1-1 1 0 0,-1 1-1 0 0,1 0 1 0 0,-1-1-1 0 0,1 1 0 0 0,-1 0 1 0 0,1-1-1 0 0,-1 1 0 0 0,0 0 1 0 0,1 0-1 0 0,-1-1 1 0 0,0 1-1 0 0,0 0 0 0 0,0 0 1 0 0,1 0-1 0 0,-1-1 0 0 0,0 1-73 0 0,31 59 830 0 0,-30-58-755 0 0,2 5 8 0 0,22 45 462 0 0,-2 1 1 0 0,-3 1-1 0 0,-2 1 0 0 0,-2 1 0 0 0,5 43-545 0 0,-20-97-124 0 0,-1-1-1 0 0,1 1 1 0 0,-1-1-1 0 0,1 0 1 0 0,-1 1-1 0 0,0-1 1 0 0,0 1-1 0 0,1-1 1 0 0,-1 1-1 0 0,0-1 1 0 0,0 1-1 0 0,-1-1 1 0 0,1 1-1 0 0,0-1 1 0 0,0 1-1 0 0,-1-1 1 0 0,1 1-1 0 0,-1-1 1 0 0,1 1-1 0 0,-1-1 0 0 0,0 0 1 0 0,0 0-1 0 0,1 1 1 0 0,-1-1-1 0 0,0 0 1 0 0,0 0-1 0 0,0 0 1 0 0,0 0-1 0 0,0 0 1 0 0,0 0-1 0 0,-1 0 1 0 0,1 0-1 0 0,0 0 1 0 0,-1 0-1 0 0,1-1 1 0 0,0 1-1 0 0,-1 0 125 0 0,-6-7-2497 0 0,5 2 1345 0 0</inkml:trace>
  <inkml:trace contextRef="#ctx0" brushRef="#br0" timeOffset="8502.181">7590 1822 2268 0 0,'-91'0'2958'0'0,"90"0"-2448"0"0,-27 0 2555 0 0,28 1-3030 0 0,0-1 1 0 0,0 1-1 0 0,0-1 0 0 0,0 0 1 0 0,0 1-1 0 0,0-1 1 0 0,0 1-1 0 0,0-1 0 0 0,0 0 1 0 0,0 1-1 0 0,0-1 1 0 0,0 1-1 0 0,0-1 1 0 0,0 0-1 0 0,0 1 0 0 0,0-1 1 0 0,0 1-1 0 0,0-1 1 0 0,-1 0-1 0 0,1 1 0 0 0,0-1 1 0 0,0 0-1 0 0,0 1 1 0 0,-1-1-1 0 0,1 0 0 0 0,0 1 1 0 0,-1-1-1 0 0,1 0 1 0 0,0 0-1 0 0,0 1 0 0 0,-1-1 1 0 0,1 0-1 0 0,0 0 1 0 0,-1 1-1 0 0,1-1 1 0 0,-1 0-1 0 0,1 0-35 0 0,46 17 311 0 0,-42-16-287 0 0,25 5 48 0 0,0 1 1 0 0,0 1-1 0 0,-1 2 1 0 0,-1 1-1 0 0,1 1 1 0 0,-2 1-1 0 0,0 1 1 0 0,0 2-1 0 0,-2 1 1 0 0,0 0-1 0 0,-1 2 1 0 0,0 0-1 0 0,-2 2 1 0 0,-1 1-1 0 0,10 13-72 0 0,-25-25 34 0 0,-1 0 1 0 0,-1 0-1 0 0,0 0 0 0 0,-1 1 0 0 0,1-1 1 0 0,-2 1-1 0 0,0 0 0 0 0,0 0 0 0 0,-1-1 1 0 0,0 1-1 0 0,-1 0 0 0 0,0 0 0 0 0,-1-1 0 0 0,0 1 1 0 0,-1 0-1 0 0,0-1 0 0 0,0 0 0 0 0,-1 0 1 0 0,0 0-1 0 0,-1 0 0 0 0,0-1 0 0 0,-1 0 1 0 0,0 0-1 0 0,-1 0 0 0 0,1 0 0 0 0,-2-1 1 0 0,1-1-1 0 0,-1 1 0 0 0,0-1 0 0 0,0 0 1 0 0,-1-1-1 0 0,0 0 0 0 0,-10 5-34 0 0,8-4-92 0 0,2 1-140 0 0,-1-1 0 0 0,0 0 0 0 0,0-1 0 0 0,0 0 0 0 0,-1 0 1 0 0,0-1-1 0 0,0-1 0 0 0,-1 0 0 0 0,1-1 0 0 0,-1 0 0 0 0,-8 1 232 0 0,19-4-114 0 0,0 0 1 0 0,0 0-1 0 0,0-1 0 0 0,0 1 0 0 0,0 0 0 0 0,0-1 1 0 0,0 1-1 0 0,0-1 0 0 0,1 1 0 0 0,-1-1 0 0 0,0 1 0 0 0,0-1 1 0 0,0 1-1 0 0,0-1 0 0 0,1 0 0 0 0,-1 0 0 0 0,0 1 1 0 0,1-1-1 0 0,-1 0 0 0 0,0 0 0 0 0,1 0 0 0 0,-1 0 1 0 0,1 0-1 0 0,0 0 0 0 0,-1 0 0 0 0,1 0 0 0 0,0 0 0 0 0,-1 0 1 0 0,1 0-1 0 0,0 0 0 0 0,0 0 0 0 0,0 0 0 0 0,0 0 1 0 0,0 0-1 0 0,0 0 0 0 0,0 0 0 0 0,0 0 0 0 0,1 0 1 0 0,-1 0-1 0 0,0 0 0 0 0,0 0 0 0 0,1 0 0 0 0,-1 0 0 0 0,1 0 1 0 0,-1 0-1 0 0,1 0 0 0 0,-1 0 0 0 0,1 1 0 0 0,0-1 1 0 0,-1 0-1 0 0,1 0 0 0 0,0 1 0 0 0,0-1 0 0 0,-1 0 0 0 0,1 1 1 0 0,0-1-1 0 0,0 1 0 0 0,0-1 0 0 0,0 1 0 0 0,0-1 1 0 0,1 1 113 0 0,13-17-1234 0 0</inkml:trace>
  <inkml:trace contextRef="#ctx0" brushRef="#br0" timeOffset="5581.724">5382 2007 1720 0 0,'18'121'5524'0'0,"46"87"-4436"0"0,-50-165-535 0 0,22 54-156 0 0,32 141-3170 0 0,-67-200-809 0 0,-1-29 2367 0 0</inkml:trace>
  <inkml:trace contextRef="#ctx0" brushRef="#br0" timeOffset="5852.612">5491 2127 1508 0 0,'8'-7'318'0'0,"-4"2"-154"0"0,0 0 1 0 0,1 1-1 0 0,0-1 0 0 0,0 1 1 0 0,0 0-1 0 0,0 1 0 0 0,0-1 0 0 0,1 1 1 0 0,0 0-1 0 0,-1 0 0 0 0,1 1 0 0 0,0 0 1 0 0,0 0-1 0 0,1 0 0 0 0,-1 1 0 0 0,6-1-164 0 0,-6 5 137 0 0,-1 1 0 0 0,0 0-1 0 0,0 0 1 0 0,-1 0 0 0 0,1 0-1 0 0,-1 1 1 0 0,0 0-1 0 0,0 0 1 0 0,0 0 0 0 0,-1 0-1 0 0,0 1 1 0 0,0-1 0 0 0,0 1-1 0 0,-1 0 1 0 0,1 0-1 0 0,-1 0 1 0 0,-1 0 0 0 0,1 0-1 0 0,-1 0 1 0 0,0 1 0 0 0,-1-1-1 0 0,0 0 1 0 0,0 1-1 0 0,0 5-136 0 0,-3-1 93 0 0,0 1 0 0 0,0-1-1 0 0,-1 1 1 0 0,0-1 0 0 0,-1 0-1 0 0,0-1 1 0 0,-1 1 0 0 0,-1-1-1 0 0,1 0 1 0 0,-1-1 0 0 0,-1 0-1 0 0,0 0 1 0 0,0 0 0 0 0,-1-1 0 0 0,0 0-93 0 0,2-5-2370 0 0,31-23-234 0 0,-4 10 1332 0 0,4-3 118 0 0</inkml:trace>
  <inkml:trace contextRef="#ctx0" brushRef="#br0" timeOffset="6331.567">6134 2116 1392 0 0,'-57'-49'4105'0'0,"49"46"-3960"0"0,-1 0 0 0 0,0 1 0 0 0,-1-1 1 0 0,1 2-1 0 0,0-1 0 0 0,-1 1 0 0 0,1 1 0 0 0,0 0 0 0 0,-1 0 0 0 0,1 1 0 0 0,-1 0 0 0 0,1 1 0 0 0,0 0 0 0 0,0 0 1 0 0,0 1-1 0 0,0 0 0 0 0,0 1 0 0 0,1-1 0 0 0,-1 2 0 0 0,1-1 0 0 0,0 1 0 0 0,0 1 0 0 0,1-1 0 0 0,0 1 0 0 0,0 1 1 0 0,0-1-1 0 0,0 1 0 0 0,1 0 0 0 0,1 1 0 0 0,-1-1 0 0 0,1 1 0 0 0,0 0 0 0 0,1 1 0 0 0,-2 3-145 0 0,3 26 301 0 0,10-33-315 0 0,1-1 0 0 0,-1 0 0 0 0,1 0 0 0 0,0-1 0 0 0,0 0 0 0 0,0 0 0 0 0,0-1 1 0 0,1 0-1 0 0,-1 0 0 0 0,1-1 0 0 0,-1 0 0 0 0,1-1 0 0 0,0 0 0 0 0,-1 0 0 0 0,1-1 0 0 0,-1 0 0 0 0,1 0 0 0 0,-1-1 0 0 0,1 0 0 0 0,-1-1 0 0 0,0 0 0 0 0,0 0 0 0 0,0 0 1 0 0,0-1-1 0 0,-1-1 0 0 0,0 1 0 0 0,0-1 0 0 0,0 0 0 0 0,0-1 0 0 0,2-2 14 0 0,5-2-28 0 0,-2 0-1 0 0,1-1 1 0 0,-1 0-1 0 0,-1-1 1 0 0,0 0 0 0 0,-1-1-1 0 0,0 0 1 0 0,-1-1 0 0 0,-1 1-1 0 0,0-2 1 0 0,-1 1-1 0 0,0-1 1 0 0,-1 0 0 0 0,-1-1-1 0 0,0 0 1 0 0,-1 1 0 0 0,-1-1-1 0 0,0-1 1 0 0,-2 1-1 0 0,1 0 1 0 0,-2 0 0 0 0,0-1-1 0 0,-2-9 29 0 0,-15-60 701 0 0,13 78-591 0 0,5 7-86 0 0,-1 0 1 0 0,0-1-1 0 0,0 1 0 0 0,0 0 1 0 0,1 0-1 0 0,-1-1 1 0 0,0 1-1 0 0,0 0 1 0 0,-1-1-1 0 0,1 1 1 0 0,0 0-1 0 0,0 0 1 0 0,-1-1-1 0 0,1 1 1 0 0,-1 0-1 0 0,1 0 1 0 0,-1 0-1 0 0,1 0 1 0 0,-1-1-1 0 0,0 1 0 0 0,1 0 1 0 0,-1 0-1 0 0,0 0 1 0 0,0 0-1 0 0,0 1 1 0 0,0-1-1 0 0,0 0 1 0 0,0 0-1 0 0,0 0 1 0 0,0 1-1 0 0,0-1 1 0 0,0 0-1 0 0,0 1 1 0 0,0-1-1 0 0,-1 1 1 0 0,1 0-1 0 0,0-1 1 0 0,0 1-1 0 0,-1 0 0 0 0,1 0 1 0 0,0 0-1 0 0,0 0 1 0 0,-1 0-1 0 0,1 0 1 0 0,0 0-1 0 0,-1 0 1 0 0,1 0-1 0 0,0 1 1 0 0,0-1-1 0 0,-1 0 1 0 0,1 1-1 0 0,0-1 1 0 0,0 1-1 0 0,0-1 1 0 0,0 1-1 0 0,0 0 0 0 0,0-1 1 0 0,0 1-1 0 0,0 0 1 0 0,0 0-1 0 0,0 0 1 0 0,0 0-1 0 0,0 0 1 0 0,0 0-1 0 0,1 0 1 0 0,-1 0-1 0 0,0 0 1 0 0,1 0-1 0 0,-1 1-24 0 0,-4 13 29 0 0,1 0 0 0 0,1-1-1 0 0,1 1 1 0 0,0 0 0 0 0,1 0 0 0 0,0 1 0 0 0,1-1-1 0 0,1 0 1 0 0,0 0 0 0 0,1 0 0 0 0,1 0-1 0 0,1 0 1 0 0,2 9-29 0 0,93 233-627 0 0,8-116-3434 0 0,-49-113-1332 0 0,-57-28 4121 0 0</inkml:trace>
  <inkml:trace contextRef="#ctx0" brushRef="#br0" timeOffset="6581.572">6533 1839 1756 0 0,'-1'0'106'0'0,"1"0"0"0"0,-1 1-1 0 0,1-1 1 0 0,-1 0 0 0 0,1 0 0 0 0,-1 0-1 0 0,1 0 1 0 0,-1 0 0 0 0,1 0 0 0 0,-1 0-1 0 0,1 0 1 0 0,-1 0 0 0 0,1 0 0 0 0,-1 0-1 0 0,1 0 1 0 0,-1-1 0 0 0,1 1 0 0 0,-1 0-1 0 0,1 0 1 0 0,-1 0 0 0 0,1-1 0 0 0,0 1-1 0 0,-1 0 1 0 0,1 0 0 0 0,-1-1 0 0 0,1 1-1 0 0,0-1 1 0 0,-1 1 0 0 0,1 0 0 0 0,0-1-1 0 0,-1 1 1 0 0,1 0 0 0 0,0-1 0 0 0,0 1-1 0 0,-1-1 1 0 0,1 1 0 0 0,0-1 0 0 0,0 1-1 0 0,0-1 1 0 0,0 1 0 0 0,0-1 0 0 0,0 1-1 0 0,0-1 1 0 0,-1 1 0 0 0,1-1 0 0 0,1 1-1 0 0,-1-1 1 0 0,0 1 0 0 0,0-1-106 0 0,-20 47 1341 0 0,4 113 860 0 0,20-131-1962 0 0,1 1-1 0 0,2-1 1 0 0,0 0-1 0 0,2-1 1 0 0,1 0-1 0 0,1-1 1 0 0,11 19-239 0 0,-6-10 237 0 0,11 18-236 0 0,13 34-548 0 0,-29-27-2974 0 0,-12-58 3345 0 0,0 0 0 0 0,0 0 1 0 0,0-1-1 0 0,0 1 0 0 0,0-1 0 0 0,-1 1 0 0 0,1-1 0 0 0,-1 1 0 0 0,1-1 1 0 0,-1 0-1 0 0,1 1 0 0 0,-1-1 0 0 0,0 0 0 0 0,1 0 0 0 0,-1 0 1 0 0,0 0-1 0 0,0-1 0 0 0,0 1 0 0 0,0 0 0 0 0,0-1 0 0 0,0 1 0 0 0,0-1 1 0 0,0 0-1 0 0,0 0 0 0 0,0 0 0 0 0,0 0 0 0 0,0 0 0 0 0,0 0 1 0 0,0 0-1 0 0,-1-1 176 0 0,-4 1-349 0 0,-10 1-855 0 0</inkml:trace>
  <inkml:trace contextRef="#ctx0" brushRef="#br0" timeOffset="6812.908">6362 2271 1816 0 0,'18'-15'888'0'0,"3"2"-64"0"0,2-4-160 0 0,0 0-136 0 0,2 2-224 0 0,2 5-40 0 0,1-2-528 0 0,-3 2-196 0 0,-2 4-760 0 0,2 1-20 0 0,-4 0 84 0 0</inkml:trace>
  <inkml:trace contextRef="#ctx0" brushRef="#br0" timeOffset="4608.777">3400 2384 1388 0 0,'-74'2'4130'0'0,"61"3"-3967"0"0,2 1 1 0 0,-1 0-1 0 0,1 1 1 0 0,0 0-1 0 0,0 1 0 0 0,1 0 1 0 0,0 0-1 0 0,0 1 0 0 0,1 1 1 0 0,0 0-1 0 0,1 0 1 0 0,-5 7-164 0 0,10-13 41 0 0,0 0 1 0 0,0 1-1 0 0,0-1 1 0 0,1 1-1 0 0,0-1 0 0 0,0 1 1 0 0,0 0-1 0 0,0 0 1 0 0,1 0-1 0 0,-1 0 1 0 0,1 0-1 0 0,1 0 1 0 0,-1 0-1 0 0,1 0 1 0 0,0 0-1 0 0,0 1 0 0 0,0-1 1 0 0,1 0-1 0 0,-1 0 1 0 0,1 0-1 0 0,1 0 1 0 0,-1 0-1 0 0,1 0 1 0 0,0 0-1 0 0,0 0 1 0 0,0-1-1 0 0,1 1 1 0 0,-1-1-1 0 0,1 1 0 0 0,0-1 1 0 0,0 0-1 0 0,1 0 1 0 0,-1 0-1 0 0,1-1 1 0 0,0 1-1 0 0,0-1 1 0 0,0 0-1 0 0,1 0 1 0 0,-1-1-1 0 0,1 1 0 0 0,-1-1 1 0 0,1 0-1 0 0,0 0 1 0 0,1 0-42 0 0,1 0-47 0 0,0-1 0 0 0,0-1 0 0 0,0 1 1 0 0,0-1-1 0 0,0 0 0 0 0,0-1 0 0 0,0 1 0 0 0,0-1 0 0 0,-1-1 1 0 0,1 0-1 0 0,0 1 0 0 0,-1-2 0 0 0,1 1 0 0 0,-1-1 0 0 0,1 0 1 0 0,-1-1-1 0 0,0 1 0 0 0,-1-1 0 0 0,1 0 0 0 0,-1-1 1 0 0,1 1-1 0 0,-1-1 0 0 0,-1 0 0 0 0,1 0 0 0 0,-1-1 0 0 0,1 1 1 0 0,-2-1-1 0 0,1 0 0 0 0,-1 0 0 0 0,0 0 0 0 0,0-1 0 0 0,0 1 1 0 0,-1-1-1 0 0,0 0 0 0 0,0 1 0 0 0,-1-1 0 0 0,0 0 0 0 0,0 0 1 0 0,-1 0-1 0 0,0 0 0 0 0,0 0 0 0 0,0 0 0 0 0,-2-4 47 0 0,2-94-254 0 0,1 103 247 0 0,-1 0 0 0 0,0 0 0 0 0,1 0 0 0 0,-1 0 0 0 0,1 1 0 0 0,0-1 0 0 0,0 0 0 0 0,0 0 0 0 0,0 1 0 0 0,0-1 0 0 0,0 1 0 0 0,0-1 0 0 0,0 1 0 0 0,1-1 0 0 0,-1 1 0 0 0,1 0 0 0 0,-1-1 0 0 0,1 1 0 0 0,-1 0 0 0 0,1 0 0 0 0,0 0 0 0 0,-1 0 0 0 0,1 1 0 0 0,0-1 0 0 0,0 0 0 0 0,0 1 0 0 0,0-1 0 0 0,-1 1 0 0 0,1 0 0 0 0,0-1 0 0 0,0 1 0 0 0,0 0 0 0 0,0 0 0 0 0,0 0 0 0 0,0 1 0 0 0,0-1 0 0 0,0 0 0 0 0,0 1 0 0 0,-1-1 0 0 0,1 1 0 0 0,0 0 0 0 0,0-1 0 0 0,0 1 0 0 0,-1 0 0 0 0,1 0 0 0 0,0 0 0 0 0,-1 0 0 0 0,1 1 0 0 0,-1-1 0 0 0,0 0 7 0 0,44 109 319 0 0,-40-84 64 0 0,-1-27-375 0 0,0 0 1 0 0,0 0-1 0 0,-1 0 1 0 0,1-1-1 0 0,0 0 1 0 0,-1 1 0 0 0,1-1-1 0 0,-1 0 1 0 0,0 0-1 0 0,1-1 1 0 0,-1 1-1 0 0,0-1 1 0 0,0 0-1 0 0,-1 1 1 0 0,1-1 0 0 0,0-1-1 0 0,-1 1 1 0 0,0 0-1 0 0,0 0 1 0 0,0-1-1 0 0,0 0 1 0 0,0 1 0 0 0,-1-1-1 0 0,1-2-8 0 0,9-9-13 0 0,-5 8-19 0 0,-2 1-1 0 0,0-1 1 0 0,1 1 0 0 0,0-1 0 0 0,0 1-1 0 0,0 1 1 0 0,1-1 0 0 0,0 1 0 0 0,0 0-1 0 0,0 0 1 0 0,1 1 0 0 0,-1 0-1 0 0,1 0 1 0 0,0 1 0 0 0,1-1 0 0 0,5 0 32 0 0,-12 4 2 0 0,-1 0 4 0 0,8 2-36 0 0,58 83 71 0 0,-62-76-31 0 0,1 0 0 0 0,0-1 1 0 0,0 1-1 0 0,1-1 0 0 0,0 0 0 0 0,1 0 1 0 0,0-1-1 0 0,0 0 0 0 0,0 0 0 0 0,1-1 0 0 0,0 0 1 0 0,5 3-11 0 0,-5-5-226 0 0,1-1 1 0 0,0 0 0 0 0,1 0 0 0 0,-1 0-1 0 0,0-1 1 0 0,1-1 0 0 0,0 1 0 0 0,-1-2-1 0 0,1 1 1 0 0,-1-1 0 0 0,1-1 0 0 0,0 0-1 0 0,-1 0 1 0 0,1-1 0 0 0,-1 0 0 0 0,0-1-1 0 0,1 1 1 0 0,-1-2 0 0 0,6-3 225 0 0,9-4-1105 0 0</inkml:trace>
  <inkml:trace contextRef="#ctx0" brushRef="#br0" timeOffset="5153.13">4315 2368 1436 0 0,'1'-1'79'0'0,"-1"0"-1"0"0,0 0 1 0 0,-1 0-1 0 0,1 0 1 0 0,0 0-1 0 0,0 0 1 0 0,0 0-1 0 0,0 0 1 0 0,-1 0-1 0 0,1 0 0 0 0,0 0 1 0 0,-1 1-1 0 0,1-1 1 0 0,-1 0-1 0 0,1 0 1 0 0,-1 0-1 0 0,0 1 1 0 0,1-1-1 0 0,-1 0 1 0 0,0 1-1 0 0,1-1 1 0 0,-1 0-1 0 0,0 1 1 0 0,0-1-1 0 0,1 1 1 0 0,-1-1-1 0 0,0 1 1 0 0,0 0-1 0 0,0-1 1 0 0,0 1-1 0 0,0 0 1 0 0,0-1-1 0 0,1 1 1 0 0,-1 0-1 0 0,0 0 1 0 0,0 0-1 0 0,0 0 1 0 0,0 0-1 0 0,0 0 1 0 0,0 0-1 0 0,0 0 1 0 0,0 0-1 0 0,0 1 1 0 0,0-1-1 0 0,0 0 1 0 0,0 1-1 0 0,1-1 1 0 0,-1 0-1 0 0,0 1 1 0 0,0-1-1 0 0,0 1 0 0 0,1-1 1 0 0,-1 1-1 0 0,0 0 1 0 0,0-1-1 0 0,1 1 1 0 0,-1 0-1 0 0,1-1 1 0 0,-1 1-1 0 0,0 0 1 0 0,1 0-1 0 0,0 0 1 0 0,-1 0-1 0 0,1-1 1 0 0,-1 1-1 0 0,1 0 1 0 0,0 0-1 0 0,0 0-78 0 0,-11 7 158 0 0,0 0-1 0 0,1 1 0 0 0,1 0 0 0 0,-1 0 1 0 0,2 1-1 0 0,-1 0 0 0 0,1 1 1 0 0,1 0-1 0 0,0 0 0 0 0,0 0 1 0 0,1 1-1 0 0,1 0 0 0 0,-4 12-157 0 0,9-23 6 0 0,0 1 0 0 0,0-1-1 0 0,1 1 1 0 0,-1-1 0 0 0,1 1-1 0 0,-1-1 1 0 0,1 1 0 0 0,-1-1-1 0 0,1 1 1 0 0,0-1 0 0 0,0 0-1 0 0,-1 0 1 0 0,1 1 0 0 0,0-1-1 0 0,0 0 1 0 0,0 0 0 0 0,1 0 0 0 0,-1 0-1 0 0,0 0 1 0 0,0 0 0 0 0,1 0-1 0 0,-1 0 1 0 0,0-1 0 0 0,1 1-1 0 0,-1 0 1 0 0,0-1 0 0 0,1 1-1 0 0,-1-1 1 0 0,1 0 0 0 0,-1 1 0 0 0,1-1-1 0 0,0 0 1 0 0,-1 0 0 0 0,1 0-1 0 0,-1 0 1 0 0,1 0 0 0 0,-1 0-1 0 0,1-1 1 0 0,-1 1 0 0 0,1 0-1 0 0,-1-1 1 0 0,1 1 0 0 0,0-1-6 0 0,68-14-335 0 0,98-57-1024 0 0,-167 73 1378 0 0,0 0 0 0 0,1 0-1 0 0,-1-1 1 0 0,0 1 0 0 0,0 0 0 0 0,1 0 0 0 0,-1 0 0 0 0,0 0 0 0 0,0 0 0 0 0,0 1 0 0 0,0-1 0 0 0,0 0 0 0 0,-1 0 0 0 0,1 1 0 0 0,0-1-1 0 0,-1 0 1 0 0,1 1 0 0 0,-1-1 0 0 0,1 1 0 0 0,-1-1 0 0 0,1 1 0 0 0,-1-1 0 0 0,0 1 0 0 0,0-1 0 0 0,0 1 0 0 0,0-1 0 0 0,0 1 0 0 0,0-1 0 0 0,0 1-1 0 0,-1-1 1 0 0,1 0 0 0 0,0 1 0 0 0,-1-1 0 0 0,1 1 0 0 0,-1-1 0 0 0,0 1 0 0 0,1-1 0 0 0,-1 0 0 0 0,0 0 0 0 0,0 1 0 0 0,0-1 0 0 0,0 0 0 0 0,0 0-1 0 0,0 1-18 0 0,0-1 12 0 0,1-1 29 0 0,0 0 6 0 0,13 15-9 0 0,56-56 212 0 0,-50 21-261 0 0,-1-1 1 0 0,-1 0-1 0 0,-1-2 1 0 0,-1 0-1 0 0,-1 0 1 0 0,-1-1-1 0 0,-1-1 1 0 0,-1-1-1 0 0,-1 1 0 0 0,-2-1 1 0 0,0-1-1 0 0,-2 0 1 0 0,-1 0-1 0 0,-1 0 1 0 0,1-27 10 0 0,-25-169 1072 0 0,20 220-1020 0 0,0-1 0 0 0,0 1-1 0 0,0 0 1 0 0,0 0 0 0 0,-1 0 0 0 0,1 0 0 0 0,-1 0 0 0 0,0-1-1 0 0,0 1 1 0 0,0 1 0 0 0,-1-1 0 0 0,1 0 0 0 0,-1 0 0 0 0,1 0 0 0 0,-1 1-1 0 0,0-1 1 0 0,0 1 0 0 0,0-1 0 0 0,0 1 0 0 0,-1 0 0 0 0,1 0-1 0 0,0 0 1 0 0,-1 0 0 0 0,0 0 0 0 0,1 1 0 0 0,-1-1 0 0 0,0 1-1 0 0,0-1 1 0 0,0 1 0 0 0,0 0 0 0 0,0 0 0 0 0,0 1 0 0 0,0-1 0 0 0,0 1-1 0 0,0-1 1 0 0,-1 1 0 0 0,-1 0-52 0 0,-4 9 31 0 0,0 0 0 0 0,0 0 0 0 0,1 1 0 0 0,0 0-1 0 0,0 1 1 0 0,1-1 0 0 0,1 1 0 0 0,0 1 0 0 0,0-1 0 0 0,1 1 0 0 0,1 0 0 0 0,0 1 0 0 0,0-1-1 0 0,1 1 1 0 0,1-1 0 0 0,0 1 0 0 0,1 0 0 0 0,0 0 0 0 0,1-1 0 0 0,1 1 0 0 0,0 0-1 0 0,1 2-30 0 0,-1 3-237 0 0,1 0-1 0 0,1-1 1 0 0,0 1-1 0 0,1-1 0 0 0,1 0 1 0 0,1 0-1 0 0,1 0 1 0 0,0-1-1 0 0,6 10 238 0 0,99 134-7498 0 0,-94-139 6062 0 0</inkml:trace>
  <inkml:trace contextRef="#ctx0" brushRef="#br0" timeOffset="1317.667">452 2411 1552 0 0,'3'-2'63'0'0,"-1"1"-1"0"0,1-1 0 0 0,-1 0 1 0 0,1 1-1 0 0,-1-1 1 0 0,0 0-1 0 0,0-1 0 0 0,0 1 1 0 0,0 0-1 0 0,0-1 0 0 0,-1 1 1 0 0,1-1-1 0 0,0 1 1 0 0,-1-1-1 0 0,0 0 0 0 0,0 1 1 0 0,0-1-1 0 0,0 0 1 0 0,0 0-1 0 0,-1 0 0 0 0,1 0 1 0 0,-1 0-1 0 0,0 0 1 0 0,0 0-1 0 0,0 0 0 0 0,0 0 1 0 0,0 0-1 0 0,0 0 1 0 0,-1 0-1 0 0,0 0 0 0 0,0 0 1 0 0,0 1-1 0 0,0-1 1 0 0,0 0-1 0 0,0 0 0 0 0,-1 1 1 0 0,1-1-1 0 0,-1 1 1 0 0,1-1-1 0 0,-1 1 0 0 0,0 0 1 0 0,0-1-1 0 0,0 1 1 0 0,-1 0-1 0 0,1 0 0 0 0,0 1 1 0 0,-1-1-1 0 0,0 0 1 0 0,1 1-1 0 0,-1 0 0 0 0,0-1 1 0 0,1 1-1 0 0,-2 0-62 0 0,-12-2 94 0 0,0 0-1 0 0,0 1 1 0 0,0 1 0 0 0,0 0-1 0 0,0 2 1 0 0,0-1 0 0 0,-1 2 0 0 0,1 0-1 0 0,1 1 1 0 0,-1 1 0 0 0,0 0-1 0 0,1 1 1 0 0,0 1 0 0 0,0 1-1 0 0,0 0 1 0 0,1 0 0 0 0,0 1-1 0 0,1 1 1 0 0,0 1 0 0 0,0 0-1 0 0,1 0 1 0 0,0 1 0 0 0,1 1-1 0 0,0 0 1 0 0,1 0 0 0 0,0 1-1 0 0,1 1 1 0 0,-1 2-94 0 0,6-10 9 0 0,-1 0-1 0 0,1 0 1 0 0,1 0 0 0 0,-1 0 0 0 0,1 1-1 0 0,1 0 1 0 0,-1 0 0 0 0,1-1-1 0 0,0 1 1 0 0,0 1 0 0 0,1-1 0 0 0,0 0-1 0 0,1 0 1 0 0,-1 0 0 0 0,1 1 0 0 0,0-1-1 0 0,1 0 1 0 0,0 0 0 0 0,0 0-1 0 0,1 1 1 0 0,0-1 0 0 0,0-1 0 0 0,0 1-1 0 0,1 0 1 0 0,0 0 0 0 0,1-1-1 0 0,-1 0 1 0 0,1 0 0 0 0,0 0 0 0 0,1 0-1 0 0,-1 0 1 0 0,1-1 0 0 0,0 0-1 0 0,1 0 1 0 0,-1 0 0 0 0,1-1 0 0 0,0 0-1 0 0,0 0 1 0 0,2 1-9 0 0,13 4-463 0 0,0 0 0 0 0,1-2 0 0 0,0-1 1 0 0,0 0-1 0 0,1-2 0 0 0,-1 0 0 0 0,1-2 0 0 0,0 0 0 0 0,16-2 463 0 0,-14 0-1228 0 0</inkml:trace>
  <inkml:trace contextRef="#ctx0" brushRef="#br0" timeOffset="2078.611">756 2538 1544 0 0,'-15'-1'184'0'0,"1"1"-1"0"0,-1 0 1 0 0,1 2-1 0 0,-1 0 1 0 0,1 0-1 0 0,-1 1 1 0 0,1 1-1 0 0,0 0 1 0 0,0 1-1 0 0,1 1 1 0 0,0 0-1 0 0,0 1 1 0 0,0 0-1 0 0,0 1 1 0 0,1 0-1 0 0,-9 9-183 0 0,14-13 57 0 0,1 1-1 0 0,-1 0 0 0 0,1 1 1 0 0,0-1-1 0 0,0 1 1 0 0,0 0-1 0 0,1 1 0 0 0,0 0 1 0 0,1-1-1 0 0,-1 1 0 0 0,1 1 1 0 0,0-1-1 0 0,1 1 0 0 0,0-1 1 0 0,0 1-1 0 0,1 0 0 0 0,-1 3-56 0 0,6-6-13 0 0,0-1-1 0 0,0 0 0 0 0,1 0 0 0 0,0 0 0 0 0,-1-1 1 0 0,1 1-1 0 0,0-1 0 0 0,1 0 0 0 0,-1 0 0 0 0,1-1 0 0 0,-1 1 1 0 0,1-1-1 0 0,0 0 0 0 0,0 0 0 0 0,0 0 0 0 0,0-1 1 0 0,0 0-1 0 0,0 0 0 0 0,0 0 0 0 0,0 0 0 0 0,0-1 0 0 0,1 0 1 0 0,-1 0-1 0 0,0-1 0 0 0,0 1 0 0 0,1-1 0 0 0,-1 0 0 0 0,0 0 1 0 0,0-1-1 0 0,0 0 14 0 0,14-1-105 0 0,0-1 1 0 0,0-1-1 0 0,-1 0 1 0 0,0-1-1 0 0,0-2 1 0 0,-1 1-1 0 0,0-2 1 0 0,0 0-1 0 0,-1-2 0 0 0,0 1 1 0 0,-1-2-1 0 0,0 0 1 0 0,-1-1-1 0 0,1-1 105 0 0,5-62 1334 0 0,6 97-1177 0 0,7 122 433 0 0,-33-144-580 0 0,-1 1 0 0 0,1-1 0 0 0,0 1 0 0 0,0 0 0 0 0,-1-1 0 0 0,1 1 0 0 0,0-1 0 0 0,-1 1 0 0 0,1-1-1 0 0,0 1 1 0 0,-1 0 0 0 0,1-1 0 0 0,0 1 0 0 0,-1 0 0 0 0,1-1 0 0 0,-1 1 0 0 0,1 0 0 0 0,-1 0 0 0 0,1-1 0 0 0,0 1 0 0 0,-1 0 0 0 0,1 0 0 0 0,-1 0 0 0 0,1 0-1 0 0,-1 0 1 0 0,0-1 0 0 0,1 1 0 0 0,-1 0 0 0 0,1 0 0 0 0,-1 0 0 0 0,1 0 0 0 0,-1 1 0 0 0,1-1 0 0 0,-1 0 0 0 0,1 0 0 0 0,-1 0 0 0 0,1 0 0 0 0,-1 0-1 0 0,1 1 1 0 0,-1-1 0 0 0,1 0 0 0 0,0 0 0 0 0,-1 1 0 0 0,1-1 0 0 0,-1 0 0 0 0,1 1 0 0 0,0-1 0 0 0,-1 1 0 0 0,1-1 0 0 0,0 0 0 0 0,-1 1 0 0 0,1-1 0 0 0,0 1-1 0 0,0-1 1 0 0,-1 1 0 0 0,1-1 0 0 0,0 1-10 0 0,-1-15-121 0 0,2 0 0 0 0,-1 0-1 0 0,2 0 1 0 0,0 0 0 0 0,0 0-1 0 0,1 1 1 0 0,1-1 0 0 0,0 1 0 0 0,1 0-1 0 0,1 0 1 0 0,0 1 0 0 0,0-1-1 0 0,1 1 1 0 0,1 0 0 0 0,0 1-1 0 0,1-1 122 0 0,46-19-894 0 0,-54 31 802 0 0,3 3-22 0 0,14 14 142 0 0,-1 0 0 0 0,-1 1 0 0 0,0 0 0 0 0,-1 2 1 0 0,-2 0-1 0 0,0 0 0 0 0,9 19-28 0 0,-18-32-64 0 0,1-1 1 0 0,-1 0-1 0 0,1-1 0 0 0,1 1 1 0 0,-1-1-1 0 0,1 0 0 0 0,0 0 1 0 0,0-1-1 0 0,1 0 0 0 0,-1 0 1 0 0,1 0-1 0 0,0-1 0 0 0,0 0 1 0 0,0 0-1 0 0,0-1 0 0 0,0 1 1 0 0,1-2-1 0 0,-1 1 0 0 0,1-1 1 0 0,-1 0-1 0 0,1-1 0 0 0,-1 0 1 0 0,1 0-1 0 0,0-1 0 0 0,-1 1 0 0 0,1-2 1 0 0,-1 1-1 0 0,5-2 64 0 0,35-14-704 0 0</inkml:trace>
  <inkml:trace contextRef="#ctx0" brushRef="#br0" timeOffset="2678.609">1558 2511 1132 0 0,'-10'-3'149'0'0,"0"1"1"0"0,0 0-1 0 0,-1 0 0 0 0,1 1 1 0 0,0 1-1 0 0,-1 0 0 0 0,1 0 1 0 0,0 1-1 0 0,-1 0 0 0 0,1 1 1 0 0,0 0-1 0 0,0 1 0 0 0,0 0 1 0 0,0 0-1 0 0,1 1 0 0 0,-1 0 1 0 0,1 1-1 0 0,0 0 0 0 0,0 1 1 0 0,0-1-1 0 0,1 2 0 0 0,0-1 1 0 0,0 1-1 0 0,1 0 0 0 0,0 1 1 0 0,0 0-1 0 0,1 0 0 0 0,0 1 1 0 0,-3 5-151 0 0,1-5 69 0 0,1 0 0 0 0,0 0 0 0 0,1 0 0 0 0,0 1 0 0 0,0 0 0 0 0,1 0 0 0 0,1 1 0 0 0,0-1-1 0 0,0 1 1 0 0,1 0 0 0 0,0 0 0 0 0,1 0 0 0 0,0 0 0 0 0,1 1 0 0 0,0-1 0 0 0,1 1-68 0 0,0-9 4 0 0,1 0 1 0 0,-1 0-1 0 0,1-1 1 0 0,0 1-1 0 0,0 0 1 0 0,0-1-1 0 0,0 1 1 0 0,0-1-1 0 0,1 1 1 0 0,-1-1-1 0 0,1 0 1 0 0,-1 1-1 0 0,1-1 1 0 0,0 0-1 0 0,0 0 1 0 0,0 0-1 0 0,0 0 1 0 0,0-1-1 0 0,1 1 1 0 0,-1 0-1 0 0,0-1 1 0 0,1 0-1 0 0,-1 1 1 0 0,1-1-1 0 0,0 0 1 0 0,-1-1-1 0 0,1 1 1 0 0,0 0-1 0 0,0-1 1 0 0,-1 1-1 0 0,1-1 1 0 0,0 0-1 0 0,0 0 1 0 0,0 0-1 0 0,-1 0 1 0 0,4-1-5 0 0,97-13-144 0 0,-80 5 45 0 0,0 0 0 0 0,0-2 0 0 0,-1-1 0 0 0,-1-1 1 0 0,0-1-1 0 0,0 0 0 0 0,-2-2 0 0 0,0 0 0 0 0,0-1 0 0 0,-2-1 1 0 0,0-1-1 0 0,-1 0 0 0 0,-1-1 0 0 0,5-11 99 0 0,-8 8-52 0 0,-1 0-1 0 0,-2-1 1 0 0,0 0-1 0 0,-1-1 0 0 0,-2 0 1 0 0,0 0-1 0 0,1-26 53 0 0,1-104 3294 0 0,-8 156-3279 0 0,0-1-1 0 0,0 1 1 0 0,0 0-1 0 0,0-1 0 0 0,0 1 1 0 0,-1 0-1 0 0,1-1 1 0 0,0 1-1 0 0,0 0 1 0 0,-1-1-1 0 0,1 1 0 0 0,0-1 1 0 0,-1 1-1 0 0,1-1 1 0 0,0 1-1 0 0,-1-1 0 0 0,1 1 1 0 0,-1-1-1 0 0,1 1 1 0 0,-1-1-1 0 0,1 1 0 0 0,-1-1 1 0 0,1 0-1 0 0,-1 1 1 0 0,0-1-1 0 0,1 0 1 0 0,-1 0-1 0 0,1 1 0 0 0,-1-1 1 0 0,0 0-1 0 0,1 0 1 0 0,-1 0-1 0 0,0 0 0 0 0,1 0 1 0 0,-1 0-1 0 0,0 0 1 0 0,1 0-1 0 0,-1 0 0 0 0,0 0 1 0 0,1 0-1 0 0,-1 0 1 0 0,0 0-1 0 0,1 0 0 0 0,-1-1 1 0 0,1 1-1 0 0,-1 0 1 0 0,0-1-1 0 0,1 1 1 0 0,-1 0-1 0 0,1-1 0 0 0,-1 1 1 0 0,1 0-1 0 0,-1-1 1 0 0,1 1-1 0 0,-1-1 0 0 0,1 1 1 0 0,0-1-1 0 0,-1 1 1 0 0,1-1-1 0 0,0 0 0 0 0,-1 1 1 0 0,1-1-1 0 0,0 1 1 0 0,-1-1-1 0 0,1 0 1 0 0,0 1-1 0 0,0-1 0 0 0,0 0 1 0 0,0 1-1 0 0,0-1-14 0 0,-5 22 57 0 0,2 0 0 0 0,0 0 1 0 0,2 0-1 0 0,0 0 0 0 0,1 1 0 0 0,1-1 0 0 0,1 0 0 0 0,1 1 1 0 0,1-1-1 0 0,1-1 0 0 0,2 5-57 0 0,92 175 157 0 0,-93-191-206 0 0,0-1 1 0 0,1 0 0 0 0,0 0-1 0 0,0-1 1 0 0,0 0-1 0 0,1 0 1 0 0,0-1 0 0 0,1 0-1 0 0,-1 0 1 0 0,1-1 0 0 0,0 0-1 0 0,0-1 1 0 0,1 0-1 0 0,0 0 1 0 0,-1-1 0 0 0,1 0-1 0 0,0-1 1 0 0,0 0 0 0 0,1 0-1 0 0,3-1 49 0 0,-8-3-39 0 0,0 0-1 0 0,0 0 0 0 0,0 0 1 0 0,-1-1-1 0 0,1 0 0 0 0,-1 0 1 0 0,1-1-1 0 0,-1 1 1 0 0,0-1-1 0 0,0 0 0 0 0,-1-1 1 0 0,1 1-1 0 0,-1-1 0 0 0,0 0 1 0 0,0 0-1 0 0,-1 0 1 0 0,1-1-1 0 0,-1 1 0 0 0,-1-1 1 0 0,1 1-1 0 0,-1-1 1 0 0,1 0-1 0 0,-2 0 0 0 0,1 0 1 0 0,-1-1-1 0 0,0 1 0 0 0,0 0 1 0 0,0 0-1 0 0,-1-1 1 0 0,0 1-1 0 0,-1 0 0 0 0,1-1 1 0 0,-1 1-1 0 0,0 0 0 0 0,-1 0 1 0 0,-1-6 39 0 0,3-2 663 0 0,0 14-633 0 0,0-1 0 0 0,0 0-1 0 0,1 1 1 0 0,-1-1-1 0 0,0 0 1 0 0,0 1-1 0 0,0-1 1 0 0,0 0-1 0 0,0 1 1 0 0,0-1-1 0 0,0 0 1 0 0,0 0 0 0 0,0 1-1 0 0,-1-1 1 0 0,1 0-1 0 0,0 1 1 0 0,0-1-1 0 0,0 1 1 0 0,-1-1-1 0 0,1 0 1 0 0,0 1-1 0 0,-1-1 1 0 0,1 1 0 0 0,-1-1-1 0 0,1 1 1 0 0,-1-1-1 0 0,1 1 1 0 0,-1-1-1 0 0,1 1 1 0 0,-1-1-1 0 0,1 1 1 0 0,-1-1-1 0 0,1 1 1 0 0,-1 0 0 0 0,0 0-1 0 0,1-1 1 0 0,-1 1-1 0 0,0 0 1 0 0,1 0-1 0 0,-1 0 1 0 0,0-1-1 0 0,1 1 1 0 0,-1 0-1 0 0,0 0 1 0 0,1 0 0 0 0,-1 0-1 0 0,0 0 1 0 0,1 0-1 0 0,-1 1 1 0 0,0-1-1 0 0,1 0 1 0 0,-1 0-1 0 0,0 0 1 0 0,1 1-1 0 0,-1-1 1 0 0,1 0 0 0 0,-1 1-1 0 0,0-1 1 0 0,1 0-1 0 0,-1 1-29 0 0,9 34-1179 0 0,7-15-4626 0 0,-15-20 4411 0 0</inkml:trace>
  <inkml:trace contextRef="#ctx0" brushRef="#br0" timeOffset="2851.946">2075 2386 2156 0 0,'-4'-51'7581'0'0,"1"27"-8479"0"0,1 0-5141 0 0,2 23 4655 0 0</inkml:trace>
  <inkml:trace contextRef="#ctx0" brushRef="#br0" timeOffset="3397.422">2401 2137 876 0 0,'5'90'2977'0'0,"84"349"399"0"0,-84-319-3047 0 0,-5-116-390 0 0,1 0 1 0 0,-2 0-1 0 0,1-1 0 0 0,0 1 0 0 0,-1 0 1 0 0,1-1-1 0 0,-1 1 0 0 0,0 0 0 0 0,-1-1 1 0 0,1 1-1 0 0,0-1 0 0 0,-1 0 0 0 0,0 1 1 0 0,0-1-1 0 0,0 0 0 0 0,0 0 0 0 0,0 0 1 0 0,-1 0-1 0 0,1-1 0 0 0,-1 1 0 0 0,0-1 1 0 0,0 1-1 0 0,0-1 0 0 0,0 0 0 0 0,0 0 1 0 0,0 0-1 0 0,-1 0 0 0 0,1-1 0 0 0,-1 0 1 0 0,1 1-1 0 0,-1-1 0 0 0,1 0 1 0 0,-1-1-1 0 0,0 1 0 0 0,0-1 0 0 0,1 0 1 0 0,-1 1-1 0 0,-3-2 61 0 0,-37-31-772 0 0,29 16 518 0 0</inkml:trace>
  <inkml:trace contextRef="#ctx0" brushRef="#br0" timeOffset="3581.862">2363 2658 3504 0 0,'10'-15'139'0'0,"0"1"-1"0"0,1 1 0 0 0,1 0 1 0 0,0 0-1 0 0,0 1 0 0 0,2 1 1 0 0,-1 0-1 0 0,1 1 0 0 0,1 1 1 0 0,0 0-1 0 0,0 0 0 0 0,0 2 1 0 0,1 0-1 0 0,0 1 1 0 0,1 0-1 0 0,0 2 0 0 0,-1 0 1 0 0,2 0-1 0 0,-1 2 0 0 0,0 0 1 0 0,0 1-1 0 0,14 1-138 0 0,-21 0 71 0 0,-1 1 0 0 0,1 0 1 0 0,0 1-1 0 0,-1 0 0 0 0,1 0 1 0 0,-1 1-1 0 0,0 0 0 0 0,0 1 0 0 0,0 0 1 0 0,0 0-1 0 0,-1 1 0 0 0,1 0 0 0 0,-1 0 1 0 0,-1 1-1 0 0,1 0 0 0 0,-1 1 1 0 0,0 0-1 0 0,0 0 0 0 0,-1 0 0 0 0,0 1 1 0 0,0 0-1 0 0,-1 0 0 0 0,0 0 0 0 0,0 1 1 0 0,-1-1-1 0 0,0 1 0 0 0,-1 0 1 0 0,0 1-1 0 0,0-1 0 0 0,1 6-71 0 0,-46 56-1135 0 0,-17-61-3562 0 0,30-21 3431 0 0</inkml:trace>
  <inkml:trace contextRef="#ctx0" brushRef="#br0" timeOffset="3759.777">2767 2316 1868 0 0,'3'-2'1232'0'0,"-1"1"-300"0"0,2-1-256 0 0,-2-1-200 0 0,-2 1-208 0 0,1 0-211 0 0,3 1-5 0 0,-1-3-277 0 0,1 1-311 0 0,-2 0-412 0 0,1 1-324 0 0,3-3 160 0 0</inkml:trace>
  <inkml:trace contextRef="#ctx0" brushRef="#br0" timeOffset="21667.266">12663 576 2116 0 0,'0'0'551'0'0,"0"0"-59"0"0,0 0-143 0 0,0 0 3 0 0,0 0-11 0 0,14-3 516 0 0,-10 9-720 0 0,0 0-1 0 0,-1 0 1 0 0,1 0 0 0 0,-1 0 0 0 0,-1 1 0 0 0,1-1-1 0 0,-1 1 1 0 0,0-1 0 0 0,-1 1 0 0 0,1 0 0 0 0,-1 0-1 0 0,-1 0 1 0 0,1 0 0 0 0,-1-1 0 0 0,0 1 0 0 0,-2 7-137 0 0,1 0 107 0 0,0 1 1 0 0,-1-1 0 0 0,-1 0 0 0 0,0 0-1 0 0,-1 0 1 0 0,0 0 0 0 0,-2-1 0 0 0,1 0-1 0 0,-2 0 1 0 0,1 0 0 0 0,-2-1 0 0 0,0 0-1 0 0,0 0 1 0 0,-1 0-108 0 0,-102 83-2188 0 0,91-88-1093 0 0,20-7 2019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1664 1036 0 0,'0'0'389'0'0,"0"0"71"0"0,0 0-35 0 0,0 0-61 0 0,0 0-32 0 0,0 0 12 0 0,0 0 51 0 0,0 0 10 0 0,0 0-111 0 0,0 0 22 0 0,0 0-62 0 0,0 0-28 0 0,0 0 10 0 0,0 0-54 0 0,0-3-158 0 0,-7 2 3 0 0,0 1 1 0 0,0 0 0 0 0,0 0-1 0 0,0 0 1 0 0,0 1-1 0 0,0 0 1 0 0,0 1-1 0 0,1-1 1 0 0,-1 1 0 0 0,0 1-1 0 0,1-1 1 0 0,0 1-1 0 0,-1 0 1 0 0,1 1 0 0 0,0-1-1 0 0,1 1 1 0 0,-1 0-1 0 0,1 1 1 0 0,-1-1-1 0 0,1 1 1 0 0,1 0 0 0 0,-3 3-28 0 0,-2 4 107 0 0,0 0 1 0 0,1 0 0 0 0,1 1 0 0 0,0 0 0 0 0,0 0 0 0 0,1 1 0 0 0,1 0 0 0 0,0 0 0 0 0,1 0-1 0 0,1 1 1 0 0,0-1 0 0 0,1 1 0 0 0,1 0 0 0 0,0 0 0 0 0,1-1 0 0 0,0 1 0 0 0,2 4-108 0 0,56 171 1443 0 0,-52-176-1325 0 0,11 26 138 0 0,-5-17-143 0 0,-1 1 0 0 0,-1 1-1 0 0,-1-1 1 0 0,-1 2 0 0 0,-1-1 0 0 0,-2 1 0 0 0,-1 0-1 0 0,2 21-112 0 0,-7-43-64 0 0,1 0 0 0 0,-1-1 0 0 0,0 1-1 0 0,0-1 1 0 0,0 1 0 0 0,0-1-1 0 0,-1 1 1 0 0,1-1 0 0 0,-1 0 0 0 0,0 1-1 0 0,0-1 1 0 0,0 0 0 0 0,-1 0 0 0 0,1-1-1 0 0,-1 1 1 0 0,1 0 0 0 0,-1-1 0 0 0,0 0-1 0 0,0 1 1 0 0,0-1 0 0 0,0 0-1 0 0,0-1 1 0 0,-1 1 0 0 0,1 0 0 0 0,0-1-1 0 0,-1 0 1 0 0,0 1 64 0 0,-72-1-4217 0 0,31-20 2949 0 0,13-1 14 0 0</inkml:trace>
  <inkml:trace contextRef="#ctx0" brushRef="#br0" timeOffset="247.496">421 2169 2492 0 0,'-17'4'4252'0'0,"37"-7"-2783"0"0,54-8-1817 0 0,-59 9 683 0 0,262-39-5407 0 0,-248 39 4008 0 0</inkml:trace>
  <inkml:trace contextRef="#ctx0" brushRef="#br0" timeOffset="519.696">945 2086 2420 0 0,'0'0'683'0'0,"20"16"2458"0"0,142 67-1788 0 0,-44-57-5942 0 0,-116-26 3453 0 0</inkml:trace>
  <inkml:trace contextRef="#ctx0" brushRef="#br0" timeOffset="762.857">1455 1996 1504 0 0,'-25'17'961'0'0,"1"1"-1"0"0,1 1 1 0 0,1 1-1 0 0,0 0 1 0 0,2 2-1 0 0,0 1 1 0 0,1 0-1 0 0,-1 6-960 0 0,-7 12 337 0 0,3 1 1 0 0,1 1-1 0 0,2 1 0 0 0,2 2 1 0 0,2-1-1 0 0,1 2 0 0 0,-2 22-337 0 0,7 9-1238 0 0,11-45-3274 0 0,0-32 3054 0 0,3 1 42 0 0,11 10 11 0 0</inkml:trace>
  <inkml:trace contextRef="#ctx0" brushRef="#br0" timeOffset="1385.328">1827 1918 1496 0 0,'-6'-10'1591'0'0,"6"10"-1490"0"0,0 1 0 0 0,-1-1 0 0 0,1 1 1 0 0,0-1-1 0 0,0 1 0 0 0,0-1 0 0 0,-1 1 0 0 0,1-1 0 0 0,0 0 0 0 0,-1 1 0 0 0,1-1 1 0 0,0 1-1 0 0,-1-1 0 0 0,1 0 0 0 0,0 1 0 0 0,-1-1 0 0 0,1 0 0 0 0,-1 0 1 0 0,1 1-1 0 0,-1-1 0 0 0,1 0 0 0 0,-1 0 0 0 0,1 1 0 0 0,-1-1 0 0 0,1 0 0 0 0,-1 0 1 0 0,1 0-1 0 0,-1 0 0 0 0,1 0 0 0 0,-1 0 0 0 0,1 0 0 0 0,-1 0 0 0 0,1 0 0 0 0,-1 0 1 0 0,1 0-1 0 0,-1 0 0 0 0,1 0 0 0 0,-1 0 0 0 0,1-1 0 0 0,-1 1 0 0 0,1 0 1 0 0,-1 0-1 0 0,1-1 0 0 0,0 1 0 0 0,-1 0 0 0 0,1 0 0 0 0,-1-1 0 0 0,1 1 0 0 0,0 0 1 0 0,-1-1-1 0 0,1 1 0 0 0,0-1 0 0 0,-1 1 0 0 0,1-1 0 0 0,0 1 0 0 0,0 0 0 0 0,-1-1-101 0 0,-7 46 247 0 0,1 2-1 0 0,3-1 0 0 0,2 0 0 0 0,1 1 0 0 0,3-1 0 0 0,2 1 1 0 0,1-1-1 0 0,3 0 0 0 0,2-1 0 0 0,2 0 0 0 0,1 0 0 0 0,3-1 1 0 0,1-1-1 0 0,3-1 0 0 0,12 20-246 0 0,-15-25-753 0 0,-12-25-1560 0 0,-13-27-3772 0 0,-2-3 4708 0 0</inkml:trace>
  <inkml:trace contextRef="#ctx0" brushRef="#br0" timeOffset="1935.521">1994 2151 1468 0 0,'19'-31'3149'0'0,"-13"28"-3073"0"0,-1 0 0 0 0,1 1 0 0 0,-1-1-1 0 0,1 1 1 0 0,0 1 0 0 0,0-1 0 0 0,0 1-1 0 0,0 0 1 0 0,0 0 0 0 0,0 0 0 0 0,1 1 0 0 0,-1 0-1 0 0,0 1 1 0 0,0-1 0 0 0,0 1 0 0 0,4 1-76 0 0,-3-1 77 0 0,-1 0 1 0 0,0 1-1 0 0,1-1 1 0 0,-1 1-1 0 0,0 1 1 0 0,0-1-1 0 0,0 1 1 0 0,-1 0-1 0 0,1 0 1 0 0,-1 1-1 0 0,0-1 1 0 0,0 1-1 0 0,0 0 1 0 0,0 1-1 0 0,0-1 1 0 0,-1 1-1 0 0,0 0 1 0 0,0 0-1 0 0,0 1 1 0 0,-1-1-1 0 0,0 1 1 0 0,0-1-1 0 0,0 1 0 0 0,-1 0 1 0 0,0 0-1 0 0,0 0 1 0 0,0 1-1 0 0,-1 0-77 0 0,-5 4 170 0 0,-1 0 0 0 0,-1 0 0 0 0,0 0 0 0 0,-1-1 0 0 0,0 0 0 0 0,0 0 1 0 0,-1-1-1 0 0,-1 0 0 0 0,1 0 0 0 0,-1-1 0 0 0,-1 0 0 0 0,1-1 0 0 0,-2 0 0 0 0,1 0 0 0 0,0-1 0 0 0,-1-1 0 0 0,0 0 0 0 0,-3 1-170 0 0,13-6 68 0 0,8-36-484 0 0,21 5 78 0 0,0 2 1 0 0,2 2-1 0 0,1 0 1 0 0,2 2-1 0 0,0 2 0 0 0,27-15 338 0 0,-6 3-151 0 0,-48 31 70 0 0,12-8 692 0 0,-22 21 557 0 0,2-6-1112 0 0,-4 2 25 0 0,-1 1 1 0 0,1 1-1 0 0,0-1 1 0 0,0 1-1 0 0,1 0 1 0 0,0 0-1 0 0,0 1 1 0 0,1-1-1 0 0,0 1 1 0 0,0 0-1 0 0,0 1 1 0 0,1-1-1 0 0,1 0 1 0 0,0 1-1 0 0,0 0 1 0 0,0-1-1 0 0,1 1 1 0 0,0 0-1 0 0,1 0 1 0 0,0 0-1 0 0,0 0 1 0 0,1-1-1 0 0,0 2-81 0 0,4 0-1 0 0,0 0-1 0 0,1-1 1 0 0,0 1-1 0 0,1-1 1 0 0,-1 0-1 0 0,2-1 1 0 0,-1 1-1 0 0,1-2 1 0 0,1 1-1 0 0,-1-1 1 0 0,1 0 0 0 0,0-1-1 0 0,1 0 1 0 0,0 0-1 0 0,0-1 1 0 0,0 0-1 0 0,0-1 1 0 0,1 0-1 0 0,-1-1 1 0 0,12 2 1 0 0,232 22-5609 0 0,-244-27 5287 0 0,0-1 0 0 0,1 0 0 0 0,-1 0-1 0 0,0-1 1 0 0,0-1 0 0 0,0 1 0 0 0,-1-2 0 0 0,1 1-1 0 0,-1-1 1 0 0,1-1 0 0 0,-1 0 0 0 0,4-3 322 0 0,13-8-1367 0 0</inkml:trace>
  <inkml:trace contextRef="#ctx0" brushRef="#br0" timeOffset="2585.098">2742 1448 1380 0 0,'-33'-25'5359'0'0,"-77"57"-3435"0"0,98-24-1822 0 0,-1 1-1 0 0,1 0 0 0 0,1 1 1 0 0,0 0-1 0 0,0 1 0 0 0,1 0 1 0 0,0 1-1 0 0,1 0 0 0 0,1 0 1 0 0,0 1-1 0 0,0 0 0 0 0,1 0 1 0 0,1 1-1 0 0,0 0 0 0 0,1 0 0 0 0,1 1 1 0 0,0-1-1 0 0,1 1 0 0 0,0 0 1 0 0,1 0-1 0 0,1 0 0 0 0,1 0 1 0 0,0 5-102 0 0,1-10 0 0 0,0-1 1 0 0,0 1 0 0 0,1-1-1 0 0,1 1 1 0 0,0-1 0 0 0,0 0-1 0 0,0 0 1 0 0,1-1 0 0 0,1 1-1 0 0,-1-1 1 0 0,1 0 0 0 0,1 0-1 0 0,0 0 1 0 0,0-1 0 0 0,0 0-1 0 0,1 0 1 0 0,0 0 0 0 0,0-1-1 0 0,0 0 1 0 0,1-1 0 0 0,0 1-1 0 0,1-2 1 0 0,3 3-1 0 0,7 3-600 0 0,-1-1 1 0 0,2-1-1 0 0,-1 0 1 0 0,1-1-1 0 0,1-2 1 0 0,-1 0-1 0 0,1-1 1 0 0,0-1-1 0 0,-1-1 1 0 0,12 0 599 0 0,58-21-2303 0 0,-53 6 940 0 0</inkml:trace>
  <inkml:trace contextRef="#ctx0" brushRef="#br0" timeOffset="3385.113">2990 1434 1576 0 0,'-4'37'3550'0'0,"47"49"-2085"0"0,-33-78-1377 0 0,1 0 0 0 0,0-1 0 0 0,0 0-1 0 0,0-1 1 0 0,1-1 0 0 0,0 0 0 0 0,0 0 0 0 0,0-1-1 0 0,1-1 1 0 0,0 0 0 0 0,-1-1 0 0 0,1 0 0 0 0,0-1-1 0 0,0 0 1 0 0,0-1 0 0 0,0 0 0 0 0,0-1 0 0 0,0-1-88 0 0,-8 2 15 0 0,3 1 24 0 0,-1 0-1 0 0,1-1 0 0 0,-1 0 0 0 0,1 0 0 0 0,-1 0 1 0 0,1-1-1 0 0,-1-1 0 0 0,1 1 0 0 0,-1-1 0 0 0,0 0 1 0 0,0-1-1 0 0,0 1 0 0 0,0-2 0 0 0,0 1 1 0 0,-1-1-1 0 0,1 0 0 0 0,-1 0 0 0 0,0 0 0 0 0,0-1 1 0 0,0 0-1 0 0,-1 0 0 0 0,0-1 0 0 0,0 0 0 0 0,0 0 1 0 0,-1 0-1 0 0,0 0 0 0 0,0 0 0 0 0,0-1 0 0 0,-1 0 1 0 0,0 0-1 0 0,0 0 0 0 0,-1 0 0 0 0,2-7-38 0 0,-26-40 1570 0 0,26 88-1182 0 0,57 125 139 0 0,-45-125-444 0 0,-1 0 0 0 0,-2 2 0 0 0,-2 0 0 0 0,0 0 0 0 0,-3 1 0 0 0,-1 0 0 0 0,-2 0-1 0 0,-1 2-82 0 0,-4-30 31 0 0,-1 0-1 0 0,0 0 0 0 0,0 0 0 0 0,-1 0 0 0 0,0 0 0 0 0,-1 0 0 0 0,0 0 1 0 0,0-1-1 0 0,-1 1 0 0 0,0-1 0 0 0,0 0 0 0 0,-1 0 0 0 0,0-1 0 0 0,0 0 0 0 0,-1 1 1 0 0,0-2-1 0 0,0 1 0 0 0,-1-1 0 0 0,0 0 0 0 0,0 0 0 0 0,0 0 0 0 0,-1-1 1 0 0,0-1-1 0 0,0 1 0 0 0,0-1 0 0 0,0-1 0 0 0,-1 1 0 0 0,1-1 0 0 0,-1-1 0 0 0,0 0 1 0 0,-4 1-31 0 0,6-1-50 0 0,0-1 0 0 0,1 1 1 0 0,-1-1-1 0 0,0-1 0 0 0,0 1 1 0 0,0-1-1 0 0,0 0 0 0 0,0-1 1 0 0,0 0-1 0 0,0 0 0 0 0,0 0 1 0 0,0-1-1 0 0,1 0 0 0 0,-1 0 1 0 0,0-1-1 0 0,1 0 0 0 0,0 0 1 0 0,0 0-1 0 0,0-1 0 0 0,0 0 1 0 0,0 0-1 0 0,1 0 1 0 0,0-1-1 0 0,0 0 0 0 0,0 0 1 0 0,0 0-1 0 0,1-1 0 0 0,0 1 1 0 0,0-1-1 0 0,0 0 0 0 0,1 0 1 0 0,0-1-1 0 0,0 1 0 0 0,1-1 1 0 0,0 1-1 0 0,0-1 0 0 0,0 0 1 0 0,1-1 49 0 0,-1-6-245 0 0,1-1 0 0 0,1 1 0 0 0,1-1 0 0 0,0 1 1 0 0,1-1-1 0 0,0 1 0 0 0,1 0 0 0 0,1-1 0 0 0,0 2 1 0 0,1-1-1 0 0,0 0 0 0 0,1 1 0 0 0,1 0 0 0 0,0 0 0 0 0,1 1 1 0 0,0 0-1 0 0,1 0 0 0 0,0 1 0 0 0,1 0 0 0 0,7-5 245 0 0,238-192-738 0 0,-237 196 924 0 0,26-17 271 0 0,83-78 3413 0 0,-123 98-956 0 0,-16 34-2327 0 0,8 10-485 0 0,2 1 1 0 0,1 0-1 0 0,2 0 0 0 0,2 0 0 0 0,1-1 0 0 0,2 1 0 0 0,1-1 0 0 0,2 0 0 0 0,1-1 1 0 0,2 0-1 0 0,8 16-102 0 0,-12-28-16 0 0,32 78-2923 0 0,-40-99 1892 0 0,-20-8-4567 0 0,1-18 3656 0 0,16 20 1459 0 0,-7-13-631 0 0</inkml:trace>
  <inkml:trace contextRef="#ctx0" brushRef="#br0" timeOffset="3864.132">3911 1534 1060 0 0,'1'0'114'0'0,"0"-1"0"0"0,1 1 1 0 0,-1 0-1 0 0,1-1 0 0 0,-1 1 0 0 0,1 0 0 0 0,-1 0 0 0 0,1 0 0 0 0,-1 0 1 0 0,1 0-1 0 0,-1 0 0 0 0,1 0 0 0 0,-1 1 0 0 0,0-1 0 0 0,1 0 0 0 0,-1 1 1 0 0,1-1-1 0 0,-1 1 0 0 0,0 0 0 0 0,1-1 0 0 0,-1 1 0 0 0,0 0 0 0 0,0 0 1 0 0,0 0-1 0 0,1 0 0 0 0,-1 0 0 0 0,0 0 0 0 0,0 0 0 0 0,0 0 0 0 0,-1 0 1 0 0,1 1-1 0 0,0-1 0 0 0,0 0 0 0 0,-1 0 0 0 0,1 1 0 0 0,0-1 0 0 0,-1 1 1 0 0,0-1-1 0 0,1 0 0 0 0,-1 1 0 0 0,0-1 0 0 0,0 1 0 0 0,1 0-114 0 0,26 71 958 0 0,-26-65-802 0 0,0 0-1 0 0,0 0 1 0 0,-1 0-1 0 0,-1 0 1 0 0,1 0-1 0 0,-1 0 1 0 0,0-1-1 0 0,-1 1 1 0 0,0 0 0 0 0,0-1-1 0 0,-1 1 1 0 0,0-1-1 0 0,0 1 1 0 0,-1-1-1 0 0,1 0 1 0 0,-2-1-1 0 0,1 1 1 0 0,-1-1 0 0 0,0 0-1 0 0,0 0 1 0 0,-1 0-1 0 0,1-1 1 0 0,-4 2-156 0 0,2 2 248 0 0,-4-19-72 0 0,51-67-784 0 0,120-127 547 0 0,-164 209 352 0 0,-1-1-230 0 0,0 1 1 0 0,1 0-1 0 0,-1 0 0 0 0,1 1 0 0 0,1-1 1 0 0,-1 1-1 0 0,1 0 0 0 0,0 0 1 0 0,0 0-1 0 0,1 1 0 0 0,0-1 1 0 0,0 0-1 0 0,0 1 0 0 0,1 0 0 0 0,0-1 1 0 0,0 1-1 0 0,0 0 0 0 0,1-1 1 0 0,0 1-1 0 0,1 0 0 0 0,0 0 0 0 0,1 4-61 0 0,1-3-5 0 0,1 0 0 0 0,0-1-1 0 0,0 1 1 0 0,1-1 0 0 0,0 0-1 0 0,0 0 1 0 0,0-1-1 0 0,1 0 1 0 0,0 0 0 0 0,1 0-1 0 0,-1 0 1 0 0,1-1-1 0 0,0 0 1 0 0,1-1 0 0 0,-1 0-1 0 0,1 0 1 0 0,-1 0 0 0 0,1-1-1 0 0,0 0 1 0 0,1-1-1 0 0,1 1 6 0 0,125 13-3148 0 0,-126-17 2868 0 0,-1 0 0 0 0,0 0 0 0 0,0 0 0 0 0,0-1 1 0 0,0 0-1 0 0,0-1 0 0 0,0 0 0 0 0,0 0 0 0 0,-1-1 0 0 0,1 1 0 0 0,-1-2 0 0 0,0 1 0 0 0,-1-1 0 0 0,1 0 0 0 0,-1-1 0 0 0,0 1 0 0 0,0-1 0 0 0,0 0 0 0 0,1-4 280 0 0,3-13-1038 0 0</inkml:trace>
  <inkml:trace contextRef="#ctx0" brushRef="#br0" timeOffset="4121.173">4551 1269 2516 0 0,'0'-1'83'0'0,"0"-1"1"0"0,1 0-1 0 0,-1 1 0 0 0,1-1 0 0 0,-1 0 0 0 0,1 1 0 0 0,0-1 1 0 0,-1 1-1 0 0,1-1 0 0 0,0 1 0 0 0,0 0 0 0 0,0-1 0 0 0,0 1 1 0 0,1 0-1 0 0,-1 0 0 0 0,0 0 0 0 0,0-1 0 0 0,1 1 0 0 0,-1 0 1 0 0,1 1-1 0 0,-1-1 0 0 0,1 0 0 0 0,-1 0 0 0 0,1 1 0 0 0,-1-1 1 0 0,1 1-1 0 0,0-1 0 0 0,-1 1 0 0 0,1 0 0 0 0,0-1 0 0 0,-1 1 1 0 0,1 0-1 0 0,0 0 0 0 0,-1 0 0 0 0,1 1 0 0 0,0-1 0 0 0,-1 0 1 0 0,1 1-1 0 0,0-1 0 0 0,-1 1 0 0 0,1-1 0 0 0,0 1 0 0 0,-1 0 1 0 0,1-1-1 0 0,-1 1 0 0 0,0 0 0 0 0,1 0 0 0 0,-1 0 0 0 0,0 0 1 0 0,1 1-1 0 0,-1-1 0 0 0,0 0 0 0 0,0 0 0 0 0,0 1 0 0 0,0 0-83 0 0,57 82 1140 0 0,-48-64-1002 0 0,-2 1 0 0 0,0 0 0 0 0,-1 1 0 0 0,-2-1-1 0 0,0 1 1 0 0,-1 1 0 0 0,-1-1 0 0 0,-1 0 0 0 0,-1 1 0 0 0,-1-1 0 0 0,-1 1 0 0 0,-1-1 0 0 0,-1 1-1 0 0,-1-1 1 0 0,-1 0 0 0 0,-1-1 0 0 0,-1 1 0 0 0,-1-1 0 0 0,-1 0 0 0 0,0-1 0 0 0,-2 0-1 0 0,0 0 1 0 0,-1-2 0 0 0,-1 1 0 0 0,-1-1 0 0 0,0-1 0 0 0,-2-1 0 0 0,0 0 0 0 0,0-1-1 0 0,-7 4-137 0 0,-130 81-1626 0 0,129-88 693 0 0,-1 0 0 0 0,0-2 0 0 0,-1 0-1 0 0,-1-2 1 0 0,1-1 0 0 0,-1-1 0 0 0,0-1-1 0 0,-21 0 934 0 0,24-4-1078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5:3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1392 0 0,'0'0'670'0'0,"0"0"-32"0"0,0 0-94 0 0,0 0-76 0 0,0 0-66 0 0,0 0-77 0 0,0 0 6 0 0,0 0-28 0 0,0 0-110 0 0,0 0-31 0 0,0 0-31 0 0,0 0 49 0 0,0 0-20 0 0,0 0 32 0 0,0 0-54 0 0,1 10 136 0 0,-3 0-1963 0 0,-6 3 465 0 0,-1-11 14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1159 32 848 0 0,'-45'9'3562'0'0,"35"-3"-3439"0"0,1-1 1 0 0,-1 1-1 0 0,1 1 1 0 0,0 0 0 0 0,1 0-1 0 0,0 0 1 0 0,0 1-1 0 0,0 1 1 0 0,1-1-1 0 0,1 1 1 0 0,-1 0 0 0 0,1 1-1 0 0,1 0 1 0 0,0 0-1 0 0,0 0 1 0 0,1 0-1 0 0,0 1 1 0 0,1-1 0 0 0,0 1-1 0 0,1 0 1 0 0,-1 10-124 0 0,3-17 26 0 0,0 0 1 0 0,0 0 0 0 0,1 0 0 0 0,-1 1 0 0 0,1-1-1 0 0,0 0 1 0 0,1-1 0 0 0,-1 1 0 0 0,1 0 0 0 0,-1 0-1 0 0,1 0 1 0 0,0-1 0 0 0,1 1 0 0 0,-1-1-1 0 0,1 0 1 0 0,-1 0 0 0 0,1 0 0 0 0,0 0 0 0 0,0 0-1 0 0,0 0 1 0 0,1-1 0 0 0,-1 1 0 0 0,0-1 0 0 0,1 0-1 0 0,0 0 1 0 0,-1-1 0 0 0,1 1 0 0 0,0-1-1 0 0,0 1 1 0 0,0-1 0 0 0,0 0 0 0 0,0-1 0 0 0,0 1-1 0 0,0-1 1 0 0,0 0 0 0 0,1 0 0 0 0,2 0-27 0 0,155-30 457 0 0,-158 29-479 0 0,-1-1 1 0 0,1 1-1 0 0,0-1 0 0 0,0 0 1 0 0,-1 0-1 0 0,1 0 1 0 0,-1 0-1 0 0,0-1 0 0 0,0 0 1 0 0,0 1-1 0 0,0-1 1 0 0,0 0-1 0 0,0 0 0 0 0,-1-1 1 0 0,1 1-1 0 0,-1 0 1 0 0,0-1-1 0 0,0 1 0 0 0,0-1 1 0 0,-1 0-1 0 0,1 0 1 0 0,-1 0-1 0 0,0 0 0 0 0,0 0 1 0 0,0 0-1 0 0,-1 0 1 0 0,0 0-1 0 0,1 0 0 0 0,-1 0 1 0 0,-1 0-1 0 0,1 0 1 0 0,0 0-1 0 0,-1 0 1 0 0,0 0-1 0 0,0 0 0 0 0,0 0 1 0 0,-1 0-1 0 0,1 0 1 0 0,-1 0-1 0 0,0 1 0 0 0,0-1 1 0 0,0 1-1 0 0,0-1 1 0 0,-1 1-1 0 0,1 0 0 0 0,-2 0 22 0 0,-152-129-4699 0 0,136 111 3431 0 0</inkml:trace>
  <inkml:trace contextRef="#ctx0" brushRef="#br0" timeOffset="750827.972">0 141 896 0 0,'0'0'283'0'0,"0"0"74"0"0,0 0-102 0 0,0 0-42 0 0,0 0-47 0 0,0 0-38 0 0,0 0 68 0 0,0 0-35 0 0,0 0 20 0 0,0 0-18 0 0,0 0-35 0 0,0 0 15 0 0,0 0 5 0 0,0 0 19 0 0,0 0-70 0 0,0 0-28 0 0,0 0 12 0 0,0 0 71 0 0,0 0 0 0 0,0 0-40 0 0,0 0-63 0 0,0 0 60 0 0,0 0 15 0 0,0 0 6 0 0,0 0 8 0 0,0 0 12 0 0,0 0-28 0 0,0 0-32 0 0,20 10-51 0 0,-9-13-9 0 0,0 1-1 0 0,0 1 1 0 0,0 0-1 0 0,1 0 1 0 0,-1 1 0 0 0,0 0-1 0 0,1 1 1 0 0,-1 1-1 0 0,0 0 1 0 0,0 0 0 0 0,10 4-30 0 0,107 65 27 0 0,-125-69-5 0 0,0 1 0 0 0,0-1 1 0 0,0 1-1 0 0,0-1 0 0 0,0 1 1 0 0,-1 0-1 0 0,1 0 0 0 0,-1 0 1 0 0,0 1-1 0 0,0-1 0 0 0,0 0 0 0 0,-1 1 1 0 0,1 0-1 0 0,-1-1 0 0 0,1 1 1 0 0,-1 0-1 0 0,-1-1 0 0 0,1 1 1 0 0,0 0-1 0 0,-1 0 0 0 0,0 0 0 0 0,0 0 1 0 0,0 0-1 0 0,0-1 0 0 0,-1 1 1 0 0,1 0-1 0 0,-2 2-22 0 0,-5 7 80 0 0,0-1-1 0 0,-2 1 1 0 0,1-2-1 0 0,-2 1 1 0 0,1-1 0 0 0,-2-1-1 0 0,1 1 1 0 0,-1-2-1 0 0,-1 0 1 0 0,0 0 0 0 0,0-1-1 0 0,-1 0 1 0 0,0-1 0 0 0,0-1-1 0 0,-1 0 1 0 0,1-1-1 0 0,-1 0 1 0 0,-1-1 0 0 0,-1 0-80 0 0,15-4-116 0 0,0 0 0 0 0,-1 1 0 0 0,1-1 0 0 0,-1 0 0 0 0,1 0 0 0 0,-1 0 0 0 0,1-1 0 0 0,0 1 0 0 0,-1 0 0 0 0,1 0 0 0 0,0-1 0 0 0,-1 1 0 0 0,1-1 0 0 0,0 1 0 0 0,-1-1 0 0 0,1 0 0 0 0,0 1 0 0 0,0-1 0 0 0,-1 0-1 0 0,1 0 1 0 0,0 0 0 0 0,0 0 0 0 0,0 0 0 0 0,0 0 0 0 0,0 0 0 0 0,1 0 0 0 0,-1-1 0 0 0,0 1 0 0 0,0 0 0 0 0,1 0 0 0 0,-1-1 0 0 0,1 1 0 0 0,-1 0 0 0 0,1-1 0 0 0,-1 1 0 0 0,1-2 116 0 0,0-3-1266 0 0</inkml:trace>
  <inkml:trace contextRef="#ctx0" brushRef="#br0" timeOffset="751201.505">448 112 1336 0 0,'-9'19'1160'0'0,"-1"-4"-1037"0"0,2 0 0 0 0,0 1 0 0 0,0 0 0 0 0,2 1 0 0 0,0 0 1 0 0,1 0-1 0 0,1 0 0 0 0,0 0 0 0 0,1 1 0 0 0,1 0 0 0 0,1 17-123 0 0,2-29-53 0 0,2 0 0 0 0,-1 1 0 0 0,0-1 0 0 0,1 0 0 0 0,1 0 0 0 0,-1 0-1 0 0,1-1 1 0 0,-1 1 0 0 0,2-1 0 0 0,-1 0 0 0 0,1 0 0 0 0,-1 0 0 0 0,1-1 0 0 0,1 1 0 0 0,-1-1-1 0 0,0 0 1 0 0,1-1 0 0 0,0 0 0 0 0,0 1 0 0 0,0-2 0 0 0,0 1 0 0 0,1-1 0 0 0,-1 0-1 0 0,1 0 1 0 0,-1-1 0 0 0,1 0 0 0 0,-1 0 0 0 0,1 0 0 0 0,0-1 0 0 0,0 0 0 0 0,3-1 53 0 0,3 1-1280 0 0</inkml:trace>
  <inkml:trace contextRef="#ctx0" brushRef="#br0" timeOffset="751636.512">583 252 1248 0 0,'0'0'674'0'0,"11"0"3535"0"0,32-3-3578 0 0,-38 3-691 0 0,7-2-3034 0 0,3 2 1770 0 0</inkml:trace>
  <inkml:trace contextRef="#ctx0" brushRef="#br0" timeOffset="751932.269">546 362 1132 0 0,'35'15'4789'0'0,"73"-17"-3545"0"0,-45-16-1292 0 0,-13 3-3629 0 0,-45 14 2357 0 0</inkml:trace>
  <inkml:trace contextRef="#ctx0" brushRef="#br0" timeOffset="752573.89">592 201 904 0 0,'-21'3'5677'0'0,"102"5"-6290"0"0,-24-8-3095 0 0,-55 0 2416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32:3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473 356 1048 0 0,'0'0'431'0'0,"-1"-24"1602"0"0,1 25-2000 0 0,-1 0 0 0 0,1-1 0 0 0,-1 1 0 0 0,0-1 0 0 0,1 1 0 0 0,-1-1 0 0 0,0 1 0 0 0,1-1 0 0 0,-1 1 0 0 0,0-1-1 0 0,0 0 1 0 0,1 1 0 0 0,-1-1 0 0 0,0 0 0 0 0,0 0 0 0 0,0 0 0 0 0,0 1 0 0 0,1-1 0 0 0,-1 0 0 0 0,0 0 0 0 0,0 0 0 0 0,0 0-1 0 0,0-1 1 0 0,1 1 0 0 0,-1 0 0 0 0,0 0 0 0 0,0 0 0 0 0,0-1 0 0 0,0 1 0 0 0,1 0 0 0 0,-1-1 0 0 0,0 1 0 0 0,1-1 0 0 0,-1 1-1 0 0,0-1 1 0 0,0 1 0 0 0,1-1 0 0 0,-1 1 0 0 0,1-1 0 0 0,-1 1 0 0 0,1-1 0 0 0,-1 0 0 0 0,1 0 0 0 0,-1 1 0 0 0,1-1 0 0 0,-1 0-1 0 0,1 0 1 0 0,0 1 0 0 0,0-1 0 0 0,-1 0 0 0 0,1 0 0 0 0,0 0 0 0 0,0 0 0 0 0,0 1 0 0 0,0-1 0 0 0,0 0 0 0 0,0 0 0 0 0,0 0 0 0 0,0 0-34 0 0,-9 30 106 0 0,1 1-1 0 0,1 0 0 0 0,1 1 0 0 0,2 0 0 0 0,1 0 0 0 0,2-1 0 0 0,1 23-104 0 0,72 384 522 0 0,-62-388-515 0 0,0 95 124 0 0,-11-134-159 0 0,-2 1-1 0 0,1-1 0 0 0,-1 0 1 0 0,-1 0-1 0 0,0 0 1 0 0,0 0-1 0 0,-1-1 0 0 0,0 1 1 0 0,-1-1-1 0 0,0-1 1 0 0,0 1-1 0 0,-5 4 29 0 0,-47 15-3272 0 0,56-28 1968 0 0</inkml:trace>
  <inkml:trace contextRef="#ctx0" brushRef="#br0" timeOffset="488.373">866 1508 936 0 0,'-11'2'203'0'0,"0"1"-1"0"0,0 1 1 0 0,1 0-1 0 0,-1 0 1 0 0,1 1-1 0 0,0 0 1 0 0,0 1-1 0 0,0 0 1 0 0,1 0-1 0 0,0 1 1 0 0,0 1-1 0 0,1-1 1 0 0,0 1-1 0 0,0 1 1 0 0,1-1-1 0 0,0 2 1 0 0,1-1-1 0 0,0 0 1 0 0,0 1-1 0 0,-3 8-202 0 0,7-14 59 0 0,0-1 0 0 0,1 1 0 0 0,-1-1 0 0 0,1 1 0 0 0,0 0 0 0 0,0-1-1 0 0,0 1 1 0 0,0 0 0 0 0,1 0 0 0 0,-1 0 0 0 0,1 0 0 0 0,0 0 0 0 0,0-1 0 0 0,1 1-1 0 0,-1 0 1 0 0,1 0 0 0 0,0 0 0 0 0,0 0 0 0 0,0-1 0 0 0,0 1 0 0 0,1 0-1 0 0,0-1 1 0 0,-1 1 0 0 0,1-1 0 0 0,0 0 0 0 0,1 0 0 0 0,-1 1 0 0 0,1-1-1 0 0,-1-1 1 0 0,1 1 0 0 0,0 0 0 0 0,0-1 0 0 0,0 1 0 0 0,0-1 0 0 0,1 0 0 0 0,-1 0-1 0 0,0 0 1 0 0,1-1 0 0 0,0 1 0 0 0,-1-1 0 0 0,1 0 0 0 0,1 1-59 0 0,13 1 125 0 0,-1-1 0 0 0,0 0 1 0 0,1-1-1 0 0,-1-1 1 0 0,1 0-1 0 0,0-2 0 0 0,-1 0 1 0 0,0-1-1 0 0,0 0 1 0 0,0-2-1 0 0,0 0 0 0 0,14-6-125 0 0,-28 10-4 0 0,-1 1-1 0 0,0-1 1 0 0,0 1-1 0 0,0-1 0 0 0,0 0 1 0 0,0 0-1 0 0,0 0 0 0 0,0 0 1 0 0,0 0-1 0 0,0 0 0 0 0,-1 0 1 0 0,1-1-1 0 0,0 1 0 0 0,-1-1 1 0 0,1 1-1 0 0,-1-1 0 0 0,1 1 1 0 0,-1-1-1 0 0,0 0 1 0 0,0 0-1 0 0,0 0 0 0 0,0 0 1 0 0,0 0-1 0 0,0 0 0 0 0,0 0 1 0 0,-1 0-1 0 0,1 0 0 0 0,-1 0 1 0 0,0 0-1 0 0,1-1 0 0 0,-1 1 1 0 0,0 0-1 0 0,0 0 1 0 0,0 0-1 0 0,-1 0 0 0 0,1-1 1 0 0,0 1-1 0 0,-1 0 0 0 0,0 0 1 0 0,1 0-1 0 0,-1 0 0 0 0,0 0 1 0 0,0 0-1 0 0,0 0 0 0 0,0 0 1 0 0,0 1-1 0 0,-1-1 0 0 0,1 0 1 0 0,0 0-1 0 0,-1 1 1 0 0,0-1 4 0 0,-86-84-1525 0 0,-25 0-2251 0 0,85 66 2494 0 0</inkml:trace>
  <inkml:trace contextRef="#ctx0" brushRef="#br0" timeOffset="1314.73">1028 1 1256 0 0,'-7'19'900'0'0,"-7"7"-677"0"0,-1-1 0 0 0,-2 0 0 0 0,-1-1 1 0 0,0-1-1 0 0,-2-1 0 0 0,0 0 1 0 0,-2-2-1 0 0,0 0 0 0 0,-1-2 1 0 0,-1 0-1 0 0,-1-2 0 0 0,0-1 1 0 0,-1 0-1 0 0,-25 8-223 0 0,50-22 20 0 0,-1 0 1 0 0,0 0-1 0 0,1-1 0 0 0,-1 1 1 0 0,0 0-1 0 0,1-1 0 0 0,-1 0 1 0 0,0 1-1 0 0,0-1 0 0 0,1 0 1 0 0,-1 0-1 0 0,0 0 0 0 0,0 0 1 0 0,0 0-1 0 0,1 0 0 0 0,-1-1 1 0 0,0 1-1 0 0,1 0 0 0 0,-1-1 1 0 0,0 0-1 0 0,1 1 0 0 0,-1-1 1 0 0,0 0-1 0 0,1 0 0 0 0,-1 0 1 0 0,1 0-1 0 0,-1 0 1 0 0,1 0-1 0 0,0 0 0 0 0,0 0 1 0 0,-1-1-1 0 0,1 1 0 0 0,0 0 1 0 0,0-1-1 0 0,0 1 0 0 0,0-1 1 0 0,0 0-1 0 0,1 1 0 0 0,-1-1 1 0 0,0 1-1 0 0,1-1 0 0 0,-1 0 1 0 0,1 0-1 0 0,0 1 0 0 0,-1-1 1 0 0,1 0-1 0 0,0 0 0 0 0,0 1 1 0 0,0-1-1 0 0,0 0 0 0 0,1 0 1 0 0,-1 0-1 0 0,0 1 1 0 0,1-1-1 0 0,-1 0 0 0 0,1 1 1 0 0,0-1-1 0 0,-1 0 0 0 0,1 1 1 0 0,1-2-21 0 0,-2 2-49 0 0,40-13-379 0 0,308 47-146 0 0,-267-49 586 0 0,-80 15-12 0 0,0 0 1 0 0,0 0 0 0 0,0 0-1 0 0,0 0 1 0 0,0 0 0 0 0,0 0-1 0 0,0 0 1 0 0,0 0-1 0 0,-1 0 1 0 0,1 0 0 0 0,0 0-1 0 0,-1 0 1 0 0,1-1-1 0 0,-1 1 1 0 0,0 0 0 0 0,1-1-1 0 0,-1 1 1 0 0,0 0-1 0 0,0 0 1 0 0,0-1 0 0 0,1 1-1 0 0,-1 0 1 0 0,-1-1 0 0 0,1 1-1 0 0,0 0 1 0 0,0-1-1 0 0,0 1 1 0 0,-1 0 0 0 0,1-1-1 0 0,-1 1 1 0 0,1 0-1 0 0,-1 0 1 0 0,1 0 0 0 0,-1-1-1 0 0,0 1 1 0 0,0 0 0 0 0,1 0-1 0 0,-1 0 1 0 0,0 0-1 0 0,0 0 1 0 0,0 0 0 0 0,0 1-1 0 0,0-1 1 0 0,0 0-1 0 0,-1 0 1 0 0,1 1 0 0 0,0-1-1 0 0,0 1 1 0 0,0-1 0 0 0,-1 1-1 0 0,1-1 1 0 0,0 1-1 0 0,0 0 1 0 0,-1-1 0 0 0,1 1-1 0 0,0 0 1 0 0,-1 0-1 0 0,1 0 1 0 0,0 0 0 0 0,-1 0-1 0 0,1 1 1 0 0,0-1 0 0 0,-1 0-1 0 0,-150-40-240 0 0,85 30-2516 0 0,61 9 1509 0 0</inkml:trace>
  <inkml:trace contextRef="#ctx0" brushRef="#br0" timeOffset="751852.983">0 1544 1016 0 0,'35'60'838'0'0,"-24"-46"-601"0"0,-8-8-118 0 0,1 0 0 0 0,0 0 0 0 0,0-1 0 0 0,0 1 1 0 0,1-1-1 0 0,0 0 0 0 0,0 0 0 0 0,0-1 0 0 0,1 1 1 0 0,0-1-1 0 0,-1 0 0 0 0,1-1 0 0 0,1 1 1 0 0,-1-1-1 0 0,0 0 0 0 0,1-1 0 0 0,0 0 0 0 0,4 1-119 0 0,-10-3 220 0 0,30-2 652 0 0,47-82 1858 0 0,-49 40-249 0 0,-35 34-2076 0 0,5 21-505 0 0,2 7 44 0 0,1 395 80 0 0,-1-408-6 0 0,0 1 0 0 0,-1 0-1 0 0,1 0 1 0 0,-1 0 0 0 0,0 0-1 0 0,-1-1 1 0 0,1 1 0 0 0,-1 0-1 0 0,-1 0 1 0 0,1-1 0 0 0,-1 1-1 0 0,0 0 1 0 0,0-1 0 0 0,0 0 0 0 0,-1 1-1 0 0,0-1 1 0 0,0 0 0 0 0,0 0-1 0 0,0-1 1 0 0,-1 1 0 0 0,0-1-1 0 0,0 0 1 0 0,0 0 0 0 0,-1 0-1 0 0,1 0 1 0 0,-1-1 0 0 0,0 1-1 0 0,0-1 1 0 0,-1 0-18 0 0,4-2 39 0 0,-1-1 7 0 0,-3-3-46 0 0,0 0 0 0 0,0 0-1 0 0,1-1 1 0 0,-1 0-1 0 0,1 0 1 0 0,0 0 0 0 0,0 0-1 0 0,0-1 1 0 0,1 0-1 0 0,-1 0 1 0 0,1 0 0 0 0,0 0-1 0 0,1-1 1 0 0,-1 0-1 0 0,1 0 1 0 0,0 0-1 0 0,1 0 1 0 0,-1 0 0 0 0,1 0-1 0 0,1-1 1 0 0,-1 1-1 0 0,1-1 1 0 0,0 1 0 0 0,0-1-1 0 0,1 1 1 0 0,0-1-1 0 0,0 0 1 0 0,1 0 0 0 0,1-8-356 0 0,1-1-1 0 0,0 1 1 0 0,1 0-1 0 0,1 0 1 0 0,1 0-1 0 0,0 1 1 0 0,1 0 0 0 0,0 0-1 0 0,1 0 1 0 0,1 1-1 0 0,0 0 1 0 0,1 1-1 0 0,0 0 1 0 0,8-7 356 0 0,0-4-1727 0 0,-11 14 465 0 0,-3-1 114 0 0</inkml:trace>
  <inkml:trace contextRef="#ctx0" brushRef="#br0" timeOffset="752225.318">392 1791 2016 0 0,'55'10'4655'0'0,"-53"-10"-4711"0"0,38 0 502 0 0,-19 0-4829 0 0,-8 0 3085 0 0</inkml:trace>
  <inkml:trace contextRef="#ctx0" brushRef="#br0" timeOffset="752456.64">388 1953 1120 0 0,'4'3'672'0'0,"-4"-3"16"0"0,1 2-80 0 0,1 1 52 0 0,3-1-120 0 0,-1 1-72 0 0,-2-1-40 0 0,1-2-47 0 0,4 1-13 0 0,-1-1-136 0 0,3-1-48 0 0,0-1-184 0 0,3 2 0 0 0,25-15-464 0 0,-19 8-369 0 0,2 1-543 0 0,-1-4 40 0 0,1 0-16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5:3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21 896 0 0,'0'0'141'0'0,"0"0"15"0"0,0 0-74 0 0,0 0 16 0 0,0 0 58 0 0,0 0 0 0 0,0 0-7 0 0,0 0-41 0 0,0 0-30 0 0,0 0-22 0 0,0 0 34 0 0,0 0-13 0 0,0 0 14 0 0,0 0 71 0 0,0 0-86 0 0,0 0-16 0 0,0 0 16 0 0,0 0 40 0 0,0 0-60 0 0,0 0-4 0 0,24 0 408 0 0,-11-3 3863 0 0,-13-4-4173 0 0,0 2-5167 0 0,0 5 3813 0 0</inkml:trace>
  <inkml:trace contextRef="#ctx0" brushRef="#br0" timeOffset="2111.456">31 76 1056 0 0,'0'0'254'0'0,"0"0"69"0"0,0 0-70 0 0,0 0-70 0 0,0 0-18 0 0,15 0-34 0 0,-7-6 3527 0 0,6-16-3609 0 0,-14 0 764 0 0,-7 4-1491 0 0,3 14-3133 0 0,3 1 2587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5:5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1480 0 0,'115'-2'6223'0'0,"46"-7"-4991"0"0,164-4 39 0 0,-97 7-5310 0 0,-158-5 1196 0 0,-46 3 1379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5:5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45 1180 0 0,'-5'-14'4563'0'0,"25"-1"-2332"0"0,-3 0-1074 0 0,-51 15-3446 0 0,-22 0-681 0 0,38 0 2074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23 1224 0 0,'-7'-3'102'0'0,"1"-1"0"0"0,-1 1 1 0 0,0 1-1 0 0,0-1 0 0 0,0 1 0 0 0,-1 0 0 0 0,1 1 0 0 0,0 0 0 0 0,-1 0 0 0 0,1 0 1 0 0,-1 1-1 0 0,1 0 0 0 0,-1 1 0 0 0,1 0 0 0 0,0 0 0 0 0,-1 0 0 0 0,1 1 0 0 0,0 0 1 0 0,0 0-1 0 0,0 1 0 0 0,0 0 0 0 0,0 0 0 0 0,1 1 0 0 0,-4 2-102 0 0,-4-1 113 0 0,3-2-4 0 0,1 1 1 0 0,0-1-1 0 0,0 2 1 0 0,0-1-1 0 0,0 1 1 0 0,1 1-1 0 0,0 0 1 0 0,0 0-1 0 0,0 1 1 0 0,1 0-1 0 0,0 0 1 0 0,0 1-1 0 0,1 0 1 0 0,0 0-1 0 0,0 1 1 0 0,1 0 0 0 0,0 0-1 0 0,1 1 1 0 0,-4 7-110 0 0,11-12-49 0 0,0 0 1 0 0,1 1-1 0 0,-1-1 1 0 0,1-1 0 0 0,0 1-1 0 0,0 0 1 0 0,0-1 0 0 0,1 1-1 0 0,-1-1 1 0 0,1 0-1 0 0,0 0 1 0 0,0-1 0 0 0,1 1-1 0 0,-1-1 1 0 0,1 0 0 0 0,0 0-1 0 0,0-1 1 0 0,0 1 0 0 0,0-1-1 0 0,0 0 1 0 0,0 0-1 0 0,0-1 1 0 0,1 1 0 0 0,-1-1-1 0 0,1 0 1 0 0,-1-1 0 0 0,1 0-1 0 0,-1 1 1 0 0,1-2-1 0 0,0 1 1 0 0,3-1 48 0 0,15-2-1237 0 0,21-8-3 0 0</inkml:trace>
  <inkml:trace contextRef="#ctx0" brushRef="#br0" timeOffset="471.228">398 113 936 0 0,'-96'168'3846'0'0,"69"-130"-3217"0"0,10-17-305 0 0,0 2-1 0 0,1-1 1 0 0,2 2 0 0 0,0 0-1 0 0,2 0 1 0 0,0 2-1 0 0,2-1 1 0 0,1 1-1 0 0,-4 19-323 0 0,13-44 16 0 0,0 1-1 0 0,0-1 1 0 0,1 0-1 0 0,-1 1 1 0 0,0-1-1 0 0,0 0 1 0 0,1 1-1 0 0,-1-1 1 0 0,1 0-1 0 0,0 1 1 0 0,-1-1-1 0 0,1 0 1 0 0,0 0-1 0 0,-1 0 1 0 0,1 0-1 0 0,0 0 1 0 0,0 0-1 0 0,0 0 1 0 0,0 0-1 0 0,0 0 1 0 0,0 0-1 0 0,0 0 1 0 0,1-1-1 0 0,-1 1 1 0 0,0 0-1 0 0,0-1 1 0 0,0 1-1 0 0,1-1 1 0 0,-1 1-1 0 0,0-1 0 0 0,1 0 1 0 0,-1 1-1 0 0,0-1 1 0 0,1 0-1 0 0,-1 0 1 0 0,1 0-1 0 0,-1 0 1 0 0,0 0-1 0 0,1-1 1 0 0,-1 1-1 0 0,0 0 1 0 0,1 0-1 0 0,-1-1 1 0 0,0 1-1 0 0,1-1-15 0 0,62-15-146 0 0,-54 14 97 0 0,1-1 1 0 0,0-1-1 0 0,-1 1 0 0 0,0-2 1 0 0,0 0-1 0 0,0 0 0 0 0,-1 0 1 0 0,1-1-1 0 0,-1-1 0 0 0,-1 0 0 0 0,1 0 1 0 0,-1 0-1 0 0,0-1 0 0 0,-1-1 1 0 0,0 1-1 0 0,0-1 0 0 0,-1 0 1 0 0,0-1-1 0 0,-1 1 0 0 0,0-1 0 0 0,0 0 1 0 0,-1 0-1 0 0,2-8 49 0 0,-10 9-5 0 0,0 1 1 0 0,-1 0-1 0 0,0 0 0 0 0,0 0 1 0 0,-1 1-1 0 0,0 0 1 0 0,-1 0-1 0 0,1 0 0 0 0,-1 1 1 0 0,0 0-1 0 0,-1 0 0 0 0,1 1 1 0 0,-1 0-1 0 0,0 0 0 0 0,-1 1 1 0 0,1 0-1 0 0,-1 1 1 0 0,0-1-1 0 0,0 2 0 0 0,0-1 1 0 0,0 1-1 0 0,0 1 0 0 0,0-1 1 0 0,-1 2-1 0 0,-5-1 5 0 0,2-2 47 0 0,-106-34-2045 0 0,111 18 183 0 0,8 17 615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5:5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2160 0 0,'13'16'7082'0'0,"-6"-31"-9861"0"0,-11 13-143 0 0,1 0 1429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0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89 2480 0 0,'-15'-9'4920'0'0,"39"3"-3571"0"0,471-48 141 0 0,-419 35-5536 0 0,-75 18 3102 0 0,-17 1-1149 0 0,4 0 973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0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1424 0 0,'25'6'1016'0'0,"3"-1"-148"0"0,-14-5-88 0 0,11 0-164 0 0,5 0-32 0 0,2 0-111 0 0,2 0-85 0 0,2 0-236 0 0,-2 0-164 0 0,33-13 0 0 0,-33 8-608 0 0,-7 2-557 0 0,-1-1 57 0 0,-3-1-344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0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21 186 1164 0 0,'-4'-10'3835'0'0,"-12"50"-3204"0"0,16-34-617 0 0,0 0 0 0 0,0 0 0 0 0,1 0-1 0 0,-1 0 1 0 0,2 0 0 0 0,-1 0 0 0 0,0-1 0 0 0,1 1 0 0 0,0 0 0 0 0,1-1 0 0 0,-1 1 0 0 0,1-1 0 0 0,0 0 0 0 0,0 0 0 0 0,1 0-1 0 0,0 0 1 0 0,-1 0 0 0 0,2-1 0 0 0,-1 0 0 0 0,0 0 0 0 0,1 0 0 0 0,0 0 0 0 0,0-1 0 0 0,0 0 0 0 0,0 0 0 0 0,0 0-1 0 0,1 0 1 0 0,-1-1 0 0 0,1 0 0 0 0,0 0 0 0 0,0-1 0 0 0,-1 1 0 0 0,1-1 0 0 0,0-1 0 0 0,0 1 0 0 0,0-1 0 0 0,5 0-14 0 0,-3 0 5 0 0,0 0 0 0 0,0 0 0 0 0,0-1 0 0 0,0 0 0 0 0,0-1-1 0 0,0 1 1 0 0,0-2 0 0 0,0 1 0 0 0,0-1 0 0 0,-1 0 0 0 0,1-1 0 0 0,-1 0 0 0 0,0 0 0 0 0,0 0 0 0 0,0-1 0 0 0,-1 0 0 0 0,0 0 0 0 0,0-1 0 0 0,0 0 0 0 0,0 0 0 0 0,-1 0 0 0 0,0-1 0 0 0,-1 1 0 0 0,1-1 0 0 0,-1 0 0 0 0,0-1 0 0 0,0-2-5 0 0,-3 5 54 0 0,0 1-1 0 0,0 0 1 0 0,0 0-1 0 0,-1 0 1 0 0,0 0-1 0 0,0-1 1 0 0,0 1-1 0 0,0 0 1 0 0,-1 0-1 0 0,0 0 1 0 0,1 0-1 0 0,-2 0 1 0 0,1 0-1 0 0,0 0 1 0 0,-1 0-1 0 0,0 0 1 0 0,0 0-1 0 0,0 0 0 0 0,0 1 1 0 0,0-1-1 0 0,-1 1 1 0 0,0 0-1 0 0,1 0 1 0 0,-1 0-1 0 0,-1 0 1 0 0,1 0-1 0 0,-3-1-53 0 0,5 4 6 0 0,1-1 0 0 0,-1 1-1 0 0,0 0 1 0 0,0 0 0 0 0,0 0-1 0 0,1 0 1 0 0,-1 0 0 0 0,0 0-1 0 0,0 0 1 0 0,0 0 0 0 0,1 0-1 0 0,-1 0 1 0 0,0 0 0 0 0,0 0-1 0 0,0 0 1 0 0,1 1 0 0 0,-1-1-1 0 0,0 0 1 0 0,0 1 0 0 0,1-1-1 0 0,-1 1 1 0 0,0-1 0 0 0,1 1-1 0 0,-1-1 1 0 0,1 1 0 0 0,-1-1-1 0 0,0 1 1 0 0,1-1 0 0 0,-1 1-1 0 0,1 0 1 0 0,-1-1 0 0 0,1 1-1 0 0,0 0 1 0 0,-1 0 0 0 0,1-1-1 0 0,0 1 1 0 0,-1 0 0 0 0,1 0-1 0 0,0-1 1 0 0,0 1 0 0 0,0 0 0 0 0,0 0-1 0 0,0 0 1 0 0,0-1 0 0 0,0 1-1 0 0,0 0 1 0 0,0 0 0 0 0,0 0-1 0 0,0-1 1 0 0,0 1 0 0 0,1 0-1 0 0,-1 0 1 0 0,0 0 0 0 0,1-1-1 0 0,-1 1 1 0 0,0 0 0 0 0,1-1-1 0 0,0 1-5 0 0,2 73-155 0 0,31 254 347 0 0,-35-314-58 0 0,-1 0 0 0 0,0-1 0 0 0,-1 1 0 0 0,0-1 0 0 0,-1 0-1 0 0,-1 0 1 0 0,0 0 0 0 0,-1-1 0 0 0,0 0 0 0 0,-1 0 0 0 0,-7 10-134 0 0,10-20 30 0 0,1 0 0 0 0,0 0 0 0 0,0 0 0 0 0,0-1 0 0 0,-1 0 0 0 0,1 1 0 0 0,-1-1 0 0 0,1-1 0 0 0,-1 1 1 0 0,0 0-1 0 0,1-1 0 0 0,-1 0 0 0 0,1 0 0 0 0,-1 0 0 0 0,0 0 0 0 0,1-1 0 0 0,-1 1 0 0 0,0-1 0 0 0,1 0 1 0 0,-1 0-1 0 0,1 0 0 0 0,0 0 0 0 0,-1-1 0 0 0,1 0 0 0 0,0 1 0 0 0,0-1 0 0 0,0 0 0 0 0,0 0 0 0 0,0-1 1 0 0,0 1-1 0 0,1-1 0 0 0,-1 1 0 0 0,1-1 0 0 0,0 0 0 0 0,-1 0 0 0 0,1 0 0 0 0,1 0 0 0 0,-1 0 1 0 0,0-1-1 0 0,1 1 0 0 0,0 0 0 0 0,-1-1 0 0 0,1 1 0 0 0,1-1 0 0 0,-1 1 0 0 0,0-1 0 0 0,1-2-30 0 0,-1-6-158 0 0,1 0 0 0 0,0 0 0 0 0,0 1 0 0 0,1-1 0 0 0,1 0 0 0 0,0 1 0 0 0,1-1 0 0 0,0 1 0 0 0,1-1 0 0 0,0 1 0 0 0,1 1 0 0 0,0-1 0 0 0,0 1 0 0 0,1-1 0 0 0,1 1 0 0 0,-1 1 0 0 0,2 0 0 0 0,-1 0 0 0 0,2-1 158 0 0,171-152-4880 0 0,-137 130 3814 0 0</inkml:trace>
  <inkml:trace contextRef="#ctx0" brushRef="#br0" timeOffset="234.66">729 4 888 0 0,'0'0'79'0'0,"0"1"1"0"0,-1 0-1 0 0,1-1 1 0 0,0 1-1 0 0,0 0 0 0 0,-1-1 1 0 0,1 1-1 0 0,0-1 1 0 0,-1 1-1 0 0,1 0 0 0 0,0-1 1 0 0,-1 1-1 0 0,1-1 1 0 0,-1 1-1 0 0,1-1 0 0 0,-1 0 1 0 0,1 1-1 0 0,-1-1 1 0 0,0 1-1 0 0,1-1 0 0 0,-1 0 1 0 0,1 0-1 0 0,-1 1 1 0 0,0-1-1 0 0,1 0 0 0 0,-1 0 1 0 0,1 0-1 0 0,-1 1 1 0 0,0-1-1 0 0,1 0 0 0 0,-1 0 1 0 0,0 0-1 0 0,1 0 1 0 0,-1 0-1 0 0,0 0 0 0 0,1-1 1 0 0,-1 1-1 0 0,0 0 1 0 0,1 0-1 0 0,-1 0 0 0 0,0-1 1 0 0,1 1-1 0 0,-1 0 1 0 0,1-1-1 0 0,-1 1 0 0 0,0 0 1 0 0,1-1-1 0 0,-1 1 1 0 0,1-1-1 0 0,-1 1 0 0 0,1-1 1 0 0,0 1-1 0 0,-1-1 1 0 0,1 1-1 0 0,-1-1 0 0 0,1 1 1 0 0,0-1-1 0 0,0 1 1 0 0,-1-1-1 0 0,1 0 0 0 0,0 1 1 0 0,0-1-1 0 0,0 0 1 0 0,-1 1-1 0 0,1-1 0 0 0,0 0 1 0 0,0 1-1 0 0,0-1-79 0 0,-2 11 80 0 0,1 1 0 0 0,0 0 0 0 0,0 0 0 0 0,1-1 0 0 0,0 1 0 0 0,1 0 0 0 0,0 0 0 0 0,1 0 0 0 0,0-1 0 0 0,1 1 0 0 0,0-1 0 0 0,1 0 0 0 0,0 0 0 0 0,0 0-80 0 0,13 44 180 0 0,-7-15-43 0 0,-1 1 0 0 0,-2 0-1 0 0,-2 0 1 0 0,-2 1 0 0 0,-1 30-137 0 0,-3-59-56 0 0,1-1 0 0 0,-1 1 0 0 0,-1-1 1 0 0,0 1-1 0 0,-1-1 0 0 0,0 1 0 0 0,-1-1 0 0 0,0 0 1 0 0,-1-1-1 0 0,0 1 0 0 0,0-1 0 0 0,-1 0 0 0 0,-1 0 1 0 0,1 0-1 0 0,-2-1 0 0 0,1 0 0 0 0,-1-1 0 0 0,-1 0 1 0 0,1 0-1 0 0,-1 0 0 0 0,-1-1 0 0 0,0-1 56 0 0,-96 41-3580 0 0,70-41 2461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0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91 1440 0 0,'-40'-56'2347'0'0,"37"53"-2228"0"0,-1 0 0 0 0,1 0 1 0 0,0 0-1 0 0,-1 0 1 0 0,1 1-1 0 0,-1-1 0 0 0,0 1 1 0 0,0 0-1 0 0,0 0 1 0 0,0 0-1 0 0,0 1 0 0 0,-1-1 1 0 0,1 1-1 0 0,0 0 0 0 0,-1 1 1 0 0,1-1-1 0 0,0 1 1 0 0,-1-1-1 0 0,1 1 0 0 0,-1 1 1 0 0,1-1-1 0 0,-1 0 1 0 0,-3 2-120 0 0,-4 2 59 0 0,-1 0 0 0 0,1 1 0 0 0,0 0 0 0 0,0 1 0 0 0,0 0 0 0 0,1 1 0 0 0,0 0 0 0 0,0 1 0 0 0,0 0 0 0 0,2 1 0 0 0,-1 0 0 0 0,1 1 0 0 0,0-1 0 0 0,1 2 0 0 0,0-1 0 0 0,0 1 0 0 0,1 1 0 0 0,1-1 0 0 0,0 1 0 0 0,1 0 0 0 0,0 1 0 0 0,1-1 0 0 0,0 1 0 0 0,1 0 0 0 0,0 0 0 0 0,1 0 0 0 0,0 3-59 0 0,1 1 20 0 0,1 1 0 0 0,1-1 1 0 0,1 1-1 0 0,0-1 0 0 0,1 0 0 0 0,1 0 0 0 0,0 0 0 0 0,1 0 0 0 0,1-1 1 0 0,1 0-1 0 0,0 0 0 0 0,1 0 0 0 0,1-1 0 0 0,0-1 0 0 0,1 1 0 0 0,1-1 1 0 0,0-1-1 0 0,1 0 0 0 0,0-1 0 0 0,6 4-20 0 0,-6-6-385 0 0,2 1-1 0 0,-1-2 1 0 0,1 0-1 0 0,0-1 1 0 0,1 0 0 0 0,0-1-1 0 0,1-1 1 0 0,-1 0 0 0 0,1-1-1 0 0,0 0 1 0 0,0-2-1 0 0,0 0 1 0 0,17 1 385 0 0,-13-4-1343 0 0</inkml:trace>
  <inkml:trace contextRef="#ctx0" brushRef="#br0" timeOffset="435.352">457 156 1324 0 0,'64'-42'3194'0'0,"49"64"-2594"0"0,-109-20-542 0 0,-1 1-1 0 0,1-1 1 0 0,-1 1 0 0 0,0 0 0 0 0,0 0-1 0 0,0 1 1 0 0,-1-1 0 0 0,1 0-1 0 0,-1 1 1 0 0,0 0 0 0 0,0-1 0 0 0,0 1-1 0 0,0 0 1 0 0,-1 0 0 0 0,1 0 0 0 0,-1 0-1 0 0,0 0 1 0 0,0 1 0 0 0,-1-1 0 0 0,1 0-1 0 0,-1 0 1 0 0,0 1 0 0 0,0-1 0 0 0,-1 0-1 0 0,1 0 1 0 0,-1 1 0 0 0,0-1 0 0 0,0 0-1 0 0,0 0 1 0 0,0 0 0 0 0,-1 0 0 0 0,0 0-1 0 0,0 0 1 0 0,0 1-58 0 0,-90 116 1394 0 0,46-86-1098 0 0,46-34-542 0 0,73-96-5119 0 0,-50 75 3949 0 0</inkml:trace>
  <inkml:trace contextRef="#ctx0" brushRef="#br0" timeOffset="685.87">863 97 1160 0 0,'-10'1'128'0'0,"0"0"-1"0"0,1 0 1 0 0,-1 1 0 0 0,1 0 0 0 0,-1 1-1 0 0,1 0 1 0 0,0 0 0 0 0,0 1-1 0 0,0 0 1 0 0,1 1 0 0 0,-1 0-1 0 0,1 0 1 0 0,0 1 0 0 0,1 0-1 0 0,-1 0 1 0 0,1 1 0 0 0,0 0-1 0 0,1 0 1 0 0,0 1 0 0 0,0 0 0 0 0,1 0-1 0 0,-1 0 1 0 0,2 0 0 0 0,-1 1-1 0 0,1 0 1 0 0,1 0 0 0 0,-1 0-1 0 0,2 1 1 0 0,-1-1 0 0 0,1 1-1 0 0,1-1 1 0 0,0 1 0 0 0,0 4-128 0 0,2-6-93 0 0,1-1-1 0 0,1 1 1 0 0,-1-1 0 0 0,1 0 0 0 0,1 0-1 0 0,-1 0 1 0 0,1 0 0 0 0,0-1-1 0 0,1 1 1 0 0,0-1 0 0 0,0 0 0 0 0,0 0-1 0 0,0-1 1 0 0,1 1 0 0 0,0-1 0 0 0,0-1-1 0 0,1 1 1 0 0,-1-1 0 0 0,1 0 0 0 0,0 0-1 0 0,0-1 1 0 0,0 0 0 0 0,1-1-1 0 0,-1 1 1 0 0,1-1 0 0 0,4 0 93 0 0,15 3-1285 0 0</inkml:trace>
  <inkml:trace contextRef="#ctx0" brushRef="#br0" timeOffset="933.646">1103 616 1544 0 0,'-11'23'896'0'0,"-1"-1"-60"0"0,-6-2-144 0 0,2-2-20 0 0,-7-1-64 0 0,-2-1-167 0 0,4-4-41 0 0,-3-4-84 0 0,1 2-132 0 0,6-6-140 0 0,4-4 4 0 0,13 0-588 0 0,-30-19-417 0 0,17 1 77 0 0,13 1 52 0 0,-3-4 44 0 0,3 9 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5:5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42 1448 0 0,'-103'-42'2047'0'0,"97"42"-1967"0"0,-1 0-1 0 0,1 1 1 0 0,-1-1-1 0 0,1 1 1 0 0,-1 0-1 0 0,1 1 1 0 0,0 0 0 0 0,0 0-1 0 0,0 0 1 0 0,0 0-1 0 0,0 1 1 0 0,0 0-1 0 0,0 0 1 0 0,1 1 0 0 0,0 0-1 0 0,-1 0 1 0 0,2 0-1 0 0,-1 0 1 0 0,0 1-1 0 0,1 0 1 0 0,0 0 0 0 0,0 0-1 0 0,0 0 1 0 0,1 1-1 0 0,0 0 1 0 0,0-1-1 0 0,0 1 1 0 0,0 0 0 0 0,1 0-1 0 0,0 1 1 0 0,1-1-1 0 0,-1 0 1 0 0,1 1-1 0 0,1-1 1 0 0,-1 3-80 0 0,-3 17 232 0 0,2 0 0 0 0,1 1 0 0 0,0 0 0 0 0,2-1 0 0 0,2 1-1 0 0,0-1 1 0 0,6 20-232 0 0,19 69 491 0 0,-14-67-356 0 0,-2 1 1 0 0,-2 1-1 0 0,-3 0 0 0 0,-2 1 1 0 0,-1 1-136 0 0,-5-44-90 0 0,1-1-1 0 0,-1 1 1 0 0,-1 0 0 0 0,1 0 0 0 0,-1 0 0 0 0,-1-1-1 0 0,1 1 1 0 0,-1-1 0 0 0,0 0 0 0 0,-1 0 0 0 0,0 0 0 0 0,0 0-1 0 0,-1 0 1 0 0,1-1 0 0 0,-1 0 0 0 0,-1 0 0 0 0,-3 3 90 0 0,2-3-360 0 0,0 0 0 0 0,0 0 1 0 0,-1-1-1 0 0,0 0 0 0 0,0 0 1 0 0,-1 0-1 0 0,1-1 0 0 0,-1-1 1 0 0,0 0-1 0 0,0 0 0 0 0,0 0 1 0 0,0-1-1 0 0,-1 0 0 0 0,-6-1 360 0 0,-18 0-1414 0 0</inkml:trace>
  <inkml:trace contextRef="#ctx0" brushRef="#br0" timeOffset="248.229">1 740 1416 0 0,'40'-33'5035'0'0,"45"3"-3998"0"0,-73 26-654 0 0,198-38 351 0 0,4 31-6363 0 0,-179 11 4193 0 0</inkml:trace>
  <inkml:trace contextRef="#ctx0" brushRef="#br0" timeOffset="509.873">1126 599 1792 0 0,'-5'7'3394'0'0,"-16"22"-2635"0"0,-144 299 1345 0 0,125-291-6420 0 0,38-37 3523 0 0</inkml:trace>
  <inkml:trace contextRef="#ctx0" brushRef="#br0" timeOffset="740.44">767 709 2764 0 0,'1'-62'7583'0'0,"35"78"-6740"0"0,186 130-1321 0 0,-156-106-1927 0 0,-24-10-3028 0 0,-39-27 4111 0 0</inkml:trace>
  <inkml:trace contextRef="#ctx0" brushRef="#br0" timeOffset="1065.774">1448 872 876 0 0,'0'10'540'0'0,"-2"0"56"0"0,-1 12-48 0 0,-1-6-156 0 0,-1 9-56 0 0,0-10-36 0 0,-2-3 4 0 0,-2 3 72 0 0,-6 2-124 0 0,5-2 72 0 0,1-4-160 0 0,0-2-20 0 0,2-4-260 0 0,2 0-288 0 0,-4-4-276 0 0,2-1-640 0 0,7 0 4 0 0</inkml:trace>
  <inkml:trace contextRef="#ctx0" brushRef="#br0" timeOffset="1283.163">1544 734 1192 0 0,'2'0'532'0'0,"0"1"-72"0"0,-2 3-72 0 0,2-1-64 0 0,-1 2-64 0 0,5 0-40 0 0,8 10-12 0 0,-3 2-36 0 0,1-2 52 0 0,2 1-36 0 0,4-1-40 0 0,0 4-132 0 0,-2-4-8 0 0,2-4-200 0 0,-1 6-176 0 0,1-5-136 0 0,-7-9-464 0 0,1 0 16 0 0</inkml:trace>
  <inkml:trace contextRef="#ctx0" brushRef="#br0" timeOffset="1533.512">1923 784 1652 0 0,'-25'10'3301'0'0,"-21"45"-2037"0"0,30-27-999 0 0,1 0 0 0 0,2 0 0 0 0,1 2 0 0 0,1-1 0 0 0,2 1 0 0 0,0 1 0 0 0,3 0 0 0 0,0 1-265 0 0,-9 157-4525 0 0,15-177 3077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5:5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186 187 916 0 0,'0'0'497'0'0,"0"0"-71"0"0,0 0-67 0 0,2-24 841 0 0,15-29 630 0 0,-17 43-747 0 0,-12 41-1320 0 0,-125 363 710 0 0,124-359-297 0 0,2 0 1 0 0,2 1-1 0 0,1 1 0 0 0,2 0 0 0 0,1 0 0 0 0,2 7-176 0 0,3-39 31 0 0,1 0 0 0 0,-1-1 0 0 0,1 1 0 0 0,0 0 0 0 0,0-1 0 0 0,1 1 0 0 0,0-1 0 0 0,-1 1 0 0 0,1-1-1 0 0,1 0 1 0 0,-1 1 0 0 0,1-1 0 0 0,-1-1 0 0 0,1 1 0 0 0,0 0 0 0 0,1-1 0 0 0,-1 1 0 0 0,1-1 0 0 0,-1 0 0 0 0,1 0 0 0 0,0 0 0 0 0,0-1 0 0 0,0 0 0 0 0,1 1 0 0 0,-1-1 0 0 0,0-1 0 0 0,1 1-1 0 0,-1-1 1 0 0,1 1 0 0 0,0-1 0 0 0,2 0-31 0 0,159 13 597 0 0,-147-14-615 0 0,30-16-1979 0 0,-41 0-1986 0 0,-8 9 2785 0 0</inkml:trace>
  <inkml:trace contextRef="#ctx0" brushRef="#br0" timeOffset="278.078">216 526 1552 0 0,'-1'-1'117'0'0,"1"0"1"0"0,-1 0-1 0 0,1 0 0 0 0,-1 0 0 0 0,0 1 0 0 0,1-1 1 0 0,0 0-1 0 0,-1 0 0 0 0,1 0 0 0 0,0 0 0 0 0,-1 0 1 0 0,1 0-1 0 0,0 0 0 0 0,0 0 0 0 0,0 0 1 0 0,0 0-1 0 0,0 0 0 0 0,0 0 0 0 0,0 0 0 0 0,0 0 1 0 0,0 0-1 0 0,1 0 0 0 0,-1 0 0 0 0,0 0 0 0 0,1 0 1 0 0,-1 0-1 0 0,0 0 0 0 0,1 0 0 0 0,-1 0 1 0 0,1 0-1 0 0,0 1 0 0 0,-1-1 0 0 0,1 0 0 0 0,0 0 1 0 0,-1 1-1 0 0,1-1 0 0 0,0 0 0 0 0,0 1 0 0 0,0-1 1 0 0,0 1-1 0 0,-1-1 0 0 0,1 1 0 0 0,0-1 1 0 0,0 1-1 0 0,0 0 0 0 0,0-1 0 0 0,0 1 0 0 0,0 0-117 0 0,4-3 12 0 0,234-98 1672 0 0,-168 78-1708 0 0,-28 13-225 0 0,39-19-3205 0 0,-82 29 2219 0 0,-3-2 27 0 0,-15-5-72 0 0</inkml:trace>
  <inkml:trace contextRef="#ctx0" brushRef="#br0" timeOffset="560.181">244 107 1148 0 0,'-1'-41'7083'0'0,"76"16"-6947"0"0,-55 21 338 0 0,199-27-13 0 0,-74 26-3489 0 0,-130 26-402 0 0,-18-16 1958 0 0</inkml:trace>
  <inkml:trace contextRef="#ctx0" brushRef="#br0" timeOffset="900.571">1023 332 1312 0 0,'-26'24'464'0'0,"0"0"1"0"0,1 2-1 0 0,2 1 0 0 0,1 0 0 0 0,1 2 0 0 0,1 1 0 0 0,2 0 1 0 0,1 1-1 0 0,-3 11-464 0 0,-43 15-3357 0 0,51-55 2072 0 0</inkml:trace>
  <inkml:trace contextRef="#ctx0" brushRef="#br0" timeOffset="1160.926">548 392 1024 0 0,'11'-13'4206'0'0,"10"25"-2589"0"0,-8-2-1531 0 0,195 161 1039 0 0,-19-13-2883 0 0,-177-110-1535 0 0,-32-25 2262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0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0 109 836 0 0,'0'0'227'0'0,"0"0"-6"0"0,0 0-69 0 0,0 0 13 0 0,0 0-3 0 0,0 0-49 0 0,0 0 35 0 0,0 0-37 0 0,0 0-10 0 0,0 0 40 0 0,0 0 18 0 0,0 0-74 0 0,0 0 38 0 0,0 0 1 0 0,0 0 12 0 0,0 0 4 0 0,0 0-52 0 0,0 0-54 0 0,0 0-37 0 0,0 0 56 0 0,18-3 2308 0 0,-11-25 378 0 0,22 1-3052 0 0,-22 23 489 0 0,142-40-136 0 0,-147 43-47 0 0,1 1 0 0 0,-1-1-1 0 0,0 1 1 0 0,0 0-1 0 0,1-1 1 0 0,-1 1-1 0 0,0 0 1 0 0,1 1 0 0 0,-1-1-1 0 0,0 0 1 0 0,0 1-1 0 0,1-1 1 0 0,-1 1-1 0 0,0 0 1 0 0,0-1 0 0 0,0 1-1 0 0,0 0 1 0 0,0 0-1 0 0,0 1 1 0 0,0-1-1 0 0,0 0 1 0 0,0 1 0 0 0,-1-1-1 0 0,1 1 1 0 0,0-1-1 0 0,-1 1 1 0 0,1 0-1 0 0,-1 0 1 0 0,0 0-1 0 0,0 0 1 0 0,0 0 0 0 0,0 0-1 0 0,0 0 1 0 0,0 0-1 0 0,0 0 1 0 0,0 0-1 0 0,-1 1 1 0 0,1-1 0 0 0,-1 0-1 0 0,0 0 1 0 0,0 1-1 0 0,0-1 1 0 0,0 1 7 0 0,-21 102-28 0 0,-94 72-283 0 0,158-173 152 0 0,-31-7 142 0 0,1 1-1 0 0,-1 0 1 0 0,1 1-1 0 0,-1 0 1 0 0,1 1-1 0 0,-1 1 1 0 0,1 0-1 0 0,-1 0 1 0 0,1 1-1 0 0,-1 1 1 0 0,0 0-1 0 0,0 1 1 0 0,0 0-1 0 0,0 1 1 0 0,-1 0-1 0 0,0 1 1 0 0,0 0-1 0 0,0 1 1 0 0,8 7 17 0 0,-16-11 4 0 0,-1 0 0 0 0,0-1 1 0 0,0 2-1 0 0,-1-1 0 0 0,1 0 0 0 0,0 0 0 0 0,-1 1 0 0 0,0-1 1 0 0,0 0-1 0 0,0 1 0 0 0,0-1 0 0 0,-1 1 0 0 0,1 0 0 0 0,-1-1 1 0 0,0 1-1 0 0,0-1 0 0 0,0 1 0 0 0,-1 0 0 0 0,1-1 0 0 0,-1 1 1 0 0,0-1-1 0 0,0 1 0 0 0,0-1 0 0 0,0 0 0 0 0,-1 1 0 0 0,1-1 1 0 0,-1 0-1 0 0,0 0 0 0 0,0 0 0 0 0,0 0 0 0 0,0 0 1 0 0,0 0-1 0 0,-1-1 0 0 0,1 1 0 0 0,-1-1 0 0 0,0 1 0 0 0,-1-1-4 0 0,-114 73 39 0 0,-45-40-953 0 0,80-70-2282 0 0,66 20 1971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0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42 632 904 0 0,'17'0'308'0'0,"-10"-1"-235"0"0,0 1 1 0 0,0 0-1 0 0,0 0 0 0 0,0 0 1 0 0,0 1-1 0 0,-1 0 0 0 0,1 0 1 0 0,0 1-1 0 0,0-1 0 0 0,-1 2 1 0 0,1-1-1 0 0,-1 1 0 0 0,0 0 1 0 0,0 0-1 0 0,0 0 1 0 0,0 1-1 0 0,1 1-73 0 0,-4-3 84 0 0,1 1-1 0 0,-1-1 1 0 0,0 1 0 0 0,0-1 0 0 0,0 1 0 0 0,0 0 0 0 0,-1 0-1 0 0,1 1 1 0 0,-1-1 0 0 0,1 0 0 0 0,-1 1 0 0 0,0-1-1 0 0,-1 1 1 0 0,1 0 0 0 0,-1 0 0 0 0,1 0 0 0 0,-1 0-1 0 0,0 0 1 0 0,-1 0 0 0 0,1 0 0 0 0,-1 0 0 0 0,1 0-1 0 0,-1 0 1 0 0,-1 0 0 0 0,1 0 0 0 0,0 0 0 0 0,-1 0-1 0 0,0 0 1 0 0,0 0 0 0 0,0 0 0 0 0,0 0 0 0 0,-1-1-1 0 0,0 1 1 0 0,1 0 0 0 0,-1-1 0 0 0,-1 1 0 0 0,1-1-1 0 0,0 0 1 0 0,-1 1 0 0 0,0-1-84 0 0,-133 114 1635 0 0,118-105-1362 0 0,-24 15-534 0 0,41-27-326 0 0,5-18-1922 0 0,12 7 1303 0 0,-1-5-18 0 0</inkml:trace>
  <inkml:trace contextRef="#ctx0" brushRef="#br0" timeOffset="342.301">408 680 1076 0 0,'-32'18'912'0'0,"19"-14"-688"0"0,1 1 1 0 0,0 0 0 0 0,1 1-1 0 0,0 1 1 0 0,0 0 0 0 0,0 0-1 0 0,0 1 1 0 0,1 1 0 0 0,1-1-1 0 0,0 2 1 0 0,0-1-1 0 0,0 1 1 0 0,1 0 0 0 0,1 1-1 0 0,0 0 1 0 0,0 0 0 0 0,1 1-1 0 0,0 1-224 0 0,7-7-4 0 0,1-1 1 0 0,0 1-1 0 0,0-1 0 0 0,0 1 0 0 0,0-1 0 0 0,1 0 1 0 0,0 0-1 0 0,0 0 0 0 0,0 0 0 0 0,1 0 0 0 0,0-1 1 0 0,0 0-1 0 0,0 1 0 0 0,0-1 0 0 0,1-1 0 0 0,-1 1 1 0 0,1-1-1 0 0,0 0 0 0 0,0 0 0 0 0,0 0 0 0 0,0-1 1 0 0,1 1-1 0 0,-1-1 0 0 0,1-1 0 0 0,0 1 0 0 0,-1-1 1 0 0,1 0-1 0 0,0 0 0 0 0,0-1 0 0 0,-1 1 0 0 0,1-1 0 0 0,0-1 1 0 0,0 1-1 0 0,1-1 4 0 0,49 3-2332 0 0,-31-2 978 0 0</inkml:trace>
  <inkml:trace contextRef="#ctx0" brushRef="#br0" timeOffset="854.66">565 365 1268 0 0,'3'-3'78'0'0,"0"0"0"0"0,0-1 0 0 0,1 1 0 0 0,-1 0 0 0 0,1 1 0 0 0,0-1 0 0 0,0 1 0 0 0,0-1 1 0 0,0 1-1 0 0,0 0 0 0 0,1 1 0 0 0,-1-1 0 0 0,1 1 0 0 0,-1 0 0 0 0,1 0 0 0 0,-1 0 0 0 0,1 1 0 0 0,0-1 0 0 0,-1 1 0 0 0,1 0 0 0 0,0 1 0 0 0,-1-1 0 0 0,1 1 0 0 0,-1 0 0 0 0,1 0 0 0 0,-1 0 0 0 0,1 1 0 0 0,-1-1 0 0 0,0 1 0 0 0,1 0 1 0 0,-1 0-1 0 0,0 1 0 0 0,0-1 0 0 0,-1 1 0 0 0,1 0 0 0 0,-1 0 0 0 0,1 0 0 0 0,-1 1 0 0 0,0-1 0 0 0,0 1 0 0 0,0 0 0 0 0,-1-1 0 0 0,1 1 0 0 0,-1 1 0 0 0,0-1 0 0 0,0 0 0 0 0,0 0 0 0 0,-1 1 0 0 0,0-1 0 0 0,1 1 0 0 0,-1-1 0 0 0,-1 1 0 0 0,1 2-78 0 0,-51 122 1937 0 0,13-58-159 0 0,68-50-1000 0 0,-15-19-987 0 0,0 0 0 0 0,-1 0 0 0 0,1-2 0 0 0,0 0 1 0 0,0 0-1 0 0,0-2 0 0 0,0 0 0 0 0,-1-1 0 0 0,10-3 209 0 0,-12 4-220 0 0,136-28-4939 0 0,-122 20 3825 0 0</inkml:trace>
  <inkml:trace contextRef="#ctx0" brushRef="#br0" timeOffset="3452.316">1361 842 836 0 0,'0'0'315'0'0,"0"0"-1"0"0,0 0 129 0 0,0 0-20 0 0,0 0-69 0 0,0 0-108 0 0,0 0-83 0 0,0 0 58 0 0,0 0-4 0 0,0 0-28 0 0,0 0-16 0 0,0 0 2 0 0,0 0-9 0 0,0 0 2 0 0,0 0-20 0 0,0 0-7 0 0,0 0 5 0 0,0 0-24 0 0,0 0-13 0 0,0 0-2 0 0,0 0 39 0 0,0 0 3 0 0,0 0 7 0 0,0 0-2 0 0,0 0-43 0 0,0 0 14 0 0,0 0 41 0 0,0 0-55 0 0,0 0-56 0 0,0 0 52 0 0,0 0 24 0 0,0 0-25 0 0,0 0-15 0 0,0 0 27 0 0,0 0 5 0 0,0 0-45 0 0,0 0-47 0 0,0 0 54 0 0,0 0 52 0 0,0 0-50 0 0,0 0-7 0 0,0 0 6 0 0,0 0-6 0 0,0 0 3 0 0,0 0-43 0 0,0 0 5 0 0,0 0 25 0 0,0 0 27 0 0,0 0 2 0 0,0 0-28 0 0,0 0-67 0 0,0 0 59 0 0,0 0-39 0 0,0 0 49 0 0,0 0 8 0 0,0 0-51 0 0,0 0 0 0 0,0 0 47 0 0,0 0 6 0 0,0 0-55 0 0,0 0 38 0 0,0 0 6 0 0,0 0 8 0 0,0 0-14 0 0,0 0-12 0 0,0 0-8 0 0,0 0 23 0 0,0 0 10 0 0,0 0-18 0 0,0 0-5 0 0,0 0-53 0 0,0 0-10 0 0,0 0 51 0 0,0 0 25 0 0,0 0-33 0 0,0 0 14 0 0,0 0-10 0 0,0 0 9 0 0,0 0-34 0 0,0 0-24 0 0,0 0 35 0 0,0 0 4 0 0,0 0-56 0 0,0 0 45 0 0,0 0 36 0 0,0 0-15 0 0,0 0-56 0 0,0 0-26 0 0,0 0 33 0 0,0 0-4 0 0,0 0-17 0 0,0 0 19 0 0,0 0-58 0 0,0 0 23 0 0,0 0 2 0 0,1 5 25 0 0,4 0 35 0 0,0-1 1 0 0,0 1-1 0 0,0-1 1 0 0,0 0 0 0 0,1 0-1 0 0,0-1 1 0 0,0 0-1 0 0,0 0 1 0 0,0 0-1 0 0,0-1 1 0 0,1 0-1 0 0,-1 0 1 0 0,1 0-1 0 0,-1-1 1 0 0,1 0 0 0 0,0 0-1 0 0,-1-1 1 0 0,1 0-1 0 0,0 0 1 0 0,0-1-1 0 0,-1 1 1 0 0,1-2-1 0 0,5 0-16 0 0,6 2 29 0 0,98-20 158 0 0,-108 20-207 0 0,0 0 0 0 0,1-1 0 0 0,-1-1 0 0 0,0 1-1 0 0,0-1 1 0 0,0-1 0 0 0,-1 0 0 0 0,1 0 0 0 0,0 0 0 0 0,-1-1 0 0 0,0 0 0 0 0,0 0 0 0 0,0-1-1 0 0,0 0 1 0 0,-1 0 0 0 0,0 0 0 0 0,0-1 0 0 0,0 0 0 0 0,-1 0 0 0 0,0-1 0 0 0,0 1 0 0 0,-1-1 0 0 0,1 0-1 0 0,-1-1 1 0 0,-1 1 0 0 0,1-3 20 0 0,-8 3-33 0 0,0-1 0 0 0,0 1 0 0 0,-1 0 0 0 0,0 0 0 0 0,-1 0 0 0 0,0 1 1 0 0,0-1-1 0 0,0 2 0 0 0,0-1 0 0 0,-1 1 0 0 0,0-1 0 0 0,0 2 0 0 0,-1-1 0 0 0,1 1 0 0 0,-1 1 0 0 0,0-1 0 0 0,0 1 0 0 0,0 0 0 0 0,-1 1 0 0 0,1 0 0 0 0,0 0 0 0 0,-1 1 0 0 0,1 0 0 0 0,-1 1 0 0 0,0 0 0 0 0,1 0 0 0 0,-1 1 0 0 0,-1 0 33 0 0,-17-2 7 0 0,1 2 0 0 0,-1 1 0 0 0,1 1 0 0 0,0 1 1 0 0,0 2-1 0 0,0 0 0 0 0,1 2 0 0 0,0 1 0 0 0,-3 2-7 0 0,19-8 7 0 0,0 1 0 0 0,1 1 0 0 0,-1 0 0 0 0,1 0 0 0 0,0 0 1 0 0,1 1-1 0 0,-1 0 0 0 0,1 1 0 0 0,0-1 0 0 0,1 1 0 0 0,-1 1 1 0 0,1-1-1 0 0,1 1 0 0 0,0 0 0 0 0,0 1 0 0 0,0-1 0 0 0,1 1 0 0 0,0 0 1 0 0,1 0-1 0 0,0 0 0 0 0,0 0 0 0 0,1 1 0 0 0,0-1 0 0 0,1 1 1 0 0,0-1-1 0 0,1 6-7 0 0,0-8 19 0 0,1 0 0 0 0,0 0 0 0 0,0 0 0 0 0,0 0 1 0 0,1 0-1 0 0,0 0 0 0 0,1 0 0 0 0,-1-1 0 0 0,1 1 0 0 0,1-1 0 0 0,-1 0 1 0 0,1 0-1 0 0,0 0 0 0 0,1 0 0 0 0,-1-1 0 0 0,1 0 0 0 0,0 0 1 0 0,0 0-1 0 0,1 0 0 0 0,-1-1 0 0 0,1 0 0 0 0,0 0 0 0 0,0 0 0 0 0,1-1 1 0 0,-1 0-1 0 0,1 0 0 0 0,-1-1 0 0 0,5 1-19 0 0,203 30-662 0 0,-186-34 66 0 0,1-1-1 0 0,-1-2 1 0 0,1-1-1 0 0,-2-1 1 0 0,1-2-1 0 0,-1 0 1 0 0,0-2-1 0 0,0-1 1 0 0,-1-1-1 0 0,20-13 597 0 0,-10 1-1312 0 0</inkml:trace>
  <inkml:trace contextRef="#ctx0" brushRef="#br0" timeOffset="3902.462">1583 344 1268 0 0,'-12'-1'3955'0'0,"43"0"-2704"0"0,-20 0-1240 0 0,150-10 1199 0 0,173-23 266 0 0,-353 36-1163 0 0,8-13-7413 0 0,14 6 5812 0 0</inkml:trace>
  <inkml:trace contextRef="#ctx0" brushRef="#br0" timeOffset="4261.498">2262 52 1256 0 0,'82'-6'3303'0'0,"33"47"-2846"0"0,-112-39-418 0 0,0 0-1 0 0,0-1 0 0 0,-1 1 0 0 0,1 1 0 0 0,-1-1 0 0 0,0 0 0 0 0,1 1 0 0 0,-1-1 0 0 0,0 1 0 0 0,-1-1 0 0 0,1 1 0 0 0,0 0 0 0 0,-1 0 0 0 0,1 0 0 0 0,-1 0 0 0 0,0 0 0 0 0,0 0 0 0 0,0 0 0 0 0,-1 1 0 0 0,1-1 0 0 0,-1 0 0 0 0,1 0 1 0 0,-1 1-1 0 0,0-1 0 0 0,-1 0 0 0 0,1 0 0 0 0,0 1 0 0 0,-1-1 0 0 0,0 0 0 0 0,0 0 0 0 0,0 0 0 0 0,0 0 0 0 0,0 0 0 0 0,0 0 0 0 0,-1 0 0 0 0,0 0 0 0 0,1 0 0 0 0,-1-1 0 0 0,0 1 0 0 0,0 0 0 0 0,-1-1 0 0 0,1 0 0 0 0,-1 0 0 0 0,1 0 0 0 0,-1 0 1 0 0,1 0-1 0 0,-1 0 0 0 0,0 0-38 0 0,-138 86 742 0 0,149-99-4298 0 0,9 2 2775 0 0</inkml:trace>
  <inkml:trace contextRef="#ctx0" brushRef="#br0" timeOffset="4543.211">2753 0 2080 0 0,'-24'6'1240'0'0,"10"-4"-977"0"0,0 0 1 0 0,0 1-1 0 0,1 0 1 0 0,0 1-1 0 0,0 1 1 0 0,0 0-1 0 0,0 1 1 0 0,1 0-1 0 0,0 1 1 0 0,0 1 0 0 0,0-1-1 0 0,1 2 1 0 0,0 0-1 0 0,1 0 1 0 0,-2 3-264 0 0,10-9 30 0 0,-1 0 0 0 0,1 0 1 0 0,0 1-1 0 0,0-1 0 0 0,0 1 1 0 0,1-1-1 0 0,-1 1 0 0 0,1 0 0 0 0,0-1 1 0 0,0 1-1 0 0,0 0 0 0 0,0 0 1 0 0,1 0-1 0 0,0 0 0 0 0,0 0 1 0 0,0 0-1 0 0,0 0 0 0 0,0 0 1 0 0,1 0-1 0 0,0 0 0 0 0,0 0 1 0 0,0-1-1 0 0,0 1 0 0 0,0 0 0 0 0,1 0 1 0 0,0-1-1 0 0,-1 1 0 0 0,2-1 1 0 0,-1 0-1 0 0,0 1 0 0 0,0-1 1 0 0,1 0-1 0 0,0 0 0 0 0,0-1 1 0 0,0 1-1 0 0,0-1 0 0 0,0 1 1 0 0,0-1-1 0 0,1 0-30 0 0,139 70-1763 0 0,5-59-2308 0 0,-123-13 2922 0 0</inkml:trace>
  <inkml:trace contextRef="#ctx0" brushRef="#br0" timeOffset="6671.417">3048 447 1028 0 0,'1'-14'676'0'0,"-5"10"4065"0"0,3 5-4739 0 0,0 1 0 0 0,0-1 0 0 0,0 0 0 0 0,0 0 1 0 0,1 1-1 0 0,-1-1 0 0 0,0 1 0 0 0,1-1 1 0 0,-1 0-1 0 0,1 1 0 0 0,-1-1 0 0 0,1 1 0 0 0,0-1 1 0 0,-1 1-1 0 0,1 0 0 0 0,0-1 0 0 0,0 1 0 0 0,0-1 1 0 0,0 1-1 0 0,1-1 0 0 0,-1 1 0 0 0,0-1 1 0 0,1 1-1 0 0,-1-1 0 0 0,1 1 0 0 0,-1-1 0 0 0,1 0 1 0 0,0 1-1 0 0,-1-1 0 0 0,1 0 0 0 0,0 1 0 0 0,0-1 1 0 0,0 0-1 0 0,0 0 0 0 0,0 0 0 0 0,0 0 1 0 0,1 0-1 0 0,-1 0 0 0 0,0 0 0 0 0,0 0 0 0 0,1 0 1 0 0,-1-1-3 0 0,60 63 251 0 0,-52-58-208 0 0,-1 0 0 0 0,1-1 0 0 0,0 0 0 0 0,0 0 0 0 0,1-1 1 0 0,-1 0-1 0 0,1-1 0 0 0,-1 0 0 0 0,1-1 0 0 0,0 0 0 0 0,0 0 0 0 0,0-1 1 0 0,0 0-1 0 0,-1-1 0 0 0,1 0 0 0 0,0 0 0 0 0,0-1 0 0 0,-1-1 1 0 0,1 0-1 0 0,-1 0 0 0 0,0 0 0 0 0,0-1 0 0 0,0-1 0 0 0,0 0 0 0 0,-1 0 1 0 0,0 0-1 0 0,0-1 0 0 0,0 0 0 0 0,0-2-43 0 0,42-82 2018 0 0,-50 90-1933 0 0,0 0 12 0 0,0 0-1 0 0,0 0 12 0 0,0 0-10 0 0,0 0-40 0 0,0 0 14 0 0,-1-35 683 0 0,-17 20-728 0 0,13 212-222 0 0,44 90 167 0 0,-37-282 46 0 0,-1 1 0 0 0,1 1 1 0 0,-1-1-1 0 0,-1 0 0 0 0,1 0 0 0 0,-1 0 0 0 0,0 0 0 0 0,0 1 0 0 0,-1-1 1 0 0,0 0-1 0 0,0 0 0 0 0,0 0 0 0 0,-1 0 0 0 0,0 0 0 0 0,0 0 1 0 0,-1 0-1 0 0,1-1 0 0 0,-1 1 0 0 0,0-1 0 0 0,-1 0 0 0 0,1 0 1 0 0,-1 0-1 0 0,0 0 0 0 0,-1-1 0 0 0,1 1 0 0 0,-1-1 0 0 0,1 0 0 0 0,-1 0 1 0 0,-1-1-1 0 0,1 0 0 0 0,0 0 0 0 0,-1 0 0 0 0,1 0 0 0 0,-6 1-18 0 0,0-5 6 0 0,0-1-1 0 0,-1 1 0 0 0,1-2 0 0 0,0 0 0 0 0,0 0 0 0 0,0-1 1 0 0,1 0-1 0 0,-1-1 0 0 0,1 0 0 0 0,0 0 0 0 0,1-1 0 0 0,-1-1 1 0 0,1 0-1 0 0,0 0 0 0 0,1-1 0 0 0,0 1 0 0 0,0-2 0 0 0,0 1 1 0 0,1-1-1 0 0,1-1 0 0 0,-1 1 0 0 0,2-1 0 0 0,-1 0 0 0 0,1 0 1 0 0,1-1-1 0 0,0 0 0 0 0,0 1 0 0 0,-1-9-5 0 0,3 11-75 0 0,1 0 1 0 0,0 0-1 0 0,0 0 0 0 0,0-1 1 0 0,1 1-1 0 0,0 0 0 0 0,1 0 0 0 0,0 0 1 0 0,0 0-1 0 0,1 0 0 0 0,0 0 1 0 0,0 0-1 0 0,1 1 0 0 0,0-1 1 0 0,0 1-1 0 0,1-1 0 0 0,0 1 1 0 0,0 0-1 0 0,1 1 0 0 0,-1-1 0 0 0,2 1 1 0 0,-1 0-1 0 0,1 0 0 0 0,0 0 1 0 0,1 0 74 0 0,179-105-2824 0 0,-165 101 2272 0 0,108-44-2350 0 0,-93 35 2054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1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37 1100 0 0,'-66'-3'3722'0'0,"56"6"-3640"0"0,0 2 1 0 0,0-1-1 0 0,0 1 0 0 0,1 1 1 0 0,0-1-1 0 0,0 2 0 0 0,0-1 1 0 0,1 1-1 0 0,0 0 1 0 0,0 1-1 0 0,1 0 0 0 0,0 0 1 0 0,0 1-1 0 0,1 0 1 0 0,0 0-1 0 0,0 0 0 0 0,1 1 1 0 0,1 0-1 0 0,0 0 0 0 0,0 0 1 0 0,1 0-1 0 0,0 1 1 0 0,0 4-83 0 0,5-10 36 0 0,0-1 1 0 0,0 1 0 0 0,1 0 0 0 0,0-1 0 0 0,0 0-1 0 0,0 1 1 0 0,1-1 0 0 0,-1 0 0 0 0,1-1 0 0 0,0 1-1 0 0,0-1 1 0 0,1 0 0 0 0,-1 0 0 0 0,0 0-1 0 0,1 0 1 0 0,0-1 0 0 0,0 0 0 0 0,0 0 0 0 0,0 0-1 0 0,0 0 1 0 0,0-1 0 0 0,4 1-37 0 0,8 3 24 0 0,0-1 0 0 0,1 0 0 0 0,-1-2 0 0 0,1 0 0 0 0,0-1 0 0 0,-1 0 0 0 0,1-2 0 0 0,0 0 0 0 0,-1-1 0 0 0,1-1 1 0 0,-1 0-1 0 0,0-1 0 0 0,0-1 0 0 0,0-1 0 0 0,0 0 0 0 0,10-7-24 0 0,-24 12-15 0 0,0-1 0 0 0,0 1 0 0 0,0-1 0 0 0,0 0 0 0 0,0 0 0 0 0,0 0 0 0 0,-1-1-1 0 0,1 1 1 0 0,-1-1 0 0 0,0 1 0 0 0,1-1 0 0 0,-1 0 0 0 0,0 0 0 0 0,-1 0 0 0 0,1 0 0 0 0,0 0 0 0 0,-1 0 0 0 0,0 0 0 0 0,0 0 0 0 0,0-1 0 0 0,0 1 0 0 0,0 0 0 0 0,-1-1 0 0 0,1 1 0 0 0,-1-1 0 0 0,0 1 0 0 0,0-1 0 0 0,0 1 0 0 0,-1-1 0 0 0,1 1 0 0 0,-1 0 0 0 0,0-1 0 0 0,0 1 0 0 0,0 0 0 0 0,0-1 0 0 0,-1 1 0 0 0,1 0 0 0 0,-2-2 15 0 0,-97-91-1106 0 0,-38 37-1724 0 0,126 54 1866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1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28 1216 0 0,'11'-28'4036'0'0,"-11"33"-2295"0"0,-11 189-1493 0 0,39-45-355 0 0,-27-145-69 0 0,1 8 24 0 0,-5-4-3296 0 0,-9 6 2194 0 0</inkml:trace>
  <inkml:trace contextRef="#ctx0" brushRef="#br0" timeOffset="283.346">4 583 1400 0 0,'-4'6'1209'0'0,"16"3"1965"0"0,393-94-494 0 0,-201 60-3132 0 0,-69 20-4021 0 0,-134 5 3163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1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30 1684 0 0,'-69'90'2978'0'0,"-73"62"-291"0"0,142-151-2666 0 0,0 1 0 0 0,0 0 0 0 0,0-1 0 0 0,0 1-1 0 0,0-1 1 0 0,1 1 0 0 0,-1 0 0 0 0,0-1 0 0 0,1 1-1 0 0,0-1 1 0 0,-1 1 0 0 0,1-1 0 0 0,0 0 0 0 0,0 1-1 0 0,-1-1 1 0 0,1 0 0 0 0,0 1 0 0 0,0-1 0 0 0,1 0 0 0 0,-1 0-1 0 0,0 0 1 0 0,0 0 0 0 0,1 0 0 0 0,-1 0 0 0 0,0 0-1 0 0,1 0 1 0 0,-1-1 0 0 0,1 1 0 0 0,-1-1 0 0 0,1 1-1 0 0,-1-1 1 0 0,1 1 0 0 0,-1-1 0 0 0,1 0 0 0 0,-1 0-1 0 0,1 1 1 0 0,0-1 0 0 0,0 0-21 0 0,310 24-1223 0 0,-257-23-3119 0 0,-53-1 3103 0 0</inkml:trace>
  <inkml:trace contextRef="#ctx0" brushRef="#br0" timeOffset="513.681">562 47 916 0 0,'1'-1'60'0'0,"0"0"-1"0"0,0 0 1 0 0,0 0 0 0 0,0 0 0 0 0,0 0-1 0 0,0 0 1 0 0,0 0 0 0 0,0 0-1 0 0,0 1 1 0 0,1-1 0 0 0,-1 0-1 0 0,0 1 1 0 0,0-1 0 0 0,1 1 0 0 0,-1-1-1 0 0,0 1 1 0 0,1 0 0 0 0,-1 0-1 0 0,0-1 1 0 0,1 1 0 0 0,-1 0-1 0 0,0 0 1 0 0,1 0 0 0 0,-1 1 0 0 0,0-1-1 0 0,1 0 1 0 0,-1 0 0 0 0,0 1-1 0 0,1-1 1 0 0,-1 1 0 0 0,0-1-1 0 0,1 1 1 0 0,-1-1 0 0 0,0 1 0 0 0,0 0-1 0 0,0 0 1 0 0,0 0 0 0 0,0 0-1 0 0,0-1 1 0 0,0 1 0 0 0,0 0-1 0 0,0 1 1 0 0,0-1 0 0 0,0 0 0 0 0,-1 0-1 0 0,1 0 1 0 0,-1 0 0 0 0,1 1-1 0 0,0-1 1 0 0,-1 0 0 0 0,0 1-1 0 0,1-1 1 0 0,-1 0 0 0 0,0 1 0 0 0,0-1-1 0 0,0 0 1 0 0,0 1 0 0 0,0-1-1 0 0,0 0 1 0 0,0 1 0 0 0,0-1-60 0 0,0 8 125 0 0,-1 0-1 0 0,0-1 1 0 0,-1 1 0 0 0,1-1 0 0 0,-2 1 0 0 0,1-1-1 0 0,-1 0 1 0 0,0 0 0 0 0,-1 0 0 0 0,0 0 0 0 0,0-1-1 0 0,-1 1 1 0 0,0-1 0 0 0,0 0 0 0 0,-1 0 0 0 0,1-1 0 0 0,-1 0-1 0 0,-1 0 1 0 0,1 0 0 0 0,-1-1 0 0 0,0 0 0 0 0,-1 0-1 0 0,1-1 1 0 0,-1 0 0 0 0,-2 1-125 0 0,143-92-3583 0 0,-107 72 3148 0 0</inkml:trace>
  <inkml:trace contextRef="#ctx0" brushRef="#br0" timeOffset="762.253">811 48 2336 0 0,'-1'1'50'0'0,"0"-1"-1"0"0,0 0 0 0 0,-1 0 1 0 0,1 0-1 0 0,0 0 0 0 0,0 0 1 0 0,-1-1-1 0 0,1 1 0 0 0,0 0 1 0 0,0 0-1 0 0,0-1 0 0 0,0 1 1 0 0,-1-1-1 0 0,1 1 0 0 0,0-1 1 0 0,0 0-1 0 0,0 1 0 0 0,0-1 1 0 0,0 0-1 0 0,0 0 0 0 0,0 1 1 0 0,1-1-1 0 0,-1 0 0 0 0,0 0 1 0 0,0 0-1 0 0,0 0 0 0 0,1 0 1 0 0,-1 0-1 0 0,1 0 0 0 0,-1-1 1 0 0,1 1-1 0 0,-1 0 0 0 0,1 0 1 0 0,0 0-1 0 0,-1 0 0 0 0,1-1 1 0 0,0 1-1 0 0,0 0 0 0 0,0 0 1 0 0,0-1-1 0 0,0 1 0 0 0,0 0 1 0 0,0 0-1 0 0,1 0 0 0 0,-1-1 1 0 0,0 1-1 0 0,1 0 0 0 0,-1 0 1 0 0,1 0-1 0 0,-1 0 0 0 0,1 0 1 0 0,-1 0-1 0 0,1-1 0 0 0,0 1 1 0 0,0 1-1 0 0,0-2-49 0 0,-11 4 57 0 0,-1 1 0 0 0,1 0 0 0 0,0 1-1 0 0,1 0 1 0 0,-1 0 0 0 0,1 1 0 0 0,-1 0 0 0 0,1 1-1 0 0,1 0 1 0 0,-1 0 0 0 0,1 1 0 0 0,0 0 0 0 0,1 1-1 0 0,0-1 1 0 0,0 1 0 0 0,0 1 0 0 0,1-1 0 0 0,1 1-1 0 0,-1 0 1 0 0,1 1 0 0 0,-1 4-57 0 0,8-8-33 0 0,0 0 0 0 0,1 0 0 0 0,-1-1 0 0 0,1 1 0 0 0,1-1 1 0 0,-1 1-1 0 0,1-1 0 0 0,0 0 0 0 0,0 0 0 0 0,0-1 0 0 0,1 1 0 0 0,0-1 0 0 0,0 0 1 0 0,0 0-1 0 0,0-1 0 0 0,0 0 0 0 0,1 1 0 0 0,0-2 0 0 0,0 1 0 0 0,-1-1 0 0 0,1 0 0 0 0,1 0 1 0 0,-1 0-1 0 0,0-1 0 0 0,0 0 0 0 0,0 0 0 0 0,1-1 0 0 0,0 0 33 0 0,46 1-2881 0 0,-30-1 1367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1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70 197 2108 0 0,'-10'15'212'0'0,"1"0"1"0"0,1 0-1 0 0,1 1 0 0 0,0 0 0 0 0,1 1 1 0 0,0-1-1 0 0,1 1 0 0 0,1 0 0 0 0,1 1 1 0 0,1-1-1 0 0,0 0 0 0 0,1 1 0 0 0,1-1 1 0 0,1 1-1 0 0,0-1 0 0 0,1 1 0 0 0,1-1 1 0 0,1 0-1 0 0,0 0 0 0 0,3 6-212 0 0,1 0 98 0 0,0-1 0 0 0,2 1 0 0 0,0-1 0 0 0,2-1-1 0 0,0 0 1 0 0,1-1 0 0 0,2 0 0 0 0,0-1 0 0 0,0 0 0 0 0,10 6-98 0 0,-17-17-321 0 0,1-1 1 0 0,1 0 0 0 0,-1 0-1 0 0,1-1 1 0 0,0 0 0 0 0,1-1 0 0 0,-1 0-1 0 0,1-1 1 0 0,0 0 0 0 0,0 0-1 0 0,0-1 1 0 0,1-1 0 0 0,-1 0 0 0 0,3 0 320 0 0,1-2-1184 0 0</inkml:trace>
  <inkml:trace contextRef="#ctx0" brushRef="#br0" timeOffset="374.653">532 287 1164 0 0,'5'-10'4454'0'0,"-3"29"-3361"0"0,-4 122-290 0 0,24-22-607 0 0,-21-114-292 0 0,6 25-281 0 0,-1-13-3024 0 0,-6-16 2213 0 0,0-1-92 0 0</inkml:trace>
  <inkml:trace contextRef="#ctx0" brushRef="#br0" timeOffset="683.392">694 427 1540 0 0,'0'0'774'0'0,"5"1"3950"0"0,26 1-3704 0 0,169-25-3321 0 0,-150 11-235 0 0,-32 6 1331 0 0</inkml:trace>
  <inkml:trace contextRef="#ctx0" brushRef="#br0" timeOffset="1409.821">1147 212 1256 0 0,'3'10'3146'0'0,"10"28"-2055"0"0,-9-33-1064 0 0,0 0 1 0 0,0-1-1 0 0,0 1 0 0 0,0-1 0 0 0,1 0 1 0 0,0 0-1 0 0,0 0 0 0 0,0-1 0 0 0,0 0 1 0 0,0 0-1 0 0,1 0 0 0 0,-1-1 1 0 0,1 1-1 0 0,0-2 0 0 0,0 1 0 0 0,0 0 1 0 0,4 0-28 0 0,-9-2 16 0 0,32-3 260 0 0,-29 2-217 0 0,0-1 0 0 0,-1 0 0 0 0,1 0 0 0 0,-1 0 0 0 0,1-1-1 0 0,-1 1 1 0 0,0-1 0 0 0,0 0 0 0 0,0 0 0 0 0,-1 0 0 0 0,1 0-1 0 0,0 0 1 0 0,-1-1 0 0 0,0 1 0 0 0,0-1 0 0 0,0 1 0 0 0,-1-1 0 0 0,1 0-1 0 0,-1 0 1 0 0,0 0 0 0 0,0 0 0 0 0,1-3-59 0 0,-2 6 122 0 0,0 1-23 0 0,0 0-15 0 0,-18-33 268 0 0,18 33-352 0 0,0 1 1 0 0,0 0-1 0 0,1 0 1 0 0,-1 0 0 0 0,0 0-1 0 0,0-1 1 0 0,0 1-1 0 0,0 0 1 0 0,0 0 0 0 0,0 0-1 0 0,0 0 1 0 0,0 0-1 0 0,0 0 1 0 0,0 0-1 0 0,0-1 1 0 0,-1 1 0 0 0,1 0-1 0 0,0 0 1 0 0,-1 0-1 0 0,1-1 1 0 0,-1 1 0 0 0,1 0-1 0 0,0 0 1 0 0,-1-1-1 0 0,0 1 1 0 0,1 0-1 0 0,-1-1 1 0 0,1 1 0 0 0,-1 0-1 0 0,0-1 1 0 0,0 1-1 0 0,1-1 1 0 0,-1 1 0 0 0,0-1-1 0 0,0 0 1 0 0,1 1-1 0 0,-1-1 1 0 0,0 0-1 0 0,0 1 1 0 0,0-1 0 0 0,0 0-1 0 0,0 0 1 0 0,1 0-1 0 0,-1 0 1 0 0,0 0-1 0 0,0 0 1 0 0,0 0 0 0 0,0 0-1 0 0,0 0 1 0 0,0 0-1 0 0,1-1 1 0 0,-1 1 0 0 0,0 0-1 0 0,0 0 1 0 0,0-1-1 0 0,0 1 1 0 0,1-1-1 0 0,-1 1 1 0 0,0-1 0 0 0,0 1-1 0 0,1-1 1 0 0,-1 0-1 0 0,14 122 9 0 0,17 49 395 0 0,-32-164-346 0 0,0 0-1 0 0,0 0 0 0 0,-1-1 1 0 0,0 1-1 0 0,0-1 1 0 0,0 0-1 0 0,0 1 0 0 0,-1-2 1 0 0,0 1-1 0 0,0 0 1 0 0,-1-1-1 0 0,1 0 0 0 0,-1 0 1 0 0,0 0-1 0 0,0 0 0 0 0,0-1 1 0 0,0 0-1 0 0,-1 0 1 0 0,1 0-1 0 0,-1-1 0 0 0,0 0 1 0 0,0 0-1 0 0,0 0 1 0 0,0-1-1 0 0,0 0 0 0 0,0 0 1 0 0,0 0-1 0 0,0-1 1 0 0,-1 0-1 0 0,1 0 0 0 0,0-1 1 0 0,0 1-1 0 0,0-1 1 0 0,-4-1-58 0 0,8 2 0 0 0,-1 0 1 0 0,0 0 0 0 0,1-1 0 0 0,-1 1 0 0 0,0 0-1 0 0,1-1 1 0 0,-1 1 0 0 0,0-1 0 0 0,1 0-1 0 0,-1 0 1 0 0,1 0 0 0 0,-1 0 0 0 0,1-1 0 0 0,0 1-1 0 0,0-1 1 0 0,-1 1 0 0 0,1-1 0 0 0,0 0-1 0 0,0 0 1 0 0,0 1 0 0 0,1-2 0 0 0,-1 1 0 0 0,0 0-1 0 0,1 0 1 0 0,-1 0 0 0 0,1-1 0 0 0,0 1-1 0 0,0-1 1 0 0,0 1 0 0 0,0-1 0 0 0,0 1 0 0 0,1-1-1 0 0,-1 0 1 0 0,1 1 0 0 0,-1-1 0 0 0,1 0 0 0 0,0 1-1 0 0,0-1 1 0 0,0 0 0 0 0,1 1 0 0 0,-1-2-1 0 0,14-10-345 0 0,-1 1-1 0 0,2 1 1 0 0,0 0 0 0 0,0 0 0 0 0,1 2 0 0 0,0 0 0 0 0,1 0 0 0 0,0 2 0 0 0,0 0-1 0 0,1 1 1 0 0,10-2 345 0 0,0-3-1036 0 0,57-25-1703 0 0,-49 19 1521 0 0</inkml:trace>
  <inkml:trace contextRef="#ctx0" brushRef="#br0" timeOffset="1718.092">1830 0 936 0 0,'18'19'406'0'0,"-2"1"-1"0"0,0 0 1 0 0,-1 1-1 0 0,0 1 1 0 0,-2 0-1 0 0,-1 1 1 0 0,-1 0-1 0 0,-1 1 1 0 0,-1 0-1 0 0,0 1 1 0 0,-3-1 0 0 0,0 2-1 0 0,-1-1 1 0 0,-1 1-1 0 0,-2-1 1 0 0,0 1-406 0 0,-6-3 85 0 0,-1-1 1 0 0,-1 1-1 0 0,-1-1 1 0 0,0-1-1 0 0,-2 0 1 0 0,-1 0-1 0 0,0 0 0 0 0,-2-1 1 0 0,0-1-1 0 0,-1 0 1 0 0,-1-1-1 0 0,-1 0 1 0 0,0-1-1 0 0,-1-1 1 0 0,-1 0-1 0 0,-1-1 1 0 0,0-1-1 0 0,-1-1 1 0 0,0 0-1 0 0,-2-1-85 0 0,14-7-500 0 0,0-1-1 0 0,0 0 1 0 0,-1 0-1 0 0,1 0 1 0 0,-1-1-1 0 0,0 0 1 0 0,0 0 0 0 0,0-1-1 0 0,-1 0 1 0 0,1 0-1 0 0,0-1 1 0 0,-1 0-1 0 0,-6-1 501 0 0,1 0-1356 0 0</inkml:trace>
  <inkml:trace contextRef="#ctx0" brushRef="#br0" timeOffset="3259.055">2303 529 1172 0 0,'0'0'349'0'0,"0"0"-90"0"0,0 0-13 0 0,0 0 32 0 0,0 0-16 0 0,0 0-36 0 0,0 0-21 0 0,0 0-10 0 0,0 0-85 0 0,0 0 27 0 0,-14 22 688 0 0,12-15-753 0 0,0 1 0 0 0,0-1 1 0 0,-1 1-1 0 0,1-1 0 0 0,-2 0 0 0 0,1 0 0 0 0,-1 0 0 0 0,0-1 0 0 0,-1 1 0 0 0,1-1 0 0 0,-1 0 0 0 0,-1 0 0 0 0,1-1 0 0 0,-1 1 0 0 0,0-1 0 0 0,0-1 0 0 0,0 1 0 0 0,-1-1 0 0 0,1 0 0 0 0,-3 1-72 0 0,-26 5-3306 0 0,24-24 2111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2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16 896 0 0,'-10'-4'6623'0'0,"-13"16"-5911"0"0,-138 158 64 0 0,153-160-728 0 0,8-9-36 0 0,-1 0 1 0 0,1 0 0 0 0,-1 0-1 0 0,1 0 1 0 0,0 0 0 0 0,0 0-1 0 0,-1 1 1 0 0,1-1 0 0 0,0 0-1 0 0,0 0 1 0 0,0 0 0 0 0,0 0-1 0 0,0 0 1 0 0,0 0 0 0 0,0 0-1 0 0,1 0 1 0 0,-1 0-1 0 0,0 0 1 0 0,0 0 0 0 0,1 0-1 0 0,-1 0 1 0 0,1 0 0 0 0,-1 0-1 0 0,1 0 1 0 0,-1 0 0 0 0,1 0-1 0 0,0 0 1 0 0,-1-1 0 0 0,1 1-1 0 0,0 0 1 0 0,0 0 0 0 0,0-1-1 0 0,-1 1 1 0 0,1-1 0 0 0,0 1-1 0 0,0 0 1 0 0,0-1-1 0 0,0 0 1 0 0,0 1 0 0 0,0-1-1 0 0,0 0 1 0 0,0 1 0 0 0,0-1-1 0 0,0 0 1 0 0,0 0 0 0 0,1 0-1 0 0,-1 0 1 0 0,0 0 0 0 0,0 0-1 0 0,0 0 1 0 0,0 0-13 0 0,65 10 127 0 0,146-3-2669 0 0,-126-29-1439 0 0,-71 17 2673 0 0</inkml:trace>
  <inkml:trace contextRef="#ctx0" brushRef="#br0" timeOffset="736.486">843 20 1036 0 0,'10'-20'5645'0'0,"-134"159"-5260"0"0,-86-7 694 0 0,209-131-1079 0 0,0-1-1 0 0,0 1 0 0 0,0-1 0 0 0,0 0 0 0 0,0 0 0 0 0,0 0 0 0 0,0 1 1 0 0,0-1-1 0 0,0 0 0 0 0,0 0 0 0 0,0-1 0 0 0,0 1 0 0 0,0 0 0 0 0,0 0 0 0 0,0 0 1 0 0,0-1-1 0 0,0 1 0 0 0,0 0 0 0 0,0-1 0 0 0,0 1 0 0 0,0-1 0 0 0,0 1 1 0 0,0-1-1 0 0,0 0 0 0 0,0 1 0 0 0,1-1 0 0 0,-1 0 0 0 0,0 0 0 0 0,0 1 1 0 0,1-1-1 0 0,-1 0 0 0 0,0 0 0 0 0,1 0 0 0 0,-1 0 0 0 0,1 0 0 0 0,0 0 1 0 0,-1 0-1 0 0,1 0 0 0 0,0 0 0 0 0,-1 0 0 0 0,1 0 0 0 0,0 0 0 0 0,0 0 0 0 0,0 0 1 0 0,0 0-1 0 0,0 0 0 0 0,0 0 0 0 0,0 0 0 0 0,0 0 0 0 0,1 0 0 0 0,-1-1 1 0 0,0 1-1 0 0,0 0 0 0 0,1 0 0 0 0,-1 1 0 0 0,1-1 0 0 0,-1-1 1 0 0,14-57-281 0 0,-11 52 266 0 0,-2 4 9 0 0,0 1 0 0 0,-1-1 0 0 0,1 0 0 0 0,0 1 0 0 0,0-1 1 0 0,1 1-1 0 0,-1 0 0 0 0,0-1 0 0 0,1 1 0 0 0,0 0 0 0 0,-1 0 1 0 0,1 0-1 0 0,0 0 0 0 0,0 0 0 0 0,0 0 0 0 0,0 0 0 0 0,0 1 1 0 0,1-1-1 0 0,-1 1 0 0 0,0-1 0 0 0,1 1 0 0 0,-1 0 0 0 0,1 0 1 0 0,0 0-1 0 0,-1 1 0 0 0,1-1 0 0 0,0 0 0 0 0,-1 1 0 0 0,1 0 1 0 0,0 0-1 0 0,1 0 6 0 0,84 39-108 0 0,-55-21 120 0 0,2-3 0 0 0,0-1-1 0 0,1-1 1 0 0,0-2 0 0 0,1-1-1 0 0,14 0-11 0 0,-39-7-30 0 0,0-1 0 0 0,0 0 0 0 0,-1-1-1 0 0,1-1 1 0 0,0 1 0 0 0,0-2-1 0 0,0 0 1 0 0,0 0 0 0 0,0-1 0 0 0,-1 0-1 0 0,1-1 1 0 0,-1-1 0 0 0,0 0-1 0 0,0 0 1 0 0,0-1 0 0 0,0 0 0 0 0,0-1 30 0 0,-11 3-10 0 0,1 0 0 0 0,0 1 0 0 0,-1-1 0 0 0,1 0 0 0 0,-1 1 0 0 0,0-1 0 0 0,0 0 0 0 0,0 0 0 0 0,0 0 0 0 0,-1 1 0 0 0,1-1 0 0 0,-1 0 0 0 0,1 1 0 0 0,-1-1 0 0 0,0 0 0 0 0,0 1 0 0 0,0-1 1 0 0,-1 1-1 0 0,1-1 0 0 0,-1 1 0 0 0,1 0 0 0 0,-1 0 0 0 0,0-1 0 0 0,1 1 0 0 0,-1 0 0 0 0,0 1 0 0 0,-1-1 0 0 0,1 0 0 0 0,0 1 0 0 0,0-1 0 0 0,-1 1 0 0 0,1-1 0 0 0,-1 1 0 0 0,1 0 0 0 0,-1 0 0 0 0,1 0 0 0 0,-1 1 1 0 0,0-1-1 0 0,0 0 0 0 0,-2 1 10 0 0,-107-31-1793 0 0,80 24-553 0 0,21 5 1096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61 836 0 0,'0'0'393'0'0,"0"-20"2006"0"0,1 8-2225 0 0,-1 12-153 0 0,0-1 0 0 0,1 0 0 0 0,-1 0 0 0 0,0 0 1 0 0,0 0-1 0 0,0 0 0 0 0,0 1 0 0 0,1-1 0 0 0,-1 0 0 0 0,0 0 0 0 0,-1 0 0 0 0,1 0 0 0 0,0 0 1 0 0,0 0-1 0 0,0 1 0 0 0,0-1 0 0 0,-1 0 0 0 0,1 0 0 0 0,0 0 0 0 0,-1 0 0 0 0,1 1 0 0 0,-1-1 0 0 0,1 0 1 0 0,-1 0-1 0 0,1 1 0 0 0,-1-1 0 0 0,1 0 0 0 0,-1 1 0 0 0,0-1 0 0 0,1 1 0 0 0,-1-1 0 0 0,0 1 0 0 0,0-1 1 0 0,1 1-1 0 0,-1-1 0 0 0,0 1 0 0 0,0 0 0 0 0,0-1 0 0 0,1 1 0 0 0,-1 0 0 0 0,0 0 0 0 0,0 0 0 0 0,0 0 1 0 0,0-1-1 0 0,0 1 0 0 0,1 0 0 0 0,-1 1 0 0 0,0-1 0 0 0,0 0 0 0 0,0 0 0 0 0,0 0 0 0 0,0 0 0 0 0,0 1 1 0 0,1-1-1 0 0,-1 0 0 0 0,0 1-21 0 0,-10 0 45 0 0,1 0 0 0 0,0 1 0 0 0,-1 1 0 0 0,1 0 0 0 0,0 0 1 0 0,0 1-1 0 0,1 0 0 0 0,-1 1 0 0 0,1 0 0 0 0,0 0 0 0 0,0 1 0 0 0,0 0 1 0 0,1 1-1 0 0,0 0 0 0 0,1 0 0 0 0,-1 0 0 0 0,1 1 0 0 0,1 0 0 0 0,-1 1 0 0 0,1 0 1 0 0,1 0-1 0 0,0 0 0 0 0,-1 3-45 0 0,7-9 25 0 0,-1 1 1 0 0,1-1 0 0 0,1 1-1 0 0,-1-1 1 0 0,0 1-1 0 0,1-1 1 0 0,0 0 0 0 0,0 0-1 0 0,0 0 1 0 0,0 0-1 0 0,0 0 1 0 0,1 0-1 0 0,-1 0 1 0 0,1-1 0 0 0,0 1-1 0 0,0-1 1 0 0,0 0-1 0 0,0 0 1 0 0,0 0-1 0 0,0 0 1 0 0,0 0 0 0 0,2-1-26 0 0,9 5 89 0 0,1-1 0 0 0,0 0 0 0 0,0-1 0 0 0,1-1 1 0 0,-1-1-1 0 0,1 0 0 0 0,0-1 0 0 0,-1-1 1 0 0,1 0-1 0 0,4-1-89 0 0,6 1 99 0 0,-22 0-95 0 0,-1 0-1 0 0,1 0 1 0 0,-1 0-1 0 0,1 0 1 0 0,-1 0-1 0 0,1 0 1 0 0,-1-1 0 0 0,1 0-1 0 0,-1 0 1 0 0,0 0-1 0 0,1 0 1 0 0,-1 0-1 0 0,0-1 1 0 0,0 1-1 0 0,0-1 1 0 0,0 0 0 0 0,0 0-1 0 0,0 0 1 0 0,-1-1-1 0 0,1 1 1 0 0,-1 0-1 0 0,1-1 1 0 0,-1 0 0 0 0,0 1-1 0 0,0-1 1 0 0,0 0-1 0 0,0 0 1 0 0,0 0-1 0 0,-1-1 1 0 0,0 1-1 0 0,1 0 1 0 0,-1-1-4 0 0,-5-3-29 0 0,0 0-1 0 0,0 0 1 0 0,-1 0 0 0 0,0 0-1 0 0,0 1 1 0 0,-1-1 0 0 0,1 1-1 0 0,-1 1 1 0 0,-1-1-1 0 0,1 1 1 0 0,-1 0 0 0 0,0 1-1 0 0,0 0 1 0 0,0 0 0 0 0,-1 0-1 0 0,1 1 1 0 0,-6-2 29 0 0,7 2-5 0 0,-114-47-1653 0 0,114 40-872 0 0,5 10 1264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2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1 848 0 0,'-144'222'6591'0'0,"143"-221"-6551"0"0,0 0 0 0 0,0 1 0 0 0,0-1-1 0 0,0 1 1 0 0,0-1 0 0 0,1 1 0 0 0,-1 0-1 0 0,1-1 1 0 0,-1 1 0 0 0,1 0 0 0 0,0-1-1 0 0,-1 1 1 0 0,1 0 0 0 0,0-1 0 0 0,0 1-1 0 0,0 0 1 0 0,0 0 0 0 0,0-1 0 0 0,1 1 0 0 0,-1 0-1 0 0,0-1 1 0 0,1 1 0 0 0,0 0 0 0 0,-1-1-1 0 0,1 1 1 0 0,0-1 0 0 0,0 1 0 0 0,-1-1-1 0 0,1 1 1 0 0,1-1 0 0 0,-1 0 0 0 0,0 1-1 0 0,0-1 1 0 0,0 0 0 0 0,1 0 0 0 0,-1 0-1 0 0,0 0 1 0 0,1 0 0 0 0,-1 0 0 0 0,1 0-1 0 0,-1 0 1 0 0,1-1 0 0 0,0 1 0 0 0,-1 0-1 0 0,1-1 1 0 0,0 0 0 0 0,1 1-40 0 0,89 24 136 0 0,-86-24-77 0 0,126 16-858 0 0,-40-14-4489 0 0,-81-3 4032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2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1972 0 0,'13'5'7399'0'0,"-14"18"-6734"0"0,19 115 106 0 0,20 25-2883 0 0,-29-54-2885 0 0,-12-85 3726 0 0,-14 16 48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2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83 1036 0 0,'-89'86'3586'0'0,"9"-3"-1026"0"0,80-82-2381 0 0,0-1 19 0 0,5 10 146 0 0,9-2-306 0 0,1-1 0 0 0,0 0 0 0 0,0-1 0 0 0,1 0 0 0 0,-1-1 0 0 0,1-1 0 0 0,0-1 0 0 0,0 0 0 0 0,9 0-38 0 0,30 8-413 0 0,38 7-3803 0 0,-86-16 2980 0 0</inkml:trace>
  <inkml:trace contextRef="#ctx0" brushRef="#br0" timeOffset="729.149">538 66 1860 0 0,'0'0'2043'0'0,"32"35"420"0"0,151-12-2064 0 0,-177-24-350 0 0,1 0-1 0 0,-1 0 0 0 0,0-1 0 0 0,1 0 1 0 0,-1 0-1 0 0,0 0 0 0 0,0-1 0 0 0,-1 0 1 0 0,1 0-1 0 0,0-1 0 0 0,-1 1 0 0 0,0-1 1 0 0,0-1-1 0 0,0 1 0 0 0,0 0 1 0 0,-1-1-1 0 0,0 0 0 0 0,0 0 0 0 0,0-1 1 0 0,-1 1-1 0 0,1-1 0 0 0,-1 1 0 0 0,2-6-48 0 0,-5 10 111 0 0,0 1-7 0 0,0 0 5 0 0,-3-31 657 0 0,4 32-764 0 0,-1 0 0 0 0,0-1 1 0 0,1 1-1 0 0,-1-1 0 0 0,0 1 1 0 0,0 0-1 0 0,1 0 0 0 0,-1-1 1 0 0,0 1-1 0 0,0 0 0 0 0,0-1 1 0 0,0 1-1 0 0,0 0 0 0 0,0 0 1 0 0,0-1-1 0 0,0 1 0 0 0,0 0 0 0 0,-1-1 1 0 0,1 1-1 0 0,0 0 0 0 0,0 0 1 0 0,-1-1-1 0 0,1 1 0 0 0,0 0 1 0 0,-1-1-1 0 0,1 1 0 0 0,0-1 1 0 0,-1 1-1 0 0,1-1 0 0 0,-1 1 1 0 0,1-1-1 0 0,-1 1 0 0 0,1-1 0 0 0,-1 1 1 0 0,0-1-1 0 0,1 1 0 0 0,-1-1 1 0 0,0 0-1 0 0,1 1 0 0 0,-1-1 1 0 0,0 0-1 0 0,1 0 0 0 0,-1 1 1 0 0,0-1-1 0 0,1 0 0 0 0,-1 0 1 0 0,0 0-1 0 0,0 0 0 0 0,1 0 0 0 0,-1 0 1 0 0,0 0-1 0 0,1 0 0 0 0,-1 0 1 0 0,0-1-1 0 0,0 1 0 0 0,1 0 1 0 0,-1 0-1 0 0,0-1 0 0 0,1 1 1 0 0,-1 0-1 0 0,1-1 0 0 0,-1 1 1 0 0,0 0-1 0 0,0-1-2 0 0,0 9-2 0 0,-9 433-436 0 0,8-434 451 0 0,1 0-1 0 0,-2 0 1 0 0,1 0-1 0 0,-1 0 0 0 0,0 0 1 0 0,-1-1-1 0 0,1 1 0 0 0,-1-1 1 0 0,-1 0-1 0 0,1 0 1 0 0,-1-1-1 0 0,0 1 0 0 0,0-1 1 0 0,-1 0-1 0 0,1 0 0 0 0,-1-1 1 0 0,0 0-1 0 0,-1 0 0 0 0,1 0 1 0 0,-1-1-1 0 0,1 0 1 0 0,-1 0-1 0 0,0 0 0 0 0,0-1 1 0 0,0 0-1 0 0,-1-1 0 0 0,1 0 1 0 0,0 0-1 0 0,0 0 1 0 0,-1-1-1 0 0,1 0 0 0 0,-1 0 1 0 0,1-1-1 0 0,0 0 0 0 0,-1 0 1 0 0,1-1-1 0 0,0 0 1 0 0,-7-2-13 0 0,6 0-55 0 0,0 0 0 0 0,0-1 0 0 0,0 1 0 0 0,1-2 0 0 0,-1 1 0 0 0,1-1 0 0 0,1 0 0 0 0,-1 0 0 0 0,1-1 0 0 0,0 0 1 0 0,0 0-1 0 0,1 0 0 0 0,0-1 0 0 0,0 0 0 0 0,1 0 0 0 0,0 0 0 0 0,0 0 0 0 0,1-1 0 0 0,0 1 0 0 0,1-1 0 0 0,0 0 1 0 0,0 0-1 0 0,1 0 0 0 0,0 0 0 0 0,0 0 0 0 0,1 0 0 0 0,0 0 0 0 0,1 0 0 0 0,0 0 0 0 0,1 0 0 0 0,-1 0 0 0 0,2 0 1 0 0,-1 1-1 0 0,4-8 55 0 0,2 3-266 0 0,1 2 0 0 0,0-1 0 0 0,1 1 0 0 0,0 1 0 0 0,1 0 1 0 0,0 0-1 0 0,1 1 0 0 0,-1 0 0 0 0,2 1 0 0 0,-1 0 0 0 0,1 1 1 0 0,10-3 265 0 0,8-7-1013 0 0,5-5-265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3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15 888 0 0,'-7'-3'310'0'0,"0"0"0"0"0,0 1 1 0 0,0 0-1 0 0,0 1 0 0 0,0-1 0 0 0,0 1 1 0 0,-1 1-1 0 0,1-1 0 0 0,0 1 0 0 0,0 1 0 0 0,-1-1 1 0 0,1 1-1 0 0,0 1 0 0 0,0-1 0 0 0,0 1 0 0 0,0 0 1 0 0,-3 2-311 0 0,3-1 95 0 0,0 1 1 0 0,0 1-1 0 0,1-1 0 0 0,-1 1 1 0 0,1 0-1 0 0,0 1 1 0 0,0-1-1 0 0,1 1 1 0 0,0 0-1 0 0,0 1 1 0 0,0-1-1 0 0,1 1 1 0 0,0 0-1 0 0,0 0 1 0 0,0 1-1 0 0,1-1 1 0 0,0 0-1 0 0,1 1 1 0 0,0 0-1 0 0,0 0 0 0 0,1 0 1 0 0,0 0-1 0 0,0 3-95 0 0,17 221 869 0 0,1-159-734 0 0,31 227-1366 0 0,-48-297 1066 0 0,0 1 0 0 0,0-1 0 0 0,-1 1 0 0 0,1-1 0 0 0,-1 1-1 0 0,1-1 1 0 0,-1 0 0 0 0,0 1 0 0 0,-1-1 0 0 0,1 0 0 0 0,0 0 0 0 0,-1 0 0 0 0,0 0 0 0 0,0 0 0 0 0,0 0-1 0 0,0 0 1 0 0,0 0 0 0 0,0-1 0 0 0,-1 1 0 0 0,1-1 0 0 0,-1 0 0 0 0,0 0 0 0 0,0 0 0 0 0,1 0-1 0 0,-1 0 1 0 0,-1-1 0 0 0,1 1 0 0 0,0-1 0 0 0,0 0 0 0 0,-2 1 165 0 0,-23 2-1345 0 0</inkml:trace>
  <inkml:trace contextRef="#ctx0" brushRef="#br0" timeOffset="265.058">4 565 1496 0 0,'-3'-4'756'0'0,"3"4"-52"0"0,2-1-40 0 0,3-1-92 0 0,0-1 4 0 0,20-6-120 0 0,5 4-31 0 0,2 0-89 0 0,4-3-44 0 0,3 5-52 0 0,2-2-32 0 0,0 0-272 0 0,1 0 4 0 0,-1 3-396 0 0,4-3-277 0 0,-10-3-575 0 0,3 1 52 0 0,-12-5-164 0 0</inkml:trace>
  <inkml:trace contextRef="#ctx0" brushRef="#br0" timeOffset="528.095">644 470 1360 0 0,'4'6'488'0'0,"-2"-1"-76"0"0,3 2 48 0 0,9 11-64 0 0,1-3-48 0 0,1 2 0 0 0,0-5-12 0 0,5 4-28 0 0,0 3-36 0 0,4-3-236 0 0,0-2-80 0 0,2-4-92 0 0,-2-2-108 0 0,-1-5-124 0 0,3-1-108 0 0,-6-2-300 0 0,-5 0-528 0 0</inkml:trace>
  <inkml:trace contextRef="#ctx0" brushRef="#br0" timeOffset="760.136">1076 503 1192 0 0,'-7'13'4972'0'0,"-11"26"-3449"0"0,-6 11-1204 0 0,-57 200 938 0 0,71-203-1424 0 0,8-41-150 0 0,-3 23-466 0 0,7-9-3813 0 0,1-10 3068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3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25 1360 0 0,'-5'-4'112'0'0,"0"1"1"0"0,-1 0-1 0 0,1 1 0 0 0,-1-1 1 0 0,0 1-1 0 0,0 0 0 0 0,0 1 0 0 0,0-1 1 0 0,0 1-1 0 0,-1 1 0 0 0,1-1 0 0 0,0 1 1 0 0,0 0-1 0 0,0 0 0 0 0,-1 1 1 0 0,1-1-1 0 0,0 1 0 0 0,0 1 0 0 0,0-1 1 0 0,0 1-1 0 0,0 1 0 0 0,0-1 1 0 0,1 1-1 0 0,-1-1 0 0 0,1 2 0 0 0,-1-1 1 0 0,1 1-1 0 0,0-1 0 0 0,1 1 1 0 0,-1 1-1 0 0,1-1 0 0 0,-1 1 0 0 0,1-1 1 0 0,0 1-1 0 0,1 0 0 0 0,0 1 0 0 0,-1-1 1 0 0,2 1-1 0 0,-1-1 0 0 0,1 1 1 0 0,-1 0-1 0 0,1 1-112 0 0,-4 8 135 0 0,-1 0 0 0 0,2 0 0 0 0,0 0 1 0 0,1 1-1 0 0,1 0 0 0 0,0 0 0 0 0,1 0 0 0 0,1 0 1 0 0,0 0-1 0 0,1 0 0 0 0,1 0 0 0 0,1 0 0 0 0,1 4-135 0 0,128 422 823 0 0,-129-439-953 0 0,-1 0-1 0 0,1 0 1 0 0,-1 0-1 0 0,0 0 0 0 0,0 1 1 0 0,0-1-1 0 0,0 0 1 0 0,-1 1-1 0 0,1-1 1 0 0,-1 1-1 0 0,0-1 1 0 0,0 1-1 0 0,0-1 1 0 0,0 1-1 0 0,-1-1 1 0 0,1 0-1 0 0,-1 1 0 0 0,0-1 1 0 0,0 1-1 0 0,0-1 1 0 0,-1 0-1 0 0,1 0 1 0 0,-1 0-1 0 0,0 0 1 0 0,1 0-1 0 0,-1 0 1 0 0,-1 0-1 0 0,1-1 1 0 0,0 1-1 0 0,-1-1 0 0 0,1 1 1 0 0,-1-1-1 0 0,0 0 1 0 0,1 0-1 0 0,-1 0 1 0 0,0 0-1 0 0,0-1 1 0 0,-1 1 130 0 0,-18 1-1444 0 0</inkml:trace>
  <inkml:trace contextRef="#ctx0" brushRef="#br0" timeOffset="404.22">1 558 1664 0 0,'226'-72'4239'0'0,"131"32"-3456"0"0,-133 21-914 0 0,-159 15 1501 0 0,-64 4-1120 0 0,-1 0-34 0 0,0 0 5 0 0,0 0 15 0 0,17 10 483 0 0,-20 302-966 0 0,3-309 55 0 0,1 1 1 0 0,-1 0-1 0 0,0 0 1 0 0,0-1-1 0 0,-1 1 1 0 0,1 0-1 0 0,-1 0 1 0 0,1-1-1 0 0,-1 1 1 0 0,0 0-1 0 0,-1-1 1 0 0,1 1 0 0 0,-1-1-1 0 0,1 0 1 0 0,-1 1-1 0 0,0-1 1 0 0,0 0-1 0 0,-1 0 1 0 0,1 0-1 0 0,-1 0 1 0 0,1 0-1 0 0,-1-1 1 0 0,0 1 0 0 0,0-1-1 0 0,0 0 1 0 0,0 0-1 0 0,0 0 1 0 0,-1 0-1 0 0,1-1 1 0 0,-1 1-1 0 0,-2 0 192 0 0,-12 4-1212 0 0</inkml:trace>
  <inkml:trace contextRef="#ctx0" brushRef="#br0" timeOffset="670.309">616 490 2164 0 0,'1'-3'388'0'0,"-1"2"-306"0"0,0 1 1 0 0,-1-1 0 0 0,1 0-1 0 0,0 0 1 0 0,1 0-1 0 0,-1 0 1 0 0,0 1 0 0 0,0-1-1 0 0,0 0 1 0 0,0 0-1 0 0,1 0 1 0 0,-1 1 0 0 0,0-1-1 0 0,1 0 1 0 0,-1 1-1 0 0,0-1 1 0 0,1 0 0 0 0,-1 0-1 0 0,1 1 1 0 0,-1-1-1 0 0,1 1 1 0 0,-1-1 0 0 0,1 1-1 0 0,0-1 1 0 0,-1 1-1 0 0,1-1 1 0 0,0 1 0 0 0,0-1-1 0 0,-1 1 1 0 0,1 0-1 0 0,0-1 1 0 0,0 1 0 0 0,-1 0-1 0 0,1 0 1 0 0,0-1-1 0 0,0 1 1 0 0,0 0 0 0 0,-1 0-1 0 0,1 0 1 0 0,0 0-1 0 0,0 0 1 0 0,0 0 0 0 0,-1 0-1 0 0,1 1 1 0 0,0-1-1 0 0,0 0 1 0 0,0 0 0 0 0,-1 1-1 0 0,1-1 1 0 0,0 0-1 0 0,0 1 1 0 0,-1-1 0 0 0,1 0-1 0 0,0 1 1 0 0,-1-1-1 0 0,1 1 1 0 0,-1 0 0 0 0,1-1-1 0 0,0 1-82 0 0,5 2-56 0 0,370 169 760 0 0,-245-108-3249 0 0,-59-34-345 0 0,-42-18 1340 0 0</inkml:trace>
  <inkml:trace contextRef="#ctx0" brushRef="#br0" timeOffset="1109.159">1588 168 1720 0 0,'-9'1'181'0'0,"0"0"0"0"0,0 0-1 0 0,-1 1 1 0 0,1 0 0 0 0,0 0-1 0 0,1 1 1 0 0,-1 1 0 0 0,0-1-1 0 0,1 1 1 0 0,0 1 0 0 0,0 0-1 0 0,0 0 1 0 0,0 0 0 0 0,1 1-1 0 0,0 0 1 0 0,0 0 0 0 0,1 1-1 0 0,0 0 1 0 0,0 0 0 0 0,0 1 0 0 0,1 0-1 0 0,0-1 1 0 0,1 2 0 0 0,-1-1-1 0 0,2 0 1 0 0,-1 1 0 0 0,1 0-1 0 0,0 0 1 0 0,1 0 0 0 0,0 0-1 0 0,0 8-180 0 0,6-6-5 0 0,0-1-1 0 0,1 0 1 0 0,0 0-1 0 0,1 0 1 0 0,0-1-1 0 0,1 0 1 0 0,0 0-1 0 0,0 0 1 0 0,1-1-1 0 0,0 0 1 0 0,0-1-1 0 0,1 0 1 0 0,0 0-1 0 0,0-1 1 0 0,1 0-1 0 0,0 0 1 0 0,0-1-1 0 0,0-1 1 0 0,0 0-1 0 0,1 0 1 0 0,0-1-1 0 0,0 0 1 0 0,0-1-1 0 0,0 0 1 0 0,3 0 5 0 0,90 5-4331 0 0,-84-7 2802 0 0</inkml:trace>
  <inkml:trace contextRef="#ctx0" brushRef="#br0" timeOffset="1447.826">1789 235 1004 0 0,'4'2'123'0'0,"-1"0"0"0"0,0 1 1 0 0,0-1-1 0 0,0 1 0 0 0,0 0 0 0 0,0 0 0 0 0,0 0 0 0 0,-1 0 1 0 0,1 1-1 0 0,-1-1 0 0 0,0 1 0 0 0,0-1 0 0 0,-1 1 0 0 0,1 0 0 0 0,-1 0 1 0 0,1 0-1 0 0,-1 0 0 0 0,-1 0 0 0 0,1 0 0 0 0,0 0 0 0 0,-1 0 1 0 0,0 0-1 0 0,0 0 0 0 0,0 0 0 0 0,0 0 0 0 0,-1 0 0 0 0,0 0 1 0 0,1 0-1 0 0,-1 0 0 0 0,-1 0 0 0 0,1 0 0 0 0,-1 0 0 0 0,1-1 1 0 0,-1 1-1 0 0,0 0 0 0 0,-1 0-123 0 0,-81 76 1965 0 0,174-142-3835 0 0,-6 13 867 0 0,-55 35 741 0 0</inkml:trace>
  <inkml:trace contextRef="#ctx0" brushRef="#br0" timeOffset="1695.695">2024 273 4180 0 0,'0'0'-3'0'0,"27"-25"1783"0"0,-52 21 596 0 0,-60 42-1260 0 0,84-36-1099 0 0,0 0 0 0 0,0 1 1 0 0,1-1-1 0 0,-1 0 0 0 0,0 1 1 0 0,1-1-1 0 0,0 0 0 0 0,-1 1 0 0 0,1-1 1 0 0,0 1-1 0 0,0-1 0 0 0,1 1 1 0 0,-1-1-1 0 0,0 0 0 0 0,1 1 1 0 0,-1-1-1 0 0,1 0 0 0 0,0 1 0 0 0,0-1 1 0 0,0 0-1 0 0,0 0 0 0 0,0 0 1 0 0,0 1-1 0 0,1-1 0 0 0,-1-1 0 0 0,1 1 1 0 0,-1 0-1 0 0,1 0 0 0 0,0 0 1 0 0,0 0-18 0 0,6 5-61 0 0,0 0 0 0 0,1 0 0 0 0,0 0 0 0 0,0-1 0 0 0,0-1 1 0 0,1 1-1 0 0,-1-1 0 0 0,1-1 0 0 0,0 0 0 0 0,1 0 1 0 0,-1-1-1 0 0,1-1 0 0 0,8 2 61 0 0,86 4-6219 0 0,-92-8 4837 0 0</inkml:trace>
  <inkml:trace contextRef="#ctx0" brushRef="#br0" timeOffset="1865.962">2426 111 1300 0 0,'10'12'219'0'0,"0"1"0"0"0,-1 0-1 0 0,0 0 1 0 0,-1 1 0 0 0,0-1 0 0 0,-1 2-1 0 0,-1-1 1 0 0,0 1 0 0 0,-1 0 0 0 0,0 0-1 0 0,-2 1 1 0 0,0 0 0 0 0,0-1 0 0 0,-2 1-1 0 0,0 0 1 0 0,0 0 0 0 0,-2 0 0 0 0,0 0-1 0 0,0-1 1 0 0,-2 1 0 0 0,0 0 0 0 0,-1-1-1 0 0,0 0 1 0 0,-2 0 0 0 0,1 0 0 0 0,-2 0-1 0 0,0-1 1 0 0,-1 0 0 0 0,0-1 0 0 0,-1 1-1 0 0,-7 7-218 0 0,2-5-151 0 0,-47 47-437 0 0,17-44-3906 0 0,42-19 2958 0 0</inkml:trace>
  <inkml:trace contextRef="#ctx0" brushRef="#br0" timeOffset="2303.456">2893 588 1240 0 0,'-3'10'318'0'0,"-1"1"0"0"0,0-1 0 0 0,-1-1 0 0 0,0 1 0 0 0,-1-1 0 0 0,0 0 0 0 0,0 0 0 0 0,-1 0 0 0 0,0-1 0 0 0,-1 0 0 0 0,0-1 0 0 0,0 0 0 0 0,0 0 0 0 0,-1 0 0 0 0,0-1 0 0 0,-8 4-318 0 0,11-6 167 0 0,-136 69 718 0 0,39-56-4090 0 0,89-20 1740 0 0,-4-12 207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2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77 154 1256 0 0,'13'0'189'0'0,"-5"3"4266"0"0,-5 2-4441 0 0,0 1 0 0 0,0 0 0 0 0,-1 0 1 0 0,1 0-1 0 0,-1 0 0 0 0,-1 0 0 0 0,1 0 0 0 0,-1 1 1 0 0,0-1-1 0 0,0 1 0 0 0,-1-1 0 0 0,0 0 0 0 0,0 1 1 0 0,-1-1-1 0 0,1 1 0 0 0,-1-1 0 0 0,-1 3-14 0 0,2 74 201 0 0,39 98-4 0 0,-39-180-481 0 0,0-1-174 0 0,-21 18-2327 0 0,15-20 1417 0 0</inkml:trace>
  <inkml:trace contextRef="#ctx0" brushRef="#br0" timeOffset="234.661">91 186 1060 0 0,'24'-45'6497'0'0,"105"-28"-5318"0"0,9 33-1454 0 0,-42 31-3760 0 0,-85 12 2678 0 0,0 11-100 0 0</inkml:trace>
  <inkml:trace contextRef="#ctx0" brushRef="#br0" timeOffset="579.42">0 399 1008 0 0,'108'-16'4422'0'0,"-84"9"-3885"0"0,427-79 1696 0 0,-450 86-2230 0 0,0 0 0 0 0,0 0 0 0 0,0 0 0 0 0,0 0 0 0 0,0 1 0 0 0,0-1 0 0 0,1 0 0 0 0,-1 0 0 0 0,0 1 0 0 0,0-1 0 0 0,0 0 0 0 0,0 1 0 0 0,0 0 0 0 0,0-1-1 0 0,0 1 1 0 0,-1-1 0 0 0,1 1 0 0 0,0 0 0 0 0,0 0 0 0 0,0-1 0 0 0,0 1 0 0 0,-1 0 0 0 0,1 0 0 0 0,-1 0 0 0 0,1 0 0 0 0,0 0 0 0 0,-1 0 0 0 0,1 0 0 0 0,-1 0 0 0 0,0 0 0 0 0,1 0 0 0 0,-1 0 0 0 0,0 0 0 0 0,0 0 0 0 0,0 0 0 0 0,0 0 0 0 0,1 1 0 0 0,-2-1-1 0 0,1 0 1 0 0,0 0 0 0 0,0 0 0 0 0,0 0 0 0 0,0 0 0 0 0,-1 0 0 0 0,1 0 0 0 0,0 0 0 0 0,-1 0 0 0 0,1 0 0 0 0,-1 0 0 0 0,1 0 0 0 0,-1 0 0 0 0,0 0 0 0 0,1 0 0 0 0,-1 0 0 0 0,0 0 0 0 0,0-1 0 0 0,0 1 0 0 0,0 1-3 0 0,-7 33 167 0 0,24 34-316 0 0,0-2-5270 0 0,-16-66 4060 0 0</inkml:trace>
  <inkml:trace contextRef="#ctx0" brushRef="#br0" timeOffset="842.391">594 196 1932 0 0,'12'-43'6229'0'0,"-4"31"-7296"0"0,2 4-3321 0 0,-6 6 2994 0 0</inkml:trace>
  <inkml:trace contextRef="#ctx0" brushRef="#br0" timeOffset="1714.081">827 257 964 0 0,'35'79'1418'0'0,"-8"92"3201"0"0,46-370-5929 0 0,-39 273 204 0 0,-29-61 1049 0 0,-4-5 44 0 0,1-1-1 0 0,0 1 1 0 0,1-1-1 0 0,-1 1 1 0 0,1-1-1 0 0,1 0 1 0 0,-1 0-1 0 0,1-1 0 0 0,1 1 1 0 0,-1-1-1 0 0,1 0 1 0 0,0 0-1 0 0,0 0 1 0 0,1-1-1 0 0,0 0 1 0 0,0 0-1 0 0,0 0 1 0 0,0-1-1 0 0,1 0 1 0 0,0 0-1 0 0,-1 0 1 0 0,1-1-1 0 0,3 1 14 0 0,3 0-80 0 0,1-1 0 0 0,1 0 0 0 0,-1-1-1 0 0,0 0 1 0 0,1-1 0 0 0,-1 0 0 0 0,1-2 0 0 0,-1 0-1 0 0,0 0 1 0 0,1-1 0 0 0,-1-1 0 0 0,0 0 0 0 0,0-1 0 0 0,-1-1-1 0 0,1 0 1 0 0,-1-1 0 0 0,0 0 0 0 0,0-1 0 0 0,-1 0 0 0 0,10-8 80 0 0,-22 15-1 0 0,1-1 1 0 0,-1 1 0 0 0,1-1 0 0 0,-1 1 0 0 0,0-1-1 0 0,1 1 1 0 0,-1-1 0 0 0,0 1 0 0 0,1-1 0 0 0,-1 0-1 0 0,0 1 1 0 0,0-1 0 0 0,0 1 0 0 0,0-1 0 0 0,1 0-1 0 0,-1 1 1 0 0,0-1 0 0 0,0 0 0 0 0,0 1 0 0 0,0-1 0 0 0,0 0-1 0 0,0 1 1 0 0,-1-1 0 0 0,1 1 0 0 0,0-1 0 0 0,0 0-1 0 0,0 1 1 0 0,-1-1 0 0 0,1 1 0 0 0,0-1 0 0 0,0 0-1 0 0,-1 1 1 0 0,1-1 0 0 0,-1 1 0 0 0,1-1 0 0 0,0 1-1 0 0,-1-1 1 0 0,1 1 0 0 0,-1 0 0 0 0,1-1 0 0 0,-1 1 0 0 0,1-1-1 0 0,-1 1 1 0 0,0 0 0 0 0,1 0 0 0 0,-1-1 0 0 0,1 1-1 0 0,-1 0 1 0 0,0 0 0 0 0,1 0 0 0 0,-1 0 0 0 0,1-1-1 0 0,-1 1 1 0 0,0 0 0 0 0,1 0 0 0 0,-1 0 0 0 0,0 0-1 0 0,1 1 1 0 0,-1-1 0 0 0,0 0 0 0 0,1 0 0 0 0,-1 0-1 0 0,1 0 1 0 0,-1 1 0 0 0,0-1 0 0 0,-53 2 917 0 0,45 0-873 0 0,0 0 0 0 0,0 1 0 0 0,0 0 0 0 0,0 1 0 0 0,0 0 0 0 0,0 0 0 0 0,1 1 0 0 0,0 0 0 0 0,0 1 0 0 0,1-1 1 0 0,-1 2-1 0 0,1-1 0 0 0,0 1 0 0 0,1 0 0 0 0,0 0 0 0 0,0 1 0 0 0,0-1 0 0 0,1 1 0 0 0,0 1 0 0 0,1-1 0 0 0,0 1 0 0 0,0 0 0 0 0,1-1 1 0 0,0 2-1 0 0,0-1 0 0 0,1 0 0 0 0,-1 9-44 0 0,6-15 38 0 0,-1 0 0 0 0,0 0 1 0 0,1 1-1 0 0,0-1 0 0 0,0-1 1 0 0,0 1-1 0 0,0 0 0 0 0,0-1 1 0 0,1 0-1 0 0,-1 1 0 0 0,1-1 1 0 0,-1-1-1 0 0,1 1 0 0 0,0 0 1 0 0,0-1-1 0 0,0 0 0 0 0,0 0 1 0 0,0 0-1 0 0,0 0 0 0 0,0-1 1 0 0,0 0-1 0 0,0 0 0 0 0,0 0 1 0 0,0 0-1 0 0,0 0 0 0 0,0-1 1 0 0,0 0-1 0 0,0 0 0 0 0,1 0-38 0 0,9-2 32 0 0,-1 0 0 0 0,0-1 0 0 0,0-1 0 0 0,0 0 0 0 0,0 0 0 0 0,-1-2 0 0 0,0 1 0 0 0,0-1 0 0 0,-1-1 1 0 0,0 0-1 0 0,0-1 0 0 0,-1 0 0 0 0,0-1 0 0 0,-1 0 0 0 0,0 0 0 0 0,0-1 0 0 0,-1 0 0 0 0,-1-1 0 0 0,1 0 0 0 0,-2 0 0 0 0,0 0 0 0 0,-1-1 0 0 0,0 0 0 0 0,1-3-32 0 0,0-8 202 0 0,-1 1 1 0 0,0-1-1 0 0,-2 0 1 0 0,-1 0-1 0 0,-1-1 0 0 0,-1 1 1 0 0,-1 0-1 0 0,-1 0 1 0 0,-1-1-1 0 0,-1 2 0 0 0,-1-1 1 0 0,-1 0-1 0 0,-2 1 1 0 0,0 0-1 0 0,-1 1 0 0 0,-1 0 1 0 0,-2 0-1 0 0,0 1 1 0 0,-3-2-203 0 0,16 24 20 0 0,-1-1-1 0 0,1 1 1 0 0,-1 0 0 0 0,0 0 0 0 0,0 0 0 0 0,1 0 0 0 0,-1 0 0 0 0,0 0 0 0 0,0 0 0 0 0,0 0 0 0 0,0-1 0 0 0,0 1 0 0 0,0 0-1 0 0,-1 0 1 0 0,1 0 0 0 0,0 0 0 0 0,0 0 0 0 0,-1 0 0 0 0,1 0 0 0 0,0-1 0 0 0,-1 1 0 0 0,1 0 0 0 0,-1 0 0 0 0,1 0 0 0 0,-1-1-1 0 0,1 1 1 0 0,-1 0 0 0 0,1-1 0 0 0,-1 1 0 0 0,0 0 0 0 0,0-1 0 0 0,1 1 0 0 0,-1-1 0 0 0,0 1 0 0 0,0-1 0 0 0,1 1 0 0 0,-1-1-1 0 0,0 0 1 0 0,0 1 0 0 0,0-1 0 0 0,0 0 0 0 0,0 0 0 0 0,0 0 0 0 0,0 0 0 0 0,0 1 0 0 0,1-1 0 0 0,-1 0 0 0 0,0-1 0 0 0,0 1-1 0 0,0 0 1 0 0,0 0 0 0 0,0 0 0 0 0,0 0 0 0 0,0-1 0 0 0,0 1 0 0 0,1 0 0 0 0,-1-1 0 0 0,0 1 0 0 0,0-1 0 0 0,0 1 0 0 0,1-1-1 0 0,-1 1 1 0 0,0-1 0 0 0,1 0 0 0 0,-1 1 0 0 0,0-1 0 0 0,1 0 0 0 0,-1 0 0 0 0,1 0-20 0 0,-2 7-26 0 0,-6 29-66 0 0,2 0-1 0 0,1 1 0 0 0,3-1 0 0 0,0 1 0 0 0,2 0 1 0 0,2-1-1 0 0,1 1 0 0 0,2-1 0 0 0,6 20 93 0 0,-1 20-662 0 0,24 242-6055 0 0,-34-299 5237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55 1048 0 0,'0'0'472'0'0,"0"0"-58"0"0,0 0-27 0 0,0 0 81 0 0,0 0-13 0 0,0 0-51 0 0,0 0-44 0 0,0 0-41 0 0,0 0-54 0 0,0 0 20 0 0,0 0 69 0 0,0 0-46 0 0,0 0-8 0 0,0 0-10 0 0,0 0-30 0 0,0 0-81 0 0,0 0-78 0 0,1-5 9 0 0,0 3-100 0 0,-1 0 1 0 0,0 0 0 0 0,0 0-1 0 0,-1 1 1 0 0,1-1 0 0 0,0 0 0 0 0,-1 0-1 0 0,1 0 1 0 0,-1 0 0 0 0,1 0-1 0 0,-1 0 1 0 0,0 1 0 0 0,0-1 0 0 0,0 0-1 0 0,0 1 1 0 0,0-1 0 0 0,0 0-1 0 0,0 1 1 0 0,-1-1 0 0 0,1 1 0 0 0,0 0-1 0 0,-1 0 1 0 0,1-1 0 0 0,-1 1 0 0 0,0 0-1 0 0,1 0 1 0 0,-1 0 0 0 0,0 0-1 0 0,0 1 1 0 0,1-1 0 0 0,-1 0 0 0 0,0 1-1 0 0,0-1 1 0 0,0 1 0 0 0,0 0-1 0 0,0 0 1 0 0,0 0 0 0 0,0 0 0 0 0,0 0-1 0 0,0 0 1 0 0,1 0 0 0 0,-2 0-11 0 0,-8 1 4 0 0,0-1 0 0 0,0 1-1 0 0,0 1 1 0 0,0 0 0 0 0,0 0 0 0 0,0 1 0 0 0,1 1 0 0 0,-1 0 0 0 0,1 0 0 0 0,0 1 0 0 0,0 0 0 0 0,1 1 0 0 0,-1 0 0 0 0,-7 7-4 0 0,15-11-1 0 0,-9 3-8 0 0,1 1 0 0 0,0 0 0 0 0,0 1 0 0 0,0 1 0 0 0,1-1 0 0 0,0 1 0 0 0,0 1 0 0 0,1 0 0 0 0,1 0 0 0 0,-1 0 0 0 0,1 1 0 0 0,1 0 0 0 0,0 1 0 0 0,0 0 0 0 0,1-1 0 0 0,0 1 0 0 0,1 1 0 0 0,1-1 0 0 0,0 1 0 0 0,-1 2 9 0 0,6-9 15 0 0,0 0-1 0 0,0-1 1 0 0,0 1-1 0 0,1 0 0 0 0,-1-1 1 0 0,1 1-1 0 0,0-1 1 0 0,0 0-1 0 0,1 0 1 0 0,-1 0-1 0 0,1 0 0 0 0,0-1 1 0 0,0 1-1 0 0,0-1 1 0 0,0 0-1 0 0,1 0 1 0 0,-1-1-1 0 0,1 1 0 0 0,0-1 1 0 0,-1 0-1 0 0,1 0 1 0 0,0-1-1 0 0,0 1 1 0 0,1-1-1 0 0,-1 0 0 0 0,0-1 1 0 0,0 1-1 0 0,0-1 1 0 0,1 0-1 0 0,-1 0 1 0 0,0-1-1 0 0,0 1 0 0 0,5-2-14 0 0,5 2-18 0 0,0 0 0 0 0,0-1 0 0 0,0-1 0 0 0,0 0 0 0 0,0-1 0 0 0,0 0 0 0 0,-1-1 0 0 0,1-1 0 0 0,-1 0 0 0 0,0-1 0 0 0,9-6 18 0 0,-20 10-30 0 0,0 1-1 0 0,0-1 1 0 0,0 0-1 0 0,0 0 1 0 0,0 0 0 0 0,-1-1-1 0 0,1 1 1 0 0,-1-1-1 0 0,1 1 1 0 0,-1-1-1 0 0,0 0 1 0 0,0 0-1 0 0,0 0 1 0 0,-1 0-1 0 0,1 0 1 0 0,-1 0-1 0 0,1 0 1 0 0,-1-1 0 0 0,0 1-1 0 0,0-1 1 0 0,-1 1-1 0 0,1 0 1 0 0,-1-1-1 0 0,0 1 1 0 0,0-1-1 0 0,0 1 1 0 0,0-1-1 0 0,0 1 1 0 0,-1-1-1 0 0,1 1 1 0 0,-1-1-1 0 0,0 1 1 0 0,0 0 0 0 0,-1-1-1 0 0,1 1 1 0 0,-1 0-1 0 0,1 0 1 0 0,-1 0-1 0 0,0 0 1 0 0,0 0-1 0 0,0 0 1 0 0,-1 1-1 0 0,1-1 1 0 0,-1 1-1 0 0,1 0 1 0 0,-1-1-1 0 0,0 1 1 0 0,0 0 0 0 0,0 0 30 0 0,-120-53-1291 0 0,100 51 1025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1140 0 0,'21'8'3196'0'0,"-6"48"-2673"0"0,-12-43-228 0 0,42 136 833 0 0,-31-112-712 0 0,-2 0 0 0 0,-1 0 0 0 0,-2 1 0 0 0,-2 1 0 0 0,-2-1 0 0 0,1 26-416 0 0,-10-40 26 0 0,-1-1 0 0 0,-2 1 0 0 0,0-1 0 0 0,-1 0 0 0 0,-1-1 0 0 0,-2 0 1 0 0,0-1-1 0 0,-1 0 0 0 0,-1 0 0 0 0,-1-1 0 0 0,0-1 0 0 0,-2 0 0 0 0,-13 12-26 0 0,-49 28-5206 0 0,76-59 3829 0 0,2 0 47 0 0</inkml:trace>
  <inkml:trace contextRef="#ctx0" brushRef="#br0" timeOffset="200.85">554 662 1356 0 0,'0'5'984'0'0,"0"0"-100"0"0,-6 1-24 0 0,-1 13-120 0 0,-3-1-43 0 0,-3 0-141 0 0,-1 4-36 0 0,0-2-64 0 0,0 2 4 0 0,-2-2-288 0 0,0-2-180 0 0,0 4 8 0 0,3-2-572 0 0,-3 0-408 0 0,2 0 83 0 0,0-5 61 0 0,-2-4-460 0 0,5-4 20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3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82 1520 0 0,'1'0'203'0'0,"-1"0"0"0"0,1 0-1 0 0,-1-1 1 0 0,1 1 0 0 0,-1 0 0 0 0,1 0 0 0 0,-1-1-1 0 0,0 1 1 0 0,1 0 0 0 0,-1 0 0 0 0,1-1-1 0 0,-1 1 1 0 0,0-1 0 0 0,1 1 0 0 0,-1 0 0 0 0,0-1-1 0 0,0 1 1 0 0,1-1 0 0 0,-1 1 0 0 0,0 0-1 0 0,0-1 1 0 0,0 1 0 0 0,1-1 0 0 0,-1 1-1 0 0,0-1 1 0 0,0 1 0 0 0,0-1 0 0 0,0 1 0 0 0,0-1-1 0 0,0 1-202 0 0,5 10 13 0 0,0 1 0 0 0,1-1 0 0 0,0 0 0 0 0,1 0 0 0 0,0 0 0 0 0,0-1 0 0 0,1 0 0 0 0,0-1 0 0 0,1 0-1 0 0,0 0 1 0 0,0-1 0 0 0,1 0 0 0 0,0 0 0 0 0,0-1 0 0 0,0-1 0 0 0,1 1 0 0 0,0-2 0 0 0,0 0 0 0 0,0 0 0 0 0,0-1-1 0 0,1 0 1 0 0,8 1-13 0 0,-12-4-56 0 0,0-1-1 0 0,1 1 1 0 0,-1-1-1 0 0,0-1 1 0 0,0 0-1 0 0,0 0 0 0 0,-1 0 1 0 0,1-1-1 0 0,0 0 1 0 0,-1-1-1 0 0,0 0 1 0 0,0 0-1 0 0,0 0 0 0 0,0-1 1 0 0,-1 0-1 0 0,1 0 1 0 0,-1-1-1 0 0,0 1 1 0 0,-1-1-1 0 0,0-1 0 0 0,0 1 1 0 0,0-1-1 0 0,-1 0 1 0 0,0 0-1 0 0,0 0 1 0 0,3-8 56 0 0,5-41 560 0 0,-12 55-404 0 0,-12-37 743 0 0,-18 23 161 0 0,26 61-894 0 0,19 147-130 0 0,-9-165 29 0 0,-1 1 1 0 0,-1 0-1 0 0,-1-1 0 0 0,-2 1 0 0 0,-1 0 1 0 0,-1 0-1 0 0,-2 0 0 0 0,0-1 0 0 0,-2 1 1 0 0,-2-1-1 0 0,0 0 0 0 0,-2 0 0 0 0,-1-1 1 0 0,-10 21-66 0 0,18-45 16 0 0,1-1 0 0 0,-1 1 0 0 0,1 0 0 0 0,-1-1 0 0 0,0 1 0 0 0,0-1 0 0 0,0 0 1 0 0,0 1-1 0 0,-1-1 0 0 0,1 0 0 0 0,-1 0 0 0 0,1-1 0 0 0,-1 1 0 0 0,1 0 0 0 0,-1-1 1 0 0,0 0-1 0 0,0 1 0 0 0,0-1 0 0 0,0 0 0 0 0,0 0 0 0 0,0-1 0 0 0,0 1 0 0 0,0-1 0 0 0,0 0 1 0 0,0 1-1 0 0,0-1 0 0 0,0-1 0 0 0,-1 1 0 0 0,1 0 0 0 0,0-1 0 0 0,0 1 0 0 0,0-1 1 0 0,0 0-1 0 0,0 0 0 0 0,0 0 0 0 0,1-1 0 0 0,-1 1 0 0 0,0-1 0 0 0,0 1 0 0 0,1-1 1 0 0,-1 0-1 0 0,1 0 0 0 0,0 0 0 0 0,0 0 0 0 0,-1-1 0 0 0,1 1 0 0 0,0-1 0 0 0,1 1 1 0 0,-1-1-1 0 0,0 1 0 0 0,1-1 0 0 0,0 0 0 0 0,0 0 0 0 0,-1 0 0 0 0,1 0 0 0 0,0-1-16 0 0,-3-5-98 0 0,0 0 0 0 0,0-1 0 0 0,1 0 0 0 0,0 0 0 0 0,1 0 0 0 0,0 0 0 0 0,0 0 0 0 0,1 0 0 0 0,0-1 0 0 0,1 1 0 0 0,1 0 0 0 0,-1-1 0 0 0,1 1 0 0 0,1 0 0 0 0,0 0 0 0 0,1 0 0 0 0,-1 0 0 0 0,2 0 0 0 0,0 1 0 0 0,0-1 0 0 0,0 1 0 0 0,1 0 0 0 0,2-2 98 0 0,158-182-4786 0 0,-134 163 3287 0 0,-4 4-36 0 0</inkml:trace>
  <inkml:trace contextRef="#ctx0" brushRef="#br0" timeOffset="279.011">47 0 1428 0 0,'-9'20'261'0'0,"1"1"0"0"0,1 0 0 0 0,1 0 0 0 0,1 0-1 0 0,1 0 1 0 0,1 1 0 0 0,0 0 0 0 0,2-1 0 0 0,1 1 0 0 0,0 0 0 0 0,2 0-1 0 0,0 0 1 0 0,2-1 0 0 0,0 1 0 0 0,1-1 0 0 0,1 0 0 0 0,1 0 0 0 0,1-1-1 0 0,1 0 1 0 0,3 3-261 0 0,2 2 99 0 0,1-1-1 0 0,1 0 1 0 0,1-1 0 0 0,1 0-1 0 0,1-2 1 0 0,1 0 0 0 0,1-1-1 0 0,1-2 1 0 0,4 3-99 0 0,-13-12-441 0 0,1 0 1 0 0,1-1-1 0 0,-1 0 1 0 0,1-1-1 0 0,1-1 1 0 0,-1-1-1 0 0,1 0 1 0 0,0-1-1 0 0,0 0 1 0 0,9 0 440 0 0,-3-3-1408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1260 0 0,'1'8'3257'0'0,"6"39"-2605"0"0,-5-41-617 0 0,1 1 1 0 0,0-1-1 0 0,1 1 0 0 0,-1-1 1 0 0,1 0-1 0 0,0-1 0 0 0,0 1 0 0 0,1-1 1 0 0,0 0-1 0 0,0 0 0 0 0,0 0 1 0 0,1 0-1 0 0,-1-1 0 0 0,1 0 0 0 0,0 0 1 0 0,0-1-1 0 0,1 0 0 0 0,-1 0 1 0 0,1 0-1 0 0,-1-1 0 0 0,1 0 0 0 0,0 0 1 0 0,0 0-1 0 0,0-1 0 0 0,0 0 1 0 0,0-1-1 0 0,0 0 0 0 0,4 0-35 0 0,-7 0 65 0 0,1 0-1 0 0,-1-1 0 0 0,0 0 0 0 0,0 0 1 0 0,0 0-1 0 0,1 0 0 0 0,-1-1 0 0 0,-1 1 1 0 0,1-1-1 0 0,0 0 0 0 0,0 0 1 0 0,-1 0-1 0 0,1-1 0 0 0,-1 1 0 0 0,1-1 1 0 0,-1 0-1 0 0,0 0 0 0 0,0 0 0 0 0,-1 0 1 0 0,1-1-1 0 0,-1 1 0 0 0,1-1 1 0 0,-1 0-1 0 0,0 1 0 0 0,-1-1 0 0 0,1 0 1 0 0,0 0-1 0 0,-1 0 0 0 0,0 0 1 0 0,0-1-1 0 0,0 1 0 0 0,-1-2-64 0 0,0 5 203 0 0,0-30 1124 0 0,41 361-1107 0 0,-40-307-174 0 0,-1 0 0 0 0,-1 0 0 0 0,-1-1 0 0 0,-1 1 0 0 0,-1-1-1 0 0,-1 1 1 0 0,-1-1 0 0 0,-1-1 0 0 0,-1 1 0 0 0,-3 3-46 0 0,8-19 33 0 0,0 0 1 0 0,-1 0-1 0 0,0 0 1 0 0,0 0-1 0 0,0 0 1 0 0,-1-1-1 0 0,0 0 1 0 0,0 0-1 0 0,0-1 1 0 0,0 1-1 0 0,-1-1 0 0 0,0 0 1 0 0,0 0-1 0 0,0-1 1 0 0,0 0-1 0 0,-1 0 1 0 0,1 0-1 0 0,-1-1 1 0 0,1 0-1 0 0,-1 0 1 0 0,0-1-1 0 0,-1 0-33 0 0,3-3 0 0 0,0 0 0 0 0,0 0 1 0 0,0 0-1 0 0,0-1 0 0 0,0 0 0 0 0,1 0 0 0 0,-1-1 0 0 0,1 1 1 0 0,0-1-1 0 0,0 0 0 0 0,0 0 0 0 0,1 0 0 0 0,-1 0 0 0 0,1-1 1 0 0,0 1-1 0 0,0-1 0 0 0,0 0 0 0 0,1 0 0 0 0,0 0 0 0 0,-1-3 0 0 0,-1 0-45 0 0,0-1 0 0 0,1 0 0 0 0,0 1-1 0 0,1-1 1 0 0,0-1 0 0 0,0 1 0 0 0,1 0-1 0 0,0 0 1 0 0,0-1 0 0 0,1 1 0 0 0,0-1-1 0 0,1 1 1 0 0,0 0 0 0 0,1 0 0 0 0,0-1 45 0 0,5-7-160 0 0,0 0 1 0 0,2 0 0 0 0,0 0 0 0 0,1 1-1 0 0,0 1 1 0 0,2 0 0 0 0,-1 0-1 0 0,2 1 1 0 0,0 0 0 0 0,1 2 0 0 0,0-1-1 0 0,1 2 1 0 0,6-4 159 0 0,136-86-5066 0 0,-144 93 4415 0 0,21-13-885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4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1392 0 0,'9'29'637'0'0,"-2"0"0"0"0,-2 0 0 0 0,0 1 1 0 0,-2 0-1 0 0,-1-1 0 0 0,-1 1 0 0 0,-2 0 0 0 0,-1 0 0 0 0,-2 0 0 0 0,-3 12-637 0 0,3-24 48 0 0,0-1-1 0 0,-2 0 1 0 0,0 0-1 0 0,-1 0 1 0 0,0-1-1 0 0,-2 0 1 0 0,0-1-1 0 0,0 1 1 0 0,-2-2 0 0 0,0 1-1 0 0,-4 2-47 0 0,-3-5-1224 0 0,8-14-2398 0 0,-6-11 2354 0 0</inkml:trace>
  <inkml:trace contextRef="#ctx0" brushRef="#br0" timeOffset="249.696">453 172 2056 0 0,'8'-3'1392'0'0,"-2"1"-296"0"0,-3 0-224 0 0,-3-1-151 0 0,-3 1-241 0 0,-1 1-144 0 0,-1 1-156 0 0,-4-2-180 0 0,4 2 0 0 0,-6-2-504 0 0,2 1-212 0 0,4-1-629 0 0,-6 2 65 0 0,-8-3 32 0 0,-6-4 96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4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52 1016 0 0,'-9'1'140'0'0,"0"1"-1"0"0,0 1 1 0 0,0-1-1 0 0,1 1 1 0 0,-1 1-1 0 0,1 0 1 0 0,0 0 0 0 0,0 0-1 0 0,0 1 1 0 0,1 0-1 0 0,-1 1 1 0 0,1-1-1 0 0,0 2 1 0 0,1-1-1 0 0,0 1 1 0 0,0 0 0 0 0,0 0-1 0 0,1 0 1 0 0,0 1-1 0 0,0 0 1 0 0,1 0-1 0 0,0 0 1 0 0,0 1-1 0 0,1-1 1 0 0,0 1 0 0 0,1 0-1 0 0,0 0 1 0 0,0 0-1 0 0,1 0 1 0 0,0 0-1 0 0,0 0 1 0 0,1 0-1 0 0,0 0 1 0 0,1 0 0 0 0,0 0-1 0 0,1 0 1 0 0,0 0-1 0 0,1 5-139 0 0,3 7 46 0 0,0 0 1 0 0,1-1-1 0 0,1 1 0 0 0,1-2 0 0 0,0 1 0 0 0,2-1 1 0 0,0-1-1 0 0,1 0 0 0 0,1 0 0 0 0,9 8-46 0 0,-13-16-315 0 0,1-1-1 0 0,0 1 0 0 0,1-2 1 0 0,-1 1-1 0 0,2-2 0 0 0,-1 1 1 0 0,1-2-1 0 0,0 1 0 0 0,1-2 1 0 0,-1 0-1 0 0,9 2 316 0 0,12 2-1253 0 0</inkml:trace>
  <inkml:trace contextRef="#ctx0" brushRef="#br0" timeOffset="509.833">468 125 936 0 0,'6'6'104'0'0,"0"-1"0"0"0,1 1 0 0 0,-1-2 0 0 0,1 1 0 0 0,0-1 0 0 0,0 0 0 0 0,1 0 0 0 0,-1-1 0 0 0,1 0 0 0 0,0 0 0 0 0,0-1 0 0 0,0 0 0 0 0,0 0 0 0 0,0-1 0 0 0,0 0 0 0 0,6 0-104 0 0,-1 1 21 0 0,-1-1 0 0 0,1 0-1 0 0,0-1 1 0 0,-1 0 0 0 0,1-1 0 0 0,-1 0-1 0 0,1-1 1 0 0,-1-1 0 0 0,1 0-1 0 0,-1 0 1 0 0,0-1 0 0 0,-1-1 0 0 0,1 0-1 0 0,6-4-20 0 0,21-49 2885 0 0,-39 57-2557 0 0,0 1-17 0 0,0 0-47 0 0,0 0-29 0 0,0 0-31 0 0,0 0-12 0 0,-9-6 54 0 0,0 20 218 0 0,25 188-240 0 0,4 10 120 0 0,-20-207-330 0 0,-1 1-1 0 0,1-1 0 0 0,-1 0 0 0 0,0 0 0 0 0,-1 0 0 0 0,1 0 0 0 0,-1 0 0 0 0,0 0 0 0 0,0 0 0 0 0,0 0 1 0 0,-1-1-1 0 0,1 1 0 0 0,-1-1 0 0 0,-1 0 0 0 0,1 1 0 0 0,0-2 0 0 0,-1 1 0 0 0,0 0 0 0 0,0-1 0 0 0,0 1 1 0 0,0-1-1 0 0,-1 0 0 0 0,1-1 0 0 0,-1 1 0 0 0,0-1 0 0 0,1 0 0 0 0,-1 0 0 0 0,0 0 0 0 0,0-1 0 0 0,0 0 1 0 0,-1 0-1 0 0,1 0 0 0 0,0 0 0 0 0,0-1 0 0 0,-1 0 0 0 0,1 0 0 0 0,0 0 0 0 0,0-1 0 0 0,-1 0 1 0 0,0 0-14 0 0,-2-1-117 0 0,0-1 1 0 0,-1-1 0 0 0,1 1-1 0 0,0-1 1 0 0,1 0 0 0 0,-1-1-1 0 0,1 0 1 0 0,0 0 0 0 0,0-1-1 0 0,0 1 1 0 0,1-1 0 0 0,0-1-1 0 0,0 1 1 0 0,0-1 0 0 0,-2-5 116 0 0,5 7-225 0 0,1 1 0 0 0,0-1 0 0 0,0 0 0 0 0,0 0 0 0 0,1 0 0 0 0,0 0 0 0 0,0 0 0 0 0,0 0 0 0 0,0 0-1 0 0,1 0 1 0 0,0 0 0 0 0,0 0 0 0 0,0 0 0 0 0,0 0 0 0 0,1 0 0 0 0,0-1 0 0 0,0 1 0 0 0,1 0 0 0 0,-1 1 0 0 0,1-2 225 0 0,22-42-1398 0 0</inkml:trace>
  <inkml:trace contextRef="#ctx0" brushRef="#br0" timeOffset="773.146">946 40 936 0 0,'43'-39'5606'0'0,"-43"38"-5123"0"0,0 1-23 0 0,-17 19 1587 0 0,9-2-1916 0 0,1 1 1 0 0,1 0 0 0 0,0 1 0 0 0,2 0 0 0 0,0-1-1 0 0,1 1 1 0 0,1 0 0 0 0,0 1 0 0 0,2-1 0 0 0,0 8-132 0 0,42 172 384 0 0,-36-170-722 0 0,14 72 358 0 0,-15-35-5287 0 0,-20-54 2484 0 0,7-12 1425 0 0</inkml:trace>
  <inkml:trace contextRef="#ctx0" brushRef="#br0" timeOffset="1236.623">1048 200 1172 0 0,'1'1'102'0'0,"1"0"0"0"0,0 0 1 0 0,-1-1-1 0 0,1 1 0 0 0,-1 0 0 0 0,1 0 0 0 0,-1 1 0 0 0,0-1 1 0 0,1 0-1 0 0,-1 0 0 0 0,0 1 0 0 0,0-1 0 0 0,0 1 0 0 0,0-1 1 0 0,0 1-1 0 0,0-1 0 0 0,0 1 0 0 0,0 0 0 0 0,-1-1 0 0 0,1 1 1 0 0,-1 0-1 0 0,1-1 0 0 0,-1 1 0 0 0,0 0 0 0 0,1 0 0 0 0,-1 0 1 0 0,0-1-1 0 0,0 1 0 0 0,-1 0 0 0 0,1 0 0 0 0,0 0 0 0 0,0-1 1 0 0,-1 1-1 0 0,1 0-102 0 0,-1 7 249 0 0,0-1-1 0 0,0 1 1 0 0,-1-1 0 0 0,0 1-1 0 0,0-1 1 0 0,-1 0 0 0 0,0 0 0 0 0,-1 0-1 0 0,0 0 1 0 0,0-1 0 0 0,0 1 0 0 0,-1-1-1 0 0,-5 6-248 0 0,59-57-423 0 0,97-109-326 0 0,-138 142 785 0 0,3-4 1080 0 0,-20 19-154 0 0,2 4-896 0 0,1 0 0 0 0,0 0 0 0 0,0 1-1 0 0,1 0 1 0 0,-1 0 0 0 0,2 0-1 0 0,0 1 1 0 0,0 0 0 0 0,1 0-1 0 0,0 0 1 0 0,0 0 0 0 0,1 0-1 0 0,1 0 1 0 0,-1 1 0 0 0,2-1 0 0 0,0 1-1 0 0,0 7-65 0 0,1-8-19 0 0,1 0 0 0 0,-1 0-1 0 0,2 0 1 0 0,-1 0 0 0 0,1-1-1 0 0,1 0 1 0 0,-1 1 0 0 0,2-1-1 0 0,-1 0 1 0 0,1-1 0 0 0,1 1-1 0 0,0-1 1 0 0,0 0 0 0 0,0-1-1 0 0,1 1 1 0 0,0-1 0 0 0,0 0 0 0 0,1-1-1 0 0,0 0 1 0 0,8 5 19 0 0,73 16-5784 0 0,-78-31 4414 0 0,9-17-148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14 1172 0 0,'-154'-13'3713'0'0,"144"14"-3612"0"0,1 1 0 0 0,1 1 0 0 0,-1 0 0 0 0,0 0 0 0 0,1 0 0 0 0,-1 1 0 0 0,1 1-1 0 0,0-1 1 0 0,0 1 0 0 0,1 1 0 0 0,0-1 0 0 0,0 1 0 0 0,0 1 0 0 0,0-1 0 0 0,1 1 0 0 0,0 0 0 0 0,1 1 0 0 0,-1-1 0 0 0,2 1 0 0 0,-1 0-1 0 0,1 0 1 0 0,0 1 0 0 0,0-1 0 0 0,1 1 0 0 0,1 0 0 0 0,-1 0 0 0 0,1 0 0 0 0,1 0 0 0 0,0 0 0 0 0,0 6-101 0 0,0 25 209 0 0,1 0 1 0 0,3-1-1 0 0,1 1 1 0 0,2-1 0 0 0,2 1-1 0 0,1-2 1 0 0,2 1-1 0 0,2-2 1 0 0,2 2-210 0 0,25 163-193 0 0,-41-197-2 0 0,0-1 0 0 0,0 1 0 0 0,0-1 0 0 0,-1 0 0 0 0,1 1 0 0 0,-1-1 0 0 0,0 0 0 0 0,0 0 0 0 0,0 0 0 0 0,-1 0 0 0 0,0 0 0 0 0,1-1 0 0 0,-1 1 0 0 0,0-1 0 0 0,-1 0 0 0 0,1 0 0 0 0,-1 0 0 0 0,1 0 0 0 0,-1-1 0 0 0,0 1 0 0 0,0-1 0 0 0,0 0 0 0 0,0 0 0 0 0,0 0 0 0 0,-1-1 0 0 0,1 1-1 0 0,-1-1 1 0 0,1 0 0 0 0,0-1 0 0 0,-1 1 0 0 0,0-1 0 0 0,1 0 0 0 0,-1 0 0 0 0,1 0 0 0 0,-1 0 0 0 0,1-1 0 0 0,-4-1 195 0 0,-7 3-1406 0 0</inkml:trace>
  <inkml:trace contextRef="#ctx0" brushRef="#br0" timeOffset="217.242">1 622 1976 0 0,'14'-13'5300'0'0,"27"2"-5216"0"0,-34 9 355 0 0,229-25-1024 0 0,-69 13-4178 0 0,-127 6 3388 0 0</inkml:trace>
  <inkml:trace contextRef="#ctx0" brushRef="#br0" timeOffset="416.986">737 506 1164 0 0,'1'1'460'0'0,"1"3"-60"0"0,0-1 28 0 0,2 0-20 0 0,-1 4-52 0 0,2 0-44 0 0,1-2-48 0 0,12 8-28 0 0,1 0-124 0 0,4-1-188 0 0,-3-2-56 0 0,1-2-196 0 0,0-1-140 0 0,4-5-428 0 0,-7-2-436 0 0</inkml:trace>
  <inkml:trace contextRef="#ctx0" brushRef="#br0" timeOffset="679.598">1170 439 1576 0 0,'-53'17'3876'0'0,"-3"75"-3121"0"0,52-84-461 0 0,-147 403 1742 0 0,92-270-5459 0 0,54-137 846 0 0,5-4 1136 0 0</inkml:trace>
  <inkml:trace contextRef="#ctx0" brushRef="#br0" timeOffset="977.135">1345 281 1660 0 0,'3'-24'4752'0'0,"-7"37"-2577"0"0,-8 39-1478 0 0,3 11-388 0 0,4 1 1 0 0,2-1 0 0 0,2 1 0 0 0,4 0-1 0 0,9 53-309 0 0,3 54-198 0 0,-14-101-3471 0 0,-1-57 2521 0 0,-19-1-1806 0 0,13-13 1439 0 0</inkml:trace>
  <inkml:trace contextRef="#ctx0" brushRef="#br0" timeOffset="1470.122">1407 556 1256 0 0,'1'-1'83'0'0,"1"0"-1"0"0,-1 0 1 0 0,0 0-1 0 0,1 0 1 0 0,-1 1 0 0 0,1-1-1 0 0,-1 0 1 0 0,1 1-1 0 0,0-1 1 0 0,-1 1 0 0 0,1 0-1 0 0,-1-1 1 0 0,1 1-1 0 0,0 0 1 0 0,-1 0 0 0 0,1 0-1 0 0,0 0 1 0 0,-1 1-1 0 0,1-1 1 0 0,-1 0 0 0 0,1 1-1 0 0,0-1 1 0 0,-1 1-1 0 0,1-1 1 0 0,-1 1 0 0 0,1 0-1 0 0,-1-1 1 0 0,0 1-1 0 0,1 0 1 0 0,-1 0 0 0 0,0 0-1 0 0,1 0 1 0 0,-1 0-1 0 0,0 1 1 0 0,0-1 0 0 0,0 0-1 0 0,0 1 1 0 0,0-1-1 0 0,0 0 1 0 0,-1 1 0 0 0,1-1-1 0 0,0 1 1 0 0,0 0-83 0 0,30 68 550 0 0,-30-64-419 0 0,1 1 0 0 0,-1 0 0 0 0,0 0-1 0 0,0 0 1 0 0,-1 0 0 0 0,0 0-1 0 0,0 0 1 0 0,-1 0 0 0 0,0 0 0 0 0,0 0-1 0 0,-1 0 1 0 0,1 0 0 0 0,-2-1-1 0 0,1 1 1 0 0,-1-1 0 0 0,0 1 0 0 0,0-1-1 0 0,0 0 1 0 0,-1 0 0 0 0,0 0-1 0 0,-1-1 1 0 0,-1 3-131 0 0,-9 9 821 0 0,16-24-492 0 0,24-26-514 0 0,2 0-1 0 0,1 2 1 0 0,1 1 0 0 0,2 2 0 0 0,1 1 0 0 0,17-11 185 0 0,-39 29 1074 0 0,-27 17-618 0 0,-29 23-163 0 0,41-26-272 0 0,1-1 0 0 0,0 1 0 0 0,1-1 0 0 0,-1 1 0 0 0,1 0 0 0 0,0 0 0 0 0,0 1 0 0 0,0-1 0 0 0,1 1 0 0 0,0-1 0 0 0,0 1 0 0 0,0 0 0 0 0,1 0 0 0 0,0 0 1 0 0,0 0-1 0 0,1 0 0 0 0,-1 0 0 0 0,1 0 0 0 0,1 0 0 0 0,-1 0 0 0 0,1 0 0 0 0,1 5-21 0 0,2-2-90 0 0,0 0 0 0 0,0 0 0 0 0,1-1 1 0 0,1 0-1 0 0,-1 0 0 0 0,1 0 0 0 0,1 0 0 0 0,0-1 0 0 0,0 0 0 0 0,0-1 0 0 0,0 1 1 0 0,1-1-1 0 0,0-1 0 0 0,1 0 0 0 0,-1 0 0 0 0,1 0 0 0 0,0-1 0 0 0,0 0 1 0 0,9 2 89 0 0,123 16-6194 0 0,-123-22 4808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4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1936 0 0,'4'-24'3938'0'0,"-2"14"-1479"0"0,3 30-1656 0 0,54 399 358 0 0,-52-340-1476 0 0,-6-44-1281 0 0,2 1-3728 0 0,-3-36 4018 0 0</inkml:trace>
  <inkml:trace contextRef="#ctx0" brushRef="#br0" timeOffset="541.601">253 318 1316 0 0,'3'7'149'0'0,"0"-1"-1"0"0,0 1 0 0 0,1-1 1 0 0,0 0-1 0 0,0 0 1 0 0,1 0-1 0 0,-1 0 1 0 0,1-1-1 0 0,0 1 1 0 0,1-1-1 0 0,-1-1 1 0 0,1 1-1 0 0,0-1 0 0 0,0 0 1 0 0,1 0-1 0 0,-1-1 1 0 0,1 0-1 0 0,0 0 1 0 0,0 0-1 0 0,0-1 1 0 0,0 0-1 0 0,0 0 0 0 0,1-1-148 0 0,121 9 539 0 0,-125-11-499 0 0,0 0 0 0 0,-1 0 0 0 0,1 0 0 0 0,-1 0 0 0 0,0 0 1 0 0,1-1-1 0 0,-1 1 0 0 0,0-1 0 0 0,0 0 0 0 0,0 0 0 0 0,0 0 0 0 0,0-1 0 0 0,0 1 0 0 0,-1-1 1 0 0,1 1-1 0 0,-1-1 0 0 0,0 0 0 0 0,1 0 0 0 0,-1 0 0 0 0,-1 0 0 0 0,1 0 0 0 0,0-1 0 0 0,-1 1 1 0 0,0-1-1 0 0,0 1 0 0 0,0-1 0 0 0,0 1 0 0 0,0-1 0 0 0,-1 1 0 0 0,1-1 0 0 0,-1 0 0 0 0,0 1 1 0 0,0-1-1 0 0,0 0-40 0 0,0 3 258 0 0,-1-41 1588 0 0,42 190-1542 0 0,-29-113-259 0 0,-2 0-1 0 0,-1 0 0 0 0,-2 1 0 0 0,-2 0 0 0 0,-1 0 0 0 0,-1 8-44 0 0,-4-36 36 0 0,0 0 0 0 0,-1-1 1 0 0,0 1-1 0 0,0 0 0 0 0,-1-1 1 0 0,0 1-1 0 0,0-1 0 0 0,-1 0 1 0 0,0 0-1 0 0,0 0 0 0 0,-1-1 1 0 0,0 0-1 0 0,0 1 0 0 0,0-2 1 0 0,-1 1-1 0 0,0 0 0 0 0,0-1 1 0 0,0 0-1 0 0,0-1 0 0 0,-1 0 1 0 0,0 0-1 0 0,0 0 1 0 0,0 0-1 0 0,-1-1 0 0 0,1-1 1 0 0,-1 1-1 0 0,1-1 0 0 0,-1 0 1 0 0,-7 0-37 0 0,12-2-42 0 0,0 0-1 0 0,0-1 1 0 0,0 1 0 0 0,0-1 0 0 0,0 0 0 0 0,0 0 0 0 0,0 0 0 0 0,0 0 0 0 0,0-1 0 0 0,1 1 0 0 0,-1-1-1 0 0,1 1 1 0 0,-1-1 0 0 0,1 0 0 0 0,0 0 0 0 0,-1 0 0 0 0,1-1 0 0 0,0 1 0 0 0,0 0 0 0 0,1-1-1 0 0,-1 1 1 0 0,0-1 0 0 0,1 1 0 0 0,-1-1 0 0 0,1 0 0 0 0,0 0 0 0 0,0 0 0 0 0,0 0 0 0 0,1 0 0 0 0,-1 0-1 0 0,1 0 1 0 0,-1 0 0 0 0,1 0 0 0 0,0 0 0 0 0,0 0 0 0 0,0-1 42 0 0,11-104-3098 0 0,21 28 499 0 0,-11 42 1364 0 0</inkml:trace>
  <inkml:trace contextRef="#ctx0" brushRef="#br0" timeOffset="803.272">955 133 1520 0 0,'5'-7'217'0'0,"63"-117"7073"0"0,-68 123-7070 0 0,29 32 407 0 0,-11-5-573 0 0,-2 0 1 0 0,0 2-1 0 0,-2 0 0 0 0,-2 0 0 0 0,0 1 0 0 0,-2 1 1 0 0,-1 0-1 0 0,-1 0 0 0 0,-2 1 0 0 0,-1 0 1 0 0,-1 0-1 0 0,-2 0 0 0 0,-1 9-54 0 0,-2-24-3 0 0,-1 0 0 0 0,-1 0-1 0 0,0 0 1 0 0,-1-1 0 0 0,-1 1 0 0 0,0-1-1 0 0,-1 0 1 0 0,-1-1 0 0 0,0 1 0 0 0,-1-1-1 0 0,-1-1 1 0 0,0 1 0 0 0,-1-1 0 0 0,0-1-1 0 0,-1 0 1 0 0,0-1 0 0 0,-1 0 0 0 0,0 0 0 0 0,-1-1-1 0 0,-5 3 4 0 0,2-2-427 0 0,0-1-1 0 0,0-1 0 0 0,0 0 0 0 0,-1-1 0 0 0,-1-1 1 0 0,1-1-1 0 0,-1 0 0 0 0,0-1 0 0 0,0-1 0 0 0,-1 0 1 0 0,-1-2 427 0 0,-47-16-2757 0 0,38 1 1417 0 0</inkml:trace>
  <inkml:trace contextRef="#ctx0" brushRef="#br0" timeOffset="1158.176">1613 678 1024 0 0,'2'28'492'0'0,"-4"-3"-52"0"0,2-15-60 0 0,-12 25 244 0 0,3-12-212 0 0,-11 2 180 0 0,-3-1-148 0 0,-4-3-64 0 0,-1-2 44 0 0,-2 1-103 0 0,1-7-221 0 0,3 2-44 0 0,3-8-4 0 0,3-6-232 0 0,4 1-297 0 0,16-2-459 0 0,-11 0-332 0 0,11 0 24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1316 0 0,'-13'1'174'0'0,"0"0"0"0"0,0 1 0 0 0,1 1 1 0 0,-1 0-1 0 0,1 1 0 0 0,-1 0 0 0 0,1 0 0 0 0,1 2 0 0 0,-1-1 0 0 0,1 2 0 0 0,0-1 0 0 0,0 1 0 0 0,1 1 1 0 0,0 0-1 0 0,0 1 0 0 0,1 0 0 0 0,0 0 0 0 0,0 1 0 0 0,1 0 0 0 0,1 0 0 0 0,0 1 0 0 0,0 0 1 0 0,1 0-1 0 0,0 1 0 0 0,1 0 0 0 0,0 0 0 0 0,1 0 0 0 0,1 0 0 0 0,0 1 0 0 0,0-1 0 0 0,1 1 0 0 0,1 0 1 0 0,0 0-1 0 0,1 0 0 0 0,0-1 0 0 0,1 1 0 0 0,0 0 0 0 0,2 3-174 0 0,2 11 4 0 0,1-1 0 0 0,1 1 0 0 0,2-1-1 0 0,1 0 1 0 0,0-1 0 0 0,2 0 0 0 0,1-1 0 0 0,1 0-1 0 0,1-1 1 0 0,1-1 0 0 0,1 0 0 0 0,1-1 0 0 0,1-1 0 0 0,0-1-1 0 0,6 3-3 0 0,-8-9-633 0 0,0-1-1 0 0,1-1 1 0 0,0-1-1 0 0,1 0 1 0 0,0-1-1 0 0,1-1 1 0 0,0-1-1 0 0,0-1 1 0 0,17 3 633 0 0,-12-6-1360 0 0</inkml:trace>
  <inkml:trace contextRef="#ctx0" brushRef="#br0" timeOffset="619.111">409 265 1268 0 0,'4'-3'67'0'0,"-1"0"-1"0"0,2 0 1 0 0,-1 0 0 0 0,0 1-1 0 0,0-1 1 0 0,1 1 0 0 0,0 0-1 0 0,-1 1 1 0 0,1-1 0 0 0,0 1-1 0 0,0 0 1 0 0,-1 0 0 0 0,1 0-1 0 0,0 0 1 0 0,0 1 0 0 0,0 0-1 0 0,0 0 1 0 0,0 1 0 0 0,0-1-1 0 0,0 1 1 0 0,0 0 0 0 0,0 1-1 0 0,0-1 1 0 0,-1 1 0 0 0,1 0-1 0 0,-1 0 1 0 0,1 0 0 0 0,-1 0-1 0 0,0 1 1 0 0,0 0 0 0 0,0 0-1 0 0,0 0 1 0 0,0 0-1 0 0,0 1 1 0 0,-1-1 0 0 0,0 1-1 0 0,0 0 1 0 0,0 0 0 0 0,0 0-1 0 0,-1 1 1 0 0,1-1 0 0 0,-1 1-1 0 0,0-1 1 0 0,-1 1 0 0 0,2 2-67 0 0,-5 3 173 0 0,0 1 0 0 0,-1 0 1 0 0,0-1-1 0 0,0 0 0 0 0,-1 1 1 0 0,0-1-1 0 0,-1-1 1 0 0,0 1-1 0 0,-1-1 0 0 0,0 1 1 0 0,0-2-1 0 0,-1 1 0 0 0,0-1 1 0 0,0 0-1 0 0,-1 0 0 0 0,0-1 1 0 0,-1 0-1 0 0,1-1 0 0 0,-1 0 1 0 0,-1 0-1 0 0,1 0 0 0 0,-1-2 1 0 0,0 1-1 0 0,0-1 0 0 0,0 0 1 0 0,-1-1-174 0 0,22-27-122 0 0,192-101-2302 0 0,-49 41 1276 0 0,-155 84 1174 0 0,1 0 0 0 0,-1-1 0 0 0,0 1 0 0 0,1 0 0 0 0,-1-1 0 0 0,1 1 0 0 0,-1 0 0 0 0,1-1 0 0 0,-1 1 0 0 0,1-1 0 0 0,-1 1 0 0 0,1-1 0 0 0,-1 1 0 0 0,1-1 0 0 0,0 1 0 0 0,-1-1 0 0 0,1 1 0 0 0,0-1 0 0 0,-1 0 0 0 0,1 1 0 0 0,0-1 0 0 0,0 1 0 0 0,-1-1 0 0 0,1 0 0 0 0,0 1-1 0 0,0-1 1 0 0,0 0 0 0 0,0 1 0 0 0,0-1 0 0 0,0 0 0 0 0,0 1 0 0 0,0-1 0 0 0,0 0 0 0 0,0 1 0 0 0,1-1 0 0 0,-1 0 0 0 0,0 1 0 0 0,0-1 0 0 0,1 0 0 0 0,-1 1 0 0 0,0-1 0 0 0,1 1 0 0 0,-1-1 0 0 0,0 1 0 0 0,1-1 0 0 0,-1 1 0 0 0,1-1 0 0 0,-1 1 0 0 0,1-1 0 0 0,-1 1 0 0 0,1 0 0 0 0,-1-1 0 0 0,1 1 0 0 0,0 0 0 0 0,-1-1 0 0 0,1 1 0 0 0,-1 0 0 0 0,1 0 0 0 0,0-1 0 0 0,-1 1 0 0 0,1 0 0 0 0,0 0 0 0 0,0 0-26 0 0,-55 5 967 0 0,49-4-940 0 0,0 1 0 0 0,-1 0 1 0 0,1 0-1 0 0,1 0 0 0 0,-1 1 0 0 0,0-1 1 0 0,1 1-1 0 0,-1 0 0 0 0,1 1 0 0 0,0-1 1 0 0,0 1-1 0 0,0 0 0 0 0,0 0 1 0 0,1 0-1 0 0,0 0 0 0 0,0 1 0 0 0,0-1 1 0 0,0 1-1 0 0,1 0 0 0 0,-1-1 1 0 0,1 1-1 0 0,0 0 0 0 0,1 1 0 0 0,-1-1 1 0 0,1 0-1 0 0,0 0 0 0 0,1 1 0 0 0,-1-1 1 0 0,1 1-1 0 0,0-1 0 0 0,0 0 1 0 0,1 1-1 0 0,-1-1 0 0 0,2 5-27 0 0,4 0-43 0 0,0 0 1 0 0,1 0-1 0 0,0 0 0 0 0,0-1 1 0 0,1-1-1 0 0,0 1 0 0 0,1-1 0 0 0,0 0 1 0 0,0-1-1 0 0,0 0 0 0 0,1-1 1 0 0,0 0-1 0 0,0 0 0 0 0,1-1 0 0 0,0 0 1 0 0,0-1-1 0 0,5 1 43 0 0,126 22-4366 0 0,-125-26 2822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95 988 0 0,'-19'21'459'0'0,"1"0"0"0"0,1 1 0 0 0,2 1 0 0 0,0 0 0 0 0,1 1 0 0 0,1 1 0 0 0,1 0 0 0 0,-6 23-459 0 0,-35 67 274 0 0,25-87-2498 0 0,15-20 914 0 0</inkml:trace>
  <inkml:trace contextRef="#ctx0" brushRef="#br0" timeOffset="278.398">1 153 1576 0 0,'0'-14'2423'0'0,"2"-10"2736"0"0,24 33-4099 0 0,212 175-749 0 0,-109-33-7266 0 0,-124-143 5497 0 0</inkml:trace>
  <inkml:trace contextRef="#ctx0" brushRef="#br0" timeOffset="620.051">595 5 840 0 0,'4'-4'4484'0'0,"-13"27"-3296"0"0,9 70-290 0 0,19 47-410 0 0,14 86-142 0 0,-29-129-5301 0 0,-4-97 3742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6:3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86 1172 0 0,'0'0'741'0'0,"-3"-12"372"0"0,-43-31 264 0 0,42 40-1334 0 0,0-1-1 0 0,0 1 1 0 0,0 1-1 0 0,0-1 1 0 0,0 1-1 0 0,-1-1 1 0 0,1 1-1 0 0,-1 0 1 0 0,1 1-1 0 0,-1-1 1 0 0,0 1-1 0 0,0 0 1 0 0,1 0-1 0 0,-1 1 1 0 0,0-1 0 0 0,0 1-1 0 0,0 0 1 0 0,0 0-1 0 0,0 1 1 0 0,0 0-1 0 0,0 0 1 0 0,1 0-1 0 0,-1 0 1 0 0,0 0-1 0 0,0 1 1 0 0,1 0-1 0 0,-1 0 1 0 0,1 1-1 0 0,0-1 1 0 0,0 1-1 0 0,0 0 1 0 0,0 0-1 0 0,0 0 1 0 0,0 0 0 0 0,0 1-43 0 0,-7 7 53 0 0,0 0 1 0 0,0 0-1 0 0,1 0 1 0 0,0 2-1 0 0,1-1 1 0 0,1 1-1 0 0,0 0 1 0 0,0 1-1 0 0,1 0 1 0 0,-4 14-54 0 0,7-4 80 0 0,1 0 1 0 0,1 0 0 0 0,1 0 0 0 0,1-1 0 0 0,1 1 0 0 0,1 0-1 0 0,2 0 1 0 0,0 0 0 0 0,1-1 0 0 0,2 0 0 0 0,0 0 0 0 0,1-1-1 0 0,2 1 1 0 0,0-2 0 0 0,1 0 0 0 0,1 0 0 0 0,4 4-81 0 0,5 17 76 0 0,20 108-263 0 0,-41-145 13 0 0,0 0 0 0 0,0 0 0 0 0,-1 0 0 0 0,1-1 0 0 0,-1 1 0 0 0,0 0 0 0 0,-1 0 0 0 0,1-1 0 0 0,-1 1 0 0 0,0-1 0 0 0,0 1 0 0 0,0-1 0 0 0,0 0 0 0 0,-1 0 1 0 0,0 0-1 0 0,0 0 0 0 0,0 0 0 0 0,0 0 0 0 0,0-1 0 0 0,-1 0 0 0 0,0 0 0 0 0,0 0 0 0 0,0 0 0 0 0,0 0 0 0 0,0-1 0 0 0,0 1 0 0 0,-1-1 0 0 0,-3 1 174 0 0,-17 3-1459 0 0</inkml:trace>
  <inkml:trace contextRef="#ctx0" brushRef="#br0" timeOffset="277.529">1 645 1540 0 0,'0'-2'900'0'0,"0"-1"-204"0"0,1 1 4 0 0,5 2-92 0 0,-3-3-68 0 0,6-1-63 0 0,18 3-13 0 0,3-6-128 0 0,4-3-116 0 0,3 3-172 0 0,9 7-4 0 0,-5-3-496 0 0,2 0-237 0 0,3-1 57 0 0,0 1-756 0 0,1-2-104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3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25 1492 0 0,'0'0'562'0'0,"0"0"-12"0"0,0 0-2 0 0,0 0-32 0 0,0 0-105 0 0,-6-5-7 0 0,-23-14-21 0 0,-5 27 620 0 0,22-2-877 0 0,0 1 1 0 0,1 0 0 0 0,0 0 0 0 0,0 1 0 0 0,1 1 0 0 0,0 0 0 0 0,1 0-1 0 0,0 1 1 0 0,0 0 0 0 0,1 1 0 0 0,0 0 0 0 0,1 0 0 0 0,0 0-1 0 0,1 1 1 0 0,0 0 0 0 0,1 0 0 0 0,0 1 0 0 0,1 0 0 0 0,0-1 0 0 0,1 1-1 0 0,1 1 1 0 0,0-1 0 0 0,1 6-127 0 0,3-12 47 0 0,1 0-1 0 0,0-1 1 0 0,0 1 0 0 0,1-1-1 0 0,0 0 1 0 0,0 0 0 0 0,0 0-1 0 0,1-1 1 0 0,0 0-1 0 0,0 1 1 0 0,1-2 0 0 0,-1 1-1 0 0,1-1 1 0 0,0 1 0 0 0,0-2-1 0 0,0 1 1 0 0,1-1 0 0 0,-1 0-1 0 0,1 0 1 0 0,0 0-1 0 0,0-1 1 0 0,0 0 0 0 0,0-1-1 0 0,0 0 1 0 0,0 0 0 0 0,0 0-1 0 0,1-1 1 0 0,-1 0-1 0 0,0 0 1 0 0,0-1 0 0 0,1 0-1 0 0,-1 0 1 0 0,0-1 0 0 0,0 0-1 0 0,5-2-46 0 0,-3 4 26 0 0,-1-1-1 0 0,0 0 0 0 0,0-1 0 0 0,0 0 0 0 0,0 0 1 0 0,0-1-1 0 0,0 0 0 0 0,-1 0 0 0 0,1-1 0 0 0,-1 0 1 0 0,0 0-1 0 0,0-1 0 0 0,0 1 0 0 0,-1-2 1 0 0,1 1-1 0 0,-1-1 0 0 0,-1 0 0 0 0,1 0 0 0 0,-1 0 1 0 0,0-1-1 0 0,0 0 0 0 0,-1 0 0 0 0,1-2-25 0 0,-5 4-20 0 0,0-1-1 0 0,1 1 0 0 0,-2-1 1 0 0,1 1-1 0 0,-1-1 0 0 0,0 1 1 0 0,0-1-1 0 0,0 1 0 0 0,-1 0 1 0 0,0-1-1 0 0,0 1 0 0 0,0 0 1 0 0,-1 0-1 0 0,1 1 1 0 0,-1-1-1 0 0,0 0 0 0 0,-1 1 1 0 0,1 0-1 0 0,-1-1 0 0 0,0 2 1 0 0,0-1-1 0 0,0 0 0 0 0,0 1 1 0 0,-1 0-1 0 0,1 0 0 0 0,-1 0 1 0 0,0 0-1 0 0,0 1 0 0 0,0 0 1 0 0,0 0-1 0 0,-1 0 0 0 0,-3-1 21 0 0,-185-27-2659 0 0,161 31-1481 0 0,27 2 2938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7:2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7857 358 1184 0 0,'-54'37'855'0'0,"44"-32"-713"0"0,0 0 1 0 0,0 1-1 0 0,1 1 0 0 0,0-1 0 0 0,0 2 0 0 0,1-1 0 0 0,-1 1 0 0 0,2 0 0 0 0,-1 1 0 0 0,1 0 0 0 0,1 0 0 0 0,-1 1 0 0 0,2-1 0 0 0,-4 9-142 0 0,-19 94 1124 0 0,28-110-1100 0 0,-1 1 1 0 0,1 0 0 0 0,0-1-1 0 0,0 1 1 0 0,1 0 0 0 0,-1-1-1 0 0,0 1 1 0 0,1-1 0 0 0,0 1-1 0 0,-1 0 1 0 0,1-1 0 0 0,0 0-1 0 0,0 1 1 0 0,1-1 0 0 0,-1 0-1 0 0,0 1 1 0 0,1-1 0 0 0,0 0-1 0 0,-1 0 1 0 0,1 0-1 0 0,0 0 1 0 0,0 0 0 0 0,0-1-1 0 0,0 1 1 0 0,0-1 0 0 0,0 1-1 0 0,1-1 1 0 0,-1 0 0 0 0,1 0-1 0 0,-1 1 1 0 0,0-2 0 0 0,1 1-1 0 0,0 0 1 0 0,-1-1 0 0 0,1 1-1 0 0,-1-1 1 0 0,1 0 0 0 0,0 1-1 0 0,-1-1 1 0 0,1-1 0 0 0,1 1-25 0 0,7-1-5 0 0,1 0 1 0 0,-1-1 0 0 0,0 0-1 0 0,0-1 1 0 0,0 0 0 0 0,-1-1 0 0 0,1 0-1 0 0,-1-1 1 0 0,0 0 0 0 0,0-1 0 0 0,0 1-1 0 0,-1-2 1 0 0,0 0 0 0 0,0 0-1 0 0,0 0 1 0 0,-1-1 0 0 0,0-1 0 0 0,-1 1-1 0 0,0-1 1 0 0,0 0 0 0 0,-1-1 0 0 0,0 1-1 0 0,-1-1 1 0 0,0-1 0 0 0,-1 1 0 0 0,0-1-1 0 0,0 1 1 0 0,-1-1 0 0 0,0 0-1 0 0,-1 0 1 0 0,-1-1 0 0 0,1 0 4 0 0,-2 6 208 0 0,1 6-205 0 0,-1 0-1 0 0,1 0 1 0 0,-1 1-1 0 0,1-1 1 0 0,0 0 0 0 0,-1 0-1 0 0,1 1 1 0 0,-1-1-1 0 0,1 0 1 0 0,0 0 0 0 0,-1 0-1 0 0,1 0 1 0 0,-1 0-1 0 0,1 0 1 0 0,0 0 0 0 0,-1 0-1 0 0,1 0 1 0 0,-1 0-1 0 0,1-1 1 0 0,0 1-1 0 0,-1 0 1 0 0,1 0 0 0 0,-1-1-1 0 0,1 1 1 0 0,-1 0-1 0 0,1 0 1 0 0,-1-1 0 0 0,1 1-1 0 0,-1-1 1 0 0,1 1-1 0 0,-1 0 1 0 0,1-1-1 0 0,-1 1 1 0 0,0-1 0 0 0,1 1-1 0 0,-1-1 1 0 0,0 1-1 0 0,1-1 1 0 0,-1 1 0 0 0,0-1-1 0 0,0 0 1 0 0,0 1-1 0 0,1-1 1 0 0,-1 0-3 0 0,48 146-277 0 0,-42-91 13 0 0,-6-54 350 0 0,0 0 55 0 0,0 0-84 0 0,0 0 0 0 0,-1 0 0 0 0,1 0 0 0 0,-1 0 0 0 0,1 0 0 0 0,-1 1 0 0 0,1-1 0 0 0,0 0 0 0 0,-1 0 1 0 0,1 0-1 0 0,-1 0 0 0 0,1 0 0 0 0,0 1 0 0 0,-1-1 0 0 0,1 0 0 0 0,-1 0 0 0 0,1 1 0 0 0,0-1 0 0 0,0 0 0 0 0,-1 1 0 0 0,1-1 0 0 0,0 0 0 0 0,-1 1 0 0 0,1-1 1 0 0,0 0-1 0 0,0 1 0 0 0,0-1 0 0 0,-1 1 0 0 0,1-1 0 0 0,0 0 0 0 0,0 1 0 0 0,0-1 0 0 0,0 1 0 0 0,0-1 0 0 0,0 0 0 0 0,0 1 0 0 0,0-1 0 0 0,0 1 0 0 0,0-1-57 0 0,-2-9 19 0 0,0-1 0 0 0,1 0 0 0 0,0 0 1 0 0,1 0-1 0 0,0 0 0 0 0,1 0 0 0 0,0 1 0 0 0,0-1 0 0 0,1 0 0 0 0,0 0 0 0 0,1 1 0 0 0,0-1 0 0 0,0 1 0 0 0,1 0 0 0 0,1-1-19 0 0,13-18 64 0 0,-15 20-58 0 0,1 0-1 0 0,0 0 0 0 0,0 0 1 0 0,0 1-1 0 0,1 0 0 0 0,1 0 0 0 0,-1 0 1 0 0,1 0-1 0 0,0 1 0 0 0,0 0 1 0 0,1 0-1 0 0,0 1 0 0 0,0 0 1 0 0,0 0-1 0 0,1 1 0 0 0,-1 0 1 0 0,1 0-1 0 0,0 0 0 0 0,0 1 1 0 0,1 0-1 0 0,-1 1 0 0 0,0 0 0 0 0,2 0-5 0 0,-2 5-8 0 0,1 1-1 0 0,-1-1 0 0 0,0 1 0 0 0,0 1 0 0 0,-1-1 1 0 0,1 1-1 0 0,-1 1 0 0 0,0-1 0 0 0,0 1 0 0 0,-1 0 0 0 0,1 1 1 0 0,-2 0-1 0 0,1 0 0 0 0,-1 0 0 0 0,0 1 0 0 0,0-1 0 0 0,-1 1 1 0 0,0 0-1 0 0,0 1 0 0 0,-1-1 0 0 0,2 9 9 0 0,-1-7 35 0 0,-1 1 0 0 0,-1 0 0 0 0,0-1 0 0 0,-1 1 0 0 0,0 0 0 0 0,0 0 0 0 0,-1 0 1 0 0,-1 0-1 0 0,0 0 0 0 0,0 0 0 0 0,-1 0 0 0 0,0-1 0 0 0,-1 1 0 0 0,0 0-35 0 0,1-8 321 0 0,-8 14-2048 0 0,10-30-3483 0 0,5-6 3825 0 0</inkml:trace>
  <inkml:trace contextRef="#ctx0" brushRef="#br0" timeOffset="279.72">8773 317 1392 0 0,'25'-4'8902'0'0,"-4"1"-5003"0"0,-21 3-3982 0 0,0 0-129 0 0,11 25-9462 0 0,-12-17 8473 0 0,0 1-30 0 0</inkml:trace>
  <inkml:trace contextRef="#ctx0" brushRef="#br0" timeOffset="449.69">8807 583 1504 0 0,'3'20'4600'0'0,"0"5"817"0"0,-7-23-7897 0 0,-4-6-3777 0 0,1 0 4965 0 0</inkml:trace>
  <inkml:trace contextRef="#ctx0" brushRef="#br0" timeOffset="-5444.065">3349 322 1132 0 0,'0'0'513'0'0,"0"0"4"0"0,0 0 7 0 0,0 0-19 0 0,0 0-64 0 0,6-6-41 0 0,30-28 427 0 0,-37 28-762 0 0,0 0 1 0 0,0 1-1 0 0,0-1 0 0 0,-1 0 1 0 0,0 1-1 0 0,0-1 0 0 0,0 1 1 0 0,-1 0-1 0 0,0 0 1 0 0,0 0-1 0 0,0 0 0 0 0,-1 0 1 0 0,1 1-1 0 0,-1-1 0 0 0,0 1 1 0 0,-1 0-1 0 0,1 0 0 0 0,-1 1 1 0 0,1-1-1 0 0,-1 1 0 0 0,0 0 1 0 0,0 0-1 0 0,-1 1 0 0 0,1-1 1 0 0,0 1-1 0 0,-1 0 0 0 0,0 1 1 0 0,1-1-1 0 0,-1 1 0 0 0,0 0 1 0 0,-3 1-66 0 0,-12-5 45 0 0,0 2 0 0 0,-1 1 0 0 0,1 1 0 0 0,0 0 0 0 0,-1 2 0 0 0,1 0 0 0 0,0 2 0 0 0,0 0 0 0 0,0 1 1 0 0,0 2-1 0 0,-16 5-45 0 0,26-6 21 0 0,-1 0 1 0 0,1 0-1 0 0,0 1 0 0 0,0 1 1 0 0,0 0-1 0 0,1 1 1 0 0,0 0-1 0 0,1 0 1 0 0,0 1-1 0 0,0 0 1 0 0,1 0-1 0 0,0 1 0 0 0,0 1 1 0 0,2-1-1 0 0,-1 1 1 0 0,1 0-1 0 0,0 0 1 0 0,1 1-1 0 0,1 0 1 0 0,0 0-1 0 0,0 0 0 0 0,1 0 1 0 0,1 1-1 0 0,0-1 1 0 0,0 3-22 0 0,3-9 27 0 0,0 1 0 0 0,0-1-1 0 0,0 1 1 0 0,1-1 0 0 0,0 0 0 0 0,0 1 0 0 0,1-1 0 0 0,0 0 0 0 0,0-1 0 0 0,0 1 0 0 0,0 0 0 0 0,1-1 0 0 0,0 0-1 0 0,0 0 1 0 0,1 0 0 0 0,-1 0 0 0 0,1-1 0 0 0,0 1 0 0 0,1-1 0 0 0,-1-1 0 0 0,0 1 0 0 0,1-1 0 0 0,0 0-1 0 0,5 2-26 0 0,154 46 523 0 0,0-43-580 0 0,-164-8 49 0 0,-1 0 0 0 0,1 0 0 0 0,-1 0 0 0 0,1 0 0 0 0,-1 0 0 0 0,1 0 0 0 0,-1 0 1 0 0,1 0-1 0 0,-1 0 0 0 0,1-1 0 0 0,-1 1 0 0 0,1 0 0 0 0,-1 0 0 0 0,1 0 0 0 0,-1-1 0 0 0,1 1 0 0 0,-1 0 0 0 0,1 0 0 0 0,-1-1 0 0 0,0 1 0 0 0,1 0 0 0 0,-1-1 0 0 0,0 1 0 0 0,1-1 0 0 0,-1 1 0 0 0,0 0 0 0 0,1-1 0 0 0,-1 1 1 0 0,0-1-1 0 0,0 1 0 0 0,1-1 0 0 0,-1 1 0 0 0,0-1 0 0 0,0 1 0 0 0,0-1 0 0 0,0 1 0 0 0,0-1 0 0 0,0 1 0 0 0,0-1 0 0 0,0 1 0 0 0,0-1 0 0 0,0 0 0 0 0,0 1 0 0 0,0-1 0 0 0,0 1 0 0 0,0-1 0 0 0,0 1 0 0 0,0-1 0 0 0,-1 1 1 0 0,1-1-1 0 0,0 1 0 0 0,0 0 0 0 0,-1-1 0 0 0,1 1 0 0 0,0-1 0 0 0,-1 1 0 0 0,1-1 0 0 0,0 1 0 0 0,-1 0 0 0 0,1-1 0 0 0,-1 1 0 0 0,1 0 0 0 0,0-1 0 0 0,-1 1 0 0 0,1 0 0 0 0,-1 0 0 0 0,1 0 0 0 0,-1-1 0 0 0,1 1 0 0 0,-1 0 8 0 0,-22-3-40 0 0,0 0-1 0 0,-1 2 0 0 0,1 1 0 0 0,-1 0 1 0 0,1 2-1 0 0,0 1 0 0 0,0 0 0 0 0,0 2 0 0 0,0 1 1 0 0,1 1-1 0 0,-1 0 0 0 0,2 2 0 0 0,-13 6 41 0 0,23-11 8 0 0,0 0 1 0 0,-1 1-1 0 0,2 0 0 0 0,-1 0 0 0 0,1 1 0 0 0,0 1 0 0 0,0 0 0 0 0,0 0 0 0 0,1 1 0 0 0,0 0 0 0 0,1 0 0 0 0,0 1 0 0 0,0 0 0 0 0,1 1 0 0 0,0 0 0 0 0,1 0 1 0 0,0 0-1 0 0,0 1 0 0 0,1 0 0 0 0,-1 4-8 0 0,7-10 5 0 0,0 0 0 0 0,1 0-1 0 0,-1 0 1 0 0,1 0 0 0 0,0-1 0 0 0,0 1 0 0 0,1 0 0 0 0,-1-1 0 0 0,1 0 0 0 0,0 1 0 0 0,0-1-1 0 0,0-1 1 0 0,1 1 0 0 0,0 0 0 0 0,-1-1 0 0 0,1 1 0 0 0,1-1 0 0 0,-1 0 0 0 0,0-1 0 0 0,1 1-1 0 0,-1-1 1 0 0,1 0 0 0 0,0 0 0 0 0,4 1-5 0 0,179 21-1667 0 0,-47-56-2099 0 0,-102 21 2519 0 0</inkml:trace>
  <inkml:trace contextRef="#ctx0" brushRef="#br0" timeOffset="-5116.713">3765 397 1588 0 0,'0'0'524'0'0,"-6"8"837"0"0,-26 28-820 0 0,1 2 0 0 0,1 0-1 0 0,3 3 1 0 0,1 0 0 0 0,2 1 0 0 0,-12 30-541 0 0,-28 47-315 0 0,13-64-3318 0 0,38-54 2187 0 0</inkml:trace>
  <inkml:trace contextRef="#ctx0" brushRef="#br0" timeOffset="-4840.499">3336 462 1604 0 0,'19'-15'4585'0'0,"34"53"-4344"0"0,-45-30 134 0 0,-3-5-334 0 0,56 48 51 0 0,3-3 1 0 0,1-2-1 0 0,3-4 0 0 0,33 14-92 0 0,46 4-4486 0 0,-131-59 3185 0 0</inkml:trace>
  <inkml:trace contextRef="#ctx0" brushRef="#br0" timeOffset="-4576.514">4087 430 856 0 0,'1'-30'5455'0'0,"0"41"-2802"0"0,6 76-2375 0 0,4 0-1 0 0,4-2 0 0 0,3 1 1 0 0,4-2-1 0 0,8 11-277 0 0,20 88 279 0 0,-28 18-1579 0 0,-22-199 1178 0 0,0-1 0 0 0,0 1 1 0 0,-1-1-1 0 0,1 1 1 0 0,-1-1-1 0 0,1 1 1 0 0,-1-1-1 0 0,0 1 1 0 0,0-1-1 0 0,0 0 0 0 0,1 1 1 0 0,-1-1-1 0 0,0 0 1 0 0,0 0-1 0 0,-1 0 1 0 0,1 1-1 0 0,0-1 1 0 0,0 0-1 0 0,-1 0 0 0 0,1-1 1 0 0,0 1-1 0 0,-1 0 1 0 0,1 0-1 0 0,-1-1 1 0 0,1 1-1 0 0,-1-1 1 0 0,1 1-1 0 0,-1-1 0 0 0,1 0 1 0 0,-1 1-1 0 0,1-1 1 0 0,-1 0-1 0 0,0 0 1 0 0,1 0-1 0 0,-1 0 1 0 0,1-1-1 0 0,-1 1 0 0 0,1 0 1 0 0,-1-1-1 0 0,0 1 1 0 0,1-1-1 0 0,0 1 1 0 0,-1-1-1 0 0,1 0 1 0 0,-1 1-1 0 0,1-1 1 0 0,0 0-1 0 0,-1 0 0 0 0,1 0 1 0 0,0 0-1 0 0,-1-1 122 0 0,-16-15-1270 0 0</inkml:trace>
  <inkml:trace contextRef="#ctx0" brushRef="#br0" timeOffset="-4297.583">4142 545 1152 0 0,'3'-8'122'0'0,"0"0"0"0"0,1 1 1 0 0,0-1-1 0 0,0 1 0 0 0,1 0 0 0 0,0 0 0 0 0,0 1 0 0 0,1-1 1 0 0,0 1-1 0 0,0 0 0 0 0,0 1 0 0 0,1-1 0 0 0,0 1 0 0 0,0 1 0 0 0,0-1 1 0 0,1 1-1 0 0,-1 1 0 0 0,1-1 0 0 0,0 1 0 0 0,0 0 0 0 0,0 1 1 0 0,0 0-1 0 0,1 0 0 0 0,-1 1 0 0 0,0 0 0 0 0,1 1 0 0 0,-1-1 1 0 0,1 2-1 0 0,-1-1 0 0 0,1 1 0 0 0,-1 0 0 0 0,0 1 0 0 0,1 0 1 0 0,-1 0-1 0 0,0 1 0 0 0,3 2-122 0 0,-2-1 40 0 0,-1-1 1 0 0,1 2-1 0 0,-1 0 1 0 0,0 0-1 0 0,-1 0 1 0 0,1 1-1 0 0,-1 0 1 0 0,-1 0-1 0 0,1 1 1 0 0,-1 0-1 0 0,0 0 1 0 0,0 0-1 0 0,-1 1 1 0 0,0 0-1 0 0,0 0 1 0 0,-1 0-1 0 0,0 1 1 0 0,-1-1-1 0 0,1 1 1 0 0,-2 0-1 0 0,1 0 1 0 0,-1 0-1 0 0,0 9-40 0 0,-5-9 31 0 0,-1 0-1 0 0,0 0 1 0 0,0-1 0 0 0,-1 1-1 0 0,0-1 1 0 0,-1 0-1 0 0,0-1 1 0 0,0 1 0 0 0,-1-1-1 0 0,0-1 1 0 0,0 1-1 0 0,0-1 1 0 0,-1 0 0 0 0,0-1-1 0 0,0 1 1 0 0,0-2 0 0 0,-1 1-1 0 0,0-1 1 0 0,0-1-1 0 0,0 1 1 0 0,0-1 0 0 0,0-1-1 0 0,-1 0 1 0 0,1 0-1 0 0,-1-1 1 0 0,1 0 0 0 0,-1-1-1 0 0,0 0 1 0 0,1 0-1 0 0,-8-2-30 0 0,7 1-280 0 0,0 1 0 0 0,0-2 0 0 0,0 1 0 0 0,1-1 0 0 0,-1-1 0 0 0,0 1 0 0 0,1-2 0 0 0,0 1-1 0 0,0-2 1 0 0,0 1 0 0 0,0-1 0 0 0,1 0 0 0 0,-1-1 0 0 0,1 0 0 0 0,1 0 0 0 0,-1-1 0 0 0,1 0 280 0 0,-10-14-1530 0 0</inkml:trace>
  <inkml:trace contextRef="#ctx0" brushRef="#br0" timeOffset="-3226.094">4638 545 1164 0 0,'0'0'285'0'0,"0"0"69"0"0,0 0-83 0 0,0 0 7 0 0,0 0 40 0 0,0 0-38 0 0,0 0-74 0 0,0 0-107 0 0,0 0-8 0 0,0 0 23 0 0,0 0 16 0 0,0 0 41 0 0,0 0-48 0 0,0 0-58 0 0,0 0 35 0 0,0 0-41 0 0,0 0 1 0 0,0 0 25 0 0,0 0 29 0 0,0 0-37 0 0,0 0-42 0 0,0 0-14 0 0,0 0 0 0 0,0 0 1 0 0,0 0 6 0 0,0 0 47 0 0,0 0 28 0 0,0 0-9 0 0,0 0-21 0 0,0 0-53 0 0,0 0-11 0 0,13 3-50 0 0,29 41 186 0 0,-28-41-65 0 0,0 0 1 0 0,0 0-1 0 0,0-2 0 0 0,0 1 0 0 0,1-2 1 0 0,-1 0-1 0 0,0-1 0 0 0,0 0 0 0 0,1-1 1 0 0,-1-1-1 0 0,0 0 0 0 0,-1-1 0 0 0,1 0 1 0 0,3-3-81 0 0,9 1 105 0 0,-1-2 0 0 0,1-1 1 0 0,-2-1-1 0 0,1-1 0 0 0,-1-1 1 0 0,-1-1-1 0 0,10-9-105 0 0,-14-16 143 0 0,-19 36-99 0 0,-6-9-63 0 0,-6 6 26 0 0,0 1 1 0 0,0 0-1 0 0,-1 1 1 0 0,0 1-1 0 0,0 0 1 0 0,1 0-1 0 0,-1 1 0 0 0,0 1 1 0 0,0 0-1 0 0,0 1 1 0 0,0 0-1 0 0,0 1 1 0 0,0 1-1 0 0,1 0 1 0 0,-1 1-1 0 0,1 0 0 0 0,0 0 1 0 0,0 2-1 0 0,0-1 1 0 0,1 1-1 0 0,0 1 1 0 0,0 0-1 0 0,1 1 0 0 0,0 0 1 0 0,0 1-1 0 0,-4 4-7 0 0,9-10-9 0 0,0 1 0 0 0,1 0 0 0 0,-1 1 0 0 0,1-1 0 0 0,0 1 0 0 0,0 0 0 0 0,0 0 0 0 0,1 0 0 0 0,0 1 0 0 0,0-1 0 0 0,0 1 0 0 0,0-1 0 0 0,1 1 0 0 0,0 0 0 0 0,0 0 0 0 0,1 0 0 0 0,0 0 0 0 0,0 0 0 0 0,0 1 0 0 0,1-1 0 0 0,0 0 0 0 0,0 0 0 0 0,0 1 0 0 0,1 2 9 0 0,6 0-52 0 0,1 1-1 0 0,0-1 0 0 0,0 0 1 0 0,1-1-1 0 0,0 0 0 0 0,0-1 1 0 0,0 1-1 0 0,1-2 0 0 0,1 1 1 0 0,-1-2-1 0 0,1 1 0 0 0,0-1 1 0 0,0-1-1 0 0,0 0 0 0 0,1-1 1 0 0,-1 0-1 0 0,1 0 0 0 0,0-1 1 0 0,0-1-1 0 0,0 0 0 0 0,0-1 1 0 0,0 0-1 0 0,0-1 0 0 0,0 0 1 0 0,8-2 52 0 0,128-25-2781 0 0,-104 17 1475 0 0</inkml:trace>
  <inkml:trace contextRef="#ctx0" brushRef="#br0" timeOffset="-2842.366">5671 408 1140 0 0,'-1'0'118'0'0,"1"0"-1"0"0,0 0 0 0 0,0-1 1 0 0,-1 1-1 0 0,1 0 1 0 0,0-1-1 0 0,0 1 1 0 0,0 0-1 0 0,-1-1 0 0 0,1 1 1 0 0,0-1-1 0 0,0 1 1 0 0,0 0-1 0 0,0-1 1 0 0,0 1-1 0 0,0 0 0 0 0,0-1 1 0 0,0 1-1 0 0,0-1 1 0 0,0 1-1 0 0,0 0 1 0 0,0-1-1 0 0,0 1 0 0 0,0 0 1 0 0,0-1-1 0 0,0 1 1 0 0,0-1-1 0 0,0 1 1 0 0,1 0-1 0 0,-1-1 0 0 0,0 1 1 0 0,0 0-1 0 0,0-1 1 0 0,1 1-1 0 0,-1 0 1 0 0,0-1-1 0 0,0 1 0 0 0,1 0 1 0 0,-1 0-1 0 0,0-1 1 0 0,1 1-1 0 0,-1 0 1 0 0,0 0-1 0 0,1 0-117 0 0,-44 3 664 0 0,25 0-579 0 0,1 1 0 0 0,-1 1 0 0 0,1 0-1 0 0,0 1 1 0 0,1 1 0 0 0,0 1-1 0 0,0 0 1 0 0,0 1 0 0 0,1 1 0 0 0,0 0-1 0 0,1 1 1 0 0,0 1 0 0 0,1 0 0 0 0,0 1-1 0 0,1 0 1 0 0,1 1 0 0 0,0 0 0 0 0,0 1-1 0 0,2 0 1 0 0,-3 5-85 0 0,11-16-12 0 0,-1 0-1 0 0,1-1 1 0 0,1 1-1 0 0,-1 0 1 0 0,0-1-1 0 0,1 1 1 0 0,0 0-1 0 0,0 0 1 0 0,0 0 0 0 0,0-1-1 0 0,0 1 1 0 0,1 0-1 0 0,0 0 1 0 0,0-1-1 0 0,0 1 1 0 0,0 0-1 0 0,0-1 1 0 0,1 1-1 0 0,0-1 1 0 0,0 0-1 0 0,0 1 1 0 0,0-1 0 0 0,0 0-1 0 0,0 0 1 0 0,1 0-1 0 0,0-1 1 0 0,-1 1-1 0 0,1 0 1 0 0,0-1-1 0 0,0 0 1 0 0,1 0-1 0 0,-1 0 1 0 0,0 0 0 0 0,1 0-1 0 0,2 0 13 0 0,4 2-307 0 0,1 0 1 0 0,0 0-1 0 0,0-1 0 0 0,0-1 1 0 0,0 0-1 0 0,0-1 1 0 0,0 0-1 0 0,1 0 0 0 0,-1-1 1 0 0,0-1-1 0 0,1 0 0 0 0,3-1 307 0 0,40-11-1050 0 0,-17-1 42 0 0</inkml:trace>
  <inkml:trace contextRef="#ctx0" brushRef="#br0" timeOffset="-2437.229">6007 40 1448 0 0,'7'32'2178'0'0,"-24"129"-1244"0"0,14-37-7 0 0,6-85-760 0 0,1 1 1 0 0,1-1-1 0 0,3-1 1 0 0,1 1-1 0 0,2-1 1 0 0,1-1-1 0 0,8 14-167 0 0,-17-44-7 0 0,1 0 1 0 0,0 0-1 0 0,1 0 0 0 0,0 0 0 0 0,0-1 1 0 0,0 0-1 0 0,1 0 0 0 0,0 0 0 0 0,0-1 0 0 0,0 0 1 0 0,1 0-1 0 0,0 0 0 0 0,-1-1 0 0 0,2 0 0 0 0,-1 0 1 0 0,1 0 6 0 0,16-7-3384 0 0,-8-12 1905 0 0</inkml:trace>
  <inkml:trace contextRef="#ctx0" brushRef="#br0" timeOffset="-2157.88">5619 517 1760 0 0,'6'1'3648'0'0,"48"-3"-2746"0"0,353-77-850 0 0,-174 42-3921 0 0,-204 32 2944 0 0</inkml:trace>
  <inkml:trace contextRef="#ctx0" brushRef="#br0" timeOffset="-1445.483">6465 370 916 0 0,'22'-12'5384'0'0,"-46"18"-4766"0"0,10 3-604 0 0,0 0 1 0 0,1 0-1 0 0,0 2 0 0 0,1-1 1 0 0,0 2-1 0 0,1-1 0 0 0,0 2 1 0 0,0-1-1 0 0,1 1 0 0 0,1 1 1 0 0,1 0-1 0 0,0 0 1 0 0,0 1-1 0 0,1 0 0 0 0,1 0 1 0 0,1 1-1 0 0,0-1 0 0 0,1 1 1 0 0,1 0-1 0 0,0 1 0 0 0,0 13-14 0 0,4-28-6 0 0,-1 0-1 0 0,0 0 1 0 0,1-1-1 0 0,-1 1 1 0 0,1 0-1 0 0,0 0 1 0 0,0 0-1 0 0,-1-1 1 0 0,1 1-1 0 0,0 0 1 0 0,1-1-1 0 0,-1 1 1 0 0,0-1-1 0 0,0 1 1 0 0,1-1-1 0 0,-1 1 1 0 0,0-1-1 0 0,1 0 0 0 0,0 0 1 0 0,-1 0-1 0 0,1 0 1 0 0,0 0-1 0 0,-1 0 1 0 0,1 0-1 0 0,0-1 1 0 0,0 1-1 0 0,0 0 1 0 0,0-1-1 0 0,0 0 1 0 0,-1 1-1 0 0,1-1 1 0 0,0 0-1 0 0,0 0 1 0 0,0 0-1 0 0,0 0 1 0 0,0 0-1 0 0,0-1 1 0 0,0 1-1 0 0,0-1 1 0 0,0 1-1 0 0,1-1 7 0 0,75-19-437 0 0,-66 15 306 0 0,-1 1-1 0 0,1-1 0 0 0,-1-1 0 0 0,0 0 1 0 0,-1-1-1 0 0,1 0 0 0 0,-1-1 0 0 0,-1 0 1 0 0,1 0-1 0 0,-1-1 0 0 0,-1 0 0 0 0,0-1 1 0 0,0 0-1 0 0,-1 0 0 0 0,0 0 0 0 0,-1-1 1 0 0,0 0-1 0 0,-1-1 0 0 0,0 1 0 0 0,0-1 1 0 0,-1 0-1 0 0,1-7 132 0 0,-13-38 401 0 0,7 57-394 0 0,0-1 0 0 0,0 0 0 0 0,1 0 0 0 0,-1 1 0 0 0,0-1 0 0 0,0 0 0 0 0,0 1 0 0 0,0-1 0 0 0,0 1 0 0 0,0-1 0 0 0,0 1 0 0 0,0 0 1 0 0,0-1-1 0 0,0 1 0 0 0,0 0 0 0 0,0 0 0 0 0,0 0 0 0 0,0 0 0 0 0,0 0 0 0 0,0 0 0 0 0,-1 0 0 0 0,1 0 0 0 0,0 0 0 0 0,0 0 0 0 0,0 0 1 0 0,0 1-1 0 0,0-1 0 0 0,0 0 0 0 0,0 1 0 0 0,0-1 0 0 0,0 1 0 0 0,0-1 0 0 0,0 1 0 0 0,0 0 0 0 0,1-1 0 0 0,-1 1 0 0 0,0 0 0 0 0,0 0 1 0 0,0-1-1 0 0,1 1 0 0 0,-1 0 0 0 0,1 0 0 0 0,-1 0 0 0 0,0 0 0 0 0,1 0 0 0 0,0 0 0 0 0,-1 0 0 0 0,1 0 0 0 0,-1 0 0 0 0,1 0 0 0 0,0 0-7 0 0,-4 5 17 0 0,1 0-1 0 0,0 0 0 0 0,0 0 0 0 0,0 0 0 0 0,1 1 0 0 0,0-1 1 0 0,0 1-1 0 0,1-1 0 0 0,0 1 0 0 0,0-1 0 0 0,0 1 1 0 0,1 0-1 0 0,0 0 0 0 0,0 0 0 0 0,1-1 0 0 0,0 1 1 0 0,0 0-1 0 0,0-1 0 0 0,1 1 0 0 0,0-1 0 0 0,0 1 0 0 0,1-1 1 0 0,0 0-1 0 0,0 0 0 0 0,0 0 0 0 0,4 3-16 0 0,-1 2 5 0 0,1 0 0 0 0,1-1 0 0 0,-1 0-1 0 0,2 0 1 0 0,-1-1 0 0 0,1 0 0 0 0,1 0 0 0 0,0-1-1 0 0,0-1 1 0 0,0 0 0 0 0,1 0 0 0 0,0-1 0 0 0,0 0-1 0 0,1-1-4 0 0,-5-2-23 0 0,0-1 0 0 0,0-1 0 0 0,1 1-1 0 0,-1-1 1 0 0,0 0 0 0 0,1-1 0 0 0,-1 0-1 0 0,0 0 1 0 0,1-1 0 0 0,-1 0 0 0 0,0 0-1 0 0,1 0 1 0 0,-1-1 0 0 0,0 0 0 0 0,0-1-1 0 0,0 1 1 0 0,-1-1 0 0 0,1-1 0 0 0,-1 1-1 0 0,1-1 1 0 0,-1 0 0 0 0,0-1-1 0 0,-1 1 1 0 0,1-1 0 0 0,-1 0 0 0 0,1-1 23 0 0,8-14-127 0 0,0-1 0 0 0,-2 0 0 0 0,0 0 0 0 0,-1-1 0 0 0,-1-1 0 0 0,-2 0 1 0 0,0 0-1 0 0,-1-1 0 0 0,-1 1 0 0 0,-2-1 0 0 0,0-1 0 0 0,-1 1 0 0 0,-2-4 127 0 0,6-17 141 0 0,22-202 2510 0 0,-26 181 222 0 0,-3 64-2616 0 0,-4-2 32 0 0,-13 7 168 0 0,12 9-422 0 0,1 0-1 0 0,0-1 0 0 0,1 1 1 0 0,0 1-1 0 0,1-1 0 0 0,1 0 1 0 0,0 1-1 0 0,0-1 0 0 0,1 0 1 0 0,1 1-1 0 0,1 8-34 0 0,-1 24 146 0 0,33 139-271 0 0,-1-72-852 0 0,10 87-4669 0 0,-43-190 4382 0 0</inkml:trace>
  <inkml:trace contextRef="#ctx0" brushRef="#br0" timeOffset="-1010.562">6849 413 916 0 0,'52'-15'5676'0'0,"124"-16"-4837"0"0,30 17-777 0 0,-202 17-55 0 0,0 0 0 0 0,0 0 1 0 0,0 0-1 0 0,0 0 1 0 0,-1 1-1 0 0,1-1 0 0 0,-1 1 1 0 0,0 0-1 0 0,0 0 1 0 0,0 0-1 0 0,-1 0 0 0 0,0 1 1 0 0,1-1-1 0 0,-1 1 1 0 0,-1-1-1 0 0,1 1 0 0 0,-1 0 1 0 0,0 0-1 0 0,0 0 1 0 0,0 0-1 0 0,-1 0 0 0 0,1 0 1 0 0,-1-1-1 0 0,0 1 1 0 0,-1 0-1 0 0,1 0 0 0 0,-1 0 1 0 0,0 0-1 0 0,-2 4-7 0 0,3 4 6 0 0,-27 201 212 0 0,56-119-541 0 0,10-78-2393 0 0,-25-20 1418 0 0,11-14-176 0 0</inkml:trace>
  <inkml:trace contextRef="#ctx0" brushRef="#br0" timeOffset="-760.689">7353 207 1256 0 0,'-6'-7'1500'0'0,"3"4"-196"0"0,-1-2-300 0 0,1 1-47 0 0,1 1-213 0 0,0 0-152 0 0,0-2-140 0 0,0 3-196 0 0,-1-3-308 0 0,1 2-112 0 0,0 1 16 0 0,4-1-572 0 0,-2-1-488 0 0,7 3 99 0 0,-3-3-399 0 0,1 3 24 0 0</inkml:trace>
  <inkml:trace contextRef="#ctx0" brushRef="#br0" timeOffset="-8876.677">253 633 988 0 0,'0'0'463'0'0,"0"0"-71"0"0,0 0-30 0 0,0 0-26 0 0,0 0 4 0 0,0 0-3 0 0,0 0 64 0 0,0 0-62 0 0,0 0-78 0 0,0 0-39 0 0,0 0 1 0 0,0 0 51 0 0,0 0-58 0 0,0 0 12 0 0,0 0-40 0 0,0 0-84 0 0,0 0 53 0 0,0 0 75 0 0,0 0-65 0 0,0 0 81 0 0,0 0-2 0 0,0 0-30 0 0,0 0-17 0 0,0 0 17 0 0,0 0-14 0 0,0 0-13 0 0,0 0-24 0 0,0 0 3 0 0,0 0-4 0 0,0 0-42 0 0,0 0 30 0 0,0 0 21 0 0,0 0-54 0 0,0 0 31 0 0,0 0 5 0 0,0 0-63 0 0,0 0 10 0 0,0 0-14 0 0,0 0-5 0 0,0 0 23 0 0,0 0-10 0 0,0 0-63 0 0,0 0-13 0 0,0 0 10 0 0,0 0 24 0 0,0 0 0 0 0,0 0 10 0 0,0 0-58 0 0,0 0-4 0 0,0 0-27 0 0,0 0 29 0 0,0 0 49 0 0,0 0-26 0 0,0 0 12 0 0,0 0-39 0 0,0 0 11 0 0,0 0-32 0 0,0 0 23 0 0,0 0 8 0 0,0 3-70 0 0,-17 84-39 0 0,60 129 8 0 0,-24-132 383 0 0,-2 1 1 0 0,-5 0-1 0 0,1 86-292 0 0,-59 24 715 0 0,45-186-671 0 0,-2-1 0 0 0,1 1 0 0 0,-1-1 0 0 0,0 0 0 0 0,-1 0 0 0 0,1 0 0 0 0,-2-1 0 0 0,1 1 0 0 0,-1-1 0 0 0,0 0 0 0 0,-1 0 0 0 0,1 0 0 0 0,-1-1 0 0 0,-1 0 0 0 0,1 0 0 0 0,-1-1 0 0 0,0 0 0 0 0,-1 0 0 0 0,1 0 0 0 0,-1-1 0 0 0,1 0 0 0 0,-2-1 0 0 0,-6 3-44 0 0,5-10-234 0 0,0-1 1 0 0,1-1-1 0 0,0 0 1 0 0,0 0-1 0 0,0 0 1 0 0,0-1-1 0 0,1-1 0 0 0,1 1 1 0 0,-1-1-1 0 0,1-1 1 0 0,0 1-1 0 0,1-1 1 0 0,0 0-1 0 0,1-1 1 0 0,-1 1-1 0 0,2-1 0 0 0,0 0 1 0 0,0-1-1 0 0,0 1 1 0 0,2-1-1 0 0,-1 1 1 0 0,1-1-1 0 0,1 0 1 0 0,-1-10 233 0 0,-4-90-4149 0 0,6 67 2973 0 0</inkml:trace>
  <inkml:trace contextRef="#ctx0" brushRef="#br0" timeOffset="-8428.722">188 297 1048 0 0,'22'77'5829'0'0,"-27"-116"-2814"0"0,-8 22-4149 0 0,19 19-4034 0 0,0 1 3742 0 0</inkml:trace>
  <inkml:trace contextRef="#ctx0" brushRef="#br0" timeOffset="-7899.403">739 778 1196 0 0,'7'-30'4643'0'0,"-43"27"-3383"0"0,24 7-1189 0 0,0 0-1 0 0,1 1 0 0 0,-1 0 0 0 0,1 0 0 0 0,0 1 0 0 0,1 1 1 0 0,0 0-1 0 0,0 0 0 0 0,0 1 0 0 0,1 0 0 0 0,0 1 1 0 0,1 0-1 0 0,0 0 0 0 0,0 1 0 0 0,1 0 0 0 0,0 0 0 0 0,1 1 1 0 0,0 0-1 0 0,-3 7-70 0 0,10-15 6 0 0,0 0 1 0 0,0 0-1 0 0,0 0 0 0 0,0 0 1 0 0,1-1-1 0 0,-1 1 1 0 0,1 0-1 0 0,-1-1 0 0 0,1 1 1 0 0,0-1-1 0 0,0 0 0 0 0,0 0 1 0 0,0 0-1 0 0,1 0 1 0 0,-1 0-1 0 0,0 0 0 0 0,1 0 1 0 0,0-1-1 0 0,-1 1 1 0 0,1-1-1 0 0,0 0 0 0 0,0 0 1 0 0,0 0-1 0 0,-1 0 1 0 0,1 0-1 0 0,0-1 0 0 0,0 1 1 0 0,0-1-1 0 0,2 0-6 0 0,15 2 13 0 0,1-1 1 0 0,0-1-1 0 0,0-1 0 0 0,-1 0 0 0 0,1-2 1 0 0,-1-1-1 0 0,1 0 0 0 0,9-4-13 0 0,-20 5-1 0 0,10-2-13 0 0,-1 0 0 0 0,0 0 0 0 0,0-2 0 0 0,0 0 0 0 0,-1-2 1 0 0,0 0-1 0 0,-1-1 0 0 0,0 0 0 0 0,0-2 0 0 0,-2 0 0 0 0,5-4 14 0 0,-18 15-7 0 0,-1-1 0 0 0,1 1 0 0 0,-1-1 1 0 0,1 0-1 0 0,-1 1 0 0 0,0-1 0 0 0,0 0 0 0 0,1 0 0 0 0,-2 0 0 0 0,1 1 0 0 0,0-1 0 0 0,0 0 0 0 0,0 0 1 0 0,-1-1-1 0 0,1 1 0 0 0,-1 0 0 0 0,0 0 0 0 0,0 0 0 0 0,1 0 0 0 0,-1 0 0 0 0,-1 0 0 0 0,1 0 1 0 0,0-1-1 0 0,0 1 0 0 0,-1 0 0 0 0,1 0 0 0 0,-1 0 0 0 0,0 0 0 0 0,0 0 0 0 0,0 0 0 0 0,0 0 1 0 0,0 1-1 0 0,0-1 0 0 0,0 0 0 0 0,0 0 0 0 0,-1 1 0 0 0,1-1 0 0 0,-1 1 0 0 0,1-1 0 0 0,-1 1 0 0 0,1 0 1 0 0,-1-1-1 0 0,0 1 0 0 0,-1-1 7 0 0,-87-41-320 0 0,-10 19 175 0 0,44 13-4073 0 0,52 10 3054 0 0</inkml:trace>
  <inkml:trace contextRef="#ctx0" brushRef="#br0" timeOffset="-7588.147">1171 628 1736 0 0,'-1'161'3297'0'0,"40"-22"-3295"0"0,-39-137-2038 0 0,-4-2 721 0 0</inkml:trace>
  <inkml:trace contextRef="#ctx0" brushRef="#br0" timeOffset="-7325.532">1027 510 1400 0 0,'2'-2'748'0'0,"-1"-1"-160"0"0,1 0 28 0 0,-2 1-80 0 0,4 0-108 0 0,-3 1 8 0 0,-1-1-116 0 0,0 2-116 0 0,4-2-80 0 0,-2-1-7 0 0,0 1-330 0 0,3 1-163 0 0,0-1-152 0 0,-3-1-288 0 0,7 1-432 0 0,-2 0-12 0 0</inkml:trace>
  <inkml:trace contextRef="#ctx0" brushRef="#br0" timeOffset="-6825.991">1290 640 916 0 0,'16'20'604'0'0,"1"-1"-61"0"0,-1 2-1 0 0,0 0 1 0 0,-2 1-1 0 0,0 1 1 0 0,-2 0-1 0 0,0 0 1 0 0,2 10-543 0 0,-15-33 97 0 0,1-1 0 0 0,0 1 0 0 0,-1 0 1 0 0,1 0-1 0 0,-1 0 0 0 0,1-1 0 0 0,-1 1 0 0 0,1 0 1 0 0,-1 0-1 0 0,1 0 0 0 0,-1 0 0 0 0,1 0 0 0 0,-1 0 1 0 0,0 0-1 0 0,1 0 0 0 0,-1 0 0 0 0,1 0 0 0 0,-1 0 1 0 0,1 0-1 0 0,-1 0 0 0 0,1 1 0 0 0,-1-1 0 0 0,1 0 1 0 0,-1 0-1 0 0,1 0 0 0 0,0 1 0 0 0,-1-1 0 0 0,1 0 1 0 0,-1 1-1 0 0,1-1 0 0 0,0 0 0 0 0,-1 1 0 0 0,1-1 1 0 0,0 0-1 0 0,-1 1 0 0 0,1-1 0 0 0,0 1 0 0 0,-1-1-97 0 0,17-148 80 0 0,-8 130-87 0 0,-7 12-37 0 0,1 0 0 0 0,0 1 0 0 0,0-1 0 0 0,0 1 0 0 0,0-1 1 0 0,1 1-1 0 0,0 0 0 0 0,0 0 0 0 0,1 0 0 0 0,0 0 0 0 0,-1 1 1 0 0,1-1-1 0 0,1 1 0 0 0,-1 0 0 0 0,1 0 0 0 0,-1 1 0 0 0,1-1 1 0 0,0 1-1 0 0,1 0 44 0 0,18 24-253 0 0,30 102-80 0 0,-42-77 272 0 0,47 80 130 0 0,-55-124-98 0 0,0-1 0 0 0,0-1 0 0 0,0 1 1 0 0,1 0-1 0 0,-1-1 0 0 0,0 0 0 0 0,0 0 1 0 0,0 0-1 0 0,0-1 0 0 0,1 1 0 0 0,-1-1 1 0 0,0 0-1 0 0,0 0 0 0 0,0-1 0 0 0,0 1 1 0 0,-1-1-1 0 0,1 0 0 0 0,0 0 0 0 0,-1 0 1 0 0,1 0-1 0 0,-1-1 0 0 0,0 1 0 0 0,1-1 1 0 0,-1 0-1 0 0,0 0 29 0 0,15-12-192 0 0,-1-1-1 0 0,-1-1 1 0 0,-1 0-1 0 0,0-1 1 0 0,-1-1 0 0 0,-1 0-1 0 0,0-1 1 0 0,-2 0 0 0 0,-1-1-1 0 0,0 0 1 0 0,0-4 192 0 0,-3 10-22 0 0,12-24-66 0 0</inkml:trace>
  <inkml:trace contextRef="#ctx0" brushRef="#br0" timeOffset="-6560.043">1973 487 4772 0 0,'51'-210'3208'0'0,"-42"163"-376"0"0,-25 106-1802 0 0,12-9-1208 0 0,3 0 0 0 0,1 0 0 0 0,3 0 0 0 0,2 0 0 0 0,2-1-1 0 0,2 1 1 0 0,3-2 0 0 0,9 27 178 0 0,-11-37-803 0 0,-9-35 542 0 0,0 0 1 0 0,0 0-1 0 0,0 1 1 0 0,0-1-1 0 0,-1 0 1 0 0,1 0-1 0 0,-1 0 1 0 0,0 0 0 0 0,0 1-1 0 0,0-1 1 0 0,0 0-1 0 0,-1 0 1 0 0,1 0-1 0 0,-1 0 1 0 0,0 0 0 0 0,0 0-1 0 0,0 0 1 0 0,0 0-1 0 0,-1 0 1 0 0,1 0-1 0 0,-1 0 1 0 0,1-1-1 0 0,-1 1 1 0 0,-1 0 260 0 0,-9 7-1247 0 0</inkml:trace>
  <inkml:trace contextRef="#ctx0" brushRef="#br0" timeOffset="-6314.713">1706 548 1960 0 0,'2'-1'1000'0'0,"-1"-3"-208"0"0,3 3-144 0 0,0-1-8 0 0,3-1-31 0 0,0 1-125 0 0,19-1-92 0 0,5-1 4 0 0,4-1-28 0 0,1 2-120 0 0,1 0-324 0 0,6 1 12 0 0,-1-1-460 0 0,1-1-356 0 0,0 4 67 0 0,-2-5-711 0 0,-4-1 108 0 0</inkml:trace>
  <inkml:trace contextRef="#ctx0" brushRef="#br0" timeOffset="11716.483">1041 1622 1356 0 0,'0'0'338'0'0,"0"0"-31"0"0,0 0-42 0 0,0 0-34 0 0,0 0-24 0 0,-20-3 751 0 0,21 0-901 0 0,0 1 0 0 0,1-1 1 0 0,-1 1-1 0 0,0-1 0 0 0,1 1 1 0 0,-1 0-1 0 0,1-1 1 0 0,0 1-1 0 0,0 0 0 0 0,0 0 1 0 0,0 0-1 0 0,0 1 0 0 0,0-1 1 0 0,1 0-1 0 0,-1 1 0 0 0,0-1 1 0 0,1 1-1 0 0,-1 0 0 0 0,1 0 1 0 0,0 0-1 0 0,-1 0 1 0 0,1 0-1 0 0,0 1 0 0 0,0-1 1 0 0,-1 1-1 0 0,1 0 0 0 0,0 0 1 0 0,0 0-1 0 0,0 0 0 0 0,-1 0 1 0 0,1 0-1 0 0,0 1 0 0 0,0-1 1 0 0,-1 1-1 0 0,1 0 1 0 0,0 0-1 0 0,-1 0 0 0 0,1 0-57 0 0,23 0 172 0 0,1325-1-480 0 0,-1127-21 312 0 0,1124-72 234 0 0,-718 49-32 0 0,113-9-541 0 0,505-70 658 0 0,-330 47-100 0 0,820-44 1062 0 0,-1332 95-255 0 0,-400 25-1151 0 0,24-2-122 0 0,-36-6-4941 0 0,-16 2 3933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7:3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0 1100 0 0,'-26'23'2298'0'0,"3"3"-2078"0"0,1 2 1 0 0,1 0-1 0 0,1 2 0 0 0,2 0 1 0 0,1 1-1 0 0,1 1 1 0 0,2 0-1 0 0,1 1 1 0 0,-8 31-221 0 0,16-49 62 0 0,-17 57 340 0 0,19-57-632 0 0,-1 1 1 0 0,0-1-1 0 0,-1 0 0 0 0,-1 0 0 0 0,0-1 0 0 0,-1 0 0 0 0,-1 0 0 0 0,0 0 0 0 0,-1-1 0 0 0,-5 6 230 0 0,2-9-1261 0 0,0-6-109 0 0</inkml:trace>
  <inkml:trace contextRef="#ctx0" brushRef="#br0" timeOffset="250.458">582 72 1336 0 0,'28'-23'5223'0'0,"8"37"-4346"0"0,72 52-1033 0 0,-3 4-1 0 0,-3 5 1 0 0,62 61 156 0 0,-86-57-3695 0 0,-61-54 2395 0 0</inkml:trace>
  <inkml:trace contextRef="#ctx0" brushRef="#br0" timeOffset="531.177">1633 580 1120 0 0,'-18'22'492'0'0,"0"-2"-208"0"0,0 2 92 0 0,1-6-36 0 0,-5 1-48 0 0,5-5-32 0 0,-5-2 60 0 0,10-4-36 0 0,3-1-448 0 0,-4-3-120 0 0,13-2-584 0 0,-8 0 28 0 0</inkml:trace>
  <inkml:trace contextRef="#ctx0" brushRef="#br0" timeOffset="1633.836">154 177 1636 0 0,'-38'47'748'0'0,"6"1"4"0"0,0 0-148 0 0,11-3-4 0 0,3 5-192 0 0,7 2 4 0 0,10 1-11 0 0,1-29-29 0 0,33 46-140 0 0,-2-20-44 0 0,11-2-24 0 0,10-3-164 0 0,7-2-4 0 0,6-6-596 0 0,3-4-561 0 0,-1-6-75 0 0,3-9 40 0 0,-3-3-4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7:3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1044 0 0,'38'36'3555'0'0,"-29"-24"-3273"0"0,2 1-405 0 0,0 0 1 0 0,0 0-1 0 0,2-1 0 0 0,-1-1 1 0 0,2 0-1 0 0,-1-1 0 0 0,1 0 1 0 0,1-1-1 0 0,0 0 0 0 0,0-2 1 0 0,1 0-1 0 0,-1 0 0 0 0,2-2 1 0 0,6 2 122 0 0,-13-6-1140 0 0</inkml:trace>
  <inkml:trace contextRef="#ctx0" brushRef="#br0" timeOffset="232.647">482 157 1160 0 0,'5'-12'2595'0'0,"-12"18"-129"0"0,-38 54-2076 0 0,2 2-1 0 0,2 2 1 0 0,4 1 0 0 0,2 2-1 0 0,-19 56-389 0 0,24-57-379 0 0,20-44-18 0 0,-3 4-519 0 0,7-11-3040 0 0,9-24 2535 0 0</inkml:trace>
  <inkml:trace contextRef="#ctx0" brushRef="#br0" timeOffset="450.511">777 1 904 0 0,'11'52'761'0'0,"-3"1"0"0"0,-2 0 0 0 0,-2 0 0 0 0,-3 0 0 0 0,-2 10-761 0 0,1-39 269 0 0,0-3-248 0 0,-1-1-1 0 0,-1 0 1 0 0,0 1 0 0 0,-1-1 0 0 0,-2 0 0 0 0,0 0-1 0 0,-1-1 1 0 0,-1 0 0 0 0,0 0 0 0 0,-2 0-1 0 0,0-1 1 0 0,-1 0 0 0 0,-1-1 0 0 0,-1 0 0 0 0,0-1-1 0 0,-1 0 1 0 0,-1-1 0 0 0,0 0 0 0 0,-1-1 0 0 0,-1-1-1 0 0,0 0 1 0 0,-11 5-21 0 0,-93 30-2294 0 0,52-34 997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7:3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95 1028 0 0,'0'0'514'0'0,"0"0"-40"0"0,0 0 33 0 0,22-5 416 0 0,-21 4-884 0 0,1 0 0 0 0,-1-1 0 0 0,1 0 1 0 0,-1 1-1 0 0,0-1 0 0 0,0 0 0 0 0,0 0 0 0 0,0 1 1 0 0,0-1-1 0 0,0 0 0 0 0,0 0 0 0 0,0 0 0 0 0,-1 0 1 0 0,1 0-1 0 0,-1 0 0 0 0,0 0 0 0 0,0-1 1 0 0,1 1-1 0 0,-1 0 0 0 0,0 0 0 0 0,-1 0 0 0 0,1 0 1 0 0,0 0-1 0 0,-1 0 0 0 0,1 0 0 0 0,-1 0 0 0 0,0 0 1 0 0,1 0-1 0 0,-1 0 0 0 0,0 0 0 0 0,0 0 1 0 0,0 0-1 0 0,-1 1 0 0 0,1-1 0 0 0,0 0 0 0 0,-1 1 1 0 0,1-1-1 0 0,-1 1 0 0 0,1-1 0 0 0,-1 1 0 0 0,0 0 1 0 0,1 0-1 0 0,-1 0 0 0 0,-1-1-39 0 0,-3 0 15 0 0,0 0-1 0 0,0 1 1 0 0,-1-1 0 0 0,1 1-1 0 0,0 0 1 0 0,-1 1 0 0 0,1 0-1 0 0,0 0 1 0 0,-1 0 0 0 0,1 0-1 0 0,-1 1 1 0 0,1 1 0 0 0,0-1-1 0 0,0 1 1 0 0,0 0 0 0 0,0 0-1 0 0,0 0 1 0 0,0 1 0 0 0,0 0 0 0 0,1 0-1 0 0,-1 1 1 0 0,1 0 0 0 0,0-1-1 0 0,0 2 1 0 0,0-1 0 0 0,-3 4-15 0 0,-30 31 6 0 0,1 1 0 0 0,2 2 0 0 0,2 1 0 0 0,1 2 0 0 0,3 1 1 0 0,2 1-1 0 0,-18 43-6 0 0,-102 160 316 0 0,100-194-195 0 0,47-56-380 0 0,0 0 44 0 0,-9-70-810 0 0,9 54 977 0 0,1 0-1 0 0,1 0 1 0 0,1 0 0 0 0,0 0 0 0 0,1 0-1 0 0,1 1 1 0 0,0 0 0 0 0,1-1 0 0 0,1 2 0 0 0,0-1-1 0 0,1 1 1 0 0,0 0 0 0 0,9-10 48 0 0,-14 24-9 0 0,-1-1 0 0 0,1 1 1 0 0,0 0-1 0 0,-1-1 0 0 0,1 1 0 0 0,0 0 1 0 0,-1 1-1 0 0,1-1 0 0 0,0 0 0 0 0,-1 1 0 0 0,1 0 1 0 0,-1-1-1 0 0,1 1 0 0 0,-1 0 0 0 0,1 0 1 0 0,-1 1-1 0 0,0-1 0 0 0,1 0 0 0 0,-1 1 0 0 0,0-1 1 0 0,0 1-1 0 0,0 0 0 0 0,0 0 0 0 0,0 0 0 0 0,-1 0 1 0 0,1 0-1 0 0,0 0 0 0 0,-1 0 0 0 0,0 1 1 0 0,1-1-1 0 0,-1 0 0 0 0,0 1 0 0 0,0-1 0 0 0,0 1 1 0 0,0 1 8 0 0,40 64 63 0 0,-35-51-50 0 0,1-1 0 0 0,0 0 0 0 0,2 0-1 0 0,0-1 1 0 0,0 0 0 0 0,1 0 0 0 0,1-1 0 0 0,1-1-1 0 0,0 0 1 0 0,1 0 0 0 0,0-1 0 0 0,0-1 0 0 0,2 0-1 0 0,-1-1 1 0 0,1-1 0 0 0,1 0 0 0 0,-1-1 0 0 0,2 0-1 0 0,-1-2 1 0 0,1 0 0 0 0,0 0 0 0 0,0-2 0 0 0,0 0-1 0 0,7 0-12 0 0,-6-2-26 0 0,0-1 0 0 0,-1-1-1 0 0,1 0 1 0 0,0-1 0 0 0,-1-1 0 0 0,1-1-1 0 0,-1 0 1 0 0,0-2 0 0 0,0 0-1 0 0,0 0 1 0 0,0-2 0 0 0,-1 0-1 0 0,0-1 1 0 0,-1 0 0 0 0,0-1-1 0 0,0-1 1 0 0,-1-1 0 0 0,0 0 0 0 0,-1 0-1 0 0,0-2 1 0 0,-1 1 0 0 0,0-2-1 0 0,-1 0 1 0 0,9-14 26 0 0,-19 24 7 0 0,1 0 0 0 0,-1-1-1 0 0,-1 1 1 0 0,1 0 0 0 0,-1-1 0 0 0,1 1 0 0 0,-1-1 0 0 0,0 1-1 0 0,-1 0 1 0 0,1-1 0 0 0,-1 1 0 0 0,0 0 0 0 0,0-1 0 0 0,0 1-1 0 0,-1 0 1 0 0,1 0 0 0 0,-1 0 0 0 0,0 0 0 0 0,0 0 0 0 0,-1 0-1 0 0,1 1 1 0 0,-1-1 0 0 0,0 1 0 0 0,1-1 0 0 0,-2 1 0 0 0,1 0-1 0 0,0 0 1 0 0,-1 1 0 0 0,1-1 0 0 0,-1 1 0 0 0,0-1 0 0 0,0 1-1 0 0,0 0 1 0 0,0 1 0 0 0,0-1 0 0 0,0 1 0 0 0,0-1 0 0 0,0 1-1 0 0,-1 1 1 0 0,1-1 0 0 0,-1 1 0 0 0,1-1 0 0 0,0 1 0 0 0,-1 0 0 0 0,1 1-1 0 0,-1-1 1 0 0,1 1 0 0 0,-3 1-7 0 0,-2 0 15 0 0,2 1-1 0 0,-1-1 1 0 0,0 2-1 0 0,0-1 1 0 0,1 1-1 0 0,0 0 1 0 0,0 1-1 0 0,0 0 1 0 0,1 0 0 0 0,-1 0-1 0 0,1 1 1 0 0,0 0-1 0 0,1 0 1 0 0,-1 1-1 0 0,1-1 1 0 0,1 1 0 0 0,-1 0-1 0 0,1 0 1 0 0,0 1-1 0 0,1 0 1 0 0,0-1-1 0 0,0 1 1 0 0,0 0-1 0 0,1 0 1 0 0,0 0-15 0 0,1-1 15 0 0,-1 0 1 0 0,1 1-1 0 0,0-1 1 0 0,0 0-1 0 0,1 0 0 0 0,0 0 1 0 0,0 1-1 0 0,1-1 1 0 0,0 0-1 0 0,0 0 0 0 0,0 0 1 0 0,1 0-1 0 0,0 0 1 0 0,1 0-1 0 0,0-1 0 0 0,0 1 1 0 0,0-1-1 0 0,1 1 1 0 0,-1-1-1 0 0,2 0 0 0 0,-1-1 1 0 0,1 1-1 0 0,-1-1 1 0 0,2 0-1 0 0,-1 0 0 0 0,0 0 1 0 0,1-1-1 0 0,0 0 1 0 0,0 0-1 0 0,6 3-15 0 0,2-2 5 0 0,-1-1-1 0 0,1-1 1 0 0,0 0 0 0 0,0 0 0 0 0,1-2-1 0 0,-1 0 1 0 0,0 0 0 0 0,1-1-1 0 0,-1-1 1 0 0,0 0 0 0 0,0-1-1 0 0,0-1 1 0 0,0 0 0 0 0,0-1-1 0 0,0-1 1 0 0,-1 0 0 0 0,0 0 0 0 0,0-2-1 0 0,0 1 1 0 0,-1-2 0 0 0,0 1-1 0 0,0-2 1 0 0,-1 0 0 0 0,0 0-1 0 0,-1-1 1 0 0,7-7-5 0 0,3-8 189 0 0,-1-2 0 0 0,-1 0 0 0 0,-1-1 0 0 0,-2 0 0 0 0,-1-1 0 0 0,-1-1 0 0 0,-1-1 0 0 0,-2 1 0 0 0,-1-2 1 0 0,-1 1-1 0 0,-2-1 0 0 0,-1 0 0 0 0,-1-10-189 0 0,4-147 3653 0 0,-9 190-3641 0 0,1-1 1 0 0,0 1 0 0 0,-1-1-1 0 0,1 0 1 0 0,-1 1 0 0 0,1-1-1 0 0,-1 0 1 0 0,1 1-1 0 0,-1-1 1 0 0,1 0 0 0 0,-1 0-1 0 0,1 1 1 0 0,-1-1 0 0 0,1 0-1 0 0,-1 0 1 0 0,1 0 0 0 0,-1 0-1 0 0,0 0 1 0 0,1 0 0 0 0,-1 0-1 0 0,1 0 1 0 0,-1 0 0 0 0,1 0-1 0 0,-1 0 1 0 0,0 0 0 0 0,1 0-1 0 0,-1-1 1 0 0,1 1-1 0 0,-1 0 1 0 0,1 0 0 0 0,-1 0-1 0 0,1-1 1 0 0,-1 1 0 0 0,1 0-1 0 0,-1-1 1 0 0,1 1 0 0 0,-1 0-1 0 0,1-1 1 0 0,0 1 0 0 0,-1-1-1 0 0,1 1 1 0 0,0-1 0 0 0,-1 1-1 0 0,1-1 1 0 0,0 1 0 0 0,0-1-1 0 0,-1 1 1 0 0,1-1-1 0 0,0 1 1 0 0,0-1 0 0 0,0 1-1 0 0,0-1 1 0 0,0 0 0 0 0,-1 1-1 0 0,1-1 1 0 0,0 1 0 0 0,0-1-1 0 0,1 1 1 0 0,-1-1 0 0 0,0 0-1 0 0,0 1 1 0 0,0-1 0 0 0,0 1-1 0 0,0-1 1 0 0,1 1-1 0 0,-1-1 1 0 0,0 1 0 0 0,0-1-1 0 0,1 1 1 0 0,-1-1-13 0 0,-3 27-22 0 0,1-1 0 0 0,2 1-1 0 0,0-1 1 0 0,2 1 0 0 0,1-1 0 0 0,0 0-1 0 0,2 0 1 0 0,4 10 22 0 0,-5-15-73 0 0,21 83-700 0 0,14 117-5493 0 0,-43-197 5043 0 0,-17 14-15 0 0</inkml:trace>
  <inkml:trace contextRef="#ctx0" brushRef="#br0" timeOffset="218.424">1030 423 1588 0 0,'0'0'984'0'0,"0"0"-124"0"0,4-2-224 0 0,1 2 4 0 0,4-1-96 0 0,19-4-43 0 0,6 0-89 0 0,5 0-92 0 0,7 0-172 0 0,2 5-12 0 0,0-2-640 0 0,-1 0-401 0 0,-22 2 73 0 0,10 0 64 0 0,8 0 44 0 0,-1 0 40 0 0,44-15-608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7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1280 0 0,'0'-32'1994'0'0,"0"29"-1546"0"0,5-1-71 0 0,18-15-101 0 0,-15 8 1253 0 0,-14 27-1266 0 0,29 203 153 0 0,6 33 131 0 0,-29-182 2161 0 0,7-80-2687 0 0,-1 0 0 0 0,2 1 0 0 0,-1 0 0 0 0,1 0 0 0 0,1 0 0 0 0,-1 1 0 0 0,2 0 0 0 0,-1 1 0 0 0,1 0 0 0 0,0 1 1 0 0,0 0-1 0 0,1 0 0 0 0,0 1 0 0 0,0 0 0 0 0,0 1 0 0 0,0 0 0 0 0,1 1 0 0 0,-1 0 0 0 0,13 0-21 0 0,118 5-96 0 0,-138-1 83 0 0,1 0 0 0 0,-1 1 1 0 0,0-1-1 0 0,1 1 0 0 0,-1 0 0 0 0,0 0 0 0 0,0 0 1 0 0,0 0-1 0 0,-1 1 0 0 0,1-1 0 0 0,0 1 0 0 0,-1 0 0 0 0,0 0 1 0 0,0 1-1 0 0,0-1 0 0 0,0 0 0 0 0,0 1 0 0 0,-1 0 1 0 0,1 0-1 0 0,-1 0 0 0 0,0 0 0 0 0,0 0 0 0 0,-1 0 0 0 0,1 0 1 0 0,-1 1-1 0 0,0-1 0 0 0,0 1 0 0 0,0-1 0 0 0,-1 1 1 0 0,1 0 12 0 0,-4 3-16 0 0,-1-1 1 0 0,1 0-1 0 0,-1 0 1 0 0,-1 0 0 0 0,1 0-1 0 0,-1-1 1 0 0,0 0 0 0 0,-1 0-1 0 0,1 0 1 0 0,-1 0-1 0 0,-1-1 1 0 0,1 0 0 0 0,-1-1-1 0 0,1 1 1 0 0,-1-1 0 0 0,0 0-1 0 0,-5 1 16 0 0,-8 5 4 0 0,0 0 1 0 0,-1-2-1 0 0,0 0 0 0 0,-1-1 1 0 0,1-1-1 0 0,-1-1 0 0 0,0-1 0 0 0,-1-1 1 0 0,1-1-1 0 0,-21-1-4 0 0,42-1-5 0 0,-1 0 0 0 0,1 0 0 0 0,0 1 0 0 0,-1-1-1 0 0,1 0 1 0 0,0 0 0 0 0,0-1 0 0 0,-1 1 0 0 0,1 0 0 0 0,0 0 0 0 0,0 0 0 0 0,-1-1 0 0 0,1 1 0 0 0,0-1 0 0 0,0 1-1 0 0,0-1 1 0 0,-1 0 0 0 0,1 1 0 0 0,0-1 0 0 0,0 0 0 0 0,0 0 0 0 0,0 1 0 0 0,0-1 0 0 0,0 0 0 0 0,1 0 0 0 0,-1 0-1 0 0,0 0 1 0 0,0 0 0 0 0,1-1 0 0 0,-1 1 0 0 0,1 0 0 0 0,-1 0 0 0 0,1 0 0 0 0,-1 0 0 0 0,1-1 0 0 0,0 1 0 0 0,-1 0 0 0 0,1 0-1 0 0,0-1 1 0 0,0 1 0 0 0,0 0 0 0 0,0-1 0 0 0,0 1 0 0 0,0 0 0 0 0,1 0 0 0 0,-1-1 0 0 0,0 1 0 0 0,0 0 0 0 0,1 0-1 0 0,-1-1 1 0 0,1 1 0 0 0,0 0 0 0 0,-1 0 5 0 0,41-61-157 0 0,-11 40 85 0 0,2 2 1 0 0,0 1-1 0 0,1 1 0 0 0,1 2 0 0 0,0 2 1 0 0,1 1-1 0 0,1 1 0 0 0,19-2 72 0 0,-37 8-69 0 0,462-116-846 0 0,-437 95 958 0 0,-42 26-40 0 0,-1 1-50 0 0,-5-3-30 0 0,-9-1 97 0 0,1 0 0 0 0,-1 1 0 0 0,0 1-1 0 0,0 0 1 0 0,0 1 0 0 0,0 1 0 0 0,0 0 0 0 0,0 0 0 0 0,0 2 0 0 0,0 0-1 0 0,0 0 1 0 0,1 2 0 0 0,-1-1 0 0 0,1 2 0 0 0,-1 0 0 0 0,2 0 0 0 0,-1 1-1 0 0,0 1 1 0 0,1 0 0 0 0,1 1 0 0 0,-1 0 0 0 0,1 0 0 0 0,-4 6-20 0 0,11-12 2 0 0,0 1 0 0 0,0 0 0 0 0,1 0 0 0 0,-1 0 0 0 0,1 0 0 0 0,0 0 0 0 0,0 1 0 0 0,0 0 0 0 0,1-1 0 0 0,-1 1 0 0 0,1 0 0 0 0,0 0 0 0 0,0 0 0 0 0,0 1 0 0 0,0-1-1 0 0,1 0 1 0 0,0 1 0 0 0,0-1 0 0 0,0 1 0 0 0,0-1 0 0 0,1 1 0 0 0,0-1 0 0 0,0 1 0 0 0,0 0 0 0 0,0-1 0 0 0,1 1 0 0 0,-1-1 0 0 0,1 1 0 0 0,1-1 0 0 0,-1 1 0 0 0,1-1 0 0 0,-1 0 0 0 0,1 0 0 0 0,0 0 0 0 0,1 0 0 0 0,-1 0 0 0 0,1 0 0 0 0,-1 0 0 0 0,1-1 0 0 0,0 1 0 0 0,1-1 0 0 0,-1 0 0 0 0,1 0 0 0 0,-1 0 0 0 0,1-1 0 0 0,0 1 0 0 0,2 1-2 0 0,13 4-379 0 0,1 0 0 0 0,0-1 1 0 0,0-1-1 0 0,0-1 0 0 0,1 0 0 0 0,-1-2 0 0 0,1-1 1 0 0,0 0-1 0 0,0-1 0 0 0,0-2 0 0 0,0 0 0 0 0,0-1 1 0 0,10-3 378 0 0,77-13-1190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7:4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480 149 868 0 0,'13'-18'1336'0'0,"-6"-5"-186"0"0,-4 20-1137 0 0,-2 2 23 0 0,0 0 0 0 0,0 0 0 0 0,0 0 1 0 0,0 1-1 0 0,0-1 0 0 0,0 0 1 0 0,0 0-1 0 0,0-1 0 0 0,-1 1 1 0 0,1 0-1 0 0,0 0 0 0 0,-1 0 1 0 0,1 0-1 0 0,-1-1 0 0 0,1 1 1 0 0,-1 0-1 0 0,0 0 0 0 0,0-1 0 0 0,1 1 1 0 0,-1 0-1 0 0,0-1 0 0 0,0 1 1 0 0,0 0-1 0 0,0-1 0 0 0,-1 1 1 0 0,1 0-1 0 0,0 0 0 0 0,0-1 1 0 0,-1 1-1 0 0,1 0 0 0 0,-1 0 1 0 0,1-1-1 0 0,-1 1 0 0 0,0 0 1 0 0,1 0-1 0 0,-1 0 0 0 0,0 0 0 0 0,0 0 1 0 0,0 0-1 0 0,0 0-36 0 0,-4-5 51 0 0,-1 1 1 0 0,0 0-1 0 0,0 0 0 0 0,0 0 0 0 0,0 1 0 0 0,-1 0 1 0 0,0 0-1 0 0,0 1 0 0 0,0 0 0 0 0,0 0 0 0 0,0 0 1 0 0,-1 1-1 0 0,0 0 0 0 0,1 1 0 0 0,-1 0 0 0 0,0 0 1 0 0,1 0-1 0 0,-1 1 0 0 0,0 0 0 0 0,0 1 0 0 0,1 0 1 0 0,-1 0-1 0 0,0 1 0 0 0,1-1 0 0 0,-1 2 0 0 0,1-1 1 0 0,0 1-1 0 0,0 0 0 0 0,0 1 0 0 0,0-1 0 0 0,0 2-51 0 0,-17 8 60 0 0,1 1-1 0 0,0 2 1 0 0,1 0-1 0 0,0 1 0 0 0,2 2 1 0 0,0 0-1 0 0,1 1 0 0 0,-6 8-59 0 0,16-17 50 0 0,0 0 0 0 0,1 1 0 0 0,0 0 0 0 0,1 0 0 0 0,0 1 0 0 0,1 0 0 0 0,1 0 0 0 0,0 1-1 0 0,0 0 1 0 0,2-1 0 0 0,-1 1 0 0 0,2 0 0 0 0,0 1 0 0 0,0 9-50 0 0,2-21 3 0 0,1 0-1 0 0,-1 0 1 0 0,0 0 0 0 0,1-1-1 0 0,0 1 1 0 0,0 0 0 0 0,0 0-1 0 0,0 0 1 0 0,0 0 0 0 0,1-1-1 0 0,-1 1 1 0 0,1-1 0 0 0,0 1-1 0 0,0-1 1 0 0,0 1 0 0 0,0-1-1 0 0,0 0 1 0 0,0 0-1 0 0,0 0 1 0 0,1 0 0 0 0,-1-1-1 0 0,1 1 1 0 0,-1 0 0 0 0,1-1-1 0 0,0 0 1 0 0,0 0 0 0 0,0 0-1 0 0,-1 0 1 0 0,1 0 0 0 0,0 0-1 0 0,0-1 1 0 0,0 0 0 0 0,0 1-1 0 0,0-1 1 0 0,0 0 0 0 0,0 0-1 0 0,0-1 1 0 0,0 1 0 0 0,0-1-1 0 0,1 1-2 0 0,123-32-137 0 0,-105 18 118 0 0,0 0 1 0 0,0-1 0 0 0,-1-1-1 0 0,-1-1 1 0 0,-1-1 0 0 0,-1-1 0 0 0,0 0-1 0 0,-1-1 1 0 0,12-21 18 0 0,-29 41 18 0 0,0 0 0 0 0,0 0 0 0 0,-1-1 0 0 0,1 1 0 0 0,0 0 0 0 0,0 0 0 0 0,0 0 1 0 0,0 0-1 0 0,-1-1 0 0 0,1 1 0 0 0,0 0 0 0 0,0 0 0 0 0,0-1 0 0 0,0 1 0 0 0,0 0 0 0 0,0 0 0 0 0,-1 0 0 0 0,1-1 0 0 0,0 1 0 0 0,0 0-18 0 0,-21 24-161 0 0,18-20 148 0 0,1 0-1 0 0,0 0 0 0 0,0 0 1 0 0,0 0-1 0 0,1 0 1 0 0,-1 0-1 0 0,1 0 1 0 0,0 1-1 0 0,0-1 1 0 0,1 0-1 0 0,-1 1 1 0 0,1-1-1 0 0,0 1 1 0 0,0-1-1 0 0,0 1 1 0 0,1-1-1 0 0,-1 0 1 0 0,1 1-1 0 0,0-1 1 0 0,1 0-1 0 0,-1 0 0 0 0,1 1 1 0 0,0-1-1 0 0,0 0 1 0 0,0 0-1 0 0,0-1 1 0 0,1 1-1 0 0,-1 0 1 0 0,1-1-1 0 0,0 0 1 0 0,0 0-1 0 0,0 0 1 0 0,1 0-1 0 0,-1 0 1 0 0,1 0-1 0 0,-1-1 1 0 0,1 0-1 0 0,0 1 1 0 0,0-2-1 0 0,3 2 14 0 0,177 47-4203 0 0,-149-50 2815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7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19 505 984 0 0,'0'0'477'0'0,"0"0"-39"0"0,0 0-45 0 0,0 0-5 0 0,0 0 4 0 0,0 0-34 0 0,0 0-19 0 0,0 0-15 0 0,0 0 0 0 0,0 0 19 0 0,0 0 62 0 0,-3-8 346 0 0,0 0-687 0 0,0 1 0 0 0,1-1 0 0 0,-1 0 0 0 0,2 0 0 0 0,-1 0 0 0 0,1 0 0 0 0,0 0 0 0 0,1-1 0 0 0,0 1 0 0 0,0 0 0 0 0,1 0 0 0 0,0 0 0 0 0,1 0 0 0 0,-1 0 0 0 0,1 0 1 0 0,1 0-1 0 0,0 0 0 0 0,0 1 0 0 0,0-1 0 0 0,1 1 0 0 0,0 0 0 0 0,0 0 0 0 0,1 0 0 0 0,0 1 0 0 0,0 0 0 0 0,1 0 0 0 0,0 0 0 0 0,0 0 0 0 0,0 1 0 0 0,0 0 0 0 0,1 0 0 0 0,0 1 0 0 0,0 0 0 0 0,0 0 0 0 0,1 1 0 0 0,-1-1 0 0 0,1 2 0 0 0,0-1 0 0 0,7-1-64 0 0,-11 3 2 0 0,1 1 0 0 0,-1-1 0 0 0,0 1-1 0 0,0 0 1 0 0,0 0 0 0 0,0 0 0 0 0,0 0-1 0 0,0 1 1 0 0,0-1 0 0 0,0 1 0 0 0,0 0-1 0 0,0 0 1 0 0,0 1 0 0 0,0-1 0 0 0,-1 1-1 0 0,1 0 1 0 0,-1 0 0 0 0,1 0 0 0 0,-1 1-1 0 0,1-1 1 0 0,-1 1 0 0 0,0-1 0 0 0,0 1-1 0 0,-1 0 1 0 0,1 0 0 0 0,0 1 0 0 0,-1-1-1 0 0,0 0 1 0 0,0 1 0 0 0,0 0 0 0 0,0-1-1 0 0,-1 1 1 0 0,1 0 0 0 0,-1 0 0 0 0,0 0-1 0 0,0 0 1 0 0,0 2-2 0 0,2 15 11 0 0,-1 0 0 0 0,0 0 0 0 0,-2 0 0 0 0,0 0 0 0 0,-2 0 1 0 0,0 0-1 0 0,-1-1 0 0 0,-1 1 0 0 0,-1-1 0 0 0,-7 16-11 0 0,-61 122 112 0 0,72-157-101 0 0,1 1 1 0 0,-1-1-1 0 0,0 1 0 0 0,0-1 1 0 0,1 1-1 0 0,-1-1 0 0 0,1 1 1 0 0,-1-1-1 0 0,1 1 1 0 0,0-1-1 0 0,-1 1 0 0 0,1 0 1 0 0,0-1-1 0 0,0 1 1 0 0,0-1-1 0 0,0 1 0 0 0,0 0 1 0 0,1-1-1 0 0,-1 1 0 0 0,0-1 1 0 0,1 1-1 0 0,-1 0 1 0 0,1-1-1 0 0,0 1 0 0 0,-1-1 1 0 0,1 0-1 0 0,0 1 0 0 0,0-1 1 0 0,0 0-1 0 0,0 1 1 0 0,0-1-1 0 0,0 0 0 0 0,0 0 1 0 0,1 0-1 0 0,-1 0 0 0 0,0 0 1 0 0,1 0-1 0 0,-1 0 1 0 0,0 0-1 0 0,1-1 0 0 0,-1 1 1 0 0,1-1-1 0 0,-1 1 1 0 0,1-1-1 0 0,0 1 0 0 0,-1-1 1 0 0,1 0-1 0 0,-1 0 0 0 0,1 1 1 0 0,0-1-1 0 0,-1-1 1 0 0,1 1-1 0 0,-1 0 0 0 0,1 0 1 0 0,0 0-1 0 0,-1-1 0 0 0,1 1 1 0 0,-1-1-1 0 0,1 1 1 0 0,-1-1-1 0 0,1 0 0 0 0,-1 0 1 0 0,0 0-1 0 0,1 0-11 0 0,10 2-25 0 0,31 1-559 0 0,0-2-1 0 0,0-2 1 0 0,0-1-1 0 0,0-3 1 0 0,20-5 584 0 0,-32-5-4009 0 0,-28 8 2552 0 0</inkml:trace>
  <inkml:trace contextRef="#ctx0" brushRef="#br0" timeOffset="278.338">678 522 1412 0 0,'34'5'6410'0'0,"39"-15"-6522"0"0,-58 8 634 0 0,99-13-681 0 0,-65 14-3540 0 0,-48-1 2443 0 0,8-8 50 0 0</inkml:trace>
  <inkml:trace contextRef="#ctx0" brushRef="#br0" timeOffset="950.436">1553 57 1212 0 0,'1'0'82'0'0,"0"0"-1"0"0,0 0 1 0 0,0 0 0 0 0,0 0 0 0 0,0 0-1 0 0,0 0 1 0 0,0 0 0 0 0,-1 0-1 0 0,1 0 1 0 0,0 0 0 0 0,0 1-1 0 0,0-1 1 0 0,0 0 0 0 0,0 1-1 0 0,0-1 1 0 0,0 1 0 0 0,-1-1 0 0 0,1 1-1 0 0,0-1 1 0 0,0 1 0 0 0,-1 0-1 0 0,1-1 1 0 0,0 1 0 0 0,-1 0-1 0 0,1-1 1 0 0,-1 1 0 0 0,1 0-1 0 0,-1 0 1 0 0,1 0 0 0 0,-1 0 0 0 0,1-1-1 0 0,-1 1 1 0 0,0 0 0 0 0,0 0-1 0 0,1 0 1 0 0,-1 0 0 0 0,0 0-1 0 0,0 0 1 0 0,0 0 0 0 0,0 0-1 0 0,0 0 1 0 0,0 0 0 0 0,0 0 0 0 0,0 0-1 0 0,-1 0 1 0 0,1-1 0 0 0,0 1-1 0 0,0 0-81 0 0,0 11 37 0 0,32 273 138 0 0,0-47 471 0 0,-26-215 515 0 0,-5-80-1015 0 0,-23-54-347 0 0,22 103 188 0 0,0-1 1 0 0,0 1 0 0 0,-1 0-1 0 0,0 0 1 0 0,0 0 0 0 0,-1 0 0 0 0,0 1-1 0 0,-1-1 1 0 0,1 0 0 0 0,-1 1-1 0 0,-1-1 1 0 0,0 1 0 0 0,0 0 0 0 0,0 0-1 0 0,-1 1 1 0 0,0-1 0 0 0,0 1-1 0 0,0 0 1 0 0,-1 0 0 0 0,0 1 0 0 0,0 0-1 0 0,-1 0 1 0 0,1 0 0 0 0,-1 1-1 0 0,0 0 1 0 0,0 0 0 0 0,-1 1 0 0 0,1 0-1 0 0,-1 0 1 0 0,-4-1 12 0 0,-1 4 3 0 0,1 0 1 0 0,-1 1-1 0 0,1 0 0 0 0,-1 1 1 0 0,1 1-1 0 0,-1 0 0 0 0,1 0 0 0 0,0 1 1 0 0,0 1-1 0 0,1 0 0 0 0,0 1 1 0 0,-1 0-1 0 0,2 0 0 0 0,-1 1 1 0 0,1 1-1 0 0,0 0 0 0 0,1 0 1 0 0,-1 1-1 0 0,2 0 0 0 0,-1 0 1 0 0,1 1-1 0 0,1 0 0 0 0,0 1 1 0 0,0 0-1 0 0,1 0 0 0 0,1 0 0 0 0,0 1 1 0 0,0-1-1 0 0,1 1 0 0 0,0 1 1 0 0,1-1-1 0 0,1 0 0 0 0,0 1 1 0 0,1-1-1 0 0,0 5-3 0 0,4-9-20 0 0,0-1 1 0 0,0 1-1 0 0,1-1 0 0 0,0 0 1 0 0,1 0-1 0 0,0 0 0 0 0,0-1 1 0 0,0 0-1 0 0,1 1 0 0 0,0-2 1 0 0,0 1-1 0 0,0-1 1 0 0,1 0-1 0 0,-1 0 0 0 0,1-1 1 0 0,1 0-1 0 0,-1 0 0 0 0,0-1 1 0 0,1 0-1 0 0,0 0 0 0 0,0-1 1 0 0,0 0-1 0 0,0 0 0 0 0,0 0 1 0 0,0-1-1 0 0,0-1 1 0 0,0 0-1 0 0,1 0 0 0 0,-1 0 1 0 0,4-1 19 0 0,-1 1-282 0 0,0 1 0 0 0,-1-1 0 0 0,1-1 0 0 0,-1 0 0 0 0,1-1 0 0 0,-1 0 1 0 0,1 0-1 0 0,-1-1 0 0 0,0 0 0 0 0,0-1 0 0 0,0 0 0 0 0,2-2 282 0 0,-5 3-210 0 0,22-10-708 0 0</inkml:trace>
  <inkml:trace contextRef="#ctx0" brushRef="#br0" timeOffset="1192.826">1862 370 1216 0 0,'9'-1'2485'0'0,"-3"16"7"0"0,-6-13-2516 0 0,40 249 630 0 0,-45-248-4882 0 0,2-6 2973 0 0</inkml:trace>
  <inkml:trace contextRef="#ctx0" brushRef="#br0" timeOffset="1441.831">1859 260 2136 0 0,'3'-49'6267'0'0,"10"43"-12266"0"0,-8 5 4551 0 0</inkml:trace>
  <inkml:trace contextRef="#ctx0" brushRef="#br0" timeOffset="2044.372">2104 462 928 0 0,'32'168'2428'0'0,"-32"-168"-2140"0"0,0 0 100 0 0,1 27 2583 0 0,13-43-1741 0 0,77-200-668 0 0,-64 183-1553 0 0,-27 33 877 0 0,0 0 10 0 0,0 0 9 0 0,20 31-180 0 0,-15 17-216 0 0,-5-47 584 0 0,0-1-13 0 0,5 8 163 0 0,0-17 79 0 0,4-15-275 0 0,0 0 0 0 0,2 1-1 0 0,1 0 1 0 0,1 0 0 0 0,1 2 0 0 0,0-1 0 0 0,2 2 0 0 0,1-1-47 0 0,8 33-23 0 0,29 173-161 0 0,-51-163-85 0 0,9 16-3957 0 0,-10-38 2962 0 0</inkml:trace>
  <inkml:trace contextRef="#ctx0" brushRef="#br0" timeOffset="3634.198">2141 489 1336 0 0,'0'0'616'0'0,"0"0"-58"0"0,0 0-155 0 0,0 0 10 0 0,0 0-50 0 0,4-15 418 0 0,7 4-546 0 0,-6 5-140 0 0,0 0 1 0 0,0 0-1 0 0,1 0 0 0 0,-1 1 1 0 0,1 0-1 0 0,1 1 1 0 0,-1-1-1 0 0,0 1 1 0 0,1 0-1 0 0,0 1 1 0 0,0-1-1 0 0,0 2 0 0 0,1-1 1 0 0,-1 1-1 0 0,0 0 1 0 0,1 0-1 0 0,5 0-95 0 0,-7 6 10 0 0,0 1-1 0 0,0 0 0 0 0,0 0 1 0 0,-1 1-1 0 0,0-1 1 0 0,0 1-1 0 0,0 0 1 0 0,-1 0-1 0 0,0 1 0 0 0,0 0 1 0 0,-1-1-1 0 0,0 1 1 0 0,0 0-1 0 0,0 0 0 0 0,-1 1 1 0 0,0-1-1 0 0,1 7-9 0 0,13 119 719 0 0,-16-132-485 0 0,0-1 39 0 0,-2 6 1219 0 0,2-42-1459 0 0,-3 16 4 0 0,2-1 0 0 0,0 0 0 0 0,1 1 0 0 0,1-1 0 0 0,1 0 0 0 0,0 1 0 0 0,2-1 0 0 0,1 1 0 0 0,0 0 0 0 0,1 0 0 0 0,1 1 0 0 0,1 0 0 0 0,1 0 0 0 0,1 1 1 0 0,0 0-1 0 0,1 0 0 0 0,10-10-37 0 0,-18 28-10 0 0,1 1 1 0 0,-1-1 0 0 0,0 1 0 0 0,1 0-1 0 0,-1 0 1 0 0,0 0 0 0 0,0 0 0 0 0,0 1-1 0 0,0-1 1 0 0,0 1 0 0 0,0 0 0 0 0,0 0 0 0 0,0 0-1 0 0,-1 0 1 0 0,1 0 0 0 0,-1 0 0 0 0,1 1-1 0 0,-1-1 1 0 0,0 1 0 0 0,0 0 0 0 0,0 0 0 0 0,-1 0-1 0 0,1 0 1 0 0,-1 0 0 0 0,1 0 0 0 0,-1 0-1 0 0,0 0 1 0 0,0 1 0 0 0,0-1 0 0 0,-1 0-1 0 0,1 1 1 0 0,-1-1 0 0 0,0 0 0 0 0,0 1 0 0 0,0 1 9 0 0,8 15-33 0 0,27 145-253 0 0,52-350 406 0 0,-41 133-469 0 0,-46 52 366 0 0,0 0-6 0 0,17 16-106 0 0,55 102 150 0 0,-15-19-1196 0 0,-5-44-2803 0 0,-47-53 2568 0 0,-2-2 16 0 0</inkml:trace>
  <inkml:trace contextRef="#ctx0" brushRef="#br0" timeOffset="5449.625">3137 509 1392 0 0,'0'0'442'0'0,"0"0"-76"0"0,0 0-69 0 0,0 0 14 0 0,0 0-61 0 0,0 0-9 0 0,0 0-108 0 0,0 0-35 0 0,0 0-9 0 0,0 0-9 0 0,0 0 8 0 0,0 0 41 0 0,0 0-53 0 0,0 0 11 0 0,0 0 118 0 0,0 0-23 0 0,0 0-130 0 0,0 0 4 0 0,0 0-2 0 0,0 0-8 0 0,0 0 26 0 0,0 0-16 0 0,0 0-2 0 0,0 0 44 0 0,0 0-2 0 0,0 0-14 0 0,0 0-4 0 0,0 0 1 0 0,0 0 37 0 0,0 0 25 0 0,0 0-16 0 0,0 0-45 0 0,0 0-18 0 0,0 0-4 0 0,0 0-6 0 0,0 0 2 0 0,0 0 32 0 0,0 0 2 0 0,0 0-18 0 0,0 0-36 0 0,0 0 30 0 0,0 0 5 0 0,0 0-13 0 0,0 0-40 0 0,0 0-11 0 0,0 0 55 0 0,0 0-19 0 0,0 0-28 0 0,0 0-36 0 0,0 0 20 0 0,0 0 12 0 0,0 0 29 0 0,0 0 11 0 0,0 0-62 0 0,0 0 59 0 0,15-4-27 0 0,6-1 26 0 0,-1-1-1 0 0,1-1 0 0 0,-1 0 1 0 0,-1-2-1 0 0,1 0 1 0 0,-1-1-1 0 0,-1-1 0 0 0,0-1 1 0 0,15-12-45 0 0,-33 21-9 0 0,-1 1 0 0 0,1-1 1 0 0,0 1-1 0 0,0-1 0 0 0,-1 1 1 0 0,0-1-1 0 0,1 1 0 0 0,-1-1 1 0 0,0 1-1 0 0,0 0 0 0 0,0 0 1 0 0,0-1-1 0 0,-1 1 0 0 0,1 0 1 0 0,-1 0-1 0 0,1 0 0 0 0,-1 0 1 0 0,0 1-1 0 0,1-1 0 0 0,-1 0 1 0 0,0 1-1 0 0,0-1 0 0 0,0 1 1 0 0,0 0-1 0 0,-1-1 0 0 0,1 1 1 0 0,0 0-1 0 0,-1 0 0 0 0,1 1 1 0 0,0-1-1 0 0,-1 0 0 0 0,1 1 1 0 0,-1 0-1 0 0,1-1 0 0 0,-1 1 1 0 0,1 0-1 0 0,-1 0 0 0 0,1 0 1 0 0,-1 1-1 0 0,1-1 0 0 0,-1 1 1 0 0,1-1-1 0 0,0 1 0 0 0,-1 0 9 0 0,-13-1-35 0 0,-1 1 0 0 0,0 0-1 0 0,1 2 1 0 0,0 0 0 0 0,-1 0 0 0 0,1 2-1 0 0,1 0 1 0 0,-1 1 0 0 0,1 0-1 0 0,0 1 1 0 0,0 1 0 0 0,1 1 0 0 0,0 0-1 0 0,-7 6 36 0 0,15-11 11 0 0,1 0 0 0 0,-1 0 0 0 0,1 1 0 0 0,0 0 0 0 0,0 0-1 0 0,0 0 1 0 0,0 1 0 0 0,1 0 0 0 0,0 0 0 0 0,1 0 0 0 0,-1 0 0 0 0,1 1-1 0 0,0-1 1 0 0,1 1 0 0 0,-1-1 0 0 0,2 1 0 0 0,-1 0 0 0 0,0 0 0 0 0,1 0-1 0 0,1 0 1 0 0,-1 1 0 0 0,1-1 0 0 0,0 0 0 0 0,1 0 0 0 0,0 0 0 0 0,0 0-1 0 0,0 0 1 0 0,1 0 0 0 0,0 0 0 0 0,0-1 0 0 0,1 1 0 0 0,0 0 0 0 0,0-1-1 0 0,0 0 1 0 0,1 0 0 0 0,0 0 0 0 0,0 0 0 0 0,1 0 0 0 0,-1-1 0 0 0,1 0-1 0 0,1 0 1 0 0,-1 0 0 0 0,1-1 0 0 0,-1 0 0 0 0,7 4-11 0 0,18 2-126 0 0,-1-1 0 0 0,1-1-1 0 0,1-1 1 0 0,-1-2 0 0 0,1-1 0 0 0,0-1 0 0 0,0-2-1 0 0,0-1 1 0 0,4-2 126 0 0,-21 2-201 0 0,-8 0 143 0 0,0 1 0 0 0,0-1-1 0 0,0 0 1 0 0,-1-1 0 0 0,1 1 0 0 0,0-1-1 0 0,0-1 1 0 0,-1 1 0 0 0,1-1 0 0 0,-1 0-1 0 0,1 0 1 0 0,-1 0 0 0 0,0-1 0 0 0,0 1-1 0 0,0-1 1 0 0,0-1 0 0 0,0 1 0 0 0,-1-1-1 0 0,1 0 1 0 0,-1 0 0 0 0,0 0 0 0 0,0 0-1 0 0,-1-1 1 0 0,1 0 0 0 0,-1 0 0 0 0,0 0-1 0 0,0 0 1 0 0,-1 0 0 0 0,1 0 0 0 0,-1-1-1 0 0,-1 1 1 0 0,1-1 0 0 0,-1 1 0 0 0,1-1-1 0 0,-1-5 59 0 0,-1-182 1498 0 0,0 192-1551 0 0,8 7-100 0 0,2 16 232 0 0,-2 1-1 0 0,0 0 0 0 0,-1 0 0 0 0,-2 1 0 0 0,0 0 0 0 0,-2 0 0 0 0,0 0 0 0 0,-2 1 0 0 0,0 0-78 0 0,17-4 2873 0 0,33-320-1958 0 0,-48 290-935 0 0,-2 0-56 0 0,1 0 1 0 0,0 0 0 0 0,1 1-1 0 0,0-1 1 0 0,1 1-1 0 0,-1-1 1 0 0,2 1 0 0 0,-1 0-1 0 0,1 0 1 0 0,0 1 0 0 0,1 0-1 0 0,-1 0 1 0 0,6-4 75 0 0,-5 14-406 0 0,3 10 355 0 0,0 0 0 0 0,-1 0 1 0 0,-1 1-1 0 0,0 1 0 0 0,-1-1 1 0 0,0 1-1 0 0,-1 0 0 0 0,-1 0 1 0 0,0 1-1 0 0,-1-1 0 0 0,-1 1 1 0 0,0 3 50 0 0,34 118-196 0 0,-30-121 189 0 0,-6-14 19 0 0,1 0-1 0 0,-1 0 1 0 0,0 0 0 0 0,0 0-1 0 0,1 0 1 0 0,-1 0 0 0 0,1 0-1 0 0,0-1 1 0 0,-1 1 0 0 0,1 0 0 0 0,0 0-1 0 0,0-1 1 0 0,0 1 0 0 0,0 0-1 0 0,1-1 1 0 0,-1 1 0 0 0,0-1-1 0 0,1 0 1 0 0,-1 1 0 0 0,1-1-1 0 0,-1 0 1 0 0,1 0 0 0 0,-1 0 0 0 0,1 0-1 0 0,0 0 1 0 0,0 0 0 0 0,-1-1-1 0 0,1 1 1 0 0,0 0 0 0 0,0-1-1 0 0,0 1 1 0 0,0-1 0 0 0,0 0-1 0 0,0 0 1 0 0,0 0 0 0 0,0 0 0 0 0,-1 0-1 0 0,1 0 1 0 0,0 0 0 0 0,0-1-1 0 0,1 1-11 0 0,12-10 3 0 0,0 1 0 0 0,0-2-1 0 0,-1 0 1 0 0,0-1 0 0 0,-1 0-1 0 0,-1-1 1 0 0,0 0 0 0 0,-1-1-1 0 0,0-1 1 0 0,-1 0 0 0 0,0 0-1 0 0,-1-1 1 0 0,-1 0 0 0 0,-1 0-1 0 0,0-1 1 0 0,-1 0 0 0 0,-1 0-1 0 0,-1 0 1 0 0,0-1 0 0 0,-1 0-1 0 0,-1 0 1 0 0,-1 0 0 0 0,0-4-3 0 0,-1 20-6 0 0,-1 1 1 0 0,1 0 0 0 0,1-1-1 0 0,-1 1 1 0 0,0 0 0 0 0,0 0-1 0 0,0-1 1 0 0,1 1 0 0 0,-1 0-1 0 0,0 0 1 0 0,1-1 0 0 0,-1 1-1 0 0,1 0 1 0 0,0 0 0 0 0,-1 0-1 0 0,1 0 1 0 0,0 0 0 0 0,0 0-1 0 0,0 0 1 0 0,-1 0 0 0 0,1 0-1 0 0,0 0 1 0 0,0 0 0 0 0,0 1-1 0 0,1-1 1 0 0,-1 0 0 0 0,0 1-1 0 0,0-1 1 0 0,0 1 0 0 0,0-1-1 0 0,1 1 1 0 0,-1-1 0 0 0,0 1-1 0 0,0 0 1 0 0,1 0 0 0 0,-1 0-1 0 0,0 0 1 0 0,1 0 0 0 0,-1 0-1 0 0,0 0 1 0 0,0 0 0 0 0,1 0-1 0 0,-1 0 1 0 0,0 1 0 0 0,0-1-1 0 0,1 1 1 0 0,-1-1 0 0 0,0 1-1 0 0,0-1 1 0 0,0 1 0 0 0,0-1-1 0 0,0 1 1 0 0,0 0-1 0 0,0 0 1 0 0,0 0 0 0 0,0 0-1 0 0,0 0 1 0 0,0 0 0 0 0,0 0-1 0 0,0 1 6 0 0,11 4 5 0 0,0-2-14 0 0,-1 1 0 0 0,0 1 1 0 0,0 0-1 0 0,-1 0 0 0 0,0 1 1 0 0,0 0-1 0 0,0 1 1 0 0,-1 0-1 0 0,0 1 0 0 0,-1 0 1 0 0,0 0-1 0 0,0 1 0 0 0,-1 0 1 0 0,-1 0-1 0 0,1 0 0 0 0,-1 1 1 0 0,-1 0-1 0 0,0 1 1 0 0,-1-1-1 0 0,0 1 0 0 0,-1 0 1 0 0,0 0-1 0 0,1 11 9 0 0,-6-15-5 0 0,-1 0 0 0 0,-1 0 0 0 0,1 0 0 0 0,-1-1 0 0 0,0 1 0 0 0,-1-1 0 0 0,0 0 0 0 0,0 0-1 0 0,-1 0 1 0 0,1-1 0 0 0,-2 0 0 0 0,1 0 0 0 0,0-1 0 0 0,-1 1 0 0 0,0-2 0 0 0,0 1 0 0 0,-1-1 0 0 0,1 0 0 0 0,-1 0 0 0 0,0-1 0 0 0,0 0 0 0 0,0 0 0 0 0,-1-1 0 0 0,-4 1 5 0 0,-11-33-3541 0 0,25 10 2281 0 0</inkml:trace>
  <inkml:trace contextRef="#ctx0" brushRef="#br0" timeOffset="5823.716">4590 264 1324 0 0,'0'0'425'0'0,"0"0"-50"0"0,5 62 3072 0 0,-5-61-3271 0 0,0 45 2720 0 0,0-43-2564 0 0,-2 11 1177 0 0,-8-34-2731 0 0,-20-74-5432 0 0,28 72 5134 0 0</inkml:trace>
  <inkml:trace contextRef="#ctx0" brushRef="#br0" timeOffset="6258.343">4607 294 1132 0 0,'-6'23'376'0'0,"0"0"-1"0"0,1 1 1 0 0,1 0-1 0 0,1 0 1 0 0,1 0 0 0 0,2 0-1 0 0,1 22-375 0 0,0-15 417 0 0,-2-23-380 0 0,2-1 1 0 0,-1 0-1 0 0,1 1 0 0 0,0-1 1 0 0,0 0-1 0 0,1 0 1 0 0,0 0-1 0 0,0 0 1 0 0,1 0-1 0 0,0 0 0 0 0,0-1 1 0 0,1 1-1 0 0,0-1 1 0 0,0 0-1 0 0,0 0 1 0 0,1 0-1 0 0,-1-1 0 0 0,1 1 1 0 0,1-1-1 0 0,-1-1 1 0 0,1 1-1 0 0,0-1 1 0 0,0 0-1 0 0,0 0 0 0 0,1 0 1 0 0,-1-1-1 0 0,1 0 1 0 0,0 0-1 0 0,7 1-37 0 0,29-26-2419 0 0,-29 4 1151 0 0</inkml:trace>
  <inkml:trace contextRef="#ctx0" brushRef="#br0" timeOffset="6616.36">4565 97 1172 0 0,'-3'-22'5415'0'0,"-11"-5"-3383"0"0,9 20-1779 0 0,14 20-5799 0 0,-5-10 4288 0 0</inkml:trace>
  <inkml:trace contextRef="#ctx0" brushRef="#br0" timeOffset="7426.927">5073 404 1088 0 0,'-19'-22'3489'0'0,"-69"43"-2801"0"0,75-17-625 0 0,0 1 1 0 0,1 1-1 0 0,-1 0 0 0 0,1 0 0 0 0,1 1 0 0 0,-1 1 1 0 0,1 0-1 0 0,1 0 0 0 0,-1 1 0 0 0,2 0 0 0 0,-1 1 1 0 0,1 0-1 0 0,0 1 0 0 0,1 0 0 0 0,1 0 0 0 0,0 1 1 0 0,0 0-1 0 0,1 0 0 0 0,0 1-63 0 0,33 29 422 0 0,-18-37-395 0 0,0 0 0 0 0,0-1 0 0 0,1 0 0 0 0,0-1 0 0 0,-1 0 0 0 0,1 0 0 0 0,0-1 0 0 0,1-1 0 0 0,-1 1 0 0 0,0-2 0 0 0,0 1 1 0 0,0-1-1 0 0,1-1 0 0 0,-1 0 0 0 0,0 0 0 0 0,0-1 0 0 0,0-1 0 0 0,0 1 0 0 0,0-2 0 0 0,-1 1 0 0 0,1-1 0 0 0,-1-1 0 0 0,6-3-27 0 0,-8 3 27 0 0,0 0-1 0 0,-1-1 1 0 0,1 0 0 0 0,-1 0-1 0 0,0 0 1 0 0,-1-1-1 0 0,0 0 1 0 0,0 0 0 0 0,0 0-1 0 0,-1-1 1 0 0,0 0 0 0 0,0 0-1 0 0,-1 0 1 0 0,0 0 0 0 0,0 0-1 0 0,-1 0 1 0 0,-1-1 0 0 0,1 1-1 0 0,-1-1 1 0 0,0 0-1 0 0,-1 1 1 0 0,0-5-27 0 0,24 25-1593 0 0,5 37 1562 0 0,2 33-74 0 0,-24-58 1400 0 0,-5-49-1349 0 0,0 0-1 0 0,2-1 1 0 0,1 1-1 0 0,1 1 1 0 0,1-1-1 0 0,1 1 1 0 0,1 0-1 0 0,1 1 1 0 0,1 0-1 0 0,3-3 55 0 0,-12 21-33 0 0,0 0 0 0 0,1 1 0 0 0,0 0-1 0 0,0-1 1 0 0,0 1 0 0 0,0 0 0 0 0,0 0-1 0 0,1 0 1 0 0,0 1 0 0 0,0 0 0 0 0,0-1 0 0 0,0 1-1 0 0,0 0 1 0 0,1 1 0 0 0,-1-1 0 0 0,1 1-1 0 0,0 0 1 0 0,0 0 0 0 0,1 0 33 0 0,-4 2-128 0 0,15 4-117 0 0,-11 1 213 0 0,0 0 0 0 0,0 0 0 0 0,0 1 0 0 0,-1 0 0 0 0,0 0 0 0 0,0 0 0 0 0,0 1 0 0 0,-1 0 0 0 0,0 0 0 0 0,0 0 0 0 0,-1 0 0 0 0,0 0 0 0 0,0 1 0 0 0,-1 0 0 0 0,0-1 0 0 0,0 1 0 0 0,-1 0 1 0 0,1 7 31 0 0,9 28-46 0 0,21 56-180 0 0,-29-94 88 0 0,1-1-1 0 0,0 1 0 0 0,0-1 0 0 0,1-1 1 0 0,-1 1-1 0 0,1 0 0 0 0,-1-1 0 0 0,1 0 1 0 0,0 0-1 0 0,1-1 0 0 0,-1 1 0 0 0,0-1 1 0 0,1 0-1 0 0,-1 0 0 0 0,1-1 0 0 0,-1 0 0 0 0,1 0 1 0 0,0 0-1 0 0,0-1 0 0 0,-1 0 0 0 0,1 0 1 0 0,0 0-1 0 0,0-1 139 0 0,14 1-1159 0 0</inkml:trace>
  <inkml:trace contextRef="#ctx0" brushRef="#br0" timeOffset="8045.608">5934 462 856 0 0,'-3'-3'139'0'0,"0"0"-1"0"0,0-1 1 0 0,0 1 0 0 0,0 1-1 0 0,0-1 1 0 0,-1 0 0 0 0,1 1 0 0 0,-1 0-1 0 0,0 0 1 0 0,0 0 0 0 0,0 0-1 0 0,0 1 1 0 0,0-1 0 0 0,0 1-1 0 0,0 0 1 0 0,0 0 0 0 0,0 1-1 0 0,0-1 1 0 0,-1 1 0 0 0,1 0-1 0 0,0 0 1 0 0,-1 0 0 0 0,1 1-1 0 0,0-1 1 0 0,0 1 0 0 0,0 0-1 0 0,-3 2-138 0 0,-9 2 98 0 0,2 1-1 0 0,-1 0 1 0 0,1 1-1 0 0,0 1 0 0 0,0 1 1 0 0,1 0-1 0 0,0 0 1 0 0,1 1-1 0 0,0 1 0 0 0,0 0 1 0 0,-7 10-98 0 0,18-20 7 0 0,0 0 0 0 0,0 0 1 0 0,-1 0-1 0 0,1 0 0 0 0,0 0 1 0 0,0 0-1 0 0,0 0 0 0 0,0 0 1 0 0,0 0-1 0 0,1 1 0 0 0,-1-1 1 0 0,0 0-1 0 0,1 1 0 0 0,-1-1 1 0 0,0 1-1 0 0,1-1 0 0 0,0 1 0 0 0,-1-1 1 0 0,1 1-1 0 0,0-1 0 0 0,0 1 1 0 0,0-1-1 0 0,0 1 0 0 0,0-1 1 0 0,0 1-1 0 0,0-1 0 0 0,0 1 1 0 0,0-1-1 0 0,1 1 0 0 0,-1-1 1 0 0,1 0-1 0 0,-1 1 0 0 0,1-1 1 0 0,0 1-1 0 0,0-1 0 0 0,-1 0 0 0 0,1 1 1 0 0,0-1-1 0 0,0 0 0 0 0,0 0 1 0 0,0 0-1 0 0,0 0 0 0 0,0 0 1 0 0,1 0-1 0 0,-1 0 0 0 0,0 0 1 0 0,1 0-1 0 0,-1-1 0 0 0,0 1 1 0 0,1-1-1 0 0,-1 1 0 0 0,1-1 0 0 0,-1 1 1 0 0,0-1-1 0 0,1 0 0 0 0,0 1 1 0 0,-1-1-1 0 0,1 0 0 0 0,-1 0 1 0 0,2 0-8 0 0,103-2-134 0 0,-95 0 128 0 0,1 0-1 0 0,-1-1 1 0 0,1 0 0 0 0,-1-1-1 0 0,0 0 1 0 0,0-1-1 0 0,0 0 1 0 0,-1 0 0 0 0,1-2-1 0 0,-1 1 1 0 0,-1-1-1 0 0,1 0 1 0 0,-1-1 0 0 0,-1 0-1 0 0,0-1 7 0 0,-17 20 344 0 0,8-10-339 0 0,-1-1 0 0 0,1 1 0 0 0,0-1 0 0 0,0 1-1 0 0,0 0 1 0 0,0 0 0 0 0,0-1 0 0 0,0 1 0 0 0,0 0 0 0 0,0 0 0 0 0,0 0-1 0 0,0 0 1 0 0,0 0 0 0 0,0 0 0 0 0,1 0 0 0 0,-1 1 0 0 0,0-1 0 0 0,1 0-1 0 0,-1 0 1 0 0,1 0 0 0 0,0 1 0 0 0,-1-1 0 0 0,1 0 0 0 0,0 1-1 0 0,0-1 1 0 0,0 0 0 0 0,0 1 0 0 0,0-1 0 0 0,0 0 0 0 0,0 1 0 0 0,0-1-1 0 0,0 0 1 0 0,0 0 0 0 0,1 1 0 0 0,-1-1 0 0 0,1 0 0 0 0,-1 0 0 0 0,1 1-1 0 0,-1-1 1 0 0,1 0 0 0 0,0 0 0 0 0,0 0 0 0 0,-1 0 0 0 0,1 0-1 0 0,0 0 1 0 0,0 0 0 0 0,0 0 0 0 0,0 0 0 0 0,0 0 0 0 0,0-1 0 0 0,1 1-5 0 0,10 3 0 0 0,0-1 0 0 0,1 0 0 0 0,-1-2 0 0 0,0 1 0 0 0,1-1 0 0 0,-1-1 0 0 0,1 0 0 0 0,-1-1 0 0 0,1 0 0 0 0,-1-1 0 0 0,0-1 0 0 0,1 0 0 0 0,-1 0 0 0 0,-1-1 0 0 0,1-1 0 0 0,0 0 0 0 0,-1 0 0 0 0,0-1 0 0 0,-1 0 0 0 0,1-1 0 0 0,-1-1 0 0 0,0 0 0 0 0,-1 0 0 0 0,0 0 0 0 0,0-1 0 0 0,-1-1 0 0 0,0 1 0 0 0,-1-2 0 0 0,0 1 0 0 0,0-1 0 0 0,-1 0 0 0 0,0 0 0 0 0,-1 0 0 0 0,0-3 0 0 0,1-4 3 0 0,-1 0-1 0 0,-1 0 1 0 0,-1 0-1 0 0,0 0 1 0 0,-1-1-1 0 0,-1 1 1 0 0,-1-1 0 0 0,-1 1-1 0 0,0-1 1 0 0,-4-17-3 0 0,3 26 70 0 0,0-1-1 0 0,0 1 1 0 0,-1-1 0 0 0,-1 1 0 0 0,1 0 0 0 0,-2 0 0 0 0,1 0 0 0 0,-1 1 0 0 0,-1 0 0 0 0,0 0 0 0 0,0 0 0 0 0,-1 1 0 0 0,0-1 0 0 0,0 2 0 0 0,-1-1 0 0 0,0 1 0 0 0,0 0 0 0 0,0 1-1 0 0,-1 0 1 0 0,-9-5-70 0 0,15 10 12 0 0,0 1 0 0 0,0-1-1 0 0,0 0 1 0 0,0 1 0 0 0,0 0-1 0 0,0 0 1 0 0,0 0 0 0 0,-1 0-1 0 0,1 0 1 0 0,0 1 0 0 0,0 0-1 0 0,0-1 1 0 0,0 1 0 0 0,0 0-1 0 0,0 0 1 0 0,0 0 0 0 0,1 1-1 0 0,-1-1 1 0 0,0 1 0 0 0,1 0 0 0 0,-1 0-1 0 0,1-1 1 0 0,-1 2 0 0 0,1-1-1 0 0,0 0 1 0 0,0 0 0 0 0,0 1-1 0 0,0-1 1 0 0,-1 2-12 0 0,-1 2 47 0 0,-1 0-12 0 0,0 0 0 0 0,1 0 1 0 0,0 1-1 0 0,0 0 0 0 0,0 0 0 0 0,1 0 1 0 0,0 0-1 0 0,0 0 0 0 0,1 1 0 0 0,0-1 1 0 0,1 1-1 0 0,-1 0 0 0 0,1-1 1 0 0,1 1-1 0 0,-1 0 0 0 0,1 0 0 0 0,1-1 1 0 0,0 1-1 0 0,0 0 0 0 0,0 0 0 0 0,1-1 1 0 0,0 1-1 0 0,0-1 0 0 0,3 6-35 0 0,103 158-2428 0 0,-33-106-1634 0 0,-55-48 2715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7:5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9 254 1280 0 0,'18'-15'1857'0'0,"-18"12"-1658"0"0,0 3 14 0 0,0 0 114 0 0,0 0-35 0 0,0 0-84 0 0,42-42 955 0 0,-33 31 851 0 0,-17 34-1905 0 0,2 18-56 0 0,2 0 1 0 0,2 0-1 0 0,1 0 0 0 0,2 1 1 0 0,2-1-1 0 0,2 0 0 0 0,4 11-53 0 0,39 161 334 0 0,-49-213-445 0 0,1 0 1 0 0,0 0-1 0 0,-1-1 1 0 0,1 1-1 0 0,0 0 1 0 0,-1 0-1 0 0,1-1 1 0 0,0 1 0 0 0,-1 0-1 0 0,1 0 1 0 0,-1 0-1 0 0,1 0 1 0 0,0-1-1 0 0,-1 1 1 0 0,1 0-1 0 0,-1 0 1 0 0,1 0-1 0 0,-1 0 1 0 0,1 0-1 0 0,0 0 1 0 0,-1 0-1 0 0,1 0 1 0 0,-1 0 0 0 0,1 1-1 0 0,-1-1 1 0 0,1 0-1 0 0,0 0 1 0 0,-1 0-1 0 0,1 0 1 0 0,-1 1-1 0 0,1-1 1 0 0,0 0-1 0 0,-1 0 1 0 0,1 1-1 0 0,0-1 1 0 0,-1 0-1 0 0,1 0 1 0 0,0 1 0 0 0,0-1-1 0 0,-1 0 1 0 0,1 1-1 0 0,0-1 1 0 0,0 1-1 0 0,-1-1 1 0 0,1 0-1 0 0,0 1 1 0 0,0-1-1 0 0,0 1 1 0 0,0-1-1 0 0,0 0 1 0 0,0 1-1 0 0,0-1 1 0 0,0 1 0 0 0,-1-1 110 0 0,-9-15-1564 0 0</inkml:trace>
  <inkml:trace contextRef="#ctx0" brushRef="#br0" timeOffset="464.338">27 326 1256 0 0,'-4'-5'156'0'0,"1"-1"-1"0"0,0 0 1 0 0,0 0 0 0 0,0 0-1 0 0,1 0 1 0 0,0 0-1 0 0,0-1 1 0 0,1 1 0 0 0,-1-1-1 0 0,1 1 1 0 0,1-1-1 0 0,-1 1 1 0 0,1-1 0 0 0,0 0-1 0 0,1 1 1 0 0,0-1-1 0 0,0 1 1 0 0,0-1 0 0 0,1 1-1 0 0,-1 0 1 0 0,2-1-1 0 0,-1 1 1 0 0,1 0 0 0 0,0 0-1 0 0,0 1 1 0 0,0-1-1 0 0,1 0 1 0 0,0 1 0 0 0,2-2-156 0 0,1-4 88 0 0,0 1 0 0 0,0 0 0 0 0,1 0 0 0 0,1 0 0 0 0,0 1 0 0 0,0 1 0 0 0,0 0 0 0 0,1 0 0 0 0,0 1 0 0 0,1 0 0 0 0,0 0 0 0 0,0 1 0 0 0,0 1 0 0 0,1 0 0 0 0,-1 1 0 0 0,1 0 0 0 0,0 0 0 0 0,1 1 0 0 0,7 0-88 0 0,-15 6-3 0 0,0 1 0 0 0,1-1 0 0 0,-1 1 0 0 0,-1 1 0 0 0,1-1 1 0 0,0 1-1 0 0,-1-1 0 0 0,0 1 0 0 0,0 0 0 0 0,-1 1 0 0 0,1-1 0 0 0,-1 1 0 0 0,0-1 1 0 0,-1 1-1 0 0,1 0 0 0 0,-1 0 0 0 0,0 0 0 0 0,-1 1 0 0 0,0-1 0 0 0,0 0 1 0 0,0 0-1 0 0,0 1 0 0 0,-1-1 0 0 0,0 1 0 0 0,-1-1 0 0 0,1 0 0 0 0,-1 1 1 0 0,0-1-1 0 0,-1 0 0 0 0,1 0 0 0 0,-2 2 3 0 0,-2 13-19 0 0,-1 1-1 0 0,0-2 1 0 0,-2 1-1 0 0,-1-1 1 0 0,0 0-1 0 0,-1 0 1 0 0,-2-1 0 0 0,0-1-1 0 0,0 0 1 0 0,-2 0-1 0 0,0-2 1 0 0,-1 1-1 0 0,-1-2 1 0 0,-16 13 19 0 0,-8-4 640 0 0,39-24-529 0 0,74 16 389 0 0,-64-12-454 0 0,213 103-902 0 0,-144-77-3034 0 0,-76-30 2471 0 0</inkml:trace>
  <inkml:trace contextRef="#ctx0" brushRef="#br0" timeOffset="869.833">573 178 936 0 0,'41'123'1460'0'0,"74"253"1658"0"0,-99-342 848 0 0,115-331-2697 0 0,-24 94-959 0 0,-101 191-555 0 0,4-5-1073 0 0,3 13-4450 0 0,-11 4 4256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0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436 359 1048 0 0,'0'0'515'0'0,"0"0"-50"0"0,0 0-12 0 0,0 0-6 0 0,23-2 2216 0 0,-22 2-2622 0 0,1-1 0 0 0,0 1 0 0 0,-1-1 0 0 0,1 1-1 0 0,-1-1 1 0 0,1 0 0 0 0,-1 0 0 0 0,1 0 0 0 0,-1 0 0 0 0,0 0 0 0 0,1 0-1 0 0,-1 0 1 0 0,0-1 0 0 0,0 1 0 0 0,0 0 0 0 0,0-1 0 0 0,0 1 0 0 0,0-1-1 0 0,0 1 1 0 0,0-1 0 0 0,-1 1 0 0 0,1-1 0 0 0,0 0 0 0 0,-1 1 0 0 0,0-1 0 0 0,1 0-1 0 0,-1 1 1 0 0,0-1 0 0 0,0 0 0 0 0,0 1 0 0 0,0-1 0 0 0,0 0 0 0 0,0 0-1 0 0,0 1 1 0 0,-1-1 0 0 0,1 0 0 0 0,-1 1 0 0 0,1-1 0 0 0,-1 1 0 0 0,0-1-1 0 0,1 0 1 0 0,-1 1 0 0 0,0-1 0 0 0,0 1 0 0 0,0 0 0 0 0,-1-2-41 0 0,-4-4-4 0 0,0 0 1 0 0,0 0 0 0 0,-1 1-1 0 0,1 0 1 0 0,-2 0 0 0 0,1 0-1 0 0,-1 1 1 0 0,0 0-1 0 0,0 1 1 0 0,0-1 0 0 0,0 2-1 0 0,-1-1 1 0 0,0 1 0 0 0,1 0-1 0 0,-1 1 1 0 0,0 0 0 0 0,-1 1-1 0 0,1 0 1 0 0,0 0-1 0 0,0 1 1 0 0,0 0 0 0 0,-1 0-1 0 0,1 1 1 0 0,0 0 3 0 0,-7 2-18 0 0,1 1 1 0 0,0 1-1 0 0,0 0 1 0 0,0 0-1 0 0,1 2 1 0 0,0 0-1 0 0,0 0 1 0 0,1 2-1 0 0,-1-1 1 0 0,2 2-1 0 0,0 0 0 0 0,0 0 1 0 0,0 1-1 0 0,1 0 1 0 0,1 1-1 0 0,-2 3 18 0 0,7-8-4 0 0,0 0 1 0 0,0 0-1 0 0,0 0 0 0 0,1 1 0 0 0,0-1 0 0 0,0 1 1 0 0,1 0-1 0 0,0 0 0 0 0,0 1 0 0 0,1-1 0 0 0,0 1 0 0 0,1-1 1 0 0,0 1-1 0 0,0-1 0 0 0,0 5 4 0 0,4-6 9 0 0,0-1 1 0 0,0 0-1 0 0,1 1 1 0 0,-1-1-1 0 0,1 0 1 0 0,0-1-1 0 0,1 1 1 0 0,0-1-1 0 0,-1 0 1 0 0,2 0-1 0 0,-1 0 1 0 0,0-1-1 0 0,1 0 1 0 0,0 0-1 0 0,0 0 1 0 0,0-1-1 0 0,1 0 1 0 0,-1 0-1 0 0,1 0 1 0 0,0-1-1 0 0,-1 0 1 0 0,1-1-1 0 0,0 1 1 0 0,0-1-1 0 0,0 0 1 0 0,0-1-1 0 0,0 0 1 0 0,0 0-1 0 0,0-1 1 0 0,3 0-10 0 0,3 3-8 0 0,1 0-43 0 0,0 0 1 0 0,1-1-1 0 0,-1 0 0 0 0,0-2 0 0 0,1 1 0 0 0,-1-2 0 0 0,0 0 0 0 0,1-1 1 0 0,-1 0-1 0 0,0-1 0 0 0,-1 0 0 0 0,1-1 0 0 0,-1-1 0 0 0,0 0 0 0 0,0-1 1 0 0,-1 0-1 0 0,0-1 0 0 0,6-5 51 0 0,-15 8-17 0 0,0-1 1 0 0,0 1-1 0 0,0-1 1 0 0,-1 1-1 0 0,0-1 1 0 0,0 0-1 0 0,0 0 1 0 0,-1 0-1 0 0,0 0 1 0 0,0 0-1 0 0,-1 0 1 0 0,1 0-1 0 0,-1 0 1 0 0,-1 0-1 0 0,1 0 1 0 0,-1 0-1 0 0,0-1 17 0 0,0-18-176 0 0,1 24 100 0 0,6 3-146 0 0,51 207-33 0 0,-56-157 344 0 0,-1-50 59 0 0,9 11 919 0 0,-6-94-1136 0 0,35-164 88 0 0,-38 243-13 0 0,1-4 2 0 0,-1 0 0 0 0,1 0 0 0 0,0 1 0 0 0,1-1-1 0 0,-1 0 1 0 0,1 1 0 0 0,0-1 0 0 0,1 1 0 0 0,-1 0 0 0 0,1 0 0 0 0,0 0-1 0 0,1 0 1 0 0,-1 0 0 0 0,1 1 0 0 0,0-1 0 0 0,0 1 0 0 0,0 0 0 0 0,0 0-1 0 0,1 0 1 0 0,2-1-8 0 0,50 35-106 0 0,43 118-3 0 0,-20-21-831 0 0,-55-110-1768 0 0,-24-17 1350 0 0</inkml:trace>
  <inkml:trace contextRef="#ctx0" brushRef="#br0" timeOffset="448.203">1225 364 1268 0 0,'-19'4'286'0'0,"0"2"-1"0"0,0 0 0 0 0,0 1 1 0 0,1 1-1 0 0,0 1 1 0 0,1 1-1 0 0,0 0 1 0 0,0 1-1 0 0,1 1 1 0 0,1 0-1 0 0,0 1 0 0 0,0 1 1 0 0,2 0-1 0 0,0 1 1 0 0,0 1-1 0 0,-5 10-285 0 0,17-25 26 0 0,-1 1 0 0 0,1-1 0 0 0,0 1 1 0 0,1 0-1 0 0,-1 0 0 0 0,0 0 0 0 0,0 0 0 0 0,1-1 0 0 0,-1 1 0 0 0,1 0 0 0 0,0 0 0 0 0,0 0 0 0 0,-1 0 0 0 0,1 0 0 0 0,0 0 0 0 0,1 0 1 0 0,-1 0-1 0 0,0 0 0 0 0,1 0 0 0 0,-1 0 0 0 0,1 0 0 0 0,-1 0 0 0 0,1 0 0 0 0,0-1 0 0 0,0 1 0 0 0,0 0 0 0 0,0 0 0 0 0,0-1 0 0 0,0 1 1 0 0,0-1-1 0 0,0 1 0 0 0,1-1 0 0 0,-1 1 0 0 0,1-1 0 0 0,-1 0 0 0 0,1 0 0 0 0,0 0 0 0 0,-1 0 0 0 0,1 0 0 0 0,0 0 0 0 0,0 0 0 0 0,-1 0 1 0 0,1-1-1 0 0,0 1 0 0 0,0-1 0 0 0,0 1 0 0 0,0-1 0 0 0,0 0 0 0 0,1 0-26 0 0,110 6 26 0 0,-101-8-47 0 0,0 0 0 0 0,0-1 0 0 0,-1 0 0 0 0,1 0 0 0 0,-1-2 0 0 0,0 1 0 0 0,0-1-1 0 0,0-1 1 0 0,-1 0 0 0 0,1 0 0 0 0,-2-1 0 0 0,1 0 0 0 0,-1-1 0 0 0,0 0 0 0 0,0-1 0 0 0,-1 0-1 0 0,0 0 1 0 0,-1-1 0 0 0,0 1 0 0 0,-1-2 0 0 0,0 1 0 0 0,0-1 0 0 0,-1 0 0 0 0,2-7 21 0 0,4-24 251 0 0,-3 0 1 0 0,-1-1-1 0 0,-3 0 1 0 0,-1 0 0 0 0,-2 0-1 0 0,-2-4-251 0 0,1 37 150 0 0,-1 0 0 0 0,0 0 0 0 0,-1-1 0 0 0,0 1-1 0 0,-1 0 1 0 0,0 1 0 0 0,0-1 0 0 0,-1 0 0 0 0,0 1 0 0 0,-1 0 0 0 0,0 0 0 0 0,0 0-1 0 0,-1 0 1 0 0,-5-6-150 0 0,8 15 18 0 0,0 0 1 0 0,0 0-1 0 0,0 1 0 0 0,0-1 0 0 0,0 1 0 0 0,0-1 0 0 0,0 1 1 0 0,1 0-1 0 0,-1 0 0 0 0,0 0 0 0 0,0 0 0 0 0,1 1 0 0 0,-1-1 0 0 0,1 1 1 0 0,0-1-1 0 0,-1 1 0 0 0,1 0 0 0 0,0 0 0 0 0,0 0 0 0 0,0 0 1 0 0,0 0-1 0 0,0 1 0 0 0,0-1 0 0 0,1 1 0 0 0,-1-1 0 0 0,1 1 0 0 0,0-1 1 0 0,0 1-1 0 0,0 0 0 0 0,0 0 0 0 0,0-1 0 0 0,0 1 0 0 0,1 0 1 0 0,0 0-1 0 0,-1 0 0 0 0,1 0 0 0 0,0 0 0 0 0,0 0 0 0 0,1 1-18 0 0,11 184 0 0 0,47 23-2422 0 0,-5-24-3483 0 0,-44-147 4620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0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298 134 860 0 0,'0'0'683'0'0,"3"-3"-47"0"0,9-9-162 0 0,-9 9 8 0 0,2-2-86 0 0,47-34 3245 0 0,-81-2-1952 0 0,21 36-1681 0 0,0 1 1 0 0,1 0 0 0 0,-1 1-1 0 0,0 0 1 0 0,-1 0 0 0 0,1 1-1 0 0,-1 0 1 0 0,1 0 0 0 0,-1 1-1 0 0,1 0 1 0 0,-1 0 0 0 0,0 1-1 0 0,1 0 1 0 0,-1 1 0 0 0,0 0-1 0 0,-5 2-8 0 0,2 2-7 0 0,0 0 0 0 0,0 2 0 0 0,0 0 0 0 0,1 0 0 0 0,0 1 0 0 0,0 0 0 0 0,1 0 0 0 0,0 2 0 0 0,1-1 0 0 0,0 1 0 0 0,0 0 0 0 0,1 1 0 0 0,0 0 0 0 0,1 1 0 0 0,0-1 0 0 0,1 1 0 0 0,1 1 0 0 0,-1-1 0 0 0,2 1 0 0 0,0-1 0 0 0,0 2 0 0 0,2-1 0 0 0,-1 0 0 0 0,2 0 0 0 0,0 1 0 0 0,0 3 7 0 0,3-10 0 0 0,0-1 0 0 0,0 1 0 0 0,0 0 0 0 0,1-1 0 0 0,0 1 0 0 0,1-1 1 0 0,-1 0-1 0 0,1 0 0 0 0,0 0 0 0 0,1-1 0 0 0,-1 0 0 0 0,1 1 0 0 0,0-2 0 0 0,0 1 0 0 0,1 0 1 0 0,0-1-1 0 0,-1 0 0 0 0,1-1 0 0 0,1 1 0 0 0,-1-1 0 0 0,0 0 0 0 0,1 0 0 0 0,0-1 0 0 0,-1 0 0 0 0,1 0 1 0 0,0-1-1 0 0,0 0 0 0 0,0 0 0 0 0,0-1 0 0 0,0 1 0 0 0,4-2 0 0 0,4 1 12 0 0,0-1 0 0 0,0-1 0 0 0,-1-1 0 0 0,1 0 0 0 0,-1 0 1 0 0,1-2-1 0 0,-1 0 0 0 0,-1 0 0 0 0,1-1 0 0 0,-1-1 0 0 0,10-6-12 0 0,-17 8-2 0 0,0 1 0 0 0,-1-1 0 0 0,1 0 1 0 0,-1 0-1 0 0,0 0 0 0 0,0-1 0 0 0,-1 0 0 0 0,0 0 1 0 0,0 0-1 0 0,0 0 0 0 0,-1-1 0 0 0,0 0 0 0 0,0 1 1 0 0,0-1-1 0 0,-1 0 0 0 0,0 0 0 0 0,-1 0 0 0 0,0-1 1 0 0,0 1-1 0 0,0 0 0 0 0,-1-1 0 0 0,0 1 0 0 0,-1-7 2 0 0,1 12 3 0 0,0 1-1 0 0,0 0 0 0 0,-1 0 1 0 0,1 0-1 0 0,0 0 0 0 0,-1 0 1 0 0,1 0-1 0 0,-1 0 0 0 0,1 0 1 0 0,-1 0-1 0 0,0 0 0 0 0,1 0 1 0 0,-1 0-1 0 0,0 0 0 0 0,0 0 1 0 0,1 0-1 0 0,-1 1 0 0 0,0-1 1 0 0,0 0-1 0 0,0 1 0 0 0,0-1 1 0 0,0 0-1 0 0,0 1 0 0 0,0-1 0 0 0,0 1 1 0 0,0 0-1 0 0,-1-1 0 0 0,1 1 1 0 0,0 0-1 0 0,0 0 0 0 0,0 0 1 0 0,0 0-1 0 0,0 0 0 0 0,-1 0 1 0 0,1 0-1 0 0,0 0 0 0 0,0 0 1 0 0,0 0-1 0 0,0 1 0 0 0,-1-1 1 0 0,1 0-1 0 0,0 1 0 0 0,0-1 1 0 0,0 1-1 0 0,0-1 0 0 0,-1 1-2 0 0,-4 15-18 0 0,1 0 1 0 0,0 0-1 0 0,1 0 0 0 0,1 1 0 0 0,0-1 0 0 0,1 1 1 0 0,1 0-1 0 0,1 0 0 0 0,0-1 0 0 0,3 18 18 0 0,-2 12-23 0 0,43 396-89 0 0,-40-405 248 0 0,-1 0 0 0 0,-3 0 1 0 0,0 1-1 0 0,-3-1 0 0 0,-1 0 0 0 0,-2-1 1 0 0,-1 1-1 0 0,-2-1 0 0 0,-1 0 1 0 0,-13 26-137 0 0,22-58 27 0 0,0-1-1 0 0,0 0 1 0 0,0 0 0 0 0,0 1 0 0 0,-1-1 0 0 0,1 0 0 0 0,-1 0 0 0 0,0 0 0 0 0,0-1 0 0 0,0 1 0 0 0,0 0 0 0 0,0-1 0 0 0,-1 1-1 0 0,1-1 1 0 0,-1 0 0 0 0,0 0 0 0 0,0 0 0 0 0,1 0 0 0 0,-1 0 0 0 0,0 0 0 0 0,-1-1 0 0 0,1 0 0 0 0,0 0 0 0 0,0 1 0 0 0,-1-2-1 0 0,1 1 1 0 0,0 0 0 0 0,-1-1 0 0 0,1 0 0 0 0,-1 1 0 0 0,1-1 0 0 0,-3-1-27 0 0,-6-12-34 0 0,0 0-1 0 0,1-1 1 0 0,1 0-1 0 0,0-1 1 0 0,1 0 0 0 0,1-1-1 0 0,0 0 1 0 0,1 0-1 0 0,1-1 1 0 0,0 0 0 0 0,1 0-1 0 0,1 0 1 0 0,1 0-1 0 0,0-1 1 0 0,2 1 0 0 0,0-1-1 0 0,0 0 1 0 0,2 1-1 0 0,0-1 1 0 0,2-3 34 0 0,-4-8-161 0 0,2 1-1 0 0,1-1 1 0 0,1 1 0 0 0,1 0 0 0 0,1 0-1 0 0,2 0 1 0 0,1 0 0 0 0,6-10 161 0 0,-4 10-345 0 0,2 1 0 0 0,1 1-1 0 0,1 0 1 0 0,1 1 0 0 0,1 1 0 0 0,1 0 0 0 0,1 1 0 0 0,1 1 0 0 0,1 0 0 0 0,2 2 0 0 0,-1 1-1 0 0,2 0 1 0 0,1 2 0 0 0,0 0 0 0 0,1 2 0 0 0,1 0 345 0 0,14-4-1225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3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1936 0 0,'15'19'572'0'0,"-5"-1"24"0"0,-3 4-80 0 0,-7-4 24 0 0,0-6 28 0 0,-16 23-88 0 0,4-12-107 0 0,-6-1-73 0 0,-7-4-28 0 0,2-1-116 0 0,-3-1-76 0 0,-1-2-16 0 0,6-1-312 0 0,1-10-412 0 0,6 1-597 0 0,14-4 105 0 0,-9 0-60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0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11 2172 0 0,'-12'12'2778'0'0,"-45"44"-2228"0"0,31-25-387 0 0,2 1 0 0 0,0 1-1 0 0,3 1 1 0 0,0 0 0 0 0,3 2 0 0 0,0 1 0 0 0,3 0 0 0 0,1 1-1 0 0,2 0 1 0 0,1 1 0 0 0,2 1 0 0 0,2-1 0 0 0,0 16-163 0 0,7-45 8 0 0,0 0 0 0 0,0 0 0 0 0,1-1-1 0 0,1 1 1 0 0,-1 0 0 0 0,2 0 0 0 0,-1-1 0 0 0,1 0 0 0 0,1 1 0 0 0,0-1 0 0 0,0 0 0 0 0,0-1 0 0 0,1 1 0 0 0,1-1 0 0 0,-1 0 0 0 0,1 0 0 0 0,1-1 0 0 0,-1 1-1 0 0,5 2-7 0 0,-5-5-203 0 0,0 0 0 0 0,1 0 0 0 0,-1 0 0 0 0,1-1 0 0 0,0 1-1 0 0,0-2 1 0 0,1 1 0 0 0,-1-1 0 0 0,1 0 0 0 0,0-1 0 0 0,0 0-1 0 0,0 0 1 0 0,0-1 0 0 0,5 1 203 0 0,12-2-1325 0 0,3 0 135 0 0</inkml:trace>
  <inkml:trace contextRef="#ctx0" brushRef="#br0" timeOffset="341.546">968 68 2092 0 0,'-24'11'3276'0'0,"-7"30"-3058"0"0,2 1-1 0 0,2 1 1 0 0,1 2 0 0 0,3 0 0 0 0,1 2-1 0 0,3 0 1 0 0,-4 17-218 0 0,6-19 147 0 0,12-31-443 0 0,0 0 0 0 0,-1 0 1 0 0,0 0-1 0 0,-1-1 0 0 0,-1 0 0 0 0,0-1 0 0 0,-1 1 0 0 0,0-1 0 0 0,-1-1 0 0 0,0 0 0 0 0,0 0 0 0 0,-2-1 0 0 0,1-1 0 0 0,-4 2 296 0 0,-12 2-1292 0 0</inkml:trace>
  <inkml:trace contextRef="#ctx0" brushRef="#br0" timeOffset="589.285">509 224 1580 0 0,'4'-11'2721'0'0,"-4"11"-2681"0"0,1 0 1 0 0,-1 1-1 0 0,0-1 0 0 0,0 1 0 0 0,0-1 0 0 0,1 0 0 0 0,-1 1 0 0 0,0-1 0 0 0,0 0 1 0 0,1 1-1 0 0,-1-1 0 0 0,0 0 0 0 0,1 0 0 0 0,-1 1 0 0 0,0-1 0 0 0,1 0 0 0 0,-1 0 0 0 0,0 0 1 0 0,1 1-1 0 0,-1-1 0 0 0,1 0 0 0 0,-1 0 0 0 0,0 0 0 0 0,1 0 0 0 0,-1 0 0 0 0,1 0 1 0 0,-1 0-1 0 0,1 0 0 0 0,-1 0 0 0 0,0 0 0 0 0,1 0 0 0 0,-1 0 0 0 0,1 0 0 0 0,-1 0 1 0 0,0 0-1 0 0,1 0 0 0 0,-1 0 0 0 0,1-1 0 0 0,-1 1 0 0 0,0 0 0 0 0,1 0 0 0 0,-1-1 1 0 0,0 1-1 0 0,1 0 0 0 0,-1 0 0 0 0,0-1 0 0 0,1 1 0 0 0,-1 0 0 0 0,0-1 0 0 0,0 1 1 0 0,1 0-1 0 0,-1-1 0 0 0,0 1 0 0 0,0 0 0 0 0,0-1 0 0 0,1 1 0 0 0,-1-1 0 0 0,0 1 0 0 0,0 0 1 0 0,0-1-41 0 0,168 179 768 0 0,-48-65-666 0 0,-16 12-4157 0 0,-100-111 2887 0 0</inkml:trace>
  <inkml:trace contextRef="#ctx0" brushRef="#br0" timeOffset="855.431">1279 646 1664 0 0,'-2'27'608'0'0,"-2"-1"-96"0"0,-5-1-56 0 0,1-5-56 0 0,-1 4-52 0 0,-2-1 32 0 0,-1-3-132 0 0,-3 0-100 0 0,6-2-16 0 0,-3-1-216 0 0,-4-4-336 0 0,0-4-372 0 0,5-9-516 0 0,4 0-20 0 0</inkml:trace>
  <inkml:trace contextRef="#ctx0" brushRef="#br0" timeOffset="1075.094">1570 181 1544 0 0,'1'-1'78'0'0,"0"0"0"0"0,-1 0-1 0 0,1 1 1 0 0,0-1 0 0 0,-1 0 0 0 0,1 1-1 0 0,0-1 1 0 0,0 0 0 0 0,0 1 0 0 0,0-1-1 0 0,-1 1 1 0 0,1-1 0 0 0,0 1 0 0 0,0-1-1 0 0,0 1 1 0 0,0 0 0 0 0,0 0 0 0 0,0-1-1 0 0,0 1 1 0 0,0 0 0 0 0,1 0 0 0 0,-1 0-1 0 0,0 0 1 0 0,0 0 0 0 0,0 0 0 0 0,0 0-1 0 0,0 1 1 0 0,0-1 0 0 0,0 0 0 0 0,0 0-1 0 0,0 1 1 0 0,0-1 0 0 0,0 1-1 0 0,0-1 1 0 0,-1 1 0 0 0,1-1 0 0 0,0 1-1 0 0,0 0 1 0 0,0-1 0 0 0,-1 1 0 0 0,1 0-1 0 0,0 0 1 0 0,0-1 0 0 0,-1 1 0 0 0,1 0-1 0 0,-1 0 1 0 0,1 0 0 0 0,-1 0 0 0 0,1 0-1 0 0,-1 0 1 0 0,0 0 0 0 0,1 0 0 0 0,-1 0-1 0 0,0 0 1 0 0,0 0 0 0 0,0 0 0 0 0,0 0-1 0 0,0 0 1 0 0,0 0 0 0 0,0 0 0 0 0,0 0-1 0 0,0 0 1 0 0,0 0 0 0 0,0 0 0 0 0,-1 0-1 0 0,1 0 1 0 0,0 0 0 0 0,-1 0 0 0 0,0 1-78 0 0,9 28 103 0 0,-4-16-281 0 0,2 0-1 0 0,0 0 1 0 0,1 0-1 0 0,0-1 1 0 0,1 1 0 0 0,0-2-1 0 0,1 1 1 0 0,1-1 0 0 0,0-1-1 0 0,0 0 1 0 0,9 7 178 0 0,-15-16-2201 0 0,-4-2 712 0 0</inkml:trace>
  <inkml:trace contextRef="#ctx0" brushRef="#br0" timeOffset="1308.22">1896 111 1204 0 0,'-20'26'4756'0'0,"-21"30"-4145"0"0,-90 287 1180 0 0,66-149-3386 0 0,42-147-1850 0 0,16-41 2295 0 0</inkml:trace>
  <inkml:trace contextRef="#ctx0" brushRef="#br0" timeOffset="1591.986">2120 1 2092 0 0,'11'5'236'0'0,"-1"1"-1"0"0,1 1 0 0 0,-1 0 1 0 0,0 0-1 0 0,-1 1 1 0 0,0 0-1 0 0,0 0 1 0 0,0 1-1 0 0,-1 1 0 0 0,-1-1 1 0 0,0 1-1 0 0,0 0 1 0 0,-1 1-1 0 0,0 0 0 0 0,0 0 1 0 0,-2 0-1 0 0,1 0 1 0 0,-1 1-1 0 0,-1 0 1 0 0,0 0-1 0 0,1 10-235 0 0,1-1 161 0 0,0 1-1 0 0,-1-1 1 0 0,-1 1 0 0 0,-1-1 0 0 0,-1 1-1 0 0,-1 0 1 0 0,-1 0 0 0 0,-1-1-1 0 0,-1 1 1 0 0,0 0 0 0 0,-2-1 0 0 0,-1 0-1 0 0,0 0 1 0 0,-2-1 0 0 0,0 0 0 0 0,-1 0-161 0 0,-6 10-216 0 0,-2-1 0 0 0,0-1 0 0 0,-2-1 0 0 0,-1-1 0 0 0,-1 0 0 0 0,-1-2 0 0 0,-2 0 0 0 0,0-2 0 0 0,-1 0 0 0 0,-1-2 0 0 0,-7 3 216 0 0,-75 11-4578 0 0,96-34 3480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53 135 1304 0 0,'0'0'480'0'0,"-4"-24"1957"0"0,-13-22-623 0 0,19-17 1194 0 0,-2 61-3018 0 0,0 2-11 0 0,-10 8-50 0 0,-1 193-147 0 0,42 24 76 0 0,-4-70 2351 0 0,-23-164-2219 0 0,0-1 1 0 0,1 1 0 0 0,1 0-1 0 0,-1 0 1 0 0,1 0 0 0 0,1 1-1 0 0,0 0 1 0 0,0 0 0 0 0,0 1-1 0 0,1 0 1 0 0,0 0 0 0 0,1 1-1 0 0,-1 0 1 0 0,1 0 0 0 0,0 1-1 0 0,1 0 1 0 0,-1 1 0 0 0,1 0-1 0 0,0 0 1 0 0,0 1 0 0 0,0 1-1 0 0,0-1 1 0 0,1 2 0 0 0,-1-1-1 0 0,1 1 1 0 0,3 1 9 0 0,-9 1-31 0 0,0 0 0 0 0,0 1-1 0 0,0-1 1 0 0,0 1 0 0 0,0 0 0 0 0,0 1 0 0 0,0-1 0 0 0,-1 1-1 0 0,1 0 1 0 0,-1 0 0 0 0,0 0 0 0 0,0 1 0 0 0,0-1-1 0 0,0 1 1 0 0,-1 0 0 0 0,1 0 0 0 0,-1 0 0 0 0,0 1 0 0 0,0-1-1 0 0,-1 1 1 0 0,1 0 0 0 0,-1-1 0 0 0,0 1 0 0 0,0 0 0 0 0,-1 0-1 0 0,0 1 1 0 0,0-1 0 0 0,0 0 0 0 0,0 0 0 0 0,-1 1-1 0 0,1-1 1 0 0,-2 0 0 0 0,1 1 0 0 0,0-1 0 0 0,-1 0 0 0 0,0 0-1 0 0,0 0 1 0 0,-1 1 0 0 0,1-1 0 0 0,-1 0 0 0 0,0-1 0 0 0,-3 6 31 0 0,-2 3-5 0 0,-1 1 0 0 0,-1-1 0 0 0,0-1 0 0 0,0 1 0 0 0,-1-2 0 0 0,-1 1 0 0 0,0-2 1 0 0,0 1-1 0 0,-1-1 0 0 0,0-1 0 0 0,-1 0 0 0 0,0-1 0 0 0,0 0 0 0 0,-1-1 0 0 0,0-1 1 0 0,-1 0-1 0 0,1-1 0 0 0,-1 0 0 0 0,0-1 0 0 0,0-1 0 0 0,0-1 0 0 0,-1 0 1 0 0,-12 0 4 0 0,25-2 10 0 0,0 0 0 0 0,0 0 0 0 0,0-1 0 0 0,0 1 0 0 0,0-1 1 0 0,0 0-1 0 0,0 1 0 0 0,0-2 0 0 0,1 1 0 0 0,-1 0 0 0 0,0 0 1 0 0,1-1-1 0 0,-1 1 0 0 0,1-1 0 0 0,-1 0 0 0 0,1 0 1 0 0,0 0-1 0 0,-1 0 0 0 0,1 0 0 0 0,0-1 0 0 0,1 1 0 0 0,-1 0 1 0 0,0-1-1 0 0,1 0 0 0 0,-1 1 0 0 0,1-1 0 0 0,0 0 1 0 0,0 0-1 0 0,0 0 0 0 0,0 1 0 0 0,0-1 0 0 0,1 0 0 0 0,-1 0 1 0 0,1 0-1 0 0,0 0 0 0 0,0 0 0 0 0,0-3-10 0 0,4-4-15 0 0,0 1-1 0 0,1 0 0 0 0,0 0 1 0 0,0 1-1 0 0,1 0 1 0 0,0 0-1 0 0,0 0 0 0 0,1 0 1 0 0,0 1-1 0 0,1 0 0 0 0,-1 1 1 0 0,1 0-1 0 0,1 0 1 0 0,-1 0-1 0 0,1 1 0 0 0,0 0 1 0 0,0 1-1 0 0,0 0 0 0 0,1 1 1 0 0,-1 0-1 0 0,1 0 1 0 0,0 1-1 0 0,2-1 16 0 0,241-17-1558 0 0,-244 20 1464 0 0,163 15-388 0 0,-126-15 317 0 0,-29 2 132 0 0,-1-1 0 0 0,1-1 0 0 0,-1 0 1 0 0,1-1-1 0 0,-1-1 0 0 0,0-1 0 0 0,0 0 0 0 0,0-1 0 0 0,0-1 0 0 0,0 0 0 0 0,-1-1 0 0 0,0-1 1 0 0,5-3 32 0 0,-18 9-7 0 0,1-1 1 0 0,-1 0 0 0 0,0 1 0 0 0,0-1 0 0 0,0 0 0 0 0,0 0 0 0 0,0 0 0 0 0,0-1 0 0 0,0 1 0 0 0,-1 0-1 0 0,1-1 1 0 0,-1 1 0 0 0,1-1 0 0 0,-1 0 0 0 0,0 1 0 0 0,0-1 0 0 0,0 0 0 0 0,-1 0 0 0 0,1 1 0 0 0,-1-1-1 0 0,1 0 1 0 0,-1 0 0 0 0,0 0 0 0 0,0 0 0 0 0,0 0 0 0 0,-1 1 0 0 0,1-1 0 0 0,-1 0 0 0 0,1 0 0 0 0,-1 0-1 0 0,0 1 1 0 0,0-1 0 0 0,0 0 0 0 0,0 1 0 0 0,-1-1 0 0 0,1 1 0 0 0,-1-1 0 0 0,0 1 0 0 0,1 0 0 0 0,-2-2 6 0 0,-2-2-9 0 0,1 1 1 0 0,-1-1-1 0 0,0 1 1 0 0,0 0-1 0 0,-1 0 1 0 0,0 0 0 0 0,0 1-1 0 0,0 0 1 0 0,0 0-1 0 0,-1 0 1 0 0,1 1 0 0 0,-1 0-1 0 0,0 0 1 0 0,0 1-1 0 0,0 0 1 0 0,0 0 8 0 0,-3 1 16 0 0,0 1 0 0 0,1 1 0 0 0,-1 0 0 0 0,0 0 0 0 0,1 1 0 0 0,-1 0 0 0 0,1 1 0 0 0,-1 0 0 0 0,1 0 0 0 0,0 1 0 0 0,0 0 0 0 0,1 1 0 0 0,-1 0 0 0 0,1 0 0 0 0,0 0 1 0 0,0 1-1 0 0,1 1 0 0 0,0-1 0 0 0,0 1 0 0 0,0 1 0 0 0,1-1 0 0 0,0 1 0 0 0,0 0 0 0 0,1 0 0 0 0,0 1 0 0 0,1-1 0 0 0,0 1 0 0 0,0 0 0 0 0,1 1 0 0 0,0-1 0 0 0,0 0 0 0 0,1 1 0 0 0,1 0 0 0 0,-1-1 0 0 0,2 1 0 0 0,-1 5-16 0 0,5-5-7 0 0,1-1 0 0 0,-1 1 0 0 0,1-1-1 0 0,1 0 1 0 0,0-1 0 0 0,0 1 0 0 0,1-1-1 0 0,0 0 1 0 0,0-1 0 0 0,1 1 0 0 0,0-1-1 0 0,0-1 1 0 0,1 0 0 0 0,0 0 0 0 0,0-1 0 0 0,0 0-1 0 0,0 0 1 0 0,1-1 0 0 0,0 0 0 0 0,0-1-1 0 0,0 0 1 0 0,0-1 0 0 0,1 0 0 0 0,-1 0-1 0 0,1-1 1 0 0,3-1 7 0 0,181-15-3463 0 0,-139 3 2175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0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84 1164 0 0,'27'-61'5623'0'0,"-27"60"-5310"0"0,-44-20 620 0 0,25 22-877 0 0,0 2 0 0 0,0 0 0 0 0,0 1 0 0 0,0 1 0 0 0,1 1 0 0 0,0 0 0 0 0,0 1 0 0 0,0 1 0 0 0,1 1 0 0 0,1 0 0 0 0,-1 2 1 0 0,1 0-1 0 0,1 0 0 0 0,0 1 0 0 0,1 1 0 0 0,0 1 0 0 0,1 0 0 0 0,1 0 0 0 0,0 2 0 0 0,1-1 0 0 0,-2 5-56 0 0,-18 84 242 0 0,53-76-146 0 0,-17-25-98 0 0,1 0-1 0 0,-1-1 1 0 0,1 0-1 0 0,-1 0 0 0 0,1 0 1 0 0,0-1-1 0 0,-1 0 1 0 0,1 0-1 0 0,0-1 1 0 0,0 1-1 0 0,0-1 0 0 0,0 0 1 0 0,-1-1-1 0 0,1 1 1 0 0,0-1-1 0 0,0-1 1 0 0,0 1-1 0 0,-1-1 0 0 0,1 0 1 0 0,-1 0-1 0 0,1 0 1 0 0,-1-1-1 0 0,0 0 1 0 0,0 0-1 0 0,0 0 1 0 0,2-3 1 0 0,-3 4-16 0 0,123-100-50 0 0,-126 100 54 0 0,0 1 0 0 0,0 0 0 0 0,0 0 1 0 0,0 0-1 0 0,0 0 0 0 0,0 0 0 0 0,0 0 0 0 0,0 0 0 0 0,0 0 1 0 0,0 0-1 0 0,1 0 0 0 0,-1 0 0 0 0,0 1 0 0 0,1-1 0 0 0,-1 1 1 0 0,0-1-1 0 0,1 1 0 0 0,-1-1 0 0 0,1 1 0 0 0,-1 0 1 0 0,1 0-1 0 0,-1-1 0 0 0,1 1 0 0 0,-1 0 0 0 0,0 1 0 0 0,1-1 1 0 0,-1 0-1 0 0,1 0 0 0 0,-1 0 0 0 0,1 1 0 0 0,-1-1 0 0 0,0 1 1 0 0,1-1-1 0 0,-1 1 0 0 0,0 0 0 0 0,1 0 0 0 0,-1-1 1 0 0,0 1-1 0 0,0 0 0 0 0,0 0 0 0 0,0 0 0 0 0,1 0 0 0 0,-1 1 13 0 0,13 7-102 0 0,194 112-5006 0 0,-199-117 3901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1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234 438 1216 0 0,'-13'1'212'0'0,"1"2"0"0"0,0-1-1 0 0,0 2 1 0 0,0-1 0 0 0,0 2 0 0 0,1-1-1 0 0,-1 2 1 0 0,1 0 0 0 0,1 0 0 0 0,-1 1-1 0 0,1 0 1 0 0,0 0 0 0 0,0 1 0 0 0,1 1-1 0 0,0 0 1 0 0,1 0 0 0 0,0 1 0 0 0,0-1-1 0 0,1 2 1 0 0,1-1 0 0 0,-1 1 0 0 0,-3 10-212 0 0,9-19 20 0 0,1 1 0 0 0,-1-1 0 0 0,1 0 1 0 0,-1 1-1 0 0,1-1 0 0 0,0 0 0 0 0,0 1 1 0 0,0-1-1 0 0,0 1 0 0 0,0-1 0 0 0,0 0 1 0 0,1 1-1 0 0,-1-1 0 0 0,1 0 1 0 0,0 1-1 0 0,0-1 0 0 0,0 0 0 0 0,0 0 1 0 0,0 0-1 0 0,0 0 0 0 0,0 0 0 0 0,1 0 1 0 0,-1 0-1 0 0,1 0 0 0 0,-1 0 0 0 0,1-1 1 0 0,0 1-1 0 0,0-1 0 0 0,0 1 1 0 0,0-1-1 0 0,0 0 0 0 0,0 1 0 0 0,0-1 1 0 0,0 0-1 0 0,0 0 0 0 0,1-1 0 0 0,-1 1 1 0 0,0 0-1 0 0,1-1 0 0 0,1 1-20 0 0,99 13 31 0 0,-86-14-120 0 0,0-1 0 0 0,0-1 1 0 0,0 0-1 0 0,-1-1 0 0 0,1-1 0 0 0,-1-1 0 0 0,0 0 0 0 0,0-1 1 0 0,-1-1-1 0 0,15-8 89 0 0,-26 13-18 0 0,0 1 0 0 0,0-1 0 0 0,-1 0 0 0 0,1 0 0 0 0,0 0 0 0 0,-1 0 0 0 0,0-1 0 0 0,0 1 0 0 0,1-1 0 0 0,-1 0 0 0 0,-1 0 0 0 0,1 0 0 0 0,0-1 0 0 0,-1 1 0 0 0,0 0 1 0 0,0-1-1 0 0,0 0 0 0 0,0 1 0 0 0,0-1 0 0 0,-1 0 0 0 0,0 0 0 0 0,1 0 0 0 0,-1 0 0 0 0,-1 0 0 0 0,1 0 0 0 0,-1 0 0 0 0,1 0 0 0 0,-1-1 0 0 0,-1 1 0 0 0,1 0 0 0 0,-1-1 18 0 0,-6-5 91 0 0,-1 1 0 0 0,-1-1-1 0 0,0 1 1 0 0,0 1 0 0 0,-1 0 0 0 0,0 0-1 0 0,0 1 1 0 0,-1 0 0 0 0,0 1-1 0 0,0 0 1 0 0,-1 1 0 0 0,1 0 0 0 0,-1 1-1 0 0,0 0 1 0 0,0 1 0 0 0,-1 0 0 0 0,1 1-1 0 0,-1 0 1 0 0,1 1 0 0 0,-1 1 0 0 0,0 0-1 0 0,1 0 1 0 0,-8 2-91 0 0,19-2-27 0 0,18 12-221 0 0,33-12 25 0 0,-1-1-1 0 0,0-3 1 0 0,0-2-1 0 0,0-2 1 0 0,-1-3-1 0 0,0-1 1 0 0,-1-2-1 0 0,10-7 224 0 0,-48 20 15 0 0,0-1-1 0 0,0-1 1 0 0,0 0-1 0 0,0 0 1 0 0,0-1-1 0 0,-1 0 1 0 0,1 0 0 0 0,-1-1-1 0 0,0 0 1 0 0,0 0-1 0 0,-1-1 1 0 0,0 0-1 0 0,0 0 1 0 0,0-1-1 0 0,-1 0 1 0 0,0 0 0 0 0,0-1-1 0 0,-1 0 1 0 0,0 0-1 0 0,0 0 1 0 0,-1 0-1 0 0,0-1 1 0 0,0 1-1 0 0,-1-1 1 0 0,0 0 0 0 0,-1 0-1 0 0,0-1 1 0 0,0 1-1 0 0,0-6-14 0 0,-2 5 271 0 0,0 0 0 0 0,-1-1 0 0 0,0 1 0 0 0,-1 0 0 0 0,0 0 0 0 0,0 0 0 0 0,-1 0 0 0 0,0 0 0 0 0,-1 0 0 0 0,0 1 0 0 0,-1 0 0 0 0,0-1 0 0 0,0 2 0 0 0,-1-1 0 0 0,-5-5-271 0 0,9 13 46 0 0,0 0 0 0 0,0 1 0 0 0,0 0 0 0 0,-1-1 0 0 0,1 1 0 0 0,0 0 0 0 0,-1 0 0 0 0,1 1 0 0 0,0-1 0 0 0,0 0 0 0 0,-1 1 1 0 0,1-1-1 0 0,0 1 0 0 0,0 0 0 0 0,0-1 0 0 0,0 1 0 0 0,0 0 0 0 0,0 0 0 0 0,0 1 0 0 0,0-1 0 0 0,0 0 0 0 0,0 1 0 0 0,1-1 1 0 0,-1 1-1 0 0,0 0 0 0 0,1-1 0 0 0,-1 1 0 0 0,1 0 0 0 0,0 0 0 0 0,0 0 0 0 0,0 0 0 0 0,0 0 0 0 0,0 0 0 0 0,0 1-46 0 0,-10 17 58 0 0,2 1-1 0 0,1 0 1 0 0,0 1-1 0 0,1-1 1 0 0,2 1-1 0 0,0 1 1 0 0,2-1-1 0 0,0 1 1 0 0,1-1-1 0 0,1 1 1 0 0,2 0-1 0 0,0-1 1 0 0,2 6-58 0 0,-2 30 70 0 0,23 169 69 0 0,46 296-9191 0 0,-68-516 7823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1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 1804 0 0,'28'24'14885'0'0,"-35"-24"-21719"0"0,-6-5 3389 0 0,-30-12 739 0 0,43 16 2469 0 0,-19-8-838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1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477 164 1228 0 0,'-12'3'3356'0'0,"-43"74"-2881"0"0,-83 246 1051 0 0,91-194-1781 0 0,5-69-3115 0 0,34-57 2134 0 0</inkml:trace>
  <inkml:trace contextRef="#ctx0" brushRef="#br0" timeOffset="262.608">118 355 1048 0 0,'2'-15'3130'0'0,"-1"15"-3057"0"0,-1 1 0 0 0,0-1 0 0 0,1 0-1 0 0,-1 1 1 0 0,1-1 0 0 0,-1 0 0 0 0,1 0 0 0 0,-1 1 0 0 0,1-1-1 0 0,-1 0 1 0 0,1 0 0 0 0,-1 0 0 0 0,1 0 0 0 0,-1 1 0 0 0,1-1-1 0 0,0 0 1 0 0,-1 0 0 0 0,1 0 0 0 0,-1 0 0 0 0,1 0-1 0 0,-1-1 1 0 0,1 1 0 0 0,-1 0 0 0 0,1 0 0 0 0,-1 0 0 0 0,1 0-1 0 0,-1-1 1 0 0,1 1 0 0 0,-1 0 0 0 0,1 0 0 0 0,-1-1 0 0 0,1 1-1 0 0,-1 0 1 0 0,1-1 0 0 0,-1 1 0 0 0,0 0 0 0 0,1-1 0 0 0,-1 1-1 0 0,0-1 1 0 0,1 1 0 0 0,-1-1 0 0 0,0 1 0 0 0,1-1-1 0 0,-1 1 1 0 0,0-1 0 0 0,0 1 0 0 0,0-1 0 0 0,1 1 0 0 0,-1-1-1 0 0,0 1 1 0 0,0-1 0 0 0,0 1 0 0 0,0-1 0 0 0,0 0 0 0 0,0 1-1 0 0,0-1 1 0 0,0 1 0 0 0,0-1 0 0 0,-1 1 0 0 0,1-1 0 0 0,0 1-1 0 0,0-1 1 0 0,0 1 0 0 0,-1-1 0 0 0,1 1 0 0 0,0-1 0 0 0,-1 0-74 0 0,174 224 1049 0 0,-62-68-2073 0 0,-22-83-4463 0 0,-76-66 4060 0 0</inkml:trace>
  <inkml:trace contextRef="#ctx0" brushRef="#br0" timeOffset="497.304">975 604 1128 0 0,'7'21'536'0'0,"-3"3"-176"0"0,-4-4-48 0 0,0-9-44 0 0,0 4 32 0 0,0 5-68 0 0,0 2-24 0 0,-14 20 88 0 0,7-22 48 0 0,-1-2-84 0 0,0 0-28 0 0,-1-3-276 0 0,0-5-80 0 0,2-5-292 0 0,-2-1-304 0 0,0-4 44 0 0,9 0 36 0 0</inkml:trace>
  <inkml:trace contextRef="#ctx0" brushRef="#br0" timeOffset="744.821">1181 122 1224 0 0,'2'32'2916'0'0,"2"-11"-2735"0"0,2 0 1 0 0,0-1-1 0 0,1 0 0 0 0,0 0 1 0 0,2 0-1 0 0,1-1 1 0 0,0 0-1 0 0,1 0 1 0 0,1-2-1 0 0,8 10-181 0 0,-12-18-259 0 0,0-1-1 0 0,1 0 1 0 0,0-1 0 0 0,0 0 0 0 0,0 0-1 0 0,1-1 1 0 0,0 0 0 0 0,0-1 0 0 0,0 0-1 0 0,1 0 1 0 0,0-1 0 0 0,0-1 0 0 0,6 2 259 0 0,6 0-1328 0 0</inkml:trace>
  <inkml:trace contextRef="#ctx0" brushRef="#br0" timeOffset="931.752">1669 220 1048 0 0,'-6'-1'4323'0'0,"-28"28"-3440"0"0,10 6-663 0 0,2 1 1 0 0,2 1-1 0 0,1 1 0 0 0,1 1 1 0 0,2 0-1 0 0,2 1 0 0 0,2 1 1 0 0,1 0-1 0 0,2 1 1 0 0,2 0-1 0 0,-1 19-220 0 0,-47 178-1609 0 0,53-230 1329 0 0,-1 0 0 0 0,0 0 0 0 0,0 0 0 0 0,0-1 0 0 0,0 0-1 0 0,-1 1 1 0 0,0-1 0 0 0,-1 0 0 0 0,1-1 0 0 0,-1 1 0 0 0,0-1-1 0 0,-1 0 1 0 0,1 0 0 0 0,-1-1 0 0 0,-4 3 280 0 0,-14 7-1099 0 0</inkml:trace>
  <inkml:trace contextRef="#ctx0" brushRef="#br0" timeOffset="1288.714">127 120 1496 0 0,'-16'22'226'0'0,"1"1"1"0"0,1 0-1 0 0,1 1 0 0 0,2 1 1 0 0,0 0-1 0 0,1 0 0 0 0,1 1 0 0 0,2 0 1 0 0,1 1-1 0 0,1-1 0 0 0,1 1 1 0 0,1 0-1 0 0,1 0 0 0 0,2 1 1 0 0,1-1-1 0 0,1 0 0 0 0,1 0 0 0 0,1 0 1 0 0,2 0-1 0 0,0-1 0 0 0,2 0 1 0 0,1 0-1 0 0,1-1 0 0 0,1 0 0 0 0,1-1 1 0 0,2 0-1 0 0,2 3-226 0 0,6 5-56 0 0,1-2-1 0 0,2 0 1 0 0,1-1 0 0 0,1-1-1 0 0,1-2 1 0 0,2-1 0 0 0,0-1 0 0 0,2-1-1 0 0,33 17 57 0 0,-42-28-499 0 0,0-1-1 0 0,0 0 0 0 0,1-2 1 0 0,0-1-1 0 0,1-1 1 0 0,0-2-1 0 0,0 0 0 0 0,0-1 1 0 0,22 0 499 0 0,-21-4-1419 0 0</inkml:trace>
  <inkml:trace contextRef="#ctx0" brushRef="#br0" timeOffset="1599.841">1884 0 1060 0 0,'8'7'215'0'0,"0"0"1"0"0,0 1-1 0 0,0 0 1 0 0,-1 0-1 0 0,0 0 0 0 0,-1 1 1 0 0,1 0-1 0 0,-2 1 0 0 0,0-1 1 0 0,0 1-1 0 0,0 0 0 0 0,-1 0 1 0 0,-1 0-1 0 0,0 1 0 0 0,1 4-215 0 0,3 4 262 0 0,15 39 425 0 0,-2 2 1 0 0,-3 0-1 0 0,-3 1 1 0 0,-2 0-1 0 0,-3 1 1 0 0,1 52-688 0 0,-11-94 50 0 0,0-1 0 0 0,-2 1 0 0 0,0-1 0 0 0,-1 0 0 0 0,-1 0 0 0 0,-1 0 0 0 0,0-1 0 0 0,-2 0 0 0 0,0 0 0 0 0,-1-1 0 0 0,0 0 0 0 0,-2 0 0 0 0,0-1 0 0 0,-1 0 0 0 0,0-1 0 0 0,-1-1 0 0 0,-1 0 1 0 0,-1 0-1 0 0,-8 5-50 0 0,21-17-218 0 0,-1-1 0 0 0,1 1 0 0 0,0-1 0 0 0,-1 1 0 0 0,1-1 1 0 0,-1 0-1 0 0,0 0 0 0 0,1 0 0 0 0,-1 0 0 0 0,0-1 1 0 0,0 1-1 0 0,1-1 0 0 0,-1 1 0 0 0,0-1 0 0 0,0 0 0 0 0,0 0 1 0 0,1 0-1 0 0,-1-1 0 0 0,0 1 0 0 0,0-1 0 0 0,0 0 1 0 0,1 1-1 0 0,-1-1 0 0 0,0 0 0 0 0,1 0 0 0 0,-1-1 0 0 0,1 1 1 0 0,-1-1-1 0 0,1 1 0 0 0,0-1 0 0 0,0 0 0 0 0,0 0 1 0 0,-2-1 217 0 0,1-6-1244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0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365 112 1492 0 0,'-3'-7'574'0'0,"2"4"-483"0"0,0 0 1 0 0,1 0 0 0 0,-1 1 0 0 0,0-1-1 0 0,0 0 1 0 0,0 0 0 0 0,-1 1-1 0 0,1-1 1 0 0,-1 1 0 0 0,0-1 0 0 0,1 1-1 0 0,-1-1 1 0 0,0 1 0 0 0,0 0-1 0 0,-1 0 1 0 0,1 0 0 0 0,0 0-1 0 0,-1 1 1 0 0,1-1 0 0 0,-1 1 0 0 0,1-1-1 0 0,-1 1 1 0 0,0 0 0 0 0,1 0-1 0 0,-1 0 1 0 0,0 0 0 0 0,0 0-1 0 0,0 1 1 0 0,0-1 0 0 0,0 1 0 0 0,0 0-1 0 0,0 0 1 0 0,0 0 0 0 0,0 0-1 0 0,0 1 1 0 0,0-1 0 0 0,0 1-1 0 0,1 0 1 0 0,-1-1 0 0 0,0 1-92 0 0,-9 11 89 0 0,1 1 0 0 0,0-1 0 0 0,1 2 0 0 0,0-1 0 0 0,1 2 0 0 0,1-1 1 0 0,0 1-1 0 0,1 0 0 0 0,0 1 0 0 0,2-1 0 0 0,0 1 0 0 0,0 1 0 0 0,2-1 0 0 0,0 0 0 0 0,1 1 0 0 0,0 0 0 0 0,1-1 1 0 0,1 1-1 0 0,1 0 0 0 0,1 0 0 0 0,0-1 0 0 0,2 9-89 0 0,-3 26 220 0 0,12 221 385 0 0,11 111 30 0 0,-48-248-771 0 0,25-134 97 0 0,-1 0-1 0 0,0 0 0 0 0,0 1 1 0 0,-1-1-1 0 0,1 0 1 0 0,0 0-1 0 0,0 0 1 0 0,-1 0-1 0 0,1 1 1 0 0,0-1-1 0 0,-1 0 0 0 0,1 0 1 0 0,-1 0-1 0 0,0 0 1 0 0,1 0-1 0 0,-1 0 1 0 0,0 0-1 0 0,1 0 0 0 0,-1 0 1 0 0,0 0-1 0 0,0-1 1 0 0,0 1-1 0 0,0 0 1 0 0,0 0-1 0 0,0-1 1 0 0,0 1-1 0 0,0-1 0 0 0,0 1 1 0 0,0-1-1 0 0,0 1 1 0 0,-1-1-1 0 0,1 0 1 0 0,0 1-1 0 0,0-1 1 0 0,0 0-1 0 0,-1 0 0 0 0,1 0 1 0 0,0 0-1 0 0,0 0 1 0 0,0 0-1 0 0,-1 0 1 0 0,1 0-1 0 0,0-1 0 0 0,0 1 1 0 0,0 0-1 0 0,0-1 1 0 0,-1 1-1 0 0,1-1 1 0 0,0 1-1 0 0,0-1 1 0 0,0 0-1 0 0,0 1 0 0 0,0-1 1 0 0,0 0-1 0 0,0 0 1 0 0,1 0-1 0 0,-1 1 1 0 0,0-1-1 0 0,0 0 0 0 0,0-1 40 0 0,-47-66-3696 0 0,43 61 3443 0 0,-11-21-994 0 0</inkml:trace>
  <inkml:trace contextRef="#ctx0" brushRef="#br0" timeOffset="481.63">1 482 976 0 0,'4'-11'172'0'0,"1"0"-1"0"0,0 0 1 0 0,0 1 0 0 0,1 0 0 0 0,1 0-1 0 0,0 0 1 0 0,0 0 0 0 0,1 1-1 0 0,0 1 1 0 0,1-1 0 0 0,0 1-1 0 0,0 1 1 0 0,0-1 0 0 0,5-1-172 0 0,-10 10 19 0 0,-1 0 1 0 0,1 0-1 0 0,0 0 1 0 0,0 0 0 0 0,0 1-1 0 0,-1-1 1 0 0,1 1 0 0 0,-1 0-1 0 0,1 0 1 0 0,-1 0-1 0 0,0 0 1 0 0,1 1 0 0 0,-1 0-1 0 0,0-1 1 0 0,-1 1-1 0 0,1 0 1 0 0,-1 0 0 0 0,1 0-1 0 0,-1 1 1 0 0,0-1-1 0 0,0 1 1 0 0,0-1 0 0 0,0 1-1 0 0,-1 0 1 0 0,0-1 0 0 0,0 1-1 0 0,0 0 1 0 0,0 0-1 0 0,0 1-19 0 0,86 277 645 0 0,-84-278-600 0 0,1 1 1 0 0,-1-1-1 0 0,1-1 0 0 0,0 1 1 0 0,0 0-1 0 0,1-1 0 0 0,-1 0 1 0 0,1 0-1 0 0,-1 0 0 0 0,1-1 0 0 0,0 0 1 0 0,0 0-1 0 0,0 0 0 0 0,0 0 1 0 0,0-1-1 0 0,1 1 0 0 0,-1-2 1 0 0,0 1-1 0 0,1 0 0 0 0,-1-1 0 0 0,1 0 1 0 0,-1 0-1 0 0,1-1 0 0 0,-1 0 1 0 0,0 0-1 0 0,1 0 0 0 0,-1 0 1 0 0,0-1-1 0 0,0 0 0 0 0,0 0 0 0 0,0 0 1 0 0,0 0-1 0 0,-1-1 0 0 0,1 0 1 0 0,-1 0-1 0 0,1-1 0 0 0,-1 1 1 0 0,0-1-46 0 0,9-3 42 0 0,-1 0 0 0 0,0-1 0 0 0,0-1 0 0 0,-1 0 0 0 0,0 0 0 0 0,0-1 0 0 0,-1-1 0 0 0,-1 0 0 0 0,1 0 0 0 0,-2 0 0 0 0,0-1 0 0 0,0-1 0 0 0,-1 1 0 0 0,-1-1 0 0 0,0-1 0 0 0,0 1 0 0 0,-2-1 0 0 0,4-13-42 0 0,-9 27 42 0 0,0 0 0 0 0,1 0 0 0 0,-1 0 0 0 0,0 0 0 0 0,1 0 1 0 0,-1 0-1 0 0,1 0 0 0 0,-1 0 0 0 0,0 0 0 0 0,1-1 0 0 0,-1 1 1 0 0,0 0-1 0 0,1 0 0 0 0,-1 0 0 0 0,1-1 0 0 0,-1 1 0 0 0,0 0 1 0 0,1-1-1 0 0,-1 1 0 0 0,1-1 0 0 0,-1 1 0 0 0,1 0 0 0 0,-1-1 1 0 0,1 1-1 0 0,-1-1-42 0 0,0 14 6 0 0,1 1 0 0 0,0-1 0 0 0,0 1 0 0 0,1 0-1 0 0,1-1 1 0 0,1 0 0 0 0,0 1 0 0 0,0-1 0 0 0,1 0 0 0 0,1 0 0 0 0,6 11-6 0 0,-6-13-85 0 0,1 1-1 0 0,1-1 1 0 0,-1 0 0 0 0,2 0-1 0 0,0-1 1 0 0,0 0 0 0 0,1 0-1 0 0,0-1 1 0 0,1 0 0 0 0,0-1-1 0 0,2 2 86 0 0,48 15-3775 0 0,-58-24 2643 0 0</inkml:trace>
  <inkml:trace contextRef="#ctx0" brushRef="#br0" timeOffset="931.11">977 437 1544 0 0,'50'272'3276'0'0,"-42"-255"-145"0"0,-2-57-2040 0 0,-3 18-1102 0 0,55-226 132 0 0,-36 223-1243 0 0,-22 25 1013 0 0,0 0-33 0 0,12 2-130 0 0,-4 6 230 0 0,-1 0 1 0 0,0 1 0 0 0,-1-1 0 0 0,0 1 0 0 0,0 0 0 0 0,-1 1-1 0 0,0-1 1 0 0,-1 1 0 0 0,0 0 0 0 0,0 0 0 0 0,-1 1-1 0 0,0 2 42 0 0,9 21-98 0 0,2 9-74 0 0,-12-34-113 0 0,0 1 0 0 0,1-1-1 0 0,0 0 1 0 0,0-1 0 0 0,1 1 0 0 0,0 0 0 0 0,0-1 0 0 0,1 0 0 0 0,0 0-1 0 0,1-1 1 0 0,-1 1 0 0 0,1-1 0 0 0,2 0 285 0 0,-3-3-1231 0 0</inkml:trace>
  <inkml:trace contextRef="#ctx0" brushRef="#br0" timeOffset="1244.246">1642 199 1196 0 0,'-11'5'203'0'0,"1"0"0"0"0,0 1 0 0 0,0 1 0 0 0,1-1 0 0 0,-1 2 0 0 0,2-1 0 0 0,-1 1 0 0 0,1 0 0 0 0,0 1-1 0 0,1 0 1 0 0,-1 0 0 0 0,2 1 0 0 0,0 0 0 0 0,0 0 0 0 0,1 0 0 0 0,0 1 0 0 0,0 0 0 0 0,1 0 0 0 0,1 0 0 0 0,0 0 0 0 0,1 1 0 0 0,0-1 0 0 0,0 1 0 0 0,1 0-203 0 0,-1-1 47 0 0,0 1 0 0 0,0 0 1 0 0,1-1-1 0 0,1 1 0 0 0,0 0 1 0 0,1 0-1 0 0,0 0 0 0 0,0-1 1 0 0,2 1-1 0 0,-1 0 0 0 0,1-1 1 0 0,1 0-1 0 0,0 0 1 0 0,1 0-1 0 0,0 0 0 0 0,0-1 1 0 0,1 1-1 0 0,1-1 0 0 0,0-1 1 0 0,0 1-1 0 0,1-1 0 0 0,0-1 1 0 0,0 1-1 0 0,1-1 0 0 0,0-1 1 0 0,0 0-1 0 0,1 0 0 0 0,0-1 1 0 0,1 0-1 0 0,-1-1 1 0 0,1 0-1 0 0,0 0 0 0 0,0-1 1 0 0,0-1-1 0 0,1 0 0 0 0,-1 0 1 0 0,1-1-1 0 0,5 0-47 0 0,-10-4-236 0 0,-1 1-1 0 0,1-1 1 0 0,-1 0 0 0 0,1-1-1 0 0,-1 1 1 0 0,0-1-1 0 0,0-1 1 0 0,0 1 0 0 0,-1-1-1 0 0,1 0 1 0 0,-1 0 0 0 0,0 0-1 0 0,0-1 1 0 0,0 0 0 0 0,-1 0-1 0 0,1 0 1 0 0,-1-1-1 0 0,0 1 1 0 0,-1-1 0 0 0,0 0-1 0 0,0 0 1 0 0,0 0 0 0 0,0-2 236 0 0,10-23-1330 0 0</inkml:trace>
  <inkml:trace contextRef="#ctx0" brushRef="#br0" timeOffset="1522.98">1926 41 848 0 0,'-1'-40'4250'0'0,"-10"62"-2657"0"0,-3 235-779 0 0,54 1-552 0 0,-4-109-504 0 0,-52-128-4865 0 0,7-20 3765 0 0</inkml:trace>
  <inkml:trace contextRef="#ctx0" brushRef="#br0" timeOffset="1804.255">1857 494 1468 0 0,'3'-6'178'0'0,"0"-1"-1"0"0,1 1 1 0 0,0 0 0 0 0,0 0-1 0 0,1 1 1 0 0,-1-1 0 0 0,1 1-1 0 0,0 0 1 0 0,0 0 0 0 0,1 1-1 0 0,0-1 1 0 0,0 1 0 0 0,0 0-1 0 0,0 1 1 0 0,0 0 0 0 0,1 0-1 0 0,-1 0 1 0 0,1 1 0 0 0,0 0-1 0 0,0 0 1 0 0,0 0 0 0 0,0 1-1 0 0,0 0 1 0 0,2 1-178 0 0,-1 0 35 0 0,-1 0 1 0 0,0 1-1 0 0,1 1 1 0 0,-1-1-1 0 0,0 1 0 0 0,0 0 1 0 0,0 1-1 0 0,0-1 1 0 0,0 1-1 0 0,-1 1 0 0 0,1-1 1 0 0,-1 1-1 0 0,0 0 1 0 0,0 1-1 0 0,0 0 1 0 0,-1 0-1 0 0,1 0 0 0 0,-1 0 1 0 0,0 1-1 0 0,-1 0 1 0 0,0 0-1 0 0,0 0-35 0 0,83 153 569 0 0,-72-127-425 0 0,-6 11-285 0 0,-9-41-495 0 0,-14 6-3143 0 0,3-21 2563 0 0</inkml:trace>
  <inkml:trace contextRef="#ctx0" brushRef="#br0" timeOffset="2240.669">2120 197 860 0 0,'-2'-3'10855'0'0,"4"-2"-9676"0"0,0 6-3800 0 0,1 0-4794 0 0,-4 0 6189 0 0</inkml:trace>
  <inkml:trace contextRef="#ctx0" brushRef="#br0" timeOffset="3139.204">2598 354 1196 0 0,'0'0'580'0'0,"5"-23"2356"0"0,11-2-2556 0 0,-49 13 1599 0 0,20 17-1907 0 0,0 0 0 0 0,0 0 0 0 0,1 2 0 0 0,0-1 0 0 0,0 2 0 0 0,0-1 0 0 0,1 2 0 0 0,0-1 0 0 0,1 2 0 0 0,0-1 0 0 0,0 2 0 0 0,1-1 0 0 0,0 1 0 0 0,1 0 0 0 0,1 1 0 0 0,-1 0 0 0 0,1 2-72 0 0,6-13 2 0 0,0 1 1 0 0,-1-1 0 0 0,1 1-1 0 0,0-1 1 0 0,1 1 0 0 0,-1 0-1 0 0,0 0 1 0 0,0-1-1 0 0,1 1 1 0 0,-1 0 0 0 0,1 0-1 0 0,0 0 1 0 0,-1 0 0 0 0,1-1-1 0 0,0 1 1 0 0,0 0-1 0 0,0 0 1 0 0,0 0 0 0 0,0 0-1 0 0,1 0 1 0 0,-1 0 0 0 0,1 0-1 0 0,-1-1 1 0 0,1 1-1 0 0,0 0 1 0 0,-1 0 0 0 0,1-1-1 0 0,0 1 1 0 0,0 0 0 0 0,0-1-1 0 0,0 1 1 0 0,1-1-1 0 0,-1 1 1 0 0,0-1 0 0 0,1 0-1 0 0,-1 0 1 0 0,1 1 0 0 0,-1-1-1 0 0,1 0 1 0 0,-1 0-1 0 0,1 0 1 0 0,0-1 0 0 0,-1 1-1 0 0,1 0 1 0 0,0-1-3 0 0,91 15-414 0 0,-4-95 256 0 0,-74 61 79 0 0,18-10-526 0 0,-32 29 515 0 0,-1 0 60 0 0,10 2-34 0 0,49 113-95 0 0,-49-84 157 0 0,-5-18 19 0 0,3 3 706 0 0,9-42-544 0 0,0-7-186 0 0,-3 0-12 0 0,2 2 0 0 0,2 0 0 0 0,1 1 0 0 0,1 1 0 0 0,1 0 0 0 0,22-20 19 0 0,-41 46-16 0 0,1 1 0 0 0,0 0 0 0 0,0 0 0 0 0,0 0 0 0 0,0 0 0 0 0,1 1 0 0 0,-1-1 0 0 0,0 1 0 0 0,1 0 0 0 0,-1 0 0 0 0,1 0 0 0 0,-1 0 0 0 0,1 1 0 0 0,-1-1 0 0 0,1 1 0 0 0,0 0 0 0 0,-1 0 0 0 0,1 0 0 0 0,-1 1 0 0 0,1-1 0 0 0,0 1 0 0 0,-1 0 0 0 0,1 0 0 0 0,-1 0 0 0 0,0 0 0 0 0,1 1 0 0 0,-1-1 0 0 0,0 1 0 0 0,0 0 0 0 0,0 0 0 0 0,0 0 0 0 0,0 0 0 0 0,0 0 0 0 0,0 2 16 0 0,78 102 105 0 0,-49 25-426 0 0,-25-73-3007 0 0,-6-48 2236 0 0,0-3-174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2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1068 0 0,'-14'123'3159'0'0,"67"186"-120"0"0,-10-117-1590 0 0,-39-1 353 0 0,-5-186-1762 0 0,1 1-1 0 0,-1-1 1 0 0,0 0-1 0 0,-1 0 0 0 0,1 0 1 0 0,-1 0-1 0 0,0 0 0 0 0,0-1 1 0 0,-1 1-1 0 0,1-1 1 0 0,-1 1-1 0 0,0-1 0 0 0,-1 0 1 0 0,1 0-1 0 0,0 0 1 0 0,-1 0-1 0 0,0-1 0 0 0,0 1 1 0 0,0-1-1 0 0,-1 0 0 0 0,1 0 1 0 0,-1-1-1 0 0,1 1 1 0 0,-1-1-1 0 0,0 0 0 0 0,0 0 1 0 0,0-1-1 0 0,0 0 1 0 0,0 1-1 0 0,0-2 0 0 0,0 1 1 0 0,0 0-1 0 0,-6-1-39 0 0,5-1-125 0 0,-1 1-1 0 0,1-1 1 0 0,-1 0 0 0 0,1-1-1 0 0,0 1 1 0 0,-1-1 0 0 0,1 0-1 0 0,0-1 1 0 0,0 0 0 0 0,1 0-1 0 0,-1 0 1 0 0,0 0 0 0 0,1-1-1 0 0,0 0 1 0 0,0 0 0 0 0,0-1-1 0 0,0 1 1 0 0,1-1 0 0 0,0 0-1 0 0,0 0 1 0 0,0-1 0 0 0,1 1 0 0 0,-1-1-1 0 0,1 0 1 0 0,1 1 0 0 0,-2-5 125 0 0,-38-163-5202 0 0,38 123 4089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2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54 1932 0 0,'-5'-43'8430'0'0,"1"32"-6626"0"0,10 25-5732 0 0,42 48-1198 0 0,-31-43 3870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2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134 583 1332 0 0,'6'11'3977'0'0,"65"-4"-2840"0"0,124-44-245 0 0,-185 36-903 0 0,0-1 1 0 0,-1 0-1 0 0,1 0 0 0 0,-1-1 1 0 0,0 0-1 0 0,0-1 0 0 0,0 0 1 0 0,0 0-1 0 0,-1-1 0 0 0,0 0 1 0 0,0-1-1 0 0,0 0 0 0 0,0 0 1 0 0,-1-1-1 0 0,0 1 0 0 0,-1-1 1 0 0,1-1-1 0 0,-1 0 0 0 0,-1 1 1 0 0,0-2-1 0 0,0 1 0 0 0,0-1 11 0 0,-7 6-27 0 0,0 0 1 0 0,0 1-1 0 0,-1-1 0 0 0,0 1 0 0 0,1 0 0 0 0,-1 0 0 0 0,0 0 0 0 0,0 0 1 0 0,0 0-1 0 0,0 1 0 0 0,0-1 0 0 0,0 1 0 0 0,-1 0 0 0 0,1 0 0 0 0,0 0 1 0 0,-1 0-1 0 0,1 1 0 0 0,0-1 0 0 0,-1 1 0 0 0,1 0 0 0 0,-1 0 0 0 0,1 0 1 0 0,-3 1 26 0 0,2-2-35 0 0,-26 1 53 0 0,0 1 1 0 0,1 1 0 0 0,-1 1 0 0 0,1 1 0 0 0,-1 2 0 0 0,1 1-1 0 0,1 2 1 0 0,-25 10-19 0 0,40-16 52 0 0,1 1-1 0 0,-1 1 1 0 0,0 0 0 0 0,1 1-1 0 0,0 0 1 0 0,1 0-1 0 0,-1 2 1 0 0,1-1-1 0 0,0 2 1 0 0,1-1-1 0 0,0 1 1 0 0,1 1 0 0 0,0 0-1 0 0,0 0 1 0 0,1 1-1 0 0,0 0 1 0 0,1 0-1 0 0,0 1 1 0 0,1 0-1 0 0,0 0 1 0 0,0 3-52 0 0,8-8 29 0 0,1 0 0 0 0,0 0 0 0 0,0 0 1 0 0,1-1-1 0 0,0 1 0 0 0,0-1 0 0 0,1 0 0 0 0,0 0 0 0 0,0-1 0 0 0,0 0 0 0 0,0 1 1 0 0,1-2-1 0 0,0 1 0 0 0,0-1 0 0 0,0 1 0 0 0,1-2 0 0 0,0 1 0 0 0,-1-1 1 0 0,1 0-1 0 0,0 0 0 0 0,0-1 0 0 0,1 0 0 0 0,-1 0 0 0 0,0-1 0 0 0,1 0 0 0 0,0 0-29 0 0,36 8-626 0 0,-1-2 0 0 0,2-1 0 0 0,-1-3 0 0 0,0-1 0 0 0,1-3 0 0 0,-1-1 0 0 0,0-3 0 0 0,0-1 0 0 0,6-4 626 0 0,-1-1-1263 0 0</inkml:trace>
  <inkml:trace contextRef="#ctx0" brushRef="#br0" timeOffset="249.868">1138 341 1044 0 0,'-140'162'4002'0'0,"-34"124"-2884"0"0,144-262-4872 0 0,29-24 2516 0 0</inkml:trace>
  <inkml:trace contextRef="#ctx0" brushRef="#br0" timeOffset="718.985">745 480 1648 0 0,'9'-6'4151'0'0,"20"37"-3827"0"0,-21-21 61 0 0,20 14-425 0 0,2-2 0 0 0,0-1 0 0 0,2-1 1 0 0,0-2-1 0 0,1-1 0 0 0,0-1 0 0 0,2-2 0 0 0,0-2 0 0 0,0-1 1 0 0,1-2-1 0 0,0-1 0 0 0,0-2 0 0 0,1-1 0 0 0,0-2 1 0 0,23-2 39 0 0,-53 1 24 0 0,0-2 1 0 0,1 1 0 0 0,-1-1-1 0 0,0 0 1 0 0,0-1 0 0 0,0 1-1 0 0,0-1 1 0 0,1-1 0 0 0,-1 1 0 0 0,0-1-1 0 0,-1-1 1 0 0,1 1 0 0 0,0-1-1 0 0,-1 0 1 0 0,1-1 0 0 0,-1 1 0 0 0,0-1-1 0 0,0-1 1 0 0,-1 1 0 0 0,1-1-1 0 0,-1 0 1 0 0,0 0 0 0 0,0 0 0 0 0,-1-1-1 0 0,0 0 1 0 0,1 0 0 0 0,-2 0-1 0 0,1 0 1 0 0,-1-1 0 0 0,0 1-1 0 0,0-1 1 0 0,-1 0 0 0 0,0 0 0 0 0,0 0-1 0 0,0-5-24 0 0,-2 11 428 0 0,0-42 3386 0 0,0 43-3774 0 0,-1 0 0 0 0,1 0 0 0 0,-1 0 0 0 0,1 0 0 0 0,-1 0 0 0 0,1 0 0 0 0,-1 0 0 0 0,1 0 0 0 0,0 0 0 0 0,-1 0 0 0 0,1 0 0 0 0,-1 0 0 0 0,1 0 0 0 0,-1-1 1 0 0,1 1-1 0 0,0 0 0 0 0,-1 0 0 0 0,1 0 0 0 0,-1-1 0 0 0,1 1 0 0 0,0 0 0 0 0,-1 0 0 0 0,1-1 0 0 0,0 1 0 0 0,-1 0 0 0 0,1-1 0 0 0,0 1 0 0 0,0 0 0 0 0,-1-1 0 0 0,1 1 0 0 0,0 0 0 0 0,0-1 0 0 0,0 1 0 0 0,-1-1 0 0 0,1 1 0 0 0,0 0 0 0 0,0-1 0 0 0,0 1 0 0 0,0-1 0 0 0,0 1 0 0 0,0-1 0 0 0,0 1 1 0 0,0-1-1 0 0,0 1 0 0 0,0 0 0 0 0,0-1 0 0 0,0 1 0 0 0,0-1-40 0 0,-15 42 249 0 0,12-7-161 0 0,1 1 1 0 0,2-1 0 0 0,2 0-1 0 0,1 0 1 0 0,2 1-1 0 0,1-2 1 0 0,1 1-1 0 0,3 2-87 0 0,23 157-1661 0 0,-33-194 1559 0 0,0 1-1 0 0,0-1 1 0 0,-1 1-1 0 0,1 0 1 0 0,-1-1-1 0 0,1 1 1 0 0,0-1-1 0 0,-1 1 1 0 0,1 0-1 0 0,-1-1 1 0 0,1 1-1 0 0,-1 0 1 0 0,1 0 0 0 0,-1-1-1 0 0,1 1 1 0 0,-1 0-1 0 0,1 0 1 0 0,-1 0-1 0 0,1 0 1 0 0,-1 0-1 0 0,1 0 1 0 0,-1 0-1 0 0,1 0 1 0 0,-1 0-1 0 0,1 0 1 0 0,-1 0-1 0 0,1 0 1 0 0,-1 0 0 0 0,1 0-1 0 0,-1 0 1 0 0,1 0-1 0 0,-1 0 1 0 0,1 1-1 0 0,-1-1 1 0 0,1 0-1 0 0,-1 0 1 0 0,1 1-1 0 0,-1-1 1 0 0,1 0-1 0 0,-1 1 1 0 0,1-1-1 0 0,0 1 1 0 0,-1-1-1 0 0,1 0 1 0 0,0 1 0 0 0,-1-1-1 0 0,1 1 1 0 0,0-1-1 0 0,0 1 1 0 0,-1-1-1 0 0,1 1 1 0 0,0-1-1 0 0,0 1 1 0 0,0-1-1 0 0,0 1 1 0 0,0-1-1 0 0,0 1 1 0 0,0-1-1 0 0,0 1 1 0 0,0-1-1 0 0,0 1 102 0 0,-34-41-2645 0 0,18 14 1339 0 0</inkml:trace>
  <inkml:trace contextRef="#ctx0" brushRef="#br0" timeOffset="965.009">1595 273 1392 0 0,'11'-6'403'0'0,"-6"2"-252"0"0,1 1-1 0 0,0-1 1 0 0,0 1-1 0 0,0 0 0 0 0,0 0 1 0 0,0 1-1 0 0,1 0 0 0 0,-1 0 1 0 0,1 0-1 0 0,0 1 1 0 0,-1 0-1 0 0,1 1 0 0 0,0-1 1 0 0,0 1-1 0 0,-1 0 1 0 0,1 1-1 0 0,0 0 0 0 0,4 1-150 0 0,-4 1 74 0 0,0 0 0 0 0,-1 0 0 0 0,0 1 0 0 0,0 0-1 0 0,0 1 1 0 0,0-1 0 0 0,-1 1 0 0 0,1 0 0 0 0,-1 0 0 0 0,0 1-1 0 0,-1-1 1 0 0,0 1 0 0 0,1 0 0 0 0,-2 1 0 0 0,1-1-1 0 0,-1 0 1 0 0,0 1 0 0 0,0 0 0 0 0,-1 0 0 0 0,0 0 0 0 0,0 0-1 0 0,-1 0 1 0 0,0 0 0 0 0,0 1 0 0 0,0-1 0 0 0,-1 0-1 0 0,0 0 1 0 0,-1 1 0 0 0,0-1 0 0 0,0 0 0 0 0,0 0-1 0 0,-1 0 1 0 0,0 0 0 0 0,0 0 0 0 0,-1 0 0 0 0,0 0 0 0 0,0-1-1 0 0,-2 4-73 0 0,-2-1 16 0 0,0 0 1 0 0,-1-1-1 0 0,0 0 0 0 0,0 0 0 0 0,0-1 0 0 0,-1 0 0 0 0,0 0 1 0 0,-1-1-1 0 0,1 0 0 0 0,-1-1 0 0 0,0 0 0 0 0,-1 0 0 0 0,1-1 1 0 0,-1-1-1 0 0,0 0-16 0 0,5-1-181 0 0,1 0 1 0 0,-1-1-1 0 0,1 1 1 0 0,-1-1-1 0 0,0-1 1 0 0,1 1-1 0 0,-1-1 1 0 0,0 0-1 0 0,0 0 1 0 0,1-1-1 0 0,-1 1 1 0 0,0-1-1 0 0,1-1 1 0 0,-1 1-1 0 0,1-1 1 0 0,-1 0-1 0 0,1 0 1 0 0,0-1-1 0 0,0 1 1 0 0,0-1-1 0 0,0 0 1 0 0,0-1-1 0 0,1 1 1 0 0,-1-1-1 0 0,1 0 1 0 0,0 0-1 0 0,0 0 1 0 0,-3-5 180 0 0,-6-12-1256 0 0</inkml:trace>
  <inkml:trace contextRef="#ctx0" brushRef="#br0" timeOffset="1524.598">2002 506 928 0 0,'21'15'4717'0'0,"42"-13"-4381"0"0,-49-2 153 0 0,30-4-427 0 0,0-2 0 0 0,0-2 0 0 0,0-2 0 0 0,-1-2 1 0 0,-1-2-1 0 0,19-9-62 0 0,-57 22-2 0 0,1 0-29 0 0,0 0 0 0 0,0-1 1 0 0,-1 1-1 0 0,1-1 0 0 0,0 0 0 0 0,-1 0 0 0 0,1 0 0 0 0,-1-1 0 0 0,0 0 1 0 0,0 1-1 0 0,0-2 0 0 0,0 1 0 0 0,0 0 0 0 0,-1-1 0 0 0,0 1 1 0 0,1-1-1 0 0,-1 0 0 0 0,-1 0 0 0 0,1-1 0 0 0,0 1 0 0 0,1-4 31 0 0,-44-12-160 0 0,14 16 253 0 0,1 2 0 0 0,-1 1 0 0 0,0 1 0 0 0,1 1 0 0 0,-1 1 0 0 0,0 1 0 0 0,1 2 0 0 0,0 0 0 0 0,0 2 0 0 0,1 0 0 0 0,-10 6-93 0 0,27-11 40 0 0,0 0-1 0 0,1 0 1 0 0,-1 1 0 0 0,0 0-1 0 0,1 0 1 0 0,0 1 0 0 0,0 0-1 0 0,0 0 1 0 0,0 1 0 0 0,0-1-1 0 0,1 1 1 0 0,0 0-1 0 0,0 1 1 0 0,0-1 0 0 0,1 1-1 0 0,0 0 1 0 0,0 0 0 0 0,0 0-1 0 0,1 1 1 0 0,0-1 0 0 0,-2 6-40 0 0,9-4-35 0 0,0 0 1 0 0,0 0 0 0 0,1-1 0 0 0,0 1 0 0 0,0-1-1 0 0,1 0 1 0 0,-1-1 0 0 0,2 1 0 0 0,-1-1-1 0 0,1 0 1 0 0,0-1 0 0 0,0 0 0 0 0,0 0 0 0 0,1 0-1 0 0,0-1 1 0 0,0 0 0 0 0,0 0 0 0 0,0-1-1 0 0,0 0 1 0 0,1-1 0 0 0,-1 0 0 0 0,1 0 0 0 0,0-1-1 0 0,0 0 1 0 0,0-1 0 0 0,-1 1 0 0 0,2-2 34 0 0,143 12-4513 0 0,-122-11 3341 0 0</inkml:trace>
  <inkml:trace contextRef="#ctx0" brushRef="#br0" timeOffset="1913.643">3071 370 888 0 0,'-14'-37'3487'0'0,"-91"19"-1480"0"0,105 18-2004 0 0,-12-1 93 0 0,-1 1 1 0 0,1 1-1 0 0,0 0 1 0 0,0 1-1 0 0,-1 0 1 0 0,1 1-1 0 0,1 0 1 0 0,-1 1-1 0 0,0 0 1 0 0,1 1-1 0 0,0 1 1 0 0,0-1-1 0 0,0 2 1 0 0,1-1-1 0 0,0 2 1 0 0,0-1-1 0 0,1 1 1 0 0,0 1-1 0 0,0-1 1 0 0,1 2-1 0 0,0-1 1 0 0,1 1-1 0 0,0 0 1 0 0,0 1-1 0 0,1-1 1 0 0,1 1-1 0 0,-1 1 1 0 0,2-1-1 0 0,0 1 1 0 0,-2 7-97 0 0,6-14 3 0 0,1 0 0 0 0,-1 0 0 0 0,1 0 0 0 0,0 0 0 0 0,1-1 1 0 0,-1 1-1 0 0,1 0 0 0 0,0 0 0 0 0,0-1 0 0 0,0 1 1 0 0,0-1-1 0 0,1 0 0 0 0,0 1 0 0 0,0-1 0 0 0,0 0 1 0 0,1-1-1 0 0,-1 1 0 0 0,1-1 0 0 0,0 1 0 0 0,0-1 1 0 0,0 0-1 0 0,0-1 0 0 0,0 1 0 0 0,1-1 0 0 0,-1 0 1 0 0,1 0-1 0 0,0 0 0 0 0,3 1-3 0 0,140 24-2178 0 0,-30-31-1877 0 0,-45-16 2767 0 0</inkml:trace>
  <inkml:trace contextRef="#ctx0" brushRef="#br0" timeOffset="2243.663">3505 28 1292 0 0,'-4'-13'3203'0'0,"-2"20"-330"0"0,4-2-2861 0 0,-11 30 159 0 0,2 1 1 0 0,2 0-1 0 0,1 1 1 0 0,2-1-1 0 0,2 1 1 0 0,1 1-1 0 0,1-1 0 0 0,3 0 1 0 0,3 22-172 0 0,-4 14-790 0 0,9-4-226 0 0,-2-6-3616 0 0,-7-53 3483 0 0</inkml:trace>
  <inkml:trace contextRef="#ctx0" brushRef="#br0" timeOffset="3111.916">3234 443 1780 0 0,'9'-11'4709'0'0,"76"-2"-4321"0"0,-81 12-199 0 0,630-65-3237 0 0,-598 50 4016 0 0,-82 2 9 0 0,27 16-910 0 0,0 2 1 0 0,-1 0-1 0 0,1 1 1 0 0,1 0 0 0 0,-1 2-1 0 0,1 1 1 0 0,0 0 0 0 0,1 1-1 0 0,0 0 1 0 0,0 2 0 0 0,1 0-1 0 0,1 1 1 0 0,0 0 0 0 0,0 2-1 0 0,-4 5-67 0 0,-20 56 297 0 0,39-74-300 0 0,36 16 21 0 0,-21-17-47 0 0,-1 0 0 0 0,0-1 0 0 0,0 0-1 0 0,0-2 1 0 0,0 1 0 0 0,0-2 0 0 0,-1 0-1 0 0,1 0 1 0 0,-1-1 0 0 0,0-1 0 0 0,0 0 0 0 0,-1-1-1 0 0,0 0 1 0 0,0-1 0 0 0,-1-1 0 0 0,0 1-1 0 0,0-2 1 0 0,-1 0 0 0 0,0 0 0 0 0,2-3 29 0 0,13-25 1086 0 0,-25 37-977 0 0,0 1 48 0 0,0 0-1 0 0,-1 1-142 0 0,-1 1 0 0 0,0 0 0 0 0,0-1-1 0 0,1 1 1 0 0,-1 0 0 0 0,1 0 0 0 0,0 0-1 0 0,-1 0 1 0 0,1 0 0 0 0,0 0 0 0 0,0 1-1 0 0,0-1 1 0 0,1 0 0 0 0,-1 0-1 0 0,0 1 1 0 0,1-1 0 0 0,0 0 0 0 0,-1 1-1 0 0,1-1 1 0 0,0 1 0 0 0,0-1 0 0 0,0 0-1 0 0,1 1 1 0 0,-1-1 0 0 0,1 0 0 0 0,-1 1-1 0 0,1-1 1 0 0,0 0 0 0 0,0 0-1 0 0,0 1 1 0 0,0-1 0 0 0,0 0 0 0 0,0 0-1 0 0,0 0 1 0 0,1 1-14 0 0,6 4-40 0 0,0 0 0 0 0,0-1 0 0 0,0 1-1 0 0,1-1 1 0 0,-1-1 0 0 0,1 0 0 0 0,1 0 0 0 0,-1-1-1 0 0,1 0 1 0 0,0-1 0 0 0,0 0 0 0 0,0 0 0 0 0,0-1-1 0 0,0 0 1 0 0,0-1 0 0 0,1 0 0 0 0,-1-1 0 0 0,1 0-1 0 0,-1 0 1 0 0,0-1 0 0 0,1-1 0 0 0,-1 0 0 0 0,0 0-1 0 0,0-1 1 0 0,0 0 0 0 0,0-1 0 0 0,6-3 40 0 0,0 3-44 0 0,3-4 107 0 0,-1 0 1 0 0,0-1-1 0 0,0-1 1 0 0,-1-1-1 0 0,-1-1 1 0 0,0 0-1 0 0,0-1 1 0 0,-1 0-1 0 0,-1-1 1 0 0,0-1-1 0 0,-1-1 1 0 0,-1 0-1 0 0,-1 0 1 0 0,0-1-1 0 0,-1 0 1 0 0,0-1-1 0 0,-2 0 1 0 0,0-1-1 0 0,-1 0 1 0 0,-1 0-1 0 0,-1 0 1 0 0,0-1-1 0 0,-2 0 1 0 0,0 0-1 0 0,-1 0 1 0 0,-1-11-64 0 0,0-32 2510 0 0,-1 62-2479 0 0,0 0 0 0 0,-1-1-1 0 0,1 1 1 0 0,0 0 0 0 0,0 0 0 0 0,-1 0-1 0 0,1 0 1 0 0,-1 0 0 0 0,1 0-1 0 0,-1-1 1 0 0,0 1 0 0 0,1 0-1 0 0,-1 1 1 0 0,0-1 0 0 0,0 0-1 0 0,0 0 1 0 0,1 0 0 0 0,-1 0-1 0 0,0 1 1 0 0,0-1 0 0 0,0 0-1 0 0,0 1 1 0 0,0-1 0 0 0,-1 1-1 0 0,1-1 1 0 0,0 1 0 0 0,0-1 0 0 0,0 1-1 0 0,0 0 1 0 0,0 0 0 0 0,-1 0-1 0 0,1-1 1 0 0,0 1 0 0 0,0 0-1 0 0,0 0 1 0 0,-1 1 0 0 0,1-1-1 0 0,0 0 1 0 0,0 0 0 0 0,0 1-1 0 0,0-1 1 0 0,-1 0 0 0 0,1 1-1 0 0,0-1 1 0 0,0 1 0 0 0,0 0-1 0 0,0-1 1 0 0,0 1 0 0 0,0 0-31 0 0,-10 17 10 0 0,1 0 1 0 0,1 0 0 0 0,1 1-1 0 0,1 1 1 0 0,1-1-1 0 0,0 1 1 0 0,1 0-1 0 0,1 0 1 0 0,2 1-1 0 0,0-1 1 0 0,0 1-1 0 0,2-1 1 0 0,1 1 0 0 0,0-1-1 0 0,2 1 1 0 0,0-1-1 0 0,6 20-10 0 0,10 39-616 0 0,7 41-4022 0 0,-26-117 3024 0 0,0-3 55 0 0,0 0 199 0 0,-3 2 134 0 0,-10 9 110 0 0</inkml:trace>
  <inkml:trace contextRef="#ctx0" brushRef="#br0" timeOffset="3484.592">4189 311 904 0 0,'14'-5'3810'0'0,"28"-8"-3340"0"0,28-2 57 0 0,2 3 1 0 0,-1 4 0 0 0,1 2-1 0 0,1 4 1 0 0,2 3-528 0 0,-27 41 455 0 0,13 126 874 0 0,-55-150-1420 0 0,4 12-363 0 0,-7-13-3790 0 0,-4-16 3002 0 0,-5 2 39 0 0</inkml:trace>
  <inkml:trace contextRef="#ctx0" brushRef="#br0" timeOffset="3733.638">4790 116 3408 0 0,'3'-19'6025'0'0,"4"10"-4584"0"0,34 19-8396 0 0,-23-3 6271 0 0,0 1-735 0 0</inkml:trace>
  <inkml:trace contextRef="#ctx0" brushRef="#br0" timeOffset="4400.787">5263 250 1440 0 0,'-32'-10'4547'0'0,"-56"30"-3421"0"0,69-13-976 0 0,1 1 1 0 0,1 0 0 0 0,0 1-1 0 0,0 1 1 0 0,0 0 0 0 0,1 1-1 0 0,1 1 1 0 0,0 1 0 0 0,1 0-1 0 0,0 1 1 0 0,-11 14-151 0 0,-32 79 434 0 0,56-105-422 0 0,0 1 1 0 0,1 0-1 0 0,-1 0 0 0 0,0-1 0 0 0,1 1 0 0 0,0 0 0 0 0,0 0 1 0 0,0 0-1 0 0,0 0 0 0 0,0 0 0 0 0,0-1 0 0 0,1 1 0 0 0,-1 0 0 0 0,1 0 1 0 0,0 0-1 0 0,0-1 0 0 0,0 1 0 0 0,0 0 0 0 0,1-1 0 0 0,-1 1 0 0 0,1-1 1 0 0,-1 0-1 0 0,1 1 0 0 0,0-1 0 0 0,0 0 0 0 0,0 0 0 0 0,0 0 0 0 0,0 0 1 0 0,0 0-1 0 0,1-1 0 0 0,-1 1 0 0 0,1-1 0 0 0,-1 0 0 0 0,1 1 0 0 0,-1-1 1 0 0,1 0-1 0 0,0 0 0 0 0,0-1 0 0 0,-1 1 0 0 0,3 0-12 0 0,3 0-9 0 0,0 0 0 0 0,-1-1 1 0 0,1 0-1 0 0,0 0 0 0 0,0 0 0 0 0,0-1 0 0 0,-1 0 0 0 0,1-1 0 0 0,0 0 1 0 0,-1 0-1 0 0,0-1 0 0 0,1 1 0 0 0,-1-2 0 0 0,0 1 0 0 0,0-1 0 0 0,-1 0 1 0 0,1 0-1 0 0,-1-1 0 0 0,0 0 0 0 0,0 0 0 0 0,0 0 0 0 0,-1-1 0 0 0,0 0 0 0 0,0 0 1 0 0,0 0-1 0 0,-1-1 0 0 0,0 0 0 0 0,0 1 0 0 0,1-4 9 0 0,22-25-85 0 0,-10 13 106 0 0,-15 18-103 0 0,1-1 0 0 0,-1 1 1 0 0,1 0-1 0 0,0 0 0 0 0,1 1 0 0 0,-1-1 1 0 0,1 1-1 0 0,-1-1 0 0 0,1 1 1 0 0,0 0-1 0 0,0 1 0 0 0,1-1 0 0 0,-1 1 1 0 0,0 0-1 0 0,1 0 0 0 0,-1 0 0 0 0,1 0 1 0 0,0 1-1 0 0,1-1 82 0 0,-3 4-27 0 0,1-1 0 0 0,0 1 0 0 0,-1-1 0 0 0,0 1 0 0 0,1 0-1 0 0,-1 0 1 0 0,0 0 0 0 0,0 1 0 0 0,0-1 0 0 0,-1 1 0 0 0,1 0 0 0 0,-1 0 0 0 0,1 0 0 0 0,-1 0 0 0 0,0 0-1 0 0,0 0 1 0 0,0 1 0 0 0,0-1 0 0 0,-1 1 0 0 0,1-1 0 0 0,-1 1 0 0 0,0-1 0 0 0,0 1 0 0 0,-1 0 0 0 0,1 0-1 0 0,-1-1 1 0 0,1 1 0 0 0,-1 0 0 0 0,0 0 0 0 0,-1 0 0 0 0,1-1 0 0 0,-1 1 0 0 0,1 0 0 0 0,-1 0-1 0 0,0-1 1 0 0,-1 1 0 0 0,0 2 27 0 0,27-93 692 0 0,-20 78-670 0 0,-1 0 1 0 0,1 1-1 0 0,1 0 0 0 0,0 0 1 0 0,0 0-1 0 0,0 1 1 0 0,1 0-1 0 0,0 0 0 0 0,0 1 1 0 0,1 0-1 0 0,0 0 1 0 0,0 0-1 0 0,0 1 1 0 0,1 0-1 0 0,-1 1 0 0 0,1 0 1 0 0,0 1-1 0 0,1-1 1 0 0,6 0-23 0 0,-8 8-7 0 0,0 0 1 0 0,0 1-1 0 0,0 0 1 0 0,-1 1-1 0 0,1 0 1 0 0,-1 0-1 0 0,0 0 1 0 0,-1 1 0 0 0,0 0-1 0 0,0 0 1 0 0,0 1-1 0 0,-1 0 1 0 0,0 0-1 0 0,-1 0 1 0 0,0 0-1 0 0,0 1 1 0 0,-1-1-1 0 0,0 1 1 0 0,0 0-1 0 0,0 3 7 0 0,10 40-903 0 0,-11-19-2681 0 0,-2-31 2334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3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234 448 1348 0 0,'-5'0'167'0'0,"-1"-1"-1"0"0,1 1 1 0 0,0 0-1 0 0,0 0 1 0 0,-1 1-1 0 0,1 0 0 0 0,0 0 1 0 0,0 0-1 0 0,0 0 1 0 0,0 1-1 0 0,0 0 1 0 0,0 0-1 0 0,0 0 1 0 0,1 1-1 0 0,-1 0 1 0 0,1 0-1 0 0,0 0 1 0 0,-1 0-1 0 0,1 1-166 0 0,-10 5 421 0 0,5-6-305 0 0,1 2-1 0 0,1-1 0 0 0,-1 1 0 0 0,1 0 1 0 0,0 1-1 0 0,0 0 0 0 0,0 0 0 0 0,1 0 0 0 0,0 1 1 0 0,0 0-1 0 0,1 0 0 0 0,0 1 0 0 0,0-1 1 0 0,0 1-1 0 0,1 0 0 0 0,1 0 0 0 0,-1 1 0 0 0,1-1 1 0 0,1 1-1 0 0,-1 0 0 0 0,1-1 0 0 0,0 8-115 0 0,5-10 31 0 0,0-1 1 0 0,0 0-1 0 0,0 0 0 0 0,1 0 0 0 0,-1 0 0 0 0,1 0 0 0 0,1-1 0 0 0,-1 0 1 0 0,0 0-1 0 0,1 0 0 0 0,0-1 0 0 0,0 1 0 0 0,0-1 0 0 0,1 0 0 0 0,-1 0 1 0 0,1-1-1 0 0,-1 0 0 0 0,1 0 0 0 0,0 0 0 0 0,0-1 0 0 0,-1 0 0 0 0,1 0 0 0 0,0 0 1 0 0,1-1-1 0 0,-1 1 0 0 0,0-2 0 0 0,0 1 0 0 0,0-1 0 0 0,0 0 0 0 0,1 0-31 0 0,17 0 7 0 0,1-1-1 0 0,-2-1 0 0 0,1 0 1 0 0,0-2-1 0 0,-1-1 0 0 0,0-1 1 0 0,0-1-1 0 0,0-1 0 0 0,15-9-6 0 0,-36 17-2 0 0,-1 1 0 0 0,1-1-1 0 0,0 0 1 0 0,0 0 0 0 0,-1 0 0 0 0,1 0-1 0 0,0 0 1 0 0,-1 0 0 0 0,1 0 0 0 0,-1 0-1 0 0,1-1 1 0 0,-1 1 0 0 0,0-1 0 0 0,0 1-1 0 0,1-1 1 0 0,-1 1 0 0 0,0-1 0 0 0,-1 0-1 0 0,1 1 1 0 0,0-1 0 0 0,0 0 0 0 0,-1 0-1 0 0,1 0 1 0 0,-1 0 0 0 0,1 0-1 0 0,-1 1 1 0 0,0-1 0 0 0,0 0 0 0 0,0 0-1 0 0,0 0 1 0 0,0 0 0 0 0,0 0 0 0 0,0 0-1 0 0,-1 0 1 0 0,1 0 0 0 0,-1 0 0 0 0,0 1-1 0 0,1-1 1 0 0,-1 0 0 0 0,0 0 0 0 0,0 1-1 0 0,0-1 1 0 0,0 0 0 0 0,0 1 0 0 0,0-1-1 0 0,-1 1 1 0 0,1 0 0 0 0,0-1 0 0 0,-1 1-1 0 0,1 0 1 0 0,-1 0 0 0 0,0 0 0 0 0,0-1 2 0 0,-96-50-288 0 0,-140-6-1370 0 0,217 43-1234 0 0,21 7 1471 0 0</inkml:trace>
  <inkml:trace contextRef="#ctx0" brushRef="#br0" timeOffset="312.452">545 238 1784 0 0,'30'-5'6012'0'0,"-7"37"-4449"0"0,-14-13-1499 0 0,157 319 203 0 0,-165-336-427 0 0,0 0 0 0 0,1 0 1 0 0,-1 0-1 0 0,0 1 0 0 0,0-1 1 0 0,0 0-1 0 0,0 1 0 0 0,-1-1 1 0 0,1 0-1 0 0,-1 1 0 0 0,1-1 1 0 0,-1 1-1 0 0,0-1 1 0 0,0 1-1 0 0,0-1 0 0 0,0 1 1 0 0,0-1-1 0 0,-1 1 0 0 0,1-1 1 0 0,-1 1-1 0 0,0-1 0 0 0,0 0 1 0 0,1 1-1 0 0,-1-1 0 0 0,-1 0 1 0 0,1 0-1 0 0,0 0 1 0 0,-1 0-1 0 0,1 0 0 0 0,-1 0 1 0 0,1 0-1 0 0,-1 0 0 0 0,0 0 1 0 0,0-1-1 0 0,0 1 0 0 0,0-1 1 0 0,0 1-1 0 0,0-1 0 0 0,0 0 1 0 0,0 0-1 0 0,-1 0 1 0 0,1 0-1 0 0,-2 0 160 0 0,-8 1-1357 0 0</inkml:trace>
  <inkml:trace contextRef="#ctx0" brushRef="#br0" timeOffset="1300.83">479 441 1300 0 0,'-9'-1'1170'0'0,"-15"-5"1117"0"0,41 0-1172 0 0,425-71-2032 0 0,-375 41 548 0 0,-67 33 370 0 0,0 0 1 0 0,0 0-1 0 0,0 0 1 0 0,0-1 0 0 0,0 1-1 0 0,-1 0 1 0 0,1 0-1 0 0,-1 0 1 0 0,0 0-1 0 0,0 0 1 0 0,0 0 0 0 0,0 0-1 0 0,-1 0 1 0 0,1 1-1 0 0,-1-1 1 0 0,0 0-1 0 0,1 1 1 0 0,-1-1 0 0 0,-1 1-1 0 0,1 0 1 0 0,0 0-1 0 0,0 0 1 0 0,-1 0-1 0 0,1 0 1 0 0,-2-1-2 0 0,-8-10 79 0 0,-40-45 1258 0 0,47 123-997 0 0,77 183 336 0 0,-23-92-365 0 0,-49-154 1072 0 0,-8-36-1314 0 0,8 26-91 0 0,0 0 0 0 0,0 0 0 0 0,1 0-1 0 0,0 0 1 0 0,0 0 0 0 0,0 0 0 0 0,1 0 0 0 0,1 1-1 0 0,-1-1 1 0 0,1 1 0 0 0,0 0 0 0 0,1-1 0 0 0,0 1 0 0 0,0 1-1 0 0,1-1 1 0 0,-1 1 0 0 0,1-1 0 0 0,2 1 22 0 0,-2 4-5 0 0,0 2 0 0 0,1-1 0 0 0,-1 0 0 0 0,1 1 0 0 0,-1 0 0 0 0,1 1 0 0 0,-1-1-1 0 0,1 1 1 0 0,-1 0 0 0 0,0 0 0 0 0,0 1 0 0 0,1-1 0 0 0,-1 1 0 0 0,0 0 0 0 0,0 1 0 0 0,0-1 0 0 0,-1 1 0 0 0,1 0 0 0 0,-1 0 0 0 0,5 4 5 0 0,6 2 5 0 0,-6-4-5 0 0,1 0-1 0 0,0 0 0 0 0,0-1 0 0 0,0-1 0 0 0,1 1 1 0 0,0-2-1 0 0,-1 1 0 0 0,1-1 0 0 0,0-1 0 0 0,0 0 1 0 0,0-1-1 0 0,0 0 0 0 0,0-1 0 0 0,0 0 0 0 0,4-1 1 0 0,1-1-28 0 0,-1-1-1 0 0,1 0 0 0 0,-1-2 0 0 0,1 0 0 0 0,-1 0 1 0 0,-1-1-1 0 0,0-1 0 0 0,0-1 0 0 0,0 0 0 0 0,-1 0 1 0 0,0-1-1 0 0,-1-1 0 0 0,-1 0 0 0 0,1-1 1 0 0,-2 0-1 0 0,1-2 29 0 0,-10 13-5 0 0,0 0-1 0 0,0 0 1 0 0,0 0 0 0 0,0-1 0 0 0,-1 1-1 0 0,1 0 1 0 0,0 0 0 0 0,-1 0 0 0 0,1-1 0 0 0,-1 1-1 0 0,0 0 1 0 0,1-1 0 0 0,-1 1 0 0 0,0 0 0 0 0,0-1-1 0 0,0 1 1 0 0,0-1 0 0 0,0 1 0 0 0,0 0-1 0 0,0-1 1 0 0,0 1 0 0 0,0 0 0 0 0,-1-1 0 0 0,1 1-1 0 0,-1 0 1 0 0,1 0 0 0 0,-1-1 0 0 0,1 1 0 0 0,-1 0-1 0 0,0 0 1 0 0,1 0 0 0 0,-1-1 0 0 0,0 1-1 0 0,0 0 1 0 0,0 0 0 0 0,0 0 0 0 0,0 1 0 0 0,0-1-1 0 0,0 0 1 0 0,0 0 0 0 0,0 0 0 0 0,-1 1 0 0 0,1-1-1 0 0,0 1 1 0 0,0-1 0 0 0,-1 1 0 0 0,1-1-1 0 0,0 1 1 0 0,-1 0 0 0 0,1 0 0 0 0,0-1 0 0 0,-1 1-1 0 0,1 0 1 0 0,-1 0 0 0 0,1 1 0 0 0,0-1 0 0 0,-1 0-1 0 0,1 0 1 0 0,0 1 0 0 0,-1-1 0 0 0,0 1 5 0 0,-73 14 99 0 0,67-14-88 0 0,0 0 0 0 0,0 1-1 0 0,1 0 1 0 0,-1 0 0 0 0,0 1 0 0 0,1 0-1 0 0,0 1 1 0 0,-1-1 0 0 0,1 1 0 0 0,1 1-1 0 0,-1-1 1 0 0,1 1 0 0 0,-1 0 0 0 0,1 1 0 0 0,1-1-1 0 0,-1 1 1 0 0,1 0 0 0 0,0 1 0 0 0,1-1-1 0 0,-1 1 1 0 0,1 0 0 0 0,1 0 0 0 0,-1 1-1 0 0,1-1 1 0 0,0 1 0 0 0,1-1 0 0 0,-1 6-11 0 0,6-6-5 0 0,1 0 1 0 0,1 0-1 0 0,-1-1 0 0 0,1 0 1 0 0,1 0-1 0 0,-1 0 1 0 0,1-1-1 0 0,0 0 1 0 0,0 0-1 0 0,0 0 0 0 0,1-1 1 0 0,-1 0-1 0 0,1 0 1 0 0,0 0-1 0 0,1-1 0 0 0,-1 0 1 0 0,1-1-1 0 0,-1 1 1 0 0,1-2-1 0 0,-1 1 1 0 0,1-1-1 0 0,0 0 0 0 0,2 0 5 0 0,190 11-3613 0 0,-176-15 2404 0 0,21-9-8 0 0</inkml:trace>
  <inkml:trace contextRef="#ctx0" brushRef="#br0" timeOffset="1598.518">1806 471 1300 0 0,'6'-60'3214'0'0,"-5"59"-2914"0"0,-1 1-40 0 0,20-22 278 0 0,-14 24-451 0 0,-1 0 1 0 0,1 0 0 0 0,0 1-1 0 0,-1 0 1 0 0,0 0-1 0 0,0 0 1 0 0,0 0 0 0 0,0 1-1 0 0,0 0 1 0 0,-1 0-1 0 0,1 1 1 0 0,-1-1-1 0 0,0 1 1 0 0,-1 0 0 0 0,1 0-1 0 0,-1 0 1 0 0,0 0-1 0 0,0 1 1 0 0,1 2-88 0 0,-4-7 336 0 0,0-1 32 0 0,-2 19 1748 0 0,2-20-2098 0 0,0 1 0 0 0,0-1 0 0 0,0 1 0 0 0,1-1 0 0 0,-1 1 0 0 0,0-1 1 0 0,0 1-1 0 0,0-1 0 0 0,0 0 0 0 0,0 1 0 0 0,0-1 0 0 0,0 1 0 0 0,0-1 1 0 0,0 1-1 0 0,0-1 0 0 0,0 1 0 0 0,-1-1 0 0 0,1 1 0 0 0,0-1 0 0 0,0 1 0 0 0,0-1 1 0 0,-1 1-1 0 0,1-1 0 0 0,0 1 0 0 0,-1-1 0 0 0,1 1 0 0 0,0-1 0 0 0,-1 1 1 0 0,1 0-1 0 0,0-1 0 0 0,-1 1 0 0 0,1 0 0 0 0,-1-1 0 0 0,1 1 0 0 0,-1 0 1 0 0,1 0-1 0 0,-1-1 0 0 0,1 1 0 0 0,-1 0 0 0 0,1 0 0 0 0,-1 0 0 0 0,1 0 0 0 0,-1-1 1 0 0,1 1-1 0 0,-1 0 0 0 0,0 0 0 0 0,1 0 0 0 0,-1 0 0 0 0,1 0 0 0 0,-1 1 1 0 0,1-1-1 0 0,-1 0 0 0 0,1 0 0 0 0,-1 0 0 0 0,1 0 0 0 0,-1 1 0 0 0,1-1 1 0 0,-1 0-1 0 0,1 0-18 0 0,14-54-522 0 0,62-60-1604 0 0,-14 29-2802 0 0,-52 71 3662 0 0</inkml:trace>
  <inkml:trace contextRef="#ctx0" brushRef="#br0" timeOffset="2257.326">2078 210 1544 0 0,'0'21'1438'0'0,"15"143"1279"0"0,-15-161-2680 0 0,0 0-1 0 0,1 0 1 0 0,-1 0-1 0 0,1 0 0 0 0,-1 0 1 0 0,1 0-1 0 0,0 0 1 0 0,0 0-1 0 0,0 0 1 0 0,1-1-1 0 0,-1 1 0 0 0,1 0 1 0 0,-1-1-1 0 0,1 1 1 0 0,0-1-1 0 0,0 0 1 0 0,0 0-1 0 0,0 1 1 0 0,1-1-1 0 0,-1-1 0 0 0,0 1 1 0 0,1 0-1 0 0,0 0 1 0 0,-1-1-1 0 0,1 0 1 0 0,0 1-1 0 0,-1-1 0 0 0,1 0 1 0 0,0 0-1 0 0,0-1 1 0 0,0 1-1 0 0,0-1 1 0 0,0 1-1 0 0,0-1 1 0 0,0 0-1 0 0,0 0 0 0 0,0 0 1 0 0,0-1-1 0 0,0 1 1 0 0,0-1-1 0 0,0 1 1 0 0,0-1-1 0 0,2-1-36 0 0,1 0 13 0 0,0 0 1 0 0,1-1-1 0 0,-1 1 1 0 0,0-1-1 0 0,-1-1 1 0 0,1 1-1 0 0,0-1 1 0 0,-1 0-1 0 0,0 0 0 0 0,0 0 1 0 0,0-1-1 0 0,-1 0 1 0 0,1 0-1 0 0,-1 0 1 0 0,0-1-1 0 0,-1 1 1 0 0,1-1-1 0 0,-1 0 0 0 0,0 0 1 0 0,-1 0-1 0 0,1 0 1 0 0,-1 0-1 0 0,0-1 1 0 0,-1 1-1 0 0,1-4-13 0 0,-2 8 91 0 0,0 2 0 0 0,-23-27 404 0 0,20 29-491 0 0,1-1-1 0 0,-1 0 0 0 0,1 1 0 0 0,-1-1 0 0 0,1 1 0 0 0,0 0 1 0 0,0 0-1 0 0,0 0 0 0 0,0 0 0 0 0,0 0 0 0 0,0 0 0 0 0,0 0 0 0 0,1 1 1 0 0,-1-1-1 0 0,1 1 0 0 0,0-1 0 0 0,0 1 0 0 0,0-1 0 0 0,0 1 1 0 0,0 0-1 0 0,0 0 0 0 0,1-1 0 0 0,-1 1 0 0 0,1 0 0 0 0,0 0 1 0 0,0 0-1 0 0,0 0 0 0 0,0-1 0 0 0,0 1 0 0 0,1 0 0 0 0,-1 0 1 0 0,1 0-1 0 0,0-1 0 0 0,-1 1 0 0 0,2 0 0 0 0,-1-1 0 0 0,0 1 0 0 0,0-1 1 0 0,1 1-1 0 0,-1-1 0 0 0,1 0 0 0 0,1 2-3 0 0,3 1-22 0 0,0 0 1 0 0,0-1-1 0 0,1 0 1 0 0,-1 0-1 0 0,1-1 0 0 0,0 0 1 0 0,0 0-1 0 0,0-1 0 0 0,0 1 1 0 0,1-1-1 0 0,-1-1 0 0 0,0 0 1 0 0,1 0-1 0 0,-1 0 0 0 0,1-1 1 0 0,0 0-1 0 0,-1 0 0 0 0,7-2 22 0 0,-2 2-35 0 0,-6-1-27 0 0,1 0 0 0 0,-1 0 0 0 0,0 0 0 0 0,1-1 1 0 0,-1 0-1 0 0,0 0 0 0 0,0-1 0 0 0,0 1 0 0 0,0-1 0 0 0,-1-1 1 0 0,1 1-1 0 0,-1-1 0 0 0,0 0 0 0 0,0 0 0 0 0,0 0 0 0 0,2-4 62 0 0,13-85-917 0 0,-20 88 944 0 0,-1 0 1 0 0,1 0 0 0 0,0 0-1 0 0,0 0 1 0 0,0-1 0 0 0,1 1-1 0 0,0 0 1 0 0,0 0 0 0 0,0 0 0 0 0,0 0-1 0 0,1 0 1 0 0,0 1 0 0 0,0-1-1 0 0,0 0 1 0 0,1 1 0 0 0,-1-1-1 0 0,1 1 1 0 0,0 0 0 0 0,1 0 0 0 0,-1 0-1 0 0,3-2-27 0 0,-3 4 2 0 0,0-1 0 0 0,1 1 0 0 0,0 0 0 0 0,-1 0 0 0 0,1 0 0 0 0,0 1-1 0 0,0-1 1 0 0,0 1 0 0 0,0 0 0 0 0,0 0 0 0 0,0 1 0 0 0,0-1 0 0 0,0 1-1 0 0,0-1 1 0 0,0 1 0 0 0,0 1 0 0 0,0-1 0 0 0,1 1 0 0 0,-1-1 0 0 0,0 1 0 0 0,0 0-1 0 0,0 0 1 0 0,-1 1 0 0 0,1-1 0 0 0,0 1 0 0 0,0 0 0 0 0,-1 0 0 0 0,1 0 0 0 0,-1 1-1 0 0,0-1 1 0 0,1 1 0 0 0,-1 0 0 0 0,0 0 0 0 0,-1 0 0 0 0,1 0 0 0 0,0 0 0 0 0,0 2-3 0 0,73 136 594 0 0,-47-16-805 0 0,-29-125-849 0 0,-5 0-1416 0 0,1-5 1356 0 0</inkml:trace>
  <inkml:trace contextRef="#ctx0" brushRef="#br0" timeOffset="2508.594">2620 23 2228 0 0,'-2'-4'1971'0'0,"-6"-13"2831"0"0,30 15-10875 0 0,-15 5 4821 0 0</inkml:trace>
  <inkml:trace contextRef="#ctx0" brushRef="#br0" timeOffset="2807.542">3070 33 1132 0 0,'-65'38'3697'0'0,"61"-35"-3616"0"0,0-1 0 0 0,0 1 0 0 0,0-1 0 0 0,0 1 1 0 0,1 0-1 0 0,-1 1 0 0 0,1-1 0 0 0,0 0 0 0 0,0 1 0 0 0,0 0 0 0 0,0 0 0 0 0,1 0 0 0 0,-1 0 0 0 0,1 0 0 0 0,0 0 1 0 0,0 1-1 0 0,1-1 0 0 0,-1 1 0 0 0,1-1 0 0 0,0 1 0 0 0,0 0 0 0 0,0 0 0 0 0,1-1 0 0 0,0 1 0 0 0,0 0 0 0 0,0 0 0 0 0,1-1 1 0 0,-1 1-1 0 0,2 2-81 0 0,5 4 44 0 0,2 0 0 0 0,0 0 0 0 0,0-1 1 0 0,1 0-1 0 0,0-1 0 0 0,0 0 0 0 0,1-1 1 0 0,1 0-1 0 0,-1-1 0 0 0,1 0 0 0 0,0 0 1 0 0,1-2-1 0 0,-1 1 0 0 0,1-2 0 0 0,0 1 0 0 0,12 1-44 0 0,131 71 231 0 0,-155-76-238 0 0,-1-1 1 0 0,1 1 0 0 0,0-1 0 0 0,0 1-1 0 0,0 0 1 0 0,0 0 0 0 0,-1-1 0 0 0,1 1-1 0 0,0 0 1 0 0,-1 0 0 0 0,1 0 0 0 0,-1 0-1 0 0,1-1 1 0 0,-1 1 0 0 0,1 0-1 0 0,-1 0 1 0 0,0 0 0 0 0,1 0 0 0 0,-1 0-1 0 0,0 0 1 0 0,0 0 0 0 0,1 0 0 0 0,-1 0-1 0 0,0 0 1 0 0,0 1 0 0 0,0-1 0 0 0,-1 0-1 0 0,1 0 1 0 0,0 0 0 0 0,0 0-1 0 0,-1 0 1 0 0,1 0 0 0 0,0 0 0 0 0,-1 0-1 0 0,1 0 1 0 0,-1-1 0 0 0,1 1 0 0 0,-1 0-1 0 0,1 0 1 0 0,-1 0 0 0 0,0 0 0 0 0,1-1-1 0 0,-1 1 1 0 0,0 0 0 0 0,0 0-1 0 0,0-1 1 0 0,1 1 0 0 0,-1-1 0 0 0,0 1-1 0 0,0-1 1 0 0,0 1 0 0 0,0-1 0 0 0,0 0-1 0 0,0 1 1 0 0,0-1 0 0 0,0 0 0 0 0,0 0-1 0 0,0 0 1 0 0,0 0 0 0 0,0 0-1 0 0,-1 0 7 0 0,-71 12-2685 0 0,-6-32 314 0 0,49 4 1283 0 0</inkml:trace>
  <inkml:trace contextRef="#ctx0" brushRef="#br0" timeOffset="3059.985">3199 55 1652 0 0,'-130'200'5593'0'0,"44"-27"-5244"0"0,77-153-4262 0 0,10-23 2572 0 0</inkml:trace>
  <inkml:trace contextRef="#ctx0" brushRef="#br0" timeOffset="3388.663">3315 290 1316 0 0,'242'-127'4687'0'0,"-198"92"-2380"0"0,-82 39-1574 0 0,35-3-692 0 0,-15 2 82 0 0,1 0-1 0 0,0 1 1 0 0,1 1-1 0 0,-1 0 1 0 0,1 2-1 0 0,0-1 1 0 0,0 2-1 0 0,1 0 1 0 0,0 1-1 0 0,0 1 1 0 0,1 0-1 0 0,1 1 1 0 0,-1 1-1 0 0,2-1 1 0 0,0 2-1 0 0,0 0 1 0 0,1 1-1 0 0,-4 7-122 0 0,14-19-5 0 0,1 1 0 0 0,0 0 0 0 0,-1 0 0 0 0,1-1 0 0 0,0 1 0 0 0,0 0 0 0 0,1 0-1 0 0,-1-1 1 0 0,1 1 0 0 0,-1 0 0 0 0,1 0 0 0 0,0-1 0 0 0,0 1 0 0 0,0-1 0 0 0,0 1 0 0 0,1-1 0 0 0,-1 1 0 0 0,1-1 0 0 0,-1 0 0 0 0,1 0-1 0 0,0 1 1 0 0,0-1 0 0 0,0-1 0 0 0,0 1 0 0 0,0 0 0 0 0,0 0 0 0 0,0-1 0 0 0,1 1 0 0 0,-1-1 0 0 0,1 0 0 0 0,-1 0 0 0 0,1 0 0 0 0,-1 0 0 0 0,1 0-1 0 0,0 0 1 0 0,-1-1 0 0 0,1 1 0 0 0,2-1 5 0 0,106 16-886 0 0,-111-16 881 0 0,206-23-4767 0 0,-114-2 2152 0 0,-50 12 1363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278 400 1080 0 0,'-2'-2'130'0'0,"0"-1"0"0"0,-1 1-1 0 0,0-1 1 0 0,1 1 0 0 0,-1 0-1 0 0,0 0 1 0 0,0 0 0 0 0,0 0 0 0 0,-1 1-1 0 0,1-1 1 0 0,0 1 0 0 0,-1 0-1 0 0,1 0 1 0 0,0 0 0 0 0,-1 0 0 0 0,0 1-1 0 0,1-1 1 0 0,-1 1 0 0 0,1 0 0 0 0,-1 0-1 0 0,1 1 1 0 0,-1-1 0 0 0,1 0-1 0 0,-1 1 1 0 0,1 0 0 0 0,-1 0 0 0 0,1 0-1 0 0,0 0 1 0 0,-1 1 0 0 0,1-1-1 0 0,0 1 1 0 0,-1 1-130 0 0,-7-1 84 0 0,1 1-1 0 0,0 1 1 0 0,0-1-1 0 0,0 2 1 0 0,1-1-1 0 0,-1 2 1 0 0,1-1-1 0 0,0 1 0 0 0,0 0 1 0 0,1 1-1 0 0,0 0 1 0 0,0 0-1 0 0,1 1 1 0 0,-1 0-1 0 0,2 1 1 0 0,-1-1-1 0 0,1 1 1 0 0,1 0-1 0 0,-4 7-83 0 0,9-13 22 0 0,-1-1-1 0 0,1 1 0 0 0,0 0 0 0 0,-1 0 1 0 0,1-1-1 0 0,0 1 0 0 0,1 0 1 0 0,-1 0-1 0 0,0-1 0 0 0,1 1 0 0 0,0 0 1 0 0,-1-1-1 0 0,1 1 0 0 0,0-1 0 0 0,1 1 1 0 0,-1-1-1 0 0,0 1 0 0 0,1-1 1 0 0,-1 0-1 0 0,1 0 0 0 0,0 1 0 0 0,-1-1 1 0 0,1 0-1 0 0,0 0 0 0 0,0-1 0 0 0,1 1 1 0 0,-1 0-1 0 0,0-1 0 0 0,0 0 1 0 0,1 1-1 0 0,-1-1 0 0 0,1 0 0 0 0,-1 0 1 0 0,1 0-1 0 0,0 0 0 0 0,-1-1 1 0 0,1 1-1 0 0,0-1 0 0 0,0 0 0 0 0,-1 1 1 0 0,1-1-1 0 0,0 0 0 0 0,0-1 0 0 0,-1 1 1 0 0,1 0-1 0 0,0-1 0 0 0,-1 0 1 0 0,1 0-1 0 0,0 1 0 0 0,-1-1 0 0 0,1-1 1 0 0,-1 1-1 0 0,0 0 0 0 0,1-1 1 0 0,-1 1-1 0 0,0-1 0 0 0,2-1-21 0 0,12-9-22 0 0,-1-1-1 0 0,0 0 1 0 0,-1-1 0 0 0,0 0 0 0 0,-1-1-1 0 0,-1-1 1 0 0,0 0 0 0 0,5-10 22 0 0,3-3-31 0 0,25 4-748 0 0,-44 24 740 0 0,4 4 9 0 0,6 4 44 0 0,-1 2 0 0 0,0 0 0 0 0,0 0 0 0 0,-1 1 0 0 0,0 0 0 0 0,0 0 0 0 0,-1 1 0 0 0,-1 0-1 0 0,0 1 1 0 0,0 0 0 0 0,-1 0 0 0 0,-1 0 0 0 0,0 1 0 0 0,-1-1 0 0 0,0 1 0 0 0,-1 0 0 0 0,0 1 0 0 0,-1-1 0 0 0,0 0-1 0 0,-2 1 1 0 0,1 4-14 0 0,-1-18 131 0 0,0 0-30 0 0,0 0-9 0 0,0 0-49 0 0,4 5-92 0 0,11-15-3656 0 0,-13 2 2431 0 0,-2 0 6 0 0</inkml:trace>
  <inkml:trace contextRef="#ctx0" brushRef="#br0" timeOffset="298.62">344 129 1972 0 0,'-4'-14'5539'0'0,"-1"23"-10458"0"0,5-3 3719 0 0</inkml:trace>
  <inkml:trace contextRef="#ctx0" brushRef="#br0" timeOffset="1039.266">488 355 1196 0 0,'11'30'601'0'0,"-2"-1"1"0"0,-1 2-1 0 0,-2-1 0 0 0,-1 1 1 0 0,-1 0-1 0 0,-2 0 0 0 0,0 3-601 0 0,-8 7 3564 0 0,6-79-3451 0 0,5 15-357 0 0,2 0 0 0 0,0 0 0 0 0,2 1 0 0 0,0 0 0 0 0,2 0 0 0 0,0 1-1 0 0,1 0 1 0 0,3 0 244 0 0,-15 22-18 0 0,0 0 0 0 0,0 0 0 0 0,1 0 0 0 0,-1 0 0 0 0,0 0 0 0 0,1 0 0 0 0,-1 0 0 0 0,1 0 1 0 0,0 0-1 0 0,-1 0 0 0 0,1 0 0 0 0,0 0 0 0 0,0 0 0 0 0,-1-1 0 0 0,1 1 0 0 0,0 0 0 0 0,0 0 0 0 0,0-1 0 0 0,0 1 0 0 0,0-1 0 0 0,0 1 0 0 0,0-1 0 0 0,0 1 0 0 0,0-1 0 0 0,0 0 0 0 0,0 1 0 0 0,0-1 0 0 0,0 0 0 0 0,0 0 0 0 0,0 0 0 0 0,1 0 0 0 0,-1 0 0 0 0,0 0 0 0 0,0 0 0 0 0,0 0 0 0 0,0 0 0 0 0,0 0 0 0 0,0-1 0 0 0,0 1 0 0 0,0-1 0 0 0,0 1 0 0 0,0 0 0 0 0,0-1 0 0 0,0 0 0 0 0,0 1 0 0 0,0-1 0 0 0,0 0 0 0 0,0 1 0 0 0,0-1 0 0 0,0 0 0 0 0,-1 0 0 0 0,1 0 0 0 0,0 1 0 0 0,-1-1 0 0 0,1 0 0 0 0,-1 0 0 0 0,1 0 0 0 0,-1 0 1 0 0,1 0-1 0 0,-1 0 0 0 0,1-1 18 0 0,7 33-24 0 0,-8-21 13 0 0,0 0 1 0 0,1 0-1 0 0,0-1 1 0 0,1 1-1 0 0,0 0 0 0 0,1-1 1 0 0,0 1-1 0 0,0-1 1 0 0,1 0-1 0 0,0 0 1 0 0,1 0-1 0 0,0-1 1 0 0,0 1-1 0 0,1-1 0 0 0,0 0 1 0 0,0-1-1 0 0,1 0 1 0 0,0 0-1 0 0,0 0 1 0 0,1-1-1 0 0,-1 0 1 0 0,1 0-1 0 0,1-1 1 0 0,-1 0-1 0 0,1 0 0 0 0,0-1 1 0 0,0 0-1 0 0,0-1 1 0 0,1 0-1 0 0,-1-1 1 0 0,1 0-1 0 0,3 1 11 0 0,-4-7-52 0 0,0-1-1 0 0,0 0 1 0 0,-1 0 0 0 0,1-1-1 0 0,-1 0 1 0 0,-1 0 0 0 0,1 0-1 0 0,-1-1 1 0 0,0-1 0 0 0,-1 1-1 0 0,0-1 1 0 0,0 0 0 0 0,0 0-1 0 0,-1-1 1 0 0,0 0-1 0 0,-1 0 1 0 0,0 0 0 0 0,-1 0-1 0 0,2-5 53 0 0,20-55 825 0 0,-3 0 0 0 0,-3-1 0 0 0,-3-1 0 0 0,-3-1 0 0 0,0-27-825 0 0,-15 29 4773 0 0,-5 92-4317 0 0,51 234-826 0 0,-14-139-1424 0 0,-17 23-5056 0 0,-35-107 4470 0 0,10-27 1080 0 0</inkml:trace>
  <inkml:trace contextRef="#ctx0" brushRef="#br0" timeOffset="1197.795">988 350 1600 0 0,'5'-6'1404'0'0,"-3"-3"-304"0"0,10-6-128 0 0,6-1-179 0 0,-4-3-69 0 0,6 8-148 0 0,7-3-220 0 0,-4 3-300 0 0,3 6 4 0 0,5-5-608 0 0,-6 3-344 0 0,5 4 75 0 0,2-1 69 0 0,-6 4-448 0 0,5-1-44 0 0,-15 1-24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86 1724 0 0,'0'-33'3122'0'0,"0"31"-2640"0"0,4-2-88 0 0,22-23 764 0 0,-16 8 2537 0 0,-13 48-3110 0 0,29 239-411 0 0,35-9-3219 0 0,-62-259 2934 0 0,1-1 0 0 0,0 1 0 0 0,0 0 0 0 0,-1 0 0 0 0,1 0 0 0 0,0 0 0 0 0,-1 0-1 0 0,1 0 1 0 0,0 0 0 0 0,-1-1 0 0 0,1 1 0 0 0,0 0 0 0 0,-1 0 0 0 0,1 0 0 0 0,0 0 0 0 0,-1 0 0 0 0,1 1 0 0 0,-1-1 0 0 0,1 0 0 0 0,0 0 0 0 0,0 0 0 0 0,-1 0 0 0 0,1 0 0 0 0,0 0 0 0 0,-1 0 0 0 0,1 1 0 0 0,0-1 0 0 0,-1 0 0 0 0,1 0 0 0 0,0 1 0 0 0,0-1 0 0 0,-1 0 0 0 0,1 0 0 0 0,0 1 0 0 0,0-1-1 0 0,0 0 1 0 0,-1 0 0 0 0,1 1 0 0 0,0-1 0 0 0,0 0 0 0 0,0 1 0 0 0,0-1 0 0 0,0 0 0 0 0,0 1 0 0 0,0-1 0 0 0,-1 0 0 0 0,1 1 0 0 0,0-1 0 0 0,0 0 0 0 0,0 1 0 0 0,0-1 0 0 0,1 1 111 0 0,-14-12-1179 0 0</inkml:trace>
  <inkml:trace contextRef="#ctx0" brushRef="#br0" timeOffset="994.909">1 51 1688 0 0,'199'0'4109'0'0,"14"0"-3359"0"0,239 1-1357 0 0,-411-25 1556 0 0,-12 6-87 0 0,-30 19-856 0 0,1-1 0 0 0,0 1 0 0 0,-1-1-1 0 0,1 1 1 0 0,0 0 0 0 0,0 0-1 0 0,0-1 1 0 0,0 1 0 0 0,0 0 0 0 0,0-1-1 0 0,0 1 1 0 0,0 0 0 0 0,0-1-1 0 0,0 1 1 0 0,0 0 0 0 0,0 0 0 0 0,0-1-1 0 0,1 1 1 0 0,-1 0 0 0 0,0-1-1 0 0,0 1 1 0 0,1 0 0 0 0,-1-1 0 0 0,1 1-1 0 0,-1-1 1 0 0,0 1 0 0 0,1-1 0 0 0,-1 1-1 0 0,1-1 1 0 0,-1 1 0 0 0,1-1-1 0 0,0 1 1 0 0,-1-1 0 0 0,1 0 0 0 0,-1 1-1 0 0,1-1 1 0 0,0 0 0 0 0,-1 1-1 0 0,1-1 1 0 0,0 0 0 0 0,-1 0 0 0 0,1 0-1 0 0,0 1 1 0 0,-1-1 0 0 0,1 0-1 0 0,0 0 1 0 0,0 0 0 0 0,-1 0 0 0 0,1 0-1 0 0,0-1 1 0 0,-1 1 0 0 0,1 0-1 0 0,0 0 1 0 0,-1 0 0 0 0,1-1 0 0 0,0 1-1 0 0,-1 0 1 0 0,1 0 0 0 0,0-1-6 0 0,14 193-20 0 0,3 58-176 0 0,-13-192 239 0 0,-5-57-30 0 0,0-1 85 0 0,2 6 289 0 0,6-8-222 0 0,78-191-281 0 0,-82 193 105 0 0,-1 1-1 0 0,1-1 0 0 0,0 1 0 0 0,-1 0 0 0 0,1 0 0 0 0,-1 1 0 0 0,1-1 1 0 0,-1 1-1 0 0,0-1 0 0 0,1 1 0 0 0,-1 0 0 0 0,0 0 0 0 0,0 1 0 0 0,0-1 1 0 0,-1 1-1 0 0,1-1 0 0 0,0 1 0 0 0,-1 0 0 0 0,0 0 0 0 0,0 0 0 0 0,0 0 1 0 0,0 0-1 0 0,0 1 0 0 0,0-1 0 0 0,-1 2 12 0 0,6 3-6 0 0,6 6-10 0 0,0 0 1 0 0,0-1 0 0 0,2-1 0 0 0,-1 0-1 0 0,2-1 1 0 0,-1-1 0 0 0,2 0-1 0 0,-1-1 1 0 0,1-1 0 0 0,1 0 0 0 0,-1-2-1 0 0,1 0 1 0 0,0-1 0 0 0,1 0-1 0 0,-1-2 1 0 0,1 0 0 0 0,-1-1 0 0 0,1-1-1 0 0,0-1 1 0 0,0 0 0 0 0,0-1-1 0 0,-1-2 1 0 0,1 0 0 0 0,0 0 0 0 0,-1-2-1 0 0,0 0 1 0 0,0-2 0 0 0,10-4 15 0 0,-14 6-87 0 0,1 0 0 0 0,-1-1 0 0 0,0-1 0 0 0,-1 0 0 0 0,1-1 0 0 0,-1 0 0 0 0,-1-1 0 0 0,0-1 0 0 0,0 0 0 0 0,-1 0 0 0 0,0-1 1 0 0,-1-1-1 0 0,0 0 0 0 0,-1 0 0 0 0,0-1 0 0 0,-1 0 0 0 0,0 0 0 0 0,-1-1 0 0 0,-1 0 0 0 0,0 0 0 0 0,-1-1 0 0 0,-1 0 0 0 0,0 0 0 0 0,-1 0 0 0 0,0 0 1 0 0,-1 0 86 0 0,-2 10 1 0 0,0 0 0 0 0,-1 0 0 0 0,0 1 1 0 0,1-1-1 0 0,-2 0 0 0 0,1 1 1 0 0,0-1-1 0 0,-1 1 0 0 0,0-1 1 0 0,0 1-1 0 0,0 0 0 0 0,-1 0 1 0 0,1 0-1 0 0,-1 0 0 0 0,0 0 0 0 0,0 0 1 0 0,0 1-1 0 0,-1-1 0 0 0,1 1 1 0 0,-1 0-1 0 0,0 0 0 0 0,0 1 1 0 0,0-1-1 0 0,0 1 0 0 0,0-1 1 0 0,-1 1-1 0 0,1 1 0 0 0,-1-1 0 0 0,1 1 1 0 0,-1-1-1 0 0,0 1 0 0 0,1 1 1 0 0,-1-1-1 0 0,0 1 0 0 0,0 0 1 0 0,0 0-2 0 0,-6-1 51 0 0,1 1 0 0 0,-1 0 0 0 0,0 0-1 0 0,1 1 1 0 0,-1 1 0 0 0,1 0 0 0 0,-1 0 0 0 0,1 1 0 0 0,0 1 0 0 0,0-1 0 0 0,0 2 0 0 0,1-1 0 0 0,-1 1 0 0 0,1 1 0 0 0,0 0 0 0 0,-1 1-51 0 0,4-2 37 0 0,1-1-1 0 0,0 1 1 0 0,1 0 0 0 0,-1 0-1 0 0,1 0 1 0 0,0 0 0 0 0,0 1-1 0 0,0 0 1 0 0,1-1-1 0 0,0 1 1 0 0,0 1 0 0 0,1-1-1 0 0,-1 0 1 0 0,2 1-1 0 0,-1-1 1 0 0,0 1 0 0 0,1 0-1 0 0,1-1 1 0 0,-1 1 0 0 0,1 0-1 0 0,0 0 1 0 0,0-1-1 0 0,1 1 1 0 0,0 0 0 0 0,0-1-1 0 0,1 1 1 0 0,0 0-1 0 0,0-1 1 0 0,0 0 0 0 0,1 1-1 0 0,0-1 1 0 0,0 0 0 0 0,0-1-1 0 0,1 1 1 0 0,0 0-1 0 0,0-1 1 0 0,5 5-37 0 0,2 1 26 0 0,0 0 0 0 0,0 0 0 0 0,1-1 0 0 0,0-1 0 0 0,1 0 0 0 0,0-1 0 0 0,0 0 0 0 0,1-1 0 0 0,0 0 0 0 0,0-1 0 0 0,1-1-1 0 0,0 0 1 0 0,0-1 0 0 0,1-1-26 0 0,142 13-2812 0 0,-103-30 970 0 0,-33 5 767 0 0</inkml:trace>
  <inkml:trace contextRef="#ctx0" brushRef="#br0" timeOffset="1533.031">2152 229 1496 0 0,'24'29'2957'0'0,"34"134"-1445"0"0,-58-161-1420 0 0,1 0 0 0 0,-1 0 0 0 0,0 0 0 0 0,1 0-1 0 0,-1 0 1 0 0,0-1 0 0 0,0 1 0 0 0,-1 0 0 0 0,1 0-1 0 0,0 0 1 0 0,-1 0 0 0 0,1 0 0 0 0,-1 0 0 0 0,1-1 0 0 0,-1 1-1 0 0,0 0 1 0 0,0 0 0 0 0,0-1 0 0 0,0 1 0 0 0,0-1 0 0 0,0 1-1 0 0,0-1 1 0 0,0 1 0 0 0,-1-1 0 0 0,1 0 0 0 0,-1 1 0 0 0,1-1-1 0 0,-1 0 1 0 0,1 0 0 0 0,-1 0 0 0 0,0 0 0 0 0,1 0-1 0 0,-1-1 1 0 0,0 1 0 0 0,0 0 0 0 0,0-1 0 0 0,1 1 0 0 0,-1-1-1 0 0,0 0 1 0 0,0 0 0 0 0,0 0 0 0 0,0 0 0 0 0,0 0 0 0 0,-1 0-92 0 0,-1-4 45 0 0,0-1 0 0 0,0 0 0 0 0,0 0 0 0 0,1 0 0 0 0,0-1 0 0 0,0 1 0 0 0,0-1 0 0 0,0 1 0 0 0,1-1 0 0 0,0 0 0 0 0,0 0 0 0 0,1 0 0 0 0,-1 0 0 0 0,2-1 0 0 0,-1 1 0 0 0,0 0 0 0 0,1 0 0 0 0,0-1 0 0 0,1-1-45 0 0,0-1-7 0 0,0 1 0 0 0,0 0 0 0 0,1 0 0 0 0,0-1-1 0 0,1 1 1 0 0,0 0 0 0 0,0 1 0 0 0,1-1 0 0 0,0 0 0 0 0,0 1 0 0 0,1 0 0 0 0,-1 0 0 0 0,2 0 0 0 0,-1 1-1 0 0,1 0 1 0 0,0 0 0 0 0,0 0 0 0 0,0 1 0 0 0,1-1 0 0 0,0 2 0 0 0,0-1 0 0 0,1 1 0 0 0,-1 0-1 0 0,1 0 1 0 0,0 1 0 0 0,0 0 0 0 0,0 1 0 0 0,0 0 0 0 0,7-1 7 0 0,-6 2 2 0 0,-1 2 0 0 0,0-1 1 0 0,0 1-1 0 0,1 0 0 0 0,-1 1 0 0 0,0 0 0 0 0,0 0 1 0 0,0 1-1 0 0,0 0 0 0 0,-1 1 0 0 0,1-1 0 0 0,-1 1 1 0 0,0 1-1 0 0,0-1 0 0 0,0 1 0 0 0,-1 0 0 0 0,0 1 1 0 0,0 0-1 0 0,0 0 0 0 0,0 0 0 0 0,-1 0 0 0 0,0 1 0 0 0,-1 0 1 0 0,1 0-1 0 0,-1 1 0 0 0,1 3-2 0 0,35 101-1469 0 0,-28 1-4746 0 0,-12-104 5019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2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349 575 868 0 0,'-8'-5'289'0'0,"0"1"-1"0"0,0-1 1 0 0,-1 1-1 0 0,1 1 1 0 0,-1-1-1 0 0,0 2 1 0 0,0-1-1 0 0,0 1 1 0 0,0 0-1 0 0,-1 1 1 0 0,1 0-1 0 0,0 1 1 0 0,0 0-1 0 0,-1 0 1 0 0,1 1-1 0 0,-4 1-288 0 0,3-1 109 0 0,0 1-1 0 0,0 0 1 0 0,1 0 0 0 0,-1 1-1 0 0,1 0 1 0 0,-1 1 0 0 0,1 0-1 0 0,0 1 1 0 0,0 0 0 0 0,1 0-1 0 0,0 0 1 0 0,0 1 0 0 0,0 1-1 0 0,0-1 1 0 0,1 2 0 0 0,0-1-1 0 0,1 0 1 0 0,0 1 0 0 0,0 0-1 0 0,0 1 1 0 0,1-1 0 0 0,0 1-1 0 0,-2 8-108 0 0,6-14 18 0 0,0 0-1 0 0,1 0 1 0 0,-1 1-1 0 0,1-1 0 0 0,0 0 1 0 0,0 0-1 0 0,0 0 0 0 0,0 1 1 0 0,1-1-1 0 0,-1 0 1 0 0,1 0-1 0 0,0 0 0 0 0,0 0 1 0 0,0 0-1 0 0,0 0 1 0 0,0 0-1 0 0,1 0 0 0 0,0 0 1 0 0,-1-1-1 0 0,1 1 0 0 0,0-1 1 0 0,0 1-1 0 0,0-1 1 0 0,1 0-1 0 0,-1 1 0 0 0,0-1 1 0 0,1 0-1 0 0,0-1 1 0 0,-1 1-1 0 0,1 0 0 0 0,0-1 1 0 0,0 1-1 0 0,0-1 0 0 0,0 0 1 0 0,2 0-18 0 0,115 25-99 0 0,-89-25-37 0 0,1-1 1 0 0,-1-2 0 0 0,1-1-1 0 0,-1-1 1 0 0,0-2 0 0 0,20-6 135 0 0,-47 11-13 0 0,1 0-1 0 0,-1 0 1 0 0,0 0 0 0 0,0 0 0 0 0,0-1 0 0 0,0 0-1 0 0,0 0 1 0 0,0 0 0 0 0,-1 0 0 0 0,1 0 0 0 0,0-1-1 0 0,-1 1 1 0 0,0-1 0 0 0,0 0 0 0 0,0 0 0 0 0,0 0-1 0 0,0-1 1 0 0,0 1 0 0 0,-1-1 0 0 0,0 0 0 0 0,0 1-1 0 0,0-1 1 0 0,0 0 0 0 0,0 0 0 0 0,-1 0 0 0 0,0 0-1 0 0,0 0 1 0 0,0-1 0 0 0,0 1 0 0 0,-1 0 0 0 0,1-1-1 0 0,-1 1 1 0 0,0 0 0 0 0,-1 0 0 0 0,1-1 0 0 0,-1 1-1 0 0,1 0 1 0 0,-1 0 0 0 0,-1-1 0 0 0,1 1 0 0 0,0 0-1 0 0,-1 0 1 0 0,0 0 0 0 0,0 1 0 0 0,0-1 0 0 0,-1 0-1 0 0,1 1 1 0 0,-2-2 13 0 0,-8-6 54 0 0,0 1 0 0 0,-1 0 0 0 0,0 1-1 0 0,-1 1 1 0 0,1 0 0 0 0,-1 0 0 0 0,-1 2-1 0 0,0 0 1 0 0,0 0 0 0 0,0 2 0 0 0,0 0-1 0 0,-1 0 1 0 0,-11 0-54 0 0,6-1 40 0 0,2-4-513 0 0,62 8-264 0 0,-23 2 622 0 0,27-7-152 0 0,0-1 0 0 0,0-2-1 0 0,-1-2 1 0 0,-1-2 0 0 0,30-14 267 0 0,-63 23-40 0 0,1 1 56 0 0,0 0 0 0 0,0-2 0 0 0,-1 1 0 0 0,1-1 0 0 0,-1-1 0 0 0,-1 0 0 0 0,1-1 0 0 0,-1 0-1 0 0,0 0 1 0 0,-1-2 0 0 0,1 1 0 0 0,-2-1 0 0 0,1-1 0 0 0,-1 1 0 0 0,-1-2 0 0 0,0 1 0 0 0,0-1 0 0 0,-1 0 0 0 0,0-1 0 0 0,-1 0 0 0 0,-1 0-1 0 0,0 0 1 0 0,0 0 0 0 0,-1-1 0 0 0,-1 0 0 0 0,2-9-16 0 0,-4 13 175 0 0,0 0-1 0 0,0 0 1 0 0,-1 0-1 0 0,0 0 1 0 0,-1 0-1 0 0,0 0 1 0 0,-1 0-1 0 0,1 0 1 0 0,-2 0-1 0 0,1 1 1 0 0,-1-1-1 0 0,-1 1 1 0 0,1-1-1 0 0,-1 1 1 0 0,-1 1-1 0 0,-3-6-174 0 0,7 12 34 0 0,0-1 0 0 0,0 0-1 0 0,-1 1 1 0 0,1-1 0 0 0,-1 1-1 0 0,1 0 1 0 0,-1-1-1 0 0,0 1 1 0 0,1 0 0 0 0,-1 0-1 0 0,0 0 1 0 0,0 0 0 0 0,0 1-1 0 0,0-1 1 0 0,0 0-1 0 0,0 1 1 0 0,0-1 0 0 0,0 1-1 0 0,0 0 1 0 0,0 0-1 0 0,0-1 1 0 0,0 1 0 0 0,0 1-1 0 0,0-1 1 0 0,0 0 0 0 0,0 0-1 0 0,0 1 1 0 0,0-1-1 0 0,0 1 1 0 0,0 0 0 0 0,0 0-1 0 0,0-1 1 0 0,0 1 0 0 0,0 0-1 0 0,1 1 1 0 0,-1-1-1 0 0,0 0 1 0 0,1 0 0 0 0,-1 1-1 0 0,1-1 1 0 0,-1 1 0 0 0,1-1-1 0 0,0 1 1 0 0,0 0-1 0 0,0-1 1 0 0,0 1 0 0 0,0 0-1 0 0,0 0 1 0 0,0 0 0 0 0,0 0-1 0 0,1 0 1 0 0,-1 0-1 0 0,1 0 1 0 0,-1 0 0 0 0,1 0-1 0 0,0 1-33 0 0,-13 26 154 0 0,1 0-1 0 0,2 0 1 0 0,0 1-1 0 0,3 1 0 0 0,0-1 1 0 0,2 1-1 0 0,1 1 1 0 0,1-1-1 0 0,3 30-153 0 0,0-61 1 0 0,18 489 1769 0 0,22 115 166 0 0,-37-586-2609 0 0,-1-45-2046 0 0,-1 7 1772 0 0,17-205-7490 0 0,-18 202 6935 0 0</inkml:trace>
  <inkml:trace contextRef="#ctx0" brushRef="#br0" timeOffset="1335.345">1353 465 1088 0 0,'1'-3'89'0'0,"0"-1"0"0"0,-1 1 0 0 0,1-1 0 0 0,-1 1 0 0 0,0-1 0 0 0,0 0 0 0 0,-1 1 0 0 0,1-1 0 0 0,-1 1 0 0 0,0-1 0 0 0,1 1 0 0 0,-2 0-1 0 0,1-1 1 0 0,0 1 0 0 0,-1 0 0 0 0,1 0 0 0 0,-1-1 0 0 0,0 1 0 0 0,0 1 0 0 0,0-1 0 0 0,0 0 0 0 0,-1 0 0 0 0,1 1 0 0 0,-1-1 0 0 0,0 1 0 0 0,1 0 0 0 0,-1 0 0 0 0,0 0 0 0 0,0 0 0 0 0,-1 0 0 0 0,1 1 0 0 0,0 0-1 0 0,0-1 1 0 0,-1 1 0 0 0,1 0 0 0 0,-1 1 0 0 0,1-1 0 0 0,-1 0 0 0 0,1 1 0 0 0,-1 0 0 0 0,-3 0-89 0 0,-2 0 47 0 0,-1 0-1 0 0,0 0 0 0 0,1 1 1 0 0,-1 0-1 0 0,1 1 1 0 0,0 0-1 0 0,-1 1 0 0 0,1 0 1 0 0,0 0-1 0 0,0 1 1 0 0,1 0-1 0 0,-1 0 0 0 0,1 1 1 0 0,0 0-1 0 0,0 1 1 0 0,0 0-1 0 0,1 0 0 0 0,0 0 1 0 0,0 1-1 0 0,1 0 1 0 0,0 1-1 0 0,0-1 0 0 0,0 1 1 0 0,1 0-1 0 0,0 1-46 0 0,3-5 17 0 0,-1 0 0 0 0,1 0 0 0 0,0 0-1 0 0,0 0 1 0 0,0 1 0 0 0,1-1 0 0 0,0 0 0 0 0,0 1-1 0 0,0-1 1 0 0,0 1 0 0 0,1-1 0 0 0,-1 1 0 0 0,1 0-1 0 0,0-1 1 0 0,1 1 0 0 0,-1-1 0 0 0,1 1 0 0 0,0-1-1 0 0,0 1 1 0 0,0-1 0 0 0,1 0 0 0 0,-1 1 0 0 0,1-1-1 0 0,0 0 1 0 0,1 0 0 0 0,-1 0 0 0 0,0 0 0 0 0,1-1-1 0 0,0 1 1 0 0,0-1 0 0 0,0 0 0 0 0,1 1 0 0 0,-1-1-1 0 0,1-1 1 0 0,-1 1 0 0 0,1 0 0 0 0,0-1 0 0 0,0 0-1 0 0,0 0 1 0 0,0 0 0 0 0,1 0 0 0 0,-1-1 0 0 0,0 0-1 0 0,1 0 1 0 0,-1 0 0 0 0,3 0-17 0 0,7 2 18 0 0,1-1 1 0 0,0-1-1 0 0,-1 0 1 0 0,1-1-1 0 0,0-1 1 0 0,-1 0-1 0 0,1-1 1 0 0,-1-1-1 0 0,1 0 1 0 0,-1-1-1 0 0,0 0 1 0 0,0-1-1 0 0,-1-1 0 0 0,1 0 1 0 0,-1-1-1 0 0,-1 0 1 0 0,1-1-1 0 0,-1-1 1 0 0,-1 0-1 0 0,1 0 1 0 0,-1-1-1 0 0,-1 0 1 0 0,4-6-19 0 0,-10-32 2181 0 0,-22 50-2038 0 0,21 384 605 0 0,7-229-598 0 0,-9-127-82 0 0,2 1 11 0 0,0 0 0 0 0,-3 0 0 0 0,0 0 0 0 0,-2 0 0 0 0,-1 0 1 0 0,-2-1-1 0 0,-1 1 0 0 0,-1-1 0 0 0,-2 0 0 0 0,-9 22-79 0 0,16-45 47 0 0,0-1 0 0 0,-1 1 0 0 0,0-1 0 0 0,0 0 0 0 0,0 0 1 0 0,0 0-1 0 0,-1 0 0 0 0,0 0 0 0 0,-1-1 0 0 0,1 0 0 0 0,-1 0 1 0 0,0 0-1 0 0,0 0 0 0 0,-1-1 0 0 0,1 0 0 0 0,-1 0 0 0 0,0 0 0 0 0,0-1 1 0 0,0 0-1 0 0,0 0 0 0 0,-1-1 0 0 0,1 1 0 0 0,-1-1 0 0 0,0-1 0 0 0,0 1-47 0 0,-1-5-18 0 0,1 0-1 0 0,-1-1 0 0 0,1 0 1 0 0,1 0-1 0 0,-1 0 0 0 0,0-1 1 0 0,1 0-1 0 0,0 0 0 0 0,0-1 1 0 0,1 0-1 0 0,-1 0 0 0 0,1 0 1 0 0,0-1-1 0 0,1 1 0 0 0,0-1 1 0 0,0 0-1 0 0,0 0 0 0 0,1-1 1 0 0,0 1-1 0 0,0-1 0 0 0,1 0 1 0 0,0 1-1 0 0,1-1 0 0 0,-1 0 1 0 0,2 0-1 0 0,-1-6 19 0 0,-3-14-241 0 0,1 1 0 0 0,1-1 0 0 0,2 0 1 0 0,0 0-1 0 0,2 0 0 0 0,1 0 0 0 0,2 0 0 0 0,0 1 0 0 0,2-1 0 0 0,1 1 1 0 0,7-13 240 0 0,-1 9-510 0 0,2 0 0 0 0,1 2 0 0 0,2 0 0 0 0,0 0 0 0 0,2 2 1 0 0,1 1-1 0 0,2 1 0 0 0,0 0 0 0 0,1 2 0 0 0,2 1 1 0 0,24-16 509 0 0,-12 11-1338 0 0</inkml:trace>
  <inkml:trace contextRef="#ctx0" brushRef="#br0" timeOffset="1661.351">1929 399 1100 0 0,'-35'49'3284'0'0,"12"-25"-2950"0"0,1 2 0 0 0,2 1 0 0 0,1 0 0 0 0,0 1 1 0 0,3 1-1 0 0,0 1 0 0 0,2 0 0 0 0,1 1 0 0 0,1 0 0 0 0,2 1 1 0 0,2 1-1 0 0,0-1 0 0 0,2 1 0 0 0,0 17-334 0 0,7-39-29 0 0,0-1 1 0 0,1 0-1 0 0,0 0 0 0 0,0 0 0 0 0,1 0 0 0 0,1-1 1 0 0,-1 1-1 0 0,1-1 0 0 0,1 0 0 0 0,0 0 0 0 0,0 0 0 0 0,1 0 1 0 0,0-1-1 0 0,1 0 0 0 0,4 5 29 0 0,-7-10-225 0 0,-1 0-1 0 0,0 0 1 0 0,1 0-1 0 0,0-1 1 0 0,0 1 0 0 0,0-1-1 0 0,0 0 1 0 0,0 0-1 0 0,0 0 1 0 0,0-1 0 0 0,1 1-1 0 0,-1-1 1 0 0,1 0-1 0 0,-1 0 1 0 0,1-1 0 0 0,-1 1-1 0 0,1-1 1 0 0,-1 0-1 0 0,1 0 1 0 0,-1-1 0 0 0,1 1-1 0 0,-1-1 1 0 0,1 0-1 0 0,3-1 226 0 0,35-16-1328 0 0</inkml:trace>
  <inkml:trace contextRef="#ctx0" brushRef="#br0" timeOffset="1987.806">2175 565 1748 0 0,'-39'51'7727'0'0,"-78"154"-6720"0"0,90-113-1064 0 0,12-37-3711 0 0,10-49-372 0 0,3-6 2851 0 0</inkml:trace>
  <inkml:trace contextRef="#ctx0" brushRef="#br0" timeOffset="2281.998">1972 655 1676 0 0,'12'-24'9246'0'0,"13"56"-7886"0"0,-15-17-1370 0 0,140 165 250 0 0,-52-67-5362 0 0,-74-94 789 0 0,-18-17 3036 0 0</inkml:trace>
  <inkml:trace contextRef="#ctx0" brushRef="#br0" timeOffset="2502.914">2505 964 1448 0 0,'-7'23'592'0'0,"2"2"88"0"0,-4-2-40 0 0,0 2-164 0 0,-1-3-48 0 0,1 0-20 0 0,0-4-92 0 0,0 0 48 0 0,-2-1-115 0 0,4 0-113 0 0,0-6-60 0 0,2-2-8 0 0,-1-3-316 0 0,3-4-161 0 0,-4-2-475 0 0,7 0 56 0 0,0 0 52 0 0,0 0-476 0 0</inkml:trace>
  <inkml:trace contextRef="#ctx0" brushRef="#br0" timeOffset="3164.796">2561 505 1312 0 0,'-4'1'3501'0'0,"-9"30"-2090"0"0,37 37-449 0 0,-22-64-913 0 0,1-1 0 0 0,0 1-1 0 0,0-1 1 0 0,0 1 0 0 0,1-1 0 0 0,-1 0 0 0 0,1 0 0 0 0,-1 0 0 0 0,1-1 0 0 0,0 1 0 0 0,0-1-1 0 0,0 0 1 0 0,0 0 0 0 0,1-1 0 0 0,-1 1 0 0 0,0-1 0 0 0,1 0 0 0 0,-1 0 0 0 0,1 0 0 0 0,0-1 0 0 0,-1 0-1 0 0,2 1-48 0 0,0-2 129 0 0,0-1 0 0 0,-1 1 0 0 0,1-1 0 0 0,-1 0-1 0 0,1 0 1 0 0,-1-1 0 0 0,0 1 0 0 0,0-1 0 0 0,0 0-1 0 0,0-1 1 0 0,-1 1 0 0 0,1-1 0 0 0,-1 0 0 0 0,0 0-1 0 0,0 0 1 0 0,0-1 0 0 0,-1 1 0 0 0,1-1 0 0 0,-1 0-1 0 0,0 0 1 0 0,-1 0 0 0 0,1-1 0 0 0,-1 1 0 0 0,0 0-1 0 0,0-1 1 0 0,-1 0 0 0 0,1-1-129 0 0,-2 7 33 0 0,0 0 0 0 0,1 0-1 0 0,-1 0 1 0 0,0 1 0 0 0,0-1-1 0 0,1 0 1 0 0,-1 0 0 0 0,0 0-1 0 0,1 0 1 0 0,-1 1 0 0 0,0-1 0 0 0,1 0-1 0 0,-1 0 1 0 0,0 0 0 0 0,1 0-1 0 0,-1 0 1 0 0,0 0 0 0 0,1 0 0 0 0,-1 0-1 0 0,0 0 1 0 0,1 0 0 0 0,-1 0-1 0 0,0 0 1 0 0,1 0 0 0 0,-1 0 0 0 0,0-1-1 0 0,1 1 1 0 0,-1 0 0 0 0,0 0-1 0 0,1 0 1 0 0,-1 0-33 0 0,0 190 99 0 0,0 174 112 0 0,1-362-214 0 0,0-1 1 0 0,0 1 0 0 0,0-1 0 0 0,-1 1-1 0 0,1 0 1 0 0,-1-1 0 0 0,1 1 0 0 0,-1 0 0 0 0,1-1-1 0 0,-1 1 1 0 0,0 0 0 0 0,0-1 0 0 0,0 1-1 0 0,0 0 1 0 0,0 0 0 0 0,0-1 0 0 0,0 1 0 0 0,-1 0-1 0 0,1-1 1 0 0,-1 1 0 0 0,1 0 0 0 0,-1-1 0 0 0,0 1-1 0 0,1-1 1 0 0,-1 1 0 0 0,0-1 0 0 0,0 1-1 0 0,0-1 1 0 0,0 1 0 0 0,0-1 0 0 0,0 0 0 0 0,-1 0-1 0 0,1 0 1 0 0,0 0 0 0 0,-1 1 0 0 0,1-2-1 0 0,-1 1 1 0 0,1 0 0 0 0,-1 0 0 0 0,1 0 0 0 0,-1-1-1 0 0,0 1 1 0 0,1-1 0 0 0,-1 1 0 0 0,0-1-1 0 0,1 0 1 0 0,-1 0 0 0 0,0 1 0 0 0,0-1 0 0 0,1 0-1 0 0,-1-1 1 0 0,0 1 0 0 0,1 0 0 0 0,-1 0 0 0 0,0-1-1 0 0,1 1 1 0 0,-1-1 0 0 0,0 0 0 0 0,1 1-1 0 0,-1-1 1 0 0,1 0 0 0 0,-1 0 0 0 0,1 0 0 0 0,-2-1 2 0 0,-3-6-129 0 0,1-2 1 0 0,0 1 0 0 0,0-1 0 0 0,1 1 0 0 0,0-1 0 0 0,0-1 0 0 0,1 1-1 0 0,1 0 1 0 0,0-1 0 0 0,0 1 0 0 0,1-1 0 0 0,0 0 0 0 0,1 1 0 0 0,0-1 0 0 0,1 0-1 0 0,0 1 1 0 0,1-1 0 0 0,0 0 0 0 0,1 1 0 0 0,0 0 0 0 0,0 0 0 0 0,1 0 0 0 0,0 0-1 0 0,1 0 1 0 0,0 1 0 0 0,1 0 0 0 0,0 0 0 0 0,2-3 128 0 0,7-12-859 0 0,1 1 0 0 0,0 0-1 0 0,2 1 1 0 0,0 1 0 0 0,2 1 0 0 0,0 0 0 0 0,18-12 859 0 0,-4 8-1283 0 0</inkml:trace>
  <inkml:trace contextRef="#ctx0" brushRef="#br0" timeOffset="3415.434">3186 442 1944 0 0,'17'-4'4068'0'0,"4"22"-1821"0"0,-12 9-2046 0 0,-1 1-1 0 0,-1-1 1 0 0,-1 1-1 0 0,-2 1 1 0 0,-1-1 0 0 0,-1 0-1 0 0,-1 1 1 0 0,-2 7-201 0 0,-2-9 31 0 0,-1 0-1 0 0,-1 0 1 0 0,-2-1 0 0 0,0 0 0 0 0,-2 0 0 0 0,0-1 0 0 0,-2 0 0 0 0,-1 0 0 0 0,-1-1 0 0 0,-1-1 0 0 0,-1 0 0 0 0,-1-1 0 0 0,-1-1 0 0 0,-1 0 0 0 0,-1-1 0 0 0,0-1 0 0 0,-2-1 0 0 0,0-1 0 0 0,-1-1-31 0 0,-6 2-577 0 0,0-2 1 0 0,-1-1-1 0 0,0-1 0 0 0,-1-2 1 0 0,0-1-1 0 0,-1-1 1 0 0,-1-2-1 0 0,1-1 1 0 0,-1-1-1 0 0,0-2 1 0 0,0-1-1 0 0,-2-2 577 0 0,-32 0-1301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3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1580 0 0,'-10'-24'7063'0'0,"4"36"-3858"0"0,4-5-7980 0 0,22 38 95 0 0,-13-30 3191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3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350 107 1720 0 0,'0'-4'129'0'0,"1"0"1"0"0,-1 0-1 0 0,0 0 0 0 0,0 0 1 0 0,0 0-1 0 0,-1 0 0 0 0,1 0 0 0 0,-1 0 1 0 0,0 1-1 0 0,0-1 0 0 0,0 0 0 0 0,-1 0 1 0 0,0 1-1 0 0,1-1 0 0 0,-1 1 0 0 0,0-1 1 0 0,0 1-1 0 0,-1 0 0 0 0,1 0 1 0 0,-1 0-1 0 0,0 0 0 0 0,0 0 0 0 0,1 1 1 0 0,-2-1-1 0 0,1 1 0 0 0,0 0 0 0 0,0 0 1 0 0,-1 0-1 0 0,1 0 0 0 0,-1 1 1 0 0,0-1-1 0 0,1 1 0 0 0,-1 0 0 0 0,0 0 1 0 0,0 0-1 0 0,0 1 0 0 0,0-1 0 0 0,0 1 1 0 0,0 0-1 0 0,0 0 0 0 0,0 0 0 0 0,1 1 1 0 0,-1-1-1 0 0,-4 2-129 0 0,-5 2 65 0 0,-1 0-1 0 0,1 1 1 0 0,0 0-1 0 0,0 1 1 0 0,1 1 0 0 0,0 0-1 0 0,0 0 1 0 0,1 1 0 0 0,-1 1-1 0 0,2 0 1 0 0,-1 0-1 0 0,1 1 1 0 0,1 1 0 0 0,0-1-1 0 0,0 1 1 0 0,1 1-1 0 0,1 0 1 0 0,0 0 0 0 0,0 0-1 0 0,2 1 1 0 0,-1 0 0 0 0,1 0-1 0 0,-2 12-64 0 0,7-23 5 0 0,-1 1 1 0 0,1-1-1 0 0,-1 0 0 0 0,1 1 0 0 0,0-1 1 0 0,0 1-1 0 0,0-1 0 0 0,1 1 0 0 0,-1-1 0 0 0,0 1 1 0 0,1-1-1 0 0,0 1 0 0 0,0-1 0 0 0,-1 0 1 0 0,1 0-1 0 0,0 1 0 0 0,1-1 0 0 0,-1 0 1 0 0,0 0-1 0 0,1 0 0 0 0,-1 0 0 0 0,1 0 0 0 0,0 0 1 0 0,-1-1-1 0 0,1 1 0 0 0,0 0 0 0 0,0-1 1 0 0,0 0-1 0 0,0 1 0 0 0,1-1 0 0 0,-1 0 0 0 0,0 0 1 0 0,0 0-1 0 0,1 0 0 0 0,-1 0 0 0 0,0-1 1 0 0,1 1-1 0 0,-1-1 0 0 0,1 0 0 0 0,-1 0 1 0 0,1 1-1 0 0,-1-2 0 0 0,1 1 0 0 0,-1 0 0 0 0,2-1-5 0 0,111-22-388 0 0,-105 17 348 0 0,0 1-1 0 0,0-2 0 0 0,0 1 0 0 0,-1-1 0 0 0,0-1 1 0 0,0 0-1 0 0,-1 0 0 0 0,0-1 0 0 0,0 0 0 0 0,-1 0 0 0 0,0 0 1 0 0,-1-1-1 0 0,0 0 0 0 0,-1-1 0 0 0,0 1 0 0 0,0-1 0 0 0,0-2 41 0 0,-6 14 21 0 0,1-1-1 0 0,-1 1 1 0 0,1 0 0 0 0,-1-1-1 0 0,1 1 1 0 0,-1-1-1 0 0,1 1 1 0 0,-1-1-1 0 0,1 1 1 0 0,-1-1-1 0 0,0 0 1 0 0,1 1-1 0 0,-1-1 1 0 0,0 0-1 0 0,1 1 1 0 0,-1-1-1 0 0,0 0 1 0 0,1 0-1 0 0,-1 0 1 0 0,0 1 0 0 0,0-1-1 0 0,1 0 1 0 0,-1 0-1 0 0,0 0 1 0 0,1 0-1 0 0,-1 0 1 0 0,0 0-1 0 0,0-1 1 0 0,1 1-1 0 0,-1 0 1 0 0,0 0-1 0 0,0 0 1 0 0,1-1-1 0 0,-1 1 1 0 0,0 0-1 0 0,1-1 1 0 0,-1 1-1 0 0,1-1 1 0 0,-1 1 0 0 0,0-1-1 0 0,1 1 1 0 0,-1-1-1 0 0,1 1 1 0 0,-1-1-1 0 0,1 1 1 0 0,0-1-1 0 0,-1 0 1 0 0,1 1-1 0 0,-1-1 1 0 0,1 0-1 0 0,0 1 1 0 0,0-1-1 0 0,-1 0 1 0 0,1 1-1 0 0,0-1 1 0 0,0 0 0 0 0,0 0-21 0 0,-4 6 16 0 0,0 0 0 0 0,0 1 0 0 0,0 0 0 0 0,1 0 1 0 0,0 0-1 0 0,0 0 0 0 0,1 0 0 0 0,-1 0 1 0 0,1 1-1 0 0,1-1 0 0 0,-1 1 0 0 0,1 0 1 0 0,1-1-1 0 0,-1 1 0 0 0,1 0 0 0 0,0-1 1 0 0,0 1-1 0 0,1 0 0 0 0,0-1 0 0 0,0 1 1 0 0,1 0-1 0 0,0-1 0 0 0,0 0 0 0 0,0 1 1 0 0,1-1-1 0 0,0 0 0 0 0,0 0 0 0 0,0 0 1 0 0,1-1-1 0 0,0 1 0 0 0,0-1 0 0 0,0 0 1 0 0,6 5-17 0 0,-3-9-11 0 0,0 0 0 0 0,0 0 0 0 0,0 0 0 0 0,0-1 1 0 0,1 0-1 0 0,-1-1 0 0 0,0 0 0 0 0,0 0 0 0 0,0 0 1 0 0,0-1-1 0 0,0 0 0 0 0,0 0 0 0 0,-1 0 0 0 0,1-1 1 0 0,-1 0-1 0 0,1-1 0 0 0,-1 0 0 0 0,0 0 1 0 0,0 0-1 0 0,3-3 11 0 0,-7 5-6 0 0,130-99-255 0 0,-110 80 177 0 0,1 2 1 0 0,0 0 0 0 0,2 2 0 0 0,0 1 0 0 0,1 0-1 0 0,26-10 84 0 0,-5 41-70 0 0,-37-4 85 0 0,-1 0 1 0 0,0 1-1 0 0,0 0 1 0 0,-1 1-1 0 0,-1-1 1 0 0,0 1-1 0 0,-1 1 1 0 0,0-1-1 0 0,-1 1 0 0 0,-1 0 1 0 0,0 0-1 0 0,-1 1 1 0 0,0-1-1 0 0,-1 1 1 0 0,-1 0-1 0 0,0-1 1 0 0,-1 1-1 0 0,-1 0 1 0 0,0 0-1 0 0,-1 4-15 0 0,-24 76-1163 0 0,-12-40-3428 0 0,30-46 3375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3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324 785 1372 0 0,'5'-5'333'0'0,"-1"1"-1"0"0,0-1 1 0 0,0 0-1 0 0,-1 0 1 0 0,1-1 0 0 0,-1 1-1 0 0,0-1 1 0 0,-1 1-1 0 0,1-1 1 0 0,-1 0 0 0 0,0 0-1 0 0,-1 0 1 0 0,0 0-1 0 0,1 0 1 0 0,-2 0-1 0 0,1-1 1 0 0,-1 0-333 0 0,0-1 32 0 0,0-1 0 0 0,0 1-1 0 0,-1 0 1 0 0,0-1 0 0 0,-1 1 0 0 0,1 0 0 0 0,-2 0-1 0 0,1 0 1 0 0,-1 0 0 0 0,0 0 0 0 0,-1 1-1 0 0,0 0 1 0 0,0-1 0 0 0,-1 1 0 0 0,0 0 0 0 0,0 1-1 0 0,0 0 1 0 0,-1-1 0 0 0,0 2 0 0 0,0-1 0 0 0,0 1-1 0 0,-1 0 1 0 0,0 0 0 0 0,0 0 0 0 0,0 1-1 0 0,-1 0 1 0 0,1 1 0 0 0,-1 0 0 0 0,0 0 0 0 0,0 1-1 0 0,-3-1-31 0 0,4 2 0 0 0,0 1 0 0 0,0 0 0 0 0,0 0 0 0 0,-1 1 0 0 0,1 0 0 0 0,0 0 0 0 0,0 1 0 0 0,0 0 0 0 0,1 0 0 0 0,-1 1 0 0 0,0-1 0 0 0,1 1 0 0 0,-1 1 0 0 0,1-1 0 0 0,0 1 0 0 0,0 1 0 0 0,1-1 0 0 0,-1 1 0 0 0,1-1 0 0 0,0 2 0 0 0,0-1 0 0 0,0 0 0 0 0,1 1 0 0 0,0 0 0 0 0,0 0 0 0 0,0 2 0 0 0,-5 7 4 0 0,1 1 1 0 0,1-1-1 0 0,1 1 0 0 0,0 0 0 0 0,1 1 0 0 0,1-1 0 0 0,0 1 0 0 0,2 0 1 0 0,0 0-1 0 0,0 4-4 0 0,1-13-2 0 0,1 1 0 0 0,0-1 0 0 0,0 0 0 0 0,1 1 0 0 0,0-1 0 0 0,1 0 0 0 0,-1 1 0 0 0,2-1 0 0 0,-1 0 0 0 0,1 0 0 0 0,0-1 0 0 0,1 1 0 0 0,0-1 0 0 0,0 1 0 0 0,0-1 0 0 0,1 0 0 0 0,0-1 0 0 0,1 1 0 0 0,-1-1 0 0 0,1 0 0 0 0,1 0 0 0 0,-1-1 0 0 0,1 0 0 0 0,-1 0 0 0 0,2-1 0 0 0,-1 1 0 0 0,0-1 0 0 0,1-1 0 0 0,0 0 0 0 0,0 0 0 0 0,0 0 0 0 0,0-1 0 0 0,0 0 0 0 0,1-1 2 0 0,-1-4-6 0 0,0 0 1 0 0,0-1 0 0 0,-1 0-1 0 0,1-1 1 0 0,-1 0 0 0 0,0 0-1 0 0,0 0 1 0 0,-1-1 0 0 0,0 0-1 0 0,0 0 1 0 0,0-1-1 0 0,-1 1 1 0 0,1-1 0 0 0,-2-1-1 0 0,1 1 1 0 0,-1-1 0 0 0,0 1-1 0 0,-1-1 1 0 0,0 0 0 0 0,0 0-1 0 0,-1-1 1 0 0,1 1 0 0 0,-2-1-1 0 0,0 1 1 0 0,0-1 0 0 0,0 0 5 0 0,1 1-15 0 0,64-272-25 0 0,-56 132 299 0 0,-13 186-277 0 0,0 0-1 0 0,3 0 1 0 0,1 0-1 0 0,2 0 1 0 0,1 0 0 0 0,2 0-1 0 0,2-1 1 0 0,1 0-1 0 0,2-1 1 0 0,8 18 18 0 0,-16-46 28 0 0,0 0 1 0 0,1 0-1 0 0,0 0 1 0 0,0-1-1 0 0,0 1 1 0 0,1-1-1 0 0,0 0 1 0 0,1-1-1 0 0,-1 1 0 0 0,1-1 1 0 0,1 0-1 0 0,-1-1 1 0 0,1 1-1 0 0,0-1 1 0 0,0 0-1 0 0,1-1 1 0 0,-1 0-1 0 0,1 0 0 0 0,0-1 1 0 0,0 0-1 0 0,0 0 1 0 0,0-1-1 0 0,1 0 1 0 0,-1 0-1 0 0,1-1 0 0 0,-1 0-28 0 0,1-5-8 0 0,0 1-1 0 0,0-2 1 0 0,-1 1-1 0 0,1-1 1 0 0,-1-1 0 0 0,0 1-1 0 0,-1-1 1 0 0,0-1-1 0 0,0 1 1 0 0,0-1-1 0 0,-1-1 1 0 0,1 1-1 0 0,-2-1 1 0 0,1 0-1 0 0,-1 0 1 0 0,-1-1-1 0 0,1 0 1 0 0,-1 1-1 0 0,1-8 9 0 0,34-113-55 0 0,-38 127 49 0 0,0 0 0 0 0,-1 0 1 0 0,1 0-1 0 0,-1 0 0 0 0,1 0 1 0 0,-1 0-1 0 0,0 0 0 0 0,0 0 1 0 0,0 0-1 0 0,0 0 0 0 0,0 0 1 0 0,0 0-1 0 0,-1 0 1 0 0,1 0-1 0 0,0 0 0 0 0,-1 0 1 0 0,0 0-1 0 0,0 0 0 0 0,1 0 1 0 0,-1 0-1 0 0,0 1 0 0 0,0-1 1 0 0,-1 0-1 0 0,1 1 0 0 0,0-1 1 0 0,0 1-1 0 0,-1-1 0 0 0,1 1 1 0 0,-1-1-1 0 0,0 1 0 0 0,1 0 1 0 0,-1 0-1 0 0,0 0 0 0 0,0 0 1 0 0,1 0-1 0 0,-1 0 0 0 0,0 1 1 0 0,0-1-1 0 0,0 0 0 0 0,0 1 1 0 0,0 0-1 0 0,0-1 0 0 0,0 1 1 0 0,0 0-1 0 0,0 0 0 0 0,0 0 1 0 0,0 0-1 0 0,0 1 0 0 0,0-1 1 0 0,0 0-1 0 0,0 1 0 0 0,0-1 1 0 0,0 1-1 0 0,0 0 0 0 0,0 0 1 0 0,0 0-1 0 0,1 0 0 0 0,-1 0 1 0 0,0 0-1 0 0,1 0 0 0 0,-1 0 1 0 0,1 1-1 0 0,-1-1 0 0 0,1 1 1 0 0,-1-1-1 0 0,1 1 0 0 0,0 0 1 0 0,0-1-1 0 0,-1 2 6 0 0,-4 3-7 0 0,0 0-1 0 0,0 1 0 0 0,1 0 1 0 0,0 0-1 0 0,0 1 1 0 0,0-1-1 0 0,1 1 1 0 0,0 0-1 0 0,1 0 1 0 0,-1 1-1 0 0,2-1 1 0 0,-1 1-1 0 0,1-1 0 0 0,1 1 1 0 0,-1 0-1 0 0,1-1 1 0 0,1 1-1 0 0,0 0 1 0 0,0 1 7 0 0,1-3 2 0 0,1-1 1 0 0,-1 1 0 0 0,1-1-1 0 0,0 0 1 0 0,1 1-1 0 0,0-1 1 0 0,0 0 0 0 0,0-1-1 0 0,0 1 1 0 0,1 0-1 0 0,0-1 1 0 0,0 0-1 0 0,1 0 1 0 0,-1 0 0 0 0,1-1-1 0 0,0 1 1 0 0,1-1-1 0 0,-1 0 1 0 0,1-1 0 0 0,-1 1-1 0 0,1-1 1 0 0,0 0-1 0 0,0-1 1 0 0,1 1 0 0 0,-1-1-1 0 0,0-1 1 0 0,1 1-1 0 0,-1-1 1 0 0,3 0-3 0 0,4 0-60 0 0,1 0 0 0 0,-1-1 0 0 0,0-1 0 0 0,1 0 1 0 0,-1-1-1 0 0,0-1 0 0 0,0 0 0 0 0,0 0 0 0 0,0-1 0 0 0,-1-1 0 0 0,1 0 0 0 0,-1-1 0 0 0,0 0 1 0 0,-1-1-1 0 0,0 0 0 0 0,0-1 0 0 0,0 0 0 0 0,-1-1 0 0 0,0 0 0 0 0,1-3 60 0 0,7-7-196 0 0,0 0-1 0 0,-2-2 1 0 0,0 0-1 0 0,-1 0 0 0 0,-2-1 1 0 0,0-1-1 0 0,-1-1 1 0 0,-2 1-1 0 0,0-2 0 0 0,-1 0 197 0 0,4-19-78 0 0,-2-5-10 0 0</inkml:trace>
  <inkml:trace contextRef="#ctx0" brushRef="#br0" timeOffset="280.121">1212 386 4680 0 0,'26'-290'2311'0'0,"-25"289"-2291"0"0,-1-1 1 0 0,0 0-1 0 0,0 1 0 0 0,0-1 0 0 0,0 0 0 0 0,0 1 0 0 0,0-1 0 0 0,0 0 0 0 0,-1 0 0 0 0,1 1 1 0 0,-1-1-1 0 0,1 0 0 0 0,-1 1 0 0 0,0-1 0 0 0,1 1 0 0 0,-1-1 0 0 0,0 1 0 0 0,0-1 0 0 0,0 1 1 0 0,0 0-1 0 0,0-1 0 0 0,-1 1 0 0 0,1 0 0 0 0,0 0 0 0 0,0 0 0 0 0,-1 0 0 0 0,1 0 0 0 0,-1 0 0 0 0,1 0 1 0 0,-1 0-1 0 0,1 1 0 0 0,-1-1 0 0 0,0 1 0 0 0,1-1 0 0 0,-1 1 0 0 0,0-1 0 0 0,1 1 0 0 0,-1 0 1 0 0,0 0-1 0 0,1 0 0 0 0,-1 0 0 0 0,0 0 0 0 0,0 0 0 0 0,1 0 0 0 0,-1 1 0 0 0,0-1 0 0 0,1 1 1 0 0,-1-1-1 0 0,0 1 0 0 0,1 0 0 0 0,-1-1 0 0 0,1 1 0 0 0,-1 0 0 0 0,1 0 0 0 0,0 0 0 0 0,-1 0 1 0 0,1 0-1 0 0,0 0 0 0 0,0 1 0 0 0,-1-1 0 0 0,1 0 0 0 0,0 1 0 0 0,0-1 0 0 0,1 1 0 0 0,-1-1 1 0 0,0 1-1 0 0,0-1 0 0 0,0 2-20 0 0,-7 17 12 0 0,1 0 0 0 0,0 1 1 0 0,1 0-1 0 0,2 1 0 0 0,0-1 0 0 0,1 1 1 0 0,1 0-1 0 0,1 0 0 0 0,1 0 1 0 0,3 16-13 0 0,-3-5 96 0 0,7 44 143 0 0,3-1-1 0 0,4 0 0 0 0,3-1 1 0 0,21 53-239 0 0,-19-60 149 0 0,5 13 66 0 0,24 150 471 0 0,-48-229-716 0 0,-1-1 1 0 0,-1 1 0 0 0,1-1 0 0 0,0 0-1 0 0,0 0 1 0 0,0 0 0 0 0,-1 0-1 0 0,1 0 1 0 0,-1 0 0 0 0,1 0 0 0 0,-1 0-1 0 0,1 0 1 0 0,-1-1 0 0 0,1 1 0 0 0,-1-1-1 0 0,0 1 1 0 0,1-1 0 0 0,-1 1 0 0 0,0-1-1 0 0,1 0 1 0 0,-1 0 0 0 0,0 0-1 0 0,1 0 1 0 0,-1 0 0 0 0,0 0 0 0 0,1-1-1 0 0,-1 1 1 0 0,0 0 0 0 0,1-1 0 0 0,-1 0-1 0 0,0 1 1 0 0,1-1 0 0 0,-1 0 0 0 0,1 0-1 0 0,-1 1 1 0 0,1-1 0 0 0,0 0-1 0 0,-1 0 1 0 0,1-1 0 0 0,0 1 0 0 0,0 0-1 0 0,0 0 1 0 0,0-1 0 0 0,0 1 0 0 0,0-1-1 0 0,0 1 1 0 0,0-1 0 0 0,0 1 0 0 0,0-2 29 0 0,-12-11-286 0 0,0-1 0 0 0,1-1 1 0 0,1 0-1 0 0,0 0 0 0 0,1-1 1 0 0,1 0-1 0 0,1-1 0 0 0,0 0 1 0 0,1 0-1 0 0,1-1 1 0 0,1 0-1 0 0,1 0 0 0 0,0 0 1 0 0,2-1-1 0 0,0 1 0 0 0,1-1 1 0 0,1-3 285 0 0,0-18-240 0 0</inkml:trace>
  <inkml:trace contextRef="#ctx0" brushRef="#br0" timeOffset="482.623">1135 660 3932 0 0,'9'-15'80'0'0,"2"-5"-38"0"0,1 0-1 0 0,1 1 0 0 0,1 1 0 0 0,1 0 1 0 0,0 0-1 0 0,2 1 0 0 0,-1 2 0 0 0,14-11-41 0 0,-29 25 22 0 0,0 0 0 0 0,0 1 0 0 0,0-1 0 0 0,0 0 0 0 0,0 0-1 0 0,0 1 1 0 0,0-1 0 0 0,0 0 0 0 0,0 1 0 0 0,0-1 0 0 0,0 1 0 0 0,0-1-1 0 0,0 1 1 0 0,1 0 0 0 0,-1 0 0 0 0,0-1 0 0 0,0 1 0 0 0,0 0-1 0 0,1 0 1 0 0,-1 0 0 0 0,0 0 0 0 0,0 0 0 0 0,0 0 0 0 0,1 1-1 0 0,-1-1 1 0 0,0 0 0 0 0,0 1 0 0 0,0-1 0 0 0,0 1 0 0 0,1-1 0 0 0,-1 1-1 0 0,0-1 1 0 0,0 1 0 0 0,0 0 0 0 0,0-1 0 0 0,0 1 0 0 0,-1 0-1 0 0,1 0 1 0 0,0 0 0 0 0,0 0 0 0 0,0 0 0 0 0,-1 0 0 0 0,1 0-1 0 0,0 0 1 0 0,-1 0 0 0 0,1 0 0 0 0,-1 0 0 0 0,0 0 0 0 0,1 0 0 0 0,-1 1-1 0 0,0-1 1 0 0,1 0 0 0 0,-1 0 0 0 0,0 0 0 0 0,0 1 0 0 0,0-1-1 0 0,0 0-21 0 0,2 89 1277 0 0,-3-67-1011 0 0,-1-16-228 0 0,0 0-1 0 0,1 0 1 0 0,0 1 0 0 0,0-1 0 0 0,1 0-1 0 0,0 1 1 0 0,0-1 0 0 0,1 1 0 0 0,0-1-1 0 0,0 0 1 0 0,1 1 0 0 0,-1-1 0 0 0,2 0-1 0 0,-1 0 1 0 0,1 0 0 0 0,0 0-1 0 0,0-1 1 0 0,1 1 0 0 0,0-1 0 0 0,0 0-1 0 0,1 0 1 0 0,0 0 0 0 0,0-1 0 0 0,0 0-1 0 0,0 0 1 0 0,1 0 0 0 0,0 0 0 0 0,0-1-1 0 0,0 0 1 0 0,1 0 0 0 0,-1-1-1 0 0,1 0 1 0 0,0 0 0 0 0,0 0 0 0 0,0-1-1 0 0,0 0 1 0 0,3 0-38 0 0,-2-1-296 0 0,-1 0 0 0 0,0-1 0 0 0,1 0 0 0 0,-1 0 0 0 0,0-1 0 0 0,1 0 0 0 0,-1 0 0 0 0,0-1 0 0 0,0 0 0 0 0,0 0 0 0 0,0 0 0 0 0,0-1 0 0 0,-1 0 0 0 0,1-1 0 0 0,-1 1 0 0 0,0-1 0 0 0,0-1 0 0 0,0 1 0 0 0,0-1 0 0 0,3-3 296 0 0,3-10-1410 0 0</inkml:trace>
  <inkml:trace contextRef="#ctx0" brushRef="#br0" timeOffset="902.481">1389 411 964 0 0,'-13'-34'11496'0'0,"7"28"-11893"0"0,4 11-3561 0 0,2 10-1253 0 0,4-10 3977 0 0</inkml:trace>
  <inkml:trace contextRef="#ctx0" brushRef="#br0" timeOffset="1537.725">1551 453 1248 0 0,'40'12'3371'0'0,"-3"64"-2815"0"0,-31-61-222 0 0,34 154 2198 0 0,-39-170-2517 0 0,0 1-1 0 0,-1-1 0 0 0,1 1 0 0 0,0-1 0 0 0,0 1 0 0 0,-1 0 0 0 0,1-1 0 0 0,0 1 0 0 0,0 0 1 0 0,0 0-1 0 0,0 0 0 0 0,-1 0 0 0 0,1 0 0 0 0,0 0 0 0 0,0 0 0 0 0,0 0 0 0 0,0 0 0 0 0,-1 0 0 0 0,1 0 1 0 0,0 0-1 0 0,0 1 0 0 0,0-1 0 0 0,0 0 0 0 0,-1 0 0 0 0,1 1 0 0 0,0-1 0 0 0,0 1 0 0 0,-1-1 1 0 0,1 1-1 0 0,0-1 0 0 0,-1 1 0 0 0,1-1 0 0 0,-1 1 0 0 0,1 0 0 0 0,0-1 0 0 0,-1 1 0 0 0,1 0 1 0 0,-1-1-1 0 0,0 1 0 0 0,1 0 0 0 0,-1 0 0 0 0,0 0 0 0 0,1-1 0 0 0,-1 1 0 0 0,0 0 0 0 0,0 0 1 0 0,0 0-1 0 0,0-1 0 0 0,1 2-14 0 0,93-170-818 0 0,-93 165 838 0 0,-1 4-21 0 0,1 0 0 0 0,-1 0 1 0 0,0 0-1 0 0,0 0 0 0 0,1 0 0 0 0,-1 0 0 0 0,0 0 0 0 0,1 0 0 0 0,-1-1 0 0 0,1 1 0 0 0,-1 0 0 0 0,1 0 0 0 0,-1 0 0 0 0,1-1 0 0 0,-1 1 0 0 0,1 0 0 0 0,0-1 0 0 0,0 1 0 0 0,-1 0 0 0 0,1-1 0 0 0,0 1 1 0 0,0-1-1 0 0,0 1 0 0 0,-1-1 0 0 0,1 0 0 0 0,0 1 0 0 0,0-1 0 0 0,0 0 0 0 0,0 0 0 0 0,0 1 0 0 0,0-1 0 0 0,0 0 0 0 0,0 0 0 0 0,0 0 0 0 0,0 0 0 0 0,0 0 0 0 0,0-1 0 0 0,0 1 0 0 0,0 0 1 0 0,-1 0-1 0 0,1 0 0 0 0,0-1 0 0 0,0 1 0 0 0,0-1 0 0 0,0 1 0 0 0,0 0 0 0 0,-1-1 0 0 0,1 0 0 0 0,0 1 0 0 0,0-1 0 0 0,-1 1 0 0 0,1-1 0 0 0,0 0 0 0 0,-1 1 0 0 0,1-1 0 0 0,-1 0 0 0 0,1 0 0 0 0,-1 0 1 0 0,1 0-1 0 0,-1 1 0 0 0,1-1 0 0 0,-1 0 0 0 0,0 0 0 0 0,1 0 0 0 0,-1 0 0 0 0,0 0 0 0 0,0 0 0 0 0,0 0 0 0 0,0 0 1 0 0,4 9-9 0 0,0-1-1 0 0,0 1 1 0 0,1-1-1 0 0,0 0 1 0 0,0 0 0 0 0,1-1-1 0 0,0 0 1 0 0,0 0-1 0 0,0 0 1 0 0,1-1-1 0 0,0 0 1 0 0,0 0 0 0 0,0 0-1 0 0,1-1 1 0 0,-1 0-1 0 0,1-1 1 0 0,0 0-1 0 0,0 0 1 0 0,1-1 0 0 0,-1 1-1 0 0,0-2 1 0 0,6 1 9 0 0,-1-2-103 0 0,-1-1 1 0 0,0 0 0 0 0,1-1 0 0 0,-1-1-1 0 0,0 0 1 0 0,0 0 0 0 0,-1-1-1 0 0,1-1 1 0 0,-1 0 0 0 0,0 0 0 0 0,0-1-1 0 0,0-1 1 0 0,-1 1 0 0 0,0-2-1 0 0,-1 0 1 0 0,1 0 0 0 0,-2 0 0 0 0,1-1-1 0 0,-1-1 1 0 0,0 1 0 0 0,-1-1-1 0 0,0 0 1 0 0,-1-1 0 0 0,4-8 102 0 0,-6-1-370 0 0,-4 13 308 0 0</inkml:trace>
  <inkml:trace contextRef="#ctx0" brushRef="#br0" timeOffset="1817.546">2202 453 4884 0 0,'-11'-2'72'0'0,"1"0"-1"0"0,-1 1 0 0 0,1 0 1 0 0,-1 1-1 0 0,0 1 0 0 0,1-1 1 0 0,-1 1-1 0 0,0 1 0 0 0,1 0 1 0 0,0 1-1 0 0,-1 0 0 0 0,1 0 1 0 0,0 1-1 0 0,0 0 0 0 0,1 1 0 0 0,0 0 1 0 0,-1 1-1 0 0,2 0 0 0 0,-1 0 1 0 0,1 1-1 0 0,0 0 0 0 0,0 0 1 0 0,1 1-1 0 0,0 0 0 0 0,0 1 1 0 0,1-1-1 0 0,-5 10-71 0 0,7-15 13 0 0,1 1 1 0 0,-1-1-1 0 0,1 1 0 0 0,0 0 0 0 0,1 1 1 0 0,-1-1-1 0 0,1 0 0 0 0,0 1 0 0 0,0-1 1 0 0,0 1-1 0 0,1 0 0 0 0,-1 0 1 0 0,1-1-1 0 0,0 1 0 0 0,0 0 0 0 0,1 0 1 0 0,0 0-1 0 0,0 0 0 0 0,0 0 1 0 0,0 0-1 0 0,1 0 0 0 0,0 0 0 0 0,0 0 1 0 0,0-1-1 0 0,0 1 0 0 0,1 0 0 0 0,0 0 1 0 0,0-1-1 0 0,0 0 0 0 0,1 1 1 0 0,-1-1-1 0 0,1 0 0 0 0,0 0 0 0 0,0 0 1 0 0,1 0-1 0 0,-1-1 0 0 0,1 1 1 0 0,0-1-1 0 0,-1 0 0 0 0,1 0 0 0 0,1-1 1 0 0,-1 1-1 0 0,0-1 0 0 0,1 0 0 0 0,-1 0 1 0 0,1 0-1 0 0,2 0-13 0 0,14 2-152 0 0,0 0-1 0 0,1-2 1 0 0,-1-1-1 0 0,1 0 1 0 0,-1-2-1 0 0,0-1 1 0 0,1 0-1 0 0,-1-1 1 0 0,0-2-1 0 0,-1 0 1 0 0,3-2 152 0 0,84-28-1245 0 0,-72 21 877 0 0</inkml:trace>
  <inkml:trace contextRef="#ctx0" brushRef="#br0" timeOffset="2099.902">2556 585 2664 0 0,'2'-2'47'0'0,"0"0"1"0"0,0 0-1 0 0,0 0 0 0 0,-1 0 0 0 0,1 0 0 0 0,0 0 1 0 0,-1 0-1 0 0,1-1 0 0 0,-1 1 0 0 0,0 0 0 0 0,0-1 0 0 0,0 1 1 0 0,0-1-1 0 0,0 0 0 0 0,-1 1 0 0 0,1-1 0 0 0,-1 0 1 0 0,1 1-1 0 0,-1-1 0 0 0,0 0 0 0 0,0 1 0 0 0,0-1 0 0 0,-1 0 1 0 0,1 1-1 0 0,-1-1 0 0 0,1 0 0 0 0,-1 1 0 0 0,0-1 1 0 0,0 1-1 0 0,0-1 0 0 0,0 1 0 0 0,-1-1 0 0 0,1 1 1 0 0,0 0-1 0 0,-1 0 0 0 0,0-1 0 0 0,0 1 0 0 0,1 1 0 0 0,-1-1 1 0 0,0 0-1 0 0,-1 0 0 0 0,1 1 0 0 0,0-1 0 0 0,0 1 1 0 0,-1-1-1 0 0,1 1 0 0 0,-1 0 0 0 0,0 0-47 0 0,-6-1 94 0 0,-1 1 0 0 0,1 0 0 0 0,-1 1 0 0 0,1 0 0 0 0,-1 0 0 0 0,1 1 0 0 0,-1 0 0 0 0,1 1 0 0 0,0 0 0 0 0,0 0 0 0 0,0 1 0 0 0,0 0 0 0 0,0 1 0 0 0,0 0 0 0 0,1 1 0 0 0,0-1 0 0 0,0 1 0 0 0,0 1 0 0 0,0 0 0 0 0,1 0-1 0 0,0 0 1 0 0,0 1 0 0 0,1 0 0 0 0,0 0 0 0 0,0 1 0 0 0,1-1 0 0 0,0 1 0 0 0,0 1 0 0 0,0-1 0 0 0,1 1 0 0 0,1-1 0 0 0,0 1 0 0 0,0 0 0 0 0,-2 9-94 0 0,7-15-18 0 0,-1 0-1 0 0,0 0 0 0 0,1 0 1 0 0,-1 0-1 0 0,1 0 1 0 0,0 0-1 0 0,0-1 1 0 0,0 1-1 0 0,0-1 1 0 0,1 1-1 0 0,-1-1 0 0 0,1 0 1 0 0,-1 1-1 0 0,1-2 1 0 0,0 1-1 0 0,0 0 1 0 0,0 0-1 0 0,0-1 1 0 0,0 1-1 0 0,0-1 1 0 0,0 0-1 0 0,1 0 0 0 0,-1-1 1 0 0,0 1-1 0 0,1 0 1 0 0,-1-1-1 0 0,0 0 1 0 0,1 0-1 0 0,-1 0 1 0 0,1 0-1 0 0,-1-1 1 0 0,0 1-1 0 0,1-1 0 0 0,-1 0 1 0 0,0 0-1 0 0,0 0 1 0 0,0 0-1 0 0,0 0 1 0 0,3-2 18 0 0,9-1-132 0 0,0-1 1 0 0,0 0-1 0 0,-1-1 1 0 0,0-1-1 0 0,0 0 1 0 0,0-1 0 0 0,-1-1-1 0 0,0 0 1 0 0,-1 0-1 0 0,1-1 1 0 0,-2-1-1 0 0,0 0 1 0 0,0-1-1 0 0,-1 0 1 0 0,-1 0 0 0 0,0-1-1 0 0,0-1 1 0 0,-1 1-1 0 0,-1-1 1 0 0,1-3 131 0 0,7-20-60 0 0</inkml:trace>
  <inkml:trace contextRef="#ctx0" brushRef="#br0" timeOffset="2100.902">2671 365 4804 0 0,'2'-32'248'0'0,"0"10"115"0"0,0 0 0 0 0,-1 0-1 0 0,-2 0 1 0 0,0 0 0 0 0,-1 1-1 0 0,-1-1 1 0 0,-1 0 0 0 0,-1 1-1 0 0,-1 0 1 0 0,-1 0-1 0 0,-4-6-362 0 0,-9-41 3735 0 0,24 137-2848 0 0,66 161-1678 0 0,-52-185-598 0 0,-2 1 1 0 0,-1 1-1 0 0,-3 0 1 0 0,-2 1-1 0 0,-3 1 0 0 0,3 46 1389 0 0,-14-59-1260 0 0,-14 25 136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3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28 1768 0 0,'0'0'435'0'0,"0"0"-48"0"0,0 0-66 0 0,-2-17 2044 0 0,-11 133-1032 0 0,-14 113 175 0 0,27-224-1501 0 0,1-1 1 0 0,0 0 0 0 0,0 1-1 0 0,0-1 1 0 0,1 0 0 0 0,0 0-1 0 0,0 0 1 0 0,0 0-1 0 0,0 0 1 0 0,0 0 0 0 0,1 0-1 0 0,0-1 1 0 0,0 1 0 0 0,0-1-1 0 0,0 0 1 0 0,0 0 0 0 0,1 0-1 0 0,-1 0 1 0 0,1-1-1 0 0,0 1 1 0 0,-1-1 0 0 0,5 1-8 0 0,38-7-2318 0 0,5-40-194 0 0,-38 20 1329 0 0</inkml:trace>
  <inkml:trace contextRef="#ctx0" brushRef="#br0" timeOffset="965.272">201 494 1120 0 0,'26'-9'7146'0'0,"11"-52"-7446"0"0,-30 48 929 0 0,23-45-532 0 0,-4-1 0 0 0,-1-2 0 0 0,-4 0 0 0 0,10-46-97 0 0,-30 106-11 0 0,0-1 0 0 0,0 1 0 0 0,0-1-1 0 0,0 1 1 0 0,0-1 0 0 0,0 1 0 0 0,-1-1-1 0 0,1 1 1 0 0,-1-1 0 0 0,1 0-1 0 0,-1 1 1 0 0,1-1 0 0 0,-1 0 0 0 0,0 0-1 0 0,0 1 1 0 0,0-1 0 0 0,0 0 0 0 0,0 1-1 0 0,0-1 1 0 0,-1 0 0 0 0,1 1-1 0 0,0-1 1 0 0,-1 0 0 0 0,1 1 0 0 0,-1-1-1 0 0,0 0 1 0 0,0 1 0 0 0,1-1-1 0 0,-1 1 1 0 0,0 0 0 0 0,0-1 0 0 0,-1 1-1 0 0,1 0 1 0 0,0-1 0 0 0,0 1 0 0 0,0 0-1 0 0,-1 0 1 0 0,1 0 0 0 0,-1 0-1 0 0,1 0 1 0 0,-1 0 0 0 0,1 1 0 0 0,-1-1-1 0 0,1 0 1 0 0,-1 1 0 0 0,-1-1 11 0 0,1 3-3 0 0,-1 0 0 0 0,1 0 0 0 0,0 0 0 0 0,0 0 0 0 0,0 0 0 0 0,0 1 1 0 0,0-1-1 0 0,0 1 0 0 0,0-1 0 0 0,1 1 0 0 0,0 0 0 0 0,-1 0 0 0 0,1 0 0 0 0,0-1 0 0 0,0 1 1 0 0,1 0-1 0 0,-1 0 0 0 0,1 0 0 0 0,-1 0 0 0 0,1 0 0 0 0,0 0 0 0 0,0 1 0 0 0,0-1 0 0 0,1 0 1 0 0,-1 0-1 0 0,1 0 0 0 0,-1 0 0 0 0,1 0 0 0 0,0-1 0 0 0,0 1 0 0 0,1 0 0 0 0,-1 0 0 0 0,0 0 1 0 0,1-1-1 0 0,0 1 0 0 0,0 0 3 0 0,128 106-196 0 0,-118-103 230 0 0,0 1-1 0 0,0 0 0 0 0,-1 1 0 0 0,0 0 1 0 0,-1 1-1 0 0,1 0 0 0 0,-2 0 0 0 0,1 1 1 0 0,-1 1-1 0 0,-1 0 0 0 0,0 0 0 0 0,-1 0 1 0 0,0 1-1 0 0,0 0 0 0 0,3 10-33 0 0,-9-15-31 0 0,-1-1 0 0 0,0 0-1 0 0,-1 1 1 0 0,0-1 0 0 0,0 0-1 0 0,0 1 1 0 0,0-1 0 0 0,-1 0 0 0 0,0 0-1 0 0,0 0 1 0 0,-1 0 0 0 0,0-1-1 0 0,0 1 1 0 0,0-1 0 0 0,-1 1 0 0 0,1-1-1 0 0,-1 0 1 0 0,-1-1 0 0 0,1 1 0 0 0,-1-1-1 0 0,1 1 1 0 0,-1-2 0 0 0,0 1-1 0 0,-1 0 1 0 0,1-1 0 0 0,-1 0 0 0 0,1 0-1 0 0,-1-1 1 0 0,0 1 0 0 0,0-1-1 0 0,0 0 1 0 0,0-1 0 0 0,-1 0 0 0 0,1 0-1 0 0,-1 0 32 0 0,4-1-168 0 0,0-1 0 0 0,0 1 0 0 0,0-1 0 0 0,1 0 0 0 0,-1 1-1 0 0,0-1 1 0 0,1-1 0 0 0,-1 1 0 0 0,0 0 0 0 0,1-1 0 0 0,-1 1-1 0 0,1-1 1 0 0,0 0 0 0 0,0 0 0 0 0,0 0 0 0 0,-1 0 0 0 0,2 0-1 0 0,-1 0 1 0 0,0 0 0 0 0,0-1 0 0 0,1 1 0 0 0,-1-1 0 0 0,1 1-1 0 0,0-1 1 0 0,0 1 0 0 0,0-1 0 0 0,0 0 0 0 0,0 0 0 0 0,1 1-1 0 0,-1-1 1 0 0,1-1 168 0 0,-1-9-1144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4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12 1360 0 0,'-68'-11'2544'0'0,"44"14"-2285"0"0,-1 1-1 0 0,1 1 0 0 0,0 1 0 0 0,1 1 0 0 0,0 2 0 0 0,0 0 1 0 0,0 1-1 0 0,2 1 0 0 0,-1 1 0 0 0,1 1 0 0 0,1 1 1 0 0,-12 11-259 0 0,11-8 135 0 0,1 0 1 0 0,1 0-1 0 0,1 2 1 0 0,0 1 0 0 0,1 0-1 0 0,2 1 1 0 0,0 0-1 0 0,1 2 1 0 0,1 0-1 0 0,1 0 1 0 0,1 1 0 0 0,1 0-1 0 0,1 1 1 0 0,2 0-1 0 0,0 0 1 0 0,2 1 0 0 0,0 0-1 0 0,2 0 1 0 0,1 0-1 0 0,1 0 1 0 0,1 0-1 0 0,2 1 1 0 0,0-1 0 0 0,2 0-1 0 0,1-1 1 0 0,0 1-1 0 0,2-1 1 0 0,10 22-136 0 0,-4-18-110 0 0,2-1 0 0 0,1-1 0 0 0,1-1 0 0 0,1 0 0 0 0,2-1 0 0 0,0-1 0 0 0,2 0 0 0 0,0-2 0 0 0,2-1 0 0 0,0-1 0 0 0,26 17 110 0 0,-22-20-867 0 0,0 0 0 0 0,1-2-1 0 0,1 0 1 0 0,1-3 0 0 0,0 0 0 0 0,0-2-1 0 0,10 0 868 0 0,0-1-1414 0 0</inkml:trace>
  <inkml:trace contextRef="#ctx0" brushRef="#br0" timeOffset="916.593">1134 271 1096 0 0,'2'-2'74'0'0,"-1"0"0"0"0,1 0 0 0 0,-1 0-1 0 0,1 0 1 0 0,-1 0 0 0 0,0 0 0 0 0,0 0 0 0 0,0 0 0 0 0,0 0-1 0 0,0-1 1 0 0,0 1 0 0 0,-1 0 0 0 0,1 0 0 0 0,-1-1 0 0 0,1 1-1 0 0,-1-1 1 0 0,0 1 0 0 0,0 0 0 0 0,0-1 0 0 0,0 1 0 0 0,0-1-1 0 0,-1 1 1 0 0,1 0 0 0 0,-1-1 0 0 0,0 1 0 0 0,0 0 0 0 0,1-1-1 0 0,-1 1 1 0 0,-1 0 0 0 0,1 0 0 0 0,0 0 0 0 0,0 0 0 0 0,-1 0-1 0 0,1 0 1 0 0,-1 0 0 0 0,0 1 0 0 0,1-1 0 0 0,-1 0 0 0 0,0 1-1 0 0,0 0 1 0 0,0-1 0 0 0,0 1 0 0 0,0 0 0 0 0,-3-1-74 0 0,-98-51 433 0 0,91 50-372 0 0,0 0-1 0 0,-1 0 0 0 0,1 1 0 0 0,-1 1 1 0 0,1 0-1 0 0,-1 1 0 0 0,1 0 0 0 0,-1 1 0 0 0,0 0 1 0 0,1 1-1 0 0,0 0 0 0 0,-1 1 0 0 0,1 1 1 0 0,0 0-1 0 0,0 0 0 0 0,1 2 0 0 0,-1-1 1 0 0,1 1-1 0 0,1 1 0 0 0,-1 0 0 0 0,1 0 0 0 0,0 1 1 0 0,0 0-1 0 0,1 1 0 0 0,1 0 0 0 0,-1 1 1 0 0,1-1-1 0 0,1 2 0 0 0,0-1 0 0 0,0 1 0 0 0,1 0 1 0 0,1 0-1 0 0,-3 6-60 0 0,9-12 24 0 0,0-1 0 0 0,0 0 0 0 0,0 1 0 0 0,1-1 0 0 0,0 0 1 0 0,-1 0-1 0 0,1 0 0 0 0,1-1 0 0 0,-1 1 0 0 0,1 0 0 0 0,-1-1 0 0 0,1 1 0 0 0,0-1 0 0 0,0 0 1 0 0,0 0-1 0 0,1 0 0 0 0,-1 0 0 0 0,1-1 0 0 0,0 0 0 0 0,-1 1 0 0 0,1-1 0 0 0,0 0 0 0 0,0-1 1 0 0,1 1-1 0 0,0-1-24 0 0,16 5-25 0 0,-1-2-1 0 0,1-1 1 0 0,0 0 0 0 0,0-2 0 0 0,0 0 0 0 0,0-1 0 0 0,1-2 0 0 0,-1 0-1 0 0,-1-1 1 0 0,1-1 0 0 0,0-1 0 0 0,-1-1 0 0 0,14-5 25 0 0,-30 10 59 0 0,-1 0 0 0 0,1 0 0 0 0,0 0-1 0 0,-1-1 1 0 0,1 0 0 0 0,-1 1 0 0 0,1-1 0 0 0,-1 0 0 0 0,0-1 0 0 0,1 1 0 0 0,-1-1-1 0 0,-1 1 1 0 0,1-1 0 0 0,0 0 0 0 0,-1 0 0 0 0,1 0 0 0 0,-1 0 0 0 0,0 0 0 0 0,0-1-1 0 0,0 1 1 0 0,0-1 0 0 0,-1 1 0 0 0,1-1 0 0 0,-1 0 0 0 0,0 0 0 0 0,0 1-1 0 0,-1-1-58 0 0,0 2 130 0 0,-1-16 637 0 0,-3 27-583 0 0,19 213 208 0 0,2-92-88 0 0,-5 0 0 0 0,-4 101-304 0 0,-47-3 506 0 0,37-220-447 0 0,0 0 0 0 0,-1 1 0 0 0,0-1-1 0 0,0 0 1 0 0,-1-1 0 0 0,0 1-1 0 0,0-1 1 0 0,-1 1 0 0 0,0-1 0 0 0,0-1-1 0 0,0 1 1 0 0,-1-1 0 0 0,0 0 0 0 0,-1 0-1 0 0,1-1 1 0 0,-1 1 0 0 0,0-1-1 0 0,0-1 1 0 0,-1 0 0 0 0,1 0 0 0 0,-1 0-1 0 0,0-1 1 0 0,-8 2-59 0 0,11-6 9 0 0,1 0-1 0 0,0-1 1 0 0,0 0 0 0 0,0 0-1 0 0,0 0 1 0 0,0-1-1 0 0,1 1 1 0 0,-1-1 0 0 0,0 0-1 0 0,1 0 1 0 0,0 0 0 0 0,0 0-1 0 0,0 0 1 0 0,0-1-1 0 0,1 0 1 0 0,-1 1 0 0 0,1-1-1 0 0,0 0 1 0 0,0 0-1 0 0,0 0 1 0 0,0-1 0 0 0,1 1-1 0 0,0 0 1 0 0,0-1-1 0 0,0 0-7 0 0,-6-24-157 0 0,1 1 0 0 0,2-1 1 0 0,0 0-1 0 0,2 0 0 0 0,1-1 1 0 0,2 1-1 0 0,1 0 0 0 0,1 0 1 0 0,1 0-1 0 0,2 0 0 0 0,1 1 1 0 0,1-1-1 0 0,8-16 156 0 0,-2 15-603 0 0,1 1 0 0 0,2 0 0 0 0,1 1 0 0 0,2 1 0 0 0,0 1 0 0 0,1 0 0 0 0,2 2 0 0 0,1 1 0 0 0,0 0 0 0 0,2 2 0 0 0,0 1 0 0 0,5-1 603 0 0,8-9-1313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4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38 166 1772 0 0,'30'-4'5121'0'0,"-11"-14"-5038"0"0,-16 12 194 0 0,-37 244 1152 0 0,-21 283-981 0 0,55-403 212 0 0,5-112-520 0 0,8 1-59 0 0,0-1 1 0 0,0 0-1 0 0,1-1 0 0 0,0 0 0 0 0,0-1 0 0 0,1-1 1 0 0,-1 0-1 0 0,1-1 0 0 0,-1-1 0 0 0,1 0 0 0 0,0-1 1 0 0,-1 0-1 0 0,1-1 0 0 0,10-3-81 0 0,29 3 121 0 0,162-19-323 0 0,-66 15-981 0 0,-180-8-4984 0 0,19 1 4847 0 0,-1-3-8 0 0</inkml:trace>
  <inkml:trace contextRef="#ctx0" brushRef="#br0" timeOffset="388.138">148 548 876 0 0,'-31'-5'4330'0'0,"38"7"-1178"0"0,241 4-1092 0 0,-70-24-1662 0 0,-179 18-492 0 0,1 0 0 0 0,0-1-1 0 0,-1 1 1 0 0,1 0 0 0 0,-1-1-1 0 0,1 1 1 0 0,-1 0 0 0 0,1-1-1 0 0,0 1 1 0 0,-1 0 0 0 0,1-1 0 0 0,0 1-1 0 0,0-1 1 0 0,-1 1 0 0 0,1-1-1 0 0,0 1 1 0 0,0-1 0 0 0,-1 1-1 0 0,1-1 1 0 0,0 1 0 0 0,0-1-1 0 0,0 1 1 0 0,0-1 0 0 0,0 1-1 0 0,0-1 1 0 0,0 1 0 0 0,0-1-1 0 0,0 1 1 0 0,0-1 0 0 0,0 1-1 0 0,0-1 1 0 0,0 1 0 0 0,0-1 0 0 0,1 1-1 0 0,-1-1 1 0 0,0 1 0 0 0,0-1-1 0 0,1 1 1 0 0,-1 0 0 0 0,0-1-1 0 0,0 1 1 0 0,1-1 0 0 0,-1 1-1 0 0,0 0 1 0 0,1-1 0 0 0,-1 1-1 0 0,1 0 1 0 0,-1-1 0 0 0,0 1-1 0 0,1 0 1 0 0,-1 0 0 0 0,1-1 0 0 0,-1 1-1 0 0,1 0 1 0 0,-1 0 0 0 0,1 0-1 0 0,-1 0 1 0 0,1-1 0 0 0,0 1 94 0 0,-10-10-2138 0 0,3 5 932 0 0</inkml:trace>
  <inkml:trace contextRef="#ctx0" brushRef="#br0" timeOffset="791.012">17 1 1440 0 0,'-14'0'5568'0'0,"55"0"-4511"0"0,638 0 1984 0 0,-678 0-3049 0 0,29 0-2647 0 0,-1 0-2581 0 0,-27 0 3789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4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38 836 0 0,'-96'-19'6011'0'0,"227"21"-2039"0"0,271-9-3312 0 0,-163-6-4095 0 0,-236 13 2336 0 0,2 7-2563 0 0,-15-4 2407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3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1528 0 0,'2'3'1228'0'0,"-2"0"-188"0"0,4-1-128 0 0,-1 3-115 0 0,3-5-53 0 0,-1 2-56 0 0,-1-1-160 0 0,-1-2-60 0 0,2 2-168 0 0,-1-2-112 0 0,0-1-320 0 0,-3 0 12 0 0,1 1-780 0 0,-2-1-576 0 0,0 0 179 0 0,-3 1 65 0 0,-1-1-112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333 136 1516 0 0,'-249'234'4319'0'0,"165"-148"-2671"0"0,92-83-1495 0 0,11 2-141 0 0,0-1 0 0 0,-1-1 0 0 0,1 0 0 0 0,0-2 0 0 0,0 0 0 0 0,1-1 0 0 0,-1-1 0 0 0,0-1 0 0 0,17-3-12 0 0,49-2-333 0 0,66-3-3982 0 0,-139 8 3111 0 0</inkml:trace>
  <inkml:trace contextRef="#ctx0" brushRef="#br0" timeOffset="235.196">38 686 1076 0 0,'3'1'860'0'0,"3"1"-96"0"0,3 0-8 0 0,24-4-128 0 0,-15 2-84 0 0,11 0-20 0 0,8 0-79 0 0,36-20-77 0 0,-36 15-184 0 0,2-2-168 0 0,2 2-8 0 0,2-3-440 0 0,-8-4-321 0 0,6 4 57 0 0,0 0 52 0 0,-3 1 44 0 0,-3-3 32 0 0,-8 0-708 0 0</inkml:trace>
  <inkml:trace contextRef="#ctx0" brushRef="#br0" timeOffset="659.903">674 146 904 0 0,'65'-15'3230'0'0,"-56"15"-3175"0"0,-1 1 0 0 0,0 0 0 0 0,0 0 0 0 0,0 1 0 0 0,0 1 0 0 0,0-1 0 0 0,0 1-1 0 0,-1 0 1 0 0,1 1 0 0 0,-1 0 0 0 0,0 0 0 0 0,0 0 0 0 0,0 1 0 0 0,-1 0 0 0 0,0 1 0 0 0,0-1-1 0 0,0 1 1 0 0,0 0 0 0 0,-1 1 0 0 0,0-1 0 0 0,0 1 0 0 0,-1 0 0 0 0,0 0 0 0 0,0 1 0 0 0,-1-1-1 0 0,0 1 1 0 0,0 0 0 0 0,-1-1 0 0 0,0 1 0 0 0,0 0 0 0 0,0 8-55 0 0,-4-7 64 0 0,0 0 0 0 0,-1 0 0 0 0,0 0 0 0 0,-1-1 0 0 0,0 1 0 0 0,0-1 0 0 0,-1 0 0 0 0,0 0 0 0 0,-1-1 0 0 0,1 0 0 0 0,-1 0 0 0 0,-1 0 1 0 0,1 0-1 0 0,-1-1 0 0 0,0 0 0 0 0,-1-1 0 0 0,1 1 0 0 0,-1-1 0 0 0,0-1 0 0 0,-1 0 0 0 0,1 0 0 0 0,-1 0 0 0 0,1-1 0 0 0,-4 0-64 0 0,-27 17 238 0 0,-53 17-170 0 0,90-37-296 0 0,2 0-492 0 0,-5-28-2579 0 0,19 13 2079 0 0</inkml:trace>
  <inkml:trace contextRef="#ctx0" brushRef="#br0" timeOffset="988.922">1195 131 2184 0 0,'-14'-2'3350'0'0,"-27"18"-3085"0"0,34-13 39 0 0,-11 4-174 0 0,1 1 1 0 0,1 1 0 0 0,0 1-1 0 0,0 0 1 0 0,1 1 0 0 0,0 0-1 0 0,0 1 1 0 0,2 1 0 0 0,-1 1-1 0 0,2-1 1 0 0,0 2 0 0 0,0 0-1 0 0,2 0 1 0 0,0 1 0 0 0,1 1-1 0 0,0-1 1 0 0,1 1 0 0 0,-5 16-131 0 0,14-28-43 0 0,0 1 1 0 0,1-1-1 0 0,-1 0 1 0 0,1 0 0 0 0,0 0-1 0 0,0 0 1 0 0,1 0-1 0 0,-1 0 1 0 0,1-1-1 0 0,0 1 1 0 0,0-1-1 0 0,1 0 1 0 0,-1 0 0 0 0,1 0-1 0 0,0 0 1 0 0,0-1-1 0 0,0 1 1 0 0,0-1-1 0 0,1 0 1 0 0,0-1-1 0 0,-1 1 1 0 0,1-1-1 0 0,0 1 1 0 0,0-2 0 0 0,0 1-1 0 0,0 0 1 0 0,1-1-1 0 0,-1 0 1 0 0,0 0-1 0 0,1-1 1 0 0,-1 1-1 0 0,0-1 1 0 0,1 0 0 0 0,-1-1-1 0 0,0 1 1 0 0,5-2 42 0 0,128-20-4027 0 0,-104 11 2715 0 0</inkml:trace>
  <inkml:trace contextRef="#ctx0" brushRef="#br0" timeOffset="1460.345">1663 36 860 0 0,'-32'45'2957'0'0,"-194"193"966"0"0,205-203-3250 0 0,21-33-505 0 0,0-2 1 0 0,29 17 104 0 0,127-4-232 0 0,-107-15-388 0 0,71-12-1731 0 0,-90 12-1959 0 0,-21 6 2555 0 0</inkml:trace>
  <inkml:trace contextRef="#ctx0" brushRef="#br0" timeOffset="1726.738">1423 666 1416 0 0,'23'-2'812'0'0,"9"-1"-144"0"0,-16 3-68 0 0,11 0-16 0 0,33-14-92 0 0,-21 9-104 0 0,-3-3-176 0 0,-3-2-28 0 0,1 3-364 0 0,-4-3-360 0 0,-5-1-524 0 0,-2 2 52 0 0,-1-2-352 0 0</inkml:trace>
  <inkml:trace contextRef="#ctx0" brushRef="#br0" timeOffset="2087.173">1921 84 1580 0 0,'30'-10'4922'0'0,"7"-1"-4671"0"0,-31 9-211 0 0,1 0 0 0 0,-1 1 0 0 0,0 0 1 0 0,0 1-1 0 0,1-1 0 0 0,-1 1 0 0 0,1 0 1 0 0,-1 1-1 0 0,0 0 0 0 0,1 0 1 0 0,-1 0-1 0 0,0 0 0 0 0,0 1 0 0 0,0 0 1 0 0,0 1-1 0 0,0-1 0 0 0,0 1 0 0 0,-1 0 1 0 0,1 1-1 0 0,-1-1 0 0 0,0 1 0 0 0,0 0 1 0 0,0 0-1 0 0,-1 1 0 0 0,1 0 1 0 0,-1-1-1 0 0,0 1 0 0 0,-1 1 0 0 0,1-1 1 0 0,-1 0-1 0 0,0 1 0 0 0,0 0 0 0 0,0 0 1 0 0,-1 0-1 0 0,0 0 0 0 0,0 0 0 0 0,-1 0 1 0 0,1 6-41 0 0,-4 7 106 0 0,-1 1-1 0 0,0-1 1 0 0,-2-1 0 0 0,0 1 0 0 0,-1-1 0 0 0,-1 0 0 0 0,0 0-1 0 0,-2 0 1 0 0,0-1 0 0 0,-1-1 0 0 0,0 0 0 0 0,-2 0 0 0 0,0-1-1 0 0,0 0 1 0 0,-6 4-106 0 0,2 1 226 0 0,17-21-235 0 0,0 1 0 0 0,0-1 0 0 0,0 1-1 0 0,0-1 1 0 0,0 1 0 0 0,0-1 0 0 0,0 1-1 0 0,0 0 1 0 0,0 0 0 0 0,0-1 0 0 0,0 1-1 0 0,0 0 1 0 0,1 0 0 0 0,-1 0 0 0 0,0 0-1 0 0,0 0 1 0 0,0 0 0 0 0,0 1 0 0 0,0-1-1 0 0,0 0 1 0 0,0 0 0 0 0,0 1 0 0 0,0-1-1 0 0,0 1 1 0 0,0-1 0 0 0,0 1 0 0 0,0-1-1 0 0,0 1 1 0 0,0 0 0 0 0,0-1 0 0 0,-1 1-1 0 0,1 0 1 0 0,0 0 0 0 0,0 0 0 0 0,-1 0 0 0 0,1-1-1 0 0,-1 1 1 0 0,1 0 0 0 0,-1 0 0 0 0,1 0-1 0 0,-1 0 1 0 0,1 0 0 0 0,-1 0 0 0 0,0 0-1 0 0,0 0 1 0 0,1 1 0 0 0,-1-1 0 0 0,0 0-1 0 0,0 0 1 0 0,0 0 0 0 0,0 0 0 0 0,0 0-1 0 0,0 0 1 0 0,-1 0 0 0 0,1 0 0 0 0,0 0-1 0 0,0 0 1 0 0,-1 0 0 0 0,1 0 0 0 0,-1 0-1 0 0,1 0 1 0 0,-1 0 0 0 0,1 0 0 0 0,-1 0-1 0 0,0 0 1 0 0,0 0 9 0 0,230-47-7007 0 0,-191 36 5708 0 0</inkml:trace>
  <inkml:trace contextRef="#ctx0" brushRef="#br0" timeOffset="2322.505">2552 464 1004 0 0,'31'105'3468'0'0,"-30"-95"-3328"0"0,-1 0-1 0 0,0 1 0 0 0,-1-1 0 0 0,0 0 0 0 0,0 0 1 0 0,-1 1-1 0 0,0-1 0 0 0,-1 0 0 0 0,-1-1 1 0 0,1 1-1 0 0,-1 0 0 0 0,-1-1 0 0 0,0 0 0 0 0,0 0 1 0 0,-1-1-1 0 0,0 1 0 0 0,0-1 0 0 0,-1 0 1 0 0,0-1-1 0 0,-1 0 0 0 0,1 0 0 0 0,-2 0-139 0 0,-136 65-1881 0 0,72-60-637 0 0,41-12 1342 0 0</inkml:trace>
  <inkml:trace contextRef="#ctx0" brushRef="#br0" timeOffset="2967.617">3034 104 868 0 0,'-37'9'3645'0'0,"-40"46"-2609"0"0,64-46-914 0 0,1 0-1 0 0,1 2 1 0 0,0-1 0 0 0,0 1-1 0 0,1 1 1 0 0,1 0-1 0 0,0 1 1 0 0,0-1-1 0 0,1 2 1 0 0,1-1 0 0 0,0 1-1 0 0,1 0 1 0 0,1 0-1 0 0,0 1 1 0 0,0 0-1 0 0,2 0 1 0 0,-2 12-122 0 0,5-22 29 0 0,1-1 0 0 0,0 1 0 0 0,-1-1 0 0 0,2 1-1 0 0,-1-1 1 0 0,0 0 0 0 0,1 1 0 0 0,0-1 0 0 0,0 0 0 0 0,0 0 0 0 0,0 0 0 0 0,1 0-1 0 0,0-1 1 0 0,-1 1 0 0 0,1-1 0 0 0,1 0 0 0 0,-1 1 0 0 0,0-1 0 0 0,1-1 0 0 0,0 1-1 0 0,-1 0 1 0 0,1-1 0 0 0,0 0 0 0 0,0 0 0 0 0,0 0 0 0 0,1 0 0 0 0,-1-1 0 0 0,0 0-1 0 0,1 0 1 0 0,-1 0 0 0 0,1 0 0 0 0,-1-1 0 0 0,1 1 0 0 0,2-1-29 0 0,152-8 364 0 0,-151 7-370 0 0,-1 0 1 0 0,0 0-1 0 0,0 0 0 0 0,0-1 1 0 0,-1 0-1 0 0,1-1 0 0 0,0 1 0 0 0,-1-1 1 0 0,1-1-1 0 0,-1 1 0 0 0,0-1 1 0 0,0 0-1 0 0,-1-1 0 0 0,1 1 0 0 0,-1-1 1 0 0,0 0-1 0 0,0 0 0 0 0,0-1 0 0 0,-1 1 1 0 0,0-1-1 0 0,0 0 0 0 0,0 0 1 0 0,-1-1-1 0 0,0 1 0 0 0,0-1 0 0 0,-1 1 1 0 0,1-1-1 0 0,-1 0 0 0 0,-1 0 1 0 0,0 0-1 0 0,1-2 6 0 0,-7-2-81 0 0,-1 0 0 0 0,1 0 0 0 0,-2 1 0 0 0,1 0 0 0 0,-2 0 0 0 0,1 1 0 0 0,-1-1 1 0 0,0 2-1 0 0,-1-1 0 0 0,0 1 0 0 0,-1 1 0 0 0,1-1 0 0 0,-1 2 0 0 0,-1-1 0 0 0,1 2 0 0 0,-1-1 0 0 0,0 1 0 0 0,-1 1 1 0 0,1 0-1 0 0,-1 1 0 0 0,1 0 0 0 0,-1 0 0 0 0,-8 1 81 0 0,-184-27-2812 0 0,193 26 2204 0 0</inkml:trace>
  <inkml:trace contextRef="#ctx0" brushRef="#br0" timeOffset="3548.72">3606 14 1504 0 0,'-39'29'4757'0'0,"-96"97"-3427"0"0,98-67-528 0 0,37-58-650 0 0,5 2 22 0 0,11 4-143 0 0,1-1 0 0 0,0-1-1 0 0,1 0 1 0 0,-1-1-1 0 0,1-1 1 0 0,0-1 0 0 0,-1 0-1 0 0,1-1 1 0 0,0-2-1 0 0,17-1-30 0 0,-4 2-340 0 0,141-33-3179 0 0,-154 25 957 0 0,-16 7 1274 0 0</inkml:trace>
  <inkml:trace contextRef="#ctx0" brushRef="#br0" timeOffset="3785.038">3432 411 856 0 0,'30'17'3927'0'0,"34"-13"-2996"0"0,-51-4-404 0 0,209-18 594 0 0,-80-24-5641 0 0,-117 34 3266 0 0</inkml:trace>
  <inkml:trace contextRef="#ctx0" brushRef="#br0" timeOffset="4351.047">4079 39 1372 0 0,'-8'43'3016'0'0,"8"-38"-2982"0"0,0 0 0 0 0,0 0 0 0 0,1 0 0 0 0,0 0 1 0 0,0 0-1 0 0,1 0 0 0 0,-1 0 0 0 0,1-1 0 0 0,0 1 1 0 0,0 0-1 0 0,0-1 0 0 0,1 0 0 0 0,0 1 0 0 0,0-1 0 0 0,0 0 1 0 0,0 0-1 0 0,0-1 0 0 0,1 1 0 0 0,0-1 0 0 0,0 1 0 0 0,0-1 1 0 0,0 0-1 0 0,0-1 0 0 0,1 1 0 0 0,-1-1 0 0 0,1 0 1 0 0,-1 0-1 0 0,1 0 0 0 0,0-1 0 0 0,0 1 0 0 0,0-1 0 0 0,0 0 1 0 0,0-1-1 0 0,0 1 0 0 0,2-1-34 0 0,3 1 16 0 0,1-1 0 0 0,0 0 0 0 0,-1 0 0 0 0,1-1 0 0 0,-1-1 0 0 0,1 0 0 0 0,-1 0 0 0 0,0-1 0 0 0,0 0 0 0 0,0-1 0 0 0,0 0 0 0 0,0 0 0 0 0,-1-1 0 0 0,0 0 0 0 0,0-1 0 0 0,0 0 1 0 0,4-4-17 0 0,44-76 2373 0 0,-62 105-2203 0 0,0 1 1 0 0,2 0-1 0 0,0 0 0 0 0,1 0 0 0 0,1 1 1 0 0,1-1-1 0 0,0 1 0 0 0,2-1 0 0 0,2 11-170 0 0,45 349 357 0 0,-49-374-346 0 0,0 0-1 0 0,0-1 1 0 0,0 1 0 0 0,-1 0 0 0 0,0 0 0 0 0,0 0-1 0 0,0-1 1 0 0,-1 1 0 0 0,0 0 0 0 0,0-1 0 0 0,0 1-1 0 0,-1-1 1 0 0,0 0 0 0 0,0 0 0 0 0,0 0-1 0 0,-1 0 1 0 0,1-1 0 0 0,-1 1 0 0 0,0-1 0 0 0,-1 0-1 0 0,1 0 1 0 0,-1-1 0 0 0,0 1 0 0 0,1-1 0 0 0,-2 0-1 0 0,1 0 1 0 0,0-1 0 0 0,0 1 0 0 0,-1-1-1 0 0,1 0 1 0 0,-1-1 0 0 0,0 1 0 0 0,0-1 0 0 0,1 0-1 0 0,-1-1 1 0 0,0 1 0 0 0,0-1 0 0 0,0 0-1 0 0,0-1 1 0 0,-2 0-11 0 0,-1-1-72 0 0,0 0 0 0 0,0-1 0 0 0,1-1 0 0 0,-1 1 0 0 0,1-1 0 0 0,0-1 0 0 0,0 0 0 0 0,0 0 0 0 0,0 0 0 0 0,1-1 0 0 0,0 0 0 0 0,0 0 0 0 0,1-1 0 0 0,-1 0 0 0 0,2 0-1 0 0,-1-1 1 0 0,1 1 0 0 0,0-1 0 0 0,0-1 0 0 0,1 1 0 0 0,0 0 0 0 0,1-1 0 0 0,0 0 0 0 0,0 0 0 0 0,1 0 0 0 0,0 0 0 0 0,0 0 0 0 0,1 0 0 0 0,0-6 72 0 0,6 0-243 0 0,1 0 0 0 0,0 0 0 0 0,1 1 0 0 0,0 0-1 0 0,1 0 1 0 0,1 1 0 0 0,0 0 0 0 0,1 0 0 0 0,0 1 0 0 0,1 0 0 0 0,0 1 0 0 0,1 0 0 0 0,1 1 0 0 0,-1 0 0 0 0,1 1 0 0 0,1 1 0 0 0,12-7 243 0 0,-15 7-140 0 0,31-19-365 0 0</inkml:trace>
  <inkml:trace contextRef="#ctx0" brushRef="#br0" timeOffset="4869.717">4876 1 1672 0 0,'-4'9'4162'0'0,"-46"35"-3797"0"0,-130 134 1257 0 0,136-122-669 0 0,44-55-821 0 0,0-1 14 0 0,16 8 194 0 0,70-8 17 0 0,197-46-3666 0 0,-260 37-251 0 0,-20 4 2280 0 0</inkml:trace>
  <inkml:trace contextRef="#ctx0" brushRef="#br0" timeOffset="5105.341">4641 516 1624 0 0,'11'13'3976'0'0,"34"-11"-3397"0"0,-37-2-145 0 0,25-1-409 0 0,-1-2-1 0 0,1-1 1 0 0,-1-1-1 0 0,0-2 1 0 0,-1-1-1 0 0,26-10-24 0 0,30-20-3622 0 0,-61 23 2184 0 0</inkml:trace>
  <inkml:trace contextRef="#ctx0" brushRef="#br0" timeOffset="5450.121">5217 84 1004 0 0,'14'-14'5881'0'0,"50"41"-4446"0"0,-57-17-1325 0 0,0 1 0 0 0,0 0 1 0 0,-1 0-1 0 0,-1 1 0 0 0,0 0 0 0 0,0 0 0 0 0,-1 0 1 0 0,-1 0-1 0 0,0 1 0 0 0,-1-1 0 0 0,0 1 0 0 0,-1 0 1 0 0,0-1-1 0 0,-1 1 0 0 0,-1 0 0 0 0,0 0 0 0 0,0-1 1 0 0,-2 1-1 0 0,1 0 0 0 0,-2-1 0 0 0,1 0 0 0 0,-2 1-110 0 0,4-11 17 0 0,1-1-1 0 0,-1 1 0 0 0,1 0 0 0 0,0-1 1 0 0,-1 1-1 0 0,1 0 0 0 0,0 0 0 0 0,0-1 0 0 0,0 1 1 0 0,0 0-1 0 0,1-1 0 0 0,-1 1 0 0 0,0 0 1 0 0,1 0-1 0 0,-1-1 0 0 0,1 1 0 0 0,-1-1 1 0 0,1 1-1 0 0,0 0 0 0 0,0-1 0 0 0,0 1 1 0 0,0-1-1 0 0,0 0 0 0 0,0 1 0 0 0,0-1 1 0 0,0 0-1 0 0,0 0 0 0 0,1 1 0 0 0,-1-1 1 0 0,0 0-1 0 0,1 0 0 0 0,-1 0 0 0 0,1-1 0 0 0,-1 1 1 0 0,1 0-1 0 0,0-1 0 0 0,-1 1 0 0 0,1-1 1 0 0,0 1-1 0 0,-1-1 0 0 0,1 0 0 0 0,0 1 1 0 0,-1-1-1 0 0,1 0 0 0 0,0 0 0 0 0,0 0 1 0 0,-1-1-1 0 0,1 1 0 0 0,0 0 0 0 0,0-1 1 0 0,-1 1-1 0 0,1-1 0 0 0,-1 1 0 0 0,1-1 1 0 0,0 0-1 0 0,0 0-16 0 0,215-44-2987 0 0,100-31-2150 0 0,-275 68 3891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4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1824 0 0,'7'6'928'0'0,"13"4"-104"0"0,8-3-108 0 0,-4-4-48 0 0,8 2-39 0 0,8-1-101 0 0,3-1-4 0 0,5-3-64 0 0,0 2-40 0 0,-25-2-56 0 0,11 0-196 0 0,12 0-156 0 0,4 0-4 0 0,59-19-620 0 0,-56 14-632 0 0,2 0-133 0 0,-3-1 65 0 0,-10-1 148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4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669 285 2284 0 0,'-11'9'3742'0'0,"-42"72"-2727"0"0,15 3-228 0 0,4 1-1 0 0,4 2 0 0 0,-12 58-786 0 0,-23 70 212 0 0,60-196-453 0 0,-34 45-3912 0 0,38-63 2800 0 0,-5-4 39 0 0,-20-9 3 0 0</inkml:trace>
  <inkml:trace contextRef="#ctx0" brushRef="#br0" timeOffset="263.524">246 420 1436 0 0,'19'-21'6086'0'0,"6"39"-3734"0"0,-13-3-2418 0 0,181 224 1453 0 0,-55-67-2822 0 0,-44-60-3930 0 0,-83-101 4094 0 0,-2-2 27 0 0</inkml:trace>
  <inkml:trace contextRef="#ctx0" brushRef="#br0" timeOffset="527.143">1146 830 1312 0 0,'1'9'297'0'0,"0"0"0"0"0,-1 0 0 0 0,0 1 0 0 0,0-1-1 0 0,-1 0 1 0 0,0 0 0 0 0,-1 0 0 0 0,0 0 0 0 0,0 0 0 0 0,-1 0 0 0 0,0 0-1 0 0,-1-1 1 0 0,0 1 0 0 0,0-1 0 0 0,-1 0 0 0 0,0 0 0 0 0,0-1 0 0 0,-4 5-297 0 0,2-4-5 0 0,1 0 0 0 0,-2-1 0 0 0,1 1 1 0 0,-1-2-1 0 0,1 1 0 0 0,-2-1 0 0 0,1 0 0 0 0,-1-1 1 0 0,0 0-1 0 0,0 0 0 0 0,0-1 0 0 0,-1 0 1 0 0,0-1-1 0 0,1 0 0 0 0,-1-1 0 0 0,-6 1 5 0 0,-21-23-2791 0 0,25 4 1947 0 0</inkml:trace>
  <inkml:trace contextRef="#ctx0" brushRef="#br0" timeOffset="836.892">1403 298 1404 0 0,'84'179'4342'0'0,"-62"-142"-4020"0"0,28 32-373 0 0,-2-45-2735 0 0,-37-23 1519 0 0</inkml:trace>
  <inkml:trace contextRef="#ctx0" brushRef="#br0" timeOffset="1118.647">1819 378 1292 0 0,'1'0'84'0'0,"-1"-1"1"0"0,1 1-1 0 0,-1 0 0 0 0,0-1 1 0 0,1 1-1 0 0,-1-1 0 0 0,1 1 1 0 0,-1 0-1 0 0,0-1 0 0 0,0 1 1 0 0,1-1-1 0 0,-1 1 0 0 0,0-1 1 0 0,0 1-1 0 0,1-1 0 0 0,-1 1 1 0 0,0-1-1 0 0,0 1 0 0 0,0-1 1 0 0,0 0-1 0 0,0 1 0 0 0,0-1 1 0 0,0 1-1 0 0,0-1 0 0 0,0 1 1 0 0,0-1-1 0 0,0 1 0 0 0,0-1 1 0 0,0 1-1 0 0,-1-1 0 0 0,1 1 1 0 0,0-1-1 0 0,0 1 0 0 0,-1-1 1 0 0,1 1-1 0 0,0-1 0 0 0,-1 1 1 0 0,1-1-1 0 0,0 1 0 0 0,-1-1 1 0 0,1 1-1 0 0,0 0 0 0 0,-1-1 1 0 0,1 1-1 0 0,-1 0 0 0 0,1 0 1 0 0,-1-1-1 0 0,1 1 0 0 0,-1 0 1 0 0,1 0-1 0 0,-1-1 0 0 0,1 1 1 0 0,-1 0-1 0 0,1 0 0 0 0,-1 0 1 0 0,1 0-1 0 0,-1 0 0 0 0,1 0 1 0 0,-1 0-1 0 0,0 0 0 0 0,1 0 1 0 0,-1 0-1 0 0,1 0 0 0 0,-1 0 1 0 0,1 0-1 0 0,-1 1-84 0 0,-29 16 1412 0 0,7 8-1191 0 0,2 2 0 0 0,2 0 0 0 0,0 1 0 0 0,1 1 0 0 0,2 1 0 0 0,2 0 0 0 0,0 1 0 0 0,2 0 0 0 0,1 1 0 0 0,2 1 0 0 0,1 0 0 0 0,-1 17-221 0 0,-54 159-907 0 0,60-199 571 0 0,0 0 1 0 0,-1-1 0 0 0,-1 1-1 0 0,1-1 1 0 0,-2 0-1 0 0,1 0 1 0 0,-1 0-1 0 0,0-1 1 0 0,-1 0-1 0 0,0 0 1 0 0,0-1-1 0 0,-1 0 1 0 0,0 0-1 0 0,0 0 1 0 0,-1-1 0 0 0,0-1-1 0 0,0 1 1 0 0,0-2-1 0 0,0 1 1 0 0,-1-1-1 0 0,-4 1 336 0 0,-16 0-1246 0 0</inkml:trace>
  <inkml:trace contextRef="#ctx0" brushRef="#br0" timeOffset="1538.385">301 275 1332 0 0,'-23'15'311'0'0,"0"1"0"0"0,1 1 0 0 0,1 1 0 0 0,1 0 0 0 0,1 2 0 0 0,0 1 0 0 0,2 0 0 0 0,0 1 0 0 0,1 1 0 0 0,2 0 0 0 0,0 1 0 0 0,1 1 0 0 0,2 0 0 0 0,0 1 0 0 0,2 0 0 0 0,1 0 0 0 0,1 1 0 0 0,1 0 0 0 0,2 0 0 0 0,0 1 0 0 0,2 11-311 0 0,3-17 44 0 0,1 0 1 0 0,1-1 0 0 0,2 1-1 0 0,0-1 1 0 0,1 0 0 0 0,1-1-1 0 0,1 1 1 0 0,0-1-1 0 0,2-1 1 0 0,0 1 0 0 0,2-2-1 0 0,0 0 1 0 0,0 0 0 0 0,2-1-1 0 0,0 0 1 0 0,1-2-1 0 0,16 14-44 0 0,-2-3-636 0 0,1-2-1 0 0,1-2 0 0 0,2 0 1 0 0,0-2-1 0 0,0-2 0 0 0,2 0 0 0 0,0-3 1 0 0,1-1-1 0 0,31 8 637 0 0,-16-10-1431 0 0</inkml:trace>
  <inkml:trace contextRef="#ctx0" brushRef="#br0" timeOffset="1894.76">1963 158 1652 0 0,'5'2'183'0'0,"0"1"-1"0"0,0 0 0 0 0,0 0 1 0 0,-1 0-1 0 0,0 1 0 0 0,1 0 1 0 0,-1 0-1 0 0,-1 0 0 0 0,1 0 1 0 0,-1 0-1 0 0,1 1 0 0 0,-1-1 1 0 0,0 1-1 0 0,-1 0 0 0 0,1 0 1 0 0,-1 0-1 0 0,0 0 0 0 0,0 2-182 0 0,4 6 362 0 0,7 9-133 0 0,-2 1 0 0 0,-1 0 0 0 0,-1 1-1 0 0,-1 0 1 0 0,-1 1 0 0 0,-1-1-1 0 0,-1 2 1 0 0,-1-1 0 0 0,-1 0-1 0 0,-2 1 1 0 0,0-1 0 0 0,-2 1-1 0 0,-1-1 1 0 0,-1 5-229 0 0,-14 41 222 0 0,-3 0 0 0 0,-3-2 0 0 0,-2 0 0 0 0,-4-2 0 0 0,-3-1 0 0 0,-31 47-222 0 0,32-55-276 0 0,12-14-252 0 0,15-34-17 0 0,0 0 0 0 0,0 0 0 0 0,0 0 0 0 0,-2 0 1 0 0,1-1-1 0 0,-1 0 0 0 0,0 0 0 0 0,-1 0 1 0 0,0-1-1 0 0,0 0 0 0 0,-1 0 0 0 0,-1 0 545 0 0,7-7-1408 0 0</inkml:trace>
  <inkml:trace contextRef="#ctx0" brushRef="#br0" timeOffset="3351.7">2317 71 908 0 0,'0'0'718'0'0,"3"-15"440"0"0,19 6-341 0 0,-17 4-715 0 0,1 0-1 0 0,-1 1 1 0 0,1 0-1 0 0,0 0 1 0 0,0 0 0 0 0,1 1-1 0 0,-1 0 1 0 0,1 0 0 0 0,-1 0-1 0 0,1 1 1 0 0,0 0-1 0 0,0 1 1 0 0,0-1 0 0 0,0 1-1 0 0,0 1 1 0 0,0-1 0 0 0,1 1-1 0 0,-1 0 1 0 0,5 1-102 0 0,7 9 115 0 0,0 0 1 0 0,-1 1-1 0 0,-1 1 0 0 0,0 1 1 0 0,0 0-1 0 0,-1 1 1 0 0,-1 1-1 0 0,-1 0 1 0 0,0 1-1 0 0,-1 1 0 0 0,0 0 1 0 0,-1 1-1 0 0,-2 0 1 0 0,1 1-1 0 0,-2 0 0 0 0,-1 0 1 0 0,0 1-1 0 0,-2 0 1 0 0,0 0-1 0 0,2 15-115 0 0,18 230 1452 0 0,-49-128-814 0 0,6-90-599 0 0,-3 0 1 0 0,-1-2 0 0 0,-3 0-1 0 0,-1-1 1 0 0,-3-1 0 0 0,-1-2-1 0 0,-2-1 1 0 0,-1-1 0 0 0,-3-2-1 0 0,-22 18-39 0 0,38-35-275 0 0,18-17 79 0 0,0-1-1 0 0,-1 1 1 0 0,1-1 0 0 0,-1 0-1 0 0,1 0 1 0 0,-1 0 0 0 0,0 0-1 0 0,0 0 1 0 0,0 0-1 0 0,0 0 1 0 0,0-1 0 0 0,0 1-1 0 0,0-1 1 0 0,-1 1 0 0 0,1-1-1 0 0,0 0 1 0 0,-1 0 0 0 0,1 0-1 0 0,-1 0 1 0 0,0-1 0 0 0,1 1-1 0 0,-1 0 1 0 0,1-1 0 0 0,-1 0-1 0 0,0 0 1 0 0,0 0 0 0 0,1 0-1 0 0,-1 0 1 0 0,0 0 0 0 0,1-1-1 0 0,-1 1 1 0 0,1-1 0 0 0,-1 0-1 0 0,0 0 1 0 0,1 0 0 0 0,0 0-1 0 0,-3-1 197 0 0,2-9-1230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8:4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218 117 2344 0 0,'-64'-16'3296'0'0,"84"14"396"0"0,76-8-3259 0 0,429-58 874 0 0,-396 64-1931 0 0,-129 4 546 0 0,-1 0 0 0 0,1 0 0 0 0,0 0 0 0 0,-1-1 0 0 0,1 1 0 0 0,-1 0 0 0 0,1 0 0 0 0,0 0 0 0 0,-1 0 0 0 0,1-1 0 0 0,0 1 0 0 0,-1 0 0 0 0,1 0 0 0 0,0-1 0 0 0,-1 1 0 0 0,1 0 0 0 0,0 0 0 0 0,0-1 0 0 0,-1 1-1 0 0,1 0 1 0 0,0-1 0 0 0,0 1 0 0 0,0-1 0 0 0,-1 1 0 0 0,1 0 0 0 0,0-1 0 0 0,0 1 0 0 0,0 0 0 0 0,0-1 0 0 0,0 1 0 0 0,0-1 0 0 0,0 1 0 0 0,0 0 0 0 0,0-1 0 0 0,0 1 0 0 0,0-1 0 0 0,0 1 0 0 0,0-1 0 0 0,0 1 0 0 0,0-1 78 0 0,-59 2-3613 0 0,33-1 2423 0 0</inkml:trace>
  <inkml:trace contextRef="#ctx0" brushRef="#br0" timeOffset="468.131">186 167 1912 0 0,'143'43'4728'0'0,"-126"-39"-4614"0"0,1 0 1 0 0,-1 1-1 0 0,0 1 1 0 0,-1 0-1 0 0,1 2 1 0 0,-1 0-1 0 0,-1 0 1 0 0,0 1-1 0 0,0 1 1 0 0,0 1-1 0 0,-1 0 1 0 0,-1 1-1 0 0,0 0 1 0 0,-1 1-1 0 0,0 0 1 0 0,-1 1-1 0 0,-1 1 1 0 0,0 0-1 0 0,0 0 1 0 0,-2 0-1 0 0,0 1 1 0 0,-1 1-1 0 0,0-1 1 0 0,-2 1-1 0 0,0 0 1 0 0,0 1-1 0 0,-2-1 1 0 0,1 15-115 0 0,-9-12 56 0 0,-1-1-1 0 0,0 0 1 0 0,-2-1 0 0 0,0 0 0 0 0,-1 0 0 0 0,-1 0 0 0 0,-1-1 0 0 0,0-1 0 0 0,-1 0 0 0 0,-1-1 0 0 0,-1 0 0 0 0,0-1 0 0 0,0 0 0 0 0,-15 10-56 0 0,13-9 79 0 0,-31 30 142 0 0,-7 7 49 0 0,2 1-1 0 0,2 3 1 0 0,2 2 0 0 0,-6 16-270 0 0,52-72 15 0 0,0 1 1 0 0,1-1 0 0 0,-1 0 0 0 0,1 1-1 0 0,0-1 1 0 0,-1 1 0 0 0,1 0 0 0 0,0-1-1 0 0,1 1 1 0 0,-1 0 0 0 0,0 0-1 0 0,1 0 1 0 0,0-1 0 0 0,0 1 0 0 0,-1 0-1 0 0,2 0 1 0 0,-1 0 0 0 0,0 0 0 0 0,0-1-1 0 0,1 1 1 0 0,0 0 0 0 0,0 0-1 0 0,-1-1 1 0 0,1 1 0 0 0,1 0 0 0 0,-1-1-1 0 0,0 1 1 0 0,1-1 0 0 0,-1 1 0 0 0,1-1-1 0 0,0 0 1 0 0,0 0 0 0 0,0 0-1 0 0,0 0 1 0 0,0 0 0 0 0,0 0 0 0 0,0 0-1 0 0,1-1 1 0 0,-1 1 0 0 0,1-1-1 0 0,-1 0 1 0 0,1 0 0 0 0,-1 0 0 0 0,1 0-1 0 0,0 0 1 0 0,0 0 0 0 0,-1-1 0 0 0,1 1-1 0 0,0-1 1 0 0,0 0 0 0 0,0 0-1 0 0,0 0 1 0 0,0 0-16 0 0,231 5 447 0 0,-14-26-966 0 0,-71 4-1592 0 0,-133-2-5401 0 0,-13 11 6310 0 0</inkml:trace>
  <inkml:trace contextRef="#ctx0" brushRef="#br0" timeOffset="1059.263">1295 58 1060 0 0,'-6'1'1025'0'0,"-35"-2"3406"0"0,57-6-1960 0 0,554-44-2740 0 0,-554 51-2649 0 0,-31 2 500 0 0,-7-2 1232 0 0</inkml:trace>
  <inkml:trace contextRef="#ctx0" brushRef="#br0" timeOffset="1478.629">1262 129 2716 0 0,'114'70'3681'0'0,"-103"-66"-3578"0"0,1 1 0 0 0,-1 1 0 0 0,0 0 1 0 0,-1 0-1 0 0,0 1 0 0 0,0 1 0 0 0,0 0 0 0 0,-1 0 0 0 0,0 1 0 0 0,0 0 0 0 0,-1 0 0 0 0,0 1 0 0 0,-1 0 0 0 0,0 0 0 0 0,-1 1 0 0 0,0 0 1 0 0,-1 0-1 0 0,0 1 0 0 0,0-1 0 0 0,-1 1 0 0 0,-1 0 0 0 0,0 0 0 0 0,-1 0 0 0 0,0 1 0 0 0,-1-1 0 0 0,0 0 0 0 0,-1 1 0 0 0,0-1 0 0 0,-1 1 1 0 0,-1 0-104 0 0,-12 24 222 0 0,-2-1 1 0 0,-1-1-1 0 0,-1-1 1 0 0,-2 0 0 0 0,-2-1-1 0 0,-1-2 1 0 0,-1 0-1 0 0,-14 12-222 0 0,-70 97 888 0 0,104-136-864 0 0,0 0-1 0 0,0 0 1 0 0,1 1 0 0 0,-1 0 0 0 0,1 0 0 0 0,1 0 0 0 0,-1 0-1 0 0,0 0 1 0 0,1 0 0 0 0,0 1 0 0 0,1-1 0 0 0,-1 1 0 0 0,1-1-1 0 0,0 1 1 0 0,0 0 0 0 0,1-1 0 0 0,-1 1 0 0 0,1 0 0 0 0,1 0-1 0 0,-1-1 1 0 0,1 1 0 0 0,0 0 0 0 0,0-1 0 0 0,1 1 0 0 0,0-1-1 0 0,0 1 1 0 0,0-1 0 0 0,0 0 0 0 0,1 0 0 0 0,0 0 0 0 0,0 0-1 0 0,0 0 1 0 0,1-1 0 0 0,-1 1 0 0 0,1-1 0 0 0,0 0 0 0 0,1 0-1 0 0,-1 0 1 0 0,1-1 0 0 0,-1 0 0 0 0,1 1 0 0 0,0-2 0 0 0,0 1-24 0 0,23 6-8 0 0,-1-1 0 0 0,1-1 1 0 0,1-2-1 0 0,-1-1 0 0 0,1-1 0 0 0,-1-1 1 0 0,1-2-1 0 0,11-1 8 0 0,2 1-58 0 0,282 12-3453 0 0,-335-22-2736 0 0,8 8 5010 0 0</inkml:trace>
  <inkml:trace contextRef="#ctx0" brushRef="#br0" timeOffset="5882.726">120 1589 1924 0 0,'0'0'737'0'0,"0"0"-94"0"0,0 0-83 0 0,0 0-20 0 0,0 0-36 0 0,0 0-73 0 0,4-6-8 0 0,-1 3-367 0 0,0 0 0 0 0,0 0 0 0 0,0 0 0 0 0,0 1 0 0 0,1-1 1 0 0,-1 1-1 0 0,1 0 0 0 0,0 0 0 0 0,-1 0 0 0 0,1 0 0 0 0,0 1 0 0 0,0 0 0 0 0,0 0 0 0 0,0 0 0 0 0,0 0 1 0 0,1 0-1 0 0,-1 1 0 0 0,0 0 0 0 0,0 0 0 0 0,0 0 0 0 0,0 0 0 0 0,1 0 0 0 0,-1 1 0 0 0,0 0 1 0 0,0 0-1 0 0,4 2-56 0 0,-3-3 31 0 0,1 1 1 0 0,0 0 0 0 0,-1 1 0 0 0,1-1 0 0 0,-1 1-1 0 0,0 0 1 0 0,1 0 0 0 0,-1 1 0 0 0,0-1 0 0 0,0 1-1 0 0,0 1 1 0 0,-1-1 0 0 0,1 0 0 0 0,-1 1 0 0 0,0 0-1 0 0,0 0 1 0 0,0 1 0 0 0,-1-1 0 0 0,1 1 0 0 0,-1-1-1 0 0,0 1 1 0 0,0 0 0 0 0,-1 0 0 0 0,1 1-1 0 0,-1-1 1 0 0,-1 0 0 0 0,1 1 0 0 0,-1-1 0 0 0,1 1-1 0 0,-2-1 1 0 0,1 1 0 0 0,-1 0 0 0 0,1 0 0 0 0,-1-1-1 0 0,-1 1 1 0 0,1 0 0 0 0,-1-1 0 0 0,-2 6-32 0 0,-5 8 40 0 0,-1 0 1 0 0,-1-1-1 0 0,-1-1 1 0 0,0 1-1 0 0,-1-2 1 0 0,-1 1-1 0 0,-1-2 1 0 0,0 0-1 0 0,-1 0 1 0 0,0-2-1 0 0,-1 0 1 0 0,-1 0-1 0 0,0-2 1 0 0,-1 0-1 0 0,0-1 1 0 0,-1-1-1 0 0,1 0 1 0 0,-2-2-1 0 0,-10 3-40 0 0,29-9-92 0 0,0-1 0 0 0,0 1 0 0 0,0-1 0 0 0,0 1 0 0 0,0-1 0 0 0,0 1 0 0 0,0-1 0 0 0,0 0 0 0 0,0 0 0 0 0,0 1 0 0 0,0-1 0 0 0,0 0 0 0 0,0 0 0 0 0,-1 0 0 0 0,1 0 0 0 0,0 0 0 0 0,0-1-1 0 0,0 1 1 0 0,0 0 0 0 0,0 0 0 0 0,0-1 0 0 0,0 1 0 0 0,0-1 0 0 0,0 1 0 0 0,0-1 0 0 0,0 1 0 0 0,0-1 0 0 0,0 1 0 0 0,0-1 0 0 0,0 0 0 0 0,0 0 0 0 0,1 1 0 0 0,-1-1 0 0 0,0 0 0 0 0,1 0 0 0 0,-1 0 0 0 0,0 0 0 0 0,1 0 0 0 0,-1 0 0 0 0,1 0 0 0 0,-1 0 0 0 0,1 0 0 0 0,0 0 0 0 0,-1 0-1 0 0,1 0 1 0 0,0 0 0 0 0,0 0 0 0 0,0-1 0 0 0,0 1 0 0 0,0 0 0 0 0,0 0 0 0 0,0 0 0 0 0,0 0 0 0 0,0 0 0 0 0,1 0 0 0 0,-1 0 0 0 0,0 0 0 0 0,1 0 0 0 0,-1 0 0 0 0,1 0 0 0 0,-1 0 0 0 0,1 0 0 0 0,-1 0 0 0 0,1 0 0 0 0,0 0 0 0 0,-1 0 0 0 0,1 0 0 0 0,0 0 92 0 0,13-18-1184 0 0</inkml:trace>
  <inkml:trace contextRef="#ctx0" brushRef="#br0" timeOffset="6152.461">579 1624 904 0 0,'-53'18'2788'0'0,"22"-2"-2251"0"0,1 0 1 0 0,0 3-1 0 0,1 0 1 0 0,1 2-1 0 0,1 1 1 0 0,1 1-1 0 0,0 2-537 0 0,18-19 125 0 0,0 0-1 0 0,1 1 1 0 0,-1 0-1 0 0,2 1 1 0 0,-1-1-1 0 0,1 1 1 0 0,0 1 0 0 0,1-1-1 0 0,0 1 1 0 0,0 0-1 0 0,1 0 1 0 0,0 0-1 0 0,0 1 1 0 0,1-1-1 0 0,1 1 1 0 0,0 0 0 0 0,-1 8-125 0 0,3-14 16 0 0,1 0 0 0 0,0 0 0 0 0,0-1 1 0 0,0 1-1 0 0,0-1 0 0 0,0 1 0 0 0,1-1 0 0 0,0 1 1 0 0,0-1-1 0 0,0 0 0 0 0,0 0 0 0 0,0 0 1 0 0,1 0-1 0 0,-1 0 0 0 0,1-1 0 0 0,0 1 1 0 0,0-1-1 0 0,0 1 0 0 0,0-1 0 0 0,0 0 1 0 0,0 0-1 0 0,0 0 0 0 0,1-1 0 0 0,-1 1 1 0 0,1-1-1 0 0,0 0 0 0 0,-1 0 0 0 0,1 0 1 0 0,3 0-17 0 0,108 13-691 0 0,-101-12 110 0 0,1-2 0 0 0,0 0 0 0 0,-1-1 0 0 0,1 0-1 0 0,-1-1 1 0 0,1 0 0 0 0,-1-2 0 0 0,0 0 0 0 0,0 0 0 0 0,0-1 0 0 0,1-2 581 0 0,10-4-1488 0 0</inkml:trace>
  <inkml:trace contextRef="#ctx0" brushRef="#br0" timeOffset="6422.155">764 1812 904 0 0,'-45'194'7089'0'0,"46"-191"-7095"0"0,-1-1-1 0 0,1 1 1 0 0,-1 0-1 0 0,1-1 0 0 0,0 1 1 0 0,0-1-1 0 0,0 1 1 0 0,1-1-1 0 0,-1 0 1 0 0,0 1-1 0 0,1-1 0 0 0,0 0 1 0 0,-1 0-1 0 0,1 0 1 0 0,0 0-1 0 0,0 0 0 0 0,0 0 1 0 0,0-1-1 0 0,0 1 1 0 0,1-1-1 0 0,-1 1 1 0 0,0-1-1 0 0,1 0 0 0 0,-1 0 1 0 0,1 0-1 0 0,-1 0 1 0 0,1 0-1 0 0,0-1 0 0 0,-1 1 1 0 0,1-1-1 0 0,0 0 1 0 0,-1 1-1 0 0,1-1 1 0 0,0 0-1 0 0,0-1 0 0 0,-1 1 1 0 0,1-1-1 0 0,0 1 1 0 0,0-1 6 0 0,-1 1-191 0 0,1-1 1 0 0,-1 1-1 0 0,1-1 1 0 0,-1 0-1 0 0,1 0 1 0 0,-1 0-1 0 0,0 0 1 0 0,0 0-1 0 0,0-1 1 0 0,1 1-1 0 0,-1-1 1 0 0,0 1-1 0 0,-1-1 1 0 0,1 1-1 0 0,0-1 1 0 0,0 0-1 0 0,-1 0 1 0 0,1 0-1 0 0,-1 0 1 0 0,0 0-1 0 0,1-1 1 0 0,-1 1-1 0 0,0 0 1 0 0,0-1-1 0 0,0 1 1 0 0,-1 0-1 0 0,1-1 1 0 0,0-2 190 0 0,-1-7-1239 0 0</inkml:trace>
  <inkml:trace contextRef="#ctx0" brushRef="#br0" timeOffset="6697.208">755 1695 888 0 0,'23'-41'9362'0'0,"-21"18"-6195"0"0,-18-3-6828 0 0,13 42-3481 0 0,4-7 5692 0 0</inkml:trace>
  <inkml:trace contextRef="#ctx0" brushRef="#br0" timeOffset="7766.779">1301 1529 1272 0 0,'0'0'136'0'0,"0"1"-1"0"0,1-1 0 0 0,-1 0 1 0 0,0 1-1 0 0,0-1 1 0 0,1 1-1 0 0,-1-1 1 0 0,1 0-1 0 0,-1 1 0 0 0,0-1 1 0 0,1 0-1 0 0,-1 1 1 0 0,1-1-1 0 0,-1 0 1 0 0,1 0-1 0 0,-1 1 0 0 0,0-1 1 0 0,1 0-1 0 0,-1 0 1 0 0,1 0-1 0 0,-1 0 1 0 0,1 1-1 0 0,-1-1 0 0 0,1 0 1 0 0,0 0-1 0 0,-1 0 1 0 0,1 0-1 0 0,-1 0 1 0 0,1 0-1 0 0,-1-1 0 0 0,1 1 1 0 0,-1 0-1 0 0,1 0 1 0 0,-1 0-1 0 0,1 0 1 0 0,-1-1-1 0 0,0 1 0 0 0,1 0 1 0 0,-1 0-1 0 0,1-1 1 0 0,-1 1-1 0 0,1 0 1 0 0,-1-1-1 0 0,0 1 0 0 0,1 0 1 0 0,-1-1-1 0 0,0 1 1 0 0,1-1-1 0 0,-1 1 1 0 0,0-1-1 0 0,0 1 0 0 0,1-1-135 0 0,14 29 302 0 0,-4-15-197 0 0,1-1 0 0 0,1 0 0 0 0,0-1 0 0 0,0-1-1 0 0,1 0 1 0 0,1 0 0 0 0,-1-2 0 0 0,1 0 0 0 0,1 0 0 0 0,0-2-1 0 0,0 0 1 0 0,0-1 0 0 0,0 0 0 0 0,1-1 0 0 0,0-1 0 0 0,0-1-1 0 0,0 0 1 0 0,0-1 0 0 0,0-1 0 0 0,12-2-105 0 0,-24 2 0 0 0,0 0-1 0 0,0-1 1 0 0,0 0 0 0 0,0 0-1 0 0,0-1 1 0 0,-1 1 0 0 0,1-1 0 0 0,0 0-1 0 0,0 0 1 0 0,-1 0 0 0 0,0-1-1 0 0,1 0 1 0 0,-1 0 0 0 0,0 0-1 0 0,0 0 1 0 0,-1-1 0 0 0,1 1 0 0 0,-1-1-1 0 0,1 0 1 0 0,-1 0 0 0 0,0 0-1 0 0,-1-1 1 0 0,1 1 0 0 0,-1-1-1 0 0,0 1 1 0 0,0-1 0 0 0,0 0 0 0 0,-1 0-1 0 0,1 0 1 0 0,-1 0 0 0 0,0-2 0 0 0,-1 6 16 0 0,0 1 29 0 0,0-44 207 0 0,0-4 320 0 0,-23 9-408 0 0,-25-20 728 0 0,48 59-892 0 0,0 1 0 0 0,0-1 0 0 0,1 1 0 0 0,-1-1 0 0 0,0 1 0 0 0,0-1 0 0 0,0 1 0 0 0,0-1 0 0 0,0 1 0 0 0,0-1 0 0 0,-1 1 0 0 0,1-1-1 0 0,0 1 1 0 0,0-1 0 0 0,0 1 0 0 0,0-1 0 0 0,0 1 0 0 0,-1-1 0 0 0,1 1 0 0 0,0-1 0 0 0,0 0 0 0 0,-1 1 0 0 0,1-1 0 0 0,0 1 0 0 0,-1-1 0 0 0,1 0 0 0 0,-1 1 0 0 0,1-1 0 0 0,0 0 0 0 0,-1 0 0 0 0,1 1 0 0 0,-1-1-1 0 0,1 0 1 0 0,-1 0 0 0 0,1 0 0 0 0,0 1 0 0 0,-1-1 0 0 0,1 0 0 0 0,-1 0 0 0 0,1 0 0 0 0,-1 0 0 0 0,1 0 0 0 0,-1 0 0 0 0,1 0 0 0 0,-1 0 0 0 0,1 0 0 0 0,-1 0 0 0 0,1 0 0 0 0,-1 0 0 0 0,1-1 0 0 0,-1 1-1 0 0,1 0 1 0 0,-1 0 0 0 0,1 0 0 0 0,-1-1 0 0 0,1 1 0 0 0,0 0 0 0 0,-1 0 0 0 0,1-1 0 0 0,0 1 0 0 0,-1 0 0 0 0,1-1 0 0 0,-1 1 0 0 0,1-1 0 0 0,0 1 0 0 0,-1-1 0 0 0,-7 46-10 0 0,15 234 141 0 0,33 60 279 0 0,-40-335-399 0 0,0 1 0 0 0,1 0 0 0 0,-1-1 0 0 0,-1 1 1 0 0,1 0-1 0 0,-1-1 0 0 0,0 1 0 0 0,0 0 0 0 0,0-1 1 0 0,0 1-1 0 0,-1-1 0 0 0,0 0 0 0 0,0 0 0 0 0,0 1 1 0 0,0-1-1 0 0,-1 0 0 0 0,0-1 0 0 0,1 1 0 0 0,-2 0 0 0 0,1-1 1 0 0,0 0-1 0 0,-1 0 0 0 0,1 0 0 0 0,-1 0 0 0 0,0 0 1 0 0,0-1-1 0 0,0 1 0 0 0,0-1 0 0 0,0 0 0 0 0,-1 0 1 0 0,1-1-1 0 0,0 0 0 0 0,-1 1 0 0 0,0-1 0 0 0,1-1 1 0 0,-1 1-1 0 0,1-1 0 0 0,-1 1 0 0 0,-4-2-11 0 0,-1-5-107 0 0,1-2 0 0 0,-1 1 0 0 0,1-1 0 0 0,1 0 0 0 0,0-1 0 0 0,0 0 0 0 0,0 0 0 0 0,1-1 0 0 0,1 0 0 0 0,-1 0 0 0 0,2-1 0 0 0,0 1 0 0 0,0-1 0 0 0,1 0 0 0 0,0-1 0 0 0,0 1 0 0 0,2-1 0 0 0,-1 0 0 0 0,2 1 0 0 0,-1-1 1 0 0,2 0-1 0 0,-1 0 0 0 0,2 0 0 0 0,0 0 0 0 0,0 0 0 0 0,1 0 0 0 0,0 1 0 0 0,1-1 0 0 0,0 1 0 0 0,2-2 107 0 0,-2 3-377 0 0,1 0 1 0 0,0 1-1 0 0,0-1 0 0 0,1 1 1 0 0,1 0-1 0 0,-1 1 1 0 0,1-1-1 0 0,1 1 1 0 0,0 0-1 0 0,0 1 1 0 0,0 0-1 0 0,1 0 0 0 0,0 0 1 0 0,0 1-1 0 0,1 0 1 0 0,0 1-1 0 0,0 0 1 0 0,3-1 376 0 0,18-11-1282 0 0</inkml:trace>
  <inkml:trace contextRef="#ctx0" brushRef="#br0" timeOffset="8428.115">2179 1542 944 0 0,'8'-14'6319'0'0,"22"-7"-3356"0"0,1-2-334 0 0,-30 22-2574 0 0,-1 1 0 0 0,1-1-1 0 0,-1 1 1 0 0,0-1 0 0 0,1 1-1 0 0,-1-1 1 0 0,0 1 0 0 0,1-1-1 0 0,-1 1 1 0 0,0-1 0 0 0,0 0-1 0 0,1 1 1 0 0,-1-1 0 0 0,0 1-1 0 0,0-1 1 0 0,0 0 0 0 0,0 1-1 0 0,0-1 1 0 0,0 1 0 0 0,0-1-1 0 0,0 0 1 0 0,0 1 0 0 0,0-1-1 0 0,-1 1 1 0 0,1-1 0 0 0,0 0-1 0 0,0 1 1 0 0,0-1 0 0 0,-1 1-1 0 0,1-1 1 0 0,0 1 0 0 0,-1-1-1 0 0,1 1 1 0 0,0-1 0 0 0,-1 1 0 0 0,1-1-1 0 0,-1 1 1 0 0,1-1 0 0 0,-1 1-1 0 0,1 0 1 0 0,-1-1 0 0 0,1 1-1 0 0,-1 0 1 0 0,1-1 0 0 0,-1 1-1 0 0,1 0 1 0 0,-1 0 0 0 0,0 0-1 0 0,1-1 1 0 0,-1 1 0 0 0,1 0-1 0 0,-1 0 1 0 0,0 0 0 0 0,1 0-1 0 0,-1 0 1 0 0,0 0 0 0 0,1 0-1 0 0,-1 0 1 0 0,1 1 0 0 0,-1-1-1 0 0,0 0 1 0 0,1 0 0 0 0,-1 0-1 0 0,1 1 1 0 0,-1-1 0 0 0,1 0-1 0 0,-1 0 1 0 0,1 1 0 0 0,-1-1 0 0 0,1 1-55 0 0,-51 18-3814 0 0,1 34-5834 0 0,47-46 8427 0 0</inkml:trace>
  <inkml:trace contextRef="#ctx0" brushRef="#br0" timeOffset="8090.872">2190 1844 2716 0 0,'5'28'678'0'0,"-1"1"0"0"0,-2 1 0 0 0,-1-1 0 0 0,-1 0 0 0 0,-1 0 0 0 0,-2 0 0 0 0,-1 0 0 0 0,-1 0 0 0 0,-1-1 0 0 0,-2 1 0 0 0,0-2 0 0 0,-2 1 0 0 0,-11 18-678 0 0,19-47-228 0 0,0 0 0 0 0,0 0 0 0 0,0 0 0 0 0,0 0 0 0 0,0 0 0 0 0,0 0-1 0 0,1-1 1 0 0,-1 1 0 0 0,0-1 0 0 0,1 1 0 0 0,-1-1 0 0 0,1 0 0 0 0,-1 1-1 0 0,1-1 1 0 0,0 0 0 0 0,0 0 0 0 0,0 0 0 0 0,0 0 0 0 0,0 0 0 0 0,0 0-1 0 0,0-1 1 0 0,1 1 0 0 0,-1 0 0 0 0,1 0 0 0 0,-1 0 0 0 0,1-1 0 0 0,0 1-1 0 0,0-1 229 0 0,-11-53-2690 0 0,6 19 1222 0 0</inkml:trace>
  <inkml:trace contextRef="#ctx0" brushRef="#br0" timeOffset="9518.488">2156 1949 1240 0 0,'0'0'599'0'0,"0"0"-74"0"0,0 0-39 0 0,2-25 1428 0 0,2 9-1683 0 0,0-3 1015 0 0,-2 30-102 0 0,35 235 749 0 0,-18 90-276 0 0,-20-320-1513 0 0,-1 0 0 0 0,0 1 0 0 0,0-1 0 0 0,-2 0 0 0 0,0-1 0 0 0,-1 1 0 0 0,-1-1 0 0 0,0 0 1 0 0,-1 0-1 0 0,0 0 0 0 0,-1-1 0 0 0,-1-1 0 0 0,-8 10-104 0 0,17-21 10 0 0,-1 0 1 0 0,-1 0-1 0 0,1-1 0 0 0,0 1 1 0 0,0 0-1 0 0,-1-1 0 0 0,1 1 1 0 0,-1-1-1 0 0,1 1 0 0 0,-1-1 1 0 0,1 0-1 0 0,-1 0 0 0 0,0 1 1 0 0,0-1-1 0 0,0 0 1 0 0,1-1-1 0 0,-1 1 0 0 0,0 0 1 0 0,0-1-1 0 0,0 1 0 0 0,-1-1 1 0 0,1 1-1 0 0,0-1 0 0 0,0 0 1 0 0,0 0-1 0 0,0 0 0 0 0,0 0 1 0 0,0 0-1 0 0,0 0 1 0 0,0-1-1 0 0,0 1 0 0 0,0-1 1 0 0,0 0-1 0 0,0 1 0 0 0,0-1 1 0 0,0 0-1 0 0,0 0 0 0 0,0 0 1 0 0,1 0-1 0 0,-1-1 0 0 0,0 1 1 0 0,1 0-1 0 0,-1-1 1 0 0,0 0-11 0 0,-32-91-540 0 0,52-113-1728 0 0,-11 182 1388 0 0,1 0 0 0 0,1 1 1 0 0,1 0-1 0 0,1 1 1 0 0,1 0-1 0 0,1 0 1 0 0,1 1-1 0 0,13-16 880 0 0,-6 12-1279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0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386 129 996 0 0,'0'0'685'0'0,"23"2"1097"0"0,-22-1-1711 0 0,1 0 0 0 0,-1-1 0 0 0,1 1 1 0 0,-1 0-1 0 0,1-1 0 0 0,-1 1 0 0 0,1-1 0 0 0,-1 1 0 0 0,1-1 0 0 0,-1 0 1 0 0,1 1-1 0 0,0-1 0 0 0,-1 0 0 0 0,1 0 0 0 0,-1 0 0 0 0,1-1 0 0 0,0 1 1 0 0,-1 0-1 0 0,1 0 0 0 0,-1-1 0 0 0,1 1 0 0 0,-1-1 0 0 0,1 0 0 0 0,-1 1 1 0 0,1-1-1 0 0,-1 0 0 0 0,1 0 0 0 0,-1 0 0 0 0,0 0 0 0 0,0 0 0 0 0,1 0 0 0 0,-1 0 1 0 0,0 0-1 0 0,0 0 0 0 0,0-1 0 0 0,0 1 0 0 0,0 0 0 0 0,-1-1 0 0 0,1 1 1 0 0,0-1-1 0 0,-1 1 0 0 0,1-1 0 0 0,-1 1 0 0 0,1-1 0 0 0,-1 1 0 0 0,0-1 1 0 0,1 0-1 0 0,-1 1 0 0 0,0-1 0 0 0,0 1 0 0 0,0-1 0 0 0,0 0 0 0 0,-1 1 1 0 0,1-1-1 0 0,0 1 0 0 0,-1-1 0 0 0,1 0-71 0 0,-5-5 26 0 0,-1 0 0 0 0,1 1 0 0 0,-1-1 0 0 0,0 1 0 0 0,-1 0 0 0 0,1 1 0 0 0,-1-1 0 0 0,-1 1 1 0 0,1 1-1 0 0,0-1 0 0 0,-1 2 0 0 0,0-1 0 0 0,0 1 0 0 0,0 0 0 0 0,-1 0 0 0 0,1 1 0 0 0,0 0 0 0 0,-1 0 0 0 0,0 1 0 0 0,1 1 0 0 0,-1-1 0 0 0,0 1 0 0 0,1 1 0 0 0,-1 0 0 0 0,0 0 0 0 0,-7 2-26 0 0,3-1 4 0 0,0 2-1 0 0,0-1 0 0 0,1 1 0 0 0,-1 1 0 0 0,1 0 0 0 0,0 1 0 0 0,1 0 0 0 0,-1 1 0 0 0,1 0 0 0 0,1 1 0 0 0,-1 0 0 0 0,1 1 1 0 0,1 0-1 0 0,-1 0 0 0 0,2 1 0 0 0,-1 1 0 0 0,1-1 0 0 0,1 1 0 0 0,0 0 0 0 0,0 1 0 0 0,1 0 0 0 0,1 0 0 0 0,0 0 1 0 0,1 1-1 0 0,0-1 0 0 0,1 1 0 0 0,0 0 0 0 0,1 0 0 0 0,0 0 0 0 0,1 2-3 0 0,4-8 6 0 0,1 0 1 0 0,-1 0-1 0 0,1-1 0 0 0,0 1 0 0 0,1-1 0 0 0,-1 0 1 0 0,1 0-1 0 0,1 0 0 0 0,-1-1 0 0 0,1 0 1 0 0,0 0-1 0 0,0 0 0 0 0,0-1 0 0 0,0 0 0 0 0,1 0 1 0 0,0-1-1 0 0,0 0 0 0 0,0 0 0 0 0,0 0 1 0 0,1-1-1 0 0,-1 0 0 0 0,0 0 0 0 0,1-1 0 0 0,0 0 1 0 0,-1 0-1 0 0,1-1 0 0 0,0 0 0 0 0,-1-1 1 0 0,1 1-1 0 0,5-2-6 0 0,-4 2-4 0 0,0-1 0 0 0,1 1-1 0 0,-1-1 1 0 0,0-1 0 0 0,0 1 0 0 0,0-2 0 0 0,-1 1 0 0 0,1-1 0 0 0,0-1 0 0 0,-1 1 0 0 0,0-1-1 0 0,0-1 1 0 0,0 0 0 0 0,0 0 0 0 0,-1 0 0 0 0,0-1 0 0 0,0 0 0 0 0,0 0 0 0 0,-1-1 0 0 0,0 0-1 0 0,0 0 1 0 0,-1 0 0 0 0,0-1 0 0 0,3-5 4 0 0,30-75 38 0 0,-24 35 642 0 0,-14 53-591 0 0,0 0 29 0 0,0 0 13 0 0,1-35 1061 0 0,0 238-589 0 0,38 145 77 0 0,-35-301-593 0 0,1-18 29 0 0,-1 0 0 0 0,-1 1 0 0 0,-2-1 0 0 0,-1 1 0 0 0,-1-1 0 0 0,-2 0 0 0 0,0 1 0 0 0,-2-1 0 0 0,-2-1 0 0 0,0 1 0 0 0,-2-1 0 0 0,-1 0 0 0 0,-8 14-116 0 0,17-39 16 0 0,-1 0 1 0 0,0 0 0 0 0,0 0-1 0 0,0 0 1 0 0,0 0-1 0 0,0 0 1 0 0,-1-1-1 0 0,1 1 1 0 0,-1-1-1 0 0,1 0 1 0 0,-1 0-1 0 0,0 0 1 0 0,0 0 0 0 0,0 0-1 0 0,0 0 1 0 0,0-1-1 0 0,-1 1 1 0 0,1-1-1 0 0,0 0 1 0 0,-1 0-1 0 0,1-1 1 0 0,-1 1-1 0 0,1 0 1 0 0,-1-1 0 0 0,1 0-1 0 0,-1 0 1 0 0,1 0-1 0 0,-1-1 1 0 0,1 1-1 0 0,-1-1 1 0 0,1 1-1 0 0,-1-1 1 0 0,1 0-1 0 0,0-1 1 0 0,0 1 0 0 0,-1 0-1 0 0,1-1 1 0 0,0 0-1 0 0,0 0 1 0 0,0 0-1 0 0,1 0 1 0 0,-1 0-1 0 0,0-1 1 0 0,1 1-1 0 0,-1-1 1 0 0,1 1 0 0 0,0-1-1 0 0,0 0 1 0 0,0-1-17 0 0,-14-26-253 0 0,2 0 0 0 0,2-1 0 0 0,0-1 0 0 0,3 0 0 0 0,0 0 0 0 0,2-1-1 0 0,1 0 1 0 0,2 0 0 0 0,1-1 0 0 0,2 1 0 0 0,1-1 0 0 0,3-10 253 0 0,-2 27-203 0 0,1 0-1 0 0,0 0 0 0 0,1 1 0 0 0,1-1 0 0 0,1 1 0 0 0,0-1 1 0 0,1 1-1 0 0,1 1 0 0 0,0-1 0 0 0,8-11 204 0 0,117-131-5820 0 0,-101 133 4454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0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29 576 2492 0 0,'-1'5'181'0'0,"-26"137"3688"0"0,26-138-3805 0 0,1 0 0 0 0,0 0 0 0 0,1 0 0 0 0,-1 1 0 0 0,1-1 0 0 0,0 0 0 0 0,0 0 0 0 0,0 0 0 0 0,0 0 0 0 0,1 0 0 0 0,0 0 0 0 0,0-1 0 0 0,0 1 0 0 0,0 0 0 0 0,0-1 0 0 0,1 0 0 0 0,-1 1 0 0 0,1-1 0 0 0,0 0 0 0 0,0 0 0 0 0,0 0 0 0 0,1-1 0 0 0,-1 1 0 0 0,1-1 0 0 0,-1 0 0 0 0,1 0 0 0 0,0 0 0 0 0,0-1 0 0 0,0 1 0 0 0,0-1-1 0 0,0 0 1 0 0,4 1-64 0 0,-3-1-189 0 0,-1 0 0 0 0,1-1 0 0 0,0 1 0 0 0,0-1-1 0 0,0-1 1 0 0,0 1 0 0 0,0 0 0 0 0,0-1-1 0 0,-1 0 1 0 0,1 0 0 0 0,0-1 0 0 0,0 1 0 0 0,-1-1-1 0 0,1 0 1 0 0,-1 0 0 0 0,0-1 0 0 0,0 1-1 0 0,0-1 1 0 0,0 0 0 0 0,0 0 0 0 0,0 0 0 0 0,-1-1-1 0 0,1 1 1 0 0,-1-1 0 0 0,0 0 0 0 0,0 0 189 0 0,4-16-1146 0 0</inkml:trace>
  <inkml:trace contextRef="#ctx0" brushRef="#br0" timeOffset="307.431">79 371 3152 0 0,'7'-34'10328'0'0,"-15"16"-9006"0"0,26 28-13418 0 0,-12-5 10934 0 0</inkml:trace>
  <inkml:trace contextRef="#ctx0" brushRef="#br0" timeOffset="555.424">559 844 1504 0 0,'1'14'423'0'0,"-1"0"0"0"0,-1 0-1 0 0,0 0 1 0 0,-1-1 0 0 0,0 1-1 0 0,-1 0 1 0 0,0-1 0 0 0,-2 0 0 0 0,1 0-1 0 0,-2 0 1 0 0,1 0 0 0 0,-2-1 0 0 0,0 0-1 0 0,0 0 1 0 0,-7 8-423 0 0,6-11-30 0 0,0 0 1 0 0,-1 0-1 0 0,1 0 1 0 0,-2-1-1 0 0,1 0 1 0 0,-1-1-1 0 0,0 0 1 0 0,-1-1-1 0 0,1 0 1 0 0,-1-1-1 0 0,-1 0 1 0 0,1 0-1 0 0,-1-1 0 0 0,1-1 1 0 0,-1 0-1 0 0,0-1 1 0 0,0 0-1 0 0,-1 0 30 0 0,-47-4-4163 0 0,26-18 2725 0 0</inkml:trace>
  <inkml:trace contextRef="#ctx0" brushRef="#br0" timeOffset="1318.762">773 314 1120 0 0,'2'20'4389'0'0,"28"64"-3491"0"0,-25-77-874 0 0,0 0 0 0 0,1-1 0 0 0,0 1 0 0 0,0-1 0 0 0,1-1 0 0 0,0 1-1 0 0,0-1 1 0 0,0 0 0 0 0,1 0 0 0 0,-1-1 0 0 0,1 0 0 0 0,0-1 0 0 0,0 1 0 0 0,1-1-1 0 0,-1-1 1 0 0,1 0 0 0 0,-1 0 0 0 0,1-1 0 0 0,0 0 0 0 0,-1 0 0 0 0,1-1 0 0 0,0 0 0 0 0,0-1-1 0 0,-1 1 1 0 0,1-2 0 0 0,0 1 0 0 0,-1-1 0 0 0,1-1 0 0 0,-1 0 0 0 0,0 0 0 0 0,0 0-1 0 0,0-1 1 0 0,0 0 0 0 0,-1-1 0 0 0,1 0 0 0 0,-1 0 0 0 0,0 0 0 0 0,-1-1 0 0 0,1 0-1 0 0,-1 0 1 0 0,0-1 0 0 0,-1 0 0 0 0,0 0 0 0 0,3-5-24 0 0,17-124 2866 0 0,-43 114-2242 0 0,20 238-158 0 0,39 132 358 0 0,-39-341-805 0 0,0 0-1 0 0,-1 0 1 0 0,0 0 0 0 0,-1 1 0 0 0,1-1 0 0 0,-1 0 0 0 0,-1 1-1 0 0,1-1 1 0 0,-1 0 0 0 0,-1 1 0 0 0,1-1 0 0 0,-1 0-1 0 0,0 0 1 0 0,-1 0 0 0 0,0 0 0 0 0,0-1 0 0 0,0 1 0 0 0,-1-1-1 0 0,0 0 1 0 0,0 0 0 0 0,-1 0 0 0 0,1 0 0 0 0,-1-1-1 0 0,-1 0 1 0 0,1 0 0 0 0,-1 0 0 0 0,1-1 0 0 0,-1 1 0 0 0,-1-1-1 0 0,1-1 1 0 0,-1 1 0 0 0,1-1 0 0 0,-1-1 0 0 0,0 1 0 0 0,-5 1-19 0 0,4-6-47 0 0,1-1 0 0 0,-1 1 0 0 0,1-1 0 0 0,0-1 1 0 0,0 1-1 0 0,0-1 0 0 0,1 0 0 0 0,-1-1 1 0 0,1 1-1 0 0,0-1 0 0 0,1-1 0 0 0,-1 1 0 0 0,1-1 1 0 0,0 0-1 0 0,0 0 0 0 0,1 0 0 0 0,-1-1 1 0 0,1 1-1 0 0,1-1 0 0 0,-1 0 0 0 0,1-1 0 0 0,1 1 1 0 0,-1 0-1 0 0,1-1 0 0 0,1 1 0 0 0,-1-1 1 0 0,1 0-1 0 0,1 1 0 0 0,-1-1 0 0 0,1 0 1 0 0,1 0-1 0 0,-1 0 0 0 0,1 1 0 0 0,0-1 0 0 0,1 0 1 0 0,0 1-1 0 0,0 0 0 0 0,1-1 0 0 0,1-1 47 0 0,8-13-605 0 0,2-1-1 0 0,1 2 1 0 0,1 0-1 0 0,0 1 1 0 0,2 0-1 0 0,0 1 1 0 0,1 1-1 0 0,1 1 1 0 0,0 1 0 0 0,1 1-1 0 0,1 0 1 0 0,1 2-1 0 0,0 1 1 0 0,23-9 605 0 0,-15 4-1400 0 0</inkml:trace>
  <inkml:trace contextRef="#ctx0" brushRef="#br0" timeOffset="1787.762">1622 569 1304 0 0,'38'25'5707'0'0,"-12"61"-4339"0"0,-19-55-842 0 0,93 350 3137 0 0,-78-217-2001 0 0,-22-160-1634 0 0,0 1 0 0 0,-1-1 0 0 0,1 1 0 0 0,-1-1 0 0 0,-1 0 0 0 0,1 1 0 0 0,0-1 0 0 0,-1 0 0 0 0,0 0 0 0 0,0 0-1 0 0,0 0 1 0 0,-1 0 0 0 0,1 0 0 0 0,-1 0 0 0 0,0-1 0 0 0,0 1 0 0 0,0-1 0 0 0,0 0 0 0 0,-1 0 0 0 0,1 0 0 0 0,-1-1-1 0 0,0 1 1 0 0,0-1 0 0 0,0 0 0 0 0,0 0 0 0 0,0 0 0 0 0,0 0 0 0 0,-1-1 0 0 0,1 0 0 0 0,0 0 0 0 0,-1 0 0 0 0,1 0-1 0 0,-1-1 1 0 0,-1 0-28 0 0,-3 1-186 0 0,0-1 0 0 0,0 0-1 0 0,1-1 1 0 0,-1 0-1 0 0,0-1 1 0 0,1 0-1 0 0,-1 0 1 0 0,1 0-1 0 0,-1-1 1 0 0,1-1 0 0 0,0 0-1 0 0,0 0 1 0 0,1 0-1 0 0,-1-1 1 0 0,1 0-1 0 0,0 0 1 0 0,0-1-1 0 0,1 0 1 0 0,-1 0 0 0 0,1 0-1 0 0,1-1 1 0 0,-1 0-1 0 0,1 0 1 0 0,-4-8 186 0 0,-4-8-1037 0 0,0 0 0 0 0,2-1 0 0 0,1 0 0 0 0,0 0 1 0 0,2-1-1 0 0,1-1 0 0 0,-3-20 1037 0 0,4 4-1203 0 0</inkml:trace>
  <inkml:trace contextRef="#ctx0" brushRef="#br0" timeOffset="2112.442">1638 389 1036 0 0,'-5'-43'11099'0'0,"-12"26"-9816"0"0,-19 15-3613 0 0,35 2 1533 0 0,-6 1 350 0 0,3-3-6451 0 0,-2-5 5696 0 0</inkml:trace>
  <inkml:trace contextRef="#ctx0" brushRef="#br0" timeOffset="2406.946">2113 1 936 0 0,'10'3'241'0'0,"-1"0"1"0"0,0 1-1 0 0,0 0 0 0 0,-1 0 1 0 0,1 1-1 0 0,-1 0 1 0 0,0 1-1 0 0,0 0 0 0 0,0 0 1 0 0,-1 0-1 0 0,0 1 0 0 0,0 1 1 0 0,-1-1-1 0 0,0 1 0 0 0,0 0 1 0 0,-1 0-1 0 0,0 0 0 0 0,0 1 1 0 0,2 8-242 0 0,-2-10 182 0 0,15 21 171 0 0,-1 0 1 0 0,-1 2-1 0 0,-2 0 0 0 0,-1 0 1 0 0,-1 2-1 0 0,-2 0 0 0 0,-1 0 1 0 0,-2 1-1 0 0,-1 0 1 0 0,-1 1-1 0 0,-2 0 0 0 0,-1 0 1 0 0,-2 0-1 0 0,-1 0 0 0 0,-3 7-353 0 0,-3-12 105 0 0,-2 0 0 0 0,-1 0 0 0 0,-2-1 0 0 0,-1 0 0 0 0,0 0 0 0 0,-2-2 0 0 0,-2 1 0 0 0,0-2 0 0 0,-16 20-105 0 0,28-41-16 0 0,-112 121-2096 0 0,12-88-2852 0 0,83-41 3809 0 0,-14-17-75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0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1100 0 0,'-33'13'3598'0'0,"14"8"-3209"0"0,2 0 0 0 0,0 2-1 0 0,1 0 1 0 0,2 0-1 0 0,0 2 1 0 0,1-1-1 0 0,2 2 1 0 0,1 0 0 0 0,0 0-1 0 0,2 1 1 0 0,1 3-389 0 0,1-6 140 0 0,2 0 1 0 0,1 0-1 0 0,0 0 1 0 0,2 0 0 0 0,1 1-1 0 0,1-1 1 0 0,1 0-1 0 0,1 1 1 0 0,1-1-1 0 0,1 0 1 0 0,2-1-1 0 0,0 0 1 0 0,1 0 0 0 0,1 0-1 0 0,1-1 1 0 0,4 5-141 0 0,-4-10-322 0 0,1 0 0 0 0,1-1 0 0 0,0 0 0 0 0,1-1 0 0 0,1 0 1 0 0,0-1-1 0 0,1-1 0 0 0,0 0 0 0 0,1-1 0 0 0,0-1 0 0 0,1 0 0 0 0,18 8 322 0 0,74 4-4101 0 0,-88-22 2839 0 0</inkml:trace>
  <inkml:trace contextRef="#ctx0" brushRef="#br0" timeOffset="568.482">425 266 2252 0 0,'4'-42'4074'0'0,"56"20"-2649"0"0,-53 25-1391 0 0,1 0-1 0 0,-1 0 1 0 0,0 0 0 0 0,0 1-1 0 0,0 0 1 0 0,0 1-1 0 0,-1 0 1 0 0,0 0-1 0 0,0 0 1 0 0,0 0-1 0 0,0 1 1 0 0,-1 0-1 0 0,0 0 1 0 0,0 1-1 0 0,-1 0 1 0 0,0-1-1 0 0,0 1 1 0 0,0 1 0 0 0,-1-1-1 0 0,1 5-33 0 0,-3-1 45 0 0,-1 1 0 0 0,0-1-1 0 0,0 0 1 0 0,-2 0 0 0 0,1 0-1 0 0,-1 0 1 0 0,-1 0 0 0 0,0 0 0 0 0,-1-1-1 0 0,0 1 1 0 0,0-1 0 0 0,-1 0 0 0 0,0 0-1 0 0,-1-1 1 0 0,0 1 0 0 0,-1-1-1 0 0,0 0 1 0 0,0-1 0 0 0,-1 0 0 0 0,0 0-1 0 0,0-1 1 0 0,-1 0 0 0 0,0 0 0 0 0,0-1-1 0 0,0 0 1 0 0,-1 0 0 0 0,0-1-1 0 0,0-1 1 0 0,-1 0 0 0 0,1 0 0 0 0,-1-1-1 0 0,0 0 1 0 0,0-1 0 0 0,0 0 0 0 0,-2-1-45 0 0,12-1-101 0 0,0 0 0 0 0,-1-1 1 0 0,1 1-1 0 0,0-1 1 0 0,0 1-1 0 0,-1-1 1 0 0,1 0-1 0 0,0 1 0 0 0,0-1 1 0 0,0 0-1 0 0,0 0 1 0 0,0 0-1 0 0,0 0 1 0 0,0 0-1 0 0,0 0 0 0 0,0 0 1 0 0,0 0-1 0 0,1 0 1 0 0,-1 0-1 0 0,0 0 1 0 0,1 0-1 0 0,-1-1 0 0 0,1 1 1 0 0,-1 0-1 0 0,1-1 1 0 0,0 1-1 0 0,0 0 1 0 0,-1-1-1 0 0,1 1 1 0 0,0 0-1 0 0,0-1 0 0 0,0 1 1 0 0,0 0-1 0 0,1-1 1 0 0,-1 1-1 0 0,0 0 1 0 0,0-1-1 0 0,1 1 0 0 0,-1 0 1 0 0,1 0-1 0 0,-1-1 1 0 0,1 1-1 0 0,0 0 1 0 0,-1 0-1 0 0,1 0 0 0 0,0 0 1 0 0,0 0-1 0 0,0 0 1 0 0,0 0-1 0 0,0 0 1 0 0,0 0-1 0 0,0 0 0 0 0,0 0 1 0 0,0 1-1 0 0,0-1 1 0 0,1 0 100 0 0,13-19-1194 0 0,7-1-60 0 0</inkml:trace>
  <inkml:trace contextRef="#ctx0" brushRef="#br0" timeOffset="862.715">866 196 1240 0 0,'-3'-2'163'0'0,"-1"2"0"0"0,1-1 0 0 0,0 0 0 0 0,-1 1 0 0 0,1-1 0 0 0,-1 1 0 0 0,1 0 0 0 0,-1 0 0 0 0,1 1 0 0 0,0-1 0 0 0,-1 1 0 0 0,1-1 0 0 0,0 1 0 0 0,-1 0 0 0 0,1 0 0 0 0,0 1 0 0 0,0-1 0 0 0,0 1 0 0 0,0-1 0 0 0,0 1 0 0 0,0 0 0 0 0,0 0 0 0 0,1 0 0 0 0,-1 1-163 0 0,-9 3 174 0 0,-1 2-1 0 0,1-1 1 0 0,1 1-1 0 0,0 1 1 0 0,0 0-1 0 0,1 0 1 0 0,0 1-1 0 0,0 0 1 0 0,1 1-1 0 0,0 0 0 0 0,1 1 1 0 0,1 0-1 0 0,0 0 1 0 0,0 0-1 0 0,1 1 1 0 0,1 0-1 0 0,0 0 1 0 0,1 1-1 0 0,0-1 0 0 0,-1 12-173 0 0,5-19 18 0 0,1 0 0 0 0,0-1 0 0 0,0 1 0 0 0,1 0 0 0 0,0 0 0 0 0,0-1 0 0 0,0 0 0 0 0,0 1 0 0 0,1-1 0 0 0,0 0 0 0 0,0 0 0 0 0,1 0 0 0 0,-1 0 0 0 0,1-1 0 0 0,0 0 0 0 0,0 1 0 0 0,0-1 0 0 0,1-1 0 0 0,0 1 0 0 0,-1-1 0 0 0,1 0-1 0 0,0 0 1 0 0,1 0 0 0 0,-1 0 0 0 0,0-1 0 0 0,4 1-18 0 0,155 31-2999 0 0,-76-33 343 0 0,-63 0 1395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0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12 248 1932 0 0,'0'0'663'0'0,"0"0"-63"0"0,0 0 12 0 0,0 0-10 0 0,0 0-97 0 0,0 0 13 0 0,-1-13 276 0 0,2 4 2217 0 0,1-2-2999 0 0,0 16 794 0 0,-4 120-587 0 0,-1-31 26 0 0,4 1 0 0 0,5-1 0 0 0,8 38-245 0 0,3-34 366 0 0,-17-97-405 0 0,0-1-115 0 0,7-61-8291 0 0,-7 44 7124 0 0</inkml:trace>
  <inkml:trace contextRef="#ctx0" brushRef="#br0" timeOffset="370.549">1 238 1088 0 0,'3'-105'4117'0'0,"0"98"-3995"0"0,0-1 0 0 0,0 0 0 0 0,0 1 0 0 0,1 0 0 0 0,1 0-1 0 0,-1 0 1 0 0,1 0 0 0 0,0 1 0 0 0,1 0 0 0 0,-1 0 0 0 0,1 0 0 0 0,0 0 0 0 0,1 1 0 0 0,-1 0 0 0 0,1 1 0 0 0,0-1 0 0 0,0 1 0 0 0,1 1-1 0 0,-1-1 1 0 0,1 1 0 0 0,0 1 0 0 0,0-1 0 0 0,0 1 0 0 0,0 1 0 0 0,0 0 0 0 0,0 0 0 0 0,0 0 0 0 0,3 1-122 0 0,0 1 53 0 0,0 1 0 0 0,1 1 1 0 0,-1 0-1 0 0,0 0 0 0 0,-1 1 1 0 0,1 0-1 0 0,0 1 0 0 0,-1 0 1 0 0,0 1-1 0 0,-1 0 0 0 0,1 1 1 0 0,-1 0-1 0 0,0 0 0 0 0,-1 1 1 0 0,1 0-1 0 0,-2 1 0 0 0,1-1 0 0 0,-1 1 1 0 0,-1 1-1 0 0,1 0 0 0 0,-2 0 1 0 0,1 0-1 0 0,-1 0 0 0 0,-1 1 1 0 0,0 0-1 0 0,0 0 0 0 0,-1 0 1 0 0,-1 0-1 0 0,0 0 0 0 0,0 9-53 0 0,-7-7 51 0 0,0 1 0 0 0,-2-1-1 0 0,1 0 1 0 0,-2-1 0 0 0,0 0 0 0 0,0 0-1 0 0,-1-1 1 0 0,0 0 0 0 0,-1 0 0 0 0,-1-1-1 0 0,1 0 1 0 0,-2-1 0 0 0,1-1 0 0 0,-1 1-1 0 0,0-2 1 0 0,-1 0 0 0 0,0 0-1 0 0,0-1 1 0 0,0-1 0 0 0,-1 0 0 0 0,0-1-1 0 0,-3 0-50 0 0,-106 25-1328 0 0,120-29 302 0 0,1-3-448 0 0,2 2 1349 0 0,-1-1-1 0 0,1 0 1 0 0,0 1-1 0 0,-1-1 1 0 0,1 0-1 0 0,0 1 1 0 0,0-1-1 0 0,0 0 1 0 0,0 1 0 0 0,0-1-1 0 0,0 0 1 0 0,1 1-1 0 0,-1-1 1 0 0,0 0-1 0 0,1 1 1 0 0,0-1-1 0 0,-1 1 1 0 0,1-1 0 0 0,0 1-1 0 0,0-1 1 0 0,-1 1-1 0 0,1 0 1 0 0,0-1-1 0 0,0 1 1 0 0,1 0-1 0 0,-1 0 1 0 0,0-1 0 0 0,0 1-1 0 0,1 0 1 0 0,-1 0-1 0 0,0 0 1 0 0,1 1-1 0 0,0-1 126 0 0,23-18-1246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0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370 240 2420 0 0,'-20'4'435'0'0,"0"1"-1"0"0,1 1 1 0 0,-1 1-1 0 0,1 0 1 0 0,1 1-1 0 0,-1 2 1 0 0,1 0-1 0 0,1 0 1 0 0,0 2 0 0 0,1 0-1 0 0,0 1 1 0 0,0 0-1 0 0,2 1 1 0 0,0 1-1 0 0,-5 7-434 0 0,10-12 58 0 0,0 2-1 0 0,0-1 1 0 0,1 1 0 0 0,0 1-1 0 0,1-1 1 0 0,1 1-1 0 0,0 0 1 0 0,1 1 0 0 0,0-1-1 0 0,1 1 1 0 0,0 0-1 0 0,1 1 1 0 0,1-1 0 0 0,0 0-1 0 0,1 1 1 0 0,1-1-1 0 0,0 0 1 0 0,1 1 0 0 0,1-1-1 0 0,0 1 1 0 0,1-1-1 0 0,0 0 1 0 0,1 0 0 0 0,0-1-1 0 0,2 1 1 0 0,-1-1-1 0 0,2 0 1 0 0,0 0-1 0 0,0-1 1 0 0,1 0 0 0 0,0 0-1 0 0,1-1 1 0 0,1 0-1 0 0,0 0 1 0 0,0-1 0 0 0,8 5-58 0 0,-3-4-464 0 0,1-2 0 0 0,-1 0 0 0 0,2 0 0 0 0,-1-2 0 0 0,1 0 1 0 0,0-1-1 0 0,0 0 0 0 0,1-2 0 0 0,0 0 0 0 0,0-1 0 0 0,0 0 0 0 0,0-2 1 0 0,0 0-1 0 0,10-2 464 0 0,5-3-1150 0 0,23-15-18 0 0</inkml:trace>
  <inkml:trace contextRef="#ctx0" brushRef="#br0" timeOffset="402.774">966 412 1160 0 0,'-1'0'146'0'0,"1"0"0"0"0,-1 0 0 0 0,1 1 1 0 0,-1-1-1 0 0,1 0 0 0 0,-1 0 0 0 0,1 0 0 0 0,-1 0 0 0 0,1 0 0 0 0,-1 0 0 0 0,1 0 0 0 0,-1 0 0 0 0,1 0 0 0 0,-1 0 1 0 0,1 0-1 0 0,-1 0 0 0 0,1 0 0 0 0,-1-1 0 0 0,1 1 0 0 0,-1 0 0 0 0,1 0 0 0 0,-1 0 0 0 0,1-1 0 0 0,0 1 1 0 0,-1 0-1 0 0,1-1 0 0 0,-1 1 0 0 0,1 0 0 0 0,0-1 0 0 0,-1 1 0 0 0,1 0 0 0 0,0-1 0 0 0,-1 1 0 0 0,1-1 1 0 0,0 1-1 0 0,0-1 0 0 0,-1 1 0 0 0,1-1 0 0 0,0 1-146 0 0,-36 28 343 0 0,2 1 1 0 0,1 2-1 0 0,1 1 1 0 0,1 2-1 0 0,2 1 1 0 0,2 1-1 0 0,1 1 0 0 0,2 2 1 0 0,2 0-1 0 0,-2 7-343 0 0,19-32-224 0 0,-2 2-694 0 0,2-8-4648 0 0,5-8 4410 0 0</inkml:trace>
  <inkml:trace contextRef="#ctx0" brushRef="#br0" timeOffset="667.234">537 425 2440 0 0,'-14'-29'4027'0'0,"17"38"-1541"0"0,25 35-2230 0 0,2-1-1 0 0,2-2 1 0 0,2-1 0 0 0,2-1-1 0 0,1-3 1 0 0,2 0 0 0 0,6 1-256 0 0,44 43-2588 0 0,-67-66-2676 0 0,-22-14 4097 0 0</inkml:trace>
  <inkml:trace contextRef="#ctx0" brushRef="#br0" timeOffset="981.525">1094 532 1684 0 0,'15'3'6778'0'0,"85"-6"-5345"0"0,56-5-1447 0 0,-84 8-4639 0 0,-58 10 2283 0 0,-14-7 1200 0 0</inkml:trace>
  <inkml:trace contextRef="#ctx0" brushRef="#br0" timeOffset="1262.874">1179 732 1440 0 0,'7'5'1200'0'0,"-3"-3"-312"0"0,1-1-100 0 0,16 8-72 0 0,-5-8-103 0 0,-3 1-41 0 0,1 0-68 0 0,-1-1-128 0 0,-1-1-184 0 0,4 0-164 0 0,2 0-8 0 0,-2 0-488 0 0,5 0-312 0 0,-3 0-421 0 0,1 0 65 0 0,-4 0 56 0 0,1 0 20 0 0</inkml:trace>
  <inkml:trace contextRef="#ctx0" brushRef="#br0" timeOffset="1765.052">1638 263 1544 0 0,'56'-5'3952'0'0,"-45"5"-3859"0"0,0 1 0 0 0,-1 1 0 0 0,0 0 0 0 0,1 0 0 0 0,-1 1 0 0 0,0 1 0 0 0,0-1 1 0 0,0 2-1 0 0,-1-1 0 0 0,1 1 0 0 0,-1 1 0 0 0,-1 0 0 0 0,1 0 0 0 0,-1 0 0 0 0,0 1 0 0 0,0 1 0 0 0,0-1 0 0 0,-1 1 1 0 0,-1 1-1 0 0,1-1 0 0 0,-1 1 0 0 0,-1 0 0 0 0,0 0 0 0 0,0 1 0 0 0,-1-1 0 0 0,0 1 0 0 0,0 0 0 0 0,-1 0 1 0 0,-1 1-1 0 0,0-1 0 0 0,0 1 0 0 0,0 2-93 0 0,-7-3 94 0 0,0 1 0 0 0,0-1 0 0 0,-1-1 0 0 0,0 1 0 0 0,-1-1 1 0 0,0 0-1 0 0,0 0 0 0 0,-1-1 0 0 0,0 0 0 0 0,0-1 0 0 0,-1 1 0 0 0,0-2 1 0 0,-1 1-1 0 0,1-1 0 0 0,-1-1 0 0 0,0 0 0 0 0,-1 0 0 0 0,1-1 0 0 0,-1 0 0 0 0,0-1 1 0 0,-5 1-95 0 0,-61 18-250 0 0,76-23 155 0 0,0 0 0 0 0,0 0 0 0 0,0-1 0 0 0,0 1 0 0 0,1-1 0 0 0,-1 1 0 0 0,0 0 0 0 0,1-1 0 0 0,-1 1 0 0 0,1-1 0 0 0,0 1 0 0 0,-1-1 0 0 0,1 1 0 0 0,0-1 0 0 0,0 0 0 0 0,0 1 0 0 0,0-1 0 0 0,0 1 0 0 0,0-1 0 0 0,1 1 0 0 0,-1-1 0 0 0,0 1 0 0 0,1-1 0 0 0,-1 1-1 0 0,1-1 1 0 0,0 1 0 0 0,-1-1 0 0 0,1 1 0 0 0,0 0 0 0 0,0 0 0 0 0,0-1 0 0 0,0 1 0 0 0,0 0 0 0 0,0 0 0 0 0,0 0 0 0 0,0 0 0 0 0,0 0 0 0 0,1 0 0 0 0,-1 0 0 0 0,0 0 0 0 0,1 1 0 0 0,-1-1 0 0 0,1 0 0 0 0,-1 1 0 0 0,2-1 95 0 0,47-37-2568 0 0,-22 18 1414 0 0</inkml:trace>
  <inkml:trace contextRef="#ctx0" brushRef="#br0" timeOffset="2003.719">2166 304 1932 0 0,'-41'-12'3947'0'0,"-30"41"-2788"0"0,62-23-1050 0 0,-1 0 0 0 0,2 1 1 0 0,-1 0-1 0 0,1 0 0 0 0,0 0 0 0 0,0 1 1 0 0,1 1-1 0 0,0-1 0 0 0,0 1 0 0 0,1 0 0 0 0,0 1 1 0 0,1-1-1 0 0,0 1 0 0 0,1 0 0 0 0,0 1 1 0 0,0-1-1 0 0,1 1 0 0 0,0 0 0 0 0,1-1 0 0 0,1 1 1 0 0,-1 0-1 0 0,2 1-109 0 0,3-2-31 0 0,0 1 1 0 0,1-1 0 0 0,0 0-1 0 0,1 0 1 0 0,0 0-1 0 0,1-1 1 0 0,0 0-1 0 0,1 0 1 0 0,-1 0-1 0 0,2-1 1 0 0,-1 0 0 0 0,1 0-1 0 0,0-1 1 0 0,1 0-1 0 0,0 0 1 0 0,0-1-1 0 0,0 0 1 0 0,1-1 0 0 0,0 0-1 0 0,0-1 1 0 0,0 1-1 0 0,1-2 1 0 0,-1 0-1 0 0,1 0 1 0 0,0-1-1 0 0,5 1 31 0 0,91 10-5140 0 0,-90-13 3903 0 0</inkml:trace>
  <inkml:trace contextRef="#ctx0" brushRef="#br0" timeOffset="2253.806">2416 580 2056 0 0,'-9'36'4228'0'0,"-2"0"-3229"0"0,10-32-915 0 0,0 1-1 0 0,-1 0 0 0 0,2-1 1 0 0,-1 1-1 0 0,0 0 0 0 0,1 0 1 0 0,0 0-1 0 0,0-1 0 0 0,1 1 1 0 0,-1 0-1 0 0,1 0 0 0 0,0-1 1 0 0,0 1-1 0 0,1 0 0 0 0,-1-1 0 0 0,1 1 1 0 0,0-1-1 0 0,0 0 0 0 0,1 1 1 0 0,-1-1-1 0 0,1 0 0 0 0,0 0 1 0 0,0-1-1 0 0,0 1 0 0 0,0-1 1 0 0,1 1-1 0 0,0-1 0 0 0,-1 0 1 0 0,1 0-1 0 0,0-1 0 0 0,1 1 1 0 0,-1-1-1 0 0,0 0 0 0 0,1 0 1 0 0,-1 0-1 0 0,4 0-83 0 0,-4-2-215 0 0,0 0 1 0 0,1-1-1 0 0,-1 1 0 0 0,0-1 0 0 0,0 0 1 0 0,0 0-1 0 0,0 0 0 0 0,0-1 1 0 0,0 1-1 0 0,0-1 0 0 0,0 0 0 0 0,-1 0 1 0 0,1 0-1 0 0,-1-1 0 0 0,1 1 1 0 0,-1-1-1 0 0,0 0 0 0 0,0 0 0 0 0,0 0 1 0 0,0 0-1 0 0,-1 0 0 0 0,1-1 1 0 0,-1 1-1 0 0,0-1 0 0 0,0 0 1 0 0,0 0-1 0 0,0 0 0 0 0,-1 0 0 0 0,0 0 1 0 0,0 0-1 0 0,1-3 215 0 0,-1-12-1147 0 0</inkml:trace>
  <inkml:trace contextRef="#ctx0" brushRef="#br0" timeOffset="2560.59">2468 344 3152 0 0,'-2'-21'6139'0'0,"-11"-7"-1436"0"0,0 15-4172 0 0,33 15-5208 0 0,65 53-2097 0 0,-68-39 5560 0 0</inkml:trace>
  <inkml:trace contextRef="#ctx0" brushRef="#br0" timeOffset="2792.755">2946 825 1016 0 0,'-3'143'6051'0'0,"0"-133"-5844"0"0,-1 1-1 0 0,0-1 1 0 0,-1 0 0 0 0,0 0-1 0 0,0 0 1 0 0,-1-1-1 0 0,-1 1 1 0 0,1-2 0 0 0,-1 1-1 0 0,-1-1 1 0 0,0 0 0 0 0,0 0-1 0 0,0-1 1 0 0,-1 0-1 0 0,0-1 1 0 0,-1 0 0 0 0,1 0-1 0 0,-6 1-206 0 0,-128 29-3017 0 0,74-76-1260 0 0,50 20 3141 0 0</inkml:trace>
  <inkml:trace contextRef="#ctx0" brushRef="#br0" timeOffset="3320.474">3089 147 2436 0 0,'0'2'4810'0'0,"24"23"-3753"0"0,202 96 278 0 0,-202-109-1765 0 0,70 29-267 0 0,-29-30-4546 0 0,-63-11 4039 0 0</inkml:trace>
  <inkml:trace contextRef="#ctx0" brushRef="#br0" timeOffset="3582.813">3677 208 1600 0 0,'-10'-1'3659'0'0,"-18"13"-2325"0"0,9 3-932 0 0,1 2 0 0 0,1 0 0 0 0,0 1 0 0 0,1 0 0 0 0,1 2 0 0 0,1-1 0 0 0,1 2 0 0 0,1 0 0 0 0,0 0 0 0 0,2 2 0 0 0,0-1 0 0 0,-4 21-402 0 0,-66 152 349 0 0,68-166-618 0 0,-35 59-5480 0 0,36-82 3281 0 0,11-6 1348 0 0</inkml:trace>
  <inkml:trace contextRef="#ctx0" brushRef="#br0" timeOffset="4126.486">3828 459 2408 0 0,'17'-3'3461'0'0,"13"-6"-2961"0"0,-6 1-114 0 0,131-31 774 0 0,89-27-4283 0 0,-234 62 1893 0 0,-4-2 36 0 0</inkml:trace>
  <inkml:trace contextRef="#ctx0" brushRef="#br0" timeOffset="4391.393">3901 584 2644 0 0,'4'5'940'0'0,"1"0"-108"0"0,16 5 16 0 0,4-2-119 0 0,5-1-1 0 0,4-7-88 0 0,9 3-116 0 0,-24-3-144 0 0,10 0-192 0 0,40-15-84 0 0,-31 7-364 0 0,2 1 32 0 0,-6-8-520 0 0,-5 5-724 0 0,-3 3 131 0 0,-3-1 97 0 0,-3-4 36 0 0</inkml:trace>
  <inkml:trace contextRef="#ctx0" brushRef="#br0" timeOffset="5012.438">4578 160 888 0 0,'-3'-4'1636'0'0,"-6"15"1113"0"0,9-2-2690 0 0,0 0 0 0 0,0 0 0 0 0,1 0 1 0 0,0 0-1 0 0,1-1 0 0 0,0 1 0 0 0,0 0 0 0 0,1-1 0 0 0,0 1 0 0 0,0-1 0 0 0,1 0 0 0 0,0 0 1 0 0,1 0-1 0 0,0-1 0 0 0,0 0 0 0 0,0 0 0 0 0,1 0 0 0 0,0 0 0 0 0,1-1 0 0 0,-1 0 0 0 0,1 0 1 0 0,0-1-1 0 0,0 0 0 0 0,1 0 0 0 0,0 0 0 0 0,0-1 0 0 0,0 0 0 0 0,0-1 0 0 0,0 0 0 0 0,1 0 1 0 0,0-1-1 0 0,-1 0 0 0 0,1-1 0 0 0,0 0 0 0 0,0 0 0 0 0,0 0 0 0 0,0-1 0 0 0,6-1-59 0 0,-10 0-16 0 0,0 0 1 0 0,0 0-1 0 0,0-1 0 0 0,0 1 0 0 0,-1-1 0 0 0,1 0 0 0 0,-1 0 0 0 0,1 0 0 0 0,-1-1 0 0 0,0 0 0 0 0,0 1 1 0 0,0-1-1 0 0,0-1 0 0 0,-1 1 0 0 0,1-1 0 0 0,-1 1 0 0 0,0-1 0 0 0,0 0 0 0 0,0 0 0 0 0,-1 0 0 0 0,1-1 1 0 0,-1 1-1 0 0,0-1 0 0 0,0 1 0 0 0,0-1 0 0 0,-1 0 0 0 0,0 1 0 0 0,0-1 0 0 0,0 0 0 0 0,0 0 0 0 0,-1 0 1 0 0,0 0-1 0 0,0 0 0 0 0,0 0 0 0 0,-1 0 0 0 0,1 0 0 0 0,-1 0 0 0 0,0 1 0 0 0,-1-1 0 0 0,0-1 16 0 0,-60-76 1020 0 0,60 127-758 0 0,41 326 790 0 0,-38-347-939 0 0,-2 0 1 0 0,-1-1-1 0 0,0 1 1 0 0,-2 0 0 0 0,-1-1-1 0 0,0 0 1 0 0,-2 0-1 0 0,-1-1 1 0 0,-1 1-1 0 0,-1-1-113 0 0,9-17 28 0 0,-1 0 1 0 0,0 0-1 0 0,0 0 0 0 0,0 0 0 0 0,-1 0 0 0 0,0-1 1 0 0,0 1-1 0 0,0-1 0 0 0,0 0 0 0 0,-1 0 0 0 0,1 0 1 0 0,-1 0-1 0 0,0 0 0 0 0,0-1 0 0 0,-1 0 0 0 0,1 0 1 0 0,-1 0-1 0 0,1 0 0 0 0,-1-1 0 0 0,0 0 0 0 0,0 0 1 0 0,0 0-1 0 0,0-1 0 0 0,0 1 0 0 0,-1-1 0 0 0,1 0 1 0 0,0-1-1 0 0,-1 1 0 0 0,1-1 0 0 0,0 0 0 0 0,-1-1 1 0 0,1 1-1 0 0,0-1 0 0 0,0 0 0 0 0,-1 0 0 0 0,1-1 1 0 0,0 1-1 0 0,0-1 0 0 0,0 0 0 0 0,0-1 0 0 0,1 1 1 0 0,-1-1-1 0 0,1 0 0 0 0,-1 0 0 0 0,1 0 0 0 0,0-1 1 0 0,0 0-1 0 0,-2-2-28 0 0,0-1-67 0 0,2 0 1 0 0,-1 0-1 0 0,1 0 1 0 0,0 0-1 0 0,0-1 1 0 0,1 1 0 0 0,0-1-1 0 0,0 0 1 0 0,1 0-1 0 0,0 0 1 0 0,1 0-1 0 0,-1 0 1 0 0,2 0-1 0 0,-1-1 1 0 0,1 1-1 0 0,0 0 1 0 0,1-1 0 0 0,0 1-1 0 0,0 0 1 0 0,1 0-1 0 0,0 0 1 0 0,0 0-1 0 0,1 0 1 0 0,0 0-1 0 0,0 1 1 0 0,1-1-1 0 0,0 1 1 0 0,0 0-1 0 0,1 0 1 0 0,0 1 0 0 0,0-1-1 0 0,1 1 1 0 0,-1 0-1 0 0,1 0 1 0 0,1 1-1 0 0,-1 0 1 0 0,6-4 66 0 0,11-4-810 0 0,0 2-1 0 0,1 0 1 0 0,0 1 0 0 0,0 2 0 0 0,1 0-1 0 0,0 2 1 0 0,0 0 0 0 0,12 1 810 0 0,-9 3-1233 0 0</inkml:trace>
  <inkml:trace contextRef="#ctx0" brushRef="#br0" timeOffset="5366.364">5240 602 1440 0 0,'4'77'6757'0'0,"10"38"-5606"0"0,-8-73-489 0 0,-3-31-536 0 0,0 0 0 0 0,-1 0-1 0 0,0 1 1 0 0,0 0 0 0 0,-1-1-1 0 0,-1 1 1 0 0,0-1 0 0 0,-1 1-1 0 0,0 0 1 0 0,-1-1 0 0 0,0 1 0 0 0,0-1-1 0 0,-1 0 1 0 0,-1 0 0 0 0,0 0-1 0 0,-1 0 1 0 0,0 0 0 0 0,0-1-1 0 0,-1 0 1 0 0,-1 0 0 0 0,1-1-1 0 0,-2 0 1 0 0,1 0 0 0 0,-1 0 0 0 0,-3 1-126 0 0,8-8-90 0 0,1-1 1 0 0,-1 0-1 0 0,1 0 1 0 0,-1 0-1 0 0,1 0 1 0 0,-1 0-1 0 0,0 0 1 0 0,1-1-1 0 0,-1 1 1 0 0,0-1-1 0 0,0 0 1 0 0,1 0 0 0 0,-1 0-1 0 0,0 0 1 0 0,0 0-1 0 0,1-1 1 0 0,-1 1-1 0 0,0-1 1 0 0,1 0-1 0 0,-1 0 1 0 0,0 0-1 0 0,1 0 1 0 0,-1 0-1 0 0,1 0 1 0 0,0-1 0 0 0,-1 1-1 0 0,1-1 1 0 0,0 0-1 0 0,0 1 1 0 0,0-1-1 0 0,0 0 1 0 0,0 0-1 0 0,0 0 1 0 0,1-1-1 0 0,-1 1 1 0 0,1 0 0 0 0,-1-1-1 0 0,1 1 1 0 0,0-1-1 0 0,0 1 1 0 0,0-1-1 0 0,0 0 1 0 0,1 1-1 0 0,-1-1 1 0 0,1 0-1 0 0,-1-2 90 0 0,-20-131-5859 0 0,21 116 4637 0 0</inkml:trace>
  <inkml:trace contextRef="#ctx0" brushRef="#br0" timeOffset="5719.576">5178 335 1184 0 0,'12'-29'9257'0'0,"-42"-9"-5964"0"0,50 47-13632 0 0,-12-11 9116 0 0</inkml:trace>
  <inkml:trace contextRef="#ctx0" brushRef="#br0" timeOffset="6029.423">5677 0 2644 0 0,'18'21'445'0'0,"-2"0"1"0"0,0 1-1 0 0,-2 1 0 0 0,0 0 0 0 0,-2 1 0 0 0,-1 1 0 0 0,0 0 0 0 0,-2 0 0 0 0,-1 1 1 0 0,-1 0-1 0 0,-1 0 0 0 0,-1 1 0 0 0,-2 0 0 0 0,0 7-445 0 0,2-4 184 0 0,-2 1-1 0 0,-1-1 1 0 0,-1 1-1 0 0,-2 0 1 0 0,-1 0-1 0 0,-1-1 0 0 0,-2 1 1 0 0,-1-1-1 0 0,-1 0 1 0 0,-2-1-1 0 0,-6 14-183 0 0,4-14-153 0 0,-2 0 0 0 0,-1-1 0 0 0,-1-1 0 0 0,-1 0 0 0 0,-1-1 0 0 0,-2-1 0 0 0,-8 8 153 0 0,14-18-572 0 0,-2 0 1 0 0,0 0-1 0 0,-1-2 0 0 0,0 0 1 0 0,-1-1-1 0 0,-1 0 0 0 0,0-1 0 0 0,0-1 1 0 0,-1-1-1 0 0,0-1 0 0 0,-10 3 572 0 0,-14 1-1182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2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186 177 2008 0 0,'2'-5'3961'0'0,"-35"8"-2877"0"0,8 7-758 0 0,19-10-293 0 0,1 1 0 0 0,-1 0 0 0 0,1 0 0 0 0,-1 1 0 0 0,1 0 0 0 0,0 0 1 0 0,0 0-1 0 0,0 0 0 0 0,0 1 0 0 0,0 0 0 0 0,1 0 0 0 0,-1 0 0 0 0,1 1 0 0 0,0-1 0 0 0,0 1 0 0 0,0 0 1 0 0,0 0-1 0 0,1 0 0 0 0,-1 1 0 0 0,1-1 0 0 0,0 1 0 0 0,1 0 0 0 0,-1 0 0 0 0,1 0 0 0 0,0 0 0 0 0,0 3-33 0 0,6 3 41 0 0,0 0 0 0 0,1 0 0 0 0,1-1 0 0 0,0 0 0 0 0,0 0 0 0 0,1 0-1 0 0,0-1 1 0 0,1 0 0 0 0,0 0 0 0 0,0-1 0 0 0,1 0 0 0 0,0 0 0 0 0,1-1 0 0 0,-1-1-1 0 0,1 1 1 0 0,2-1-41 0 0,17 16 171 0 0,46 70 361 0 0,-76-88-499 0 0,0-1 0 0 0,-1 1 0 0 0,1-1 1 0 0,-1 1-1 0 0,0-1 0 0 0,0 0 1 0 0,0 0-1 0 0,0 0 0 0 0,-1 0 0 0 0,1 0 1 0 0,-1-1-1 0 0,1 1 0 0 0,-1-1 0 0 0,0 1 1 0 0,0-1-1 0 0,0 0 0 0 0,-1 0 1 0 0,1 0-1 0 0,0-1 0 0 0,-1 1 0 0 0,1-1 1 0 0,-1 0-1 0 0,0 0 0 0 0,-1 0-33 0 0,-4 3-83 0 0,1-2-1 0 0,-1 1 1 0 0,0-1 0 0 0,-1 0-1 0 0,1-1 1 0 0,0 0-1 0 0,0-1 1 0 0,-1 0 0 0 0,1 0-1 0 0,0-1 1 0 0,0 0-1 0 0,-1 0 1 0 0,1-1-1 0 0,-1-1 84 0 0,7 2-224 0 0,0-1-1 0 0,0 1 0 0 0,0-1 0 0 0,1 0 1 0 0,-1 0-1 0 0,1 0 0 0 0,-1 0 0 0 0,1 0 1 0 0,0 0-1 0 0,0-1 0 0 0,0 1 0 0 0,0-1 0 0 0,0 1 1 0 0,0-1-1 0 0,1 0 0 0 0,-1 1 0 0 0,1-1 1 0 0,0 0-1 0 0,0 0 0 0 0,0 0 0 0 0,0 0 1 0 0,1-1-1 0 0,-1 1 0 0 0,1 0 0 0 0,0 0 0 0 0,-1 0 1 0 0,2 0-1 0 0,-1-1 225 0 0,0-7-1333 0 0</inkml:trace>
  <inkml:trace contextRef="#ctx0" brushRef="#br0" timeOffset="385.238">591 252 968 0 0,'7'-6'4187'0'0,"-27"8"-3037"0"0,-27 8-918 0 0,36-9-148 0 0,0 1 0 0 0,0 0 1 0 0,0 0-1 0 0,1 1 0 0 0,-1 1 0 0 0,1 0 0 0 0,0 0 0 0 0,0 1 0 0 0,0 0 0 0 0,1 1 0 0 0,0 0 1 0 0,0 1-1 0 0,0-1 0 0 0,1 2 0 0 0,0-1 0 0 0,0 1 0 0 0,1 1 0 0 0,0-1 0 0 0,0 1 0 0 0,1 0 0 0 0,0 1 1 0 0,1-1-1 0 0,0 1 0 0 0,1 0 0 0 0,0 0 0 0 0,0 1 0 0 0,0 4-84 0 0,5-6 20 0 0,0-1 1 0 0,1 0-1 0 0,0 1 0 0 0,1-1 1 0 0,0 0-1 0 0,0 0 0 0 0,0-1 1 0 0,1 1-1 0 0,1-1 0 0 0,-1 0 1 0 0,1 0-1 0 0,0 0 0 0 0,1 0 0 0 0,-1-1 1 0 0,2 0-1 0 0,-1 0 0 0 0,0-1 1 0 0,1 0-1 0 0,0 0 0 0 0,0 0 1 0 0,1-1-1 0 0,-1 0 0 0 0,8 2-20 0 0,116 34-2854 0 0,-74-42-966 0 0,-28-15 2543 0 0</inkml:trace>
  <inkml:trace contextRef="#ctx0" brushRef="#br0" timeOffset="807.014">603 302 1520 0 0,'10'-8'4382'0'0,"30"29"-3527"0"0,-26-10-592 0 0,0 0 0 0 0,-1 0 1 0 0,-1 1-1 0 0,0 1 1 0 0,-1 0-1 0 0,0 1 1 0 0,-1 0-1 0 0,0 0 1 0 0,-2 1-1 0 0,1 0 0 0 0,-2 1 1 0 0,0 0-1 0 0,-1 0 1 0 0,0 0-1 0 0,-2 1 1 0 0,0 0-1 0 0,0 0 0 0 0,0 14-263 0 0,-5-32 25 0 0,1 0 0 0 0,-1 1-1 0 0,1-1 1 0 0,0 0-1 0 0,-1 0 1 0 0,1 0-1 0 0,-1 0 1 0 0,0 1 0 0 0,1-1-1 0 0,-1 0 1 0 0,0 1-1 0 0,1-1 1 0 0,-1 1-1 0 0,0-1 1 0 0,0 0-1 0 0,0 1 1 0 0,1 0 0 0 0,-1-1-1 0 0,0 1 1 0 0,0-1-1 0 0,0 1 1 0 0,0 0-1 0 0,0 0 1 0 0,0-1 0 0 0,0 1-1 0 0,0 0 1 0 0,0 0-1 0 0,0 0 1 0 0,0 0-1 0 0,0 0 1 0 0,0 0 0 0 0,1 1-1 0 0,-1-1 1 0 0,0 0-1 0 0,0 0 1 0 0,0 1-1 0 0,0-1 1 0 0,0 0 0 0 0,0 1-1 0 0,0-1 1 0 0,1 1-1 0 0,-1-1 1 0 0,0 1-1 0 0,0 0 1 0 0,1-1 0 0 0,-1 1-1 0 0,0 0 1 0 0,1-1-1 0 0,-1 1 1 0 0,1 0-1 0 0,-1 0 1 0 0,1 0 0 0 0,-1-1-1 0 0,1 1 1 0 0,-1 0-1 0 0,1 0 1 0 0,0 0-1 0 0,-1 0 1 0 0,1 0 0 0 0,0 0-1 0 0,0 0 1 0 0,0 0-1 0 0,0 0 1 0 0,0 0-1 0 0,0 0 1 0 0,0 0 0 0 0,0 0-25 0 0,2-15-277 0 0,1 0 0 0 0,0 0 1 0 0,0 1-1 0 0,2-1 1 0 0,0 1-1 0 0,0-1 1 0 0,1 2-1 0 0,1-1 1 0 0,0 1-1 0 0,0 0 1 0 0,2 0-1 0 0,-1 1 1 0 0,6-6 276 0 0,84-81-6187 0 0,-83 85 4944 0 0</inkml:trace>
  <inkml:trace contextRef="#ctx0" brushRef="#br0" timeOffset="1460.676">947 442 1600 0 0,'0'0'698'0'0,"6"5"1965"0"0,215-27-111 0 0,-195 16-2403 0 0,98-45 644 0 0,-164 26-704 0 0,25 23-60 0 0,0 0-1 0 0,0 1 1 0 0,0 1-1 0 0,0 0 1 0 0,0 1-1 0 0,0 1 1 0 0,0 0 0 0 0,0 1-1 0 0,1 0 1 0 0,-1 2-1 0 0,1-1 1 0 0,0 2-1 0 0,0 0 1 0 0,1 0 0 0 0,0 2-1 0 0,0-1 1 0 0,0 2-1 0 0,1 0 1 0 0,-8 8-29 0 0,17-14 5 0 0,0-1 0 0 0,1 1 0 0 0,-1 1 0 0 0,1-1 0 0 0,0 0 0 0 0,0 0 0 0 0,0 1 0 0 0,0-1 0 0 0,1 1 0 0 0,0 0 0 0 0,-1-1 0 0 0,1 1 0 0 0,0 0 0 0 0,1 0 0 0 0,-1 0 0 0 0,1 0 0 0 0,0 0 0 0 0,0 0 0 0 0,0 0 0 0 0,0-1 0 0 0,1 1 0 0 0,-1 0 0 0 0,1 0 0 0 0,0 0 0 0 0,0 0 0 0 0,1-1 0 0 0,-1 1 0 0 0,1-1 0 0 0,-1 1 0 0 0,1-1 0 0 0,0 1 0 0 0,1-1 0 0 0,-1 0 0 0 0,1 0 0 0 0,-1 0 0 0 0,1 0 0 0 0,0-1 0 0 0,2 3-5 0 0,5 2-27 0 0,-1 1 0 0 0,2-2 0 0 0,-1 0 0 0 0,1 0 0 0 0,-1 0 0 0 0,2-2 0 0 0,-1 1 0 0 0,0-2 0 0 0,1 1 0 0 0,0-1 0 0 0,0-1 0 0 0,2 0 27 0 0,3-1-377 0 0,0 0 0 0 0,1-1 1 0 0,-1-1-1 0 0,0-1 0 0 0,0 0 0 0 0,0-1 1 0 0,0-1-1 0 0,0-1 0 0 0,-1 0 0 0 0,1-1 1 0 0,-1-1-1 0 0,-1 0 0 0 0,1-1 0 0 0,0-2 377 0 0,9-8-1106 0 0</inkml:trace>
  <inkml:trace contextRef="#ctx0" brushRef="#br0" timeOffset="1741.699">1590 4 1868 0 0,'-1'0'90'0'0,"1"-1"0"0"0,-1 1 0 0 0,0-1 1 0 0,0 1-1 0 0,0 0 0 0 0,0 0 0 0 0,0-1 0 0 0,0 1 0 0 0,0 0 0 0 0,1 0 0 0 0,-1 0 0 0 0,0 0 1 0 0,0 0-1 0 0,0 0 0 0 0,0 0 0 0 0,0 0 0 0 0,0 1 0 0 0,0-1 0 0 0,0 0 0 0 0,0 0 0 0 0,0 1 1 0 0,1-1-1 0 0,-1 1 0 0 0,0-1 0 0 0,0 0 0 0 0,0 1 0 0 0,1 0 0 0 0,-1-1 0 0 0,0 1 0 0 0,1-1 0 0 0,-1 1 1 0 0,0 0-1 0 0,1 0 0 0 0,-1-1 0 0 0,1 1 0 0 0,-1 0 0 0 0,1 0 0 0 0,-1 0 0 0 0,1 0 0 0 0,0-1 1 0 0,-1 1-1 0 0,1 0 0 0 0,0 0 0 0 0,0 0 0 0 0,0 0 0 0 0,0 0 0 0 0,0 0 0 0 0,0 0 0 0 0,0 0 1 0 0,0 0-1 0 0,0 0 0 0 0,0 0-90 0 0,-12 59 677 0 0,9-23-394 0 0,2 0 1 0 0,2 1 0 0 0,1-1 0 0 0,2 0 0 0 0,1 0-1 0 0,2 0 1 0 0,2-1 0 0 0,1 0 0 0 0,7 13-284 0 0,1 59-3000 0 0,-40-90-781 0 0,16-18 2721 0 0</inkml:trace>
  <inkml:trace contextRef="#ctx0" brushRef="#br0" timeOffset="1987.723">1388 342 1492 0 0,'-10'-1'4408'0'0,"25"-2"-2820"0"0,22-1-1103 0 0,93-3-386 0 0,-6 1-4568 0 0,-106 6 3238 0 0</inkml:trace>
  <inkml:trace contextRef="#ctx0" brushRef="#br0" timeOffset="2375.743">1743 439 2252 0 0,'94'11'3931'0'0,"45"-50"-2338"0"0,-84-6-1265 0 0,-106 33 321 0 0,35 14-525 0 0,1 0 1 0 0,0 1 0 0 0,0 0 0 0 0,0 1-1 0 0,0 1 1 0 0,1 0 0 0 0,0 1-1 0 0,0 1 1 0 0,-13 8-125 0 0,22-12 32 0 0,0 0-1 0 0,0 0 1 0 0,0 1-1 0 0,0-1 1 0 0,1 1 0 0 0,0 0-1 0 0,0 0 1 0 0,0 1 0 0 0,0-1-1 0 0,0 1 1 0 0,1 0 0 0 0,0 0-1 0 0,0 0 1 0 0,0 0-1 0 0,1 1 1 0 0,0-1 0 0 0,0 1-1 0 0,0-1 1 0 0,0 1 0 0 0,1 0-1 0 0,0 0 1 0 0,1 0 0 0 0,-1-1-1 0 0,1 1 1 0 0,0 0-1 0 0,0 0 1 0 0,1 0 0 0 0,0 0-1 0 0,0 2-31 0 0,6 3-66 0 0,-1 0-1 0 0,2 0 0 0 0,-1-1 1 0 0,2 0-1 0 0,-1-1 0 0 0,1 0 1 0 0,1 0-1 0 0,-1-1 1 0 0,1 0-1 0 0,1 0 0 0 0,0-1 1 0 0,0-1-1 0 0,0 0 0 0 0,1 0 1 0 0,-1-1-1 0 0,1-1 0 0 0,1 0 1 0 0,-1 0-1 0 0,0-1 0 0 0,1-1 1 0 0,0 0-1 0 0,3-1 67 0 0,182-9-6344 0 0,-161-4 5142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2936 356 1936 0 0,'10'3'5069'0'0,"-9"21"-4836"0"0,1 0 1 0 0,1 0-1 0 0,1 0 0 0 0,1-1 1 0 0,1 1-1 0 0,1-1 1 0 0,1-1-1 0 0,10 19-233 0 0,18-5-851 0 0,-35-36-416 0 0,-1 0-96 0 0,2-16-1304 0 0,-4 7 1303 0 0</inkml:trace>
  <inkml:trace contextRef="#ctx0" brushRef="#br0" timeOffset="383.907">2952 221 936 0 0,'21'-19'6528'0'0,"-32"-16"-1752"0"0,7 29-4082 0 0,4 4-5511 0 0,12 12 426 0 0,-7-7 3413 0 0</inkml:trace>
  <inkml:trace contextRef="#ctx0" brushRef="#br0" timeOffset="-7700.289">215 181 1772 0 0,'0'0'844'0'0,"0"0"-87"0"0,0 0-132 0 0,0 0-107 0 0,0 0 4 0 0,0 0-5 0 0,0 0-45 0 0,0 0-78 0 0,0 0-28 0 0,0 0-56 0 0,0 0-80 0 0,0 0-1 0 0,0 0-34 0 0,0 0-55 0 0,0 0-80 0 0,-1-10 216 0 0,-12 12-268 0 0,1 1 1 0 0,0 1-1 0 0,1 0 1 0 0,-1 0-1 0 0,1 1 1 0 0,0 1-1 0 0,0 0 1 0 0,0 0 0 0 0,1 1-1 0 0,0 0 1 0 0,0 1-1 0 0,1 0 1 0 0,0 1-1 0 0,0-1 1 0 0,-4 8-9 0 0,5 1-2 0 0,2 1 1 0 0,0 0 0 0 0,0 0 0 0 0,2 1-1 0 0,1 0 1 0 0,0-1 0 0 0,1 1 0 0 0,1 0-1 0 0,0 0 1 0 0,2 0 0 0 0,0 0 0 0 0,2 6 1 0 0,-1 38 7 0 0,16 121 305 0 0,-5 179 744 0 0,15-135-451 0 0,26 137 188 0 0,-1-145 53 0 0,-50-215-854 0 0,1 0 0 0 0,0 0-1 0 0,0-1 1 0 0,0 0 0 0 0,1 0 0 0 0,-1 0-1 0 0,1 0 1 0 0,0-1 0 0 0,0 1 0 0 0,0-1 0 0 0,0-1-1 0 0,1 1 1 0 0,-1-1 0 0 0,1 0 0 0 0,0 0-1 0 0,0 0 1 0 0,-1-1 0 0 0,1 0 0 0 0,0 0-1 0 0,0-1 1 0 0,0 1 0 0 0,0-1 0 0 0,0-1 0 0 0,0 1-1 0 0,0-1 1 0 0,2 0 8 0 0,43-4-745 0 0,0-2 1 0 0,0-3-1 0 0,-1-1 0 0 0,0-3 0 0 0,-1-2 1 0 0,0-2 744 0 0,128-50-3964 0 0,-119 43 2595 0 0</inkml:trace>
  <inkml:trace contextRef="#ctx0" brushRef="#br0" timeOffset="-4064.853">841 157 1256 0 0,'0'0'490'0'0,"0"0"-5"0"0,0 0 13 0 0,0 0 22 0 0,0 0-3 0 0,0 0-54 0 0,0 0-80 0 0,0 0-41 0 0,0 0 10 0 0,0 0-67 0 0,0 0-3 0 0,0 0-59 0 0,0 0 41 0 0,0 0-70 0 0,18-3 763 0 0,-27 15 1551 0 0,-94 126-1783 0 0,30 2-532 0 0,46-72-2290 0 0,22-66 914 0 0,2-2-3222 0 0,3 0 3209 0 0</inkml:trace>
  <inkml:trace contextRef="#ctx0" brushRef="#br0" timeOffset="-3751.11">624 254 1148 0 0,'0'-6'1122'0'0,"7"-31"5736"0"0,18 43-5760 0 0,154 145-440 0 0,-159-122-1145 0 0,-11-14-1390 0 0,2-1-3913 0 0,-11-14 4592 0 0</inkml:trace>
  <inkml:trace contextRef="#ctx0" brushRef="#br0" timeOffset="-3285.344">1140 374 1044 0 0,'1'0'133'0'0,"1"0"-1"0"0,-1 0 1 0 0,1 0-1 0 0,-1 0 1 0 0,1 0-1 0 0,-1 0 1 0 0,1 0-1 0 0,-1 1 1 0 0,0-1-1 0 0,1 1 1 0 0,-1-1-1 0 0,1 1 1 0 0,-1-1-1 0 0,0 1 1 0 0,1 0-1 0 0,-1-1 1 0 0,0 1-1 0 0,0 0 1 0 0,0 0-1 0 0,0 0 1 0 0,0 0-1 0 0,0 0 1 0 0,0 0-1 0 0,0 1 1 0 0,0-1-1 0 0,0 0 1 0 0,0 0-1 0 0,-1 1 1 0 0,1-1-1 0 0,0 0 1 0 0,-1 1-1 0 0,0-1 1 0 0,1 1-1 0 0,-1-1 1 0 0,0 0-1 0 0,1 1 1 0 0,-1-1-1 0 0,0 1 1 0 0,0-1-1 0 0,0 1 1 0 0,0-1-1 0 0,-1 1 1 0 0,1-1-1 0 0,0 1 1 0 0,-1-1-1 0 0,1 0 1 0 0,-1 1-1 0 0,1-1 1 0 0,-1 0-1 0 0,1 1 1 0 0,-1-1-1 0 0,0 0 1 0 0,0 1-1 0 0,0-1 1 0 0,0 1-133 0 0,-59 68-3750 0 0,60-70 2597 0 0,0 0 32 0 0</inkml:trace>
  <inkml:trace contextRef="#ctx0" brushRef="#br0" timeOffset="-2897.125">1382 179 2104 0 0,'6'6'4722'0'0,"27"23"-4069"0"0,103 76-1845 0 0,-135-104 873 0 0,0 1-2875 0 0,-1-2 2036 0 0</inkml:trace>
  <inkml:trace contextRef="#ctx0" brushRef="#br0" timeOffset="-2617.739">1792 141 1712 0 0,'0'0'856'0'0,"-28"9"3164"0"0,6 9-3781 0 0,0 0 0 0 0,1 1 1 0 0,2 2-1 0 0,0 0 0 0 0,1 0 0 0 0,1 2 1 0 0,1 0-1 0 0,1 1 0 0 0,1 1 0 0 0,1 0 1 0 0,1 1-1 0 0,2 0 0 0 0,-3 11-239 0 0,13-37-2 0 0,-43 98-904 0 0,-5-53-3140 0 0,36-41 2892 0 0,-1-4-108 0 0</inkml:trace>
  <inkml:trace contextRef="#ctx0" brushRef="#br0" timeOffset="-2048.705">651 157 1972 0 0,'-10'0'146'0'0,"0"0"0"0"0,-1 0 0 0 0,1 1 0 0 0,0 0-1 0 0,0 0 1 0 0,0 1 0 0 0,0 1 0 0 0,0 0 0 0 0,1 0 0 0 0,-1 1-1 0 0,1 0 1 0 0,0 0 0 0 0,0 1 0 0 0,0 1 0 0 0,1-1 0 0 0,0 1-1 0 0,0 1 1 0 0,0-1 0 0 0,1 1 0 0 0,0 1 0 0 0,0 0 0 0 0,1-1 0 0 0,0 2-1 0 0,0-1 1 0 0,1 1 0 0 0,0 0 0 0 0,0 0 0 0 0,1 0 0 0 0,1 1-1 0 0,-1 0 1 0 0,1 1-146 0 0,-1 3 99 0 0,1-1-1 0 0,1 1 1 0 0,0 0-1 0 0,1 0 1 0 0,0 0 0 0 0,1-1-1 0 0,1 1 1 0 0,0 0-1 0 0,1 0 1 0 0,0 0-1 0 0,1-1 1 0 0,1 1-1 0 0,0-1 1 0 0,1 0-1 0 0,1 1-98 0 0,4 4-10 0 0,2 0 0 0 0,0-1-1 0 0,1-1 1 0 0,1 0-1 0 0,0 0 1 0 0,1-2 0 0 0,0 0-1 0 0,2 0 1 0 0,-1-2-1 0 0,2 0 1 0 0,0-1 0 0 0,0 0-1 0 0,1-2 1 0 0,0 0-1 0 0,11 3 11 0 0,189 38-5096 0 0,-191-49 3885 0 0</inkml:trace>
  <inkml:trace contextRef="#ctx0" brushRef="#br0" timeOffset="-1516.944">1924 1 1368 0 0,'36'17'4998'0'0,"10"39"-4900"0"0,-35-41 353 0 0,1-2-303 0 0,-1 1 0 0 0,0 1 0 0 0,-1 0 0 0 0,-1 0-1 0 0,0 1 1 0 0,-2 0 0 0 0,1 0 0 0 0,-2 1 0 0 0,0 0 0 0 0,-1 0-1 0 0,-1 0 1 0 0,0 1 0 0 0,-2 0 0 0 0,0-1 0 0 0,0 1-1 0 0,-2 0 1 0 0,0 0 0 0 0,-2 0 0 0 0,0 0 0 0 0,0-1 0 0 0,-5 13-148 0 0,-3-6 76 0 0,-1 0-1 0 0,-1 0 1 0 0,-1-1 0 0 0,-1-1 0 0 0,-1-1 0 0 0,-1 0 0 0 0,-1 0 0 0 0,-1-2 0 0 0,0 0 0 0 0,-18 13-76 0 0,-71 35-4540 0 0,105-67 3315 0 0,-1-3 76 0 0,-6-14 52 0 0,10 6 25 0 0</inkml:trace>
  <inkml:trace contextRef="#ctx0" brushRef="#br0" timeOffset="-372.113">2575 26 1016 0 0,'0'0'666'0'0,"0"0"18"0"0,0 0-16 0 0,13 0 237 0 0,-2-4 2255 0 0,14-10-2911 0 0,-14 73 1198 0 0,-11 530 1160 0 0,0-588-2536 0 0,12 6 155 0 0,-9-15-88 0 0,-2-1-121 0 0,-1-171-381 0 0,-2 175 349 0 0,0-1-1 0 0,0 0 0 0 0,0 1 0 0 0,-1-1 0 0 0,0 1 0 0 0,0 0 1 0 0,-1 0-1 0 0,1 0 0 0 0,-1 0 0 0 0,0 1 0 0 0,-1-1 0 0 0,1 1 1 0 0,-1 0-1 0 0,1 0 0 0 0,-1 1 0 0 0,0-1 0 0 0,-1 1 0 0 0,1 0 1 0 0,0 1-1 0 0,-1-1 0 0 0,0 1 0 0 0,0 0 0 0 0,1 1 0 0 0,-1-1 1 0 0,0 1-1 0 0,0 0 0 0 0,0 0 0 0 0,0 1 0 0 0,-1 0 1 0 0,1 0-1 0 0,0 1 0 0 0,0-1 0 0 0,0 1 0 0 0,0 1 0 0 0,-2 0 16 0 0,-2-2-3 0 0,0 1-1 0 0,0 0 0 0 0,0 0 0 0 0,1 1 1 0 0,-1 1-1 0 0,0 0 0 0 0,1 0 1 0 0,0 1-1 0 0,0 0 0 0 0,0 0 0 0 0,0 1 1 0 0,1 0-1 0 0,-1 1 0 0 0,1 0 1 0 0,1 0-1 0 0,-1 1 0 0 0,1 0 0 0 0,0 0 1 0 0,1 0-1 0 0,-1 1 0 0 0,2 0 0 0 0,-1 0 1 0 0,1 1-1 0 0,0 0 0 0 0,1 0 1 0 0,0 0-1 0 0,0 0 0 0 0,1 1 0 0 0,1-1 1 0 0,-1 1-1 0 0,1 3 4 0 0,4-4-16 0 0,1 0-1 0 0,1-1 1 0 0,-1 1-1 0 0,1 0 1 0 0,1-1 0 0 0,-1 0-1 0 0,1 0 1 0 0,1 0 0 0 0,0-1-1 0 0,0 0 1 0 0,0 0-1 0 0,1 0 1 0 0,0-1 0 0 0,0 0-1 0 0,1 0 1 0 0,-1-1 0 0 0,1 0-1 0 0,0 0 1 0 0,1-1 0 0 0,-1 0-1 0 0,1-1 1 0 0,0 1-1 0 0,0-2 1 0 0,0 1 0 0 0,5 0 16 0 0,-4-1-151 0 0,3 3-237 0 0,0-2-1 0 0,1 1 1 0 0,-1-2 0 0 0,1 0 0 0 0,-1 0-1 0 0,1-2 1 0 0,0 0 0 0 0,0 0-1 0 0,-1-1 1 0 0,1-1 0 0 0,1 0 388 0 0,72-28-2705 0 0,-64 15 1488 0 0</inkml:trace>
  <inkml:trace contextRef="#ctx0" brushRef="#br0" timeOffset="4156.017">959 1241 1016 0 0,'0'0'844'0'0,"0"0"-186"0"0,0 0 17 0 0,0 0-46 0 0,0 0-59 0 0,0 0-71 0 0,0 0-27 0 0,0 0-40 0 0,0 0-103 0 0,0 0-131 0 0,0 0-13 0 0,0 0 35 0 0,0 0-8 0 0,0 0 2 0 0,0 0-56 0 0,0 0 38 0 0,8 8 103 0 0,-8 101 670 0 0,42 183 245 0 0,-20-188-1271 0 0,-22-104-150 0 0,0 0 1 0 0,0 0 0 0 0,-1 0 0 0 0,1 0 0 0 0,0 0 0 0 0,0 0 0 0 0,-1 0 0 0 0,1 0 0 0 0,0 0 0 0 0,-1 0-1 0 0,1 0 1 0 0,0 0 0 0 0,0 0 0 0 0,-1 0 0 0 0,1 0 0 0 0,0 1 0 0 0,0-1 0 0 0,-1 0 0 0 0,1 0 0 0 0,0 0-1 0 0,0 0 1 0 0,0 1 0 0 0,-1-1 0 0 0,1 0 0 0 0,0 0 0 0 0,0 0 0 0 0,0 1 0 0 0,0-1 0 0 0,-1 0 0 0 0,1 0-1 0 0,0 1 1 0 0,0-1 206 0 0,-5-5-1068 0 0</inkml:trace>
  <inkml:trace contextRef="#ctx0" brushRef="#br0" timeOffset="4610.002">941 1389 1708 0 0,'-3'-3'103'0'0,"1"-1"0"0"0,-1 1 0 0 0,1-1 0 0 0,0 1 0 0 0,0-1 0 0 0,1 0 0 0 0,-1 0 0 0 0,1 0 0 0 0,0 0-1 0 0,0 0 1 0 0,0-1 0 0 0,0 1 0 0 0,1 0 0 0 0,0 0 0 0 0,-1 0 0 0 0,2-1 0 0 0,-1 1 0 0 0,0 0 0 0 0,1 0 0 0 0,0 0 0 0 0,0-1 0 0 0,0 1 0 0 0,1 0-1 0 0,-1 0 1 0 0,1 1 0 0 0,0-1 0 0 0,0 0 0 0 0,0 0 0 0 0,0 1 0 0 0,1-1 0 0 0,0 1 0 0 0,-1 0 0 0 0,1 0 0 0 0,1 0 0 0 0,-1 0 0 0 0,0 1 0 0 0,0-1-1 0 0,1 1 1 0 0,0 0 0 0 0,-1 0 0 0 0,1 0 0 0 0,3-1-103 0 0,1-1 31 0 0,1 1-1 0 0,-1 0 0 0 0,1 1 1 0 0,-1 0-1 0 0,1 0 0 0 0,0 1 1 0 0,0 0-1 0 0,-1 0 1 0 0,1 1-1 0 0,0 0 0 0 0,0 1 1 0 0,0 0-1 0 0,0 0 0 0 0,-1 1 1 0 0,1 0-1 0 0,-1 1 1 0 0,1 0-1 0 0,-1 0 0 0 0,0 0 1 0 0,0 1-1 0 0,0 1 0 0 0,-1-1 1 0 0,1 1-1 0 0,-1 0 0 0 0,0 1 1 0 0,-1 0-1 0 0,1 0 1 0 0,-1 0-1 0 0,0 1 0 0 0,-1 0 1 0 0,0 0-1 0 0,0 1 0 0 0,0-1 1 0 0,-1 1-1 0 0,0 0 1 0 0,0 0-1 0 0,-1 0 0 0 0,0 3-30 0 0,-5-4 46 0 0,0 1 0 0 0,-1-1 0 0 0,0 1 0 0 0,-1-1 0 0 0,0 0 0 0 0,0-1 0 0 0,0 1 0 0 0,-1-1 0 0 0,0 1 0 0 0,0-1 0 0 0,0-1 0 0 0,-1 1 0 0 0,0-1 0 0 0,0 0 0 0 0,0 0 0 0 0,-1-1 0 0 0,0 1 0 0 0,0-2 0 0 0,0 1 0 0 0,0-1 0 0 0,0 0 0 0 0,-1 0 0 0 0,1-1 0 0 0,-1 0 0 0 0,-3 0-46 0 0,-34 2 642 0 0,43-4-574 0 0,0-10 25 0 0,25-1 41 0 0,-3 13-126 0 0,0 0 0 0 0,0 1 0 0 0,1 2 0 0 0,-2 0 0 0 0,1 1 0 0 0,-1 1 0 0 0,0 0 0 0 0,0 2 0 0 0,-1 0 0 0 0,0 1 0 0 0,-1 1 0 0 0,0 1 1 0 0,0 0-1 0 0,5 7-8 0 0,118 68-6319 0 0,-136-87 5121 0 0</inkml:trace>
  <inkml:trace contextRef="#ctx0" brushRef="#br0" timeOffset="5010.811">1561 1348 848 0 0,'26'13'4235'0'0,"8"60"-3553"0"0,-30-61-233 0 0,42 197 2317 0 0,-46-208-2728 0 0,0 0-1 0 0,1 1 0 0 0,-1-1 1 0 0,1-1-1 0 0,-1 1 1 0 0,1 0-1 0 0,0 0 1 0 0,-1 0-1 0 0,1 0 1 0 0,0 0-1 0 0,0 0 0 0 0,-1-1 1 0 0,1 1-1 0 0,0 0 1 0 0,0-1-1 0 0,0 1 1 0 0,0-1-1 0 0,0 1 0 0 0,0-1 1 0 0,0 1-1 0 0,0-1 1 0 0,0 1-1 0 0,0-1 1 0 0,0 0-1 0 0,0 0 1 0 0,0 0-1 0 0,0 0 0 0 0,1 1 1 0 0,-1-1-1 0 0,0-1 1 0 0,0 1-1 0 0,0 0 1 0 0,0 0-1 0 0,0 0 0 0 0,0-1 1 0 0,0 1-1 0 0,0 0 1 0 0,0-1-1 0 0,0 1 1 0 0,0-1-1 0 0,0 1 0 0 0,0-1 1 0 0,0 0-1 0 0,0 1 1 0 0,0-1-1 0 0,0 0 1 0 0,-1 1-1 0 0,1-1 1 0 0,0 0-1 0 0,0 0 0 0 0,-1 0 1 0 0,1 0-1 0 0,-1 0 1 0 0,1 0-1 0 0,-1 0 1 0 0,1 0-1 0 0,-1 0 0 0 0,0 0 1 0 0,1 0-1 0 0,-1-1-37 0 0,51-67 52 0 0,115-218-860 0 0,-163 281 338 0 0,14-34 514 0 0,-13 14-7410 0 0,-4 26 6208 0 0</inkml:trace>
  <inkml:trace contextRef="#ctx0" brushRef="#br0" timeOffset="6333.819">2194 1119 1100 0 0,'-14'1'841'0'0,"13"-7"4284"0"0,2 3-5078 0 0,1 1 1 0 0,0-1-1 0 0,0 1 1 0 0,0-1-1 0 0,0 1 1 0 0,1 0-1 0 0,-1 0 1 0 0,0 0-1 0 0,1 0 1 0 0,0 0-1 0 0,-1 0 1 0 0,1 1-1 0 0,0-1 1 0 0,0 1-1 0 0,0 0 1 0 0,0 0-1 0 0,0 0 1 0 0,0 0-1 0 0,0 0 1 0 0,1 1-1 0 0,-1 0 1 0 0,0-1-1 0 0,0 1 1 0 0,1 0-48 0 0,-3 0-1 0 0,5 2 39 0 0,-1 0 0 0 0,0 0 0 0 0,0 1 0 0 0,0-1 0 0 0,0 1 0 0 0,0 0 0 0 0,-1 0-1 0 0,1 1 1 0 0,-1 0 0 0 0,0-1 0 0 0,0 1 0 0 0,0 1 0 0 0,-1-1 0 0 0,1 0 0 0 0,-1 1-1 0 0,0 0 1 0 0,0 0 0 0 0,-1 0 0 0 0,0 0 0 0 0,1 0 0 0 0,-2 0 0 0 0,1 1 0 0 0,-1-1-1 0 0,1 1 1 0 0,-1-1 0 0 0,-1 1 0 0 0,1 0 0 0 0,-1-1 0 0 0,0 4-38 0 0,8 23 264 0 0,-7-30-252 0 0,46 145 1960 0 0,-7 2-1 0 0,10 88-1971 0 0,-46-227 117 0 0,-1 0 0 0 0,0 0 0 0 0,-1 0 0 0 0,0 1 0 0 0,-1-1 0 0 0,0 0 0 0 0,-1 1 0 0 0,0-1 0 0 0,0 0-1 0 0,-1 1 1 0 0,0-1 0 0 0,-1 0 0 0 0,-1 0 0 0 0,1 0 0 0 0,-1 0 0 0 0,-1 0 0 0 0,0 0 0 0 0,0-1 0 0 0,-1 0 0 0 0,0 0 0 0 0,-1 0-1 0 0,0 0 1 0 0,0-1 0 0 0,-1 0 0 0 0,0 0 0 0 0,0-1 0 0 0,-1 0 0 0 0,0 0 0 0 0,0-1 0 0 0,-1 0 0 0 0,0-1 0 0 0,0 1 0 0 0,-8 2-117 0 0,11-6-65 0 0,1 0 1 0 0,-1-1-1 0 0,1 1 1 0 0,-1-2 0 0 0,0 1-1 0 0,1 0 1 0 0,-1-1-1 0 0,0 0 1 0 0,0-1 0 0 0,1 1-1 0 0,-1-1 1 0 0,0 0-1 0 0,1 0 1 0 0,-1-1 0 0 0,1 0-1 0 0,-1 0 1 0 0,1 0-1 0 0,0-1 1 0 0,0 1 0 0 0,-1-2 64 0 0,-27-66-5104 0 0,85-20-720 0 0,-11 54 3338 0 0,-16 21 1290 0 0</inkml:trace>
  <inkml:trace contextRef="#ctx0" brushRef="#br0" timeOffset="6829.433">2847 1441 2000 0 0,'3'0'1100'0'0,"-1"2"-172"0"0,0-4-192 0 0,-2 2-44 0 0,2 0-103 0 0,-2 0-133 0 0,-2-2-108 0 0,2 2-52 0 0,0 0-68 0 0,0-1-248 0 0,0 1-24 0 0,2 0 8 0 0,-4 0-480 0 0,4 0-364 0 0,-2 0-361 0 0,0 0 9 0 0,3-2 172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47.33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6584 1190 3504 0 0,'0'-6'1060'0'0,"0"2"-163"0"0,0-1-245 0 0,0 2-128 0 0,3-2-244 0 0,-3 0-100 0 0,4 3-116 0 0,-6 1-184 0 0,4-1 12 0 0,-2 4-260 0 0,0-1-176 0 0,0 1-373 0 0,2 1 69 0 0,1 4-504 0 0,8 11 4 0 0</inkml:trace>
  <inkml:trace contextRef="#ctx0" brushRef="#br0" timeOffset="1052.279">8289 1434 1416 0 0,'-12'-26'3244'0'0,"-74"10"-1629"0"0,63 18-1384 0 0,0 1 0 0 0,0 1 0 0 0,1 1 0 0 0,-1 1-1 0 0,1 1 1 0 0,0 0 0 0 0,1 2 0 0 0,0 1 0 0 0,0 1-1 0 0,-13 9-230 0 0,26-16 48 0 0,1 0-1 0 0,0 1 0 0 0,0 0 1 0 0,0 1-1 0 0,0-1 0 0 0,1 1 0 0 0,0 0 1 0 0,0 1-1 0 0,1-1 0 0 0,0 1 0 0 0,0 0 1 0 0,0 1-1 0 0,1-1 0 0 0,0 1 0 0 0,1 0 1 0 0,-1 0-1 0 0,2 0 0 0 0,-2 5-47 0 0,9-7 12 0 0,5 0-113 0 0,0 0 0 0 0,1 0 0 0 0,0-1 0 0 0,1 0 0 0 0,-1-1 0 0 0,1 0 0 0 0,0-1 0 0 0,0 0 0 0 0,0-1 1 0 0,0-1-1 0 0,0 0 0 0 0,1 0 0 0 0,-1-1 0 0 0,0-1 0 0 0,0 0 0 0 0,1 0 0 0 0,-1-1 0 0 0,0-1 0 0 0,-1 0 0 0 0,1-1 0 0 0,0 0 0 0 0,-1-1 0 0 0,0 0 0 0 0,0-1 0 0 0,9-6 101 0 0,-2-30 743 0 0,-18 41-493 0 0,0-39 1872 0 0,19 7-1454 0 0,20 64-561 0 0,-21-14-91 0 0,108 49-1791 0 0,-29-62-3826 0 0,-58-16 4361 0 0</inkml:trace>
  <inkml:trace contextRef="#ctx0" brushRef="#br0" timeOffset="2841.871">11057 1227 2212 0 0,'17'11'8424'0'0,"-1"-8"-5313"0"0,-12-4-3616 0 0,-1-1 0 0 0,0 1-1 0 0,1 0 1 0 0,-1-1 0 0 0,0 0-1 0 0,1 1 1 0 0,-1-1 0 0 0,0-1 0 0 0,0 1-1 0 0,-1 0 1 0 0,1-1 0 0 0,0 1 0 0 0,-1-1-1 0 0,1 0 1 0 0,-1 0 0 0 0,0 0-1 0 0,0 0 1 0 0,0 0 0 0 0,-1-1 0 0 0,1 1-1 0 0,0-2 506 0 0,2-8-1312 0 0</inkml:trace>
  <inkml:trace contextRef="#ctx0" brushRef="#br0" timeOffset="1492.281">9260 1224 2136 0 0,'0'22'1688'0'0,"0"76"2333"0"0,30 141-2628 0 0,46 43-227 0 0,-58-142-2936 0 0,-19-138 1640 0 0,0 0 0 0 0,0 0 0 0 0,0-1 0 0 0,0 1 0 0 0,0 0 0 0 0,0-1 0 0 0,0 1 0 0 0,-1-1 0 0 0,1 1 0 0 0,-1-1 0 0 0,1 1 0 0 0,-1-1 0 0 0,0 0 0 0 0,0 0 0 0 0,1 0 0 0 0,-1 0 0 0 0,0 0 0 0 0,0 0 0 0 0,0-1 0 0 0,0 1 0 0 0,0-1 0 0 0,0 1 0 0 0,0-1 0 0 0,0 0 0 0 0,0 1 0 0 0,0-1 0 0 0,0 0 0 0 0,0 0 0 0 0,0-1 0 0 0,0 1 0 0 0,0 0 0 0 0,0-1 0 0 0,0 1 0 0 0,0-1 0 0 0,-1 0 130 0 0,-25-14-1079 0 0,6 0 30 0 0</inkml:trace>
  <inkml:trace contextRef="#ctx0" brushRef="#br0" timeOffset="1759.276">9277 1324 1216 0 0,'13'-10'239'0'0,"0"2"1"0"0,0 0-1 0 0,1 0 0 0 0,0 1 0 0 0,0 1 0 0 0,0 0 1 0 0,1 1-1 0 0,0 0 0 0 0,0 2 0 0 0,0-1 0 0 0,1 2 1 0 0,-1 0-1 0 0,10 1-239 0 0,-17 1 53 0 0,-1 1 0 0 0,0 1 1 0 0,1-1-1 0 0,-1 1 0 0 0,0 1 1 0 0,0-1-1 0 0,0 1 0 0 0,0 0 0 0 0,-1 1 1 0 0,1 0-1 0 0,-1 0 0 0 0,0 0 1 0 0,0 1-1 0 0,0-1 0 0 0,-1 2 0 0 0,0-1 1 0 0,0 0-1 0 0,0 1 0 0 0,0 0 1 0 0,-1 0-1 0 0,0 1 0 0 0,0-1 1 0 0,-1 1-1 0 0,0-1 0 0 0,0 1 0 0 0,0 0 1 0 0,-1 1-1 0 0,0-1 0 0 0,-1 0 1 0 0,1 0-1 0 0,-2 1 0 0 0,1 2-53 0 0,-3-3 62 0 0,-1 1 0 0 0,-1-1-1 0 0,1 0 1 0 0,-1-1 0 0 0,0 1 0 0 0,-1-1-1 0 0,0 0 1 0 0,0 0 0 0 0,0 0 0 0 0,0 0-1 0 0,-1-1 1 0 0,0 0 0 0 0,0-1 0 0 0,-1 1-1 0 0,1-1 1 0 0,-1 0 0 0 0,0 0 0 0 0,0-1-1 0 0,0 0 1 0 0,-6 1-62 0 0,-4 3-65 0 0,-1 0 0 0 0,0-2 1 0 0,-1 0-1 0 0,1-1 0 0 0,-1-1 0 0 0,0-1 0 0 0,0 0 0 0 0,0-1 1 0 0,-1-2 64 0 0,-21-28-3823 0 0,46 23 2595 0 0</inkml:trace>
  <inkml:trace contextRef="#ctx0" brushRef="#br0" timeOffset="2229.83">9898 1342 1216 0 0,'-1'0'99'0'0,"1"1"-1"0"0,-1-1 1 0 0,0 0-1 0 0,1 1 1 0 0,-1-1-1 0 0,0 0 1 0 0,1 0-1 0 0,-1 0 1 0 0,0 0-1 0 0,1 0 1 0 0,-1 0-1 0 0,0 0 1 0 0,1 0-1 0 0,-1 0 1 0 0,0 0-1 0 0,1 0 1 0 0,-1 0-1 0 0,0 0 1 0 0,1 0-1 0 0,-1-1 1 0 0,0 1-1 0 0,1 0 1 0 0,-1-1-1 0 0,0 1 1 0 0,1 0-1 0 0,-1-1 1 0 0,1 1-1 0 0,-1-1 1 0 0,1 1-1 0 0,-1-1 1 0 0,1 1-1 0 0,-1-1 1 0 0,1 1 0 0 0,-1-1-1 0 0,1 1 1 0 0,0-1-1 0 0,-1 0 1 0 0,1 1-1 0 0,0-1 1 0 0,0 1-1 0 0,-1-1 1 0 0,1 0-1 0 0,0 1 1 0 0,0-1-1 0 0,0 0 1 0 0,0 0-1 0 0,0 1 1 0 0,0-1-1 0 0,0 0 1 0 0,0 1-1 0 0,0-1 1 0 0,0 0-1 0 0,0 1 1 0 0,0-1-1 0 0,1 0 1 0 0,-1 1-1 0 0,0-1-98 0 0,-16 7 195 0 0,0 2 0 0 0,1 0 0 0 0,0 1 0 0 0,0 0-1 0 0,1 1 1 0 0,1 1 0 0 0,-1 0 0 0 0,2 0 0 0 0,-1 2 0 0 0,2 0-1 0 0,-1 0 1 0 0,2 1 0 0 0,0 0 0 0 0,-3 7-195 0 0,13-19 6 0 0,-1-1 1 0 0,1 1-1 0 0,0-1 0 0 0,1 0 1 0 0,-1 1-1 0 0,0-1 1 0 0,0 0-1 0 0,1 1 0 0 0,-1-1 1 0 0,0 0-1 0 0,1 1 1 0 0,-1-1-1 0 0,1 0 0 0 0,0 0 1 0 0,-1 0-1 0 0,1 1 1 0 0,0-1-1 0 0,0 0 0 0 0,0 0 1 0 0,0 0-1 0 0,0 0 0 0 0,0 0 1 0 0,0 0-1 0 0,0-1 1 0 0,0 1-1 0 0,0 0 0 0 0,0-1 1 0 0,1 1-1 0 0,-1 0 1 0 0,0-1-1 0 0,1 1 0 0 0,-1-1 1 0 0,0 0-1 0 0,1 1 1 0 0,-1-1-1 0 0,0 0 0 0 0,1 0 1 0 0,-1 0-1 0 0,0 0 0 0 0,1 0 1 0 0,-1 0-1 0 0,0-1 1 0 0,1 1-1 0 0,-1 0 0 0 0,0 0 1 0 0,1-1-1 0 0,-1 1 1 0 0,0-1-1 0 0,1 0 0 0 0,-1 1 1 0 0,0-1-7 0 0,74-13-515 0 0,-60 10 480 0 0,-1-1-1 0 0,1 0 1 0 0,-1-1-1 0 0,0-1 1 0 0,0-1-1 0 0,-1 1 1 0 0,0-2 0 0 0,0 0-1 0 0,-1-1 1 0 0,0 0-1 0 0,-1-1 1 0 0,0 0-1 0 0,-1 0 1 0 0,0-1-1 0 0,-1-1 1 0 0,0 0 0 0 0,-1 0-1 0 0,0 0 1 0 0,-1-1-1 0 0,-1-1 1 0 0,0 1-1 0 0,-1-1 1 0 0,-1 0-1 0 0,0 0 1 0 0,-1 0-1 0 0,0 0 1 0 0,-2-1 0 0 0,1 1-1 0 0,-2-4 36 0 0,-39-95 2627 0 0,37 115-2597 0 0,0-1 0 0 0,0 1 0 0 0,0 0 0 0 0,0 0 0 0 0,0 1 0 0 0,0-1-1 0 0,0 0 1 0 0,0 0 0 0 0,1 1 0 0 0,-1-1 0 0 0,1 1 0 0 0,-1 0 0 0 0,1-1 0 0 0,0 1 0 0 0,-1 0 0 0 0,1 0 0 0 0,0 0 0 0 0,0 0-1 0 0,0 0 1 0 0,1 0 0 0 0,-1 0 0 0 0,0 0 0 0 0,1 0 0 0 0,-1 0 0 0 0,1 0 0 0 0,0 1 0 0 0,0-1 0 0 0,0 0 0 0 0,0 1-30 0 0,-1-1 28 0 0,-2 14-126 0 0,0 1-1 0 0,1 0 0 0 0,1 0 1 0 0,0 0-1 0 0,1 0 1 0 0,1 0-1 0 0,1-1 1 0 0,1 1-1 0 0,0 0 1 0 0,1-1-1 0 0,0 1 0 0 0,2-1 1 0 0,0 0-1 0 0,0-1 1 0 0,2 0-1 0 0,0 0 1 0 0,0 0-1 0 0,2-1 1 0 0,0 0-1 0 0,0-1 0 0 0,1 0 1 0 0,5 3 98 0 0,-10-11-417 0 0,0-1-1 0 0,0 0 1 0 0,0-1 0 0 0,1 1-1 0 0,0-2 1 0 0,0 1 0 0 0,-1 0 0 0 0,1-1-1 0 0,1-1 1 0 0,-1 1 0 0 0,0-1-1 0 0,0 0 1 0 0,1-1 0 0 0,-1 1 0 0 0,7-2 417 0 0,6 1-1398 0 0</inkml:trace>
  <inkml:trace contextRef="#ctx0" brushRef="#br0" timeOffset="2511.913">10570 1105 1300 0 0,'1'-1'164'0'0,"0"-1"0"0"0,-1 1-1 0 0,1-1 1 0 0,-1 1 0 0 0,1-1 0 0 0,-1 1 0 0 0,1-1-1 0 0,-1 0 1 0 0,0 1 0 0 0,0-1 0 0 0,0 1 0 0 0,0-1-1 0 0,0 0 1 0 0,0 1 0 0 0,0-1 0 0 0,0 0 0 0 0,-1 1-1 0 0,1-1 1 0 0,-1 1 0 0 0,1-1 0 0 0,-1 0 0 0 0,0 1-1 0 0,1 0 1 0 0,-1-1 0 0 0,0 1 0 0 0,0-1-1 0 0,0 1 1 0 0,0 0 0 0 0,0 0 0 0 0,0-1 0 0 0,-1 1-1 0 0,1 0 1 0 0,0 0 0 0 0,-1 0 0 0 0,1 0 0 0 0,0 1-1 0 0,-1-1 1 0 0,1 0 0 0 0,-1 1 0 0 0,0-1 0 0 0,1 1-1 0 0,-1-1 1 0 0,1 1 0 0 0,-1-1 0 0 0,0 1-164 0 0,-41 30 1465 0 0,37-14-1368 0 0,1 0 1 0 0,0 1-1 0 0,2-1 1 0 0,-1 1-1 0 0,2 0 1 0 0,0 0-1 0 0,1 0 1 0 0,1 0-1 0 0,1 0 1 0 0,0 1-1 0 0,1-2 1 0 0,1 1-1 0 0,1 0 1 0 0,0 0-1 0 0,1-1 1 0 0,1 0-1 0 0,0 0 1 0 0,1 0-98 0 0,-4-8 23 0 0,6 23 44 0 0,44 221-22 0 0,-54-246-246 0 0,0 0 0 0 0,0 0-1 0 0,0 0 1 0 0,-1 0 0 0 0,0 0-1 0 0,0 0 1 0 0,0 0 0 0 0,-1-1-1 0 0,1 1 1 0 0,-1-1 0 0 0,-1 0-1 0 0,1 0 1 0 0,-1 0 0 0 0,0 0-1 0 0,0-1 1 0 0,0 1-1 0 0,-1-1 1 0 0,0 0 0 0 0,1 0-1 0 0,-1-1 1 0 0,-1 1 0 0 0,1-1-1 0 0,0-1 1 0 0,-1 1 0 0 0,0-1-1 0 0,1 1 1 0 0,-1-2 0 0 0,0 1-1 0 0,0-1 1 0 0,0 0 0 0 0,0 0-1 0 0,0 0 1 0 0,-1-1-1 0 0,1 0 1 0 0,0 0 0 0 0,0-1-1 0 0,0 1 1 0 0,0-1 0 0 0,0-1-1 0 0,0 1 1 0 0,0-1 0 0 0,0 0-1 0 0,0-1 202 0 0,-26-12-1184 0 0</inkml:trace>
  <inkml:trace contextRef="#ctx0" brushRef="#br0" timeOffset="2669.177">10346 1282 2344 0 0,'9'-2'1016'0'0,"-2"1"-108"0"0,2-1-128 0 0,3 0-87 0 0,13 2-37 0 0,-11 0-192 0 0,8 0-140 0 0,31-10-188 0 0,-17 9-236 0 0,1-3 8 0 0,2-4-760 0 0,0 1-449 0 0,2-1-27 0 0,0 0 44 0 0,-4-1-20 0 0</inkml:trace>
  <inkml:trace contextRef="#ctx0" brushRef="#br0" timeOffset="-156.932">6589 1437 3120 0 0,'31'26'6552'0'0,"-28"-7"-6519"0"0,1 1 0 0 0,0-1 1 0 0,2 0-1 0 0,0 0 1 0 0,1-1-1 0 0,1 0 0 0 0,1 0 1 0 0,1 0-1 0 0,0-1 1 0 0,6 6-34 0 0,-5-6-1958 0 0,-8-12-2612 0 0,-8-9 3364 0 0</inkml:trace>
  <inkml:trace contextRef="#ctx0" brushRef="#br0" timeOffset="314.209">6795 1592 1484 0 0,'91'-65'2824'0'0,"-73"57"-2643"0"0,1 1-1 0 0,-1 0 1 0 0,1 2 0 0 0,0 0 0 0 0,0 1 0 0 0,0 1 0 0 0,1 1-1 0 0,-1 0 1 0 0,17 2-181 0 0,-20 1 67 0 0,0 2-1 0 0,-1 0 0 0 0,1 1 1 0 0,-1 0-1 0 0,0 1 1 0 0,0 1-1 0 0,0 0 0 0 0,-1 1 1 0 0,0 1-1 0 0,-1 0 1 0 0,0 1-1 0 0,9 7-66 0 0,-19-14 68 0 0,-1 0 1 0 0,1 0-1 0 0,-1 0 0 0 0,1 0 1 0 0,-1 0-1 0 0,0 0 0 0 0,0 1 0 0 0,0-1 1 0 0,0 1-1 0 0,0 0 0 0 0,-1-1 1 0 0,1 1-1 0 0,-1 0 0 0 0,0 0 1 0 0,0 0-1 0 0,0 0 0 0 0,0 0 1 0 0,0 0-1 0 0,-1 0 0 0 0,1 0 1 0 0,-1 1-1 0 0,0-1 0 0 0,0 0 0 0 0,0 0 1 0 0,0 0-1 0 0,0 1 0 0 0,-1-1 1 0 0,0 0-1 0 0,1 0 0 0 0,-1 0 1 0 0,-1 0-1 0 0,1 0 0 0 0,0 0 1 0 0,-1 0-1 0 0,1-1 0 0 0,-1 1 1 0 0,0 0-1 0 0,0-1 0 0 0,0 1 0 0 0,0-1 1 0 0,0 0-1 0 0,0 1 0 0 0,-1-1 1 0 0,1 0-1 0 0,-1-1 0 0 0,0 1 1 0 0,1 0-1 0 0,-4 1-68 0 0,-147 67 290 0 0,151-69-473 0 0,0 0 1 0 0,0 0-1 0 0,0-1 0 0 0,0 1 1 0 0,0 0-1 0 0,0 0 0 0 0,0-1 1 0 0,0 0-1 0 0,-1 1 0 0 0,1-1 1 0 0,0 0-1 0 0,0 0 0 0 0,0 0 1 0 0,0 0-1 0 0,-1 0 0 0 0,1-1 1 0 0,0 1-1 0 0,0-1 0 0 0,0 1 1 0 0,0-1-1 0 0,0 0 0 0 0,0 0 1 0 0,0 0-1 0 0,0 0 0 0 0,0 0 1 0 0,0 0-1 0 0,0-1 0 0 0,1 1 1 0 0,-1-1-1 0 0,1 1 0 0 0,-1-1 1 0 0,1 1-1 0 0,-1-1 0 0 0,1 0 1 0 0,0 0-1 0 0,0 0 0 0 0,0 0 1 0 0,0 0-1 0 0,0 0 0 0 0,0 0 1 0 0,0-1 182 0 0,1-4-1420 0 0</inkml:trace>
  <inkml:trace contextRef="#ctx0" brushRef="#br0" timeOffset="-895.249">5240 1357 1576 0 0,'5'66'2720'0'0,"-5"-43"-2437"0"0,1 0 0 0 0,0-1 0 0 0,2 1 0 0 0,1-1 1 0 0,1 0-1 0 0,0 0 0 0 0,2 0 0 0 0,0-1 0 0 0,2 0 0 0 0,10 19-283 0 0,-16-36 37 0 0,0-1 0 0 0,0 0 0 0 0,0-1-1 0 0,0 1 1 0 0,0 0 0 0 0,0-1 0 0 0,1 0-1 0 0,0 0 1 0 0,-1 0 0 0 0,1 0 0 0 0,0 0 0 0 0,0-1-1 0 0,0 1 1 0 0,0-1 0 0 0,0 0 0 0 0,0-1-1 0 0,0 1 1 0 0,0-1 0 0 0,0 0 0 0 0,1 1 0 0 0,-1-2-1 0 0,0 1 1 0 0,0-1 0 0 0,0 1 0 0 0,0-1-1 0 0,0 0 1 0 0,0 0 0 0 0,0-1 0 0 0,0 1-1 0 0,0-1 1 0 0,0 0 0 0 0,0 0-37 0 0,113-81-235 0 0,-103 61 236 0 0,-1 0-1 0 0,-1-1 0 0 0,-1 0 0 0 0,-2 0 1 0 0,0-1-1 0 0,-1-1 0 0 0,-1 0 0 0 0,-2 1 1 0 0,0-2-1 0 0,0-19 0 0 0,4-7 483 0 0,13-90 2638 0 0,-30 179-2073 0 0,5 113-843 0 0,99 127-1561 0 0,-71-197-3835 0 0,-41-70 2431 0 0,6-8 1534 0 0</inkml:trace>
  <inkml:trace contextRef="#ctx0" brushRef="#br0" timeOffset="-706.144">5476 1549 3000 0 0,'14'-15'944'0'0,"2"-5"-124"0"0,6 1-115 0 0,-1 3-25 0 0,6-1-128 0 0,1 4-72 0 0,-1 1-16 0 0,1-1-92 0 0,8-1-108 0 0,1 3-168 0 0,-3 2-136 0 0,-2 1 0 0 0,0 1-668 0 0,-7 1-444 0 0,-7 1-293 0 0,-8 1 81 0 0,-8 1 144 0 0,-2 3-4 0 0</inkml:trace>
  <inkml:trace contextRef="#ctx0" brushRef="#br0" timeOffset="-518.158">5364 1092 2848 0 0,'-15'-30'7348'0'0,"11"30"-10395"0"0,16 18-807 0 0,-1-4 2687 0 0</inkml:trace>
  <inkml:trace contextRef="#ctx0" brushRef="#br0" timeOffset="-7092.41">1883 1592 1484 0 0,'0'0'665'0'0,"21"3"2366"0"0,-19-1-2876 0 0,-1-1-86 0 0,0 1 1 0 0,1 0-1 0 0,-1-1 0 0 0,0 1 0 0 0,1-1 0 0 0,-1 1 0 0 0,1-1 1 0 0,-1 0-1 0 0,1 1 0 0 0,-1-1 0 0 0,1 0 0 0 0,0 0 0 0 0,0 0 1 0 0,0-1-1 0 0,0 1 0 0 0,0 0 0 0 0,-1-1 0 0 0,1 1 0 0 0,0-1 1 0 0,0 1-1 0 0,0-1 0 0 0,1 0 0 0 0,-1 0 0 0 0,0 0 0 0 0,0 0 1 0 0,0 0-1 0 0,0-1 0 0 0,0 1 0 0 0,0-1 0 0 0,0 1 0 0 0,0-1-69 0 0,-39-29 588 0 0,20 25-575 0 0,0 0 0 0 0,-1 1 1 0 0,0 1-1 0 0,0 1 0 0 0,0 0 1 0 0,0 1-1 0 0,0 1 0 0 0,0 1 1 0 0,0 0-1 0 0,0 2 0 0 0,0 0 1 0 0,0 1-1 0 0,1 0 0 0 0,0 2 1 0 0,0 0-1 0 0,0 1 0 0 0,1 0 1 0 0,-1 2-1 0 0,2 0 0 0 0,0 0 1 0 0,0 2-1 0 0,0 0 0 0 0,1 0 1 0 0,1 2-1 0 0,0-1 0 0 0,1 2 1 0 0,0-1-1 0 0,1 2 0 0 0,1 0 1 0 0,-4 6-14 0 0,12-16 10 0 0,0 0 1 0 0,1 0-1 0 0,-1 0 1 0 0,1 0-1 0 0,0 1 1 0 0,0-1 0 0 0,0 0-1 0 0,1 0 1 0 0,0 1-1 0 0,0-1 1 0 0,0 1-1 0 0,1-1 1 0 0,0 0-1 0 0,0 0 1 0 0,0 1-1 0 0,0-1 1 0 0,1 0 0 0 0,0 0-1 0 0,0 0 1 0 0,1 0-1 0 0,-1-1 1 0 0,1 1-1 0 0,0-1 1 0 0,0 1-1 0 0,0-1 1 0 0,1 0-1 0 0,0 0 1 0 0,-1 0-1 0 0,2-1 1 0 0,-1 1 0 0 0,0-1-1 0 0,0 0 1 0 0,1 0-1 0 0,0-1 1 0 0,0 0-1 0 0,-1 1 1 0 0,4-1-11 0 0,192 48-1456 0 0,-182-49 1000 0 0,0 0-1 0 0,0-2 0 0 0,0 0 1 0 0,0 0-1 0 0,0-2 0 0 0,-1 0 1 0 0,1-1-1 0 0,-1-1 0 0 0,4-2 457 0 0,1 1-575 0 0,20-8-673 0 0</inkml:trace>
  <inkml:trace contextRef="#ctx0" brushRef="#br0" timeOffset="-6228.342">2091 1507 1268 0 0,'5'-58'7019'0'0,"-5"58"-6883"0"0,-3 31 282 0 0,6 36-364 0 0,4 0 1 0 0,2 0-1 0 0,4-1 1 0 0,15 47-55 0 0,-2 4 256 0 0,1-282 1753 0 0,-24 152-2058 0 0,0 0 0 0 0,2 0 1 0 0,-1 0-1 0 0,1 0 0 0 0,1 0 0 0 0,0 1 1 0 0,1 0-1 0 0,1 1 0 0 0,-1-1 0 0 0,2 2 1 0 0,0-1 48 0 0,-6 10-24 0 0,1 0 1 0 0,0 0-1 0 0,-1 1 1 0 0,1 0 0 0 0,0-1-1 0 0,0 1 1 0 0,-1 1-1 0 0,1-1 1 0 0,0 0 0 0 0,0 1-1 0 0,-1 0 1 0 0,1 0-1 0 0,-1 0 1 0 0,1 0-1 0 0,-1 1 1 0 0,1-1 0 0 0,-1 1-1 0 0,0 0 1 0 0,1 0-1 0 0,-1 0 1 0 0,0 0 0 0 0,-1 1-1 0 0,1-1 1 0 0,0 1-1 0 0,-1 0 1 0 0,1 0 0 0 0,-1 0-1 0 0,0 0 1 0 0,0 0-1 0 0,0 0 1 0 0,0 1-1 0 0,-1-1 1 0 0,1 0 0 0 0,-1 1-1 0 0,1 2 24 0 0,69 165 80 0 0,-66-167-83 0 0,1-1 0 0 0,-1 0 1 0 0,1 0-1 0 0,0 0 1 0 0,0-1-1 0 0,0 0 1 0 0,0 0-1 0 0,0 0 1 0 0,1-1-1 0 0,-1 0 1 0 0,0 0-1 0 0,1-1 1 0 0,-1 0-1 0 0,1 0 0 0 0,-1 0 1 0 0,1-1-1 0 0,-1 0 1 0 0,0 0-1 0 0,0-1 1 0 0,1 1-1 0 0,-1-1 1 0 0,0-1-1 0 0,0 1 1 0 0,-1-1-1 0 0,1 0 0 0 0,0 0 1 0 0,1-3 2 0 0,3 3-50 0 0,12-5-131 0 0,0 0 0 0 0,0-1 1 0 0,-1-1-1 0 0,0 0 0 0 0,-1-2 0 0 0,-1-1 1 0 0,0 0-1 0 0,0-2 0 0 0,-1 0 1 0 0,-1-1-1 0 0,-1 0 0 0 0,12-15 181 0 0,-27 29 9 0 0,0 1 1 0 0,0-1-1 0 0,-1 1 0 0 0,1-1 0 0 0,0 1 1 0 0,-1-1-1 0 0,1 0 0 0 0,-1 1 0 0 0,1-1 0 0 0,-1 0 1 0 0,0 1-1 0 0,0-1 0 0 0,0 0 0 0 0,0 1 1 0 0,0-1-1 0 0,0 0 0 0 0,0 0 0 0 0,-1 1 1 0 0,1-1-1 0 0,0 0 0 0 0,-1 1 0 0 0,0-1 1 0 0,1 1-1 0 0,-1-1 0 0 0,0 1 0 0 0,0-1 1 0 0,0 1-1 0 0,0-1 0 0 0,0 1 0 0 0,0 0 1 0 0,0-1-1 0 0,0 1 0 0 0,0 0 0 0 0,-1 0 1 0 0,1 0-1 0 0,-1 0 0 0 0,1 0 0 0 0,0 0 1 0 0,-1 0-1 0 0,0 1 0 0 0,1-1 0 0 0,-1 0 1 0 0,1 1-1 0 0,-1 0 0 0 0,0-1 0 0 0,1 1 1 0 0,-1 0-1 0 0,0 0 0 0 0,0 0 0 0 0,1 0 1 0 0,-1 0-10 0 0,-96-9 682 0 0,93 9-630 0 0,-8-1 3 0 0,-1 1 0 0 0,1 1 0 0 0,-1 0 0 0 0,0 1 0 0 0,1 0-1 0 0,0 1 1 0 0,-1 1 0 0 0,1 0 0 0 0,1 0 0 0 0,-1 1 0 0 0,1 1 0 0 0,-1 0-1 0 0,2 1 1 0 0,-1 0 0 0 0,1 1 0 0 0,0 0 0 0 0,1 1 0 0 0,-1 0 0 0 0,2 1 0 0 0,-9 10-55 0 0,17-18-12 0 0,0 0 1 0 0,1 1 0 0 0,-1-1-1 0 0,0 1 1 0 0,1-1-1 0 0,-1 1 1 0 0,1-1 0 0 0,0 1-1 0 0,0 0 1 0 0,0-1 0 0 0,0 1-1 0 0,0-1 1 0 0,0 1 0 0 0,1-1-1 0 0,0 1 1 0 0,-1 0 0 0 0,1-1-1 0 0,0 0 1 0 0,0 1 0 0 0,0-1-1 0 0,0 0 1 0 0,1 1-1 0 0,-1-1 1 0 0,1 0 0 0 0,-1 0-1 0 0,1 0 1 0 0,0 0 0 0 0,0 0-1 0 0,-1-1 1 0 0,1 1 0 0 0,1-1-1 0 0,-1 1 1 0 0,0-1 0 0 0,0 1-1 0 0,0-1 1 0 0,2 0 11 0 0,11 8-244 0 0,1-1 0 0 0,-1-1-1 0 0,1 0 1 0 0,0-2 0 0 0,1 1 0 0 0,0-2 0 0 0,-1 0 0 0 0,1-2-1 0 0,9 1 245 0 0,96 4-4566 0 0,-99-7 3323 0 0</inkml:trace>
  <inkml:trace contextRef="#ctx0" brushRef="#br0" timeOffset="-5992.253">3186 1689 1588 0 0,'-30'-10'3483'0'0,"-29"26"-2557"0"0,57-15-846 0 0,-6 2-5 0 0,-1 1 0 0 0,1-1-1 0 0,-1 2 1 0 0,1-1 0 0 0,0 1 0 0 0,1 0-1 0 0,-1 1 1 0 0,1 0 0 0 0,0 0 0 0 0,1 1-1 0 0,-1 0 1 0 0,1 0 0 0 0,1 0 0 0 0,-1 0-1 0 0,1 1 1 0 0,0 0 0 0 0,1 0 0 0 0,0 1-1 0 0,0-1 1 0 0,1 1 0 0 0,0 0 0 0 0,1 0-1 0 0,0 0 1 0 0,0 0 0 0 0,1 0 0 0 0,0 2-75 0 0,3-6-75 0 0,0-1 0 0 0,1 0 0 0 0,0-1 0 0 0,0 1 0 0 0,0 0-1 0 0,0-1 1 0 0,0 0 0 0 0,1 1 0 0 0,-1-1 0 0 0,1-1 0 0 0,0 1 0 0 0,0 0 0 0 0,0-1 0 0 0,0 0 0 0 0,1 0 0 0 0,-1 0 0 0 0,0-1 0 0 0,1 1 0 0 0,-1-1 0 0 0,1 0 0 0 0,0 0 0 0 0,-1-1 0 0 0,1 1 0 0 0,0-1 0 0 0,-1 0 0 0 0,1 0 0 0 0,0-1 0 0 0,-1 0-1 0 0,1 1 1 0 0,0-1 0 0 0,-1-1 0 0 0,1 1 0 0 0,-1-1 0 0 0,0 0 0 0 0,1 0 0 0 0,0-1 75 0 0,56-23-2503 0 0,-29 8 1263 0 0</inkml:trace>
  <inkml:trace contextRef="#ctx0" brushRef="#br0" timeOffset="-5442.602">3366 1605 1404 0 0,'7'-62'7773'0'0,"-7"61"-7549"0"0,-12 48 795 0 0,6 223-634 0 0,18-238-1411 0 0,0-51-714 0 0,-12 11 1747 0 0,0 0-1 0 0,0 0 0 0 0,0 0 0 0 0,1 0 1 0 0,0 0-1 0 0,1 0 0 0 0,0 0 1 0 0,0 0-1 0 0,0 1 0 0 0,1-1 0 0 0,0 1 1 0 0,1-1-1 0 0,0 1 0 0 0,0 0 0 0 0,4-5-6 0 0,98-104-626 0 0,-100 110 816 0 0,12-10-1402 0 0,-30 17-331 0 0,-26 15 810 0 0,14-7 536 0 0</inkml:trace>
  <inkml:trace contextRef="#ctx0" brushRef="#br0" timeOffset="-5237.937">3355 1714 3528 0 0,'-3'1'40'0'0,"1"1"-1"0"0,-1-1 1 0 0,0 1-1 0 0,1 0 1 0 0,0 0-1 0 0,-1 0 1 0 0,1 1-1 0 0,0-1 0 0 0,0 0 1 0 0,0 1-1 0 0,0-1 1 0 0,1 1-1 0 0,-1 0 1 0 0,0-1-1 0 0,1 1 1 0 0,0 0-1 0 0,0 0 1 0 0,0 0-1 0 0,0 0 0 0 0,0 0 1 0 0,1 0-1 0 0,-1 0 1 0 0,1 1-1 0 0,0-1 1 0 0,0 0-1 0 0,0 0 1 0 0,0 0-1 0 0,1 0 1 0 0,-1 0-1 0 0,1 0 0 0 0,0 0 1 0 0,0 0-1 0 0,0 0 1 0 0,0 0-1 0 0,0 0 1 0 0,1 0-1 0 0,-1 0 1 0 0,1-1-1 0 0,0 1 1 0 0,0-1-1 0 0,0 1 0 0 0,0-1 1 0 0,0 0-1 0 0,0 0 1 0 0,2 1-40 0 0,16 8 161 0 0,0-1 0 0 0,0-1 0 0 0,1-2-1 0 0,0 0 1 0 0,1-1 0 0 0,-1 0 0 0 0,1-2 0 0 0,0-1 0 0 0,17 0-161 0 0,86 19 47 0 0,-57-3-519 0 0,28 8-3477 0 0,-87-26 2875 0 0</inkml:trace>
  <inkml:trace contextRef="#ctx0" brushRef="#br0" timeOffset="-2767.025">4116 1635 1216 0 0,'36'-43'6475'0'0,"-22"33"-3158"0"0,-30 27-2970 0 0,17-5-1016 0 0,17 23 621 0 0,12 26 177 0 0,-22-19-2784 0 0,-31-42-1218 0 0,12-13 2716 0 0,-3-4 7 0 0</inkml:trace>
  <inkml:trace contextRef="#ctx0" brushRef="#br0" timeOffset="-2278.194">4504 1450 2512 0 0,'-7'4'200'0'0,"1"0"0"0"0,-1 0-1 0 0,1 0 1 0 0,0 1 0 0 0,0 0-1 0 0,1 0 1 0 0,-1 0 0 0 0,1 1-1 0 0,0 0 1 0 0,1 0 0 0 0,0 0 0 0 0,0 0-1 0 0,0 1 1 0 0,0-1 0 0 0,1 1-1 0 0,0 0 1 0 0,1 0 0 0 0,0 1-1 0 0,0-1 1 0 0,0 0 0 0 0,1 1 0 0 0,0-1-1 0 0,0 1 1 0 0,1-1 0 0 0,0 1-1 0 0,0-1 1 0 0,1 2-200 0 0,47 203 2046 0 0,117 148-635 0 0,-164-358-1554 0 0,0 1-1 0 0,0-1 1 0 0,0 0-1 0 0,0 1 1 0 0,-1-1 0 0 0,1 1-1 0 0,-1-1 1 0 0,1 1-1 0 0,-1-1 1 0 0,0 1-1 0 0,0 0 1 0 0,0-1 0 0 0,0 1-1 0 0,-1-1 1 0 0,1 1-1 0 0,-1-1 1 0 0,0 1-1 0 0,1-1 1 0 0,-1 1 0 0 0,0-1-1 0 0,0 0 1 0 0,-1 1-1 0 0,1-1 1 0 0,0 0 0 0 0,-1 0-1 0 0,1 0 1 0 0,-1 0-1 0 0,0 0 1 0 0,0 0-1 0 0,1-1 1 0 0,-1 1 0 0 0,0 0-1 0 0,-1-1 1 0 0,1 0-1 0 0,0 1 1 0 0,0-1-1 0 0,-1 0 1 0 0,1 0 0 0 0,0 0-1 0 0,-1-1 1 0 0,1 1-1 0 0,-1 0 1 0 0,1-1 0 0 0,-1 0-1 0 0,1 1 1 0 0,-1-1-1 0 0,0 0 1 0 0,1-1-1 0 0,-1 1 1 0 0,1 0 0 0 0,-1-1-1 0 0,1 1 1 0 0,-1-1-1 0 0,-1 0 144 0 0,-26-3-1165 0 0,-23-14 46 0 0</inkml:trace>
  <inkml:trace contextRef="#ctx0" brushRef="#br0" timeOffset="-2073.766">4212 1887 2012 0 0,'14'-23'5791'0'0,"55"-15"-3955"0"0,111-22-1986 0 0,-14 6-6943 0 0,-147 46 5845 0 0</inkml:trace>
  <inkml:trace contextRef="#ctx0" brushRef="#br0" timeOffset="-2530.14">4166 1349 1944 0 0,'9'-13'5691'0'0,"-7"21"-9598"0"0,1-5 2811 0 0</inkml:trace>
  <inkml:trace contextRef="#ctx0" brushRef="#br0" timeOffset="-1538.928">4008 1397 1652 0 0,'11'-6'3566'0'0,"-1"5"520"0"0,-1 4-3610 0 0,1-9 2406 0 0,4-10-5407 0 0,8-10-5232 0 0,-15 21 6313 0 0</inkml:trace>
  <inkml:trace contextRef="#ctx0" brushRef="#br0" timeOffset="3908.539">137 3389 1484 0 0,'-66'-18'2840'0'0,"52"12"-989"0"0,33 11-749 0 0,356-3 1119 0 0,-144-20-2944 0 0,-231 17 637 0 0,1 1-1 0 0,0-1 0 0 0,-1 0 0 0 0,1 1 1 0 0,0-1-1 0 0,0 1 0 0 0,0-1 1 0 0,0 1-1 0 0,0-1 0 0 0,-1 1 0 0 0,1 0 1 0 0,0-1-1 0 0,0 1 0 0 0,0 0 0 0 0,0 0 1 0 0,0 0-1 0 0,0 0 0 0 0,0 0 0 0 0,0 0 1 0 0,0 0-1 0 0,0 0 0 0 0,0 0 0 0 0,0 0 1 0 0,0 0-1 0 0,0 1 0 0 0,0-1 0 0 0,0 0 1 0 0,0 1-1 0 0,0-1 0 0 0,0 1 0 0 0,-1-1 1 0 0,1 1-1 0 0,0-1 0 0 0,0 1 0 0 0,0-1 1 0 0,-1 1-1 0 0,1 0 0 0 0,0 0 0 0 0,-1-1 1 0 0,1 1-1 0 0,-1 0 0 0 0,1 0 0 0 0,-1 0 1 0 0,1 0-1 0 0,-1 0 0 0 0,1-1 0 0 0,-1 1 1 0 0,0 0-1 0 0,0 0 0 0 0,1 0 1 0 0,-1 0-1 0 0,0 0 0 0 0,0 0 0 0 0,0 0 1 0 0,0 0-1 0 0,0 0 0 0 0,0 0 0 0 0,0 0 1 0 0,-1 0-1 0 0,1 0 0 0 0,0 0 0 0 0,0 0 1 0 0,-1 0-1 0 0,1 0 0 0 0,-1 0 0 0 0,1 0 1 0 0,-1 0 86 0 0,-22 11-1328 0 0</inkml:trace>
  <inkml:trace contextRef="#ctx0" brushRef="#br0" timeOffset="4160.57">0 3782 1028 0 0,'89'-2'5085'0'0,"-6"-10"-4159"0"0,230-38 1365 0 0,-107 8-3616 0 0,-72 1-3870 0 0,-112 33 3953 0 0</inkml:trace>
  <inkml:trace contextRef="#ctx0" brushRef="#br0" timeOffset="4442.474">740 3211 1272 0 0,'11'-7'4807'0'0,"13"22"-4575"0"0,-1 0 0 0 0,0 2 0 0 0,-2 1 0 0 0,0 0-1 0 0,-1 2 1 0 0,0 0 0 0 0,-2 1 0 0 0,9 13-232 0 0,-12-13 179 0 0,-1 1 0 0 0,0 0 0 0 0,-2 0 1 0 0,0 1-1 0 0,-2 1 0 0 0,0 0 0 0 0,-2 0 0 0 0,-1 1 0 0 0,-1 0 1 0 0,0 1-1 0 0,-2-1 0 0 0,-2 1 0 0 0,1 8-179 0 0,-11 4-9 0 0,-2-1 1 0 0,-1 0-1 0 0,-2 0 0 0 0,-1-1 0 0 0,-2-1 1 0 0,-2-1-1 0 0,0 0 0 0 0,-3-1 0 0 0,-1-1 1 0 0,-1-1-1 0 0,-1-2 0 0 0,-2 0 1 0 0,-28 24 8 0 0,48-45-391 0 0,0-1 0 0 0,-1 0 0 0 0,0 0 1 0 0,0-1-1 0 0,0 1 0 0 0,-1-1 1 0 0,0-1-1 0 0,0 0 0 0 0,-1 0 1 0 0,0-1-1 0 0,1 0 0 0 0,-1 0 0 0 0,-1-1 1 0 0,1 0-1 0 0,0 0 0 0 0,-1-1 1 0 0,-2-1 390 0 0,-2-1-1252 0 0</inkml:trace>
  <inkml:trace contextRef="#ctx0" brushRef="#br0" timeOffset="10185.553">2427 3364 2272 0 0,'-6'-26'2656'0'0,"-32"-13"-1215"0"0,27 12 488 0 0,25 33-1445 0 0,216 299-323 0 0,-230-303-149 0 0,1-1-1 0 0,0 0 1 0 0,-1 1-1 0 0,1-1 1 0 0,0 0-1 0 0,0 0 1 0 0,0 0-1 0 0,0 0 1 0 0,0 0-1 0 0,0 0 1 0 0,1 0-1 0 0,-1 0 1 0 0,0 0-1 0 0,0-1 1 0 0,1 1-1 0 0,-1 0 1 0 0,0-1-1 0 0,1 1 1 0 0,-1-1-1 0 0,1 1 1 0 0,-1-1-1 0 0,0 0 1 0 0,1 0-1 0 0,-1 0 1 0 0,1 0-1 0 0,-1 0 1 0 0,1 0-1 0 0,-1 0 1 0 0,1 0-1 0 0,-1 0 1 0 0,1-1-1 0 0,-1 1 1 0 0,0 0-1 0 0,1-1 1 0 0,-1 0-1 0 0,1 1 1 0 0,-1-1-1 0 0,0 0 1 0 0,0 1-1 0 0,1-1 1 0 0,-1 0-1 0 0,0 0 1 0 0,0 0-1 0 0,0 0 0 0 0,0 0 1 0 0,0 0-1 0 0,0-1 1 0 0,0 1-1 0 0,-1 0 1 0 0,1 0-1 0 0,0-1 1 0 0,-1 1-1 0 0,1 0 1 0 0,-1-1-1 0 0,1 0-11 0 0,0 1-5 0 0,144-163 553 0 0,-144 164-567 0 0,-1 1-1 0 0,0-1 1 0 0,0 0 0 0 0,0 0 0 0 0,1 1 0 0 0,-1-1 0 0 0,0 0 0 0 0,0 0 0 0 0,1 0 0 0 0,-1 1 0 0 0,0-1 0 0 0,1 0 0 0 0,-1 0 0 0 0,0 0 0 0 0,1 0 0 0 0,-1 0 0 0 0,0 0-1 0 0,0 0 1 0 0,1 0 0 0 0,-1 0 0 0 0,0 1 0 0 0,1-1 0 0 0,-1-1 0 0 0,0 1 0 0 0,1 0 0 0 0,-1 0 0 0 0,0 0 0 0 0,1 0 0 0 0,-1 0 0 0 0,0 0 0 0 0,1 0 0 0 0,-1 0 0 0 0,0 0 0 0 0,0-1-1 0 0,1 1 1 0 0,-1 0 0 0 0,0 0 19 0 0,-1 17-50 0 0,-2-8 32 0 0,1 0 0 0 0,0 0 0 0 0,1 0 0 0 0,0 1 0 0 0,1-1 0 0 0,0 0 0 0 0,0 1 0 0 0,1-1 0 0 0,0 0 0 0 0,1 1 0 0 0,0-1 0 0 0,0 0 0 0 0,1 0 0 0 0,0 0 0 0 0,1-1 0 0 0,-1 1 0 0 0,2-1 0 0 0,-1 1 0 0 0,1-2 0 0 0,1 1 0 0 0,-1 0 0 0 0,2-1 0 0 0,-1 0 0 0 0,0-1 0 0 0,1 1 0 0 0,0-1 0 0 0,1 0 0 0 0,0-1 0 0 0,-1 0 0 0 0,2 0 0 0 0,-1-1 0 0 0,3 1 18 0 0,-1-4-21 0 0,-1-1 1 0 0,1 0-1 0 0,0 0 0 0 0,-1-2 1 0 0,1 1-1 0 0,-1-1 0 0 0,1 0 1 0 0,-1-1-1 0 0,0 0 0 0 0,0 0 1 0 0,0-1-1 0 0,0-1 0 0 0,-1 1 1 0 0,0-1-1 0 0,1-1 0 0 0,-2 1 1 0 0,1-1-1 0 0,-1-1 0 0 0,0 1 1 0 0,0-1-1 0 0,-1-1 0 0 0,0 1 1 0 0,0-1-1 0 0,-1 0 0 0 0,0 0 1 0 0,0-1-1 0 0,-1 1 0 0 0,0-1 1 0 0,0 0-1 0 0,-1 0 0 0 0,0-1 1 0 0,-1 1-1 0 0,1-9 21 0 0,-3 12-11 0 0,-1 0 0 0 0,-1-1 0 0 0,1 1 0 0 0,-1 0 0 0 0,0 0-1 0 0,0 0 1 0 0,0 0 0 0 0,-1 1 0 0 0,0-1 0 0 0,0 1 0 0 0,-1-1 0 0 0,1 1 0 0 0,-1 0 0 0 0,0 0-1 0 0,-1 1 1 0 0,1-1 0 0 0,-1 1 0 0 0,0 0 0 0 0,0 0 0 0 0,0 1 0 0 0,-1-1 0 0 0,1 1 0 0 0,-5-1 11 0 0,-145-57-12 0 0,133 54 11 0 0,15 5-186 0 0,-28-8-113 0 0,24 0-3779 0 0,11 10 2785 0 0</inkml:trace>
  <inkml:trace contextRef="#ctx0" brushRef="#br0" timeOffset="10593.992">3286 3459 964 0 0,'209'-94'3746'0'0,"-86"19"-3104"0"0,-122 74-637 0 0,0 1 0 0 0,0-1 0 0 0,-1-1-1 0 0,1 1 1 0 0,0 0 0 0 0,-1 0 0 0 0,1 0-1 0 0,-1 0 1 0 0,1 0 0 0 0,-1 0 0 0 0,0-1-1 0 0,1 1 1 0 0,-1 0 0 0 0,0 0 0 0 0,0-1-1 0 0,0 1 1 0 0,0 0 0 0 0,0 0 0 0 0,0-1-1 0 0,0 1 1 0 0,0 0 0 0 0,-1 0 0 0 0,1 0-1 0 0,0-1 1 0 0,-1 1 0 0 0,1 0-1 0 0,-1 0 1 0 0,1 0 0 0 0,-1 0 0 0 0,0 0-1 0 0,0 0 1 0 0,1 0 0 0 0,-1 0 0 0 0,0 0-1 0 0,0 0 1 0 0,0 0 0 0 0,0 0 0 0 0,0 1-1 0 0,0-1 1 0 0,0 0 0 0 0,0 1 0 0 0,0-1-1 0 0,0 0 1 0 0,0 1 0 0 0,0 0 0 0 0,-1-1-1 0 0,1 1 1 0 0,0 0 0 0 0,0-1 0 0 0,-1 1-1 0 0,1 0 1 0 0,-1 0-5 0 0,-70-19 74 0 0,59 18 5 0 0,1 1 1 0 0,-1-1 0 0 0,0 2 0 0 0,0 0 0 0 0,1 0-1 0 0,-1 1 1 0 0,0 1 0 0 0,1 0 0 0 0,0 1-1 0 0,0 0 1 0 0,0 1 0 0 0,0 0 0 0 0,1 1 0 0 0,0 0-1 0 0,0 1 1 0 0,1 0 0 0 0,-1 1 0 0 0,1 0 0 0 0,-6 7-80 0 0,13-12 18 0 0,0 0 0 0 0,0 0 0 0 0,0 0 0 0 0,1 0 1 0 0,-1 0-1 0 0,1 1 0 0 0,0-1 0 0 0,0 1 0 0 0,0-1 1 0 0,0 1-1 0 0,1 0 0 0 0,0 0 0 0 0,-1 0 0 0 0,1 0 1 0 0,0 0-1 0 0,1 0 0 0 0,-1 0 0 0 0,1 0 0 0 0,0 0 1 0 0,0 0-1 0 0,0 0 0 0 0,1 0 0 0 0,-1 0 1 0 0,1 0-1 0 0,0 0 0 0 0,0 0 0 0 0,0 0 0 0 0,1 0 1 0 0,-1 0-1 0 0,1-1 0 0 0,0 1 0 0 0,0 0 0 0 0,0-1 1 0 0,1 0-1 0 0,-1 1 0 0 0,1-1 0 0 0,0 0 0 0 0,0 0 1 0 0,0-1-1 0 0,0 1 0 0 0,0-1 0 0 0,3 2-18 0 0,7 5-48 0 0,1 0 0 0 0,0-1 0 0 0,0 0 0 0 0,0-1 0 0 0,1-1 0 0 0,0-1 0 0 0,1 0 0 0 0,-1-1 0 0 0,1 0 0 0 0,4-1 48 0 0,161 10-3897 0 0,-145-13 2893 0 0</inkml:trace>
  <inkml:trace contextRef="#ctx0" brushRef="#br0" timeOffset="11413.63">4130 3209 1856 0 0,'0'0'506'0'0,"0"0"-76"0"0,0 0-147 0 0,0 0-32 0 0,6 3 77 0 0,196 194 1509 0 0,-92-89 241 0 0,-86-128-253 0 0,119-185-651 0 0,-57 78-2216 0 0,-80 115-327 0 0,-5 6-3736 0 0,-1 6 3885 0 0</inkml:trace>
  <inkml:trace contextRef="#ctx0" brushRef="#br0" timeOffset="11819.675">4774 3379 1248 0 0,'126'-52'3930'0'0,"-84"27"-3350"0"0,-38 23-533 0 0,4-1 78 0 0,0 0-1 0 0,0-1 0 0 0,0 0 1 0 0,-1-1-1 0 0,1 0 0 0 0,-1 0 1 0 0,-1 0-1 0 0,1-1 1 0 0,-1 0-1 0 0,0 0 0 0 0,0-1 1 0 0,0 0-1 0 0,3-6-124 0 0,-9 13 33 0 0,0 0 30 0 0,-47-15 160 0 0,31 14-174 0 0,-1 0 0 0 0,1 1 0 0 0,-1 1 1 0 0,1 0-1 0 0,0 1 0 0 0,-1 1 0 0 0,1 1 1 0 0,1 0-1 0 0,-1 1 0 0 0,1 1 0 0 0,-1 0 1 0 0,2 1-1 0 0,-1 1 0 0 0,1 0 0 0 0,0 1 0 0 0,1 0 1 0 0,0 1-1 0 0,0 1 0 0 0,-7 8-49 0 0,18-17 1 0 0,0 0 0 0 0,1 0 0 0 0,-1 1 1 0 0,1-1-1 0 0,0 0 0 0 0,0 1 0 0 0,0-1 0 0 0,0 1 0 0 0,0-1 0 0 0,1 1 0 0 0,-1-1 0 0 0,1 1 0 0 0,0-1 1 0 0,-1 1-1 0 0,1 0 0 0 0,0-1 0 0 0,1 1 0 0 0,-1 0 0 0 0,0-1 0 0 0,1 1 0 0 0,-1-1 0 0 0,1 1 0 0 0,0-1 0 0 0,0 1 1 0 0,0-1-1 0 0,0 1 0 0 0,0-1 0 0 0,1 0 0 0 0,-1 0 0 0 0,1 0 0 0 0,-1 0 0 0 0,1 0 0 0 0,0 0 0 0 0,0 0 1 0 0,0 0-1 0 0,0-1 0 0 0,0 1 0 0 0,0 0 0 0 0,0-1 0 0 0,3 1-1 0 0,97 48-245 0 0,37-26-805 0 0,-45-21-3544 0 0,-81-3 3411 0 0</inkml:trace>
  <inkml:trace contextRef="#ctx0" brushRef="#br0" timeOffset="12338.24">5176 3277 1044 0 0,'6'1'153'0'0,"1"0"-1"0"0,-1 0 1 0 0,1 0-1 0 0,-1 0 1 0 0,0 1 0 0 0,0 0-1 0 0,0 1 1 0 0,0-1-1 0 0,0 1 1 0 0,0 0 0 0 0,0 1-1 0 0,-1-1 1 0 0,0 1-1 0 0,0 0 1 0 0,0 1 0 0 0,0-1-1 0 0,-1 1 1 0 0,1 0-1 0 0,-1 0 1 0 0,0 0-1 0 0,-1 1 1 0 0,2 1-153 0 0,-2-3 191 0 0,0 1 0 0 0,0-1 1 0 0,0 1-1 0 0,-1 0 0 0 0,1-1 0 0 0,-1 1 0 0 0,0 0 0 0 0,-1 0 1 0 0,1 0-1 0 0,-1 1 0 0 0,0-1 0 0 0,0 0 0 0 0,-1 1 0 0 0,1-1 1 0 0,-1 0-1 0 0,0 1 0 0 0,-1-1 0 0 0,1 0 0 0 0,-1 0 0 0 0,0 1 1 0 0,-1-1-1 0 0,1 0 0 0 0,-1 0 0 0 0,0 0 0 0 0,0 0 1 0 0,-3 4-192 0 0,-9 6 998 0 0,18-24-875 0 0,5-9-366 0 0,4-3 80 0 0,0 1 0 0 0,1 1 0 0 0,1 0 0 0 0,1 1 0 0 0,1 0 0 0 0,0 2 0 0 0,1 0 0 0 0,14-9 163 0 0,31-29-509 0 0,-68 128 1393 0 0,62 7-962 0 0,8-60-3080 0 0,-63-21 1931 0 0,-2 0-49 0 0,0 0 38 0 0</inkml:trace>
  <inkml:trace contextRef="#ctx0" brushRef="#br0" timeOffset="12589.948">5485 3057 2748 0 0,'-6'-42'6579'0'0,"13"33"-7495"0"0,7 9-3427 0 0,-6 1 3148 0 0,-1-2 70 0 0</inkml:trace>
  <inkml:trace contextRef="#ctx0" brushRef="#br0" timeOffset="12825.264">5981 2984 1612 0 0,'-58'44'3466'0'0,"50"-32"-3266"0"0,1 0 1 0 0,-1 1-1 0 0,2 0 1 0 0,0 0-1 0 0,1 1 1 0 0,0 0 0 0 0,1 0-1 0 0,0 0 1 0 0,1 0-1 0 0,1 0 1 0 0,0 1-1 0 0,1-1 1 0 0,0 1-1 0 0,2 5-200 0 0,-2-3 171 0 0,40 141 918 0 0,-26-123-881 0 0,101 247 109 0 0,-113-280-444 0 0,0 0 1 0 0,0-1 0 0 0,0 1 0 0 0,0 1 0 0 0,0-1-1 0 0,0 0 1 0 0,-1 0 0 0 0,1 0 0 0 0,-1 0 0 0 0,0 0-1 0 0,1 1 1 0 0,-1-1 0 0 0,0 0 0 0 0,0 0 0 0 0,0 1-1 0 0,-1-1 1 0 0,1 0 0 0 0,0 0 0 0 0,-1 0 0 0 0,0 0-1 0 0,1 1 1 0 0,-1-1 0 0 0,0 0 0 0 0,0 0-1 0 0,0 0 1 0 0,0-1 0 0 0,-1 1 0 0 0,1 0 0 0 0,0 0-1 0 0,-1-1 1 0 0,1 1 0 0 0,-1 0 0 0 0,0-1 0 0 0,1 0-1 0 0,-1 1 1 0 0,0-1 0 0 0,0 0 0 0 0,0 0 0 0 0,0 0-1 0 0,0 0 1 0 0,0 0 0 0 0,0 0 0 0 0,0-1 0 0 0,-1 1-1 0 0,1-1 1 0 0,0 0 0 0 0,0 1 0 0 0,0-1 0 0 0,-2 0 126 0 0,-10 0-1158 0 0</inkml:trace>
  <inkml:trace contextRef="#ctx0" brushRef="#br0" timeOffset="14176.243">5693 3367 2300 0 0,'0'0'893'0'0,"0"0"-62"0"0,-14 1 285 0 0,15-4 1878 0 0,229-30-1903 0 0,159-14-3773 0 0,-422 116 2981 0 0,33-67-170 0 0,3 3-2 0 0,0-1-119 0 0,0 0 0 0 0,0 0 1 0 0,1 0-1 0 0,-1 0 0 0 0,1-1 0 0 0,0 0 0 0 0,0 1 0 0 0,0-1 1 0 0,0-1-1 0 0,1 1 0 0 0,-1-1 0 0 0,1 1 0 0 0,0-1 1 0 0,0-1-1 0 0,-1 1 0 0 0,1-1 0 0 0,0 0 0 0 0,0 0 0 0 0,1 0 1 0 0,-1 0-1 0 0,0-1 0 0 0,2 0-8 0 0,16 0-62 0 0,0-1 0 0 0,0-1 0 0 0,0-1 0 0 0,0-1 0 0 0,-1-1 0 0 0,0-1 0 0 0,0 0 0 0 0,0-2 0 0 0,-1-1 0 0 0,0-1 0 0 0,0 0 62 0 0,11-37 951 0 0,-32 46-727 0 0,0 1 23 0 0,-2-19 590 0 0,-23-10 289 0 0,22 53-689 0 0,49 132-256 0 0,-23-87-73 0 0,-4 0 1 0 0,-2 1-1 0 0,-3 1 1 0 0,-4 0-1 0 0,1 57-108 0 0,-11-114 55 0 0,-2 0 1 0 0,0-1-1 0 0,0 1 1 0 0,-2-1-1 0 0,1 1 0 0 0,-2-1 1 0 0,0 0-1 0 0,0-1 1 0 0,-1 1-1 0 0,-1-1 0 0 0,0-1 1 0 0,-2 3-56 0 0,5-9 22 0 0,-1 0-1 0 0,0 0 1 0 0,0 0 0 0 0,0 0 0 0 0,0-1 0 0 0,-1 0 0 0 0,0 0-1 0 0,0-1 1 0 0,0 1 0 0 0,0-1 0 0 0,-1 0 0 0 0,1-1 0 0 0,-1 0-1 0 0,1 0 1 0 0,-1 0 0 0 0,0-1 0 0 0,0 0 0 0 0,0 0 0 0 0,0-1 0 0 0,0 0-1 0 0,0 0 1 0 0,0 0 0 0 0,0-1 0 0 0,0 0 0 0 0,1-1 0 0 0,-1 1-1 0 0,0-1 1 0 0,1-1 0 0 0,-1 1 0 0 0,1-1 0 0 0,0 0 0 0 0,-1-1-1 0 0,1 1 1 0 0,1-1 0 0 0,-1 0 0 0 0,1-1 0 0 0,-1 1 0 0 0,1-1-1 0 0,1 0 1 0 0,-1 0 0 0 0,1-1 0 0 0,0 0 0 0 0,0 1 0 0 0,0-1 0 0 0,1 0-1 0 0,0-1 1 0 0,0 1 0 0 0,1-1 0 0 0,-2-3-22 0 0,-1-4-122 0 0,1 1 0 0 0,0-1 1 0 0,1 0-1 0 0,0 0 0 0 0,1 0 0 0 0,0 0 0 0 0,2 0 1 0 0,-1-1-1 0 0,2 1 0 0 0,0 0 0 0 0,1 0 1 0 0,0 0-1 0 0,1 0 0 0 0,0 0 0 0 0,1 0 0 0 0,1 1 1 0 0,0-1-1 0 0,1 1 0 0 0,2-2 122 0 0,2-3-547 0 0,2 0 1 0 0,0 0-1 0 0,0 1 1 0 0,2 1-1 0 0,0 0 0 0 0,1 1 1 0 0,0 1-1 0 0,9-6 547 0 0,54-40-2704 0 0,-41 31 1491 0 0</inkml:trace>
  <inkml:trace contextRef="#ctx0" brushRef="#br0" timeOffset="27250.784">16899 2956 2272 0 0,'5'-12'7240'0'0,"55"1"-7092"0"0,-51 10 400 0 0,271-27-1509 0 0,-271 27 372 0 0,12-2-219 0 0,-12 5-4257 0 0,-2 3 3672 0 0</inkml:trace>
  <inkml:trace contextRef="#ctx0" brushRef="#br0" timeOffset="27486.501">16951 3059 1956 0 0,'8'14'4987'0'0,"28"-4"-3757"0"0,189 1 708 0 0,-4-42-6794 0 0,-153 13 2334 0 0,-38 5 1297 0 0</inkml:trace>
  <inkml:trace contextRef="#ctx0" brushRef="#br0" timeOffset="19911.325">10726 2601 1280 0 0,'-3'-3'179'0'0,"-1"1"-1"0"0,0 0 1 0 0,0 0 0 0 0,-1 1-1 0 0,1-1 1 0 0,0 1-1 0 0,0 0 1 0 0,-1 0 0 0 0,1 0-1 0 0,-1 1 1 0 0,1 0 0 0 0,-1-1-1 0 0,1 1 1 0 0,0 1-1 0 0,-1-1 1 0 0,1 1 0 0 0,-1 0-1 0 0,1 0 1 0 0,0 0-1 0 0,-2 1-178 0 0,-3 2 108 0 0,-1 0-1 0 0,1 0 1 0 0,0 1 0 0 0,0 0-1 0 0,1 1 1 0 0,-1 0-1 0 0,1 1 1 0 0,1-1-1 0 0,-1 2 1 0 0,1-1-1 0 0,0 1 1 0 0,1 0-1 0 0,0 0 1 0 0,0 1-1 0 0,1-1 1 0 0,0 1-1 0 0,0 1 1 0 0,1-1-1 0 0,0 1 1 0 0,1-1-1 0 0,-2 10-107 0 0,-21 218 1673 0 0,26-237-1672 0 0,3 43 210 0 0,3 0 0 0 0,1 0 1 0 0,2-1-1 0 0,2 0 0 0 0,1-1 0 0 0,3-1 0 0 0,12 24-211 0 0,2 14 269 0 0,-22-59-206 0 0,7 16 74 0 0,-2 1 0 0 0,-1 0 0 0 0,-1 1 0 0 0,-2 0 0 0 0,-2 1 0 0 0,-2 3-137 0 0,-4-34-11 0 0,0 1 0 0 0,-1-1 0 0 0,0 0 0 0 0,0 1 0 0 0,-1-1 0 0 0,0 0 0 0 0,0 0 1 0 0,-1 0-1 0 0,0-1 0 0 0,0 1 0 0 0,0-1 0 0 0,-1 1 0 0 0,0-1 0 0 0,0 0 0 0 0,-1-1 0 0 0,0 1 1 0 0,0-1-1 0 0,0 0 0 0 0,0 0 0 0 0,-1 0 0 0 0,0-1 0 0 0,0 1 0 0 0,0-2 0 0 0,0 1 0 0 0,-4 1 11 0 0,-109 27-3573 0 0,40-75-527 0 0,65 26 2842 0 0</inkml:trace>
  <inkml:trace contextRef="#ctx0" brushRef="#br0" timeOffset="20319.883">10421 4181 2464 0 0,'-26'6'3751'0'0,"34"-3"-840"0"0,162-30-2594 0 0,87-38-7360 0 0,-218 54 5903 0 0</inkml:trace>
  <inkml:trace contextRef="#ctx0" brushRef="#br0" timeOffset="20900.594">11326 3957 1044 0 0,'-14'81'3984'0'0,"-1"-51"-3504"0"0,-1 0-1 0 0,-1-2 0 0 0,-2 0 1 0 0,-1 0-1 0 0,-1-2 0 0 0,-1-1 0 0 0,-1 0 1 0 0,-1-2-1 0 0,-1-1 0 0 0,-1-1 0 0 0,-1-1 1 0 0,-1-1-1 0 0,-11 5-479 0 0,39-24 10 0 0,-1 1 1 0 0,1 0-1 0 0,-1 0 0 0 0,0-1 0 0 0,1 1 0 0 0,-1 0 1 0 0,0-1-1 0 0,1 1 0 0 0,-1-1 0 0 0,0 1 1 0 0,0-1-1 0 0,1 1 0 0 0,-1-1 0 0 0,0 1 1 0 0,0-1-1 0 0,0 0 0 0 0,0 1 0 0 0,0-1 1 0 0,0 0-1 0 0,0 0 0 0 0,1 0 0 0 0,-1 0 0 0 0,0 0 1 0 0,0 0-1 0 0,0 0 0 0 0,0 0 0 0 0,0 0 1 0 0,0 0-1 0 0,0 0 0 0 0,0-1 0 0 0,0 1 1 0 0,1 0-1 0 0,-1-1 0 0 0,0 1 0 0 0,0-1 1 0 0,0 1-1 0 0,0-1 0 0 0,1 1 0 0 0,-1-1 0 0 0,0 1 1 0 0,1-1-1 0 0,-1 0 0 0 0,0 1 0 0 0,1-1 1 0 0,-1 0-1 0 0,1 0 0 0 0,-1 1 0 0 0,1-1 1 0 0,-1 0-1 0 0,1 0 0 0 0,0 0 0 0 0,-1 0 1 0 0,1 1-1 0 0,0-1 0 0 0,0 0 0 0 0,0 0 0 0 0,-1 0 1 0 0,1 0-1 0 0,0 0 0 0 0,0 0 0 0 0,0 0 1 0 0,1 0-1 0 0,-1 0 0 0 0,0 0 0 0 0,0 0 1 0 0,0 1-1 0 0,1-1 0 0 0,-1 0-10 0 0,19-59-228 0 0,-14 50 192 0 0,1 0 1 0 0,0 0-1 0 0,0 0 1 0 0,1 1-1 0 0,1 0 1 0 0,0 1-1 0 0,0 0 0 0 0,0 0 1 0 0,1 0-1 0 0,0 1 1 0 0,1 0-1 0 0,0 1 0 0 0,0 0 1 0 0,0 1-1 0 0,0 0 1 0 0,1 1-1 0 0,0 0 1 0 0,0 0-1 0 0,0 1 0 0 0,0 0 1 0 0,1 1-1 0 0,-1 1 1 0 0,1 0-1 0 0,-1 0 0 0 0,1 1 1 0 0,-1 1-1 0 0,3 0 36 0 0,40-1-83 0 0,-24 3 88 0 0,0-2 0 0 0,0-1-1 0 0,0-1 1 0 0,0-2 0 0 0,-1-1-1 0 0,1-1 1 0 0,-1-1 0 0 0,0-2 0 0 0,0-1-1 0 0,-1-1 1 0 0,15-9-5 0 0,-41 18 5 0 0,0 1 0 0 0,0-1 0 0 0,-1 0 0 0 0,1 0 0 0 0,0-1 0 0 0,-1 1 0 0 0,1 0 0 0 0,-1-1 0 0 0,1 1 0 0 0,-1 0 0 0 0,0-1 0 0 0,0 0 1 0 0,0 1-1 0 0,0-1 0 0 0,0 0 0 0 0,0 1 0 0 0,0-1 0 0 0,0 0 0 0 0,0 0 0 0 0,-1 0 0 0 0,1 0 0 0 0,-1 0 0 0 0,0 0 0 0 0,1 0 0 0 0,-1 0 0 0 0,0 0 0 0 0,0 0 0 0 0,0 0 0 0 0,0 0 0 0 0,-1 0 0 0 0,1 0 0 0 0,-1 0 0 0 0,1 0 0 0 0,-1 1 0 0 0,1-1 1 0 0,-1 0-1 0 0,0 0 0 0 0,0 0 0 0 0,0 1 0 0 0,0-1 0 0 0,0 0 0 0 0,-1 1 0 0 0,1-1 0 0 0,0 1 0 0 0,-1-1 0 0 0,1 1 0 0 0,-1 0 0 0 0,-1-2-5 0 0,-88-60-154 0 0,86 60 145 0 0,-171-72-609 0 0,32 17-3669 0 0,91 18 1713 0 0,34 16 1335 0 0</inkml:trace>
  <inkml:trace contextRef="#ctx0" brushRef="#br0" timeOffset="21622.64">11228 2401 1404 0 0,'1'3'142'0'0,"1"1"1"0"0,-1 0-1 0 0,0-1 0 0 0,0 1 0 0 0,0 0 0 0 0,0 0 0 0 0,-1 0 1 0 0,1 0-1 0 0,-1 0 0 0 0,0 0 0 0 0,-1 0 0 0 0,1 0 1 0 0,-1 0-1 0 0,1 0 0 0 0,-1 0 0 0 0,0 0 0 0 0,-1-1 1 0 0,1 1-1 0 0,-1 0 0 0 0,1-1 0 0 0,-1 1 0 0 0,-1 1-142 0 0,-14 26 390 0 0,-1-1 0 0 0,-1-1-1 0 0,-1 0 1 0 0,-2-2 0 0 0,-1 0-1 0 0,-1-1 1 0 0,-1-2 0 0 0,-1 0-1 0 0,-1-2 1 0 0,-11 6-390 0 0,-28 1 317 0 0,48-78-916 0 0,19 45 566 0 0,-1 0 1 0 0,1-1 0 0 0,-1 1 0 0 0,1 0 0 0 0,1 0-1 0 0,-1 0 1 0 0,0 0 0 0 0,1 0 0 0 0,0 0-1 0 0,0 0 1 0 0,0 0 0 0 0,0 1 0 0 0,1-1-1 0 0,0 1 1 0 0,-1 0 0 0 0,1 0 0 0 0,0 0-1 0 0,1 0 1 0 0,-1 0 0 0 0,0 0 0 0 0,1 1-1 0 0,0 0 1 0 0,-1 0 0 0 0,1 0 0 0 0,0 0-1 0 0,0 0 1 0 0,0 1 0 0 0,0 0 0 0 0,0-1-1 0 0,1 2 1 0 0,-1-1 0 0 0,0 0 0 0 0,0 1-1 0 0,1 0 1 0 0,-1 0 0 0 0,0 0 0 0 0,1 1-1 0 0,3 0 33 0 0,23 10 11 0 0,1-2-1 0 0,0-1 0 0 0,0-2 0 0 0,0-1 0 0 0,1-1 1 0 0,0-2-1 0 0,0-2 0 0 0,0 0 0 0 0,-1-2 1 0 0,1-2-1 0 0,0-1 0 0 0,-1-1 0 0 0,0-2 1 0 0,8-4-11 0 0,-38 12 6 0 0,0 0 0 0 0,0-1 1 0 0,0 1-1 0 0,0-1 0 0 0,0 1 1 0 0,0-1-1 0 0,0 0 0 0 0,-1 0 1 0 0,1 0-1 0 0,0 0 0 0 0,0 0 1 0 0,0 0-1 0 0,-1 0 0 0 0,1 0 1 0 0,-1-1-1 0 0,1 1 0 0 0,-1-1 1 0 0,1 1-1 0 0,-1-1 0 0 0,0 0 1 0 0,0 1-1 0 0,0-1 0 0 0,0 0 1 0 0,0 0-1 0 0,0 0 0 0 0,0 0 1 0 0,-1 0-1 0 0,1 0 0 0 0,-1 0 1 0 0,1 0-1 0 0,-1 0 0 0 0,0 0 1 0 0,0 0-1 0 0,0 0 0 0 0,0 0 1 0 0,0 0-1 0 0,0 0 0 0 0,-1 0-6 0 0,-11-7 4 0 0,0 2 0 0 0,-1-1 0 0 0,0 2 0 0 0,0-1 0 0 0,0 2 0 0 0,-1 0 0 0 0,0 1 0 0 0,0 0 0 0 0,0 1 0 0 0,-1 0 0 0 0,1 2 0 0 0,-15-1-4 0 0,28 2-4 0 0,-140-5-1906 0 0,100 5-451 0 0,26 0 1219 0 0</inkml:trace>
  <inkml:trace contextRef="#ctx0" brushRef="#br0" timeOffset="22094.877">12305 2701 1468 0 0,'-60'-6'3861'0'0,"51"11"-3718"0"0,1 0 1 0 0,-1 1-1 0 0,1 0 0 0 0,1 1 0 0 0,-1 0 1 0 0,1 0-1 0 0,0 0 0 0 0,1 1 0 0 0,0 0 1 0 0,0 0-1 0 0,1 0 0 0 0,-1 1 0 0 0,2 0 1 0 0,-3 5-144 0 0,-2 19 266 0 0,2-1 1 0 0,0 1-1 0 0,3 0 1 0 0,0 0 0 0 0,3 1-1 0 0,0-1 1 0 0,2 1-1 0 0,2-1 1 0 0,1 0-1 0 0,1 0 1 0 0,2 0 0 0 0,1-1-1 0 0,2 0 1 0 0,10 23-267 0 0,-9-18 121 0 0,38 169-259 0 0,-50-202-36 0 0,0 0-1 0 0,0 0 1 0 0,0 0-1 0 0,-1 0 0 0 0,1-1 1 0 0,-1 1-1 0 0,0 0 1 0 0,0-1-1 0 0,0 1 1 0 0,-1-1-1 0 0,1 0 0 0 0,-1 0 1 0 0,0 0-1 0 0,1 0 1 0 0,-2 0-1 0 0,1-1 1 0 0,0 1-1 0 0,0-1 0 0 0,-1 0 1 0 0,1 0-1 0 0,-1 0 1 0 0,0 0-1 0 0,0-1 1 0 0,1 1-1 0 0,-1-1 0 0 0,0 0 1 0 0,0 0-1 0 0,0-1 1 0 0,0 1-1 0 0,0-1 1 0 0,-1 0-1 0 0,1 0 0 0 0,0 0 1 0 0,0 0-1 0 0,0-1 1 0 0,0 0-1 0 0,0 0 1 0 0,0 0-1 0 0,0 0 0 0 0,0 0 1 0 0,1-1-1 0 0,-1 0 1 0 0,-2-1 174 0 0,-31-8-1224 0 0</inkml:trace>
  <inkml:trace contextRef="#ctx0" brushRef="#br0" timeOffset="22346.499">11807 3156 2876 0 0,'5'-9'3886'0'0,"16"-1"-1529"0"0,258-32-1817 0 0,-84 10-4787 0 0,-104 17 1701 0 0,-54 8 1436 0 0</inkml:trace>
  <inkml:trace contextRef="#ctx0" brushRef="#br0" timeOffset="22613.763">12787 2846 1576 0 0,'-11'5'187'0'0,"0"1"-1"0"0,0 1 1 0 0,1 0-1 0 0,-1 0 1 0 0,2 1 0 0 0,-1 0-1 0 0,1 1 1 0 0,0 0-1 0 0,1 0 1 0 0,0 1-1 0 0,1 0 1 0 0,0 1 0 0 0,0-1-1 0 0,1 1 1 0 0,0 1-1 0 0,1-1 1 0 0,1 1-1 0 0,0 0 1 0 0,0 0 0 0 0,1 0-1 0 0,1 0 1 0 0,0 1-1 0 0,0-1 1 0 0,2 1-1 0 0,-1-1 1 0 0,1 1 0 0 0,1-1-1 0 0,1 1 1 0 0,0-1-1 0 0,0 0 1 0 0,1 1-1 0 0,0-1 1 0 0,1 0 0 0 0,1-1-1 0 0,0 1 1 0 0,2 1-187 0 0,90 74-529 0 0,26-51-3685 0 0,-96-34 2756 0 0</inkml:trace>
  <inkml:trace contextRef="#ctx0" brushRef="#br0" timeOffset="22959.207">12942 2876 1060 0 0,'6'-2'98'0'0,"0"0"-1"0"0,0 1 0 0 0,0-1 1 0 0,0 1-1 0 0,0 1 1 0 0,1-1-1 0 0,-1 1 0 0 0,0 1 1 0 0,0-1-1 0 0,1 1 1 0 0,-1 0-1 0 0,0 0 0 0 0,0 1 1 0 0,0-1-1 0 0,0 1 1 0 0,0 1-1 0 0,0-1 1 0 0,-1 1-1 0 0,1 0 0 0 0,-1 1 1 0 0,0-1-1 0 0,0 1 1 0 0,3 3-98 0 0,-2-4 80 0 0,-2-1 19 0 0,0 1 1 0 0,0 0-1 0 0,0 0 1 0 0,0 0-1 0 0,0 0 1 0 0,-1 0-1 0 0,1 1 1 0 0,-1 0-1 0 0,0-1 1 0 0,0 1-1 0 0,0 1 1 0 0,-1-1-1 0 0,0 0 1 0 0,1 1-1 0 0,-1-1 0 0 0,-1 1 1 0 0,1-1-1 0 0,-1 1 1 0 0,0 0-1 0 0,0 0 1 0 0,0 0-1 0 0,0-1 1 0 0,-1 1-1 0 0,0 0 1 0 0,0 0-1 0 0,-1 0 1 0 0,1 0-1 0 0,-1 0 1 0 0,0 0-1 0 0,0-1 1 0 0,-1 1-1 0 0,1 0 0 0 0,-1-1 1 0 0,0 1-1 0 0,0-1 1 0 0,-1 1-1 0 0,1-1 1 0 0,-1 0-1 0 0,0 0 1 0 0,0 0-1 0 0,0-1 1 0 0,-1 1-1 0 0,1-1 1 0 0,-1 1-1 0 0,0-1 1 0 0,0-1-1 0 0,-1 2-99 0 0,-173 97 2438 0 0,178-101-2470 0 0,0-1 0 0 0,0 0 1 0 0,0 1-1 0 0,0-1 0 0 0,0 1 0 0 0,0-1 0 0 0,0 0 0 0 0,-1 1 0 0 0,1-1 0 0 0,0 1 0 0 0,0-1 0 0 0,-1 1 0 0 0,1-1 1 0 0,0 1-1 0 0,0-1 0 0 0,-1 1 0 0 0,1-1 0 0 0,-1 1 0 0 0,1-1 0 0 0,0 1 0 0 0,-1 0 0 0 0,1-1 0 0 0,-1 1 0 0 0,1 0 1 0 0,-1-1-1 0 0,1 1 0 0 0,-1 0 0 0 0,0-1 0 0 0,1 1 0 0 0,-1 0 0 0 0,1 0 0 0 0,-1 0 0 0 0,1 0 0 0 0,-1 0 0 0 0,0 0 1 0 0,1 0-1 0 0,-1 0 0 0 0,1 0 0 0 0,-1 0 0 0 0,0 0 0 0 0,1 0 0 0 0,-1 0 0 0 0,1 0 0 0 0,-1 0 0 0 0,1 0 0 0 0,-1 1 1 0 0,1-1-1 0 0,-1 0 0 0 0,0 0 0 0 0,1 1 0 0 0,-1-1 0 0 0,1 1 0 0 0,0-1 0 0 0,-1 0 0 0 0,1 1 0 0 0,-1-1 0 0 0,1 1 1 0 0,-1-1 31 0 0,32-39-3254 0 0,16-1 612 0 0,-21 20 1410 0 0</inkml:trace>
  <inkml:trace contextRef="#ctx0" brushRef="#br0" timeOffset="23226.146">13308 2889 936 0 0,'-85'8'3675'0'0,"80"-8"-3588"0"0,0 1-1 0 0,-1 0 1 0 0,1 0-1 0 0,0 1 1 0 0,0-1-1 0 0,0 1 1 0 0,0 0-1 0 0,0 1 1 0 0,0-1-1 0 0,0 1 1 0 0,1 0-1 0 0,-1 0 1 0 0,1 1 0 0 0,0-1-1 0 0,0 1 1 0 0,0 0-1 0 0,1 0 1 0 0,-1 0-1 0 0,1 0 1 0 0,0 1-1 0 0,0-1 1 0 0,0 1-1 0 0,1 0 1 0 0,0 0-1 0 0,0 0 1 0 0,0 0-1 0 0,0 0 1 0 0,1 0 0 0 0,0 0-1 0 0,0 1 1 0 0,0-1-1 0 0,1 1 1 0 0,0 3-87 0 0,0-4 10 0 0,0 0-1 0 0,1 1 1 0 0,-1-1 0 0 0,1 1 0 0 0,0-1 0 0 0,1 0 0 0 0,-1 0-1 0 0,1 0 1 0 0,0 0 0 0 0,1 0 0 0 0,-1 0 0 0 0,1 0 0 0 0,0-1-1 0 0,0 1 1 0 0,0-1 0 0 0,1 0 0 0 0,-1 0 0 0 0,1 0 0 0 0,0 0-1 0 0,0-1 1 0 0,1 0 0 0 0,-1 0 0 0 0,1 0 0 0 0,-1 0 0 0 0,2 0-10 0 0,84 22-4383 0 0,-87-25 3217 0 0</inkml:trace>
  <inkml:trace contextRef="#ctx0" brushRef="#br0" timeOffset="23493.244">13511 3211 2544 0 0,'-21'111'3340'0'0,"15"-98"-3173"0"0,-1-1-1 0 0,-1 1 1 0 0,0-1 0 0 0,0-1 0 0 0,-1 0 0 0 0,-1 0-1 0 0,0 0 1 0 0,0-1 0 0 0,-1-1 0 0 0,0 0 0 0 0,0 0-1 0 0,-1-1 1 0 0,-1-1 0 0 0,1 0 0 0 0,-1-1 0 0 0,0 0-1 0 0,-4 0-166 0 0,15-5-931 0 0,-14-27-3032 0 0,16 6 2732 0 0,0 4 5 0 0</inkml:trace>
  <inkml:trace contextRef="#ctx0" brushRef="#br0" timeOffset="24468.175">13658 2857 860 0 0,'25'-11'5070'0'0,"-13"49"-3192"0"0,-6-9-1781 0 0,-4-18-78 0 0,0-1-1 0 0,1 1 0 0 0,0 0 0 0 0,1-1 0 0 0,0 1 0 0 0,0-1 1 0 0,1 0-1 0 0,1-1 0 0 0,0 1 0 0 0,0-1 0 0 0,0 0 0 0 0,2 0 1 0 0,-1-1-1 0 0,1 0 0 0 0,0 0 0 0 0,0-1 0 0 0,1 0 0 0 0,0-1 0 0 0,0 0 1 0 0,1 0-1 0 0,0-1 0 0 0,0 0 0 0 0,0-1 0 0 0,0 0 0 0 0,1 0 1 0 0,0-1-1 0 0,-1-1 0 0 0,1 0 0 0 0,0 0 0 0 0,0-1 0 0 0,0 0 1 0 0,1-1-1 0 0,1-1-18 0 0,-7 0-17 0 0,0-1 1 0 0,-1 0 0 0 0,1 0-1 0 0,0 0 1 0 0,-1-1-1 0 0,1 0 1 0 0,-1 0 0 0 0,0-1-1 0 0,0 1 1 0 0,0-1 0 0 0,-1 0-1 0 0,1-1 1 0 0,-1 1-1 0 0,0-1 1 0 0,0 1 0 0 0,-1-1-1 0 0,1 0 1 0 0,-1-1-1 0 0,0 1 1 0 0,-1-1 0 0 0,1 1-1 0 0,-1-1 1 0 0,0 0-1 0 0,0 0 1 0 0,-1 0 0 0 0,0 0-1 0 0,0 0 1 0 0,0 0 0 0 0,-1 0-1 0 0,0 0 1 0 0,0-6 16 0 0,-25-36 281 0 0,-5-32 931 0 0,17 46 191 0 0,7 52-954 0 0,65 356-367 0 0,-32-139 136 0 0,-27-229-200 0 0,0 1-1 0 0,-1-1 1 0 0,0 1 0 0 0,0-1 0 0 0,0 1 0 0 0,-1-1 0 0 0,0 0 0 0 0,0 0-1 0 0,-1 1 1 0 0,1-1 0 0 0,-1-1 0 0 0,-1 1 0 0 0,1 0 0 0 0,-1-1-1 0 0,0 0 1 0 0,0 0 0 0 0,-1 0 0 0 0,1 0 0 0 0,-1-1 0 0 0,0 0 0 0 0,-1 0-1 0 0,1 0 1 0 0,-1 0 0 0 0,1-1 0 0 0,-1 0 0 0 0,0 0 0 0 0,0-1-1 0 0,0 1 1 0 0,-1-2 0 0 0,-3 2-18 0 0,-1-2-18 0 0,0-1 1 0 0,-1 0-1 0 0,1-1 0 0 0,0 0 0 0 0,0-1 1 0 0,0 0-1 0 0,0-1 0 0 0,1 0 0 0 0,-1-1 1 0 0,1 0-1 0 0,0-1 0 0 0,0 0 0 0 0,0 0 1 0 0,0-1-1 0 0,1 0 0 0 0,0-1 0 0 0,0 0 1 0 0,1 0-1 0 0,-3-4 18 0 0,7 7-36 0 0,1 1 0 0 0,0-1 0 0 0,0 1 1 0 0,0-1-1 0 0,1 0 0 0 0,-1 0 0 0 0,1 0 1 0 0,0-1-1 0 0,0 1 0 0 0,0-1 0 0 0,1 1 1 0 0,0-1-1 0 0,-1 1 0 0 0,2-1 0 0 0,-1 0 1 0 0,0 1-1 0 0,1-1 0 0 0,0 0 0 0 0,0 0 0 0 0,0 1 1 0 0,1-1-1 0 0,0 0 0 0 0,0 1 0 0 0,0-1 1 0 0,0 0-1 0 0,1 1 0 0 0,0-1 0 0 0,-1 1 1 0 0,2 0-1 0 0,-1 0 0 0 0,0 0 0 0 0,1 0 0 0 0,0 0 1 0 0,0 0-1 0 0,0 1 0 0 0,0-1 0 0 0,4-1 36 0 0,149-104-1819 0 0,94-29-4387 0 0,-216 115 5003 0 0</inkml:trace>
  <inkml:trace contextRef="#ctx0" brushRef="#br0" timeOffset="24734.809">14286 2669 860 0 0,'6'7'3118'0'0,"22"53"-2188"0"0,-9-8-164 0 0,-2 0-1 0 0,-2 2 1 0 0,-3-1-1 0 0,-2 2 0 0 0,-2-1 1 0 0,0 46-766 0 0,-12-65 230 0 0,-2-1 0 0 0,0 1 0 0 0,-3-2 0 0 0,0 1 0 0 0,-3-1-1 0 0,0 0 1 0 0,-5 4-230 0 0,8-13-30 0 0,7-21-167 0 0,-16 36 77 0 0,-1-24-3578 0 0,18-19 2346 0 0,-3-37-1271 0 0,4 22 1481 0 0</inkml:trace>
  <inkml:trace contextRef="#ctx0" brushRef="#br0" timeOffset="25852.593">14803 2949 1056 0 0,'-43'-15'3539'0'0,"-30"37"-2410"0"0,61-18-978 0 0,0 1 1 0 0,1 0 0 0 0,0 1-1 0 0,0 0 1 0 0,0 1-1 0 0,0 0 1 0 0,1 0 0 0 0,1 1-1 0 0,-1 1 1 0 0,1 0-1 0 0,1 0 1 0 0,0 0-1 0 0,0 1 1 0 0,0 0 0 0 0,2 1-1 0 0,-1 0 1 0 0,1 0-1 0 0,1 0 1 0 0,0 1-1 0 0,-3 9-151 0 0,8-19 129 0 0,3 1-45 0 0,2 1-117 0 0,0 0 0 0 0,0-1 0 0 0,0 1 0 0 0,0-1 0 0 0,0 0 0 0 0,1-1 0 0 0,0 1 0 0 0,-1-1 0 0 0,1-1 0 0 0,0 1 0 0 0,0-1 0 0 0,0 0 0 0 0,0 0 0 0 0,0 0 0 0 0,0-1 0 0 0,0 0-1 0 0,0 0 1 0 0,0-1 0 0 0,0 1 0 0 0,0-1 0 0 0,0-1 0 0 0,0 1 0 0 0,0-1 0 0 0,0 0 0 0 0,0-1 33 0 0,144-74-1463 0 0,-141 69 1467 0 0,-1-1 0 0 0,0 0 0 0 0,-1-1 0 0 0,0 1 1 0 0,0-2-1 0 0,-1 1 0 0 0,-1-1 0 0 0,1 0 0 0 0,-2 0 1 0 0,0 0-1 0 0,0 0 0 0 0,-1-1 0 0 0,0 0 0 0 0,-1 0 1 0 0,0 0-1 0 0,-1 0 0 0 0,0 0 0 0 0,-1 0 0 0 0,-1 0 0 0 0,0 0 1 0 0,0 0-1 0 0,-1 0 0 0 0,-1 0 0 0 0,0 1 0 0 0,0-1 1 0 0,-1 1-1 0 0,-1 0 0 0 0,0 0 0 0 0,0 0 0 0 0,-1 0 1 0 0,-6-6-5 0 0,7 8 152 0 0,0 1 1 0 0,-1 1 0 0 0,0-1-1 0 0,-1 1 1 0 0,0 0 0 0 0,0 0-1 0 0,0 1 1 0 0,-1 0 0 0 0,0 0-1 0 0,0 1 1 0 0,-1 0 0 0 0,1 0-1 0 0,-1 1 1 0 0,0 0 0 0 0,0 0 0 0 0,-1 1-1 0 0,-4 0-152 0 0,14 3 86 0 0,0 0-2 0 0,-4 4-2 0 0,-2 7-39 0 0,0 1 1 0 0,1 1 0 0 0,1-1 0 0 0,0 0 0 0 0,0 1 0 0 0,2 0 0 0 0,-1 0 0 0 0,2 0 0 0 0,-1 0-1 0 0,2 0 1 0 0,0 1 0 0 0,0-1 0 0 0,2 0 0 0 0,-1 0 0 0 0,2 0 0 0 0,-1 0 0 0 0,2 0 0 0 0,0-1-1 0 0,0 0 1 0 0,1 1 0 0 0,3 3-44 0 0,-2 3 46 0 0,164 342-886 0 0,-182-527-2362 0 0,12 158 3221 0 0,1 0 0 0 0,0 0 0 0 0,1 0 0 0 0,0 0 0 0 0,0 0 1 0 0,0 0-1 0 0,1 1 0 0 0,0-1 0 0 0,1 1 0 0 0,0 0 0 0 0,0 0 0 0 0,0 0 0 0 0,1 0 0 0 0,0 1 0 0 0,0 0 0 0 0,1 0 0 0 0,0 0 0 0 0,0 1 0 0 0,0 0 0 0 0,0 0 0 0 0,1 0 0 0 0,0 1 0 0 0,0 0 0 0 0,0 0 0 0 0,1 1 0 0 0,-1 0 0 0 0,7-1-19 0 0,29 5 139 0 0,-35 3-67 0 0,-1 1 0 0 0,-1 0 0 0 0,1 0 1 0 0,-1 0-1 0 0,0 1 0 0 0,0-1 0 0 0,-1 2 0 0 0,1-1 0 0 0,-1 0 0 0 0,-1 1 0 0 0,1 0 1 0 0,-1 0-1 0 0,-1 1 0 0 0,1-1 0 0 0,-1 1 0 0 0,0-1 0 0 0,-1 1 0 0 0,0 0 0 0 0,0 0 1 0 0,-1 0-1 0 0,0 1 0 0 0,0-1 0 0 0,-1 0 0 0 0,0 0 0 0 0,0 1 0 0 0,-1-1 0 0 0,0 0 1 0 0,0 0-1 0 0,-1 0 0 0 0,0 0 0 0 0,-1 0 0 0 0,0-1 0 0 0,0 1 0 0 0,-1 0 0 0 0,1-1 1 0 0,-2 0-1 0 0,1 0 0 0 0,-1 0 0 0 0,-3 2-72 0 0,-15 10 1000 0 0,20-31-479 0 0,20-43-534 0 0,142-174-1638 0 0,-188 266 2059 0 0,21-30-338 0 0,1 1 0 0 0,0 0-1 0 0,0 0 1 0 0,1 1 0 0 0,1-1 0 0 0,-1 2-1 0 0,1-1 1 0 0,1 0 0 0 0,-1 1-1 0 0,2 0 1 0 0,-1 0 0 0 0,2 0-1 0 0,-2 4-69 0 0,6-10-10 0 0,0-1 0 0 0,0 1 0 0 0,0-1 0 0 0,0 0 0 0 0,1 0 0 0 0,-1 0 0 0 0,1 0 0 0 0,0 0 0 0 0,0 0 0 0 0,0-1 0 0 0,0 1 0 0 0,0-1 0 0 0,0 0 0 0 0,1 0 0 0 0,-1 0 0 0 0,1-1 0 0 0,-1 1 0 0 0,1-1 0 0 0,0 0 0 0 0,3 1 10 0 0,20 3-812 0 0,0 0-1 0 0,0-2 0 0 0,1-1 0 0 0,-1-2 0 0 0,1 0 0 0 0,-1-2 1 0 0,0-1-1 0 0,0-1 0 0 0,0-2 0 0 0,15-4 813 0 0,-3 2-1214 0 0</inkml:trace>
  <inkml:trace contextRef="#ctx0" brushRef="#br0" timeOffset="26905.731">15733 3001 916 0 0,'3'-28'5542'0'0,"-40"26"-4217"0"0,20 7-1193 0 0,0 0-1 0 0,1 1 1 0 0,0 1 0 0 0,0 1 0 0 0,0 0 0 0 0,1 0-1 0 0,1 2 1 0 0,-1 0 0 0 0,2 1 0 0 0,-1 0 0 0 0,1 1-1 0 0,1 0 1 0 0,0 1 0 0 0,1 0 0 0 0,1 1 0 0 0,-2 4-132 0 0,11-16-2 0 0,1 0 1 0 0,1 0 0 0 0,-1-1-1 0 0,0 1 1 0 0,0 0 0 0 0,1 0-1 0 0,-1 0 1 0 0,1-1 0 0 0,-1 1 0 0 0,1 0-1 0 0,0-1 1 0 0,0 1 0 0 0,-1 0-1 0 0,1-1 1 0 0,1 1 0 0 0,-1-1 0 0 0,0 0-1 0 0,0 1 1 0 0,0-1 0 0 0,1 0-1 0 0,-1 1 1 0 0,1-1 0 0 0,-1 0-1 0 0,1 0 1 0 0,-1 0 0 0 0,1-1 0 0 0,-1 1-1 0 0,1 0 1 0 0,0 0 0 0 0,0-1-1 0 0,-1 1 1 0 0,1-1 0 0 0,0 0-1 0 0,0 1 1 0 0,0-1 0 0 0,-1 0 0 0 0,1 0-1 0 0,0 0 1 0 0,0 0 0 0 0,0-1-1 0 0,-1 1 1 0 0,1 0 0 0 0,0-1 0 0 0,0 1-1 0 0,-1-1 1 0 0,1 0 0 0 0,0 1-1 0 0,-1-1 1 0 0,1 0 0 0 0,0 0-1 0 0,-1 0 1 0 0,1 0 0 0 0,-1-1 0 0 0,1 0 1 0 0,15-2-105 0 0,1-1 1 0 0,-2-1 0 0 0,1 0-1 0 0,-1-1 1 0 0,0-1 0 0 0,0-1-1 0 0,-1 0 1 0 0,-1-1-1 0 0,1 0 1 0 0,-1-1 0 0 0,-1-1-1 0 0,0 0 1 0 0,-1-1 0 0 0,0-1-1 0 0,-1 0 1 0 0,-1 0 0 0 0,0-1-1 0 0,-1 0 1 0 0,0 0 0 0 0,-1-1-1 0 0,-1-1 1 0 0,1-4 104 0 0,14-168 1285 0 0,-22 188-1266 0 0,0-1 1 0 0,-1 1-1 0 0,1-1 0 0 0,0 1 1 0 0,0-1-1 0 0,-1 1 1 0 0,1-1-1 0 0,-1 1 1 0 0,1-1-1 0 0,-1 1 0 0 0,1-1 1 0 0,-1 1-1 0 0,0 0 1 0 0,0-1-1 0 0,0 1 0 0 0,0 0 1 0 0,0 0-1 0 0,0 0 1 0 0,0 0-1 0 0,0 0 1 0 0,0 0-1 0 0,-1 0 0 0 0,1 0 1 0 0,0 0-1 0 0,-1 0 1 0 0,1 1-1 0 0,0-1 0 0 0,-1 0 1 0 0,1 1-1 0 0,-1 0 1 0 0,1-1-1 0 0,-1 1 1 0 0,1 0-1 0 0,-1 0 0 0 0,0-1 1 0 0,1 1-1 0 0,-1 0 1 0 0,1 1-1 0 0,-1-1 0 0 0,1 0 1 0 0,-1 0-1 0 0,1 1 1 0 0,-1-1-1 0 0,1 1 1 0 0,-1-1-1 0 0,1 1 0 0 0,0 0 1 0 0,-1-1-1 0 0,1 1-19 0 0,-6 11 10 0 0,1 0 0 0 0,0 1 0 0 0,1 0 0 0 0,0 0-1 0 0,1 0 1 0 0,1 0 0 0 0,0 1 0 0 0,1-1 0 0 0,0 1-1 0 0,1 0 1 0 0,1-1 0 0 0,0 1 0 0 0,1 0 0 0 0,0 0 0 0 0,1-1-1 0 0,0 1 1 0 0,1-1 0 0 0,1 1 0 0 0,0-1 0 0 0,1 0 0 0 0,1-1-1 0 0,0 1 1 0 0,0-1 0 0 0,1 0 0 0 0,1-1 0 0 0,0 0-1 0 0,0 0 1 0 0,1 0 0 0 0,0-1 0 0 0,2 0-10 0 0,1-4-26 0 0,0-1 1 0 0,1-1-1 0 0,-1 0 1 0 0,1-1-1 0 0,-1 0 1 0 0,1-1-1 0 0,0-1 0 0 0,0 0 1 0 0,0 0-1 0 0,0-1 1 0 0,0-1-1 0 0,0 0 1 0 0,0-1-1 0 0,-1 0 1 0 0,1-1-1 0 0,0-1 0 0 0,-1 0 1 0 0,0 0-1 0 0,0-1 1 0 0,0-1-1 0 0,1-1 26 0 0,94-84-411 0 0,-131 120 816 0 0,27-25-431 0 0,0 1-1 0 0,1-1 0 0 0,0 0 1 0 0,0 0-1 0 0,0-1 0 0 0,1 1 1 0 0,-1-1-1 0 0,1 0 0 0 0,-1 0 1 0 0,1 0-1 0 0,0-1 0 0 0,0 0 1 0 0,1 0-1 0 0,-1 0 1 0 0,0 0-1 0 0,1-1 0 0 0,-1 0 1 0 0,1 0-1 0 0,-1-1 0 0 0,1 1 1 0 0,-1-1-1 0 0,1 0 0 0 0,0-1 1 0 0,-1 1-1 0 0,1-1 0 0 0,-1 0 1 0 0,0-1-1 0 0,1 1 0 0 0,2-2 27 0 0,137-51 51 0 0,-145 53 43 0 0,-16 44 250 0 0,10-21-251 0 0,0 0 1 0 0,2 0-1 0 0,0 1 0 0 0,1 0 0 0 0,1 0 1 0 0,2 0-1 0 0,0 0 0 0 0,1 0 0 0 0,2 0 0 0 0,0 0 1 0 0,1-1-1 0 0,2 1 0 0 0,4 12-93 0 0,-6-16 38 0 0,26 250 930 0 0,-29-264-940 0 0,-1-1 0 0 0,1 1 0 0 0,-1 0 1 0 0,0-1-1 0 0,-1 1 0 0 0,1-1 0 0 0,-1 1 1 0 0,0-1-1 0 0,0 0 0 0 0,0 1 0 0 0,-1-1 1 0 0,1 0-1 0 0,-1 1 0 0 0,0-1 0 0 0,0 0 1 0 0,0-1-1 0 0,-1 1 0 0 0,0 0 0 0 0,1-1 1 0 0,-1 1-1 0 0,-1-1 0 0 0,1 0 0 0 0,0 0 1 0 0,-1 0-1 0 0,1 0 0 0 0,-1-1 0 0 0,0 1 1 0 0,0-1-1 0 0,0 0 0 0 0,0 0 0 0 0,0-1 1 0 0,-1 1-1 0 0,1-1 0 0 0,-1 0 0 0 0,1 0 1 0 0,0 0-1 0 0,-1-1 0 0 0,1 1 0 0 0,-1-1 1 0 0,0 0-1 0 0,1-1 0 0 0,-1 1 0 0 0,1-1 1 0 0,-1 0-1 0 0,1 0 0 0 0,0 0 0 0 0,-1 0 1 0 0,1-1-1 0 0,0 0 0 0 0,0 0 0 0 0,0 0 1 0 0,-1-1-29 0 0,-10-8-57 0 0,1 0 1 0 0,0-2 0 0 0,1 1 0 0 0,1-1-1 0 0,0-1 1 0 0,1 0 0 0 0,0-1 0 0 0,1 0 0 0 0,1-1-1 0 0,0 0 1 0 0,1 0 0 0 0,1-1 0 0 0,1 0-1 0 0,0 0 1 0 0,1 0 0 0 0,1-1 0 0 0,1 0 0 0 0,0 0-1 0 0,0-17 57 0 0,5 20-380 0 0,1 1-1 0 0,1-1 0 0 0,0 1 0 0 0,1 0 0 0 0,0 0 1 0 0,1 1-1 0 0,1-1 0 0 0,0 1 0 0 0,1 1 0 0 0,0-1 1 0 0,1 1-1 0 0,0 1 0 0 0,1 0 0 0 0,0 0 1 0 0,1 1-1 0 0,0 0 0 0 0,1 1 0 0 0,0 0 0 0 0,0 1 1 0 0,1 0-1 0 0,0 1 0 0 0,2 0 381 0 0,25-19-1243 0 0</inkml:trace>
  <inkml:trace contextRef="#ctx0" brushRef="#br0" timeOffset="17433.85">8993 2801 1988 0 0,'0'0'601'0'0,"15"-4"447"0"0,10-37 928 0 0,-25 40-1927 0 0,-1 0 0 0 0,1 0 0 0 0,0 0 0 0 0,-1 0 1 0 0,1 0-1 0 0,-1 0 0 0 0,1 1 0 0 0,-1-1 0 0 0,0 0 0 0 0,1 0 0 0 0,-1 0 0 0 0,0 0 0 0 0,0 1 0 0 0,0-1 0 0 0,1 0 0 0 0,-1 1 0 0 0,0-1 0 0 0,0 1 1 0 0,0-1-1 0 0,0 1 0 0 0,0-1 0 0 0,0 1 0 0 0,0 0 0 0 0,0-1 0 0 0,0 1 0 0 0,0 0 0 0 0,0 0 0 0 0,0 0 0 0 0,-1 0 0 0 0,1 0 0 0 0,0 0 0 0 0,0 0 1 0 0,0 0-1 0 0,0 0 0 0 0,0 0 0 0 0,0 1 0 0 0,0-1 0 0 0,0 0 0 0 0,0 1 0 0 0,0-1 0 0 0,0 1 0 0 0,0-1 0 0 0,0 1 0 0 0,0-1 0 0 0,0 1-49 0 0,-10 1 31 0 0,0-1 0 0 0,0 2-1 0 0,0-1 1 0 0,0 2-1 0 0,0-1 1 0 0,1 1 0 0 0,0 1-1 0 0,0 0 1 0 0,0 1-1 0 0,0-1 1 0 0,1 2 0 0 0,0-1-1 0 0,0 2 1 0 0,1-1-1 0 0,0 1 1 0 0,0 0 0 0 0,1 0-1 0 0,0 1 1 0 0,0 0-1 0 0,1 1 1 0 0,0-1 0 0 0,1 1-1 0 0,0 0 1 0 0,-1 4-31 0 0,-5 14 132 0 0,1 0 0 0 0,1 1 0 0 0,2 0 0 0 0,1 0 0 0 0,1 0 0 0 0,2 1 0 0 0,1 0 0 0 0,1 18-132 0 0,5-8 177 0 0,3 0 1 0 0,1-1-1 0 0,1 0 1 0 0,3 0-1 0 0,1-1 1 0 0,1 0-1 0 0,11 16-177 0 0,31 92 453 0 0,-29 14-101 0 0,-54-91-1535 0 0,-51-41-3325 0 0,35-43 1890 0 0,26 3 1376 0 0</inkml:trace>
  <inkml:trace contextRef="#ctx0" brushRef="#br0" timeOffset="19409.221">9379 2604 1312 0 0,'21'-35'5014'0'0,"-21"35"-4889"0"0,4 2 643 0 0,-24 76-692 0 0,14-49 83 0 0,-2-1 1 0 0,-1-1 0 0 0,-2 0 0 0 0,0 0-1 0 0,-2-1 1 0 0,-1 0 0 0 0,-1-2 0 0 0,-1 1-1 0 0,-1-2 1 0 0,-16 17-160 0 0,32-39-1 0 0,-1-1-1 0 0,1 0 1 0 0,-1 0-1 0 0,1 0 1 0 0,-1 0-1 0 0,1 0 1 0 0,-1 0-1 0 0,1 0 1 0 0,0-1-1 0 0,-1 1 1 0 0,1-1-1 0 0,-1 1 1 0 0,1-1-1 0 0,0 1 1 0 0,-1-1-1 0 0,1 0 1 0 0,0 1-1 0 0,0-1 1 0 0,-1 0-1 0 0,1 0 0 0 0,0 0 1 0 0,0 0-1 0 0,0 0 1 0 0,0 0-1 0 0,0 0 1 0 0,0-1-1 0 0,1 1 1 0 0,-1 0-1 0 0,0 0 1 0 0,1-1-1 0 0,-1 1 1 0 0,0 0-1 0 0,1-1 1 0 0,0 1-1 0 0,-1-1 1 0 0,1 1-1 0 0,0-1 1 0 0,0 1-1 0 0,0-1 1 0 0,0 1-1 0 0,0-1 1 0 0,0 1-1 0 0,0 0 1 0 0,0-1-1 0 0,0 1 1 0 0,1-1-1 0 0,-1 1 1 0 0,1-1-1 0 0,-1 1 1 0 0,1 0-1 0 0,0-1 1 0 0,-1 1-1 0 0,1 0 1 0 0,0 0-1 0 0,0-1 1 0 0,0 1-1 0 0,0 0 1 0 0,0 0 1 0 0,-1-5-19 0 0,-1 2 11 0 0,0 0-1 0 0,1-1 1 0 0,-1 1 0 0 0,1 0-1 0 0,0 0 1 0 0,0 0 0 0 0,0 0-1 0 0,1 0 1 0 0,-1 0 0 0 0,1 0-1 0 0,0 0 1 0 0,0 0 0 0 0,1 0-1 0 0,-1 0 1 0 0,1 0 0 0 0,0 1-1 0 0,0-1 1 0 0,0 0-1 0 0,0 1 1 0 0,1 0 0 0 0,-1 0-1 0 0,1-1 1 0 0,0 1 0 0 0,0 1-1 0 0,0-1 1 0 0,0 0 0 0 0,0 1-1 0 0,1 0 1 0 0,-1 0 0 0 0,1 0-1 0 0,0 0 1 0 0,0 0 0 0 0,-1 1-1 0 0,1-1 1 0 0,0 1-1 0 0,3 0 9 0 0,252 17-78 0 0,-102-50 229 0 0,-153 34-129 0 0,0-1-1 0 0,0 0 1 0 0,-1 0 0 0 0,1 0 0 0 0,-1 0-1 0 0,1 0 1 0 0,-1-1 0 0 0,0 0-1 0 0,1 0 1 0 0,-1 0 0 0 0,0 0-1 0 0,0 0 1 0 0,0 0 0 0 0,0-1-1 0 0,-1 0 1 0 0,1 1 0 0 0,-1-1-1 0 0,1 0 1 0 0,-1 0 0 0 0,0-1-1 0 0,0 1 1 0 0,-1 0 0 0 0,1-1-1 0 0,-1 1 1 0 0,2-3-22 0 0,-6 0 16 0 0,0 0-1 0 0,-1 1 0 0 0,1-1 1 0 0,-1 1-1 0 0,0 0 0 0 0,-1 0 1 0 0,1 0-1 0 0,-1 1 0 0 0,0 0 1 0 0,0 0-1 0 0,0 0 0 0 0,0 0 1 0 0,-1 1-1 0 0,1 0 0 0 0,-1 0 1 0 0,0 0-1 0 0,-4 0-15 0 0,-178-43-206 0 0,108 43-6745 0 0,78 3 5675 0 0</inkml:trace>
  <inkml:trace contextRef="#ctx0" brushRef="#br0" timeOffset="17826.006">8406 4262 2440 0 0,'-18'12'6188'0'0,"57"-11"-4353"0"0,-19-2-1759 0 0,330-31-756 0 0,-267 23-1643 0 0,-33-11-2454 0 0,-42 16 3514 0 0</inkml:trace>
  <inkml:trace contextRef="#ctx0" brushRef="#br0" timeOffset="18389.982">9398 4116 1184 0 0,'2'61'2588'0'0,"-5"-43"-2292"0"0,-2 1-1 0 0,0-1 1 0 0,-1 0-1 0 0,0 0 1 0 0,-2 0-1 0 0,0-1 0 0 0,-1 0 1 0 0,-1-1-1 0 0,-10 14-295 0 0,13-18 235 0 0,0 0 0 0 0,-1 0 0 0 0,0 0 0 0 0,-1-1-1 0 0,-1-1 1 0 0,0 1 0 0 0,0-2 0 0 0,-1 1 0 0 0,0-1 0 0 0,0-1 0 0 0,-1 0-1 0 0,0-1 1 0 0,0 0 0 0 0,-1-1 0 0 0,0 0 0 0 0,0-1 0 0 0,-1 0-235 0 0,10-7 27 0 0,0 1 1 0 0,0-1 0 0 0,0 0-1 0 0,0 0 1 0 0,0 0 0 0 0,1-1-1 0 0,-1 1 1 0 0,1-1 0 0 0,0 0-1 0 0,-1 0 1 0 0,1 0-1 0 0,1 0 1 0 0,-1-1 0 0 0,0 1-1 0 0,1-1 1 0 0,0 0 0 0 0,0 0-1 0 0,0 1 1 0 0,0-1 0 0 0,0-1-1 0 0,1 1 1 0 0,0 0 0 0 0,0 0-1 0 0,0 0 1 0 0,0-1 0 0 0,1 1-1 0 0,-1-2-27 0 0,0 3-18 0 0,0 0 0 0 0,0-1 0 0 0,0 1-1 0 0,0-1 1 0 0,1 1 0 0 0,-1-1 0 0 0,1 1-1 0 0,0-1 1 0 0,0 1 0 0 0,0-1-1 0 0,1 1 1 0 0,-1-1 0 0 0,1 1 0 0 0,0-1-1 0 0,0 1 1 0 0,0-1 0 0 0,0 1 0 0 0,1 0-1 0 0,-1 0 1 0 0,1 0 0 0 0,0 0 0 0 0,0 0-1 0 0,0 0 1 0 0,0 0 0 0 0,0 0-1 0 0,1 1 1 0 0,-1-1 0 0 0,1 1 0 0 0,0 0-1 0 0,0 0 1 0 0,0 0 0 0 0,0 0 0 0 0,0 0-1 0 0,0 0 1 0 0,0 1 0 0 0,0 0 0 0 0,1 0-1 0 0,-1 0 1 0 0,1 0 0 0 0,-1 0-1 0 0,1 0 1 0 0,-1 1 0 0 0,1 0 18 0 0,121 12-114 0 0,66-7 69 0 0,-188-6 47 0 0,17-1 15 0 0,-1-1 0 0 0,1 0 0 0 0,0-2 0 0 0,-1-1 0 0 0,0 0 0 0 0,-1-1 0 0 0,1-1 1 0 0,-1-1-1 0 0,13-8-17 0 0,-30 15 3 0 0,-1 1 0 0 0,1 0 1 0 0,-1 0-1 0 0,1 0 1 0 0,-1 0-1 0 0,0 0 0 0 0,0-1 1 0 0,1 1-1 0 0,-1 0 1 0 0,0 0-1 0 0,0 0 0 0 0,0-1 1 0 0,0 1-1 0 0,0 0 0 0 0,-1 0 1 0 0,1 0-1 0 0,0-1 1 0 0,-1 1-1 0 0,1 0 0 0 0,0 0 1 0 0,-1 0-1 0 0,1 0 1 0 0,-1 0-1 0 0,0 0 0 0 0,1 0 1 0 0,-1 0-1 0 0,0 0 1 0 0,0 0-1 0 0,1 0 0 0 0,-1 0 1 0 0,0 0-1 0 0,0 1 0 0 0,0-1 1 0 0,0 0-1 0 0,0 1 1 0 0,0-1-1 0 0,0 0 0 0 0,-1 1 1 0 0,1 0-1 0 0,0-1 1 0 0,-1 1-4 0 0,0-2-8 0 0,-167-53-816 0 0,-25-4-5341 0 0,173 44 5009 0 0</inkml:trace>
  <inkml:trace contextRef="#ctx0" brushRef="#br0" timeOffset="28491.679">18379 2624 1260 0 0,'0'-20'3414'0'0,"0"19"-3401"0"0,0 0 12 0 0,0 0-1 0 0,0 0 1 0 0,0 0 0 0 0,0 1 0 0 0,1-1-1 0 0,-1 0 1 0 0,0 0 0 0 0,0 0-1 0 0,-1 0 1 0 0,1 0 0 0 0,0 0 0 0 0,0 1-1 0 0,0-1 1 0 0,-1 0 0 0 0,1 0 0 0 0,0 0-1 0 0,-1 1 1 0 0,1-1 0 0 0,0 0 0 0 0,-1 0-1 0 0,1 1 1 0 0,-1-1 0 0 0,0 0 0 0 0,1 1-1 0 0,-1-1 1 0 0,1 0 0 0 0,-1 1-1 0 0,0-1 1 0 0,1 1 0 0 0,-1-1 0 0 0,0 1-1 0 0,0 0 1 0 0,0-1 0 0 0,1 1 0 0 0,-1 0-1 0 0,0-1 1 0 0,0 1 0 0 0,0 0 0 0 0,0 0-1 0 0,1 0 1 0 0,-1 0 0 0 0,0 0 0 0 0,0 0-1 0 0,0 0 1 0 0,0 0 0 0 0,0 0-1 0 0,1 0 1 0 0,-1 0 0 0 0,0 1 0 0 0,0-1-1 0 0,0 0 1 0 0,0 0 0 0 0,1 1 0 0 0,-1-1-1 0 0,0 1 1 0 0,0-1 0 0 0,1 1 0 0 0,-1-1-1 0 0,0 1 1 0 0,1-1 0 0 0,-1 1-1 0 0,1 0 1 0 0,-1-1-25 0 0,-11 7 113 0 0,1 0-1 0 0,0 1 1 0 0,0 0-1 0 0,1 1 1 0 0,0 0-1 0 0,0 0 1 0 0,1 1-1 0 0,0 0 1 0 0,1 1-1 0 0,0 0 0 0 0,1 0 1 0 0,0 1-1 0 0,1 0 1 0 0,0 0-1 0 0,1 1 1 0 0,0-1-1 0 0,1 1 1 0 0,1 0-1 0 0,0 0 1 0 0,0 0-1 0 0,2 1 1 0 0,-1-1-1 0 0,2 4-112 0 0,-1 32 287 0 0,2 1-1 0 0,3-1 0 0 0,1 0 1 0 0,3 0-1 0 0,2-1 0 0 0,11 33-286 0 0,31 239 898 0 0,-102-139-1307 0 0,49-177 365 0 0,0-5-11 0 0,1 1-1 0 0,0 0 1 0 0,-1 0-1 0 0,1-1 1 0 0,0 1-1 0 0,0 0 1 0 0,-1 0 0 0 0,1 0-1 0 0,-1-1 1 0 0,1 1-1 0 0,0 0 1 0 0,-1 0 0 0 0,1 0-1 0 0,0 0 1 0 0,-1 0-1 0 0,1 0 1 0 0,-1 0-1 0 0,1 0 1 0 0,0-1 0 0 0,-1 2-1 0 0,1-1 1 0 0,-1 0-1 0 0,1 0 1 0 0,0 0-1 0 0,-1 0 1 0 0,1 0 0 0 0,-1 0-1 0 0,1 0 1 0 0,0 0-1 0 0,-1 1 1 0 0,1-1 0 0 0,0 0-1 0 0,-1 0 1 0 0,1 0-1 0 0,0 1 1 0 0,-1-1-1 0 0,1 0 1 0 0,0 1 0 0 0,-1-1-1 0 0,1 0 1 0 0,0 0-1 0 0,0 1 1 0 0,0-1-1 0 0,-1 1 1 0 0,1-1 0 0 0,0 0-1 0 0,0 1 1 0 0,0-1-1 0 0,0 0 1 0 0,0 1 0 0 0,0-1-1 0 0,-1 1 56 0 0,-1-34-2909 0 0,22-28 287 0 0,-6 25 1520 0 0</inkml:trace>
  <inkml:trace contextRef="#ctx0" brushRef="#br0" timeOffset="28931.406">19212 2569 1336 0 0,'-16'0'4499'0'0,"8"13"-4286"0"0,1-1 0 0 0,0 1 1 0 0,0 0-1 0 0,1 1 1 0 0,1 0-1 0 0,1 0 1 0 0,0 0-1 0 0,0 0 1 0 0,2 1-1 0 0,0-1 1 0 0,0 1-1 0 0,1 0 1 0 0,1-1-1 0 0,1 1 1 0 0,0 0-1 0 0,1 3-213 0 0,-2 11 361 0 0,4 23 16 0 0,2-1 0 0 0,2 1 0 0 0,2-1-1 0 0,2-1 1 0 0,3 0 0 0 0,2 0-377 0 0,0-1 199 0 0,-2 1 1 0 0,-3 0-1 0 0,-1 0 0 0 0,-3 1 0 0 0,-2 1 0 0 0,-3 0-199 0 0,-2-39-57 0 0,-1-1-1 0 0,-1 0 1 0 0,0 0-1 0 0,0 0 1 0 0,-2 0-1 0 0,1 0 1 0 0,-1-1-1 0 0,-1 1 1 0 0,0-1-1 0 0,-1 1 1 0 0,0-1 0 0 0,-1-1-1 0 0,0 1 1 0 0,0-1-1 0 0,-3 3 58 0 0,8-12-108 0 0,0 0 0 0 0,1 0 1 0 0,-1 0-1 0 0,0 0 0 0 0,1 0 0 0 0,-1 0 0 0 0,0 0 0 0 0,0 0 0 0 0,0-1 1 0 0,0 1-1 0 0,0 0 0 0 0,0 0 0 0 0,0-1 0 0 0,0 1 0 0 0,0-1 1 0 0,-1 1-1 0 0,1-1 0 0 0,0 1 0 0 0,0-1 0 0 0,0 0 0 0 0,-1 1 0 0 0,1-1 1 0 0,0 0-1 0 0,0 0 0 0 0,0 0 0 0 0,-1 0 0 0 0,1 0 0 0 0,0 0 0 0 0,0-1 1 0 0,-1 1-1 0 0,1 0 0 0 0,0 0 0 0 0,0-1 0 0 0,0 1 0 0 0,-1-1 1 0 0,1 1-1 0 0,0-1 0 0 0,0 0 0 0 0,0 1 0 0 0,0-1 0 0 0,0 0 0 0 0,0 0 1 0 0,0 0-1 0 0,1 0 0 0 0,-1 0 0 0 0,0 0 0 0 0,0 0 0 0 0,1 0 0 0 0,-1 0 1 0 0,0 0 107 0 0,-32-60-3386 0 0,32 60 3347 0 0,-11-31-1173 0 0</inkml:trace>
  <inkml:trace contextRef="#ctx0" brushRef="#br0" timeOffset="33321.958">17806 4109 1368 0 0,'0'0'476'0'0,"0"0"-30"0"0,0 0 40 0 0,-2-22 2152 0 0,-8-9-1691 0 0,31 142 1398 0 0,-19-104-2322 0 0,1-1-1 0 0,-1 0 1 0 0,1 1 0 0 0,0-1-1 0 0,1 0 1 0 0,-1 0-1 0 0,1-1 1 0 0,0 1 0 0 0,1-1-1 0 0,-1 0 1 0 0,1 0-1 0 0,0 0 1 0 0,0-1 0 0 0,1 1-1 0 0,-1-1 1 0 0,1 0-1 0 0,0-1 1 0 0,0 0 0 0 0,1 0-1 0 0,-1 0 1 0 0,0-1-1 0 0,1 0 1 0 0,0 0 0 0 0,-1 0-1 0 0,1-1 1 0 0,0 0 0 0 0,0 0-1 0 0,0-1 1 0 0,0 0-1 0 0,-1 0 1 0 0,1-1 0 0 0,6 0-23 0 0,-9 0 11 0 0,-1 0 0 0 0,1 0 1 0 0,0 0-1 0 0,0 0 1 0 0,-1-1-1 0 0,1 1 1 0 0,-1-1-1 0 0,1 0 1 0 0,-1 0-1 0 0,0 0 1 0 0,0 0-1 0 0,0-1 1 0 0,0 0-1 0 0,0 1 1 0 0,0-1-1 0 0,-1 0 1 0 0,1 0-1 0 0,-1 0 1 0 0,0-1-1 0 0,0 1 1 0 0,0 0-1 0 0,0-1 1 0 0,-1 1-1 0 0,1-1 1 0 0,-1 0-1 0 0,0 0 0 0 0,0 1 1 0 0,0-1-1 0 0,-1 0 1 0 0,1 0-1 0 0,-1 0 1 0 0,0-1-12 0 0,5-42 1631 0 0,-5 46-1612 0 0,0 1-3 0 0,1 0-1 0 0,-1 0 0 0 0,0 0-1 0 0,1 0 1 0 0,-1 0 0 0 0,1 0 0 0 0,-1 0-1 0 0,1 0 1 0 0,-1 0 0 0 0,1-1 0 0 0,-1 1 0 0 0,0 0-1 0 0,1 0 1 0 0,-1 0 0 0 0,1 0 0 0 0,-1-1-1 0 0,0 1 1 0 0,1 0 0 0 0,-1-1 0 0 0,0 1 0 0 0,1 0-1 0 0,-1 0 1 0 0,0-1 0 0 0,1 1 0 0 0,-1 0-1 0 0,0-1 1 0 0,0 1 0 0 0,1-1 0 0 0,-1 1 0 0 0,0 0-1 0 0,0-1 1 0 0,0 1 0 0 0,0-1 0 0 0,0 1-1 0 0,1-1 1 0 0,-1 1 0 0 0,0 0 0 0 0,0-1 0 0 0,0 1-1 0 0,0-1 1 0 0,0 1 0 0 0,0-1 0 0 0,0 1-1 0 0,-1-1 1 0 0,1 1 0 0 0,0 0 0 0 0,0-1 0 0 0,0 1-1 0 0,0-1 1 0 0,0 1-15 0 0,-2 305-49 0 0,-2 32 343 0 0,4-337-287 0 0,-1-1-1 0 0,0 0 1 0 0,0 1-1 0 0,1-1 1 0 0,-1 1 0 0 0,0-1-1 0 0,0 1 1 0 0,0 0-1 0 0,0-1 1 0 0,0 1-1 0 0,0 0 1 0 0,0-1-1 0 0,0 1 1 0 0,0 0-1 0 0,0 0 1 0 0,0 0-1 0 0,0 0 1 0 0,0 0-1 0 0,1 0 1 0 0,-1 0-1 0 0,0 0 1 0 0,0 1-1 0 0,0-1 1 0 0,0 0-1 0 0,0 0 1 0 0,0 1-1 0 0,0-1 1 0 0,0 1-1 0 0,0-1 1 0 0,0 1-1 0 0,1-1 1 0 0,-1 1-1 0 0,0-1 1 0 0,0 1-1 0 0,1 0 1 0 0,-1-1-1 0 0,0 1 1 0 0,1 0-1 0 0,-1 0 1 0 0,1 0-1 0 0,-1-1 1 0 0,1 1-1 0 0,-1 0 1 0 0,1 0-1 0 0,0 0 1 0 0,-1 0-1 0 0,1 0 1 0 0,0 0-1 0 0,0 0 1 0 0,-1 0-1 0 0,1 0 1 0 0,0 0-1 0 0,0 0 1 0 0,0 0-1 0 0,0 0 1 0 0,0 0-1 0 0,1 0 1 0 0,-1 0-1 0 0,0 0 1 0 0,0 0-1 0 0,1-1 1 0 0,-1 1-1 0 0,0 0 1 0 0,1 1-7 0 0,-35-70-207 0 0,31 54 67 0 0,0-1 0 0 0,1 0 0 0 0,1-1 1 0 0,0 1-1 0 0,1 0 0 0 0,0 0 0 0 0,2 0 0 0 0,-1 0 1 0 0,2 0-1 0 0,0 0 0 0 0,1 0 0 0 0,0 1 1 0 0,1-1-1 0 0,1 1 0 0 0,0 1 0 0 0,4-6 140 0 0,-3 6-689 0 0,1 1 0 0 0,-1 0 0 0 0,2 1 0 0 0,0 0 1 0 0,0 0-1 0 0,1 1 0 0 0,0 0 0 0 0,1 1 0 0 0,0 0 0 0 0,1 0 0 0 0,5-2 689 0 0,-2 2-1411 0 0</inkml:trace>
  <inkml:trace contextRef="#ctx0" brushRef="#br0" timeOffset="33588.923">18339 4367 1196 0 0,'30'4'7975'0'0,"30"-22"-7511"0"0,-43 12-213 0 0,20-2-1199 0 0,-37 16-5572 0 0,-7-4 5230 0 0</inkml:trace>
  <inkml:trace contextRef="#ctx0" brushRef="#br0" timeOffset="33840.445">18272 4539 1544 0 0,'7'2'864'0'0,"-2"-2"-224"0"0,2 2 52 0 0,1-2-124 0 0,0 0-44 0 0,1-2-24 0 0,16 2-35 0 0,-12 0-213 0 0,4 0 36 0 0,26-13-88 0 0,-18 7-268 0 0,-2 0 48 0 0,4-3-4 0 0,-2 1-536 0 0,0-4-269 0 0,-4 1-375 0 0,6 1 48 0 0,-4-4 24 0 0</inkml:trace>
  <inkml:trace contextRef="#ctx0" brushRef="#br0" timeOffset="34091.109">18924 4331 1564 0 0,'3'13'5217'0'0,"-12"-2"-5129"0"0,-2 4 167 0 0,0-1 0 0 0,0 1 1 0 0,2 1-1 0 0,0 0 1 0 0,1 1-1 0 0,0-1 0 0 0,2 1 1 0 0,0 1-1 0 0,0-1 1 0 0,2 1-1 0 0,0 0 1 0 0,1 0-1 0 0,1 10-255 0 0,2-24 27 0 0,0-1-1 0 0,1 1 1 0 0,-1 0-1 0 0,1-1 1 0 0,0 1 0 0 0,0-1-1 0 0,0 1 1 0 0,1-1-1 0 0,-1 0 1 0 0,1 1 0 0 0,0-1-1 0 0,0 0 1 0 0,0 0 0 0 0,0 0-1 0 0,1 0 1 0 0,-1-1-1 0 0,1 1 1 0 0,0-1 0 0 0,-1 1-1 0 0,1-1 1 0 0,0 0-1 0 0,1 0 1 0 0,-1 0 0 0 0,0 0-1 0 0,0-1 1 0 0,1 0-1 0 0,-1 1 1 0 0,1-1 0 0 0,-1 0-1 0 0,1-1 1 0 0,0 1 0 0 0,-1 0-1 0 0,1-1 1 0 0,0 0-1 0 0,-1 0 1 0 0,1 0 0 0 0,0-1-1 0 0,2 0-26 0 0,143-28 194 0 0,-144 27-229 0 0,0 1-1 0 0,1-1 1 0 0,-1 0-1 0 0,0 0 0 0 0,0-1 1 0 0,0 0-1 0 0,0 1 0 0 0,-1-2 1 0 0,1 1-1 0 0,-1 0 1 0 0,0-1-1 0 0,0 0 0 0 0,0 0 1 0 0,0 0-1 0 0,-1 0 1 0 0,0-1-1 0 0,0 0 0 0 0,0 1 1 0 0,0-1-1 0 0,-1 0 1 0 0,1 0-1 0 0,-1-1 0 0 0,-1 1 1 0 0,1 0-1 0 0,-1-1 0 0 0,0 1 1 0 0,0-1-1 0 0,0 1 1 0 0,-1-1-1 0 0,0 1 0 0 0,0-1 1 0 0,0 1-1 0 0,-1-1 1 0 0,0 1-1 0 0,0-1 0 0 0,0 1 1 0 0,-1-1-1 0 0,0 1 0 0 0,0 0 1 0 0,0 0-1 0 0,-2-3 36 0 0,-8-4-352 0 0,0-1-1 0 0,-2 2 1 0 0,1-1-1 0 0,-1 2 1 0 0,-1 0-1 0 0,0 1 0 0 0,0 0 1 0 0,-1 1-1 0 0,0 1 1 0 0,0 0-1 0 0,-1 2 1 0 0,0-1-1 0 0,0 2 1 0 0,-10-1 352 0 0,-21-10-1937 0 0,16 5 851 0 0</inkml:trace>
  <inkml:trace contextRef="#ctx0" brushRef="#br0" timeOffset="35018.335">18329 2321 1540 0 0,'0'-8'78'0'0,"0"-22"6961"0"0,-1 28-7020 0 0,1 0 0 0 0,0 0-1 0 0,0 0 1 0 0,0 0 0 0 0,0 0 0 0 0,0 0 0 0 0,0 0 0 0 0,0 0 0 0 0,1 1 0 0 0,-1-1 0 0 0,1 0 0 0 0,-1 0-1 0 0,1 0 1 0 0,0 0 0 0 0,0 1 0 0 0,0-1 0 0 0,0 0 0 0 0,0 1 0 0 0,0-1 0 0 0,0 0 0 0 0,0 1 0 0 0,1 0-1 0 0,-1-1 1 0 0,0 1 0 0 0,1 0 0 0 0,-1 0 0 0 0,1 0 0 0 0,0 0 0 0 0,-1 0 0 0 0,1 0 0 0 0,0 0-1 0 0,0 0 1 0 0,0 1 0 0 0,-1-1 0 0 0,1 1 0 0 0,0-1 0 0 0,0 1 0 0 0,0 0 0 0 0,0-1 0 0 0,0 1 0 0 0,0 0-1 0 0,0 1 1 0 0,0-1 0 0 0,2 0-19 0 0,-2 0 6 0 0,1 0 1 0 0,-1 0-1 0 0,1 1 0 0 0,0-1 1 0 0,-1 1-1 0 0,1-1 0 0 0,-1 1 0 0 0,1 0 1 0 0,-1 0-1 0 0,1 0 0 0 0,-1 0 0 0 0,1 0 1 0 0,-1 0-1 0 0,0 1 0 0 0,0-1 1 0 0,0 1-1 0 0,0 0 0 0 0,0-1 0 0 0,0 1 1 0 0,0 0-1 0 0,0 0 0 0 0,-1 0 1 0 0,1 0-1 0 0,-1 1 0 0 0,1-1 0 0 0,-1 0 1 0 0,0 1-1 0 0,0-1 0 0 0,0 1 0 0 0,0-1 1 0 0,-1 1-1 0 0,1-1 0 0 0,-1 1 1 0 0,1 0-1 0 0,-1-1 0 0 0,0 1 0 0 0,0-1 1 0 0,0 1-1 0 0,-1 0-6 0 0,-10 102 103 0 0,-37 2 361 0 0,49-105-480 0 0,1-1-1 0 0,-1 1 1 0 0,1 0-1 0 0,0-1 1 0 0,0 1-1 0 0,-1-1 1 0 0,1 0-1 0 0,0 0 1 0 0,0 1-1 0 0,0-1 1 0 0,0-1-1 0 0,0 1 0 0 0,1 0 1 0 0,-1 0-1 0 0,0-1 1 0 0,0 1-1 0 0,0-1 1 0 0,1 0-1 0 0,-1 1 1 0 0,0-1-1 0 0,0 0 1 0 0,1-1-1 0 0,-1 1 1 0 0,0 0-1 0 0,0-1 1 0 0,1 1-1 0 0,-1-1 17 0 0,-1 1-21 0 0,199 0-7222 0 0,-176 0 5985 0 0</inkml:trace>
  <inkml:trace contextRef="#ctx0" brushRef="#br0" timeOffset="36151.152">19260 3907 1004 0 0,'0'0'740'0'0,"0"0"-48"0"0,0 0-35 0 0,0 0-103 0 0,0 0-81 0 0,0 0-106 0 0,0 0-58 0 0,-5-4 32 0 0,6 4-316 0 0,0 0 0 0 0,-1 0 0 0 0,1 0 0 0 0,0 0 0 0 0,0 0 0 0 0,0 0 0 0 0,0-1-1 0 0,0 1 1 0 0,0 0 0 0 0,-1-1 0 0 0,1 1 0 0 0,0 0 0 0 0,0-1 0 0 0,0 1 0 0 0,-1-1 0 0 0,1 1 0 0 0,0-1 0 0 0,-1 1 0 0 0,1-1-1 0 0,0 0 1 0 0,-1 1 0 0 0,1-1 0 0 0,-1 0 0 0 0,1 0 0 0 0,-1 1 0 0 0,1-1 0 0 0,-1 0 0 0 0,0 0 0 0 0,1 0 0 0 0,-1 1-1 0 0,0-1 1 0 0,0 0 0 0 0,1 0 0 0 0,-1 0 0 0 0,0 0 0 0 0,0 0 0 0 0,0 0 0 0 0,0 1 0 0 0,0-1 0 0 0,0 0 0 0 0,-1 0 0 0 0,1 0-1 0 0,0 0 1 0 0,0 0 0 0 0,-1 1 0 0 0,1-1 0 0 0,0 0 0 0 0,-1 0 0 0 0,1 0 0 0 0,-1 1 0 0 0,1-1 0 0 0,-1 0 0 0 0,1 0 0 0 0,-1 1-1 0 0,1-1 1 0 0,-1 1 0 0 0,0-1 0 0 0,1 0 0 0 0,-1 1 0 0 0,0-1 0 0 0,0 1 0 0 0,1-1 0 0 0,-1 1 0 0 0,0 0 0 0 0,0-1-1 0 0,0 1 1 0 0,0 0 0 0 0,0 0-25 0 0,8 1 40 0 0,-1 0-1 0 0,0 1 0 0 0,0 0 1 0 0,0 0-1 0 0,-1 0 1 0 0,1 1-1 0 0,-1 0 0 0 0,1 0 1 0 0,-1 1-1 0 0,0-1 0 0 0,0 1 1 0 0,0 0-1 0 0,-1 0 1 0 0,1 1-1 0 0,-1 0 0 0 0,0-1 1 0 0,0 1-1 0 0,3 6-39 0 0,-4-4 79 0 0,1 1 0 0 0,-1 0 0 0 0,-1 0 0 0 0,1 0 0 0 0,-1 0 0 0 0,-1 1 0 0 0,0-1 0 0 0,0 0 1 0 0,0 1-1 0 0,-1-1 0 0 0,0 1 0 0 0,-1-1 0 0 0,0 0 0 0 0,0 1 0 0 0,-1-1 0 0 0,0 0 0 0 0,0 0 0 0 0,-1 0 0 0 0,0 0 0 0 0,0 0 0 0 0,-1-1 0 0 0,0 1 0 0 0,-1-1 0 0 0,1 0 0 0 0,-1 0 0 0 0,-1-1 1 0 0,1 0-1 0 0,-1 1 0 0 0,0-2 0 0 0,-1 1 0 0 0,1-1 0 0 0,-1 0 0 0 0,0 0 0 0 0,0-1 0 0 0,-2 1-79 0 0,-31 24 771 0 0,60-56-989 0 0,248-199-1577 0 0,-261 208 1960 0 0,-46 32 120 0 0,32-12-267 0 0,0 0 0 0 0,1 1 0 0 0,-1 0 0 0 0,1 0 0 0 0,0 0 0 0 0,0 1 0 0 0,0 0 0 0 0,1 0 0 0 0,-1 0 0 0 0,1 1 0 0 0,0 0 1 0 0,0 0-1 0 0,1 0 0 0 0,-1 0 0 0 0,1 1 0 0 0,0 0 0 0 0,1 0 0 0 0,-1 0 0 0 0,1 0 0 0 0,1 0 0 0 0,-1 1 0 0 0,1-1 0 0 0,0 1 0 0 0,0 0 0 0 0,1 0 0 0 0,-1 5-18 0 0,5-4-17 0 0,1 0 0 0 0,0-1 0 0 0,0 1 0 0 0,0-1 0 0 0,1 0-1 0 0,0 0 1 0 0,0-1 0 0 0,1 0 0 0 0,-1 1 0 0 0,2-2 0 0 0,-1 1-1 0 0,0-1 1 0 0,1 0 0 0 0,0 0 0 0 0,1-1 0 0 0,-1 0 0 0 0,0 0 0 0 0,1-1-1 0 0,0 0 1 0 0,0 0 0 0 0,0-1 0 0 0,0 0 0 0 0,1 0 0 0 0,-1-1 0 0 0,1 0 17 0 0,155 6-5889 0 0,-103-21 4482 0 0</inkml:trace>
  <inkml:trace contextRef="#ctx0" brushRef="#br0" timeOffset="36480.155">19863 3941 1172 0 0,'14'-8'6901'0'0,"30"7"-6782"0"0,-34 1 620 0 0,117-11-383 0 0,-64 9-3456 0 0,-62 16-319 0 0,-20-8 2335 0 0</inkml:trace>
  <inkml:trace contextRef="#ctx0" brushRef="#br0" timeOffset="36716.263">19828 4052 1036 0 0,'142'6'6127'0'0,"-85"-8"-5227"0"0,241-46-1564 0 0,-150 7-4289 0 0,-121 35 3823 0 0</inkml:trace>
  <inkml:trace contextRef="#ctx0" brushRef="#br0" timeOffset="36951.711">20658 3926 1452 0 0,'4'-4'5793'0'0,"-77"47"-3764"0"0,69-41-1972 0 0,0 0 1 0 0,0 0-1 0 0,0 1 0 0 0,0 0 1 0 0,1 0-1 0 0,-1 0 0 0 0,1 0 0 0 0,-1 1 1 0 0,1-1-1 0 0,0 1 0 0 0,0 0 1 0 0,1 0-1 0 0,-1 0 0 0 0,1 0 0 0 0,0 0 1 0 0,0 1-1 0 0,0-1 0 0 0,1 0 1 0 0,-1 1-1 0 0,1 0 0 0 0,0-1 0 0 0,1 1 1 0 0,-1 0-1 0 0,1-1 0 0 0,0 1 1 0 0,0 0-1 0 0,0 0 0 0 0,1-1 0 0 0,-1 1 1 0 0,1 0-1 0 0,0-1 0 0 0,1 1 0 0 0,-1-1 1 0 0,1 1-1 0 0,0-1 0 0 0,0 0 1 0 0,0 0-1 0 0,1 1 0 0 0,-1-2 0 0 0,1 1 1 0 0,0 0-1 0 0,0 0 0 0 0,1-1 1 0 0,-1 0-1 0 0,1 0 0 0 0,-1 0 0 0 0,3 2-57 0 0,11 0 44 0 0,1-1 1 0 0,0 0-1 0 0,-1-2 0 0 0,1 1 0 0 0,0-2 0 0 0,0-1 0 0 0,0 0 0 0 0,0-1 0 0 0,0-1 0 0 0,0-1 0 0 0,-1 0 0 0 0,1-1 0 0 0,-1-1 0 0 0,9-4-44 0 0,-22 9-17 0 0,-1 0-1 0 0,0 0 1 0 0,0 0-1 0 0,0 0 1 0 0,0-1-1 0 0,1 1 1 0 0,-1-1-1 0 0,0 0 1 0 0,0 0 0 0 0,0 0-1 0 0,0 0 1 0 0,0 0-1 0 0,0-1 1 0 0,-1 1-1 0 0,1-1 1 0 0,0 0-1 0 0,-1 0 1 0 0,1 0-1 0 0,-1 0 1 0 0,0 0-1 0 0,1-1 1 0 0,-1 1 0 0 0,0-1-1 0 0,-1 1 1 0 0,1-1-1 0 0,0 0 1 0 0,-1 0-1 0 0,1 1 1 0 0,-1-1-1 0 0,0 0 1 0 0,0 0-1 0 0,0-1 1 0 0,-1 1-1 0 0,1 0 1 0 0,-1 0 0 0 0,1 0-1 0 0,-1 0 1 0 0,0-1-1 0 0,0 1 1 0 0,-1 0-1 0 0,1 0 1 0 0,-1 0-1 0 0,1 0 1 0 0,-1-1-1 0 0,0 1 1 0 0,0 0 0 0 0,0 0-1 0 0,-1-1 18 0 0,-8-5-74 0 0,0 0-1 0 0,-1 1 1 0 0,0 0-1 0 0,0 0 1 0 0,-1 1-1 0 0,0 1 1 0 0,0 0-1 0 0,0 0 1 0 0,-1 1-1 0 0,0 1 1 0 0,0 0-1 0 0,0 1 1 0 0,0 1 0 0 0,-1 0-1 0 0,1 0 1 0 0,-1 1-1 0 0,0 1 75 0 0,-55-11-1534 0 0,-3-15-3784 0 0,64 20 4047 0 0</inkml:trace>
  <inkml:trace contextRef="#ctx0" brushRef="#br0" timeOffset="37818.264">19296 2227 2824 0 0,'0'0'801'0'0,"-1"-25"1237"0"0,1 23-1993 0 0,0-1-1 0 0,0 0 1 0 0,1 1-1 0 0,-1-1 1 0 0,1 1 0 0 0,-1-1-1 0 0,1 1 1 0 0,0-1-1 0 0,0 1 1 0 0,0 0-1 0 0,0-1 1 0 0,0 1 0 0 0,0 0-1 0 0,1 0 1 0 0,-1 0-1 0 0,1 0 1 0 0,0 0-1 0 0,-1 0 1 0 0,1 0 0 0 0,0 0-1 0 0,0 1 1 0 0,0-1-1 0 0,1 1 1 0 0,-1 0-1 0 0,0-1 1 0 0,0 1 0 0 0,1 0-1 0 0,-1 0 1 0 0,0 0-1 0 0,1 1 1 0 0,-1-1-1 0 0,1 1 1 0 0,0-1 0 0 0,-1 1-1 0 0,1 0 1 0 0,-1 0-1 0 0,1 0 1 0 0,-1 0-1 0 0,1 0 1 0 0,2 1-45 0 0,0 1 34 0 0,0-1 0 0 0,0 1-1 0 0,-1 0 1 0 0,1 0 0 0 0,0 1 0 0 0,-1-1 0 0 0,0 1 0 0 0,1 0-1 0 0,-1 0 1 0 0,0 1 0 0 0,0-1 0 0 0,-1 1 0 0 0,1 0 0 0 0,-1 0-1 0 0,0 0 1 0 0,0 0 0 0 0,0 1 0 0 0,-1-1 0 0 0,1 1-1 0 0,-1 0 1 0 0,0 0 0 0 0,-1-1 0 0 0,1 1 0 0 0,-1 0 0 0 0,0 1-1 0 0,1 4-33 0 0,0 7 95 0 0,-1 0-1 0 0,-1 0 1 0 0,-1 0-1 0 0,0 0 1 0 0,-1-1-1 0 0,0 1 1 0 0,-2 0-1 0 0,0-1 1 0 0,-1 1-1 0 0,0-1 1 0 0,-1 0-1 0 0,-1-1 1 0 0,-8 13-95 0 0,-9 30 700 0 0,73-43-373 0 0,-41-15-402 0 0,193-42-4702 0 0,-127 24 1869 0 0,-43 7 1631 0 0</inkml:trace>
  <inkml:trace contextRef="#ctx0" brushRef="#br0" timeOffset="39968.537">20992 2632 1128 0 0,'3'-3'682'0'0,"9"-9"-120"0"0,-9 9 12 0 0,-3 3-46 0 0,0 0-40 0 0,0 0-25 0 0,0 0-36 0 0,0 0-48 0 0,0 0-94 0 0,0 0 17 0 0,0 0-13 0 0,0 0-49 0 0,3-15 641 0 0,33-8 122 0 0,-36 23-833 0 0,4 62 159 0 0,30 110-136 0 0,-30-162-480 0 0,5 16 500 0 0,-11-13-6693 0 0,-10-3 5047 0 0</inkml:trace>
  <inkml:trace contextRef="#ctx0" brushRef="#br0" timeOffset="40267.313">20775 3069 1004 0 0,'-7'17'4884'0'0,"43"-17"-3551"0"0,-25 0-1296 0 0,288-40 2088 0 0,43 6-3348 0 0,-340 34 1206 0 0,4 1-1974 0 0,-24 2-1071 0 0,9 0 1852 0 0</inkml:trace>
  <inkml:trace contextRef="#ctx0" brushRef="#br0" timeOffset="40739.323">21061 3242 1516 0 0,'1'0'64'0'0,"-2"0"50"0"0,1 0 0 0 0,-1-1 0 0 0,0 1 0 0 0,1 0 0 0 0,-1 0 0 0 0,0-1 0 0 0,1 1 0 0 0,-1 0 0 0 0,1-1 0 0 0,-1 1 0 0 0,0 0 0 0 0,1-1 0 0 0,-1 1 0 0 0,1-1 0 0 0,-1 1 0 0 0,1-1 0 0 0,0 1 0 0 0,-1-1 0 0 0,1 1 0 0 0,-1-1 0 0 0,1 0 0 0 0,0 1 0 0 0,-1-1 0 0 0,1 1 0 0 0,0-1 0 0 0,0 0 0 0 0,0 1 0 0 0,-1-1 0 0 0,1 0 0 0 0,0 1 0 0 0,0-1 0 0 0,0 0 0 0 0,0 0-1 0 0,0 1 1 0 0,0-1 0 0 0,0 0 0 0 0,1 1 0 0 0,-1-1 0 0 0,0 0 0 0 0,0 1 0 0 0,0-1 0 0 0,1 0-114 0 0,-16 2 71 0 0,-1 1 0 0 0,1 0-1 0 0,0 1 1 0 0,0 0 0 0 0,0 2-1 0 0,1-1 1 0 0,-1 2 0 0 0,1 0-1 0 0,0 1 1 0 0,1 0 0 0 0,0 1-1 0 0,0 0 1 0 0,-8 8-71 0 0,20-13 0 0 0,0 0 0 0 0,0 0 0 0 0,1 0 0 0 0,-1 0 0 0 0,1 1 0 0 0,0-1 0 0 0,0 0 0 0 0,0 0 0 0 0,0 0 0 0 0,0 0 0 0 0,1 0 0 0 0,-1 0 0 0 0,1 0 0 0 0,0 0 0 0 0,0 0 0 0 0,0 0 0 0 0,1 0 0 0 0,-1-1 0 0 0,0 1 0 0 0,1 0 0 0 0,0-1 0 0 0,0 1 0 0 0,0-1 0 0 0,0 1 0 0 0,0-1 0 0 0,0 0 0 0 0,1 0 0 0 0,-1 0 1 0 0,0 0-1 0 0,1-1 0 0 0,0 1 0 0 0,-1-1 0 0 0,1 1 0 0 0,0-1 0 0 0,0 0 0 0 0,0 0 0 0 0,0 0 0 0 0,0 0 0 0 0,75 14-3953 0 0,-61-15 2791 0 0</inkml:trace>
  <inkml:trace contextRef="#ctx0" brushRef="#br0" timeOffset="41210.801">21179 3331 1868 0 0,'-245'184'5010'0'0,"239"-179"-4867"0"0,0 0 0 0 0,0 0 0 0 0,0 1 0 0 0,0 0 0 0 0,1 0 0 0 0,0 1 0 0 0,0-1 0 0 0,1 1 0 0 0,0 0 0 0 0,0 0 0 0 0,0 1 0 0 0,1-1 0 0 0,1 1 0 0 0,-1 0 0 0 0,1-1 0 0 0,0 4-143 0 0,7-6 200 0 0,94 16 472 0 0,-84-22-683 0 0,0 0 0 0 0,0-2 0 0 0,-1 1 0 0 0,1-2 0 0 0,0 0 0 0 0,-1 0 0 0 0,0-2 0 0 0,0 0 0 0 0,0 0 0 0 0,-1-1 0 0 0,0-1 0 0 0,-1 0 0 0 0,1-1 0 0 0,-1 0 0 0 0,-1-1 0 0 0,0 0 0 0 0,0-1 0 0 0,2-4 11 0 0,-13 13-20 0 0,0-1 1 0 0,0 1-1 0 0,0-1 0 0 0,0 1 1 0 0,-1-1-1 0 0,1 1 0 0 0,-1-1 0 0 0,1 1 1 0 0,-1 0-1 0 0,0-1 0 0 0,0 1 0 0 0,0 0 1 0 0,0-1-1 0 0,0 1 0 0 0,-1 0 0 0 0,1 0 1 0 0,-1 0-1 0 0,1 0 0 0 0,-1 0 0 0 0,0 1 1 0 0,0-1-1 0 0,0 0 0 0 0,0 1 0 0 0,0-1 1 0 0,0 1-1 0 0,0 0 0 0 0,0-1 1 0 0,-1 1 19 0 0,-149-62-2808 0 0,139 52-860 0 0,13 10 2576 0 0</inkml:trace>
  <inkml:trace contextRef="#ctx0" brushRef="#br0" timeOffset="41587.1">21700 2736 1036 0 0,'-14'7'214'0'0,"1"2"-1"0"0,0 0 1 0 0,1 1-1 0 0,0 0 1 0 0,0 0-1 0 0,1 1 1 0 0,0 1-1 0 0,1 0 1 0 0,1 0-1 0 0,0 1 1 0 0,0 1-1 0 0,1-1 1 0 0,1 1-1 0 0,1 0 1 0 0,0 1-1 0 0,0 0 1 0 0,2 0-1 0 0,0 0 1 0 0,0 0-1 0 0,1 1 1 0 0,1-1-1 0 0,1 1 1 0 0,0 12-214 0 0,2-21 27 0 0,-1 1 1 0 0,1-1 0 0 0,1 0 0 0 0,-1 1 0 0 0,1-1 0 0 0,0 0-1 0 0,1 0 1 0 0,0 0 0 0 0,0 0 0 0 0,1 0 0 0 0,-1-1 0 0 0,1 0-1 0 0,1 1 1 0 0,-1-1 0 0 0,1-1 0 0 0,0 1 0 0 0,0-1 0 0 0,1 0-1 0 0,0 0 1 0 0,0 0 0 0 0,0-1 0 0 0,0 0 0 0 0,6 2-28 0 0,161 56-2633 0 0,-135-57 1619 0 0,-11-5-166 0 0</inkml:trace>
  <inkml:trace contextRef="#ctx0" brushRef="#br0" timeOffset="42105.188">21874 2847 868 0 0,'2'-2'131'0'0,"0"0"1"0"0,1 0-1 0 0,-1 0 0 0 0,1 0 1 0 0,-1 0-1 0 0,1 0 0 0 0,0 1 1 0 0,-1-1-1 0 0,1 1 0 0 0,0 0 1 0 0,0 0-1 0 0,0 0 0 0 0,0 0 1 0 0,0 0-1 0 0,0 1 0 0 0,0 0 1 0 0,0-1-1 0 0,1 1 0 0 0,-1 0 0 0 0,0 0 1 0 0,0 1-1 0 0,0-1 0 0 0,0 1 1 0 0,0-1-1 0 0,0 1 0 0 0,0 0 1 0 0,2 1-132 0 0,0 0 54 0 0,0-1 0 0 0,-1 1 1 0 0,1 0-1 0 0,-1 0 0 0 0,0 0 1 0 0,0 1-1 0 0,0 0 0 0 0,0 0 0 0 0,0 0 1 0 0,0 0-1 0 0,-1 0 0 0 0,1 1 1 0 0,-1-1-1 0 0,0 1 0 0 0,0 0 1 0 0,-1 0-1 0 0,1 0 0 0 0,-1 1 0 0 0,0-1 1 0 0,0 1-1 0 0,0-1 0 0 0,0 1 1 0 0,-1-1-1 0 0,0 1 0 0 0,0 0 1 0 0,0 0-1 0 0,-1 0 0 0 0,1-1 0 0 0,-1 1 1 0 0,0 0-1 0 0,-1 0 0 0 0,1 0 1 0 0,-1 0-1 0 0,0-1 0 0 0,0 1 1 0 0,-2 4-55 0 0,-4 5 199 0 0,-1 0 0 0 0,0 0 1 0 0,-1-1-1 0 0,0 0 1 0 0,-1-1-1 0 0,-1 0 1 0 0,0-1-1 0 0,0 0 0 0 0,-1-1 1 0 0,-1 0-1 0 0,1 0 1 0 0,-11 4-200 0 0,-56 50 28 0 0,107-82-4845 0 0,0 1 3456 0 0,-3-1 149 0 0</inkml:trace>
  <inkml:trace contextRef="#ctx0" brushRef="#br0" timeOffset="42372.754">22238 2901 1224 0 0,'-127'47'4283'0'0,"120"-44"-4173"0"0,1 0 1 0 0,0 0 0 0 0,0 0 0 0 0,0 0-1 0 0,0 1 1 0 0,0 0 0 0 0,1 0 0 0 0,0 1-1 0 0,0 0 1 0 0,0-1 0 0 0,0 2 0 0 0,1-1-1 0 0,0 0 1 0 0,0 1 0 0 0,0 0 0 0 0,1 0-1 0 0,0 0 1 0 0,0 0 0 0 0,0 1 0 0 0,1-1-1 0 0,0 1 1 0 0,0 0 0 0 0,1-1 0 0 0,0 1-1 0 0,0 4-110 0 0,2-6-27 0 0,0-1 0 0 0,0 1 0 0 0,1-1 0 0 0,0 1 0 0 0,0-1 0 0 0,0 0-1 0 0,1 0 1 0 0,-1 0 0 0 0,1 0 0 0 0,0 0 0 0 0,0-1 0 0 0,0 1 0 0 0,1-1-1 0 0,-1 0 1 0 0,1 0 0 0 0,-1 0 0 0 0,1 0 0 0 0,0-1 0 0 0,1 1 0 0 0,-1-1-1 0 0,0 0 1 0 0,1 0 27 0 0,63 19-3618 0 0,-53-21 2367 0 0,-12 0-62 0 0</inkml:trace>
  <inkml:trace contextRef="#ctx0" brushRef="#br0" timeOffset="42686.667">22542 2771 948 0 0,'-4'13'4516'0'0,"-4"44"-3253"0"0,19 150-164 0 0,1-146-2934 0 0,-12-59 602 0 0,0-1-11 0 0,0 8 70 0 0</inkml:trace>
  <inkml:trace contextRef="#ctx0" brushRef="#br0" timeOffset="43063.57">22374 2949 2232 0 0,'57'-4'6647'0'0,"13"-7"-4301"0"0,150-46-5854 0 0,-122 11-1356 0 0,-85 36 3663 0 0</inkml:trace>
  <inkml:trace contextRef="#ctx0" brushRef="#br0" timeOffset="43691.391">22959 2734 1552 0 0,'15'83'4259'0'0,"-12"-78"-4199"0"0,-1 1 1 0 0,1-1-1 0 0,1 1 0 0 0,-1-1 0 0 0,1 0 0 0 0,0 0 1 0 0,0-1-1 0 0,0 1 0 0 0,0-1 0 0 0,1 0 0 0 0,0 0 1 0 0,0 0-1 0 0,0-1 0 0 0,0 1 0 0 0,1-1 0 0 0,-1-1 1 0 0,1 1-1 0 0,0-1 0 0 0,0 0 0 0 0,0 0 0 0 0,0-1 1 0 0,0 1-1 0 0,0-2 0 0 0,0 1 0 0 0,0 0 0 0 0,1-1 1 0 0,-1 0-1 0 0,0-1 0 0 0,0 1 0 0 0,0-1 0 0 0,0-1 1 0 0,0 1-1 0 0,0-1 0 0 0,0 0 0 0 0,0 0 0 0 0,0-1 1 0 0,-1 1-1 0 0,1-1 0 0 0,-1 0 0 0 0,0-1 0 0 0,0 0 1 0 0,0 1-1 0 0,0-2 0 0 0,-1 1 0 0 0,0 0 0 0 0,1-1 1 0 0,-2 0-1 0 0,3-3-60 0 0,20-50 781 0 0,-26 57-712 0 0,0 1 6 0 0,0 0 21 0 0,-2-36 872 0 0,-1 39-972 0 0,1 0 0 0 0,-1 0 0 0 0,1 1 0 0 0,0-1 1 0 0,0 1-1 0 0,0-1 0 0 0,1 1 0 0 0,-1 0 0 0 0,1-1 0 0 0,0 1 1 0 0,0 0-1 0 0,0 0 0 0 0,0 0 0 0 0,1 0 0 0 0,0 0 0 0 0,0 0 1 0 0,0 0-1 0 0,0 0 0 0 0,0 0 0 0 0,1 0 0 0 0,0 0 0 0 0,0 0 1 0 0,0-1-1 0 0,1 4 4 0 0,-1 14 14 0 0,24 222 209 0 0,-22-234-203 0 0,-2-1 1 0 0,1 0-1 0 0,-1 1 0 0 0,0-1 0 0 0,-1 1 1 0 0,0 0-1 0 0,0-1 0 0 0,-1 1 1 0 0,0-1-1 0 0,0 0 0 0 0,-1 1 0 0 0,0-1 1 0 0,-1 0-1 0 0,0 0 0 0 0,0 0 1 0 0,-1 0-1 0 0,0 0 0 0 0,0-1 0 0 0,0 0 1 0 0,-1 0-1 0 0,-1 0 0 0 0,1 0 1 0 0,-1-1-1 0 0,0 0 0 0 0,0 0 0 0 0,-1-1 1 0 0,1 0-1 0 0,-1 0 0 0 0,-1 0 1 0 0,1-1-1 0 0,-1 0 0 0 0,1 0 0 0 0,-8 2-20 0 0,11-6-4 0 0,0 0 0 0 0,-1 1 0 0 0,1-1 0 0 0,-1-1 0 0 0,1 1 0 0 0,-1 0-1 0 0,1-1 1 0 0,0 0 0 0 0,-1 0 0 0 0,1-1 0 0 0,0 1 0 0 0,0-1 0 0 0,0 0 0 0 0,0 0-1 0 0,0 0 1 0 0,0 0 0 0 0,1-1 0 0 0,-1 0 0 0 0,1 0 0 0 0,0 0 0 0 0,-1 0 0 0 0,1 0-1 0 0,1 0 1 0 0,-1-1 0 0 0,0 0 0 0 0,1 1 0 0 0,0-1 0 0 0,0 0 0 0 0,0 0-1 0 0,0 0 1 0 0,1 0 0 0 0,-1-1 0 0 0,1 1 0 0 0,0 0 0 0 0,0-1 0 0 0,1 1 0 0 0,-1 0-1 0 0,1-1 1 0 0,0 1 0 0 0,0-1 0 0 0,1 1 0 0 0,-1 0 0 0 0,1-1 0 0 0,0 1 0 0 0,0 0-1 0 0,2-4 5 0 0,12-19-468 0 0,1 0 0 0 0,2 1 0 0 0,0 1 0 0 0,2 1-1 0 0,0 1 1 0 0,2 0 0 0 0,1 2 0 0 0,0 1 0 0 0,2 0 0 0 0,0 2-1 0 0,1 1 1 0 0,2 0 468 0 0,27-23-2243 0 0,-21 15 798 0 0</inkml:trace>
  <inkml:trace contextRef="#ctx0" brushRef="#br0" timeOffset="43974.03">23565 2601 956 0 0,'60'66'3268'0'0,"-41"-34"-2822"0"0,-1 1 1 0 0,-2 1-1 0 0,-1 0 1 0 0,-2 1-1 0 0,-1 0 1 0 0,-2 1 0 0 0,-2 0-1 0 0,-1 1 1 0 0,-1 0-1 0 0,-3 0 1 0 0,0 0-1 0 0,-3 1-446 0 0,-2-21 35 0 0,0 0-1 0 0,-2 1 0 0 0,0-1 1 0 0,-1-1-1 0 0,0 1 1 0 0,-2-1-1 0 0,0 0 0 0 0,0 0 1 0 0,-2 0-1 0 0,0-1 1 0 0,0-1-1 0 0,-2 0 0 0 0,0 0 1 0 0,0-1-1 0 0,-1 0 1 0 0,-1-1-1 0 0,-13 11-34 0 0,23-22-260 0 0,0 1 1 0 0,-1-1-1 0 0,1 0 0 0 0,0 0 1 0 0,-1 0-1 0 0,1 0 1 0 0,-1 0-1 0 0,1-1 0 0 0,-1 0 1 0 0,1 0-1 0 0,-1 0 0 0 0,1 0 1 0 0,-1 0-1 0 0,1 0 0 0 0,-1-1 1 0 0,1 0-1 0 0,-1 0 1 0 0,1 0-1 0 0,-1 0 0 0 0,1 0 1 0 0,0-1-1 0 0,0 0 0 0 0,0 1 1 0 0,0-1-1 0 0,0 0 0 0 0,0 0 1 0 0,0-1-1 0 0,1 1 1 0 0,-2-2 259 0 0,-10-9-1170 0 0</inkml:trace>
  <inkml:trace contextRef="#ctx0" brushRef="#br0" timeOffset="47244.893">24358 2932 1108 0 0,'0'0'403'0'0,"0"0"-42"0"0,24-5 1380 0 0,3-25-791 0 0,-76 4 754 0 0,-88 17-1237 0 0,122 11-439 0 0,0 1 1 0 0,1 0-1 0 0,-1 1 1 0 0,1 0-1 0 0,0 1 1 0 0,1 1-1 0 0,-1 0 1 0 0,1 1-1 0 0,0 1 0 0 0,1 0 1 0 0,-1 0-1 0 0,2 1 1 0 0,-1 1-1 0 0,1 0 1 0 0,-5 6-29 0 0,15-14 5 0 0,-1-1 1 0 0,1 1-1 0 0,0-1 1 0 0,0 1-1 0 0,0-1 1 0 0,0 1-1 0 0,0-1 1 0 0,0 1-1 0 0,0 0 1 0 0,1 0-1 0 0,-1-1 1 0 0,1 1 0 0 0,-1 0-1 0 0,1 0 1 0 0,-1 0-1 0 0,1 0 1 0 0,0 0-1 0 0,0-1 1 0 0,0 1-1 0 0,0 0 1 0 0,1 0-1 0 0,-1 0 1 0 0,0 0-1 0 0,1 0 1 0 0,-1-1-1 0 0,1 1 1 0 0,-1 0 0 0 0,1 0-1 0 0,0-1 1 0 0,0 1-1 0 0,0 0 1 0 0,0-1-1 0 0,0 1 1 0 0,0-1-1 0 0,1 1 1 0 0,-1-1-1 0 0,0 0 1 0 0,1 0-1 0 0,-1 1 1 0 0,1-1-1 0 0,-1 0 1 0 0,1 0-1 0 0,0 0 1 0 0,-1 0 0 0 0,1-1-1 0 0,0 1 1 0 0,0 0-1 0 0,-1-1 1 0 0,1 1-1 0 0,0-1 1 0 0,0 0-1 0 0,0 0 1 0 0,0 0-1 0 0,0 1-5 0 0,109 17-36 0 0,-98-16-26 0 0,0-2 0 0 0,0 0 0 0 0,0 0 0 0 0,0-1 0 0 0,-1 0 0 0 0,1-2 1 0 0,0 1-1 0 0,-1-1 0 0 0,0-1 0 0 0,0 0 0 0 0,0-1 0 0 0,0-1 0 0 0,0 1 0 0 0,-1-2 0 0 0,0 1 1 0 0,-1-2-1 0 0,1 1 0 0 0,-2-2 0 0 0,1 1 0 0 0,-1-1 0 0 0,0-1 0 0 0,-1 1 0 0 0,0-1 1 0 0,0-1-1 0 0,-1 0 0 0 0,-1 0 0 0 0,3-6 62 0 0,60-235 1289 0 0,-65 204-265 0 0,-4 47-913 0 0,-2-32 600 0 0,1 32-709 0 0,0 1-1 0 0,0-1 0 0 0,0 0 0 0 0,0 1 0 0 0,0-1 0 0 0,1 0 0 0 0,-1 1 1 0 0,0-1-1 0 0,-1 1 0 0 0,1 0 0 0 0,0-1 0 0 0,0 1 0 0 0,0 0 0 0 0,0 0 1 0 0,0-1-1 0 0,0 1 0 0 0,0 0 0 0 0,0 0 0 0 0,-1 0 0 0 0,1 0 0 0 0,0 1 0 0 0,0-1 1 0 0,0 0-1 0 0,0 0 0 0 0,0 1 0 0 0,0-1 0 0 0,0 0 0 0 0,0 1 0 0 0,0-1 1 0 0,0 1-1 0 0,0 0 0 0 0,0-1 0 0 0,0 1 0 0 0,0 0 0 0 0,0-1 0 0 0,1 1 1 0 0,-1 0-1 0 0,0 0 0 0 0,0 0 0 0 0,1 0 0 0 0,-1 0 0 0 0,1 0 0 0 0,-1 0 0 0 0,1 0 1 0 0,-1 0-1 0 0,1 0 0 0 0,0 0 0 0 0,-1 0 0 0 0,1 0 0 0 0,0 0 0 0 0,0 0 1 0 0,0 0-1 0 0,0 0 0 0 0,0 1-1 0 0,-9 18 23 0 0,2 1 0 0 0,1 0 0 0 0,0 0 0 0 0,2 0 0 0 0,0 1 1 0 0,2-1-1 0 0,0 1 0 0 0,1 0 0 0 0,1-1 0 0 0,2 3-23 0 0,63 247 631 0 0,-47-217 1257 0 0,6-179-2491 0 0,74-79 382 0 0,-64 188 112 0 0,-33 16 3 0 0,4 4-4 0 0,-1 0 95 0 0,1 0-1 0 0,-1 0 1 0 0,0 0-1 0 0,-1 1 0 0 0,1 0 1 0 0,-1 0-1 0 0,1 0 1 0 0,-2 0-1 0 0,1 0 0 0 0,0 1 1 0 0,-1-1-1 0 0,0 1 1 0 0,-1-1-1 0 0,1 1 0 0 0,-1 0 1 0 0,0 0-1 0 0,0 0 1 0 0,-1 0-1 0 0,0 0 1 0 0,0-1-1 0 0,0 1 0 0 0,-1 0 1 0 0,1 0-1 0 0,-2 0 1 0 0,1 0-1 0 0,-1-1 0 0 0,1 1 1 0 0,-1 0-1 0 0,-3 4 16 0 0,-81 103 364 0 0,95-146-616 0 0,186-161-354 0 0,-204 201 847 0 0,2-3-210 0 0,0 1 0 0 0,0-1 0 0 0,0 2 0 0 0,1-1-1 0 0,0 1 1 0 0,0 0 0 0 0,0 0 0 0 0,1 0 0 0 0,-1 1 0 0 0,2 0 0 0 0,-1 0 0 0 0,1 0 0 0 0,0 1 0 0 0,1-1 0 0 0,-3 7-31 0 0,9-9-54 0 0,0 0 0 0 0,0 0 0 0 0,1 0 0 0 0,-1-1 0 0 0,1 1 1 0 0,0-1-1 0 0,0 0 0 0 0,1 0 0 0 0,-1-1 0 0 0,1 1 0 0 0,0-1 0 0 0,0 0 0 0 0,0 0 0 0 0,0-1 1 0 0,0 1-1 0 0,1-1 0 0 0,-1 0 0 0 0,1-1 0 0 0,0 1 0 0 0,-1-1 0 0 0,1 0 0 0 0,0 0 0 0 0,0-1 1 0 0,0 0-1 0 0,-1 0 0 0 0,1 0 0 0 0,0-1 0 0 0,0 0 0 0 0,1 0 54 0 0,-5 1-94 0 0,147-12-5087 0 0,-107 5 3950 0 0</inkml:trace>
  <inkml:trace contextRef="#ctx0" brushRef="#br0" timeOffset="48642.776">25560 2777 2216 0 0,'-90'-6'3376'0'0,"65"9"-3083"0"0,1 0 0 0 0,-1 2-1 0 0,1 0 1 0 0,0 2 0 0 0,1 1 0 0 0,0 1 0 0 0,0 1 0 0 0,-1 1-293 0 0,-13 23 684 0 0,37-33-566 0 0,51 12 114 0 0,-32-11-281 0 0,0 0 0 0 0,-1-2 1 0 0,1-1-1 0 0,0 0 0 0 0,0-1 0 0 0,-1-1 1 0 0,1-1-1 0 0,-1 0 0 0 0,0-1 0 0 0,0-2 1 0 0,-1 1-1 0 0,0-2 0 0 0,0 0 0 0 0,0-1 1 0 0,-1-1-1 0 0,-1-1 0 0 0,0 0 1 0 0,0-1-1 0 0,-1 0 0 0 0,10-12 49 0 0,-3-43 1727 0 0,-21 65-1496 0 0,0-40 1107 0 0,-28-24-436 0 0,5 14-241 0 0,8 29-492 0 0,15 24-169 0 0,0-1-1 0 0,-1 1 0 0 0,1 0 0 0 0,0-1 1 0 0,-1 1-1 0 0,1-1 0 0 0,-1 1 1 0 0,1-1-1 0 0,-1 0 0 0 0,1 1 0 0 0,-1-1 1 0 0,1 1-1 0 0,-1-1 0 0 0,1 0 1 0 0,-1 1-1 0 0,1-1 0 0 0,-1 0 1 0 0,0 0-1 0 0,1 0 0 0 0,-1 1 0 0 0,0-1 1 0 0,1 0-1 0 0,-1 0 0 0 0,0 0 1 0 0,1 0-1 0 0,-1 0 0 0 0,1 0 0 0 0,-1 0 1 0 0,0 0-1 0 0,1 0 0 0 0,-1 0 1 0 0,0-1-1 0 0,1 1 0 0 0,-1 0 0 0 0,1 0 1 0 0,-1-1-1 0 0,0 1 0 0 0,1 0 1 0 0,-1-1-1 0 0,0 1 1 0 0,1 25-20 0 0,0 0 0 0 0,2 0 0 0 0,0 0 0 0 0,2 0 0 0 0,1-1 0 0 0,1 1 0 0 0,1-1-1 0 0,1 0 1 0 0,1-1 0 0 0,1 0 0 0 0,1 0 0 0 0,1-1 0 0 0,1-1 0 0 0,13 18 20 0 0,-24-36-46 0 0,0 1 1 0 0,1-1-1 0 0,-1 0 0 0 0,1 0 0 0 0,-1 0 0 0 0,1-1 1 0 0,0 1-1 0 0,0 0 0 0 0,0-1 0 0 0,0 0 1 0 0,1 0-1 0 0,-1 0 0 0 0,1 0 0 0 0,-1 0 0 0 0,1-1 1 0 0,0 0-1 0 0,-1 1 0 0 0,1-2 0 0 0,0 1 1 0 0,0 0-1 0 0,0-1 0 0 0,0 1 0 0 0,0-1 0 0 0,3 0 46 0 0,1-6-63 0 0,-2 0-1 0 0,1 0 0 0 0,-1 0 1 0 0,1-1-1 0 0,-2 0 0 0 0,1 0 1 0 0,-1-1-1 0 0,0 1 0 0 0,-1-1 1 0 0,0 0-1 0 0,0 0 0 0 0,0-1 1 0 0,-1 1-1 0 0,-1-1 0 0 0,1 0 1 0 0,-1 0 63 0 0,21-58 524 0 0,-2 130-592 0 0,-17-61 50 0 0,0 1 0 0 0,-1 0 0 0 0,1-1 1 0 0,0 0-1 0 0,0 0 0 0 0,0 0 0 0 0,0-1 0 0 0,1 1 0 0 0,-1-1 0 0 0,0 0 0 0 0,1 0 0 0 0,-1-1 0 0 0,0 1 0 0 0,1-1 0 0 0,-1 0 0 0 0,1 0 0 0 0,-1-1 0 0 0,1 1 0 0 0,-1-1 0 0 0,0 0 0 0 0,1 0 0 0 0,-1 0 0 0 0,0-1 1 0 0,0 1-1 0 0,0-1 0 0 0,0 0 0 0 0,0 0 0 0 0,0-1 0 0 0,0 1 0 0 0,-1-1 0 0 0,1 0 0 0 0,-1 0 0 0 0,0 0 0 0 0,0 0 0 0 0,0 0 0 0 0,0-1 0 0 0,0 1 0 0 0,-1-1 0 0 0,0 0 0 0 0,2-3 18 0 0,4-55 488 0 0,-8 62-404 0 0,0 0 5 0 0,0 0 10 0 0,0 0-53 0 0,-2-18 317 0 0,76 395 222 0 0,-67-335-481 0 0,-2-24-67 0 0,0 0 0 0 0,-1 0 1 0 0,-2 1-1 0 0,1-1 0 0 0,-2 1 0 0 0,-1-1 1 0 0,0 1-1 0 0,-1 0 0 0 0,-1-1 0 0 0,-1 1 1 0 0,-1-1-1 0 0,0 0 0 0 0,-1 0 0 0 0,-1 0 1 0 0,-1-1-1 0 0,0 0 0 0 0,-3 4-37 0 0,8-19 10 0 0,1 1-1 0 0,-1-1 1 0 0,0 0 0 0 0,0 0-1 0 0,1 0 1 0 0,-1 0 0 0 0,-1 0-1 0 0,1 0 1 0 0,0-1 0 0 0,0 1-1 0 0,-1-1 1 0 0,1 1 0 0 0,0-1-1 0 0,-1 0 1 0 0,0 0-1 0 0,1 0 1 0 0,-1 0 0 0 0,0 0-1 0 0,1-1 1 0 0,-1 1 0 0 0,0-1-1 0 0,0 0 1 0 0,1 0 0 0 0,-1 0-1 0 0,0 0 1 0 0,0 0 0 0 0,1-1-1 0 0,-1 1 1 0 0,0-1-1 0 0,1 0 1 0 0,-1 1 0 0 0,0-1-1 0 0,1 0 1 0 0,-1-1 0 0 0,1 1-1 0 0,-1 0 1 0 0,1-1 0 0 0,0 0-1 0 0,0 1 1 0 0,0-1 0 0 0,-1 0-1 0 0,2 0 1 0 0,-1 0-1 0 0,-1-1-9 0 0,-51-118-106 0 0,52 99-27 0 0,2 1 0 0 0,1-1 0 0 0,0 1 0 0 0,2-1 0 0 0,0 1 0 0 0,2 0 0 0 0,0 0 0 0 0,1 1 0 0 0,1-1 0 0 0,1 1 0 0 0,1 1 0 0 0,1-1 0 0 0,0 2 0 0 0,2-1 0 0 0,0 1 0 0 0,1 1 0 0 0,0 0 0 0 0,2 1 0 0 0,0 1 0 0 0,0 0 0 0 0,2 1 0 0 0,0 1 0 0 0,12-8 133 0 0,156-85-6796 0 0,-153 89 5464 0 0</inkml:trace>
  <inkml:trace contextRef="#ctx0" brushRef="#br0" timeOffset="50274.423">7288 6578 1256 0 0,'-14'-1'1294'0'0,"10"5"3491"0"0,6-1-4711 0 0,1 0 0 0 0,-1 0 0 0 0,1 0 0 0 0,-1 0 0 0 0,1 0 0 0 0,0 0 0 0 0,0-1 0 0 0,0 1 0 0 0,1-1 0 0 0,-1 0 1 0 0,1 0-1 0 0,-1 0 0 0 0,1 0 0 0 0,-1-1 0 0 0,1 0 0 0 0,0 1 0 0 0,0-1 0 0 0,0-1 0 0 0,0 1 0 0 0,0 0 0 0 0,0-1 0 0 0,0 0 1 0 0,0 0-1 0 0,0 0 0 0 0,0 0 0 0 0,0-1 0 0 0,-1 0 0 0 0,1 0 0 0 0,0 0 0 0 0,3-1-74 0 0,12 2 289 0 0,182-13 479 0 0,38 9-3710 0 0,-198 15 1298 0 0,-33-8-1586 0 0,-12 0 1952 0 0</inkml:trace>
  <inkml:trace contextRef="#ctx0" brushRef="#br0" timeOffset="50525.655">7391 6898 1756 0 0,'11'6'3329'0'0,"28"-2"-2131"0"0,211-9 1597 0 0,-7-16-7061 0 0,-186 15 2203 0 0,-24 3 586 0 0</inkml:trace>
  <inkml:trace contextRef="#ctx0" brushRef="#br0" timeOffset="54546.426">9496 6133 1172 0 0,'0'-31'4106'0'0,"0"28"-3817"0"0,0 3-50 0 0,5-4 30 0 0,22-31 2160 0 0,-27 34-2307 0 0,0 8 218 0 0,-3 191-406 0 0,22-115 299 0 0,-1-2-3428 0 0,-31-66 501 0 0,5-12 1370 0 0</inkml:trace>
  <inkml:trace contextRef="#ctx0" brushRef="#br0" timeOffset="54860.408">9066 6636 1760 0 0,'0'1'147'0'0,"0"-1"0"0"0,0 1 0 0 0,0-1 0 0 0,0 1 0 0 0,1-1 0 0 0,-1 1 0 0 0,0-1 0 0 0,0 1 0 0 0,-1-1-1 0 0,1 1 1 0 0,0-1 0 0 0,0 1 0 0 0,0-1 0 0 0,0 1 0 0 0,0-1 0 0 0,0 0 0 0 0,-1 1 0 0 0,1-1 0 0 0,0 1 0 0 0,0-1 0 0 0,-1 1 0 0 0,1-1 0 0 0,0 0-1 0 0,-1 1 1 0 0,1-1 0 0 0,0 1 0 0 0,-1-1 0 0 0,1 0 0 0 0,0 0 0 0 0,-1 1 0 0 0,1-1 0 0 0,-1 0 0 0 0,1 0 0 0 0,-1 1-147 0 0,56 6 988 0 0,413-12 951 0 0,-245-4-5067 0 0,-217 14-619 0 0,-12-6 2443 0 0</inkml:trace>
  <inkml:trace contextRef="#ctx0" brushRef="#br0" timeOffset="55378.097">9425 6971 1336 0 0,'1'0'77'0'0,"-1"-1"0"0"0,1 0 0 0 0,-1 1 0 0 0,1-1 0 0 0,0 0 0 0 0,-1 1 0 0 0,0-1 0 0 0,1 0 0 0 0,-1 0 0 0 0,1 0 0 0 0,-1 1 0 0 0,0-1 0 0 0,0 0 0 0 0,1 0 0 0 0,-1 0 0 0 0,0 0 0 0 0,0 1 0 0 0,0-1 0 0 0,0 0 0 0 0,0 0 0 0 0,0 0 0 0 0,0 0-1 0 0,0 0 1 0 0,0 0 0 0 0,-1 1 0 0 0,1-1 0 0 0,0 0 0 0 0,0 0 0 0 0,-1 0 0 0 0,1 1 0 0 0,-1-1 0 0 0,1 0 0 0 0,-1 0 0 0 0,1 1 0 0 0,-1-1 0 0 0,1 0 0 0 0,-1 1 0 0 0,1-1 0 0 0,-1 0 0 0 0,0 1 0 0 0,0-1 0 0 0,1 1 0 0 0,-1-1 0 0 0,0 1 0 0 0,0 0 0 0 0,1-1 0 0 0,-1 1 0 0 0,0 0 0 0 0,0 0 0 0 0,0-1 0 0 0,0 1 0 0 0,1 0 0 0 0,-1 0 0 0 0,0 0 0 0 0,0 0 0 0 0,0 0 0 0 0,0 0 0 0 0,0 0 0 0 0,0 0-1 0 0,1 0 1 0 0,-1 1 0 0 0,0-1 0 0 0,0 0 0 0 0,0 0 0 0 0,0 1 0 0 0,1-1 0 0 0,-1 1 0 0 0,0-1 0 0 0,0 1-77 0 0,-80 3 107 0 0,65-1-38 0 0,-1 0 0 0 0,1 1 0 0 0,0 1 0 0 0,0 1 0 0 0,0 0 0 0 0,1 1 0 0 0,0 1 0 0 0,1 0 1 0 0,-1 1-1 0 0,1 1 0 0 0,1 0 0 0 0,-9 8-69 0 0,21-13-49 0 0,0 0-1 0 0,1 0 1 0 0,0 0 0 0 0,-1 0 0 0 0,2 0 0 0 0,-1 0-1 0 0,0 0 1 0 0,1 0 0 0 0,0 0 0 0 0,0 0 0 0 0,1-1-1 0 0,-1 1 1 0 0,1 0 0 0 0,0-1 0 0 0,0 1 0 0 0,1-1-1 0 0,-1 0 1 0 0,1 0 0 0 0,0 0 0 0 0,0 0 0 0 0,0 0-1 0 0,1 0 1 0 0,-1-1 0 0 0,1 0 0 0 0,0 0 0 0 0,0 0 0 0 0,0 0-1 0 0,0 0 1 0 0,1-1 0 0 0,-1 0 0 0 0,1 0 0 0 0,-1 0-1 0 0,1 0 1 0 0,0-1 0 0 0,0 0 0 0 0,0 0 0 0 0,-1 0-1 0 0,1-1 1 0 0,0 1 0 0 0,0-1 0 0 0,4 0 49 0 0,10 0-2282 0 0,-3 0 1174 0 0</inkml:trace>
  <inkml:trace contextRef="#ctx0" brushRef="#br0" timeOffset="55754.793">9421 7100 1672 0 0,'-68'119'2568'0'0,"-65"149"751"0"0,132-265-3289 0 0,-1 1 0 0 0,1 0 0 0 0,0 0 0 0 0,1 0 0 0 0,-1 0 0 0 0,1 0-1 0 0,0 0 1 0 0,0 0 0 0 0,0 1 0 0 0,0-1 0 0 0,1 0 0 0 0,-1 0 0 0 0,1 0 0 0 0,0 0-1 0 0,1 0 1 0 0,-1-1 0 0 0,1 1 0 0 0,-1 0 0 0 0,1-1 0 0 0,0 1 0 0 0,0-1-1 0 0,1 1 1 0 0,-1-1 0 0 0,1 0 0 0 0,0 0 0 0 0,0 0 0 0 0,0 0 0 0 0,0-1 0 0 0,0 1-1 0 0,0-1 1 0 0,1 0 0 0 0,-1 0 0 0 0,1 0 0 0 0,0 0 0 0 0,-1 0 0 0 0,1-1 0 0 0,0 0-1 0 0,0 0 1 0 0,0 0 0 0 0,0 0 0 0 0,0-1 0 0 0,0 1 0 0 0,0-1 0 0 0,0 0-1 0 0,0 0 1 0 0,1-1 0 0 0,-1 1 0 0 0,0-1 0 0 0,0 0 0 0 0,0 0 0 0 0,-1 0 0 0 0,1 0-1 0 0,0-1 1 0 0,0 0 0 0 0,-1 0-30 0 0,4 1 3 0 0,-1 0 0 0 0,0-1-1 0 0,0 0 1 0 0,0 0 0 0 0,0-1-1 0 0,0 0 1 0 0,0 0 0 0 0,-1 0-1 0 0,0 0 1 0 0,1-1 0 0 0,-1 0-1 0 0,0 0 1 0 0,-1-1 0 0 0,1 1 0 0 0,-1-1-1 0 0,0 0 1 0 0,0 0 0 0 0,0 0-1 0 0,-1-1 1 0 0,0 1 0 0 0,0-1-1 0 0,0 0 1 0 0,-1 0 0 0 0,0 0-1 0 0,0 0 1 0 0,0 0 0 0 0,-1-1-1 0 0,0 1 1 0 0,0 0 0 0 0,-1-1 0 0 0,0 0-3 0 0,-6-6-22 0 0,-2 0 0 0 0,0 0 0 0 0,0 1 0 0 0,-1 0 1 0 0,-1 0-1 0 0,0 1 0 0 0,0 0 0 0 0,-1 1 0 0 0,0 1 1 0 0,-1-1-1 0 0,0 2 0 0 0,-1 0 0 0 0,0 0 0 0 0,0 1 1 0 0,-1 1-1 0 0,1 0 0 0 0,-12-3 22 0 0,-25-16-564 0 0,9-16-5321 0 0,41 40 4387 0 0</inkml:trace>
  <inkml:trace contextRef="#ctx0" brushRef="#br0" timeOffset="56760.628">9354 7018 888 0 0,'0'0'679'0'0,"0"0"-32"0"0,0 0-99 0 0,0 0-8 0 0,0 0-42 0 0,0 0-142 0 0,0 0-26 0 0,0 0-4 0 0,0 0-30 0 0,0 0-81 0 0,0 0 31 0 0,0 0-6 0 0,4 2-38 0 0,-2 0-184 0 0,0 0-1 0 0,-1 0 0 0 0,1 0 1 0 0,-1 0-1 0 0,0 0 0 0 0,1 0 1 0 0,-1 1-1 0 0,0-1 0 0 0,0 1 1 0 0,0-1-1 0 0,-1 1 0 0 0,1-1 1 0 0,-1 1-1 0 0,1-1 0 0 0,-1 1 1 0 0,0 0-1 0 0,0-1 0 0 0,0 1 1 0 0,0-1-1 0 0,0 1 0 0 0,-1-1 1 0 0,1 1-1 0 0,-1 0 0 0 0,0-1 1 0 0,0 0-1 0 0,0 1 0 0 0,0-1 1 0 0,0 1-1 0 0,0-1 0 0 0,0 0 1 0 0,-1 0-1 0 0,1 0 1 0 0,-1 1-18 0 0,-53 88-1982 0 0,23-53-56 0 0,14-27 714 0 0</inkml:trace>
  <inkml:trace contextRef="#ctx0" brushRef="#br0" timeOffset="68721.267">14426 6168 1360 0 0,'18'-12'2448'0'0,"-19"12"-2374"0"0,1 0 1 0 0,-1-1-1 0 0,0 1 0 0 0,1 0 1 0 0,-1 0-1 0 0,0-1 0 0 0,1 1 1 0 0,-1-1-1 0 0,1 1 0 0 0,-1-1 1 0 0,0 1-1 0 0,1-1 0 0 0,-1 1 1 0 0,1-1-1 0 0,-1 1 0 0 0,1-1 1 0 0,0 1-1 0 0,-1-1 0 0 0,1 0 1 0 0,-1 1-1 0 0,1-1 0 0 0,0 0 1 0 0,0 1-1 0 0,-1-1 0 0 0,1 0 1 0 0,0 0-1 0 0,0 1 0 0 0,0-1 1 0 0,0 0-1 0 0,0 0 0 0 0,0 1 1 0 0,0-1-1 0 0,0 0 0 0 0,0 0 0 0 0,0 1 1 0 0,0-1-1 0 0,1 0 0 0 0,-1 1 1 0 0,0-1-1 0 0,0 0 0 0 0,1 1 1 0 0,-1-1-1 0 0,1 0 0 0 0,-1 1 1 0 0,0-1-1 0 0,1 0 0 0 0,-1 1 1 0 0,1-1-1 0 0,-1 1 0 0 0,1-1 1 0 0,-1 1-1 0 0,1-1 0 0 0,0 1 1 0 0,-1 0-1 0 0,1-1 0 0 0,0 1 1 0 0,0 0-75 0 0,-14-4 39 0 0,0 2 0 0 0,0 0 0 0 0,0 0 0 0 0,0 1 0 0 0,0 1 0 0 0,0 0 0 0 0,0 1 1 0 0,0 0-1 0 0,0 1 0 0 0,0 1 0 0 0,0 0 0 0 0,1 0 0 0 0,-1 1 0 0 0,1 1 0 0 0,0 0 0 0 0,0 1 1 0 0,1 0-1 0 0,0 1 0 0 0,0 0 0 0 0,0 1 0 0 0,1 0 0 0 0,0 0 0 0 0,1 1 0 0 0,-1 1 0 0 0,2 0 0 0 0,-5 5-39 0 0,12-13 2 0 0,0-1 0 0 0,-1 1 0 0 0,1 0 0 0 0,0 0 0 0 0,0 0 0 0 0,0 0 0 0 0,0 0 0 0 0,0 0 0 0 0,0 0 0 0 0,1 0-1 0 0,-1 0 1 0 0,1 0 0 0 0,-1 0 0 0 0,1 0 0 0 0,0 0 0 0 0,0 1 0 0 0,0-1 0 0 0,0 0 0 0 0,0 0 0 0 0,1 0 0 0 0,-1 0-1 0 0,1 1 1 0 0,-1-1 0 0 0,1 0 0 0 0,0 0 0 0 0,-1 0 0 0 0,1 0 0 0 0,0 0 0 0 0,1-1 0 0 0,-1 1 0 0 0,0 0 0 0 0,0 0-1 0 0,1-1 1 0 0,-1 1 0 0 0,1 0 0 0 0,-1-1 0 0 0,1 0 0 0 0,0 1 0 0 0,0-1 0 0 0,-1 0 0 0 0,1 0 0 0 0,0 0 0 0 0,0 0-1 0 0,0 0 1 0 0,0-1 0 0 0,0 1 0 0 0,1 0 0 0 0,-1-1 0 0 0,0 1-2 0 0,108 17-534 0 0,-97-19 431 0 0,0-1 0 0 0,0 0-1 0 0,0-1 1 0 0,-1 0 0 0 0,1-1 0 0 0,-1 0 0 0 0,1-1 0 0 0,-2-1 0 0 0,1 0 0 0 0,0 0-1 0 0,-1-1 1 0 0,-1-1 0 0 0,1 1 0 0 0,-1-2 0 0 0,0 0 0 0 0,-1 0 0 0 0,0 0 0 0 0,4-6 103 0 0,-4-9-11 0 0,0 0 0 0 0,-2-1 0 0 0,0 1 1 0 0,-2-1-1 0 0,0 0 0 0 0,-2-1 1 0 0,-1 1-1 0 0,-1-1 0 0 0,-1 0 11 0 0,2-8 422 0 0,-2-80 2287 0 0,-21 110-2710 0 0,0 188-11 0 0,23-168 18 0 0,0 1 0 0 0,2-1 0 0 0,0 0 0 0 0,1 0 0 0 0,0 0 0 0 0,2 0 0 0 0,0-1 1 0 0,0 0-1 0 0,2 0 0 0 0,-1-1 0 0 0,2 0 0 0 0,0-1 0 0 0,1 0 0 0 0,0-1 1 0 0,6 5-7 0 0,-13-12 2 0 0,0-1 1 0 0,1 0 0 0 0,-1 0 0 0 0,1-1 0 0 0,0 1-1 0 0,0-1 1 0 0,1 0 0 0 0,-1-1 0 0 0,1 1 0 0 0,-1-1-1 0 0,1 0 1 0 0,0 0 0 0 0,0-1 0 0 0,0 0 0 0 0,0 0-1 0 0,0 0 1 0 0,0 0 0 0 0,0-1 0 0 0,0 0 0 0 0,0-1-1 0 0,0 1 1 0 0,0-1 0 0 0,0 0 0 0 0,0-1 0 0 0,0 0-1 0 0,-1 1 1 0 0,1-2 0 0 0,0 1 0 0 0,4-3-3 0 0,-2-2 39 0 0,0 0 0 0 0,-1-1-1 0 0,0 0 1 0 0,0 0 0 0 0,-1-1 0 0 0,0 0 0 0 0,0 0 0 0 0,-1 0 0 0 0,0-1 0 0 0,-1 1-1 0 0,0-1 1 0 0,0 0 0 0 0,-1-1 0 0 0,0 1 0 0 0,-1-1 0 0 0,0 1 0 0 0,-1-1-1 0 0,0 1 1 0 0,-1-1 0 0 0,0 0 0 0 0,-1-1-39 0 0,1 11 61 0 0,0 1-14 0 0,-3 3-54 0 0,1 0 0 0 0,-1 0 1 0 0,1 1-1 0 0,-1-1 0 0 0,1 1 0 0 0,0-1 1 0 0,0 1-1 0 0,1 0 0 0 0,-1-1 0 0 0,1 1 0 0 0,0 0 1 0 0,0 0-1 0 0,0 0 0 0 0,0 0 0 0 0,1 1 1 0 0,0-1-1 0 0,0 0 0 0 0,0 0 0 0 0,0 0 0 0 0,0 0 1 0 0,1 0-1 0 0,0 0 0 0 0,0 0 0 0 0,0 0 1 0 0,0 0-1 0 0,1 0 0 0 0,-1 0 0 0 0,1-1 1 0 0,0 1-1 0 0,0-1 0 0 0,2 2 7 0 0,1 0-19 0 0,1 0 0 0 0,0 0 0 0 0,0-1 0 0 0,0 0-1 0 0,1 0 1 0 0,-1-1 0 0 0,1 0 0 0 0,0 0 0 0 0,0 0 0 0 0,0-1 0 0 0,0 0 0 0 0,1-1 0 0 0,-1 1 0 0 0,0-1-1 0 0,1-1 1 0 0,-1 1 0 0 0,1-1 0 0 0,-1-1 0 0 0,1 1 0 0 0,-1-1 0 0 0,0-1 0 0 0,1 1 0 0 0,-1-1 0 0 0,0 0-1 0 0,0-1 1 0 0,0 0 0 0 0,0 0 0 0 0,-1 0 0 0 0,1-1 0 0 0,-1 0 0 0 0,0 0 0 0 0,0-1 0 0 0,0 0 0 0 0,1-2 19 0 0,6-30 115 0 0,-13 36-70 0 0,0-32 429 0 0,0 33-466 0 0,-1 0-1 0 0,0 1 1 0 0,1-1 0 0 0,-1 0-1 0 0,1 0 1 0 0,-1 1-1 0 0,1-1 1 0 0,-1 0 0 0 0,0 0-1 0 0,1 0 1 0 0,-1 0-1 0 0,1 0 1 0 0,-1 0 0 0 0,0 0-1 0 0,1 0 1 0 0,-1 0-1 0 0,1 0 1 0 0,-1 0 0 0 0,0 0-1 0 0,1-1 1 0 0,-1 1-1 0 0,1 0 1 0 0,-1 0 0 0 0,1 0-1 0 0,-1-1 1 0 0,1 1-1 0 0,-1 0 1 0 0,1-1-1 0 0,-1 1 1 0 0,1-1 0 0 0,-1 1-1 0 0,1 0 1 0 0,-1-1-1 0 0,1 1 1 0 0,0-1 0 0 0,-1 1-1 0 0,1-1 1 0 0,0 1-1 0 0,-1-1 1 0 0,1 1 0 0 0,0-1-1 0 0,0 0 1 0 0,0 1-1 0 0,-1-1-7 0 0,60 614 166 0 0,-97-437 335 0 0,37-171-481 0 0,-1-1-1 0 0,0 0 1 0 0,0 1-1 0 0,-1-1 1 0 0,0 0 0 0 0,1 0-1 0 0,-1-1 1 0 0,0 1-1 0 0,-1-1 1 0 0,1 1-1 0 0,-1-1 1 0 0,1 0 0 0 0,-1 0-1 0 0,0 0 1 0 0,0-1-1 0 0,0 0 1 0 0,-1 1-1 0 0,1-1 1 0 0,0-1 0 0 0,-1 1-1 0 0,1-1 1 0 0,-3 1-20 0 0,2-4-19 0 0,0 0-1 0 0,1 0 1 0 0,-1 0 0 0 0,1 0 0 0 0,-1-1 0 0 0,1 0 0 0 0,0 0-1 0 0,0 0 1 0 0,0 0 0 0 0,0-1 0 0 0,1 0 0 0 0,-1 0 0 0 0,1 0-1 0 0,0 0 1 0 0,0 0 0 0 0,0 0 0 0 0,1-1 0 0 0,0 1 0 0 0,-1-1-1 0 0,2 0 1 0 0,-1 0 0 0 0,0 0 0 0 0,1 0 0 0 0,0 0 19 0 0,-3-13-299 0 0,1-1 0 0 0,0 0 0 0 0,2 0 0 0 0,0 0 0 0 0,1 0 0 0 0,1 0 0 0 0,1 0 0 0 0,0 0 0 0 0,2 0 0 0 0,0 1 0 0 0,1-1 0 0 0,1 1 0 0 0,0 0 0 0 0,1 1 1 0 0,2 0-1 0 0,-1 0 0 0 0,2 0 0 0 0,0 1 0 0 0,1 1 0 0 0,1 0 0 0 0,0 0 0 0 0,1 1 0 0 0,1 1 0 0 0,0 0 0 0 0,0 1 0 0 0,1 0 0 0 0,1 1 0 0 0,0 1 0 0 0,5-2 299 0 0,13-13-1324 0 0</inkml:trace>
  <inkml:trace contextRef="#ctx0" brushRef="#br0" timeOffset="70573.023">16786 6648 1088 0 0,'-3'-3'150'0'0,"1"0"1"0"0,0 0-1 0 0,-1 0 0 0 0,0 1 0 0 0,1-1 0 0 0,-1 1 1 0 0,0 0-1 0 0,0-1 0 0 0,0 1 0 0 0,-1 1 1 0 0,1-1-1 0 0,0 0 0 0 0,-1 1 0 0 0,1 0 1 0 0,-1 0-1 0 0,0 0 0 0 0,1 0 0 0 0,-1 0 1 0 0,0 1-1 0 0,1 0 0 0 0,-1 0 0 0 0,0 0 0 0 0,0 0 1 0 0,1 0-1 0 0,-1 1 0 0 0,0-1 0 0 0,1 1 1 0 0,-1 0-1 0 0,1 1 0 0 0,-1-1-150 0 0,-17 0 582 0 0,6 0-421 0 0,0 0 0 0 0,0 1 1 0 0,0 1-1 0 0,1 0 1 0 0,-1 1-1 0 0,1 1 0 0 0,0 0 1 0 0,0 1-1 0 0,0 0 1 0 0,1 1-1 0 0,0 1 0 0 0,0 0 1 0 0,1 1-1 0 0,-8 6-161 0 0,19-13 14 0 0,-1-1-1 0 0,0 0 0 0 0,1 0 1 0 0,-1 1-1 0 0,1-1 0 0 0,0 1 1 0 0,0-1-1 0 0,-1 1 1 0 0,1 0-1 0 0,0-1 0 0 0,0 1 1 0 0,0 0-1 0 0,1 0 1 0 0,-1 0-1 0 0,0 0 0 0 0,1-1 1 0 0,-1 1-1 0 0,1 0 1 0 0,-1 0-1 0 0,1 0 0 0 0,0 0 1 0 0,0 0-1 0 0,0 0 1 0 0,0 0-1 0 0,1 0 0 0 0,-1 0 1 0 0,0 0-1 0 0,1 0 1 0 0,-1 0-1 0 0,1 0 0 0 0,0 0 1 0 0,-1 0-1 0 0,1 0 1 0 0,0-1-1 0 0,0 1 0 0 0,1 0 1 0 0,-1-1-1 0 0,0 1 1 0 0,0 0-1 0 0,1-1 0 0 0,-1 0 1 0 0,1 1-1 0 0,-1-1 1 0 0,1 0-1 0 0,0 0 0 0 0,-1 0 1 0 0,2 1-14 0 0,93 33-1645 0 0,-37-31-2430 0 0,-39-4 2757 0 0</inkml:trace>
  <inkml:trace contextRef="#ctx0" brushRef="#br0" timeOffset="70950.489">16791 6686 1600 0 0,'-66'91'3480'0'0,"-38"78"177"0"0,102-164-3591 0 0,0 0 1 0 0,1 0 0 0 0,-1 1-1 0 0,1-1 1 0 0,1 0 0 0 0,-1 0-1 0 0,1 1 1 0 0,0-1 0 0 0,0 0-1 0 0,0 1 1 0 0,1-1-1 0 0,0 0 1 0 0,0 0 0 0 0,0 1-1 0 0,1-1 1 0 0,0 0 0 0 0,0 0-1 0 0,0-1 1 0 0,0 1 0 0 0,1 0-1 0 0,0-1 1 0 0,0 1-1 0 0,0-1 1 0 0,0 0 0 0 0,1 0-1 0 0,0 0 1 0 0,0-1 0 0 0,0 1-1 0 0,0-1 1 0 0,0 0 0 0 0,1 0-1 0 0,-1 0 1 0 0,1-1-1 0 0,0 1 1 0 0,0-1 0 0 0,0 0-1 0 0,0-1 1 0 0,1 1-67 0 0,3 1 7 0 0,1 0 0 0 0,-1 0 1 0 0,1-1-1 0 0,0 0 0 0 0,0-1 0 0 0,0 0 0 0 0,0-1 1 0 0,0 0-1 0 0,0-1 0 0 0,0 0 0 0 0,0 0 0 0 0,0-1 1 0 0,0 0-1 0 0,0-1 0 0 0,0 0 0 0 0,-1 0 0 0 0,0-1 1 0 0,0-1-1 0 0,0 1 0 0 0,3-3-7 0 0,-10 6-2 0 0,0 0 0 0 0,-1-1 0 0 0,1 1 0 0 0,0-1 0 0 0,0 1 0 0 0,-1-1 1 0 0,1 0-1 0 0,-1 1 0 0 0,1-1 0 0 0,-1 0 0 0 0,0 0 0 0 0,0 0 0 0 0,0 0 0 0 0,0 0 0 0 0,0 0 0 0 0,0-1 0 0 0,0 1 0 0 0,-1 0 0 0 0,1 0 0 0 0,-1-1 0 0 0,0 1 1 0 0,0 0-1 0 0,1 0 0 0 0,-1-1 0 0 0,-1 1 0 0 0,1 0 0 0 0,0-1 0 0 0,-1 1 0 0 0,1 0 0 0 0,-1 0 0 0 0,1 0 0 0 0,-1-1 0 0 0,0 1 0 0 0,0 0 0 0 0,0 0 0 0 0,0 0 1 0 0,-1 0-1 0 0,1 0 0 0 0,0 1 0 0 0,-1-1 0 0 0,1 0 0 0 0,-1 1 0 0 0,0-1 0 0 0,0 1 0 0 0,1-1 0 0 0,-1 1 0 0 0,0 0 0 0 0,0-1 0 0 0,0 1 0 0 0,0 0 0 0 0,-1 1 2 0 0,-108-58-101 0 0,96 53-3 0 0,-50-25-916 0 0,40 0-2954 0 0,24 28 2641 0 0,1 1 90 0 0,0-9-36 0 0</inkml:trace>
  <inkml:trace contextRef="#ctx0" brushRef="#br0" timeOffset="69960.471">16713 5744 2052 0 0,'-9'-17'5443'0'0,"-2"41"-4163"0"0,27 153-123 0 0,74 112-1759 0 0,-90-287 439 0 0,0-1-1 0 0,1 1 0 0 0,-1 0 1 0 0,0 0-1 0 0,0-1 1 0 0,0 1-1 0 0,0 0 0 0 0,0-1 1 0 0,0 1-1 0 0,0 0 1 0 0,-1-1-1 0 0,1 1 1 0 0,-1 0-1 0 0,1-1 0 0 0,-1 1 1 0 0,0 0-1 0 0,1-1 1 0 0,-1 1-1 0 0,0-1 0 0 0,0 0 1 0 0,0 1-1 0 0,0-1 1 0 0,0 0-1 0 0,-1 1 0 0 0,1-1 1 0 0,0 0-1 0 0,-1 0 1 0 0,1 0-1 0 0,0 0 1 0 0,-1 0-1 0 0,1-1 0 0 0,-1 1 1 0 0,1 0-1 0 0,-1-1 1 0 0,0 1-1 0 0,0 0 164 0 0,-13 3-1237 0 0</inkml:trace>
  <inkml:trace contextRef="#ctx0" brushRef="#br0" timeOffset="70227.386">16387 6378 3032 0 0,'39'8'3713'0'0,"237"-43"302"0"0,-77 19-3880 0 0,-66 17-3998 0 0,-126 10-337 0 0,-15-10 3056 0 0</inkml:trace>
  <inkml:trace contextRef="#ctx0" brushRef="#br0" timeOffset="69192.506">15557 6201 1336 0 0,'-10'-20'6519'0'0,"32"13"-4755"0"0,-11 4-1903 0 0,204-36 962 0 0,20-6-4474 0 0,-208 33 265 0 0,-27 11 2040 0 0</inkml:trace>
  <inkml:trace contextRef="#ctx0" brushRef="#br0" timeOffset="69490.971">15874 5871 1148 0 0,'-19'-16'6936'0'0,"17"55"-5380"0"0,3-19-1398 0 0,54 297 1142 0 0,-46-260-1569 0 0,11 63-396 0 0,-1-43-4579 0 0,-17-73 3879 0 0,0-2 118 0 0</inkml:trace>
  <inkml:trace contextRef="#ctx0" brushRef="#br0" timeOffset="66742.829">13285 6186 1256 0 0,'-76'2'2757'0'0,"60"0"-2566"0"0,-1 1 1 0 0,1 0-1 0 0,0 1 1 0 0,0 1-1 0 0,0 1 1 0 0,0 0-1 0 0,1 1 0 0 0,0 1 1 0 0,1 0-1 0 0,-1 1 1 0 0,-10 9-192 0 0,-9 37 820 0 0,33-54-756 0 0,27 20-6 0 0,-16-18-55 0 0,1-1 1 0 0,0-1-1 0 0,-1 0 1 0 0,1 0 0 0 0,-1-1-1 0 0,1-1 1 0 0,0 0 0 0 0,-1 0-1 0 0,1-1 1 0 0,-1 0-1 0 0,1-1 1 0 0,-1 0 0 0 0,0-1-1 0 0,0 0 1 0 0,-1 0-1 0 0,1-1 1 0 0,-1 0 0 0 0,0-1-1 0 0,0 0 1 0 0,-1-1-1 0 0,0 1 1 0 0,0-2 0 0 0,0 1-1 0 0,-1-1 1 0 0,0 0 0 0 0,-1-1-1 0 0,1 1 1 0 0,-2-1-1 0 0,1 0 1 0 0,-1-1 0 0 0,-1 0-1 0 0,0 1 1 0 0,0-1-1 0 0,-1-1 1 0 0,0 1 0 0 0,1-7-4 0 0,1-147 1470 0 0,-44 19 961 0 0,39 144-2422 0 0,0 0 0 0 0,-1 0 0 0 0,1 0 0 0 0,-1 1 0 0 0,1-1-1 0 0,-1 0 1 0 0,1 1 0 0 0,-1-1 0 0 0,1 0 0 0 0,-1 1-1 0 0,1-1 1 0 0,-1 1 0 0 0,0-1 0 0 0,1 1 0 0 0,-1-1 0 0 0,0 1-1 0 0,0-1 1 0 0,1 1 0 0 0,-1 0 0 0 0,0-1 0 0 0,0 1 0 0 0,0 0-1 0 0,0 0 1 0 0,1-1 0 0 0,-1 1 0 0 0,0 0 0 0 0,0 0 0 0 0,0 0-1 0 0,0 0 1 0 0,0 0 0 0 0,1 0 0 0 0,-1 0 0 0 0,0 1 0 0 0,0-1-1 0 0,0 0 1 0 0,0 0 0 0 0,1 1 0 0 0,-1-1 0 0 0,0 0 0 0 0,0 1-1 0 0,1-1 1 0 0,-1 1 0 0 0,0-1 0 0 0,1 1 0 0 0,-1-1 0 0 0,0 1-1 0 0,1 0 1 0 0,-1-1 0 0 0,1 1 0 0 0,-1 0 0 0 0,1-1 0 0 0,-1 1-1 0 0,1 0 1 0 0,0 0 0 0 0,-1 0 0 0 0,1-1 0 0 0,0 1 0 0 0,-1 0-1 0 0,1 0 1 0 0,0 0 0 0 0,0 0 0 0 0,0-1 0 0 0,0 1-9 0 0,-35 51-12 0 0,27-31 9 0 0,1 0-1 0 0,1 0 1 0 0,0 1-1 0 0,2 0 1 0 0,1 0 0 0 0,0 0-1 0 0,2 0 1 0 0,1 0-1 0 0,1 8 4 0 0,47 152 67 0 0,-4-95-106 0 0,-47-137-8683 0 0,3 43 7482 0 0</inkml:trace>
  <inkml:trace contextRef="#ctx0" brushRef="#br0" timeOffset="67197.735">13340 6176 1504 0 0,'0'-2'90'0'0,"1"1"1"0"0,-1-1-1 0 0,1 0 0 0 0,-1 1 1 0 0,1-1-1 0 0,0 0 0 0 0,-1 1 0 0 0,1-1 1 0 0,0 1-1 0 0,0-1 0 0 0,0 1 0 0 0,1 0 1 0 0,-1-1-1 0 0,0 1 0 0 0,0 0 1 0 0,1 0-1 0 0,-1 0 0 0 0,0 0 0 0 0,1 0 1 0 0,-1 0-1 0 0,1 0 0 0 0,0 0 1 0 0,-1 1-1 0 0,1-1 0 0 0,-1 1 0 0 0,1-1 1 0 0,0 1-1 0 0,0 0 0 0 0,-1-1 1 0 0,1 1-1 0 0,0 0 0 0 0,0 0 0 0 0,-1 0 1 0 0,1 0-1 0 0,0 1 0 0 0,0-1 0 0 0,-1 0 1 0 0,1 1-1 0 0,0-1 0 0 0,-1 1 1 0 0,1 0-1 0 0,-1-1 0 0 0,1 1 0 0 0,-1 0 1 0 0,1 0-1 0 0,-1 0 0 0 0,1 0 1 0 0,-1 0-1 0 0,0 0 0 0 0,1 1 0 0 0,-1-1 1 0 0,0 0-1 0 0,0 1 0 0 0,0-1 1 0 0,0 0-1 0 0,0 1 0 0 0,0 0 0 0 0,-1-1 1 0 0,2 2-91 0 0,12 150 3039 0 0,-45-99-1141 0 0,83-117-1618 0 0,76-64-632 0 0,-88 77 392 0 0,-80 60 71 0 0,32-8-104 0 0,0 0 0 0 0,0 0 0 0 0,0 1 0 0 0,0 0-1 0 0,1 0 1 0 0,0 1 0 0 0,-1 0 0 0 0,1 0 0 0 0,1 1 0 0 0,-1-1 0 0 0,1 2 0 0 0,0-1 0 0 0,0 1-1 0 0,0 0 1 0 0,1 0 0 0 0,0 0 0 0 0,0 1 0 0 0,0 0 0 0 0,1 0 0 0 0,0 0 0 0 0,0 0-1 0 0,-1 7-6 0 0,8-7-38 0 0,0-1 0 0 0,0 1 0 0 0,1-1-1 0 0,0 0 1 0 0,0 0 0 0 0,0 0-1 0 0,1-1 1 0 0,0 1 0 0 0,0-1-1 0 0,0 0 1 0 0,1-1 0 0 0,0 1-1 0 0,0-1 1 0 0,0 0 0 0 0,0-1 0 0 0,1 1-1 0 0,-1-1 1 0 0,1 0 0 0 0,0-1-1 0 0,2 1 39 0 0,136 36-2802 0 0,-46-31-3235 0 0,-97-8 4720 0 0</inkml:trace>
  <inkml:trace contextRef="#ctx0" brushRef="#br0" timeOffset="60251.345">10554 5948 1392 0 0,'0'0'553'0'0,"0"0"-72"0"0,0 0-58 0 0,0 0-18 0 0,0 0-62 0 0,0 0-112 0 0,0 0-61 0 0,0 0-11 0 0,0 0 25 0 0,-7-4 240 0 0,1 10-347 0 0,-1 2 0 0 0,1-1 0 0 0,1 1 0 0 0,-1 0 0 0 0,1 0 0 0 0,1 0 0 0 0,0 1 0 0 0,0-1 0 0 0,0 1 0 0 0,1 0 0 0 0,1 0 0 0 0,-1 1 1 0 0,0 8-78 0 0,-2 14 229 0 0,1-1 1 0 0,2 1 0 0 0,1 0 0 0 0,1 0 0 0 0,2 0 0 0 0,1 0 0 0 0,2 0 0 0 0,1-1 0 0 0,1 1 0 0 0,2-2-1 0 0,4 9-229 0 0,46 225 995 0 0,-60-255-1019 0 0,0-1-1 0 0,-1 1 0 0 0,0 0 1 0 0,0-1-1 0 0,-1 0 0 0 0,0 1 1 0 0,-1-1-1 0 0,1 0 0 0 0,-2 0 1 0 0,1-1-1 0 0,-1 1 0 0 0,0-1 1 0 0,-1 0-1 0 0,1-1 0 0 0,-1 1 1 0 0,-1-1-1 0 0,1 0 0 0 0,-1-1 1 0 0,0 1-1 0 0,-1-1 0 0 0,1-1 1 0 0,-1 1-1 0 0,0-1 0 0 0,0-1 1 0 0,-1 1 24 0 0,-134 33-5328 0 0,128-37 3954 0 0</inkml:trace>
  <inkml:trace contextRef="#ctx0" brushRef="#br0" timeOffset="60927.034">10744 7046 1412 0 0,'-12'4'674'0'0,"3"-3"-453"0"0,1 0 0 0 0,-1 0 0 0 0,1 1 0 0 0,-1 0 0 0 0,1 1-1 0 0,0 0 1 0 0,0 0 0 0 0,0 1 0 0 0,0 0 0 0 0,1 0 0 0 0,-1 1 0 0 0,1 0 0 0 0,0 0 0 0 0,1 0-1 0 0,-1 1 1 0 0,1 0 0 0 0,0 1 0 0 0,0-1 0 0 0,1 1 0 0 0,0 0 0 0 0,0 1 0 0 0,1-1 0 0 0,0 1-1 0 0,0 0 1 0 0,1 0 0 0 0,0 0 0 0 0,-1 4-221 0 0,7-8 59 0 0,0 0 1 0 0,0 0-1 0 0,0 0 1 0 0,1 0-1 0 0,0-1 0 0 0,-1 1 1 0 0,1-1-1 0 0,0 0 1 0 0,0 0-1 0 0,1-1 0 0 0,-1 1 1 0 0,1-1-1 0 0,-1 0 1 0 0,1 0-1 0 0,0 0 0 0 0,0-1 1 0 0,0 0-1 0 0,0 1 1 0 0,0-2-1 0 0,0 1 0 0 0,0-1 1 0 0,0 0-1 0 0,0 0-59 0 0,12 1 95 0 0,0-1 1 0 0,0 0-1 0 0,-1-2 0 0 0,1 0 0 0 0,0-1 1 0 0,-1-1-1 0 0,0 0 0 0 0,0-1 0 0 0,0-1 1 0 0,0 0-1 0 0,-1-1 0 0 0,1-1-95 0 0,-14 7-1 0 0,1 0 0 0 0,-1 0-1 0 0,0 0 1 0 0,1-1 0 0 0,-1 1 0 0 0,0-1-1 0 0,0 1 1 0 0,1-1 0 0 0,-1 0 0 0 0,-1 0-1 0 0,1 0 1 0 0,0 0 0 0 0,0 0 0 0 0,-1 0 0 0 0,1-1-1 0 0,-1 1 1 0 0,0-1 0 0 0,0 1 0 0 0,0-1-1 0 0,0 1 1 0 0,0-1 0 0 0,0 1 0 0 0,-1-1-1 0 0,1 0 1 0 0,-1 1 0 0 0,0-1 0 0 0,0 0 0 0 0,0 1-1 0 0,0-1 1 0 0,0 0 0 0 0,0 1 0 0 0,-1-1-1 0 0,1 0 1 0 0,-1 1 0 0 0,0-1 0 0 0,0 0-1 0 0,0 1 1 0 0,0 0 0 0 0,0-1 0 0 0,-1 1 0 0 0,1 0-1 0 0,-1-1 1 0 0,1 1 0 0 0,-1 0 0 0 0,0 0-1 0 0,0 0 1 0 0,-1 0 1 0 0,-100-96-907 0 0,97 94 806 0 0,-136-116-4540 0 0,129 100 3202 0 0,5-2-42 0 0</inkml:trace>
  <inkml:trace contextRef="#ctx0" brushRef="#br0" timeOffset="61556.428">10662 5726 928 0 0,'34'-60'3601'0'0,"-26"53"-3442"0"0,-1 1 0 0 0,1 0 0 0 0,0 0 1 0 0,0 0-1 0 0,1 1 0 0 0,-1 0 0 0 0,1 1 1 0 0,1 0-1 0 0,-1 0 0 0 0,0 1 0 0 0,1 0 1 0 0,0 0-1 0 0,-1 1 0 0 0,1 1 0 0 0,7-1-159 0 0,-13 4 35 0 0,1 1 0 0 0,0-1 0 0 0,-1 1 0 0 0,1-1 0 0 0,-1 1 0 0 0,0 0 0 0 0,0 1 1 0 0,0-1-1 0 0,-1 1 0 0 0,1 0 0 0 0,-1 0 0 0 0,0 0 0 0 0,0 0 0 0 0,0 1 0 0 0,0-1 0 0 0,-1 1 0 0 0,0-1 0 0 0,0 1 0 0 0,0 0 0 0 0,-1 0 0 0 0,1 0 0 0 0,-1 0 0 0 0,0 0 0 0 0,-1 0 0 0 0,1 1 0 0 0,-1-1 0 0 0,0 0 0 0 0,0 0 0 0 0,-1 0 0 0 0,0 3-35 0 0,0 7 105 0 0,-1 0-1 0 0,0 0 1 0 0,-1-1 0 0 0,-1 1-1 0 0,0-1 1 0 0,-1 1 0 0 0,-1-1-1 0 0,0-1 1 0 0,-1 1 0 0 0,0-1-1 0 0,-1 0 1 0 0,-3 3-105 0 0,-38 77 908 0 0,51-89-918 0 0,-1-1-1 0 0,1 1 0 0 0,-1-1 1 0 0,1 0-1 0 0,0 0 0 0 0,1 0 0 0 0,-1 0 1 0 0,0 0-1 0 0,1 0 0 0 0,0 0 1 0 0,-1-1-1 0 0,1 0 0 0 0,0 1 1 0 0,0-1-1 0 0,1 0 0 0 0,-1 0 1 0 0,0-1-1 0 0,1 1 0 0 0,-1-1 1 0 0,1 0-1 0 0,-1 0 0 0 0,1 0 0 0 0,-1 0 1 0 0,1 0-1 0 0,0-1 0 0 0,0 0 1 0 0,-1 1-1 0 0,1-2 0 0 0,0 1 1 0 0,-1 0-1 0 0,1-1 0 0 0,0 1 1 0 0,2-2 10 0 0,224-26-7076 0 0,-197 23 5664 0 0</inkml:trace>
  <inkml:trace contextRef="#ctx0" brushRef="#br0" timeOffset="62044.427">11479 5923 1016 0 0,'-8'7'253'0'0,"0"1"0"0"0,1 0 1 0 0,1 1-1 0 0,-1 0 0 0 0,2 0 0 0 0,-1 0 0 0 0,1 1 1 0 0,0-1-1 0 0,1 1 0 0 0,0 1 0 0 0,1-1 0 0 0,0 0 1 0 0,1 1-1 0 0,0-1 0 0 0,0 1 0 0 0,1 0 0 0 0,1 0 1 0 0,-1 0-1 0 0,2-1 0 0 0,0 1 0 0 0,0 0 0 0 0,1 0 0 0 0,0-1 1 0 0,1 1-254 0 0,157 494 3324 0 0,-158-493-3292 0 0,0-1-1 0 0,0 1 1 0 0,-1-1 0 0 0,-1 1-1 0 0,0 0 1 0 0,-1-1 0 0 0,0 1-1 0 0,0 0 1 0 0,-2-1 0 0 0,1 1-1 0 0,-1-1 1 0 0,-1 0-1 0 0,0 0 1 0 0,0 0 0 0 0,-1-1-1 0 0,-1 1 1 0 0,0-1 0 0 0,0 0-1 0 0,-1-1 1 0 0,0 0 0 0 0,-1 0-1 0 0,0 0 1 0 0,-2 1-32 0 0,2-3-491 0 0,-1 0 0 0 0,0-1 0 0 0,-1 0 0 0 0,1 0 0 0 0,-1-1 0 0 0,0 0 0 0 0,-1-1 0 0 0,1 0 0 0 0,-1 0 0 0 0,0-1 0 0 0,0-1 0 0 0,0 0 0 0 0,0 0 0 0 0,0-1 0 0 0,-10-1 491 0 0,4-2-1366 0 0,-6-11-100 0 0</inkml:trace>
  <inkml:trace contextRef="#ctx0" brushRef="#br0" timeOffset="62484.379">11937 6933 1756 0 0,'-16'10'4169'0'0,"-11"22"-3680"0"0,17-21 12 0 0,4-3-354 0 0,0 0 1 0 0,0 0 0 0 0,1 0-1 0 0,0 0 1 0 0,1 1 0 0 0,0-1-1 0 0,0 1 1 0 0,1 1 0 0 0,0-1-1 0 0,0 0 1 0 0,1 1 0 0 0,0-1-1 0 0,1 1 1 0 0,0 0 0 0 0,1 4-148 0 0,2-7 64 0 0,1-1 0 0 0,1 0 1 0 0,-1 0-1 0 0,1 0 0 0 0,0-1 1 0 0,0 1-1 0 0,0-1 1 0 0,1 0-1 0 0,0 0 0 0 0,0 0 1 0 0,0-1-1 0 0,1 0 1 0 0,0 0-1 0 0,-1 0 0 0 0,1 0 1 0 0,1-1-1 0 0,-1 0 1 0 0,0-1-1 0 0,1 1 0 0 0,-1-1 1 0 0,1 0-1 0 0,0-1 1 0 0,0 0-1 0 0,-1 0 0 0 0,1 0 1 0 0,0-1-1 0 0,0 0 1 0 0,0 0-1 0 0,4-1-64 0 0,-4 1 30 0 0,-1 0 0 0 0,1-1 0 0 0,0 1 0 0 0,0-1 0 0 0,-1-1 0 0 0,1 1 0 0 0,-1-1 0 0 0,1 0 0 0 0,-1 0 1 0 0,0-1-1 0 0,1 0 0 0 0,-2 0 0 0 0,1-1 0 0 0,0 1 0 0 0,-1-1 0 0 0,1 0 0 0 0,-1-1 0 0 0,0 0 0 0 0,0 1 0 0 0,-1-1 0 0 0,0-1 0 0 0,0 1 0 0 0,0-1 0 0 0,0 1 0 0 0,-1-1 0 0 0,0 0 0 0 0,0-1 0 0 0,2-5-30 0 0,-7 4-15 0 0,0 0-1 0 0,-1 0 0 0 0,1 0 0 0 0,-2 0 0 0 0,1 0 0 0 0,-1 0 0 0 0,0 1 1 0 0,0-1-1 0 0,-1 1 0 0 0,0 1 0 0 0,-1-1 0 0 0,1 1 0 0 0,-1-1 0 0 0,0 2 1 0 0,-1-1-1 0 0,0 1 0 0 0,1 0 0 0 0,-3-1 16 0 0,-75-50-345 0 0,-62-52-2160 0 0,89 11-2652 0 0,52 66 3731 0 0</inkml:trace>
  <inkml:trace contextRef="#ctx0" brushRef="#br0" timeOffset="63049.369">11539 5469 976 0 0,'2'-4'111'0'0,"1"1"0"0"0,0-1 0 0 0,0 1 0 0 0,0-1 0 0 0,0 1-1 0 0,1 0 1 0 0,-1 0 0 0 0,1 0 0 0 0,0 1 0 0 0,0-1 0 0 0,0 1 0 0 0,0 0 0 0 0,0 0 0 0 0,0 0 0 0 0,1 1-1 0 0,-1-1 1 0 0,0 1 0 0 0,1 0 0 0 0,-1 0 0 0 0,1 1 0 0 0,0 0 0 0 0,-1-1 0 0 0,1 1 0 0 0,-1 1 0 0 0,1-1-1 0 0,0 1 1 0 0,-1 0 0 0 0,1 0 0 0 0,-1 0 0 0 0,0 0 0 0 0,1 1 0 0 0,-1 0 0 0 0,0 0 0 0 0,0 0 0 0 0,0 0-1 0 0,0 1 1 0 0,0-1 0 0 0,-1 1 0 0 0,1 0 0 0 0,-1 0 0 0 0,0 1 0 0 0,0-1 0 0 0,0 1 0 0 0,0-1 0 0 0,1 2-111 0 0,14 137 1228 0 0,-96 125 2471 0 0,83-262-3533 0 0,8 1-334 0 0,1 0-1 0 0,0-1 0 0 0,0 0 1 0 0,0-1-1 0 0,0-1 0 0 0,1 0 1 0 0,0-1-1 0 0,-1-1 0 0 0,1 0 0 0 0,0-1 1 0 0,0-1-1 0 0,-1 0 0 0 0,1-1 1 0 0,-1 0-1 0 0,1-1 0 0 0,9-4 169 0 0,47-2-1802 0 0,23-1-2092 0 0,-77 8 2577 0 0</inkml:trace>
  <inkml:trace contextRef="#ctx0" brushRef="#br0" timeOffset="65644.406">12296 6104 1516 0 0,'0'0'606'0'0,"1"-39"2691"0"0,4 36-3262 0 0,-1 0-1 0 0,1 0 1 0 0,0 0-1 0 0,0 0 1 0 0,0 1-1 0 0,0 0 0 0 0,0 0 1 0 0,1 0-1 0 0,-1 1 1 0 0,0-1-1 0 0,1 1 1 0 0,-1 1-1 0 0,1-1 1 0 0,0 1-1 0 0,-1 0 1 0 0,1 0-1 0 0,-1 1 1 0 0,1-1-1 0 0,-1 1 1 0 0,1 0-1 0 0,-1 1 0 0 0,1 0 1 0 0,-1-1-1 0 0,0 2 1 0 0,0-1-1 0 0,0 0 1 0 0,0 1-1 0 0,0 0 1 0 0,-1 0-1 0 0,1 1 1 0 0,-1-1-1 0 0,0 1 1 0 0,2 2-35 0 0,-2-1 39 0 0,0 0 1 0 0,-1 0 0 0 0,1 0 0 0 0,-1 1-1 0 0,0 0 1 0 0,-1-1 0 0 0,1 1 0 0 0,-1 0 0 0 0,-1 0-1 0 0,1 0 1 0 0,-1 1 0 0 0,0-1 0 0 0,0 0-1 0 0,0 1 1 0 0,-1-1 0 0 0,0 0 0 0 0,-1 1 0 0 0,1-1-1 0 0,-1 0 1 0 0,0 1 0 0 0,-1-1 0 0 0,1 0-1 0 0,-1 0 1 0 0,-1 0 0 0 0,-2 5-40 0 0,-91 129 1111 0 0,59-101-1407 0 0,55-43-4894 0 0,-5-6 3770 0 0</inkml:trace>
  <inkml:trace contextRef="#ctx0" brushRef="#br0" timeOffset="65974.632">12705 6081 976 0 0,'-60'26'1767'0'0,"50"-23"-1557"0"0,0 0 0 0 0,0 1 0 0 0,1 0 0 0 0,-1 1 0 0 0,1 0 0 0 0,0 0 0 0 0,0 1 0 0 0,1 0 0 0 0,0 1 0 0 0,0 0 0 0 0,0 0 0 0 0,1 1 0 0 0,0-1 0 0 0,-1 4-210 0 0,6-9 34 0 0,0 0 0 0 0,0 0 0 0 0,0 1 0 0 0,0-1 0 0 0,1 0 0 0 0,-1 1 0 0 0,1-1-1 0 0,0 1 1 0 0,-1 0 0 0 0,1 0 0 0 0,0-1 0 0 0,1 1 0 0 0,-1 0 0 0 0,0 0 0 0 0,1 0 0 0 0,0 0 0 0 0,0-1-1 0 0,-1 1 1 0 0,2 0 0 0 0,-1 0 0 0 0,0 0 0 0 0,1 0 0 0 0,-1 0 0 0 0,1 0 0 0 0,0-1 0 0 0,0 1 0 0 0,0 0-1 0 0,0 0 1 0 0,0-1 0 0 0,1 1 0 0 0,-1-1 0 0 0,1 1 0 0 0,0-1 0 0 0,0 0 0 0 0,-1 0 0 0 0,2 0 0 0 0,-1 0 0 0 0,0 0-1 0 0,0 0 1 0 0,3 1-34 0 0,96 49-495 0 0,-28-36-2783 0 0,-53-15 1936 0 0</inkml:trace>
  <inkml:trace contextRef="#ctx0" brushRef="#br0" timeOffset="73325.195">17806 5766 2184 0 0,'0'0'689'0'0,"0"0"-64"0"0,3-3-42 0 0,9-8-91 0 0,-9 8-66 0 0,-3 3-25 0 0,3-4-34 0 0,13-23 321 0 0,-53 42 242 0 0,21-3-897 0 0,1 1 0 0 0,0 1-1 0 0,1 0 1 0 0,1 1 0 0 0,1 0 0 0 0,0 1 0 0 0,0 0 0 0 0,2 1 0 0 0,0 0 0 0 0,1 1 0 0 0,1 0 0 0 0,1 0 0 0 0,0 1 0 0 0,1-1-1 0 0,1 2 1 0 0,1-1 0 0 0,1 0 0 0 0,0 1 0 0 0,2 0 0 0 0,0 0 0 0 0,1-1 0 0 0,1 1 0 0 0,1 0 0 0 0,1 0 0 0 0,0-1 0 0 0,2 0-1 0 0,1 3-32 0 0,83 277 1135 0 0,-87-293-1230 0 0,-1 0 1 0 0,0 1 0 0 0,0-1-1 0 0,-1 0 1 0 0,0 0 0 0 0,0 1-1 0 0,0-1 1 0 0,-1 0 0 0 0,0 0 0 0 0,0 0-1 0 0,0 0 1 0 0,-1 1 0 0 0,0-2-1 0 0,0 1 1 0 0,-1 0 0 0 0,0 0 0 0 0,0-1-1 0 0,0 1 1 0 0,0-1 0 0 0,-1 0-1 0 0,0 0 1 0 0,0 0 0 0 0,0-1 0 0 0,-1 0-1 0 0,1 1 1 0 0,-1-1 0 0 0,0-1-1 0 0,0 1 1 0 0,-1-1 0 0 0,1 0-1 0 0,-1 0 1 0 0,0 0 0 0 0,1-1 0 0 0,-1 0-1 0 0,0 0 1 0 0,0-1 0 0 0,-1 1-1 0 0,1-1 1 0 0,0-1 0 0 0,-4 1 94 0 0,-23 1-2476 0 0,21-2 1120 0 0</inkml:trace>
  <inkml:trace contextRef="#ctx0" brushRef="#br0" timeOffset="73812.624">18030 6813 1088 0 0,'0'0'73'0'0,"-1"1"-1"0"0,1-1 1 0 0,-1 1 0 0 0,1-1-1 0 0,-1 1 1 0 0,0-1 0 0 0,1 1-1 0 0,-1-1 1 0 0,1 0-1 0 0,-1 1 1 0 0,0-1 0 0 0,1 0-1 0 0,-1 0 1 0 0,0 0 0 0 0,0 1-1 0 0,1-1 1 0 0,-1 0 0 0 0,0 0-1 0 0,1 0 1 0 0,-1 0-1 0 0,0 0 1 0 0,0 0 0 0 0,1 0-1 0 0,-1 0 1 0 0,0-1 0 0 0,1 1-1 0 0,-1 0 1 0 0,0 0 0 0 0,1 0-1 0 0,-1-1 1 0 0,0 1-1 0 0,1 0 1 0 0,-1-1 0 0 0,1 1-1 0 0,-1-1 1 0 0,0 1 0 0 0,1-1-1 0 0,-1 1 1 0 0,1-1-1 0 0,-1 1 1 0 0,1-1 0 0 0,0 1-1 0 0,-1-1 1 0 0,1 0 0 0 0,-1 1-1 0 0,1-1 1 0 0,0 0 0 0 0,0 1-1 0 0,-1-1 1 0 0,1 0-1 0 0,0 1 1 0 0,0-1 0 0 0,0 0-1 0 0,0 1 1 0 0,0-1 0 0 0,0 0-1 0 0,0 0 1 0 0,0 1 0 0 0,0-1-1 0 0,0 0 1 0 0,0 1-1 0 0,0-1 1 0 0,1 0 0 0 0,-1 0-1 0 0,0 1-72 0 0,-58 27 831 0 0,52-25-739 0 0,0 1-1 0 0,0 0 1 0 0,1 0 0 0 0,-1 1 0 0 0,1 0 0 0 0,0 0-1 0 0,0 0 1 0 0,0 0 0 0 0,1 1 0 0 0,-1 0-1 0 0,1 0 1 0 0,0 0 0 0 0,1 0 0 0 0,-1 1 0 0 0,1 0-1 0 0,0-1 1 0 0,0 1 0 0 0,1 0 0 0 0,0 0-1 0 0,0 1-91 0 0,4-3 36 0 0,1 0-1 0 0,-1 0 0 0 0,1 0 0 0 0,0-1 1 0 0,0 1-1 0 0,1-1 0 0 0,-1 1 0 0 0,1-1 1 0 0,0 0-1 0 0,-1-1 0 0 0,1 1 0 0 0,0-1 1 0 0,1 1-1 0 0,-1-1 0 0 0,0 0 0 0 0,1-1 1 0 0,-1 1-1 0 0,1-1 0 0 0,-1 0 0 0 0,1 0 1 0 0,0 0-1 0 0,-1-1 0 0 0,1 0 0 0 0,0 0 1 0 0,0 0-1 0 0,-1 0 0 0 0,1-1 0 0 0,0 1 1 0 0,4-3-36 0 0,3 3 36 0 0,0-1 1 0 0,1-1-1 0 0,-1 0 1 0 0,0 0-1 0 0,0-2 1 0 0,0 1-1 0 0,-1-2 1 0 0,1 1-1 0 0,-1-1 1 0 0,0-1-1 0 0,0 0 1 0 0,0-1-37 0 0,-9 6-16 0 0,0-1 1 0 0,-1 1 0 0 0,1 0-1 0 0,0-1 1 0 0,-1 0 0 0 0,1 1-1 0 0,0-1 1 0 0,-1 0 0 0 0,0 0-1 0 0,1 1 1 0 0,-1-1 0 0 0,0 0-1 0 0,0 0 1 0 0,0 0 0 0 0,0-1 0 0 0,-1 1-1 0 0,1 0 1 0 0,0 0 0 0 0,-1 0-1 0 0,0-1 1 0 0,1 1 0 0 0,-1 0-1 0 0,0 0 1 0 0,0-1 0 0 0,0 1-1 0 0,-1 0 1 0 0,1-1 0 0 0,0 1-1 0 0,-1 0 1 0 0,1 0 0 0 0,-1 0-1 0 0,0 0 1 0 0,0-1 0 0 0,0 1 0 0 0,0 0-1 0 0,0 0 1 0 0,0 1 0 0 0,-2-3 15 0 0,-69-70-1110 0 0,43 49 367 0 0,-62-71-3706 0 0,70 74 3165 0 0</inkml:trace>
  <inkml:trace contextRef="#ctx0" brushRef="#br0" timeOffset="74519.516">17947 5468 836 0 0,'2'-31'5858'0'0,"52"-1"-5162"0"0,-51 30-411 0 0,0 0-247 0 0,0 1-1 0 0,0-1 1 0 0,0 1-1 0 0,0 0 0 0 0,1 0 1 0 0,-1 0-1 0 0,0 0 0 0 0,0 1 1 0 0,1-1-1 0 0,-1 1 1 0 0,0 0-1 0 0,1 0 0 0 0,-1 0 1 0 0,0 1-1 0 0,0-1 1 0 0,1 1-1 0 0,-1-1 0 0 0,0 1 1 0 0,0 0-1 0 0,0 0 1 0 0,1 1-1 0 0,-1-1 0 0 0,-1 1 1 0 0,1-1-1 0 0,0 1 0 0 0,0 0 1 0 0,-1 0-1 0 0,1 0 1 0 0,-1 0-1 0 0,1 1 0 0 0,-1-1 1 0 0,0 1-1 0 0,0-1 1 0 0,0 1-1 0 0,0 0 0 0 0,-1 0 1 0 0,1 0-1 0 0,-1 0 1 0 0,2 3-38 0 0,0 3 52 0 0,1 0 0 0 0,-1 1 1 0 0,-1 0-1 0 0,0 0 1 0 0,0-1-1 0 0,-1 1 0 0 0,0 1 1 0 0,-1-1-1 0 0,0 0 1 0 0,0 0-1 0 0,-1 0 0 0 0,-1 0 1 0 0,-1 6-53 0 0,-78 167 1019 0 0,81-181-1027 0 0,1 1 0 0 0,0-1 0 0 0,0 0 0 0 0,0 1 0 0 0,0-1 0 0 0,1 0 0 0 0,-1 0 0 0 0,1 0 0 0 0,-1 0 0 0 0,1 0 0 0 0,0 0 0 0 0,-1-1 0 0 0,1 1 0 0 0,0-1 0 0 0,0 1 0 0 0,0-1 0 0 0,1 0 0 0 0,-1 1 0 0 0,0-1 0 0 0,0 0 0 0 0,1 0 0 0 0,-1-1 0 0 0,0 1 0 0 0,1 0 0 0 0,-1-1 0 0 0,1 0 0 0 0,-1 1 0 0 0,1-1 0 0 0,-1 0 0 0 0,1 0 0 0 0,-1 0 0 0 0,1-1 0 0 0,-1 1 0 0 0,1-1 0 0 0,-1 1 0 0 0,0-1 0 0 0,1 0 0 0 0,0 0 8 0 0,0 1-60 0 0,206-41-4854 0 0,-135 30 2332 0 0,-43 4 1352 0 0</inkml:trace>
  <inkml:trace contextRef="#ctx0" brushRef="#br0" timeOffset="74848.883">18997 5708 1132 0 0,'-133'36'3833'0'0,"123"-29"-3707"0"0,0 0 0 0 0,0 1 0 0 0,0-1 0 0 0,1 2 0 0 0,0 0 0 0 0,1 0 0 0 0,0 0 0 0 0,0 1-1 0 0,1 0 1 0 0,1 1 0 0 0,-1-1 0 0 0,2 1 0 0 0,-1 0 0 0 0,2 1 0 0 0,-1-1 0 0 0,2 1 0 0 0,-1 0 0 0 0,2 0 0 0 0,-1 1 0 0 0,2-1 0 0 0,0 0 0 0 0,0 1 0 0 0,1-1-1 0 0,0 0 1 0 0,2 6-126 0 0,107 358 1199 0 0,-108-363-1178 0 0,0-1-1 0 0,0 0 0 0 0,-2 1 1 0 0,1-1-1 0 0,-1 1 1 0 0,-1-1-1 0 0,0 0 0 0 0,-1 1 1 0 0,0-1-1 0 0,-1 0 1 0 0,-1-1-1 0 0,1 1 0 0 0,-2-1 1 0 0,0 0-1 0 0,0 0 0 0 0,-4 4-20 0 0,4-7-382 0 0,-1 0 0 0 0,0-1 0 0 0,-1 1 0 0 0,0-1 0 0 0,0-1 0 0 0,0 0 0 0 0,-1 0 0 0 0,0 0-1 0 0,0-1 1 0 0,0-1 0 0 0,-1 1 0 0 0,-7 1 382 0 0,0-3-2511 0 0,10-3 1209 0 0</inkml:trace>
  <inkml:trace contextRef="#ctx0" brushRef="#br0" timeOffset="75319.442">19099 6663 1100 0 0,'-64'41'3497'0'0,"55"-36"-3348"0"0,1 1-1 0 0,0 0 1 0 0,1 0 0 0 0,-1 1-1 0 0,1 0 1 0 0,1 0 0 0 0,-1 1-1 0 0,1-1 1 0 0,1 2 0 0 0,-1-1-1 0 0,1 1 1 0 0,1-1-1 0 0,0 1 1 0 0,0 0 0 0 0,0 1-1 0 0,1-1 1 0 0,1 1 0 0 0,0 0-1 0 0,0-1 1 0 0,0 2-149 0 0,2-7 43 0 0,1-1 1 0 0,-1 1-1 0 0,0 0 0 0 0,1 0 1 0 0,0-1-1 0 0,0 1 0 0 0,0 0 1 0 0,0-1-1 0 0,1 1 0 0 0,-1-1 1 0 0,1 0-1 0 0,0 1 1 0 0,0-1-1 0 0,0 0 0 0 0,0 0 1 0 0,1 0-1 0 0,-1 0 0 0 0,1-1 1 0 0,0 1-1 0 0,0-1 0 0 0,-1 0 1 0 0,2 1-1 0 0,-1-1 0 0 0,0 0 1 0 0,0-1-1 0 0,1 1 0 0 0,-1-1 1 0 0,1 1-1 0 0,-1-1 0 0 0,1 0 1 0 0,0 0-1 0 0,-1-1 0 0 0,1 1 1 0 0,0-1-1 0 0,0 0 1 0 0,0 0-44 0 0,132-10 619 0 0,-132 9-611 0 0,0 0 0 0 0,0 0 0 0 0,0 0 0 0 0,0 0 0 0 0,0-1 0 0 0,0 0 0 0 0,0 1 0 0 0,0-2 0 0 0,-1 1 0 0 0,1 0 0 0 0,-1-1 0 0 0,1 1 0 0 0,-1-1 0 0 0,0 0 0 0 0,0 0 1 0 0,0 0-1 0 0,-1-1 0 0 0,1 1 0 0 0,-1-1 0 0 0,0 1 0 0 0,0-1 0 0 0,0 0 0 0 0,0 0 0 0 0,0 0 0 0 0,-1 0 0 0 0,0 0 0 0 0,0 0 0 0 0,0 0 0 0 0,0 0 0 0 0,-1 0 0 0 0,0-1 0 0 0,0 1 1 0 0,0 0-1 0 0,0-4-8 0 0,-10-8-70 0 0,0 0 1 0 0,0 1 0 0 0,-2 0 0 0 0,0 1 0 0 0,-1 0 0 0 0,0 1 0 0 0,-1 0-1 0 0,0 1 1 0 0,-1 1 0 0 0,-7-4 69 0 0,4 2-675 0 0,0-1-1 0 0,1 0 0 0 0,1-1 1 0 0,0 0-1 0 0,1-2 0 0 0,1 0 1 0 0,1 0-1 0 0,-2-5 676 0 0,5 3-1395 0 0,7 2-25 0 0</inkml:trace>
  <inkml:trace contextRef="#ctx0" brushRef="#br0" timeOffset="75932.042">18905 5226 1436 0 0,'4'-5'255'0'0,"-1"-1"1"0"0,2 2-1 0 0,-1-1 1 0 0,1 0-1 0 0,-1 1 0 0 0,1 0 1 0 0,0 0-1 0 0,1 0 0 0 0,-1 0 1 0 0,1 1-1 0 0,-1 0 0 0 0,1 0 1 0 0,0 1-1 0 0,0 0 0 0 0,6-2-255 0 0,-6 8 73 0 0,-1 0 0 0 0,1 0 0 0 0,-1 0 0 0 0,0 1 0 0 0,0-1 0 0 0,0 1 0 0 0,-1 0 0 0 0,0 1 0 0 0,0-1 0 0 0,0 1-1 0 0,-1 0 1 0 0,1 0 0 0 0,-1 0 0 0 0,-1 0 0 0 0,1 0 0 0 0,-1 1 0 0 0,0-1 0 0 0,-1 1 0 0 0,0 0 0 0 0,0-1-1 0 0,0 1 1 0 0,-1 0 0 0 0,0 1-73 0 0,-40 228 2801 0 0,41-234-2766 0 0,0 1 0 0 0,0-1 0 0 0,0 0 0 0 0,1 0 0 0 0,-1 0 0 0 0,1 0 0 0 0,-1 0 0 0 0,1 0 0 0 0,-1 0 0 0 0,1-1 0 0 0,0 1 0 0 0,0 0 0 0 0,0-1 0 0 0,0 0 1 0 0,0 1-1 0 0,0-1 0 0 0,1 0 0 0 0,-1 0 0 0 0,0 0 0 0 0,1 0 0 0 0,-1-1 0 0 0,0 1 0 0 0,1-1 0 0 0,-1 1 0 0 0,1-1 0 0 0,-1 0 0 0 0,3 0-35 0 0,159-1-1321 0 0,-58-8-2635 0 0,-65 9 1220 0 0,-24 0 1403 0 0</inkml:trace>
  <inkml:trace contextRef="#ctx0" brushRef="#br0" timeOffset="78542.493">19783 6014 848 0 0,'0'0'566'0'0,"0"-21"2704"0"0,-22-10-2783 0 0,22 31-457 0 0,-8-1 1716 0 0,9 10-1626 0 0,0-1-88 0 0,0 0 0 0 0,0 0 1 0 0,0 0-1 0 0,1 0 1 0 0,1-1-1 0 0,-1 1 1 0 0,1 0-1 0 0,0-1 0 0 0,1 0 1 0 0,0 1-1 0 0,0-2 1 0 0,0 1-1 0 0,1 0 1 0 0,0-1-1 0 0,0 0 0 0 0,1 0 1 0 0,0 0-1 0 0,0-1 1 0 0,0 0-1 0 0,1 0 1 0 0,-1 0-1 0 0,1-1 0 0 0,0 0 1 0 0,1-1-1 0 0,-1 1 1 0 0,1-1-1 0 0,-1-1 0 0 0,1 1 1 0 0,0-1-1 0 0,0-1 1 0 0,0 0-1 0 0,0 0 1 0 0,0 0-1 0 0,0-1 0 0 0,6 0-32 0 0,-10 0 69 0 0,1 1-1 0 0,-1-1 0 0 0,1 0 1 0 0,-1-1-1 0 0,1 1 0 0 0,-1-1 1 0 0,1 0-1 0 0,-1 0 0 0 0,0 0 1 0 0,1 0-1 0 0,-1-1 0 0 0,0 0 1 0 0,0 0-1 0 0,0 0 0 0 0,0 0 0 0 0,0 0 1 0 0,-1-1-1 0 0,1 0 0 0 0,-1 0 1 0 0,1 0-1 0 0,-1 0 0 0 0,0-1 1 0 0,0 1-1 0 0,-1-1 0 0 0,1 1 1 0 0,0-3-69 0 0,36-76 1903 0 0,-39 82-1841 0 0,0 0-13 0 0,0-36 848 0 0,6 13-185 0 0,-35-14-541 0 0,25 133-582 0 0,60 278 205 0 0,-51-208 338 0 0,-6-156-100 0 0,0-1 0 0 0,0 0 0 0 0,-1 0 0 0 0,0 0 0 0 0,-1 0 0 0 0,0-1 0 0 0,-1 1 0 0 0,1-1 0 0 0,-2 0 0 0 0,1 1 0 0 0,-1-2 0 0 0,0 1 0 0 0,-1-1 0 0 0,0 0-1 0 0,0 0 1 0 0,0 0 0 0 0,-1-1 0 0 0,0 0 0 0 0,0 0 0 0 0,-1-1 0 0 0,1 0 0 0 0,-1 0 0 0 0,0-1 0 0 0,-1 0 0 0 0,1 0 0 0 0,-3 0-32 0 0,6-7-50 0 0,0-1 1 0 0,0 1-1 0 0,0-1 1 0 0,1 0-1 0 0,-1 0 0 0 0,1 0 1 0 0,0-1-1 0 0,0 1 1 0 0,0-1-1 0 0,1 0 1 0 0,0 0-1 0 0,0 0 0 0 0,0-1 1 0 0,1 1-1 0 0,-1-1 1 0 0,1 1-1 0 0,1-1 0 0 0,-1 0 1 0 0,1 0-1 0 0,0 0 1 0 0,0 0-1 0 0,1 0 1 0 0,-1 0-1 0 0,1 0 0 0 0,1 0 1 0 0,-1 0-1 0 0,1-1 50 0 0,0-6-229 0 0,0 1-1 0 0,0 0 1 0 0,1-1-1 0 0,1 1 1 0 0,0 0 0 0 0,1 0-1 0 0,0 0 1 0 0,1 1-1 0 0,0-1 1 0 0,1 1-1 0 0,0 0 1 0 0,1 1-1 0 0,4-6 230 0 0,115-113-6696 0 0,-99 106 5352 0 0</inkml:trace>
  <inkml:trace contextRef="#ctx0" brushRef="#br0" timeOffset="79815.606">20676 6069 836 0 0,'31'-17'3414'0'0,"-32"17"-3362"0"0,1 0 1 0 0,0 0-1 0 0,-1 0 0 0 0,1 0 1 0 0,-1 0-1 0 0,1 0 0 0 0,0 0 1 0 0,-1 0-1 0 0,1-1 0 0 0,0 1 1 0 0,-1 0-1 0 0,1 0 1 0 0,0 0-1 0 0,-1 0 0 0 0,1 0 1 0 0,0-1-1 0 0,-1 1 0 0 0,1 0 1 0 0,0 0-1 0 0,-1-1 0 0 0,1 1 1 0 0,0 0-1 0 0,0 0 0 0 0,-1-1 1 0 0,1 1-1 0 0,0 0 0 0 0,0-1 1 0 0,0 1-1 0 0,-1 0 1 0 0,1-1-1 0 0,0 1 0 0 0,0-1 1 0 0,0 1-1 0 0,0 0 0 0 0,0-1 1 0 0,0 1-1 0 0,0 0 0 0 0,0-1 1 0 0,0 1-1 0 0,0-1 0 0 0,0 1 1 0 0,0 0-1 0 0,0-1 0 0 0,0 1 1 0 0,0 0-1 0 0,0-1 1 0 0,0 1-1 0 0,0-1 0 0 0,1 1 1 0 0,-1 0-1 0 0,0-1 0 0 0,0 1 1 0 0,0 0-53 0 0,-14 1 92 0 0,0 1 0 0 0,-1 0 0 0 0,1 1 0 0 0,0 1 0 0 0,0 1 0 0 0,1 0 0 0 0,-1 0 0 0 0,1 1 0 0 0,0 1 0 0 0,1 0 0 0 0,-1 1 0 0 0,1 0 0 0 0,1 1 0 0 0,-7 7-92 0 0,15-15 16 0 0,0 1 0 0 0,0 0 0 0 0,1 0 0 0 0,-1 0-1 0 0,1 0 1 0 0,0 1 0 0 0,-1-1 0 0 0,1 0-1 0 0,0 1 1 0 0,0 0 0 0 0,1-1 0 0 0,-1 1 0 0 0,0 0-1 0 0,1 0 1 0 0,0 0 0 0 0,0 0 0 0 0,0 0-1 0 0,0 0 1 0 0,0 1 0 0 0,1-1 0 0 0,-1 0-1 0 0,1 0 1 0 0,0 1 0 0 0,0-1 0 0 0,0 0 0 0 0,0 0-1 0 0,0 1 1 0 0,1-1 0 0 0,0 0 0 0 0,-1 0-1 0 0,1 0 1 0 0,1 0 0 0 0,-1 0 0 0 0,0 0 0 0 0,1 0-1 0 0,-1 0 1 0 0,1 0 0 0 0,0 0 0 0 0,0-1-1 0 0,0 1 1 0 0,0-1 0 0 0,0 0 0 0 0,1 1 0 0 0,-1-1-1 0 0,1 0 1 0 0,0 0 0 0 0,-1-1 0 0 0,1 1-1 0 0,0 0 1 0 0,0-1 0 0 0,0 0 0 0 0,0 0-1 0 0,0 0 1 0 0,0 0 0 0 0,0 0 0 0 0,3 0-16 0 0,2 1-22 0 0,0 1 1 0 0,1-1-1 0 0,-1-1 0 0 0,1 0 1 0 0,0 0-1 0 0,-1 0 1 0 0,1-1-1 0 0,0-1 0 0 0,-1 0 1 0 0,1 0-1 0 0,0 0 1 0 0,-1-1-1 0 0,1 0 0 0 0,-1-1 1 0 0,0 0-1 0 0,0 0 1 0 0,0-1-1 0 0,0 0 0 0 0,-1 0 1 0 0,0-1-1 0 0,1 0 1 0 0,-1 0-1 0 0,-1 0 0 0 0,1-1 1 0 0,-1 0-1 0 0,0-1 1 0 0,-1 1-1 0 0,1-1 1 0 0,-1 0-1 0 0,-1-1 0 0 0,1 1 1 0 0,-1-1-1 0 0,1-3 22 0 0,4-21 26 0 0,-1-1 0 0 0,-2 1-1 0 0,-1-1 1 0 0,-1 0 0 0 0,-2-1-1 0 0,-2 1 1 0 0,-3-30-26 0 0,2-3 632 0 0,1 64-623 0 0,-1 0 0 0 0,0 0 0 0 0,0 0 1 0 0,0 0-1 0 0,0 0 0 0 0,0 0 0 0 0,0 0 0 0 0,0 0 0 0 0,-1 0 0 0 0,1 0 0 0 0,-1 1 0 0 0,1-1 0 0 0,-1 1 0 0 0,0-1 0 0 0,1 1 0 0 0,-1-1 1 0 0,0 1-1 0 0,0 0 0 0 0,0 0 0 0 0,0 0 0 0 0,0 0 0 0 0,0 1 0 0 0,-1-1 0 0 0,1 0 0 0 0,0 1 0 0 0,0-1 0 0 0,-1 1 0 0 0,1 0 1 0 0,0 0-1 0 0,0 0 0 0 0,-1 0 0 0 0,1 0 0 0 0,0 0 0 0 0,0 1 0 0 0,-1-1 0 0 0,1 1 0 0 0,0 0-9 0 0,-5 7 4 0 0,0 1-1 0 0,0 0 0 0 0,1 0 0 0 0,0 1 1 0 0,1 0-1 0 0,0 0 0 0 0,1 0 1 0 0,0 1-1 0 0,0-1 0 0 0,1 1 1 0 0,1 0-1 0 0,-1 0 0 0 0,2 0 1 0 0,0 0-1 0 0,0 0 0 0 0,1 0 1 0 0,0 1-1 0 0,1-1 0 0 0,0 0 0 0 0,2 4-3 0 0,-3 17 99 0 0,38 127 63 0 0,16-24 550 0 0,-46-205 424 0 0,-7 58-1142 0 0,0-1 0 0 0,1 1-1 0 0,0 0 1 0 0,1 0 0 0 0,0 0 0 0 0,1 0 0 0 0,0 1-1 0 0,1-1 1 0 0,0 1 0 0 0,1 0 0 0 0,1 0 0 0 0,-1 1-1 0 0,2 0 1 0 0,-1 0 0 0 0,1 1 0 0 0,1 0 0 0 0,0 0-1 0 0,0 1 1 0 0,6-5 6 0 0,-11 13-4 0 0,0 1 0 0 0,-1-1 1 0 0,1 0-1 0 0,0 1 0 0 0,-1 0 0 0 0,1 0 0 0 0,-1 0 0 0 0,1 0 0 0 0,-1 1 1 0 0,0 0-1 0 0,1-1 0 0 0,-1 1 0 0 0,0 0 0 0 0,0 0 0 0 0,0 1 0 0 0,0-1 1 0 0,-1 0-1 0 0,1 1 0 0 0,-1 0 0 0 0,1 0 0 0 0,-1 0 0 0 0,0 0 0 0 0,0 0 1 0 0,0 0-1 0 0,-1 0 0 0 0,1 1 0 0 0,0 1 4 0 0,2 3 9 0 0,1 0 1 0 0,-2 0-1 0 0,1 1 1 0 0,-1-1-1 0 0,0 1 0 0 0,-1 0 1 0 0,0 0-1 0 0,-1 0 1 0 0,1 0-1 0 0,-2 0 0 0 0,1 0 1 0 0,-1 0-1 0 0,-1 3-9 0 0,-18 36 363 0 0,45-66-487 0 0,137-190-456 0 0,-163 207 578 0 0,0 0 1 0 0,0 0 0 0 0,0 0 0 0 0,0-1-1 0 0,0 1 1 0 0,0 0 0 0 0,0 0-1 0 0,0 0 1 0 0,-1 0 0 0 0,1 0-1 0 0,0 0 1 0 0,-1 0 0 0 0,1 0-1 0 0,-1 1 1 0 0,1-1 0 0 0,-1 0 0 0 0,1 0-1 0 0,-1 0 1 0 0,0 0 0 0 0,1 1-1 0 0,-1-1 1 0 0,0 0 0 0 0,0 0-1 0 0,1 1 1 0 0,-1-1 0 0 0,0 1 0 0 0,0-1-1 0 0,0 1 1 0 0,0-1 0 0 0,0 1-1 0 0,0-1 1 0 0,0 1 0 0 0,0 0-1 0 0,0 0 1 0 0,0-1 0 0 0,0 1 0 0 0,0 0-1 0 0,0 0 1 0 0,0 0 0 0 0,0 0-1 0 0,0 0 1 0 0,0 0 0 0 0,0 1-1 0 0,0-1 1 0 0,0 0 0 0 0,0 0 0 0 0,0 1-1 0 0,0-1 1 0 0,0 1 0 0 0,0-1-1 0 0,0 1 1 0 0,0-1 0 0 0,0 1-1 0 0,0-1 1 0 0,1 1 0 0 0,-1 0 0 0 0,0-1-1 0 0,0 1 1 0 0,1 0 0 0 0,-1 0-1 0 0,0 0 2 0 0,-5 2-10 0 0,-1 0 0 0 0,1 0 0 0 0,0 0 0 0 0,0 1 0 0 0,0 0-1 0 0,1 0 1 0 0,-1 0 0 0 0,1 1 0 0 0,0 0 0 0 0,0 0 0 0 0,1 0-1 0 0,0 0 1 0 0,-1 1 0 0 0,2 0 0 0 0,-1 0 0 0 0,1 0 0 0 0,0 0-1 0 0,0 1 1 0 0,0-1 0 0 0,1 1 0 0 0,0-1 0 0 0,1 1 0 0 0,-1 0-1 0 0,1 1 11 0 0,3-1-24 0 0,1-1-1 0 0,0 1 0 0 0,-1-1 0 0 0,2 1 0 0 0,-1-1 0 0 0,1 0 1 0 0,0-1-1 0 0,0 1 0 0 0,1 0 0 0 0,0-1 0 0 0,0 0 0 0 0,0 0 1 0 0,0-1-1 0 0,1 0 0 0 0,0 1 0 0 0,0-2 0 0 0,0 1 0 0 0,0-1 1 0 0,0 0-1 0 0,1 0 0 0 0,5 1 25 0 0,3 3-548 0 0,0-1 0 0 0,1-1 1 0 0,0 0-1 0 0,0-1 0 0 0,1 0 1 0 0,-1-2-1 0 0,1 0 0 0 0,-1-1 0 0 0,1 0 1 0 0,0-2-1 0 0,-1 0 0 0 0,1 0 0 0 0,0-2 548 0 0,32-12-1264 0 0</inkml:trace>
  <inkml:trace contextRef="#ctx0" brushRef="#br0" timeOffset="80947.786">21758 6044 1832 0 0,'-15'1'341'0'0,"0"1"-1"0"0,0 0 1 0 0,0 0 0 0 0,0 2-1 0 0,0 0 1 0 0,0 0-1 0 0,1 2 1 0 0,0 0 0 0 0,0 0-1 0 0,1 1 1 0 0,-1 1-1 0 0,2 0 1 0 0,-1 1 0 0 0,1 0-1 0 0,-9 10-340 0 0,21-19 13 0 0,-1 1 0 0 0,0-1 0 0 0,1 0 0 0 0,-1 1 0 0 0,1-1 0 0 0,0 1 0 0 0,-1-1-1 0 0,1 1 1 0 0,-1 0 0 0 0,1-1 0 0 0,0 1 0 0 0,-1-1 0 0 0,1 1 0 0 0,0 0 0 0 0,0-1 0 0 0,-1 1-1 0 0,1 0 1 0 0,0-1 0 0 0,0 1 0 0 0,0 0 0 0 0,0-1 0 0 0,0 1 0 0 0,0 0 0 0 0,0-1 0 0 0,0 1 0 0 0,0 0-1 0 0,0-1 1 0 0,0 1 0 0 0,1 0 0 0 0,-1-1 0 0 0,0 1 0 0 0,0 0 0 0 0,1-1 0 0 0,-1 1 0 0 0,0-1-1 0 0,1 1 1 0 0,-1 0 0 0 0,0-1 0 0 0,1 1 0 0 0,-1-1 0 0 0,1 1 0 0 0,-1-1 0 0 0,1 0 0 0 0,-1 1-1 0 0,1-1 1 0 0,0 1 0 0 0,-1-1 0 0 0,1 0 0 0 0,-1 1 0 0 0,1-1 0 0 0,0 0 0 0 0,-1 0 0 0 0,1 0 0 0 0,0 1-1 0 0,-1-1 1 0 0,1 0 0 0 0,0 0 0 0 0,-1 0 0 0 0,1 0 0 0 0,0 0 0 0 0,-1 0 0 0 0,1 0 0 0 0,0-1-1 0 0,0 1 1 0 0,-1 0-13 0 0,54-1-213 0 0,-43-2 226 0 0,0 1 0 0 0,-1-1-1 0 0,1-1 1 0 0,-1 0 0 0 0,0 0-1 0 0,0-1 1 0 0,-1-1 0 0 0,1 0 0 0 0,-1 0-1 0 0,0 0 1 0 0,-1-1 0 0 0,0-1 0 0 0,0 1-1 0 0,0-1 1 0 0,-1 0 0 0 0,0-1 0 0 0,-1 0-1 0 0,0 0 1 0 0,0-1 0 0 0,-1 1 0 0 0,0-1-1 0 0,-1 0 1 0 0,0-1 0 0 0,0 1 0 0 0,-1-1-1 0 0,-1 1 1 0 0,2-10-13 0 0,8-113 2136 0 0,-12 131-2130 0 0,0 1 0 0 0,0-1-1 0 0,0 1 1 0 0,0-1 0 0 0,-1 1-1 0 0,1-1 1 0 0,0 1 0 0 0,-1-1-1 0 0,1 1 1 0 0,-1-1 0 0 0,1 1 0 0 0,-1 0-1 0 0,0-1 1 0 0,0 1 0 0 0,0 0-1 0 0,1-1 1 0 0,-1 1 0 0 0,0 0-1 0 0,-1 0 1 0 0,1 0 0 0 0,0 0-1 0 0,0 0 1 0 0,0 0 0 0 0,-1 0 0 0 0,1 0-1 0 0,0 1 1 0 0,-1-1 0 0 0,1 0-1 0 0,-1 1 1 0 0,1-1 0 0 0,-1 1-1 0 0,1 0 1 0 0,-1-1 0 0 0,1 1-1 0 0,-1 0 1 0 0,1 0 0 0 0,-1 0 0 0 0,1 0-1 0 0,-1 0 1 0 0,1 0 0 0 0,-1 0-1 0 0,1 1 1 0 0,-1-1 0 0 0,1 1-1 0 0,-1-1 1 0 0,1 1 0 0 0,-1-1-1 0 0,1 1 1 0 0,0 0 0 0 0,-1 0 0 0 0,1-1-1 0 0,0 1 1 0 0,0 0 0 0 0,-1 1-6 0 0,-5 6 5 0 0,1 1 1 0 0,1 0 0 0 0,-1 0-1 0 0,1 0 1 0 0,1 1 0 0 0,0 0 0 0 0,0 0-1 0 0,1 0 1 0 0,0 0 0 0 0,1 0-1 0 0,0 1 1 0 0,0-1 0 0 0,1 1-1 0 0,1-1 1 0 0,0 1 0 0 0,0-1 0 0 0,1 1-1 0 0,0 0 1 0 0,1-1 0 0 0,0 0-1 0 0,1 1 1 0 0,0-1 0 0 0,1 0 0 0 0,0-1-1 0 0,0 1 1 0 0,1-1 0 0 0,4 6-6 0 0,-3-4 0 0 0,0 0 1 0 0,2 0 0 0 0,-1-1-1 0 0,1-1 1 0 0,0 1 0 0 0,1-1-1 0 0,0 0 1 0 0,1-1 0 0 0,-1 0 0 0 0,2-1-1 0 0,-1 0 1 0 0,1-1 0 0 0,0 0-1 0 0,0 0 1 0 0,1-1 0 0 0,-1-1-1 0 0,1 0 1 0 0,0 0 0 0 0,1-1 0 0 0,-1-1-1 0 0,0 0 1 0 0,1-1 0 0 0,10 0-1 0 0,-16-2 5 0 0,0-1 1 0 0,-1-1-1 0 0,1 1 1 0 0,-1-1-1 0 0,0 0 0 0 0,0-1 1 0 0,0 1-1 0 0,0-1 1 0 0,0 0-1 0 0,-1-1 1 0 0,0 0-1 0 0,0 1 1 0 0,0-1-1 0 0,0-1 1 0 0,-1 1-1 0 0,0-1 1 0 0,0 0-1 0 0,-1 0 1 0 0,1 0-1 0 0,-1 0 1 0 0,-1-1-1 0 0,1 1 0 0 0,-1-1 1 0 0,0 1-1 0 0,-1-1 1 0 0,1 0-1 0 0,-1 0 1 0 0,-1 0-1 0 0,1 0 1 0 0,-1 0-1 0 0,0 0 1 0 0,-1 0-1 0 0,0 0 1 0 0,0-2-6 0 0,1 8 67 0 0,-20-9 87 0 0,20 15-164 0 0,0-1 0 0 0,0 1 0 0 0,1-1 0 0 0,-1 1 1 0 0,1-1-1 0 0,0 1 0 0 0,0-1 0 0 0,1 0 0 0 0,-1 0 0 0 0,1 1 0 0 0,0-1 0 0 0,0 0 0 0 0,0 0 1 0 0,1-1-1 0 0,-1 1 0 0 0,1 0 0 0 0,0-1 0 0 0,0 0 0 0 0,0 1 0 0 0,1-1 0 0 0,-1-1 0 0 0,1 1 1 0 0,-1 0-1 0 0,1-1 0 0 0,0 0 0 0 0,0 0 0 0 0,0 0 0 0 0,0 0 0 0 0,1 0 0 0 0,-1-1 0 0 0,0 0 1 0 0,1 0-1 0 0,-1 0 0 0 0,1-1 0 0 0,-1 1 0 0 0,4-1 10 0 0,1 2-18 0 0,-1 0 0 0 0,0-1 0 0 0,1 0 0 0 0,-1 0-1 0 0,1-1 1 0 0,-1 0 0 0 0,1 0 0 0 0,-1-1 0 0 0,1 0 0 0 0,-1-1 0 0 0,0 0 0 0 0,1 0 0 0 0,-1 0-1 0 0,0-1 1 0 0,-1-1 0 0 0,1 1 0 0 0,0-1 0 0 0,-1-1 0 0 0,0 1 0 0 0,0-1 0 0 0,0 0-1 0 0,-1-1 1 0 0,1 0 0 0 0,-1 0 0 0 0,-1 0 0 0 0,1-1 0 0 0,-1 1 0 0 0,0-1 0 0 0,-1-1 0 0 0,2-3 18 0 0,-4-24 596 0 0,-9 84-538 0 0,24 128 101 0 0,-3-115-82 0 0,-3 1 0 0 0,-3 1 0 0 0,-2-1-1 0 0,-3 25-76 0 0,-3-76 104 0 0,0 0 0 0 0,-1-1 0 0 0,0 1 0 0 0,-1-1-1 0 0,-1 1 1 0 0,0-1 0 0 0,0 1 0 0 0,-1-1-1 0 0,0 0 1 0 0,-1-1 0 0 0,0 1 0 0 0,-7 9-104 0 0,12-19 19 0 0,-1 0 1 0 0,1 0-1 0 0,-1 0 1 0 0,0 0-1 0 0,1 0 1 0 0,-1 0-1 0 0,0 0 0 0 0,0 0 1 0 0,0 0-1 0 0,1 0 1 0 0,-1-1-1 0 0,0 1 1 0 0,0 0-1 0 0,0 0 1 0 0,0-1-1 0 0,-1 1 1 0 0,1-1-1 0 0,0 1 0 0 0,0-1 1 0 0,0 0-1 0 0,0 1 1 0 0,-1-1-1 0 0,1 0 1 0 0,0 0-1 0 0,0 1 1 0 0,0-1-1 0 0,-1 0 1 0 0,1 0-1 0 0,0-1 1 0 0,0 1-1 0 0,-1 0 0 0 0,1 0 1 0 0,0-1-1 0 0,0 1 1 0 0,0 0-1 0 0,0-1 1 0 0,0 1-1 0 0,-1-1 1 0 0,1 0-1 0 0,0 1 1 0 0,0-1-1 0 0,0 0 0 0 0,0 1 1 0 0,1-1-1 0 0,-1 0 1 0 0,0 0-1 0 0,0 0 1 0 0,0 0-1 0 0,1 0 1 0 0,-1 0-1 0 0,0 0 1 0 0,1 0-1 0 0,-1 0 1 0 0,1 0-1 0 0,-1-1 0 0 0,1 1 1 0 0,0 0-1 0 0,-1 0 1 0 0,1 0-1 0 0,0-2-19 0 0,-20-74-151 0 0,19 53-100 0 0,1 0 0 0 0,1 0 0 0 0,2 0 0 0 0,0 1 0 0 0,2-1 0 0 0,0 0 0 0 0,2 1 0 0 0,0 0 0 0 0,2 1 0 0 0,0 0 0 0 0,1 0 0 0 0,2 1 0 0 0,0 0 0 0 0,1 1 0 0 0,6-6 251 0 0,4-4-1241 0 0,1 1 1 0 0,2 1-1 0 0,1 1 0 0 0,0 1 1 0 0,32-21 1240 0 0,-29 26-1394 0 0</inkml:trace>
  <inkml:trace contextRef="#ctx0" brushRef="#br0" timeOffset="100392.101">18544 8270 1440 0 0,'29'-3'5667'0'0,"41"5"-4479"0"0,-15 0-680 0 0,264-23 105 0 0,-209 16-2944 0 0,-114 8-1764 0 0,-17-1 2793 0 0</inkml:trace>
  <inkml:trace contextRef="#ctx0" brushRef="#br0" timeOffset="100643.502">18514 8508 1356 0 0,'26'5'844'0'0,"3"-2"80"0"0,-15-3-124 0 0,11 0-60 0 0,7 0-144 0 0,7 0-67 0 0,43-15-9 0 0,-38 10-164 0 0,1 0-228 0 0,-3 0-216 0 0,-1-5 8 0 0,-2 2-856 0 0,-1 0 83 0 0,-1-2-535 0 0,-3-4-32 0 0</inkml:trace>
  <inkml:trace contextRef="#ctx0" brushRef="#br0" timeOffset="97989.801">16035 8175 1684 0 0,'-17'3'236'0'0,"1"1"-1"0"0,-1 1 1 0 0,1 1-1 0 0,0 0 1 0 0,1 1-1 0 0,-1 0 1 0 0,1 2-1 0 0,1 0 1 0 0,-1 0-1 0 0,1 1 1 0 0,1 1-1 0 0,0 1 1 0 0,1-1 0 0 0,0 2-1 0 0,1 0 1 0 0,0 0-1 0 0,1 1 1 0 0,1 0-1 0 0,0 1 1 0 0,0 0-1 0 0,2 1 1 0 0,0-1-1 0 0,1 1 1 0 0,0 1-1 0 0,2-1 1 0 0,0 1-1 0 0,0 0 1 0 0,2 0-1 0 0,0 0 1 0 0,1 0-1 0 0,1 6-235 0 0,2-10-35 0 0,1 0-1 0 0,1 0 0 0 0,0-1 0 0 0,1 1 0 0 0,0-1 0 0 0,1 0 0 0 0,0-1 0 0 0,1 1 0 0 0,0-1 0 0 0,0-1 0 0 0,2 1 0 0 0,-1-1 0 0 0,1-1 0 0 0,1 0 0 0 0,0 0 0 0 0,0-1 0 0 0,0 0 0 0 0,1 0 0 0 0,0-1 1 0 0,1-1-1 0 0,0 0 0 0 0,0-1 0 0 0,0 0 0 0 0,3 1 36 0 0,161 26-5292 0 0,-149-32 3785 0 0</inkml:trace>
  <inkml:trace contextRef="#ctx0" brushRef="#br0" timeOffset="98539.582">16282 8346 1452 0 0,'-2'-39'3571'0'0,"85"-29"-2313"0"0,-81 67-1178 0 0,116-27 988 0 0,-114 30-1043 0 0,-1 0 0 0 0,1 0 1 0 0,-1 0-1 0 0,0 1 0 0 0,0-1 1 0 0,0 1-1 0 0,0 0 1 0 0,0 0-1 0 0,-1 0 0 0 0,1 1 1 0 0,-1-1-1 0 0,0 0 0 0 0,0 1 1 0 0,0 0-1 0 0,0-1 0 0 0,-1 1 1 0 0,1 0-1 0 0,-1 0 0 0 0,0 0 1 0 0,0 0-1 0 0,0 0 1 0 0,-1 0-1 0 0,0 0 0 0 0,1 0 1 0 0,-2 0-1 0 0,1 0 0 0 0,0 0 1 0 0,-1 0-1 0 0,1 0 0 0 0,-1 0 1 0 0,0 0-1 0 0,-2 3-25 0 0,-6 13 245 0 0,-1 0-1 0 0,-1-1 1 0 0,-1 0 0 0 0,-1-1 0 0 0,0 0-1 0 0,-1-1 1 0 0,-1 0 0 0 0,-1-1-1 0 0,0-1 1 0 0,-12 9-245 0 0,5-3 281 0 0,22-20-275 0 0,0 0-1 0 0,0 0 0 0 0,0 0 1 0 0,0 0-1 0 0,0 0 0 0 0,1 0 1 0 0,-1 1-1 0 0,0-1 1 0 0,1 0-1 0 0,-1 0 0 0 0,1 1 1 0 0,-1-1-1 0 0,1 0 0 0 0,0 1 1 0 0,-1-1-1 0 0,1 0 0 0 0,0 1 1 0 0,0-1-1 0 0,0 1 0 0 0,0-1 1 0 0,0 0-1 0 0,1 1 0 0 0,-1-1 1 0 0,0 0-1 0 0,1 1 1 0 0,-1-1-1 0 0,1 0 0 0 0,-1 1 1 0 0,1-1-1 0 0,-1 0 0 0 0,1 0 1 0 0,0 0-1 0 0,0 1 0 0 0,-1-1 1 0 0,1 0-1 0 0,0 0 0 0 0,0 0 1 0 0,0 0-1 0 0,0-1 0 0 0,1 1 1 0 0,-1 0-1 0 0,0 0 1 0 0,0-1-1 0 0,0 1 0 0 0,1 0 1 0 0,-1-1-1 0 0,0 1 0 0 0,1-1 1 0 0,-1 0-1 0 0,0 1 0 0 0,1-1 1 0 0,-1 0-1 0 0,0 0 0 0 0,1 0 1 0 0,-1 0-1 0 0,1 0 0 0 0,-1 0 1 0 0,0 0-1 0 0,1-1 1 0 0,-1 1-1 0 0,0 0 0 0 0,1-1 1 0 0,-1 1-1 0 0,0-1 0 0 0,0 1 1 0 0,1-1-1 0 0,-1 0 0 0 0,0 0 1 0 0,1 0-6 0 0,31 2-879 0 0,0-2 0 0 0,0-1 1 0 0,0-1-1 0 0,0-2 0 0 0,-1-2 1 0 0,0 0-1 0 0,0-2 0 0 0,0-2 1 0 0,19-10 878 0 0,-16 7-1286 0 0</inkml:trace>
  <inkml:trace contextRef="#ctx0" brushRef="#br0" timeOffset="98791.097">17269 8275 2156 0 0,'-7'8'3755'0'0,"-19"18"-2465"0"0,-4 5-940 0 0,4 3-219 0 0,1 1 1 0 0,2 2-1 0 0,2 0 0 0 0,1 1 1 0 0,2 1-1 0 0,-1 9-131 0 0,0-4-1262 0 0,-1-28-2585 0 0,11-13 2541 0 0</inkml:trace>
  <inkml:trace contextRef="#ctx0" brushRef="#br0" timeOffset="99057.629">16910 8356 1120 0 0,'4'-8'2309'0'0,"23"-3"1551"0"0,0 21-3648 0 0,-2 0-1 0 0,1 2 1 0 0,-2 1 0 0 0,1 1 0 0 0,-2 1 0 0 0,0 1 0 0 0,-1 1-1 0 0,10 10-211 0 0,53 49-3769 0 0,-81-73 959 0 0,-4-3 1422 0 0</inkml:trace>
  <inkml:trace contextRef="#ctx0" brushRef="#br0" timeOffset="99466.13">17419 8301 1060 0 0,'9'-17'5719'0'0,"65"-9"-4138"0"0,-68 29-1538 0 0,-1 1 0 0 0,1 0 0 0 0,-1 0 0 0 0,0 0 0 0 0,-1 1 0 0 0,1 0 0 0 0,-1 0 0 0 0,0 0 0 0 0,0 0 0 0 0,0 1 0 0 0,-1-1 0 0 0,0 1 0 0 0,0 0 0 0 0,0 0 0 0 0,-1 0 0 0 0,0 0 0 0 0,0 0 0 0 0,-1 1 0 0 0,1-1 0 0 0,-2 1 0 0 0,1-1 0 0 0,0 1 0 0 0,-1-1 0 0 0,-1 1 0 0 0,1-1 0 0 0,-1 3-43 0 0,1 51 220 0 0,0-59-472 0 0,7 11-908 0 0,69-62-4642 0 0,-59 25 4254 0 0</inkml:trace>
  <inkml:trace contextRef="#ctx0" brushRef="#br0" timeOffset="99717.407">17852 8113 1976 0 0,'13'-5'4403'0'0,"14"23"-3748"0"0,-27-18-620 0 0,11 10 108 0 0,-1 0 0 0 0,0 1-1 0 0,-1-1 1 0 0,0 2 0 0 0,-1 0-1 0 0,0 0 1 0 0,0 0 0 0 0,-2 1-1 0 0,1 0 1 0 0,-2 0 0 0 0,0 0-1 0 0,0 1 1 0 0,-2 0 0 0 0,1 0-1 0 0,-2 0 1 0 0,0 0 0 0 0,0 1-1 0 0,-2-1 1 0 0,1 1-1 0 0,-2-1 1 0 0,0 0 0 0 0,-1 1-1 0 0,0-1 1 0 0,-1 0 0 0 0,-1 0-1 0 0,0 0 1 0 0,-1-1 0 0 0,0 0-1 0 0,-1 1 1 0 0,-1-2 0 0 0,0 1-1 0 0,-8 10-142 0 0,-17 16-6 0 0,-2-1 0 0 0,-2-1 0 0 0,-2-2 0 0 0,0-2-1 0 0,-3-2 1 0 0,-20 12 6 0 0,39-27-487 0 0,22-15 349 0 0,-1-1 1 0 0,1 1 0 0 0,-1 0 0 0 0,1 0 0 0 0,-1 0-1 0 0,0-1 1 0 0,1 1 0 0 0,-1 0 0 0 0,0-1 0 0 0,1 1-1 0 0,-1-1 1 0 0,0 1 0 0 0,0-1 0 0 0,0 1 0 0 0,0-1-1 0 0,0 1 1 0 0,0-1 0 0 0,1 0 0 0 0,-1 0 0 0 0,0 1-1 0 0,0-1 1 0 0,0 0 0 0 0,0 0 0 0 0,0 0-1 0 0,0 0 1 0 0,0 0 0 0 0,0 0 0 0 0,0 0 0 0 0,0 0-1 0 0,0-1 1 0 0,0 1 0 0 0,0 0 0 0 0,0-1 0 0 0,0 1-1 0 0,0 0 1 0 0,1-1 0 0 0,-1 1 0 0 0,0-1 0 0 0,0 1-1 0 0,0-1 1 0 0,1 0 0 0 0,-1 1 0 0 0,0-1 0 0 0,1 0-1 0 0,-1 0 1 0 0,0 1 0 0 0,1-1 0 0 0,-1 0 0 0 0,1 0-1 0 0,-1 0 1 0 0,1 0 0 0 0,0 1 0 0 0,-1-2 137 0 0,1-9-1530 0 0</inkml:trace>
  <inkml:trace contextRef="#ctx0" brushRef="#br0" timeOffset="104898.83">21945 8653 1660 0 0,'2'-11'3710'0'0,"33"-16"-2425"0"0,-22 20-1010 0 0,1 1-1 0 0,-1 1 0 0 0,1 0 1 0 0,0 0-1 0 0,0 2 0 0 0,0 0 1 0 0,1 0-1 0 0,-1 1 1 0 0,1 1-1 0 0,10 1-274 0 0,-17 2 29 0 0,0 1 0 0 0,0 1 0 0 0,-1-1 0 0 0,1 1 0 0 0,-1 1 0 0 0,0-1 0 0 0,0 1 0 0 0,-1 0 0 0 0,1 1 0 0 0,-1-1 0 0 0,-1 1 0 0 0,1 1 0 0 0,-1-1 0 0 0,0 1 0 0 0,0 0 0 0 0,-1 0 0 0 0,0 0 0 0 0,0 1 0 0 0,-1-1 0 0 0,1 1 0 0 0,-2 0 0 0 0,1 0 0 0 0,-1 0 0 0 0,-1 0 0 0 0,1 0 1 0 0,-1 1-1 0 0,-1-1 0 0 0,1 0 0 0 0,-2 1 0 0 0,0 7-29 0 0,-3-2 110 0 0,0 0 1 0 0,-1 0 0 0 0,0-1 0 0 0,-1 0 0 0 0,-1 0 0 0 0,0 0 0 0 0,-1-1-1 0 0,0 0 1 0 0,-1 0 0 0 0,0-1 0 0 0,-1 0 0 0 0,0-1 0 0 0,-1 0-1 0 0,-4 2-110 0 0,-14 19 430 0 0,30-31-420 0 0,0 0 0 0 0,0 0 1 0 0,0 0-1 0 0,0 0 0 0 0,-1 0 0 0 0,1 0 0 0 0,0 0 0 0 0,0 0 0 0 0,0 1 1 0 0,0-1-1 0 0,0 0 0 0 0,-1 1 0 0 0,1-1 0 0 0,0 0 0 0 0,0 1 0 0 0,-1-1 1 0 0,1 1-1 0 0,0-1 0 0 0,-1 1 0 0 0,1 0 0 0 0,0-1 0 0 0,-1 1 0 0 0,1 0 1 0 0,-1-1-1 0 0,1 1 0 0 0,-1 0 0 0 0,1 0 0 0 0,-1-1 0 0 0,1 1 0 0 0,-1 0 1 0 0,0 0-1 0 0,0 0 0 0 0,1-1 0 0 0,-1 1 0 0 0,0 0 0 0 0,0 0 0 0 0,0 0 1 0 0,0 0-1 0 0,0 0 0 0 0,0 0 0 0 0,0 0 0 0 0,0-1 0 0 0,0 1 0 0 0,-1 0 1 0 0,1 0-1 0 0,0 0 0 0 0,0 0 0 0 0,-1-1 0 0 0,1 1 0 0 0,-1 0 0 0 0,1 0 1 0 0,-1-1-1 0 0,1 1 0 0 0,-1 0 0 0 0,1 0 0 0 0,-1-1 0 0 0,1 1 0 0 0,-1-1 1 0 0,0 1-1 0 0,0-1 0 0 0,1 1 0 0 0,-1-1 0 0 0,0 1 0 0 0,0-1 0 0 0,0 1-9 0 0,22 1-124 0 0,-1 0 0 0 0,1-1 1 0 0,-1-1-1 0 0,1-1 1 0 0,-1-1-1 0 0,0 0 0 0 0,1-2 1 0 0,8-3 122 0 0,49-7-630 0 0,-49 11-507 0 0,-1-2-1 0 0,-1-1 1 0 0,1-1 0 0 0,-1-1-1 0 0,0-1 1 0 0,0-2-1 0 0,14-8 1138 0 0,-20 5-1534 0 0</inkml:trace>
  <inkml:trace contextRef="#ctx0" brushRef="#br0" timeOffset="105307.716">23076 8235 1100 0 0,'-11'-5'3143'0'0,"15"-1"2016"0"0,8 4-5378 0 0,222-33 2471 0 0,-76 27-3606 0 0,-96 6-288 0 0,-39 10-4110 0 0,-34-5 4345 0 0</inkml:trace>
  <inkml:trace contextRef="#ctx0" brushRef="#br0" timeOffset="105559.128">23031 8481 2080 0 0,'9'2'1172'0'0,"16"0"-160"0"0,5-2-40 0 0,-10 0-151 0 0,7 0-69 0 0,6 0-64 0 0,47-14-76 0 0,-39 8-172 0 0,2 1-144 0 0,0-2-324 0 0,1 0-160 0 0,2 1 20 0 0,1-4-716 0 0,-5 0-588 0 0,-3 0 95 0 0,-3 0 73 0 0,-1 0 24 0 0</inkml:trace>
  <inkml:trace contextRef="#ctx0" brushRef="#br0" timeOffset="105826.429">24127 8043 2620 0 0,'-2'-20'6615'0'0,"0"30"-3715"0"0,-2 36-1909 0 0,9 42-1155 0 0,4-1-1 0 0,3 0 1 0 0,19 66 164 0 0,-31-153-10 0 0,2 3-260 0 0,0 1 0 0 0,-1-1 0 0 0,0 1-1 0 0,0-1 1 0 0,1 1 0 0 0,-2-1 0 0 0,1 1 0 0 0,0 0-1 0 0,-1 0 1 0 0,0-1 0 0 0,0 1 0 0 0,0 0 0 0 0,0-1 0 0 0,0 1-1 0 0,-1 0 1 0 0,0-1 0 0 0,0 1 0 0 0,0 0 0 0 0,0-1-1 0 0,0 1 1 0 0,-1-1 0 0 0,0 0 0 0 0,1 1 0 0 0,-1-1-1 0 0,0 0 1 0 0,-1 0 0 0 0,1 0 0 0 0,0 0 0 0 0,-1-1 0 0 0,0 1-1 0 0,0-1 1 0 0,0 1 0 0 0,0-1 0 0 0,0 0 0 0 0,0 0-1 0 0,0 0 1 0 0,-1-1 270 0 0,-10 1-1410 0 0</inkml:trace>
  <inkml:trace contextRef="#ctx0" brushRef="#br0" timeOffset="104287.25">22247 7886 1832 0 0,'7'-3'2612'0'0,"1"7"3313"0"0,-6 23-5641 0 0,27 107 323 0 0,-26-26-2355 0 0,-7-100 1316 0 0,0 0-1 0 0,0 0 1 0 0,0 0 0 0 0,-1-1 0 0 0,-1 1 0 0 0,1-1 0 0 0,-1 0 0 0 0,0-1-1 0 0,0 1 1 0 0,-1-1 0 0 0,0 0 0 0 0,0-1 0 0 0,-1 0 0 0 0,1 0 0 0 0,-1 0 0 0 0,-4 0 432 0 0,-14 9-1286 0 0</inkml:trace>
  <inkml:trace contextRef="#ctx0" brushRef="#br0" timeOffset="104522.316">21835 8436 1428 0 0,'110'-7'5046'0'0,"-2"-9"-3296"0"0,93-8-1601 0 0,-142 23-1242 0 0,-22 1-2810 0 0,-35 0 2554 0 0</inkml:trace>
  <inkml:trace contextRef="#ctx0" brushRef="#br0" timeOffset="102747.392">20571 7945 1076 0 0,'0'0'838'0'0,"39"-2"5510"0"0,-38 1-6339 0 0,-1 1-1 0 0,1 0 1 0 0,0 0 0 0 0,0-1 0 0 0,-1 1-1 0 0,1 0 1 0 0,0 0 0 0 0,0 0-1 0 0,-1 0 1 0 0,1 0 0 0 0,0 0-1 0 0,0 0 1 0 0,-1 0 0 0 0,1 0 0 0 0,0 0-1 0 0,0 1 1 0 0,-1-1 0 0 0,1 0-1 0 0,0 0 1 0 0,0 1 0 0 0,-1-1-1 0 0,1 0 1 0 0,0 1 0 0 0,-1-1-1 0 0,1 1 1 0 0,-1-1 0 0 0,1 1 0 0 0,-1-1-1 0 0,1 1 1 0 0,-1-1 0 0 0,1 1-1 0 0,-1 0 1 0 0,1-1 0 0 0,-1 1-1 0 0,1 0 1 0 0,-1-1 0 0 0,0 1 0 0 0,0 0-1 0 0,1 0 1 0 0,-1-1 0 0 0,0 1-1 0 0,0 0 1 0 0,0 0 0 0 0,0-1-1 0 0,0 1 1 0 0,0 0 0 0 0,0 0-1 0 0,0-1 1 0 0,0 1 0 0 0,0 0 0 0 0,0 0-1 0 0,0-1 1 0 0,-1 1 0 0 0,1 0-1 0 0,0 0 1 0 0,-1 0-9 0 0,5 17 30 0 0,65 201-370 0 0,-102-164-4817 0 0,16-44 3831 0 0</inkml:trace>
  <inkml:trace contextRef="#ctx0" brushRef="#br0" timeOffset="102984.055">20315 8451 1484 0 0,'11'5'4055'0'0,"17"-9"-3527"0"0,-24 4-183 0 0,289-51 2213 0 0,-52 21-2260 0 0,-81 22-6468 0 0,-158 8 4716 0 0</inkml:trace>
  <inkml:trace contextRef="#ctx0" brushRef="#br0" timeOffset="103282.505">20551 8568 1412 0 0,'3'0'141'0'0,"-1"1"0"0"0,0 0 0 0 0,0-1-1 0 0,1 1 1 0 0,-1 0 0 0 0,0 0 0 0 0,0 0-1 0 0,0 0 1 0 0,0 1 0 0 0,0-1 0 0 0,0 1 0 0 0,-1-1-1 0 0,1 1 1 0 0,0-1 0 0 0,-1 1 0 0 0,1 0 0 0 0,-1 0-1 0 0,1 0 1 0 0,-1 0 0 0 0,0 0 0 0 0,0 0 0 0 0,0 0-1 0 0,0 0 1 0 0,0 0 0 0 0,-1 1 0 0 0,1-1 0 0 0,-1 0-1 0 0,1 1 1 0 0,-1-1 0 0 0,0 0 0 0 0,0 1 0 0 0,0-1-1 0 0,0 0 1 0 0,0 1 0 0 0,0-1 0 0 0,-1 0 0 0 0,0 2-141 0 0,-13 87 658 0 0,-52 65 1884 0 0,67-153-2500 0 0,1 0 0 0 0,-1-1 0 0 0,0 1 0 0 0,1 0 0 0 0,0-1 0 0 0,0 0 0 0 0,0 1 0 0 0,0-1 0 0 0,0 0 0 0 0,0 0 0 0 0,0 0 0 0 0,1 0-1 0 0,-1 0 1 0 0,1 0 0 0 0,-1-1 0 0 0,1 1 0 0 0,0-1 0 0 0,-1 0 0 0 0,1 0 0 0 0,0 0 0 0 0,0 0 0 0 0,0 0 0 0 0,0-1 0 0 0,0 1 0 0 0,0-1 0 0 0,0 0 0 0 0,0 0 0 0 0,0 0 0 0 0,0 0-1 0 0,0-1 1 0 0,0 1 0 0 0,1-1-42 0 0,27 1-250 0 0,-1-1-1 0 0,0-2 1 0 0,1-1-1 0 0,-1-1 1 0 0,-1-1-1 0 0,1-2 0 0 0,-1-1 1 0 0,1-2 250 0 0,11-2-1223 0 0,83-29-3337 0 0,-88 26 3039 0 0</inkml:trace>
  <inkml:trace contextRef="#ctx0" brushRef="#br0" timeOffset="103580.899">21181 8375 1504 0 0,'-2'0'1012'0'0,"0"-4"-200"0"0,4 3-36 0 0,1-1-136 0 0,17-6-48 0 0,5-1-55 0 0,7 3-117 0 0,2-1-20 0 0,5 0-92 0 0,0-1-108 0 0,0 3-196 0 0,0 2-128 0 0,-3-6 8 0 0,-1-4-708 0 0,-6 11-593 0 0,-8-4 53 0 0,-9 1 32 0 0</inkml:trace>
  <inkml:trace contextRef="#ctx0" brushRef="#br0" timeOffset="103816.489">21382 8121 2204 0 0,'-29'-6'6949'0'0,"14"41"-5270"0"0,9 55-1919 0 0,6-87 478 0 0,10 208-3269 0 0,-6-135-2454 0 0,-4-65 4283 0 0</inkml:trace>
  <inkml:trace contextRef="#ctx0" brushRef="#br0" timeOffset="107209.828">20308 8756 1060 0 0,'0'0'675'0'0,"0"0"-122"0"0,0 0-177 0 0,0 0-68 0 0,0 0-10 0 0,0 0 7 0 0,0 0 9 0 0,0 0-11 0 0,0 0-15 0 0,0 0-44 0 0,0 0-44 0 0,0 0-28 0 0,0 0-24 0 0,0 0-36 0 0,0 0-50 0 0,0 0-7 0 0,0 0 18 0 0,0 0 40 0 0,0 0-42 0 0,0 0 1 0 0,0 0 33 0 0,0 0-15 0 0,0 0-2 0 0,0 0 72 0 0,0 0 6 0 0,0 0 6 0 0,0 0-12 0 0,0 0-45 0 0,0 0-26 0 0,0 0 29 0 0,0 0 2 0 0,0 0 6 0 0,0 0-9 0 0,0 0 15 0 0,0 0-36 0 0,0 0-24 0 0,0 0 61 0 0,0 0-27 0 0,0 0-46 0 0,0 0 29 0 0,0 0-37 0 0,0 0 38 0 0,0 0-1 0 0,0 0 21 0 0,0 0-33 0 0,-19-5 90 0 0,112-116 548 0 0,30 41-1244 0 0,-105 75-458 0 0,-19 6-4185 0 0,-4 1 3788 0 0</inkml:trace>
  <inkml:trace contextRef="#ctx0" brushRef="#br0" timeOffset="118041.686">14752 975 2572 0 0,'0'1'194'0'0,"0"-1"1"0"0,1 0-1 0 0,-1 0 0 0 0,0 0 0 0 0,1 1 0 0 0,-1-1 0 0 0,0 0 1 0 0,1 0-1 0 0,-1 0 0 0 0,1 0 0 0 0,-1 0 0 0 0,0 0 0 0 0,1 0 1 0 0,-1 0-1 0 0,1 0 0 0 0,-1 0 0 0 0,0 0 0 0 0,1 0 0 0 0,-1 0 1 0 0,1 0-1 0 0,-1 0 0 0 0,0 0 0 0 0,1-1 0 0 0,-1 1 0 0 0,0 0 0 0 0,1 0 1 0 0,-1 0-1 0 0,0-1 0 0 0,1 1 0 0 0,-1 0 0 0 0,0 0 0 0 0,1-1-194 0 0,-5 37 243 0 0,0-12-166 0 0,1 0 0 0 0,1 0-1 0 0,1 0 1 0 0,1 1 0 0 0,1-1 0 0 0,2 0 0 0 0,0 0 0 0 0,4 10-77 0 0,59 177-690 0 0,-69-203-3770 0 0,-26-16 2351 0 0,13-3 885 0 0</inkml:trace>
  <inkml:trace contextRef="#ctx0" brushRef="#br0" timeOffset="118354.982">14592 880 1684 0 0,'-1'-9'139'0'0,"1"0"1"0"0,0 0-1 0 0,0-1 0 0 0,1 1 0 0 0,0 0 1 0 0,1 0-1 0 0,0 0 0 0 0,0 0 0 0 0,1 0 0 0 0,1 0 1 0 0,-1 1-1 0 0,1-1 0 0 0,0 1 0 0 0,1 0 1 0 0,0 0-1 0 0,1 1 0 0 0,-1-1 0 0 0,1 1 0 0 0,1 0 1 0 0,-1 1-1 0 0,1 0 0 0 0,0 0 0 0 0,1 0 1 0 0,-1 1-1 0 0,1 0 0 0 0,0 0 0 0 0,0 1 0 0 0,1 0 1 0 0,0 1-1 0 0,-1 0 0 0 0,1 0 0 0 0,0 1 1 0 0,1-1-140 0 0,-2 0 37 0 0,1 1 1 0 0,-1-1-1 0 0,1 1 1 0 0,0 1-1 0 0,0-1 1 0 0,0 1-1 0 0,0 1 1 0 0,0 0-1 0 0,0 0 1 0 0,0 1-1 0 0,0 0 1 0 0,0 1-1 0 0,0 0 1 0 0,-1 0-1 0 0,1 0 1 0 0,-1 1-1 0 0,1 1 1 0 0,-1 0-1 0 0,0 0 1 0 0,0 0-1 0 0,-1 1 1 0 0,1 0-1 0 0,-1 0 1 0 0,0 1-1 0 0,0 0 1 0 0,-1 1-1 0 0,0-1 1 0 0,0 1-1 0 0,-1 0 1 0 0,1 0-1 0 0,-1 1 1 0 0,-1 0-1 0 0,0 0 1 0 0,0 0-1 0 0,0 0 1 0 0,-1 1-1 0 0,0-1 1 0 0,-1 1-1 0 0,0 0 1 0 0,1 7-38 0 0,-4-7-37 0 0,0 0 1 0 0,0 0 0 0 0,0 0-1 0 0,-1 0 1 0 0,-1-1-1 0 0,1 1 1 0 0,-2-1 0 0 0,1 0-1 0 0,-1 0 1 0 0,0 0-1 0 0,-1 0 1 0 0,1 0 0 0 0,-2-1-1 0 0,1 0 1 0 0,-1 0 0 0 0,0-1-1 0 0,0 1 1 0 0,-1-1-1 0 0,-4 2 37 0 0,-96 47-3886 0 0,83-50 2749 0 0</inkml:trace>
  <inkml:trace contextRef="#ctx0" brushRef="#br0" timeOffset="118732.668">15075 1039 876 0 0,'11'0'182'0'0,"-1"2"-1"0"0,0-1 1 0 0,0 1-1 0 0,0 1 0 0 0,0 0 1 0 0,0 0-1 0 0,0 1 1 0 0,-1 0-1 0 0,0 1 1 0 0,0 0-1 0 0,0 0 1 0 0,0 1-1 0 0,-1 0 1 0 0,0 1-1 0 0,0-1 1 0 0,-1 2-1 0 0,1-1 1 0 0,-2 1-1 0 0,1 0 1 0 0,-1 0-1 0 0,0 1 1 0 0,-1 0-1 0 0,0 0 0 0 0,-1 0 1 0 0,1 1-1 0 0,-2-1 1 0 0,1 1-1 0 0,-2 0 1 0 0,1 0-1 0 0,-1 0 1 0 0,-1 1-1 0 0,1 8-181 0 0,-3-15 124 0 0,0 0-1 0 0,-1-1 0 0 0,0 1 1 0 0,1 0-1 0 0,-1-1 0 0 0,0 1 1 0 0,-1-1-1 0 0,1 1 1 0 0,-1-1-1 0 0,1 0 0 0 0,-1 0 1 0 0,0 0-1 0 0,0-1 0 0 0,0 1 1 0 0,-1-1-1 0 0,1 0 1 0 0,0 1-1 0 0,-1-1 0 0 0,0-1 1 0 0,1 1-1 0 0,-1-1 0 0 0,0 1 1 0 0,0-1-1 0 0,0 0 1 0 0,0 0-1 0 0,0-1 0 0 0,0 1-123 0 0,1-3 34 0 0,0 1-1 0 0,0-1 1 0 0,0 1-1 0 0,0-1 1 0 0,1 0-1 0 0,-1 0 0 0 0,1 0 1 0 0,-1 0-1 0 0,1-1 1 0 0,0 1-1 0 0,0-1 1 0 0,0 0-1 0 0,0 1 1 0 0,0-1-1 0 0,0 0 0 0 0,1 0 1 0 0,-1 0-1 0 0,1 0 1 0 0,0 0-1 0 0,0 0 1 0 0,0 0-1 0 0,1-1 1 0 0,-1 1-34 0 0,3-12-183 0 0,1 1 0 0 0,0 0 1 0 0,1-1-1 0 0,1 1 0 0 0,0 1 0 0 0,1-1 1 0 0,0 1-1 0 0,1 0 0 0 0,1 1 1 0 0,0-1-1 0 0,0 1 0 0 0,1 1 0 0 0,1 0 1 0 0,0 0-1 0 0,0 1 0 0 0,1 0 1 0 0,1 1-1 0 0,-1 0 0 0 0,2 1 0 0 0,-1 0 1 0 0,1 1-1 0 0,9-4 183 0 0,51-32-3776 0 0,-59 31 2644 0 0</inkml:trace>
  <inkml:trace contextRef="#ctx0" brushRef="#br0" timeOffset="119519.901">15792 1039 948 0 0,'-39'27'1564'0'0,"-131"115"1501"0"0,169-141-3041 0 0,0 0 1 0 0,0 0 0 0 0,0 0 0 0 0,1 0 0 0 0,-1 0 0 0 0,0 0 0 0 0,1 0 0 0 0,-1 0 0 0 0,0 0 0 0 0,1 1 0 0 0,-1-1-1 0 0,1 0 1 0 0,0 0 0 0 0,-1 1 0 0 0,1-1 0 0 0,0 0 0 0 0,0 0 0 0 0,0 1 0 0 0,0-1 0 0 0,0 0 0 0 0,0 1 0 0 0,0-1-1 0 0,0 0 1 0 0,0 1 0 0 0,1-1 0 0 0,-1 0 0 0 0,1 0 0 0 0,-1 0 0 0 0,1 1 0 0 0,-1-1 0 0 0,1 0 0 0 0,-1 0 0 0 0,1 0 0 0 0,0 0-1 0 0,0 0 1 0 0,0 0 0 0 0,0 0 0 0 0,-1 0 0 0 0,1 0 0 0 0,1 0 0 0 0,-1-1 0 0 0,0 1 0 0 0,0 0 0 0 0,0-1 0 0 0,0 1-1 0 0,0-1 1 0 0,0 1 0 0 0,1-1 0 0 0,-1 1 0 0 0,0-1 0 0 0,1 0 0 0 0,-1 0 0 0 0,0 1 0 0 0,0-1 0 0 0,1 0 0 0 0,-1 0-1 0 0,1-1-24 0 0,91 2 169 0 0,143-78-434 0 0,-234 76 230 0 0,-1 0 0 0 0,1 1 0 0 0,-1-1-1 0 0,1 0 1 0 0,-1 0 0 0 0,0 0 0 0 0,1 0 0 0 0,-1 0 0 0 0,0 0 0 0 0,0 0-1 0 0,0-1 1 0 0,0 1 0 0 0,0 0 0 0 0,0-1 0 0 0,0 1 0 0 0,0-1 0 0 0,-1 1-1 0 0,1-1 1 0 0,0 1 0 0 0,-1-1 0 0 0,1 1 0 0 0,-1-1 0 0 0,0 0 0 0 0,0 1-1 0 0,1-1 1 0 0,-1 0 0 0 0,0 1 0 0 0,0-1 0 0 0,0 0 0 0 0,-1 1-1 0 0,1-1 1 0 0,0 1 0 0 0,-1-1 0 0 0,1 0 0 0 0,-1 1 0 0 0,1-1 0 0 0,-1 1-1 0 0,0-1 1 0 0,0 1 0 0 0,1-1 0 0 0,-1 1 0 0 0,0 0 0 0 0,0-1 0 0 0,-1 1-1 0 0,1 0 36 0 0,-69-64-230 0 0,41 41 42 0 0,20 16 202 0 0,0 0 0 0 0,0-1 0 0 0,1 0-1 0 0,0-1 1 0 0,1 1 0 0 0,0-2-1 0 0,0 1 1 0 0,1-1 0 0 0,0 0-1 0 0,1 0 1 0 0,1 0 0 0 0,0-1 0 0 0,0 1-1 0 0,1-1 1 0 0,0 0 0 0 0,1 0-1 0 0,1-1 1 0 0,0 1 0 0 0,0 0-1 0 0,2-4-13 0 0,52-107 329 0 0,-11 43 1233 0 0,-34 155-934 0 0,15 109-672 0 0,38 73 179 0 0,-46-222 1851 0 0,14-58-1807 0 0,-16 11-142 0 0,0 0-1 0 0,1 1 1 0 0,0 1-1 0 0,1 0 1 0 0,0 1 0 0 0,0 1-1 0 0,1 0 1 0 0,0 2 0 0 0,1-1-1 0 0,-1 2 1 0 0,1 0-1 0 0,0 1 1 0 0,2 0-37 0 0,-15 3 3 0 0,0 0 0 0 0,0 1 0 0 0,0-1 0 0 0,0 1 0 0 0,0-1 0 0 0,0 1 0 0 0,0 0 0 0 0,0 1 0 0 0,0-1 0 0 0,0 1 0 0 0,0 0 0 0 0,0-1 0 0 0,0 2-1 0 0,0-1 1 0 0,0 0 0 0 0,-1 1 0 0 0,1 0 0 0 0,-1 0 0 0 0,1 0 0 0 0,-1 0 0 0 0,1 1 0 0 0,-1-1 0 0 0,0 1 0 0 0,0 0 0 0 0,-1 0 0 0 0,1 0 0 0 0,0 0 0 0 0,-1 0 0 0 0,0 0 0 0 0,0 1 0 0 0,0-1 0 0 0,0 1 0 0 0,0 0 0 0 0,-1 0 0 0 0,0-1 0 0 0,1 1 0 0 0,-2 0 0 0 0,1 0 0 0 0,0 0 0 0 0,-1 2-3 0 0,-2 2 23 0 0,-1-1-1 0 0,-1 1 1 0 0,0-1 0 0 0,0 0 0 0 0,0 0 0 0 0,-1 0 0 0 0,0-1 0 0 0,0 1-1 0 0,0-1 1 0 0,-1-1 0 0 0,0 1 0 0 0,0-1 0 0 0,-1 0 0 0 0,1 0 0 0 0,-1-1 0 0 0,0 0-1 0 0,-1 0 1 0 0,1 0 0 0 0,0-1 0 0 0,-8 2-23 0 0,-148 26-618 0 0,159-31 380 0 0,-1-1-1 0 0,0 0 1 0 0,1 0 0 0 0,-1 0 0 0 0,1-1-1 0 0,0 0 1 0 0,-1 0 0 0 0,1 0 0 0 0,0 0-1 0 0,0-1 1 0 0,0 1 0 0 0,0-1 0 0 0,0 0-1 0 0,1 0 1 0 0,0 0 0 0 0,-1-1-1 0 0,1 1 1 0 0,0-1 0 0 0,1 0 0 0 0,-1 0-1 0 0,0 0 1 0 0,1 0 0 0 0,0 0 0 0 0,0-1-1 0 0,1 1 1 0 0,-1-1 0 0 0,1 1 0 0 0,0-1-1 0 0,0 1 1 0 0,0-1 0 0 0,1 0-1 0 0,-1 0 1 0 0,1-1 238 0 0,0-14-1196 0 0</inkml:trace>
  <inkml:trace contextRef="#ctx0" brushRef="#br0" timeOffset="115715.84">12380 1019 1204 0 0,'0'0'616'0'0,"0"0"-75"0"0,0 0 19 0 0,-4-22 1427 0 0,-13-6-1208 0 0,17 28-655 0 0,1 0 0 0 0,-1 0 1 0 0,1 1-1 0 0,0-1 0 0 0,-1 0 0 0 0,1 0 0 0 0,-1 0 0 0 0,1 0 0 0 0,0 0 0 0 0,-1 0 0 0 0,1 0 0 0 0,-1 0 1 0 0,1 0-1 0 0,0 0 0 0 0,-1 0 0 0 0,1 0 0 0 0,0-1 0 0 0,-1 1 0 0 0,1 0 0 0 0,-1 0 0 0 0,1-1 1 0 0,-1 1-1 0 0,1 0 0 0 0,-1-1 0 0 0,1 1 0 0 0,-1 0 0 0 0,1-1 0 0 0,-1 1-124 0 0,13 110 35 0 0,-6-31 46 0 0,4-1 0 0 0,3 0 0 0 0,23 69-81 0 0,-13-67-724 0 0,-51-103-4692 0 0,15 5 4276 0 0</inkml:trace>
  <inkml:trace contextRef="#ctx0" brushRef="#br0" timeOffset="115951.187">12332 1020 1588 0 0,'-2'-7'210'0'0,"1"-1"0"0"0,1 1-1 0 0,-1-1 1 0 0,1 0 0 0 0,0 1 0 0 0,1-1-1 0 0,0 0 1 0 0,0 1 0 0 0,0-1-1 0 0,1 1 1 0 0,0 0 0 0 0,1-1 0 0 0,0 1-1 0 0,0 0 1 0 0,0 0 0 0 0,1 1 0 0 0,0-1-1 0 0,0 1 1 0 0,1 0 0 0 0,0 0 0 0 0,0 0-1 0 0,0 0 1 0 0,1 1 0 0 0,-1 0-1 0 0,1 0 1 0 0,1 1 0 0 0,-1 0 0 0 0,1 0-1 0 0,1-1-209 0 0,16-9 95 0 0,0 1-1 0 0,0 2 0 0 0,1 0 0 0 0,0 1 1 0 0,1 2-1 0 0,0 0 0 0 0,17-1-94 0 0,-39 8-76 0 0,0 0 0 0 0,0 0 0 0 0,0 0 0 0 0,0 1 0 0 0,1 0 0 0 0,-1 0 0 0 0,0 0 0 0 0,0 0 0 0 0,0 1 1 0 0,0-1-1 0 0,0 1 0 0 0,0 0 0 0 0,0 0 0 0 0,0 1 0 0 0,0-1 0 0 0,0 1 0 0 0,-1 0 0 0 0,1 0 0 0 0,0 0 0 0 0,-1 1 0 0 0,0-1 0 0 0,0 1 0 0 0,1 0 0 0 0,-2-1 0 0 0,1 1 0 0 0,0 1 76 0 0,-21 44-3581 0 0,-2-29 2327 0 0</inkml:trace>
  <inkml:trace contextRef="#ctx0" brushRef="#br0" timeOffset="116342.944">12327 1154 1532 0 0,'157'18'4355'0'0,"178"-55"-2977"0"0,-212 27-1700 0 0,-138 99 2224 0 0,8 84-3095 0 0,7-123-2235 0 0,0-48 2126 0 0,0-2 100 0 0</inkml:trace>
  <inkml:trace contextRef="#ctx0" brushRef="#br0" timeOffset="116594.707">12760 935 944 0 0,'0'-1'840'0'0,"2"-1"-88"0"0,0-1-124 0 0,0 3-152 0 0,-1-2 24 0 0,1-1-184 0 0,2 1-180 0 0,-1 2-8 0 0,3 0-320 0 0,-3 2 52 0 0,3-2-304 0 0,1 1-752 0 0,-2 1-36 0 0</inkml:trace>
  <inkml:trace contextRef="#ctx0" brushRef="#br0" timeOffset="117160.684">13109 1062 1024 0 0,'55'81'1566'0'0,"-13"62"-20"0"0,-35-109-1022 0 0,-6 12 2286 0 0,-1-45-2442 0 0,-4-6 1048 0 0,84-205-998 0 0,-80 210-428 0 0,1 1-1 0 0,-1-1 0 0 0,0 0 0 0 0,1 1 1 0 0,-1-1-1 0 0,1 1 0 0 0,-1-1 1 0 0,0 0-1 0 0,1 1 0 0 0,-1-1 1 0 0,1 0-1 0 0,-1 0 0 0 0,1 1 1 0 0,-1-1-1 0 0,1 0 0 0 0,-1 0 1 0 0,1 0-1 0 0,-1 0 0 0 0,1 0 1 0 0,-1 0-1 0 0,1 1 0 0 0,-1-1 1 0 0,1 0-1 0 0,-1-1 0 0 0,1 1 0 0 0,-1 0 1 0 0,1 0-1 0 0,-1 0 0 0 0,1 0 1 0 0,-1 0-1 0 0,1 0 0 0 0,-1-1 1 0 0,1 1-1 0 0,-1 0 0 0 0,1 0 1 0 0,-1-1-1 0 0,1 1 0 0 0,-1 0 1 0 0,1-1-1 0 0,-1 1 0 0 0,0 0 1 0 0,1-1-1 0 0,-1 1 0 0 0,0 0 1 0 0,1-1-1 0 0,-1 1 0 0 0,0-1 0 0 0,0 1 1 0 0,1-1-1 0 0,-1 1 0 0 0,0-1 1 0 0,0 1-1 0 0,0-1 0 0 0,0 1 1 0 0,0-1-1 0 0,1 1 0 0 0,-1-1 1 0 0,0 1-1 0 0,0-1 0 0 0,0 1 1 0 0,0-1-1 0 0,-1 1 0 0 0,1-1 1 0 0,0 0-1 0 0,0 1 0 0 0,0-1 1 0 0,0 1-1 0 0,-1-1 11 0 0,15 50-591 0 0,-9-26 588 0 0,-3-15-20 0 0,0 1 1 0 0,1-1-1 0 0,0 0 0 0 0,0 0 0 0 0,1 0 0 0 0,0-1 1 0 0,0 1-1 0 0,1-1 0 0 0,0 0 0 0 0,0 0 1 0 0,1-1-1 0 0,0 1 0 0 0,0-1 0 0 0,0-1 1 0 0,1 1-1 0 0,0-1 0 0 0,0 0 0 0 0,0 0 0 0 0,1-1 1 0 0,-1 0-1 0 0,1-1 0 0 0,0 1 0 0 0,0-2 1 0 0,1 1-1 0 0,-1-1 0 0 0,0 0 0 0 0,1-1 0 0 0,0 0 1 0 0,-1 0-1 0 0,1-1 0 0 0,-1 0 0 0 0,2 0 23 0 0,9-2-151 0 0,1 0 1 0 0,0-2-1 0 0,0 0 0 0 0,-1-1 0 0 0,0-1 0 0 0,0-1 0 0 0,0-1 0 0 0,-1 0 0 0 0,0-1 0 0 0,-1-1 0 0 0,2-2 151 0 0,5-27-1451 0 0,-24 33 1207 0 0</inkml:trace>
  <inkml:trace contextRef="#ctx0" brushRef="#br0" timeOffset="117506.923">13697 1210 3740 0 0,'-7'1'22'0'0,"0"-1"0"0"0,0 1 0 0 0,0 0-1 0 0,0 0 1 0 0,1 1 0 0 0,-1 0 0 0 0,0 0-1 0 0,1 0 1 0 0,-1 1 0 0 0,1 0 0 0 0,0 1-1 0 0,0-1 1 0 0,0 1 0 0 0,0 0 0 0 0,1 1-1 0 0,-1-1 1 0 0,1 1 0 0 0,0 0 0 0 0,1 1-1 0 0,-1-1 1 0 0,1 1 0 0 0,0-1 0 0 0,0 1-1 0 0,1 1 1 0 0,0-1 0 0 0,0 0 0 0 0,0 1-1 0 0,1 0 1 0 0,0-1 0 0 0,0 1 0 0 0,1 0-1 0 0,0 0 1 0 0,0 0 0 0 0,1 5-22 0 0,2-9 45 0 0,1 1 1 0 0,0-1 0 0 0,0 0-1 0 0,1 0 1 0 0,-1 0 0 0 0,1-1 0 0 0,-1 1-1 0 0,1-1 1 0 0,0 1 0 0 0,0-1-1 0 0,0-1 1 0 0,0 1 0 0 0,0 0-1 0 0,0-1 1 0 0,1 0 0 0 0,-1 0-1 0 0,0 0 1 0 0,1-1 0 0 0,-1 1-1 0 0,1-1 1 0 0,-1 0 0 0 0,1-1 0 0 0,1 1-46 0 0,7-4 61 0 0,1 0 1 0 0,-2 0-1 0 0,1-1 1 0 0,-1-1-1 0 0,1 0 1 0 0,-2-1 0 0 0,1 0-1 0 0,-1-1 1 0 0,0 0-1 0 0,0-1 1 0 0,-1 0-1 0 0,-1-1 1 0 0,1 0 0 0 0,-1 0-1 0 0,-1-1 1 0 0,0 0-1 0 0,-1-1 1 0 0,0 1-1 0 0,-1-1 1 0 0,5-12-62 0 0,-2 0 170 0 0,-2 0 0 0 0,0-1 0 0 0,-2 0 0 0 0,0 0-1 0 0,-2 0 1 0 0,-1-1 0 0 0,-1 1 0 0 0,-1-1 0 0 0,-1 1 0 0 0,-1 0 0 0 0,-2-1 0 0 0,0 1 0 0 0,-2 0-1 0 0,0 1 1 0 0,-2-1 0 0 0,-8-16-170 0 0,-57-50 1282 0 0,72 91-1180 0 0,-12 4 12 0 0,8 4-98 0 0,0-1 0 0 0,0 1 0 0 0,1 0 1 0 0,0 0-1 0 0,1 0 0 0 0,-1 1 0 0 0,2-1 0 0 0,-1 1 1 0 0,1 0-1 0 0,0 0 0 0 0,1 0 0 0 0,0 0 1 0 0,1 0-1 0 0,-1 0 0 0 0,2 0 0 0 0,-1 0 0 0 0,2 4-16 0 0,-2-3 13 0 0,4 26-386 0 0,2 1 1 0 0,1-1 0 0 0,2-1-1 0 0,1 1 1 0 0,2-1 0 0 0,1-1 0 0 0,2 0-1 0 0,2-1 1 0 0,0-1 0 0 0,6 5 372 0 0,37 80-4095 0 0,-47-86 2851 0 0</inkml:trace>
  <inkml:trace contextRef="#ctx0" brushRef="#br0" timeOffset="124001.022">19236 450 1372 0 0,'23'-5'5703'0'0,"-30"20"-3881"0"0,-41 36-2290 0 0,38-41 976 0 0,-31 30-191 0 0,-88 118 753 0 0,128-157-1047 0 0,0 1-1 0 0,1 0 0 0 0,0 0 0 0 0,-1 0 0 0 0,1 0 1 0 0,0 0-1 0 0,0 0 0 0 0,0 0 0 0 0,0-1 1 0 0,0 1-1 0 0,0 0 0 0 0,0 0 0 0 0,1 0 1 0 0,-1 0-1 0 0,1 0 0 0 0,0 0 0 0 0,-1-1 1 0 0,1 1-1 0 0,0 0 0 0 0,0-1 0 0 0,0 1 1 0 0,0 0-1 0 0,0-1 0 0 0,0 1 0 0 0,1-1 1 0 0,-1 0-1 0 0,0 1 0 0 0,1-1 0 0 0,-1 0 1 0 0,1 0-1 0 0,0 0 0 0 0,-1 0 0 0 0,1 0 1 0 0,0 0-1 0 0,0 0 0 0 0,-1-1 0 0 0,1 1 0 0 0,0 0 1 0 0,0-1-1 0 0,0 0 0 0 0,0 1 0 0 0,0-1 1 0 0,-1 0-1 0 0,1 0 0 0 0,2 0-22 0 0,99 8 436 0 0,-98-8-401 0 0,95-1-43 0 0,-4 1-4610 0 0,-124 10 764 0 0,2-4 2762 0 0</inkml:trace>
  <inkml:trace contextRef="#ctx0" brushRef="#br0" timeOffset="124237.766">19058 937 2512 0 0,'3'3'796'0'0,"3"-1"0"0"0,1 3-44 0 0,12 2-35 0 0,3-2-33 0 0,4-2-80 0 0,5 0-52 0 0,-1 1-40 0 0,2-4-108 0 0,3 0-72 0 0,-15 0-164 0 0,5 0-264 0 0,1 0 12 0 0,5 0-716 0 0,24-19-624 0 0,-30 13 99 0 0,-8-1-183 0 0,-2 0 44 0 0</inkml:trace>
  <inkml:trace contextRef="#ctx0" brushRef="#br0" timeOffset="126014.16">21513 389 2464 0 0,'0'0'7298'0'0,"-11"28"-6101"0"0,25 156-636 0 0,9-95-1388 0 0,-20-51-1997 0 0,-35 42-2470 0 0,24-71 4111 0 0</inkml:trace>
  <inkml:trace contextRef="#ctx0" brushRef="#br0" timeOffset="126280.804">21803 907 1724 0 0,'12'18'924'0'0,"-5"2"-132"0"0,-1 5 16 0 0,-6-3-124 0 0,0-9-55 0 0,0 6-133 0 0,-25 29 40 0 0,7-21-32 0 0,-3-4-96 0 0,-4 0-168 0 0,-2 1-116 0 0,-1-3-12 0 0,1-1-580 0 0,-3-1-128 0 0,3-1-624 0 0,1-5-129 0 0,4-6 225 0 0,8-4-124 0 0</inkml:trace>
  <inkml:trace contextRef="#ctx0" brushRef="#br0" timeOffset="125527.344">20798 315 848 0 0,'12'3'4297'0'0,"-12"20"-1868"0"0,-210 296 498 0 0,195-283-2386 0 0,15-35-371 0 0,5 3-2 0 0,12 3-180 0 0,1 0 0 0 0,-1-1 1 0 0,2-1-1 0 0,-1 0 0 0 0,0-2 0 0 0,1 0 0 0 0,0-1 0 0 0,-1-1 0 0 0,1 0 0 0 0,0-2 0 0 0,0 0 0 0 0,0-1 0 0 0,-1-1 0 0 0,19-5 12 0 0,9 3-3900 0 0,-77 13-479 0 0,7-5 3317 0 0</inkml:trace>
  <inkml:trace contextRef="#ctx0" brushRef="#br0" timeOffset="125778.825">20603 854 1240 0 0,'47'14'5249'0'0,"34"-6"-3847"0"0,-31-3-556 0 0,191 6-2208 0 0,-161-43-2612 0 0,-64 21 2737 0 0</inkml:trace>
  <inkml:trace contextRef="#ctx0" brushRef="#br0" timeOffset="124757.598">20277 397 1316 0 0,'8'-4'2333'0'0,"-8"5"295"0"0,-9 12-1998 0 0,-194 283 1460 0 0,187-265-2058 0 0,-81 115-1303 0 0,24-125-3804 0 0,40-35 3876 0 0</inkml:trace>
  <inkml:trace contextRef="#ctx0" brushRef="#br0" timeOffset="125024.675">19806 507 1532 0 0,'31'-16'5943'0'0,"3"15"-3409"0"0,74 46-2656 0 0,-91-36 737 0 0,177 125-247 0 0,-82-26-4581 0 0,-96-85 312 0 0,-14-22 2677 0 0</inkml:trace>
  <inkml:trace contextRef="#ctx0" brushRef="#br0" timeOffset="120320.532">16814 757 1652 0 0,'8'-12'4871'0'0,"8"-6"-4114"0"0,-10 12 756 0 0,-13 196-562 0 0,44 201-310 0 0,-48-371-2654 0 0,-16-49-658 0 0,3-15 212 0 0,12 20 1313 0 0</inkml:trace>
  <inkml:trace contextRef="#ctx0" brushRef="#br0" timeOffset="120603.819">16828 672 2472 0 0,'1'-7'167'0'0,"1"1"0"0"0,-1-1 0 0 0,1 0 1 0 0,0 1-1 0 0,1 0 0 0 0,-1-1 0 0 0,1 1 0 0 0,1 0 0 0 0,-1 0 0 0 0,1 1 0 0 0,0-1 0 0 0,0 1 0 0 0,1 0 0 0 0,-1 0 0 0 0,1 0 0 0 0,0 1 0 0 0,1-1 1 0 0,-1 1-1 0 0,1 1 0 0 0,0-1 0 0 0,-1 1 0 0 0,2 0 0 0 0,-1 0 0 0 0,4-1-167 0 0,-1 0 62 0 0,0 1-1 0 0,0 0 1 0 0,0 0 0 0 0,1 1 0 0 0,-1 0-1 0 0,1 1 1 0 0,-1 0 0 0 0,1 1 0 0 0,0-1 0 0 0,0 2-1 0 0,-1 0 1 0 0,1 0 0 0 0,-1 0 0 0 0,1 1-1 0 0,-1 1 1 0 0,0 0 0 0 0,1 0 0 0 0,-1 0-1 0 0,-1 1 1 0 0,1 1 0 0 0,-1-1 0 0 0,1 2-1 0 0,-1-1 1 0 0,-1 1 0 0 0,1 0 0 0 0,-1 0-1 0 0,0 1 1 0 0,0 0 0 0 0,-1 1 0 0 0,0-1 0 0 0,-1 1-1 0 0,1 0 1 0 0,-1 1 0 0 0,-1-1 0 0 0,0 1-1 0 0,0 0 1 0 0,0 0 0 0 0,-1 0 0 0 0,-1 0-1 0 0,0 1 1 0 0,0 0-62 0 0,-4 2 33 0 0,0-1 1 0 0,-1 0-1 0 0,-1 0 0 0 0,0-1 0 0 0,0 1 1 0 0,-1-1-1 0 0,0 0 0 0 0,-1 0 0 0 0,0 0 1 0 0,-1-1-1 0 0,0 0 0 0 0,0 0 0 0 0,-1-1 1 0 0,0 0-1 0 0,-1 0 0 0 0,1-1 1 0 0,-2 0-1 0 0,1-1 0 0 0,-1 0 0 0 0,0 0 1 0 0,0-1-1 0 0,0 0 0 0 0,-1-1 0 0 0,1 0 1 0 0,-12 2-34 0 0,-50 14-2283 0 0,65-45-1688 0 0,16 10 2747 0 0</inkml:trace>
  <inkml:trace contextRef="#ctx0" brushRef="#br0" timeOffset="120871.082">17717 540 2408 0 0,'-16'6'179'0'0,"1"0"0"0"0,-1 1-1 0 0,1 0 1 0 0,1 1 0 0 0,-1 1-1 0 0,1 1 1 0 0,1 0 0 0 0,0 0 0 0 0,0 1-1 0 0,1 1 1 0 0,1 0 0 0 0,0 1-1 0 0,0 0 1 0 0,1 0 0 0 0,1 1-1 0 0,0 1 1 0 0,1 0 0 0 0,1 0 0 0 0,0 0-1 0 0,1 1 1 0 0,1 0 0 0 0,0 0-1 0 0,1 0 1 0 0,1 1 0 0 0,1-1-1 0 0,0 1 1 0 0,1 0 0 0 0,1-1 0 0 0,0 1-1 0 0,1 0 1 0 0,1 0 0 0 0,1-1-1 0 0,0 1 1 0 0,1-1 0 0 0,1 0-1 0 0,0 0 1 0 0,2 0 0 0 0,4 8-179 0 0,108 100-459 0 0,-100-111-109 0 0,0-2-1 0 0,1 0 1 0 0,0-1 0 0 0,1-1 0 0 0,0-1-1 0 0,1-1 1 0 0,0-1 0 0 0,0-1 0 0 0,0-1 0 0 0,14 1 568 0 0,9-3-1234 0 0</inkml:trace>
  <inkml:trace contextRef="#ctx0" brushRef="#br0" timeOffset="123341.361">18263 780 968 0 0,'15'-15'689'0'0,"-12"12"-93"0"0,36-61 3043 0 0,-86 69-2836 0 0,34 0-774 0 0,1 0 1 0 0,0 1-1 0 0,0 1 0 0 0,1 0 0 0 0,0 0 0 0 0,0 1 0 0 0,0 0 1 0 0,1 1-1 0 0,1 1 0 0 0,-1-1 0 0 0,2 1 0 0 0,-1 1 0 0 0,1 0 0 0 0,1 0 1 0 0,0 0-1 0 0,0 1 0 0 0,2 0 0 0 0,-1 0 0 0 0,1 1 0 0 0,1-1 1 0 0,0 1-1 0 0,0 5-29 0 0,5-12 24 0 0,1 1 0 0 0,0-1 0 0 0,0 0 1 0 0,1 0-1 0 0,-1 0 0 0 0,1-1 0 0 0,0 1 1 0 0,1-1-1 0 0,0 1 0 0 0,-1-1 1 0 0,2 0-1 0 0,-1 0 0 0 0,0-1 0 0 0,1 1 1 0 0,0-1-1 0 0,0 0 0 0 0,1-1 0 0 0,-1 1 1 0 0,1-1-1 0 0,-1 0 0 0 0,1 0 0 0 0,0-1 1 0 0,0 1-1 0 0,0-1 0 0 0,1-1 0 0 0,-1 1 1 0 0,0-1-1 0 0,1 0 0 0 0,-1-1 0 0 0,0 1 1 0 0,4-1-25 0 0,13 2 69 0 0,1 0 1 0 0,0-1-1 0 0,-1-2 1 0 0,1 0-1 0 0,-1-1 1 0 0,1-2-1 0 0,-1 0 1 0 0,0-2-1 0 0,8-3-69 0 0,-26 8-9 0 0,0 0 0 0 0,-1 0 0 0 0,1 0 0 0 0,0-1-1 0 0,-1 1 1 0 0,1-1 0 0 0,-1-1 0 0 0,0 1 0 0 0,0 0 0 0 0,0-1-1 0 0,0 0 1 0 0,0 0 0 0 0,0 0 0 0 0,-1-1 0 0 0,1 1 0 0 0,-1-1-1 0 0,0 0 1 0 0,0 0 0 0 0,-1 0 0 0 0,1 0 0 0 0,-1 0 0 0 0,0 0 0 0 0,0-1-1 0 0,0 1 1 0 0,0-1 0 0 0,-1 0 0 0 0,0 1 0 0 0,0-1 0 0 0,0 0-1 0 0,-1 0 1 0 0,1 0 0 0 0,-1 0 0 0 0,0 1 0 0 0,-1-5 9 0 0,-7-5-125 0 0,-1 0 1 0 0,0 1-1 0 0,-1 0 1 0 0,-1 0-1 0 0,0 1 0 0 0,-1 0 1 0 0,0 1-1 0 0,0 1 1 0 0,-1 0-1 0 0,-1 1 1 0 0,1 0-1 0 0,-2 1 1 0 0,1 0-1 0 0,-1 1 0 0 0,0 1 1 0 0,0 0-1 0 0,-1 1 1 0 0,0 1-1 0 0,0 1 1 0 0,0 0-1 0 0,0 1 1 0 0,-10 0 124 0 0,6-6-2735 0 0,19 8 1563 0 0</inkml:trace>
  <inkml:trace contextRef="#ctx0" brushRef="#br0" timeOffset="128370.383">22457 422 1580 0 0,'0'0'813'0'0,"5"-22"1516"0"0,22-30 1876 0 0,-2 164-2545 0 0,55 187-1225 0 0,-62-230-1462 0 0,-19-65-3603 0 0,-11-6 2393 0 0,9-4 1065 0 0</inkml:trace>
  <inkml:trace contextRef="#ctx0" brushRef="#br0" timeOffset="131100.658">26212 635 964 0 0,'20'12'5258'0'0,"-4"-1"-2703"0"0,-13-12-4993 0 0,-14-8-1571 0 0,4 5 2739 0 0</inkml:trace>
  <inkml:trace contextRef="#ctx0" brushRef="#br0" timeOffset="130050.529">24509 265 1260 0 0,'5'9'6162'0'0,"-32"20"-6476"0"0,23-25 771 0 0,-195 215 2041 0 0,163-155-1549 0 0,40-59-739 0 0,9 2-139 0 0,1-1-1 0 0,-1 0 1 0 0,1 0 0 0 0,0-1 0 0 0,1-1 0 0 0,-1-1 0 0 0,1 0 0 0 0,-1-1 0 0 0,1 0 0 0 0,0-1-1 0 0,0-1 1 0 0,0 0 0 0 0,0-1 0 0 0,0-1-71 0 0,7 2-142 0 0,101 0-3709 0 0,-124 0 3745 0 0,1 0-1 0 0,-1-1 1 0 0,1 1-1 0 0,0 0 1 0 0,0-1-1 0 0,-1 1 0 0 0,1 0 1 0 0,0-1-1 0 0,-1 1 1 0 0,1 0-1 0 0,0-1 1 0 0,0 1-1 0 0,0 0 1 0 0,-1-1-1 0 0,1 1 0 0 0,0-1 1 0 0,0 1-1 0 0,0 0 1 0 0,0-1-1 0 0,0 1 1 0 0,0-1-1 0 0,0 1 1 0 0,0-1-1 0 0,0 1 0 0 0,0 0 1 0 0,0-1-1 0 0,0 1 1 0 0,0-1-1 0 0,0 1 1 0 0,0-1-1 0 0,0 1 0 0 0,0 0 1 0 0,1-1-1 0 0,-1 1 1 0 0,0-1-1 0 0,0 1 1 0 0,0 0-1 0 0,1-1 1 0 0,-1 1-1 0 0,0 0 0 0 0,0-1 1 0 0,1 1-1 0 0,-1 0 1 0 0,0 0-1 0 0,1-1 1 0 0,-1 1-1 0 0,1 0 0 0 0,-1 0 1 0 0,0-1-1 0 0,1 1 1 0 0,-1 0-1 0 0,1 0 107 0 0,-13 1-1076 0 0</inkml:trace>
  <inkml:trace contextRef="#ctx0" brushRef="#br0" timeOffset="130300.817">24288 795 1240 0 0,'28'20'4273'0'0,"35"-7"-2840"0"0,-45-10-885 0 0,0 0-171 0 0,122-1 244 0 0,-129-6-1174 0 0,0 0 0 0 0,0-1-1 0 0,0-1 1 0 0,-1 0 0 0 0,0 0 0 0 0,-1-1-1 0 0,1 0 1 0 0,-1-1 0 0 0,0 0-1 0 0,-1 0 1 0 0,5-7 553 0 0,-2-3-1258 0 0</inkml:trace>
  <inkml:trace contextRef="#ctx0" brushRef="#br0" timeOffset="130614.246">24914 350 1148 0 0,'78'35'7094'0'0,"-73"-29"-7016"0"0,0 1 0 0 0,0 0 0 0 0,-1 0 0 0 0,0 1 1 0 0,0 0-1 0 0,-1-1 0 0 0,0 1 0 0 0,0 0 0 0 0,-1 0 1 0 0,0 1-1 0 0,0-1 0 0 0,-1 0 0 0 0,0 1 0 0 0,-1-1 1 0 0,0 1-1 0 0,0-1 0 0 0,-1 0 0 0 0,0 1 0 0 0,0-1 0 0 0,-1 0 1 0 0,0 1-1 0 0,0-1 0 0 0,-1 0 0 0 0,0 0-78 0 0,-39 97 1379 0 0,41-104-1264 0 0,6 2-2 0 0,3 0-176 0 0,-1-1-1 0 0,1 0 0 0 0,-1 0 1 0 0,1 0-1 0 0,0-1 1 0 0,0 0-1 0 0,-1-1 1 0 0,1 0-1 0 0,0 0 1 0 0,0-1-1 0 0,0 0 0 0 0,0 0 1 0 0,-1 0-1 0 0,1-1 1 0 0,-1-1-1 0 0,1 1 1 0 0,-1-1-1 0 0,1-1 64 0 0,134-78-4720 0 0,-82 23 2359 0 0,-36 27 1257 0 0</inkml:trace>
  <inkml:trace contextRef="#ctx0" brushRef="#br0" timeOffset="130865.269">25652 0 2232 0 0,'16'21'351'0'0,"-1"0"0"0"0,0 0 0 0 0,-2 1 0 0 0,-1 1 0 0 0,0 0 0 0 0,-2 1 0 0 0,-1 0 0 0 0,-1 1-1 0 0,0 0 1 0 0,-2 0 0 0 0,-2 1 0 0 0,0-1 0 0 0,-1 1 0 0 0,-1 0 0 0 0,-2 0 0 0 0,-1 0 0 0 0,-1 0 0 0 0,-1-1 0 0 0,-1 1 0 0 0,-1-1 0 0 0,-1 0-1 0 0,-2 0 1 0 0,0 0 0 0 0,-10 19-351 0 0,-89 157 1181 0 0,19-79-5420 0 0,86-119 4006 0 0,0-11-4169 0 0,7-10 2957 0 0</inkml:trace>
  <inkml:trace contextRef="#ctx0" brushRef="#br0" timeOffset="128824.764">23142 227 848 0 0,'0'0'155'0'0,"0"1"0"0"0,0-1 0 0 0,0 1 0 0 0,0-1 0 0 0,0 0 0 0 0,0 1-1 0 0,0-1 1 0 0,1 0 0 0 0,-1 1 0 0 0,0-1 0 0 0,0 0 0 0 0,0 1 0 0 0,1-1 0 0 0,-1 0 0 0 0,0 1 0 0 0,0-1 0 0 0,1 0-1 0 0,-1 1 1 0 0,0-1 0 0 0,1 0 0 0 0,-1 0 0 0 0,0 0 0 0 0,1 1 0 0 0,-1-1 0 0 0,0 0 0 0 0,1 0 0 0 0,-1 0 0 0 0,0 0-1 0 0,1 0 1 0 0,-1 0 0 0 0,1 1 0 0 0,-1-1 0 0 0,1 0-155 0 0,-25 41 342 0 0,-220 257 2679 0 0,243-296-2995 0 0,1 0 1 0 0,0 0-1 0 0,0-1 1 0 0,-1 1-1 0 0,1 0 1 0 0,0 0-1 0 0,0 0 1 0 0,1 0-1 0 0,-1 0 1 0 0,0 0-1 0 0,1-1 1 0 0,-1 1-1 0 0,1 0 1 0 0,-1 0-1 0 0,1 0 1 0 0,0-1-1 0 0,0 1 1 0 0,0 0-1 0 0,0-1 1 0 0,0 1-1 0 0,0-1 1 0 0,0 1-1 0 0,1-1 1 0 0,-1 0-1 0 0,0 1 1 0 0,1-1-1 0 0,-1 0 1 0 0,1 0-1 0 0,-1 0 1 0 0,1 0-1 0 0,0 0 1 0 0,0 0-1 0 0,-1-1 1 0 0,1 1-1 0 0,0-1 1 0 0,0 1-1 0 0,0-1 1 0 0,-1 1-1 0 0,1-1 1 0 0,0 0-1 0 0,0 0 1 0 0,0 0-1 0 0,0 0 1 0 0,0 0-1 0 0,0 0 1 0 0,-1-1-1 0 0,1 1 1 0 0,0-1-27 0 0,300-11 63 0 0,-170 3-2962 0 0,-128 9 1710 0 0,-3 6-2931 0 0,-22 0 2830 0 0</inkml:trace>
  <inkml:trace contextRef="#ctx0" brushRef="#br0" timeOffset="129076.948">22967 869 1576 0 0,'182'21'5458'0'0,"0"-42"-4408"0"0,-143 16-1234 0 0,97-48-5004 0 0,-123 39 3904 0 0</inkml:trace>
  <inkml:trace contextRef="#ctx0" brushRef="#br0" timeOffset="129344.716">23584 355 1540 0 0,'3'-2'1219'0'0,"8"1"3509"0"0,-1 14-4376 0 0,102 78 340 0 0,-20-60-4033 0 0,-90-31 2126 0 0,-1 0 10 0 0,8 0 3 0 0</inkml:trace>
  <inkml:trace contextRef="#ctx0" brushRef="#br0" timeOffset="129595.602">23983 289 1356 0 0,'0'0'174'0'0,"0"0"-1"0"0,0 1 1 0 0,0-1-1 0 0,0 0 1 0 0,0 1 0 0 0,1-1-1 0 0,-1 0 1 0 0,0 1-1 0 0,0-1 1 0 0,0 0-1 0 0,1 1 1 0 0,-1-1 0 0 0,0 0-1 0 0,0 0 1 0 0,1 1-1 0 0,-1-1 1 0 0,0 0-1 0 0,1 0 1 0 0,-1 0-1 0 0,0 1 1 0 0,1-1 0 0 0,-1 0-1 0 0,0 0 1 0 0,1 0-1 0 0,-1 0 1 0 0,0 0-1 0 0,1 0 1 0 0,-1 0 0 0 0,1 0-1 0 0,-1 0 1 0 0,0 0-1 0 0,1 0 1 0 0,-1 0-1 0 0,0 0 1 0 0,1 0 0 0 0,-1 0-1 0 0,1 0 1 0 0,-1 0-174 0 0,-18 36 931 0 0,-9 8-593 0 0,2 1-1 0 0,2 1 1 0 0,2 2-1 0 0,3 0 1 0 0,1 0-1 0 0,3 2 1 0 0,-7 41-338 0 0,5-39-1016 0 0,2-22-5135 0 0,14-29 4995 0 0,0-1-115 0 0</inkml:trace>
  <inkml:trace contextRef="#ctx0" brushRef="#br0" timeOffset="137760.556">2797 10037 1652 0 0,'34'6'6130'0'0,"-24"44"-4600"0"0,13 338-508 0 0,-10-261-1038 0 0,-14-128-92 0 0,1 1 0 0 0,0-1 1 0 0,-1 1-1 0 0,1-1 0 0 0,0 1 0 0 0,-1-1 0 0 0,1 1 0 0 0,-1-1 0 0 0,1 1 0 0 0,0-1 0 0 0,-1 1 0 0 0,1 0 1 0 0,-1-1-1 0 0,0 1 0 0 0,1 0 0 0 0,-1-1 0 0 0,1 1 0 0 0,-1 0 0 0 0,1 0 0 0 0,-1 0 0 0 0,0-1 0 0 0,1 1 0 0 0,-1 0 1 0 0,0 0-1 0 0,1 0 0 0 0,-1 0 0 0 0,1 0 0 0 0,-1 0 0 0 0,0 0 0 0 0,1 0 0 0 0,-1 0 0 0 0,0 1 0 0 0,1-1 1 0 0,-1 0-1 0 0,1 0 0 0 0,-1 0 0 0 0,0 1 0 0 0,1-1 0 0 0,-1 0 0 0 0,1 1 0 0 0,-1-1 0 0 0,1 1 0 0 0,-1-1 1 0 0,1 0-1 0 0,-1 1 0 0 0,1-1 0 0 0,0 1 0 0 0,-1-1 0 0 0,1 1 0 0 0,0-1 0 0 0,-1 1 0 0 0,1 0 0 0 0,0-1 0 0 0,-1 1 1 0 0,1-1-1 0 0,0 1 0 0 0,0 0 0 0 0,0-1 0 0 0,0 1 0 0 0,0-1 0 0 0,0 1 0 0 0,0 0 0 0 0,0-1 0 0 0,0 1 1 0 0,0 0-1 0 0,0-1 0 0 0,0 1 0 0 0,0-1 0 0 0,0 1 108 0 0,-11-12-1381 0 0</inkml:trace>
  <inkml:trace contextRef="#ctx0" brushRef="#br0" timeOffset="138073.339">2875 10008 1184 0 0,'3'-9'266'0'0,"1"0"0"0"0,0 1 1 0 0,0-1-1 0 0,1 1 0 0 0,0 0 0 0 0,0 0 0 0 0,1 1 0 0 0,0-1 1 0 0,0 1-1 0 0,1 0 0 0 0,0 1 0 0 0,0 0 0 0 0,0 0 0 0 0,1 0 1 0 0,0 1-1 0 0,0 0 0 0 0,1 1 0 0 0,-1 0 0 0 0,1 0 0 0 0,0 1 1 0 0,0 0-1 0 0,0 0 0 0 0,0 1 0 0 0,1 0 0 0 0,-1 1 0 0 0,1 0 1 0 0,-1 0-1 0 0,2 1-266 0 0,-7 1 36 0 0,0 1 0 0 0,1-1 0 0 0,-1 1 0 0 0,0 0 0 0 0,0 0 0 0 0,0 0 0 0 0,0 0 0 0 0,0 1 0 0 0,-1 0 0 0 0,1 0 0 0 0,-1 0 0 0 0,0 0 0 0 0,0 0 0 0 0,0 0 0 0 0,0 1 0 0 0,0 0 0 0 0,-1-1 0 0 0,1 1 0 0 0,-1 0-1 0 0,0 0 1 0 0,0 1 0 0 0,-1-1 0 0 0,1 0 0 0 0,-1 1 0 0 0,0-1 0 0 0,0 0 0 0 0,-1 1 0 0 0,1-1 0 0 0,-1 1 0 0 0,0 0 0 0 0,0-1 0 0 0,0 1 0 0 0,-1-1 0 0 0,0 1 0 0 0,0-1 0 0 0,0 0 0 0 0,0 2-36 0 0,-15 17-101 0 0,-1-1 0 0 0,0 0 0 0 0,-2-2 0 0 0,0 0 0 0 0,-2-1 0 0 0,0-1 0 0 0,-1 0 0 0 0,0-2 0 0 0,-1-1 0 0 0,-1-1 0 0 0,-1-1 0 0 0,0-1 0 0 0,-3 0 101 0 0,14-4-552 0 0,12-7 401 0 0,-18 7-1312 0 0,20-15-2441 0 0,6 0 2399 0 0</inkml:trace>
  <inkml:trace contextRef="#ctx0" brushRef="#br0" timeOffset="138340.241">3538 9918 1288 0 0,'-58'22'3666'0'0,"-38"101"-1105"0"0,87-105-2338 0 0,2-1 0 0 0,0 2 0 0 0,0-1 0 0 0,2 1-1 0 0,0 0 1 0 0,2 0 0 0 0,0 0 0 0 0,1 1 0 0 0,1-1-1 0 0,0 1 1 0 0,3 13-223 0 0,-2-22-21 0 0,1-1-1 0 0,1 1 0 0 0,0-1 0 0 0,0 1 1 0 0,1-1-1 0 0,0 0 0 0 0,1 0 1 0 0,0 0-1 0 0,1-1 0 0 0,0 1 1 0 0,0-1-1 0 0,1 0 0 0 0,0 0 1 0 0,1-1-1 0 0,0 0 0 0 0,0 0 1 0 0,1-1-1 0 0,0 0 0 0 0,0 0 22 0 0,4 3-501 0 0,0-1-1 0 0,1 0 1 0 0,0-1-1 0 0,0-1 0 0 0,1 0 1 0 0,0-1-1 0 0,0 0 1 0 0,0-1-1 0 0,1-1 1 0 0,0 0-1 0 0,0-1 1 0 0,13 1 501 0 0,-6-3-1364 0 0</inkml:trace>
  <inkml:trace contextRef="#ctx0" brushRef="#br0" timeOffset="139094.523">3933 10173 944 0 0,'7'-34'5931'0'0,"-44"32"-3789"0"0,30 6-2091 0 0,1 0 0 0 0,0 0-1 0 0,-1 0 1 0 0,2 1-1 0 0,-1-1 1 0 0,0 1-1 0 0,1 1 1 0 0,0-1-1 0 0,1 1 1 0 0,-1 0-1 0 0,1 0 1 0 0,0 0-1 0 0,0 1 1 0 0,1-1-1 0 0,0 1 1 0 0,0 0-1 0 0,0 0 1 0 0,1 0-1 0 0,0 0 1 0 0,1 1-1 0 0,-1-1 1 0 0,1 0-1 0 0,1 1 1 0 0,0 0-51 0 0,2-1 33 0 0,1-1 1 0 0,0 1 0 0 0,0-1 0 0 0,0 0 0 0 0,1 0 0 0 0,0 0-1 0 0,0 0 1 0 0,1-1 0 0 0,0 0 0 0 0,-1 0 0 0 0,2 0 0 0 0,-1 0-1 0 0,1-1 1 0 0,-1 0 0 0 0,1 0 0 0 0,0 0 0 0 0,1-1 0 0 0,-1 0-1 0 0,1 0 1 0 0,-1-1 0 0 0,1 0 0 0 0,0 0 0 0 0,0 0 0 0 0,0-1-1 0 0,0 0 1 0 0,0 0 0 0 0,6-1-34 0 0,4 3-5 0 0,0-1 1 0 0,0-1-1 0 0,-1-1 1 0 0,1 0-1 0 0,0-1 0 0 0,0-1 1 0 0,0-1-1 0 0,-1 0 0 0 0,1-1 1 0 0,-1-1-1 0 0,0 0 0 0 0,0-1 1 0 0,-1-1-1 0 0,1-1 1 0 0,-1 0-1 0 0,-1 0 0 0 0,1-2 5 0 0,-13 8-33 0 0,1 0-1 0 0,-1 0 0 0 0,0 0 1 0 0,0-1-1 0 0,0 1 0 0 0,0 0 1 0 0,0-1-1 0 0,-1 1 1 0 0,1-1-1 0 0,-1 0 0 0 0,0 1 1 0 0,1-1-1 0 0,-1 0 0 0 0,0 0 1 0 0,-1 0-1 0 0,1 0 0 0 0,0 0 1 0 0,-1 0-1 0 0,0 0 0 0 0,0 0 1 0 0,0 0-1 0 0,0 0 1 0 0,0 0-1 0 0,0 0 0 0 0,-1 0 1 0 0,0 0-1 0 0,1 0 0 0 0,-1 0 1 0 0,0 0-1 0 0,-1 0 0 0 0,1 1 1 0 0,0-1-1 0 0,-1 0 1 0 0,1 1-1 0 0,-1-1 0 0 0,0 1 1 0 0,0-1-1 0 0,0 1 0 0 0,0 0 1 0 0,0 0-1 0 0,-1 0 0 0 0,1 0 1 0 0,-3-1 33 0 0,-114-74-1585 0 0,-13 26-3515 0 0,114 42 3747 0 0</inkml:trace>
  <inkml:trace contextRef="#ctx0" brushRef="#br0" timeOffset="135310.86">530 10113 1128 0 0,'-2'4'7523'0'0,"-3"27"-6249"0"0,-9 40-1947 0 0,-4 32 957 0 0,18-102-210 0 0,-4 16 632 0 0,-1-24-256 0 0,7-17-332 0 0,2 1-1 0 0,0-1 0 0 0,1 1 0 0 0,1 0 1 0 0,2 0-1 0 0,0 0 0 0 0,1 1 0 0 0,2-1-117 0 0,22-24 286 0 0,-32 47-295 0 0,3 3 6 0 0,152 139 22 0 0,-151-140-14 0 0,1-1 0 0 0,0-1 0 0 0,0 1 0 0 0,0-1 0 0 0,0 0 0 0 0,0 0 1 0 0,-1-1-1 0 0,1 0 0 0 0,0 0 0 0 0,0 0 0 0 0,-1 0 0 0 0,1-1 0 0 0,-1 0 0 0 0,1-1 0 0 0,-1 1 0 0 0,0-1 0 0 0,0 0 0 0 0,0 0 0 0 0,0 0 0 0 0,0-1 0 0 0,-1 0 0 0 0,1 0 0 0 0,-1 0 1 0 0,0 0-1 0 0,-1-1 0 0 0,1 1 0 0 0,-1-1 0 0 0,0 0 0 0 0,1-1-5 0 0,3-4-12 0 0,-1 0-1 0 0,0-1 1 0 0,-1 0 0 0 0,0 0 0 0 0,0-1 0 0 0,-1 0-1 0 0,-1 1 1 0 0,0-1 0 0 0,0 0 0 0 0,-2 0 0 0 0,1-8 12 0 0,-3 16-124 0 0,-1-1 1 0 0,0 1-1 0 0,0-1 1 0 0,-1 1-1 0 0,1 0 1 0 0,-1 0-1 0 0,0 0 1 0 0,0 0-1 0 0,0 0 1 0 0,-1 1-1 0 0,1 0 1 0 0,-1-1-1 0 0,0 1 1 0 0,0 0-1 0 0,0 1 0 0 0,0-1 1 0 0,-1 1-1 0 0,1 0 1 0 0,0 0-1 0 0,-1 0 1 0 0,0 1-1 0 0,1-1 1 0 0,-6 0 123 0 0,-22-1-6924 0 0,23 3 5527 0 0</inkml:trace>
  <inkml:trace contextRef="#ctx0" brushRef="#br0" timeOffset="136063.951">953 10160 984 0 0,'50'-12'3329'0'0,"-3"4"-1046"0"0,30 10-273 0 0,141-42-1349 0 0,-187 12-753 0 0,-31 27 19 0 0,-34-22-78 0 0,22 20 115 0 0,0 0 1 0 0,-1 1 0 0 0,1 0-1 0 0,-1 1 1 0 0,1 0-1 0 0,-1 1 1 0 0,1 0 0 0 0,-1 1-1 0 0,1 1 1 0 0,0 0-1 0 0,-1 0 1 0 0,1 1 0 0 0,0 1-1 0 0,0 0 1 0 0,1 1-1 0 0,-1 0 1 0 0,1 1 0 0 0,0 0-1 0 0,0 0 1 0 0,-6 7 35 0 0,16-10-9 0 0,0 1-1 0 0,1-1 1 0 0,-1 0 0 0 0,1 1 0 0 0,0-1-1 0 0,0 1 1 0 0,0-1 0 0 0,1 0 0 0 0,-1 1-1 0 0,1-1 1 0 0,-1 1 0 0 0,1-1 0 0 0,0 0-1 0 0,1 0 1 0 0,-1 0 0 0 0,0 1 0 0 0,1-1-1 0 0,0 0 1 0 0,0-1 0 0 0,0 1 0 0 0,0 0-1 0 0,0 0 1 0 0,0-1 0 0 0,1 0 0 0 0,-1 1-1 0 0,1-1 1 0 0,0 0 0 0 0,0 0 0 0 0,-1 0-1 0 0,1-1 1 0 0,0 1 0 0 0,1-1 0 0 0,-1 1-1 0 0,0-1 1 0 0,0 0 0 0 0,1 0 0 0 0,-1-1-1 0 0,3 1 10 0 0,5 3-341 0 0,-1 0-1 0 0,1-1 1 0 0,0-1-1 0 0,0 1 1 0 0,0-2-1 0 0,0 0 1 0 0,1 0-1 0 0,-1-1 1 0 0,0 0-1 0 0,0-1 1 0 0,1 0-1 0 0,-1-1 1 0 0,0-1-1 0 0,0 1 1 0 0,0-2 341 0 0,7-1-1389 0 0</inkml:trace>
  <inkml:trace contextRef="#ctx0" brushRef="#br0" timeOffset="136582.949">1495 10038 1228 0 0,'3'1'93'0'0,"-1"0"-1"0"0,0 1 1 0 0,1-1 0 0 0,-1 1-1 0 0,0-1 1 0 0,0 1 0 0 0,0-1-1 0 0,-1 1 1 0 0,1 0 0 0 0,0 0-1 0 0,-1 0 1 0 0,1 0 0 0 0,-1 0-1 0 0,1 0 1 0 0,-1 1 0 0 0,0-1-1 0 0,0 0 1 0 0,0 1-1 0 0,0-1 1 0 0,-1 1 0 0 0,1-1-1 0 0,-1 1 1 0 0,1-1 0 0 0,-1 1-1 0 0,0-1 1 0 0,0 2-93 0 0,3 11 392 0 0,-2-14-48 0 0,-5 29 552 0 0,-49 76 1868 0 0,53-105-2638 0 0,33-14-24 0 0,74-63-274 0 0,-24 8 82 0 0,-84 68 91 0 0,0 0 0 0 0,0 0-1 0 0,0-1 1 0 0,0 1 0 0 0,0 0 0 0 0,0-1 0 0 0,0 1 0 0 0,0-1 0 0 0,1 1 0 0 0,-1-1 0 0 0,0 0 0 0 0,0 1 0 0 0,1-1-1 0 0,-1 0 1 0 0,0 1 0 0 0,1-1 0 0 0,-1 0 0 0 0,1 0 0 0 0,-1 1 0 0 0,1-1 0 0 0,-1 0 0 0 0,1 0 0 0 0,-1 0-1 0 0,1 0 1 0 0,0 0 0 0 0,0 0 0 0 0,-1 0 0 0 0,1 0 0 0 0,0 1 0 0 0,0-1 0 0 0,0 0 0 0 0,0 0 0 0 0,0 0 0 0 0,0 0-1 0 0,0 0 1 0 0,0 0 0 0 0,1 0 0 0 0,-1 0 0 0 0,0 0 0 0 0,1 0 0 0 0,-1 0 0 0 0,0 0 0 0 0,1 0 0 0 0,-1 1 0 0 0,1-1-1 0 0,-1 0 1 0 0,1 0 0 0 0,0 1 0 0 0,-1-1 0 0 0,2 0-1 0 0,-9 3 2 0 0,1 0 0 0 0,1 1-1 0 0,-1 0 1 0 0,0 1 0 0 0,1-1 0 0 0,-1 1 0 0 0,1 0-1 0 0,0 1 1 0 0,0-1 0 0 0,1 1 0 0 0,0 0 0 0 0,-1 0-1 0 0,1 0 1 0 0,1 0 0 0 0,-1 1 0 0 0,1 0 0 0 0,0 0-1 0 0,1 0 1 0 0,-1 0 0 0 0,1 0-2 0 0,2-5 34 0 0,3 5 17 0 0,0-1-84 0 0,1 0-1 0 0,-1 0 0 0 0,2 0 0 0 0,-1 0 1 0 0,0-1-1 0 0,1 0 0 0 0,0 1 0 0 0,0-2 0 0 0,0 1 1 0 0,1-1-1 0 0,-1 1 0 0 0,1-1 0 0 0,0-1 1 0 0,0 1-1 0 0,0-1 0 0 0,0 0 0 0 0,0-1 0 0 0,0 1 1 0 0,0-1-1 0 0,1 0 0 0 0,4-1 34 0 0,92 5-3965 0 0,-78-5 2566 0 0</inkml:trace>
  <inkml:trace contextRef="#ctx0" brushRef="#br0" timeOffset="136928.344">2100 9783 1152 0 0,'-3'17'2736'0'0,"-4"23"-1918"0"0,-8 89 1122 0 0,14-119-1876 0 0,0-1 1 0 0,1 0 0 0 0,0 0-1 0 0,1 0 1 0 0,0 1-1 0 0,0-1 1 0 0,1 0-1 0 0,0 0 1 0 0,0 0-1 0 0,1 0 1 0 0,1-1 0 0 0,-1 1-1 0 0,1-1 1 0 0,1 0-1 0 0,0 0 1 0 0,0 0-1 0 0,0-1 1 0 0,1 1-1 0 0,0-1 1 0 0,0-1-1 0 0,1 1 1 0 0,0-1 0 0 0,0 0-1 0 0,0-1 1 0 0,1 1-1 0 0,0-2 1 0 0,2 2-65 0 0,10-17-5521 0 0,-21 3 4413 0 0</inkml:trace>
  <inkml:trace contextRef="#ctx0" brushRef="#br0" timeOffset="137210.807">1833 10000 908 0 0,'12'5'6265'0'0,"25"-6"-5319"0"0,-23 0-54 0 0,146-11 668 0 0,3-1-6764 0 0,-137 13 3655 0 0,-4 0 3 0 0</inkml:trace>
  <inkml:trace contextRef="#ctx0" brushRef="#br0" timeOffset="141811.745">6504 9955 1088 0 0,'7'2'5963'0'0,"6"137"-3354"0"0,4 42-4129 0 0,-17-173 973 0 0,-30 71-3721 0 0,21-60 2931 0 0</inkml:trace>
  <inkml:trace contextRef="#ctx0" brushRef="#br0" timeOffset="142094.108">6847 10453 1768 0 0,'5'15'1120'0'0,"-3"0"-192"0"0,-2 0-64 0 0,0-1-112 0 0,0 6-83 0 0,-27 30-105 0 0,11-22 12 0 0,-3 0-196 0 0,-4-8-208 0 0,-2 2-276 0 0,0 0 4 0 0,-2-4-780 0 0,-1 0-597 0 0,-2 2 93 0 0,-1-5 36 0 0,-1 0 44 0 0</inkml:trace>
  <inkml:trace contextRef="#ctx0" brushRef="#br0" timeOffset="140067.974">4792 10047 1160 0 0,'0'-2'16'0'0,"-5"-5"5514"0"0,-5 16-6004 0 0,-28 22 1011 0 0,2 2-1 0 0,1 1 1 0 0,1 2 0 0 0,2 1-1 0 0,-11 20-536 0 0,43-54 43 0 0,2 0-1 0 0,-1 0 0 0 0,0-1 0 0 0,0 1 1 0 0,1 0-1 0 0,0-1 0 0 0,-1 1 0 0 0,1-1 1 0 0,0 1-1 0 0,0-1 0 0 0,0 0 0 0 0,1 0 0 0 0,-1 0 1 0 0,0 0-1 0 0,1 0 0 0 0,0-1 0 0 0,-1 1 1 0 0,1-1-1 0 0,0 1 0 0 0,-1-1 0 0 0,1 0 0 0 0,0 0 1 0 0,0 0-1 0 0,0-1 0 0 0,0 1 0 0 0,0-1 1 0 0,0 0-1 0 0,0 1 0 0 0,0-1 0 0 0,1-1 0 0 0,-1 1 1 0 0,0 0-43 0 0,11 3 174 0 0,127 29-2357 0 0,-141-31 1817 0 0,3 1 259 0 0,-7 4-3706 0 0,-17 14 2412 0 0,-2-9-82 0 0</inkml:trace>
  <inkml:trace contextRef="#ctx0" brushRef="#br0" timeOffset="140303.868">4587 10513 1048 0 0,'27'0'992'0'0,"-6"0"-136"0"0,-8 0-116 0 0,12 0-136 0 0,0 0-4 0 0,3 0-52 0 0,2 0-107 0 0,-1 0-25 0 0,1 0-224 0 0,0 0-180 0 0,0 0-60 0 0,31-16 12 0 0,-36 9-504 0 0,0-1-269 0 0,-2 3 65 0 0,-7 0-720 0 0,-4 0 16 0 0</inkml:trace>
  <inkml:trace contextRef="#ctx0" brushRef="#br0" timeOffset="140570.883">5483 10120 1008 0 0,'-4'-6'6228'0'0,"-51"52"-5126"0"0,-94 163-1082 0 0,85-169-5098 0 0,47-36 3606 0 0</inkml:trace>
  <inkml:trace contextRef="#ctx0" brushRef="#br0" timeOffset="140821.393">5179 10100 1292 0 0,'39'-8'8463'0'0,"25"48"-8324"0"0,-35-18 671 0 0,-15-14-787 0 0,142 95-345 0 0,-67-21-3794 0 0,-75-60 1839 0 0,-13-21 1617 0 0</inkml:trace>
  <inkml:trace contextRef="#ctx0" brushRef="#br0" timeOffset="141277.692">6084 9927 2164 0 0,'-8'8'3325'0'0,"-34"36"-2483"0"0,-94 133 1548 0 0,135-175-2346 0 0,1 1 0 0 0,-1-1 0 0 0,1 0 0 0 0,0 0 0 0 0,-1 1 0 0 0,1-1 1 0 0,1 0-1 0 0,-1 1 0 0 0,0-1 0 0 0,0 0 0 0 0,1 0 0 0 0,0 1 0 0 0,-1-1 0 0 0,1 0 0 0 0,0 0 1 0 0,0 0-1 0 0,0 0 0 0 0,0 0 0 0 0,0 0 0 0 0,0 0 0 0 0,1 0 0 0 0,-1-1 0 0 0,1 1 0 0 0,-1 0 1 0 0,1-1-1 0 0,0 1 0 0 0,0-1 0 0 0,0 0 0 0 0,-1 1 0 0 0,1-1 0 0 0,0 0 0 0 0,1 0 0 0 0,-1 0 1 0 0,0 0-1 0 0,0-1 0 0 0,0 1 0 0 0,0-1 0 0 0,1 1 0 0 0,-1-1 0 0 0,0 0 0 0 0,0 0 0 0 0,2 0-44 0 0,102 19-281 0 0,-52-16-2327 0 0,-53-3 1419 0 0,-3-1-2087 0 0,-4 2 2788 0 0,5 0 141 0 0,-17 5-949 0 0</inkml:trace>
  <inkml:trace contextRef="#ctx0" brushRef="#br0" timeOffset="141544.175">5768 10352 1360 0 0,'244'5'6820'0'0,"-138"-7"-5955"0"0,-54 6-949 0 0,-24-1-1076 0 0,2-2-3289 0 0,-23-1 3193 0 0</inkml:trace>
  <inkml:trace contextRef="#ctx0" brushRef="#br0" timeOffset="143272.809">7199 10012 928 0 0,'0'0'803'0'0,"0"0"-65"0"0,0 0-55 0 0,0 0-6 0 0,0 0-46 0 0,0 0-98 0 0,0 0-64 0 0,0 0-8 0 0,0 0-17 0 0,0 0-54 0 0,0 0-11 0 0,0 0-6 0 0,0 0-21 0 0,0 0-36 0 0,0 0-22 0 0,0 0-65 0 0,0 0-50 0 0,0 0-20 0 0,0 0-27 0 0,0 0-14 0 0,0 0-30 0 0,0 0 20 0 0,0 0-9 0 0,2 3-36 0 0,10 146 281 0 0,21 5 61 0 0,-29-117-1136 0 0,-4-38 636 0 0,0 1 0 0 0,0-1 0 0 0,-1 1 0 0 0,1-1 0 0 0,0 1 0 0 0,0 0 0 0 0,-1-1 0 0 0,1 1 0 0 0,0 0 0 0 0,-1-1 0 0 0,1 1 0 0 0,0 0 0 0 0,-1-1 0 0 0,1 1 0 0 0,-1 0 0 0 0,1 0 0 0 0,-1-1 0 0 0,1 1 0 0 0,0 0 0 0 0,-1 0 0 0 0,1 0 0 0 0,-1 0 0 0 0,1 0 0 0 0,-1 0 0 0 0,1-1-1 0 0,-1 1 1 0 0,1 0 0 0 0,-1 0 0 0 0,1 1 0 0 0,-1-1 0 0 0,1 0 0 0 0,-1 0 0 0 0,1 0 0 0 0,-1 0 0 0 0,1 0 0 0 0,-1 0 0 0 0,1 1 0 0 0,0-1 0 0 0,-1 0 0 0 0,1 0 0 0 0,-1 1 0 0 0,1-1 0 0 0,0 0 0 0 0,-1 1 0 0 0,1-1 0 0 0,0 0 0 0 0,-1 1 0 0 0,1-1 0 0 0,0 0 0 0 0,-1 1 0 0 0,1-1 0 0 0,0 1 0 0 0,0-1 0 0 0,0 0 0 0 0,-1 1 0 0 0,1-1 0 0 0,0 1 0 0 0,0-1 0 0 0,0 1 0 0 0,0-1 0 0 0,0 1 0 0 0,0-1 0 0 0,0 1 0 0 0,0-1 0 0 0,0 1 0 0 0,0-1 0 0 0,0 1 0 0 0,0 0 95 0 0,-3-5-1519 0 0</inkml:trace>
  <inkml:trace contextRef="#ctx0" brushRef="#br0" timeOffset="85093.26">7725 8606 1216 0 0,'0'0'735'0'0,"0"0"-121"0"0,0 0 11 0 0,0 0-11 0 0,0 0-41 0 0,4 4-120 0 0,5 1-329 0 0,0-2 0 0 0,0 1 0 0 0,0-1-1 0 0,1 0 1 0 0,-1-1 0 0 0,1 0 0 0 0,-1 0-1 0 0,1-1 1 0 0,0-1 0 0 0,-1 1 0 0 0,1-2-1 0 0,0 1 1 0 0,-1-1 0 0 0,6-2-124 0 0,28 2 284 0 0,218 1-1020 0 0,-202 10-1745 0 0,-30 3 1107 0 0</inkml:trace>
  <inkml:trace contextRef="#ctx0" brushRef="#br0" timeOffset="85344.361">7802 9030 1732 0 0,'26'5'764'0'0,"-1"-2"-104"0"0,-7-3-36 0 0,7 0-252 0 0,35 7 16 0 0,-42-7-164 0 0,12 0-24 0 0,2 0-660 0 0,6 0-548 0 0,-3 0 48 0 0,33-22-424 0 0</inkml:trace>
  <inkml:trace contextRef="#ctx0" brushRef="#br0" timeOffset="87733.785">9391 8293 848 0 0,'0'0'433'0'0,"4"-23"774"0"0,15-17 121 0 0,-16 29-276 0 0,-3 31-874 0 0,-15 318 876 0 0,43-269-413 0 0,-41-33-4876 0 0,-7-28 2861 0 0</inkml:trace>
  <inkml:trace contextRef="#ctx0" brushRef="#br0" timeOffset="88063.843">8965 8921 1684 0 0,'1'8'3687'0'0,"32"-4"-3050"0"0,-30-4-462 0 0,208-13 1767 0 0,339-52-1107 0 0,-537 63-611 0 0,-13 3-1194 0 0,0-1 1 0 0,0 0-1 0 0,0 1 1 0 0,0-1-1 0 0,0 1 1 0 0,0-1 969 0 0,-20 7-1367 0 0</inkml:trace>
  <inkml:trace contextRef="#ctx0" brushRef="#br0" timeOffset="88488.59">9427 9193 1632 0 0,'12'-15'3617'0'0,"-43"12"-3022"0"0,22 3-565 0 0,-19 3 63 0 0,0 1-1 0 0,0 1 1 0 0,0 2 0 0 0,1 1 0 0 0,0 0-1 0 0,0 3 1 0 0,1 0 0 0 0,0 1 0 0 0,1 2-1 0 0,-9 6-92 0 0,-41 62 181 0 0,76-78-169 0 0,0 0-1 0 0,0-1 1 0 0,1 1-1 0 0,-1 0 1 0 0,1 0 0 0 0,0 0-1 0 0,0-1 1 0 0,0 1-1 0 0,0-1 1 0 0,1 0 0 0 0,-1 0-1 0 0,1 1 1 0 0,0-2 0 0 0,0 1-1 0 0,0 0 1 0 0,0-1-1 0 0,1 1 1 0 0,-1-1 0 0 0,1 0-1 0 0,-1 0 1 0 0,1 0-1 0 0,0 0 1 0 0,0-1 0 0 0,0 0-1 0 0,-1 0 1 0 0,1 0-1 0 0,1 0 1 0 0,-1 0 0 0 0,4-1-12 0 0,144 15-4587 0 0,-128-15 3071 0 0</inkml:trace>
  <inkml:trace contextRef="#ctx0" brushRef="#br0" timeOffset="88928.861">9471 9276 1212 0 0,'-172'246'4899'0'0,"165"-230"-4718"0"0,0-1 0 0 0,1 1 0 0 0,0 0 0 0 0,1 1 0 0 0,1-1 0 0 0,1 1 0 0 0,0 0 0 0 0,1 0 0 0 0,1 0 0 0 0,0 1-181 0 0,2-14 33 0 0,-1-1-1 0 0,0 0 0 0 0,1 1 1 0 0,0-1-1 0 0,0 1 1 0 0,0-1-1 0 0,0 0 0 0 0,1 1 1 0 0,-1-1-1 0 0,1 0 0 0 0,0 0 1 0 0,0 0-1 0 0,0 0 1 0 0,0-1-1 0 0,1 1 0 0 0,-1-1 1 0 0,1 1-1 0 0,-1-1 0 0 0,1 0 1 0 0,0 0-1 0 0,0 0 0 0 0,0 0 1 0 0,0 0-1 0 0,0-1 1 0 0,0 1-1 0 0,0-1 0 0 0,1 0 1 0 0,-1 0-1 0 0,1 0 0 0 0,-1 0 1 0 0,1-1-1 0 0,-1 1 1 0 0,1-1-1 0 0,-1 0 0 0 0,1 0 1 0 0,2-1-33 0 0,121-14 504 0 0,-122 14-510 0 0,0 0 1 0 0,1-1-1 0 0,-1 1 1 0 0,0-1-1 0 0,0 0 1 0 0,0-1-1 0 0,0 1 1 0 0,0-1-1 0 0,0 0 1 0 0,-1 0-1 0 0,1-1 1 0 0,-1 1-1 0 0,0-1 1 0 0,0 0-1 0 0,0 0 1 0 0,-1 0-1 0 0,1-1 1 0 0,-1 1-1 0 0,0-1 1 0 0,0 0-1 0 0,-1 0 1 0 0,1 0-1 0 0,-1 0 1 0 0,0 0-1 0 0,-1 0 1 0 0,1-1-1 0 0,-1-1 6 0 0,-3 0-54 0 0,0 0 1 0 0,0 0-1 0 0,-1 1 0 0 0,0-1 0 0 0,-1 1 0 0 0,0-1 1 0 0,1 1-1 0 0,-2 0 0 0 0,1 1 0 0 0,-1-1 0 0 0,0 1 1 0 0,0 0-1 0 0,0 0 0 0 0,-1 0 0 0 0,0 1 0 0 0,0 0 1 0 0,0 0-1 0 0,0 0 0 0 0,-7-2 54 0 0,-187-112-3676 0 0,184 104 2602 0 0,6-1 48 0 0</inkml:trace>
  <inkml:trace contextRef="#ctx0" brushRef="#br0" timeOffset="89369.7">10042 8628 2116 0 0,'-21'40'712'0'0,"6"5"-112"0"0,6 0-20 0 0,2 0-172 0 0,7 2-44 0 0,0-24 32 0 0,18 49-11 0 0,0-27-149 0 0,7 0-60 0 0,5-4-124 0 0,9-2-4 0 0,2-4-396 0 0,2-5-289 0 0,1-4 53 0 0,2-4-932 0 0,-3-4 120 0 0</inkml:trace>
  <inkml:trace contextRef="#ctx0" brushRef="#br0" timeOffset="90185.467">10401 8306 996 0 0,'-6'-3'534'0'0,"0"1"-431"0"0,0 0 0 0 0,0 1-1 0 0,-1 0 1 0 0,1 0 0 0 0,0 0 0 0 0,0 1-1 0 0,-1 0 1 0 0,1 0 0 0 0,0 1 0 0 0,0-1-1 0 0,0 1 1 0 0,-1 1 0 0 0,1-1-1 0 0,0 1 1 0 0,1 0 0 0 0,-1 0 0 0 0,0 1-1 0 0,0 0 1 0 0,1 0 0 0 0,0 0 0 0 0,-5 4-103 0 0,0-2 38 0 0,1 1 1 0 0,0 0-1 0 0,0 0 0 0 0,0 0 1 0 0,1 1-1 0 0,0 1 1 0 0,0-1-1 0 0,0 1 1 0 0,1 1-1 0 0,1-1 0 0 0,0 1 1 0 0,0 1-1 0 0,0-1 1 0 0,1 1-1 0 0,1 0 1 0 0,-1 0-1 0 0,2 0 0 0 0,-1 0 1 0 0,1 1-1 0 0,1-1 1 0 0,0 1-1 0 0,0 6-38 0 0,5 42-2252 0 0,8-30 919 0 0</inkml:trace>
  <inkml:trace contextRef="#ctx0" brushRef="#br0" timeOffset="90954.865">10600 8580 1684 0 0,'-5'-28'4179'0'0,"45"-21"-3274"0"0,-30 42-792 0 0,0-1-1 0 0,0 2 1 0 0,0-1 0 0 0,1 1 0 0 0,0 1 0 0 0,0 0-1 0 0,1 1 1 0 0,-1 0 0 0 0,1 0 0 0 0,0 2-1 0 0,0-1 1 0 0,0 1 0 0 0,0 1 0 0 0,6 0-113 0 0,-13 3 15 0 0,-1 0 0 0 0,1 1 0 0 0,-1-1 0 0 0,0 1 1 0 0,0 0-1 0 0,0 0 0 0 0,0 1 0 0 0,0-1 0 0 0,-1 1 0 0 0,0 0 1 0 0,0-1-1 0 0,0 1 0 0 0,0 1 0 0 0,0-1 0 0 0,-1 0 0 0 0,0 1 1 0 0,0-1-1 0 0,0 1 0 0 0,0 0 0 0 0,-1 0 0 0 0,0 0 0 0 0,0 0 1 0 0,0-1-1 0 0,-1 1 0 0 0,1 0 0 0 0,-1 0 0 0 0,0 1 0 0 0,-1-1 1 0 0,1-1-1 0 0,-1 1 0 0 0,0 0 0 0 0,0 0-15 0 0,1-2 7 0 0,-34 101 53 0 0,22-81 91 0 0,0-1 0 0 0,-2 0 0 0 0,0-1 0 0 0,-1-1 0 0 0,-1 0 0 0 0,-2-1 0 0 0,1-1 0 0 0,-2 0 0 0 0,-16 11-151 0 0,-53 54 641 0 0,87-82-631 0 0,0-1 0 0 0,1 1 0 0 0,-1 0 0 0 0,0 0 0 0 0,0-1 0 0 0,1 1 0 0 0,-1 0 0 0 0,0 0 0 0 0,1 0 0 0 0,-1 0 0 0 0,1 0 0 0 0,-1 0 0 0 0,1 0 0 0 0,0 0 0 0 0,-1 0 0 0 0,1 0 0 0 0,0 0 0 0 0,0 0 0 0 0,-1 0 0 0 0,1 0 0 0 0,0 0 0 0 0,0 0 0 0 0,0 0 0 0 0,0 0 0 0 0,1 0 0 0 0,-1 0 1 0 0,0 0-1 0 0,0 0 0 0 0,1 0 0 0 0,-1 0 0 0 0,0 0 0 0 0,1 0 0 0 0,-1 0 0 0 0,1 0 0 0 0,-1 0 0 0 0,1 0 0 0 0,0 0 0 0 0,-1 0 0 0 0,1-1 0 0 0,0 1 0 0 0,0 0 0 0 0,-1 0 0 0 0,1-1 0 0 0,0 1 0 0 0,0-1 0 0 0,0 1 0 0 0,0-1 0 0 0,0 1 0 0 0,0-1 0 0 0,0 1 0 0 0,0-1 0 0 0,0 0 0 0 0,0 1 0 0 0,0-1 0 0 0,0 0 0 0 0,0 0 0 0 0,0 0 0 0 0,0 0 0 0 0,0 0 0 0 0,0 0 0 0 0,1 0-10 0 0,82 8-29 0 0,-71-8 39 0 0,143-12-629 0 0,-25-2-3864 0 0,-121 1 723 0 0,-14 11 2547 0 0</inkml:trace>
  <inkml:trace contextRef="#ctx0" brushRef="#br0" timeOffset="91300.386">11681 8555 1392 0 0,'-18'-12'3522'0'0,"-35"35"-2901"0"0,46-19-388 0 0,-14 10-89 0 0,1 1 0 0 0,1 0 0 0 0,0 1 0 0 0,1 1 0 0 0,1 1 0 0 0,0 1 0 0 0,1 0 0 0 0,2 1 0 0 0,0 1 0 0 0,1 0 0 0 0,1 1 0 0 0,0 0 0 0 0,2 1 0 0 0,1 0 0 0 0,1 0 0 0 0,1 1 0 0 0,1 0 0 0 0,-2 19-144 0 0,7-39-225 0 0,0 0 1 0 0,0 1-1 0 0,0-1 0 0 0,0 0 1 0 0,-1 0-1 0 0,0 0 1 0 0,0 0-1 0 0,0 0 0 0 0,0-1 1 0 0,-1 1-1 0 0,1-1 0 0 0,-1 1 1 0 0,0-1-1 0 0,0 0 0 0 0,0 0 1 0 0,-1 0-1 0 0,1 0 0 0 0,-1-1 1 0 0,1 1-1 0 0,-1-1 0 0 0,0 0 1 0 0,-4 1 224 0 0,-3-2-1366 0 0</inkml:trace>
  <inkml:trace contextRef="#ctx0" brushRef="#br0" timeOffset="91567.257">11150 8683 1360 0 0,'19'-17'5897'0'0,"41"49"-5712"0"0,-47-24 311 0 0,265 176 380 0 0,-169-93-7016 0 0,-108-91 4702 0 0</inkml:trace>
  <inkml:trace contextRef="#ctx0" brushRef="#br0" timeOffset="92053.684">11850 8578 1576 0 0,'105'-45'2918'0'0,"-101"47"-2867"0"0,0 0 0 0 0,-1 0 0 0 0,1 0 0 0 0,-1 0 0 0 0,1 0 0 0 0,-1 1 0 0 0,0 0 0 0 0,0 0 0 0 0,0 0 0 0 0,-1 0 0 0 0,1 0 0 0 0,-1 0 0 0 0,1 1 0 0 0,-1-1 0 0 0,0 1 0 0 0,0 0 0 0 0,-1-1 0 0 0,1 1 0 0 0,-1 0 0 0 0,0 0 0 0 0,0 0 0 0 0,0 0 0 0 0,-1 0 0 0 0,1 0 0 0 0,-1 1 0 0 0,0-1 0 0 0,0 0 0 0 0,0 0 0 0 0,-1 3-51 0 0,-1 8 188 0 0,0 1 0 0 0,-2-1 0 0 0,1 1 0 0 0,-2-1 0 0 0,0 0 0 0 0,-1-1 0 0 0,0 1 0 0 0,-1-1 0 0 0,-1 0 0 0 0,0-1 0 0 0,-2 1-188 0 0,-23 47 866 0 0,32-60-857 0 0,1 1-1 0 0,-1-1 0 0 0,1 0 0 0 0,-1 1 1 0 0,1-1-1 0 0,0 1 0 0 0,-1-1 0 0 0,1 1 1 0 0,0-1-1 0 0,0 1 0 0 0,0-1 0 0 0,0 1 0 0 0,1-1 1 0 0,-1 1-1 0 0,0-1 0 0 0,1 1 0 0 0,-1-1 1 0 0,1 1-1 0 0,-1-1 0 0 0,1 0 0 0 0,-1 1 1 0 0,1-1-1 0 0,0 0 0 0 0,0 1 0 0 0,0-1 0 0 0,0 0 1 0 0,0 0-1 0 0,0 0 0 0 0,0 0 0 0 0,0 0 1 0 0,0 0-1 0 0,0 0 0 0 0,1 0 0 0 0,-1 0 1 0 0,0-1-1 0 0,1 1 0 0 0,-1 0 0 0 0,1-1 0 0 0,-1 1 1 0 0,0-1-1 0 0,1 0 0 0 0,-1 1 0 0 0,1-1 1 0 0,-1 0-1 0 0,1 0 0 0 0,-1 0 0 0 0,1 0 1 0 0,-1 0-1 0 0,1 0 0 0 0,-1-1 0 0 0,1 1 0 0 0,-1 0 1 0 0,1-1-1 0 0,-1 1 0 0 0,1-1 0 0 0,-1 0 1 0 0,0 1-1 0 0,1-1 0 0 0,-1 0 0 0 0,1 0-8 0 0,92-19-1839 0 0,-17-20-2073 0 0,-57 25 2534 0 0</inkml:trace>
  <inkml:trace contextRef="#ctx0" brushRef="#br0" timeOffset="92493.673">12520 8231 1080 0 0,'8'3'180'0'0,"0"0"0"0"0,-1 0 0 0 0,1 1 1 0 0,-1 0-1 0 0,0 0 0 0 0,0 1 0 0 0,0 0 0 0 0,-1 0 0 0 0,0 0 0 0 0,0 1 0 0 0,0 0 0 0 0,-1 0 1 0 0,0 1-1 0 0,0-1 0 0 0,0 1 0 0 0,-1 0 0 0 0,0 1 0 0 0,0-1 0 0 0,-1 1 0 0 0,0-1 0 0 0,0 1 0 0 0,-1 0 1 0 0,0 0-1 0 0,-1 0 0 0 0,1 0 0 0 0,-2 1 0 0 0,1 1-180 0 0,1 15 268 0 0,-1 0 1 0 0,-2 0-1 0 0,0 0 1 0 0,-1 0-1 0 0,-2 0 1 0 0,-1 0-1 0 0,0-1 1 0 0,-5 8-269 0 0,-7 12 304 0 0,-1-2-1 0 0,-3 0 1 0 0,-1-1 0 0 0,-3-1 0 0 0,0-2 0 0 0,-14 14-304 0 0,-71 115-4576 0 0,98-149 1890 0 0,9-16 1326 0 0</inkml:trace>
  <inkml:trace contextRef="#ctx0" brushRef="#br0" timeOffset="146049.743">10223 10243 1900 0 0,'16'2'5433'0'0,"33"-3"-4519"0"0,-17 0-318 0 0,184-18 618 0 0,-98-2-3145 0 0,-130 15-3587 0 0,2 6 4106 0 0</inkml:trace>
  <inkml:trace contextRef="#ctx0" brushRef="#br0" timeOffset="146300.806">10266 10420 2036 0 0,'7'3'1288'0'0,"-2"-1"-176"0"0,20 1-156 0 0,0 1-107 0 0,5-3-61 0 0,4-1-24 0 0,-16 0-244 0 0,10 0-172 0 0,3 0-256 0 0,-1 0-292 0 0,4 0 20 0 0,26-13-984 0 0,-35 11 76 0 0,-9 2-485 0 0,-4-1 1 0 0,-6 1 172 0 0</inkml:trace>
  <inkml:trace contextRef="#ctx0" brushRef="#br0" timeOffset="145422.072">9155 10108 1088 0 0,'30'-3'4807'0'0,"-28"2"-4736"0"0,0 0 0 0 0,0 1 0 0 0,0-1 0 0 0,0 1 0 0 0,0-1 0 0 0,0 1 0 0 0,0 0 0 0 0,0 0 0 0 0,0 0 0 0 0,0 0 0 0 0,0 1 0 0 0,0-1 0 0 0,0 0 0 0 0,0 1 0 0 0,0-1 0 0 0,0 1 0 0 0,0 0 0 0 0,0 0 0 0 0,0 0 0 0 0,-1 0 0 0 0,1 0 0 0 0,0 0 0 0 0,0 0 0 0 0,-1 0 1 0 0,1 1-1 0 0,-1-1 0 0 0,1 1 0 0 0,-1-1 0 0 0,0 1 0 0 0,0-1 0 0 0,0 1 0 0 0,1 0 0 0 0,-1 0-71 0 0,1 4 66 0 0,1-1 1 0 0,-1 1-1 0 0,0 0 1 0 0,-1 1-1 0 0,1-1 0 0 0,-1 0 1 0 0,0 0-1 0 0,-1 1 1 0 0,0-1-1 0 0,0 0 1 0 0,0 1-1 0 0,0-1 1 0 0,-1 0-1 0 0,0 1 0 0 0,-1-1 1 0 0,1 0-1 0 0,-1 0 1 0 0,-1 0-1 0 0,1 0 1 0 0,-1-1-1 0 0,0 1 1 0 0,0 0-1 0 0,0-1 0 0 0,-1 0 1 0 0,0 0-1 0 0,0 0 1 0 0,0 0-1 0 0,-1-1 1 0 0,1 1-67 0 0,-35 58 1024 0 0,40-62-1023 0 0,1 1 0 0 0,-1 0 0 0 0,1 0 0 0 0,0-1 0 0 0,-1 1 0 0 0,1-1-1 0 0,0 1 1 0 0,0-1 0 0 0,0 0 0 0 0,0 0 0 0 0,0 0 0 0 0,0 0 0 0 0,0 0 0 0 0,1 0-1 0 0,-1 0 1 0 0,0-1 0 0 0,0 1 0 0 0,1-1 0 0 0,-1 0 0 0 0,0 0 0 0 0,1 0 0 0 0,-1 0-1 0 0,0 0 1 0 0,1 0 0 0 0,-1 0 0 0 0,0-1 0 0 0,0 1 0 0 0,1-1 0 0 0,-1 0 0 0 0,0 0-1 0 0,0 1 1 0 0,2-2-1 0 0,91-24-1805 0 0,44-53-5160 0 0,-120 56 5505 0 0</inkml:trace>
  <inkml:trace contextRef="#ctx0" brushRef="#br0" timeOffset="145673.263">9685 9982 1256 0 0,'4'0'207'0'0,"1"1"1"0"0,0 0-1 0 0,0 0 0 0 0,-1 0 0 0 0,1 1 1 0 0,-1 0-1 0 0,1 0 0 0 0,-1 0 0 0 0,0 0 1 0 0,1 1-1 0 0,-1-1 0 0 0,0 1 1 0 0,-1 0-1 0 0,1 0 0 0 0,-1 1 0 0 0,1-1 1 0 0,-1 1-1 0 0,0 0 0 0 0,0 0 0 0 0,0 0 1 0 0,-1 0-1 0 0,0 0 0 0 0,1 1 0 0 0,-2-1 1 0 0,1 1-1 0 0,1 3-207 0 0,27 126 1830 0 0,-31-115-1603 0 0,-1 1 0 0 0,-1-1 0 0 0,0 0 0 0 0,-2 1 0 0 0,0-2 0 0 0,-1 1 0 0 0,-1-1 0 0 0,0 0 0 0 0,-2 0 1 0 0,0-1-1 0 0,-1 0 0 0 0,-7 9-227 0 0,-55 125-3481 0 0,71-144 2207 0 0,1-5-1926 0 0,3-4 1779 0 0</inkml:trace>
  <inkml:trace contextRef="#ctx0" brushRef="#br0" timeOffset="143680.121">7708 9982 956 0 0,'-33'48'3420'0'0,"24"-35"-3160"0"0,-44 109 2578 0 0,77-97-2281 0 0,-17-20-504 0 0,0 0 0 0 0,0-1 0 0 0,1 0 0 0 0,-1-1 0 0 0,1 0 0 0 0,0 0 0 0 0,0-1 0 0 0,0 1 0 0 0,0-2 0 0 0,0 1-1 0 0,1-1 1 0 0,-1-1 0 0 0,0 1 0 0 0,1-1 0 0 0,1-1-53 0 0,48 5-4361 0 0,-52-3 2923 0 0,-10 0 72 0 0</inkml:trace>
  <inkml:trace contextRef="#ctx0" brushRef="#br0" timeOffset="143946.722">7565 10372 1600 0 0,'184'-1'6790'0'0,"-2"0"-12000"0"0,-171 1 3714 0 0</inkml:trace>
  <inkml:trace contextRef="#ctx0" brushRef="#br0" timeOffset="144228.434">8118 10073 1544 0 0,'17'7'4656'0'0,"29"29"-4378"0"0,-25-18 158 0 0,-11-11-613 0 0,42 30 234 0 0,-16-25-3697 0 0,-31-12 2858 0 0</inkml:trace>
  <inkml:trace contextRef="#ctx0" brushRef="#br0" timeOffset="144401.309">8460 10060 880 0 0,'4'0'1172'0'0,"0"5"3328"0"0,-12 7-4193 0 0,-165 271 1823 0 0,154-254-2359 0 0,-5 10-1201 0 0,9-13-2702 0 0,13-22 2702 0 0</inkml:trace>
  <inkml:trace contextRef="#ctx0" brushRef="#br0" timeOffset="144825.317">8815 10057 1060 0 0,'0'0'637'0'0,"-29"35"2604"0"0,-2-6-2300 0 0,-56 80 1532 0 0,87-107-2314 0 0,0-2 37 0 0,18 22 361 0 0,139 5-1356 0 0,-155-26-148 0 0,-2-1-85 0 0,9 0-1798 0 0,-7 0 1442 0 0</inkml:trace>
  <inkml:trace contextRef="#ctx0" brushRef="#br0" timeOffset="145076.418">8609 10387 1720 0 0,'15'7'4593'0'0,"22"0"-3681"0"0,95 6-592 0 0,-44-10-5199 0 0,-72-3 3261 0 0</inkml:trace>
  <inkml:trace contextRef="#ctx0" brushRef="#br0" timeOffset="148722.575">11754 9785 1128 0 0,'-1'-1'48'0'0,"0"0"-1"0"0,1 1 0 0 0,-1-1 1 0 0,0 1-1 0 0,0-1 1 0 0,0 1-1 0 0,0-1 0 0 0,0 1 1 0 0,0-1-1 0 0,0 1 1 0 0,0 0-1 0 0,0 0 1 0 0,0 0-1 0 0,0-1 0 0 0,0 1 1 0 0,0 0-1 0 0,0 0 1 0 0,0 0-1 0 0,0 0 0 0 0,0 1 1 0 0,0-1-1 0 0,0 0 1 0 0,0 0-1 0 0,0 1 1 0 0,0-1-1 0 0,0 0 0 0 0,0 1 1 0 0,0-1-1 0 0,0 1 1 0 0,0-1-1 0 0,0 1 0 0 0,0 0 1 0 0,0-1-1 0 0,1 1 1 0 0,-1 0-1 0 0,0 0 1 0 0,1-1-1 0 0,-1 1 0 0 0,0 0 1 0 0,1 0-1 0 0,-1 0 1 0 0,1 0-1 0 0,-1 0 0 0 0,1 0 1 0 0,0 0-1 0 0,-1 0 1 0 0,1 0-1 0 0,0 0 1 0 0,0 0-1 0 0,0 0 0 0 0,-1 0 1 0 0,1 0-1 0 0,0 0 1 0 0,0 0-1 0 0,1 0 0 0 0,-1 0 1 0 0,0 0-1 0 0,0 0 1 0 0,1 1-48 0 0,-8 18 232 0 0,2 0 1 0 0,0 1 0 0 0,1 0-1 0 0,1-1 1 0 0,1 1-1 0 0,1 0 1 0 0,1 0 0 0 0,1 0-1 0 0,1 0 1 0 0,0 0-1 0 0,2 0 1 0 0,0-1 0 0 0,2 1-1 0 0,0-1 1 0 0,1-1 0 0 0,1 1-1 0 0,1-1 1 0 0,10 16-233 0 0,-15-31 50 0 0,0 0 0 0 0,0 1 0 0 0,-1 0 1 0 0,1-1-1 0 0,-1 1 0 0 0,0 0 0 0 0,0 1 0 0 0,0-1 1 0 0,-1 0-1 0 0,0 1 0 0 0,0 0 0 0 0,0-1 0 0 0,-1 1 1 0 0,0 0-1 0 0,0 0 0 0 0,-1 0 0 0 0,1 0 0 0 0,-1 0 1 0 0,0 0-1 0 0,-1-1 0 0 0,1 1 0 0 0,-1 0 0 0 0,-1 0 0 0 0,1 0 1 0 0,-1-1-1 0 0,0 1 0 0 0,0 0 0 0 0,0-1 0 0 0,-1 0 1 0 0,0 0-1 0 0,0 0 0 0 0,0 0 0 0 0,-1 0 0 0 0,0 0 1 0 0,0-1-1 0 0,0 0 0 0 0,0 0 0 0 0,-1 1-50 0 0,-77 27-917 0 0,79-32 710 0 0,-1 0 0 0 0,1 0 0 0 0,0 0 0 0 0,0 0 0 0 0,0 0-1 0 0,0-1 1 0 0,0 0 0 0 0,0 1 0 0 0,1-1 0 0 0,-1 0 0 0 0,0 0 0 0 0,0-1-1 0 0,0 1 1 0 0,1 0 0 0 0,-1-1 0 0 0,1 0 0 0 0,-1 0 0 0 0,1 0 0 0 0,0 0 0 0 0,-1 0-1 0 0,1 0 1 0 0,0 0 0 0 0,0-1 0 0 0,1 1 0 0 0,-1-1 0 0 0,-1-1 207 0 0,-2-7-1490 0 0</inkml:trace>
  <inkml:trace contextRef="#ctx0" brushRef="#br0" timeOffset="149947.363">11404 10542 964 0 0,'0'0'550'0'0,"0"0"-45"0"0,0 0-1 0 0,0 0-100 0 0,0 0-9 0 0,0 0-28 0 0,0 0-42 0 0,0 0-35 0 0,0 0-37 0 0,26 8 1140 0 0,-26 4-1272 0 0,-1-5-41 0 0,0-1 1 0 0,1 0-1 0 0,-1 1 0 0 0,1-1 1 0 0,1 1-1 0 0,-1-1 1 0 0,1 1-1 0 0,0-1 1 0 0,0 0-1 0 0,1 1 1 0 0,0-1-1 0 0,0 0 1 0 0,1 0-1 0 0,-1 0 1 0 0,1 0-1 0 0,0-1 0 0 0,1 1 1 0 0,0-1-1 0 0,0 0 1 0 0,0 0-1 0 0,0 0 1 0 0,3 2-81 0 0,-3-6 77 0 0,1-1 1 0 0,-1 0-1 0 0,0 0 1 0 0,0 0-1 0 0,1-1 0 0 0,-1 1 1 0 0,0-1-1 0 0,0 0 1 0 0,0 0-1 0 0,0-1 1 0 0,0 1-1 0 0,0-1 1 0 0,0 0-1 0 0,0 0 1 0 0,-1 0-1 0 0,1 0 0 0 0,-1-1 1 0 0,1 1-1 0 0,-1-1 1 0 0,0 0-1 0 0,0 0 1 0 0,0 0-1 0 0,-1 0 1 0 0,1-1-1 0 0,-1 1 1 0 0,1-1-1 0 0,-1 0 0 0 0,0 1 1 0 0,-1-1-1 0 0,1 0 1 0 0,-1 0-1 0 0,1 0 1 0 0,-1-1-1 0 0,-1 1 1 0 0,1 0-1 0 0,0 0 1 0 0,-1 0-1 0 0,0-4-77 0 0,15-27 1470 0 0,-2-23-775 0 0,-13 57-709 0 0,0 1 2 0 0,-2 16-236 0 0,20 250 223 0 0,40 43 515 0 0,-59-306-484 0 0,1 0-1 0 0,-1 0 1 0 0,0-1 0 0 0,0 1 0 0 0,0 0 0 0 0,0 0-1 0 0,0-1 1 0 0,-1 1 0 0 0,0-1 0 0 0,1 1 0 0 0,-1-1-1 0 0,0 0 1 0 0,0 0 0 0 0,0 0 0 0 0,0 0 0 0 0,0 0-1 0 0,-1 0 1 0 0,1 0 0 0 0,-1-1 0 0 0,1 1 0 0 0,-1-1-1 0 0,1 1 1 0 0,-1-1 0 0 0,0 0 0 0 0,0 0 0 0 0,0-1-1 0 0,1 1 1 0 0,-1-1 0 0 0,0 1 0 0 0,0-1 0 0 0,0 0-1 0 0,0 0 1 0 0,0 0 0 0 0,0 0 0 0 0,0 0 0 0 0,0-1-1 0 0,0 0 1 0 0,0 1 0 0 0,1-1 0 0 0,-1 0-1 0 0,0 0 1 0 0,1-1 0 0 0,-1 1 0 0 0,0 0 0 0 0,1-1-1 0 0,-1 0 1 0 0,1 1 0 0 0,0-1 0 0 0,0 0 0 0 0,0 0-1 0 0,0-1 1 0 0,-2-1-6 0 0,-1 2-89 0 0,1-2 1 0 0,-1 1-1 0 0,0-1 0 0 0,1 1 0 0 0,0-1 1 0 0,0 0-1 0 0,0-1 0 0 0,0 1 0 0 0,1-1 1 0 0,0 0-1 0 0,0 0 0 0 0,0 0 0 0 0,0 0 1 0 0,1 0-1 0 0,0 0 0 0 0,0-1 0 0 0,0 1 1 0 0,1-1-1 0 0,-1 0 0 0 0,2 1 0 0 0,-1-1 1 0 0,0 0-1 0 0,1 0 0 0 0,0 1 0 0 0,1-1 1 0 0,-1 0-1 0 0,1 0 0 0 0,0 1 0 0 0,1-1 1 0 0,-1 0-1 0 0,1 1 0 0 0,0 0 0 0 0,0-1 1 0 0,1 1-1 0 0,1-2 89 0 0,148-134-7992 0 0,-138 128 6685 0 0</inkml:trace>
  <inkml:trace contextRef="#ctx0" brushRef="#br0" timeOffset="150246.163">11880 10770 1440 0 0,'57'-4'7170'0'0,"2"-6"-5272"0"0,58-4-2433 0 0,-111 14 638 0 0,-6 0-365 0 0,0 0 1 0 0,0 1 0 0 0,0-1-1 0 0,0 0 1 0 0,0 1-1 0 0,0-1 1 0 0,0 0 0 0 0,0 1-1 0 0,0-1 1 0 0,1 0-1 0 0,-1 1 1 0 0,0-1-1 0 0,0 0 1 0 0,0 0 0 0 0,0 1-1 0 0,0-1 1 0 0,1 0-1 0 0,-1 1 1 0 0,0-1 0 0 0,0 0-1 0 0,1 0 1 0 0,-1 0-1 0 0,0 1 1 0 0,0-1-1 0 0,1 0 1 0 0,-1 0 0 0 0,0 0-1 0 0,1 1 262 0 0,-8 1-1384 0 0</inkml:trace>
  <inkml:trace contextRef="#ctx0" brushRef="#br0" timeOffset="150482.142">11939 10905 1988 0 0,'4'2'1012'0'0,"1"-1"-104"0"0,2 3-136 0 0,0-3-112 0 0,0 1-67 0 0,4 0-65 0 0,21-1-84 0 0,-7 1 44 0 0,-11-2-132 0 0,9 0-96 0 0,2 0-212 0 0,32-17 0 0 0,-25 12-436 0 0,-2-6-288 0 0,4 1-688 0 0,-4-2 99 0 0,0-1 61 0 0,-5-1-96 0 0</inkml:trace>
  <inkml:trace contextRef="#ctx0" brushRef="#br0" timeOffset="150654.56">12581 10670 1784 0 0,'13'-13'8179'0'0,"-7"29"-5331"0"0,-3 41-3589 0 0,-3-45 1388 0 0,2 113-2943 0 0,-3-70-2682 0 0,-7-43 2115 0 0,3-9 1371 0 0</inkml:trace>
  <inkml:trace contextRef="#ctx0" brushRef="#br0" timeOffset="151566.64">12007 9570 1652 0 0,'3'-4'799'0'0,"97"-59"2781"0"0,-99 63-3317 0 0,13 15 307 0 0,-10-6-475 0 0,-1 1 1 0 0,0-1 0 0 0,-1 1-1 0 0,1 0 1 0 0,-2 0-1 0 0,0 0 1 0 0,0 0-1 0 0,0 0 1 0 0,-1 0-1 0 0,-1 0 1 0 0,0 0-1 0 0,0 0 1 0 0,-1 0-1 0 0,0 0 1 0 0,-1-1-1 0 0,0 1 1 0 0,-1 0-1 0 0,0-1 1 0 0,-2 3-96 0 0,-3 18 306 0 0,-20 63 1145 0 0,29-92-1266 0 0,4 3 7 0 0,3 1-182 0 0,0 0 0 0 0,1-1 0 0 0,0 1 0 0 0,-1-2-1 0 0,2 1 1 0 0,-1-1 0 0 0,0 0 0 0 0,1-1 0 0 0,-1 0 0 0 0,1 0 0 0 0,0-1 0 0 0,-1 0 0 0 0,1-1-1 0 0,0 0 1 0 0,0 0 0 0 0,-1-1 0 0 0,1 0 0 0 0,1-1-10 0 0,20 2-424 0 0,143-33-5918 0 0,-158 28 4943 0 0,-3 0-27 0 0</inkml:trace>
  <inkml:trace contextRef="#ctx0" brushRef="#br0" timeOffset="160738.922">15621 10017 1360 0 0,'-10'5'189'0'0,"0"1"0"0"0,1 0 0 0 0,-1 0 1 0 0,1 1-1 0 0,1 0 0 0 0,-1 1 0 0 0,1 0 0 0 0,1 1 0 0 0,-1-1 0 0 0,1 1 0 0 0,1 1 0 0 0,0-1 1 0 0,0 1-1 0 0,1 0 0 0 0,0 0 0 0 0,1 1 0 0 0,0 0 0 0 0,0-1 0 0 0,2 1 0 0 0,-1 1 0 0 0,1-1 0 0 0,1 0 1 0 0,0 0-1 0 0,0 1 0 0 0,1-1 0 0 0,1 0 0 0 0,0 1 0 0 0,0-1 0 0 0,1 0 0 0 0,3 8-189 0 0,3 0 46 0 0,1-1 0 0 0,0-1 0 0 0,1 0-1 0 0,1 0 1 0 0,1-1 0 0 0,0-1 0 0 0,2 0-1 0 0,-1-1 1 0 0,2 0 0 0 0,-1-1 0 0 0,2 0-1 0 0,11 6-45 0 0,133 54-4666 0 0,-124-63 3086 0 0</inkml:trace>
  <inkml:trace contextRef="#ctx0" brushRef="#br0" timeOffset="161273.067">15788 10113 1344 0 0,'52'-26'4042'0'0,"38"53"-3533"0"0,-85-25-460 0 0,0 1 0 0 0,0 0 1 0 0,0 1-1 0 0,0-1 0 0 0,0 1 0 0 0,-1 0 0 0 0,0 0 0 0 0,0 1 0 0 0,0-1 0 0 0,0 1 1 0 0,-1 0-1 0 0,0 0 0 0 0,0 0 0 0 0,0 0 0 0 0,0 0 0 0 0,-1 1 0 0 0,0-1 0 0 0,0 1 1 0 0,0 0-1 0 0,-1-1 0 0 0,0 1 0 0 0,0 0 0 0 0,-1 0 0 0 0,1 0 0 0 0,-1 0 0 0 0,-1 0 1 0 0,1 0-1 0 0,-1 0 0 0 0,0 0 0 0 0,0-1 0 0 0,0 1 0 0 0,-1 0 0 0 0,0-1 0 0 0,0 1 1 0 0,-1-1-1 0 0,0 1 0 0 0,1-1 0 0 0,-2 0 0 0 0,1 0 0 0 0,-1-1 0 0 0,1 1 0 0 0,-1-1 1 0 0,-1 1-1 0 0,1-1 0 0 0,0 0 0 0 0,-1-1 0 0 0,-4 4-49 0 0,-138 77 630 0 0,146-83-1331 0 0,21-31-4495 0 0,-4 13 3727 0 0</inkml:trace>
  <inkml:trace contextRef="#ctx0" brushRef="#br0" timeOffset="161540.466">16217 10160 1316 0 0,'-105'38'3250'0'0,"100"-37"-3167"0"0,0 1 0 0 0,0 0 0 0 0,0 0-1 0 0,0 0 1 0 0,0 0 0 0 0,1 1 0 0 0,-1 0-1 0 0,1-1 1 0 0,0 2 0 0 0,0-1-1 0 0,0 1 1 0 0,0-1 0 0 0,1 1 0 0 0,-1 0-1 0 0,1 0 1 0 0,0 0 0 0 0,0 1 0 0 0,0-1-1 0 0,1 1 1 0 0,0 0 0 0 0,0 0-1 0 0,0 0 1 0 0,0 0 0 0 0,1 0 0 0 0,0 0-1 0 0,0 0 1 0 0,0 0 0 0 0,0 0 0 0 0,1 1-1 0 0,0-1 1 0 0,0 0 0 0 0,1 0-1 0 0,-1 1 1 0 0,1-1 0 0 0,0 0 0 0 0,1 0-1 0 0,-1 0 1 0 0,2 3-83 0 0,2-1-243 0 0,1 0 0 0 0,-1-1 0 0 0,1 0 0 0 0,1 0 0 0 0,-1-1 0 0 0,1 1-1 0 0,0-1 1 0 0,0-1 0 0 0,0 1 0 0 0,1-1 0 0 0,-1-1 0 0 0,1 1 0 0 0,0-1 0 0 0,0-1 0 0 0,0 0 0 0 0,1 0 0 0 0,5 1 243 0 0,4-1-1502 0 0</inkml:trace>
  <inkml:trace contextRef="#ctx0" brushRef="#br0" timeOffset="161869.545">16627 10113 1684 0 0,'14'1'4424'0'0,"-11"34"-2976"0"0,-2-26-1233 0 0,38 150 560 0 0,-36-149-927 0 0,1-3-252 0 0,-1 0-1 0 0,0 1 1 0 0,-1-1-1 0 0,0 1 1 0 0,0-1 0 0 0,-1 1-1 0 0,0 0 1 0 0,0-1-1 0 0,-1 1 1 0 0,0 0-1 0 0,0 0 1 0 0,-1 0 0 0 0,0-1-1 0 0,0 2 405 0 0,-14 14-1416 0 0</inkml:trace>
  <inkml:trace contextRef="#ctx0" brushRef="#br0" timeOffset="162168.38">16416 10292 1860 0 0,'11'-8'6645'0'0,"54"0"-6335"0"0,-48 7 383 0 0,91-9 54 0 0,12-1-1748 0 0,-4-9-3649 0 0,-95 11 3196 0 0,-1-1-48 0 0</inkml:trace>
  <inkml:trace contextRef="#ctx0" brushRef="#br0" timeOffset="162812.844">17079 10073 1404 0 0,'-2'2'136'0'0,"1"-1"-1"0"0,-1 1 1 0 0,1-1-1 0 0,-1 1 1 0 0,1 0 0 0 0,0 0-1 0 0,-1 0 1 0 0,1 0-1 0 0,0 0 1 0 0,0 0-1 0 0,1 0 1 0 0,-1 0 0 0 0,0 0-1 0 0,1 0 1 0 0,-1 0-1 0 0,1 0 1 0 0,0 1-1 0 0,-1-1 1 0 0,1 0 0 0 0,0 0-1 0 0,0 0 1 0 0,1 1-1 0 0,-1-1 1 0 0,0 0-1 0 0,1 0 1 0 0,-1 0 0 0 0,1 0-1 0 0,0 0 1 0 0,0 1-1 0 0,0-1 1 0 0,0-1 0 0 0,0 1-136 0 0,3 4 94 0 0,0 0 0 0 0,0-1 0 0 0,0 0 1 0 0,1 0-1 0 0,0 0 0 0 0,0-1 1 0 0,0 1-1 0 0,1-1 0 0 0,0-1 1 0 0,-1 1-1 0 0,1-1 0 0 0,0 0 1 0 0,1 0-1 0 0,-1-1 0 0 0,5 2-94 0 0,-6-2 60 0 0,1 0-1 0 0,0 0 1 0 0,0-1 0 0 0,0 0-1 0 0,0 0 1 0 0,0-1-1 0 0,0 1 1 0 0,0-1-1 0 0,0-1 1 0 0,0 1 0 0 0,0-1-1 0 0,-1 0 1 0 0,1 0-1 0 0,0-1 1 0 0,0 1-1 0 0,-1-1 1 0 0,1-1 0 0 0,-1 1-1 0 0,1-1 1 0 0,-1 0-1 0 0,0 0 1 0 0,0 0-1 0 0,0-1 1 0 0,-1 0 0 0 0,1 0-1 0 0,-1 0 1 0 0,0-1-1 0 0,0 1 1 0 0,2-5-60 0 0,-2-32 1831 0 0,-4 39-1803 0 0,0 2 2 0 0,-9-3-21 0 0,6 20 5 0 0,44 246 216 0 0,-42-255-209 0 0,-1 0 0 0 0,1 0 0 0 0,-1-1 0 0 0,-1 1 0 0 0,0-1 0 0 0,0 1 0 0 0,0-1 0 0 0,-1 0 0 0 0,0 0-1 0 0,0-1 1 0 0,0 1 0 0 0,-1-1 0 0 0,0 0 0 0 0,-1 0 0 0 0,1 0 0 0 0,-1-1 0 0 0,0 0 0 0 0,0 0 0 0 0,-1-1 0 0 0,0 1 0 0 0,1-1 0 0 0,-1-1 0 0 0,-1 1 0 0 0,1-1 0 0 0,0-1 0 0 0,-1 1 0 0 0,0-1 0 0 0,1-1 0 0 0,-1 1-1 0 0,0-1 1 0 0,-3 0-21 0 0,5-2-4 0 0,0 0-1 0 0,0 0 0 0 0,1-1 0 0 0,-1 1 1 0 0,0-1-1 0 0,1 0 0 0 0,0-1 1 0 0,-1 1-1 0 0,1-1 0 0 0,0 0 0 0 0,0-1 1 0 0,0 1-1 0 0,1-1 0 0 0,-1 0 0 0 0,1 0 1 0 0,0 0-1 0 0,0-1 0 0 0,1 1 0 0 0,-1-1 1 0 0,1 0-1 0 0,0 0 0 0 0,0 0 0 0 0,0 0 1 0 0,1-1-1 0 0,0 1 0 0 0,0-1 1 0 0,0 0-1 0 0,1 1 0 0 0,-1-5 5 0 0,6 2-57 0 0,0-1 0 0 0,0 1 0 0 0,1 0 1 0 0,-1 0-1 0 0,2 0 0 0 0,-1 1 0 0 0,1 0 0 0 0,0 0 0 0 0,1 0 0 0 0,0 1 1 0 0,0 0-1 0 0,0 0 0 0 0,1 1 0 0 0,3-2 57 0 0,165-92-1615 0 0,24-18-4259 0 0,-172 94 4436 0 0</inkml:trace>
  <inkml:trace contextRef="#ctx0" brushRef="#br0" timeOffset="163064.054">17657 9840 1540 0 0,'4'-1'182'0'0,"-1"1"-1"0"0,1 0 0 0 0,0 0 1 0 0,0 0-1 0 0,-1 0 0 0 0,1 1 1 0 0,0-1-1 0 0,0 1 1 0 0,-1 0-1 0 0,1 0 0 0 0,-1 1 1 0 0,1-1-1 0 0,-1 1 0 0 0,1-1 1 0 0,-1 1-1 0 0,0 0 1 0 0,0 0-1 0 0,0 1 0 0 0,0-1 1 0 0,0 1-1 0 0,2 2-181 0 0,13 9 261 0 0,0 1 0 0 0,0 0 0 0 0,-2 2 0 0 0,0 0 0 0 0,-1 1-1 0 0,-1 0 1 0 0,-1 1 0 0 0,0 1 0 0 0,-2 0 0 0 0,0 1 0 0 0,-1 0 0 0 0,-1 1 0 0 0,-1-1-1 0 0,-1 2 1 0 0,-1-1 0 0 0,-1 1 0 0 0,-1 0 0 0 0,1 19-261 0 0,-11-17 8 0 0,-1 0 0 0 0,-1-1 0 0 0,-2 0 0 0 0,0 0 0 0 0,-1-1 0 0 0,-2 0 0 0 0,0-1 0 0 0,-1 0 0 0 0,-2-1 0 0 0,0-1-1 0 0,-1-1 1 0 0,0 0 0 0 0,-2-1 0 0 0,0-1 0 0 0,-2-1 0 0 0,1 0 0 0 0,-7 1-8 0 0,20-11-319 0 0,-44 28-1112 0 0,10-25-3063 0 0,32-11 3154 0 0,-5-11 68 0 0</inkml:trace>
  <inkml:trace contextRef="#ctx0" brushRef="#br0" timeOffset="97079.816">14942 8870 1360 0 0,'-45'10'1349'0'0,"17"-6"-937"0"0,0 1 0 0 0,1 1-1 0 0,-1 2 1 0 0,1 1 0 0 0,1 1 0 0 0,0 1 0 0 0,0 1-1 0 0,1 1 1 0 0,0 2 0 0 0,2 0 0 0 0,-1 2 0 0 0,-1 3-412 0 0,24-19 14 0 0,0 0 0 0 0,0 0 0 0 0,0 0 0 0 0,0 0 0 0 0,0 0 0 0 0,0 0 0 0 0,0 0 0 0 0,1 0 0 0 0,-1 1 0 0 0,0-1 0 0 0,1 0 0 0 0,-1 1 0 0 0,1-1 0 0 0,0 0 0 0 0,-1 1 0 0 0,1-1 0 0 0,0 1 0 0 0,0-1 0 0 0,0 0 0 0 0,0 1 0 0 0,0-1 0 0 0,0 1 0 0 0,0-1 0 0 0,0 0 0 0 0,0 1 1 0 0,1-1-1 0 0,-1 1 0 0 0,1-1 0 0 0,-1 0 0 0 0,1 1 0 0 0,-1-1 0 0 0,1 0 0 0 0,0 0 0 0 0,0 0 0 0 0,0 1 0 0 0,0-1 0 0 0,-1 0 0 0 0,1 0 0 0 0,1 0 0 0 0,-1 0 0 0 0,0 0 0 0 0,0-1 0 0 0,0 1 0 0 0,0 0 0 0 0,1 0 0 0 0,-1-1 0 0 0,0 1 0 0 0,1-1-14 0 0,67 23-489 0 0,44-34-3678 0 0,-82 1 2671 0 0</inkml:trace>
  <inkml:trace contextRef="#ctx0" brushRef="#br0" timeOffset="97472.515">14985 9008 1316 0 0,'-135'258'5565'0'0,"104"-152"-3800"0"0,33-102-1731 0 0,1 0 0 0 0,-1 1 0 0 0,1-2-1 0 0,0 1 1 0 0,0 0 0 0 0,0 0 0 0 0,1-1 0 0 0,-1 0 0 0 0,1 0-1 0 0,-1 0 1 0 0,1 0 0 0 0,0 0 0 0 0,0-1 0 0 0,1 0-1 0 0,-1 0 1 0 0,0 0 0 0 0,1 0 0 0 0,0 0 0 0 0,-1-1 0 0 0,1 0-1 0 0,0 0 1 0 0,-1-1 0 0 0,1 1 0 0 0,0-1 0 0 0,0 0-1 0 0,-1 0 1 0 0,1 0 0 0 0,0-1 0 0 0,0 0 0 0 0,-1 0 0 0 0,1 0-1 0 0,0 0 1 0 0,2-2-34 0 0,1 3-21 0 0,0-1 0 0 0,1 0-1 0 0,-1 0 1 0 0,0-1 0 0 0,0 0-1 0 0,0 0 1 0 0,0-1 0 0 0,0 0-1 0 0,-1 0 1 0 0,1-1 0 0 0,-1 0-1 0 0,0 0 1 0 0,0-1 0 0 0,-1 1-1 0 0,1-2 1 0 0,-1 1 0 0 0,0-1-1 0 0,0 0 1 0 0,-1 0 0 0 0,0-1-1 0 0,0 1 1 0 0,0-1 0 0 0,-1 0-1 0 0,2-4 22 0 0,-8 4-20 0 0,0 1 0 0 0,0-1 0 0 0,-1 0 0 0 0,0 1 0 0 0,0 0 0 0 0,0-1 0 0 0,-1 1 0 0 0,0 1-1 0 0,0-1 1 0 0,0 0 0 0 0,-1 1 0 0 0,0 0 0 0 0,0 0 0 0 0,0 0 0 0 0,-1 1 0 0 0,1 0 0 0 0,-1 0 0 0 0,0 0 0 0 0,0 1 0 0 0,-1 0 0 0 0,1 0-1 0 0,-1 0 1 0 0,-1 0 20 0 0,-16-10-44 0 0,-6-4-139 0 0,-39-28-583 0 0,41 5-3387 0 0,27 38 2643 0 0</inkml:trace>
  <inkml:trace contextRef="#ctx0" brushRef="#br0" timeOffset="96467.715">14928 8170 1576 0 0,'2'-20'4273'0'0,"-15"54"-3551"0"0,12-18-647 0 0,1 0 0 0 0,1-1 0 0 0,0 1-1 0 0,1 0 1 0 0,1-1 0 0 0,0 0 0 0 0,1 1-1 0 0,1-2 1 0 0,5 15-75 0 0,33 107-577 0 0,-75-83-2690 0 0,14-41 2051 0 0</inkml:trace>
  <inkml:trace contextRef="#ctx0" brushRef="#br0" timeOffset="96718.6">14590 8633 1372 0 0,'70'-5'4304'0'0,"19"-10"-3341"0"0,167-24 945 0 0,-83 28-7071 0 0,-164 11 3819 0 0</inkml:trace>
  <inkml:trace contextRef="#ctx0" brushRef="#br0" timeOffset="95747.318">13667 8631 1164 0 0,'-104'10'5021'0'0,"254"-37"-2761"0"0,378-44-2897 0 0,-531 69-3600 0 0,-8 2 2906 0 0</inkml:trace>
  <inkml:trace contextRef="#ctx0" brushRef="#br0" timeOffset="96107.167">13879 8405 1172 0 0,'-3'-64'6465'0'0,"5"89"-5189"0"0,116 448-2305 0 0,-118-471 170 0 0,0-2 18 0 0,-10 8-1411 0 0,8-11 1060 0 0</inkml:trace>
  <inkml:trace contextRef="#ctx0" brushRef="#br0" timeOffset="152162.504">13297 9760 1192 0 0,'-2'-2'135'0'0,"0"0"1"0"0,0 0-1 0 0,0 0 1 0 0,-1 1-1 0 0,1-1 0 0 0,-1 1 1 0 0,1-1-1 0 0,-1 1 0 0 0,1 0 1 0 0,-1 0-1 0 0,0 0 1 0 0,0 1-1 0 0,1-1 0 0 0,-1 0 1 0 0,0 1-1 0 0,0 0 0 0 0,0 0 1 0 0,0 0-1 0 0,1 0 1 0 0,-1 0-1 0 0,0 1 0 0 0,0-1 1 0 0,0 1-1 0 0,0-1 0 0 0,1 1 1 0 0,-1 0-1 0 0,0 0 0 0 0,1 1 1 0 0,-1-1-1 0 0,1 0 1 0 0,-1 1-1 0 0,1 0 0 0 0,0-1 1 0 0,0 1-1 0 0,-1 0 0 0 0,1 0 1 0 0,1 0-1 0 0,-1 1 1 0 0,-1 1-136 0 0,-55 101 1152 0 0,53-79-930 0 0,2 1 1 0 0,1-1-1 0 0,1 1 1 0 0,2 0-1 0 0,0 0 0 0 0,2-1 1 0 0,1 1-1 0 0,1-1 0 0 0,1 0 1 0 0,1 0-1 0 0,2-1 0 0 0,4 9-222 0 0,19 74 594 0 0,-20-62-467 0 0,-3-24-69 0 0,-1 0 0 0 0,-1 1 0 0 0,-1-1-1 0 0,-1 1 1 0 0,-1 1 0 0 0,-1-1 0 0 0,-1 0-1 0 0,-1 1 1 0 0,-1-1 0 0 0,-1 1 0 0 0,-1-1-1 0 0,-1 1 1 0 0,-2-1 0 0 0,0 0 0 0 0,-1 0-1 0 0,-1-1 1 0 0,-7 14-58 0 0,-22-5-660 0 0,33-30 415 0 0,0 0-1 0 0,1-1 0 0 0,-1 1 0 0 0,0 0 0 0 0,0-1 0 0 0,1 1 1 0 0,-1-1-1 0 0,0 0 0 0 0,0 0 0 0 0,0 0 0 0 0,0 0 0 0 0,1-1 1 0 0,-1 1-1 0 0,0-1 0 0 0,0 1 0 0 0,0-1 0 0 0,1 0 1 0 0,-1 0-1 0 0,1 0 0 0 0,-1-1 0 0 0,1 1 0 0 0,-1-1 0 0 0,1 1 1 0 0,-1-1-1 0 0,1 0 0 0 0,0 0 0 0 0,0 0 0 0 0,0 0 1 0 0,0 0-1 0 0,1 0 0 0 0,-1-1 0 0 0,0 1 0 0 0,1 0 0 0 0,0-1 1 0 0,-1 0 245 0 0,-4-12-1376 0 0</inkml:trace>
  <inkml:trace contextRef="#ctx0" brushRef="#br0" timeOffset="154944.539">13073 11032 944 0 0,'0'0'360'0'0,"0"0"83"0"0,0 0-58 0 0,0 0-129 0 0,3-20 2038 0 0,-2 18-2275 0 0,1 1 1 0 0,0 0 0 0 0,-1 0-1 0 0,1-1 1 0 0,0 1 0 0 0,0 1-1 0 0,0-1 1 0 0,0 0-1 0 0,0 0 1 0 0,0 1 0 0 0,0-1-1 0 0,0 1 1 0 0,0-1 0 0 0,0 1-1 0 0,0 0 1 0 0,1 0 0 0 0,-1 0-1 0 0,0 0 1 0 0,0 0-1 0 0,0 1 1 0 0,0-1 0 0 0,0 1-1 0 0,0-1 1 0 0,0 1 0 0 0,0 0-1 0 0,0 0 1 0 0,0 0 0 0 0,0 0-1 0 0,0 0 1 0 0,-1 0-1 0 0,2 1-19 0 0,1 0 38 0 0,-1 0 0 0 0,0 0-1 0 0,1 1 1 0 0,-1-1-1 0 0,0 0 1 0 0,0 1 0 0 0,-1 0-1 0 0,1 0 1 0 0,-1 0-1 0 0,1 0 1 0 0,-1 0-1 0 0,0 1 1 0 0,0-1 0 0 0,0 0-1 0 0,-1 1 1 0 0,1 0-1 0 0,-1-1 1 0 0,0 1-1 0 0,0 0 1 0 0,0 0 0 0 0,0-1-1 0 0,-1 1 1 0 0,0 0-1 0 0,0 0 1 0 0,0 0-1 0 0,0 0 1 0 0,0 0 0 0 0,-1 1-38 0 0,-3 5 144 0 0,-1 0 0 0 0,0-1 0 0 0,0 0 0 0 0,-1 0 0 0 0,0 0 0 0 0,0 0 0 0 0,-1-1 0 0 0,-1 0 0 0 0,1-1 0 0 0,-1 1 0 0 0,0-1 0 0 0,-1-1 0 0 0,0 0 0 0 0,-5 3-144 0 0,42-23 1186 0 0,-7 5-1175 0 0,-1-1 0 0 0,0-1-1 0 0,0-1 1 0 0,-1 0 0 0 0,-1-2 0 0 0,0 0-1 0 0,0-1 1 0 0,1-4-11 0 0,-49 28-399 0 0,28-7 375 0 0,1 0 0 0 0,-1 0 1 0 0,0 0-1 0 0,1 1 0 0 0,-1-1 0 0 0,1 1 0 0 0,0-1 0 0 0,0 1 0 0 0,0 0 1 0 0,0-1-1 0 0,0 1 0 0 0,1 0 0 0 0,-1 0 0 0 0,1 0 0 0 0,-1-1 0 0 0,1 1 1 0 0,0 0-1 0 0,0 0 0 0 0,1 0 0 0 0,-1 0 0 0 0,1-1 0 0 0,-1 1 0 0 0,1 0 1 0 0,0 0-1 0 0,0-1 0 0 0,0 1 0 0 0,0-1 0 0 0,0 1 0 0 0,1-1 0 0 0,-1 1 1 0 0,1-1-1 0 0,0 0 0 0 0,-1 1 0 0 0,1-1 0 0 0,0 0 0 0 0,0 0 0 0 0,1-1 1 0 0,-1 1-1 0 0,0 0 0 0 0,1-1 0 0 0,-1 1 0 0 0,1-1 0 0 0,1 1 24 0 0,80 21-4614 0 0,-72-23 3210 0 0</inkml:trace>
  <inkml:trace contextRef="#ctx0" brushRef="#br0" timeOffset="155274.585">13532 11027 836 0 0,'19'3'6162'0'0,"25"-1"-5440"0"0,93-2 497 0 0,-99-15-2539 0 0,-42 26-3201 0 0,-13-6 2999 0 0</inkml:trace>
  <inkml:trace contextRef="#ctx0" brushRef="#br0" timeOffset="155526.123">13539 11183 1368 0 0,'24'18'5952'0'0,"40"-15"-5169"0"0,-57-4-419 0 0,196-38-1430 0 0,-145 21-887 0 0,0-4-863 0 0,-33 10 1516 0 0</inkml:trace>
  <inkml:trace contextRef="#ctx0" brushRef="#br0" timeOffset="155793.014">14206 11032 1468 0 0,'-5'2'316'0'0,"0"1"1"0"0,0 0-1 0 0,0 1 1 0 0,0-1-1 0 0,1 1 0 0 0,0 0 1 0 0,0 0-1 0 0,0 0 0 0 0,0 0 1 0 0,0 1-1 0 0,1 0 0 0 0,0 0 1 0 0,0 0-1 0 0,0 0 1 0 0,1 0-1 0 0,0 0 0 0 0,0 1 1 0 0,-1 1-317 0 0,6-2 63 0 0,-1 0 1 0 0,1 0-1 0 0,0 0 0 0 0,1 0 1 0 0,-1 0-1 0 0,1-1 1 0 0,0 0-1 0 0,0 0 0 0 0,0 0 1 0 0,0 0-1 0 0,1 0 1 0 0,-1-1-1 0 0,1 0 1 0 0,0 0-1 0 0,0 0 0 0 0,0-1 1 0 0,1 0-1 0 0,-1 0 1 0 0,0 0-1 0 0,1 0 1 0 0,0-1-1 0 0,-1 0 0 0 0,1 0 1 0 0,0-1-1 0 0,-1 1 1 0 0,1-1-1 0 0,0-1 1 0 0,0 1-1 0 0,-1-1 0 0 0,1 0 1 0 0,4-1-64 0 0,-6 3 12 0 0,0-1 0 0 0,-1 1 0 0 0,1-1 0 0 0,0 0 1 0 0,0 0-1 0 0,0-1 0 0 0,0 1 0 0 0,-1-1 0 0 0,1 0 0 0 0,0 0 0 0 0,0 0 1 0 0,-1 0-1 0 0,1-1 0 0 0,-1 1 0 0 0,1-1 0 0 0,-1 0 0 0 0,0 0 0 0 0,0 0 1 0 0,0-1-1 0 0,0 1 0 0 0,0-1 0 0 0,0 1 0 0 0,0-1 0 0 0,-1 0 0 0 0,0 0 1 0 0,1 0-1 0 0,-1-1 0 0 0,0 1 0 0 0,-1 0 0 0 0,1-1 0 0 0,-1 1 0 0 0,1-1 1 0 0,-1-1-13 0 0,-4-4-57 0 0,-1-1 0 0 0,0 1 0 0 0,0 0 1 0 0,-1 1-1 0 0,0-1 0 0 0,-1 1 1 0 0,0 0-1 0 0,0 0 0 0 0,-1 1 0 0 0,1 0 1 0 0,-2 0-1 0 0,1 0 0 0 0,-1 1 0 0 0,0 0 1 0 0,0 1-1 0 0,-1 0 57 0 0,5 1-47 0 0,-67-44-833 0 0,-28-24-4398 0 0,89 62 3789 0 0</inkml:trace>
  <inkml:trace contextRef="#ctx0" brushRef="#br0" timeOffset="156609.653">13514 9435 1884 0 0,'5'-31'4012'0'0,"14"9"-2701"0"0,-14 18-1181 0 0,5-13 2529 0 0,-7 21-1543 0 0,-3 0-1109 0 0,-6 68 520 0 0,31 115-459 0 0,-8-94-1957 0 0,-9 2-4198 0 0,-8-84 4621 0 0</inkml:trace>
  <inkml:trace contextRef="#ctx0" brushRef="#br0" timeOffset="158979.109">14794 9877 880 0 0,'0'0'652'0'0,"0"0"-94"0"0,0 0-85 0 0,3-3-50 0 0,9-8-5 0 0,-9 8-16 0 0,-3 3-7 0 0,0 0-36 0 0,0 0 3 0 0,4-5-59 0 0,17-22 284 0 0,-19 27-542 0 0,-1 0 1 0 0,0 0-1 0 0,0 0 1 0 0,1 0 0 0 0,-1 0-1 0 0,0 0 1 0 0,0 1-1 0 0,1-1 1 0 0,-1 0-1 0 0,0 0 1 0 0,0 1-1 0 0,0-1 1 0 0,1 1-1 0 0,-1-1 1 0 0,0 1-1 0 0,0 0 1 0 0,0-1-1 0 0,0 1 1 0 0,0 0 0 0 0,0 0-1 0 0,0 0 1 0 0,0 0-1 0 0,-1 0 1 0 0,1 0-1 0 0,0 0 1 0 0,0 0-1 0 0,-1 0 1 0 0,1 0-1 0 0,-1 0 1 0 0,1 0-1 0 0,-1 0 1 0 0,1 1 0 0 0,-1-1-1 0 0,0 0 1 0 0,1 0-1 0 0,-1 0 1 0 0,0 1-1 0 0,0-1 1 0 0,0 0-1 0 0,0 0 1 0 0,0 1-1 0 0,0-1 1 0 0,0 0-1 0 0,-1 0 1 0 0,1 1-1 0 0,0-1-45 0 0,0 1 109 0 0,78 217 1018 0 0,-66-177-2821 0 0,-12-41 991 0 0,0-1-192 0 0,-13 14-1475 0 0,8-11 1026 0 0</inkml:trace>
  <inkml:trace contextRef="#ctx0" brushRef="#br0" timeOffset="159262.282">14540 10277 1700 0 0,'11'8'3877'0'0,"49"0"-2819"0"0,-57-8-844 0 0,379 2 3271 0 0,-146-17-4735 0 0,-260 20-5320 0 0,14-5 5112 0 0</inkml:trace>
  <inkml:trace contextRef="#ctx0" brushRef="#br0" timeOffset="159685.646">14905 10517 1256 0 0,'-1'-1'151'0'0,"0"1"1"0"0,1-1-1 0 0,-1 1 0 0 0,1-1 1 0 0,-1 1-1 0 0,1-1 0 0 0,-1 0 0 0 0,1 1 1 0 0,-1-1-1 0 0,1 0 0 0 0,-1 1 0 0 0,1-1 1 0 0,0 0-1 0 0,0 1 0 0 0,-1-1 1 0 0,1 0-1 0 0,0 0 0 0 0,0 1 0 0 0,0-1 1 0 0,0 0-1 0 0,0 0 0 0 0,0 1 1 0 0,0-1-1 0 0,0 0 0 0 0,0 0 0 0 0,0 1 1 0 0,0-1-1 0 0,0 0 0 0 0,0 0 1 0 0,1 1-1 0 0,-1-1 0 0 0,0 0 0 0 0,1 0 1 0 0,-1 1-1 0 0,0-1 0 0 0,1 0 0 0 0,-1 1 1 0 0,1-1-1 0 0,-1 1 0 0 0,1-1-151 0 0,-16 2 39 0 0,1 0-1 0 0,-1 2 0 0 0,1-1 0 0 0,-1 2 1 0 0,1 0-1 0 0,0 0 0 0 0,0 2 1 0 0,1-1-1 0 0,0 2 0 0 0,0 0 1 0 0,0 0-1 0 0,1 1 0 0 0,0 1 0 0 0,-8 7-38 0 0,19-13-7 0 0,0 1 0 0 0,1-1-1 0 0,0 0 1 0 0,-1 1-1 0 0,1-1 1 0 0,0 0 0 0 0,1 1-1 0 0,-1-1 1 0 0,0 0-1 0 0,1 0 1 0 0,0 1 0 0 0,0-1-1 0 0,0 0 1 0 0,0 0-1 0 0,1 0 1 0 0,-1 0 0 0 0,1 0-1 0 0,-1 0 1 0 0,1 0-1 0 0,0 0 1 0 0,0-1 0 0 0,0 1-1 0 0,1-1 1 0 0,-1 0-1 0 0,1 1 1 0 0,-1-1 0 0 0,1 0-1 0 0,0-1 1 0 0,0 1-1 0 0,0 0 1 0 0,0-1 0 0 0,0 1-1 0 0,0-1 1 0 0,0 0-1 0 0,0 0 1 0 0,0 0 0 0 0,1-1-1 0 0,-1 1 1 0 0,0-1-1 0 0,3 0 8 0 0,49 3-5103 0 0,-46-3 3555 0 0</inkml:trace>
  <inkml:trace contextRef="#ctx0" brushRef="#br0" timeOffset="160267.144">15009 10547 1008 0 0,'6'17'3502'0'0,"-39"33"-2425"0"0,30-46-1042 0 0,-144 221 1850 0 0,127-105-393 0 0,22-116-1445 0 0,0-1 1 0 0,0 1 0 0 0,1-1-1 0 0,-1 0 1 0 0,1 0 0 0 0,-1 0-1 0 0,1 0 1 0 0,0 0-1 0 0,0-1 1 0 0,1 1 0 0 0,-1-1-1 0 0,0 0 1 0 0,1 0 0 0 0,-1 0-1 0 0,1 0 1 0 0,0-1-1 0 0,0 0 1 0 0,0 1 0 0 0,-1-1-1 0 0,1 0 1 0 0,0-1-1 0 0,0 1 1 0 0,0-1 0 0 0,0 0-1 0 0,0 0 1 0 0,1 0 0 0 0,-1 0-1 0 0,0-1 1 0 0,0 0-1 0 0,-1 0 1 0 0,1 0 0 0 0,0 0-1 0 0,1-1-47 0 0,7 0-32 0 0,0 0 0 0 0,0-1 0 0 0,0-1 0 0 0,-1 0 0 0 0,0 0 0 0 0,1-1 0 0 0,-1-1 0 0 0,-1 1 0 0 0,1-2 0 0 0,-1 0 0 0 0,0 0 0 0 0,-1-1 0 0 0,0 0 0 0 0,0 0 0 0 0,-1-1 0 0 0,0 0 0 0 0,0-1 0 0 0,-1 0 0 0 0,0 0 0 0 0,-1-1 0 0 0,0 1 0 0 0,-1-1 0 0 0,0-1 0 0 0,-1 1 0 0 0,3-9 32 0 0,-10 12-49 0 0,0 1 0 0 0,0 0 0 0 0,0 0 0 0 0,-1 0 0 0 0,0 0 0 0 0,0 1 0 0 0,-1-1 0 0 0,0 1 0 0 0,0 0 0 0 0,-1 1 0 0 0,1-1 0 0 0,-1 1 1 0 0,0 0-1 0 0,-1 1 0 0 0,1-1 0 0 0,-1 1 0 0 0,0 0 0 0 0,0 1 0 0 0,0 0 0 0 0,0 0 0 0 0,-1 0 0 0 0,1 1 0 0 0,-1 0 0 0 0,1 1 0 0 0,-1-1 0 0 0,-3 1 49 0 0,-9-4-273 0 0,-58-21-4356 0 0,76 24 3086 0 0</inkml:trace>
  <inkml:trace contextRef="#ctx0" brushRef="#br0" timeOffset="167165.689">21117 10008 1520 0 0,'11'6'6265'0'0,"50"-12"-4893"0"0,178-35-716 0 0,-210 43-1829 0 0,-9 1-4285 0 0,-25-2 4060 0 0</inkml:trace>
  <inkml:trace contextRef="#ctx0" brushRef="#br0" timeOffset="167417.374">21157 10213 1076 0 0,'18'12'4502'0'0,"23"-5"-3376"0"0,-29-6-533 0 0,173 13 1687 0 0,1-13-5289 0 0,-133-1 793 0 0,-51 0 1668 0 0</inkml:trace>
  <inkml:trace contextRef="#ctx0" brushRef="#br0" timeOffset="165737.691">18663 10300 1280 0 0,'0'0'691'0'0,"0"0"-37"0"0,0 0-121 0 0,3-3-23 0 0,45-37 2015 0 0,-49 36-2459 0 0,1 1 0 0 0,-2 0 0 0 0,1-1 0 0 0,0 1-1 0 0,-1 0 1 0 0,1 0 0 0 0,-1 0 0 0 0,0 0 0 0 0,0 1 0 0 0,0-1-1 0 0,-1 0 1 0 0,1 1 0 0 0,-1 0 0 0 0,1-1 0 0 0,-1 1 0 0 0,0 0 0 0 0,0 0-1 0 0,0 0 1 0 0,0 1 0 0 0,0-1 0 0 0,0 1 0 0 0,0 0 0 0 0,0 0-1 0 0,-1 0 1 0 0,1 0 0 0 0,0 0 0 0 0,-1 1 0 0 0,-1-1-66 0 0,-12-2-5 0 0,0 1 1 0 0,0 0-1 0 0,0 1 1 0 0,0 1-1 0 0,-1 1 0 0 0,1 0 1 0 0,0 1-1 0 0,0 1 1 0 0,1 1-1 0 0,-1 0 1 0 0,1 1-1 0 0,0 1 1 0 0,0 1-1 0 0,0 0 1 0 0,1 0-1 0 0,0 2 1 0 0,0 0-1 0 0,1 1 0 0 0,1 0 1 0 0,-1 1-1 0 0,-9 11 5 0 0,6 13-48 0 0,17-33 109 0 0,37 18-29 0 0,-25-17-38 0 0,-1-2 0 0 0,1 0 0 0 0,0 0 0 0 0,0-1 1 0 0,0 0-1 0 0,0-1 0 0 0,0 0 0 0 0,0-1 0 0 0,0-1 0 0 0,-1 0 0 0 0,1 0 0 0 0,-1-1 0 0 0,0-1 0 0 0,0 0 1 0 0,0 0-1 0 0,-1-1 0 0 0,0 0 0 0 0,0-1 0 0 0,0 0 0 0 0,-1-1 0 0 0,0 0 0 0 0,-1 0 0 0 0,1-1 0 0 0,-2 0 1 0 0,1-1-1 0 0,-1 1 0 0 0,-1-1 0 0 0,0-1 0 0 0,0 1 0 0 0,-1-1 0 0 0,0 0 0 0 0,-1 0 0 0 0,1-3 6 0 0,22-196 2244 0 0,-28 210-2243 0 0,1-1 1 0 0,-1 1-1 0 0,0 0 0 0 0,1-1 1 0 0,-1 1-1 0 0,0 0 1 0 0,1 0-1 0 0,-1 0 0 0 0,0-1 1 0 0,0 1-1 0 0,1 0 1 0 0,-1 0-1 0 0,0 0 0 0 0,0 0 1 0 0,1 0-1 0 0,-1 0 0 0 0,0 0 1 0 0,0 0-1 0 0,1 1 1 0 0,-1-1-1 0 0,0 0 0 0 0,1 0 1 0 0,-1 1-1 0 0,0-1 1 0 0,1 0-1 0 0,-1 1 0 0 0,0-1 1 0 0,1 1-1 0 0,-1-1 0 0 0,1 0 1 0 0,-1 1-1 0 0,1 0 1 0 0,-1-1-1 0 0,1 1 0 0 0,-1-1 1 0 0,1 1-1 0 0,-1-1 1 0 0,1 1-1 0 0,0 0 0 0 0,-1-1 1 0 0,1 1-1 0 0,0 0 1 0 0,0 0-1 0 0,-1-1 0 0 0,1 1 1 0 0,0 0-1 0 0,0-1 0 0 0,0 1 1 0 0,0 0-1 0 0,0 0 1 0 0,0-1-1 0 0,0 1 0 0 0,0 0 1 0 0,0 0-1 0 0,0-1 1 0 0,1 1-1 0 0,-1 0 0 0 0,0-1 1 0 0,0 1-1 0 0,1 0 0 0 0,-1 0 1 0 0,1-1-1 0 0,-1 1 1 0 0,0-1-2 0 0,-4 26-27 0 0,2-1 1 0 0,0 1 0 0 0,1 0 0 0 0,2-1 0 0 0,0 1 0 0 0,2-1 0 0 0,1 1 0 0 0,1-1 0 0 0,1 0-1 0 0,1-1 1 0 0,1 1 0 0 0,7 12 26 0 0,3 13 365 0 0,-18-49-302 0 0,0-1-9 0 0,0 0-43 0 0,10-39-72 0 0,-4 27 36 0 0,2 1 0 0 0,0 0 0 0 0,0 1 0 0 0,0-1 0 0 0,2 2 0 0 0,-1-1-1 0 0,1 1 1 0 0,1 1 0 0 0,-1 0 0 0 0,1 0 0 0 0,1 1 0 0 0,-1 1 0 0 0,1 0 0 0 0,0 0 0 0 0,1 1 0 0 0,-1 1 0 0 0,1 0 0 0 0,0 1 0 0 0,0 0 0 0 0,0 1 0 0 0,1 0 0 0 0,-1 1 0 0 0,3 1 25 0 0,-12 1-7 0 0,-1 0-1 0 0,0 1 1 0 0,1 0 0 0 0,-1 0-1 0 0,0 0 1 0 0,0 0 0 0 0,0 0-1 0 0,0 1 1 0 0,-1-1-1 0 0,1 1 1 0 0,-1 0 0 0 0,1-1-1 0 0,-1 1 1 0 0,0 1-1 0 0,0-1 1 0 0,0 0 0 0 0,-1 0-1 0 0,1 1 1 0 0,-1-1 0 0 0,1 1-1 0 0,-1-1 1 0 0,0 1-1 0 0,-1-1 1 0 0,1 1 0 0 0,-1 0-1 0 0,1 0 8 0 0,-4 4 44 0 0,1 1-1 0 0,-2-1 1 0 0,1 0 0 0 0,-1 0-1 0 0,0 0 1 0 0,0-1-1 0 0,-1 1 1 0 0,0-1-1 0 0,-1 0 1 0 0,1-1 0 0 0,-1 1-1 0 0,-1-1 1 0 0,1 0-1 0 0,-1-1 1 0 0,0 1 0 0 0,0-1-1 0 0,-1-1 1 0 0,1 1-1 0 0,-5 0-43 0 0,34-28 31 0 0,199-166-652 0 0,-196 160 517 0 0,-21 19 67 0 0,-18 18 30 0 0,12-6 1 0 0,-1 0 1 0 0,1-1 0 0 0,0 1-1 0 0,0 0 1 0 0,0 1 0 0 0,0-1-1 0 0,1 0 1 0 0,-1 0-1 0 0,1 1 1 0 0,-1-1 0 0 0,1 1-1 0 0,0-1 1 0 0,0 1 0 0 0,0 0-1 0 0,0-1 1 0 0,0 1 0 0 0,1 0-1 0 0,-1 0 1 0 0,1-1 0 0 0,-1 1-1 0 0,1 0 1 0 0,0 0 0 0 0,1 0-1 0 0,-1 0 1 0 0,0-1 0 0 0,1 1-1 0 0,-1 0 1 0 0,1 0 0 0 0,0-1-1 0 0,0 1 1 0 0,0 0 0 0 0,0-1-1 0 0,1 1 1 0 0,-1-1 0 0 0,1 1-1 0 0,-1-1 1 0 0,1 0 0 0 0,0 0-1 0 0,0 1 1 0 0,0-2 0 0 0,0 1-1 0 0,0 0 1 0 0,0 0 0 0 0,2 0 5 0 0,108 70-988 0 0,25-36-3645 0 0,-118-34 3165 0 0</inkml:trace>
  <inkml:trace contextRef="#ctx0" brushRef="#br0" timeOffset="166820.277">19981 10193 1088 0 0,'-154'-8'3719'0'0,"-32"48"-1917"0"0,149-13-896 0 0,71-23-907 0 0,-11-6-97 0 0,-14 3 98 0 0,1 0 0 0 0,-1 0 0 0 0,1-1 0 0 0,-1-1-1 0 0,1 1 1 0 0,-1-2 0 0 0,1 1 0 0 0,-1-1 0 0 0,0-1-1 0 0,0 1 1 0 0,0-2 0 0 0,0 1 0 0 0,0-1 0 0 0,-1-1-1 0 0,1 1 1 0 0,-1-1 0 0 0,-1-1 0 0 0,1 0 0 0 0,-1 0 0 0 0,0 0-1 0 0,0-1 1 0 0,0 0 0 0 0,-1 0 0 0 0,0-1 0 0 0,-1 1-1 0 0,0-1 1 0 0,0-1 0 0 0,0 1 0 0 0,-1-1 0 0 0,0-1 0 0 0,19-204 1949 0 0,-23 215-1947 0 0,-1-1 1 0 0,1 0-1 0 0,0 1 1 0 0,0-1-1 0 0,-1 0 1 0 0,1 0-1 0 0,0 1 1 0 0,0-1-1 0 0,-1 0 1 0 0,1 0-1 0 0,0 0 1 0 0,-1 1-1 0 0,1-1 1 0 0,0 0-1 0 0,-1 0 1 0 0,1 0 0 0 0,0 0-1 0 0,-1 0 1 0 0,1 0-1 0 0,0 0 1 0 0,-1 0-1 0 0,1 0 1 0 0,0 0-1 0 0,-1 0 1 0 0,1 0-1 0 0,0 0 1 0 0,-1 0-1 0 0,1 0 1 0 0,-1 0-1 0 0,1 0 1 0 0,0 0-1 0 0,-1 0 1 0 0,1-1 0 0 0,0 1-1 0 0,0 0 1 0 0,-1 0-1 0 0,1 0 1 0 0,0-1-1 0 0,-1 1 1 0 0,1 0-1 0 0,0 0 1 0 0,0-1-3 0 0,-17 40-73 0 0,16-37 70 0 0,-2 8-2 0 0,1 0-1 0 0,0 1 0 0 0,0 0 1 0 0,1-1-1 0 0,0 1 1 0 0,1 0-1 0 0,0-1 1 0 0,1 1-1 0 0,0 0 0 0 0,0-1 1 0 0,2 1-1 0 0,-1-1 1 0 0,1 1-1 0 0,0-1 0 0 0,1 0 1 0 0,1 0-1 0 0,-1 0 1 0 0,2-1-1 0 0,-1 0 1 0 0,1 0-1 0 0,0 0 0 0 0,1-1 1 0 0,0 0-1 0 0,1 0 1 0 0,-1 0-1 0 0,1-1 0 0 0,1-1 1 0 0,-1 1-1 0 0,1-1 1 0 0,1-1-1 0 0,-1 1 1 0 0,1-2-1 0 0,-1 1 0 0 0,1-1 1 0 0,1-1-1 0 0,-1 0 1 0 0,0 0-1 0 0,1-1 0 0 0,0-1 1 0 0,3 1 5 0 0,-8-4 2 0 0,1 0 0 0 0,-1 0 0 0 0,0 0 0 0 0,0-1 1 0 0,-1 0-1 0 0,1 0 0 0 0,0 0 0 0 0,-1-1 0 0 0,0 0 0 0 0,0 0 0 0 0,0 0 1 0 0,0-1-1 0 0,-1 0 0 0 0,0 0 0 0 0,0 0 0 0 0,0 0 0 0 0,-1 0 1 0 0,1-1-1 0 0,-1 0 0 0 0,0 1 0 0 0,-1-1 0 0 0,0-1 0 0 0,0 1 0 0 0,0 0 1 0 0,0 0-1 0 0,-1-1 0 0 0,0 1 0 0 0,-1 0 0 0 0,1-1 0 0 0,-1 1 0 0 0,-1-3-1 0 0,1 9-18 0 0,0 0-5 0 0,0 0 23 0 0,1-2-53 0 0,3 8 22 0 0,0-1 0 0 0,1 0 1 0 0,0-1-1 0 0,0 1 1 0 0,0-1-1 0 0,0 0 1 0 0,1 0-1 0 0,-1-1 0 0 0,1 1 1 0 0,0-1-1 0 0,0 0 1 0 0,1-1-1 0 0,-1 0 1 0 0,0 0-1 0 0,1 0 1 0 0,-1-1-1 0 0,1 0 0 0 0,5 1 30 0 0,72 3-42 0 0,-57-40 99 0 0,-27 54-18 0 0,70 427 684 0 0,-69-444-702 0 0,-1 1-1 0 0,0-1 1 0 0,-1 1 0 0 0,1-1-1 0 0,0 1 1 0 0,-1-1-1 0 0,1 1 1 0 0,-1-1 0 0 0,0 1-1 0 0,0-1 1 0 0,0 0-1 0 0,0 0 1 0 0,0 1 0 0 0,-1-1-1 0 0,1 0 1 0 0,-1 0-1 0 0,1 0 1 0 0,-1 0 0 0 0,0 0-1 0 0,1-1 1 0 0,-1 1-1 0 0,0 0 1 0 0,0-1 0 0 0,0 1-1 0 0,-1-1 1 0 0,1 0-1 0 0,0 0 1 0 0,0 0 0 0 0,-1 0-1 0 0,1 0 1 0 0,-1 0-1 0 0,1-1 1 0 0,-1 1 0 0 0,1-1-1 0 0,-1 0 1 0 0,1 0-1 0 0,-1 0 1 0 0,1 0 0 0 0,-1 0-1 0 0,1 0 1 0 0,-1-1-1 0 0,1 1 1 0 0,-1-1 0 0 0,1 1-1 0 0,-1-1 1 0 0,1 0-1 0 0,0 0 1 0 0,0 0 0 0 0,-1-1-1 0 0,1 1 1 0 0,0 0-1 0 0,0-1 1 0 0,0 1 0 0 0,0-1-1 0 0,0 0 1 0 0,1 0-1 0 0,-1 0 1 0 0,0 0-21 0 0,-4-7-68 0 0,-1 0 0 0 0,2-1-1 0 0,-1 0 1 0 0,2 0 0 0 0,-1 0 0 0 0,1 0 0 0 0,1-1 0 0 0,0 1 0 0 0,0-1-1 0 0,1 0 1 0 0,0 0 0 0 0,1 0 0 0 0,0-8 68 0 0,3 6-326 0 0,1 0-1 0 0,1 1 1 0 0,-1-1 0 0 0,2 1 0 0 0,0 0-1 0 0,0 0 1 0 0,1 1 0 0 0,1-1 0 0 0,0 1-1 0 0,0 1 1 0 0,1-1 0 0 0,0 1 0 0 0,1 1-1 0 0,0-1 1 0 0,6-3 326 0 0,8-9-1192 0 0,7 4-139 0 0</inkml:trace>
  <inkml:trace contextRef="#ctx0" brushRef="#br0" timeOffset="172397.394">24285 9853 1120 0 0,'21'-6'8315'0'0,"112"-6"-7476"0"0,-65 7-1150 0 0,16 0-1115 0 0,-30 0-2445 0 0,-51 5 2419 0 0,0 3-6 0 0</inkml:trace>
  <inkml:trace contextRef="#ctx0" brushRef="#br0" timeOffset="172634.821">24285 10068 1720 0 0,'25'5'896'0'0,"0"-1"-116"0"0,-9-4-88 0 0,9 0-32 0 0,7 0-72 0 0,0 0-115 0 0,3 0-37 0 0,1 0-244 0 0,38-17-240 0 0,-35 12-4 0 0,-1-5-744 0 0,-1 2 59 0 0,2-2-795 0 0,-1-2 56 0 0</inkml:trace>
  <inkml:trace contextRef="#ctx0" brushRef="#br0" timeOffset="174707.623">27576 9820 1664 0 0,'2'3'816'0'0,"1"-1"-212"0"0,-3 1-224 0 0,2-1-40 0 0,0 1-540 0 0,-4-1-284 0 0,2 1 40 0 0,0-3 40 0 0,-2 4 16 0 0</inkml:trace>
  <inkml:trace contextRef="#ctx0" brushRef="#br0" timeOffset="173011.184">25522 9748 1048 0 0,'-12'5'273'0'0,"0"0"0"0"0,1 1 0 0 0,-1 1-1 0 0,1-1 1 0 0,0 2 0 0 0,1 0 0 0 0,0 0 0 0 0,0 0 0 0 0,1 1-1 0 0,0 1 1 0 0,0 0 0 0 0,1 0 0 0 0,1 1 0 0 0,-1 0-1 0 0,2 0 1 0 0,0 0 0 0 0,0 1 0 0 0,1 0 0 0 0,0 0 0 0 0,1 0-1 0 0,0 1 1 0 0,1 0 0 0 0,1-1 0 0 0,0 1 0 0 0,0 5-273 0 0,6-9 68 0 0,-1-1-1 0 0,1 0 1 0 0,1 0 0 0 0,-1 0 0 0 0,1-1 0 0 0,0 0 0 0 0,1 0 0 0 0,0 0 0 0 0,0 0-1 0 0,1-1 1 0 0,-1 0 0 0 0,1-1 0 0 0,0 1 0 0 0,1-1 0 0 0,0 0 0 0 0,-1-1-1 0 0,1 0 1 0 0,1 0 0 0 0,-1-1 0 0 0,1 0 0 0 0,-1-1 0 0 0,1 0 0 0 0,0 0 0 0 0,0 0-1 0 0,-1-1 1 0 0,1-1 0 0 0,0 0 0 0 0,0 0 0 0 0,2 0-68 0 0,184-9 95 0 0,-189 7-107 0 0,1 0 0 0 0,-1 0 0 0 0,0 0 0 0 0,1-1 0 0 0,-1 0 0 0 0,-1 0 0 0 0,1 0 0 0 0,0-1 0 0 0,-1 0 0 0 0,0 0 0 0 0,0-1 0 0 0,0 1 0 0 0,0-1 0 0 0,-1 0 0 0 0,1 0 0 0 0,-1-1 0 0 0,-1 1 0 0 0,1-1 0 0 0,-1 0 0 0 0,0 0 0 0 0,0 0 0 0 0,-1 0 0 0 0,0 0 0 0 0,0-1 0 0 0,0 1 0 0 0,-1-1 0 0 0,0 1 0 0 0,0-4 12 0 0,-2-2 6 0 0,0 1 1 0 0,-1 0 0 0 0,-1 0 0 0 0,0 0 0 0 0,-1 1 0 0 0,1-1-1 0 0,-2 1 1 0 0,0-1 0 0 0,0 1 0 0 0,-1 1 0 0 0,0-1 0 0 0,0 1-1 0 0,-1 0 1 0 0,-1 1 0 0 0,1-1 0 0 0,-1 1 0 0 0,-1 1 0 0 0,1 0-1 0 0,-1 0 1 0 0,-1 1 0 0 0,1 0 0 0 0,-1 0 0 0 0,-5-1-7 0 0,0-4-66 0 0,14 10-359 0 0,-12-7 240 0 0,12 2-5913 0 0,16-2 4623 0 0</inkml:trace>
  <inkml:trace contextRef="#ctx0" brushRef="#br0" timeOffset="173294.445">26050 9797 1060 0 0,'29'68'9210'0'0,"-29"-68"-8856"0"0,0 0-25 0 0,0 0-47 0 0,-24-3-373 0 0,10-3-3787 0 0,11-5-528 0 0,5 8 3038 0 0</inkml:trace>
  <inkml:trace contextRef="#ctx0" brushRef="#br0" timeOffset="173718.152">26276 9740 1132 0 0,'6'-14'3181'0'0,"24"-1"-2507"0"0,-27 14-404 0 0,136-19 1809 0 0,-136 20-2056 0 0,0 0-1 0 0,0 1 1 0 0,0 0 0 0 0,1 0-1 0 0,-1 0 1 0 0,0 0-1 0 0,0 0 1 0 0,0 0-1 0 0,0 1 1 0 0,0 0 0 0 0,-1-1-1 0 0,1 1 1 0 0,0 0-1 0 0,-1 0 1 0 0,0 1 0 0 0,1-1-1 0 0,-1 0 1 0 0,0 1-1 0 0,0 0 1 0 0,0-1-1 0 0,0 1 1 0 0,-1 0 0 0 0,1 0-1 0 0,-1 0 1 0 0,0 0-1 0 0,0 0 1 0 0,0 0 0 0 0,0 0-1 0 0,0 0 1 0 0,0 1-1 0 0,-1-1 1 0 0,0 0 0 0 0,0 0-1 0 0,0 1 1 0 0,0-1-1 0 0,0 0 1 0 0,-1 0-1 0 0,1 1 1 0 0,-1-1 0 0 0,0 0-1 0 0,0 0 1 0 0,-1 2-23 0 0,-4 13 111 0 0,-2 0 0 0 0,0-1 0 0 0,-1 0 0 0 0,-1 0 0 0 0,-1-1 0 0 0,0 0 0 0 0,-1-1 1 0 0,0-1-1 0 0,-2 1 0 0 0,1-2 0 0 0,-2 0 0 0 0,0-1 0 0 0,0 0 0 0 0,-9 4-111 0 0,-55 51 1068 0 0,125-54-1090 0 0,102-42-1879 0 0,38-45-4616 0 0,-166 62 4977 0 0</inkml:trace>
  <inkml:trace contextRef="#ctx0" brushRef="#br0" timeOffset="174237.331">26907 9707 860 0 0,'8'-7'7045'0'0,"-13"11"-6951"0"0,1-1-1 0 0,0 1 1 0 0,0 1-1 0 0,1-1 0 0 0,-1 1 1 0 0,1-1-1 0 0,0 1 1 0 0,0 0-1 0 0,0 0 0 0 0,1 0 1 0 0,0 0-1 0 0,0 1 1 0 0,0-1-1 0 0,1 1 1 0 0,0-1-1 0 0,0 1 0 0 0,0 0 1 0 0,0-1-1 0 0,1 1 1 0 0,0 0-1 0 0,0-1 0 0 0,1 1 1 0 0,0 0-1 0 0,0-1 1 0 0,0 1-1 0 0,0-1 0 0 0,1 1 1 0 0,0-1-1 0 0,0 0 1 0 0,2 4-94 0 0,6 4 78 0 0,-1-1 1 0 0,1 0-1 0 0,1 0 1 0 0,0-1-1 0 0,0-1 1 0 0,1 0-1 0 0,1 0 1 0 0,0-1-1 0 0,0-1 1 0 0,1 0-1 0 0,10 4-78 0 0,79 58 330 0 0,-103-67-324 0 0,1-1 1 0 0,-1 1-1 0 0,0 0 1 0 0,0 0-1 0 0,0 0 0 0 0,0-1 1 0 0,-1 1-1 0 0,1 0 0 0 0,-1 0 1 0 0,1-1-1 0 0,-1 1 0 0 0,0-1 1 0 0,0 1-1 0 0,0 0 0 0 0,-1-1 1 0 0,1 1-1 0 0,0-1 1 0 0,-1 0-1 0 0,0 0 0 0 0,1 1 1 0 0,-1-1-1 0 0,0 0 0 0 0,0-1 1 0 0,0 1-1 0 0,-1 0 0 0 0,1 0 1 0 0,0-1-1 0 0,-1 0 0 0 0,1 1 1 0 0,-1-1-1 0 0,1 0 1 0 0,-1 0-1 0 0,1 0 0 0 0,-1 0 1 0 0,0-1-1 0 0,0 1 0 0 0,1-1 1 0 0,-1 0-1 0 0,0 0 0 0 0,0 1 1 0 0,-1-2-7 0 0,-9 5-229 0 0,-1 0 0 0 0,1-1 0 0 0,-1 0 1 0 0,1-2-1 0 0,-1 1 0 0 0,0-2 0 0 0,0 0 0 0 0,0 0 1 0 0,0-1-1 0 0,1-1 0 0 0,-12-3 229 0 0,19 4-308 0 0,0-1 1 0 0,0-1 0 0 0,0 1-1 0 0,0-1 1 0 0,0 0-1 0 0,1 0 1 0 0,-1 0 0 0 0,1-1-1 0 0,0 0 1 0 0,0 0-1 0 0,0-1 1 0 0,1 1-1 0 0,-1-1 1 0 0,1 0 0 0 0,0 0-1 0 0,1 0 1 0 0,-1-1-1 0 0,1 1 1 0 0,0-1-1 0 0,0 0 1 0 0,1 0 0 0 0,-1 0-1 0 0,1 0 308 0 0,2-19-1362 0 0</inkml:trace>
  <inkml:trace contextRef="#ctx0" brushRef="#br0" timeOffset="174472.634">26971 9675 1160 0 0,'3'-10'5336'0'0,"34"3"-4641"0"0,215-14-761 0 0,-194 16-3929 0 0,-56 5 2725 0 0</inkml:trace>
  <inkml:trace contextRef="#ctx0" brushRef="#br0" timeOffset="168154.469">22441 9590 2188 0 0,'15'15'5167'0'0,"-12"65"-5349"0"0,-3-70 545 0 0,17 172 119 0 0,21 48 483 0 0,-38-229-889 0 0,-1 4-67 0 0,0 0-1 0 0,-1 0 1 0 0,1 0 0 0 0,-1-1 0 0 0,0 1-1 0 0,-1-1 1 0 0,1 1 0 0 0,-1-1 0 0 0,0 0 0 0 0,0 0-1 0 0,0 0 1 0 0,0 0 0 0 0,-1-1 0 0 0,1 1-1 0 0,-1-1 1 0 0,0 0 0 0 0,0 0 0 0 0,0 0 0 0 0,-1-1-1 0 0,1 1 1 0 0,-1-1 0 0 0,1 0 0 0 0,-1 0-1 0 0,0-1 1 0 0,-3 1-9 0 0,-8 6 12 0 0,6 0 1098 0 0,39-14-776 0 0,47-16-843 0 0,-43 12-126 0 0,46-29-5719 0 0,-74 33 4962 0 0</inkml:trace>
  <inkml:trace contextRef="#ctx0" brushRef="#br0" timeOffset="168563.079">22473 9535 1428 0 0,'-9'-5'4262'0'0,"-33"36"-3283"0"0,-42 78-16 0 0,54-57-5465 0 0,28-47 3188 0 0</inkml:trace>
  <inkml:trace contextRef="#ctx0" brushRef="#br0" timeOffset="171078.75">23234 9747 1088 0 0,'0'0'398'0'0,"0"0"-22"0"0,0 0 51 0 0,0 0-23 0 0,-18-4 320 0 0,-106 92 694 0 0,-98 139 606 0 0,37-18-573 0 0,131-141-1187 0 0,22-24-1454 0 0,-5-8-3879 0 0,32-33 3630 0 0</inkml:trace>
  <inkml:trace contextRef="#ctx0" brushRef="#br0" timeOffset="171519.033">23321 10175 1492 0 0,'12'7'6516'0'0,"-21"56"-6718"0"0,7-51 727 0 0,-4 31-398 0 0,2 0 0 0 0,2 0 0 0 0,2 1 0 0 0,2-1 1 0 0,1 0-1 0 0,3 0 0 0 0,1 0 0 0 0,4 3-127 0 0,-11-14-1658 0 0,-19-45-2355 0 0,8-4 2644 0 0</inkml:trace>
  <inkml:trace contextRef="#ctx0" brushRef="#br0" timeOffset="171895.003">23378 10042 2184 0 0,'-190'155'5109'0'0,"43"-6"-1719"0"0,174-119-1986 0 0,-5-26-1443 0 0,0-1 0 0 0,0-1 1 0 0,0 0-1 0 0,1-2 0 0 0,-1-1 0 0 0,0-1 0 0 0,0 0 0 0 0,0-2 0 0 0,17-5 39 0 0,-34 8-27 0 0,62-11-504 0 0,165-51-7272 0 0,-204 50 6443 0 0</inkml:trace>
  <inkml:trace contextRef="#ctx0" brushRef="#br0" timeOffset="1.03811E6">24639 4132 1172 0 0,'0'0'251'0'0,"0"0"105"0"0,0 0-106 0 0,0 0-28 0 0,0 0-39 0 0,0 0-31 0 0,0 0-24 0 0,0 0-62 0 0,-2-12 818 0 0,6 144-489 0 0,10 25 52 0 0,13 115-191 0 0,41 161-203 0 0,4-8-353 0 0,-15-120 1023 0 0,-11-2-218 0 0,-5 13-694 0 0,-32 136 921 0 0,5-271-707 0 0,-14 527-815 0 0,32-512 1456 0 0,-2 24-370 0 0,18 21 401 0 0,-48-227-891 0 0,-8-33-1310 0 0,-2-3 640 0 0,-2-4-482 0 0,1-9-82 0 0</inkml:trace>
  <inkml:trace contextRef="#ctx0" brushRef="#br0" timeOffset="1.03962E6">24696 4134 1016 0 0,'0'0'325'0'0,"0"0"-55"0"0,0 0 3 0 0,0 0-19 0 0,0 0 3 0 0,0 0-58 0 0,0 0-31 0 0,0 0 75 0 0,0 0-47 0 0,0 0-17 0 0,0 0-58 0 0,0 0 12 0 0,0 0 37 0 0,0 0-12 0 0,0 0-19 0 0,0 0-17 0 0,0 0-11 0 0,0-5-20 0 0,0 3-92 0 0,0-1 0 0 0,0 1 0 0 0,1 0 0 0 0,0-1 1 0 0,-1 1-1 0 0,1-1 0 0 0,0 1 0 0 0,0 0 0 0 0,0-1 0 0 0,0 1 0 0 0,1 0 0 0 0,-1 0 0 0 0,1 0 1 0 0,-1 0-1 0 0,1 0 0 0 0,0 1 0 0 0,-1-1 0 0 0,1 0 0 0 0,0 1 0 0 0,0-1 0 0 0,0 1 0 0 0,0-1 0 0 0,1 1 1 0 0,-1 0-1 0 0,0 0 0 0 0,1 0 0 0 0,-1 1 0 0 0,0-1 0 0 0,1 0 0 0 0,-1 1 0 0 0,1-1 0 0 0,-1 1 1 0 0,1 0-1 0 0,-1 0 0 0 0,2 0 1 0 0,258-51 18 0 0,1 12 0 0 0,47 8-18 0 0,68-29 229 0 0,326-59-224 0 0,-409 76 99 0 0,87-12-82 0 0,535-86-258 0 0,403 20 708 0 0,-603 94-172 0 0,79-8 439 0 0,-632 34-552 0 0,-129-15-3209 0 0,-34 14 1768 0 0</inkml:trace>
  <inkml:trace contextRef="#ctx0" brushRef="#br0" timeOffset="1.04187E6">25092 8498 1068 0 0,'0'0'158'0'0,"0"0"43"0"0,0 0 0 0 0,0 0-83 0 0,0 0 8 0 0,0 0-40 0 0,0 0-56 0 0,27 6 717 0 0,262-25 22 0 0,-30 9-673 0 0,135-30 488 0 0,926-32 652 0 0,-712 44-524 0 0,-352 7-521 0 0,395-11 73 0 0,-191 16-40 0 0,240 16-63 0 0,-387-23 135 0 0,175-8-445 0 0,90-22 385 0 0,-403 44-274 0 0,30-14 243 0 0,54 2-69 0 0,-67 20 441 0 0,-94 1-102 0 0,-66-17-952 0 0,-29 1-3129 0 0,-10 11 2764 0 0,-7-4-403 0 0</inkml:trace>
  <inkml:trace contextRef="#ctx0" brushRef="#br1" timeOffset="1.0463E6">25151 4367 1060 0 0,'0'-32'1386'0'0,"0"29"-1208"0"0,0 3-20 0 0,-3-4 20 0 0,-3-60 3511 0 0,-8 279-2918 0 0,26-53-370 0 0,8-39 7 0 0,-12-56 98 0 0,-9-77-6097 0 0,1 5 4355 0 0</inkml:trace>
  <inkml:trace contextRef="#ctx0" brushRef="#br1" timeOffset="1.04675E6">25140 4327 928 0 0,'2'-10'504'0'0,"-2"4"-396"0"0,0 0 0 0 0,0 0 1 0 0,1-1-1 0 0,0 1 0 0 0,0 0 0 0 0,0 0 0 0 0,1 0 0 0 0,0 0 0 0 0,0 1 0 0 0,1-1 0 0 0,-1 0 0 0 0,1 1 0 0 0,0 0 0 0 0,1 0 0 0 0,-1 0 0 0 0,1 0 0 0 0,0 0 0 0 0,0 1 0 0 0,1-1 0 0 0,-1 1 0 0 0,1 0 0 0 0,0 1 0 0 0,0-1 0 0 0,0 1 1 0 0,1 0-1 0 0,-1 0 0 0 0,1 0 0 0 0,0 1 0 0 0,-1 0 0 0 0,4-1-108 0 0,-2 6 27 0 0,-1 0 1 0 0,0 0 0 0 0,0 1-1 0 0,-1-1 1 0 0,1 1 0 0 0,-1 0 0 0 0,0 1-1 0 0,0-1 1 0 0,0 1 0 0 0,-1 0-1 0 0,1 1 1 0 0,-1-1 0 0 0,0 1-1 0 0,-1-1 1 0 0,1 1 0 0 0,-1 0-1 0 0,-1 0 1 0 0,1 1 0 0 0,-1-1-1 0 0,0 1 1 0 0,0-1 0 0 0,-1 1-1 0 0,0-1 1 0 0,0 1 0 0 0,0 0-1 0 0,-1 0 1 0 0,0-1 0 0 0,0 1 0 0 0,-2 3-28 0 0,-54 124 730 0 0,-25-57-750 0 0,80-77-528 0 0,3-30-2507 0 0,6 12 1975 0 0</inkml:trace>
  <inkml:trace contextRef="#ctx0" brushRef="#br1" timeOffset="1.04705E6">25679 4166 1192 0 0,'-26'20'247'0'0,"1"2"0"0"0,1 0 0 0 0,2 2 0 0 0,0 1 0 0 0,1 0-1 0 0,2 2 1 0 0,0 0 0 0 0,2 1 0 0 0,1 1 0 0 0,1 0 0 0 0,2 1 0 0 0,1 1 0 0 0,1 0 0 0 0,2 1-1 0 0,1 0 1 0 0,1 0 0 0 0,1 7-247 0 0,6-30-87 0 0,0 0 1 0 0,1 0-1 0 0,0 1 0 0 0,0-1 1 0 0,1 0-1 0 0,0-1 0 0 0,1 1 0 0 0,0 0 1 0 0,0-1-1 0 0,1 1 0 0 0,0-1 0 0 0,0 0 1 0 0,1 0-1 0 0,0-1 0 0 0,1 0 1 0 0,-1 1-1 0 0,1-2 0 0 0,1 1 0 0 0,-1-1 1 0 0,1 0-1 0 0,0 0 0 0 0,1-1 1 0 0,-1 0-1 0 0,1 0 0 0 0,0 0 0 0 0,0-1 1 0 0,2 0 86 0 0,25 6-1224 0 0</inkml:trace>
  <inkml:trace contextRef="#ctx0" brushRef="#br1" timeOffset="1.04778E6">25880 4421 848 0 0,'21'-69'4452'0'0,"-69"22"-4516"0"0,38 47 58 0 0,0 0 1 0 0,1 1-1 0 0,-1 1 1 0 0,0 0-1 0 0,1 0 1 0 0,-1 1-1 0 0,1 0 1 0 0,0 0-1 0 0,0 1 1 0 0,0 1-1 0 0,0-1 1 0 0,1 1-1 0 0,0 1 1 0 0,0 0-1 0 0,0 0 1 0 0,1 0-1 0 0,0 1 1 0 0,0 0-1 0 0,0 0 1 0 0,-5 9 5 0 0,4-7 20 0 0,0 1 0 0 0,1 1 0 0 0,0-1 1 0 0,1 1-1 0 0,0 0 0 0 0,0 1 0 0 0,1 0 0 0 0,1 0 1 0 0,0 0-1 0 0,1 0 0 0 0,0 0 0 0 0,1 1 0 0 0,0-1 0 0 0,0 12-20 0 0,4-20 41 0 0,0 1-1 0 0,0-1 0 0 0,1 1 0 0 0,0-1 1 0 0,-1 0-1 0 0,1 0 0 0 0,1 0 0 0 0,-1-1 0 0 0,0 1 1 0 0,1-1-1 0 0,0 0 0 0 0,0 0 0 0 0,0 0 1 0 0,0 0-1 0 0,0-1 0 0 0,1 1 0 0 0,-1-1 0 0 0,1 0 1 0 0,-1-1-1 0 0,1 1 0 0 0,0-1 0 0 0,0 0 1 0 0,0 0-1 0 0,0 0 0 0 0,-1-1 0 0 0,1 0 0 0 0,0 0 1 0 0,0 0-1 0 0,0 0 0 0 0,0-1 0 0 0,0 0 1 0 0,0 0-1 0 0,0 0 0 0 0,-1-1 0 0 0,1 1 0 0 0,0-1 1 0 0,0-1-41 0 0,1 2 41 0 0,0 0 0 0 0,1-1 0 0 0,-1 0 1 0 0,0 0-1 0 0,0-1 0 0 0,0 1 0 0 0,0-2 0 0 0,0 1 1 0 0,-1 0-1 0 0,1-1 0 0 0,-1 0 0 0 0,0 0 1 0 0,0-1-1 0 0,-1 1 0 0 0,1-1 0 0 0,-1 0 0 0 0,0-1 1 0 0,0 1-1 0 0,-1 0 0 0 0,0-1 0 0 0,0 0 1 0 0,0 0-1 0 0,0 0 0 0 0,1-5-41 0 0,-4 11-12 0 0,0 1 0 0 0,0 0 1 0 0,0 0-1 0 0,0 0 0 0 0,0 0 0 0 0,0-1 0 0 0,0 1 1 0 0,0 0-1 0 0,0 0 0 0 0,0 0 0 0 0,-1 0 0 0 0,1-1 1 0 0,0 1-1 0 0,0 0 0 0 0,-1 0 0 0 0,1 0 0 0 0,0-1 1 0 0,-1 1-1 0 0,1 0 0 0 0,-1-1 0 0 0,1 1 0 0 0,-1 0 1 0 0,0-1-1 0 0,1 1 0 0 0,-1-1 0 0 0,0 1 0 0 0,1 0 1 0 0,-1-1-1 0 0,0 0 0 0 0,1 1 0 0 0,-1-1 0 0 0,0 1 1 0 0,0-1-1 0 0,0 0 0 0 0,1 0 0 0 0,-1 1 0 0 0,0-1 1 0 0,0 0-1 0 0,0 0 0 0 0,0 0 0 0 0,1 0 0 0 0,-1 0 1 0 0,0 0-1 0 0,0 0 0 0 0,0 0 0 0 0,0 0 0 0 0,1-1 1 0 0,-1 1-1 0 0,0 0 0 0 0,0-1 0 0 0,0 1 0 0 0,1 0 1 0 0,-1-1-1 0 0,0 1 0 0 0,0-1 0 0 0,1 1 0 0 0,-1-1 1 0 0,0 1-1 0 0,1-1 0 0 0,-1 1 0 0 0,1-1 0 0 0,-1 0 1 0 0,0 0 11 0 0,5 11-254 0 0,1-1 0 0 0,0 0 0 0 0,0 0 1 0 0,1 0-1 0 0,0 0 0 0 0,0-1 0 0 0,1 0 0 0 0,0 0 1 0 0,1-1-1 0 0,0 0 0 0 0,0 0 0 0 0,0-1 0 0 0,1 0 1 0 0,2 1 253 0 0,-2-5-1198 0 0</inkml:trace>
  <inkml:trace contextRef="#ctx0" brushRef="#br1" timeOffset="1.04827E6">26326 4209 1612 0 0,'-127'184'2041'0'0,"76"-101"-1073"0"0,19-11 347 0 0,32-71-1106 0 0,4 10 206 0 0,4-4-339 0 0,1 0 0 0 0,0-1-1 0 0,0 0 1 0 0,0 0 0 0 0,0-1 0 0 0,1 0 0 0 0,0-1 0 0 0,0 0 0 0 0,0-1-1 0 0,1 0 1 0 0,-1 0 0 0 0,1-1 0 0 0,-1 0 0 0 0,8-1-76 0 0,126 49-1509 0 0,-127-40-782 0 0,-15-10 1225 0 0</inkml:trace>
  <inkml:trace contextRef="#ctx0" brushRef="#br1" timeOffset="1.04859E6">26760 4277 1532 0 0,'-43'30'3038'0'0,"32"-18"-2978"0"0,0 0-1 0 0,1 0 1 0 0,0 0-1 0 0,1 1 1 0 0,0 1-1 0 0,1 0 1 0 0,0 0-1 0 0,1 0 0 0 0,1 1 1 0 0,1 0-1 0 0,0 1 1 0 0,-2 10-60 0 0,-3 17-2362 0 0,3-41 1104 0 0</inkml:trace>
  <inkml:trace contextRef="#ctx0" brushRef="#br1" timeOffset="1.04882E6">26447 4399 1708 0 0,'1'-1'270'0'0,"21"-17"3767"0"0,17 28-2551 0 0,42 34-1023 0 0,34 19-915 0 0,-36-26-3178 0 0,-67-30 2365 0 0,-4 0 28 0 0</inkml:trace>
  <inkml:trace contextRef="#ctx0" brushRef="#br1" timeOffset="1.04941E6">27222 4146 1068 0 0,'-11'16'3196'0'0,"-20"10"-2719"0"0,1 1 0 0 0,1 2 0 0 0,1 1 0 0 0,2 1 0 0 0,-18 27-477 0 0,43-57 32 0 0,-1 1 0 0 0,1-1 0 0 0,-1 0 0 0 0,1 0 0 0 0,0 1 0 0 0,0-1 0 0 0,-1 1 0 0 0,1-1-1 0 0,0 1 1 0 0,0-1 0 0 0,0 1 0 0 0,1 0 0 0 0,-1 0 0 0 0,0-1 0 0 0,1 1 0 0 0,-1 0 0 0 0,1 0 0 0 0,-1 0-1 0 0,1 0 1 0 0,0 0 0 0 0,0-1 0 0 0,0 1 0 0 0,0 0 0 0 0,0 0 0 0 0,0 0 0 0 0,1 0 0 0 0,-1 0 0 0 0,1 0-1 0 0,-1-1 1 0 0,1 1 0 0 0,-1 0 0 0 0,1 0 0 0 0,0-1 0 0 0,0 1 0 0 0,0 0 0 0 0,0-1 0 0 0,0 1 0 0 0,0-1 0 0 0,1 1-1 0 0,-1-1 1 0 0,0 0 0 0 0,1 0 0 0 0,-1 1 0 0 0,1-1 0 0 0,0 0 0 0 0,-1 0 0 0 0,1 0-32 0 0,16 5 8 0 0,0-1 0 0 0,0 0 0 0 0,0-2 0 0 0,0 0 1 0 0,0 0-1 0 0,1-2 0 0 0,-1-1 0 0 0,1 0 0 0 0,16-3-8 0 0,18 2-2031 0 0,-34-7-834 0 0,-23 11 1603 0 0</inkml:trace>
  <inkml:trace contextRef="#ctx0" brushRef="#br1" timeOffset="1.04966E6">27057 4654 1996 0 0,'26'2'600'0'0,"-4"-2"-44"0"0,-8 0-96 0 0,7 0-60 0 0,4 0-60 0 0,2 0 28 0 0,28-13-176 0 0,-28 6 60 0 0,1 0-28 0 0,-7 1-252 0 0,6-1-172 0 0,-2-3-220 0 0,-2 2-236 0 0,-3-2-564 0 0,-8 3 100 0 0</inkml:trace>
  <inkml:trace contextRef="#ctx0" brushRef="#br1" timeOffset="1.05023E6">27629 4064 1088 0 0,'15'-13'5414'0'0,"-16"48"-5053"0"0,0-7-33 0 0,1 195 302 0 0,21-90-392 0 0,-20-131-196 0 0,1-1 1 0 0,-1 0 0 0 0,1 0 0 0 0,-1 0-1 0 0,1 0 1 0 0,0 0 0 0 0,-1-1-1 0 0,1 1 1 0 0,0 0 0 0 0,0-1 0 0 0,0 1-1 0 0,-1-1 1 0 0,1 0 0 0 0,0 1-1 0 0,0-1 1 0 0,0 0 0 0 0,0 0 0 0 0,0 0-1 0 0,0-1 1 0 0,0 1 0 0 0,0 0-1 0 0,-1-1 1 0 0,1 1 0 0 0,0-1 0 0 0,0 0-1 0 0,0 1 1 0 0,-1-1 0 0 0,1 0-1 0 0,0 0 1 0 0,-1 0 0 0 0,1 0 0 0 0,-1 0-1 0 0,1-1 1 0 0,-1 1 0 0 0,0 0-1 0 0,1-1 1 0 0,-1 1 0 0 0,0-1 0 0 0,0 1-1 0 0,0-1 1 0 0,0 0 0 0 0,0 1 0 0 0,-1-1-1 0 0,1 0 1 0 0,0 0 0 0 0,-1 0-1 0 0,1 1 1 0 0,-1-1 0 0 0,0-1-43 0 0,13-9 166 0 0,-5 5-135 0 0,1 1 1 0 0,-1 0-1 0 0,1 0 0 0 0,0 1 0 0 0,1 0 0 0 0,0 0 0 0 0,-1 1 1 0 0,1 1-1 0 0,1-1 0 0 0,-1 2 0 0 0,0-1 0 0 0,1 2 0 0 0,-1-1 0 0 0,1 1 1 0 0,8 1-32 0 0,-15 0-2 0 0,-1 1 1 0 0,0 0-1 0 0,1-1 0 0 0,-1 1 1 0 0,0 1-1 0 0,1-1 1 0 0,-1 0-1 0 0,0 1 1 0 0,0 0-1 0 0,0 0 1 0 0,0 0-1 0 0,-1 0 1 0 0,1 0-1 0 0,0 0 0 0 0,-1 1 1 0 0,1-1-1 0 0,-1 1 1 0 0,0 0-1 0 0,0-1 1 0 0,0 1-1 0 0,0 0 1 0 0,-1 0-1 0 0,1 1 0 0 0,-1-1 1 0 0,0 0-1 0 0,0 0 1 0 0,0 1-1 0 0,0-1 1 0 0,0 1-1 0 0,-1-1 1 0 0,1 0-1 0 0,-1 1 1 0 0,0-1-1 0 0,0 1 0 0 0,-1-1 1 0 0,1 1-1 0 0,-1 1 2 0 0,-5 3-15 0 0,-1 0-1 0 0,0-1 0 0 0,-1 0 1 0 0,0 0-1 0 0,0 0 0 0 0,0-1 0 0 0,-1-1 1 0 0,0 1-1 0 0,0-1 0 0 0,0-1 1 0 0,-1 1-1 0 0,1-2 0 0 0,-1 1 1 0 0,-9 1 15 0 0,-49 5-2572 0 0,50-34-2622 0 0,29 13 4135 0 0</inkml:trace>
  <inkml:trace contextRef="#ctx0" brushRef="#br1" timeOffset="1.05055E6">28148 4497 1184 0 0,'3'2'165'0'0,"-1"0"0"0"0,1-1 0 0 0,-1 1 0 0 0,1 0 0 0 0,-1 0 0 0 0,0 0 0 0 0,0 0 0 0 0,0 1 0 0 0,0-1 0 0 0,-1 1 0 0 0,1-1 0 0 0,0 1 0 0 0,-1-1 0 0 0,0 1-1 0 0,0 0 1 0 0,0 0 0 0 0,0 0 0 0 0,0-1 0 0 0,0 1 0 0 0,-1 0 0 0 0,1 0 0 0 0,-1 0 0 0 0,0 0 0 0 0,0 1-165 0 0,-24 112 1496 0 0,-49-26-1056 0 0,8-60-5195 0 0,63-30 3579 0 0</inkml:trace>
  <inkml:trace contextRef="#ctx0" brushRef="#br1" timeOffset="1.05357E6">28625 4067 948 0 0,'-1'-19'2123'0'0,"-6"19"-2062"0"0,0 0 0 0 0,0 0 1 0 0,0 1-1 0 0,0 0 0 0 0,0 0 1 0 0,0 1-1 0 0,0-1 0 0 0,0 2 0 0 0,1-1 1 0 0,-1 1-1 0 0,1 0 0 0 0,0 0 0 0 0,0 1 1 0 0,0-1-1 0 0,0 1 0 0 0,0 1 0 0 0,1-1 1 0 0,-2 3-62 0 0,-1-1 55 0 0,1 0 0 0 0,0 1 0 0 0,0 0 1 0 0,0 0-1 0 0,1 1 0 0 0,-1 0 0 0 0,2 0 1 0 0,0 0-1 0 0,0 1 0 0 0,0 0 0 0 0,1 0 1 0 0,0 0-1 0 0,1 0 0 0 0,0 1 0 0 0,0-1 1 0 0,1 1-1 0 0,0 0 0 0 0,1 0 0 0 0,0-1 0 0 0,1 2-55 0 0,3-5 32 0 0,0 1 0 0 0,1 0 0 0 0,0-1 0 0 0,0 0-1 0 0,1 0 1 0 0,0 0 0 0 0,0 0 0 0 0,0-1-1 0 0,0 1 1 0 0,1-2 0 0 0,0 1 0 0 0,0 0-1 0 0,0-1 1 0 0,1 0 0 0 0,0-1 0 0 0,-1 0-1 0 0,1 0 1 0 0,0 0 0 0 0,1-1 0 0 0,-1 0-1 0 0,0 0 1 0 0,1 0 0 0 0,-1-1 0 0 0,1-1-1 0 0,-1 1 1 0 0,1-1 0 0 0,1 0-32 0 0,152-22-3434 0 0,-124 9 2264 0 0</inkml:trace>
  <inkml:trace contextRef="#ctx0" brushRef="#br1" timeOffset="1.05412E6">29124 3967 1240 0 0,'-113'123'3676'0'0,"31"4"-2315"0"0,83-122-1309 0 0,1 0 0 0 0,-1-1 0 0 0,1 1 1 0 0,0 0-1 0 0,0-1 0 0 0,0 1 0 0 0,1-1 1 0 0,0 0-1 0 0,-1 0 0 0 0,1 0 0 0 0,1 0 0 0 0,-1 0 1 0 0,1-1-1 0 0,-1 1 0 0 0,1-1 0 0 0,0 0 1 0 0,0 0-1 0 0,0-1 0 0 0,1 1 0 0 0,-1-1 1 0 0,1 0-1 0 0,-1 0 0 0 0,1 0 0 0 0,0-1 1 0 0,0 1-1 0 0,0-1 0 0 0,0 0 0 0 0,-1-1 1 0 0,1 1-1 0 0,5-1-52 0 0,-8 1 27 0 0,231 55-2327 0 0,-231-56 1700 0 0,-2 0-129 0 0,0 0-311 0 0,0 0-86 0 0</inkml:trace>
  <inkml:trace contextRef="#ctx0" brushRef="#br1" timeOffset="1.05444E6">29370 4001 2200 0 0,'0'-6'811'0'0,"5"0"1805"0"0,11 15-2437 0 0,163 62-1658 0 0,-177-69 367 0 0,0-1-183 0 0</inkml:trace>
  <inkml:trace contextRef="#ctx0" brushRef="#br1" timeOffset="1.05471E6">29702 3981 1236 0 0,'-56'46'3462'0'0,"39"-24"-3230"0"0,1 1 0 0 0,1 1 0 0 0,1 0 0 0 0,2 0 0 0 0,0 2-1 0 0,1-1 1 0 0,2 1 0 0 0,0 1 0 0 0,2 0 0 0 0,1 0 0 0 0,0 7-232 0 0,-4 12 69 0 0,8-41-378 0 0,-4 17 212 0 0,-1-15-3786 0 0,7-7 2722 0 0</inkml:trace>
  <inkml:trace contextRef="#ctx0" brushRef="#br1" timeOffset="1.05564E6">29971 3957 976 0 0,'0'0'285'0'0,"0"0"23"0"0,0 0 29 0 0,0 0 24 0 0,0 0-26 0 0,0 0-55 0 0,0 0-12 0 0,0 0 93 0 0,0 0 13 0 0,0 0-62 0 0,0 0-135 0 0,0 0-24 0 0,0 0 52 0 0,3-2-47 0 0,8-9 58 0 0,-8 8 13 0 0,-3 3-100 0 0,0 0-22 0 0,0 0 86 0 0,0 0 24 0 0,0 0-66 0 0,0 0-82 0 0,0 0 65 0 0,0 0-44 0 0,0 0 36 0 0,-91 60 554 0 0,78-47-568 0 0,-48 59 391 0 0,103-51 9 0 0,257-7-1889 0 0,-301-2-2216 0 0,-17-8 2525 0 0</inkml:trace>
  <inkml:trace contextRef="#ctx0" brushRef="#br1" timeOffset="1.05589E6">29885 4364 1768 0 0,'15'5'532'0'0,"9"-3"136"0"0,0-1-228 0 0,-14-1 16 0 0,8 0-4 0 0,5 0-256 0 0,4 0-20 0 0,-1 0-272 0 0,33-23-264 0 0,-34 10-232 0 0,0-1-556 0 0,-4 3-84 0 0</inkml:trace>
  <inkml:trace contextRef="#ctx0" brushRef="#br1" timeOffset="1.0566E6">30662 4039 984 0 0,'0'0'501'0'0,"0"0"-53"0"0,0 0-64 0 0,0 0-81 0 0,0 0-154 0 0,0 0 24 0 0,0 0 42 0 0,0 0-74 0 0,-23-9 457 0 0,7 12-480 0 0,1 1 1 0 0,0 1 0 0 0,0 0 0 0 0,0 1-1 0 0,1 1 1 0 0,0 0 0 0 0,0 0-1 0 0,1 2 1 0 0,0 0 0 0 0,0 0 0 0 0,1 1-1 0 0,1 0 1 0 0,-1 1 0 0 0,-1 4-119 0 0,12-14 25 0 0,0 0 0 0 0,0 0-1 0 0,0 0 1 0 0,1 0 0 0 0,-1 0 0 0 0,0 0 0 0 0,1 0 0 0 0,-1 0 0 0 0,1 0 0 0 0,-1 0 0 0 0,1 1-1 0 0,-1-1 1 0 0,1 0 0 0 0,0 0 0 0 0,-1 0 0 0 0,1 1 0 0 0,0-1 0 0 0,0 0 0 0 0,0 0-1 0 0,0 1 1 0 0,0-1 0 0 0,1 0 0 0 0,-1 0 0 0 0,0 0 0 0 0,0 1 0 0 0,1-1 0 0 0,-1 0 0 0 0,1 0-1 0 0,-1 0 1 0 0,1 0 0 0 0,-1 0 0 0 0,1 1 0 0 0,0-1 0 0 0,0 0 0 0 0,-1-1 0 0 0,1 1-1 0 0,0 0 1 0 0,0 0 0 0 0,0 0 0 0 0,0 0 0 0 0,0-1 0 0 0,0 1 0 0 0,0 0 0 0 0,0-1 0 0 0,0 1-1 0 0,1-1 1 0 0,-1 1 0 0 0,0-1 0 0 0,0 0 0 0 0,0 1 0 0 0,1-1 0 0 0,-1 0 0 0 0,0 0-1 0 0,0 0 1 0 0,1 0 0 0 0,-1 0 0 0 0,0 0 0 0 0,0 0 0 0 0,0-1 0 0 0,1 1 0 0 0,-1 0 0 0 0,0-1-1 0 0,0 1 1 0 0,0 0 0 0 0,1-1-25 0 0,78-10 266 0 0,-67 9-249 0 0,-1-1 0 0 0,1 0-1 0 0,-1 0 1 0 0,0-1-1 0 0,0-1 1 0 0,0 0 0 0 0,-1 0-1 0 0,0-1 1 0 0,0-1 0 0 0,0 0-1 0 0,-1 0 1 0 0,0-1-1 0 0,0-1 1 0 0,-1 1 0 0 0,0-2-1 0 0,-1 1 1 0 0,0-1 0 0 0,0 0-1 0 0,-1-1 1 0 0,0 0-1 0 0,-1 0 1 0 0,0 0 0 0 0,-1-1-1 0 0,0 0 1 0 0,-1 0 0 0 0,-1 0-1 0 0,0 0 1 0 0,0-1-1 0 0,-1 1 1 0 0,0-7-17 0 0,-1 15 29 0 0,0 0 0 0 0,-1 0 0 0 0,0 0 0 0 0,1 0 1 0 0,-1 0-1 0 0,-1 0 0 0 0,1 0 0 0 0,0 0 0 0 0,-1 0 0 0 0,0 0 0 0 0,0 0 0 0 0,0 0 0 0 0,-1 0 0 0 0,1 0 0 0 0,-1 1 0 0 0,0-1 1 0 0,0 0-1 0 0,0 1 0 0 0,-1 0 0 0 0,1-1 0 0 0,-1 1 0 0 0,1 0 0 0 0,-1 0 0 0 0,0 1 0 0 0,0-1 0 0 0,-1 0 0 0 0,1 1 1 0 0,-1 0-1 0 0,1 0 0 0 0,-1 0 0 0 0,1 0 0 0 0,-1 1 0 0 0,0-1 0 0 0,0 1 0 0 0,-1 0-29 0 0,4 1-3 0 0,-14 3 21 0 0,10 2-27 0 0,-1 0 0 0 0,1 0 0 0 0,0 0 0 0 0,0 1-1 0 0,1 0 1 0 0,0 0 0 0 0,0 0 0 0 0,0 0 0 0 0,1 0 0 0 0,0 1 0 0 0,0 0 0 0 0,0 0 0 0 0,1 0 0 0 0,0 0 0 0 0,1 0 0 0 0,-1 0 0 0 0,1 0 0 0 0,1 1 0 0 0,-1-1-1 0 0,1 0 1 0 0,1 1 0 0 0,-1-1 0 0 0,1 0 0 0 0,0 0 0 0 0,1 0 0 0 0,0 0 0 0 0,0 0 0 0 0,0 0 0 0 0,1 0 0 0 0,2 3 9 0 0,11 34-410 0 0,6 11-716 0 0,-1-24-2481 0 0,-16-26 2393 0 0</inkml:trace>
  <inkml:trace contextRef="#ctx0" brushRef="#br1" timeOffset="1.05684E6">31037 3616 2260 0 0,'19'37'2316'0'0,"-8"9"-1851"0"0,-2-1 0 0 0,-2 2 0 0 0,-2-1 0 0 0,-3 0 1 0 0,-1 1-1 0 0,-3 13-465 0 0,2-11 378 0 0,-1-23-324 0 0,-1 0 0 0 0,-1 0 0 0 0,-1-1 0 0 0,-2 1 0 0 0,0-1-1 0 0,-2 0 1 0 0,0 0 0 0 0,-5 6-54 0 0,6-15-332 0 0,-2 1 0 0 0,0-1 0 0 0,-1 0-1 0 0,0-1 1 0 0,-1 0 0 0 0,-1-1 0 0 0,0 0 0 0 0,-1-1 0 0 0,-1 0 0 0 0,0-1-1 0 0,0 0 1 0 0,-1-2 0 0 0,-1 1 0 0 0,0-2 0 0 0,0 0 0 0 0,-1-1 0 0 0,-1 0 332 0 0,-25 9-1158 0 0</inkml:trace>
  <inkml:trace contextRef="#ctx0" brushRef="#br1" timeOffset="1.05783E6">25314 5554 860 0 0,'0'0'420'0'0,"0"0"1"0"0,0 0-15 0 0,0 0-91 0 0,0 0-49 0 0,0 0-14 0 0,0 0 46 0 0,0 0 11 0 0,0 0-28 0 0,0 0-23 0 0,0 0 56 0 0,0 5-45 0 0,5-3-230 0 0,-1 1-1 0 0,1-1 1 0 0,0 0 0 0 0,0 0-1 0 0,0-1 1 0 0,0 1 0 0 0,0-1-1 0 0,1-1 1 0 0,-1 1 0 0 0,0 0-1 0 0,0-1 1 0 0,1 0 0 0 0,-1-1-1 0 0,0 1 1 0 0,1-1 0 0 0,-1 0-1 0 0,0 0 1 0 0,0 0 0 0 0,0-1-1 0 0,0 0 1 0 0,0 0 0 0 0,4-3-39 0 0,23-1 116 0 0,162-9-2106 0 0,-189 17 804 0 0,10 5-34 0 0</inkml:trace>
  <inkml:trace contextRef="#ctx0" brushRef="#br1" timeOffset="1.05809E6">25391 5776 1160 0 0,'28'3'596'0'0,"-5"-4"-100"0"0,-10 1 36 0 0,6 0-64 0 0,4 0-128 0 0,2 0 112 0 0,0 0-188 0 0,0 0-60 0 0,2 0-16 0 0,1 0-360 0 0,1 0-88 0 0,-3 0-124 0 0,-1-10-620 0 0,25-5-96 0 0</inkml:trace>
  <inkml:trace contextRef="#ctx0" brushRef="#br1" timeOffset="1.05836E6">26216 5373 1272 0 0,'-7'-2'111'0'0,"1"1"0"0"0,0 0 0 0 0,-1 0 0 0 0,1 1 0 0 0,-1 0 0 0 0,1 0 0 0 0,0 0 0 0 0,-1 1 0 0 0,1 0 0 0 0,0 0 0 0 0,-1 1 0 0 0,1-1 0 0 0,0 1 1 0 0,0 1-1 0 0,0-1 0 0 0,0 1 0 0 0,1 0 0 0 0,-1 1 0 0 0,1-1 0 0 0,0 1 0 0 0,0 0 0 0 0,0 0 0 0 0,0 1 0 0 0,1-1 0 0 0,-1 1 0 0 0,1 0 0 0 0,1 0 0 0 0,-1 1 0 0 0,1-1 0 0 0,0 1 0 0 0,0 0 0 0 0,0 0 0 0 0,1 0 0 0 0,0 0 0 0 0,0 0 0 0 0,0 0-111 0 0,-1 31 290 0 0,2-1 0 0 0,1 0 0 0 0,2 1-1 0 0,2-1 1 0 0,1 0 0 0 0,1 0 0 0 0,2 0 0 0 0,2-1-1 0 0,8 17-289 0 0,29 141 756 0 0,-43-179-840 0 0,-1 0 1 0 0,-1 1 0 0 0,0-1-1 0 0,-1 0 1 0 0,0 1 0 0 0,-1-1-1 0 0,-1 1 1 0 0,0-1 0 0 0,-1 1-1 0 0,-1-1 1 0 0,0 0 0 0 0,-1 0-1 0 0,0 0 1 0 0,-7 12 83 0 0,-37 4-4773 0 0,46-30 3516 0 0</inkml:trace>
  <inkml:trace contextRef="#ctx0" brushRef="#br1" timeOffset="1.05899E6">26424 6321 1172 0 0,'-1'0'66'0'0,"0"1"0"0"0,1-1-1 0 0,-1 0 1 0 0,0 0 0 0 0,0 0 0 0 0,1 0-1 0 0,-1 0 1 0 0,0 0 0 0 0,0 0-1 0 0,1 0 1 0 0,-1 0 0 0 0,0 0 0 0 0,0 0-1 0 0,1-1 1 0 0,-1 1 0 0 0,0 0 0 0 0,1 0-1 0 0,-1-1 1 0 0,0 1 0 0 0,1 0 0 0 0,-1-1-1 0 0,0 1 1 0 0,1-1 0 0 0,-1 1-1 0 0,1-1 1 0 0,-1 1 0 0 0,1-1 0 0 0,-1 1-1 0 0,1-1 1 0 0,-1 1 0 0 0,1-1 0 0 0,0 0-1 0 0,-1 1 1 0 0,1-1 0 0 0,0 0 0 0 0,-1 1-1 0 0,1-1 1 0 0,0 0 0 0 0,0 0 0 0 0,0 1-1 0 0,0-1 1 0 0,0 0 0 0 0,0 0-1 0 0,0 1 1 0 0,0-1 0 0 0,0 0 0 0 0,0 0-1 0 0,0 1 1 0 0,0-1 0 0 0,0 0 0 0 0,0 1-1 0 0,1-1 1 0 0,-1 0 0 0 0,0 0 0 0 0,1 1-1 0 0,-1-1 1 0 0,0 1 0 0 0,1-1 0 0 0,-1 0-1 0 0,1 1 1 0 0,-1-1 0 0 0,1 1-1 0 0,-1-1 1 0 0,1 1 0 0 0,0-1 0 0 0,-1 1-1 0 0,1-1 1 0 0,-1 1 0 0 0,1 0-66 0 0,-12-1 23 0 0,-1 1 1 0 0,0 1-1 0 0,0 0 1 0 0,1 1-1 0 0,-1 0 1 0 0,1 1-1 0 0,-1 0 1 0 0,1 0-1 0 0,0 1 1 0 0,0 1-1 0 0,1 0 1 0 0,-1 1-1 0 0,1 0 1 0 0,0 0-1 0 0,1 1 1 0 0,-1 0-1 0 0,1 1 1 0 0,1 0-1 0 0,0 0 1 0 0,0 1-1 0 0,0 0 1 0 0,1 0-1 0 0,0 1 1 0 0,1 0-1 0 0,0 0 0 0 0,1 1 1 0 0,0 0-1 0 0,1-1 1 0 0,0 2-1 0 0,0-1 1 0 0,0 5-24 0 0,3-13 18 0 0,0-1 0 0 0,1 1 0 0 0,-1-1 0 0 0,0 1 0 0 0,1-1 0 0 0,0 1 1 0 0,-1-1-1 0 0,1 1 0 0 0,0-1 0 0 0,0 1 0 0 0,1-1 0 0 0,-1 1 0 0 0,0-1 0 0 0,1 1 0 0 0,0-1 0 0 0,-1 1 0 0 0,1-1 0 0 0,0 0 1 0 0,0 1-1 0 0,0-1 0 0 0,1 0 0 0 0,-1 0 0 0 0,0 0 0 0 0,1 0 0 0 0,0 0 0 0 0,-1 0 0 0 0,1 0 0 0 0,0 0 0 0 0,0-1 0 0 0,0 1 1 0 0,0-1-1 0 0,0 1 0 0 0,0-1 0 0 0,1 0 0 0 0,-1 0 0 0 0,0 0 0 0 0,1 0 0 0 0,-1 0 0 0 0,1-1 0 0 0,-1 1 0 0 0,0-1 0 0 0,1 1 1 0 0,0-1-1 0 0,-1 0 0 0 0,1 0 0 0 0,-1 0 0 0 0,1 0 0 0 0,-1-1 0 0 0,1 1 0 0 0,-1-1 0 0 0,1 1 0 0 0,-1-1 0 0 0,0 0 1 0 0,1 0-1 0 0,-1 0 0 0 0,1 0-18 0 0,9-4-14 0 0,0-1 0 0 0,0 0 0 0 0,-1-1 1 0 0,0 0-1 0 0,0 0 0 0 0,-1-1 0 0 0,0-1 1 0 0,0 1-1 0 0,-1-2 0 0 0,0 1 0 0 0,0-2 1 0 0,-1 1-1 0 0,-1-1 0 0 0,1 0 0 0 0,-2 0 1 0 0,0-1-1 0 0,0 0 0 0 0,-1 0 0 0 0,2-8 14 0 0,34 51-786 0 0,88 28-2206 0 0,-106-58 1755 0 0</inkml:trace>
  <inkml:trace contextRef="#ctx0" brushRef="#br1" timeOffset="1.05977E6">26475 5089 1528 0 0,'9'7'1737'0'0,"11"401"1381"0"0,-3-351-2094 0 0,9-89-109 0 0,-22 24-891 0 0,0 1 1 0 0,1 0-1 0 0,0 0 0 0 0,1 0 1 0 0,-1 1-1 0 0,1 0 0 0 0,1 0 0 0 0,-1 0 1 0 0,1 1-1 0 0,0 0 0 0 0,0 0 1 0 0,0 0-1 0 0,1 1 0 0 0,0 1 1 0 0,0-1-1 0 0,0 1 0 0 0,0 0 0 0 0,2 0-24 0 0,-9 3 26 0 0,12 32-209 0 0,-18-21 151 0 0,-1 0 1 0 0,-1 0-1 0 0,0-1 0 0 0,0 0 0 0 0,-1 0 1 0 0,0-1-1 0 0,-1 1 0 0 0,1-2 0 0 0,-2 1 1 0 0,0-2-1 0 0,0 1 0 0 0,0-1 0 0 0,-10 5 32 0 0,3-1-226 0 0,-14-2-2395 0 0,30-9 1220 0 0,1 0-36 0 0,0 0-31 0 0</inkml:trace>
  <inkml:trace contextRef="#ctx0" brushRef="#br1" timeOffset="1.06016E6">27309 5318 988 0 0,'-15'1'175'0'0,"1"2"0"0"0,-1 0 0 0 0,1 0 0 0 0,-1 1 0 0 0,1 1 0 0 0,0 1 0 0 0,1 0 0 0 0,-1 0 0 0 0,1 2 0 0 0,1-1 0 0 0,-1 2 0 0 0,1-1 0 0 0,1 2 0 0 0,0 0 0 0 0,0 0 0 0 0,1 1-1 0 0,0 0 1 0 0,1 1 0 0 0,0 0 0 0 0,1 0 0 0 0,0 1 0 0 0,1 0 0 0 0,0 0 0 0 0,2 1 0 0 0,-1 0 0 0 0,1 0 0 0 0,1 0 0 0 0,1 1 0 0 0,0-1 0 0 0,1 1 0 0 0,0 0 0 0 0,1 0 0 0 0,1 0 0 0 0,0-1 0 0 0,2 1 0 0 0,-1 0 0 0 0,2 0 0 0 0,0 0-175 0 0,8 38 289 0 0,3 0 0 0 0,3-2 1 0 0,1 0-1 0 0,25 46-289 0 0,-33-75-36 0 0,-1 0 0 0 0,0 1-1 0 0,-2 0 1 0 0,0 0 0 0 0,-2 0 0 0 0,-1 1-1 0 0,0 0 1 0 0,-1 11 36 0 0,-5-28-216 0 0,0 0-1 0 0,0 0 0 0 0,0-1 1 0 0,-1 1-1 0 0,0-1 1 0 0,0 0-1 0 0,0 1 1 0 0,-1-1-1 0 0,0-1 0 0 0,0 1 1 0 0,-1-1-1 0 0,1 1 1 0 0,-1-1-1 0 0,-1 0 0 0 0,1-1 1 0 0,0 0-1 0 0,-1 1 1 0 0,0-2-1 0 0,0 1 1 0 0,0-1-1 0 0,-1 0 0 0 0,1 0 1 0 0,-1 0-1 0 0,-3 0 217 0 0,-13 5-1218 0 0</inkml:trace>
  <inkml:trace contextRef="#ctx0" brushRef="#br1" timeOffset="1.06056E6">27442 6504 2144 0 0,'-37'9'3251'0'0,"21"0"-3022"0"0,0 0 0 0 0,1 1 1 0 0,0 1-1 0 0,1 0 0 0 0,0 1 0 0 0,1 1 0 0 0,0 0 0 0 0,1 0 1 0 0,1 1-1 0 0,-5 9-229 0 0,15-22-2 0 0,0 0-1 0 0,0 0 1 0 0,0 0 0 0 0,0 1 0 0 0,0-1 0 0 0,1 0-1 0 0,-1 1 1 0 0,1-1 0 0 0,-1 0 0 0 0,1 1 0 0 0,-1-1-1 0 0,1 1 1 0 0,0-1 0 0 0,0 0 0 0 0,-1 1 0 0 0,1-1-1 0 0,0 1 1 0 0,0-1 0 0 0,1 1 0 0 0,-1-1 0 0 0,0 1-1 0 0,0-1 1 0 0,1 0 0 0 0,-1 1 0 0 0,1-1 0 0 0,-1 1-1 0 0,1-1 1 0 0,0 0 0 0 0,-1 0 0 0 0,1 1 0 0 0,0-1-1 0 0,0 0 1 0 0,0 0 0 0 0,0 0 0 0 0,0 0 0 0 0,0 0-1 0 0,0 0 1 0 0,0 0 0 0 0,0 0 0 0 0,1 0-1 0 0,-1-1 1 0 0,0 1 0 0 0,1 0 0 0 0,-1-1 0 0 0,0 1-1 0 0,1-1 1 0 0,-1 1 0 0 0,1-1 0 0 0,-1 0 0 0 0,0 0-1 0 0,1 0 1 0 0,-1 0 0 0 0,1 0 0 0 0,-1 0 0 0 0,1 0-1 0 0,0 0 3 0 0,77-6-1405 0 0,13-44-1827 0 0,-69 28 1954 0 0</inkml:trace>
  <inkml:trace contextRef="#ctx0" brushRef="#br1" timeOffset="1.06133E6">27748 4993 1248 0 0,'-149'84'3366'0'0,"139"-77"-3242"0"0,1 1 0 0 0,0 0 0 0 0,0 0 0 0 0,1 1 0 0 0,0 0 0 0 0,0 1 0 0 0,1-1 0 0 0,1 1-1 0 0,-1 1 1 0 0,2-1 0 0 0,-1 1 0 0 0,1 0 0 0 0,1 0 0 0 0,0 1 0 0 0,1-1 0 0 0,0 1 0 0 0,0 4-124 0 0,53 5 475 0 0,-42-21-486 0 0,1 0 1 0 0,-1 0-1 0 0,0-1 0 0 0,1 0 1 0 0,-1-1-1 0 0,0 0 0 0 0,0 0 1 0 0,0 0-1 0 0,0-1 0 0 0,-1-1 1 0 0,1 1-1 0 0,-1-1 0 0 0,1 0 1 0 0,-1-1-1 0 0,-1 0 0 0 0,1 0 1 0 0,-1 0-1 0 0,0-1 0 0 0,0 0 1 0 0,0 0-1 0 0,-1-1 0 0 0,0 1 1 0 0,0-1-1 0 0,-1 0 0 0 0,0-1 1 0 0,0 1-1 0 0,0-1 0 0 0,-1 1 1 0 0,0-1-1 0 0,-1 0 0 0 0,0 0 1 0 0,0-1-1 0 0,-1 1 0 0 0,0 0 1 0 0,0 0-1 0 0,-1-1 0 0 0,0 1 1 0 0,0-1 10 0 0,-7-14 186 0 0,-1 2-1 0 0,0-1 1 0 0,-2 1 0 0 0,0 1 0 0 0,-1 0 0 0 0,-1 0 0 0 0,-1 1 0 0 0,-1 1 0 0 0,-1 0 0 0 0,0 1-1 0 0,-11-9-185 0 0,25 27 19 0 0,-1-1 0 0 0,1 1 0 0 0,-1 0 0 0 0,1 0 0 0 0,0 0 0 0 0,0 0 0 0 0,-1 1 0 0 0,1-1 0 0 0,0 0 0 0 0,0 0 0 0 0,0 1 0 0 0,0-1 0 0 0,0 1 0 0 0,1-1 0 0 0,-1 1 0 0 0,0-1 0 0 0,1 1 0 0 0,-1-1 0 0 0,1 1 0 0 0,-1 0 0 0 0,1-1 0 0 0,0 1 0 0 0,0-1 0 0 0,0 1 0 0 0,0 0 0 0 0,0 0 0 0 0,0-1 0 0 0,0 1 0 0 0,0-1 0 0 0,1 1 0 0 0,-1 0 0 0 0,1 0-19 0 0,2 22 19 0 0,2 0 0 0 0,1 0 0 0 0,1-1 0 0 0,1 0 1 0 0,1 0-1 0 0,1-1 0 0 0,0 0 0 0 0,2-1 0 0 0,1 0 0 0 0,5 6-19 0 0,7 15-64 0 0,-18-28 10 0 0,90 176-1902 0 0,-65-53-2320 0 0,-31-102 3148 0 0</inkml:trace>
  <inkml:trace contextRef="#ctx0" brushRef="#br1" timeOffset="1.06192E6">27848 5594 1540 0 0,'-6'2'103'0'0,"0"-1"0"0"0,1 1 0 0 0,-1 0 0 0 0,1 1 0 0 0,-1-1 0 0 0,1 1 0 0 0,0 0 0 0 0,0 1 0 0 0,0-1 0 0 0,1 1 0 0 0,-1 0 0 0 0,1 0 0 0 0,0 0 0 0 0,0 1 0 0 0,0-1 0 0 0,1 1 0 0 0,-1 0 0 0 0,1 0 0 0 0,0 0 0 0 0,1 1 0 0 0,-1-1 0 0 0,1 1 0 0 0,0-1 0 0 0,1 1 0 0 0,-1 0 0 0 0,1 0 0 0 0,0 0 0 0 0,1 0 0 0 0,-1-1 0 0 0,1 1 0 0 0,0 0 0 0 0,1 0 0 0 0,-1 1-103 0 0,51 202 1814 0 0,-44-194-1742 0 0,8 18-17 0 0,-1-1 1 0 0,-2 2-1 0 0,-1 0 0 0 0,-2 0 0 0 0,-1 1 1 0 0,-2 0-1 0 0,-1 0 0 0 0,-2 5-55 0 0,-4-35-185 0 0,-1 0 0 0 0,1 0 0 0 0,-2 0-1 0 0,1-1 1 0 0,0 1 0 0 0,-1 0 0 0 0,0-1 0 0 0,0 0-1 0 0,0 1 1 0 0,0-1 0 0 0,-1 0 0 0 0,0-1-1 0 0,0 1 1 0 0,0-1 0 0 0,0 0 0 0 0,0 0 0 0 0,-1 0-1 0 0,1 0 1 0 0,-1-1 0 0 0,0 1 0 0 0,-4 0 185 0 0,-14 4-1194 0 0</inkml:trace>
  <inkml:trace contextRef="#ctx0" brushRef="#br1" timeOffset="1.06217E6">27560 6131 1836 0 0,'6'-10'2393'0'0,"25"-18"237"0"0,181-59-1766 0 0,7 19-5734 0 0,-181 58 3737 0 0</inkml:trace>
  <inkml:trace contextRef="#ctx0" brushRef="#br1" timeOffset="1.06242E6">28257 5739 916 0 0,'-10'7'182'0'0,"0"1"-1"0"0,0-1 1 0 0,1 1-1 0 0,0 1 1 0 0,0 0 0 0 0,1 0-1 0 0,1 1 1 0 0,-1 0-1 0 0,2 0 1 0 0,-1 1 0 0 0,1-1-1 0 0,1 1 1 0 0,0 1-1 0 0,1-1 1 0 0,0 1 0 0 0,0 0-1 0 0,1 0 1 0 0,1 0-1 0 0,0 0 1 0 0,1 0 0 0 0,0 0-1 0 0,1 4-181 0 0,1-6-21 0 0,1-1 0 0 0,1 1 1 0 0,-1 0-1 0 0,2-1 0 0 0,-1 0 0 0 0,1 0 0 0 0,0 0 1 0 0,1 0-1 0 0,0 0 0 0 0,1-1 0 0 0,0 0 0 0 0,0 0 0 0 0,0-1 1 0 0,1 0-1 0 0,0 0 0 0 0,1 0 0 0 0,0-1 0 0 0,0 0 0 0 0,0 0 1 0 0,0-1-1 0 0,1 0 0 0 0,0-1 0 0 0,0 0 0 0 0,0 0 1 0 0,1-1-1 0 0,-1 0 0 0 0,1-1 0 0 0,0 0 0 0 0,-1 0 0 0 0,4-1 21 0 0,13-1-1150 0 0,-11 0-10 0 0</inkml:trace>
  <inkml:trace contextRef="#ctx0" brushRef="#br1" timeOffset="1.06284E6">28429 5816 1324 0 0,'1'-1'81'0'0,"0"0"0"0"0,1 0 0 0 0,-1 0-1 0 0,0 0 1 0 0,0 0 0 0 0,1 0 0 0 0,-1 1 0 0 0,1-1-1 0 0,-1 0 1 0 0,1 1 0 0 0,-1-1 0 0 0,0 1 0 0 0,1 0 0 0 0,0-1-1 0 0,-1 1 1 0 0,1 0 0 0 0,-1 0 0 0 0,1 0 0 0 0,-1 0-1 0 0,1 0 1 0 0,-1 0 0 0 0,1 1 0 0 0,-1-1 0 0 0,1 0-1 0 0,-1 1 1 0 0,1-1 0 0 0,-1 1 0 0 0,1 0 0 0 0,-1-1 0 0 0,1 1-1 0 0,-1 0 1 0 0,0 0 0 0 0,0 0 0 0 0,1 0 0 0 0,-1 0-1 0 0,0 0 1 0 0,0 0 0 0 0,1 1-81 0 0,1 1 107 0 0,0 0 0 0 0,0 1 0 0 0,0-1 0 0 0,0 1 0 0 0,-1-1 0 0 0,0 1-1 0 0,1 0 1 0 0,-1 0 0 0 0,-1 0 0 0 0,1 0 0 0 0,0 0 0 0 0,-1 0 0 0 0,0 0 0 0 0,0 1 0 0 0,0-1 0 0 0,-1 0 0 0 0,1 1-1 0 0,-1-1 1 0 0,0 1 0 0 0,0-1 0 0 0,-1 0 0 0 0,1 1 0 0 0,-2 3-107 0 0,-62 80 2028 0 0,80-110-2721 0 0,1 0 0 0 0,1 1 0 0 0,1 0 0 0 0,1 2 0 0 0,1 0 0 0 0,0 2 0 0 0,23-15 693 0 0,-18 14-587 0 0</inkml:trace>
  <inkml:trace contextRef="#ctx0" brushRef="#br1" timeOffset="1.06309E6">28746 5748 2508 0 0,'-1'0'92'0'0,"1"-1"-1"0"0,0 1 1 0 0,0 0-1 0 0,-1 0 1 0 0,1 0-1 0 0,0 0 1 0 0,0-1-1 0 0,0 1 0 0 0,-1 0 1 0 0,1 0-1 0 0,0 0 1 0 0,0-1-1 0 0,0 1 1 0 0,0 0-1 0 0,-1 0 1 0 0,1-1-1 0 0,0 1 1 0 0,0 0-1 0 0,0-1 1 0 0,0 1-1 0 0,0 0 1 0 0,0 0-1 0 0,0-1 1 0 0,0 1-1 0 0,0 0 1 0 0,0-1-92 0 0,-34 13 996 0 0,29-10-954 0 0,0 0-1 0 0,0 0 1 0 0,0 1-1 0 0,1 0 1 0 0,-1 0-1 0 0,1 0 1 0 0,-1 0-1 0 0,1 1 1 0 0,0-1 0 0 0,0 1-1 0 0,0 0 1 0 0,1 0-1 0 0,0 1 1 0 0,0-1-1 0 0,0 1 1 0 0,0-1-1 0 0,0 1 1 0 0,1 0-1 0 0,0 0 1 0 0,0 0-1 0 0,0 0 1 0 0,1 1-1 0 0,0-1 1 0 0,0 0-1 0 0,0 1 1 0 0,1-1 0 0 0,-1 1-1 0 0,1-1 1 0 0,1 1-1 0 0,-1-1 1 0 0,1 0-1 0 0,0 1 1 0 0,0-1-1 0 0,0 0 1 0 0,1 1-1 0 0,0-1 1 0 0,0 0-1 0 0,0 0-41 0 0,6 2-193 0 0,-1-1-1 0 0,1 1 0 0 0,0-1 1 0 0,1-1-1 0 0,-1 0 1 0 0,1 0-1 0 0,0 0 0 0 0,1-1 1 0 0,-1-1-1 0 0,0 0 1 0 0,1 0-1 0 0,0 0 0 0 0,0-2 1 0 0,0 1-1 0 0,0-1 0 0 0,0 0 1 0 0,0-1-1 0 0,0 0 1 0 0,0-1-1 0 0,5-1 194 0 0,6 2-1209 0 0</inkml:trace>
  <inkml:trace contextRef="#ctx0" brushRef="#br1" timeOffset="1.06329E6">29037 6064 2336 0 0,'-7'19'560'0'0,"-5"-1"64"0"0,1-1-76 0 0,-1-2-24 0 0,-4-2-76 0 0,3 0-3 0 0,-3-1-177 0 0,5-5 100 0 0,1-4-152 0 0,3 2-156 0 0,1-3-4 0 0,6-2-448 0 0,0 0-96 0 0,0 0-469 0 0,-12-17 61 0 0,12 10-484 0 0,0 1-32 0 0</inkml:trace>
  <inkml:trace contextRef="#ctx0" brushRef="#br1" timeOffset="1.06398E6">29083 5738 1184 0 0,'5'31'2381'0'0,"-2"-27"-2279"0"0,0 0 1 0 0,1-1-1 0 0,-1 0 0 0 0,1 0 1 0 0,-1 0-1 0 0,1 0 0 0 0,0 0 1 0 0,0-1-1 0 0,0 1 0 0 0,0-1 1 0 0,1 0-1 0 0,-1-1 0 0 0,0 1 1 0 0,1-1-1 0 0,0 0 0 0 0,-1 0 0 0 0,1 0 1 0 0,-1-1-1 0 0,1 1 0 0 0,0-1 1 0 0,0 0-1 0 0,-1 0 0 0 0,1-1 1 0 0,0 0-1 0 0,-1 0 0 0 0,1 0 1 0 0,-1 0-1 0 0,1 0 0 0 0,-1-1 1 0 0,0 0-1 0 0,1 0 0 0 0,1-1-102 0 0,60-35 1844 0 0,-48 132-1247 0 0,3-25-472 0 0,-3 0 0 0 0,-3 2 1 0 0,-4 0-1 0 0,1 28-125 0 0,-12-93 55 0 0,-1 1-1 0 0,1-1 1 0 0,-1 1-1 0 0,-1-1 1 0 0,1 0 0 0 0,-1 0-1 0 0,0 1 1 0 0,0-1-1 0 0,-1 0 1 0 0,0-1 0 0 0,0 1-1 0 0,0 0 1 0 0,-1-1-1 0 0,1 0 1 0 0,-1 0 0 0 0,-1 0-1 0 0,1 0 1 0 0,-1-1-1 0 0,0 1 1 0 0,0-1 0 0 0,0 0-1 0 0,0-1 1 0 0,-1 1-1 0 0,1-1 1 0 0,-1 0 0 0 0,0-1-1 0 0,0 1 1 0 0,0-1-1 0 0,-1 0-54 0 0,5-2 78 0 0,-3-4-60 0 0,1 0-118 0 0,0 0 0 0 0,1-1 0 0 0,-1 1 0 0 0,1-1-1 0 0,0 0 1 0 0,0 0 0 0 0,0 0 0 0 0,1-1 0 0 0,0 1 0 0 0,0-1 0 0 0,0 1 0 0 0,0-1 0 0 0,1 0 0 0 0,0 1 0 0 0,1-1 0 0 0,-1 0 0 0 0,1 0 0 0 0,0 0 0 0 0,0 1 0 0 0,1-1 0 0 0,0 0 0 0 0,0 0 0 0 0,0 1 0 0 0,1-1-1 0 0,-1 0 1 0 0,1 1 0 0 0,1-1 100 0 0,71-161-5344 0 0,-71 161 5088 0 0,21-34-978 0 0</inkml:trace>
  <inkml:trace contextRef="#ctx0" brushRef="#br1" timeOffset="1.06422E6">29667 5529 1160 0 0,'6'-18'2515'0'0,"-1"32"598"0"0,49 183-2111 0 0,-41-160-819 0 0,-1 0-1 0 0,-2 1 0 0 0,-1 0 0 0 0,-2 1 0 0 0,-2-1 0 0 0,0 21-182 0 0,-5-44 32 0 0,0 1-1 0 0,-1 0 0 0 0,0-1 1 0 0,-1 1-1 0 0,-1-1 0 0 0,-1 1 1 0 0,0-1-1 0 0,-1 0 1 0 0,0-1-1 0 0,-2 1 0 0 0,1-1 1 0 0,-2 0-1 0 0,0-1 0 0 0,0 1 1 0 0,-3 1-32 0 0,7-11-180 0 0,0 1 0 0 0,0-1 0 0 0,0 1 0 0 0,0-1 0 0 0,-1 0 0 0 0,0-1 0 0 0,0 1 0 0 0,0-1 0 0 0,0 0 0 0 0,0 0 0 0 0,-1-1 0 0 0,1 1 0 0 0,-1-1 0 0 0,0 0 0 0 0,1-1 0 0 0,-1 0 0 0 0,0 0 1 0 0,0 0-1 0 0,0 0 0 0 0,0-1 0 0 0,0 0 0 0 0,0 0 0 0 0,0-1 0 0 0,0 1 0 0 0,0-2 0 0 0,0 1 0 0 0,0 0 0 0 0,0-1 0 0 0,1 0 0 0 0,-1 0 0 0 0,1-1 0 0 0,-1 0 0 0 0,1 0 0 0 0,0 0 0 0 0,0 0 1 0 0,0-1-1 0 0,-3-3 180 0 0,-14-15-1292 0 0</inkml:trace>
  <inkml:trace contextRef="#ctx0" brushRef="#br1" timeOffset="1.06542E6">30001 5743 896 0 0,'-5'-1'146'0'0,"0"1"0"0"0,0 0 0 0 0,1 1 0 0 0,-1-1 0 0 0,0 1-1 0 0,0 0 1 0 0,1 0 0 0 0,-1 0 0 0 0,0 1 0 0 0,1-1 0 0 0,-1 1 0 0 0,1 0 0 0 0,0 1-1 0 0,0-1 1 0 0,0 1 0 0 0,0-1 0 0 0,0 1 0 0 0,0 1 0 0 0,1-1 0 0 0,-1 0 0 0 0,1 1 0 0 0,0 0-1 0 0,0 0 1 0 0,1 0 0 0 0,-1 0 0 0 0,-1 4-146 0 0,-27 66 1059 0 0,31-72-922 0 0,3 7 133 0 0,3-5-252 0 0,0-1 0 0 0,0 1 1 0 0,1-1-1 0 0,-1-1 1 0 0,1 1-1 0 0,0-1 1 0 0,0 0-1 0 0,0-1 0 0 0,0 0 1 0 0,0 0-1 0 0,0 0 1 0 0,0-1-1 0 0,0 0 0 0 0,0-1 1 0 0,0 1-1 0 0,1-1 1 0 0,-1-1-1 0 0,-1 1 1 0 0,1-1-1 0 0,0 0 0 0 0,0-1 1 0 0,-1 0-1 0 0,1 0 1 0 0,-1 0-1 0 0,0-1 1 0 0,0 1-1 0 0,0-2-18 0 0,10-7 30 0 0,-1-2 1 0 0,-1 0-1 0 0,0-1 0 0 0,-1 0 1 0 0,0-1-1 0 0,-2 0 0 0 0,0-1 1 0 0,0-1-1 0 0,-2 0 0 0 0,0 0 1 0 0,-1 0-1 0 0,-1-1 1 0 0,-1 0-1 0 0,0-1 0 0 0,-2 0 1 0 0,0 1-1 0 0,-1-1 0 0 0,-1-1 1 0 0,-1 1-1 0 0,-1 0 0 0 0,0 0 1 0 0,-2 0-1 0 0,-2-9-30 0 0,4 24 37 0 0,0 0 1 0 0,-1 1-1 0 0,0-1 0 0 0,0 1 1 0 0,0-1-1 0 0,0 1 1 0 0,-1-1-1 0 0,0 1 0 0 0,0 0 1 0 0,0 0-1 0 0,0 0 0 0 0,-1 0 1 0 0,0 0-1 0 0,0 0 1 0 0,0 1-1 0 0,0-1 0 0 0,0 1 1 0 0,-1 0-1 0 0,1 0 0 0 0,-1 0 1 0 0,0 0-1 0 0,-3-1-37 0 0,3 7 21 0 0,-1 0-1 0 0,1 0 1 0 0,0 1-1 0 0,0-1 1 0 0,0 1-1 0 0,1 0 1 0 0,-1 0 0 0 0,1 0-1 0 0,0 1 1 0 0,0-1-1 0 0,0 1 1 0 0,1 0-1 0 0,0-1 1 0 0,0 1 0 0 0,0 0-1 0 0,0 0 1 0 0,1 1-1 0 0,0-1 1 0 0,0 0-1 0 0,0 4-20 0 0,-3 9-13 0 0,1 1-1 0 0,0 0 0 0 0,2-1 1 0 0,0 1-1 0 0,1 0 0 0 0,1 0 1 0 0,0 0-1 0 0,2 0 0 0 0,0 0 0 0 0,1-1 1 0 0,1 0-1 0 0,1 0 0 0 0,1 0 1 0 0,3 7 13 0 0,-5-15 3 0 0,0-1 1 0 0,0 0-1 0 0,1 0 1 0 0,0 0-1 0 0,1 0 0 0 0,0-1 1 0 0,0 0-1 0 0,1-1 1 0 0,0 1-1 0 0,0-2 1 0 0,0 1-1 0 0,1-1 1 0 0,0 0-1 0 0,1-1 1 0 0,-1 0-1 0 0,1 0 0 0 0,0-1 1 0 0,0-1-1 0 0,0 0 1 0 0,1 0-1 0 0,-1 0 1 0 0,1-2-1 0 0,-1 1 1 0 0,1-1-1 0 0,8-1-3 0 0,-7-3-18 0 0,0 0 1 0 0,0-1-1 0 0,-1 0 0 0 0,1-1 0 0 0,-1 0 1 0 0,0-1-1 0 0,0 0 0 0 0,-1-1 0 0 0,0 0 0 0 0,0 0 1 0 0,0-1-1 0 0,-1-1 0 0 0,0 1 0 0 0,-1-2 1 0 0,0 1-1 0 0,0-1 0 0 0,-1-1 18 0 0,-7-23 887 0 0,-8 71-838 0 0,13-31-58 0 0,-1-1-1 0 0,1-1 1 0 0,0 1-1 0 0,0-1 1 0 0,1 1-1 0 0,-1-1 1 0 0,1-1-1 0 0,0 1 1 0 0,0-1-1 0 0,0 0 1 0 0,1-1-1 0 0,-1 1 1 0 0,1-1-1 0 0,-1-1 1 0 0,1 1 0 0 0,0-1-1 0 0,0 0 1 0 0,0-1-1 0 0,-1 1 1 0 0,1-1-1 0 0,0-1 1 0 0,0 1-1 0 0,0-1 1 0 0,6-2 9 0 0,5 3 10 0 0,-14 0-14 0 0,1-1-1 0 0,-1 0 1 0 0,1 0 0 0 0,-1 0-1 0 0,1 0 1 0 0,-1 0-1 0 0,0-1 1 0 0,0 0-1 0 0,0 0 1 0 0,0 0-1 0 0,0-1 1 0 0,0 1-1 0 0,0-1 1 0 0,-1 0-1 0 0,1 0 1 0 0,-1 0-1 0 0,0-1 1 0 0,0 1-1 0 0,0-1 1 0 0,0 1-1 0 0,-1-1 1 0 0,1 0-1 0 0,-1 0 1 0 0,0 0-1 0 0,0 0 1 0 0,-1-1-1 0 0,1-1 5 0 0,-1 5 91 0 0,-1 1 57 0 0,0 0-25 0 0,-4-5-22 0 0,-12 11-66 0 0,11 10-55 0 0,-1 1-1 0 0,2 0 0 0 0,0 0 0 0 0,2 0 1 0 0,-1 1-1 0 0,2-1 0 0 0,1 0 1 0 0,0 1-1 0 0,1-1 0 0 0,1 3 21 0 0,-1 29 16 0 0,24 164-17 0 0,-25-200 37 0 0,3 14 83 0 0,-2 0 1 0 0,0 1-1 0 0,-2-1 1 0 0,-1 0-1 0 0,-2 0 1 0 0,0 0-1 0 0,-2 0 1 0 0,0-1 0 0 0,-10 23-120 0 0,15-46 20 0 0,1-1 0 0 0,-1 1 0 0 0,1-1-1 0 0,-1 1 1 0 0,0-1 0 0 0,0 0 0 0 0,0 1 0 0 0,-1-1 0 0 0,1 0 0 0 0,0 0 0 0 0,-1 0 0 0 0,1 0 0 0 0,-1 0 0 0 0,0 0 0 0 0,0 0 0 0 0,0 0 0 0 0,0-1 0 0 0,0 1 0 0 0,0-1 0 0 0,0 1 0 0 0,0-1 0 0 0,-1 0 0 0 0,1 0 0 0 0,0 0 0 0 0,-1 0 0 0 0,1 0 0 0 0,-1-1 0 0 0,1 1 0 0 0,-1-1 0 0 0,1 0 0 0 0,-1 1 0 0 0,0-1 0 0 0,1 0 0 0 0,-1-1-1 0 0,1 1 1 0 0,-1 0 0 0 0,1-1 0 0 0,-1 1 0 0 0,1-1 0 0 0,-1 0 0 0 0,1 0 0 0 0,0 0 0 0 0,-1 0 0 0 0,1 0 0 0 0,0 0 0 0 0,0-1 0 0 0,-1 1 0 0 0,1-1 0 0 0,1 0 0 0 0,-1 1 0 0 0,0-1 0 0 0,0 0 0 0 0,1 0 0 0 0,-1 0 0 0 0,1 0 0 0 0,-1-1 0 0 0,1 1 0 0 0,0 0 0 0 0,0-1-20 0 0,-6-7-116 0 0,0 0 1 0 0,1 0 0 0 0,0-1 0 0 0,1 0 0 0 0,0 0-1 0 0,0 0 1 0 0,2 0 0 0 0,-1-1 0 0 0,1 0-1 0 0,1 1 1 0 0,0-1 0 0 0,1 0 0 0 0,0 0-1 0 0,1 0 1 0 0,0 0 0 0 0,1-1 0 0 0,0 1 0 0 0,2-5 115 0 0,9-19-1093 0 0,2 0 1 0 0,1 1 0 0 0,2 0 0 0 0,1 2 0 0 0,1 0 0 0 0,19-23 1092 0 0,-6 18-1235 0 0</inkml:trace>
  <inkml:trace contextRef="#ctx0" brushRef="#br1" timeOffset="1.06592E6">31165 5744 1048 0 0,'-107'156'4168'0'0,"106"-156"-4139"0"0,0 1 0 0 0,0 0 0 0 0,0-1 0 0 0,0 1 0 0 0,0 0 0 0 0,0 0 0 0 0,1 0 0 0 0,-1-1 0 0 0,0 1 0 0 0,0 0 0 0 0,1 0 0 0 0,-1 0 0 0 0,1 0 0 0 0,-1 0 0 0 0,1 0 0 0 0,-1 0 0 0 0,1 1-1 0 0,-1-1 1 0 0,1 0 0 0 0,0 0 0 0 0,0 0 0 0 0,-1 0 0 0 0,1 1 0 0 0,0-1 0 0 0,0 0 0 0 0,0 0 0 0 0,1 0 0 0 0,-1 0 0 0 0,0 1 0 0 0,0-1 0 0 0,0 0 0 0 0,1 0 0 0 0,-1 0 0 0 0,1 0 0 0 0,-1 0 0 0 0,1 0-1 0 0,-1 0 1 0 0,1 0 0 0 0,0 0 0 0 0,-1 0 0 0 0,1 0 0 0 0,0 0 0 0 0,0 0 0 0 0,0-1 0 0 0,0 1 0 0 0,0 0 0 0 0,0 0 0 0 0,0-1 0 0 0,0 1 0 0 0,0-1 0 0 0,0 1 0 0 0,0-1 0 0 0,0 1 0 0 0,0-1-1 0 0,0 0 1 0 0,0 1 0 0 0,1-1 0 0 0,-1 0-29 0 0,68-21 153 0 0,-55 11-293 0 0,-1-1 0 0 0,0-1 0 0 0,-1 0 0 0 0,0 0 0 0 0,-1-1 0 0 0,0-1 0 0 0,-1 0 0 0 0,-1 0 0 0 0,0-1 0 0 0,-1 0 1 0 0,-1-1-1 0 0,0 1 0 0 0,-1-1 0 0 0,-1-1 0 0 0,0 1 0 0 0,1-10 140 0 0,19-277 984 0 0,-25 299-862 0 0,0 0 0 0 0,0 0 0 0 0,-1 0 0 0 0,1-1 1 0 0,-1 1-1 0 0,0 0 0 0 0,0 0 0 0 0,-1 0 0 0 0,1 1 1 0 0,-1-1-1 0 0,0 0 0 0 0,0 0 0 0 0,0 1 0 0 0,0-1 1 0 0,-1 1-1 0 0,1 0 0 0 0,-1 0 0 0 0,0 0 1 0 0,0 0-1 0 0,-3-2-122 0 0,-27 53 487 0 0,31-41-434 0 0,-3 26-7 0 0,1 1 1 0 0,2 0-1 0 0,1 0 1 0 0,2 0-1 0 0,1 0 1 0 0,2-1-1 0 0,1 1 1 0 0,1-1-1 0 0,2 0 1 0 0,8 20-47 0 0,-13-41 16 0 0,96 287-1539 0 0,-76-267-3224 0 0,-22-31 3483 0 0</inkml:trace>
  <inkml:trace contextRef="#ctx0" brushRef="#br1" timeOffset="1.06631E6">31448 5906 916 0 0,'6'-12'777'0'0,"-6"11"-685"0"0,0-1 0 0 0,0 0 1 0 0,0 0-1 0 0,0 1 0 0 0,1-1 0 0 0,-1 0 0 0 0,0 1 0 0 0,1-1 1 0 0,-1 0-1 0 0,1 1 0 0 0,0-1 0 0 0,0 0 0 0 0,-1 1 0 0 0,1-1 1 0 0,0 1-1 0 0,0 0 0 0 0,0-1 0 0 0,0 1 0 0 0,1 0 0 0 0,-1 0 1 0 0,0-1-1 0 0,1 1 0 0 0,-1 0 0 0 0,0 0 0 0 0,1 0 0 0 0,-1 1 1 0 0,1-1-1 0 0,-1 0 0 0 0,1 0 0 0 0,0 1 0 0 0,-1-1 0 0 0,1 1 1 0 0,0 0-1 0 0,-1-1 0 0 0,1 1 0 0 0,0 0 0 0 0,0 0 0 0 0,-1 0 1 0 0,1 0-1 0 0,0 0 0 0 0,0 1 0 0 0,-1-1 0 0 0,1 0 0 0 0,0 1 1 0 0,-1-1-1 0 0,1 1 0 0 0,-1 0 0 0 0,1-1 0 0 0,0 2-92 0 0,6 10 120 0 0,0 0 0 0 0,-1 1 0 0 0,-1-1 0 0 0,0 2 0 0 0,-1-1 0 0 0,-1 0 0 0 0,0 1 0 0 0,0 0 0 0 0,-2 0 0 0 0,0 0 0 0 0,1 7-120 0 0,0 57 3118 0 0,-3-78-3082 0 0,0-1 1 0 0,0 1-1 0 0,0 0 1 0 0,-1 0-1 0 0,1-1 0 0 0,0 1 1 0 0,0 0-1 0 0,0 0 1 0 0,0 0-1 0 0,-1-1 0 0 0,1 1 1 0 0,0 0-1 0 0,0 0 1 0 0,-1 0-1 0 0,1-1 1 0 0,0 1-1 0 0,0 0 0 0 0,-1 0 1 0 0,1 0-1 0 0,0 0 1 0 0,-1 0-1 0 0,1 0 0 0 0,0 0-36 0 0,69-204-164 0 0,-71 209 165 0 0,0 0 0 0 0,0 0 0 0 0,1 0 0 0 0,0 0 0 0 0,0 0 0 0 0,0 0-1 0 0,1 0 1 0 0,-1 0 0 0 0,1 0 0 0 0,1 1 0 0 0,-1-1 0 0 0,1 0 0 0 0,0 0-1 0 0,0 0 1 0 0,0 0 0 0 0,1 0 0 0 0,-1 0 0 0 0,1 0 0 0 0,1 0 0 0 0,-1-1-1 0 0,1 1 1 0 0,-1-1 0 0 0,1 0 0 0 0,0 0 0 0 0,1 0 0 0 0,-1 0 0 0 0,1 0-1 0 0,0-1 1 0 0,0 1 0 0 0,0-1 0 0 0,0 0 0 0 0,3 1-1 0 0,5 4-592 0 0,0-1 0 0 0,0 0 0 0 0,1-1 0 0 0,0-1 0 0 0,0 0 0 0 0,0-1 0 0 0,1 0 0 0 0,-1-1 0 0 0,1-1 0 0 0,0 0 0 0 0,0 0 0 0 0,5-2 592 0 0,-4 0-1252 0 0,-1 0 28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4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70 1892 0 0,'0'0'589'0'0,"0"0"-75"0"0,0 0-110 0 0,0 0 18 0 0,0 0-75 0 0,0 0 32 0 0,0 0-15 0 0,0 0-55 0 0,0 0-54 0 0,0 0 7 0 0,0 0-25 0 0,0 0-76 0 0,0 0 0 0 0,0 0 26 0 0,0 0-31 0 0,0 0-66 0 0,0 0 35 0 0,0 0 7 0 0,0 0-89 0 0,0 0 25 0 0,0 0 18 0 0,0 0 4 0 0,0 0-25 0 0,0 0-10 0 0,0 0-21 0 0,0 0 15 0 0,0 0-19 0 0,0 0-43 0 0,0 0-36 0 0,0 0 56 0 0,0 0 17 0 0,0 0-76 0 0,0 0 50 0 0,-5 4-6 0 0,-2 7 39 0 0,0 0 0 0 0,1 0-1 0 0,1 1 1 0 0,-1-1 0 0 0,2 1-1 0 0,0 0 1 0 0,0 1-1 0 0,1-1 1 0 0,1 1 0 0 0,0-1-1 0 0,0 1 1 0 0,1 11-31 0 0,-9 42 116 0 0,-84 408 917 0 0,85-370-172 0 0,11-100-823 0 0,1 0 1 0 0,-1 0 0 0 0,1-1-1 0 0,-1 1 1 0 0,1-1-1 0 0,0 0 1 0 0,1 0-1 0 0,-1 0 1 0 0,0 0 0 0 0,1-1-1 0 0,0 1 1 0 0,-1-1-1 0 0,1 0 1 0 0,0 0-1 0 0,0 0 1 0 0,0-1-1 0 0,1 1 1 0 0,-1-1 0 0 0,0 0-1 0 0,0 0 1 0 0,1 0-1 0 0,-1-1 1 0 0,1 0-1 0 0,-1 0 1 0 0,2 0-39 0 0,326-4 859 0 0,-61-14-3532 0 0,-286-16-3070 0 0,5 20 4437 0 0</inkml:trace>
  <inkml:trace contextRef="#ctx0" brushRef="#br0" timeOffset="339.636">237 540 1504 0 0,'-23'0'3086'0'0,"34"1"-1070"0"0,34-1-950 0 0,260-2 600 0 0,-194-22-2173 0 0,-129 10-5804 0 0,-1 7 4835 0 0</inkml:trace>
  <inkml:trace contextRef="#ctx0" brushRef="#br0" timeOffset="696.241">148 39 1236 0 0,'11'-3'4745'0'0,"76"-10"-3632"0"0,442-10 1843 0 0,-527 23-2946 0 0,12 5-548 0 0,-31 11-5864 0 0,15-12 5078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4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91 836 0 0,'0'-16'414'0'0,"0"12"-10"0"0,-6-3-75 0 0,-55-42 353 0 0,51 45-594 0 0,1 1 0 0 0,-1 1 0 0 0,0 0 0 0 0,0 0 0 0 0,0 1 0 0 0,0 0 0 0 0,-1 1-1 0 0,1 0 1 0 0,0 1 0 0 0,0 0 0 0 0,0 0 0 0 0,0 1 0 0 0,0 1 0 0 0,0 0 0 0 0,1 0 0 0 0,-1 0 0 0 0,1 1 0 0 0,0 1 0 0 0,0 0 0 0 0,0 0-88 0 0,2-1 24 0 0,0 0 1 0 0,0 0-1 0 0,1 1 0 0 0,0-1 1 0 0,0 1-1 0 0,0 1 1 0 0,1-1-1 0 0,0 1 0 0 0,0 0 1 0 0,0 0-1 0 0,1 1 1 0 0,0-1-1 0 0,0 1 0 0 0,0 0 1 0 0,1 0-1 0 0,0 0 0 0 0,1 0 1 0 0,-1 1-1 0 0,1-1 1 0 0,1 1-1 0 0,0-1 0 0 0,0 1 1 0 0,0 0-1 0 0,1 0 1 0 0,0-1-1 0 0,0 1 0 0 0,2 5-24 0 0,-2-9 24 0 0,0 1-1 0 0,1 0 0 0 0,0-1 0 0 0,0 1 0 0 0,0-1 1 0 0,1 1-1 0 0,0-1 0 0 0,-1 0 0 0 0,1 1 0 0 0,1-1 0 0 0,-1 0 1 0 0,1 0-1 0 0,-1-1 0 0 0,1 1 0 0 0,0 0 0 0 0,1-1 1 0 0,-1 0-1 0 0,1 0 0 0 0,-1 0 0 0 0,1 0 0 0 0,0 0 0 0 0,0-1 1 0 0,0 0-1 0 0,0 0 0 0 0,1 0 0 0 0,-1 0 0 0 0,0 0 1 0 0,1-1-1 0 0,-1 0 0 0 0,1 0 0 0 0,0 0 0 0 0,-1-1 0 0 0,3 1-23 0 0,151-10 319 0 0,-151 9-265 0 0,0-2 1 0 0,0 1 0 0 0,0-1-1 0 0,1 0 1 0 0,-2 0-1 0 0,1-1 1 0 0,0 0-1 0 0,-1 0 1 0 0,1-1 0 0 0,-1 1-1 0 0,0-1 1 0 0,0-1-1 0 0,0 1 1 0 0,-1-1-1 0 0,0 0 1 0 0,1-1-1 0 0,-2 1 1 0 0,1-1 0 0 0,-1 0-1 0 0,0 0 1 0 0,0 0-1 0 0,0 0 1 0 0,-1-1-1 0 0,0 0 1 0 0,-1 0 0 0 0,1 1-1 0 0,-1-2 1 0 0,-1 1-1 0 0,1 0 1 0 0,-1 0-1 0 0,0-2-54 0 0,-2-15 399 0 0,0 42-327 0 0,-1 44-97 0 0,-15 271 96 0 0,9-281-57 0 0,7-18 168 0 0,-2 0-1 0 0,-2 0 1 0 0,-1-1 0 0 0,-1 1 0 0 0,-2-1 0 0 0,-1-1-1 0 0,-2 0 1 0 0,-1 0 0 0 0,-1-2 0 0 0,-2 1 0 0 0,-1-2-1 0 0,-2 0 1 0 0,0-1 0 0 0,-8 6-182 0 0,24-30 53 0 0,0-1 0 0 0,0 1-1 0 0,-1-1 1 0 0,1 0 0 0 0,-1 0 0 0 0,0 0 0 0 0,0 0-1 0 0,0-1 1 0 0,0 1 0 0 0,-1-1 0 0 0,1 0 0 0 0,0 0-1 0 0,-1-1 1 0 0,0 1 0 0 0,1-1 0 0 0,-1 0 0 0 0,0 0-1 0 0,0-1 1 0 0,1 1 0 0 0,-1-1 0 0 0,0 0 0 0 0,0-1 0 0 0,0 1-1 0 0,1-1 1 0 0,-2 0-53 0 0,-3-6-3 0 0,0-1 0 0 0,0-1 0 0 0,1 0 1 0 0,0 0-1 0 0,0 0 0 0 0,1-1 0 0 0,1 0 0 0 0,-1 0 0 0 0,2-1 0 0 0,-1 0 0 0 0,2 0 0 0 0,-1 0 0 0 0,2-1 1 0 0,-1 1-1 0 0,2-1 0 0 0,-1 0 0 0 0,2 0 0 0 0,-1 0 0 0 0,2 0 0 0 0,-1 0 0 0 0,2 0 0 0 0,0 0 0 0 0,1-9 3 0 0,0 0-142 0 0,1 0 0 0 0,1 0-1 0 0,0 0 1 0 0,2 0-1 0 0,1 1 1 0 0,0 0-1 0 0,1 0 1 0 0,1 0-1 0 0,1 1 1 0 0,1 1-1 0 0,0 0 1 0 0,2 0-1 0 0,0 1 1 0 0,3-2 142 0 0,141-129-4786 0 0,-76 95 1768 0 0,-44 31 1478 0 0</inkml:trace>
  <inkml:trace contextRef="#ctx0" brushRef="#br0" timeOffset="2785.79">272 36 868 0 0,'-15'6'263'0'0,"1"1"0"0"0,-1 1 1 0 0,2 0-1 0 0,-1 1 0 0 0,1 0 0 0 0,0 1 0 0 0,1 0 1 0 0,0 1-1 0 0,0 1 0 0 0,2 0 0 0 0,-1 0 0 0 0,2 1 1 0 0,-1 0-1 0 0,2 1 0 0 0,0 0 0 0 0,0 0 0 0 0,2 1 1 0 0,-3 6-264 0 0,-4 13 283 0 0,2 0 1 0 0,1 1-1 0 0,2 1 1 0 0,2-1 0 0 0,0 1-1 0 0,3 1 1 0 0,1 18-284 0 0,24 78 642 0 0,-2-77-689 0 0,3-2 0 0 0,2 0 0 0 0,3-1 0 0 0,2-2 0 0 0,2-1 0 0 0,2-2 0 0 0,2-1 0 0 0,2-1 0 0 0,2-3 0 0 0,2-1 0 0 0,2-2 0 0 0,2-2 0 0 0,1-2 47 0 0,-14-9-858 0 0,0-2 0 0 0,2-1 0 0 0,1-1 0 0 0,0-3 0 0 0,39 16 858 0 0,-16-13-1412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83 136 1016 0 0,'-69'-47'3952'0'0,"58"44"-2879"0"0,11 2-965 0 0,0 1 1 0 0,0 0-1 0 0,1-1 1 0 0,-1 1-1 0 0,0-1 1 0 0,0 1-1 0 0,0 0 0 0 0,1-1 1 0 0,-1 1-1 0 0,0-1 1 0 0,0 1-1 0 0,0-1 1 0 0,0 1-1 0 0,0 0 1 0 0,0-1-1 0 0,0 1 0 0 0,0-1 1 0 0,0 1-1 0 0,0-1 1 0 0,0 1-1 0 0,0-1 1 0 0,0 1-1 0 0,0 0 1 0 0,-1-1-1 0 0,1 1 0 0 0,0-1 1 0 0,0 1-1 0 0,0 0 1 0 0,-1-1-1 0 0,1 1 1 0 0,0-1-1 0 0,0 1 1 0 0,-1 0-1 0 0,1-1 0 0 0,0 1 1 0 0,-1 0-1 0 0,1 0 1 0 0,0-1-1 0 0,-1 1-108 0 0,170-27 813 0 0,1 7 0 0 0,91 5-813 0 0,-144 8 44 0 0,-20 7-1343 0 0,-97 0 1243 0 0,-1 1 1 0 0,1-1-1 0 0,-1 1 0 0 0,1-1 0 0 0,-1 1 1 0 0,0-1-1 0 0,1 1 0 0 0,0-1 1 0 0,-1 1-1 0 0,1-1 0 0 0,-1 1 0 0 0,1 0 1 0 0,0-1-1 0 0,-1 1 0 0 0,1 0 1 0 0,0-1-1 0 0,0 1 0 0 0,0 0 0 0 0,-1 0 1 0 0,1-1-1 0 0,0 1 0 0 0,0 0 1 0 0,0 0-1 0 0,0-1 0 0 0,0 1 1 0 0,0 0-1 0 0,0 0 0 0 0,1-1 0 0 0,-1 1 1 0 0,0 0-1 0 0,0-1 0 0 0,1 1 1 0 0,-1 0-1 0 0,0-1 0 0 0,1 1 0 0 0,-1 0 1 0 0,0-1-1 0 0,1 1 0 0 0,-1-1 1 0 0,1 1-1 0 0,-1-1 0 0 0,1 1 0 0 0,-1-1 1 0 0,1 1-1 0 0,0-1 0 0 0,-1 1 1 0 0,1-1-1 0 0,-1 0 0 0 0,1 1 0 0 0,0-1 1 0 0,-1 0-1 0 0,1 1 0 0 0,0-1 1 0 0,0 0-1 0 0,-1 0 0 0 0,1 0 0 0 0,0 0 1 0 0,0 0-1 0 0,-1 0 0 0 0,1 0 1 0 0,0 0-1 0 0,-1 0 0 0 0,1 0 1 0 0,0 0-1 0 0,0 0 0 0 0,-1-1 0 0 0,1 1 1 0 0,0 0-1 0 0,-1 0 0 0 0,1-1 56 0 0,-68 34-4039 0 0,35-23 2709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4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1624 0 0,'34'21'4535'0'0,"378"1"-1745"0"0,-192-8-8817 0 0,-203-14 4681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4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550 294 1568 0 0,'-33'19'3648'0'0,"-34"78"-2585"0"0,-85 283-378 0 0,102-321-4805 0 0,38-55 2796 0 0</inkml:trace>
  <inkml:trace contextRef="#ctx0" brushRef="#br0" timeOffset="277.388">205 293 1684 0 0,'9'-9'2294'0'0,"-9"8"-2228"0"0,1 1 0 0 0,-1-1 0 0 0,1 1 0 0 0,-1-1 0 0 0,1 1 1 0 0,-1-1-1 0 0,1 1 0 0 0,-1-1 0 0 0,1 1 0 0 0,-1 0 0 0 0,1-1 0 0 0,0 1 0 0 0,-1 0 1 0 0,1 0-1 0 0,0-1 0 0 0,-1 1 0 0 0,1 0 0 0 0,0 0 0 0 0,-1 0 0 0 0,1 0 0 0 0,0 0 1 0 0,0 0-1 0 0,-1 0 0 0 0,1 0 0 0 0,0 0 0 0 0,-1 0 0 0 0,1 0 0 0 0,0 0 0 0 0,-1 0 1 0 0,1 1-1 0 0,0-1 0 0 0,-1 0 0 0 0,1 0 0 0 0,0 1 0 0 0,-1-1 0 0 0,1 1 0 0 0,-1-1 1 0 0,1 0-1 0 0,-1 1 0 0 0,1-1 0 0 0,-1 1 0 0 0,1-1 0 0 0,-1 1 0 0 0,1-1 0 0 0,-1 1 1 0 0,0 0-1 0 0,1-1 0 0 0,-1 1 0 0 0,0 0 0 0 0,1-1 0 0 0,-1 1 0 0 0,0 0 0 0 0,0-1 1 0 0,0 1-1 0 0,0 0 0 0 0,0-1 0 0 0,1 1 0 0 0,-1 0 0 0 0,0-1 0 0 0,-1 1 0 0 0,1 0 1 0 0,0-1-1 0 0,0 1 0 0 0,0 0-66 0 0,0 0-19 0 0,175 184 1123 0 0,-153-160-1171 0 0,66 89-1127 0 0,-57-30-3516 0 0,-29-71 3266 0 0</inkml:trace>
  <inkml:trace contextRef="#ctx0" brushRef="#br0" timeOffset="526.803">895 779 836 0 0,'-7'24'644'0'0,"0"-1"-60"0"0,-2 0-88 0 0,0 1 96 0 0,-1-3-8 0 0,-3 1-160 0 0,-3-4 104 0 0,0 2-136 0 0,-3-3-11 0 0,-5-4-113 0 0,5 2-80 0 0,-4-5-16 0 0,9-3-500 0 0,-2-5-361 0 0,16-2-667 0 0,-13 0 40 0 0,-17-20-8 0 0</inkml:trace>
  <inkml:trace contextRef="#ctx0" brushRef="#br0" timeOffset="825.245">1100 299 1304 0 0,'61'63'3125'0'0,"-60"-62"-3082"0"0,72 110-6 0 0,-60-104-1726 0 0,-7-5 589 0 0</inkml:trace>
  <inkml:trace contextRef="#ctx0" brushRef="#br0" timeOffset="1092.024">1549 246 964 0 0,'-11'-8'4947'0'0,"-38"57"-4068"0"0,-99 201 333 0 0,94-146-860 0 0,26-50-312 0 0,-54 87-805 0 0,5-74-4116 0 0,64-61 3413 0 0</inkml:trace>
  <inkml:trace contextRef="#ctx0" brushRef="#br0" timeOffset="1415.473">1900 373 1048 0 0,'3'28'543'0'0,"-2"1"0"0"0,0-1 0 0 0,-2 1 0 0 0,-1 0 0 0 0,-1-1 0 0 0,-2 0 0 0 0,0 0 0 0 0,-2 0 1 0 0,-1 0-1 0 0,-4 5-543 0 0,0-9 167 0 0,0-1 1 0 0,-1 0 0 0 0,-2-1-1 0 0,0-1 1 0 0,-1 0 0 0 0,-1-1-1 0 0,-1-1 1 0 0,-1 0 0 0 0,-1-2 0 0 0,0 0-1 0 0,-1-1 1 0 0,-1-1 0 0 0,0-1-1 0 0,-1-1 1 0 0,-1-1 0 0 0,0-1-1 0 0,-1-1-167 0 0,-9 4-497 0 0,-1-2 1 0 0,-1-1-1 0 0,0-2 0 0 0,-1-1 0 0 0,1-2 0 0 0,-1-2 0 0 0,-12 0 497 0 0,-81-17-2829 0 0,59-2 1611 0 0</inkml:trace>
  <inkml:trace contextRef="#ctx0" brushRef="#br0" timeOffset="1804.818">170 238 1604 0 0,'-17'17'309'0'0,"0"2"0"0"0,1 0 1 0 0,2 1-1 0 0,0 1 0 0 0,1 0 0 0 0,1 1 0 0 0,0 0 0 0 0,2 1 0 0 0,1 0 0 0 0,1 0 1 0 0,1 1-1 0 0,1 0 0 0 0,1 1 0 0 0,1-1 0 0 0,1 1 0 0 0,2 0 0 0 0,0 6-309 0 0,3-14 10 0 0,0-1 0 0 0,1 1 0 0 0,1-1 1 0 0,0 0-1 0 0,1 0 0 0 0,1-1 0 0 0,1 1 0 0 0,0-1 0 0 0,1-1 0 0 0,0 1 0 0 0,1-1 0 0 0,1-1 0 0 0,0 0 0 0 0,1 0-10 0 0,110 103-3610 0 0,-87-91 2236 0 0</inkml:trace>
  <inkml:trace contextRef="#ctx0" brushRef="#br0" timeOffset="2873.215">1628 1 1440 0 0,'27'25'2346'0'0,"1"18"-1929"0"0,-2 1 0 0 0,-1 0-1 0 0,-3 2 1 0 0,-2 1 0 0 0,-1 1 0 0 0,-3 0-1 0 0,-2 1 1 0 0,-2 1 0 0 0,1 22-417 0 0,-4-31 291 0 0,-2 1 0 0 0,-2-1 0 0 0,-1 1 0 0 0,-3 0 0 0 0,-1 0 0 0 0,-4 29-291 0 0,-6-9 214 0 0,-2 1 1 0 0,-3-2-1 0 0,-3 0 1 0 0,-3-1-1 0 0,-5 8-214 0 0,-104 167-2571 0 0,52-174-1721 0 0,55-54 2956 0 0</inkml:trace>
  <inkml:trace contextRef="#ctx0" brushRef="#br0" timeOffset="4160.705">1533 138 2128 0 0,'0'0'807'0'0,"0"0"-168"0"0,0 0-50 0 0,0 0-6 0 0,0 0-13 0 0,3-19 1274 0 0,2 20-1793 0 0,0 1 1 0 0,0 0-1 0 0,0 0 1 0 0,0 0-1 0 0,0 0 1 0 0,-1 1-1 0 0,0 0 1 0 0,1 0-1 0 0,-1 0 0 0 0,0 0 1 0 0,0 1-1 0 0,-1-1 1 0 0,1 1-1 0 0,-1 0 1 0 0,1 0-1 0 0,-1 0 1 0 0,-1 1-1 0 0,1-1 0 0 0,-1 1 1 0 0,1 0-1 0 0,-1-1 1 0 0,0 1-1 0 0,-1 0 1 0 0,1 0-1 0 0,-1 0 0 0 0,0 1 1 0 0,-1-1-1 0 0,1 0 1 0 0,-1 0-1 0 0,0 0 1 0 0,0 0-1 0 0,-1 1 1 0 0,1-1-1 0 0,-2 5-51 0 0,3-4 68 0 0,-15 234 945 0 0,5-209-953 0 0,0 0 1 0 0,-2-1-1 0 0,-1 0 0 0 0,-2-1 0 0 0,-1-1 1 0 0,-1 0-1 0 0,-1-1 0 0 0,-1 0 0 0 0,-3-1-60 0 0,-135 113-4591 0 0,117-121 1716 0 0,31-17 1373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5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18 181 996 0 0,'-2'3'83'0'0,"2"0"-1"0"0,-1 0 1 0 0,0 0-1 0 0,1 0 1 0 0,-1 1 0 0 0,1-1-1 0 0,0 0 1 0 0,0 0-1 0 0,0 0 1 0 0,0 0-1 0 0,1 0 1 0 0,-1 0 0 0 0,1 0-1 0 0,0 0 1 0 0,0 0-1 0 0,0 0 1 0 0,0 0-1 0 0,0 0 1 0 0,1 0 0 0 0,-1-1-1 0 0,1 1 1 0 0,0-1-1 0 0,-1 1 1 0 0,2-1-1 0 0,-1 0 1 0 0,0 1-1 0 0,0-1 1 0 0,0 0 0 0 0,1 0-1 0 0,-1-1 1 0 0,1 1-1 0 0,0 0 1 0 0,0-1-1 0 0,-1 0 1 0 0,1 1 0 0 0,0-1-1 0 0,0 0 1 0 0,0-1-1 0 0,0 1 1 0 0,0 0-1 0 0,0-1 1 0 0,0 0 0 0 0,1 0-1 0 0,-1 0 1 0 0,0 0-83 0 0,171-3-303 0 0,-169 2 447 0 0,1-1 0 0 0,-1 1 0 0 0,1-1 0 0 0,-1 0-1 0 0,0-1 1 0 0,0 1 0 0 0,0-1 0 0 0,0 0 0 0 0,0 0 0 0 0,0-1 0 0 0,-1 1 0 0 0,0-1-1 0 0,0 0 1 0 0,0 0 0 0 0,0 0 0 0 0,0-1 0 0 0,-1 1 0 0 0,0-1 0 0 0,2-4-144 0 0,4 0 2094 0 0,-11 40-2053 0 0,5 81 195 0 0,34 283 1544 0 0,-37-385-1696 0 0,-1 1 0 0 0,0-1 0 0 0,0 0 0 0 0,-1 0 0 0 0,0 0 0 0 0,0 0-1 0 0,-1 0 1 0 0,-1-1 0 0 0,0 1 0 0 0,0-1 0 0 0,-1 0 0 0 0,0 0 0 0 0,0 0-1 0 0,-1-1 1 0 0,0 0 0 0 0,-1 0 0 0 0,0-1 0 0 0,0 1 0 0 0,0-1 0 0 0,-1-1 0 0 0,0 0-1 0 0,0 0 1 0 0,-1 0 0 0 0,0-1 0 0 0,0 0 0 0 0,0-1 0 0 0,-1 0 0 0 0,1 0-1 0 0,-1-1 1 0 0,0-1 0 0 0,0 1 0 0 0,0-2 0 0 0,-1 1-84 0 0,2-3-89 0 0,0 0-1 0 0,1 0 1 0 0,-1-1 0 0 0,1 0 0 0 0,-1 0-1 0 0,1-1 1 0 0,0 0 0 0 0,0-1 0 0 0,0 1-1 0 0,0-2 1 0 0,1 1 0 0 0,-1-1 0 0 0,1 0-1 0 0,0-1 1 0 0,1 1 0 0 0,-1-1 0 0 0,1-1-1 0 0,0 1 1 0 0,1-1 0 0 0,0 0 0 0 0,0 0-1 0 0,0-1 1 0 0,1 0 0 0 0,0 0 0 0 0,1 0-1 0 0,-1 0 1 0 0,2 0 0 0 0,-1 0-1 0 0,1-1 1 0 0,0 0 0 0 0,1 1 0 0 0,0-1-1 0 0,0 0 1 0 0,1 1 0 0 0,0-1 0 0 0,1 0-1 0 0,0 0 1 0 0,0 1 0 0 0,1-1 0 0 0,1-5 89 0 0,8-12-382 0 0,1 1 1 0 0,1 0 0 0 0,1 1-1 0 0,1 0 1 0 0,1 1-1 0 0,1 1 1 0 0,1 1 0 0 0,1 0-1 0 0,0 1 1 0 0,2 1 0 0 0,1 1-1 0 0,0 1 1 0 0,1 1-1 0 0,14-7 382 0 0,47-38-1327 0 0,-45 32 550 0 0</inkml:trace>
  <inkml:trace contextRef="#ctx0" brushRef="#br0" timeOffset="283.037">656 33 1868 0 0,'9'-15'2738'0'0,"-9"14"-2664"0"0,0 0 0 0 0,1 0 1 0 0,-1 0-1 0 0,0 0 1 0 0,0 1-1 0 0,1-1 0 0 0,-1 0 1 0 0,1 0-1 0 0,-1 0 1 0 0,1 1-1 0 0,-1-1 0 0 0,1 0 1 0 0,0 1-1 0 0,-1-1 1 0 0,1 0-1 0 0,0 1 0 0 0,-1-1 1 0 0,1 1-1 0 0,0-1 1 0 0,0 1-1 0 0,-1-1 0 0 0,1 1 1 0 0,0 0-1 0 0,0-1 1 0 0,0 1-1 0 0,0 0 0 0 0,0 0 1 0 0,0 0-1 0 0,-1-1 1 0 0,1 1-1 0 0,0 0 0 0 0,0 0 1 0 0,0 0-1 0 0,0 0 1 0 0,0 1-1 0 0,0-1 0 0 0,0 0 1 0 0,0 0-1 0 0,-1 1 1 0 0,1-1-1 0 0,0 0 0 0 0,0 1 1 0 0,0-1-1 0 0,0 0 0 0 0,-1 1 1 0 0,1 0-1 0 0,0-1 1 0 0,-1 1-1 0 0,1-1 0 0 0,0 1 1 0 0,-1 0-1 0 0,1-1 1 0 0,-1 1-1 0 0,1 0 0 0 0,0 0-74 0 0,14 14 144 0 0,0 1 0 0 0,-1 0-1 0 0,-1 0 1 0 0,0 2 0 0 0,-1 0-1 0 0,-1 0 1 0 0,-1 1-1 0 0,-1 0 1 0 0,0 1 0 0 0,4 16-144 0 0,-6-21 114 0 0,-1-1 1 0 0,-1 1 0 0 0,-1 0 0 0 0,0 0 0 0 0,-1 0 0 0 0,0 1 0 0 0,-1-1 0 0 0,-1 1 0 0 0,0 0-1 0 0,-2-1 1 0 0,1 1 0 0 0,-2 0 0 0 0,-1 4-115 0 0,-4 9 25 0 0,-2-1-1 0 0,0 0 1 0 0,-2 0 0 0 0,-1-1-1 0 0,-2 0 1 0 0,0-1 0 0 0,-1-1-1 0 0,-2 0 1 0 0,-11 11-25 0 0,10-13-754 0 0,-1-1-1 0 0,-1-2 0 0 0,-1 0 1 0 0,-1-1-1 0 0,-1-1 1 0 0,0-1-1 0 0,-1-1 1 0 0,-8 4 754 0 0,-31-7-2535 0 0,46-13 1281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5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1148 0 0,'-9'0'186'0'0,"0"0"0"0"0,0 1 0 0 0,0 0 0 0 0,1 1 0 0 0,-1-1 0 0 0,0 2 0 0 0,1-1 0 0 0,-1 1 0 0 0,1 1 0 0 0,0-1 0 0 0,0 1 0 0 0,0 1 0 0 0,0 0 0 0 0,1 0-1 0 0,0 0 1 0 0,0 1 0 0 0,0 0 0 0 0,1 0 0 0 0,0 0 0 0 0,0 1 0 0 0,1 0 0 0 0,-1 1 0 0 0,2-1 0 0 0,-1 1 0 0 0,1 0 0 0 0,0 0 0 0 0,0 0 0 0 0,1 0 0 0 0,1 1 0 0 0,-1-1 0 0 0,1 1 0 0 0,0 0 0 0 0,1 0 0 0 0,0 0-186 0 0,-2 5 119 0 0,1 0 0 0 0,0 0 1 0 0,1 0-1 0 0,1 0 0 0 0,0 0 1 0 0,0 0-1 0 0,2 0 0 0 0,0 0 1 0 0,0 0-1 0 0,1 0 0 0 0,1 0 1 0 0,0-1-1 0 0,1 0 1 0 0,1 0-1 0 0,2 5-119 0 0,1-2 10 0 0,0-1 0 0 0,1 0 0 0 0,0 0-1 0 0,1-1 1 0 0,1-1 0 0 0,0 0 0 0 0,1 0 0 0 0,0-1 0 0 0,1-1 0 0 0,1 0 0 0 0,-1-1 0 0 0,12 5-10 0 0,-13-8-538 0 0,0-1 1 0 0,0 0 0 0 0,0-1 0 0 0,1-1 0 0 0,-1 0 0 0 0,1-1 0 0 0,0 0 0 0 0,0-1-1 0 0,0-1 1 0 0,7 0 537 0 0,-3-5-1376 0 0,13-15 4 0 0</inkml:trace>
  <inkml:trace contextRef="#ctx0" brushRef="#br0" timeOffset="449.648">369 60 1460 0 0,'0'-6'1179'0'0,"22"-16"1254"0"0,-15 20-2387 0 0,-1 0-1 0 0,1 1 0 0 0,0 0 0 0 0,0 1 1 0 0,-1-1-1 0 0,1 1 0 0 0,0 0 0 0 0,0 1 1 0 0,0 0-1 0 0,-1 0 0 0 0,1 0 0 0 0,0 1 1 0 0,-1 0-1 0 0,0 0 0 0 0,1 1 0 0 0,-1 0 1 0 0,0 0-1 0 0,0 0 0 0 0,0 1 0 0 0,-1 0 1 0 0,1 0-1 0 0,-1 0 0 0 0,0 1 0 0 0,0 0 1 0 0,-1 0-1 0 0,1 0 0 0 0,-1 0 0 0 0,0 1 1 0 0,0 0-1 0 0,-1 0 0 0 0,0 0 0 0 0,0 0 1 0 0,0 0-1 0 0,-1 0 0 0 0,0 1 0 0 0,0-1 1 0 0,-1 1-1 0 0,1 1-45 0 0,-6 2 100 0 0,0 0 0 0 0,-1 0-1 0 0,0-1 1 0 0,-1 0 0 0 0,1 0 0 0 0,-2 0 0 0 0,1-1-1 0 0,-1 1 1 0 0,-1-2 0 0 0,1 1 0 0 0,-1-1 0 0 0,-1 0-1 0 0,1-1 1 0 0,-1 0 0 0 0,0 0 0 0 0,-1-1 0 0 0,1 0-1 0 0,-1-1 1 0 0,0 0 0 0 0,0 0 0 0 0,0-1 0 0 0,-1-1-1 0 0,1 1 1 0 0,-1-2 0 0 0,0 0 0 0 0,0 0-100 0 0,30-31-4028 0 0,26 7 1323 0 0,-17 12 1343 0 0</inkml:trace>
  <inkml:trace contextRef="#ctx0" brushRef="#br0" timeOffset="712.801">828 38 1036 0 0,'-13'1'416'0'0,"1"0"-1"0"0,-1 0 0 0 0,1 1 1 0 0,-1 0-1 0 0,1 1 1 0 0,0 1-1 0 0,0 0 1 0 0,0 0-1 0 0,1 1 1 0 0,-1 1-1 0 0,-1 1-415 0 0,5-2 82 0 0,0 0 1 0 0,1 0-1 0 0,-1 1 0 0 0,1 0 1 0 0,0 1-1 0 0,0-1 0 0 0,1 1 1 0 0,0 1-1 0 0,0-1 0 0 0,1 1 1 0 0,0 0-1 0 0,0 0 0 0 0,1 1 1 0 0,0-1-1 0 0,0 1 0 0 0,1 0 0 0 0,0 0 1 0 0,1 0-1 0 0,0 0 0 0 0,1 1 1 0 0,-1-1-1 0 0,2 1 0 0 0,-1 3-82 0 0,2-7-8 0 0,0 1 0 0 0,0-1-1 0 0,1 0 1 0 0,0 0 0 0 0,0 0-1 0 0,1 0 1 0 0,-1 0-1 0 0,1 0 1 0 0,0 0 0 0 0,1-1-1 0 0,-1 0 1 0 0,1 0 0 0 0,0 0-1 0 0,1 0 1 0 0,-1 0 0 0 0,1-1-1 0 0,0 0 1 0 0,0 0-1 0 0,0 0 1 0 0,1-1 0 0 0,-1 1-1 0 0,1-1 1 0 0,0-1 0 0 0,0 1-1 0 0,4 1 9 0 0,103 21-4292 0 0,-92-25 2906 0 0</inkml:trace>
  <inkml:trace contextRef="#ctx0" brushRef="#br0" timeOffset="989.762">1113 455 1712 0 0,'-9'22'904'0'0,"-6"-2"-140"0"0,-2-3-52 0 0,-6 1-76 0 0,1-1-8 0 0,-4-4-131 0 0,-1-5-109 0 0,2 4-108 0 0,0 0-132 0 0,4-6-136 0 0,1-4 0 0 0,20-2-640 0 0,-10 0 60 0 0,-10-15-877 0 0,16 7 69 0 0,3-2 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5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554 234 1288 0 0,'-13'3'207'0'0,"1"-1"-1"0"0,-1 2 1 0 0,1 0-1 0 0,0 1 1 0 0,1 0 0 0 0,-1 0-1 0 0,1 1 1 0 0,0 1-1 0 0,0 0 1 0 0,1 0-1 0 0,0 1 1 0 0,0 1 0 0 0,1 0-1 0 0,0 0 1 0 0,0 0-1 0 0,1 1 1 0 0,0 1-1 0 0,1-1 1 0 0,1 1 0 0 0,-1 0-1 0 0,2 1 1 0 0,-1-1-1 0 0,2 1 1 0 0,-1 0-1 0 0,2 1 1 0 0,0-1 0 0 0,0 1-1 0 0,1-1 1 0 0,0 8-207 0 0,2 25 241 0 0,2 0 0 0 0,1 0 0 0 0,3-1 0 0 0,2 0-1 0 0,1 0 1 0 0,3 0 0 0 0,1-2 0 0 0,12 26-241 0 0,-22-61 28 0 0,32 93 250 0 0,-18-58-104 0 0,-1 2 1 0 0,-3 0-1 0 0,-1 1 0 0 0,-2 1 1 0 0,-2-1-1 0 0,-1 20-174 0 0,-7-49 10 0 0,0 0-1 0 0,-2 0 1 0 0,0 0-1 0 0,0 0 0 0 0,-2-1 1 0 0,0 1-1 0 0,0-1 1 0 0,-2 0-1 0 0,0 0 0 0 0,0-1 1 0 0,-2 1-1 0 0,0-1 1 0 0,0-1-1 0 0,-1 0 0 0 0,-1 0 1 0 0,0-1-1 0 0,-1 0 1 0 0,0 0-1 0 0,-1-2 1 0 0,0 1-1 0 0,0-1 0 0 0,-9 4-9 0 0,5-4-505 0 0,0-1-1 0 0,-1 0 0 0 0,0-2 0 0 0,-1 0 0 0 0,1 0 1 0 0,-1-2-1 0 0,-1 0 0 0 0,1-1 0 0 0,0-1 0 0 0,-1-1 1 0 0,0-1-1 0 0,-6 0 506 0 0,-13-5-1344 0 0,-27-17 44 0 0</inkml:trace>
  <inkml:trace contextRef="#ctx0" brushRef="#br0" timeOffset="698.286">214 1891 1480 0 0,'-62'1'5622'0'0,"118"-10"-3663"0"0,472-36-102 0 0,-464 35-2169 0 0,-63 10 60 0 0,-1 0-30 0 0,0 0-53 0 0,0 0-44 0 0,0 0-216 0 0,4-7-4648 0 0,-1 5 3911 0 0</inkml:trace>
  <inkml:trace contextRef="#ctx0" brushRef="#br0" timeOffset="1381">1491 1663 1540 0 0,'-65'98'2476'0'0,"38"-68"-2210"0"0,-2-2 0 0 0,-1-1 0 0 0,-1-1 0 0 0,-1-1 0 0 0,-1-2 0 0 0,-1-1 0 0 0,-1-2 0 0 0,-1-1 0 0 0,-1-2 0 0 0,-38 12-266 0 0,73-27 3 0 0,0-1 1 0 0,-1 1-1 0 0,1-1 0 0 0,0 0 1 0 0,-1 0-1 0 0,0 0 1 0 0,1 0-1 0 0,-1-1 0 0 0,1 1 1 0 0,-1-1-1 0 0,0 1 0 0 0,0-1 1 0 0,1 0-1 0 0,-1 0 1 0 0,0 0-1 0 0,1-1 0 0 0,-1 1 1 0 0,0 0-1 0 0,1-1 0 0 0,-1 0 1 0 0,0 0-1 0 0,1 0 0 0 0,-1 0 1 0 0,1 0-1 0 0,0 0 1 0 0,-1-1-1 0 0,1 1 0 0 0,0-1 1 0 0,0 1-1 0 0,0-1 0 0 0,0 0 1 0 0,0 0-1 0 0,0 0 1 0 0,0 0-1 0 0,1 0 0 0 0,-1 0 1 0 0,1-1-1 0 0,-1 1 0 0 0,1-1 1 0 0,0 1-1 0 0,0-1 1 0 0,0 1-1 0 0,0-1 0 0 0,1 1 1 0 0,-1-1-1 0 0,1 0 0 0 0,-1 1 1 0 0,1-1-1 0 0,0 0 0 0 0,0 0 1 0 0,0 1-1 0 0,0-1 1 0 0,1 0-1 0 0,0-1-3 0 0,-1-4-46 0 0,1 0 1 0 0,0 1-1 0 0,1-1 0 0 0,0 0 1 0 0,0 1-1 0 0,0-1 1 0 0,1 1-1 0 0,0 0 0 0 0,1 0 1 0 0,-1 0-1 0 0,1 0 0 0 0,1 1 1 0 0,-1-1-1 0 0,1 1 1 0 0,0 0-1 0 0,1 1 0 0 0,-1-1 1 0 0,1 1-1 0 0,0 0 0 0 0,1 0 1 0 0,-1 1-1 0 0,1 0 1 0 0,0 0-1 0 0,0 1 0 0 0,0-1 1 0 0,0 1-1 0 0,1 1 1 0 0,5-2 45 0 0,154 68-215 0 0,-107-39 189 0 0,-37-15 8 0 0,0 0 0 0 0,0-2 1 0 0,1 0-1 0 0,0-2 1 0 0,0 0-1 0 0,1-2 1 0 0,0-1-1 0 0,11 0 18 0 0,-33-3-4 0 0,25 1-24 0 0,0-1 0 0 0,-1-1 0 0 0,1-2 0 0 0,0 0 0 0 0,-1-2 0 0 0,0-1 0 0 0,9-4 28 0 0,-32 9 16 0 0,0 0 1 0 0,1 0-1 0 0,-1-1 1 0 0,0 1-1 0 0,1-1 0 0 0,-1 0 1 0 0,0 0-1 0 0,0-1 0 0 0,-1 1 1 0 0,1-1-1 0 0,0 0 1 0 0,-1 0-1 0 0,0 0 0 0 0,1 0 1 0 0,-1 0-1 0 0,0-1 0 0 0,-1 0 1 0 0,1 1-1 0 0,-1-1 0 0 0,0 0 1 0 0,0 0-1 0 0,0 0 1 0 0,0-1-1 0 0,0 1 0 0 0,-1 0 1 0 0,0-1-1 0 0,0 1 0 0 0,0-1 1 0 0,-1 1-1 0 0,0-1 1 0 0,1 0-17 0 0,-11-10-90 0 0,1 1 1 0 0,-2 0 0 0 0,0 1-1 0 0,-1 0 1 0 0,0 1 0 0 0,-1 0-1 0 0,0 1 1 0 0,0 0 0 0 0,-2 1 0 0 0,1 1-1 0 0,-1 0 1 0 0,0 1 0 0 0,-1 0-1 0 0,0 2 1 0 0,0 0 0 0 0,-1 0 0 0 0,-15-2 89 0 0,-17-10-1729 0 0,14 4 397 0 0</inkml:trace>
  <inkml:trace contextRef="#ctx0" brushRef="#br0" timeOffset="2376.496">1203 1 1404 0 0,'0'0'743'0'0,"0"0"-158"0"0,0 0-15 0 0,0 0-15 0 0,0 0-69 0 0,0 0-59 0 0,0 0-83 0 0,0 0 23 0 0,0 0-29 0 0,0 0-34 0 0,0 0 20 0 0,0 0-52 0 0,0 0-70 0 0,0 0-62 0 0,0 0 32 0 0,-14 8 156 0 0,-192 117 449 0 0,-98 1-215 0 0,304-126-573 0 0,-1 1-1 0 0,0-1 1 0 0,0 1-1 0 0,0-1 1 0 0,0 0-1 0 0,0 0 1 0 0,0 0 0 0 0,0 1-1 0 0,0-1 1 0 0,0 0-1 0 0,0 0 1 0 0,0 0-1 0 0,0 0 1 0 0,0-1-1 0 0,0 1 1 0 0,0 0-1 0 0,0 0 1 0 0,0 0 0 0 0,1-1-1 0 0,-1 1 1 0 0,0-1-1 0 0,0 1 1 0 0,0-1-1 0 0,0 1 1 0 0,0-1-1 0 0,1 1 1 0 0,-1-1-1 0 0,0 1 1 0 0,0-1 0 0 0,1 0-1 0 0,-1 0 1 0 0,1 1-1 0 0,-1-1 1 0 0,0 0-1 0 0,1 0 1 0 0,0 0-1 0 0,-1 0 1 0 0,1 0-1 0 0,-1 1 1 0 0,1-1 0 0 0,0 0-1 0 0,0 0 1 0 0,-1 0-1 0 0,1 0 1 0 0,0 0-1 0 0,0 0 1 0 0,0 0-1 0 0,0 0 1 0 0,0 0 0 0 0,0 0-1 0 0,1 0 1 0 0,-1 0-1 0 0,0 0 1 0 0,0 0-1 0 0,1 0 1 0 0,-1 0-1 0 0,0 0 1 0 0,1 0-1 0 0,-1 1 1 0 0,1-2 11 0 0,24-58-444 0 0,-23 55 412 0 0,0 0 0 0 0,1 1-1 0 0,-1-1 1 0 0,1 0-1 0 0,0 1 1 0 0,0-1 0 0 0,1 1-1 0 0,-1 0 1 0 0,1 0-1 0 0,0 0 1 0 0,0 1-1 0 0,0-1 1 0 0,1 1 0 0 0,-1 0-1 0 0,1 0 1 0 0,-1 1-1 0 0,1-1 1 0 0,0 1 0 0 0,0 0-1 0 0,0 0 1 0 0,1 1-1 0 0,-1 0 1 0 0,0-1 0 0 0,1 2-1 0 0,-1-1 1 0 0,0 1-1 0 0,1 0 1 0 0,0 0 32 0 0,243 85-157 0 0,-3-67 217 0 0,-240-17-26 0 0,-1-1 0 0 0,1 0 0 0 0,-1-1 0 0 0,0 1 0 0 0,1-1 0 0 0,-1 0 0 0 0,0 0 0 0 0,1 0 0 0 0,-1-1 0 0 0,0 0 0 0 0,0 0 0 0 0,0 0 0 0 0,-1-1 0 0 0,1 0 0 0 0,0 1 0 0 0,-1-2 0 0 0,0 1 0 0 0,0 0 0 0 0,0-1 0 0 0,0 0 0 0 0,0 0 0 0 0,-1 0 0 0 0,1 0 0 0 0,-1-1 0 0 0,0 1 0 0 0,0-2-34 0 0,-4 3 3 0 0,0-1 0 0 0,0 0 1 0 0,0 1-1 0 0,0-1 0 0 0,0 0 0 0 0,-1 1 1 0 0,1 0-1 0 0,-1-1 0 0 0,0 1 0 0 0,0 0 1 0 0,-1 0-1 0 0,1 0 0 0 0,0 0 1 0 0,-1 0-1 0 0,0 1 0 0 0,0-1 0 0 0,0 1 1 0 0,0-1-1 0 0,0 1 0 0 0,0 0 1 0 0,0 0-1 0 0,-1 1 0 0 0,1-1 0 0 0,-3 0-3 0 0,-10-4-329 0 0,0 1 0 0 0,0 0 0 0 0,0 2 0 0 0,-1 0 0 0 0,1 0 0 0 0,-1 2 0 0 0,0 0-1 0 0,1 0 1 0 0,-1 2 0 0 0,0 0 0 0 0,1 1 0 0 0,-1 1 0 0 0,1 1 0 0 0,0 0 0 0 0,0 1 0 0 0,-10 4 329 0 0,0-1-1310 0 0</inkml:trace>
  <inkml:trace contextRef="#ctx0" brushRef="#br0" timeOffset="6087.243">2170 597 1120 0 0,'65'-35'1427'0'0,"-63"33"-1366"0"0,0 1 1 0 0,-1-1-1 0 0,1 0 0 0 0,-1 0 1 0 0,0 0-1 0 0,0 1 1 0 0,0-1-1 0 0,0 0 0 0 0,0 0 1 0 0,0-1-1 0 0,0 1 1 0 0,0 0-1 0 0,-1 0 0 0 0,1 0 1 0 0,-1 0-1 0 0,0-1 1 0 0,0 1-1 0 0,1 0 0 0 0,-2 0 1 0 0,1-1-1 0 0,0 1 1 0 0,0 0-1 0 0,-1 0 0 0 0,1 0 1 0 0,-1-1-1 0 0,1 1 1 0 0,-1 0-1 0 0,0 0 0 0 0,0 0 1 0 0,0 0-1 0 0,0 0 1 0 0,0 0-1 0 0,-1 0 0 0 0,1 1 1 0 0,-1-1-1 0 0,1 0 1 0 0,-1 1-1 0 0,1-1 0 0 0,-2 0-61 0 0,-77-47 333 0 0,70 46-326 0 0,0 0 1 0 0,1 1 0 0 0,-2 1-1 0 0,1-1 1 0 0,0 2 0 0 0,0-1-1 0 0,0 2 1 0 0,0-1 0 0 0,-1 1-1 0 0,1 1 1 0 0,0 0 0 0 0,0 0-1 0 0,1 1 1 0 0,-1 0 0 0 0,0 1-1 0 0,1 0 1 0 0,0 0 0 0 0,0 1-1 0 0,0 0 1 0 0,0 1 0 0 0,1 0-1 0 0,0 0 1 0 0,0 1 0 0 0,1 0-1 0 0,0 0 1 0 0,0 1 0 0 0,1 0-1 0 0,0 0 1 0 0,0 0 0 0 0,1 1-1 0 0,0 0 1 0 0,0 0 0 0 0,1 0-1 0 0,0 1 1 0 0,1-1 0 0 0,0 1-1 0 0,0 0 1 0 0,1 0 0 0 0,1 0-1 0 0,-1 0 1 0 0,1 8-8 0 0,3-13 2 0 0,0 0 0 0 0,0 0 1 0 0,1 0-1 0 0,0 0 0 0 0,-1 0 0 0 0,2-1 1 0 0,-1 1-1 0 0,0-1 0 0 0,1 0 1 0 0,0 0-1 0 0,0 0 0 0 0,0 0 0 0 0,0-1 1 0 0,1 1-1 0 0,-1-1 0 0 0,1 0 0 0 0,0-1 1 0 0,0 1-1 0 0,0-1 0 0 0,0 0 0 0 0,1 0 1 0 0,-1-1-1 0 0,0 1 0 0 0,1-1 1 0 0,-1-1-1 0 0,1 1 0 0 0,-1-1 0 0 0,1 0 1 0 0,-1 0-1 0 0,1 0 0 0 0,-1-1 0 0 0,1 0 1 0 0,-1 0-1 0 0,1 0 0 0 0,1-1-2 0 0,7-4-21 0 0,0 0 0 0 0,-1 0 0 0 0,0-1 0 0 0,0-1-1 0 0,-1 0 1 0 0,0-1 0 0 0,0 0 0 0 0,-1-1 0 0 0,0 0 0 0 0,-1-1-1 0 0,0 0 1 0 0,1-3 21 0 0,20-48 2276 0 0,-22 99-2176 0 0,44 233 790 0 0,-10 223 961 0 0,-43-483-1774 0 0,0 0-1 0 0,-1-1 1 0 0,0 1 0 0 0,0 0 0 0 0,-1 0 0 0 0,-1-1 0 0 0,1 1 0 0 0,-2-1 0 0 0,1 0 0 0 0,-1 0 0 0 0,-1 0-1 0 0,1 0 1 0 0,-1-1 0 0 0,-1 0 0 0 0,0 0 0 0 0,0 0 0 0 0,0-1 0 0 0,-1 0 0 0 0,0 0 0 0 0,-1 0 0 0 0,1-1 0 0 0,-1 0-1 0 0,0-1 1 0 0,-1 0 0 0 0,1 0 0 0 0,-1-1 0 0 0,0 0 0 0 0,0 0 0 0 0,-10 2-77 0 0,11-9-12 0 0,0 1 0 0 0,1-1 0 0 0,-1 0 0 0 0,1-1 0 0 0,0 0 1 0 0,0 0-1 0 0,0 0 0 0 0,0-1 0 0 0,1 0 0 0 0,-1-1 0 0 0,2 1 0 0 0,-1-1 0 0 0,0 0 1 0 0,1-1-1 0 0,0 1 0 0 0,1-1 0 0 0,-1 0 0 0 0,1 0 0 0 0,1 0 0 0 0,-1-1 0 0 0,1 1 1 0 0,1-1-1 0 0,-1 0 0 0 0,1 0 0 0 0,1 0 0 0 0,-1 0 0 0 0,1-7 12 0 0,-4-5-212 0 0,1 0 0 0 0,0-1 0 0 0,2 0 0 0 0,1 1 0 0 0,0-1 0 0 0,1 0 1 0 0,2 0-1 0 0,0 0 0 0 0,2-7 212 0 0,3 6-534 0 0,1 1 0 0 0,1-1 1 0 0,1 1-1 0 0,0 1 1 0 0,2 0-1 0 0,0 1 1 0 0,1 0-1 0 0,1 0 0 0 0,1 2 1 0 0,1 0-1 0 0,0 0 1 0 0,1 2-1 0 0,1 0 1 0 0,16-10 533 0 0,9-4-1342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4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980 374 1096 0 0,'-8'-3'137'0'0,"0"1"1"0"0,0 0-1 0 0,-1 0 0 0 0,1 1 0 0 0,0 0 0 0 0,-1 0 1 0 0,1 1-1 0 0,-1 0 0 0 0,1 1 0 0 0,-1 0 1 0 0,1 0-1 0 0,0 1 0 0 0,-1 0 0 0 0,1 0 0 0 0,0 1 1 0 0,0 0-1 0 0,0 0 0 0 0,1 1 0 0 0,-1 0 1 0 0,1 1-1 0 0,0-1 0 0 0,0 1 0 0 0,1 1 0 0 0,-1-1 1 0 0,1 1-1 0 0,0 0 0 0 0,1 1 0 0 0,-1-1 1 0 0,1 1-1 0 0,1 0 0 0 0,-1 1 0 0 0,1 0-137 0 0,-2 19 211 0 0,2 1 0 0 0,1 1 0 0 0,2-1 1 0 0,0 0-1 0 0,2 0 0 0 0,1 0 0 0 0,1 1 0 0 0,2-2 0 0 0,1 1 0 0 0,0 0 0 0 0,3-1 0 0 0,0-1 1 0 0,4 7-212 0 0,5 26 253 0 0,11 40 112 0 0,-2-17 55 0 0,-3 2 0 0 0,-4 1 1 0 0,-4 1-1 0 0,-4 0 0 0 0,1 70-420 0 0,-13-138 28 0 0,-2-1 1 0 0,0 0-1 0 0,0 0 0 0 0,-2-1 1 0 0,0 1-1 0 0,-1-1 0 0 0,-1 0 1 0 0,0 0-1 0 0,-1 0 0 0 0,-1-1 1 0 0,0 0-1 0 0,-1 0 0 0 0,-1-1 1 0 0,0 0-1 0 0,-1-1 0 0 0,-6 5-28 0 0,16-17-78 0 0,0 1-1 0 0,-1-1 0 0 0,0 0 0 0 0,1 1 0 0 0,-1-1 0 0 0,0 0 0 0 0,1 0 0 0 0,-1 0 1 0 0,0-1-1 0 0,0 1 0 0 0,0 0 0 0 0,0-1 0 0 0,0 1 0 0 0,0-1 0 0 0,0 0 1 0 0,0 1-1 0 0,0-1 0 0 0,0 0 0 0 0,0 0 0 0 0,0-1 0 0 0,0 1 0 0 0,0 0 1 0 0,0-1-1 0 0,0 1 0 0 0,0-1 0 0 0,0 1 0 0 0,0-1 0 0 0,1 0 0 0 0,-1 0 1 0 0,0 0-1 0 0,0 0 0 0 0,1 0 0 0 0,-1 0 0 0 0,1 0 0 0 0,-1-1 0 0 0,1 1 0 0 0,-1-1 1 0 0,1 1-1 0 0,0-1 0 0 0,-1 1 0 0 0,1-1 0 0 0,0 0 0 0 0,0 0 0 0 0,0 0 79 0 0,-25-88-4519 0 0,26 68 3068 0 0</inkml:trace>
  <inkml:trace contextRef="#ctx0" brushRef="#br0" timeOffset="3559.261">18 2246 1724 0 0,'0'0'784'0'0,"-17"2"1452"0"0,38 9 1284 0 0,50-26-3391 0 0,-48 8 277 0 0,332-54-158 0 0,-354 62-6165 0 0,-5-2 4731 0 0</inkml:trace>
  <inkml:trace contextRef="#ctx0" brushRef="#br0" timeOffset="4184.163">932 2102 1120 0 0,'14'10'2320'0'0,"-18"1"-2180"0"0,0-1-1 0 0,-1 0 0 0 0,0 0 0 0 0,-1 0 1 0 0,0 0-1 0 0,-1-1 0 0 0,0 0 1 0 0,0-1-1 0 0,-1 0 0 0 0,0 0 0 0 0,-1 0 1 0 0,1-1-1 0 0,-1 0 0 0 0,-1-1 1 0 0,1 0-1 0 0,-1 0 0 0 0,0-1 0 0 0,-1 0 1 0 0,1-1-1 0 0,-5 1-139 0 0,-140 58 1649 0 0,154-64-1647 0 0,0 1 0 0 0,0 0 0 0 0,0-1 0 0 0,0 1-1 0 0,0-1 1 0 0,1 1 0 0 0,-1-1 0 0 0,0 1-1 0 0,0-1 1 0 0,0 0 0 0 0,0 1 0 0 0,1-1 0 0 0,-1 0-1 0 0,0 1 1 0 0,1-1 0 0 0,-1 0 0 0 0,1 0-1 0 0,-1 0 1 0 0,1 0 0 0 0,-1 0 0 0 0,1 0 0 0 0,-1 0-1 0 0,1 0 1 0 0,0 0 0 0 0,0 1 0 0 0,-1-2 0 0 0,1 1-1 0 0,0 0 1 0 0,0 0 0 0 0,0 0 0 0 0,0 0-1 0 0,0 0 1 0 0,0 0 0 0 0,0 0 0 0 0,1 0 0 0 0,-1 0-1 0 0,0 0 1 0 0,1 0 0 0 0,-1 0 0 0 0,0 1-1 0 0,1-1 1 0 0,-1 0 0 0 0,1 0 0 0 0,-1 0 0 0 0,1 0-1 0 0,0 0 1 0 0,-1 1 0 0 0,1-1 0 0 0,0 0-1 0 0,0 1 1 0 0,-1-1 0 0 0,1 0-2 0 0,12-9-61 0 0,-1 0 0 0 0,1 1 0 0 0,1 0 0 0 0,0 1-1 0 0,0 1 1 0 0,0 0 0 0 0,1 1 0 0 0,0 1 0 0 0,0 0 0 0 0,1 1 0 0 0,-1 0-1 0 0,1 1 1 0 0,0 1 0 0 0,0 1 0 0 0,0 0 0 0 0,0 1 0 0 0,0 1 0 0 0,0 0-1 0 0,0 1 1 0 0,5 2 61 0 0,34-3-100 0 0,-13 1 43 0 0,99-16 570 0 0,-140 12-481 0 0,0 0 0 0 0,-1 0-1 0 0,1-1 1 0 0,-1 1 0 0 0,0-1 0 0 0,0 1 0 0 0,0 0 0 0 0,0-1 0 0 0,0 1 0 0 0,0 0 0 0 0,-1-1 0 0 0,1 1 0 0 0,-1 0 0 0 0,0-1 0 0 0,1 1 0 0 0,-1 0 0 0 0,0 0 0 0 0,0 0 0 0 0,-1-1 0 0 0,1 1-1 0 0,0 0 1 0 0,-1 1 0 0 0,1-1 0 0 0,-1 0 0 0 0,1 0 0 0 0,-1 1 0 0 0,0-1 0 0 0,0 1 0 0 0,0-1 0 0 0,0 1 0 0 0,0 0 0 0 0,0 0 0 0 0,0 0 0 0 0,0 0 0 0 0,-1 0 0 0 0,1 0 0 0 0,0 1 0 0 0,0-1-1 0 0,-1 1 1 0 0,1-1 0 0 0,-1 1 0 0 0,0 0-32 0 0,-1-2 49 0 0,-45-19-44 0 0,-13-5-1335 0 0,19-16-3474 0 0,39 31 3318 0 0</inkml:trace>
  <inkml:trace contextRef="#ctx0" brushRef="#br0" timeOffset="5143.717">1130 0 1172 0 0,'-4'11'153'0'0,"0"-1"1"0"0,0 0-1 0 0,0-1 0 0 0,-1 1 0 0 0,-1-1 0 0 0,0 0 1 0 0,0 0-1 0 0,-1 0 0 0 0,0-1 0 0 0,0 0 0 0 0,-1-1 1 0 0,0 0-1 0 0,0 0 0 0 0,-6 3-153 0 0,-2 5 354 0 0,0-1 0 0 0,-2-1 0 0 0,1 0 0 0 0,-1-1 0 0 0,-1-2 0 0 0,0 1 0 0 0,-1-2 0 0 0,0-1 0 0 0,0 0 0 0 0,-21 4-354 0 0,38-13 2 0 0,0 0-1 0 0,0 0 1 0 0,0 0 0 0 0,0 0-1 0 0,1-1 1 0 0,-1 1-1 0 0,0-1 1 0 0,1 0-1 0 0,-1 0 1 0 0,1 0 0 0 0,-1 0-1 0 0,1 0 1 0 0,0 0-1 0 0,0 0 1 0 0,0-1-1 0 0,0 1 1 0 0,0-1 0 0 0,1 0-1 0 0,-1 1 1 0 0,1-1-1 0 0,0 0 1 0 0,0 0-1 0 0,0 0 1 0 0,0 0-1 0 0,0 0 1 0 0,0 0 0 0 0,1 0-1 0 0,0 0 1 0 0,-1 0-1 0 0,1-1 1 0 0,1 1-1 0 0,-1 0 1 0 0,0 0 0 0 0,1 0-1 0 0,-1 0 1 0 0,1 0-1 0 0,0-1-1 0 0,1 2-13 0 0,-1-1 0 0 0,1 1 0 0 0,0 0 0 0 0,0-1 0 0 0,0 1 0 0 0,0 0 0 0 0,0 0 0 0 0,0 0 0 0 0,0 1 0 0 0,1-1 0 0 0,-1 1 0 0 0,1-1 0 0 0,-1 1 0 0 0,1 0 0 0 0,0-1 0 0 0,-1 2 0 0 0,1-1 0 0 0,0 0 0 0 0,0 0 0 0 0,0 1 0 0 0,-1 0 0 0 0,1-1 0 0 0,0 1 0 0 0,0 0 0 0 0,0 0 0 0 0,0 1 0 0 0,0-1 0 0 0,0 1 0 0 0,1 0 13 0 0,0-1-1 0 0,215 41-197 0 0,-22-37 840 0 0,-142-26-72 0 0,-56 19-560 0 0,0 0 1 0 0,0 1-1 0 0,0-1 0 0 0,0 0 1 0 0,0 0-1 0 0,-1 1 1 0 0,1-1-1 0 0,-1 1 1 0 0,0-1-1 0 0,0 1 1 0 0,1 0-1 0 0,-2 0 0 0 0,1 0 1 0 0,0 0-1 0 0,0 0 1 0 0,-1 0-1 0 0,1 0 1 0 0,-1 1-1 0 0,1-1 1 0 0,-1 1-1 0 0,0 0 0 0 0,1 0 1 0 0,-1 0-1 0 0,-3-1-10 0 0,-153-56-1158 0 0,102 56-2832 0 0,44 2 2773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1504 0 0,'2'29'5041'0'0,"70"71"-4618"0"0,-62-92-447 0 0,1-1 0 0 0,1 0 0 0 0,-1-1 0 0 0,1 0-1 0 0,0-1 1 0 0,1 0 0 0 0,-1-1 0 0 0,1 0 0 0 0,0-1 0 0 0,0-1 0 0 0,0 0 0 0 0,0 0-1 0 0,1-2 1 0 0,-1 1 0 0 0,0-2 0 0 0,0 0 0 0 0,0 0 0 0 0,1-1 0 0 0,-1-1 0 0 0,-1 0-1 0 0,1-1 1 0 0,0 0 0 0 0,5-4 24 0 0,94-74-1192 0 0,-85-6 4632 0 0,-27 86-3251 0 0,2-16 1184 0 0,14 113-1333 0 0,-10 184 431 0 0,-43-59 245 0 0,32-204-621 0 0,0-1-1 0 0,-2 1 1 0 0,0-1-1 0 0,0 0 1 0 0,-2-1-1 0 0,0 0 1 0 0,0 0-1 0 0,-1-1 1 0 0,-1 0-1 0 0,0 0 1 0 0,-1-2-1 0 0,-1 1-94 0 0,8-8 10 0 0,0 1 0 0 0,0-1 0 0 0,-1 0 1 0 0,0-1-1 0 0,0 1 0 0 0,0-1 0 0 0,0 0 0 0 0,-1-1 0 0 0,1 0 0 0 0,-1 0 0 0 0,1 0 1 0 0,-1-1-1 0 0,0 1 0 0 0,0-2 0 0 0,1 1 0 0 0,-1-1 0 0 0,0 0 0 0 0,0 0 1 0 0,0-1-1 0 0,1 0 0 0 0,-1 0 0 0 0,0-1 0 0 0,1 0 0 0 0,-1 0 0 0 0,1 0 0 0 0,-1-1 1 0 0,1 0-1 0 0,0 0 0 0 0,-2-2-10 0 0,1 0-108 0 0,1 1 1 0 0,0-1 0 0 0,0 1-1 0 0,0-2 1 0 0,1 1 0 0 0,0-1-1 0 0,0 0 1 0 0,0 0-1 0 0,1 0 1 0 0,-1 0 0 0 0,2-1-1 0 0,-1 0 1 0 0,1 0-1 0 0,0 0 1 0 0,0 0 0 0 0,1 0-1 0 0,0-1 1 0 0,0 1-1 0 0,1-1 1 0 0,0 1 0 0 0,0-1-1 0 0,1 0 1 0 0,0 1 0 0 0,0-1-1 0 0,0 0 1 0 0,1 1-1 0 0,1-1 1 0 0,-1 1 0 0 0,1-1-1 0 0,1 0 108 0 0,3-12-374 0 0,1-1-1 0 0,1 1 1 0 0,1 1-1 0 0,0 0 0 0 0,2 0 1 0 0,0 1-1 0 0,1 0 1 0 0,1 1-1 0 0,0 0 1 0 0,3-1 374 0 0,125-98-3309 0 0,-93 79 1827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0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2028 0 0,'27'18'4163'0'0,"34"-16"-3269"0"0,-42-3-430 0 0,278-53 815 0 0,-226 43-1324 0 0,205-43-4376 0 0,-251 44 3137 0 0,-4 0 114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0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2480 0 0,'5'2'804'0'0,"-3"-1"-224"0"0,1 1-336 0 0,3 1-16 0 0,-5-1-256 0 0,3 1-260 0 0,-4-1-424 0 0,0 1-440 0 0,2-1-144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0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27 1120 0 0,'22'46'721'0'0,"-3"0"-1"0"0,-1 2 0 0 0,-3 0 1 0 0,-2 0-1 0 0,-1 2 1 0 0,-4-1-1 0 0,2 26-720 0 0,-11 42 1122 0 0,-6-77-818 0 0,-1 1-1 0 0,-3-1 0 0 0,-1-1 1 0 0,-2 0-1 0 0,-1-1 1 0 0,-3 2-304 0 0,-141 202 824 0 0,102-207-3121 0 0,37-57-625 0 0,14-2 1594 0 0,4-6 37 0 0</inkml:trace>
  <inkml:trace contextRef="#ctx0" brushRef="#br0" timeOffset="1117.559">989 24 908 0 0,'9'47'1776'0'0,"49"548"3843"0"0,-58-527-3404 0 0,-35-152-2303 0 0,-59-106-463 0 0,88 182 534 0 0,0 1-1 0 0,0 0 1 0 0,0 0-1 0 0,-1 1 1 0 0,0 0-1 0 0,0 0 1 0 0,-1 0-1 0 0,0 1 1 0 0,0 0-1 0 0,0 1 1 0 0,0 0-1 0 0,-1 0 1 0 0,1 1-1 0 0,-1 0 1 0 0,0 0-1 0 0,0 1 1 0 0,-1 0-1 0 0,1 1 1 0 0,0 0-1 0 0,0 0 1 0 0,-4 1 17 0 0,3 1 10 0 0,-1 0 1 0 0,1 1 0 0 0,0 0 0 0 0,0 1-1 0 0,0 0 1 0 0,0 1 0 0 0,1 0 0 0 0,-1 1-1 0 0,1-1 1 0 0,0 2 0 0 0,0-1 0 0 0,1 1-1 0 0,-1 1 1 0 0,2 0 0 0 0,-1 0 0 0 0,1 0 0 0 0,0 1-1 0 0,0 0 1 0 0,1 0 0 0 0,0 1 0 0 0,0 0-1 0 0,1 0 1 0 0,0 0 0 0 0,1 0 0 0 0,0 1-1 0 0,0 0 1 0 0,1 0 0 0 0,1 0 0 0 0,-1 0-1 0 0,2 0 1 0 0,-1 1 0 0 0,2-1 0 0 0,-1 1 0 0 0,1 0-11 0 0,0-2 10 0 0,1-1 1 0 0,0 1-1 0 0,0-1 1 0 0,1 1-1 0 0,0-1 1 0 0,0 0-1 0 0,1 0 1 0 0,0 0 0 0 0,1 0-1 0 0,-1 0 1 0 0,2 0-1 0 0,-1-1 1 0 0,1 0-1 0 0,0 0 1 0 0,0 0-1 0 0,1-1 1 0 0,0 0-1 0 0,0 0 1 0 0,0 0 0 0 0,1-1-1 0 0,0 1 1 0 0,0-2-1 0 0,1 1 1 0 0,-1-1-1 0 0,1 0 1 0 0,0-1-1 0 0,0 0 1 0 0,0 0 0 0 0,0 0-1 0 0,0-1 1 0 0,1-1-1 0 0,-1 1 1 0 0,1-1-1 0 0,1-1-10 0 0,3 0-23 0 0,1 0 0 0 0,-1-2-1 0 0,1 1 1 0 0,-1-2 0 0 0,0 0-1 0 0,0 0 1 0 0,0-1 0 0 0,0-1 0 0 0,-1 0-1 0 0,1-1 1 0 0,-2 0 0 0 0,1-1-1 0 0,0 0 1 0 0,-1-1 0 0 0,-1 0-1 0 0,1-1 1 0 0,-1 0 0 0 0,-1-1-1 0 0,0 0 1 0 0,0 0 0 0 0,-1-1 0 0 0,0 0-1 0 0,1-3 24 0 0,0-1-50 0 0,1-1 0 0 0,1 1-1 0 0,1 1 1 0 0,0 0 0 0 0,0 1-1 0 0,2 0 1 0 0,0 1 0 0 0,0 1-1 0 0,1 0 1 0 0,0 1 0 0 0,1 0-1 0 0,0 1 1 0 0,0 1-1 0 0,1 1 1 0 0,0 0 0 0 0,0 1-1 0 0,1 1 1 0 0,0 1 0 0 0,0 0-1 0 0,12 0 51 0 0,-23 6 2 0 0,-1 1-1 0 0,1 0 1 0 0,-1 0-1 0 0,0 0 1 0 0,0 1-1 0 0,-1 0 1 0 0,1 0-1 0 0,-1 0 1 0 0,1 1-1 0 0,-1-1 1 0 0,-1 1-1 0 0,1 1 1 0 0,-1-1-1 0 0,0 1 1 0 0,0-1-1 0 0,0 1 1 0 0,-1 0-1 0 0,0 1 1 0 0,0-1-1 0 0,-1 0 1 0 0,0 1-1 0 0,0 0 1 0 0,0-1-1 0 0,-1 1 1 0 0,0 0-1 0 0,0 0 1 0 0,-1 0-1 0 0,1 1-1 0 0,-4 2 113 0 0,1 0 0 0 0,-2 0 0 0 0,1-1-1 0 0,-1 1 1 0 0,-1-1 0 0 0,0 0-1 0 0,0 0 1 0 0,0 0 0 0 0,-1-1 0 0 0,-1 1-1 0 0,1-1 1 0 0,-1-1 0 0 0,-1 0-1 0 0,1 0 1 0 0,-1 0 0 0 0,-1-1 0 0 0,1 0-1 0 0,-1-1 1 0 0,-2 2-113 0 0,10-7 90 0 0,1 0-95 0 0,4-33-369 0 0,181-277-2532 0 0,-185 311 2925 0 0,-1-1-1 0 0,1 1 1 0 0,-1 0 0 0 0,1-1-1 0 0,-1 1 1 0 0,1-1-1 0 0,-1 1 1 0 0,1-1 0 0 0,-1 1-1 0 0,0-1 1 0 0,1 0 0 0 0,-1 1-1 0 0,0-1 1 0 0,1 0-1 0 0,-1 1 1 0 0,0-1 0 0 0,0 0-1 0 0,1 0 1 0 0,-1 0 0 0 0,0 0-1 0 0,0 0 1 0 0,1 0 0 0 0,-1 0-1 0 0,0 0 1 0 0,0 0-1 0 0,0 0 1 0 0,1 0 0 0 0,-1 0-1 0 0,0 0 1 0 0,0-1 0 0 0,1 1-1 0 0,-1 0 1 0 0,0-1-1 0 0,1 1 1 0 0,-1 0 0 0 0,0-1-1 0 0,1 1 1 0 0,-1-1 0 0 0,1 1-1 0 0,-1-1 1 0 0,0 1-1 0 0,1-1 1 0 0,-1 1 0 0 0,1-1-1 0 0,0 0 1 0 0,-1 1 0 0 0,1-1-1 0 0,-1 0 1 0 0,1 1 0 0 0,0-1-1 0 0,0 0 1 0 0,-1 0-19 0 0,-1 6 9 0 0,-1-1 0 0 0,1 1 0 0 0,0 0 0 0 0,0 0 0 0 0,0 0 0 0 0,1 0 0 0 0,-1 0 1 0 0,1 0-1 0 0,1 0 0 0 0,-1 1 0 0 0,1-1 0 0 0,0 0 0 0 0,0 0 0 0 0,0 1 0 0 0,1-1 0 0 0,0 0 0 0 0,0 0 0 0 0,0 0 0 0 0,1 1 1 0 0,-1-1-1 0 0,1-1 0 0 0,1 1 0 0 0,-1 0 0 0 0,0 0 0 0 0,1-1 0 0 0,0 0 0 0 0,0 1 0 0 0,3 1-9 0 0,113 102-140 0 0,85-10-1682 0 0,-57-60-2639 0 0,-108-34 3127 0 0</inkml:trace>
  <inkml:trace contextRef="#ctx0" brushRef="#br0" timeOffset="2326.861">2475 0 1148 0 0,'-7'258'4759'0'0,"32"-52"-2987"0"0,-9-51 568 0 0,-50-212-2346 0 0,29 44-26 0 0,-1 0-1 0 0,-1 0 1 0 0,0 1 0 0 0,0 0-1 0 0,-1 0 1 0 0,-1 1 0 0 0,0 0-1 0 0,-1 0 1 0 0,0 1 0 0 0,0 0-1 0 0,-1 1 1 0 0,0 0 0 0 0,-1 1-1 0 0,0 0 1 0 0,0 1 0 0 0,-1 0-1 0 0,0 1 1 0 0,0 1 0 0 0,0 0-1 0 0,-1 0 1 0 0,0 1 0 0 0,0 1-1 0 0,0 1 1 0 0,0 0 0 0 0,-5 0 32 0 0,11 3 6 0 0,0 1-1 0 0,0-1 1 0 0,0 1 0 0 0,1 1 0 0 0,-1-1 0 0 0,0 2-1 0 0,1-1 1 0 0,0 1 0 0 0,0 0 0 0 0,0 0 0 0 0,0 1 0 0 0,1 0-1 0 0,-1 0 1 0 0,1 0 0 0 0,1 1 0 0 0,-1 0 0 0 0,1 0-1 0 0,0 1 1 0 0,0-1 0 0 0,1 1 0 0 0,0 0 0 0 0,0 0-1 0 0,0 1 1 0 0,1-1 0 0 0,0 1 0 0 0,1 0 0 0 0,0-1-1 0 0,0 1 1 0 0,1 0 0 0 0,-1 0 0 0 0,2 3-6 0 0,0-5 15 0 0,1-1 0 0 0,0 1 1 0 0,0-1-1 0 0,0 0 0 0 0,1 0 0 0 0,0 1 1 0 0,0-1-1 0 0,0-1 0 0 0,1 1 0 0 0,-1 0 1 0 0,1 0-1 0 0,1-1 0 0 0,-1 0 0 0 0,0 1 1 0 0,1-1-1 0 0,0-1 0 0 0,0 1 0 0 0,0 0 1 0 0,0-1-1 0 0,1 0 0 0 0,0 0 0 0 0,-1 0 1 0 0,1-1-1 0 0,0 0 0 0 0,0 1 0 0 0,0-2 1 0 0,0 1-1 0 0,1-1 0 0 0,-1 1 0 0 0,0-1 1 0 0,1-1-1 0 0,-1 1 0 0 0,1-1 0 0 0,-1 0 1 0 0,1 0-1 0 0,-1-1 0 0 0,0 0 0 0 0,1 1 1 0 0,4-3-16 0 0,16-7 6 0 0,0-2 1 0 0,-1-1-1 0 0,0-1 1 0 0,-1-1 0 0 0,-1-1-1 0 0,0-1 1 0 0,-1-1 0 0 0,12-13-7 0 0,36-26-26 0 0,42-32 8 0 0,-76 163-375 0 0,-35-67 391 0 0,-1 0 0 0 0,0 1 0 0 0,1-1 0 0 0,1 0 0 0 0,-1 0 0 0 0,1 1 0 0 0,1-1 0 0 0,-1 0 1 0 0,1-1-1 0 0,0 1 0 0 0,0-1 0 0 0,1 1 0 0 0,0-1 0 0 0,0 0 0 0 0,1 0 0 0 0,0 0 0 0 0,0-1 0 0 0,0 0 1 0 0,0 0-1 0 0,1 0 0 0 0,0-1 0 0 0,0 0 0 0 0,0 0 0 0 0,0 0 0 0 0,1-1 0 0 0,-1 1 0 0 0,1-2 1 0 0,0 1-1 0 0,0-1 0 0 0,0 0 0 0 0,6 0 2 0 0,5 0-92 0 0,1 0 1 0 0,-1-2 0 0 0,1-1-1 0 0,-1 0 1 0 0,1-1-1 0 0,-1-1 1 0 0,0-1 0 0 0,0 0-1 0 0,0-1 1 0 0,4-3 91 0 0,-11 5-11 0 0,0-1 0 0 0,0 0 1 0 0,0-1-1 0 0,-1 0 0 0 0,0 0 1 0 0,0-1-1 0 0,-1 0 0 0 0,0-1 1 0 0,0 0-1 0 0,0-1 0 0 0,-1 0 1 0 0,0 0-1 0 0,0 0 0 0 0,-1-1 1 0 0,0-1-1 0 0,0-1 11 0 0,5-18 1342 0 0,-17 53-955 0 0,-19 563 606 0 0,22-554-922 0 0,5 2 70 0 0,-2 0-1 0 0,-1 0 1 0 0,-2 0-1 0 0,-2 0 1 0 0,-1-1 0 0 0,-1 1-1 0 0,-2-1 1 0 0,-2 0-1 0 0,-1-1 1 0 0,-1 0 0 0 0,-2-1-1 0 0,-1 0 1 0 0,-2-2-1 0 0,-1 1 1 0 0,-1-2 0 0 0,-4 3-141 0 0,18-27 34 0 0,0-1 1 0 0,-1 1-1 0 0,1-1 1 0 0,-1 0-1 0 0,0 0 1 0 0,0-1 0 0 0,0 1-1 0 0,-1-1 1 0 0,1-1-1 0 0,-1 1 1 0 0,1-1 0 0 0,-1 0-1 0 0,0-1 1 0 0,0 0-1 0 0,0 0 1 0 0,0 0-1 0 0,0-1 1 0 0,0 0 0 0 0,0 0-1 0 0,0-1 1 0 0,0 1-1 0 0,0-2 1 0 0,-5-1-35 0 0,2 0 2 0 0,0-1 0 0 0,1-1 0 0 0,0 0 0 0 0,0 0 0 0 0,0-1 0 0 0,1 0 0 0 0,0 0 0 0 0,0-1 0 0 0,0 0 0 0 0,1 0 0 0 0,0-1 0 0 0,0 0 0 0 0,1 0 0 0 0,0-1 1 0 0,1 1-1 0 0,0-1 0 0 0,0-1 0 0 0,0-2-2 0 0,-4-10-90 0 0,2-1 0 0 0,0 0 1 0 0,1 0-1 0 0,2 0 0 0 0,1-1 1 0 0,0 0-1 0 0,2 1 0 0 0,0-1 1 0 0,2 0-1 0 0,1 0 1 0 0,1 0 89 0 0,0-2-75 0 0,2 0 0 0 0,2-1 0 0 0,0 2 0 0 0,1-1 0 0 0,2 1 0 0 0,1 1 0 0 0,0 0 0 0 0,2 0 0 0 0,9-12 75 0 0,1 7-257 0 0,2 1-1 0 0,1 1 0 0 0,1 1 0 0 0,1 1 0 0 0,1 2 1 0 0,2 1-1 0 0,24-14 258 0 0,239-115-6159 0 0,-250 130 4870 0 0,7-4-21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0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1356 0 0,'-19'6'397'0'0,"1"0"0"0"0,0 2 0 0 0,0 0 0 0 0,1 0 1 0 0,0 2-1 0 0,0 0 0 0 0,1 1 0 0 0,0 1 0 0 0,1 0 0 0 0,1 1 0 0 0,0 1 0 0 0,1 0 0 0 0,0 1 0 0 0,-7 12-397 0 0,13-18 111 0 0,0 0 0 0 0,1 0 1 0 0,0 0-1 0 0,1 1 0 0 0,0 0 0 0 0,0 0 0 0 0,1 0 0 0 0,1 1 0 0 0,0-1 0 0 0,0 1 0 0 0,1 0 0 0 0,0 0 1 0 0,1 0-1 0 0,0 0 0 0 0,1 0 0 0 0,0 0 0 0 0,1 0 0 0 0,0 0 0 0 0,3 10-111 0 0,2-3 7 0 0,1 0 0 0 0,0-1 0 0 0,2 0 0 0 0,0 0 1 0 0,1-1-1 0 0,0 0 0 0 0,2 0 0 0 0,0-2 0 0 0,0 1 0 0 0,1-2 0 0 0,1 1 0 0 0,0-2 0 0 0,12 8-7 0 0,-5-6-567 0 0,0-1 0 0 0,1-1 0 0 0,0-1 1 0 0,1 0-1 0 0,0-2 0 0 0,0-1 0 0 0,1-1 0 0 0,0-1 0 0 0,1-1 0 0 0,-1-1 0 0 0,25 0 567 0 0,-4-3-1526 0 0</inkml:trace>
  <inkml:trace contextRef="#ctx0" brushRef="#br0" timeOffset="462.127">608 175 1076 0 0,'-3'-8'3050'0'0,"23"-7"-192"0"0,-10 12-2821 0 0,-1 1-1 0 0,1 1 1 0 0,0-1-1 0 0,0 2 1 0 0,0-1 0 0 0,0 1-1 0 0,-1 1 1 0 0,1 0 0 0 0,0 0-1 0 0,0 1 1 0 0,-1 0-1 0 0,1 1 1 0 0,-1 0 0 0 0,1 0-1 0 0,-1 1 1 0 0,0 0-1 0 0,-1 1 1 0 0,1 0 0 0 0,-1 0-1 0 0,0 1 1 0 0,0 0 0 0 0,0 0-1 0 0,-1 1 1 0 0,0 0-1 0 0,-1 1 1 0 0,6 5-37 0 0,-24 36 173 0 0,6-41-131 0 0,-1 0 0 0 0,0 0 0 0 0,0-1 1 0 0,0 0-1 0 0,-1 0 0 0 0,0-1 0 0 0,0 0 1 0 0,-1-1-1 0 0,0 0 0 0 0,0 0 0 0 0,0-1 0 0 0,0 0 1 0 0,-1 0-1 0 0,-8 2-42 0 0,-13 6 143 0 0,-29 5-467 0 0,59-17 86 0 0,1-17-2763 0 0,35-7 399 0 0,-14 10 1316 0 0</inkml:trace>
  <inkml:trace contextRef="#ctx0" brushRef="#br0" timeOffset="694.812">1022 143 1344 0 0,'-8'3'154'0'0,"1"-1"0"0"0,-1 1 0 0 0,1 0 0 0 0,0 1 0 0 0,0-1 0 0 0,0 2 0 0 0,0-1 0 0 0,1 1-1 0 0,-1 0 1 0 0,1 0 0 0 0,0 0 0 0 0,1 1 0 0 0,-1 0 0 0 0,1 0 0 0 0,1 1 0 0 0,-1-1 0 0 0,1 1 0 0 0,0 0 0 0 0,0 0 0 0 0,1 1 0 0 0,0-1-1 0 0,0 1 1 0 0,1-1 0 0 0,0 1 0 0 0,1 0 0 0 0,-1 0 0 0 0,1 0 0 0 0,1 0 0 0 0,0 0 0 0 0,0 0 0 0 0,0 0 0 0 0,1 0 0 0 0,0 0 0 0 0,1 0-1 0 0,-1 0 1 0 0,2-1 0 0 0,0 4-154 0 0,3-2-8 0 0,-1 0 0 0 0,1 0-1 0 0,1 0 1 0 0,0-1 0 0 0,0 0-1 0 0,0-1 1 0 0,1 1 0 0 0,0-1 0 0 0,1-1-1 0 0,0 0 1 0 0,0 0 0 0 0,0 0-1 0 0,3 0 9 0 0,81 28-3000 0 0,-78-31 1793 0 0</inkml:trace>
  <inkml:trace contextRef="#ctx0" brushRef="#br0" timeOffset="912.06">1367 519 1948 0 0,'-1'14'295'0'0,"-1"1"0"0"0,-1 0-1 0 0,0 0 1 0 0,-1-1 0 0 0,0 0 0 0 0,-1 0-1 0 0,-1 0 1 0 0,0 0 0 0 0,-1-1-1 0 0,-1 0 1 0 0,0 0 0 0 0,0-1 0 0 0,-1 0-1 0 0,-1-1 1 0 0,0 0 0 0 0,0 0-1 0 0,-1-1 1 0 0,-1 0 0 0 0,0-1 0 0 0,0 0-1 0 0,0-1 1 0 0,-1-1 0 0 0,-13 6-295 0 0,-58 24-954 0 0,82-37-352 0 0,-12-16-1485 0 0,12 2 1331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49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553 103 1380 0 0,'8'-37'1397'0'0,"-8"36"-1374"0"0,1 0 0 0 0,0 0 0 0 0,-1 0 0 0 0,1 0-1 0 0,-1-1 1 0 0,0 1 0 0 0,1 0 0 0 0,-1 0 0 0 0,0-1-1 0 0,0 1 1 0 0,0 0 0 0 0,0 0 0 0 0,0-1 0 0 0,0 1-1 0 0,0 0 1 0 0,0 0 0 0 0,0-1 0 0 0,-1 1 0 0 0,1 0-1 0 0,0 0 1 0 0,-1 0 0 0 0,1-1 0 0 0,-1 1 0 0 0,1 0 0 0 0,-1 0-1 0 0,0 0 1 0 0,0 0 0 0 0,1 0 0 0 0,-1 0 0 0 0,0 0-1 0 0,0 0 1 0 0,0 0 0 0 0,0 1 0 0 0,0-1 0 0 0,0 0-1 0 0,0 1 1 0 0,0-1 0 0 0,0 0 0 0 0,0 1 0 0 0,-1-1-1 0 0,1 1 1 0 0,0 0 0 0 0,0-1 0 0 0,0 1 0 0 0,-1 0-23 0 0,-6-4 90 0 0,0 1 0 0 0,-1 0 0 0 0,1 0 0 0 0,-1 1 0 0 0,1 0 1 0 0,-1 0-1 0 0,0 1 0 0 0,0 0 0 0 0,0 1 0 0 0,0 0 0 0 0,0 0 0 0 0,1 1 0 0 0,-1 0 1 0 0,0 1-1 0 0,0 0 0 0 0,1 0 0 0 0,-1 1 0 0 0,1 0 0 0 0,0 0 0 0 0,0 1 1 0 0,0 0-1 0 0,0 1 0 0 0,1-1 0 0 0,-1 2 0 0 0,1-1 0 0 0,-5 5-90 0 0,0 1 82 0 0,0 0 0 0 0,1 1 1 0 0,0 0-1 0 0,1 1 0 0 0,0 0 0 0 0,1 1 0 0 0,0 0 0 0 0,1 0 0 0 0,1 0 0 0 0,0 1 0 0 0,1 1 0 0 0,1-1 1 0 0,0 1-1 0 0,1 1-82 0 0,0 12 168 0 0,0 0 0 0 0,2 0 1 0 0,2 0-1 0 0,0 0 0 0 0,2 0 0 0 0,1-1 1 0 0,1 1-1 0 0,2 0 0 0 0,1-1 0 0 0,7 18-168 0 0,24 70 342 0 0,-18-58-322 0 0,-2 0 0 0 0,-3 1 0 0 0,-2 1 1 0 0,1 28-21 0 0,-13-85-128 0 0,-1 1 1 0 0,0-1 0 0 0,0 1 0 0 0,0-1 0 0 0,0 1 0 0 0,-1-1 0 0 0,1 0 0 0 0,-1 1 0 0 0,0-1 0 0 0,0 0 0 0 0,0 0 0 0 0,0 1-1 0 0,-1-1 1 0 0,0 0 0 0 0,1 0 0 0 0,-1 0 0 0 0,0-1 0 0 0,0 1 0 0 0,0 0 0 0 0,-1-1 0 0 0,1 1 0 0 0,-1-1 0 0 0,1 0 0 0 0,-1 0-1 0 0,0 0 1 0 0,0 0 0 0 0,0 0 0 0 0,0-1 0 0 0,0 1 0 0 0,0-1 0 0 0,0 0 0 0 0,-1 0 0 0 0,1 0 0 0 0,0 0 0 0 0,-1-1 0 0 0,1 1 0 0 0,0-1-1 0 0,-1 0 1 0 0,1 0 0 0 0,-1 0 0 0 0,1 0 0 0 0,0-1 0 0 0,-1 1 127 0 0,-34-11-1316 0 0,3-3-37 0 0</inkml:trace>
  <inkml:trace contextRef="#ctx0" brushRef="#br0" timeOffset="451.197">0 705 1896 0 0,'6'-9'3939'0'0,"25"1"-3616"0"0,-27 7-100 0 0,150-23 870 0 0,2 7 1 0 0,0 7-1 0 0,123 9-1093 0 0,-256 1 320 0 0,-21 0-111 0 0,1 1-177 0 0,0 1 0 0 0,0-1 1 0 0,0 1-1 0 0,0 0 0 0 0,0 0 1 0 0,-1 0-1 0 0,1 0 1 0 0,-1 0-1 0 0,1 1 0 0 0,-1-1 1 0 0,0 1-1 0 0,0-1 0 0 0,0 1 1 0 0,0 0-1 0 0,0 0 1 0 0,0 0-1 0 0,-1 0 0 0 0,0 0 1 0 0,1 0-1 0 0,-1 0 0 0 0,-1 0 1 0 0,1 1-1 0 0,0-1 0 0 0,-1 0 1 0 0,1 1-1 0 0,-1-1 1 0 0,0 0-1 0 0,0 1 0 0 0,-1-1 1 0 0,1 1-1 0 0,0-1 0 0 0,-1 0 1 0 0,0 0-1 0 0,0 1 1 0 0,0-1-1 0 0,0 0 0 0 0,-1 0 1 0 0,0 1-33 0 0,1 25 117 0 0,1 8-307 0 0,-2 1 1 0 0,-2-1-1 0 0,-1 0 0 0 0,-2 0 1 0 0,-1 0-1 0 0,-2-1 0 0 0,-1 0 1 0 0,-12 21 189 0 0,18-47-198 0 0,-20-4-7205 0 0,2-24 6060 0 0</inkml:trace>
  <inkml:trace contextRef="#ctx0" brushRef="#br0" timeOffset="700.051">647 759 1540 0 0,'14'-30'5676'0'0,"19"35"-4036"0"0,37 41-1648 0 0,-67-44 237 0 0,150 133-1065 0 0,-73-30-4849 0 0,-72-92 4477 0 0</inkml:trace>
  <inkml:trace contextRef="#ctx0" brushRef="#br0" timeOffset="918.539">1278 974 1544 0 0,'-8'21'612'0'0,"-5"-1"48"0"0,1-1-48 0 0,-3-1-128 0 0,-6 2-20 0 0,5-5-88 0 0,-2 0-148 0 0,-1-2-96 0 0,1-3-32 0 0,4-1-12 0 0,3-4-284 0 0,2-4-156 0 0,9-1-488 0 0,0 0 48 0 0,-21-15-604 0 0</inkml:trace>
  <inkml:trace contextRef="#ctx0" brushRef="#br0" timeOffset="1151.545">1403 680 1148 0 0,'7'17'264'0'0,"4"1"140"0"0,1-1-24 0 0,2 6-164 0 0,6-4-24 0 0,1-1 96 0 0,1-1-132 0 0,2-6-84 0 0,0 3-112 0 0,0-3-24 0 0,5-1-280 0 0,-8-6-116 0 0,2-1-652 0 0</inkml:trace>
  <inkml:trace contextRef="#ctx0" brushRef="#br0" timeOffset="1399.069">1803 647 1504 0 0,'8'-28'4660'0'0,"-18"39"-2460"0"0,-19 45-1332 0 0,-141 481 571 0 0,150-438-2240 0 0,-22 58-6065 0 0,38-151 5538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2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626 274 1272 0 0,'-1'-12'144'0'0,"0"1"1"0"0,-1-1-1 0 0,-1 1 0 0 0,0 0 1 0 0,0 0-1 0 0,-1 0 0 0 0,0 0 0 0 0,-1 1 1 0 0,0-1-1 0 0,-1 1 0 0 0,0 1 1 0 0,-1-1-1 0 0,0 1 0 0 0,0 0 1 0 0,-1 0-1 0 0,0 1 0 0 0,0 0 0 0 0,-1 1 1 0 0,0 0-1 0 0,-1 0 0 0 0,0 1 1 0 0,0 0-1 0 0,0 0 0 0 0,0 2 1 0 0,-1-1-1 0 0,0 1 0 0 0,0 0 0 0 0,0 1 1 0 0,0 1-1 0 0,0 0 0 0 0,-1 0 1 0 0,1 1-1 0 0,-5 0-144 0 0,2 0 34 0 0,-1 0 1 0 0,1 1-1 0 0,0 0 0 0 0,0 1 1 0 0,-1 1-1 0 0,1 0 0 0 0,0 1 1 0 0,1 0-1 0 0,-1 2 0 0 0,0-1 1 0 0,1 1-1 0 0,0 1 0 0 0,0 1 1 0 0,1 0-1 0 0,0 0 0 0 0,0 1 1 0 0,0 1-1 0 0,1 0 0 0 0,1 0 1 0 0,-1 1-1 0 0,1 0 0 0 0,1 1 1 0 0,0 0-1 0 0,1 1 0 0 0,0 0 1 0 0,1 0-1 0 0,0 1 0 0 0,1 0 1 0 0,0 0-1 0 0,1 0 0 0 0,0 1 1 0 0,1-1-1 0 0,1 1 0 0 0,-1 8-34 0 0,5-16-7 0 0,-1 0-1 0 0,1 0 0 0 0,0-1 0 0 0,1 1 0 0 0,0 0 0 0 0,0 0 1 0 0,0-1-1 0 0,0 1 0 0 0,1-1 0 0 0,0 0 0 0 0,0 1 1 0 0,0-2-1 0 0,1 1 0 0 0,0 0 0 0 0,0-1 0 0 0,0 1 1 0 0,0-1-1 0 0,1 0 0 0 0,-1 0 0 0 0,1-1 0 0 0,0 0 1 0 0,0 1-1 0 0,1-2 0 0 0,-1 1 0 0 0,1-1 0 0 0,3 2 8 0 0,159 29-467 0 0,-157-33 432 0 0,1 0 0 0 0,-1-1 0 0 0,1 0-1 0 0,-1-1 1 0 0,1 0 0 0 0,-1 0 0 0 0,0-2 0 0 0,0 1 0 0 0,0-1-1 0 0,-1-1 1 0 0,1 0 0 0 0,-1 0 0 0 0,0-1 0 0 0,0-1-1 0 0,-1 0 1 0 0,0 0 0 0 0,0 0 0 0 0,-1-1 0 0 0,0-1-1 0 0,0 1 1 0 0,-1-1 0 0 0,0 0 0 0 0,0-1 0 0 0,-1 0-1 0 0,-1 0 1 0 0,1 0 0 0 0,-2-1 0 0 0,4-9 35 0 0,5-122 2665 0 0,-13 141-2579 0 0,0 1-77 0 0,4-2 148 0 0,156 587 213 0 0,-155-558-147 0 0,-1-1-1 0 0,-1 1 1 0 0,-1 0 0 0 0,-2 0 0 0 0,-1 0 0 0 0,0 0-1 0 0,-5 15-222 0 0,6-33 109 0 0,0 1-1 0 0,-1 0 1 0 0,-1-1-1 0 0,0 1 1 0 0,0-1-1 0 0,-1 0 1 0 0,0 0-1 0 0,0 0 1 0 0,-1 0-1 0 0,0 0 1 0 0,-1-1-1 0 0,0 0 1 0 0,0 1-1 0 0,-1-2 0 0 0,0 1 1 0 0,0-1-1 0 0,-1 0 1 0 0,0 0-1 0 0,0-1 1 0 0,0 0-1 0 0,-1 0 1 0 0,0-1-1 0 0,0 0 1 0 0,-1 0-1 0 0,1-1 1 0 0,-1 0-1 0 0,-6 2-108 0 0,6-8-69 0 0,-1-1 0 0 0,1 0 1 0 0,0 0-1 0 0,0-1 0 0 0,0 0 0 0 0,0 0 0 0 0,1-1 0 0 0,-1 0 0 0 0,1-1 1 0 0,1 0-1 0 0,-1 0 0 0 0,1-1 0 0 0,0 1 0 0 0,1-2 0 0 0,-1 1 0 0 0,1-1 1 0 0,1 0-1 0 0,-1 0 0 0 0,1 0 0 0 0,1-1 0 0 0,0 0 0 0 0,0 0 0 0 0,1 0 1 0 0,0 0-1 0 0,0-1 0 0 0,1 1 0 0 0,0-1 0 0 0,1 1 0 0 0,0-1 0 0 0,1 0 0 0 0,0 0 1 0 0,0 1-1 0 0,1-1 0 0 0,0 0 0 0 0,3-8 69 0 0,-1-3-573 0 0,1 0-1 0 0,2 0 1 0 0,0 1 0 0 0,1 0 0 0 0,1 0-1 0 0,1 0 1 0 0,0 1 0 0 0,2 1-1 0 0,0 0 1 0 0,1 0 0 0 0,1 1 0 0 0,0 0-1 0 0,1 2 1 0 0,7-7 573 0 0,21-15-1513 0 0</inkml:trace>
  <inkml:trace contextRef="#ctx0" brushRef="#br0" timeOffset="453.346">1792 125 1272 0 0,'3'-14'2661'0'0,"-16"18"539"0"0,-122 205-1891 0 0,88-122-872 0 0,32-62-366 0 0,-10 22-68 0 0,-1-2 1 0 0,-3-1 0 0 0,-2-1-1 0 0,-1-1 1 0 0,-3-2-1 0 0,-13 11-3 0 0,45-49-248 0 0,1 0 0 0 0,-1 1 0 0 0,0-1 0 0 0,0 0 0 0 0,0-1 0 0 0,0 1 0 0 0,0 0 0 0 0,0-1 0 0 0,-1 0 0 0 0,1 0 0 0 0,0 0 0 0 0,-1 0 0 0 0,1 0 0 0 0,-1-1 0 0 0,1 1 0 0 0,-1-1 0 0 0,1 0 0 0 0,-1 0 0 0 0,1-1 0 0 0,-1 1 0 0 0,1-1 0 0 0,-1 1 0 0 0,1-1 0 0 0,0 0 0 0 0,-3-1 248 0 0,-19-19-1435 0 0</inkml:trace>
  <inkml:trace contextRef="#ctx0" brushRef="#br0" timeOffset="700.809">1215 307 1436 0 0,'8'-13'2744'0'0,"-8"12"-2658"0"0,1 1 0 0 0,-1-1 0 0 0,0 0 0 0 0,1 0 0 0 0,-1 0 0 0 0,1 0 0 0 0,0 1 0 0 0,-1-1 0 0 0,1 0 0 0 0,-1 1 0 0 0,1-1 0 0 0,0 0 0 0 0,0 1 0 0 0,-1-1 0 0 0,1 1 0 0 0,0-1 0 0 0,0 1 0 0 0,0-1 0 0 0,0 1 0 0 0,0 0 0 0 0,0-1 0 0 0,-1 1 0 0 0,1 0 0 0 0,0 0 1 0 0,0-1-1 0 0,0 1 0 0 0,0 0 0 0 0,0 0 0 0 0,0 0 0 0 0,0 0 0 0 0,0 1 0 0 0,0-1 0 0 0,0 0 0 0 0,0 0 0 0 0,0 1 0 0 0,0-1 0 0 0,0 0 0 0 0,0 1 0 0 0,-1-1 0 0 0,1 1 0 0 0,0-1 0 0 0,0 1 0 0 0,0-1 0 0 0,-1 1 0 0 0,1-1 0 0 0,0 1 0 0 0,-1 0 0 0 0,1 0 0 0 0,0-1 0 0 0,-1 1 0 0 0,1 0 0 0 0,-1 0 0 0 0,1 0 0 0 0,-1 0-86 0 0,55 41 344 0 0,-2 1 0 0 0,-2 3-1 0 0,-2 2 1 0 0,23 30-344 0 0,23 23-502 0 0,-64-65-144 0 0,33 27-4486 0 0,-57-61 3609 0 0,2-2 94 0 0</inkml:trace>
  <inkml:trace contextRef="#ctx0" brushRef="#br0" timeOffset="916.546">2068 572 1532 0 0,'0'24'520'0'0,"-2"1"132"0"0,2-14-120 0 0,0 8-48 0 0,-12 22 52 0 0,5-17-52 0 0,1-3-40 0 0,-3 1-143 0 0,-1 0 59 0 0,-1-7-12 0 0,-1-5-124 0 0,1 3-160 0 0,2 0-12 0 0,2-6-328 0 0,-2-5-196 0 0,9-2-753 0 0,-7 0 61 0 0,7 0-180 0 0</inkml:trace>
  <inkml:trace contextRef="#ctx0" brushRef="#br0" timeOffset="1149.31">2189 204 916 0 0,'0'2'512'0'0,"2"1"108"0"0,1 4-172 0 0,8 9-88 0 0,-1 4 104 0 0,6-1-24 0 0,0 1-180 0 0,2 0 44 0 0,4 1 8 0 0,2 1-100 0 0,0-2-20 0 0,2-3-224 0 0,6 1-92 0 0,-5-3-176 0 0,0-5-264 0 0,-4-5-448 0 0,2-2 40 0 0</inkml:trace>
  <inkml:trace contextRef="#ctx0" brushRef="#br0" timeOffset="1380.1">2672 267 1736 0 0,'7'-25'5417'0'0,"-14"44"-3580"0"0,-199 449-1876 0 0,165-408-5329 0 0,36-57 3989 0 0</inkml:trace>
  <inkml:trace contextRef="#ctx0" brushRef="#br0" timeOffset="1661.638">3080 112 1196 0 0,'8'28'280'0'0,"-1"0"-1"0"0,-1 1 1 0 0,-1-1 0 0 0,-1 1-1 0 0,-2 0 1 0 0,-1 1-1 0 0,-1-1 1 0 0,-2 0 0 0 0,0 0-1 0 0,-2 0 1 0 0,-2-1-1 0 0,0 1 1 0 0,-2-1 0 0 0,-1-1-1 0 0,-1 1 1 0 0,-2-1-1 0 0,0-1 1 0 0,-2 0 0 0 0,-1-1-1 0 0,-1-1 1 0 0,0 0-1 0 0,-2-1 1 0 0,-1-1 0 0 0,-1-1-1 0 0,-1 0 1 0 0,-1-2-1 0 0,-10 7-279 0 0,4-7-208 0 0,0-2-1 0 0,-1-2 1 0 0,-1 0-1 0 0,0-2 0 0 0,-1-1 1 0 0,0-2-1 0 0,-12 2 209 0 0,-143 9-4542 0 0,145-21 3171 0 0</inkml:trace>
  <inkml:trace contextRef="#ctx0" brushRef="#br0" timeOffset="2051.876">1006 0 2036 0 0,'-15'14'297'0'0,"0"0"-1"0"0,1 0 1 0 0,0 1-1 0 0,1 1 1 0 0,1 0-1 0 0,0 1 1 0 0,1 1-1 0 0,1-1 1 0 0,1 1-1 0 0,0 1 1 0 0,2 0-1 0 0,0 0 1 0 0,1 1-1 0 0,1 0 1 0 0,0 0-1 0 0,2 0 1 0 0,0 0-1 0 0,2 0 1 0 0,0 1-1 0 0,1-1 1 0 0,1 1-1 0 0,1 1-296 0 0,6 7 138 0 0,2-1 0 0 0,0-1 0 0 0,2 0 0 0 0,1 0-1 0 0,1-2 1 0 0,1 1 0 0 0,1-2 0 0 0,17 20-138 0 0,151 131-1222 0 0,42-59-3515 0 0,-164-95 3358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2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1088 0 0,'26'-68'3544'0'0,"-45"273"-2343"0"0,25 81-596 0 0,2-180-1645 0 0,-19-96-1106 0 0,6-12 726 0 0</inkml:trace>
  <inkml:trace contextRef="#ctx0" brushRef="#br0" timeOffset="248.108">43 337 1108 0 0,'28'18'1942'0'0,"42"52"-1254"0"0,2-2 0 0 0,4-4-1 0 0,50 32-687 0 0,33 28-2321 0 0,-147-114 1045 0 0</inkml:trace>
  <inkml:trace contextRef="#ctx0" brushRef="#br0" timeOffset="510.565">659 322 1792 0 0,'-20'56'5609'0'0,"-40"188"-4932"0"0,51-178-867 0 0,-6 47-3638 0 0,12-104 2453 0 0,-1-2-98 0 0</inkml:trace>
  <inkml:trace contextRef="#ctx0" brushRef="#br0" timeOffset="981.797">1041 609 1492 0 0,'-1'0'54'0'0,"1"1"0"0"0,-1-1 0 0 0,1 0 0 0 0,-1 0-1 0 0,0 1 1 0 0,1-1 0 0 0,-1 0 0 0 0,1 0 0 0 0,-1 0 0 0 0,0 0-1 0 0,1 0 1 0 0,-1 0 0 0 0,1 0 0 0 0,-1 0 0 0 0,0 0 0 0 0,1 0-1 0 0,-1 0 1 0 0,1 0 0 0 0,-1 0 0 0 0,0 0 0 0 0,1-1 0 0 0,-1 1-1 0 0,1 0 1 0 0,-1 0 0 0 0,1-1 0 0 0,-1 1 0 0 0,0 0 0 0 0,1-1 0 0 0,-1 1-1 0 0,1 0 1 0 0,0-1 0 0 0,-1 1 0 0 0,1-1 0 0 0,-1 1 0 0 0,1-1-1 0 0,0 1 1 0 0,-1-1 0 0 0,1 1 0 0 0,0-1 0 0 0,0 1 0 0 0,-1-1-1 0 0,1 0 1 0 0,0 1 0 0 0,0-1 0 0 0,0 1 0 0 0,0-1 0 0 0,0 0-1 0 0,0 1 1 0 0,0-1 0 0 0,0 0 0 0 0,0 1 0 0 0,0-1 0 0 0,0 1 0 0 0,0-1-1 0 0,0 0 1 0 0,0 1 0 0 0,0-1 0 0 0,1 1 0 0 0,-1-1 0 0 0,0 1-1 0 0,0-1 1 0 0,1 0 0 0 0,-1 1 0 0 0,1-1 0 0 0,-1 1-54 0 0,-14 2 80 0 0,-1 0 1 0 0,1 1 0 0 0,0 1-1 0 0,0 0 1 0 0,0 1 0 0 0,1 0 0 0 0,0 1-1 0 0,0 1 1 0 0,0 0 0 0 0,1 0-1 0 0,0 2 1 0 0,0-1 0 0 0,1 2-1 0 0,0-1 1 0 0,1 2 0 0 0,0-1-1 0 0,0 1 1 0 0,1 1 0 0 0,-1 3-81 0 0,8-13 16 0 0,1 1 1 0 0,0 0-1 0 0,0 0 1 0 0,1-1 0 0 0,-1 1-1 0 0,1 0 1 0 0,-1 0-1 0 0,1 0 1 0 0,0 0 0 0 0,0 0-1 0 0,0-1 1 0 0,0 1-1 0 0,1 0 1 0 0,-1 0 0 0 0,1 0-1 0 0,0 0 1 0 0,0-1-1 0 0,0 1 1 0 0,0 0 0 0 0,0-1-1 0 0,0 1 1 0 0,1 0-1 0 0,-1-1 1 0 0,1 0 0 0 0,0 1-1 0 0,0-1 1 0 0,0 0-1 0 0,0 0 1 0 0,0 0 0 0 0,0 0-1 0 0,0 0 1 0 0,1-1-1 0 0,-1 1 1 0 0,1-1 0 0 0,-1 1-1 0 0,1-1 1 0 0,0 0-1 0 0,-1 0 1 0 0,1 0 0 0 0,0-1-1 0 0,0 1 1 0 0,0-1-1 0 0,0 1-16 0 0,128 21 117 0 0,-115-20-211 0 0,-1 0 1 0 0,1-2-1 0 0,0 1 0 0 0,0-2 0 0 0,0 0 0 0 0,0-1 0 0 0,-1-1 0 0 0,1 0 0 0 0,-1-1 1 0 0,0 0-1 0 0,0-2 0 0 0,0 0 0 0 0,0 0 0 0 0,-1-1 0 0 0,0-1 0 0 0,10-8 94 0 0,-22 14-34 0 0,-1 0 0 0 0,1-1 0 0 0,-1 1-1 0 0,0 0 1 0 0,0-1 0 0 0,0 1 0 0 0,0-1 0 0 0,0 0-1 0 0,0 1 1 0 0,-1-1 0 0 0,1 0 0 0 0,-1 1 0 0 0,0-1-1 0 0,0 0 1 0 0,0 1 0 0 0,0-1 0 0 0,0 0 0 0 0,-1 1-1 0 0,1-1 1 0 0,-1 0 0 0 0,0 1 0 0 0,1-1 0 0 0,-1 1-1 0 0,0-1 1 0 0,-1 1 0 0 0,1-1 0 0 0,0 1 0 0 0,-1 0-1 0 0,1 0 1 0 0,-1 0 0 0 0,0 0 0 0 0,0 0 0 0 0,0 0-1 0 0,-1-1 35 0 0,-19-19-186 0 0</inkml:trace>
  <inkml:trace contextRef="#ctx0" brushRef="#br0" timeOffset="1232.471">1075 617 4460 0 0,'-31'-11'108'0'0,"-1"4"-32"0"0,4-3-68 0 0,1 3 12 0 0,2 2 76 0 0,2 0-144 0 0,7 5 56 0 0,4-3-100 0 0,5 0-92 0 0,-2 3-60 0 0,5-4-56 0 0,2 3-80 0 0,4-3-220 0 0,-2 1-544 0 0</inkml:trace>
  <inkml:trace contextRef="#ctx0" brushRef="#br0" timeOffset="1482.138">1370 309 948 0 0,'-16'-30'6311'0'0,"-10"47"-4771"0"0,15 10-1401 0 0,1 1-1 0 0,1 0 1 0 0,2 1 0 0 0,1-1 0 0 0,1 1 0 0 0,1 1-1 0 0,2-1 1 0 0,1 0 0 0 0,1 1 0 0 0,4 23-139 0 0,-4 6 75 0 0,20 81-2318 0 0,-59-82-3165 0 0,26-52 3981 0 0</inkml:trace>
  <inkml:trace contextRef="#ctx0" brushRef="#br0" timeOffset="1635.861">1007 589 1224 0 0,'-2'2'1048'0'0,"4"-1"-164"0"0,0 1-88 0 0,-2 0-112 0 0,5-1-100 0 0,2 1-31 0 0,4 0-57 0 0,21-1-72 0 0,3 1-96 0 0,-15-2-156 0 0,8 0-220 0 0,8 0 8 0 0,1 0-540 0 0,2 0-296 0 0,-1 0 71 0 0,1 0-671 0 0,30-20 52 0 0</inkml:trace>
  <inkml:trace contextRef="#ctx0" brushRef="#br0" timeOffset="1962.29">1551 684 1724 0 0,'34'0'765'0'0,"0"-1"-1"0"0,0-2 1 0 0,0-1-1 0 0,0-2 0 0 0,-1-1 1 0 0,0-1-1 0 0,28-12-764 0 0,-42 15 55 0 0,1-2 0 0 0,-1 1-1 0 0,-1-2 1 0 0,1-1-1 0 0,-1 0 1 0 0,-1-1-1 0 0,0-1 1 0 0,0-1 0 0 0,10-9-55 0 0,-26 20-15 0 0,0 0-1 0 0,0 0 1 0 0,0-1 0 0 0,0 1 0 0 0,0 0 0 0 0,0 0 0 0 0,-1-1 0 0 0,1 1 0 0 0,0-1 0 0 0,-1 1 0 0 0,1 0-1 0 0,-1-1 1 0 0,0 1 0 0 0,1-1 0 0 0,-1 0 0 0 0,0 1 0 0 0,0-1 0 0 0,0 1 0 0 0,0-1 0 0 0,0 1 0 0 0,0-1-1 0 0,0 1 1 0 0,-1-1 0 0 0,1 1 0 0 0,0-1 0 0 0,-1 1 0 0 0,1-1 0 0 0,-1 1 0 0 0,0 0 0 0 0,1-1 0 0 0,-1 1-1 0 0,0 0 1 0 0,0-1 0 0 0,0 1 0 0 0,0 0 0 0 0,0 0 0 0 0,0 0 0 0 0,0 0 0 0 0,-1 0 0 0 0,1 0 0 0 0,0 0-1 0 0,0 0 1 0 0,-1 0 0 0 0,1 1 0 0 0,-1-1 0 0 0,1 1 0 0 0,0-1 0 0 0,-1 1 0 0 0,1-1 0 0 0,-1 1 0 0 0,0 0 15 0 0,-81-22-331 0 0,57 20 388 0 0,-1 0 0 0 0,1 2 0 0 0,0 1 0 0 0,-1 1 0 0 0,1 1 0 0 0,0 1 0 0 0,0 1 0 0 0,1 2 0 0 0,0 0 0 0 0,0 2 0 0 0,0 1 0 0 0,1 1 0 0 0,1 1 0 0 0,-18 11-57 0 0,37-21 17 0 0,1 0 0 0 0,0 1 0 0 0,0-1 0 0 0,0 1 1 0 0,1-1-1 0 0,-1 1 0 0 0,0 0 0 0 0,1 0 0 0 0,0 0 0 0 0,0 0 0 0 0,0 0 0 0 0,0 0 0 0 0,0 1 0 0 0,1-1 1 0 0,-1 1-1 0 0,1-1 0 0 0,0 1 0 0 0,0 0 0 0 0,0 0 0 0 0,1-1 0 0 0,-1 1 0 0 0,1 0 0 0 0,0 0 1 0 0,0-1-1 0 0,0 1 0 0 0,1 0 0 0 0,-1 0 0 0 0,1-1 0 0 0,0 3-17 0 0,14 8 24 0 0,0-1 0 0 0,0 0 0 0 0,1-1 0 0 0,1-1 0 0 0,0 0 0 0 0,1-2 0 0 0,-1 0 0 0 0,2 0 0 0 0,-1-2 0 0 0,1 0 0 0 0,1-2-1 0 0,-1 0 1 0 0,1-1 0 0 0,-1-1 0 0 0,1 0 0 0 0,18-1-24 0 0,-17 1-56 0 0,155 18-1278 0 0,-55-17-2480 0 0,-90-4 2367 0 0</inkml:trace>
  <inkml:trace contextRef="#ctx0" brushRef="#br0" timeOffset="2428.237">2637 129 1048 0 0,'0'0'107'0'0,"0"1"-1"0"0,1-1 1 0 0,-1 1-1 0 0,0-1 1 0 0,0 0-1 0 0,0 1 1 0 0,0-1 0 0 0,0 1-1 0 0,1-1 1 0 0,-1 0-1 0 0,0 1 1 0 0,0-1-1 0 0,1 1 1 0 0,-1-1 0 0 0,0 0-1 0 0,1 1 1 0 0,-1-1-1 0 0,0 0 1 0 0,1 0-1 0 0,-1 1 1 0 0,0-1-1 0 0,1 0 1 0 0,-1 0 0 0 0,1 0-1 0 0,-1 1 1 0 0,0-1-1 0 0,1 0 1 0 0,-1 0-1 0 0,1 0 1 0 0,-1 0 0 0 0,1 0-1 0 0,-1 0 1 0 0,1 0-1 0 0,-1 0 1 0 0,0 0-1 0 0,1 0 1 0 0,-1 0 0 0 0,1 0-1 0 0,-1 0 1 0 0,1 0-1 0 0,-1 0 1 0 0,1 0-1 0 0,-1-1 1 0 0,0 1-1 0 0,1 0 1 0 0,-1 0 0 0 0,0-1-1 0 0,1 1 1 0 0,-1 0-1 0 0,1 0 1 0 0,-1-1-1 0 0,0 1 1 0 0,0 0 0 0 0,1-1-1 0 0,-1 1 1 0 0,0 0-1 0 0,1-1 1 0 0,-1 1-107 0 0,-12 47 565 0 0,8-36-373 0 0,-16 229 970 0 0,61-10-3563 0 0,-78-158-1662 0 0,26-63 2527 0 0</inkml:trace>
  <inkml:trace contextRef="#ctx0" brushRef="#br0" timeOffset="3070.135">2404 517 1416 0 0,'348'-89'3381'0'0,"-195"53"-3544"0"0,-142 35 267 0 0,1 0 0 0 0,-1-1 0 0 0,0-1 0 0 0,0 0 1 0 0,-1 0-1 0 0,1-1 0 0 0,-1 0 0 0 0,1-1 0 0 0,-1 0 0 0 0,0-1 1 0 0,-1 0-1 0 0,0 0 0 0 0,0-1 0 0 0,0 0 0 0 0,-1-1 0 0 0,0 0 1 0 0,0 0-1 0 0,-1 0 0 0 0,0-1 0 0 0,0-1 0 0 0,-1 1 0 0 0,-1-1 1 0 0,1 0-1 0 0,-2 0 0 0 0,1 0 0 0 0,-1-1 0 0 0,-1 0 0 0 0,0 0 1 0 0,0 0-1 0 0,0-8-104 0 0,-52-111 1899 0 0,49 131-1899 0 0,-1-1 0 0 0,1 0-1 0 0,0 1 1 0 0,-1-1-1 0 0,1 1 1 0 0,-1-1 0 0 0,1 0-1 0 0,-1 1 1 0 0,1-1 0 0 0,-1 0-1 0 0,0 0 1 0 0,1 1 0 0 0,-1-1-1 0 0,1 0 1 0 0,-1 0 0 0 0,0 0-1 0 0,1 0 1 0 0,-1 0 0 0 0,1 0-1 0 0,-1 0 1 0 0,0 0-1 0 0,1 0 1 0 0,-1 0 0 0 0,1 0-1 0 0,-1 0 1 0 0,0 0 0 0 0,1-1-1 0 0,-1 1 1 0 0,1 0 0 0 0,-1 0-1 0 0,1 0 1 0 0,-1-1 0 0 0,1 1-1 0 0,-1 0 1 0 0,1-1 0 0 0,-1 1-1 0 0,1-1 1 0 0,-1 1-1 0 0,1-1 1 0 0,-1 1 0 0 0,1 0-1 0 0,0-1 1 0 0,-1 1 0 0 0,1-1-1 0 0,0 0 1 0 0,0 1 0 0 0,-1-1-1 0 0,1 1 1 0 0,0-1 0 0 0,-9 65-72 0 0,9-60 71 0 0,-78 522-274 0 0,83-495 343 0 0,22-59-276 0 0,-22 22 158 0 0,19-24-223 0 0,-15 17 56 0 0,0 0 0 0 0,1 1 0 0 0,0 0 0 0 0,1 1-1 0 0,0 1 1 0 0,1-1 0 0 0,0 2 0 0 0,1 0 0 0 0,0 0 0 0 0,4-1 217 0 0,-13 10-58 0 0,-1 0 1 0 0,0 0 0 0 0,1 0 0 0 0,-1 0 0 0 0,0 1 0 0 0,1 0-1 0 0,-1-1 1 0 0,0 1 0 0 0,0 1 0 0 0,0-1 0 0 0,0 0 0 0 0,0 1-1 0 0,0-1 1 0 0,0 1 0 0 0,0 0 0 0 0,-1 0 0 0 0,1 0 0 0 0,0 0-1 0 0,-1 1 1 0 0,0-1 0 0 0,0 1 0 0 0,0-1 0 0 0,0 1 0 0 0,0 0-1 0 0,0 0 1 0 0,-1 0 0 0 0,1 0 0 0 0,-1 0 0 0 0,0 0 0 0 0,0 0-1 0 0,1 3 58 0 0,8 12-287 0 0,2 0 192 0 0</inkml:trace>
  <inkml:trace contextRef="#ctx0" brushRef="#br0" timeOffset="3704.585">3347 681 4152 0 0,'10'5'25'0'0,"1"-1"1"0"0,0 1-1 0 0,0-2 0 0 0,0 1 0 0 0,0-2 0 0 0,0 1 0 0 0,1-2 0 0 0,-1 1 0 0 0,1-2 0 0 0,0 1 1 0 0,-1-2-1 0 0,1 0 0 0 0,-1 0 0 0 0,1-1 0 0 0,-1 0 0 0 0,1-1 0 0 0,-1 0 0 0 0,0-1 0 0 0,0 0 1 0 0,-1-1-1 0 0,1 0 0 0 0,-1 0 0 0 0,0-1 0 0 0,-1-1 0 0 0,1 0 0 0 0,-1 0 0 0 0,-1-1 0 0 0,1 0 0 0 0,-1 0 1 0 0,-1-1-1 0 0,1 0 0 0 0,-1 0 0 0 0,-1-1 0 0 0,0 0 0 0 0,1-3-25 0 0,-6 12 23 0 0,0 0 0 0 0,0 0 0 0 0,0 0 0 0 0,-1-1 0 0 0,1 1 0 0 0,0 0 0 0 0,-1 0 0 0 0,1-1 0 0 0,-1 1 0 0 0,1 0 0 0 0,-1-1 1 0 0,0 1-1 0 0,0 0 0 0 0,1-1 0 0 0,-1 1 0 0 0,0-1 0 0 0,0 1 0 0 0,0-1 0 0 0,-1 1 0 0 0,1 0 0 0 0,0-1 0 0 0,0 1 0 0 0,-1 0 0 0 0,1-1 0 0 0,-1 1 0 0 0,1 0 0 0 0,-1-1 0 0 0,0 1 0 0 0,1 0 0 0 0,-1 0 0 0 0,0 0 0 0 0,0-1 0 0 0,0 1 0 0 0,0 0 0 0 0,0 0 0 0 0,0 0 0 0 0,0 0 0 0 0,0 1 0 0 0,0-1 0 0 0,0 0 0 0 0,-1 0 0 0 0,1 1 0 0 0,0-1 1 0 0,-1 1-1 0 0,1-1 0 0 0,0 1 0 0 0,-1-1 0 0 0,1 1 0 0 0,0 0 0 0 0,-1 0 0 0 0,1 0 0 0 0,-1 0 0 0 0,1 0 0 0 0,0 0 0 0 0,-1 0 0 0 0,1 0 0 0 0,-2 1-23 0 0,-69 12 417 0 0,2 35-67 0 0,69-46-345 0 0,0-1 1 0 0,0 1-1 0 0,0-1 0 0 0,1 1 0 0 0,-1-1 1 0 0,0 1-1 0 0,1-1 0 0 0,0 1 0 0 0,-1 0 0 0 0,1-1 1 0 0,0 1-1 0 0,0 0 0 0 0,0 0 0 0 0,0-1 0 0 0,0 1 1 0 0,0 0-1 0 0,0-1 0 0 0,0 1 0 0 0,1 0 1 0 0,-1-1-1 0 0,1 1 0 0 0,-1-1 0 0 0,1 1 0 0 0,0 0 1 0 0,0-1-1 0 0,0 0 0 0 0,-1 1 0 0 0,1-1 0 0 0,1 1 1 0 0,-1-1-1 0 0,0 0 0 0 0,0 0 0 0 0,0 0 1 0 0,1 1-1 0 0,-1-1 0 0 0,0-1 0 0 0,1 1 0 0 0,-1 0 1 0 0,1 0-1 0 0,-1 0 0 0 0,1-1 0 0 0,0 1 0 0 0,-1-1 1 0 0,2 1-6 0 0,151 17-608 0 0,-118-18 448 0 0,40-24 675 0 0,-76 24-422 0 0,0 0-64 0 0,0 0 46 0 0,-11 88 229 0 0,13-84-317 0 0,0-1 1 0 0,0 1-1 0 0,0-1 1 0 0,0 0-1 0 0,0 1 1 0 0,1-1 0 0 0,0 0-1 0 0,0 0 1 0 0,0-1-1 0 0,0 1 1 0 0,0-1-1 0 0,0 1 1 0 0,1-1-1 0 0,-1 0 1 0 0,1 0 0 0 0,-1-1-1 0 0,1 1 1 0 0,0-1-1 0 0,0 1 1 0 0,0-1-1 0 0,0 0 1 0 0,0-1-1 0 0,0 1 1 0 0,0-1 0 0 0,0 0-1 0 0,0 0 1 0 0,0 0-1 0 0,0 0 1 0 0,0-1-1 0 0,0 1 1 0 0,0-1 12 0 0,127-44-382 0 0,-118 37 381 0 0,-1 0-1 0 0,0-1 1 0 0,-1 0 0 0 0,0-1 0 0 0,0-1 0 0 0,-1 0 0 0 0,0 0 0 0 0,-1 0 0 0 0,-1-1 0 0 0,0-1 0 0 0,0 0 0 0 0,-1 0-1 0 0,-1 0 1 0 0,0-1 0 0 0,-1 0 0 0 0,3-9 1 0 0,38-236 751 0 0,-40-2 3490 0 0,-23 262-3797 0 0,6 241 53 0 0,40-44-571 0 0,-9 16-3476 0 0,-20-209 3245 0 0,0 1 1 0 0,0-1 0 0 0,-1 0 0 0 0,0 1 0 0 0,0-1 0 0 0,0 0 0 0 0,0 0 0 0 0,-1 0 0 0 0,0 0 0 0 0,0 0 0 0 0,-1 0 0 0 0,1-1 0 0 0,-1 1 0 0 0,0-1 0 0 0,0 0 0 0 0,-1 1 0 0 0,1-1 0 0 0,-1-1 0 0 0,0 2 304 0 0,-9 0-1339 0 0</inkml:trace>
  <inkml:trace contextRef="#ctx0" brushRef="#br0" timeOffset="3968.884">4035 424 1768 0 0,'5'-3'1368'0'0,"-1"-4"-260"0"0,12-5-168 0 0,0 2-83 0 0,7-1-121 0 0,-2 4-116 0 0,4-1-140 0 0,2 3-188 0 0,1 0-244 0 0,8 3 0 0 0,-4 0-580 0 0,1 1-644 0 0,1-1 84 0 0,-4 0-493 0 0,-1-3 41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2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1280 0 0,'0'-20'6099'0'0,"0"75"-5730"0"0,0 457 728 0 0,0-511-894 0 0,0-1 7 0 0,16 10 137 0 0,-10-27-387 0 0,1 0 0 0 0,0 1 0 0 0,2 0 0 0 0,0 0 0 0 0,0 1-1 0 0,2 1 1 0 0,0-1 0 0 0,0 1 0 0 0,1 1 0 0 0,1 1 0 0 0,0-1 0 0 0,1 2 0 0 0,0 0 0 0 0,1 1 0 0 0,0 0 0 0 0,1 1 0 0 0,0 1 0 0 0,0 0-1 0 0,17-5 41 0 0,-27 14-23 0 0,0-1-1 0 0,-1 1 0 0 0,1 0 0 0 0,0 1 0 0 0,-1-1 0 0 0,1 1 0 0 0,0 1 1 0 0,-1-1-1 0 0,0 0 0 0 0,0 1 0 0 0,0 0 0 0 0,0 1 0 0 0,0-1 0 0 0,0 1 1 0 0,-1 0-1 0 0,0 0 0 0 0,0 0 0 0 0,0 0 0 0 0,0 1 0 0 0,0 0 0 0 0,-1 0 1 0 0,0 0-1 0 0,0 0 0 0 0,-1 0 0 0 0,1 0 0 0 0,-1 1 0 0 0,0 0 0 0 0,0 2 24 0 0,0 0 37 0 0,0-1 0 0 0,-1 0 0 0 0,1 1 0 0 0,-2 0 0 0 0,1-1 0 0 0,-1 1 0 0 0,0-1 0 0 0,-1 1 0 0 0,0 0 0 0 0,0-1 0 0 0,0 1 0 0 0,-1-1 0 0 0,0 0 0 0 0,-1 1 0 0 0,0-1 0 0 0,0 0 0 0 0,0-1 0 0 0,-1 1 0 0 0,0 0 0 0 0,0-1 0 0 0,-1 0 0 0 0,0 0 1 0 0,0 0-1 0 0,0-1 0 0 0,0 0 0 0 0,-1 0 0 0 0,0 0 0 0 0,0 0 0 0 0,-1-1 0 0 0,1 0 0 0 0,-1-1 0 0 0,0 1 0 0 0,0-1 0 0 0,0 0 0 0 0,0-1 0 0 0,-3 1-37 0 0,-185 34 730 0 0,194-37-735 0 0,0 0 0 0 0,0 0-1 0 0,0 0 1 0 0,0 0-1 0 0,-1 0 1 0 0,1 0 0 0 0,0-1-1 0 0,0 1 1 0 0,0 0 0 0 0,0 0-1 0 0,0-1 1 0 0,0 1-1 0 0,0-1 1 0 0,-1 1 0 0 0,1-1-1 0 0,0 1 1 0 0,1-1 0 0 0,-1 0-1 0 0,0 1 1 0 0,0-1 0 0 0,0 0-1 0 0,0 0 1 0 0,0 0-1 0 0,1 0 1 0 0,-1 0 0 0 0,0 0-1 0 0,1 0 1 0 0,-1 0 0 0 0,1 0-1 0 0,-1 0 1 0 0,1 0-1 0 0,0 0 1 0 0,-1 0 0 0 0,1 0-1 0 0,0 0 1 0 0,0-1 0 0 0,-1 1-1 0 0,1 0 1 0 0,0 0-1 0 0,0 0 1 0 0,1 0 0 0 0,-1 0-1 0 0,0-1 1 0 0,0 1 0 0 0,0 0-1 0 0,1 0 1 0 0,-1 0 0 0 0,1 0-1 0 0,-1 0 1 0 0,1 0-1 0 0,-1 0 1 0 0,1 0 0 0 0,-1 0-1 0 0,1 0 1 0 0,0 0 0 0 0,0 0-1 0 0,-1 0 1 0 0,1 0-1 0 0,0 1 1 0 0,0-1 5 0 0,47-60-290 0 0,-12 34 226 0 0,2 2-1 0 0,1 2 1 0 0,1 1-1 0 0,1 2 1 0 0,1 1-1 0 0,43-12 65 0 0,-68 25-29 0 0,276-113-37 0 0,-290 118 97 0 0,1-1 0 0 0,-1 0 0 0 0,0 0-1 0 0,1 0 1 0 0,-1 0 0 0 0,0 0 0 0 0,0 0 0 0 0,0-1-1 0 0,-1 0 1 0 0,1 1 0 0 0,0-1 0 0 0,-1 0 0 0 0,0 0-1 0 0,0-1 1 0 0,0 1 0 0 0,0 0 0 0 0,0-1 0 0 0,-1 1-1 0 0,1-1 1 0 0,-1 1 0 0 0,0-2-31 0 0,-6-1 123 0 0,-8-1-48 0 0,1 1 0 0 0,-1 0 0 0 0,0 1 0 0 0,0 1 0 0 0,-1 0 0 0 0,1 0 0 0 0,-1 2 0 0 0,0-1 0 0 0,0 2 0 0 0,1 0 0 0 0,-1 1 0 0 0,0 0 0 0 0,-14 2-75 0 0,9-2 67 0 0,12 0-45 0 0,-1 0 1 0 0,0 0-1 0 0,1 1 0 0 0,-1 0 0 0 0,1 0 0 0 0,-1 1 0 0 0,1 0 0 0 0,0 0 0 0 0,-1 1 1 0 0,1 0-1 0 0,0 0 0 0 0,1 1 0 0 0,-1 0 0 0 0,1 0 0 0 0,-1 0 0 0 0,-1 3-22 0 0,6-1-14 0 0,1 1 1 0 0,0-1-1 0 0,0 0 0 0 0,0 1 0 0 0,1-1 0 0 0,0 1 0 0 0,1-1 0 0 0,-1 0 0 0 0,1 1 0 0 0,0-1 0 0 0,1 0 0 0 0,-1 1 1 0 0,1-1-1 0 0,1 0 0 0 0,-1 0 0 0 0,1-1 0 0 0,0 1 0 0 0,0-1 0 0 0,1 1 0 0 0,-1-1 0 0 0,1 0 0 0 0,1 0 0 0 0,-1 0 1 0 0,0-1-1 0 0,1 0 0 0 0,0 1 0 0 0,0-2 0 0 0,1 1 0 0 0,0 0 14 0 0,22 18-348 0 0,1 0 1 0 0,1-3-1 0 0,1 0 0 0 0,1-2 0 0 0,1-1 1 0 0,0-2-1 0 0,3 0 348 0 0,146 44-4675 0 0,-140-48 3221 0 0</inkml:trace>
  <inkml:trace contextRef="#ctx0" brushRef="#br0" timeOffset="543.996">1293 274 1392 0 0,'-68'-10'6200'0'0,"104"22"-4869"0"0,83 1-158 0 0,1-4 0 0 0,115-8-1173 0 0,-53-1 439 0 0,729 3-1031 0 0,-897-36-8096 0 0,-16 28 7208 0 0</inkml:trace>
  <inkml:trace contextRef="#ctx0" brushRef="#br0" timeOffset="791.523">2757 16 1484 0 0,'4'-3'122'0'0,"1"1"-1"0"0,0 0 1 0 0,0 0-1 0 0,0 1 1 0 0,0-1 0 0 0,0 1-1 0 0,1 0 1 0 0,-1 0-1 0 0,0 1 1 0 0,0 0-1 0 0,1 0 1 0 0,-1 0 0 0 0,0 0-1 0 0,1 1 1 0 0,-1 0-1 0 0,0 0 1 0 0,0 1-1 0 0,0-1 1 0 0,0 1-1 0 0,0 0 1 0 0,0 0 0 0 0,-1 1-1 0 0,1-1 1 0 0,0 1-1 0 0,-1 0 1 0 0,0 0-1 0 0,1 2-121 0 0,4 4 167 0 0,0 1-1 0 0,0 0 0 0 0,-1 0 1 0 0,-1 1-1 0 0,0 0 0 0 0,0 0 1 0 0,-1 1-1 0 0,-1 0 0 0 0,0 0 1 0 0,-1 0-1 0 0,0 1 0 0 0,0 0 1 0 0,-2-1-1 0 0,1 1 0 0 0,-2 0 1 0 0,0 0-1 0 0,0 1 0 0 0,-1-1 1 0 0,-1 0-1 0 0,0 0 0 0 0,-1 0 1 0 0,0 0-1 0 0,-1 0 0 0 0,0-1 1 0 0,-1 1-1 0 0,-1-1 0 0 0,0 0 1 0 0,-1 0-1 0 0,0 0 0 0 0,0-1 1 0 0,-1 0-1 0 0,-1 0 0 0 0,0-1 1 0 0,-6 6-167 0 0,-118 128 399 0 0,68-83-3788 0 0,64-56-726 0 0,7-9 2902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2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520 242 1288 0 0,'20'-19'611'0'0,"57"-80"2344"0"0,-76 95-2922 0 0,-1 1 0 0 0,0 0-1 0 0,-1-1 1 0 0,1 1 0 0 0,-1-1-1 0 0,1 1 1 0 0,-1 0 0 0 0,0 0-1 0 0,0-1 1 0 0,0 1 0 0 0,-1 0-1 0 0,1 0 1 0 0,-1 0-1 0 0,0 0 1 0 0,1 0 0 0 0,-1 1-1 0 0,-1-1 1 0 0,1 0 0 0 0,0 1-1 0 0,-1 0 1 0 0,1-1 0 0 0,-1 1-1 0 0,0 0 1 0 0,1 0 0 0 0,-1 0-1 0 0,-1 0-32 0 0,-11-5 48 0 0,-1-1 0 0 0,0 2 0 0 0,0 0 0 0 0,0 1 0 0 0,-1 1 0 0 0,1 0 0 0 0,-1 1-1 0 0,0 1 1 0 0,0 1 0 0 0,0 0 0 0 0,0 1 0 0 0,0 1 0 0 0,0 1 0 0 0,0 0 0 0 0,0 1 0 0 0,1 1 0 0 0,-1 0 0 0 0,1 1-1 0 0,0 1 1 0 0,0 1 0 0 0,1 0 0 0 0,0 1 0 0 0,0 1 0 0 0,0 0 0 0 0,2 1 0 0 0,-1 0 0 0 0,1 1 0 0 0,-7 9-48 0 0,10-11 12 0 0,0 0 1 0 0,1 1 0 0 0,0 0 0 0 0,1 1 0 0 0,0 0 0 0 0,0 0-1 0 0,1 1 1 0 0,1 0 0 0 0,0 0 0 0 0,1 1 0 0 0,0-1 0 0 0,1 1-1 0 0,0 0 1 0 0,1 0 0 0 0,1 1 0 0 0,0-1 0 0 0,1 1 0 0 0,0-1-1 0 0,1 1 1 0 0,0-1 0 0 0,2 7-13 0 0,2-7-5 0 0,0-1 0 0 0,1 1 0 0 0,0-1-1 0 0,1 0 1 0 0,0 0 0 0 0,1-1 0 0 0,1 1 0 0 0,0-2 0 0 0,0 1-1 0 0,1-1 1 0 0,0 0 0 0 0,1-1 0 0 0,0 0 0 0 0,0-1 0 0 0,1 0-1 0 0,0 0 1 0 0,0-1 0 0 0,1-1 0 0 0,0 0 0 0 0,0 0 0 0 0,1-1-1 0 0,-1-1 1 0 0,11 2 5 0 0,-14-4-46 0 0,20 7-407 0 0,0-2-1 0 0,1-1 0 0 0,0-2 0 0 0,0-1 1 0 0,0-1-1 0 0,0-1 0 0 0,26-4 454 0 0,17-7-1223 0 0,-12-1-259 0 0</inkml:trace>
  <inkml:trace contextRef="#ctx0" brushRef="#br0" timeOffset="392.613">1066 215 1076 0 0,'-2'-4'83'0'0,"-1"0"0"0"0,0 1 0 0 0,0-1-1 0 0,0 1 1 0 0,0-1 0 0 0,-1 1 0 0 0,1 0 0 0 0,-1 0 0 0 0,1 1-1 0 0,-1-1 1 0 0,0 1 0 0 0,0 0 0 0 0,-1 0 0 0 0,1 0-1 0 0,0 0 1 0 0,-1 1 0 0 0,1 0 0 0 0,-1 0 0 0 0,1 0 0 0 0,-1 0-1 0 0,1 1 1 0 0,-1-1 0 0 0,0 1 0 0 0,1 0 0 0 0,-1 1 0 0 0,1-1-1 0 0,-1 1 1 0 0,1 0 0 0 0,-1 0 0 0 0,1 1 0 0 0,-1-1-1 0 0,1 1 1 0 0,0 0 0 0 0,0 0 0 0 0,0 0 0 0 0,0 1 0 0 0,0-1-1 0 0,0 1 1 0 0,1 0 0 0 0,-1 1-83 0 0,-13 6 100 0 0,0 0 1 0 0,1 2-1 0 0,1 0 1 0 0,0 1-1 0 0,1 0 1 0 0,0 1-1 0 0,1 1 0 0 0,1 0 1 0 0,0 1-1 0 0,1 0 1 0 0,1 0-1 0 0,0 2 0 0 0,1-1 1 0 0,1 1-1 0 0,1 0 1 0 0,0 1-1 0 0,2-1 1 0 0,-2 12-101 0 0,6-27 16 0 0,1 0 1 0 0,-1 1 0 0 0,1-1 0 0 0,0 0 0 0 0,0 0-1 0 0,1 0 1 0 0,-1 0 0 0 0,1 0 0 0 0,-1 0 0 0 0,1 0-1 0 0,0 0 1 0 0,0 0 0 0 0,0 0 0 0 0,1 0 0 0 0,-1 0-1 0 0,1-1 1 0 0,-1 1 0 0 0,1 0 0 0 0,0-1-1 0 0,0 0 1 0 0,0 1 0 0 0,0-1 0 0 0,1 0 0 0 0,-1 0-1 0 0,1 0 1 0 0,-1 0 0 0 0,1-1 0 0 0,0 1 0 0 0,-1-1-1 0 0,1 1 1 0 0,0-1 0 0 0,0 0 0 0 0,0 0 0 0 0,0 0-1 0 0,0-1 1 0 0,0 1 0 0 0,0-1 0 0 0,1 0-17 0 0,114-16 280 0 0,-110 11-263 0 0,0 0 0 0 0,1-1 0 0 0,-2 0 0 0 0,1 0 0 0 0,-1-1 0 0 0,0 0 0 0 0,0 0 0 0 0,-1-1 0 0 0,0 1 1 0 0,0-1-1 0 0,-1-1 0 0 0,0 1 0 0 0,0-1 0 0 0,-1 0 0 0 0,0 0 0 0 0,-1 0 0 0 0,0-1 0 0 0,0 1 0 0 0,-1-1 0 0 0,-1 1 1 0 0,1-1-1 0 0,-1-7-17 0 0,-1 15 102 0 0,-7-38 224 0 0,18 80-268 0 0,81 70-1151 0 0,-16-50-2366 0 0,-56-46 2030 0 0</inkml:trace>
  <inkml:trace contextRef="#ctx0" brushRef="#br0" timeOffset="908.526">1343 339 1268 0 0,'15'109'2282'0'0,"-15"-32"2482"0"0,-20-80-3754 0 0,22-24-1002 0 0,0 1 0 0 0,2 0 0 0 0,1 0 0 0 0,1 0-1 0 0,1 0 1 0 0,2 1 0 0 0,0 0 0 0 0,2 1 0 0 0,0 0 0 0 0,2 0 0 0 0,0 2-1 0 0,2-1 1 0 0,0 2 0 0 0,3-2-8 0 0,-13 15 10 0 0,-4 5-17 0 0,0 0-1 0 0,1 0 1 0 0,-1 0 0 0 0,0 0 0 0 0,1 1-1 0 0,0-1 1 0 0,-1 0 0 0 0,1 1 0 0 0,0-1 0 0 0,0 1-1 0 0,1 0 1 0 0,-1-1 0 0 0,0 1 0 0 0,1 0-1 0 0,0 1 1 0 0,-1-1 0 0 0,1 0 0 0 0,0 1-1 0 0,0-1 1 0 0,0 1 0 0 0,0 0 0 0 0,0 0 0 0 0,0 0-1 0 0,0 0 1 0 0,0 1 0 0 0,0-1 0 0 0,0 1-1 0 0,1 0 1 0 0,2 0 7 0 0,7 14-26 0 0,0 1 0 0 0,-1 0-1 0 0,0 1 1 0 0,-1 0 0 0 0,-1 1-1 0 0,0 0 1 0 0,-2 1 0 0 0,0 0-1 0 0,-1 0 1 0 0,0 0 0 0 0,1 12 26 0 0,20 44-21 0 0,-15-43-159 0 0,-5-9-123 0 0,0-1-1 0 0,1 0 1 0 0,1-1-1 0 0,1 0 1 0 0,1-1-1 0 0,1 0 1 0 0,0-1-1 0 0,2 0 1 0 0,0-1-1 0 0,5 4 304 0 0,6-8-2657 0 0,-15-12 1137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3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1392 0 0,'20'19'2318'0'0,"73"60"-31"0"0,-59-56-2016 0 0,94 61-479 0 0,-40-31-3349 0 0,-76-48 1970 0 0</inkml:trace>
  <inkml:trace contextRef="#ctx0" brushRef="#br0" timeOffset="296.315">646 1 1336 0 0,'-110'101'5520'0'0,"54"-31"-4559"0"0,4 3-1 0 0,3 3 1 0 0,3 1 0 0 0,-35 82-961 0 0,14-29-3096 0 0,50-106-1384 0 0,15-21 3069 0 0</inkml:trace>
  <inkml:trace contextRef="#ctx0" brushRef="#br0" timeOffset="544.956">824 651 1292 0 0,'0'26'496'0'0,"0"-1"0"0"0,-2 1-1 0 0,-1 0 1 0 0,-1-1 0 0 0,-1 1 0 0 0,-1-1 0 0 0,-2 0-1 0 0,0-1 1 0 0,-2 0 0 0 0,-5 10-496 0 0,-58 78 371 0 0,-9-79-3709 0 0,65-32 2055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3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25 1552 0 0,'-13'-24'4893'0'0,"-18"34"-3592"0"0,-34 43-1424 0 0,61-48 451 0 0,-27 26-110 0 0,1 1-1 0 0,2 2 1 0 0,1 1 0 0 0,2 1 0 0 0,1 1 0 0 0,2 1 0 0 0,2 1 0 0 0,2 1 0 0 0,0 2-218 0 0,-54 119-794 0 0,45-143-2653 0 0,25-18 2076 0 0,2 0-33 0 0,0 0-76 0 0</inkml:trace>
  <inkml:trace contextRef="#ctx0" brushRef="#br0" timeOffset="277.883">5 164 896 0 0,'-4'-18'4081'0'0,"4"18"-3952"0"0,1 0-1 0 0,-1 0 1 0 0,0 0-1 0 0,1 0 1 0 0,-1 0-1 0 0,1 0 0 0 0,-1 0 1 0 0,0 0-1 0 0,1 0 1 0 0,-1 0-1 0 0,1 0 1 0 0,-1 0-1 0 0,0 0 1 0 0,1 0-1 0 0,-1 0 1 0 0,0 0-1 0 0,1-1 1 0 0,-1 1-1 0 0,1 0 1 0 0,-1 0-1 0 0,0-1 1 0 0,0 1-1 0 0,1 0 1 0 0,-1 0-1 0 0,0-1 1 0 0,1 1-1 0 0,-1 0 1 0 0,0-1-1 0 0,0 1 1 0 0,0 0-1 0 0,1-1 1 0 0,-1 1-1 0 0,0 0 1 0 0,0-1-1 0 0,0 1 1 0 0,0 0-1 0 0,0-1 1 0 0,1 1-1 0 0,-1-1 1 0 0,0 1-1 0 0,0 0 1 0 0,0-1-1 0 0,0 1 1 0 0,0-1-1 0 0,0 1 1 0 0,-1 0-1 0 0,1-1-128 0 0,92 66-40 0 0,-3 4 0 0 0,-4 4 0 0 0,64 70 40 0 0,-58-41-5262 0 0,-81-95 2396 0 0,-10-7 1490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0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16 876 0 0,'15'-1'5403'0'0,"1"-14"-2894"0"0,-16 17-2933 0 0,-1-1-4828 0 0,3-1 3948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3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1184 0 0,'16'6'5271'0'0,"8"14"-4779"0"0,-10-8-70 0 0,36 25-111 0 0,86 70 473 0 0,-69-21-6734 0 0,-65-82 4496 0 0</inkml:trace>
  <inkml:trace contextRef="#ctx0" brushRef="#br0" timeOffset="262.841">553 0 1260 0 0,'-25'10'3746'0'0,"-9"13"-3265"0"0,2 1-1 0 0,1 2 0 0 0,1 1 0 0 0,1 1 0 0 0,1 1 0 0 0,2 2 0 0 0,1 1 1 0 0,2 1-1 0 0,1 0 0 0 0,-2 8-480 0 0,-108 231-3771 0 0,117-252 855 0 0,11-16 1359 0 0</inkml:trace>
  <inkml:trace contextRef="#ctx0" brushRef="#br0" timeOffset="533.169">635 662 1576 0 0,'0'28'852'0'0,"-4"1"-164"0"0,-6 1-48 0 0,1-2-204 0 0,-6 2 16 0 0,-2-3 16 0 0,-5-2-111 0 0,-1-2-185 0 0,-2 0-20 0 0,-1-1-344 0 0,-5-9-373 0 0,-2-4-803 0 0,2-4 40 0 0,5-5-108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3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31 1528 0 0,'13'-1'987'0'0,"-14"6"2390"0"0,-248 232-1562 0 0,106-57-1797 0 0,45-75-4425 0 0,82-95 2893 0 0</inkml:trace>
  <inkml:trace contextRef="#ctx0" brushRef="#br0" timeOffset="295.288">1 39 1440 0 0,'0'-13'2037'0'0,"5"-12"4176"0"0,17 35-5413 0 0,10 13-808 0 0,-2 1 0 0 0,0 1-1 0 0,-2 1 1 0 0,0 2 0 0 0,-2 0 0 0 0,-1 2 0 0 0,-2 1 0 0 0,-1 1 0 0 0,-1 1 0 0 0,-2 1 0 0 0,-1 1 8 0 0,24 91-6885 0 0,-40-118 5385 0 0</inkml:trace>
  <inkml:trace contextRef="#ctx0" brushRef="#br0" timeOffset="603.049">623 276 1720 0 0,'8'-2'4926'0'0,"17"-6"-3465"0"0,7-2-1158 0 0,296-50 292 0 0,-316 57-854 0 0,-1 0-1020 0 0,-5 2-3239 0 0,-10 1 3021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3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 1336 0 0,'0'0'593'0'0,"0"0"8"0"0,0 0-98 0 0,0 0-51 0 0,0 0-75 0 0,0 0-104 0 0,0 0 19 0 0,0 0 23 0 0,0 0-1 0 0,0 0-46 0 0,0 0-57 0 0,0 0-17 0 0,0 0-62 0 0,0 0-35 0 0,0 0-22 0 0,0 0-27 0 0,0 0 41 0 0,4 13 126 0 0,-50 50-77 0 0,-278 343 821 0 0,202-222-2789 0 0,106-174-63 0 0,10-8 602 0 0</inkml:trace>
  <inkml:trace contextRef="#ctx0" brushRef="#br0" timeOffset="346.113">13 104 2424 0 0,'15'5'4263'0'0,"178"265"-2022"0"0,-35-41-1645 0 0,-65-66-2825 0 0,-81-144 641 0 0,-11-16-1825 0 0,-1-3 1979 0 0</inkml:trace>
  <inkml:trace contextRef="#ctx0" brushRef="#br0" timeOffset="669.822">843 151 1224 0 0,'13'-2'6133'0'0,"-12"25"-5791"0"0,11 105 139 0 0,68 187-1963 0 0,-96-272-2464 0 0,2-33 2462 0 0</inkml:trace>
  <inkml:trace contextRef="#ctx0" brushRef="#br0" timeOffset="935.216">523 446 2052 0 0,'0'-19'5361'0'0,"47"-1"-4372"0"0,314-35 840 0 0,-120 42-6619 0 0,-173 2 1881 0 0,-44 4 1425 0 0</inkml:trace>
  <inkml:trace contextRef="#ctx0" brushRef="#br0" timeOffset="1404.448">1462 47 1884 0 0,'7'9'5875'0'0,"19"8"-4970"0"0,-3-2-794 0 0,202 161 488 0 0,-213-162-970 0 0,14 13-942 0 0,-10-16-3495 0 0,-14-11 3394 0 0</inkml:trace>
  <inkml:trace contextRef="#ctx0" brushRef="#br0" timeOffset="1668.173">2073 82 1216 0 0,'-73'49'3847'0'0,"41"-16"-3376"0"0,2 1 0 0 0,1 1-1 0 0,2 2 1 0 0,2 0 0 0 0,1 2-1 0 0,2 1 1 0 0,1 0 0 0 0,3 2-1 0 0,-14 41-470 0 0,-12 21 288 0 0,36-82-562 0 0,-12 21-3150 0 0,18-42 414 0 0,2-1 1535 0 0</inkml:trace>
  <inkml:trace contextRef="#ctx0" brushRef="#br0" timeOffset="2888.377">2224 626 1216 0 0,'0'0'413'0'0,"26"-3"633"0"0,-23 3-1002 0 0,-1-1 1 0 0,1 1-1 0 0,0 0 1 0 0,0 0-1 0 0,0 0 1 0 0,0 0-1 0 0,0 0 0 0 0,-1 1 1 0 0,1-1-1 0 0,0 1 1 0 0,0 0-1 0 0,-1 0 1 0 0,1 0-1 0 0,0 0 0 0 0,-1 0 1 0 0,1 0-1 0 0,-1 1 1 0 0,1-1-1 0 0,-1 1 1 0 0,0 0-1 0 0,0 0 1 0 0,1 0-1 0 0,-1 0 0 0 0,-1 0 1 0 0,1 0-1 0 0,0 0 1 0 0,0 1-1 0 0,-1-1 1 0 0,0 1-1 0 0,1-1 0 0 0,-1 1 1 0 0,0 0-1 0 0,0-1 1 0 0,0 1-1 0 0,-1 0 1 0 0,1 0-1 0 0,0 2-44 0 0,1 2 94 0 0,0 0-1 0 0,-1 0 0 0 0,0 0 1 0 0,0 1-1 0 0,0-1 1 0 0,-1 0-1 0 0,0 0 1 0 0,-1 1-1 0 0,1-1 1 0 0,-2 0-1 0 0,1 0 1 0 0,-1 1-1 0 0,0-1 0 0 0,0 0 1 0 0,-1-1-1 0 0,1 1 1 0 0,-2 0-1 0 0,1-1 1 0 0,-1 0-1 0 0,0 0 1 0 0,0 0-1 0 0,-1 0 1 0 0,1 0-1 0 0,-2-1 1 0 0,1 0-1 0 0,0 0 0 0 0,-2 0-93 0 0,-11 11-25 0 0,0-1 0 0 0,-1-2-1 0 0,-1 0 1 0 0,0 0-1 0 0,-1-2 1 0 0,0-1 0 0 0,-22 8 25 0 0,-89 4-4069 0 0,114-22 2549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3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361 470 1180 0 0,'0'0'931'0'0,"0"0"-118"0"0,15 0 311 0 0,-15-1 3331 0 0,-6 3-4422 0 0,-1 0-1 0 0,1 1 0 0 0,-1 0 0 0 0,1 1 0 0 0,0-1 0 0 0,1 1 0 0 0,-1 0 0 0 0,0 1 0 0 0,1-1 0 0 0,0 1 0 0 0,0 0 0 0 0,1 1 0 0 0,-1-1 0 0 0,1 1 1 0 0,0 0-1 0 0,1 0 0 0 0,-1 1-32 0 0,-4 3 47 0 0,-26 40-2 0 0,2 2 0 0 0,3 1 1 0 0,1 1-1 0 0,3 1 0 0 0,-4 22-45 0 0,5-20-468 0 0,-2-22-1489 0 0,-1-26-2157 0 0,25-9 2611 0 0</inkml:trace>
  <inkml:trace contextRef="#ctx0" brushRef="#br0" timeOffset="293.645">1 510 1612 0 0,'3'-25'6317'0'0,"11"38"-4071"0"0,-1 1-2397 0 0,144 135 1159 0 0,62 73-3676 0 0,-181-159-3192 0 0,-36-56 4324 0 0</inkml:trace>
  <inkml:trace contextRef="#ctx0" brushRef="#br0" timeOffset="760.224">475 141 1180 0 0,'1'-4'189'0'0,"-1"-1"0"0"0,1 1 0 0 0,0 0 0 0 0,0-1 0 0 0,1 1 0 0 0,0 0 0 0 0,-1 0 0 0 0,1 0-1 0 0,0 0 1 0 0,1 0 0 0 0,-1 0 0 0 0,1 0 0 0 0,0 1 0 0 0,0-1 0 0 0,0 1 0 0 0,0 0 0 0 0,0 0 0 0 0,1 0 0 0 0,-1 0 0 0 0,1 1 0 0 0,0 0 0 0 0,0-1-1 0 0,0 1 1 0 0,4-1-189 0 0,-5 1 38 0 0,0 0-1 0 0,0 0 0 0 0,1 1 1 0 0,-1-1-1 0 0,1 1 0 0 0,-1 0 0 0 0,1-1 1 0 0,0 2-1 0 0,0-1 0 0 0,-1 0 1 0 0,1 1-1 0 0,0 0 0 0 0,0 0 1 0 0,0 0-1 0 0,-1 0 0 0 0,1 0 0 0 0,0 1 1 0 0,0 0-1 0 0,-1 0 0 0 0,1 0 1 0 0,0 0-1 0 0,-1 1 0 0 0,1-1 0 0 0,-1 1 1 0 0,0 0-1 0 0,0 0 0 0 0,1 0 1 0 0,-1 0-1 0 0,0 0 0 0 0,-1 1 1 0 0,1 0-1 0 0,0-1 0 0 0,-1 1 0 0 0,1 0 1 0 0,-1 0-1 0 0,0 1 0 0 0,0-1 1 0 0,0 0-1 0 0,-1 1 0 0 0,1-1 0 0 0,-1 1 1 0 0,0-1-1 0 0,0 1 0 0 0,0 0 1 0 0,0 1-38 0 0,-2 15 134 0 0,-1 0 0 0 0,0 0 0 0 0,-2 0 1 0 0,-1-1-1 0 0,0 0 0 0 0,-1 0 0 0 0,-1 0 0 0 0,-1 0 1 0 0,-1-1-1 0 0,0 0 0 0 0,-1-1 0 0 0,-1 0 1 0 0,-1-1-1 0 0,0 0 0 0 0,-1-1 0 0 0,-1 0 0 0 0,0-1 1 0 0,-4 1-135 0 0,-9 16 299 0 0,26-30-299 0 0,1 0 0 0 0,-1 0 0 0 0,0 0 0 0 0,0 0 0 0 0,1 0-1 0 0,-1-1 1 0 0,1 1 0 0 0,-1 0 0 0 0,1 1 0 0 0,-1-1 0 0 0,1 0 0 0 0,-1 0-1 0 0,1 0 1 0 0,0 0 0 0 0,0 0 0 0 0,-1 0 0 0 0,1 0 0 0 0,0 0 0 0 0,0 1-1 0 0,0-1 1 0 0,0 0 0 0 0,1 0 0 0 0,-1 0 0 0 0,0 0 0 0 0,0 0 0 0 0,1 0-1 0 0,-1 0 1 0 0,0 0 0 0 0,1 1 0 0 0,-1-1 0 0 0,1 0 0 0 0,0-1 0 0 0,-1 1-1 0 0,1 0 1 0 0,0 0 0 0 0,-1 0 0 0 0,1 0 0 0 0,0 0 0 0 0,0-1 0 0 0,0 1-1 0 0,0 0 1 0 0,0-1 0 0 0,0 1 0 0 0,0-1 0 0 0,0 1 0 0 0,0-1 0 0 0,0 1-1 0 0,0-1 1 0 0,0 0 0 0 0,0 1 0 0 0,0-1 0 0 0,0 0 0 0 0,0 0 0 0 0,1 0-1 0 0,-1 0 1 0 0,0 0 0 0 0,0 0 0 0 0,0 0 0 0 0,0 0 0 0 0,0 0 0 0 0,0-1-1 0 0,1 1 1 0 0,-1 0 0 0 0,0-1 0 0 0,97-1-1761 0 0,100-27-3921 0 0,-158 25 4138 0 0</inkml:trace>
  <inkml:trace contextRef="#ctx0" brushRef="#br0" timeOffset="1039.586">913 673 1600 0 0,'5'2'5124'0'0,"44"-1"-4118"0"0,-47-1-789 0 0,175-27 859 0 0,-168 26-1050 0 0,145-23-1329 0 0,-4-12-4005 0 0,-129 29 3874 0 0</inkml:trace>
  <inkml:trace contextRef="#ctx0" brushRef="#br0" timeOffset="1366.333">1227 368 1312 0 0,'-20'-20'6527'0'0,"11"29"-3658"0"0,9 50-2362 0 0,1-33-60 0 0,11 115-139 0 0,-4-29-1003 0 0,-8-41-2533 0 0,-1-25-1977 0 0,1-45 3871 0 0</inkml:trace>
  <inkml:trace contextRef="#ctx0" brushRef="#br0" timeOffset="1688.786">1583 353 1496 0 0,'19'4'5779'0'0,"31"41"-5184"0"0,-17-15-462 0 0,101 41-5238 0 0,-112-66 3819 0 0</inkml:trace>
  <inkml:trace contextRef="#ctx0" brushRef="#br0" timeOffset="1933.514">2114 430 968 0 0,'-5'-5'5332'0'0,"-56"39"-3725"0"0,32-1-1376 0 0,2 1 1 0 0,1 2 0 0 0,2 0-1 0 0,1 2 1 0 0,2 0 0 0 0,2 2-1 0 0,2 0 1 0 0,1 1 0 0 0,-3 18-232 0 0,13-38-309 0 0,-7 23-1151 0 0,-4-25-3262 0 0,13-19 3357 0 0</inkml:trace>
  <inkml:trace contextRef="#ctx0" brushRef="#br0" timeOffset="2463.808">2141 30 1528 0 0,'68'-29'4029'0'0,"-62"29"-3968"0"0,-1 0-1 0 0,1 1 1 0 0,-1-1-1 0 0,1 1 1 0 0,-1 0-1 0 0,0 1 1 0 0,1 0-1 0 0,-1 0 1 0 0,0 0-1 0 0,0 0 1 0 0,0 1-1 0 0,-1-1 1 0 0,1 1-1 0 0,0 0 1 0 0,-1 1-1 0 0,0-1 1 0 0,0 1-1 0 0,0 0 1 0 0,0 0-1 0 0,-1 0 1 0 0,0 1-1 0 0,1-1 1 0 0,-1 1-1 0 0,-1 0 1 0 0,1 0-1 0 0,-1 0 1 0 0,0 0-1 0 0,0 0 1 0 0,0 0-1 0 0,-1 2-60 0 0,0 9 167 0 0,-1-1 1 0 0,0 1-1 0 0,-1 0 0 0 0,-1-1 0 0 0,-1 1 1 0 0,0-1-1 0 0,-1 1 0 0 0,0-1 0 0 0,-2 0 1 0 0,0-1-1 0 0,0 1 0 0 0,-1-1 0 0 0,-1-1 1 0 0,0 1-1 0 0,-1-1 0 0 0,-9 10-167 0 0,-26 50 1072 0 0,46-71-1097 0 0,-1 0 1 0 0,1 0 0 0 0,0 0-1 0 0,0 0 1 0 0,0 0 0 0 0,0-1 0 0 0,0 1-1 0 0,0-1 1 0 0,1 1 0 0 0,-1-1-1 0 0,0 0 1 0 0,1 0 0 0 0,-1 0-1 0 0,1 0 1 0 0,-1 0 0 0 0,1-1-1 0 0,0 1 1 0 0,-1-1 0 0 0,1 1 0 0 0,0-1-1 0 0,-1 0 1 0 0,1 0 0 0 0,0 0-1 0 0,-1-1 1 0 0,1 1 0 0 0,0-1-1 0 0,-1 1 1 0 0,1-1 0 0 0,-1 0-1 0 0,2-1 25 0 0,6 2-261 0 0,152-11-7099 0 0,-150 9 5951 0 0</inkml:trace>
  <inkml:trace contextRef="#ctx0" brushRef="#br0" timeOffset="2680.955">2575 888 1712 0 0,'-14'32'1044'0'0,"-4"-6"-236"0"0,0 4-64 0 0,-7-5-124 0 0,-3 4-67 0 0,-4-3-17 0 0,2 1-84 0 0,1-5-220 0 0,-5-1-36 0 0,2-4-24 0 0,0-4-748 0 0,-3-3-705 0 0,6-5 89 0 0,1-3-216 0 0,14-2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4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162 624 1008 0 0,'0'0'381'0'0,"0"0"-87"0"0,0 0-19 0 0,0 0-72 0 0,-14 0 243 0 0,12 0 2514 0 0,97 21-1752 0 0,-57-15-999 0 0,0-3 0 0 0,0-1 0 0 0,0-1 1 0 0,0-3-1 0 0,0-1 0 0 0,0-1 0 0 0,-1-3 0 0 0,1-1 0 0 0,4-3-209 0 0,-34 10-10 0 0,1-1 0 0 0,-1 0 1 0 0,0-1-1 0 0,0 1 0 0 0,-1-2 0 0 0,1 1 1 0 0,-1-1-1 0 0,1 0 0 0 0,-1-1 0 0 0,0 1 1 0 0,-1-1-1 0 0,1-1 0 0 0,-1 0 0 0 0,0 1 1 0 0,0-2-1 0 0,-1 1 0 0 0,0-1 0 0 0,0 0 1 0 0,0 0-1 0 0,-1 0 0 0 0,0 0 1 0 0,-1-1-1 0 0,1 0 0 0 0,-2 0 0 0 0,1 0 1 0 0,-1 0-1 0 0,0 0 0 0 0,0-2 10 0 0,-6 1-41 0 0,0 1 1 0 0,0-1-1 0 0,0 1 0 0 0,-1 0 0 0 0,-1 1 0 0 0,1-1 1 0 0,-1 1-1 0 0,-1 0 0 0 0,1 1 0 0 0,-1-1 1 0 0,0 1-1 0 0,0 1 0 0 0,-1-1 0 0 0,0 1 1 0 0,0 1-1 0 0,0-1 0 0 0,0 1 0 0 0,-1 1 0 0 0,0 0 1 0 0,0 0-1 0 0,0 0 0 0 0,0 1 0 0 0,0 1 1 0 0,0-1-1 0 0,0 2 0 0 0,-1-1 41 0 0,-19-3 32 0 0,0 1 0 0 0,0 1 1 0 0,0 1-1 0 0,0 2 0 0 0,0 0 0 0 0,0 3 0 0 0,1 0 1 0 0,-1 2-1 0 0,1 0 0 0 0,0 3 0 0 0,1 0 0 0 0,0 1 1 0 0,0 2-1 0 0,-20 12-32 0 0,37-18 57 0 0,-1 0 0 0 0,1 1 0 0 0,0 0 0 0 0,1 0 0 0 0,0 1 1 0 0,0 1-1 0 0,1-1 0 0 0,0 1 0 0 0,0 1 0 0 0,1-1 0 0 0,0 1 0 0 0,1 1 1 0 0,0-1-1 0 0,1 1 0 0 0,0 0 0 0 0,0 0 0 0 0,1 1 0 0 0,1-1 0 0 0,0 1 0 0 0,-1 12-57 0 0,7-13 44 0 0,1-1-1 0 0,0 1 1 0 0,0-1-1 0 0,1 0 0 0 0,1 0 1 0 0,0 0-1 0 0,0-1 1 0 0,1 1-1 0 0,0-2 0 0 0,1 1 1 0 0,0-1-1 0 0,0 0 1 0 0,0-1-1 0 0,1 0 0 0 0,1 0 1 0 0,-1-1-1 0 0,1 0 1 0 0,0-1-1 0 0,0 0 0 0 0,0 0 1 0 0,1-1-1 0 0,0 0 0 0 0,0-1 1 0 0,0-1-1 0 0,6 2-43 0 0,243 39-415 0 0,-83-37-3479 0 0,-63-28 886 0 0,-75 5 1639 0 0</inkml:trace>
  <inkml:trace contextRef="#ctx0" brushRef="#br0" timeOffset="341.319">1280 1 1256 0 0,'-14'13'796'0'0,"-5"4"-204"0"0,1-1-68 0 0,4 4 0 0 0,1 2-88 0 0,-1 0-44 0 0,2-2-168 0 0,3 1 16 0 0,-6 3-12 0 0,5-1-124 0 0,-3-1-12 0 0,4-6-200 0 0,-3 4-152 0 0,0-1-172 0 0,-1-4-452 0 0,-1 0 56 0 0,-2-5-752 0 0</inkml:trace>
  <inkml:trace contextRef="#ctx0" brushRef="#br0" timeOffset="591.962">918 32 1348 0 0,'15'-20'5607'0'0,"15"27"-3567"0"0,-23-4-2048 0 0,27 17 112 0 0,-1 2-1 0 0,-1 0 1 0 0,-1 3-1 0 0,-1 0 0 0 0,-1 2 1 0 0,18 23-104 0 0,-26-29-326 0 0,46 51-1848 0 0,-31-18-2372 0 0,-32-45 3148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5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73 117 1016 0 0,'-72'-18'6490'0'0,"279"-5"-3826"0"0,843-40-2713 0 0,-837 59-1907 0 0,-75 4-2185 0 0,-123-2 2790 0 0,0-5-150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0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536 161 856 0 0,'-2'-27'5471'0'0,"-42"34"-3574"0"0,14 15-1658 0 0,2 2 1 0 0,1 1-1 0 0,1 1 1 0 0,1 1-1 0 0,2 1 0 0 0,0 1 1 0 0,2 2-1 0 0,2 0 1 0 0,0 0-1 0 0,2 2 0 0 0,2 0 1 0 0,-3 11-240 0 0,-36 63-247 0 0,45-89-81 0 0,-14 17-1686 0 0,-9-28-3740 0 0,23-7 4324 0 0</inkml:trace>
  <inkml:trace contextRef="#ctx0" brushRef="#br0" timeOffset="279.317">1 221 1588 0 0,'4'-33'7057'0'0,"19"48"-4838"0"0,125 129-611 0 0,-118-118-1990 0 0,0 1 0 0 0,-1 1-1 0 0,-2 1 1 0 0,-1 2 0 0 0,-1 1 0 0 0,9 16 382 0 0,-17 5-5781 0 0,-17-52 4355 0 0,0-1 90 0 0</inkml:trace>
  <inkml:trace contextRef="#ctx0" brushRef="#br0" timeOffset="529.213">817 672 1248 0 0,'2'6'235'0'0,"-1"0"1"0"0,1 0-1 0 0,-1 0 1 0 0,-1 0-1 0 0,1 0 0 0 0,-1 0 1 0 0,0 0-1 0 0,0 0 0 0 0,0 0 1 0 0,-1 0-1 0 0,0 0 1 0 0,0 0-1 0 0,-1 0 0 0 0,0-1 1 0 0,0 1-1 0 0,0 0 0 0 0,0-1 1 0 0,-1 1-1 0 0,0-1 1 0 0,0 0-1 0 0,-1 0 0 0 0,1 0 1 0 0,-1-1-1 0 0,0 1 0 0 0,-1-1 1 0 0,1 1-236 0 0,-3 1-137 0 0,0 1 0 0 0,0-1 0 0 0,-1 0-1 0 0,1-1 1 0 0,-1 0 0 0 0,-1 0 0 0 0,1-1 0 0 0,-1 1 0 0 0,1-2 0 0 0,-1 1 0 0 0,0-2 0 0 0,0 1 0 0 0,-1-1 0 0 0,1 0 0 0 0,0-1-1 0 0,-4 0 138 0 0,-30-20-2433 0 0,27 5 1268 0 0</inkml:trace>
  <inkml:trace contextRef="#ctx0" brushRef="#br0" timeOffset="792.848">1062 1 1212 0 0,'12'6'4339'0'0,"13"31"-4054"0"0,-19-29 151 0 0,135 166 989 0 0,-30-78-5574 0 0,-102-91 3265 0 0</inkml:trace>
  <inkml:trace contextRef="#ctx0" brushRef="#br0" timeOffset="1058.282">1627 119 2660 0 0,'-19'7'3394'0'0,"-10"15"-2514"0"0,20-14-317 0 0,-38 37 236 0 0,2 1 0 0 0,2 3 0 0 0,2 1 0 0 0,2 2 0 0 0,3 2 0 0 0,-14 30-799 0 0,-120 163-6667 0 0,128-203 3642 0 0,22-24 1462 0 0</inkml:trace>
  <inkml:trace contextRef="#ctx0" brushRef="#br0" timeOffset="1337.741">1551 856 1128 0 0,'8'14'3955'0'0,"-24"30"-2328"0"0,15-44-1547 0 0,-97 145 2013 0 0,91-137-2373 0 0,-1 0 0 0 0,0 0-1 0 0,0 0 1 0 0,-1-1 0 0 0,0 0-1 0 0,0-1 1 0 0,-1 0 0 0 0,0 0-1 0 0,0-1 1 0 0,0-1 0 0 0,0 1-1 0 0,-1-2 1 0 0,0 1-1 0 0,-3-1 281 0 0,-49 6-2626 0 0,34-7 1478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4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305 740 924 0 0,'15'-20'9506'0'0,"39"15"-9571"0"0,-18 3 447 0 0,-23 1-347 0 0,0-1 0 0 0,0-1 0 0 0,-1 0 0 0 0,1-1 0 0 0,-1 0 0 0 0,0-1 1 0 0,0 0-1 0 0,-1-1 0 0 0,1 0 0 0 0,-1-1 0 0 0,-1 0 0 0 0,1-1 0 0 0,5-6-35 0 0,-15 12-14 0 0,0-1 0 0 0,-1 1 0 0 0,0-1 1 0 0,0 0-1 0 0,1 1 0 0 0,-2-1 0 0 0,1 1 0 0 0,0-1 0 0 0,0 0 0 0 0,-1 1 1 0 0,1-1-1 0 0,-1 1 0 0 0,0-1 0 0 0,0 1 0 0 0,0-1 0 0 0,0 1 0 0 0,0 0 0 0 0,-1-1 1 0 0,1 1-1 0 0,-1 0 0 0 0,1 0 0 0 0,-1 0 0 0 0,0 0 0 0 0,0 0 0 0 0,0 0 1 0 0,0 1-1 0 0,0-1 0 0 0,0 1 0 0 0,0-1 0 0 0,-1 1 0 0 0,1 0 0 0 0,0 0 1 0 0,-1 0-1 0 0,-1 0 14 0 0,-13-8-44 0 0,-1 1 1 0 0,0 1-1 0 0,-1 1 1 0 0,1 1-1 0 0,-1 0 1 0 0,0 1-1 0 0,-1 1 1 0 0,1 1-1 0 0,0 1 1 0 0,-1 1-1 0 0,1 0 1 0 0,-4 2 43 0 0,6-1-5 0 0,1 0 0 0 0,-1 1 0 0 0,1 1 0 0 0,0 1 0 0 0,0 0 0 0 0,0 1 0 0 0,0 1 0 0 0,1 0 0 0 0,0 1 0 0 0,-3 3 5 0 0,10-7 19 0 0,1 1-1 0 0,0 1 1 0 0,0-1-1 0 0,0 1 1 0 0,0 0-1 0 0,1 1 1 0 0,0-1 0 0 0,0 1-1 0 0,0 1 1 0 0,1-1-1 0 0,-1 1 1 0 0,2 0-1 0 0,-1 0 1 0 0,1 0-1 0 0,0 1 1 0 0,1 0-1 0 0,0-1 1 0 0,0 1-1 0 0,0 0 1 0 0,1 1 0 0 0,0-1-1 0 0,1 0 1 0 0,0 1-1 0 0,0-1 1 0 0,1 0-1 0 0,0 1 1 0 0,1-1-1 0 0,-1 1 1 0 0,2-1-1 0 0,-1 0 1 0 0,1 1-1 0 0,0-1 1 0 0,1 0 0 0 0,0 0-1 0 0,0-1 1 0 0,1 1-1 0 0,0-1 1 0 0,0 1-1 0 0,1-1 1 0 0,-1 0-1 0 0,2-1 1 0 0,-1 1-1 0 0,1-1 1 0 0,0 0-1 0 0,0 0 1 0 0,2 0-19 0 0,20 10-98 0 0,1-1 0 0 0,1-1 0 0 0,0-2 0 0 0,1-1 0 0 0,0-1 0 0 0,0-1-1 0 0,1-2 1 0 0,0-2 0 0 0,1-1 0 0 0,-1-1 0 0 0,1-2 0 0 0,0-1 0 0 0,-1-1 0 0 0,1-2 0 0 0,-1-1 0 0 0,0-2 0 0 0,0-1 0 0 0,2-2 98 0 0,-7 2-871 0 0,-1-1 1 0 0,0-2-1 0 0,0 0 1 0 0,-1-1-1 0 0,0-2 1 0 0,-1 0-1 0 0,9-9 871 0 0,6-9-1506 0 0</inkml:trace>
  <inkml:trace contextRef="#ctx0" brushRef="#br0" timeOffset="711.521">460 644 1088 0 0,'0'0'475'0'0,"0"0"-6"0"0,0 0 161 0 0,-6 4-3 0 0,-12 8-352 0 0,0 0 0 0 0,-1-2-1 0 0,0 0 1 0 0,0-1 0 0 0,-1-1 0 0 0,0 0 0 0 0,-1-2-1 0 0,0 0 1 0 0,0-2 0 0 0,0 0 0 0 0,0-1 0 0 0,-13-1-275 0 0,-39-36-3219 0 0,63 25 1835 0 0</inkml:trace>
  <inkml:trace contextRef="#ctx0" brushRef="#br0" timeOffset="1162.712">1068 0 1240 0 0,'-64'6'5052'0'0,"35"8"-4893"0"0,1 2-1 0 0,1 1 1 0 0,0 1-1 0 0,2 1 1 0 0,0 1 0 0 0,1 2-1 0 0,1 0 1 0 0,1 1 0 0 0,1 1-1 0 0,1 2 1 0 0,1 0-1 0 0,2 0 1 0 0,-9 18-159 0 0,-44 8-4818 0 0,55-50 3554 0 0</inkml:trace>
  <inkml:trace contextRef="#ctx0" brushRef="#br0" timeOffset="1422.655">599 57 1996 0 0,'21'-9'5069'0'0,"4"30"-3867"0"0,-8-1-952 0 0,16 12-296 0 0,-1 2 0 0 0,-2 1 0 0 0,-2 2 0 0 0,-1 1 1 0 0,-2 0-1 0 0,-1 2 0 0 0,11 29 46 0 0,-25-51-395 0 0,37 65-4701 0 0,-40-74 3907 0 0</inkml:trace>
  <inkml:trace contextRef="#ctx0" brushRef="#br0" timeOffset="1749.849">1369 82 1712 0 0,'-6'-11'5334'0'0,"6"12"-2493"0"0,2 16-2568 0 0,9 102 440 0 0,7 39-3839 0 0,-42-106-1023 0 0,12-48 2727 0 0</inkml:trace>
  <inkml:trace contextRef="#ctx0" brushRef="#br0" timeOffset="2010.953">1034 277 1564 0 0,'12'-11'4161'0'0,"23"3"-3711"0"0,-27 7 52 0 0,187-19 1570 0 0,-63 20-4335 0 0,-77 0-630 0 0,-36 0 1380 0 0</inkml:trace>
  <inkml:trace contextRef="#ctx0" brushRef="#br0" timeOffset="2275.62">1680 55 1756 0 0,'8'-5'4166'0'0,"12"8"-674"0"0,63 57-2505 0 0,-10-5-2281 0 0,9-26-4757 0 0,-73-29 4799 0 0</inkml:trace>
  <inkml:trace contextRef="#ctx0" brushRef="#br0" timeOffset="2510.958">2158 5 1184 0 0,'-33'-4'6730'0'0,"-19"36"-5348"0"0,28-8-1078 0 0,1 2 0 0 0,2 1 0 0 0,1 1 0 0 0,1 1-1 0 0,1 0 1 0 0,2 2 0 0 0,0 0 0 0 0,1 4-304 0 0,-21 38-305 0 0,12-24-144 0 0,18-33-250 0 0,-1-1 0 0 0,-1 0 0 0 0,0 0 0 0 0,0-1 0 0 0,-2 0 0 0 0,0 0 0 0 0,0-1 0 0 0,-2 0 0 0 0,1-1 0 0 0,-1 0 0 0 0,-9 5 699 0 0,-3-3-1260 0 0</inkml:trace>
  <inkml:trace contextRef="#ctx0" brushRef="#br0" timeOffset="16047.937">1705 914 1184 0 0,'9'1'445'0'0,"-4"0"-392"0"0,0 0 1 0 0,0 1 0 0 0,0-1-1 0 0,0 1 1 0 0,0 0-1 0 0,-1 0 1 0 0,1 0-1 0 0,-1 0 1 0 0,1 1 0 0 0,-1 0-1 0 0,0 0 1 0 0,0 0-1 0 0,0 1 1 0 0,-1-1 0 0 0,1 1-1 0 0,-1 0 1 0 0,0 0-1 0 0,0 0 1 0 0,0 0-1 0 0,0 1 1 0 0,-1-1 0 0 0,1 2-54 0 0,2 2 170 0 0,-3-4-73 0 0,1-1 0 0 0,-1 1 0 0 0,0 0 1 0 0,0 0-1 0 0,0 0 0 0 0,0 0 0 0 0,-1 0 1 0 0,0 0-1 0 0,1 0 0 0 0,-2 0 0 0 0,1 1 1 0 0,0-1-1 0 0,-1 0 0 0 0,0 1 0 0 0,0-1 1 0 0,0 0-1 0 0,0 1 0 0 0,-1-1 0 0 0,0 0 1 0 0,0 1-1 0 0,0 0-97 0 0,-8 8 96 0 0,-1 0 0 0 0,0-1-1 0 0,-1-1 1 0 0,0 0 0 0 0,-1 0 0 0 0,0-1 0 0 0,-1-1 0 0 0,0 0 0 0 0,0-1 0 0 0,-1 0 0 0 0,0-1-1 0 0,0 0 1 0 0,0-1 0 0 0,-1-1 0 0 0,0 0 0 0 0,-1-1 0 0 0,1-1 0 0 0,0-1 0 0 0,-1 0 0 0 0,0 0-1 0 0,1-2 1 0 0,-8 0-96 0 0,19 0-168 0 0,0 0 1 0 0,-1 0-1 0 0,1 0 0 0 0,0 0 0 0 0,-1-1 0 0 0,1 0 0 0 0,0 0 0 0 0,0 0 0 0 0,-1 0 1 0 0,1-1-1 0 0,0 1 0 0 0,0-1 0 0 0,1 0 0 0 0,-1 0 0 0 0,0-1 0 0 0,1 1 0 0 0,-1-1 1 0 0,1 0-1 0 0,0 0 0 0 0,0 0 0 0 0,0 0 0 0 0,0 0 0 0 0,0-1 0 0 0,0-1 168 0 0,1-11-1208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5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70 1416 0 0,'0'0'418'0'0,"0"0"-74"0"0,0 0 14 0 0,-3-17 1960 0 0,-46-11-1936 0 0,-4 25-198 0 0,37 4-167 0 0,0 0 0 0 0,1 2 0 0 0,-1 0 0 0 0,1 1 0 0 0,0 0 1 0 0,0 1-1 0 0,1 1 0 0 0,-1 0 0 0 0,1 1 0 0 0,0 1 0 0 0,1 0 0 0 0,0 1 0 0 0,0 0 1 0 0,1 1-1 0 0,0 1 0 0 0,1 0 0 0 0,0 0 0 0 0,1 1 0 0 0,-1 1-17 0 0,9-10 14 0 0,0 0 0 0 0,0 0 1 0 0,0 0-1 0 0,0 0 0 0 0,0 0 0 0 0,1 1 0 0 0,-1-1 0 0 0,1 1 1 0 0,0-1-1 0 0,0 1 0 0 0,0-1 0 0 0,1 1 0 0 0,-1-1 0 0 0,1 1 0 0 0,0 0 1 0 0,0-1-1 0 0,0 1 0 0 0,0-1 0 0 0,1 1 0 0 0,-1 0 0 0 0,1-1 0 0 0,0 1 1 0 0,0-1-1 0 0,0 1 0 0 0,1-1 0 0 0,-1 0 0 0 0,1 0 0 0 0,0 1 0 0 0,0-1 1 0 0,0 0-1 0 0,0-1 0 0 0,0 1 0 0 0,1 0 0 0 0,-1-1 0 0 0,1 1 1 0 0,0-1-1 0 0,0 0 0 0 0,0 1 0 0 0,0-2 0 0 0,0 1 0 0 0,0 0-14 0 0,5 3 13 0 0,1-1 1 0 0,-1 0-1 0 0,1-1 0 0 0,0 0 0 0 0,0 0 1 0 0,0-1-1 0 0,1 0 0 0 0,-1 0 0 0 0,0-1 0 0 0,1 0 1 0 0,-1-1-1 0 0,0 0 0 0 0,1-1 0 0 0,-1 0 0 0 0,1 0 1 0 0,1-1-14 0 0,5-5 6 0 0,1 0-1 0 0,-1-1 1 0 0,-1-1 0 0 0,0 0 0 0 0,0-1 0 0 0,0-1 0 0 0,-2 0 0 0 0,1-1 0 0 0,-1 0 0 0 0,-1-1 0 0 0,0-1 0 0 0,-1 0 0 0 0,-1 0 0 0 0,0-1 0 0 0,-1-1 0 0 0,0 1-1 0 0,-2-1 1 0 0,0-1 0 0 0,0 0 0 0 0,-1-1-6 0 0,-6 16 2 0 0,0 1 0 0 0,0-1-1 0 0,0 1 1 0 0,1-1 0 0 0,-1 0-1 0 0,1 1 1 0 0,-1-1 0 0 0,1 1-1 0 0,-1-1 1 0 0,1 1 0 0 0,0-1-1 0 0,0 1 1 0 0,0-1 0 0 0,0 1 0 0 0,0 0-1 0 0,0 0 1 0 0,0-1 0 0 0,0 1-1 0 0,0 0 1 0 0,1 0 0 0 0,-1 0-1 0 0,0 0 1 0 0,1 0 0 0 0,-1 1-1 0 0,1-1 1 0 0,-1 0 0 0 0,1 1-1 0 0,-1-1 1 0 0,1 1 0 0 0,0-1-1 0 0,-1 1 1 0 0,1 0 0 0 0,-1 0-1 0 0,1 0 1 0 0,0-1 0 0 0,-1 2 0 0 0,1-1-1 0 0,0 0 1 0 0,-1 0 0 0 0,1 0-1 0 0,0 1 1 0 0,-1-1 0 0 0,1 1-1 0 0,-1-1 1 0 0,1 1 0 0 0,-1 0-1 0 0,1 0 1 0 0,-1-1 0 0 0,0 1-1 0 0,1 0 1 0 0,-1 0 0 0 0,0 0-1 0 0,0 1 1 0 0,1-1 0 0 0,-1 0 0 0 0,0 0-1 0 0,0 1 1 0 0,0-1 0 0 0,-1 0-1 0 0,1 1 1 0 0,0 1-2 0 0,5 2 9 0 0,0 0 0 0 0,0 1 0 0 0,-1 0 1 0 0,0 0-1 0 0,0 0 0 0 0,-1 0 0 0 0,0 1 0 0 0,0 0 0 0 0,0 0 0 0 0,-1 0 1 0 0,0 0-1 0 0,0 1 0 0 0,-1-1 0 0 0,1 4-9 0 0,-3-10 105 0 0,0-1-29 0 0,0 0 34 0 0,-2 10 837 0 0,5-17-580 0 0,7-6-366 0 0,1 0 0 0 0,-1 1 0 0 0,2 0 1 0 0,0 1-1 0 0,0 0 0 0 0,1 1 0 0 0,0 0 1 0 0,1 1-1 0 0,0 1 0 0 0,0 0 0 0 0,1 1 1 0 0,0 0-1 0 0,12-3-1 0 0,-24 9-7 0 0,1 0 0 0 0,-1 1 0 0 0,0-1 0 0 0,1 1 0 0 0,-1-1 0 0 0,0 1 0 0 0,1 0 0 0 0,-1 0 0 0 0,0 1 0 0 0,1-1 0 0 0,-1 1 0 0 0,0 0 0 0 0,0 0 0 0 0,1 0 0 0 0,-1 0 0 0 0,0 0 0 0 0,0 1 0 0 0,0-1 0 0 0,0 1 0 0 0,-1 0 0 0 0,1 0 0 0 0,0 0 0 0 0,-1 0 0 0 0,1 0 0 0 0,-1 0 0 0 0,0 1 0 0 0,0 0 0 0 0,0-1 0 0 0,0 1 1 0 0,0 0-1 0 0,0 0 0 0 0,-1 0 0 0 0,1 0 0 0 0,-1 0 0 0 0,0 0 0 0 0,0 0 0 0 0,0 0 0 0 0,-1 1 0 0 0,1 0 7 0 0,20 134-414 0 0,-21-132 348 0 0,0-2-106 0 0,0 1 0 0 0,-1 0-1 0 0,1-1 1 0 0,-1 1 0 0 0,0-1 0 0 0,-1 1-1 0 0,1-1 1 0 0,-1 0 0 0 0,1 1-1 0 0,-2-1 1 0 0,1 0 0 0 0,0 0-1 0 0,-1 0 1 0 0,1-1 0 0 0,-1 1-1 0 0,0 0 1 0 0,0-1 0 0 0,-1 0-1 0 0,1 0 1 0 0,-1 0 0 0 0,1 0 0 0 0,-1-1-1 0 0,0 1 1 0 0,0-1 0 0 0,0 0-1 0 0,-1 0 1 0 0,0 0 172 0 0,-21 7-1367 0 0</inkml:trace>
  <inkml:trace contextRef="#ctx0" brushRef="#br0" timeOffset="724.568">259 103 836 0 0,'2'2'20'0'0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5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4 1212 0 0,'-9'-2'202'0'0,"0"1"1"0"0,0 0-1 0 0,0 1 1 0 0,-1 0-1 0 0,1 1 0 0 0,0 0 1 0 0,0 0-1 0 0,0 1 1 0 0,0 0-1 0 0,0 0 0 0 0,0 1 1 0 0,1 0-1 0 0,-1 1 0 0 0,1 0 1 0 0,0 0-1 0 0,0 1 1 0 0,0 0-1 0 0,1 0 0 0 0,0 1 1 0 0,0 0-1 0 0,0 0 0 0 0,1 1 1 0 0,-1 0-1 0 0,2 0 1 0 0,-1 0-1 0 0,-3 8-202 0 0,37 41 947 0 0,98 51-58 0 0,-109-96-815 0 0,0 0 0 0 0,-1 1 0 0 0,0 1 0 0 0,-1 1 0 0 0,-1 0 0 0 0,0 1 1 0 0,-1 1-1 0 0,0 0 0 0 0,-1 0 0 0 0,3 9-74 0 0,-14-19-21 0 0,0 0 1 0 0,0 0 0 0 0,-1 0-1 0 0,0 0 1 0 0,0 0-1 0 0,0 0 1 0 0,-1-1-1 0 0,0 1 1 0 0,0 0-1 0 0,-1 0 1 0 0,1 0 0 0 0,-1-1-1 0 0,0 1 1 0 0,-1-1-1 0 0,0 1 1 0 0,1-1-1 0 0,-2 0 1 0 0,1 0-1 0 0,0 0 1 0 0,-1 0 0 0 0,0-1-1 0 0,0 0 1 0 0,-1 0-1 0 0,1 0 1 0 0,-1 0-1 0 0,0 0 1 0 0,0-1-1 0 0,0 0 1 0 0,0 0 0 0 0,0-1-1 0 0,-1 1 1 0 0,1-1-1 0 0,-1 0 1 0 0,0 0-1 0 0,0-1 1 0 0,0 0 0 0 0,1 0-1 0 0,-1 0 1 0 0,0-1-1 0 0,0 0 1 0 0,0 0-1 0 0,0 0 1 0 0,0-1-1 0 0,-5-1 21 0 0,7 1-190 0 0,0 0 0 0 0,0-1 0 0 0,0 0 0 0 0,1 1 0 0 0,-1-1 0 0 0,0-1 0 0 0,1 1 0 0 0,0 0 0 0 0,-1-1 0 0 0,1 0 0 0 0,0 1 0 0 0,0-1-1 0 0,1-1 1 0 0,-1 1 0 0 0,0 0 0 0 0,1-1 0 0 0,0 1 0 0 0,0-1 0 0 0,0 0 0 0 0,0 1 0 0 0,1-1 0 0 0,-1 0 0 0 0,1 0 0 0 0,0-3 190 0 0,-1-19-1494 0 0</inkml:trace>
  <inkml:trace contextRef="#ctx0" brushRef="#br0" timeOffset="263.314">573 135 956 0 0,'27'-19'4248'0'0,"-44"14"-703"0"0,-24 23-3405 0 0,0 1 1 0 0,1 2-1 0 0,1 1 1 0 0,1 3-1 0 0,1 1 1 0 0,2 1-1 0 0,0 2 0 0 0,2 2 1 0 0,1 1-1 0 0,2 1 1 0 0,-18 27-141 0 0,-39 34-1639 0 0,75-80 903 0 0,-22 18-4043 0 0,33-32 3271 0 0</inkml:trace>
  <inkml:trace contextRef="#ctx0" brushRef="#br0" timeOffset="1105.087">1065 115 1060 0 0,'-159'-20'3187'0'0,"144"23"-3019"0"0,0-1 1 0 0,0 2-1 0 0,1 0 0 0 0,0 1 0 0 0,-1 1 1 0 0,2 0-1 0 0,-1 0 0 0 0,1 2 0 0 0,0-1 1 0 0,0 2-1 0 0,1 0 0 0 0,0 0 0 0 0,1 1 1 0 0,0 0-1 0 0,0 1 0 0 0,2 1 0 0 0,-7 8-168 0 0,12-16 37 0 0,1 2 0 0 0,0-1 0 0 0,0 0 0 0 0,0 1 0 0 0,1-1 0 0 0,-1 1 0 0 0,1 0 0 0 0,0-1 0 0 0,1 1 0 0 0,0 0 0 0 0,0 0 0 0 0,0 0 0 0 0,1 1 0 0 0,-1-1 0 0 0,2 0-1 0 0,-1 0 1 0 0,1 0 0 0 0,-1 0 0 0 0,2 0 0 0 0,-1 0 0 0 0,1 0 0 0 0,0 0 0 0 0,0-1 0 0 0,0 1 0 0 0,1-1 0 0 0,0 1 0 0 0,0-1 0 0 0,0 0 0 0 0,1 0 0 0 0,0 0 0 0 0,0 0 0 0 0,0-1 0 0 0,0 0-1 0 0,1 0 1 0 0,0 0 0 0 0,-1 0 0 0 0,2-1 0 0 0,-1 0 0 0 0,0 0 0 0 0,1 0 0 0 0,-1 0 0 0 0,1-1 0 0 0,0 0 0 0 0,-1 0 0 0 0,1-1 0 0 0,2 1-37 0 0,-3-1-16 0 0,0 0 1 0 0,0 0 0 0 0,1 0-1 0 0,-1-1 1 0 0,0 0 0 0 0,0 0-1 0 0,1 0 1 0 0,-1 0-1 0 0,0-1 1 0 0,0 0 0 0 0,0 0-1 0 0,0 0 1 0 0,0-1 0 0 0,0 0-1 0 0,0 0 1 0 0,0 0-1 0 0,-1 0 1 0 0,1-1 0 0 0,-1 0-1 0 0,1 0 1 0 0,-1 0 0 0 0,0 0-1 0 0,0-1 1 0 0,-1 0-1 0 0,1 0 1 0 0,-1 0 0 0 0,0 0-1 0 0,0 0 1 0 0,0 0 0 0 0,0-1-1 0 0,-1 0 1 0 0,1-2 15 0 0,7-54-790 0 0,4 56-762 0 0,-19-51 1780 0 0,5 55-149 0 0,0-32 660 0 0,0 10-195 0 0,0 11-4815 0 0,0 12 3263 0 0</inkml:trace>
  <inkml:trace contextRef="#ctx0" brushRef="#br0" timeOffset="2903.687">984 169 1268 0 0,'3'1'161'0'0,"1"0"-1"0"0,-1 1 0 0 0,0 0 1 0 0,1 0-1 0 0,-1 0 0 0 0,0 0 1 0 0,0 0-1 0 0,0 1 1 0 0,0-1-1 0 0,-1 1 0 0 0,1 0 1 0 0,-1 0-1 0 0,0 0 1 0 0,1 0-1 0 0,-1 0 0 0 0,-1 0 1 0 0,1 1-1 0 0,0-1 1 0 0,-1 1-1 0 0,0-1 0 0 0,1 1 1 0 0,-1 0-1 0 0,-1-1 0 0 0,1 1 1 0 0,-1 0-1 0 0,1-1 1 0 0,-1 1-1 0 0,0 0 0 0 0,0 0 1 0 0,-1 0-1 0 0,1-1 1 0 0,-1 4-161 0 0,-5 5 90 0 0,0-1 1 0 0,-1 0 0 0 0,0 0 0 0 0,-1 0 0 0 0,0-1 0 0 0,-1 0-1 0 0,0 0 1 0 0,0-1 0 0 0,-1-1 0 0 0,0 1 0 0 0,-1-2-1 0 0,0 1 1 0 0,0-1 0 0 0,0-1 0 0 0,-1 0 0 0 0,0-1 0 0 0,0 0-1 0 0,-3 0-90 0 0,-44-13-5244 0 0,57-4 3745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0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1792 0 0,'10'-4'7075'0'0,"-21"6"-12815"0"0,8-4 4481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5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611 476 944 0 0,'0'-5'147'0'0,"0"-1"-1"0"0,0 1 1 0 0,0-1-1 0 0,0 1 1 0 0,-1 0-1 0 0,0-1 1 0 0,0 1-1 0 0,0 0 1 0 0,-1 0-1 0 0,0 0 1 0 0,0 0-1 0 0,0 0 1 0 0,-1 0 0 0 0,1 0-1 0 0,-1 1 1 0 0,0-1-1 0 0,-1 1 1 0 0,1 0-1 0 0,-1 0 1 0 0,0 0-1 0 0,0 1 1 0 0,0-1-1 0 0,0 1 1 0 0,0 0-1 0 0,-1 0 1 0 0,0 0-1 0 0,1 1 1 0 0,-1-1-1 0 0,0 1 1 0 0,0 1 0 0 0,-5-2-147 0 0,-9-2 102 0 0,1 2 1 0 0,-1 0-1 0 0,0 1 1 0 0,0 1-1 0 0,0 0 1 0 0,0 2-1 0 0,0 0 1 0 0,1 1-1 0 0,-1 1 1 0 0,0 1-1 0 0,1 1 1 0 0,0 0-1 0 0,0 1 1 0 0,0 1-1 0 0,1 1 1 0 0,0 1-1 0 0,0 0 1 0 0,1 1-1 0 0,1 0 1 0 0,-1 2 0 0 0,2 0-1 0 0,-1 0 1 0 0,2 1-1 0 0,0 1 1 0 0,0 0-1 0 0,2 1 1 0 0,-1 1-1 0 0,2-1 1 0 0,0 2-1 0 0,1-1 1 0 0,-2 8-103 0 0,9-19 8 0 0,0 1 0 0 0,1-1 0 0 0,-1 1 0 0 0,1-1 0 0 0,0 1 0 0 0,1 0 0 0 0,0 0 0 0 0,-1-1 0 0 0,2 1 0 0 0,-1 0 0 0 0,1-1 0 0 0,0 1 0 0 0,0 0 0 0 0,0-1 0 0 0,1 1 0 0 0,0-1 0 0 0,0 1 0 0 0,0-1 0 0 0,1 0 0 0 0,0 0 0 0 0,0 0 0 0 0,0 0 0 0 0,0-1 0 0 0,1 1 0 0 0,0-1 0 0 0,0 0 0 0 0,0 0 0 0 0,0 0 0 0 0,1-1 0 0 0,-1 1 0 0 0,1-1 0 0 0,0 0 0 0 0,0-1 0 0 0,0 1 0 0 0,0-1 0 0 0,1 0 0 0 0,-1 0 0 0 0,1 0 0 0 0,-1-1 0 0 0,1 0 0 0 0,0 0 0 0 0,-1-1 0 0 0,6 1-8 0 0,2 3-85 0 0,1-1 0 0 0,0-1 0 0 0,1 0 0 0 0,-1 0 0 0 0,0-2 0 0 0,0 1 1 0 0,1-2-1 0 0,-1 0 0 0 0,0-1 0 0 0,0 0 0 0 0,0-1 0 0 0,0-1 0 0 0,0 0 0 0 0,-1-1 1 0 0,1 0-1 0 0,-1-1 0 0 0,-1-1 0 0 0,1 0 0 0 0,-1 0 0 0 0,0-1 0 0 0,-1-1 0 0 0,0 0 0 0 0,0-1 1 0 0,-1 0-1 0 0,4-5 85 0 0,-6 2 51 0 0,-1 0 0 0 0,0 0 0 0 0,-1 0 0 0 0,0-1 0 0 0,-1 0 0 0 0,-1 0 0 0 0,0 0 0 0 0,-1 0 0 0 0,0-1 0 0 0,-2 1 0 0 0,1-1 0 0 0,-2-2-51 0 0,104 227-392 0 0,-57-156-2699 0 0,-42-50 1783 0 0</inkml:trace>
  <inkml:trace contextRef="#ctx0" brushRef="#br0" timeOffset="937.821">806 554 1696 0 0,'7'137'3644'0'0,"-28"-67"-1289"0"0,90-205-1995 0 0,-63 125-402 0 0,7-15-161 0 0,0 0 0 0 0,2 1 0 0 0,1 1 1 0 0,1 1-1 0 0,1 0 0 0 0,0 1 0 0 0,2 1 0 0 0,18-15 203 0 0,-1 9-292 0 0,-36 26 309 0 0,-1 0-39 0 0,0 0 7 0 0,2 2 2 0 0,72 130 416 0 0,-65-123-467 0 0,-1 0-1 0 0,1-1 1 0 0,1 0 0 0 0,-1-1-1 0 0,1 0 1 0 0,1 0 0 0 0,-1-1 0 0 0,1-1-1 0 0,0 1 1 0 0,0-2 0 0 0,1 0-1 0 0,-1 0 1 0 0,1-1 0 0 0,0 0 0 0 0,0-1-1 0 0,0-1 1 0 0,0 0 0 0 0,0 0-1 0 0,1-1 1 0 0,-1-1 0 0 0,0 0 0 0 0,0-1-1 0 0,0 0 1 0 0,0 0 0 0 0,0-2-1 0 0,-1 1 1 0 0,1-1 0 0 0,4-3 64 0 0,78-49-318 0 0,-94 56 377 0 0,-1 0 0 0 0,0 0-1 0 0,0-1 1 0 0,0 1 0 0 0,0 0-1 0 0,1 0 1 0 0,-1 0 0 0 0,0-1-1 0 0,0 1 1 0 0,0 0 0 0 0,1-1-1 0 0,-1 1 1 0 0,0-1 0 0 0,0 1-1 0 0,1-1 1 0 0,-1 1 0 0 0,0-1-1 0 0,1 1 1 0 0,-1-1 0 0 0,1 1 0 0 0,-1-1-1 0 0,1 0 1 0 0,-1 0 0 0 0,1 1-1 0 0,-1-1 1 0 0,1 0 0 0 0,0 0-1 0 0,-1 1 1 0 0,1-1 0 0 0,0 0-1 0 0,0 0 1 0 0,0 0 0 0 0,-1 1-1 0 0,1-1 1 0 0,0 0 0 0 0,0 0-1 0 0,0 0 1 0 0,0 0 0 0 0,0 0-1 0 0,1 1 1 0 0,-1-1 0 0 0,0 0-1 0 0,0 0 1 0 0,1 0 0 0 0,-1 1-1 0 0,0-1 1 0 0,1 0 0 0 0,-1 0-1 0 0,0 1 1 0 0,1-1 0 0 0,-1 0-1 0 0,1 1 1 0 0,0-1 0 0 0,-1 0-1 0 0,1 0-58 0 0,-8 5 46 0 0,0 0 0 0 0,0 1 0 0 0,1 0 0 0 0,0 0 0 0 0,-1 0 0 0 0,2 0 0 0 0,-1 1 0 0 0,1 0 0 0 0,0 0 0 0 0,0 1 0 0 0,0 0 0 0 0,1 0 0 0 0,0 0 0 0 0,1 0 0 0 0,-1 0 0 0 0,1 1 0 0 0,1-1 0 0 0,-1 1 0 0 0,1 0 0 0 0,1 0 0 0 0,-1 7-46 0 0,3-11 4 0 0,1 0 1 0 0,-1 0 0 0 0,1 1-1 0 0,0-1 1 0 0,0 0 0 0 0,1 0-1 0 0,-1-1 1 0 0,1 1 0 0 0,0 0-1 0 0,0-1 1 0 0,0 0 0 0 0,0 1-1 0 0,0-1 1 0 0,1-1 0 0 0,0 1-1 0 0,-1 0 1 0 0,1-1 0 0 0,0 0-1 0 0,0 0 1 0 0,1 0 0 0 0,-1 0-1 0 0,0-1 1 0 0,0 0 0 0 0,1 1-1 0 0,-1-2 1 0 0,1 1 0 0 0,-1 0-1 0 0,1-1 1 0 0,-1 0 0 0 0,1 0-1 0 0,0 0 1 0 0,-1-1 0 0 0,1 1-1 0 0,-1-1 1 0 0,5-2-5 0 0,3-1-45 0 0,0-1-1 0 0,0-1 0 0 0,0 0 1 0 0,-1-1-1 0 0,1 0 1 0 0,-2 0-1 0 0,1-1 0 0 0,-1-1 1 0 0,0 0-1 0 0,-1 0 1 0 0,0-1-1 0 0,-1 0 0 0 0,1 0 1 0 0,-2-1-1 0 0,0 0 1 0 0,0-1-1 0 0,-1 0 0 0 0,-1 0 1 0 0,1 0-1 0 0,-2 0 1 0 0,0-1-1 0 0,-1 0 0 0 0,2-6 46 0 0,9-32 409 0 0,-3 0-1 0 0,-1-1 0 0 0,-3 0 1 0 0,-2 0-1 0 0,-1-37-408 0 0,-4-33 4106 0 0,0 122-4076 0 0,0 1 0 0 0,0-1 0 0 0,-1 0 0 0 0,1 0 1 0 0,0 1-1 0 0,0-1 0 0 0,0 0 0 0 0,0 1 1 0 0,-1-1-1 0 0,1 0 0 0 0,0 0 0 0 0,0 1 1 0 0,0-1-1 0 0,-1 0 0 0 0,1 0 0 0 0,0 0 0 0 0,0 1 1 0 0,-1-1-1 0 0,1 0 0 0 0,0 0 0 0 0,-1 0 1 0 0,1 0-1 0 0,0 0 0 0 0,-1 1 0 0 0,1-1 0 0 0,0 0 1 0 0,-1 0-31 0 0,27 81-670 0 0,4-1 0 0 0,3-2 0 0 0,4-1 1 0 0,15 20 669 0 0,8 20-3684 0 0,2-1-2206 0 0,-51-95 4486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46 1372 0 0,'55'-45'6257'0'0,"-55"45"-6206"0"0,0 1 0 0 0,0-1 0 0 0,0 1 0 0 0,0-1 0 0 0,0 1 0 0 0,0-1 0 0 0,0 1 1 0 0,0-1-1 0 0,0 1 0 0 0,0-1 0 0 0,0 1 0 0 0,0-1 0 0 0,1 1 0 0 0,-1-1 0 0 0,0 1 1 0 0,0-1-1 0 0,1 1 0 0 0,-1-1 0 0 0,0 1 0 0 0,0-1 0 0 0,1 1 0 0 0,-1-1 0 0 0,1 0 0 0 0,-1 1 1 0 0,0-1-1 0 0,1 0 0 0 0,-1 1 0 0 0,1-1 0 0 0,-1 0 0 0 0,1 0 0 0 0,-1 1 0 0 0,1-1 0 0 0,-1 0 1 0 0,1 0-1 0 0,-1 0 0 0 0,1 0 0 0 0,-1 1 0 0 0,1-1 0 0 0,-1 0 0 0 0,1 0 0 0 0,-1 0 0 0 0,1 0 1 0 0,-1 0-1 0 0,1 0 0 0 0,-1-1 0 0 0,1 1 0 0 0,-1 0 0 0 0,1 0 0 0 0,-1 0 0 0 0,1 0 0 0 0,-1-1-51 0 0,0 84-396 0 0,-1-57 611 0 0,41 339 387 0 0,-23-249 252 0 0,-19-111-818 0 0,0 0-1 0 0,-1 0 1 0 0,1 0-1 0 0,-1 0 1 0 0,0 0 0 0 0,-1-1-1 0 0,1 1 1 0 0,-1-1-1 0 0,0 0 1 0 0,0 0-1 0 0,0-1 1 0 0,-1 1-1 0 0,1-1 1 0 0,-1 0-1 0 0,0 0 1 0 0,0 0-1 0 0,0-1 1 0 0,0 1-1 0 0,0-1 1 0 0,-1 0-1 0 0,1-1 1 0 0,-1 0 0 0 0,1 1-1 0 0,-1-2 1 0 0,1 1-1 0 0,-1-1 1 0 0,0 0-1 0 0,0 0-35 0 0,-2 1-114 0 0,-1-1-1 0 0,0 1 1 0 0,1-2 0 0 0,-1 1-1 0 0,0-2 1 0 0,1 1-1 0 0,-1-1 1 0 0,1 0 0 0 0,-1-1-1 0 0,1 1 1 0 0,0-2 0 0 0,0 1-1 0 0,1-1 1 0 0,-1-1-1 0 0,0 0 115 0 0,0-1-380 0 0,2 0 0 0 0,-1 0 0 0 0,1-1-1 0 0,-1 0 1 0 0,2 0 0 0 0,-1-1 0 0 0,1 1-1 0 0,0-1 1 0 0,1-1 0 0 0,0 1 0 0 0,0 0-1 0 0,1-1 1 0 0,0 0 0 0 0,1 0 0 0 0,-1 0-1 0 0,2 0 1 0 0,-1 0 0 0 0,1 0 0 0 0,1 0 0 0 0,0-1-1 0 0,0-1 381 0 0,0-18-1524 0 0</inkml:trace>
  <inkml:trace contextRef="#ctx0" brushRef="#br0" timeOffset="712.175">1055 47 988 0 0,'-118'85'4350'0'0,"-13"88"-2183"0"0,61-70-1281 0 0,-27 10-3421 0 0,75-110-29 0 0,19-3 1324 0 0</inkml:trace>
  <inkml:trace contextRef="#ctx0" brushRef="#br0" timeOffset="977.237">574 96 1792 0 0,'7'-21'3002'0'0,"-7"20"-2912"0"0,0 1 0 0 0,0-1 0 0 0,0 0 0 0 0,0 0 0 0 0,0 0 0 0 0,0 0 0 0 0,0 0 0 0 0,0 0 0 0 0,1 0 0 0 0,-1 0 0 0 0,0 0 0 0 0,0 1 0 0 0,1-1 0 0 0,-1 0 0 0 0,1 0 0 0 0,-1 0 0 0 0,1 1 0 0 0,-1-1 0 0 0,1 0 0 0 0,0 1 0 0 0,-1-1 0 0 0,1 0 0 0 0,0 1 0 0 0,-1-1 0 0 0,1 1 0 0 0,0-1 0 0 0,0 1 0 0 0,-1-1 0 0 0,1 1 0 0 0,0-1 0 0 0,0 1 0 0 0,0 0 0 0 0,0 0 0 0 0,0-1 0 0 0,0 1 0 0 0,-1 0 0 0 0,1 0 0 0 0,0 0 0 0 0,0 0 0 0 0,0 0 0 0 0,0 0 0 0 0,0 0 0 0 0,0 0 0 0 0,0 1 0 0 0,0-1 0 0 0,-1 0 0 0 0,1 0 0 0 0,0 1 0 0 0,0-1 0 0 0,0 1 0 0 0,0-1 0 0 0,-1 1 0 0 0,1-1 0 0 0,0 1 0 0 0,0 0-90 0 0,377 271 900 0 0,-262-188-3840 0 0,-80-57-136 0 0,-31-21 1648 0 0,-1-1 136 0 0</inkml:trace>
  <inkml:trace contextRef="#ctx0" brushRef="#br0" timeOffset="1222.199">1221 132 1272 0 0,'22'-3'4363'0'0,"20"28"-3441"0"0,-38-21-722 0 0,25 17 120 0 0,94 64-562 0 0,-37-40-4271 0 0,-83-43 3099 0 0</inkml:trace>
  <inkml:trace contextRef="#ctx0" brushRef="#br0" timeOffset="1489.023">1845 52 1272 0 0,'-52'65'4561'0'0,"-9"51"-2699"0"0,31-55-928 0 0,17-36-796 0 0,-86 155 1125 0 0,18-70-5362 0 0,65-95 1161 0 0,10-12 1477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0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1460 0 0,'5'-4'1258'0'0,"19"3"3502"0"0,-16 6-4716 0 0,155 98-2438 0 0,-137-89 937 0 0,-4-4-58 0 0</inkml:trace>
  <inkml:trace contextRef="#ctx0" brushRef="#br0" timeOffset="219.937">521 6 1508 0 0,'-9'0'458'0'0,"-1"1"0"0"0,0 0-1 0 0,1 0 1 0 0,-1 1 0 0 0,1 1 0 0 0,-1-1 0 0 0,1 1-1 0 0,0 1 1 0 0,0 0 0 0 0,0 0 0 0 0,1 1 0 0 0,-7 4-458 0 0,1 2 263 0 0,1 0 0 0 0,0 0 0 0 0,1 2 0 0 0,0-1 1 0 0,1 2-1 0 0,1-1 0 0 0,0 1 0 0 0,0 1 0 0 0,2 0 1 0 0,-4 9-264 0 0,-14 30-18 0 0,20-37-632 0 0,-1 0 1 0 0,-1 0-1 0 0,0-1 1 0 0,-2-1-1 0 0,1 0 1 0 0,-2 0-1 0 0,0 0 0 0 0,-1-2 1 0 0,0 1-1 0 0,-10 7 650 0 0,-8-2-1520 0 0</inkml:trace>
  <inkml:trace contextRef="#ctx0" brushRef="#br0" timeOffset="2343.251">502 486 848 0 0,'0'0'413'0'0,"3"0"-28"0"0,6 0-222 0 0,-7-1-129 0 0,0 1-1 0 0,0 0 1 0 0,0-1-1 0 0,0 1 0 0 0,0 0 1 0 0,0 0-1 0 0,1 0 0 0 0,-1 1 1 0 0,0-1-1 0 0,0 0 0 0 0,0 1 1 0 0,0-1-1 0 0,0 1 0 0 0,-1 0 1 0 0,1 0-1 0 0,0-1 0 0 0,0 1 1 0 0,0 0-1 0 0,0 1 1 0 0,-1-1-1 0 0,1 0 0 0 0,-1 0 1 0 0,1 1-1 0 0,-1-1 0 0 0,1 1 1 0 0,-1-1-1 0 0,0 1 0 0 0,0 0 1 0 0,0 0-1 0 0,0-1 0 0 0,0 1 1 0 0,0 0-1 0 0,0 0 0 0 0,0 0 1 0 0,-1 0-1 0 0,1 0 1 0 0,-1 0-1 0 0,0 0 0 0 0,1 0 1 0 0,-1 1-34 0 0,3 9 106 0 0,-1-1 1 0 0,0 1-1 0 0,-1 0 0 0 0,0 0 1 0 0,0-1-1 0 0,-1 1 1 0 0,-1 0-1 0 0,0 0 1 0 0,-1-1-1 0 0,0 1 1 0 0,-1-1-1 0 0,0 1 0 0 0,-1-1 1 0 0,0 0-1 0 0,0 0 1 0 0,-2-1-1 0 0,1 1 1 0 0,-1-1-1 0 0,-1 0 1 0 0,0-1-1 0 0,0 1 0 0 0,0-1 1 0 0,-2-1-1 0 0,1 0 1 0 0,-1 0-1 0 0,0 0 1 0 0,0-1-1 0 0,-1-1 1 0 0,-1 1-107 0 0,-92 36-2985 0 0,100-43 1683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1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1240 0 0,'4'-5'5830'0'0,"30"2"-5001"0"0,-3 1-256 0 0,106-16 178 0 0,77-7-880 0 0,-74 18-5191 0 0,-138 7 4030 0 0,-4 3 66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1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1056 0 0,'63'31'4120'0'0,"54"-20"-2464"0"0,-80-10-992 0 0,12 3-57 0 0,138 2-1036 0 0,-5-41-4393 0 0,-149 21 3534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1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1 876 0 0,'5'1'1576'0'0,"0"1"-312"0"0,-1 0-100 0 0,1-2-179 0 0,-1 0-61 0 0,1 1-200 0 0,0-1-84 0 0,-5 0-200 0 0,4 2-148 0 0,-2-2-220 0 0,0 0-300 0 0,3 2 32 0 0,-3-2-684 0 0,1 0-556 0 0,-1 0 23 0 0,-4-2 105 0 0,2-1 40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1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24 1592 0 0,'13'-5'3968'0'0,"-9"14"293"0"0,-137 214-2836 0 0,-23 160-2551 0 0,154-376 783 0 0,0 0-1 0 0,-1 0 1 0 0,0 0-1 0 0,0 0 1 0 0,-1-1-1 0 0,0 1 1 0 0,0-1-1 0 0,0 0 0 0 0,-1 0 1 0 0,0-1-1 0 0,0 1 1 0 0,0-1-1 0 0,-1 0 1 0 0,0 0-1 0 0,0-1 1 0 0,0 0-1 0 0,0 0 1 0 0,-1 0-1 0 0,0-1 1 0 0,0 0 343 0 0,-6-2-1202 0 0</inkml:trace>
  <inkml:trace contextRef="#ctx0" brushRef="#br0" timeOffset="310.345">9 107 2724 0 0,'-1'0'125'0'0,"1"0"0"0"0,-1-1-1 0 0,1 1 1 0 0,-1-1 0 0 0,1 1-1 0 0,-1-1 1 0 0,1 1 0 0 0,-1-1 0 0 0,1 1-1 0 0,0-1 1 0 0,-1 1 0 0 0,1-1-1 0 0,0 1 1 0 0,-1-1 0 0 0,1 0 0 0 0,0 1-1 0 0,0-1 1 0 0,-1 1 0 0 0,1-1-1 0 0,0 0 1 0 0,0 1 0 0 0,0-1-1 0 0,0 0 1 0 0,0 1 0 0 0,0-1 0 0 0,0 0-1 0 0,0 0 1 0 0,0 1 0 0 0,0-1-1 0 0,0 0 1 0 0,1 1 0 0 0,-1-1-1 0 0,0 1 1 0 0,0-1 0 0 0,1 0 0 0 0,-1 1-1 0 0,0-1 1 0 0,1 1 0 0 0,-1-1-1 0 0,1 1 1 0 0,-1-1 0 0 0,0 1-1 0 0,1-1 1 0 0,-1 1 0 0 0,1-1 0 0 0,0 1-1 0 0,-1-1 1 0 0,1 1 0 0 0,-1 0-1 0 0,1 0 1 0 0,0-1 0 0 0,-1 1 0 0 0,1 0-1 0 0,-1 0 1 0 0,1-1 0 0 0,0 1-1 0 0,-1 0 1 0 0,1 0 0 0 0,0 0-1 0 0,-1 0 1 0 0,1 0 0 0 0,0 0 0 0 0,-1 0-1 0 0,2 0-124 0 0,42 23 623 0 0,-34-17-425 0 0,91 53 378 0 0,24 12-815 0 0,-3 5 0 0 0,-3 5 0 0 0,39 40 239 0 0,-119-86-708 0 0,71 53-6476 0 0,-106-87 5895 0 0</inkml:trace>
  <inkml:trace contextRef="#ctx0" brushRef="#br0" timeOffset="606.213">989 34 2584 0 0,'9'3'4170'0'0,"12"16"-3715"0"0,-11-10-1 0 0,193 159 709 0 0,-185-150-1413 0 0,31 29-1479 0 0,-15-23-2583 0 0,-26-22 2853 0 0</inkml:trace>
  <inkml:trace contextRef="#ctx0" brushRef="#br0" timeOffset="872.61">1671 1 1700 0 0,'-46'32'4046'0'0,"-44"77"-1819"0"0,59-57-1547 0 0,3 2 0 0 0,1 1 0 0 0,3 1 0 0 0,-13 47-680 0 0,-46 105-663 0 0,73-185 102 0 0,-23 29-4872 0 0,32-51 3987 0 0,1-1 192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1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420 151 1280 0 0,'3'-3'93'0'0,"-1"0"0"0"0,0-1 0 0 0,0 1 0 0 0,0-1 0 0 0,0 1 0 0 0,-1-1-1 0 0,1 0 1 0 0,-1 0 0 0 0,0 0 0 0 0,0 1 0 0 0,0-1 0 0 0,-1 0 0 0 0,1 0 0 0 0,-1 0 0 0 0,0-1 0 0 0,0 1-1 0 0,-1 0 1 0 0,1 0 0 0 0,-1 0 0 0 0,0 0 0 0 0,0 1 0 0 0,0-1 0 0 0,0 0 0 0 0,-1 0 0 0 0,0 1 0 0 0,1-1-1 0 0,-1 0 1 0 0,-1 1 0 0 0,1 0 0 0 0,0-1 0 0 0,-1 1 0 0 0,0 0 0 0 0,1 1 0 0 0,-1-1 0 0 0,0 0 0 0 0,-1 1-1 0 0,1-1 1 0 0,0 1 0 0 0,-1 0 0 0 0,1 0 0 0 0,-1 1 0 0 0,0-1 0 0 0,0 1 0 0 0,1-1 0 0 0,-1 1 0 0 0,0 0 0 0 0,0 1-1 0 0,0-1 1 0 0,0 1 0 0 0,-3-1-93 0 0,-9 3 40 0 0,0 0 0 0 0,1 1 0 0 0,-1 1 0 0 0,1 0 0 0 0,0 1 0 0 0,0 0 0 0 0,1 2 0 0 0,-1 0 0 0 0,1 0 0 0 0,1 1 0 0 0,0 1 0 0 0,0 0 0 0 0,0 1 0 0 0,1 0 0 0 0,1 1 0 0 0,0 0 0 0 0,0 1 0 0 0,1 0 0 0 0,1 1 0 0 0,0 0 0 0 0,0 0 0 0 0,2 1 0 0 0,-1 0 0 0 0,-2 11-40 0 0,3-11 47 0 0,1 1 0 0 0,0 0 0 0 0,2 0 0 0 0,0 1 0 0 0,0-1 0 0 0,1 1 0 0 0,1-1 1 0 0,1 1-1 0 0,0 0 0 0 0,1 0 0 0 0,2 14-47 0 0,-1-24 15 0 0,0 0 0 0 0,1 0 1 0 0,-1 0-1 0 0,1 0 1 0 0,0 0-1 0 0,1 0 1 0 0,-1-1-1 0 0,1 1 1 0 0,0-1-1 0 0,1 1 0 0 0,-1-1 1 0 0,1 0-1 0 0,0-1 1 0 0,0 1-1 0 0,0-1 1 0 0,1 0-1 0 0,0 0 1 0 0,0 0-1 0 0,0 0 0 0 0,0-1 1 0 0,0 0-1 0 0,1 0 1 0 0,0 0-1 0 0,-1-1 1 0 0,1 0-1 0 0,0 0 1 0 0,0-1-1 0 0,0 1 0 0 0,0-1 1 0 0,0 0-1 0 0,2-1-15 0 0,0 1 11 0 0,1 0 0 0 0,-1-1-1 0 0,0-1 1 0 0,1 1-1 0 0,-1-1 1 0 0,0-1-1 0 0,1 1 1 0 0,-1-1 0 0 0,0-1-1 0 0,0 0 1 0 0,0 0-1 0 0,-1 0 1 0 0,1-1-1 0 0,-1 0 1 0 0,0-1-1 0 0,0 1 1 0 0,0-1 0 0 0,-1-1-1 0 0,1 1 1 0 0,-1-1-1 0 0,-1 0 1 0 0,1-1-1 0 0,-1 1 1 0 0,1-3-11 0 0,7-9 33 0 0,-2-1 0 0 0,0-1-1 0 0,-1 0 1 0 0,-1 0 0 0 0,-1-1 0 0 0,0 0 0 0 0,-2 0-1 0 0,3-17-32 0 0,-2-19 1027 0 0,-7 56-939 0 0,2-32 285 0 0,18 136-347 0 0,44 141-146 0 0,-28-120 588 0 0,-5 2 0 0 0,-7 0 0 0 0,0 39-468 0 0,-20-134 255 0 0,-3 0-1 0 0,0 1 1 0 0,-2-1 0 0 0,-1 0-1 0 0,-2 0 1 0 0,-1 0 0 0 0,-1-1 0 0 0,-8 21-255 0 0,13-48 11 0 0,1 0-1 0 0,-2-1 1 0 0,1 1 0 0 0,0 0 0 0 0,-1-1 0 0 0,1 1 0 0 0,-1-1 0 0 0,0 1 0 0 0,1-1 0 0 0,-1 0 0 0 0,-1 0 0 0 0,1 0 0 0 0,0 0 0 0 0,0 0 0 0 0,-1 0 0 0 0,1 0 0 0 0,-1-1 0 0 0,1 1 0 0 0,-1-1 0 0 0,0 0 0 0 0,0 0 0 0 0,1 0 0 0 0,-1 0 0 0 0,0 0 0 0 0,0-1 0 0 0,0 1 0 0 0,0-1 0 0 0,0 0 0 0 0,0 0 0 0 0,0 0 0 0 0,0 0 0 0 0,0-1-1 0 0,0 1 1 0 0,0-1 0 0 0,0 1 0 0 0,1-1 0 0 0,-1 0 0 0 0,0 0 0 0 0,0-1 0 0 0,1 1 0 0 0,-1 0 0 0 0,1-1 0 0 0,-1 0 0 0 0,1 1 0 0 0,-1-1 0 0 0,1 0 0 0 0,0 0 0 0 0,0 0 0 0 0,0-1 0 0 0,0 1 0 0 0,0 0 0 0 0,1-1 0 0 0,-1 1 0 0 0,1-1 0 0 0,0 0 0 0 0,-1 1 0 0 0,1-1 0 0 0,0 0 0 0 0,1 0 0 0 0,-1-1-11 0 0,-7-13-201 0 0,2 1 0 0 0,0-1 0 0 0,1 0 0 0 0,0-1 1 0 0,1 1-1 0 0,2-1 0 0 0,0 0 0 0 0,0 0 0 0 0,2 1 0 0 0,1-18 201 0 0,3 1-543 0 0,2-1-1 0 0,1 1 0 0 0,2 0 0 0 0,2 1 0 0 0,0 0 0 0 0,3 1 0 0 0,0 0 1 0 0,2 1-1 0 0,1 1 0 0 0,11-13 544 0 0,79-100-4034 0 0,-67 101 2712 0 0</inkml:trace>
  <inkml:trace contextRef="#ctx0" brushRef="#br0" timeOffset="324.428">1373 128 1228 0 0,'0'1'100'0'0,"-1"0"0"0"0,1-1-1 0 0,0 1 1 0 0,-1 0 0 0 0,1 0 0 0 0,0 0 0 0 0,0-1-1 0 0,-1 1 1 0 0,1 0 0 0 0,0 0 0 0 0,0 0 0 0 0,0 0-1 0 0,0 0 1 0 0,0-1 0 0 0,0 1 0 0 0,1 0 0 0 0,-1 0-1 0 0,0 0 1 0 0,0 0 0 0 0,1-1 0 0 0,-1 1 0 0 0,0 0-1 0 0,1 0 1 0 0,-1 0 0 0 0,1-1 0 0 0,-1 1 0 0 0,1 0-1 0 0,-1-1 1 0 0,1 1 0 0 0,-1 0 0 0 0,1-1 0 0 0,0 1-1 0 0,-1-1 1 0 0,1 1 0 0 0,0-1 0 0 0,0 1 0 0 0,-1-1-1 0 0,1 0 1 0 0,0 1 0 0 0,0-1 0 0 0,0 0-1 0 0,-1 0 1 0 0,1 1 0 0 0,0-1 0 0 0,0 0 0 0 0,0 0-1 0 0,0 0 1 0 0,0 0 0 0 0,-1 0 0 0 0,1 0 0 0 0,0 0-1 0 0,0 0 1 0 0,0-1 0 0 0,0 1 0 0 0,-1 0 0 0 0,1 0-1 0 0,0-1 1 0 0,0 1 0 0 0,0 0 0 0 0,-1-1 0 0 0,1 1-1 0 0,0-1 1 0 0,-1 1 0 0 0,1-1 0 0 0,0 0-100 0 0,-2 21 42 0 0,-31 141 892 0 0,-33 249-1194 0 0,41-365-4666 0 0,23-45 3665 0 0</inkml:trace>
  <inkml:trace contextRef="#ctx0" brushRef="#br0" timeOffset="588.319">1097 266 2816 0 0,'22'8'4846'0'0,"38"47"-4782"0"0,-53-47 327 0 0,283 257-480 0 0,-164-164-4527 0 0,-102-83 3376 0 0</inkml:trace>
  <inkml:trace contextRef="#ctx0" brushRef="#br0" timeOffset="838.151">1999 656 2092 0 0,'7'22'536'0'0,"-2"0"108"0"0,1-1-176 0 0,-1 3 12 0 0,-1-1 20 0 0,-4-11-132 0 0,0 6 69 0 0,-16 22-57 0 0,1-17-24 0 0,-1-3-200 0 0,4-1 20 0 0,-6-3-168 0 0,6-1 8 0 0,-1-10-440 0 0,-3-5-493 0 0,7 0-399 0 0,-16-15 56 0 0,8 0 8 0 0</inkml:trace>
  <inkml:trace contextRef="#ctx0" brushRef="#br0" timeOffset="1070.207">2196 156 1676 0 0,'9'7'4061'0'0,"9"36"-3428"0"0,-7-15-296 0 0,2 1-259 0 0,2 1 0 0 0,0-2 0 0 0,2 0 0 0 0,2 0 0 0 0,0-2 0 0 0,2-1 0 0 0,0 0 0 0 0,2-1-78 0 0,-20-22-122 0 0,-1 0 0 0 0,0-1 0 0 0,0 1 0 0 0,0-1 1 0 0,1 1-1 0 0,-1-1 0 0 0,1 0 0 0 0,-1 0 0 0 0,1 0 0 0 0,0 0 0 0 0,-1 0 0 0 0,1-1 0 0 0,0 1 0 0 0,0-1 0 0 0,-1 0 0 0 0,1 0 0 0 0,0 0 0 0 0,0 0 0 0 0,-1 0 0 0 0,1-1 0 0 0,0 1 0 0 0,-1-1 0 0 0,1 0 0 0 0,0 1 0 0 0,-1-1 0 0 0,1 0 0 0 0,-1-1 0 0 0,1 1 0 0 0,-1 0 0 0 0,1-1 122 0 0,13-11-1192 0 0</inkml:trace>
  <inkml:trace contextRef="#ctx0" brushRef="#br0" timeOffset="1272.632">2651 113 2008 0 0,'12'-31'4167'0'0,"-19"36"-826"0"0,-13 45-3108 0 0,3 2 0 0 0,1 0 0 0 0,3 0 0 0 0,2 1 0 0 0,3 1 1 0 0,1-1-1 0 0,3 28-233 0 0,-24 144-722 0 0,24-203 479 0 0,-12 58-1771 0 0,-6-33-2196 0 0,22-45 2800 0 0,0-2 153 0 0</inkml:trace>
  <inkml:trace contextRef="#ctx0" brushRef="#br0" timeOffset="1504.499">3003 68 1120 0 0,'22'57'806'0'0,"-4"0"-1"0"0,-2 1 1 0 0,-2 1-1 0 0,-3 1 1 0 0,-3-1-1 0 0,-2 1 1 0 0,-3 1-1 0 0,-3 2-805 0 0,-40 129 920 0 0,33-172-934 0 0,0-1 0 0 0,-2-1 0 0 0,0 1 0 0 0,-1-1 0 0 0,0-1 0 0 0,-2 0 0 0 0,0-1 0 0 0,-1 0 0 0 0,-1 0 0 0 0,0-2 0 0 0,-1 0 1 0 0,-7 5 13 0 0,10-9-314 0 0,-2-1 0 0 0,1-1 0 0 0,-2 0 0 0 0,1 0 1 0 0,-1-2-1 0 0,0 0 0 0 0,0 0 0 0 0,0-2 0 0 0,-1 0 0 0 0,-6 1 314 0 0,-108 5-2532 0 0,87-10 1302 0 0</inkml:trace>
  <inkml:trace contextRef="#ctx0" brushRef="#br0" timeOffset="1907.739">1023 153 1636 0 0,'-15'11'269'0'0,"1"0"0"0"0,0 1 0 0 0,0 1 0 0 0,1 0 0 0 0,1 1 0 0 0,1 0 0 0 0,0 1 0 0 0,0 0 0 0 0,2 0 0 0 0,0 1 0 0 0,0 1 0 0 0,2 0 0 0 0,0 0 0 0 0,1 0 0 0 0,1 1 0 0 0,0-1 0 0 0,2 1 0 0 0,0 1 0 0 0,0 0-269 0 0,3 6 124 0 0,0 0 0 0 0,2 0 0 0 0,0 0 0 0 0,2-1 1 0 0,1 1-1 0 0,0-1 0 0 0,2 0 0 0 0,1 0 0 0 0,1-1 1 0 0,1 0-1 0 0,1 0 0 0 0,1-1 0 0 0,1-1 0 0 0,1 0 0 0 0,0 0 1 0 0,2-2-1 0 0,3 3-124 0 0,152 140-1251 0 0,20-42-3336 0 0,-143-98 3287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1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1 968 0 0,'20'0'2492'0'0,"18"30"-1935"0"0,-38-30-352 0 0,11-3 1228 0 0,-11 2-1428 0 0,-1 0 0 0 0,0 0 1 0 0,1 0-1 0 0,-1 1 1 0 0,0-1-1 0 0,1 0 1 0 0,-1 1-1 0 0,0-1 0 0 0,0 0 1 0 0,1 1-1 0 0,-1-1 1 0 0,0 1-1 0 0,0-1 1 0 0,0 1-1 0 0,0-1 0 0 0,0 1 1 0 0,0 0-1 0 0,0 0 1 0 0,0-1-1 0 0,0 1 1 0 0,0 0-1 0 0,0 0 0 0 0,0 0 1 0 0,0 0-1 0 0,0 0 1 0 0,0 0-1 0 0,0 0 1 0 0,0 1-1 0 0,0-1 0 0 0,0 0 1 0 0,0 0-1 0 0,0 1 1 0 0,1-1-1 0 0,-1 1 1 0 0,0-1-1 0 0,0 1 1 0 0,0-1-1 0 0,0 1 0 0 0,0-1 1 0 0,1 1-1 0 0,-1 0 1 0 0,0-1-1 0 0,1 1 1 0 0,-1 0-1 0 0,0 0 0 0 0,1 0 1 0 0,-1-1-1 0 0,1 1 1 0 0,-1 0-1 0 0,1 0 1 0 0,0 0-1 0 0,-1 0 0 0 0,1 0 1 0 0,0 0-6 0 0,-22 37-57 0 0,3 1 1 0 0,1 1 0 0 0,2 1-1 0 0,2 0 1 0 0,1 1-1 0 0,-2 22 57 0 0,-17 51-130 0 0,-110 278 160 0 0,107-316 428 0 0,31-115-582 0 0,4 32 114 0 0,1 0 1 0 0,0 1-1 0 0,1-1 0 0 0,0 0 0 0 0,0 1 0 0 0,0-1 0 0 0,0 1 1 0 0,1 0-1 0 0,0-1 0 0 0,0 1 0 0 0,0 1 0 0 0,1-1 1 0 0,-1 0-1 0 0,1 1 0 0 0,0 0 0 0 0,1 0 0 0 0,-1 0 0 0 0,1 0 1 0 0,0 1-1 0 0,0 0 0 0 0,0-1 0 0 0,0 2 0 0 0,0-1 1 0 0,1 1-1 0 0,-1 0 0 0 0,1 0 0 0 0,-1 0 0 0 0,1 1 0 0 0,0 0 1 0 0,0 0-1 0 0,0 0 0 0 0,0 1 0 0 0,2 0 10 0 0,165 85-269 0 0,-152-70 248 0 0,2-2 0 0 0,0 0 0 0 0,0-2 0 0 0,1 0 0 0 0,0-2 0 0 0,1 0 0 0 0,0-2 0 0 0,1-1 0 0 0,-1 0 0 0 0,19 0 21 0 0,-36-5-8 0 0,0-1-1 0 0,-1 1 0 0 0,1-1 0 0 0,0-1 1 0 0,0 1-1 0 0,0-1 0 0 0,-1-1 0 0 0,1 1 1 0 0,0-1-1 0 0,-1-1 0 0 0,0 1 0 0 0,1-1 0 0 0,-1-1 1 0 0,0 1-1 0 0,0-1 0 0 0,-1 0 0 0 0,1-1 1 0 0,-1 0-1 0 0,0 0 0 0 0,0 0 0 0 0,-1 0 1 0 0,1-1-1 0 0,-1 0 0 0 0,-1 0 0 0 0,1-1 1 0 0,-1 1-1 0 0,3-8 9 0 0,-3 6-4 0 0,-1 0 1 0 0,-1-1-1 0 0,0 1 0 0 0,0-1 1 0 0,-1 0-1 0 0,0 1 1 0 0,0-1-1 0 0,-1 0 1 0 0,0 0-1 0 0,-1 0 0 0 0,1 0 1 0 0,-2 1-1 0 0,0-1 1 0 0,0 0-1 0 0,0 1 1 0 0,-1-1-1 0 0,0 1 0 0 0,-1 0 1 0 0,1 0-1 0 0,-2 0 1 0 0,1 1-1 0 0,-1-1 1 0 0,0 1-1 0 0,-1 0 0 0 0,0 0 1 0 0,0 1-1 0 0,0 0 1 0 0,-5-3 3 0 0,-86-11 286 0 0,89 23-294 0 0,0 0 0 0 0,0 1 0 0 0,0 0 0 0 0,0 1 0 0 0,1-1-1 0 0,0 1 1 0 0,0 1 0 0 0,0-1 0 0 0,1 1 0 0 0,-1 0-1 0 0,2 1 1 0 0,-1 0 0 0 0,1-1 0 0 0,-1 2 0 0 0,2-1-1 0 0,-1 1 1 0 0,1-1 0 0 0,1 1 0 0 0,-1 0 0 0 0,1 1 0 0 0,1-1-1 0 0,-1 1 1 0 0,1-1 0 0 0,1 1 0 0 0,0 0 8 0 0,1-1 6 0 0,0 0 0 0 0,0-1-1 0 0,1 1 1 0 0,0 0 0 0 0,1-1 0 0 0,0 1 0 0 0,0-1 0 0 0,0 1 0 0 0,1-1 0 0 0,0 0-1 0 0,1 0 1 0 0,0 0 0 0 0,0-1 0 0 0,0 1 0 0 0,0-1 0 0 0,1 0 0 0 0,0 0 0 0 0,1-1 0 0 0,-1 1-1 0 0,1-1 1 0 0,0 0 0 0 0,1-1 0 0 0,-1 0 0 0 0,1 0 0 0 0,-1 0 0 0 0,1 0 0 0 0,0-1-1 0 0,1-1 1 0 0,-1 1 0 0 0,0-1 0 0 0,1 0 0 0 0,0-1 0 0 0,-1 1 0 0 0,1-2 0 0 0,0 1-1 0 0,-1-1 1 0 0,1 0 0 0 0,0-1 0 0 0,4 0-6 0 0,5 0 5 0 0,0-1 0 0 0,-1 0 1 0 0,1-1-1 0 0,-1-1 0 0 0,1 0 0 0 0,-1-1 0 0 0,-1-1 1 0 0,1-1-1 0 0,-1 0 0 0 0,0-1 0 0 0,0 0 0 0 0,-1-1 0 0 0,0-1 1 0 0,-1 0-1 0 0,0-1 0 0 0,-1-1 0 0 0,0 1 0 0 0,-1-2 1 0 0,0 0-1 0 0,-1 0 0 0 0,0-1 0 0 0,6-12-5 0 0,2-23 228 0 0,-2 0 0 0 0,-2-1 0 0 0,-2-1 1 0 0,-2 0-1 0 0,-3 0 0 0 0,-2-1 0 0 0,-2 0 0 0 0,-2 0 0 0 0,-4-15-228 0 0,-38-83 1846 0 0,40 150-1827 0 0,0-1-1 0 0,0 1 1 0 0,-1 0-1 0 0,1 0 0 0 0,0 0 1 0 0,0 0-1 0 0,-1 1 1 0 0,1-1-1 0 0,0 0 1 0 0,0 0-1 0 0,0 1 1 0 0,-1-1-1 0 0,1 1 1 0 0,0-1-1 0 0,0 1 1 0 0,0 0-1 0 0,0-1 1 0 0,0 1-1 0 0,0 0 1 0 0,0-1-1 0 0,0 1 0 0 0,0 0 1 0 0,0 0-1 0 0,0 0 1 0 0,1 0-1 0 0,-1 0 1 0 0,0 0-1 0 0,1 0 1 0 0,-1 0-1 0 0,1 1 1 0 0,-1-1-1 0 0,1 0 1 0 0,-1 0-1 0 0,1 0 1 0 0,0 0-1 0 0,-1 1 0 0 0,1-1 1 0 0,0 0-1 0 0,0 0 1 0 0,0 1-1 0 0,0-1 1 0 0,0 0-1 0 0,1 1-18 0 0,-8 30 31 0 0,2 0 0 0 0,2 0 0 0 0,1 0 0 0 0,1 1 0 0 0,2-1 0 0 0,1 0 0 0 0,1 0 0 0 0,2 0 0 0 0,2 0 0 0 0,7 22-31 0 0,113 381-3121 0 0,-109-321-579 0 0,-17-98 2505 0 0</inkml:trace>
  <inkml:trace contextRef="#ctx0" brushRef="#br0" timeOffset="186.122">926 676 2736 0 0,'0'-3'1020'0'0,"0"-2"-248"0"0,0 1-36 0 0,4-2-111 0 0,-1 1-117 0 0,15-12-148 0 0,0 5-104 0 0,5 2-304 0 0,7 4-4 0 0,6 1-236 0 0,3-2-376 0 0,-4 4-625 0 0,4-1 73 0 0,0-2 32 0 0,-5-4-104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2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1824 0 0,'102'54'3053'0'0,"-90"-44"-2720"0"0,21 12-73 0 0,-2 2 1 0 0,0 1 0 0 0,-2 1-1 0 0,-1 1 1 0 0,-1 2 0 0 0,-2 1-1 0 0,0 1 1 0 0,-3 0 0 0 0,0 2-1 0 0,-2 1 1 0 0,-2 1 0 0 0,-1 0-1 0 0,-1 1 1 0 0,-2 1 0 0 0,-2 0-1 0 0,-2 1 1 0 0,-1 0 0 0 0,3 33-261 0 0,-12-58 79 0 0,0 0 1 0 0,-1 0 0 0 0,-1 1 0 0 0,-1-1 0 0 0,0 0-1 0 0,0 0 1 0 0,-1-1 0 0 0,-1 1 0 0 0,0-1 0 0 0,0 0 0 0 0,-3 3-80 0 0,-1 4 138 0 0,-6 9-68 0 0,-1 0 0 0 0,-1 0-1 0 0,-1-2 1 0 0,-1 0 0 0 0,-2-2 0 0 0,0 0 0 0 0,-2-1 0 0 0,-21 16-70 0 0,-60 7-3765 0 0,66-88-317 0 0,33 17 3008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5:5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1216 0 0,'0'0'372'0'0,"0"0"37"0"0,0 0-10 0 0,0 0 71 0 0,0 0-26 0 0,0-19 2475 0 0,28-20-2055 0 0,-19 95-952 0 0,-9 738 810 0 0,2-791-707 0 0,0 0 0 0 0,1 0 1 0 0,-1 0-1 0 0,0 0 0 0 0,1 0 0 0 0,0 0 1 0 0,-1-1-1 0 0,1 1 0 0 0,0-1 0 0 0,1 0 1 0 0,-1 0-1 0 0,0 0 0 0 0,0 0 1 0 0,1 0-1 0 0,-1-1 0 0 0,1 0 0 0 0,0 1 1 0 0,-1-1-1 0 0,1-1 0 0 0,0 1 1 0 0,0 0-1 0 0,-1-1 0 0 0,1 0 0 0 0,0 0 1 0 0,0 0-1 0 0,0 0 0 0 0,-1-1 0 0 0,1 0 1 0 0,0 1-1 0 0,0-1 0 0 0,-1-1 1 0 0,1 1-16 0 0,14 0-51 0 0,96-25-508 0 0,-51-7-3858 0 0,-63 29 3164 0 0</inkml:trace>
  <inkml:trace contextRef="#ctx0" brushRef="#br0" timeOffset="313.604">9 466 1388 0 0,'4'-7'2788'0'0,"53"-8"-2066"0"0,230-13 756 0 0,-260 22-5486 0 0,-32 4 3232 0 0</inkml:trace>
  <inkml:trace contextRef="#ctx0" brushRef="#br0" timeOffset="658.572">55 1 1148 0 0,'27'0'2339'0'0,"121"12"-1061"0"0,95 33-154 0 0,-222-23-1313 0 0,-21-21-125 0 0,0-1-43 0 0,0 11-1543 0 0,0-4 767 0 0</inkml:trace>
  <inkml:trace contextRef="#ctx0" brushRef="#br0" timeOffset="1129.248">807 493 1292 0 0,'32'-26'4794'0'0,"-47"46"-2853"0"0,-153 200-1066 0 0,161-207-934 0 0,-19 32 47 0 0,6-23-2917 0 0,9-18 322 0 0,6-4 1296 0 0</inkml:trace>
  <inkml:trace contextRef="#ctx0" brushRef="#br0" timeOffset="1411.976">514 599 1016 0 0,'6'-55'8125'0'0,"24"76"-7398"0"0,205 162-419 0 0,-233-181-446 0 0,48 50-843 0 0,-48-8-3336 0 0,-29-16 3120 0 0,-3-6 38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2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59 2784 0 0,'-29'1'4610'0'0,"42"-3"-813"0"0,578-45-2003 0 0,-440 37-2901 0 0,-111 10 313 0 0,-12 6-7589 0 0,-49-4 7110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2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2024 0 0,'19'26'3676'0'0,"37"-4"-2407"0"0,-48-19-917 0 0,53 11 124 0 0,0-4 0 0 0,1-1 0 0 0,0-4 0 0 0,1-2 0 0 0,57-5-476 0 0,-53 2-1124 0 0,138-30-4281 0 0,-168 21 4197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2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800 242 2068 0 0,'-5'11'3911'0'0,"-28"22"-3585"0"0,22-23 175 0 0,-29 37 68 0 0,2 2 1 0 0,2 2-1 0 0,3 1 1 0 0,1 1-1 0 0,1 7-569 0 0,-46 75 704 0 0,37-62-574 0 0,-31 46-1196 0 0,4-58-3576 0 0,53-54 3359 0 0,3-5-25 0 0</inkml:trace>
  <inkml:trace contextRef="#ctx0" brushRef="#br0" timeOffset="296.777">311 425 2644 0 0,'8'-43'7463'0'0,"20"57"-6024"0"0,311 253-63 0 0,-144-122-5204 0 0,-138-95-1854 0 0,-48-44 4430 0 0</inkml:trace>
  <inkml:trace contextRef="#ctx0" brushRef="#br0" timeOffset="577.41">1176 262 2172 0 0,'9'0'4702'0'0,"15"22"-4337"0"0,-20-18-1 0 0,223 205-405 0 0,-175-184-5036 0 0,-46-23 3816 0 0</inkml:trace>
  <inkml:trace contextRef="#ctx0" brushRef="#br0" timeOffset="825.244">1701 247 1472 0 0,'-80'180'7464'0'0,"11"17"-5514"0"0,-30 77-2649 0 0,97-269 360 0 0,-1 1-1 0 0,0 0 1 0 0,1-1-1 0 0,-2 0 1 0 0,1 1 0 0 0,-1-1-1 0 0,0-1 1 0 0,0 1-1 0 0,0 0 1 0 0,0-1 0 0 0,-1 0-1 0 0,0 0 1 0 0,0 0-1 0 0,0-1 1 0 0,0 0 0 0 0,-1 0-1 0 0,1 0 1 0 0,-1 0-1 0 0,0-1 1 0 0,1 0 0 0 0,-1 0-1 0 0,-3 0 340 0 0,-3-2-1316 0 0</inkml:trace>
  <inkml:trace contextRef="#ctx0" brushRef="#br0" timeOffset="1274.684">323 4 1648 0 0,'-10'-2'323'0'0,"0"1"-1"0"0,0 1 1 0 0,-1-1 0 0 0,1 2-1 0 0,0 0 1 0 0,0 0-1 0 0,0 0 1 0 0,0 2-1 0 0,0-1 1 0 0,0 1 0 0 0,0 0-1 0 0,1 1 1 0 0,-1 0-1 0 0,1 1 1 0 0,0 0 0 0 0,1 0-1 0 0,-7 6-322 0 0,2-1 169 0 0,1 1 0 0 0,1 0 0 0 0,0 0 0 0 0,0 2-1 0 0,1-1 1 0 0,1 1 0 0 0,0 1 0 0 0,1-1 0 0 0,0 2-1 0 0,1-1 1 0 0,1 1 0 0 0,0 0 0 0 0,1 0 0 0 0,0 0 0 0 0,2 1-1 0 0,0 0 1 0 0,0 0-169 0 0,1 74 667 0 0,11-43-618 0 0,2 1 0 0 0,1-2 0 0 0,3 0 0 0 0,2 0 0 0 0,2-1 0 0 0,2-2 0 0 0,2 0 0 0 0,1-1 0 0 0,7 5-49 0 0,176 214-4547 0 0,-90-159 646 0 0,-80-78 2679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2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55 976 0 0,'0'0'665'0'0,"0"0"-16"0"0,0 0-122 0 0,0 0-4 0 0,0 0-11 0 0,15 0 160 0 0,-10 0 3006 0 0,-5 0-3643 0 0,0 0 21 0 0,0 0 13 0 0,16 3 133 0 0,3 106-69 0 0,-32 121 461 0 0,-2 139 857 0 0,40-184-740 0 0,-24-179-655 0 0,0-1 0 0 0,0 1 0 0 0,0-1 0 0 0,1 1 0 0 0,-1-1 0 0 0,1 1 0 0 0,1-1 0 0 0,-1 0 1 0 0,1 0-1 0 0,0 0 0 0 0,0-1 0 0 0,0 1 0 0 0,1-1 0 0 0,-1 0 0 0 0,1 1 0 0 0,0-2 0 0 0,1 1 0 0 0,-1 0 0 0 0,0-1 0 0 0,1 0 0 0 0,0 0 0 0 0,0 0 0 0 0,0-1 0 0 0,0 1 0 0 0,0-1 0 0 0,1 0 1 0 0,-1-1-1 0 0,1 1 0 0 0,-1-1 0 0 0,1 0 0 0 0,-1-1 0 0 0,1 1 0 0 0,-1-1 0 0 0,1 0 0 0 0,0-1 0 0 0,-1 1 0 0 0,1-1 0 0 0,-1 0 0 0 0,1 0 0 0 0,-1-1 0 0 0,3-1-56 0 0,433-71-872 0 0,-440 74 759 0 0,0 0 0 0 0,0 0 0 0 0,0 0 0 0 0,0 0 0 0 0,0 0 0 0 0,0 0-1 0 0,0-1 1 0 0,0 1 0 0 0,0 0 0 0 0,0-1 0 0 0,0 1 0 0 0,0 0 0 0 0,0-1 0 0 0,0 1 0 0 0,0-1-1 0 0,0 0 1 0 0,-1 1 0 0 0,1-1 0 0 0,0 0 0 0 0,0 1 0 0 0,-1-1 0 0 0,1 0 0 0 0,-1 0 0 0 0,1 0-1 0 0,0 1 1 0 0,-1-1 0 0 0,0 0 0 0 0,1 0 0 0 0,-1 0 0 0 0,1 0 0 0 0,-1 0 0 0 0,0 0 0 0 0,0 0-1 0 0,0 0 1 0 0,1 0 0 0 0,-1 0 0 0 0,0 0 0 0 0,0 0 0 0 0,0 0 0 0 0,-1 0 0 0 0,1 0 0 0 0,0 0-1 0 0,0 0 1 0 0,0 0 0 0 0,-1 0 0 0 0,1 0 0 0 0,-1 0 0 0 0,1 0 0 0 0,0 0 0 0 0,-1 0 0 0 0,0 1-1 0 0,1-1 1 0 0,-1 0 0 0 0,1 0 0 0 0,-1 0 0 0 0,0 0 113 0 0,-52-48-2599 0 0,40 39 1521 0 0,-11-12-114 0 0</inkml:trace>
  <inkml:trace contextRef="#ctx0" brushRef="#br0" timeOffset="265.527">110 525 1756 0 0,'-30'1'5041'0'0,"51"0"-2669"0"0,50 1-1319 0 0,128-14-253 0 0,39-19-2153 0 0,-195 19-122 0 0,-26-5-2723 0 0,-20 12 2918 0 0,-12-10-8 0 0</inkml:trace>
  <inkml:trace contextRef="#ctx0" brushRef="#br0" timeOffset="591.317">135 34 2016 0 0,'-32'-2'5372'0'0,"41"-2"-2594"0"0,58-6-1592 0 0,-58 9-1186 0 0,560-16-1886 0 0,-523 31-182 0 0,-49-18-1734 0 0,0 3 2602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1496 0 0,'0'0'928'0'0,"-23"3"1834"0"0,-13 9-1045 0 0,388-10 3382 0 0,6 0-9703 0 0,-355 3 630 0 0,-13-5 2722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2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2092 0 0,'7'24'4859'0'0,"68"-4"-4138"0"0,-62-17-350 0 0,9-1-258 0 0,-1 1 0 0 0,1 2 0 0 0,-1 0 0 0 0,1 1 0 0 0,-1 1 0 0 0,-1 0 0 0 0,0 2 0 0 0,0 1 0 0 0,0 0 0 0 0,-1 1 0 0 0,-1 2 0 0 0,0-1 1 0 0,-1 2-1 0 0,0 1 0 0 0,-1 0 0 0 0,-1 0 0 0 0,0 2 0 0 0,-1 0 0 0 0,10 17-113 0 0,-22-24 24 0 0,-1 0 1 0 0,0 0-1 0 0,-1 0 0 0 0,0 1 1 0 0,0-1-1 0 0,-1 0 0 0 0,0 0 1 0 0,-1-1-1 0 0,0 1 0 0 0,-1 0 0 0 0,0 0 1 0 0,-1-1-1 0 0,1 0 0 0 0,-2 0 1 0 0,1 0-1 0 0,-1 0 0 0 0,-1-1 1 0 0,0 1-1 0 0,0-1 0 0 0,0-1 1 0 0,-1 1-1 0 0,0-1 0 0 0,-2 0-24 0 0,-87 91 532 0 0,74-79-394 0 0,1 0 1 0 0,1 2-1 0 0,1 1 0 0 0,1 0 1 0 0,0 1-1 0 0,2 1 0 0 0,-8 16-138 0 0,23-37 19 0 0,-1 0-1 0 0,1 0 1 0 0,0 0-1 0 0,1 0 1 0 0,-1 0-1 0 0,1 0 1 0 0,-1 0-1 0 0,1 1 1 0 0,0-1-1 0 0,0 0 1 0 0,0 0-1 0 0,0 0 1 0 0,1 0-1 0 0,0 0 1 0 0,-1 0-1 0 0,1 0 1 0 0,0 0-1 0 0,0 0 1 0 0,0 0-1 0 0,1 0 1 0 0,-1 0-1 0 0,1 0 1 0 0,0-1-1 0 0,0 1 1 0 0,0-1-1 0 0,0 1 1 0 0,0-1-1 0 0,0 0 0 0 0,0 0 1 0 0,1 0-1 0 0,-1 0 1 0 0,1 0-1 0 0,0-1 1 0 0,-1 1-1 0 0,1-1 1 0 0,0 1-1 0 0,0-1 1 0 0,0 0-1 0 0,0 0 1 0 0,0 0-1 0 0,0-1 1 0 0,0 1-1 0 0,0-1 1 0 0,1 0-1 0 0,-1 0 1 0 0,0 0-1 0 0,2 0-18 0 0,36 6-113 0 0,0-3 0 0 0,0-1 0 0 0,0-2 0 0 0,1-1 0 0 0,-1-3 0 0 0,30-6 113 0 0,-16 3-435 0 0,-14 3-56 0 0,46-6-968 0 0,-30-3-2789 0 0,-53 9 1714 0 0,-5 2 1312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2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74 1652 0 0,'-24'-4'3156'0'0,"-12"-17"-1806"0"0,73 29 2042 0 0,175-20-2082 0 0,107-11-394 0 0,-44 7-373 0 0,-205 10-3846 0 0,-110 10-1744 0 0,17 0 3724 0 0,-4-1 13 0 0</inkml:trace>
  <inkml:trace contextRef="#ctx0" brushRef="#br0" timeOffset="512.819">137 178 976 0 0,'-2'0'222'0'0,"-26"16"5739"0"0,47 1-4784 0 0,327 158 1279 0 0,-333-170-2425 0 0,-1 1 0 0 0,1 1 1 0 0,-2 0-1 0 0,1 0 0 0 0,-1 1 1 0 0,0 1-1 0 0,0 0 1 0 0,-1 1-1 0 0,-1-1 0 0 0,0 2 1 0 0,0-1-1 0 0,-1 2 0 0 0,0-1 1 0 0,-1 1-1 0 0,0 0 1 0 0,-1 0-1 0 0,0 1 0 0 0,-1 0 1 0 0,0 0-1 0 0,-1 0 0 0 0,-1 0 1 0 0,0 1-1 0 0,-1 2-31 0 0,-7-2 22 0 0,0 1 1 0 0,-1-1-1 0 0,-1 0 0 0 0,0 0 0 0 0,-1-1 1 0 0,0 0-1 0 0,-1 0 0 0 0,-1-1 0 0 0,0 0 1 0 0,-1-1-1 0 0,0 0 0 0 0,0-1 0 0 0,-1 0 1 0 0,-1 0-1 0 0,-7 3-22 0 0,3 1 88 0 0,-44 37 194 0 0,27-26-115 0 0,1 3 1 0 0,1 0 0 0 0,1 2-1 0 0,2 2 1 0 0,2 0 0 0 0,-8 13-168 0 0,33-42 23 0 0,0-1 1 0 0,-1 1 0 0 0,1 0 0 0 0,1-1 0 0 0,-1 1 0 0 0,0 0 0 0 0,1 0 0 0 0,-1 1 0 0 0,1-1 0 0 0,0 0 0 0 0,0 0 0 0 0,0 1 0 0 0,1-1 0 0 0,-1 0 0 0 0,1 1 0 0 0,0-1-1 0 0,0 0 1 0 0,0 1 0 0 0,0-1 0 0 0,0 1 0 0 0,1-1 0 0 0,-1 0 0 0 0,1 1 0 0 0,0-1 0 0 0,0 0 0 0 0,1 0 0 0 0,-1 0 0 0 0,0 0 0 0 0,1 0 0 0 0,0 0 0 0 0,0 0 0 0 0,0 0-1 0 0,0-1 1 0 0,0 1 0 0 0,1-1 0 0 0,-1 1 0 0 0,1-1 0 0 0,-1 0 0 0 0,1 0 0 0 0,0 0 0 0 0,0 0 0 0 0,0-1 0 0 0,0 1 0 0 0,0-1 0 0 0,0 0 0 0 0,0 0 0 0 0,1 0 0 0 0,-1 0-1 0 0,0 0 1 0 0,1-1 0 0 0,-1 1 0 0 0,4-1-24 0 0,33 2-18 0 0,0-1 0 0 0,0-2 0 0 0,0-2 0 0 0,0-1 0 0 0,0-2 0 0 0,10-5 18 0 0,75-9-842 0 0,-100 18 188 0 0,50-9-485 0 0,-38-7-4842 0 0,-29 8 3346 0 0,-6 4 1387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1120 0 0,'0'0'750'0'0,"0"0"-125"0"0,0 0-65 0 0,2 4-68 0 0,86 28 1617 0 0,-82-30-2038 0 0,0 0 0 0 0,0 0 0 0 0,-1 1 1 0 0,1-1-1 0 0,0 1 0 0 0,-1 1 0 0 0,0-1 0 0 0,0 1 0 0 0,0 0 1 0 0,0 0-1 0 0,-1 1 0 0 0,1-1 0 0 0,-1 1 0 0 0,0 0 0 0 0,-1 0 1 0 0,1 0-1 0 0,-1 1 0 0 0,0-1 0 0 0,0 1 0 0 0,-1 0 0 0 0,0 0 1 0 0,0 0-1 0 0,0 0 0 0 0,-1 0 0 0 0,1 0 0 0 0,-2 0 1 0 0,1 0-1 0 0,-1 1 0 0 0,0-1 0 0 0,0 0 0 0 0,0 1 0 0 0,-1 0-71 0 0,-4 4 89 0 0,0 0-1 0 0,-1 1 0 0 0,0-2 0 0 0,-1 1 0 0 0,0-1 0 0 0,0 0 1 0 0,-1-1-1 0 0,-1 0 0 0 0,1 0 0 0 0,-1 0 0 0 0,-1-1 1 0 0,0-1-1 0 0,0 0 0 0 0,0 0 0 0 0,-1-1 0 0 0,0 0 1 0 0,0-1-1 0 0,-1 0 0 0 0,-7 2-88 0 0,17-7-190 0 0,2 0-420 0 0,-3-2-272 0 0,2 1 778 0 0,0 0 1 0 0,1 0-1 0 0,-1 0 1 0 0,0 0-1 0 0,1 0 1 0 0,-1 0-1 0 0,0-1 1 0 0,1 1-1 0 0,0 0 1 0 0,-1 0-1 0 0,1 0 1 0 0,-1-1-1 0 0,1 1 1 0 0,0 0-1 0 0,0 0 1 0 0,0-1-1 0 0,0 1 1 0 0,0 0-1 0 0,0-1 1 0 0,0 1-1 0 0,0 0 1 0 0,1 0-1 0 0,-1-1 1 0 0,0 1-1 0 0,1 0 1 0 0,-1 0-1 0 0,1 0 1 0 0,0-1-1 0 0,-1 1 1 0 0,1 0-1 0 0,0 0 1 0 0,-1 0-1 0 0,1 0 1 0 0,0 0-1 0 0,0 0 1 0 0,0 0-1 0 0,0 1 1 0 0,0-1-1 0 0,0 0 1 0 0,0 0 103 0 0,6-9-521 0 0,8-13-749 0 0</inkml:trace>
  <inkml:trace contextRef="#ctx0" brushRef="#br0" timeOffset="387.156">403 20 928 0 0,'-64'50'3312'0'0,"48"-34"-2947"0"0,0 0 0 0 0,0 1 0 0 0,2 1 1 0 0,0 0-1 0 0,1 1 0 0 0,1 1 0 0 0,1 0 0 0 0,1 0 0 0 0,0 1 0 0 0,-3 13-365 0 0,11-29 23 0 0,0 0 1 0 0,0-1-1 0 0,1 1 1 0 0,0 0-1 0 0,0 0 1 0 0,0 0-1 0 0,0 0 1 0 0,1 0-1 0 0,0 1 1 0 0,0-1-1 0 0,0 0 1 0 0,1 0 0 0 0,0 0-1 0 0,0 0 1 0 0,0 0-1 0 0,0 0 1 0 0,1 0-1 0 0,0-1 1 0 0,0 1-1 0 0,0 0 1 0 0,1-1-1 0 0,-1 0 1 0 0,1 1-1 0 0,0-1 1 0 0,0 0-1 0 0,1 0 1 0 0,-1-1-1 0 0,1 1 1 0 0,0-1-1 0 0,0 0 1 0 0,0 0-1 0 0,0 0 1 0 0,0 0-1 0 0,1-1 1 0 0,-1 1 0 0 0,1-1-1 0 0,0-1 1 0 0,0 1-1 0 0,0 0 1 0 0,0-1-1 0 0,0 0 1 0 0,0 0-1 0 0,1-1-23 0 0,7 0-515 0 0,0 0-1 0 0,0-1 0 0 0,0-1 1 0 0,0 0-1 0 0,0-1 0 0 0,-1 0 1 0 0,1-1-1 0 0,-1 0 1 0 0,0-1-1 0 0,0 0 0 0 0,9-7 516 0 0,4-2-1266 0 0</inkml:trace>
  <inkml:trace contextRef="#ctx0" brushRef="#br0" timeOffset="664.882">595 280 1452 0 0,'0'33'2728'0'0,"-2"-19"-2390"0"0,1 0 0 0 0,1 0 0 0 0,0 0 1 0 0,1 0-1 0 0,0-1 0 0 0,2 1 0 0 0,-1 0 0 0 0,2-1 1 0 0,0 1-1 0 0,0-1 0 0 0,1 0 0 0 0,6 11-338 0 0,-8-21 7 0 0,-1 0 0 0 0,0-1 0 0 0,1 1 0 0 0,0-1 0 0 0,0 0 0 0 0,0 1 0 0 0,0-1 0 0 0,0-1 0 0 0,0 1 0 0 0,0 0 0 0 0,1-1 0 0 0,-1 1 0 0 0,0-1 0 0 0,1 0 0 0 0,0 0 0 0 0,-1-1 0 0 0,1 1 0 0 0,-1-1 0 0 0,1 0 0 0 0,0 1 0 0 0,-1-2 0 0 0,1 1 0 0 0,-1 0 0 0 0,1-1 0 0 0,0 0 0 0 0,-1 1 0 0 0,1-1 0 0 0,-1-1 0 0 0,1 1 0 0 0,-1-1-7 0 0,2 1-267 0 0,0-2-1 0 0,0 1 1 0 0,-1 0-1 0 0,1-1 1 0 0,-1 0-1 0 0,0 0 1 0 0,1 0-1 0 0,-2-1 1 0 0,1 1-1 0 0,0-1 1 0 0,-1 0-1 0 0,1 0 1 0 0,-1 0-1 0 0,0-1 1 0 0,-1 1-1 0 0,1-1 1 0 0,-1 1-1 0 0,0-1 1 0 0,0 0-1 0 0,0 0 1 0 0,0-2 267 0 0,0-18-1263 0 0</inkml:trace>
  <inkml:trace contextRef="#ctx0" brushRef="#br0" timeOffset="851.901">675 47 1240 0 0,'-9'-22'7478'0'0,"7"4"-4867"0"0,11 12-4448 0 0,11 18-4115 0 0,-8 0 4540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3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1128 0 0,'0'0'349'0'0,"0"0"16"0"0,0 0 154 0 0,0 0-26 0 0,0 0-5 0 0,0 0-64 0 0,0 0-93 0 0,0 0 58 0 0,0 0-47 0 0,0 0-49 0 0,0 0 31 0 0,0 0-20 0 0,0 0-22 0 0,0 0-5 0 0,0 0 8 0 0,0 0-73 0 0,0 0-30 0 0,0 0-58 0 0,0 0-19 0 0,0 0 58 0 0,0 0-44 0 0,0 0-29 0 0,0 0 39 0 0,0 0-3 0 0,0 0-66 0 0,-4 24 67 0 0,0-13-123 0 0,0 0 0 0 0,0 1 0 0 0,1-1-1 0 0,1 1 1 0 0,0-1 0 0 0,0 1 0 0 0,1 0 0 0 0,1 0 0 0 0,0 0-1 0 0,1 0 1 0 0,0-1 0 0 0,1 1 0 0 0,0 0 0 0 0,0-1 0 0 0,1 1-1 0 0,1-1 1 0 0,0 0 0 0 0,1 0 0 0 0,0 0 0 0 0,0-1 0 0 0,1 0-1 0 0,1 0 1 0 0,0 0 0 0 0,3 3-4 0 0,0-6 63 0 0,-1 0 1 0 0,1-1-1 0 0,1 0 1 0 0,-1-1-1 0 0,1 0 0 0 0,0-1 1 0 0,0 0-1 0 0,0-1 1 0 0,0 0-1 0 0,1 0 0 0 0,-1-1 1 0 0,1-1-1 0 0,0 0 0 0 0,-1-1 1 0 0,1 0-1 0 0,2-1-63 0 0,-3 1 46 0 0,0-1-1 0 0,-1-1 1 0 0,1 0-1 0 0,-1 0 1 0 0,1-1-1 0 0,-1-1 1 0 0,0 1-1 0 0,0-2 1 0 0,0 1-1 0 0,0-2 1 0 0,-1 1-1 0 0,0-1 1 0 0,0 0-1 0 0,-1-1 1 0 0,0 0-1 0 0,5-5-45 0 0,43-101 2206 0 0,-56 113-2178 0 0,0 0-18 0 0,0 0 2 0 0,0-35 258 0 0,0 3 474 0 0,0 30-715 0 0,0 2-18 0 0,0 0 5 0 0,0-1 25 0 0,0-6-22 0 0,0 5 26 0 0,0 2-42 0 0,0 0 4 0 0,0 0 14 0 0,0 0 39 0 0,0 0 17 0 0,-7-13-65 0 0,7 30-234 0 0,9 235 213 0 0,2 83 652 0 0,-12-318-596 0 0,0 0-1 0 0,-1 0 0 0 0,-1-1 1 0 0,-1 1-1 0 0,0 0 1 0 0,-1-1-1 0 0,-1 0 1 0 0,0 0-1 0 0,-1-1 0 0 0,-1 0-46 0 0,6-8 25 0 0,-1 0 0 0 0,0-1 0 0 0,0 0 0 0 0,-1 1-1 0 0,0-1 1 0 0,0 0 0 0 0,0-1 0 0 0,-1 1 0 0 0,1-1 0 0 0,-1 0-1 0 0,-1 0 1 0 0,1 0 0 0 0,-1-1 0 0 0,1 0 0 0 0,-1 0 0 0 0,-1 0-1 0 0,1-1 1 0 0,0 0 0 0 0,-1 0 0 0 0,0-1 0 0 0,-5 2-25 0 0,6-6-35 0 0,-1 0 0 0 0,1-1 1 0 0,-1 0-1 0 0,1 0 1 0 0,0 0-1 0 0,0-1 0 0 0,1 0 1 0 0,-1 0-1 0 0,1 0 1 0 0,0-1-1 0 0,0 1 0 0 0,0-1 1 0 0,0-1-1 0 0,1 1 0 0 0,0-1 1 0 0,0 1-1 0 0,1-1 1 0 0,0 0-1 0 0,0 0 0 0 0,0-1 1 0 0,0 1-1 0 0,1-1 1 0 0,0 1-1 0 0,1-1 0 0 0,-1-3 35 0 0,-2-4-158 0 0,1 0-1 0 0,1 0 1 0 0,0 0 0 0 0,1 0-1 0 0,0-1 1 0 0,1 1-1 0 0,1 0 1 0 0,0-1-1 0 0,1 1 1 0 0,1 0 0 0 0,0 0-1 0 0,1 0 1 0 0,0 1-1 0 0,1-1 1 0 0,0 1 0 0 0,1 0-1 0 0,1 0 1 0 0,0 1-1 0 0,1 0 1 0 0,0 0-1 0 0,1 1 1 0 0,0 0 0 0 0,8-7 158 0 0,2-1-1134 0 0,1 2 0 0 0,1 0 0 0 0,1 1 0 0 0,0 0 1 0 0,1 2-1 0 0,0 1 0 0 0,20-8 1134 0 0,-19 11-1279 0 0</inkml:trace>
  <inkml:trace contextRef="#ctx0" brushRef="#br0" timeOffset="554.792">796 534 1472 0 0,'20'18'5814'0'0,"14"74"-4852"0"0,-33-88-664 0 0,11 42 486 0 0,-1 1 1 0 0,-3-1-1 0 0,-2 1 0 0 0,-1 1 0 0 0,-3 15-784 0 0,-2-56 37 0 0,0-1 0 0 0,0 1 0 0 0,-1 0-1 0 0,0-1 1 0 0,0 1 0 0 0,-1-1 0 0 0,0 1 0 0 0,0-1 0 0 0,-1 0-1 0 0,1 1 1 0 0,-1-1 0 0 0,0-1 0 0 0,-1 1 0 0 0,0 0-1 0 0,0-1 1 0 0,0 0 0 0 0,0 0 0 0 0,-1 0 0 0 0,0 0 0 0 0,0-1-1 0 0,0 1 1 0 0,-1-1 0 0 0,1-1 0 0 0,-1 1 0 0 0,0-1-1 0 0,0 0 1 0 0,-5 2-37 0 0,6-8-248 0 0,0 1-1 0 0,0-1 0 0 0,1 0 0 0 0,0-1 1 0 0,-1 1-1 0 0,1-1 0 0 0,0 1 0 0 0,1-1 1 0 0,-1 0-1 0 0,1-1 0 0 0,0 1 1 0 0,0-1-1 0 0,0 1 0 0 0,0-1 0 0 0,1 0 1 0 0,0 0-1 0 0,0 0 0 0 0,0 0 1 0 0,1 0-1 0 0,-1-1 0 0 0,1-3 249 0 0,-16-131-5128 0 0,17 108 3994 0 0</inkml:trace>
  <inkml:trace contextRef="#ctx0" brushRef="#br0" timeOffset="832.383">883 274 1636 0 0,'-5'-33'7363'0'0,"1"1"-3725"0"0,-18 29-13289 0 0,19-1 8489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0 996 0 0,'-2'6'325'0'0,"-4"6"23"0"0,1 0 0 0 0,0 0 0 0 0,1 0-1 0 0,0 1 1 0 0,1 0 0 0 0,1-1 0 0 0,0 1 0 0 0,0 0 0 0 0,2 0 0 0 0,-1 0 0 0 0,2 1 0 0 0,0-1 0 0 0,0 0 0 0 0,1-1 0 0 0,1 1 0 0 0,1 2-348 0 0,-3-9 39 0 0,0-1-1 0 0,1 1 1 0 0,0 0-1 0 0,0 0 1 0 0,0-1 0 0 0,1 1-1 0 0,0-1 1 0 0,0 0 0 0 0,1 0-1 0 0,-1 0 1 0 0,1 0-1 0 0,0-1 1 0 0,0 1 0 0 0,0-1-1 0 0,1 0 1 0 0,0-1 0 0 0,0 1-1 0 0,0-1 1 0 0,0 1-1 0 0,0-2 1 0 0,1 1 0 0 0,-1 0-1 0 0,1-1 1 0 0,-1 0 0 0 0,1-1-1 0 0,0 1 1 0 0,0-1-1 0 0,2 0-38 0 0,-6-1-134 0 0,0-1 0 0 0,1 0 0 0 0,-1 1 0 0 0,0-1-1 0 0,0 0 1 0 0,1 0 0 0 0,-1 0 0 0 0,0-1-1 0 0,0 1 1 0 0,0 0 0 0 0,0-1 0 0 0,0 1 0 0 0,-1-1-1 0 0,1 0 1 0 0,0 1 0 0 0,-1-1 0 0 0,1 0-1 0 0,-1 0 1 0 0,0 0 0 0 0,0 0 0 0 0,0-1 0 0 0,0 1-1 0 0,0 0 1 0 0,0 0 0 0 0,0-1 0 0 0,-1 1-1 0 0,1 0 1 0 0,-1-1 0 0 0,1 1 0 0 0,-1 0 0 0 0,0-1-1 0 0,0 0 135 0 0,0-12-1318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128 326 2108 0 0,'-8'3'246'0'0,"0"0"-1"0"0,1 1 1 0 0,-1 0-1 0 0,1 1 1 0 0,-1-1-1 0 0,2 1 1 0 0,-1 0-1 0 0,0 1 0 0 0,1 0 1 0 0,0 0-1 0 0,0 0 1 0 0,1 1-1 0 0,0 0 1 0 0,0 0-1 0 0,0 0 1 0 0,1 1-1 0 0,0-1 1 0 0,1 1-1 0 0,-1 0 1 0 0,2 0-1 0 0,-1 1 1 0 0,-1 7-246 0 0,7-12 47 0 0,0 1 0 0 0,0 0 0 0 0,0-1-1 0 0,0 0 1 0 0,1 1 0 0 0,-1-1 0 0 0,1-1 0 0 0,0 1 0 0 0,1 0 0 0 0,-1-1 0 0 0,0 0 0 0 0,1 0 0 0 0,0 0 0 0 0,0-1 0 0 0,0 0 0 0 0,0 0 0 0 0,0 0 0 0 0,0 0 0 0 0,0-1 0 0 0,1 0 0 0 0,-1 0 0 0 0,1 0 0 0 0,-1-1 0 0 0,0 0-1 0 0,1 0 1 0 0,-1 0 0 0 0,1 0 0 0 0,-1-1 0 0 0,1 0 0 0 0,-1 0 0 0 0,3-2-47 0 0,173-47 259 0 0,-145 15-671 0 0,-36 34 294 0 0,-14-15-9 0 0,-110-9 332 0 0,56 18 24 0 0,66 7-177 0 0,-7-2-107 0 0,9 1 44 0 0,0 1 1 0 0,0 0-1 0 0,1 0 1 0 0,-1-1-1 0 0,0 1 1 0 0,0 0 0 0 0,1-1-1 0 0,-1 1 1 0 0,0 0-1 0 0,0 0 1 0 0,0-1-1 0 0,0 1 1 0 0,0-1-1 0 0,0 1 1 0 0,0 0-1 0 0,1-1 1 0 0,-1 1-1 0 0,0 0 1 0 0,0-1 0 0 0,0 1-1 0 0,0 0 1 0 0,0-1-1 0 0,-1 1 1 0 0,1 0-1 0 0,0-1 1 0 0,0 1-1 0 0,0 0 1 0 0,0-1-1 0 0,0 1 1 0 0,0 0-1 0 0,-1-1 1 0 0,1 1 0 0 0,0 0-1 0 0,0-1 1 0 0,0 1-1 0 0,-1 0 1 0 0,1 0-1 0 0,0-1 1 0 0,0 1-1 0 0,-1 0 1 0 0,1 0-1 0 0,0-1 1 0 0,-1 1-1 0 0,1 0 1 0 0,0 0 0 0 0,-1 0-1 0 0,1 0 1 0 0,0 0-1 0 0,-1 0 1 0 0,1-1-1 0 0,0 1 1 0 0,-1 0 10 0 0,211-154-2844 0 0,-178 131 2692 0 0,-25 20 195 0 0,-1-1-1 0 0,1 0 1 0 0,-1 0-1 0 0,0 0 0 0 0,0-1 1 0 0,-1 0-1 0 0,1 0 1 0 0,-1 0-1 0 0,0-1 1 0 0,0 1-1 0 0,-1-1 1 0 0,1-1-1 0 0,-2 1 1 0 0,1 0-1 0 0,0-1 0 0 0,-1 0 1 0 0,-1 0-1 0 0,1 0 1 0 0,-1 0-1 0 0,0 0 1 0 0,-1-1-1 0 0,1-6-42 0 0,-3 9 191 0 0,-1 1-1 0 0,0 0 1 0 0,0 0-1 0 0,0 0 1 0 0,0 0-1 0 0,-1 0 1 0 0,0 1-1 0 0,0-1 1 0 0,0 1-1 0 0,0 0 1 0 0,0 0-1 0 0,-1 0 1 0 0,1 0-1 0 0,-1 0 1 0 0,0 1-1 0 0,0 0 1 0 0,0-1-1 0 0,0 1 1 0 0,0 1-1 0 0,0-1 1 0 0,0 1-1 0 0,-3-1-190 0 0,6 2 223 0 0,1 0-38 0 0,-19 15 97 0 0,15-10-256 0 0,1 0 1 0 0,0 0-1 0 0,0 1 1 0 0,1-1 0 0 0,0 1-1 0 0,0-1 1 0 0,0 1-1 0 0,0 0 1 0 0,1 0-1 0 0,0 0 1 0 0,0 0 0 0 0,1 0-1 0 0,0 0 1 0 0,0 0-1 0 0,0 0 1 0 0,1 0-1 0 0,0 0 1 0 0,0 1-27 0 0,0 20 164 0 0,54 199 302 0 0,48 97 113 0 0,-72-242-2584 0 0,-60-87-2212 0 0,-18-38 306 0 0,30 27 2793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3120 0 0,'23'-23'11125'0'0,"-19"17"-10411"0"0,-2 1-3851 0 0,-2 2-5632 0 0,0 2 7672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 0 0,'9'1'5743'0'0,"-3"13"-3991"0"0,-2-2-1603 0 0,40 87 625 0 0,-36-89-685 0 0,2 0 0 0 0,-1 0-1 0 0,1-1 1 0 0,1 0 0 0 0,-1-1-1 0 0,2 0 1 0 0,-1-1 0 0 0,1 0 0 0 0,0 0-1 0 0,0-2 1 0 0,1 1 0 0 0,0-2-1 0 0,0 0 1 0 0,0 0 0 0 0,0-1 0 0 0,1-1-1 0 0,-1 0 1 0 0,1-1 0 0 0,13 0-89 0 0,-20-4 18 0 0,0-1 0 0 0,-1 0 0 0 0,1 0 0 0 0,-1 0 1 0 0,1-1-1 0 0,-1 0 0 0 0,-1 0 0 0 0,1 0 0 0 0,-1-1 0 0 0,0 0 1 0 0,0 0-1 0 0,0 0 0 0 0,-1-1 0 0 0,0 1 0 0 0,-1-1 0 0 0,1 0 1 0 0,-1 0-1 0 0,0-1 0 0 0,-1 1 0 0 0,1-2-18 0 0,18-85 1733 0 0,-21 93-1743 0 0,-7 217-6 0 0,20 0 199 0 0,-1 93 877 0 0,-11-303-1021 0 0,-1-1 1 0 0,0 1-1 0 0,0 0 1 0 0,0-1-1 0 0,-1 1 0 0 0,0 0 1 0 0,0-1-1 0 0,-1 1 1 0 0,1-1-1 0 0,-1 1 1 0 0,0-1-1 0 0,-1 0 1 0 0,1 0-1 0 0,-1 0 1 0 0,0 0-1 0 0,0 0 1 0 0,0-1-1 0 0,-1 1 0 0 0,0-1 1 0 0,0 0-1 0 0,0 0 1 0 0,0-1-1 0 0,-1 1 1 0 0,1-1-1 0 0,-1 0 1 0 0,-4 2-40 0 0,-53-29 168 0 0,52 14-244 0 0,0-1-1 0 0,0 0 1 0 0,1 0-1 0 0,1-1 1 0 0,0-1-1 0 0,0 1 0 0 0,1-1 1 0 0,1 0-1 0 0,0-1 1 0 0,1 1-1 0 0,1-1 1 0 0,0 0-1 0 0,0 0 0 0 0,2-1 1 0 0,0 1-1 0 0,0-1 1 0 0,1 1-1 0 0,1-1 1 0 0,1 0-1 0 0,1-7 77 0 0,-2 11-169 0 0,1-1 1 0 0,1 1-1 0 0,0 0 0 0 0,1 0 0 0 0,0 1 1 0 0,0-1-1 0 0,1 1 0 0 0,1-1 1 0 0,0 1-1 0 0,0 0 0 0 0,1 1 0 0 0,0-1 1 0 0,0 1-1 0 0,1 0 0 0 0,1 1 1 0 0,-1 0-1 0 0,1 0 0 0 0,1 1 1 0 0,4-4 168 0 0,9-6-1026 0 0,0 2 1 0 0,1 1 0 0 0,0 0 0 0 0,1 2 0 0 0,1 1 0 0 0,0 1-1 0 0,14-4 1026 0 0,-2 3-1290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2260 0 0,'79'197'5954'0'0,"-69"-172"-5435"0"0,-2 1-1 0 0,-1-1 1 0 0,0 2-1 0 0,-2-1 1 0 0,-1 0 0 0 0,-1 1-1 0 0,-1 10-518 0 0,-2-28 123 0 0,0 0-1 0 0,0 1 0 0 0,-1-1 1 0 0,0 0-1 0 0,-1 1 1 0 0,0-1-1 0 0,-1 0 0 0 0,1 0 1 0 0,-2 0-1 0 0,1-1 1 0 0,-1 1-1 0 0,0-1 1 0 0,-1 1-1 0 0,0-2 0 0 0,-1 1 1 0 0,1 0-1 0 0,-1-1 1 0 0,-1 0-1 0 0,1-1 0 0 0,-1 1 1 0 0,0-1-1 0 0,-6 3-122 0 0,10-7-100 0 0,1 0 0 0 0,-1 0-1 0 0,0-1 1 0 0,0 1 0 0 0,0-1 0 0 0,0 0-1 0 0,0 0 1 0 0,0 0 0 0 0,0 0-1 0 0,0 0 1 0 0,0-1 0 0 0,-1 1-1 0 0,1-1 1 0 0,0 0 0 0 0,0 0 0 0 0,-1 0-1 0 0,1 0 1 0 0,0-1 0 0 0,0 1-1 0 0,0-1 1 0 0,0 0 0 0 0,0 0-1 0 0,-1 0 1 0 0,2 0 0 0 0,-1-1 0 0 0,0 1-1 0 0,0-1 1 0 0,0 0 0 0 0,1 0-1 0 0,-1 0 1 0 0,1 0 0 0 0,-1 0-1 0 0,1 0 1 0 0,0-1 0 0 0,0 1 0 0 0,0-1-1 0 0,0 1 1 0 0,0-1 0 0 0,1 0-1 0 0,-1 0 1 0 0,0-2 100 0 0,-38-132-6100 0 0,37 98 4705 0 0,3 14 17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1496 0 0,'6'-28'8624'0'0,"0"5"-3791"0"0,-6 19-1702 0 0,-2-2-7462 0 0,0-1-3685 0 0,1 3 5785 0 0,1 3 861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148 579 1160 0 0,'86'213'7307'0'0,"-60"-140"-5872"0"0,-1 50 1744 0 0,-25-120-3155 0 0,0-1 0 0 0,0 1 0 0 0,0 0 1 0 0,-1-1-1 0 0,1 1 0 0 0,-1 0 0 0 0,1-1 1 0 0,-1 1-1 0 0,0 0 0 0 0,0-1 0 0 0,0 1 1 0 0,-1-1-1 0 0,1 0 0 0 0,0 1 0 0 0,-1-1 1 0 0,0 0-1 0 0,1 0 0 0 0,-1 0 0 0 0,0 0 1 0 0,0 0-1 0 0,0 0 0 0 0,0-1 0 0 0,-1 1 1 0 0,1-1-1 0 0,0 1 0 0 0,-1-1 0 0 0,1 0 1 0 0,-1 0-1 0 0,1 0 0 0 0,-1 0 0 0 0,1-1 1 0 0,-1 1-1 0 0,0-1 0 0 0,1 1 0 0 0,-1-1 1 0 0,0 0-1 0 0,0 0 0 0 0,1 0 0 0 0,-1 0 1 0 0,0-1-1 0 0,0 1-24 0 0,-109-45-2359 0 0,102 35 1707 0 0,1-1 0 0 0,-1-1 0 0 0,2 0 1 0 0,0 0-1 0 0,0 0 0 0 0,1-1 0 0 0,1-1 0 0 0,0 1 1 0 0,1-1-1 0 0,0 0 0 0 0,1 0 0 0 0,1 0 0 0 0,0-2 652 0 0,-2-25-1310 0 0</inkml:trace>
  <inkml:trace contextRef="#ctx0" brushRef="#br0" timeOffset="249.067">273 261 1372 0 0,'15'-10'9604'0'0,"-7"3"-6551"0"0,-15-10-10665 0 0,1 2 3564 0 0,4 9 2687 0 0</inkml:trace>
  <inkml:trace contextRef="#ctx0" brushRef="#br0" timeOffset="542.536">569 1 1768 0 0,'13'3'368'0'0,"0"2"-1"0"0,0 0 1 0 0,-1 1 0 0 0,0 0-1 0 0,0 0 1 0 0,-1 1-1 0 0,0 1 1 0 0,0 0 0 0 0,-1 1-1 0 0,0 0 1 0 0,6 6-368 0 0,12 19 477 0 0,-2 1 1 0 0,-1 1-1 0 0,-1 1 1 0 0,-2 1-1 0 0,-2 1 0 0 0,-2 1 1 0 0,-1 1-1 0 0,-2 0 1 0 0,-2 1-1 0 0,-2 1 1 0 0,-2 0-1 0 0,-2 0 0 0 0,1 17-477 0 0,-23 75 1054 0 0,10-113-1007 0 0,0 0 1 0 0,-2 0-1 0 0,0-1 1 0 0,-2 1 0 0 0,0-2-1 0 0,-2 1 1 0 0,0-1-1 0 0,-1-1 1 0 0,-1 0-1 0 0,0-1 1 0 0,-2 0-1 0 0,0-1 1 0 0,-1-1-1 0 0,-1 0 1 0 0,0-2-1 0 0,-1 1 1 0 0,-1-2 0 0 0,0-1-1 0 0,-3 1-47 0 0,-2 0-696 0 0,-1-1 1 0 0,-1-1-1 0 0,0-1 0 0 0,0-1 1 0 0,-1-2-1 0 0,0 0 0 0 0,0-2 1 0 0,-1-1-1 0 0,-21 0 696 0 0,41-4-286 0 0,0 0 0 0 0,0 0 0 0 0,0-1 0 0 0,1 0 0 0 0,-1 0 0 0 0,0-1 0 0 0,1 0 0 0 0,-1-1-1 0 0,1 1 1 0 0,0-1 0 0 0,0-1 0 0 0,0 1 0 0 0,0-1 0 0 0,0-1 0 0 0,1 1 0 0 0,0-1 0 0 0,0 0 0 0 0,0 0 0 0 0,-3-5 286 0 0,-10-16-1231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85 1412 0 0,'-1'-9'5397'0'0,"9"23"-4909"0"0,124 119-450 0 0,-12-86-4378 0 0,-99-44 2945 0 0</inkml:trace>
  <inkml:trace contextRef="#ctx0" brushRef="#br0" timeOffset="248.123">532 121 1316 0 0,'1'-10'5411'0'0,"-32"21"-4153"0"0,-13 19-840 0 0,2 2 0 0 0,1 2 0 0 0,1 2 0 0 0,2 1 0 0 0,2 3 0 0 0,1 0 0 0 0,2 2 0 0 0,3 2 0 0 0,1 1 0 0 0,-15 32-418 0 0,-26 66-1819 0 0,90-124-5425 0 0,-15-22 6138 0 0</inkml:trace>
  <inkml:trace contextRef="#ctx0" brushRef="#br0" timeOffset="669.198">698 343 2864 0 0,'14'21'4351'0'0,"35"-6"-3420"0"0,-47-15-832 0 0,163 14 1377 0 0,-53-14-3757 0 0,-52 0-1420 0 0,-55 0 2482 0 0,5-2-153 0 0</inkml:trace>
  <inkml:trace contextRef="#ctx0" brushRef="#br0" timeOffset="934.733">788 571 1372 0 0,'4'5'972'0'0,"-1"-1"-108"0"0,3-3-8 0 0,3 1-132 0 0,14 1-132 0 0,0 4-47 0 0,5-7 31 0 0,6 0-124 0 0,0 0-108 0 0,-16 0 8 0 0,8 0-236 0 0,6 0-92 0 0,39-18-8 0 0,-30 13-532 0 0,-5-2-632 0 0,-9 0-285 0 0,-1-3 157 0 0,-3 0 44 0 0</inkml:trace>
  <inkml:trace contextRef="#ctx0" brushRef="#br0" timeOffset="1535.811">1318 11 1804 0 0,'25'90'6387'0'0,"-19"-82"-6322"0"0,1-1 0 0 0,-1 1-1 0 0,1-1 1 0 0,0 0 0 0 0,1-1-1 0 0,0 0 1 0 0,0 0 0 0 0,0-1 0 0 0,1 0-1 0 0,-1 0 1 0 0,1-1 0 0 0,0 0-1 0 0,1-1 1 0 0,-1 0 0 0 0,0 0 0 0 0,1-1-1 0 0,0 0 1 0 0,0-1 0 0 0,-1 0-1 0 0,1 0 1 0 0,8-1-65 0 0,-13 1 16 0 0,1 0 0 0 0,-1 0 1 0 0,0 0-1 0 0,1-1 0 0 0,-1 0 0 0 0,0 0 0 0 0,1 0 0 0 0,-1-1 0 0 0,0 1 0 0 0,1-1 0 0 0,-1-1 0 0 0,0 1 0 0 0,0-1 1 0 0,0 0-1 0 0,0 0 0 0 0,0 0 0 0 0,0-1 0 0 0,-1 1 0 0 0,1-1 0 0 0,-1 0 0 0 0,0-1 0 0 0,0 1 0 0 0,0-1 1 0 0,0 0-1 0 0,0 0 0 0 0,-1 0 0 0 0,0 0 0 0 0,0-1 0 0 0,0 1 0 0 0,0-1 0 0 0,-1 0 0 0 0,0 0 0 0 0,0 0 1 0 0,0 0-1 0 0,0 0-16 0 0,-1-68 1286 0 0,-24 37-618 0 0,27 270-17 0 0,0-216-649 0 0,4 26 225 0 0,-1 1 0 0 0,-2-1 0 0 0,-2 1-1 0 0,-2 0 1 0 0,-3 33-227 0 0,-48 105 907 0 0,48-176-871 0 0,-1 0 1 0 0,0-1-1 0 0,0 1 1 0 0,-1-1 0 0 0,1 0-1 0 0,-1 0 1 0 0,-1 0-1 0 0,1 0 1 0 0,-1-1-1 0 0,0 1 1 0 0,0-1 0 0 0,-1-1-1 0 0,1 1 1 0 0,-1-1-1 0 0,0 0 1 0 0,0 0-1 0 0,-1-1 1 0 0,1 1 0 0 0,-1-1-1 0 0,0-1 1 0 0,0 1-1 0 0,1-1 1 0 0,-2-1 0 0 0,1 1-1 0 0,-5-1-36 0 0,6-4-63 0 0,1 0-1 0 0,-1 0 0 0 0,0-1 1 0 0,1 0-1 0 0,0 0 1 0 0,0 0-1 0 0,0-1 0 0 0,1 0 1 0 0,-1 0-1 0 0,1 0 1 0 0,0 0-1 0 0,0-1 0 0 0,1 1 1 0 0,0-1-1 0 0,0 0 1 0 0,0 0-1 0 0,1 0 0 0 0,0-1 1 0 0,0 1-1 0 0,0 0 1 0 0,0-4 63 0 0,-1 0-190 0 0,1 1-1 0 0,0-1 1 0 0,0 1 0 0 0,1-1 0 0 0,0 0 0 0 0,1 1 0 0 0,0-1 0 0 0,0 0 0 0 0,1 0 0 0 0,1 1 0 0 0,-1-1 0 0 0,2 1 0 0 0,-1-1 0 0 0,1 1-1 0 0,1 0 1 0 0,-1 0 0 0 0,1 0 0 0 0,1 0 0 0 0,0 1 0 0 0,0 0 0 0 0,1 0 0 0 0,0 0 0 0 0,0 0 0 0 0,1 1 0 0 0,0 0 190 0 0,131-92-6079 0 0,-103 81 4609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7 848 0 0,'13'-6'4872'0'0,"21"13"-3415"0"0,-27-4-1375 0 0,0 0 0 0 0,0 1-1 0 0,-1 0 1 0 0,0 0 0 0 0,1 1-1 0 0,-1 0 1 0 0,-1 0 0 0 0,1 0-1 0 0,-1 1 1 0 0,0 0 0 0 0,0 0-1 0 0,0 0 1 0 0,-1 0 0 0 0,0 1-1 0 0,0 0 1 0 0,-1 0 0 0 0,0 0-1 0 0,0 0 1 0 0,-1 0 0 0 0,0 0-1 0 0,0 1 1 0 0,0 0 0 0 0,-1-1 0 0 0,0 1-1 0 0,-1-1 1 0 0,0 1 0 0 0,0 0-1 0 0,-1-1 1 0 0,1 1 0 0 0,-2 0-1 0 0,1-1 1 0 0,-1 1 0 0 0,0-1-1 0 0,-1 0 1 0 0,0 1 0 0 0,0-1-1 0 0,0-1 1 0 0,-1 1 0 0 0,0 0-1 0 0,-4 4-81 0 0,3-4 70 0 0,0 0 0 0 0,-1 0-1 0 0,0-1 1 0 0,-1 0 0 0 0,1 0-1 0 0,-1 0 1 0 0,-1-1-1 0 0,1 0 1 0 0,-1 0 0 0 0,1-1-1 0 0,-1 0 1 0 0,-1 0 0 0 0,1-1-1 0 0,0 0 1 0 0,-7 1-70 0 0,14-4-198 0 0,-7-27-1052 0 0,14 15 688 0 0,1 1 0 0 0,0-1 1 0 0,0 2-1 0 0,1-1 0 0 0,0 1 0 0 0,1 0 1 0 0,0 0-1 0 0,1 1 0 0 0,0 1 0 0 0,0-1 0 0 0,1 2 1 0 0,7-5 561 0 0,10-5-1032 0 0</inkml:trace>
  <inkml:trace contextRef="#ctx0" brushRef="#br0" timeOffset="250.001">268 119 1256 0 0,'131'-52'3848'0'0,"-186"75"-213"0"0,41-12-3432 0 0,-1 1 0 0 0,2 0 0 0 0,-1 1 1 0 0,2 1-1 0 0,0 0 0 0 0,0 1 0 0 0,2 0 1 0 0,0 1-1 0 0,0 0 0 0 0,-4 12-203 0 0,11-22 28 0 0,0 0-1 0 0,0 0 1 0 0,1 1 0 0 0,0-1 0 0 0,0 1-1 0 0,1 0 1 0 0,-1 0 0 0 0,1-1 0 0 0,1 1-1 0 0,0 0 1 0 0,0 0 0 0 0,0 0 0 0 0,0 0-1 0 0,1 0 1 0 0,1-1 0 0 0,-1 1 0 0 0,1 0-1 0 0,0-1 1 0 0,0 1 0 0 0,1-1-1 0 0,0 0 1 0 0,0 0 0 0 0,0 0 0 0 0,1 0-1 0 0,0 0 1 0 0,0-1 0 0 0,1 1 0 0 0,-1-1-1 0 0,1 0 1 0 0,0-1-28 0 0,4 3-112 0 0,0 0 0 0 0,1-1 0 0 0,-1-1 0 0 0,1 0 1 0 0,0 0-1 0 0,1-1 0 0 0,-1 0 0 0 0,1 0 0 0 0,-1-1 0 0 0,1-1 0 0 0,0 0 0 0 0,0 0 0 0 0,1-1 112 0 0,94 3-4711 0 0,-60-19 2100 0 0,-32 3 1341 0 0</inkml:trace>
  <inkml:trace contextRef="#ctx0" brushRef="#br0" timeOffset="497.538">662 277 1612 0 0,'-2'44'4347'0'0,"0"-34"-4096"0"0,1-1 0 0 0,0 0 0 0 0,0 0 0 0 0,1 1 1 0 0,0-1-1 0 0,1 0 0 0 0,0 0 0 0 0,1 0 0 0 0,-1 1 0 0 0,2-1 1 0 0,-1-1-1 0 0,1 1 0 0 0,1 0 0 0 0,-1-1 0 0 0,6 8-251 0 0,-6-15-150 0 0,0 0 0 0 0,-1-1 0 0 0,1 0 0 0 0,0 0-1 0 0,0 0 1 0 0,0 0 0 0 0,0 0 0 0 0,0 0 0 0 0,0-1-1 0 0,-1 1 1 0 0,1-1 0 0 0,0 0 0 0 0,0 0 0 0 0,-1 0 0 0 0,1 0-1 0 0,0-1 1 0 0,-1 1 0 0 0,1-1 0 0 0,-1 1 0 0 0,0-1 0 0 0,1 0-1 0 0,-1 0 1 0 0,0 0 0 0 0,0 0 0 0 0,0 0 0 0 0,-1 0-1 0 0,1-1 1 0 0,0 1 0 0 0,-1-1 0 0 0,0 1 0 0 0,1-1 0 0 0,-1 0-1 0 0,0 1 1 0 0,0-1 0 0 0,-1 0 0 0 0,1 0 0 0 0,0 0 0 0 0,-1 1-1 0 0,0-1 1 0 0,0 0 0 0 0,0-3 150 0 0,1-22-1225 0 0</inkml:trace>
  <inkml:trace contextRef="#ctx0" brushRef="#br0" timeOffset="651.603">653 39 3992 0 0,'4'-14'5173'0'0,"4"9"-3646"0"0,53 29-9170 0 0,-60-23 7765 0 0,14 10-1385 0 0</inkml:trace>
  <inkml:trace contextRef="#ctx0" brushRef="#br0" timeOffset="852.475">1043 502 1248 0 0,'0'1'35'0'0,"-16"175"6152"0"0,14-167-6116 0 0,-1-1-1 0 0,0 0 1 0 0,-1 0 0 0 0,1 0-1 0 0,-1-1 1 0 0,-1 1 0 0 0,0-1-1 0 0,0 0 1 0 0,0-1-1 0 0,-1 1 1 0 0,1-1 0 0 0,-2 0-1 0 0,1 0 1 0 0,-1-1 0 0 0,0 1-1 0 0,0-2 1 0 0,0 1 0 0 0,-1-1-1 0 0,-4 2-70 0 0,-129 33-6016 0 0,128-39 4556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1 250 888 0 0,'11'-20'6792'0'0,"3"39"-5050"0"0,37 382 430 0 0,42 75-751 0 0,-79-389-2694 0 0,-22-88-2878 0 0,-7-18 2047 0 0,-8-25-646 0 0,8 15 1385 0 0</inkml:trace>
  <inkml:trace contextRef="#ctx0" brushRef="#br0" timeOffset="297.765">120 75 1348 0 0,'3'-6'151'0'0,"1"0"0"0"0,1 1 0 0 0,-1 0 1 0 0,1 0-1 0 0,-1 0 0 0 0,1 0 0 0 0,1 1 0 0 0,-1 0 0 0 0,1 0 0 0 0,-1 1 0 0 0,1-1 0 0 0,0 1 1 0 0,0 0-1 0 0,1 1 0 0 0,-1-1 0 0 0,0 1 0 0 0,1 1 0 0 0,0-1 0 0 0,-1 1 0 0 0,1 0 0 0 0,0 1 1 0 0,0-1-1 0 0,-1 1 0 0 0,1 1 0 0 0,0-1 0 0 0,0 1 0 0 0,-1 0 0 0 0,1 1 0 0 0,5 1-151 0 0,0 1 66 0 0,-1 0 0 0 0,0 0 0 0 0,1 1 0 0 0,-1 0 0 0 0,-1 1 0 0 0,1 0 0 0 0,-1 1 0 0 0,0 0 0 0 0,-1 1 0 0 0,0 0 1 0 0,0 0-1 0 0,-1 1 0 0 0,1 0 0 0 0,-2 0 0 0 0,0 1 0 0 0,1 2-66 0 0,-3-5 44 0 0,0 1 0 0 0,-1-1 0 0 0,0 1 0 0 0,0 1 1 0 0,-1-1-1 0 0,0 0 0 0 0,0 1 0 0 0,-1-1 0 0 0,0 1 1 0 0,-1 0-1 0 0,0 0 0 0 0,0 0 0 0 0,-1 0 0 0 0,0-1 1 0 0,-1 1-1 0 0,1 0 0 0 0,-3 6-44 0 0,-4 3 51 0 0,-1 1-1 0 0,0-1 1 0 0,-2 0-1 0 0,0-1 1 0 0,-1 0-1 0 0,-1-1 1 0 0,0 0 0 0 0,-1 0-1 0 0,-1-2 1 0 0,-1 0-1 0 0,0 0 1 0 0,-6 3-51 0 0,-79 29-3166 0 0,88-48 491 0 0,-1-13 1339 0 0</inkml:trace>
  <inkml:trace contextRef="#ctx0" brushRef="#br0" timeOffset="563.643">975 136 876 0 0,'-113'69'4810'0'0,"-28"76"-2007"0"0,129-132-2692 0 0,1 1-1 0 0,0 1 0 0 0,1 0 0 0 0,0 0 0 0 0,2 1 1 0 0,-1 0-1 0 0,2 1 0 0 0,0-1 0 0 0,2 1 0 0 0,-1 1 0 0 0,2-1 1 0 0,0 1-1 0 0,1 0 0 0 0,1 0 0 0 0,1 0 0 0 0,1 0 1 0 0,0 0-1 0 0,1 0 0 0 0,1 0 0 0 0,0 0 0 0 0,2-1 0 0 0,0 1 1 0 0,1-1-1 0 0,1 0 0 0 0,0 0 0 0 0,1 0 0 0 0,1-1 1 0 0,1 0-1 0 0,0-1 0 0 0,1 0 0 0 0,3 3-110 0 0,98 87-1275 0 0,-94-93 522 0 0,0-1-1 0 0,1-1 1 0 0,1 0 0 0 0,0-2-1 0 0,0 0 1 0 0,1-1-1 0 0,-1-1 1 0 0,1-1 0 0 0,17 2 753 0 0,-11-7-1248 0 0,17-12 2 0 0</inkml:trace>
  <inkml:trace contextRef="#ctx0" brushRef="#br0" timeOffset="997.589">1572 445 1344 0 0,'-23'7'5037'0'0,"-13"30"-4708"0"0,30-29 162 0 0,-26 36-293 0 0,1 1 0 0 0,2 2 0 0 0,2 1 1 0 0,2 2-1 0 0,-8 24-198 0 0,25-57-447 0 0,-12 9-3987 0 0,17-26 3187 0 0</inkml:trace>
  <inkml:trace contextRef="#ctx0" brushRef="#br0" timeOffset="1275.781">1226 465 1468 0 0,'13'-9'5493'0'0,"1"21"-3934"0"0,-11-8-1625 0 0,140 117 2684 0 0,165 136-3421 0 0,-232-206-5950 0 0,-75-51 5517 0 0</inkml:trace>
  <inkml:trace contextRef="#ctx0" brushRef="#br0" timeOffset="1571.045">1910 475 3040 0 0,'4'10'5439'0'0,"35"-7"-4705"0"0,-33-3-399 0 0,221 1 207 0 0,-121-2-6156 0 0,-102 2 4301 0 0,5 5 70 0 0</inkml:trace>
  <inkml:trace contextRef="#ctx0" brushRef="#br0" timeOffset="1852.847">1926 700 1588 0 0,'82'39'5796'0'0,"63"-28"-3766"0"0,-133-11-1838 0 0,173-42-4444 0 0,-137 21 1608 0 0,-29 12 1362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4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 1268 0 0,'-14'0'1040'0'0,"13"-7"4244"0"0,2 4-5260 0 0,1-1-1 0 0,0 1 1 0 0,1 0-1 0 0,-1 0 1 0 0,0 0-1 0 0,1 0 1 0 0,0 1-1 0 0,0-1 1 0 0,0 1-1 0 0,0 0 1 0 0,0 0-1 0 0,0 0 1 0 0,0 0-1 0 0,1 0 1 0 0,-1 0-1 0 0,1 1 1 0 0,-1 0-1 0 0,1 0 1 0 0,-1 0-1 0 0,1 0 1 0 0,0 0-1 0 0,0 1 1 0 0,-1 0-1 0 0,1-1 1 0 0,0 1-1 0 0,0 1 1 0 0,3 0-24 0 0,11-3 70 0 0,0 1 1 0 0,-1 1 0 0 0,1 0-1 0 0,0 1 1 0 0,0 1 0 0 0,-1 1-1 0 0,1 1 1 0 0,-1 0 0 0 0,0 1-1 0 0,14 7-70 0 0,-24-8 11 0 0,0-1 0 0 0,0 2 0 0 0,0-1 0 0 0,-1 1 0 0 0,1 0-1 0 0,-1 0 1 0 0,-1 1 0 0 0,1-1 0 0 0,-1 1 0 0 0,0 1 0 0 0,0-1 0 0 0,-1 1 0 0 0,1-1-1 0 0,-1 1 1 0 0,-1 1 0 0 0,0-1 0 0 0,0 0 0 0 0,0 1 0 0 0,-1 0 0 0 0,0-1 0 0 0,0 1-1 0 0,-1 0 1 0 0,0 0 0 0 0,-1 4-11 0 0,0-2 17 0 0,-1 0 0 0 0,0 1-1 0 0,-1-1 1 0 0,-1 0 0 0 0,1 0 0 0 0,-2 0 0 0 0,1 0-1 0 0,-1 0 1 0 0,-1-1 0 0 0,0 0 0 0 0,0 0-1 0 0,0 0 1 0 0,-1 0 0 0 0,-1-1 0 0 0,0 0-1 0 0,0 0 1 0 0,0-1 0 0 0,-6 4-17 0 0,-159 115-248 0 0,54-74-2788 0 0,115-52 2247 0 0,3 0 64 0 0,-1-3 55 0 0,-7-14 38 0 0</inkml:trace>
  <inkml:trace contextRef="#ctx0" brushRef="#br0" timeOffset="418.274">703 55 2224 0 0,'-8'-9'3880'0'0,"-42"24"-3247"0"0,39-13-534 0 0,0 1 0 0 0,0 1 1 0 0,0 0-1 0 0,1 0 0 0 0,-1 1 1 0 0,1 1-1 0 0,0 0 1 0 0,1 0-1 0 0,-1 0 0 0 0,1 1 1 0 0,0 1-1 0 0,1 0 0 0 0,0 0 1 0 0,0 0-1 0 0,1 1 1 0 0,0 0-1 0 0,0 1 0 0 0,1 0 1 0 0,1 0-1 0 0,-1 0 0 0 0,2 0 1 0 0,-1 1-1 0 0,1 0 0 0 0,-1 7-98 0 0,6-13 9 0 0,-1 0 0 0 0,1-1 0 0 0,1 1 0 0 0,-1-1 0 0 0,1 1 0 0 0,-1-1 1 0 0,1 1-1 0 0,1-1 0 0 0,-1 0 0 0 0,1 0 0 0 0,-1 0 0 0 0,1 0 1 0 0,0-1-1 0 0,0 1 0 0 0,1-1 0 0 0,-1 0 0 0 0,1 0 0 0 0,0 0 1 0 0,0 0-1 0 0,0 0 0 0 0,0-1 0 0 0,0 0 0 0 0,0 0 0 0 0,1 0 0 0 0,-1 0 1 0 0,3 0-11 0 0,124 28-2934 0 0,-66-26-669 0 0,-55-4 2490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5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1768 0 0,'5'6'5085'0'0,"24"123"-3616"0"0,-10-65-713 0 0,-12-36-3474 0 0,-4-18 385 0 0,-6-9 916 0 0,-9 5 155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1576 0 0,'13'21'6497'0'0,"-1"45"-6197"0"0,-8-40 122 0 0,64 182 446 0 0,-55-162-1814 0 0,-13-45 244 0 0,-52-3-4451 0 0,24-9 3979 0 0</inkml:trace>
  <inkml:trace contextRef="#ctx0" brushRef="#br0" timeOffset="251.665">107 1 1132 0 0,'11'5'184'0'0,"0"2"-1"0"0,0-1 1 0 0,-1 1 0 0 0,0 1-1 0 0,0 0 1 0 0,-1 0 0 0 0,0 1-1 0 0,0 0 1 0 0,-1 1 0 0 0,0 0-1 0 0,-1 0 1 0 0,0 1 0 0 0,0 0-1 0 0,-1 0 1 0 0,-1 0 0 0 0,0 1-1 0 0,0 0 1 0 0,-1 0 0 0 0,-1 0-1 0 0,0 0 1 0 0,-1 0 0 0 0,0 1-1 0 0,-1-1 1 0 0,0 1-1 0 0,-1 0 1 0 0,0-1 0 0 0,-1 1-1 0 0,-1-1 1 0 0,0 1 0 0 0,-1-1-1 0 0,0 0 1 0 0,0 1 0 0 0,-2-2-1 0 0,1 1 1 0 0,-4 6-184 0 0,1-7 40 0 0,0 0-1 0 0,-1-1 1 0 0,0 1-1 0 0,-1-1 1 0 0,0-1-1 0 0,0 0 1 0 0,-1 0 0 0 0,0-1-1 0 0,-1 0 1 0 0,0-1-1 0 0,0 0 1 0 0,0 0-1 0 0,-1-1 1 0 0,0-1-1 0 0,-3 1-39 0 0,13-6-141 0 0,1-1 0 0 0,0 1 0 0 0,-1 0 0 0 0,1-1 0 0 0,0 1 0 0 0,-1-1 0 0 0,1 1 0 0 0,0-1 0 0 0,0 0 0 0 0,-1 0 0 0 0,1 1 0 0 0,0-1 0 0 0,0 0 0 0 0,0 0 0 0 0,0 0 0 0 0,0 0 0 0 0,0 0 0 0 0,0 0 0 0 0,1-1 0 0 0,-1 1 0 0 0,0 0 0 0 0,1 0 0 0 0,-1 0 0 0 0,1-1 0 0 0,-1 1 0 0 0,1 0 0 0 0,-1-1 0 0 0,1 1 0 0 0,0-1 0 0 0,0 1 0 0 0,0 0 0 0 0,-1-1 0 0 0,1 1 0 0 0,1-1 0 0 0,-1 1 0 0 0,0 0 0 0 0,0-1 0 0 0,0 1 0 0 0,1-1 141 0 0,1-21-1362 0 0</inkml:trace>
  <inkml:trace contextRef="#ctx0" brushRef="#br0" timeOffset="549.824">452 112 904 0 0,'14'67'2682'0'0,"51"230"-249"0"0,-65-296-2665 0 0,1 4 246 0 0,-3-2-3242 0 0,-7 1 1935 0 0</inkml:trace>
  <inkml:trace contextRef="#ctx0" brushRef="#br0" timeOffset="770.227">450 124 1480 0 0,'5'-7'968'0'0,"1"1"-76"0"0,1 2-128 0 0,7-6-128 0 0,-2 4-116 0 0,8-4 65 0 0,-2-2-141 0 0,-4 5 0 0 0,2 4-124 0 0,5 0-124 0 0,-5-1-96 0 0,-2 4-8 0 0,-14 0-408 0 0,11 0-192 0 0,-11 0-204 0 0,18 15-629 0 0,-18-8 61 0 0,-4 0 44 0 0</inkml:trace>
  <inkml:trace contextRef="#ctx0" brushRef="#br0" timeOffset="958.73">413 317 936 0 0,'11'9'5381'0'0,"37"-15"-4143"0"0,6-7-740 0 0,131-25-3864 0 0,-171 37 2137 0 0,-12 0-29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5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46 1148 0 0,'1'-17'5932'0'0,"-4"-12"-2968"0"0,-6 31-10163 0 0,13 1 6018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5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0 928 0 0,'22'52'818'0'0,"-2"0"0"0"0,-2 2 0 0 0,-3 0 0 0 0,-2 0 0 0 0,-2 2 1 0 0,-3-1-1 0 0,-2 1 0 0 0,-2 47-818 0 0,-40 98 557 0 0,28-177-703 0 0,-2 1-1 0 0,0-1 1 0 0,-1-1 0 0 0,-1 0-1 0 0,-2-1 1 0 0,0 0 0 0 0,-13 14 146 0 0,12-18-542 0 0,-1 0 1 0 0,-1-1-1 0 0,0-1 1 0 0,-2-1-1 0 0,1 0 1 0 0,-2-2-1 0 0,0 0 1 0 0,-10 4 541 0 0,-19 5-1214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5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169 161 1240 0 0,'-5'-1'139'0'0,"0"0"-1"0"0,0 1 0 0 0,-1 0 1 0 0,1 0-1 0 0,0 0 1 0 0,-1 1-1 0 0,1 0 1 0 0,0 0-1 0 0,0 0 1 0 0,0 1-1 0 0,0-1 0 0 0,0 1 1 0 0,0 0-1 0 0,0 1 1 0 0,1-1-1 0 0,-1 1 1 0 0,1 0-1 0 0,0 0 1 0 0,0 0-1 0 0,0 1 0 0 0,0 0 1 0 0,0-1-1 0 0,1 1 1 0 0,-1 1-1 0 0,1-1 1 0 0,0 0-1 0 0,1 1 1 0 0,-1-1-1 0 0,1 1 0 0 0,0 0 1 0 0,0 0-1 0 0,0 0 1 0 0,1 0-1 0 0,-1 0 1 0 0,1 0-1 0 0,1 1 1 0 0,-1-1-1 0 0,1 0 1 0 0,0 0-1 0 0,0 3-138 0 0,85 125 1416 0 0,-14-37-571 0 0,-69-92-832 0 0,-1 0 0 0 0,0 0 0 0 0,0 0 0 0 0,-1 0-1 0 0,1 0 1 0 0,-1 0 0 0 0,0 0 0 0 0,0 0-1 0 0,0 0 1 0 0,0 0 0 0 0,-1 0 0 0 0,0 0-1 0 0,0 0 1 0 0,0 0 0 0 0,0 0 0 0 0,0 0-1 0 0,-1-1 1 0 0,0 1 0 0 0,0 0 0 0 0,0-1 0 0 0,0 1-1 0 0,0-1 1 0 0,-1 0 0 0 0,0 0 0 0 0,1 0-1 0 0,-1 0 1 0 0,0 0 0 0 0,0-1 0 0 0,-1 1-1 0 0,1-1 1 0 0,0 0 0 0 0,-1 0 0 0 0,0 0-1 0 0,1-1 1 0 0,-1 1 0 0 0,0-1 0 0 0,0 0-1 0 0,0 0 1 0 0,0 0 0 0 0,0 0 0 0 0,0-1 0 0 0,0 1-1 0 0,0-1 1 0 0,0 0 0 0 0,0 0 0 0 0,0-1-1 0 0,0 1 1 0 0,0-1 0 0 0,-3-1-13 0 0,4 2-197 0 0,0 0 0 0 0,-1-1 1 0 0,1 1-1 0 0,0-1 0 0 0,0 0 0 0 0,0 0 1 0 0,0 0-1 0 0,0 0 0 0 0,0-1 0 0 0,1 1 0 0 0,-1-1 1 0 0,0 1-1 0 0,1-1 0 0 0,-1 0 0 0 0,1 0 1 0 0,-1 0-1 0 0,1-1 0 0 0,0 1 0 0 0,0 0 1 0 0,0-1-1 0 0,0 1 0 0 0,1-1 0 0 0,-1 0 1 0 0,1 0-1 0 0,-1 1 0 0 0,1-1 0 0 0,0 0 0 0 0,0 0 1 0 0,0 0-1 0 0,1-1 0 0 0,-1 1 0 0 0,1 0 1 0 0,-1-3 196 0 0,1-6-1380 0 0</inkml:trace>
  <inkml:trace contextRef="#ctx0" brushRef="#br0" timeOffset="324.988">496 201 1004 0 0,'-11'4'286'0'0,"1"0"0"0"0,-1 1-1 0 0,1 1 1 0 0,0-1 0 0 0,0 2 0 0 0,0-1 0 0 0,1 2-1 0 0,0-1 1 0 0,1 1 0 0 0,-1 0 0 0 0,1 1 0 0 0,1 0-1 0 0,0 0 1 0 0,0 1 0 0 0,1-1 0 0 0,0 2 0 0 0,1-1-1 0 0,0 1 1 0 0,0-1 0 0 0,1 1 0 0 0,1 0 0 0 0,0 1-1 0 0,-1 10-285 0 0,4-17 51 0 0,0 0-1 0 0,1 0 0 0 0,0 1 1 0 0,0-1-1 0 0,0 0 0 0 0,1 0 1 0 0,-1 0-1 0 0,1 0 1 0 0,1 0-1 0 0,-1-1 0 0 0,1 1 1 0 0,-1 0-1 0 0,1-1 0 0 0,1 0 1 0 0,-1 0-1 0 0,1 0 0 0 0,-1 0 1 0 0,1 0-1 0 0,0-1 0 0 0,0 0 1 0 0,1 0-1 0 0,-1 0 0 0 0,1 0 1 0 0,-1-1-1 0 0,1 1 0 0 0,0-1 1 0 0,0 0-1 0 0,0-1 1 0 0,2 1-51 0 0,151 20-4096 0 0,-104-43 1462 0 0,-34 5 1446 0 0</inkml:trace>
  <inkml:trace contextRef="#ctx0" brushRef="#br0" timeOffset="696.773">632 236 1404 0 0,'14'5'279'0'0,"0"1"0"0"0,0 1-1 0 0,0 0 1 0 0,-1 1 0 0 0,0 0-1 0 0,-1 1 1 0 0,0 0 0 0 0,0 1-1 0 0,-1 1 1 0 0,0 0 0 0 0,0 0-1 0 0,-2 1 1 0 0,1 0 0 0 0,-2 1 0 0 0,1 0-1 0 0,-2 0 1 0 0,0 1 0 0 0,0 0-1 0 0,0 5-278 0 0,-6-14 165 0 0,0 1 0 0 0,0-1 1 0 0,-1 0-1 0 0,0 1 0 0 0,0-1 0 0 0,-1 1 0 0 0,1-1 0 0 0,-1 0 0 0 0,0 0 0 0 0,0 1 0 0 0,-1-1 0 0 0,0 0 0 0 0,0 0 0 0 0,0 0 1 0 0,0 0-1 0 0,-1-1 0 0 0,0 1 0 0 0,0-1 0 0 0,0 1 0 0 0,0-1 0 0 0,-1 0 0 0 0,0 0 0 0 0,0-1 0 0 0,0 1 0 0 0,0-1 0 0 0,0 0 0 0 0,-1 0 1 0 0,1 0-1 0 0,-1 0 0 0 0,-4 1-165 0 0,7-4 17 0 0,0 0 1 0 0,0 0 0 0 0,0 0 0 0 0,0-1-1 0 0,0 1 1 0 0,0 0 0 0 0,0-1 0 0 0,1 0-1 0 0,-1 1 1 0 0,0-1 0 0 0,0 0-1 0 0,0 0 1 0 0,1 0 0 0 0,-1 0 0 0 0,1 0-1 0 0,-1 0 1 0 0,1 0 0 0 0,-1-1 0 0 0,1 1-1 0 0,-1-1 1 0 0,1 1 0 0 0,0-1-1 0 0,0 1 1 0 0,0-1 0 0 0,0 0 0 0 0,0 1-1 0 0,0-1 1 0 0,1 0 0 0 0,-1 0-1 0 0,0 0 1 0 0,1 0 0 0 0,0 1 0 0 0,-1-1-1 0 0,1 0 1 0 0,0 0 0 0 0,0 0 0 0 0,0 0-1 0 0,0 0 1 0 0,0 0 0 0 0,0 0-1 0 0,1 0 1 0 0,-1 0 0 0 0,1 0 0 0 0,-1 1-1 0 0,1-1 1 0 0,0 0 0 0 0,0 0 0 0 0,0 0-1 0 0,0 1 1 0 0,0-1 0 0 0,0 1-1 0 0,0-1 1 0 0,1 0-18 0 0,10-20-496 0 0,2 0-1 0 0,0 1 1 0 0,1 1-1 0 0,1 0 1 0 0,1 1-1 0 0,0 1 1 0 0,1 1-1 0 0,2 0 1 0 0,-1 2-1 0 0,2 0 1 0 0,19-10 496 0 0,39-35-4078 0 0,-56 40 2830 0 0</inkml:trace>
  <inkml:trace contextRef="#ctx0" brushRef="#br0" timeOffset="1147.222">1071 361 1028 0 0,'158'18'3081'0'0,"-73"-56"-1085"0"0,-86 36-1947 0 0,-1-1 0 0 0,0 1 0 0 0,0 0 1 0 0,0 0-1 0 0,0 0 0 0 0,-1 0 1 0 0,1 0-1 0 0,-1 1 0 0 0,1-1 1 0 0,-1 1-1 0 0,1-1 0 0 0,-1 1 1 0 0,0 0-1 0 0,1 0 0 0 0,-1 0 1 0 0,0 0-1 0 0,0 1 0 0 0,0-1 1 0 0,0 1-1 0 0,0 0 0 0 0,0 0 0 0 0,0 0 1 0 0,0 0-1 0 0,1 0 0 0 0,-1 0 1 0 0,0 1-1 0 0,-2 0-49 0 0,-167 40 800 0 0,165-39-764 0 0,1 1 1 0 0,0 1-1 0 0,0-1 1 0 0,1 1-1 0 0,-1 0 0 0 0,1 0 1 0 0,-1 0-1 0 0,1 1 0 0 0,1 0 1 0 0,-1 0-1 0 0,1 0 1 0 0,0 0-1 0 0,0 1 0 0 0,0 0 1 0 0,1 0-1 0 0,0 0 0 0 0,0 0 1 0 0,0 0-1 0 0,1 1 1 0 0,0-1-1 0 0,0 1 0 0 0,1-1 1 0 0,0 1-1 0 0,0 0 1 0 0,0 0-37 0 0,2-2 9 0 0,0-1 0 0 0,0 1 0 0 0,0-1 0 0 0,0 1 0 0 0,1-1 0 0 0,-1 0 0 0 0,1 0 0 0 0,1 1 0 0 0,-1-1 0 0 0,0-1 0 0 0,1 1 0 0 0,0 0 0 0 0,0-1 0 0 0,0 1 0 0 0,0-1 0 0 0,0 0 0 0 0,1 0 0 0 0,-1 0 0 0 0,1 0 0 0 0,0-1 0 0 0,0 1 0 0 0,0-1 0 0 0,0 0 0 0 0,1-1 0 0 0,-1 1 0 0 0,0-1 0 0 0,1 1 0 0 0,2-1-9 0 0,128 20-915 0 0,-1-45-2633 0 0,-102 12 2593 0 0,5-2-241 0 0,-3-5 24 0 0</inkml:trace>
  <inkml:trace contextRef="#ctx0" brushRef="#br0" timeOffset="1394.09">1670 71 1028 0 0,'-3'-48'6716'0'0,"0"37"-3631"0"0,-3 33-2016 0 0,0 15-875 0 0,3 1 0 0 0,1-1 1 0 0,2 1-1 0 0,1 0 1 0 0,2-1-1 0 0,2 1-194 0 0,11 98-970 0 0,-19-48-4137 0 0,-18-62 1237 0 0,13-27 2621 0 0</inkml:trace>
  <inkml:trace contextRef="#ctx0" brushRef="#br0" timeOffset="1677.938">1481 241 1428 0 0,'8'-3'6740'0'0,"7"3"-5097"0"0,24-4-1427 0 0,105-28-989 0 0,3-5-4776 0 0,-132 33 4296 0 0,-6 2-3 0 0</inkml:trace>
  <inkml:trace contextRef="#ctx0" brushRef="#br0" timeOffset="1987.895">1901 412 1604 0 0,'28'0'384'0'0,"0"-1"-1"0"0,1-2 0 0 0,-1-1 1 0 0,-1-1-1 0 0,1-1 1 0 0,-1-1-1 0 0,0-2 1 0 0,-1-1-1 0 0,1-1 0 0 0,-2-1 1 0 0,22-13-384 0 0,-45 23-39 0 0,1 1 1 0 0,-1-1-1 0 0,0 0 1 0 0,0 0-1 0 0,1 0 0 0 0,-1 0 1 0 0,0 0-1 0 0,-1 0 1 0 0,1 0-1 0 0,0-1 1 0 0,-1 1-1 0 0,1-1 1 0 0,-1 1-1 0 0,0-1 0 0 0,1 0 1 0 0,-1 1-1 0 0,-1-1 1 0 0,1 0-1 0 0,0 0 1 0 0,-1 0-1 0 0,1 0 0 0 0,-1 0 1 0 0,0 1-1 0 0,0-1 1 0 0,0 0-1 0 0,-1 0 1 0 0,1 0-1 0 0,0 0 1 0 0,-1 0-1 0 0,0 0 0 0 0,0 1 1 0 0,0-1-1 0 0,0 0 1 0 0,0 1-1 0 0,0-1 1 0 0,-1 1-1 0 0,1-1 0 0 0,-1 1 1 0 0,0-1-1 0 0,0 1 1 0 0,0 0-1 0 0,0 0 1 0 0,0 0-1 0 0,0 0 1 0 0,-1 0-1 0 0,1 1 0 0 0,0-1 1 0 0,-1 1-1 0 0,0 0 1 0 0,1-1-1 0 0,-1 1 1 0 0,0 0-1 0 0,1 0 0 0 0,-1 1 1 0 0,0-1-1 0 0,-2 0 39 0 0,-10-3 150 0 0,-1 0 0 0 0,1 1 0 0 0,-1 1 0 0 0,0 1 0 0 0,0 0 0 0 0,0 1 0 0 0,0 0 0 0 0,1 1 0 0 0,-1 1-1 0 0,0 1 1 0 0,1 0 0 0 0,-1 1 0 0 0,1 1 0 0 0,0 0 0 0 0,0 1 0 0 0,1 0 0 0 0,0 2 0 0 0,0-1 0 0 0,-11 10-150 0 0,21-14 55 0 0,1 0 0 0 0,0 0 0 0 0,0 0 0 0 0,1 0 0 0 0,-1 1 0 0 0,1-1 0 0 0,0 1 0 0 0,0 0 0 0 0,0 0 0 0 0,0 0 0 0 0,0 0 0 0 0,1 0 0 0 0,0 0 0 0 0,0 0 0 0 0,0 0 0 0 0,0 1 0 0 0,1-1 0 0 0,0 0 0 0 0,0 0 0 0 0,0 1 0 0 0,0-1 0 0 0,1 0 0 0 0,-1 1 0 0 0,1-1 0 0 0,0 0 0 0 0,0 0 0 0 0,1 0 0 0 0,-1 0 0 0 0,1 0 0 0 0,0 0 0 0 0,0 0 0 0 0,0-1 0 0 0,1 1 0 0 0,-1-1 0 0 0,3 3-55 0 0,115 97 945 0 0,-95-92-1404 0 0,-1-2 0 0 0,2 0 0 0 0,-1-2 0 0 0,1-1-1 0 0,0-1 1 0 0,0-1 0 0 0,1-1 0 0 0,-1-2 0 0 0,13 0 459 0 0,60-25-2876 0 0,-63 8 1363 0 0</inkml:trace>
  <inkml:trace contextRef="#ctx0" brushRef="#br0" timeOffset="2514.839">2843 21 1224 0 0,'-13'4'582'0'0,"-13"3"25"0"0,0 1 0 0 0,0 1 1 0 0,0 1-1 0 0,1 1 1 0 0,1 2-1 0 0,0 0 0 0 0,1 2 1 0 0,-14 12-608 0 0,30-24 52 0 0,0 1 0 0 0,1 0 0 0 0,0 0 0 0 0,0 1 1 0 0,0 0-1 0 0,0 0 0 0 0,1 0 0 0 0,0 1 0 0 0,0 0 1 0 0,0 0-1 0 0,1 0 0 0 0,0 0 0 0 0,0 1 0 0 0,0-1 1 0 0,1 1-1 0 0,0 0 0 0 0,0 0 0 0 0,1 1 1 0 0,0-1-1 0 0,0 0 0 0 0,1 1 0 0 0,0-1 0 0 0,0 1 1 0 0,1 0-1 0 0,0-1 0 0 0,0 1 0 0 0,1-1 0 0 0,0 1 1 0 0,0-1-1 0 0,1 1 0 0 0,0-1 0 0 0,0 0 0 0 0,1 0 1 0 0,0 0-1 0 0,0 0 0 0 0,0 0 0 0 0,1 0 0 0 0,0-1 1 0 0,0 0-1 0 0,1 0 0 0 0,0 0 0 0 0,0 0 0 0 0,5 3-52 0 0,9 0-423 0 0,0-1 1 0 0,0-1-1 0 0,1-1 0 0 0,0-1 0 0 0,0 0 0 0 0,0-2 0 0 0,1 0 0 0 0,0-1 0 0 0,-1-1 0 0 0,1-1 0 0 0,17-3 423 0 0,-9 3-1197 0 0,13 0-103 0 0</inkml:trace>
  <inkml:trace contextRef="#ctx0" brushRef="#br0" timeOffset="2934.101">3300 262 1272 0 0,'-8'-16'998'0'0,"-54"-51"2164"0"0,52 66-3063 0 0,1 0-1 0 0,-1 1 0 0 0,0 0 0 0 0,1 0 1 0 0,-1 1-1 0 0,1 0 0 0 0,-1 1 0 0 0,1 0 0 0 0,0 1 1 0 0,-1 0-1 0 0,1 0 0 0 0,1 1 0 0 0,-1 0 1 0 0,0 1-1 0 0,1-1 0 0 0,0 2 0 0 0,0-1 0 0 0,1 1 1 0 0,-1 0-1 0 0,1 1 0 0 0,0 0 0 0 0,1 0 0 0 0,0 0 1 0 0,0 1-1 0 0,1 0 0 0 0,0 0 0 0 0,0 0 1 0 0,0 1-1 0 0,1 0 0 0 0,1 0 0 0 0,0 0 0 0 0,-2 5-98 0 0,5-12 20 0 0,-1 0-1 0 0,1-1 0 0 0,0 1 0 0 0,0-1 1 0 0,0 1-1 0 0,0 0 0 0 0,0-1 0 0 0,0 1 0 0 0,0 0 1 0 0,0-1-1 0 0,1 1 0 0 0,-1-1 0 0 0,1 1 1 0 0,-1-1-1 0 0,1 1 0 0 0,-1-1 0 0 0,1 1 0 0 0,0-1 1 0 0,0 1-1 0 0,0-1 0 0 0,0 0 0 0 0,0 1 1 0 0,0-1-1 0 0,0 0 0 0 0,0 0 0 0 0,1 0 1 0 0,-1 0-1 0 0,0 0 0 0 0,1 0 0 0 0,-1 0 0 0 0,0 0 1 0 0,1-1-1 0 0,-1 1 0 0 0,1 0 0 0 0,-1-1 1 0 0,1 0-1 0 0,0 1 0 0 0,-1-1 0 0 0,1 0 0 0 0,-1 0 1 0 0,1 1-1 0 0,0-1 0 0 0,-1 0 0 0 0,1-1-19 0 0,79 1 45 0 0,-76-1-36 0 0,1 0-1 0 0,-1 0 1 0 0,1 0-1 0 0,-1-1 1 0 0,0 0-1 0 0,1 0 1 0 0,-1 0-1 0 0,0-1 1 0 0,0 1-1 0 0,-1-1 1 0 0,1-1 0 0 0,0 1-1 0 0,-1-1 1 0 0,0 1-1 0 0,0-1 1 0 0,0-1-1 0 0,0 1 1 0 0,-1 0-1 0 0,0-1 1 0 0,0 0-1 0 0,0 1 1 0 0,0-1-1 0 0,-1-1 1 0 0,1 1-1 0 0,-1 0 1 0 0,-1 0-1 0 0,1-1 1 0 0,-1-1-9 0 0,1-42 1111 0 0,-2 48-1067 0 0,4 4 124 0 0,2 8-221 0 0,0-1 1 0 0,1 1 0 0 0,0-2 0 0 0,0 1 0 0 0,1-1-1 0 0,0 0 1 0 0,1 0 0 0 0,0-1 0 0 0,0-1-1 0 0,1 1 1 0 0,0-1 0 0 0,0-1 0 0 0,1 0-1 0 0,0-1 1 0 0,0 0 0 0 0,0 0 0 0 0,0-1 0 0 0,10 2 52 0 0,-17-5-357 0 0,0 0 0 0 0,1 0-1 0 0,-1 0 1 0 0,0 0 0 0 0,1-1 0 0 0,-1 0 0 0 0,1 0 0 0 0,-1 0 0 0 0,0 0 0 0 0,1-1 0 0 0,-1 0 0 0 0,0 0 0 0 0,1 0 0 0 0,-1 0 0 0 0,0-1 0 0 0,0 1 0 0 0,0-1 0 0 0,0 0 0 0 0,0-1 0 0 0,3-1 357 0 0,3-12-1359 0 0</inkml:trace>
  <inkml:trace contextRef="#ctx0" brushRef="#br0" timeOffset="3201.557">3665 1 1540 0 0,'-6'1'136'0'0,"0"1"-1"0"0,1 1 0 0 0,-1-1 1 0 0,1 1-1 0 0,0 0 1 0 0,0 0-1 0 0,0 0 1 0 0,0 1-1 0 0,0 0 1 0 0,1 0-1 0 0,-1 0 0 0 0,1 0 1 0 0,0 1-1 0 0,1 0 1 0 0,-1-1-1 0 0,1 2 1 0 0,0-1-1 0 0,0 0 1 0 0,0 0-1 0 0,1 1 0 0 0,0 0 1 0 0,0-1-1 0 0,1 1 1 0 0,-1 0-1 0 0,1 0 1 0 0,0 0-1 0 0,1 0 0 0 0,-1 0 1 0 0,1 0-1 0 0,0 0 1 0 0,1 0-1 0 0,0 0 1 0 0,0 0-1 0 0,0-1 1 0 0,0 1-1 0 0,1 0 0 0 0,0 0 1 0 0,0-1-1 0 0,1 1 1 0 0,0-1-1 0 0,0 0 1 0 0,0 0-1 0 0,0 0 1 0 0,1 0-1 0 0,-1 0 0 0 0,2-1 1 0 0,-1 0-1 0 0,0 1 1 0 0,1-1-136 0 0,221 203 1999 0 0,-224-206-2031 0 0,0 1 1 0 0,0-1 0 0 0,0 0 0 0 0,0 1 0 0 0,0-1 0 0 0,-1 1 0 0 0,1 0 0 0 0,0 0 0 0 0,-1-1-1 0 0,1 1 1 0 0,-1 0 0 0 0,0 0 0 0 0,0 0 0 0 0,0 0 0 0 0,0 1 0 0 0,0-1 0 0 0,0 0-1 0 0,-1 0 1 0 0,1 1 0 0 0,-1-1 0 0 0,1 0 0 0 0,-1 0 0 0 0,0 1 0 0 0,0-1 0 0 0,0 1-1 0 0,0-1 1 0 0,0 0 0 0 0,-1 1 0 0 0,1-1 0 0 0,-1 0 0 0 0,1 0 0 0 0,-1 1 0 0 0,0-1-1 0 0,0 0 1 0 0,0 0 0 0 0,0 0 0 0 0,0 0 0 0 0,-1 0 0 0 0,1 0 0 0 0,0 0 0 0 0,-1 0 0 0 0,0-1-1 0 0,1 1 1 0 0,-1-1 0 0 0,0 1 0 0 0,0-1 0 0 0,0 1 0 0 0,0-1 0 0 0,0 0 0 0 0,0 0-1 0 0,0 0 1 0 0,0 0 0 0 0,0 0 0 0 0,-1-1 0 0 0,1 1 0 0 0,0-1 0 0 0,-1 1 0 0 0,1-1-1 0 0,-1 0 32 0 0,-121-15-5261 0 0,88-2 4003 0 0</inkml:trace>
  <inkml:trace contextRef="#ctx0" brushRef="#br0" timeOffset="3451.782">3873 19 1160 0 0,'-46'37'5075'0'0,"-32"31"-3997"0"0,45-28-825 0 0,2 1 1 0 0,2 2-1 0 0,1 2 1 0 0,2 0-1 0 0,-11 31-253 0 0,-21-8-5305 0 0,50-63 4046 0 0</inkml:trace>
  <inkml:trace contextRef="#ctx0" brushRef="#br0" timeOffset="3809.038">3947 389 2536 0 0,'36'-9'493'0'0,"0"-2"0"0"0,-1-2 0 0 0,-1-1-1 0 0,0-1 1 0 0,-1-2 0 0 0,0-2 0 0 0,-2 0-1 0 0,0-2 1 0 0,-2-2 0 0 0,9-9-493 0 0,-11-11 29 0 0,-64 25 125 0 0,14 21-20 0 0,0 2-1 0 0,0 0 1 0 0,0 1 0 0 0,1 1 0 0 0,0 1 0 0 0,0 1-1 0 0,1 1 1 0 0,0 1 0 0 0,1 1 0 0 0,1 1 0 0 0,-1 1-1 0 0,2 0 1 0 0,-15 15-134 0 0,29-26 35 0 0,-1 0 0 0 0,1 1 0 0 0,0-1 0 0 0,0 1 0 0 0,0 0-1 0 0,1 0 1 0 0,0 0 0 0 0,-1 1 0 0 0,1-1 0 0 0,1 1 0 0 0,-1-1 0 0 0,1 1 0 0 0,0 0 0 0 0,0 0-1 0 0,0 0 1 0 0,0 1 0 0 0,1-1 0 0 0,0 0 0 0 0,0 1 0 0 0,1-1 0 0 0,0 0 0 0 0,-1 1 0 0 0,2-1-1 0 0,-1 0 1 0 0,1 1 0 0 0,-1-1 0 0 0,2 0 0 0 0,-1 1-35 0 0,3 2-37 0 0,0-1 1 0 0,1 0-1 0 0,0 0 1 0 0,0 0-1 0 0,1-1 1 0 0,0 0-1 0 0,0 0 0 0 0,0 0 1 0 0,1 0-1 0 0,0-1 1 0 0,0-1-1 0 0,0 1 1 0 0,0-1-1 0 0,1 0 1 0 0,0 0-1 0 0,0-1 0 0 0,0 0 1 0 0,5 0 36 0 0,7 2-634 0 0,2 0 0 0 0,-1-2 0 0 0,0-1 0 0 0,1 0 0 0 0,-1-2 1 0 0,1 0-1 0 0,-1-2 0 0 0,0 0 0 0 0,1-1 0 0 0,-1-1 0 0 0,1-2 634 0 0,19-7-1260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1:5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2 964 0 0,'-35'-1'1045'0'0,"-69"23"1012"0"0,72-2-1796 0 0,2 1 0 0 0,1 2 0 0 0,0 1 0 0 0,2 1 0 0 0,1 1 0 0 0,1 1 0 0 0,1 2 0 0 0,1 0-1 0 0,2 2 1 0 0,1 0 0 0 0,2 1 0 0 0,1 1 0 0 0,1 0 0 0 0,2 2 0 0 0,1-1 0 0 0,2 2 0 0 0,2-1 0 0 0,1 2 0 0 0,1-1 0 0 0,2 1 0 0 0,1 9-261 0 0,3-21 28 0 0,1 0-1 0 0,1 0 0 0 0,1 0 1 0 0,1 0-1 0 0,2-1 0 0 0,0 1 1 0 0,1-1-1 0 0,2 0 0 0 0,1 3-27 0 0,4 6-205 0 0,1 1 0 0 0,2-2 0 0 0,1 0 0 0 0,1-1 0 0 0,2-1 0 0 0,1-1-1 0 0,1-1 1 0 0,1 0 0 0 0,14 10 205 0 0,-8-10-688 0 0,1-2 1 0 0,2-1-1 0 0,0-1 0 0 0,2-2 0 0 0,0-2 1 0 0,1 0-1 0 0,2-3 0 0 0,14 5 688 0 0,22 4-1208 0 0</inkml:trace>
  <inkml:trace contextRef="#ctx0" brushRef="#br0" timeOffset="1077.451">493 585 1332 0 0,'0'0'647'0'0,"0"0"-94"0"0,0 0 40 0 0,0 0-76 0 0,0 0-44 0 0,0 0 5 0 0,0 0-61 0 0,0 0-51 0 0,0 0-54 0 0,0 0 5 0 0,0-14 97 0 0,3 10 3123 0 0,2 6-3528 0 0,-1 1 0 0 0,0 0 1 0 0,-1-1-1 0 0,1 1 0 0 0,0 1 1 0 0,-1-1-1 0 0,1 1 1 0 0,-1-1-1 0 0,0 1 0 0 0,-1 0 1 0 0,1 0-1 0 0,0 0 0 0 0,-1 0 1 0 0,0 1-1 0 0,0-1 1 0 0,0 0-1 0 0,-1 1 0 0 0,0 0 1 0 0,0-1-1 0 0,0 1 0 0 0,0 0 1 0 0,0 0-1 0 0,-1-1 1 0 0,0 1-1 0 0,0 0 0 0 0,-1 4-9 0 0,7 24 54 0 0,14 34-30 0 0,11 73-2695 0 0,-50-139-1427 0 0,15-4 2842 0 0</inkml:trace>
  <inkml:trace contextRef="#ctx0" brushRef="#br0" timeOffset="1418.896">518 587 2196 0 0,'2'-6'122'0'0,"0"0"0"0"0,0 0 1 0 0,0 0-1 0 0,1 0 0 0 0,0 1 0 0 0,0-1 0 0 0,0 1 0 0 0,1 0 0 0 0,0 0 0 0 0,0 0 0 0 0,0 0 0 0 0,0 1 1 0 0,1-1-1 0 0,0 1 0 0 0,0 0 0 0 0,0 1 0 0 0,0-1 0 0 0,1 1 0 0 0,-1 0 0 0 0,1 1 0 0 0,0-1 1 0 0,0 1-1 0 0,0 0 0 0 0,0 0 0 0 0,0 1 0 0 0,0 0 0 0 0,0 0 0 0 0,1 0 0 0 0,-1 1 0 0 0,0 0 1 0 0,1 0-1 0 0,-1 1 0 0 0,0 0 0 0 0,0 0 0 0 0,2 0-122 0 0,14 3 89 0 0,1 1 0 0 0,-1 1 0 0 0,0 0 0 0 0,0 2 0 0 0,-1 0 0 0 0,0 2 0 0 0,0 0 0 0 0,-1 2 0 0 0,-1 0 0 0 0,0 1 0 0 0,0 1 0 0 0,-1 0 0 0 0,-1 2 0 0 0,-1 0 0 0 0,0 1 0 0 0,-1 0 0 0 0,-1 1 0 0 0,1 3-89 0 0,-12-17 31 0 0,-1 0 0 0 0,1 0 0 0 0,-1 0 0 0 0,1 0-1 0 0,-1 1 1 0 0,-1-1 0 0 0,1 1 0 0 0,-1 0 0 0 0,0-1 0 0 0,0 1 0 0 0,0 0-1 0 0,0 0 1 0 0,-1 0 0 0 0,0 0 0 0 0,0-1 0 0 0,0 1 0 0 0,-1 0 0 0 0,1 0-1 0 0,-1 0 1 0 0,0-1 0 0 0,-1 1 0 0 0,1 0 0 0 0,-1-1 0 0 0,0 1 0 0 0,0-1-1 0 0,0 0 1 0 0,-1 1 0 0 0,0-1 0 0 0,1 0 0 0 0,-1-1 0 0 0,-1 1 0 0 0,1 0 0 0 0,0-1-1 0 0,-1 0 1 0 0,0 0 0 0 0,-2 2-31 0 0,-158 77 435 0 0,15-63-1580 0 0,146-19 999 0 0,1 0 0 0 0,0 0-1 0 0,-1 1 1 0 0,1-1 0 0 0,0-1-1 0 0,-1 1 1 0 0,1 0 0 0 0,0-1-1 0 0,0 1 1 0 0,-1-1-1 0 0,1 0 1 0 0,0 1 0 0 0,0-1-1 0 0,0 0 1 0 0,0 0 0 0 0,0-1-1 0 0,0 1 1 0 0,0 0 0 0 0,0-1-1 0 0,1 1 1 0 0,-1-1-1 0 0,0 1 1 0 0,1-1 0 0 0,-1 0-1 0 0,1 0 1 0 0,0 0 0 0 0,-1 0-1 0 0,1 0 1 0 0,0 0-1 0 0,0 0 1 0 0,1 0 0 0 0,-1 0-1 0 0,0 0 1 0 0,1 0 0 0 0,-1-1-1 0 0,1 0 147 0 0,4-16-1372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5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3781 9242 1152 0 0,'1'3'161'0'0,"0"0"1"0"0,0 1-1 0 0,1-1 0 0 0,0 0 0 0 0,-1 1 1 0 0,1-1-1 0 0,0 0 0 0 0,1-1 0 0 0,-1 1 1 0 0,0 0-1 0 0,1-1 0 0 0,0 1 0 0 0,-1-1 1 0 0,1 1-1 0 0,0-1 0 0 0,0 0 0 0 0,0-1 1 0 0,1 1-1 0 0,-1 0 0 0 0,0-1 0 0 0,1 0 1 0 0,-1 0-1 0 0,1 0 0 0 0,-1 0 0 0 0,1 0 0 0 0,0-1-161 0 0,154 19 1946 0 0,-148-21-1724 0 0,0 0 0 0 0,0-1 0 0 0,0 0-1 0 0,0 0 1 0 0,0-1 0 0 0,-1 0 0 0 0,0-1 0 0 0,0 0 0 0 0,0-1-1 0 0,0 0 1 0 0,-1 0 0 0 0,0 0 0 0 0,0-1 0 0 0,-1-1 0 0 0,4-4-222 0 0,-20 37 25 0 0,0 0 0 0 0,2 1 0 0 0,1 0 1 0 0,1 0-1 0 0,2 0 0 0 0,0 0 0 0 0,2 1 1 0 0,0 0-1 0 0,2 0-25 0 0,-3 32 41 0 0,1 224 264 0 0,2-275-266 0 0,-1 1-1 0 0,0-1 1 0 0,-1 1-1 0 0,0-1 1 0 0,0 1-1 0 0,-1-1 1 0 0,0 0-1 0 0,-1 1 1 0 0,0-1-1 0 0,0 0 1 0 0,0-1-1 0 0,-1 1 1 0 0,0-1-1 0 0,-1 1 1 0 0,0-1-1 0 0,0 0 1 0 0,0-1-1 0 0,-4 4-38 0 0,5-9 15 0 0,1 0 0 0 0,-1 0-1 0 0,0-1 1 0 0,0 1-1 0 0,1-1 1 0 0,-1 0 0 0 0,0 0-1 0 0,1 0 1 0 0,-1-1-1 0 0,0 1 1 0 0,0-1-1 0 0,1 0 1 0 0,-1 0 0 0 0,1 0-1 0 0,-1 0 1 0 0,1-1-1 0 0,-1 0 1 0 0,1 1 0 0 0,0-1-1 0 0,0 0 1 0 0,0 0-1 0 0,0-1 1 0 0,0 1 0 0 0,0-1-1 0 0,1 1 1 0 0,-1-1-1 0 0,1 0 1 0 0,0 0-1 0 0,0 0 1 0 0,0 0 0 0 0,0-1-1 0 0,0 1 1 0 0,-1-4-15 0 0,-4-4-85 0 0,1 0 1 0 0,0-1-1 0 0,0 0 0 0 0,1 0 1 0 0,1 0-1 0 0,0-1 1 0 0,1 1-1 0 0,0-1 0 0 0,1 0 1 0 0,0 0-1 0 0,1 0 1 0 0,0 0-1 0 0,1 0 1 0 0,1 0-1 0 0,0 0 0 0 0,1 0 1 0 0,0 0-1 0 0,1 0 1 0 0,0 1-1 0 0,1-1 0 0 0,1 1 1 0 0,0 0-1 0 0,1 0 1 0 0,0 1-1 0 0,0-1 0 0 0,1 1 1 0 0,1 1-1 0 0,0-1 1 0 0,0 1-1 0 0,1 1 0 0 0,0-1 1 0 0,6-3 84 0 0,152-81-5921 0 0,-148 86 4455 0 0</inkml:trace>
  <inkml:trace contextRef="#ctx0" brushRef="#br0" timeOffset="295.506">4376 9470 1836 0 0,'6'-1'3782'0'0,"23"-5"-2231"0"0,120-5 708 0 0,-51 7-5982 0 0,-97 4 2399 0 0,1 3 27 0 0,8 8 21 0 0</inkml:trace>
  <inkml:trace contextRef="#ctx0" brushRef="#br0" timeOffset="531.481">4364 9650 1644 0 0,'23'8'5319'0'0,"26"-9"-4214"0"0,-26-1-420 0 0,172-19-1223 0 0,-34-10-4809 0 0,-130 23 3971 0 0</inkml:trace>
  <inkml:trace contextRef="#ctx0" brushRef="#br0" timeOffset="838.297">5180 9490 908 0 0,'-30'-8'3825'0'0,"-20"35"-2639"0"0,45-23-1120 0 0,1 0 0 0 0,0 1 1 0 0,0 0-1 0 0,0 0 0 0 0,1 0 0 0 0,-1 0 0 0 0,1 1 0 0 0,1-1 0 0 0,-1 1 0 0 0,1 0 0 0 0,0 0 0 0 0,0 0 0 0 0,0 0 1 0 0,1 0-1 0 0,0 0 0 0 0,0 0 0 0 0,1 0 0 0 0,0 0 0 0 0,0 1 0 0 0,0-1 0 0 0,1 0 0 0 0,0 0 0 0 0,0 0 1 0 0,0 1-1 0 0,1-1 0 0 0,0-1 0 0 0,0 1 0 0 0,1 0 0 0 0,-1 0 0 0 0,1-1 0 0 0,0 0 0 0 0,1 1 0 0 0,0-1 1 0 0,-1 0-1 0 0,1-1 0 0 0,1 1 0 0 0,-1-1 0 0 0,1 0 0 0 0,0 0 0 0 0,0 0 0 0 0,0 0 0 0 0,0-1 0 0 0,1 0 1 0 0,-1 0-1 0 0,1-1 0 0 0,0 0 0 0 0,-1 1 0 0 0,1-2 0 0 0,0 1 0 0 0,6 0-66 0 0,-2 2 39 0 0,1 0-1 0 0,-1-1 1 0 0,0-1-1 0 0,1 0 1 0 0,-1 0-1 0 0,1-1 1 0 0,0 0-1 0 0,-1-1 1 0 0,1 0-1 0 0,0-1 1 0 0,-1 0-1 0 0,1 0 1 0 0,-1-1-1 0 0,1-1 1 0 0,-1 0-1 0 0,0 0 1 0 0,0-1-1 0 0,0 0 1 0 0,0-1-1 0 0,-1 0 1 0 0,0-1-1 0 0,0 1 1 0 0,4-5-39 0 0,-10 6-22 0 0,-1-1 0 0 0,1 1 0 0 0,-1-1 0 0 0,0 0 0 0 0,0 0 1 0 0,-1 0-1 0 0,1 0 0 0 0,-1 0 0 0 0,0 0 0 0 0,0 0 0 0 0,-1-1 1 0 0,0 1-1 0 0,0 0 0 0 0,0 0 0 0 0,0-1 0 0 0,-1 1 0 0 0,0 0 1 0 0,0 0-1 0 0,0 0 0 0 0,-1 0 0 0 0,0 0 0 0 0,0 0 0 0 0,0 0 1 0 0,0 1-1 0 0,-1-1 0 0 0,0 1 0 0 0,0-1 0 0 0,0 1 0 0 0,0 0 1 0 0,-1 0-1 0 0,1 1 0 0 0,-2-1 22 0 0,-100-67-658 0 0,26 44-5165 0 0,75 25 4493 0 0</inkml:trace>
  <inkml:trace contextRef="#ctx0" brushRef="#br0" timeOffset="-4770.224">2056 8907 1240 0 0,'-15'-19'1872'0'0,"12"19"-1525"0"0,3 0-58 0 0,0 0-17 0 0,0 0-19 0 0,0 0-66 0 0,0 0-17 0 0,0 0 48 0 0,0 0-2 0 0,0 0-44 0 0,1-1-149 0 0,0-1 0 0 0,-1 0 0 0 0,1 1-1 0 0,0-1 1 0 0,0 0 0 0 0,0 1 0 0 0,0 0-1 0 0,0-1 1 0 0,0 1 0 0 0,0-1-1 0 0,0 1 1 0 0,1 0 0 0 0,-1 0 0 0 0,1 0-1 0 0,-1 0 1 0 0,1 0 0 0 0,-1 0-1 0 0,1 0 1 0 0,-1 0 0 0 0,1 1 0 0 0,0-1-1 0 0,-1 1 1 0 0,1-1 0 0 0,0 1-1 0 0,0 0 1 0 0,-1-1 0 0 0,1 1 0 0 0,0 0-1 0 0,0 0 1 0 0,0 0 0 0 0,-1 0-1 0 0,1 1 1 0 0,0-1 0 0 0,0 0 0 0 0,0 1-23 0 0,14-2 142 0 0,416-24-418 0 0,-430 25-541 0 0,2 13-1643 0 0,-22-4 1035 0 0</inkml:trace>
  <inkml:trace contextRef="#ctx0" brushRef="#br0" timeOffset="-4585.76">1932 9017 1552 0 0,'1'1'756'0'0,"5"1"-48"0"0,1 0-12 0 0,5-1-120 0 0,15 6-24 0 0,5-5-144 0 0,4-1-3 0 0,1 1 15 0 0,4 0-108 0 0,5 1-40 0 0,0 0-120 0 0,0-3-132 0 0,-3 5-4 0 0,2 0-436 0 0,1-1-360 0 0,-9-3-609 0 0,1 3 61 0 0,-1-4 24 0 0</inkml:trace>
  <inkml:trace contextRef="#ctx0" brushRef="#br0" timeOffset="-1323.048">4110 8391 1180 0 0,'0'0'433'0'0,"0"0"-20"0"0,0 0-54 0 0,-20-2 2502 0 0,22-2-2790 0 0,0 1 0 0 0,0-1 0 0 0,0 1 0 0 0,0-1-1 0 0,1 1 1 0 0,0 0 0 0 0,-1 0 0 0 0,1 0 0 0 0,0 1 0 0 0,0-1 0 0 0,1 1 0 0 0,-1-1 0 0 0,0 1 0 0 0,1 0 0 0 0,-1 0 0 0 0,1 1 0 0 0,0-1 0 0 0,0 1 0 0 0,0 0-1 0 0,-1 0 1 0 0,1 0 0 0 0,0 0 0 0 0,0 1 0 0 0,0 0 0 0 0,1-1 0 0 0,-1 1 0 0 0,0 1 0 0 0,0-1 0 0 0,0 1 0 0 0,0-1 0 0 0,0 1 0 0 0,-1 0 0 0 0,2 1-71 0 0,31-3 291 0 0,356-10-322 0 0,-408 28-3550 0 0,-9-16 2731 0 0,-3 1 38 0 0</inkml:trace>
  <inkml:trace contextRef="#ctx0" brushRef="#br0" timeOffset="-853.179">4111 8421 2544 0 0,'37'-1'5064'0'0,"244"11"-2596"0"0,-279-10-2468 0 0,0 0 1 0 0,0 1 0 0 0,-1-1 0 0 0,1 1 0 0 0,0-1 0 0 0,0 1 0 0 0,-1 0 0 0 0,1 0 0 0 0,0 0 0 0 0,-1 0-1 0 0,1 0 1 0 0,-1 0 0 0 0,1 0 0 0 0,-1 0 0 0 0,1 1 0 0 0,-1-1 0 0 0,0 1 0 0 0,0-1 0 0 0,0 1 0 0 0,0-1-1 0 0,0 1 1 0 0,0 0 0 0 0,0-1 0 0 0,0 1 0 0 0,-1 0 0 0 0,1 0 0 0 0,-1-1 0 0 0,1 1 0 0 0,-1 0 0 0 0,0 0-1 0 0,1 0 1 0 0,-1 0 0 0 0,0 0 0 0 0,0-1 0 0 0,-1 1 0 0 0,1 0 0 0 0,0 0 0 0 0,-1 0 0 0 0,1 0-1 0 0,-1-1 1 0 0,1 1 0 0 0,-1 0 0 0 0,0 0 0 0 0,0-1 0 0 0,0 1 0 0 0,0 0 0 0 0,0-1 0 0 0,0 1 0 0 0,0-1-1 0 0,0 0 1 0 0,-1 1 0 0 0,1-1 0 0 0,0 0 0 0 0,-1 0 0 0 0,0 1-1 0 0,-195 212-388 0 0,54-72 233 0 0,141-140 166 0 0,0-1 0 0 0,1 1 0 0 0,-1 0-1 0 0,0 0 1 0 0,0 0 0 0 0,1-1 0 0 0,-1 1-1 0 0,1 1 1 0 0,-1-1 0 0 0,1 0 0 0 0,0 0 0 0 0,0 0-1 0 0,0 1 1 0 0,0-1 0 0 0,1 1 0 0 0,-1-1 0 0 0,0 0-1 0 0,1 1 1 0 0,0-1 0 0 0,0 1 0 0 0,0-1-1 0 0,0 1 1 0 0,0-1 0 0 0,0 1 0 0 0,0-1 0 0 0,1 1-1 0 0,-1-1 1 0 0,1 1 0 0 0,0-1 0 0 0,0 0-1 0 0,0 1 1 0 0,0-1 0 0 0,0 0 0 0 0,0 0 0 0 0,1 1-1 0 0,-1-1 1 0 0,1 0 0 0 0,-1-1 0 0 0,1 1 0 0 0,0 0-1 0 0,0 0 1 0 0,0-1 0 0 0,0 1 0 0 0,0-1-1 0 0,0 0 1 0 0,0 1 0 0 0,0-1 0 0 0,1 0 0 0 0,-1 0-1 0 0,0 0 1 0 0,1-1 0 0 0,1 1-11 0 0,28 9 97 0 0,1-2 0 0 0,0-1 0 0 0,1-2 0 0 0,-1-2 0 0 0,1 0 0 0 0,0-3 0 0 0,0 0 0 0 0,11-4-97 0 0,34 3-96 0 0,29-22-1561 0 0,-156 20-4484 0 0,35 2 4848 0 0</inkml:trace>
  <inkml:trace contextRef="#ctx0" brushRef="#br0" timeOffset="-191542.986">4513 1097 3048 0 0,'12'12'4454'0'0,"42"-1"-3235"0"0,280-6 585 0 0,-46-3-8407 0 0,-273 0 5429 0 0</inkml:trace>
  <inkml:trace contextRef="#ctx0" brushRef="#br0" timeOffset="-191295.685">4755 1342 2452 0 0,'74'28'4193'0'0,"-16"-20"-3660"0"0,1-2 1 0 0,-1-3-1 0 0,1-2 1 0 0,47-7-534 0 0,117-28-5828 0 0,-193 27 4589 0 0</inkml:trace>
  <inkml:trace contextRef="#ctx0" brushRef="#br0" timeOffset="-194283.707">1238 979 1448 0 0,'0'0'631'0'0,"0"0"50"0"0,0 0-23 0 0,3-17 1821 0 0,40-24-132 0 0,-42 41-2167 0 0,6 0 1240 0 0,-34 145-956 0 0,-12 168 340 0 0,34-70 254 0 0,4-238-1005 0 0,1 1 1 0 0,1-1-1 0 0,-1 1 1 0 0,1 0-1 0 0,0-1 1 0 0,0 1-1 0 0,1-1 1 0 0,-1 0-1 0 0,1 1 1 0 0,1-1-1 0 0,-1 0 1 0 0,1 0-1 0 0,-1-1 1 0 0,1 1-1 0 0,1 0 0 0 0,-1-1 1 0 0,1 0-1 0 0,0 1 1 0 0,0-2-1 0 0,0 1 1 0 0,0 0-1 0 0,0-1 1 0 0,1 0-1 0 0,0 0 1 0 0,0 0-1 0 0,0 0 1 0 0,0-1-1 0 0,0 0 1 0 0,0 0-1 0 0,1 0 1 0 0,-1-1-1 0 0,0 0 1 0 0,1 0-1 0 0,-1 0 1 0 0,5-1-54 0 0,208-11 942 0 0,-174 5-1174 0 0,201-50-2160 0 0,-244 56 2244 0 0,1 0 0 0 0,-1 0 0 0 0,0 0 0 0 0,0 0 0 0 0,0-1 0 0 0,0 1 0 0 0,0 0 0 0 0,0-1 0 0 0,1 1 0 0 0,-1-1 0 0 0,0 1 0 0 0,0-1 0 0 0,0 1 0 0 0,0-1 0 0 0,0 0 0 0 0,-1 1 0 0 0,1-1 0 0 0,0 0 0 0 0,0 0 0 0 0,0 0 0 0 0,-1 1 0 0 0,1-1 0 0 0,0 0 0 0 0,-1 0 0 0 0,1 0 0 0 0,-1 0 0 0 0,1 0 0 0 0,-1 0 0 0 0,1-1 0 0 0,-1 1 0 0 0,0 0 0 0 0,0 0 0 0 0,1 0 0 0 0,-1 0 0 0 0,0 0 0 0 0,0-1 0 0 0,0 1 0 0 0,0 0 0 0 0,0 0 0 0 0,-1 0 0 0 0,1 0 0 0 0,0 0 0 0 0,0 0 0 0 0,-1-1 0 0 0,1 1 0 0 0,-1 0 0 0 0,1 0 0 0 0,-1 0 0 0 0,1 0 0 0 0,-1 0 0 0 0,0 0 0 0 0,1 1 0 0 0,-1-1 0 0 0,0 0 0 0 0,0 0 0 0 0,0 0 0 0 0,0 1 0 0 0,1-1 0 0 0,-2 0 148 0 0,-24-20-948 0 0,8 9-224 0 0</inkml:trace>
  <inkml:trace contextRef="#ctx0" brushRef="#br0" timeOffset="-194020.825">1453 1326 1616 0 0,'-71'2'8034'0'0,"155"7"-6029"0"0,138-22-1714 0 0,-83-15-2617 0 0,-138 27 2206 0 0,-1 0 0 0 0,1 0-1 0 0,-1 0 1 0 0,1 1 0 0 0,-1-1 0 0 0,0 0-1 0 0,1 0 1 0 0,-1 0 0 0 0,0 0-1 0 0,0 0 1 0 0,1 0 0 0 0,-1 0 0 0 0,0 0-1 0 0,0 0 1 0 0,0 0 0 0 0,0 0 0 0 0,0 0-1 0 0,-1 0 1 0 0,1 0 0 0 0,0 0-1 0 0,0 0 1 0 0,-1 0 0 0 0,1 0 0 0 0,0 0-1 0 0,-1 0 1 0 0,1 0 0 0 0,-1 0-1 0 0,1 1 1 0 0,-1-1 0 0 0,0 0 0 0 0,1 0-1 0 0,-1 1 1 0 0,0-1 0 0 0,0 0 0 0 0,1 1-1 0 0,-1-1 1 0 0,0 0 0 0 0,0 1-1 0 0,0-1 1 0 0,0 1 0 0 0,0 0 0 0 0,1-1-1 0 0,-1 1 1 0 0,0 0 0 0 0,0-1 0 0 0,0 1-1 0 0,0 0 1 0 0,0 0 0 0 0,0 0-1 0 0,0 0 1 0 0,0 0 0 0 0,0 0 0 0 0,-1 0 120 0 0,0 0-46 0 0,-15-8-1118 0 0</inkml:trace>
  <inkml:trace contextRef="#ctx0" brushRef="#br0" timeOffset="-193760.643">1272 946 3444 0 0,'-6'-10'5010'0'0,"15"-7"-126"0"0,13 9-4697 0 0,1 1-1 0 0,-1 1 1 0 0,1 1 0 0 0,1 1-1 0 0,-1 1 1 0 0,1 1 0 0 0,-1 1 0 0 0,6 1-187 0 0,49-4-191 0 0,313 11-5126 0 0,-195 4-1276 0 0,-170-9 5494 0 0</inkml:trace>
  <inkml:trace contextRef="#ctx0" brushRef="#br0" timeOffset="-193402.765">2894 912 1108 0 0,'5'4'2471'0'0,"-11"12"1185"0"0,-29 39-3201 0 0,1 1 0 0 0,4 2 1 0 0,1 1-1 0 0,-14 46-455 0 0,21-51 110 0 0,-2 8-134 0 0,-13 30-429 0 0,5-37-3040 0 0,23-49 964 0 0,6-6 1290 0 0</inkml:trace>
  <inkml:trace contextRef="#ctx0" brushRef="#br0" timeOffset="-193125.503">2570 1051 888 0 0,'-12'-60'10892'0'0,"42"77"-8513"0"0,-28-14-2363 0 0,83 74-456 0 0,-5 5 1 0 0,-3 2-1 0 0,8 18 440 0 0,-49-33-3576 0 0,-17-31-2323 0 0,-17-37 4706 0 0</inkml:trace>
  <inkml:trace contextRef="#ctx0" brushRef="#br0" timeOffset="-192863.251">3141 1017 1964 0 0,'17'20'3773'0'0,"23"38"-2552"0"0,83 84-1361 0 0,-92-127-4230 0 0,-31-15 3134 0 0</inkml:trace>
  <inkml:trace contextRef="#ctx0" brushRef="#br0" timeOffset="-192598.902">3550 966 1036 0 0,'8'-10'7079'0'0,"-27"52"-5945"0"0,-179 372 1433 0 0,107-274-4736 0 0,87-135 1751 0 0,-1-1 0 0 0,0 0 0 0 0,1-1 0 0 0,-2 1 0 0 0,1-1 0 0 0,0 0 0 0 0,0 0 0 0 0,-1 0 1 0 0,0-1-1 0 0,1 0 0 0 0,-1 0 0 0 0,0 0 0 0 0,0-1 0 0 0,0 0 0 0 0,0 0 0 0 0,-6 0 418 0 0,-6-1-1100 0 0</inkml:trace>
  <inkml:trace contextRef="#ctx0" brushRef="#br0" timeOffset="-192272.236">2661 770 1844 0 0,'-14'3'441'0'0,"1"0"0"0"0,0 1 0 0 0,0 0 0 0 0,0 1 0 0 0,1 1 0 0 0,0 0 0 0 0,0 0-1 0 0,0 1 1 0 0,1 1 0 0 0,0 0 0 0 0,0 0 0 0 0,1 1 0 0 0,-5 6-441 0 0,3-2 197 0 0,0 0 1 0 0,1 0-1 0 0,1 1 1 0 0,1 1-1 0 0,0 0 0 0 0,0 0 1 0 0,2 0-1 0 0,0 1 1 0 0,0 0-1 0 0,2 1 0 0 0,0 0 1 0 0,1 0-1 0 0,0 0 1 0 0,2 0-1 0 0,-1 14-197 0 0,8 20 72 0 0,2 0 0 0 0,3-1 0 0 0,2 0 1 0 0,1-1-1 0 0,3 0 0 0 0,3-1 0 0 0,1-1 0 0 0,2-1 1 0 0,2-1-1 0 0,2-1 0 0 0,2-1 0 0 0,7 4-72 0 0,-32-42 3 0 0,4 10-424 0 0,1 0 0 0 0,1-1 0 0 0,0-1 0 0 0,1 1 0 0 0,0-2 0 0 0,1 1 0 0 0,1-1-1 0 0,0-1 1 0 0,0 0 0 0 0,1-1 0 0 0,0 0 0 0 0,1-1 0 0 0,0-1 0 0 0,0 0 0 0 0,1 0 0 0 0,0-2 0 0 0,1 0 0 0 0,4 1 421 0 0,4-10-1180 0 0,18-13-119 0 0</inkml:trace>
  <inkml:trace contextRef="#ctx0" brushRef="#br0" timeOffset="-191960.575">3807 729 1508 0 0,'25'20'442'0'0,"0"1"-1"0"0,-2 1 1 0 0,-1 1 0 0 0,-1 1-1 0 0,-1 1 1 0 0,-1 1 0 0 0,-1 1-1 0 0,-1 0 1 0 0,-2 1 0 0 0,0 1-1 0 0,-2 0 1 0 0,-2 1 0 0 0,0 0-1 0 0,-2 1 1 0 0,-1 0 0 0 0,-2 1-1 0 0,2 25-441 0 0,-7-43 119 0 0,-1 0 0 0 0,0 0 0 0 0,-1 0-1 0 0,0 0 1 0 0,-1 0 0 0 0,-1-1 0 0 0,0 1 0 0 0,-1 0-1 0 0,0-1 1 0 0,-1 0 0 0 0,-1 0 0 0 0,0 0 0 0 0,0-1 0 0 0,-1 0-1 0 0,-2 1-118 0 0,-8 13-34 0 0,0-1 0 0 0,-1 0 0 0 0,-2-2 1 0 0,0 0-1 0 0,-2-1 0 0 0,0-2 0 0 0,-2 0 0 0 0,0-1 0 0 0,-1-1 0 0 0,0-2 0 0 0,-6 2 34 0 0,26-15-277 0 0,0 0 0 0 0,0-1-1 0 0,0 0 1 0 0,0 0 0 0 0,0 0 0 0 0,-1-1 0 0 0,1 1 0 0 0,-1-1-1 0 0,1 0 1 0 0,-1-1 0 0 0,1 0 0 0 0,-1 0 0 0 0,1 0 0 0 0,-1 0-1 0 0,0-1 1 0 0,1 0 0 0 0,-1 0 0 0 0,1 0 0 0 0,0-1 0 0 0,-1 0-1 0 0,1 0 1 0 0,0 0 0 0 0,0 0 0 0 0,0-1 0 0 0,-1-1 277 0 0,-17-17-1264 0 0</inkml:trace>
  <inkml:trace contextRef="#ctx0" brushRef="#br0" timeOffset="-183596.825">9868 569 2204 0 0,'16'72'3994'0'0,"-13"-65"-3897"0"0,0-1 0 0 0,1 1 0 0 0,0-1 0 0 0,0 1 0 0 0,1-1-1 0 0,-1-1 1 0 0,1 1 0 0 0,1-1 0 0 0,-1 1 0 0 0,1-1 0 0 0,0-1-1 0 0,0 1 1 0 0,0-1 0 0 0,0 0 0 0 0,1-1 0 0 0,0 0 0 0 0,0 0-1 0 0,0 0 1 0 0,0-1 0 0 0,0 1 0 0 0,0-2 0 0 0,1 1-97 0 0,3 1 58 0 0,-1 0 0 0 0,1-1-1 0 0,-1-1 1 0 0,1 1 0 0 0,0-1 0 0 0,0-1 0 0 0,0 0 0 0 0,0-1 0 0 0,-1 0 0 0 0,1-1 0 0 0,0 0-1 0 0,-1 0 1 0 0,1-1 0 0 0,-1-1 0 0 0,0 0 0 0 0,0 0 0 0 0,0-1 0 0 0,-1 0 0 0 0,1 0 0 0 0,-1-1 0 0 0,0-1-1 0 0,-1 1 1 0 0,0-1 0 0 0,0-1 0 0 0,0 0 0 0 0,-1 0 0 0 0,0 0 0 0 0,-1-1 0 0 0,0 0 0 0 0,3-6-58 0 0,-4-27 1550 0 0,-5 41-1458 0 0,-1-28 519 0 0,1 29-608 0 0,1 13-45 0 0,13 171 591 0 0,10 8 540 0 0,-9 0 1 0 0,-8 54-1090 0 0,-7-234 20 0 0,0-1 0 0 0,-1 1 0 0 0,-1 0 0 0 0,0 0 0 0 0,0 0-1 0 0,-1-1 1 0 0,-1 0 0 0 0,0 1 0 0 0,0-1 0 0 0,-1-1 0 0 0,0 1 0 0 0,-1-1 0 0 0,-1 0 0 0 0,-1 2-20 0 0,2-7-4 0 0,-1 0 1 0 0,0-1-1 0 0,-1 0 1 0 0,1 0-1 0 0,-1 0 0 0 0,1-1 1 0 0,-1 0-1 0 0,0-1 1 0 0,0 0-1 0 0,0 0 1 0 0,-1-1-1 0 0,1 0 1 0 0,0 0-1 0 0,0-1 1 0 0,-1 0-1 0 0,1 0 0 0 0,0-1 1 0 0,-1 0-1 0 0,1-1 1 0 0,0 0-1 0 0,0 0 1 0 0,0 0-1 0 0,0-1 1 0 0,1 0-1 0 0,-1-1 1 0 0,1 0-1 0 0,-1 0 0 0 0,1-1 1 0 0,1 0-1 0 0,-1 0 1 0 0,1 0-1 0 0,0-1 1 0 0,0 0-1 0 0,0 0 1 0 0,1 0-1 0 0,0-1 1 0 0,0 0-1 0 0,1 0 0 0 0,0 0 1 0 0,0 0-1 0 0,-1-5 4 0 0,-5-7-159 0 0,1-1 0 0 0,1 0 0 0 0,1-1-1 0 0,1 0 1 0 0,1 0 0 0 0,0 0 0 0 0,2-1-1 0 0,0 1 1 0 0,2-1 0 0 0,0 0 0 0 0,1 0-1 0 0,2 1 1 0 0,0-1 0 0 0,1 0-1 0 0,1 1 1 0 0,1 0 0 0 0,1 0 0 0 0,1 0-1 0 0,1 1 1 0 0,6-12 159 0 0,-5 14-377 0 0,1 1 0 0 0,1 0 0 0 0,0 0 0 0 0,1 1-1 0 0,1 0 1 0 0,1 1 0 0 0,0 0 0 0 0,0 1 0 0 0,2 1 0 0 0,0 1-1 0 0,0 0 1 0 0,1 1 0 0 0,0 1 0 0 0,13-6 377 0 0,85-27-3779 0 0,-91 37 2674 0 0</inkml:trace>
  <inkml:trace contextRef="#ctx0" brushRef="#br0" timeOffset="-176688.84">19000 665 876 0 0,'3'2'1616'0'0,"3"0"-272"0"0,-3 1-308 0 0,2-1-119 0 0,-1-1-221 0 0,-2 1-116 0 0,1-2-244 0 0,-1 0-136 0 0,-2 2-212 0 0,4-2 4 0 0,-3 1-572 0 0,-1 1-428 0 0,0-2-297 0 0,-3 2 77 0 0,1-2-192 0 0</inkml:trace>
  <inkml:trace contextRef="#ctx0" brushRef="#br0" timeOffset="-179528.081">14569 354 1616 0 0,'1'0'115'0'0,"-1"1"-1"0"0,0 0 1 0 0,1-1-1 0 0,-1 1 1 0 0,1 0-1 0 0,0-1 1 0 0,-1 1-1 0 0,1-1 1 0 0,0 1-1 0 0,-1-1 1 0 0,1 1-1 0 0,0-1 1 0 0,-1 0-1 0 0,1 1 1 0 0,0-1-1 0 0,0 0 1 0 0,-1 1-1 0 0,1-1 1 0 0,0 0-1 0 0,0 0 1 0 0,0 0-1 0 0,-1 0 1 0 0,1 0-1 0 0,0 0 1 0 0,0 0-1 0 0,0 0 1 0 0,-1 0-1 0 0,1 0 1 0 0,0 0-1 0 0,0-1 1 0 0,0 1-1 0 0,-1 0 0 0 0,1 0 1 0 0,0-1-1 0 0,0 1 1 0 0,-1-1-1 0 0,1 1 1 0 0,0 0-1 0 0,-1-1 1 0 0,1 1-1 0 0,-1-1 1 0 0,1 0-1 0 0,0 1 1 0 0,-1-1-1 0 0,1 1 1 0 0,-1-1-1 0 0,0 0 1 0 0,1 0-1 0 0,-1 1 1 0 0,1-1-1 0 0,-1 0 1 0 0,0 0-1 0 0,0 1 1 0 0,1-1-1 0 0,-1 0-114 0 0,3 10 40 0 0,1 0-1 0 0,0 0 1 0 0,0-1-1 0 0,1 1 1 0 0,0-1-1 0 0,1 0 0 0 0,-1 0 1 0 0,2-1-1 0 0,-1 0 1 0 0,1 0-1 0 0,0 0 1 0 0,0-1-1 0 0,1 0 0 0 0,0-1 1 0 0,0 1-1 0 0,0-2 1 0 0,1 1-1 0 0,0-1 1 0 0,0 0-1 0 0,0-1 0 0 0,0 0 1 0 0,0 0-1 0 0,1-1 1 0 0,-1 0-1 0 0,1-1 1 0 0,-1 0-1 0 0,1-1 0 0 0,0 0 1 0 0,2 0-40 0 0,-7 1-5 0 0,1 0 0 0 0,0 0 0 0 0,0-1 0 0 0,0 0 0 0 0,0 0 0 0 0,0 0 1 0 0,0-1-1 0 0,0 1 0 0 0,0-1 0 0 0,0-1 0 0 0,0 1 0 0 0,-1-1 0 0 0,1 0 0 0 0,0-1 0 0 0,-1 1 1 0 0,0-1-1 0 0,0 0 0 0 0,0-1 0 0 0,0 1 0 0 0,0-1 0 0 0,0 0 0 0 0,-1 0 0 0 0,0 0 0 0 0,0 0 0 0 0,0-1 1 0 0,0 0-1 0 0,-1 0 0 0 0,0 0 0 0 0,0 0 0 0 0,0 0 0 0 0,-1-1 0 0 0,1 1 0 0 0,-1-1 0 0 0,-1 0 0 0 0,2-4 5 0 0,-3 8 106 0 0,0-31 771 0 0,-16-5-253 0 0,32 329 822 0 0,-11-247-1177 0 0,0-18-134 0 0,-1 1 0 0 0,-1-1 0 0 0,-1 1-1 0 0,-1 0 1 0 0,-2 0 0 0 0,-1-1 0 0 0,-1 1-1 0 0,-1-1 1 0 0,-1 1 0 0 0,-1-1 0 0 0,-2-1-1 0 0,0 1 1 0 0,-2-1 0 0 0,-1 0-135 0 0,9-21 11 0 0,1-1 0 0 0,-1 0 0 0 0,0 0 0 0 0,0 0 0 0 0,-1-1 0 0 0,1 1 0 0 0,0 0 0 0 0,-1-1 0 0 0,0 0 1 0 0,1 1-1 0 0,-1-1 0 0 0,0 0 0 0 0,0 0 0 0 0,0-1 0 0 0,0 1 0 0 0,-1-1 0 0 0,1 1 0 0 0,0-1 0 0 0,-1 0 0 0 0,1 0 0 0 0,-1-1 0 0 0,1 1 0 0 0,-1-1 0 0 0,1 0 0 0 0,-1 1 1 0 0,1-2-1 0 0,-1 1 0 0 0,0 0 0 0 0,1-1 0 0 0,-1 1 0 0 0,1-1 0 0 0,0 0 0 0 0,-1 0 0 0 0,1-1 0 0 0,0 1 0 0 0,-1-1 0 0 0,1 1 0 0 0,0-1 0 0 0,0 0-11 0 0,-7-4-78 0 0,1-1 1 0 0,0 0-1 0 0,0 0 0 0 0,0-1 0 0 0,1 0 0 0 0,0 0 1 0 0,0-1-1 0 0,1 0 0 0 0,1 0 0 0 0,-1-1 0 0 0,-3-8 78 0 0,4 5-191 0 0,1 1-1 0 0,1 0 0 0 0,0-1 1 0 0,0 0-1 0 0,1 0 0 0 0,1 0 1 0 0,0 0-1 0 0,1-1 0 0 0,1 1 1 0 0,0 0-1 0 0,0-1 0 0 0,1 1 1 0 0,1 0-1 0 0,0 0 1 0 0,1 0-1 0 0,1 0 0 0 0,0 0 1 0 0,0 1-1 0 0,2 0 0 0 0,-1-1 1 0 0,2 0 191 0 0,7-11-786 0 0,1 1 0 0 0,1 0 1 0 0,1 0-1 0 0,1 2 1 0 0,0 0-1 0 0,2 1 0 0 0,1 1 1 0 0,0 1-1 0 0,16-9 786 0 0,5-4-1230 0 0</inkml:trace>
  <inkml:trace contextRef="#ctx0" brushRef="#br0" timeOffset="-179278.8">15351 209 1624 0 0,'23'-7'3730'0'0,"37"61"-2911"0"0,-60-54-795 0 0,16 20 127 0 0,-1 1 0 0 0,-1 1 0 0 0,0 0 1 0 0,-2 1-1 0 0,-1 0 0 0 0,-1 1 1 0 0,-1 0-1 0 0,-1 1 0 0 0,-1 0 1 0 0,-1 0-1 0 0,-1 1 0 0 0,-2-1 0 0 0,0 1 1 0 0,-2 18-152 0 0,-2-24 41 0 0,-2 0 1 0 0,0 0-1 0 0,-1 0 1 0 0,-1-1-1 0 0,-1 1 1 0 0,0-1-1 0 0,-2 0 1 0 0,0-1-1 0 0,-1 0 1 0 0,-1 0-1 0 0,-1-1 1 0 0,0-1-1 0 0,-1 1 1 0 0,-1-2-1 0 0,-1 0 1 0 0,0 0-1 0 0,0-1 1 0 0,-2-1-1 0 0,0-1 1 0 0,0 0-1 0 0,-7 3-41 0 0,19-12-189 0 0,0 0 0 0 0,-1 0 0 0 0,1 0 0 0 0,-1-1 0 0 0,0 1 0 0 0,0-1 0 0 0,0 0 0 0 0,0-1 0 0 0,0 1 0 0 0,0-1 0 0 0,0 0 0 0 0,-1 0 0 0 0,1-1 0 0 0,0 1 0 0 0,-1-1 0 0 0,1 0 0 0 0,0-1 0 0 0,-1 1 0 0 0,1-1 0 0 0,0 0 0 0 0,0-1 0 0 0,0 1 0 0 0,-1-1 0 0 0,2 0 0 0 0,-1 0 0 0 0,0 0 0 0 0,0-1 0 0 0,1 0 0 0 0,-1 0 0 0 0,1 0 0 0 0,0 0 0 0 0,0-1 0 0 0,0 0 0 0 0,-1-1 189 0 0,-9-17-1052 0 0</inkml:trace>
  <inkml:trace contextRef="#ctx0" brushRef="#br0" timeOffset="-178098.881">16123 744 1164 0 0,'2'0'160'0'0,"-1"-1"0"0"0,1 1-1 0 0,-1 0 1 0 0,1-1 0 0 0,-1 1 0 0 0,1-1 0 0 0,-1 0-1 0 0,1 1 1 0 0,-1-1 0 0 0,1 0 0 0 0,-1 0 0 0 0,0 0-1 0 0,0 0 1 0 0,1 0 0 0 0,-1 0 0 0 0,0 0 0 0 0,0-1-1 0 0,0 1 1 0 0,0 0 0 0 0,0-1 0 0 0,0 1 0 0 0,-1 0-1 0 0,1-1 1 0 0,0 1 0 0 0,-1-1 0 0 0,1 1 0 0 0,-1-1-1 0 0,1 0 1 0 0,-1 1 0 0 0,0-1 0 0 0,0 1 0 0 0,0-1-1 0 0,0 0 1 0 0,0 1 0 0 0,0-1 0 0 0,0 1 0 0 0,0-1-160 0 0,-39-20 988 0 0,22 20-899 0 0,1 1-1 0 0,-1 0 0 0 0,1 2 0 0 0,-1 0 0 0 0,1 0 1 0 0,-1 2-1 0 0,1 0 0 0 0,0 1 0 0 0,0 0 1 0 0,0 1-1 0 0,1 1 0 0 0,0 1 0 0 0,0 0 0 0 0,0 1 1 0 0,1 0-1 0 0,0 1 0 0 0,1 1 0 0 0,0 0 0 0 0,0 1 1 0 0,1 1-1 0 0,1-1 0 0 0,0 2 0 0 0,-4 6-88 0 0,13-16 4 0 0,0 0-1 0 0,1-1 1 0 0,0 1-1 0 0,0 0 1 0 0,0 1 0 0 0,0-1-1 0 0,0 0 1 0 0,0 0-1 0 0,1 0 1 0 0,0 0-1 0 0,-1 1 1 0 0,1-1-1 0 0,1 0 1 0 0,-1 0-1 0 0,0 1 1 0 0,1-1 0 0 0,-1 0-1 0 0,1 0 1 0 0,0 0-1 0 0,0 0 1 0 0,0 0-1 0 0,1 0 1 0 0,-1 0-1 0 0,1 0 1 0 0,-1 0-1 0 0,1-1 1 0 0,0 1 0 0 0,0 0-1 0 0,0-1 1 0 0,1 0-1 0 0,-1 1 1 0 0,1-1-1 0 0,-1 0 1 0 0,1 0-1 0 0,0-1 1 0 0,-1 1-1 0 0,1-1 1 0 0,0 1 0 0 0,0-1-1 0 0,0 0 1 0 0,0 0-1 0 0,0 0 1 0 0,0 0-1 0 0,1 0 1 0 0,-1-1-1 0 0,0 0 1 0 0,0 0-1 0 0,1 1 1 0 0,-1-2-1 0 0,0 1 1 0 0,0 0 0 0 0,0-1-1 0 0,1 1 1 0 0,-1-1-1 0 0,0 0 1 0 0,0 0-1 0 0,0 0 1 0 0,0-1-1 0 0,0 1 1 0 0,0-1-4 0 0,15-1-106 0 0,0 0-1 0 0,-1-1 1 0 0,1-1-1 0 0,-1-1 1 0 0,0 0-1 0 0,0-1 1 0 0,-1-1 0 0 0,0-1-1 0 0,0 0 1 0 0,-1-1-1 0 0,0-1 1 0 0,-1 0-1 0 0,0-1 1 0 0,-1 0 0 0 0,0-1-1 0 0,-1-1 1 0 0,-1 0-1 0 0,0 0 1 0 0,0-1-1 0 0,-2-1 1 0 0,0 0 0 0 0,-1 0-1 0 0,0-1 1 0 0,0-4 106 0 0,5-24 368 0 0,-2-1 1 0 0,-1 0-1 0 0,-3-1 0 0 0,-2 0 1 0 0,-2 0-1 0 0,-2 0 1 0 0,-3-17-369 0 0,2 63 5 0 0,-1 1 0 0 0,1-1 0 0 0,-1 1 0 0 0,0-1 0 0 0,1 0 1 0 0,-1 1-1 0 0,0-1 0 0 0,1 1 0 0 0,-1 0 0 0 0,0-1 0 0 0,1 1 1 0 0,-1-1-1 0 0,0 1 0 0 0,0 0 0 0 0,1 0 0 0 0,-1-1 0 0 0,0 1 1 0 0,0 0-1 0 0,0 0 0 0 0,0 0 0 0 0,1 0 0 0 0,-1 0 0 0 0,0 0 1 0 0,0 0-1 0 0,0 0 0 0 0,1 0 0 0 0,-1 1 0 0 0,0-1 0 0 0,0 0 1 0 0,0 0-1 0 0,1 1 0 0 0,-1-1 0 0 0,0 1 0 0 0,1-1 0 0 0,-1 0 1 0 0,0 1-1 0 0,1-1 0 0 0,-1 1 0 0 0,0 0 0 0 0,1-1 0 0 0,-1 1 1 0 0,1-1-1 0 0,-1 1 0 0 0,1 0 0 0 0,-1-1 0 0 0,1 1 0 0 0,0 0 1 0 0,-1 0-1 0 0,1-1 0 0 0,0 1 0 0 0,0 0 0 0 0,-1 0 0 0 0,1 0 1 0 0,0-1-1 0 0,0 1 0 0 0,0 0 0 0 0,0 0 0 0 0,0 0 0 0 0,0-1 1 0 0,0 1-1 0 0,0 0 0 0 0,0 0 0 0 0,1 0 0 0 0,-1-1 0 0 0,0 1 1 0 0,0 0-1 0 0,1 0 0 0 0,-1 0-5 0 0,-14 197 387 0 0,13-159-258 0 0,2 0 0 0 0,2 0 0 0 0,1 0 0 0 0,2-1 0 0 0,1 0 0 0 0,8 20-129 0 0,31 128 441 0 0,-43-160-271 0 0,1-33 70 0 0,14-153-349 0 0,-17 149 89 0 0,1 0 1 0 0,0 0 0 0 0,1 1-1 0 0,0-1 1 0 0,1 1 0 0 0,0 0-1 0 0,0 0 1 0 0,1 0 0 0 0,0 1-1 0 0,1 0 1 0 0,0-1 0 0 0,0 2-1 0 0,1-1 1 0 0,0 1 0 0 0,1 0-1 0 0,0 1 1 0 0,0 0 0 0 0,1 0-1 0 0,-1 1 1 0 0,2 0 0 0 0,-1 0-1 0 0,0 1 1 0 0,1 0 0 0 0,0 1-1 0 0,6-2 20 0 0,-11 5-6 0 0,0 0 0 0 0,-1 1-1 0 0,1 0 1 0 0,0 0 0 0 0,0 0-1 0 0,-1 1 1 0 0,1-1 0 0 0,0 1-1 0 0,-1 0 1 0 0,1 1 0 0 0,0-1-1 0 0,-1 1 1 0 0,0 0-1 0 0,1 0 1 0 0,-1 0 0 0 0,0 0-1 0 0,0 1 1 0 0,0 0 0 0 0,0 0-1 0 0,-1 0 1 0 0,1 0 0 0 0,-1 0-1 0 0,0 1 1 0 0,0 0 0 0 0,0-1-1 0 0,0 1 1 0 0,-1 0 0 0 0,1 1-1 0 0,-1-1 1 0 0,0 0-1 0 0,-1 1 1 0 0,1 0 6 0 0,30 152 41 0 0,-34-148-9 0 0,0 0 0 0 0,0 0 0 0 0,-1 0 0 0 0,0-1 0 0 0,0 1 0 0 0,-1-1 0 0 0,0 0 0 0 0,-1 0 0 0 0,0 0-1 0 0,0-1 1 0 0,-1 0 0 0 0,1 0 0 0 0,-2 0 0 0 0,1 0 0 0 0,-4 1-32 0 0,-3 7 148 0 0,16-50-175 0 0,17-2-198 0 0,1 0 1 0 0,3 1 0 0 0,0 1-1 0 0,2 1 1 0 0,2 1-1 0 0,1 2 1 0 0,10-8 224 0 0,-21 20-109 0 0,-15 10 285 0 0,-27 21 91 0 0,-34 27 210 0 0,53-35-459 0 0,1 0 1 0 0,-1 1-1 0 0,1-1 1 0 0,0 1 0 0 0,1 0-1 0 0,-1 0 1 0 0,1 1-1 0 0,0-1 1 0 0,0 1 0 0 0,1 0-1 0 0,-1-1 1 0 0,1 1-1 0 0,0 0 1 0 0,1 0-1 0 0,0 0 1 0 0,0 1 0 0 0,0-1-1 0 0,1 0 1 0 0,-1 0-1 0 0,2 1 1 0 0,-1-1-1 0 0,1 0 1 0 0,0 0 0 0 0,0 0-1 0 0,0 0 1 0 0,1 1-1 0 0,0-2 1 0 0,0 1-1 0 0,1 0 1 0 0,-1 0 0 0 0,1-1-1 0 0,1 0 1 0 0,-1 1-1 0 0,1-1 1 0 0,2 3-19 0 0,6 6-261 0 0,0 0 0 0 0,1-1 0 0 0,0 0 0 0 0,0-1 0 0 0,2 0 0 0 0,-1-2 0 0 0,2 1 0 0 0,-1-2 0 0 0,1 0 0 0 0,1-1 1 0 0,15 6 260 0 0,155 26-6094 0 0,-166-40 4680 0 0</inkml:trace>
  <inkml:trace contextRef="#ctx0" brushRef="#br0" timeOffset="-176952.548">17376 620 1768 0 0,'-6'-4'295'0'0,"-1"-1"0"0"0,0 1 0 0 0,0 0 0 0 0,0 0 0 0 0,-1 1 0 0 0,0-1 0 0 0,1 2 0 0 0,-1-1 0 0 0,0 1 0 0 0,0 1 0 0 0,0-1 0 0 0,-1 1 0 0 0,1 1 0 0 0,0 0 0 0 0,0 0 0 0 0,-1 0 0 0 0,1 1-295 0 0,-6 0 177 0 0,1 0 0 0 0,0 1 0 0 0,0 1 0 0 0,0 0 0 0 0,0 0-1 0 0,0 1 1 0 0,1 1 0 0 0,0 0 0 0 0,0 1 0 0 0,0 1 0 0 0,1-1 0 0 0,0 2-1 0 0,0-1 1 0 0,0 2 0 0 0,0 1-177 0 0,7-8 62 0 0,0 2-1 0 0,1-1 0 0 0,-1 0 1 0 0,1 1-1 0 0,0-1 1 0 0,0 1-1 0 0,0 0 1 0 0,0 0-1 0 0,1 0 0 0 0,0 1 1 0 0,0-1-1 0 0,0 0 1 0 0,0 1-1 0 0,1 0 0 0 0,-1-1 1 0 0,1 1-1 0 0,0 0 1 0 0,0 4-62 0 0,3-5 11 0 0,0 0 1 0 0,-1 0-1 0 0,2-1 1 0 0,-1 1-1 0 0,0 0 1 0 0,1-1-1 0 0,-1 1 1 0 0,1-1-1 0 0,0 0 1 0 0,0 0-1 0 0,1 0 1 0 0,-1 0-1 0 0,1-1 1 0 0,-1 1-1 0 0,1-1 1 0 0,0 0-1 0 0,0 0 1 0 0,0 0 0 0 0,0-1-1 0 0,0 1 1 0 0,0-1-1 0 0,0 0 1 0 0,0 0-1 0 0,1-1 1 0 0,-1 1-12 0 0,15 2-80 0 0,0-1 0 0 0,-1-1 0 0 0,1-1 0 0 0,0 0 0 0 0,0-2 0 0 0,0 0 0 0 0,-1-1 0 0 0,1-1 0 0 0,-1 0 0 0 0,0-1 0 0 0,0-2 0 0 0,-1 0 0 0 0,1 0 0 0 0,-2-2 0 0 0,1 0 0 0 0,2-2 80 0 0,-8 0-18 0 0,0 1 0 0 0,0-1 0 0 0,-1-1 0 0 0,0 0 0 0 0,-1 0 0 0 0,0-1 0 0 0,-1 0 0 0 0,-1 0 0 0 0,0-1 0 0 0,-1 0 0 0 0,0 0 0 0 0,-1-1 0 0 0,-1 0 0 0 0,0 0 0 0 0,-1 0 0 0 0,-1 0 1 0 0,0 0-1 0 0,-1 0 0 0 0,-1-1 0 0 0,0 1 0 0 0,-1 0 0 0 0,-2-8 18 0 0,-32-117 1426 0 0,35 139-1417 0 0,0 1 0 0 0,0-1 1 0 0,0 0-1 0 0,0 0 0 0 0,0 0 1 0 0,0 0-1 0 0,-1 0 0 0 0,1 1 0 0 0,0-1 1 0 0,0 0-1 0 0,0 0 0 0 0,-1 0 0 0 0,1 1 1 0 0,-1-1-1 0 0,1 0 0 0 0,0 0 0 0 0,-1 1 1 0 0,1-1-1 0 0,-1 0 0 0 0,1 1 1 0 0,-1-1-1 0 0,0 0 0 0 0,1 1 0 0 0,-1-1 1 0 0,0 1-1 0 0,1-1 0 0 0,-1 1 0 0 0,0-1 1 0 0,0 1-1 0 0,1 0 0 0 0,-1-1 0 0 0,0 1 1 0 0,0 0-1 0 0,0 0 0 0 0,0 0 0 0 0,1-1 1 0 0,-1 1-1 0 0,0 0 0 0 0,0 0 1 0 0,0 0-1 0 0,0 0 0 0 0,0 1 0 0 0,1-1 1 0 0,-1 0-1 0 0,0 0 0 0 0,0 0 0 0 0,0 1 1 0 0,1-1-1 0 0,-1 0 0 0 0,0 1 0 0 0,0-1 1 0 0,0 0-1 0 0,1 1 0 0 0,-1-1 1 0 0,0 1-1 0 0,1 0 0 0 0,-1-1 0 0 0,1 1 1 0 0,-1-1-1 0 0,0 1 0 0 0,1 0 0 0 0,0 0 1 0 0,-1-1-1 0 0,1 1 0 0 0,-1 0 0 0 0,1 0 1 0 0,0-1-1 0 0,-1 2-9 0 0,-22 63-86 0 0,21-58 127 0 0,-4 13-8 0 0,2 0 0 0 0,0 1 0 0 0,1-1 0 0 0,1 1 0 0 0,1-1 0 0 0,1 1 0 0 0,1 0 0 0 0,0-1 0 0 0,2 1 0 0 0,0-1 0 0 0,1 0 0 0 0,2 0 0 0 0,0 0 0 0 0,7 15-33 0 0,-9-26 18 0 0,1 0 1 0 0,1 0 0 0 0,0 0-1 0 0,0-1 1 0 0,1 1 0 0 0,0-2-1 0 0,0 1 1 0 0,1-1 0 0 0,0 0-1 0 0,0-1 1 0 0,0 1-1 0 0,1-2 1 0 0,0 1 0 0 0,0-1-1 0 0,1-1 1 0 0,-1 0 0 0 0,1 0-1 0 0,0-1 1 0 0,0 0 0 0 0,0 0-1 0 0,1-1 1 0 0,-1-1 0 0 0,0 0-1 0 0,1 0 1 0 0,-1-1-1 0 0,1 0 1 0 0,4-2-19 0 0,-3 1-12 0 0,1-2 0 0 0,0 0 0 0 0,-1 0 0 0 0,0-2 0 0 0,0 1 0 0 0,0-1 0 0 0,0-1 0 0 0,-1 0 0 0 0,0-1 0 0 0,0 0 0 0 0,-1-1 0 0 0,0 0 0 0 0,0 0 0 0 0,-1-1 0 0 0,0 0 0 0 0,0-1 0 0 0,-1 0 0 0 0,0 0 0 0 0,1-4 12 0 0,31-76 168 0 0,-65 125-148 0 0,22-30-26 0 0,0 1 0 0 0,1-1 0 0 0,0 0 0 0 0,0 1-1 0 0,0-1 1 0 0,0 1 0 0 0,1 0 0 0 0,0 0 0 0 0,0-1 0 0 0,1 1 0 0 0,-1 0 0 0 0,1 0-1 0 0,1 0 1 0 0,-1 0 0 0 0,1-1 0 0 0,0 1 0 0 0,0 0 0 0 0,1 0 0 0 0,-1-1 0 0 0,1 1-1 0 0,1-1 1 0 0,-1 0 0 0 0,1 1 0 0 0,0-1 0 0 0,0 0 0 0 0,0 0 0 0 0,1-1 0 0 0,0 1-1 0 0,-1-1 1 0 0,2 0 0 0 0,-1 0 0 0 0,0 0 0 0 0,1-1 0 0 0,0 1 0 0 0,0-1 0 0 0,0 0-1 0 0,0 0 1 0 0,0-1 0 0 0,1 0 0 0 0,-1 0 0 0 0,1 0 0 0 0,0 0 0 0 0,4 0 6 0 0,145-18-705 0 0,-143 12 687 0 0,0 1-26 0 0,0 0 1 0 0,0-1 0 0 0,0 0-1 0 0,-1 0 1 0 0,0-2 0 0 0,0 1-1 0 0,0-1 1 0 0,0-1 0 0 0,-1 0 0 0 0,0 0-1 0 0,-1-1 1 0 0,1-1 0 0 0,-2 1-1 0 0,1-2 1 0 0,-1 1 0 0 0,0-1-1 0 0,-1 0 1 0 0,4-8 43 0 0,8-28 361 0 0,-18 45-301 0 0,-9 14 52 0 0,33 223 152 0 0,-7-144-141 0 0,32 256 478 0 0,-50-338-533 0 0,0-1 0 0 0,0 1 1 0 0,-1 0-1 0 0,0-1 0 0 0,-1 1 1 0 0,0-1-1 0 0,-1 0 0 0 0,0 1 1 0 0,0-1-1 0 0,-1 0 0 0 0,0-1 1 0 0,0 1-1 0 0,-1-1 1 0 0,0 0-1 0 0,-1 0 0 0 0,0 0 1 0 0,0-1-1 0 0,-1 1 0 0 0,0-2 1 0 0,0 1-1 0 0,0-1 0 0 0,-1 0 1 0 0,0-1-1 0 0,0 1 0 0 0,-1-2 1 0 0,1 1-1 0 0,-1-1 0 0 0,0 0 1 0 0,0-1-1 0 0,0 0 0 0 0,-1-1 1 0 0,1 0-1 0 0,-1 0 0 0 0,1-1 1 0 0,-1 0-1 0 0,0-1 0 0 0,1 0 1 0 0,-4 0-69 0 0,6-2 15 0 0,-1 0 1 0 0,1 0-1 0 0,0-1 1 0 0,0 1 0 0 0,0-2-1 0 0,0 1 1 0 0,1-1-1 0 0,0 0 1 0 0,-1 0 0 0 0,1 0-1 0 0,1-1 1 0 0,-1 0-1 0 0,1 0 1 0 0,-1-1 0 0 0,2 0-1 0 0,-1 0 1 0 0,1 0-1 0 0,-1 0 1 0 0,2-1 0 0 0,-1 1-1 0 0,1-1 1 0 0,0 0-1 0 0,0 0 1 0 0,1 0 0 0 0,-1-4-16 0 0,1-4-94 0 0,0 0 1 0 0,1 1 0 0 0,0-1-1 0 0,1 0 1 0 0,1 0-1 0 0,0 1 1 0 0,1-1 0 0 0,1 0-1 0 0,0 1 1 0 0,1 0 0 0 0,1 0-1 0 0,0 0 1 0 0,1 0-1 0 0,0 1 1 0 0,1 0 0 0 0,1 0-1 0 0,0 1 1 0 0,0-1 0 0 0,2 2-1 0 0,-1 0 1 0 0,10-9 93 0 0,15-15-1025 0 0,2 2 1 0 0,1 2-1 0 0,1 1 1 0 0,1 2-1 0 0,2 2 1 0 0,7-2 1024 0 0,85-48-4083 0 0,-93 52 2777 0 0</inkml:trace>
  <inkml:trace contextRef="#ctx0" brushRef="#br0" timeOffset="-181236.087">13266 274 1128 0 0,'-89'58'4072'0'0,"76"-46"-3799"0"0,0 1 0 0 0,1 0 0 0 0,0 1 0 0 0,1 1 0 0 0,1-1 0 0 0,0 2 0 0 0,1-1 0 0 0,0 1 0 0 0,1 1 0 0 0,1 0 0 0 0,1 0 0 0 0,1 0 0 0 0,0 0 0 0 0,1 1 0 0 0,1 0 0 0 0,0 0 0 0 0,2 0 0 0 0,0 6-273 0 0,2-11 19 0 0,0 0 0 0 0,1-1 0 0 0,0 1 1 0 0,1-1-1 0 0,1 0 0 0 0,0 1 1 0 0,0-2-1 0 0,1 1 0 0 0,1 0 0 0 0,0-1 1 0 0,0 0-1 0 0,1-1 0 0 0,1 1 1 0 0,0-1-1 0 0,0-1 0 0 0,1 0 0 0 0,0 0 1 0 0,1 0-1 0 0,0-1 0 0 0,0-1 1 0 0,0 1-1 0 0,5 0-19 0 0,-5-1-320 0 0,0-1 1 0 0,1-1-1 0 0,-1 0 1 0 0,1 0-1 0 0,1-1 0 0 0,-1 0 1 0 0,1-1-1 0 0,-1-1 1 0 0,1 0-1 0 0,0 0 1 0 0,0-1-1 0 0,0-1 0 0 0,0 0 1 0 0,0 0-1 0 0,-1-1 1 0 0,1-1-1 0 0,0 0 1 0 0,0 0-1 0 0,-1-1 0 0 0,1-1 1 0 0,-1 0-1 0 0,0-1 1 0 0,3-1 319 0 0,10-8-1244 0 0</inkml:trace>
  <inkml:trace contextRef="#ctx0" brushRef="#br0" timeOffset="-180816.055">13543 444 1616 0 0,'11'-22'5124'0'0,"1"20"-5031"0"0,-1 0 0 0 0,1 0 0 0 0,-1 1 0 0 0,1 1 0 0 0,-1 0 0 0 0,1 1 0 0 0,0 0 0 0 0,-1 1 0 0 0,1 0 0 0 0,-1 0 0 0 0,0 1 0 0 0,0 1 0 0 0,0 0 1 0 0,0 1-1 0 0,-1 0 0 0 0,1 0 0 0 0,-1 1 0 0 0,-1 0 0 0 0,1 1 0 0 0,2 3-93 0 0,-9-8 26 0 0,-1 1 0 0 0,1-1 0 0 0,-1 1-1 0 0,1 0 1 0 0,-1 0 0 0 0,0 0 0 0 0,-1 0 0 0 0,1 0 0 0 0,0 0 0 0 0,-1 0 0 0 0,1 1 0 0 0,-1-1 0 0 0,0 1 0 0 0,0-1 0 0 0,-1 1 0 0 0,1-1-1 0 0,-1 1 1 0 0,0-1 0 0 0,1 1 0 0 0,-2 0 0 0 0,1-1 0 0 0,0 1 0 0 0,-1-1 0 0 0,1 1 0 0 0,-1-1 0 0 0,0 1 0 0 0,0-1 0 0 0,-1 0-1 0 0,1 1 1 0 0,-1-1 0 0 0,1 0 0 0 0,-1 0 0 0 0,0 0 0 0 0,0 0 0 0 0,-1 0 0 0 0,1-1 0 0 0,-1 1 0 0 0,-2 2-26 0 0,-113 78 800 0 0,-36-38-715 0 0,153-45-167 0 0,0-1 0 0 0,0 0 0 0 0,0 1 0 0 0,0-1 0 0 0,0 0 0 0 0,0 0 0 0 0,0 1 0 0 0,0-1 0 0 0,1 0 0 0 0,-1 0-1 0 0,0 0 1 0 0,0 0 0 0 0,1 0 0 0 0,-1 0 0 0 0,0 0 0 0 0,1-1 0 0 0,-1 1 0 0 0,1 0 0 0 0,0 0 0 0 0,-1 0 0 0 0,1 0 0 0 0,0-1 0 0 0,0 1 0 0 0,0 0 0 0 0,0 0 0 0 0,0-1 0 0 0,0 1 0 0 0,0 0 0 0 0,0 0 0 0 0,0-1 0 0 0,0 1 0 0 0,1 0-1 0 0,-1 0 1 0 0,1 0 0 0 0,-1 0 0 0 0,1-1 0 0 0,-1 1 0 0 0,1 0 0 0 0,-1 0 0 0 0,1 0 0 0 0,0 0 0 0 0,0 0 0 0 0,0 0 0 0 0,-1 1 0 0 0,1-1 0 0 0,0 0 0 0 0,0 0 0 0 0,0 0 0 0 0,0 1 0 0 0,0-1 0 0 0,1 1 0 0 0,-1-1 0 0 0,0 0 82 0 0,47-36-2624 0 0,-18 17 1365 0 0</inkml:trace>
  <inkml:trace contextRef="#ctx0" brushRef="#br0" timeOffset="-180583.569">14059 477 1996 0 0,'-94'13'5540'0'0,"87"-12"-5440"0"0,0 0 0 0 0,0 1 0 0 0,0 0-1 0 0,0 0 1 0 0,0 1 0 0 0,1 0 0 0 0,-1 0 0 0 0,1 1-1 0 0,-1-1 1 0 0,1 1 0 0 0,0 1 0 0 0,1-1-1 0 0,-1 1 1 0 0,1 0 0 0 0,0 0 0 0 0,0 1-1 0 0,1-1 1 0 0,-1 1 0 0 0,1 0 0 0 0,0 0-1 0 0,1 1 1 0 0,0-1 0 0 0,0 1 0 0 0,0 0 0 0 0,1 0-1 0 0,0 0 1 0 0,0 0 0 0 0,1 0 0 0 0,-1 7-100 0 0,5-7-106 0 0,0 1 1 0 0,0-1-1 0 0,1 0 1 0 0,0 0 0 0 0,1 0-1 0 0,-1-1 1 0 0,1 0-1 0 0,1 1 1 0 0,-1-2-1 0 0,1 1 1 0 0,0-1 0 0 0,0 0-1 0 0,1 0 1 0 0,0 0-1 0 0,-1-1 1 0 0,1 0-1 0 0,1-1 1 0 0,-1 1 0 0 0,1-1-1 0 0,-1-1 1 0 0,1 1-1 0 0,0-1 1 0 0,0-1 0 0 0,0 0-1 0 0,0 0 1 0 0,5 0 105 0 0,67 4-5249 0 0,-62-5 4013 0 0</inkml:trace>
  <inkml:trace contextRef="#ctx0" brushRef="#br0" timeOffset="-180364.519">14270 687 1552 0 0,'5'10'370'0'0,"0"1"1"0"0,-1-1-1 0 0,0 1 0 0 0,-1 0 0 0 0,0 0 0 0 0,-1 0 0 0 0,0 0 1 0 0,-1 0-1 0 0,0 1 0 0 0,-1-1 0 0 0,0 0 0 0 0,-1 1 1 0 0,0-1-1 0 0,-1 0 0 0 0,0 0 0 0 0,-1 0 0 0 0,0 0 1 0 0,-1 1-371 0 0,0 0 38 0 0,-1-1 1 0 0,1 0 0 0 0,-2 0 0 0 0,1 0 0 0 0,-1-1 0 0 0,-1 0 0 0 0,0 0-1 0 0,-1 0 1 0 0,0-1 0 0 0,0 0 0 0 0,0-1 0 0 0,-1 0 0 0 0,-1 0 0 0 0,0-1-1 0 0,1 0 1 0 0,-2-1 0 0 0,-2 1-39 0 0,11-6-140 0 0,0-1 0 0 0,0 0 0 0 0,0 0 0 0 0,0-1 0 0 0,1 1-1 0 0,-1 0 1 0 0,0-1 0 0 0,0 1 0 0 0,0-1 0 0 0,0 1 0 0 0,1-1 0 0 0,-1 0 0 0 0,0 0 0 0 0,1 0-1 0 0,-1 0 1 0 0,0 0 0 0 0,1 0 0 0 0,-1 0 0 0 0,1-1 0 0 0,0 1 0 0 0,-1-1 0 0 0,1 1 0 0 0,0-1-1 0 0,0 1 1 0 0,0-1 0 0 0,0 1 0 0 0,0-1 0 0 0,0 0 0 0 0,1 0 0 0 0,-1 1 0 0 0,0-1-1 0 0,1 0 1 0 0,0 0 0 0 0,-1 0 0 0 0,1 0 0 0 0,0 0 0 0 0,0 0 0 0 0,0 0 0 0 0,0 1 0 0 0,0-1-1 0 0,0 0 1 0 0,1 0 0 0 0,-1 0 0 0 0,1 0 0 0 0,-1 0 0 0 0,1 0 140 0 0,0-13-1311 0 0</inkml:trace>
  <inkml:trace contextRef="#ctx0" brushRef="#br0" timeOffset="-183115.712">11220 375 1312 0 0,'-11'1'240'0'0,"1"1"-1"0"0,1 0 1 0 0,-1 0 0 0 0,0 1-1 0 0,0 0 1 0 0,1 1 0 0 0,0 0-1 0 0,0 0 1 0 0,0 1-1 0 0,0 0 1 0 0,1 1 0 0 0,0 0-1 0 0,0 0 1 0 0,0 1 0 0 0,1 0-1 0 0,0 0 1 0 0,0 1-1 0 0,1-1 1 0 0,0 2 0 0 0,0-1-1 0 0,1 1 1 0 0,0-1 0 0 0,0 1-1 0 0,1 1 1 0 0,0-1-1 0 0,1 1 1 0 0,0-1 0 0 0,1 1-1 0 0,0 0 1 0 0,0 0 0 0 0,1 0-1 0 0,0 0 1 0 0,1 0 0 0 0,1 10-240 0 0,3 113 1645 0 0,19-25-873 0 0,6-2-1 0 0,3 0 1 0 0,7 1-772 0 0,24 80 75 0 0,-59-93-1546 0 0,-5-92 1334 0 0,0-1-1 0 0,0 1 1 0 0,0-1-1 0 0,0 1 1 0 0,-1-1-1 0 0,1 0 1 0 0,-1 1-1 0 0,1-1 1 0 0,-1 0 0 0 0,1 0-1 0 0,-1 0 1 0 0,0 0-1 0 0,1 0 1 0 0,-1 0-1 0 0,0 0 1 0 0,0-1 0 0 0,0 1-1 0 0,1-1 1 0 0,-1 1-1 0 0,0-1 1 0 0,0 0-1 0 0,0 0 1 0 0,0 0 0 0 0,0 0-1 0 0,0 0 1 0 0,0 0-1 0 0,0 0 1 0 0,1-1-1 0 0,-1 1 1 0 0,0-1 0 0 0,0 1-1 0 0,0-1 1 0 0,-1-1 137 0 0,-118-50-5174 0 0,94 35 4063 0 0</inkml:trace>
  <inkml:trace contextRef="#ctx0" brushRef="#br0" timeOffset="-182726.634">10864 1149 1452 0 0,'11'-18'6062'0'0,"39"0"-5998"0"0,-41 16 463 0 0,164-39 400 0 0,0 8 0 0 0,2 7 0 0 0,71 2-927 0 0,-205 24 865 0 0,-54 36-244 0 0,-5-10-536 0 0,1 1 1 0 0,1 0-1 0 0,2 1 1 0 0,0 1-1 0 0,2 0 1 0 0,1 1-1 0 0,2 0 0 0 0,1 0 1 0 0,1 1-1 0 0,1 0 1 0 0,2 4-86 0 0,-21 37-2149 0 0,-22-54-5490 0 0,34-18 6451 0 0</inkml:trace>
  <inkml:trace contextRef="#ctx0" brushRef="#br0" timeOffset="-182476.922">11394 1156 2988 0 0,'32'-14'6323'0'0,"70"57"-4832"0"0,52 66-916 0 0,-83-10-3569 0 0,-69-86 944 0 0,-2-8-951 0 0,0-5 1797 0 0</inkml:trace>
  <inkml:trace contextRef="#ctx0" brushRef="#br0" timeOffset="-182228.919">12091 1297 2396 0 0,'0'10'292'0'0,"0"0"-1"0"0,-1-1 0 0 0,0 1 1 0 0,-1-1-1 0 0,0 1 0 0 0,0-1 1 0 0,-1 1-1 0 0,0-1 0 0 0,-1 0 1 0 0,1 0-1 0 0,-2-1 1 0 0,0 1-1 0 0,0-1 0 0 0,0 0 1 0 0,-1 0-1 0 0,0-1 0 0 0,0 0 1 0 0,-1 0-1 0 0,-2 2-291 0 0,-34-15-4598 0 0,36-3 3380 0 0</inkml:trace>
  <inkml:trace contextRef="#ctx0" brushRef="#br0" timeOffset="-181965.405">12220 1099 2064 0 0,'14'31'4552'0'0,"59"17"-3173"0"0,63-15-1252 0 0,-44-28-2858 0 0,-42-19-32 0 0,-29 9 1491 0 0</inkml:trace>
  <inkml:trace contextRef="#ctx0" brushRef="#br0" timeOffset="-181701.908">12729 1076 1292 0 0,'2'-11'1994'0'0,"-3"12"-1859"0"0,1-1 0 0 0,0 0 0 0 0,-1 0 0 0 0,1 0 0 0 0,-1 0 0 0 0,1 0-1 0 0,-1 0 1 0 0,1 0 0 0 0,-1 0 0 0 0,1 0 0 0 0,-1 0 0 0 0,1 0 0 0 0,-1-1 0 0 0,1 1-1 0 0,-1 0 1 0 0,1 0 0 0 0,-1 0 0 0 0,1-1 0 0 0,0 1 0 0 0,-1 0 0 0 0,1 0 0 0 0,-1-1-1 0 0,1 1 1 0 0,0 0 0 0 0,-1-1 0 0 0,1 1 0 0 0,0 0 0 0 0,-1-1 0 0 0,1 1 0 0 0,0-1-1 0 0,0 1 1 0 0,-1 0 0 0 0,1-1 0 0 0,0 1 0 0 0,0-1 0 0 0,0 1 0 0 0,0-1-1 0 0,0 1 1 0 0,0-1 0 0 0,-1 1 0 0 0,1-1 0 0 0,0 1 0 0 0,0-1 0 0 0,0 1 0 0 0,1-1-1 0 0,-1 1 1 0 0,0-1 0 0 0,0 1-135 0 0,-35 40 551 0 0,3 2 0 0 0,1 2 0 0 0,2 0 0 0 0,2 2 0 0 0,2 1 0 0 0,2 1-1 0 0,3 1 1 0 0,-2 10-551 0 0,-51 90-1604 0 0,2-66-3001 0 0,21-64-817 0 0,43-19 4146 0 0</inkml:trace>
  <inkml:trace contextRef="#ctx0" brushRef="#br0" timeOffset="-190875.953">6759 462 1240 0 0,'-50'-7'4192'0'0,"-10"52"-2213"0"0,50-28-1682 0 0,1 0 1 0 0,1 1 0 0 0,1 1-1 0 0,0-1 1 0 0,2 1 0 0 0,0 0-1 0 0,1 0 1 0 0,1 1 0 0 0,1-1-1 0 0,0 1 1 0 0,1-1 0 0 0,2 1-1 0 0,2 18-297 0 0,-3-4 484 0 0,5 41 45 0 0,4 0 0 0 0,3 0 0 0 0,3-1 0 0 0,9 18-529 0 0,5 31 534 0 0,-25-105-469 0 0,6 11-23 0 0,-1 0-1 0 0,-2 1 0 0 0,-1 0 1 0 0,-1 0-1 0 0,-2 0 0 0 0,-1 0 1 0 0,-1 1-1 0 0,-2-1 0 0 0,-1 1 1 0 0,-1-1-1 0 0,-2 0 0 0 0,-1 0 1 0 0,-1-1-1 0 0,-1 1 0 0 0,-2-2 1 0 0,-4 8-42 0 0,13-33-120 0 0,-1 1 1 0 0,1-1 0 0 0,-1 0 0 0 0,0 0 0 0 0,0 0-1 0 0,0 0 1 0 0,0 0 0 0 0,-1 0 0 0 0,1 0-1 0 0,-1-1 1 0 0,1 1 0 0 0,-1-1 0 0 0,0 0 0 0 0,0 0-1 0 0,0 0 1 0 0,-1 0 0 0 0,1 0 0 0 0,0-1-1 0 0,-1 0 1 0 0,1 1 0 0 0,-1-1 0 0 0,1 0-1 0 0,-1-1 1 0 0,1 1 0 0 0,-1-1 0 0 0,0 1 0 0 0,1-1-1 0 0,-1 0 1 0 0,0-1 0 0 0,1 1 0 0 0,-1 0-1 0 0,1-1 1 0 0,-1 0 0 0 0,1 0 0 0 0,-1 0-1 0 0,1 0 1 0 0,-1-1 0 0 0,1 1 0 0 0,0-1 0 0 0,0 0-1 0 0,0 0 1 0 0,0 0 0 0 0,0 0 0 0 0,0-1-1 0 0,0 1 1 0 0,1-1 0 0 0,-1 0 0 0 0,1 0 0 0 0,0 1-1 0 0,0-2 1 0 0,0 1 0 0 0,0 0 0 0 0,0 0-1 0 0,1 0 1 0 0,0-1 0 0 0,-1 1 0 0 0,1-1-1 0 0,0 0 120 0 0,-3-7-511 0 0,0-1 0 0 0,0 0 0 0 0,1 0 0 0 0,1 0-1 0 0,0 0 1 0 0,1 0 0 0 0,0 0 0 0 0,1-1 0 0 0,0 1-1 0 0,1 0 1 0 0,1-10 511 0 0,12-41-1202 0 0</inkml:trace>
  <inkml:trace contextRef="#ctx0" brushRef="#br0" timeOffset="-190522.597">7799 434 1228 0 0,'-57'-15'4797'0'0,"48"18"-4600"0"0,0 1-1 0 0,0 0 1 0 0,0 0-1 0 0,1 1 1 0 0,0 0-1 0 0,0 1 1 0 0,0-1 0 0 0,0 2-1 0 0,1-1 1 0 0,0 1-1 0 0,1 0 1 0 0,-1 0-1 0 0,1 1 1 0 0,-2 4-197 0 0,1 3 239 0 0,0 1-1 0 0,1 0 1 0 0,1 1 0 0 0,0-1 0 0 0,1 1 0 0 0,1 0-1 0 0,1 1 1 0 0,0-1 0 0 0,1 0 0 0 0,1 0 0 0 0,1 1 0 0 0,0 1-239 0 0,-1 8 311 0 0,35 185 882 0 0,-9-97-690 0 0,-13-74-406 0 0,-2 1 0 0 0,-2 0 0 0 0,-1 1 0 0 0,-3-1 0 0 0,-1 2 0 0 0,-3-1 0 0 0,-1 0 0 0 0,-2 0 1 0 0,-2 0-1 0 0,-4 13-97 0 0,-57 59-2734 0 0,-9-84-2767 0 0,30-54 2605 0 0,25 7 1510 0 0</inkml:trace>
  <inkml:trace contextRef="#ctx0" brushRef="#br0" timeOffset="-189872.597">7425 2012 904 0 0,'-54'-1'3454'0'0,"21"-1"1845"0"0,23 5-3826 0 0,29-1-573 0 0,244-21 25 0 0,-125 8-2690 0 0,-151-13-6961 0 0,9 20 7502 0 0</inkml:trace>
  <inkml:trace contextRef="#ctx0" brushRef="#br0" timeOffset="-189265.906">8313 1784 1580 0 0,'7'0'1201'0'0,"-6"-1"-1107"0"0,0 1 0 0 0,0-1 1 0 0,0 1-1 0 0,0 0 1 0 0,0 0-1 0 0,0-1 0 0 0,0 1 1 0 0,0 0-1 0 0,0 0 1 0 0,0 0-1 0 0,-1 0 1 0 0,1 0-1 0 0,0 0 0 0 0,0 0 1 0 0,0 1-1 0 0,0-1 1 0 0,0 0-1 0 0,0 0 0 0 0,0 1 1 0 0,0-1-1 0 0,0 0 1 0 0,0 1-1 0 0,-1-1 0 0 0,1 1 1 0 0,0 0-1 0 0,0-1 1 0 0,0 1-1 0 0,-1-1 0 0 0,1 1 1 0 0,0 0-1 0 0,-1 0 1 0 0,1-1-1 0 0,-1 1 1 0 0,1 0-1 0 0,-1 0 0 0 0,1 0 1 0 0,-1 0-1 0 0,0-1 1 0 0,1 1-1 0 0,-1 0 0 0 0,0 0 1 0 0,1 0-1 0 0,-1 0 1 0 0,0 0-1 0 0,0 0 0 0 0,0 0 1 0 0,0 0-1 0 0,0 0 1 0 0,0 0-95 0 0,-6 20 212 0 0,-1-1 0 0 0,0 0 1 0 0,-2 0-1 0 0,0-1 0 0 0,-1-1 0 0 0,-1 1 1 0 0,0-2-1 0 0,-2 1 0 0 0,0-2 1 0 0,-1 1-1 0 0,-1-2 0 0 0,0 0 0 0 0,-1-1 1 0 0,0 0-1 0 0,-1-2 0 0 0,-1 0 1 0 0,0-1-1 0 0,0 0 0 0 0,-1-2 1 0 0,-1 0-1 0 0,1-1 0 0 0,-17 4-212 0 0,34-11 0 0 0,-1 0 0 0 0,1 0-1 0 0,0 0 1 0 0,-1 0 0 0 0,1 0-1 0 0,0 0 1 0 0,-1-1 0 0 0,1 1-1 0 0,-1-1 1 0 0,1 0 0 0 0,-1 0 0 0 0,1 0-1 0 0,-1 0 1 0 0,1 0 0 0 0,-1 0-1 0 0,1-1 1 0 0,-1 1 0 0 0,1-1 0 0 0,-1 1-1 0 0,1-1 1 0 0,0 0 0 0 0,0 0-1 0 0,-1 0 1 0 0,1-1 0 0 0,0 1 0 0 0,0 0-1 0 0,0-1 1 0 0,0 0 0 0 0,0 1-1 0 0,0-1 1 0 0,1 0 0 0 0,-1 0 0 0 0,0 0-1 0 0,1 0 1 0 0,0 0 0 0 0,-1 0-1 0 0,1 0 1 0 0,0 0 0 0 0,0-1 0 0 0,0 1-1 0 0,1-1 1 0 0,-1 1 0 0 0,0 0-1 0 0,1-1 1 0 0,-1 1 0 0 0,1-1-1 0 0,0 1 1 0 0,0-1 0 0 0,0 1 0 0 0,0-1-1 0 0,1 1 1 0 0,-1-1 0 0 0,1 1-1 0 0,-1-1 1 0 0,1 1 0 0 0,0 0 0 0 0,0-1-1 0 0,0 1 1 0 0,0 0 0 0 0,0 0-1 0 0,1-1 1 0 0,0 1 0 0 0,1-7-41 0 0,0 1 0 0 0,1-1 0 0 0,0 1-1 0 0,1 1 1 0 0,0-1 0 0 0,0 0 0 0 0,1 1 0 0 0,-1 0-1 0 0,2 1 1 0 0,-1-1 0 0 0,1 1 0 0 0,0 0 0 0 0,0 1-1 0 0,0 0 1 0 0,1 0 0 0 0,0 0 0 0 0,0 1 0 0 0,0 0-1 0 0,1 1 1 0 0,-1 0 0 0 0,1 0 0 0 0,0 1 0 0 0,0 0-1 0 0,0 0 1 0 0,0 1 0 0 0,0 0 0 0 0,0 1 0 0 0,0 0-1 0 0,1 1 42 0 0,56 14-179 0 0,-35-6 154 0 0,1-1 0 0 0,0-1-1 0 0,0-1 1 0 0,1-2 0 0 0,-1-2 0 0 0,1-1 0 0 0,0-1 0 0 0,-1-2 0 0 0,1-1-1 0 0,-1-1 1 0 0,1-2 25 0 0,-25 3-6 0 0,-1 2 30 0 0,0 0-1 0 0,0 0 1 0 0,-1-1-1 0 0,1 1 1 0 0,0-2 0 0 0,-1 1-1 0 0,0-1 1 0 0,1 0-1 0 0,-1 0 1 0 0,0-1 0 0 0,-1 1-1 0 0,1-1 1 0 0,-1-1 0 0 0,1 1-1 0 0,-1-1 1 0 0,-1 0-1 0 0,1 0 1 0 0,-1-1 0 0 0,1 1-1 0 0,-2-1 1 0 0,1 0-1 0 0,-1 0 1 0 0,2-4-24 0 0,-8 2 13 0 0,0-1 0 0 0,-1 1 0 0 0,-1 1-1 0 0,1-1 1 0 0,-1 1 0 0 0,0-1 0 0 0,-1 2 0 0 0,0-1 0 0 0,0 0-1 0 0,0 1 1 0 0,-1 0 0 0 0,0 1 0 0 0,0 0 0 0 0,-1 0 0 0 0,1 0 0 0 0,-1 1-1 0 0,0 0 1 0 0,0 0 0 0 0,-4 0-13 0 0,4-1-23 0 0,-120-52-1235 0 0,-44-29-5781 0 0,147 68 5714 0 0</inkml:trace>
  <inkml:trace contextRef="#ctx0" brushRef="#br0" timeOffset="-188324.335">8236 157 880 0 0,'1'5'5598'0'0,"-8"26"-5396"0"0,-9-10-46 0 0,0-1-1 0 0,-1-1 1 0 0,-1 0-1 0 0,0-1 1 0 0,-2-1 0 0 0,0-1-1 0 0,-1-1 1 0 0,0 0-1 0 0,-1-2 1 0 0,-1 0 0 0 0,0-2-1 0 0,-1 0 1 0 0,0-2-1 0 0,-1-1 1 0 0,1 0 0 0 0,-7-1-156 0 0,26-7 2 0 0,0-1 1 0 0,1 0-1 0 0,-1 0 1 0 0,1 0-1 0 0,-1-1 1 0 0,1 1 0 0 0,0-1-1 0 0,0 0 1 0 0,-1 0-1 0 0,1-1 1 0 0,1 1 0 0 0,-1-1-1 0 0,0 0 1 0 0,1 0-1 0 0,-1 0 1 0 0,1 0-1 0 0,0-1 1 0 0,0 1 0 0 0,0-1-1 0 0,0 0 1 0 0,1 0-1 0 0,0 0 1 0 0,-1 0 0 0 0,2 0-1 0 0,-1 0 1 0 0,0-1-1 0 0,1 1 1 0 0,0-1-1 0 0,0 1 1 0 0,0-1 0 0 0,0 1-1 0 0,1-1 1 0 0,0 0-1 0 0,0 1 1 0 0,0-1 0 0 0,0 0-1 0 0,1 1 1 0 0,0-1-1 0 0,0 1 1 0 0,0-1-1 0 0,1 1 1 0 0,-1-1 0 0 0,1 1-1 0 0,0 0 1 0 0,0 0-1 0 0,1 0 1 0 0,-1 0 0 0 0,1 0-1 0 0,1-1-2 0 0,-2 0-8 0 0,0 0 0 0 0,1 0 0 0 0,0 1 0 0 0,-1-1-1 0 0,1 1 1 0 0,1-1 0 0 0,-1 1 0 0 0,1 0 0 0 0,-1 1 0 0 0,1-1-1 0 0,0 1 1 0 0,1-1 0 0 0,-1 1 0 0 0,0 0 0 0 0,1 1 0 0 0,0-1-1 0 0,-1 1 1 0 0,1 0 0 0 0,0 0 0 0 0,0 1 0 0 0,1-1 0 0 0,-1 1-1 0 0,0 0 1 0 0,0 0 0 0 0,0 1 0 0 0,1 0 0 0 0,-1 0 0 0 0,0 0-1 0 0,1 0 1 0 0,-1 1 0 0 0,0 0 0 0 0,0 0 0 0 0,5 2 8 0 0,89 30-171 0 0,-52-15 163 0 0,0-3-1 0 0,2-1 0 0 0,-1-2 0 0 0,2-3 0 0 0,-1-2 0 0 0,13-1 9 0 0,-24-5 1 0 0,-19 1 31 0 0,0-1 1 0 0,0 0 0 0 0,1-2-1 0 0,-1 0 1 0 0,0-2 0 0 0,0 0-1 0 0,0-1 1 0 0,-1 0 0 0 0,18-8-33 0 0,-35 12-1 0 0,0 0 1 0 0,0-1 0 0 0,0 1 0 0 0,0-1 0 0 0,0 1 0 0 0,0-1 0 0 0,0 1 0 0 0,0-1 0 0 0,0 1-1 0 0,0-1 1 0 0,-1 0 0 0 0,1 0 0 0 0,0 1 0 0 0,0-1 0 0 0,-1 0 0 0 0,1 0 0 0 0,0 0 0 0 0,-1 0 0 0 0,1 0-1 0 0,-1 0 1 0 0,1 0 0 0 0,-1 0 0 0 0,1 0 0 0 0,-1 0 0 0 0,0 0 0 0 0,0 0 0 0 0,1 0 0 0 0,-1 0 0 0 0,0 0-1 0 0,0 0 1 0 0,0 0 0 0 0,0 0 0 0 0,0 0 0 0 0,-1 0 0 0 0,1-1 0 0 0,0 1 0 0 0,0 0 0 0 0,-1 0 0 0 0,1 0-1 0 0,0 0 1 0 0,-1 0 0 0 0,1 0 0 0 0,-1 0 0 0 0,0 0 0 0 0,1 1 0 0 0,-1-1 0 0 0,0 0 0 0 0,1 0 0 0 0,-1 0-1 0 0,0 1 1 0 0,0-1 0 0 0,0 0 0 0 0,0 1 0 0 0,0-1 0 0 0,0 1 0 0 0,1-1 0 0 0,-1 1 0 0 0,0-1 0 0 0,-1 1-1 0 0,1 0 1 0 0,0-1 0 0 0,0 1 0 0 0,0 0 0 0 0,-69-29-665 0 0,47 23-61 0 0,0 1 0 0 0,0 1 0 0 0,0 2 1 0 0,0 0-1 0 0,-1 1 0 0 0,1 1 0 0 0,-1 2 0 0 0,-10 2 726 0 0,-31 8-1179 0 0</inkml:trace>
  <inkml:trace contextRef="#ctx0" brushRef="#br0" timeOffset="-187468.508">6176 2294 1216 0 0,'-119'32'3774'0'0,"3"-19"918"0"0,251-12-2631 0 0,146-31-2632 0 0,-320 16-8267 0 0,33 10 7408 0 0</inkml:trace>
  <inkml:trace contextRef="#ctx0" brushRef="#br0" timeOffset="-187063.554">6737 2134 836 0 0,'36'-16'3105'0'0,"0"0"-3332"0"0,-35 13-1117 0 0,-1 3 102 0 0</inkml:trace>
  <inkml:trace contextRef="#ctx0" brushRef="#br0" timeOffset="-186503.318">6890 2139 1404 0 0,'-31'32'1119'0'0,"-1"-1"0"0"0,-2-2-1 0 0,-1-2 1 0 0,-1-1 0 0 0,-1-1 0 0 0,-1-2 0 0 0,-37 15-1119 0 0,-57 8 2204 0 0,130-46-2198 0 0,1-1 0 0 0,-1 1 0 0 0,0 0 0 0 0,0 0 0 0 0,0-1 1 0 0,1 1-1 0 0,-1-1 0 0 0,0 0 0 0 0,0 1 0 0 0,1-1 0 0 0,-1 0 0 0 0,1 0 0 0 0,-1 0 1 0 0,1 0-1 0 0,-1-1 0 0 0,1 1 0 0 0,-1 0 0 0 0,1 0 0 0 0,0-1 0 0 0,0 1 0 0 0,0-1 1 0 0,0 1-1 0 0,0-1 0 0 0,0 0 0 0 0,0 1 0 0 0,1-1 0 0 0,-1 0 0 0 0,0 1 1 0 0,1-1-1 0 0,-1 0 0 0 0,1 0 0 0 0,0 0 0 0 0,0 1 0 0 0,0-1 0 0 0,0 0 0 0 0,0 0 1 0 0,0 0-1 0 0,0 0 0 0 0,0 1 0 0 0,1-1 0 0 0,-1 0 0 0 0,1-1-6 0 0,27-82-363 0 0,-23 75 321 0 0,0 1 0 0 0,1-1 0 0 0,0 1-1 0 0,0 0 1 0 0,1 0 0 0 0,1 1-1 0 0,-1 0 1 0 0,2 0 0 0 0,-1 1 0 0 0,1 0-1 0 0,0 0 1 0 0,0 1 0 0 0,0 0 0 0 0,1 1-1 0 0,0 0 1 0 0,0 0 0 0 0,1 1 0 0 0,-1 1-1 0 0,1 0 1 0 0,3-1 42 0 0,110 61-347 0 0,-61-21 251 0 0,-35-25 92 0 0,0-2 0 0 0,1-1-1 0 0,0-1 1 0 0,0-2 0 0 0,1-1-1 0 0,0-1 1 0 0,-1-2 0 0 0,30-2 4 0 0,98-39 183 0 0,-155 40-182 0 0,1 0 0 0 0,-1-1 1 0 0,0 1-1 0 0,1-1 0 0 0,-1 0 0 0 0,0 0 0 0 0,0 0 1 0 0,0 0-1 0 0,1 0 0 0 0,-1 0 0 0 0,0 0 0 0 0,0-1 0 0 0,-1 1 1 0 0,1-1-1 0 0,0 1 0 0 0,0-1 0 0 0,-1 0 0 0 0,1 0 1 0 0,-1 0-1 0 0,1 0 0 0 0,-1 0 0 0 0,0 0 0 0 0,0 0 1 0 0,0 0-1 0 0,0 0 0 0 0,0 0 0 0 0,0-1 0 0 0,-1 1 1 0 0,1 0-1 0 0,-1-1 0 0 0,0 1 0 0 0,0 0 0 0 0,1-1 1 0 0,-1 1-1 0 0,-1-1 0 0 0,1 1 0 0 0,0 0 0 0 0,-1-1 1 0 0,1 1-2 0 0,-13-9-180 0 0,0 2 0 0 0,0 0 1 0 0,-1 0-1 0 0,-1 1 1 0 0,1 1-1 0 0,-1 0 1 0 0,0 1-1 0 0,-1 1 0 0 0,1 0 1 0 0,-1 1-1 0 0,0 1 1 0 0,0 0-1 0 0,0 1 1 0 0,-1 1-1 0 0,-7 1 180 0 0,-60-13-3422 0 0,54 6 2195 0 0,5-2 112 0 0</inkml:trace>
  <inkml:trace contextRef="#ctx0" brushRef="#br0" timeOffset="-185443.032">6954 0 1280 0 0,'0'0'555'0'0,"0"0"-65"0"0,0 0-49 0 0,0 0 20 0 0,0 0-23 0 0,0 0-31 0 0,0 0-147 0 0,0 0-4 0 0,0 0 14 0 0,0 0-35 0 0,0 0-31 0 0,0 0 43 0 0,0 0-83 0 0,5 8 7 0 0,-3-4-139 0 0,-1 0 0 0 0,1 0 1 0 0,-1 0-1 0 0,1 0 0 0 0,-1 0 0 0 0,-1 0 0 0 0,1 0 0 0 0,0 0 0 0 0,-1 0 0 0 0,0 0 1 0 0,0 0-1 0 0,0 0 0 0 0,0 0 0 0 0,-1 0 0 0 0,0 1 0 0 0,0-1 0 0 0,0 0 0 0 0,0 0 1 0 0,0-1-1 0 0,-1 1 0 0 0,0 0 0 0 0,0 0 0 0 0,0-1 0 0 0,0 1 0 0 0,0-1 0 0 0,-1 0 1 0 0,0 0-1 0 0,-2 3-32 0 0,-12 16 209 0 0,-1-1 0 0 0,-1-1 1 0 0,-1-1-1 0 0,0-1 0 0 0,-2 0 1 0 0,0-2-1 0 0,-1 0 0 0 0,0-2 1 0 0,-1 0-1 0 0,-1-2 1 0 0,0-1-1 0 0,-1-1 0 0 0,-13 4-209 0 0,36-13 3 0 0,0 0 0 0 0,-1 1 0 0 0,1-1 0 0 0,0 0 0 0 0,-1-1 0 0 0,1 1-1 0 0,-1 0 1 0 0,0-1 0 0 0,1 0 0 0 0,-1 0 0 0 0,1 0 0 0 0,-1 0 0 0 0,1-1 0 0 0,-1 1 0 0 0,1-1 0 0 0,-1 0-1 0 0,1 0 1 0 0,-1 0 0 0 0,1-1 0 0 0,0 1 0 0 0,0-1 0 0 0,0 0 0 0 0,-1 0 0 0 0,2 0 0 0 0,-1 0 0 0 0,0 0-1 0 0,0 0 1 0 0,1-1 0 0 0,-1 0 0 0 0,1 1 0 0 0,0-1 0 0 0,0 0 0 0 0,0 0 0 0 0,0 0 0 0 0,0 0 0 0 0,1-1-1 0 0,0 1 1 0 0,-1 0 0 0 0,1-1 0 0 0,0 1 0 0 0,0-1 0 0 0,1 1 0 0 0,-1-1 0 0 0,1 1 0 0 0,0-1-1 0 0,0 1 1 0 0,0-1 0 0 0,0 1 0 0 0,1-1 0 0 0,-1 0 0 0 0,1 1 0 0 0,0-1-3 0 0,1-5-33 0 0,0 1 0 0 0,1 0 0 0 0,0 0 0 0 0,0 0 1 0 0,1 1-1 0 0,0-1 0 0 0,0 1 0 0 0,1 0 0 0 0,0 0 0 0 0,0 0 0 0 0,0 1 0 0 0,1-1 1 0 0,0 1-1 0 0,1 1 0 0 0,-1-1 0 0 0,1 1 0 0 0,0 0 0 0 0,0 1 0 0 0,0 0 1 0 0,1 0-1 0 0,0 0 0 0 0,0 1 0 0 0,0 0 0 0 0,0 1 0 0 0,0-1 0 0 0,0 2 0 0 0,1-1 1 0 0,-1 1-1 0 0,0 0 0 0 0,1 1 0 0 0,-1 0 0 0 0,1 1 0 0 0,-1-1 0 0 0,7 3 33 0 0,351 151-342 0 0,-138-134 207 0 0,-224-19 127 0 0,0-1 1 0 0,0 0-1 0 0,0 0 1 0 0,0 0-1 0 0,0 0 0 0 0,0 0 1 0 0,0-1-1 0 0,0 0 1 0 0,0 0-1 0 0,0 0 0 0 0,-1 0 1 0 0,1-1-1 0 0,0 1 0 0 0,-1-1 1 0 0,1 0-1 0 0,-1 0 1 0 0,1 0-1 0 0,-1-1 0 0 0,0 1 1 0 0,0-1-1 0 0,0 0 0 0 0,0 0 1 0 0,-1 0-1 0 0,1 0 1 0 0,-1 0-1 0 0,0 0 0 0 0,1-1 1 0 0,-2 1-1 0 0,1-1 1 0 0,0 0-1 0 0,-1 1 0 0 0,1-1 1 0 0,-1 0-1 0 0,0 0 0 0 0,-1 0 1 0 0,1 0-1 0 0,-1 0 1 0 0,1 0-1 0 0,-1 0 0 0 0,0-2 8 0 0,-6-3-334 0 0,0 0 0 0 0,-1 0 0 0 0,1 0 0 0 0,-2 1-1 0 0,1 0 1 0 0,-1 0 0 0 0,0 1 0 0 0,-1 0 0 0 0,0 0-1 0 0,0 1 1 0 0,0 0 0 0 0,-1 1 0 0 0,1 0-1 0 0,-1 1 1 0 0,-8-3 334 0 0,-12-4-1170 0 0</inkml:trace>
  <inkml:trace contextRef="#ctx0" brushRef="#br0" timeOffset="-184589.048">8768 752 1304 0 0,'0'0'494'0'0,"0"-3"-34"0"0,3-2-395 0 0,0 0 0 0 0,1 0-1 0 0,-1 1 1 0 0,1-1 0 0 0,0 1 0 0 0,0 0-1 0 0,1 0 1 0 0,-1 1 0 0 0,1-1 0 0 0,0 1-1 0 0,0 0 1 0 0,0 0 0 0 0,0 0 0 0 0,1 1 0 0 0,-1 0-1 0 0,1 0 1 0 0,-1 0 0 0 0,1 1 0 0 0,0 0-1 0 0,0 0 1 0 0,-1 0 0 0 0,1 1 0 0 0,0 0-1 0 0,0 0 1 0 0,0 0 0 0 0,0 1 0 0 0,-1 0-1 0 0,1 0 1 0 0,0 0 0 0 0,0 1 0 0 0,-1 0-65 0 0,19-2 348 0 0,-14 0-288 0 0,1 0-1 0 0,0 0 0 0 0,0 1 0 0 0,0 0 0 0 0,-1 1 1 0 0,1 0-1 0 0,-1 0 0 0 0,1 1 0 0 0,-1 1 0 0 0,0 0 1 0 0,0 0-1 0 0,0 1 0 0 0,-1 0 0 0 0,1 1 0 0 0,-2 0 1 0 0,1 1-1 0 0,0-1 0 0 0,-1 2 0 0 0,3 3-59 0 0,6 74 1406 0 0,-62-17-226 0 0,25-51-996 0 0,-1-1 0 0 0,0-1 0 0 0,-1-1 0 0 0,0-1 0 0 0,-2-1 0 0 0,1-1-1 0 0,-1-1 1 0 0,-1-1 0 0 0,-2 0-184 0 0,7-2-20 0 0,20-7-43 0 0,0-1 0 0 0,0 0-1 0 0,0 1 1 0 0,0-1 0 0 0,-1 0-1 0 0,1 1 1 0 0,0-1 0 0 0,0 1-1 0 0,0-1 1 0 0,-1 0 0 0 0,1 1-1 0 0,0-1 1 0 0,0 1 0 0 0,-1-1-1 0 0,1 1 1 0 0,-1-1 0 0 0,1 1-1 0 0,0-1 1 0 0,-1 1 0 0 0,1-1-1 0 0,-1 1 1 0 0,1 0 0 0 0,-1-1 0 0 0,0 1-1 0 0,1 0 1 0 0,-1-1 0 0 0,1 1-1 0 0,-1 0 1 0 0,1 0 0 0 0,-1-1-1 0 0,0 1 1 0 0,1 0 0 0 0,-1 0-1 0 0,0 0 1 0 0,1 0 0 0 0,-1 0-1 0 0,0 0 1 0 0,1 0 0 0 0,-1 0-1 0 0,0 0 1 0 0,1 0 0 0 0,-1 0-1 0 0,1 0 1 0 0,-1 1 0 0 0,0-1-1 0 0,1 0 1 0 0,-1 0 0 0 0,1 1-1 0 0,-1-1 1 0 0,1 0 0 0 0,-1 1 0 0 0,1-1-1 0 0,-1 1 1 0 0,1-1 0 0 0,-1 1-1 0 0,0 0 64 0 0,39-43-3588 0 0,-14 24 2374 0 0</inkml:trace>
  <inkml:trace contextRef="#ctx0" brushRef="#br0" timeOffset="-184295.469">9408 695 1632 0 0,'-13'3'335'0'0,"0"-1"-1"0"0,0 1 0 0 0,0 1 1 0 0,1 0-1 0 0,-1 1 1 0 0,1 0-1 0 0,0 1 1 0 0,1 1-1 0 0,-1 0 0 0 0,1 0 1 0 0,1 1-1 0 0,-1 0 1 0 0,1 1-1 0 0,1 0 1 0 0,0 1-1 0 0,0 0 0 0 0,1 0 1 0 0,0 1-1 0 0,0 0 1 0 0,0 2-335 0 0,7-9 27 0 0,-1 0 1 0 0,1 0 0 0 0,0 1-1 0 0,1-1 1 0 0,-1 0-1 0 0,1 0 1 0 0,0 0 0 0 0,0 1-1 0 0,0-1 1 0 0,0 0-1 0 0,1 0 1 0 0,-1 0 0 0 0,1 0-1 0 0,0 0 1 0 0,1 0-1 0 0,-1 0 1 0 0,1 0 0 0 0,-1 0-1 0 0,1 0 1 0 0,0 0-1 0 0,1-1 1 0 0,-1 1 0 0 0,1-1-1 0 0,-1 0 1 0 0,1 0-1 0 0,0 0 1 0 0,0 0 0 0 0,0 0-1 0 0,1-1 1 0 0,-1 1-1 0 0,1-1 1 0 0,-1 0 0 0 0,1 0-1 0 0,2 1-27 0 0,141 40-3079 0 0,-92-41 627 0 0,-30-2 1308 0 0</inkml:trace>
  <inkml:trace contextRef="#ctx0" brushRef="#br0" timeOffset="-147172.733">1638 3793 1964 0 0,'24'-2'6553'0'0,"-7"-8"-3495"0"0,-40 19-11627 0 0,5 0 7287 0 0</inkml:trace>
  <inkml:trace contextRef="#ctx0" brushRef="#br0" timeOffset="-146922.127">1548 4139 1724 0 0,'1'15'3612'0'0,"-1"14"42"0"0,-23-14-9043 0 0,14-15 4140 0 0</inkml:trace>
  <inkml:trace contextRef="#ctx0" brushRef="#br0" timeOffset="-148724.455">156 3634 1268 0 0,'0'0'409'0'0,"0"0"78"0"0,0 0-49 0 0,0 0 48 0 0,0 0-46 0 0,0 0-16 0 0,0 0-21 0 0,0 0-64 0 0,0 0 11 0 0,0 0-10 0 0,0 0-122 0 0,0 0-26 0 0,0 0 8 0 0,0 0-2 0 0,0 0-27 0 0,0 0 12 0 0,0 0-26 0 0,0 0-26 0 0,0 0-6 0 0,0 0-18 0 0,0 0-20 0 0,-5 0-67 0 0,1 6 14 0 0,0-1-1 0 0,0 1 0 0 0,1-1 1 0 0,0 1-1 0 0,0 0 0 0 0,0 0 1 0 0,1 0-1 0 0,0 1 0 0 0,0-1 1 0 0,0 0-1 0 0,1 1 0 0 0,0 0 1 0 0,0-1-1 0 0,1 1 0 0 0,0-1 1 0 0,0 1-1 0 0,0 0 0 0 0,1-1 1 0 0,1 6-34 0 0,-3 23 64 0 0,-13 377 1515 0 0,16-407-1530 0 0,0 0 1 0 0,0 1 0 0 0,0-1-1 0 0,1 0 1 0 0,-1 0 0 0 0,1 0-1 0 0,1-1 1 0 0,-1 1 0 0 0,1-1 0 0 0,0 1-1 0 0,0-1 1 0 0,0 0 0 0 0,0-1-1 0 0,0 1 1 0 0,1-1 0 0 0,0 0-1 0 0,0 0 1 0 0,0 0 0 0 0,0-1 0 0 0,0 0-1 0 0,1 0 1 0 0,1 1-50 0 0,17 0 82 0 0,-1-1 0 0 0,1-1 0 0 0,0-1 0 0 0,0-1 0 0 0,-1-1 0 0 0,1-1-1 0 0,-1-1 1 0 0,19-6-82 0 0,111-33-1904 0 0,-165 30-3768 0 0,-6 5 4378 0 0</inkml:trace>
  <inkml:trace contextRef="#ctx0" brushRef="#br0" timeOffset="-148458.873">1 4029 2260 0 0,'25'-10'4093'0'0,"37"0"-3456"0"0,-24 5-186 0 0,237-29 629 0 0,-234 29-1383 0 0,13-1-394 0 0,-16 5-3910 0 0,-32 1 3477 0 0</inkml:trace>
  <inkml:trace contextRef="#ctx0" brushRef="#br0" timeOffset="-148211.117">40 3686 1480 0 0,'8'-10'4948'0'0,"57"-7"-4027"0"0,115 2-204 0 0,2 13-3445 0 0,-118 3 842 0 0,-30-1 694 0 0</inkml:trace>
  <inkml:trace contextRef="#ctx0" brushRef="#br0" timeOffset="-147962.943">1121 3643 2104 0 0,'8'25'1624'0'0,"-124"157"839"0"0,-55 89-2365 0 0,118-226-3815 0 0,42-43 2517 0 0</inkml:trace>
  <inkml:trace contextRef="#ctx0" brushRef="#br0" timeOffset="-147713.376">644 3841 1216 0 0,'1'0'136'0'0,"-1"1"0"0"0,1-1-1 0 0,-1 0 1 0 0,1 0 0 0 0,-1 1-1 0 0,1-1 1 0 0,-1 0 0 0 0,1 0 0 0 0,-1 0-1 0 0,1 0 1 0 0,0 0 0 0 0,-1 1 0 0 0,1-1-1 0 0,-1 0 1 0 0,1 0 0 0 0,-1 0-1 0 0,1 0 1 0 0,-1-1 0 0 0,1 1 0 0 0,0 0-1 0 0,-1 0 1 0 0,1 0 0 0 0,-1 0 0 0 0,1-1-1 0 0,-1 1 1 0 0,1 0 0 0 0,-1 0 0 0 0,1-1-1 0 0,-1 1 1 0 0,0 0 0 0 0,1-1-1 0 0,-1 1 1 0 0,1 0 0 0 0,-1-1 0 0 0,0 1-1 0 0,1-1 1 0 0,-1 1 0 0 0,0-1 0 0 0,1 1-1 0 0,-1-1 1 0 0,0 1 0 0 0,0-1-1 0 0,1 1 1 0 0,-1-1 0 0 0,0 1 0 0 0,0-1-1 0 0,0 1 1 0 0,0-1 0 0 0,0 1 0 0 0,0-1-1 0 0,0 0 1 0 0,0 1 0 0 0,0-1-1 0 0,0 0-135 0 0,5 5 41 0 0,55 36 42 0 0,-2 2 0 0 0,-1 3-1 0 0,-3 2 1 0 0,23 28-83 0 0,-71-69-335 0 0,0 0 0 0 0,-1 1 0 0 0,0 0 0 0 0,0 0 1 0 0,-1 1-1 0 0,0-1 0 0 0,0 1 0 0 0,-1 0 0 0 0,0 0 1 0 0,0 0-1 0 0,-1 0 0 0 0,0 0 0 0 0,0 1 0 0 0,-1-1 0 0 0,0 5 335 0 0,-6 8-1160 0 0,-22 19 18 0 0</inkml:trace>
  <inkml:trace contextRef="#ctx0" brushRef="#br0" timeOffset="-147451.052">200 4464 1996 0 0,'39'-6'8054'0'0,"74"-6"-7791"0"0,-86 9 497 0 0,435-15 112 0 0,-393 16-1148 0 0,-41 3-620 0 0,0-2-1 0 0,0 0 1 0 0,0-2-1 0 0,0-1 1 0 0,-1-1-1 0 0,1-1 1 0 0,-1-2-1 0 0,-1 0 1 0 0,1-2 896 0 0,-2-2-1245 0 0</inkml:trace>
  <inkml:trace contextRef="#ctx0" brushRef="#br0" timeOffset="-142837.065">20554 2534 1324 0 0,'-22'7'3777'0'0,"46"19"-3704"0"0,406-26 108 0 0,44 15 255 0 0,484 20 593 0 0,-340-46-572 0 0,101-15-444 0 0,779 6 130 0 0,-1190 21-394 0 0,-307-1-647 0 0,0-8-2844 0 0,-20 1 2428 0 0</inkml:trace>
  <inkml:trace contextRef="#ctx0" brushRef="#br0" timeOffset="-140944.456">21779 1769 984 0 0,'14'-17'3248'0'0,"-11"17"-3135"0"0,-3 0 78 0 0,0 0-2 0 0,0 0-20 0 0,0 0-33 0 0,0 0-82 0 0,0 0-17 0 0,0 0-66 0 0,0 0 56 0 0,0 0 15 0 0,0 0-16 0 0,3 2-32 0 0,0 1-1 0 0,0-1 1 0 0,-1 0-1 0 0,1 1 0 0 0,-1 0 1 0 0,0-1-1 0 0,0 1 1 0 0,0 0-1 0 0,0 0 1 0 0,0 0-1 0 0,0 1 1 0 0,-1-1-1 0 0,0 0 1 0 0,0 0-1 0 0,0 1 1 0 0,0-1-1 0 0,0 1 1 0 0,0-1-1 0 0,-1 1 0 0 0,0-1 1 0 0,0 1-1 0 0,0-1 1 0 0,0 1-1 0 0,0 0 1 0 0,-1-1-1 0 0,0 1 1 0 0,0-1-1 0 0,1 0 1 0 0,-2 3 6 0 0,1 11 60 0 0,1 374-30 0 0,26-93 460 0 0,10 131-600 0 0,-31 246 1080 0 0,4-548-404 0 0,17-1-262 0 0,4 268 581 0 0,0 79-43 0 0,3-305-346 0 0,-33-168-616 0 0,0 0 0 0 0,-1 0 0 0 0,1 0 0 0 0,0 0 0 0 0,-1 0 0 0 0,1-1 0 0 0,0 1 0 0 0,-1 0-1 0 0,1 0 1 0 0,0 0 0 0 0,-1 0 0 0 0,1 0 0 0 0,0 0 0 0 0,-1 0 0 0 0,1 0 0 0 0,0 0 0 0 0,-1 0 0 0 0,1 0 0 0 0,0 0 0 0 0,-1 1 0 0 0,1-1 0 0 0,0 0 0 0 0,-1 0 0 0 0,1 0 0 0 0,0 0 0 0 0,-1 1 0 0 0,1-1 0 0 0,0 0 0 0 0,-1 0 0 0 0,1 0 0 0 0,0 1-1 0 0,0-1 1 0 0,-1 0 0 0 0,1 1 0 0 0,0-1 120 0 0,-14-41-2602 0 0,6 10 1179 0 0</inkml:trace>
  <inkml:trace contextRef="#ctx0" brushRef="#br0" timeOffset="-139609.991">20808 2017 1140 0 0,'0'0'748'0'0,"0"0"-103"0"0,0 0-74 0 0,0 0-87 0 0,0 0-5 0 0,-18-2 1167 0 0,39 1 1345 0 0,45 41-3218 0 0,-49-29 543 0 0,308 153-48 0 0,-100-1-423 0 0,-38-61 277 0 0,-55 0 680 0 0,-119-93-970 0 0,12 7 480 0 0,-29-15-4927 0 0,-5-8 2206 0 0,-4-2 1263 0 0</inkml:trace>
  <inkml:trace contextRef="#ctx0" brushRef="#br0" timeOffset="-137496.829">20587 2117 1360 0 0,'23'0'3124'0'0,"20"-36"-1014"0"0,-106 173 179 0 0,25-42-2268 0 0,32-52-2670 0 0,-6-37-826 0 0,8-7 2131 0 0</inkml:trace>
  <inkml:trace contextRef="#ctx0" brushRef="#br0" timeOffset="-137216.436">20399 2167 1240 0 0,'23'-21'7048'0'0,"45"52"-6528"0"0,-54-23-88 0 0,74 32-9 0 0,123 79-826 0 0,-209-118-9 0 0,9 11-423 0 0,-13-6-3752 0 0,-11 0 3377 0 0</inkml:trace>
  <inkml:trace contextRef="#ctx0" brushRef="#br0" timeOffset="-136524.593">21233 1714 2344 0 0,'-15'-4'6866'0'0,"51"30"-6807"0"0,-21-17-112 0 0,0 1 1 0 0,0 0 0 0 0,-1 1 0 0 0,-1 1 0 0 0,0 0 0 0 0,-1 0 0 0 0,0 2 0 0 0,-1-1 0 0 0,0 2 0 0 0,-1-1-1 0 0,0 2 53 0 0,-9-11-251 0 0,-1 0-894 0 0,1-3-2758 0 0,-1-2 2747 0 0</inkml:trace>
  <inkml:trace contextRef="#ctx0" brushRef="#br0" timeOffset="-136240.265">21571 1764 2188 0 0,'-35'56'6858'0'0,"-60"176"-6286"0"0,92-218-648 0 0,-10 29-90 0 0,-1-25-2997 0 0,14-18 1924 0 0,0 0-49 0 0,-3-3-67 0 0,-7-12-40 0 0</inkml:trace>
  <inkml:trace contextRef="#ctx0" brushRef="#br0" timeOffset="-134040.552">22691 2024 1292 0 0,'0'0'742'0'0,"0"0"-76"0"0,0 0-183 0 0,0 0 4 0 0,5-23 2154 0 0,16 2-2349 0 0,-45 21 1393 0 0,12 7-1654 0 0,0-1 0 0 0,1 1 1 0 0,0 1-1 0 0,1 0 0 0 0,0 1 0 0 0,0 0 0 0 0,0 0 0 0 0,2 1 0 0 0,-1 0 1 0 0,1 1-1 0 0,0 0 0 0 0,1 0 0 0 0,1 0 0 0 0,-1 1 0 0 0,2 0 0 0 0,0 1 1 0 0,0-1-1 0 0,1 1 0 0 0,1 0 0 0 0,0 0 0 0 0,-1 10-31 0 0,8-14 36 0 0,-1-1-1 0 0,1-1 1 0 0,0 1-1 0 0,1-1 1 0 0,0 1-1 0 0,0-1 0 0 0,1-1 1 0 0,-1 1-1 0 0,2-1 1 0 0,-1 0-1 0 0,1 0 1 0 0,-1-1-1 0 0,2 0 1 0 0,-1 0-1 0 0,0 0 1 0 0,1-1-1 0 0,0-1 1 0 0,0 1-1 0 0,0-1 1 0 0,0 0-1 0 0,1-1 0 0 0,-1 0 1 0 0,1 0-1 0 0,0-1 1 0 0,6 0-36 0 0,12 4 57 0 0,1-1 1 0 0,0-2 0 0 0,0 0-1 0 0,0-2 1 0 0,0-1-1 0 0,0-2 1 0 0,-1 0 0 0 0,1-2-1 0 0,-1-1 1 0 0,0-1-1 0 0,11-6-57 0 0,-33 12-8 0 0,1-2-1 0 0,-1 1 1 0 0,0-1-1 0 0,0 0 1 0 0,0 0 0 0 0,-1 0-1 0 0,1 0 1 0 0,-1-1-1 0 0,1 0 1 0 0,-1 0-1 0 0,-1 0 1 0 0,1-1-1 0 0,0 1 1 0 0,-1-1-1 0 0,0 0 1 0 0,0 1 0 0 0,0-2-1 0 0,-1 1 1 0 0,0 0-1 0 0,0 0 1 0 0,0-1-1 0 0,0-4 9 0 0,-31-33-163 0 0,14 33-38 0 0,0 0-1 0 0,-1 1 1 0 0,0 0 0 0 0,0 2-1 0 0,-1 0 1 0 0,0 1 0 0 0,0 0-1 0 0,0 1 1 0 0,-1 1 0 0 0,0 1 0 0 0,0 1-1 0 0,0 0 1 0 0,0 2 0 0 0,0 0-1 0 0,-9 1 202 0 0,29 0-4355 0 0,16-4 3065 0 0</inkml:trace>
  <inkml:trace contextRef="#ctx0" brushRef="#br0" timeOffset="-133360.478">24741 1894 1576 0 0,'11'-22'6816'0'0,"-6"33"-4099"0"0,-5 50-2650 0 0,0-42 442 0 0,0 193-172 0 0,0-122-4886 0 0,-16-61 584 0 0,10-26 2797 0 0</inkml:trace>
  <inkml:trace contextRef="#ctx0" brushRef="#br0" timeOffset="-131625.106">21338 3067 1868 0 0,'0'0'407'0'0,"0"0"-45"0"0,0 0-45 0 0,0 0-9 0 0,0 0 61 0 0,2-23 2317 0 0,-2 21-2674 0 0,1 1 0 0 0,-1-1 0 0 0,0 1 0 0 0,0-1 0 0 0,0 1 0 0 0,0-1 0 0 0,0 1 0 0 0,0-1 1 0 0,0 1-1 0 0,-1-1 0 0 0,1 1 0 0 0,0-1 0 0 0,-1 1 0 0 0,0 0 0 0 0,1-1 0 0 0,-1 1 0 0 0,0 0 1 0 0,1-1-1 0 0,-1 1 0 0 0,0 0 0 0 0,0 0 0 0 0,0-1 0 0 0,0 1 0 0 0,0 0 0 0 0,0 0 0 0 0,0 0 1 0 0,-1 1-1 0 0,1-1 0 0 0,0 0 0 0 0,0 0 0 0 0,-1 1 0 0 0,1-1 0 0 0,-1 0 0 0 0,1 1 0 0 0,0 0 0 0 0,-1-1 1 0 0,1 1-1 0 0,-1 0 0 0 0,1 0 0 0 0,-1-1 0 0 0,1 1 0 0 0,-1 1 0 0 0,1-1 0 0 0,-1 0 0 0 0,1 0 1 0 0,-1 0-1 0 0,1 1 0 0 0,-1-1 0 0 0,1 1 0 0 0,0-1 0 0 0,-1 1 0 0 0,1-1 0 0 0,0 1 0 0 0,-1 0 1 0 0,1 0-1 0 0,0 0 0 0 0,0 0 0 0 0,-1 0 0 0 0,1 0 0 0 0,0 0 0 0 0,0 0 0 0 0,0 1-12 0 0,-9-1 35 0 0,1 2 0 0 0,0-1 0 0 0,0 1 0 0 0,0 1 0 0 0,0-1 0 0 0,0 1 0 0 0,0 1 0 0 0,1 0-1 0 0,0 0 1 0 0,0 1 0 0 0,0 0 0 0 0,1 0 0 0 0,0 1 0 0 0,0-1 0 0 0,1 2 0 0 0,0-1 0 0 0,0 1 0 0 0,0 0-1 0 0,1 0 1 0 0,0 0 0 0 0,1 1 0 0 0,0 0 0 0 0,0 0 0 0 0,1 0 0 0 0,0 0 0 0 0,1 0 0 0 0,0 1 0 0 0,0-1-1 0 0,1 2-34 0 0,5-3 55 0 0,0 1 0 0 0,1-1 0 0 0,-1 0-1 0 0,2-1 1 0 0,-1 1 0 0 0,1-1-1 0 0,0 0 1 0 0,1 0 0 0 0,0-1 0 0 0,0 1-1 0 0,0-2 1 0 0,1 1 0 0 0,-1-1 0 0 0,1 0-1 0 0,1-1 1 0 0,-1 1 0 0 0,1-2-1 0 0,-1 1 1 0 0,1-1 0 0 0,0-1 0 0 0,0 0-1 0 0,0 0 1 0 0,1 0 0 0 0,-1-1-1 0 0,0-1 1 0 0,1 0-55 0 0,0 3 58 0 0,1-1-1 0 0,0 0 0 0 0,1-1 0 0 0,-1-1 1 0 0,0 1-1 0 0,0-2 0 0 0,0 1 1 0 0,0-2-1 0 0,0 0 0 0 0,0 0 0 0 0,0-1 1 0 0,0 0-1 0 0,-1 0 0 0 0,1-1 1 0 0,-1-1-1 0 0,9-5-57 0 0,-17 8-1 0 0,0 0 0 0 0,0 0 0 0 0,0-1 0 0 0,0 1 0 0 0,-1 0 0 0 0,1-1 0 0 0,-1 1-1 0 0,0-1 1 0 0,0 1 0 0 0,0-1 0 0 0,0 1 0 0 0,0-1 0 0 0,0 0 0 0 0,-1 1 0 0 0,0-1 0 0 0,1 0 0 0 0,-1 0 0 0 0,0 0 0 0 0,0 1 0 0 0,0-1 0 0 0,-1 0 0 0 0,1 0 0 0 0,-1 1 0 0 0,1-1-1 0 0,-1 0 1 0 0,0 1 0 0 0,0-1 0 0 0,0 0 0 0 0,0 1 0 0 0,-1-1 0 0 0,1 1 0 0 0,-1 0 0 0 0,1-1 0 0 0,-1 1 0 0 0,0 0 0 0 0,0 0 0 0 0,0 0 0 0 0,-1-1 1 0 0,-88-71-237 0 0,80 66-39 0 0,-1 1 0 0 0,0 1 0 0 0,0 0 0 0 0,-1 1 0 0 0,0 0 0 0 0,0 0 0 0 0,0 2 0 0 0,0 0 0 0 0,-1 0 0 0 0,1 1 0 0 0,-2 1 276 0 0,13 1-1183 0 0,2 0-104 0 0,0 0 135 0 0,0 0 64 0 0</inkml:trace>
  <inkml:trace contextRef="#ctx0" brushRef="#br0" timeOffset="-131016.014">21352 4129 2232 0 0,'17'-5'5720'0'0,"-15"20"-3480"0"0,-5 7-2141 0 0,0 25-6 0 0,2 0 0 0 0,2 0 0 0 0,2 0 0 0 0,3 0 0 0 0,4 14-93 0 0,-1-37-1640 0 0,5-23-4710 0 0,-12-7 5080 0 0</inkml:trace>
  <inkml:trace contextRef="#ctx0" brushRef="#br0" timeOffset="-128875.152">22428 2907 1428 0 0,'0'0'724'0'0,"0"0"-54"0"0,0 0-44 0 0,0 0-78 0 0,0-13 268 0 0,-3 10 2726 0 0,2 8-3522 0 0,0 1 1 0 0,0-1-1 0 0,1 0 1 0 0,-1 0-1 0 0,1 1 0 0 0,0-1 1 0 0,1 0-1 0 0,-1 0 1 0 0,1 1-1 0 0,0-1 0 0 0,1 0 1 0 0,-1 0-1 0 0,1 0 1 0 0,0 0-1 0 0,0 0 0 0 0,0-1 1 0 0,1 1-1 0 0,0 0-20 0 0,0 3 38 0 0,62 178 584 0 0,-56-185-7227 0 0,-5-5 5373 0 0</inkml:trace>
  <inkml:trace contextRef="#ctx0" brushRef="#br0" timeOffset="-128517.755">22916 2967 1292 0 0,'0'1'1543'0'0,"-14"8"1123"0"0,-36 33-2266 0 0,-233 322 2894 0 0,184-264-3528 0 0,69-80-1812 0 0,6-15-2217 0 0,23-5 3027 0 0</inkml:trace>
  <inkml:trace contextRef="#ctx0" brushRef="#br0" timeOffset="-127818.569">23018 3392 1240 0 0,'-2'2'173'0'0,"0"-1"1"0"0,0 0-1 0 0,0 0 0 0 0,-1 0 1 0 0,1 0-1 0 0,0-1 0 0 0,0 1 1 0 0,-1 0-1 0 0,1-1 0 0 0,0 0 1 0 0,-1 0-1 0 0,1 1 0 0 0,0-1 1 0 0,-1-1-1 0 0,1 1 0 0 0,0 0 1 0 0,-1 0-1 0 0,1-1 0 0 0,0 0 1 0 0,0 1-1 0 0,-1-1 0 0 0,1 0 1 0 0,0 0-1 0 0,0 0 0 0 0,0 0 1 0 0,0 0-1 0 0,0-1 0 0 0,0 1 1 0 0,0-1-1 0 0,1 1 0 0 0,-1-1 1 0 0,1 0-1 0 0,-1 1 0 0 0,1-1 1 0 0,-1 0-1 0 0,1-1-173 0 0,-3-4 54 0 0,1 0-1 0 0,1 0 1 0 0,0 0-1 0 0,0 0 1 0 0,0-1-1 0 0,1 1 1 0 0,0-1-1 0 0,0 1 1 0 0,1-1-1 0 0,0 0 1 0 0,0 1-1 0 0,1-1 1 0 0,0 1-1 0 0,0-1 1 0 0,0 1-1 0 0,1 0 1 0 0,1-1-1 0 0,-1 1 1 0 0,1 0-1 0 0,0 0 1 0 0,1 0-1 0 0,0 1 1 0 0,0-1 0 0 0,0 1-1 0 0,1 0 1 0 0,0 0-1 0 0,0 1 1 0 0,0-1-1 0 0,1 1 1 0 0,-1 0-1 0 0,1 1 1 0 0,1-1-1 0 0,-1 1 1 0 0,1 0-1 0 0,-1 1 1 0 0,1 0-1 0 0,0 0 1 0 0,0 0-1 0 0,1 1 1 0 0,2-1-54 0 0,-8 5-2 0 0,0 0 1 0 0,1-1 0 0 0,-1 1-1 0 0,0 0 1 0 0,0 1-1 0 0,0-1 1 0 0,0 0-1 0 0,-1 0 1 0 0,1 1 0 0 0,-1-1-1 0 0,1 1 1 0 0,-1-1-1 0 0,0 1 1 0 0,0 0-1 0 0,0 0 1 0 0,0-1 0 0 0,0 1-1 0 0,-1 0 1 0 0,1 0-1 0 0,-1 0 1 0 0,0 0-1 0 0,0 0 1 0 0,0 0 0 0 0,0-1-1 0 0,0 1 1 0 0,-1 0-1 0 0,1 0 1 0 0,-1 0-1 0 0,0 0 1 0 0,0-1 0 0 0,0 1-1 0 0,0 0 1 0 0,0-1-1 0 0,-2 2 2 0 0,-126 271 157 0 0,127-272-148 0 0,0 1 0 0 0,1-1 1 0 0,-1 0-1 0 0,1 1 0 0 0,-1-1 1 0 0,1 1-1 0 0,0 0 0 0 0,1-1 1 0 0,-1 1-1 0 0,1 0 0 0 0,-1 0 0 0 0,1-1 1 0 0,0 1-1 0 0,1 0 0 0 0,-1 0 1 0 0,1-1-1 0 0,-1 1 0 0 0,1 0 0 0 0,0-1 1 0 0,0 1-1 0 0,1-1 0 0 0,-1 1 1 0 0,1-1-1 0 0,0 0 0 0 0,0 0 1 0 0,0 1-1 0 0,0-1 0 0 0,0 0 0 0 0,1-1 1 0 0,-1 1-1 0 0,1 0 0 0 0,0-1 1 0 0,0 1-1 0 0,0-1 0 0 0,0 0 0 0 0,0 0 1 0 0,0 0-1 0 0,1-1 0 0 0,-1 1 1 0 0,1-1-1 0 0,-1 0 0 0 0,1 0 1 0 0,0 0-1 0 0,-1 0 0 0 0,1 0 0 0 0,0-1 1 0 0,-1 0-1 0 0,1 0 0 0 0,3 0-9 0 0,14 3-7 0 0,-1-1-1 0 0,1 0 0 0 0,0-2 1 0 0,0 0-1 0 0,-1-2 0 0 0,1 0 1 0 0,-1-1-1 0 0,1-1 1 0 0,-1-1-1 0 0,0-1 0 0 0,18-8 8 0 0,-36 13-1 0 0,-1 1 1 0 0,1-1-1 0 0,-1 0 0 0 0,1 1 0 0 0,-1-1 0 0 0,0 0 1 0 0,1 0-1 0 0,-1 0 0 0 0,0 0 0 0 0,0 0 0 0 0,1 0 0 0 0,-1 0 1 0 0,0-1-1 0 0,0 1 0 0 0,0 0 0 0 0,-1-1 0 0 0,1 1 1 0 0,0 0-1 0 0,0-1 0 0 0,-1 1 0 0 0,1-1 0 0 0,-1 1 1 0 0,1-1-1 0 0,-1 0 0 0 0,0 1 0 0 0,1-1 0 0 0,-1 1 0 0 0,0-1 1 0 0,0 1-1 0 0,0-1 0 0 0,0 0 0 0 0,-1 1 0 0 0,1-1 1 0 0,0 1-1 0 0,-1-1 0 0 0,1 1 0 0 0,-1-1 0 0 0,1 1 0 0 0,-1-1 1 0 0,0 1-1 0 0,0-1 0 0 0,0 1 0 0 0,1 0 0 0 0,-1-1 1 0 0,0 1-1 0 0,-1 0 0 0 0,1 0 0 0 0,0 0 0 0 0,0 0 1 0 0,0 0-1 0 0,-1 0 0 0 0,1 0 0 0 0,0 0 0 0 0,-2 0 1 0 0,-155-55 20 0 0,94 40-542 0 0,29-3-3202 0 0,35 18 2388 0 0,3-3 80 0 0,12-15 34 0 0</inkml:trace>
  <inkml:trace contextRef="#ctx0" brushRef="#br0" timeOffset="-125454.457">24520 2904 1216 0 0,'-23'0'1247'0'0,"-13"-28"-954"0"0,-17 29 1914 0 0,51-1-2078 0 0,-17-2 1491 0 0,26-3-1220 0 0,237-14 39 0 0,-238 23-415 0 0,-3-2-20 0 0,-1 0 0 0 0,1 0 1 0 0,-1 0-1 0 0,0 0 0 0 0,0 0 1 0 0,1 0-1 0 0,-2 1 0 0 0,1-1 1 0 0,0 1-1 0 0,0 0 0 0 0,-1-1 1 0 0,0 1-1 0 0,1 0 0 0 0,-1 0 1 0 0,0 0-1 0 0,0 0 0 0 0,-1 0 1 0 0,1 0-1 0 0,0 0 0 0 0,-1 0 1 0 0,0 0-1 0 0,0 0 0 0 0,0 0 1 0 0,0 0-1 0 0,0 0 0 0 0,-1 0 1 0 0,0 0-1 0 0,1 0 0 0 0,-1 0 1 0 0,-1 1-5 0 0,-98 130 140 0 0,149-116-308 0 0,-29-13 121 0 0,-13-5 34 0 0,0 0 0 0 0,-1 1 0 0 0,1 0 0 0 0,-1 0 0 0 0,1 0 0 0 0,-1 1 0 0 0,1 0 0 0 0,-1 0 0 0 0,0 1 0 0 0,0 0 0 0 0,0 0 0 0 0,0 0 0 0 0,-1 1 0 0 0,1 0 0 0 0,-1 0 0 0 0,0 0-1 0 0,0 0 1 0 0,0 1 0 0 0,-1 0 0 0 0,0 0 0 0 0,0 0 0 0 0,0 1 0 0 0,0 0 0 0 0,0 2 13 0 0,-39 57 288 0 0,22-55-421 0 0,-1 0 0 0 0,1 0-1 0 0,-1-2 1 0 0,-1 0-1 0 0,0 0 1 0 0,0-1 0 0 0,0-1-1 0 0,-1-1 1 0 0,0 0-1 0 0,0-1 1 0 0,0 0 0 0 0,0-2-1 0 0,-11 1 134 0 0,5-21-2420 0 0,16 6 1297 0 0</inkml:trace>
  <inkml:trace contextRef="#ctx0" brushRef="#br0" timeOffset="-125083.368">25173 2976 1860 0 0,'18'-3'5319'0'0,"-33"16"-5136"0"0,1 0 0 0 0,0 1 0 0 0,2 1 0 0 0,-1 0 0 0 0,2 1 0 0 0,0 0 0 0 0,1 0 0 0 0,-6 14-183 0 0,14-26 44 0 0,-147 258 613 0 0,133-230-783 0 0,-25 40-1208 0 0,5-43-3347 0 0,33-28 3474 0 0</inkml:trace>
  <inkml:trace contextRef="#ctx0" brushRef="#br0" timeOffset="-124498.562">25395 3397 1292 0 0,'-18'9'4744'0'0,"-19"-27"-2835"0"0,35 8-1869 0 0,1 0 0 0 0,1 0 0 0 0,-1-1 0 0 0,2 1 0 0 0,-1 0 1 0 0,2 0-1 0 0,-1 0 0 0 0,1 0 0 0 0,1 0 0 0 0,0 0 0 0 0,0 0 1 0 0,1 0-1 0 0,0 1 0 0 0,1 0 0 0 0,0 0 0 0 0,0 0 0 0 0,1 1 1 0 0,0-1-1 0 0,0 1 0 0 0,1 1 0 0 0,0-1 0 0 0,1 1 0 0 0,0 1 0 0 0,0-1 1 0 0,0 1-1 0 0,1 1 0 0 0,-1-1 0 0 0,1 1 0 0 0,1 1 0 0 0,-1 0 1 0 0,9-3-41 0 0,-16 8 1 0 0,1 0 0 0 0,-1 0 0 0 0,0 1 0 0 0,0-1 0 0 0,0 0 0 0 0,0 1 0 0 0,0-1 0 0 0,-1 1 0 0 0,1 0 0 0 0,0-1 0 0 0,-1 1 0 0 0,1 0 0 0 0,-1 0 0 0 0,1 0 0 0 0,-1 0 1 0 0,0 0-1 0 0,0 1 0 0 0,0-1 0 0 0,0 0 0 0 0,-1 0 0 0 0,1 1 0 0 0,0-1 0 0 0,-1 0 0 0 0,0 1 0 0 0,0-1 0 0 0,1 1 0 0 0,-1-1 0 0 0,0 0 0 0 0,-1 1 0 0 0,1-1 0 0 0,0 0 1 0 0,-1 1-1 0 0,0-1 0 0 0,1 0 0 0 0,-1 1 0 0 0,0-1 0 0 0,0 0 0 0 0,0 0 0 0 0,0 0 0 0 0,-1 1-1 0 0,1 0 4 0 0,-115 320 290 0 0,115-321-291 0 0,1 0 1 0 0,0 1-1 0 0,0-1 1 0 0,0 0-1 0 0,0 1 1 0 0,1-1-1 0 0,-1 0 1 0 0,1 1 0 0 0,-1-1-1 0 0,1 0 1 0 0,0 0-1 0 0,0 1 1 0 0,0-1-1 0 0,0 0 1 0 0,0 0-1 0 0,0 0 1 0 0,1 0 0 0 0,-1 0-1 0 0,0-1 1 0 0,1 1-1 0 0,0 0 1 0 0,-1-1-1 0 0,1 1 1 0 0,0-1 0 0 0,0 1-1 0 0,0-1 1 0 0,0 0-1 0 0,0 0 1 0 0,0 0-1 0 0,0 0 1 0 0,1 0-1 0 0,-1-1 1 0 0,0 1 0 0 0,0 0-1 0 0,1-1 1 0 0,-1 0-1 0 0,0 1 1 0 0,1-1-1 0 0,-1 0 1 0 0,0-1-1 0 0,1 1 1 0 0,0 0-4 0 0,97-9-119 0 0,-97 9 115 0 0,0 0 0 0 0,0 0 0 0 0,0-1 0 0 0,0 1 0 0 0,0-1 1 0 0,0 0-1 0 0,0 0 0 0 0,0 0 0 0 0,-1 0 0 0 0,1 0 0 0 0,0-1 1 0 0,-1 1-1 0 0,1-1 0 0 0,-1 0 0 0 0,0 0 0 0 0,1 1 0 0 0,-1-2 1 0 0,0 1-1 0 0,0 0 0 0 0,0 0 0 0 0,0-1 0 0 0,-1 1 0 0 0,1-1 1 0 0,-1 1-1 0 0,1-1 0 0 0,-1 0 0 0 0,0 1 0 0 0,0-1 0 0 0,0 0 1 0 0,-1 0-1 0 0,1 0 0 0 0,0-1 4 0 0,-6-1-57 0 0,0-1-1 0 0,0 1 1 0 0,-1 0 0 0 0,1 0-1 0 0,-1 1 1 0 0,0 0 0 0 0,0 0-1 0 0,-1 0 1 0 0,1 1 0 0 0,-1-1-1 0 0,0 2 1 0 0,0-1 0 0 0,0 1 0 0 0,0 0-1 0 0,0 0 1 0 0,0 1 0 0 0,-2 0 57 0 0,-66-25-5600 0 0,69 23 4485 0 0</inkml:trace>
  <inkml:trace contextRef="#ctx0" brushRef="#br0" timeOffset="-122034.482">22470 4311 1008 0 0,'0'0'826'0'0,"0"0"-139"0"0,-21-1 2641 0 0,20 0-3308 0 0,0 0 0 0 0,1 1 1 0 0,-1-1-1 0 0,0 0 0 0 0,1 1 1 0 0,-1-1-1 0 0,1 0 1 0 0,-1 0-1 0 0,1 1 0 0 0,-1-1 1 0 0,1 0-1 0 0,0 0 0 0 0,-1 0 1 0 0,1 0-1 0 0,0 0 1 0 0,0 1-1 0 0,0-1 0 0 0,0 0 1 0 0,-1 0-1 0 0,1 0 0 0 0,0 0 1 0 0,0 0-1 0 0,1 0 1 0 0,-1 0-1 0 0,0 0 0 0 0,0 0 1 0 0,0 0-1 0 0,1 1 0 0 0,-1-1 1 0 0,0 0-1 0 0,1 0 1 0 0,-1 0-1 0 0,1 0 0 0 0,-1 1 1 0 0,1-1-1 0 0,-1 0 0 0 0,1 1 1 0 0,-1-1-1 0 0,1 0 1 0 0,0 1-1 0 0,0-1 0 0 0,-1 0 1 0 0,1 1-1 0 0,0-1 0 0 0,0 1 1 0 0,-1 0-1 0 0,1-1 1 0 0,0 1-1 0 0,0 0 0 0 0,0-1 1 0 0,0 1-1 0 0,0 0 0 0 0,0 0 1 0 0,0 0-1 0 0,-1 0 1 0 0,1-1-1 0 0,0 1 0 0 0,1 1-20 0 0,5-7 34 0 0,-5 3-16 0 0,0 0 0 0 0,0 0 0 0 0,0 0 0 0 0,0 1 0 0 0,1-1 0 0 0,-1 1 0 0 0,1-1 0 0 0,-1 1 0 0 0,1 0 0 0 0,0 0 0 0 0,0 0 0 0 0,0 1 0 0 0,0-1-1 0 0,0 0 1 0 0,0 1 0 0 0,1 0 0 0 0,-1 0 0 0 0,0 0 0 0 0,1 0 0 0 0,-1 1 0 0 0,1-1 0 0 0,-1 1 0 0 0,1 0 0 0 0,-1 0 0 0 0,1 0 0 0 0,-1 0 0 0 0,0 1 0 0 0,1-1 0 0 0,-1 1 0 0 0,1 0 0 0 0,-1 0 0 0 0,0 0 0 0 0,0 1 0 0 0,1-1 0 0 0,-1 1 0 0 0,0 0 0 0 0,0 0 0 0 0,-1 0 0 0 0,1 0 0 0 0,0 0 0 0 0,-1 0-1 0 0,1 1 1 0 0,-1-1 0 0 0,0 1 0 0 0,1 0 0 0 0,-1 0 0 0 0,-1 0 0 0 0,1 0 0 0 0,0 0 0 0 0,-1 0 0 0 0,0 0 0 0 0,1 0 0 0 0,-1 1 0 0 0,0 1-18 0 0,-2 15 28 0 0,-1-1 0 0 0,-1 0 1 0 0,-1 1-1 0 0,0-1 0 0 0,-2 0 0 0 0,0-1 0 0 0,-1 1 0 0 0,-1-1 0 0 0,0-1 1 0 0,-2 1-1 0 0,0-1 0 0 0,-1-1 0 0 0,-5 6-28 0 0,-28 40 525 0 0,50-62-572 0 0,29-4-672 0 0,0-2-1 0 0,0-2 1 0 0,0-1-1 0 0,-1-1 1 0 0,-1-2-1 0 0,0-2 0 0 0,12-7 720 0 0,-31 15-584 0 0,22-9-741 0 0</inkml:trace>
  <inkml:trace contextRef="#ctx0" brushRef="#br0" timeOffset="-121802.914">23004 4424 1060 0 0,'95'-52'6184'0'0,"-199"158"-3812"0"0,-135 200-2058 0 0,190-241-2479 0 0,41-66-2862 0 0,9-4 3773 0 0</inkml:trace>
  <inkml:trace contextRef="#ctx0" brushRef="#br0" timeOffset="-121245.147">23340 4703 1460 0 0,'-19'7'4446'0'0,"-24"-23"-2909"0"0,40 14-1500 0 0,0-1 0 0 0,1 1 0 0 0,-1-1 0 0 0,1 0 0 0 0,0 0-1 0 0,0 0 1 0 0,0 0 0 0 0,0 0 0 0 0,0 0 0 0 0,1 0 0 0 0,-1-1 0 0 0,1 1 0 0 0,0 0 0 0 0,0-1 0 0 0,0 1 0 0 0,1-1 0 0 0,-1 0 0 0 0,1 1 0 0 0,0-1 0 0 0,0 1 0 0 0,0-1 0 0 0,0 0 0 0 0,0 1 0 0 0,1-1 0 0 0,0 1 0 0 0,0-1 0 0 0,0 1 0 0 0,0-1 0 0 0,0 1 0 0 0,1 0 0 0 0,0-1 0 0 0,-1 1 0 0 0,1 0 0 0 0,0 0 0 0 0,2-1-37 0 0,86-99 270 0 0,-31 76-302 0 0,-58 27 54 0 0,11 29-121 0 0,-79 239 366 0 0,67-264-266 0 0,1-1 0 0 0,0 1 0 0 0,0-1 0 0 0,0 0 1 0 0,0 1-1 0 0,0-1 0 0 0,1 0 0 0 0,0 0 0 0 0,-1 0 0 0 0,1 0 0 0 0,0 0 1 0 0,1 0-1 0 0,-1-1 0 0 0,0 1 0 0 0,1-1 0 0 0,-1 1 0 0 0,1-1 0 0 0,0 0 1 0 0,0 0-1 0 0,0 0 0 0 0,0 0 0 0 0,0-1 0 0 0,0 1 0 0 0,0-1 0 0 0,1 0 1 0 0,-1 0-1 0 0,0 0 0 0 0,1 0 0 0 0,-1-1 0 0 0,1 1 0 0 0,-1-1 0 0 0,1 0 1 0 0,-1 0-1 0 0,1 0 0 0 0,-1 0 0 0 0,3-1-1 0 0,126-17-179 0 0,-42-32 353 0 0,-115 20-237 0 0,-103-4-7 0 0,33 15-3788 0 0,82 9 1662 0 0,10 4 1158 0 0</inkml:trace>
  <inkml:trace contextRef="#ctx0" brushRef="#br0" timeOffset="-119021.809">24529 4389 1268 0 0,'0'0'383'0'0,"0"0"-8"0"0,0 0 111 0 0,0 0 18 0 0,0 0-42 0 0,0 0-62 0 0,0 0-87 0 0,0 0 66 0 0,0 0 22 0 0,0 0-26 0 0,0 0 27 0 0,0-19 1336 0 0,3 11-1687 0 0,0 1 1 0 0,0 0-1 0 0,1 0 1 0 0,0 0-1 0 0,0 1 1 0 0,1-1-1 0 0,-1 1 1 0 0,1 0-1 0 0,1 0 1 0 0,-1 1-1 0 0,1-1 1 0 0,0 1-1 0 0,1 1 1 0 0,-1-1-1 0 0,1 1 0 0 0,-1 0 1 0 0,1 1-1 0 0,1-1 1 0 0,-1 1-1 0 0,0 1 1 0 0,1-1-1 0 0,-1 1 1 0 0,1 1-1 0 0,0-1 1 0 0,0 1-1 0 0,-1 1 1 0 0,1-1-1 0 0,0 1 0 0 0,0 1 1 0 0,0 0-1 0 0,0 0 1 0 0,2 1-52 0 0,-7-2-5 0 0,1 0 0 0 0,-1 0 0 0 0,1 0 0 0 0,-1 1 0 0 0,1-1 1 0 0,-1 1-1 0 0,0 0 0 0 0,1 0 0 0 0,-1 0 0 0 0,0 1 0 0 0,0-1 0 0 0,0 1 0 0 0,0 0 1 0 0,0 0-1 0 0,0 0 0 0 0,0 0 0 0 0,-1 0 0 0 0,1 1 0 0 0,-1-1 0 0 0,0 1 0 0 0,1-1 0 0 0,-1 1 1 0 0,0 0-1 0 0,-1 0 0 0 0,1 0 0 0 0,0 0 0 0 0,-1 0 0 0 0,0 1 0 0 0,0-1 0 0 0,0 0 1 0 0,0 1-1 0 0,0-1 0 0 0,-1 0 0 0 0,1 1 0 0 0,-1-1 0 0 0,0 1 0 0 0,0-1 0 0 0,0 3 5 0 0,-33 134-124 0 0,-74 7 729 0 0,108-147-613 0 0,0 0 0 0 0,0 0 0 0 0,0 0 0 0 0,0 0 0 0 0,-1 0 0 0 0,1 0 1 0 0,0 0-1 0 0,0 0 0 0 0,0 1 0 0 0,0-1 0 0 0,0 0 0 0 0,0 1 0 0 0,-1-1 1 0 0,1 0-1 0 0,0 1 0 0 0,0-1 0 0 0,0 1 0 0 0,-1-1 0 0 0,1 1 0 0 0,0-1 1 0 0,-1 1-1 0 0,1 0 0 0 0,0-1 0 0 0,-1 1 0 0 0,1 0 0 0 0,-1 0 0 0 0,1-1 1 0 0,-1 1-1 0 0,0 0 0 0 0,1 0 0 0 0,-1 0 0 0 0,0 0 0 0 0,1-1 1 0 0,-1 1-1 0 0,0 0 0 0 0,0 0 0 0 0,0 0 0 0 0,0 0 0 0 0,0 0 0 0 0,0 0 1 0 0,0 0-1 0 0,0 0 0 0 0,0-1 0 0 0,0 1 0 0 0,0 0 0 0 0,-1 0 0 0 0,1 0 1 0 0,0 0-1 0 0,-1 0 0 0 0,1-1 0 0 0,-1 1 0 0 0,1 0 0 0 0,-1 0 0 0 0,1-1 1 0 0,-1 1-1 0 0,1 0 0 0 0,-1-1 0 0 0,0 1 0 0 0,1 0 0 0 0,-1-1 0 0 0,0 1 1 0 0,1-1-1 0 0,-2 1 8 0 0,84-15-792 0 0,-75 13 710 0 0,60-15-882 0 0,0-3 1 0 0,-1-3-1 0 0,0-3 0 0 0,27-16 964 0 0,-62 25-336 0 0</inkml:trace>
  <inkml:trace contextRef="#ctx0" brushRef="#br0" timeOffset="-118803.507">25301 4436 3572 0 0,'85'-71'6120'0'0,"-192"183"-3902"0"0,-41 48-1873 0 0,63-32-2534 0 0,78-116 745 0 0,0 2-3815 0 0,7-14 4060 0 0</inkml:trace>
  <inkml:trace contextRef="#ctx0" brushRef="#br0" timeOffset="-118154.517">25569 4773 1372 0 0,'-11'4'4267'0'0,"-26"-10"-2645"0"0,32 1-1566 0 0,0 0 1 0 0,0-1 0 0 0,0 1-1 0 0,1-1 1 0 0,0 0 0 0 0,0-1-1 0 0,0 1 1 0 0,1 0 0 0 0,0-1-1 0 0,0 0 1 0 0,0 0 0 0 0,1 0-1 0 0,0 0 1 0 0,1 0-1 0 0,0-1 1 0 0,0 1 0 0 0,0 0-1 0 0,1-1 1 0 0,0 1 0 0 0,0 0-1 0 0,1-1 1 0 0,0 1 0 0 0,0 0-1 0 0,1 0 1 0 0,0 0 0 0 0,0 0-1 0 0,1 0 1 0 0,0 0 0 0 0,0 0-1 0 0,0 1 1 0 0,1 0 0 0 0,0-1-1 0 0,0 1 1 0 0,1 1 0 0 0,0-1-1 0 0,0 1 1 0 0,0-1 0 0 0,0 1-1 0 0,1 1 1 0 0,3-3-57 0 0,-4 2 12 0 0,1 0-1 0 0,1 0 1 0 0,-1 1 0 0 0,1 0-1 0 0,0 0 1 0 0,-1 0 0 0 0,2 1-1 0 0,-1 0 1 0 0,0 0 0 0 0,1 1-1 0 0,-1 0 1 0 0,1 0 0 0 0,0 1-1 0 0,3 0-11 0 0,15 26 67 0 0,-23-18-63 0 0,-1 1 0 0 0,0-1 1 0 0,0 1-1 0 0,-1 0 0 0 0,0-1 1 0 0,-1 1-1 0 0,1 0 0 0 0,-1 0 0 0 0,-1 0 1 0 0,1 0-1 0 0,-1-1 0 0 0,-1 1 0 0 0,0 0 1 0 0,0-1-1 0 0,0 1 0 0 0,-3 5-4 0 0,3-5 7 0 0,-72 262 271 0 0,72-265-271 0 0,1 0 0 0 0,0 0 0 0 0,1 0 0 0 0,-1 0 0 0 0,1 1 0 0 0,0-1 0 0 0,0 0 0 0 0,1 0 0 0 0,0 0 0 0 0,0 0 0 0 0,0 1 0 0 0,0-1 0 0 0,1-1 0 0 0,0 1 0 0 0,0 0 0 0 0,0 0 0 0 0,1-1 0 0 0,-1 1 0 0 0,1-1 1 0 0,0 1-1 0 0,0-1 0 0 0,1 0 0 0 0,-1-1 0 0 0,1 1 0 0 0,0 0 0 0 0,0-1 0 0 0,0 0 0 0 0,0 0 0 0 0,1 0 0 0 0,-1-1 0 0 0,1 1 0 0 0,0-1 0 0 0,0 0 0 0 0,0-1 0 0 0,0 1 0 0 0,0-1 0 0 0,5 1-7 0 0,-3 0 1 0 0,1 0-1 0 0,0 0 1 0 0,0-1 0 0 0,1 0-1 0 0,-1-1 1 0 0,0 0-1 0 0,0 0 1 0 0,0 0 0 0 0,0-1-1 0 0,0-1 1 0 0,0 1-1 0 0,0-1 1 0 0,0-1 0 0 0,0 1-1 0 0,-1-1 1 0 0,1-1-1 0 0,-1 1 1 0 0,0-1 0 0 0,0-1-1 0 0,2-1 0 0 0,-9 4-12 0 0,1 0 0 0 0,-1 0 0 0 0,0-1 0 0 0,0 1 0 0 0,0 0 0 0 0,0 0-1 0 0,0 0 1 0 0,-1-1 0 0 0,1 1 0 0 0,-1 0 0 0 0,1 0 0 0 0,-1 0 0 0 0,0 0 0 0 0,0 0 0 0 0,0 0-1 0 0,0 0 1 0 0,0 0 0 0 0,0 0 0 0 0,0 1 0 0 0,-1-1 0 0 0,1 0 0 0 0,-1 1 0 0 0,1-1 0 0 0,-1 1-1 0 0,0-1 1 0 0,1 1 0 0 0,-1 0 0 0 0,0 0 0 0 0,0 0 0 0 0,0 0 0 0 0,0 0 0 0 0,0 0-1 0 0,0 0 1 0 0,0 1 0 0 0,-1-1 12 0 0,-85-39-819 0 0,-32-24-5052 0 0,109 52 4683 0 0</inkml:trace>
  <inkml:trace contextRef="#ctx0" brushRef="#br0" timeOffset="-116368.884">21987 4843 928 0 0,'21'0'323'0'0,"27"-38"41"0"0,-44 46-126 0 0,-1 1-1 0 0,0-1 0 0 0,0 0 1 0 0,-1 1-1 0 0,0-1 0 0 0,-1 1 1 0 0,0 0-1 0 0,0-1 0 0 0,0 1 1 0 0,-1 0-1 0 0,-1 0 0 0 0,0-1 1 0 0,0 1-1 0 0,0 0 0 0 0,-1 0-237 0 0,1 22 334 0 0,1 220 495 0 0,0-250-1177 0 0,0 16-3712 0 0,0-17 2966 0 0</inkml:trace>
  <inkml:trace contextRef="#ctx0" brushRef="#br0" timeOffset="-112616.554">25454 2601 836 0 0,'0'0'145'0'0,"0"0"105"0"0,0 0-72 0 0,0 0-58 0 0,0 0-2 0 0,0 0 49 0 0,0 0-29 0 0,0 0-48 0 0,0 0-65 0 0,-21 0 1431 0 0,-26-9-282 0 0,63-1 396 0 0,192-11-1081 0 0,0 10 0 0 0,78 10-489 0 0,-201 1 64 0 0,133 22-104 0 0,-162-11-4104 0 0,-54-7 2955 0 0</inkml:trace>
  <inkml:trace contextRef="#ctx0" brushRef="#br0" timeOffset="-110315.868">20235 1642 836 0 0,'0'0'148'0'0,"0"0"29"0"0,0 0-7 0 0,0 0-37 0 0,0 0-63 0 0,0 0 15 0 0,0 0 15 0 0,1 23 463 0 0,5-19-519 0 0,1 0 1 0 0,-1-1-1 0 0,1 0 0 0 0,0 0 0 0 0,0 0 1 0 0,0-1-1 0 0,0 0 0 0 0,1 0 0 0 0,-1-1 1 0 0,0 0-1 0 0,1 0 0 0 0,-1 0 0 0 0,1-1 0 0 0,-1-1 1 0 0,0 1-1 0 0,1-1 0 0 0,-1 0 0 0 0,8-2-44 0 0,18 1 94 0 0,168-15 208 0 0,534-19 498 0 0,426 6-306 0 0,-897 13-418 0 0,1110 16 251 0 0,-767 21 157 0 0,-6 40 214 0 0,-225-35-483 0 0,-161-3-92 0 0,475-5 87 0 0,-477-18 664 0 0,-211 1-822 0 0,17 3-1672 0 0,-22 16-1905 0 0,-6-18 2359 0 0</inkml:trace>
  <inkml:trace contextRef="#ctx0" brushRef="#br0" timeOffset="-108093.041">20186 1684 860 0 0,'0'0'134'0'0,"0"0"-44"0"0,0 0-1 0 0,0 0 57 0 0,0 0-124 0 0,0 0-32 0 0,0 0 64 0 0,0 0 2 0 0,0 0 27 0 0,0 0-46 0 0,0 0 53 0 0,0 0-47 0 0,0 0-69 0 0,0 0 25 0 0,0 0-53 0 0,0 56 185 0 0,-29 520 427 0 0,39-180-9 0 0,-7-84-484 0 0,-3 588 193 0 0,8-709-92 0 0,21-30-136 0 0,21 309 886 0 0,-17-291-650 0 0,-13-23 115 0 0,7 71 430 0 0,21-21-204 0 0,-15-101 157 0 0,-24-83-4343 0 0,-9-25 2303 0 0</inkml:trace>
  <inkml:trace contextRef="#ctx0" brushRef="#br0" timeOffset="-106709.1">20221 5473 1204 0 0,'356'-4'2570'0'0,"-162"-12"-2370"0"0,259-1 117 0 0,-176 4 213 0 0,28-4 149 0 0,378-13 132 0 0,138 15-311 0 0,-592 33-472 0 0,59-4 155 0 0,-93 4-122 0 0,0-8 0 0 0,119-12-61 0 0,-90-1-298 0 0,918 2 393 0 0,-769-26 667 0 0,80-28-762 0 0,-265 31-26 0 0,257-53 592 0 0,-231 48-83 0 0,-177 14-2390 0 0,-104-46-1691 0 0,39 40 2333 0 0</inkml:trace>
  <inkml:trace contextRef="#ctx0" brushRef="#br0" timeOffset="-104553.732">26359 1686 848 0 0,'0'0'148'0'0,"0"0"-39"0"0,0 0 23 0 0,0 0 5 0 0,0 0-4 0 0,0 0-81 0 0,0 0 18 0 0,0 0-74 0 0,0 0-38 0 0,0 0 104 0 0,0 0 46 0 0,0 0-68 0 0,0 0-11 0 0,0 0 6 0 0,0 0-54 0 0,0 0-9 0 0,0 0 5 0 0,0 0-17 0 0,0 0 2 0 0,3 3 48 0 0,1 7 22 0 0,0 0 1 0 0,0 0-1 0 0,-1 0 1 0 0,0 0-1 0 0,-1 1 0 0 0,0-1 1 0 0,-1 1-1 0 0,0-1 1 0 0,-1 1-1 0 0,0-1 0 0 0,-1 1 1 0 0,0 0-1 0 0,-1 7-32 0 0,0 25 169 0 0,-7 60-30 0 0,-2 22 133 0 0,6 219 340 0 0,-11 17-482 0 0,25-233-146 0 0,7 19 300 0 0,-13 428 429 0 0,-54-7 31 0 0,35-193-601 0 0,34-165 74 0 0,-18-46 153 0 0,12-133-171 0 0,29 177 442 0 0,-39-87 96 0 0,12-85 405 0 0,-13-17-1393 0 0,2-30-1771 0 0,0-37-1688 0 0,-3 21 2285 0 0</inkml:trace>
  <inkml:trace contextRef="#ctx0" brushRef="#br0" timeOffset="-102542.563">26796 1689 1056 0 0,'0'0'292'0'0,"0"0"44"0"0,0 0-16 0 0,0 0-36 0 0,0 0 40 0 0,0 0-22 0 0,0 0-38 0 0,0 0-36 0 0,0 0-18 0 0,0 0-20 0 0,0 0 0 0 0,0 0-16 0 0,0 0-14 0 0,0 0-17 0 0,0 0-18 0 0,0 0 5 0 0,0 0 55 0 0,1-4-43 0 0,3 1-139 0 0,1 0 0 0 0,0 0 1 0 0,0 0-1 0 0,0 0 0 0 0,0 1 0 0 0,0 0 0 0 0,0 0 1 0 0,0 0-1 0 0,1 1 0 0 0,-1 0 0 0 0,1 0 0 0 0,-1 0 1 0 0,1 1-1 0 0,-1-1 0 0 0,1 1 0 0 0,-1 1 0 0 0,1-1 0 0 0,0 1 1 0 0,-1 0-1 0 0,0 0 0 0 0,1 1-3 0 0,24-1 15 0 0,39-2 150 0 0,-25-1-167 0 0,0 2-1 0 0,0 2 1 0 0,-1 2 0 0 0,1 1-1 0 0,-1 3 1 0 0,16 5 2 0 0,99 62 59 0 0,-109 48 46 0 0,10 195-366 0 0,1 302 1408 0 0,-59-120-518 0 0,-1 5-133 0 0,-11-403-271 0 0,-17 168-143 0 0,19 215 231 0 0,-23-390-127 0 0,27 240-216 0 0,-4-296 114 0 0,9-38-95 0 0,-9 34 831 0 0,-3-65-2810 0 0,-2-50-1830 0 0,6 45 2642 0 0</inkml:trace>
  <inkml:trace contextRef="#ctx0" brushRef="#br0" timeOffset="-101272.013">26375 2552 1380 0 0,'0'0'291'0'0,"0"0"-72"0"0,0 0-61 0 0,0 0-77 0 0,0 0 16 0 0,0 0 47 0 0,0 0 81 0 0,0 0-88 0 0,0 0 45 0 0,0 0-124 0 0,0 0-4 0 0,0 0-6 0 0,0 0 50 0 0,0 0 42 0 0,0 0-115 0 0,0 0-30 0 0,0 0 71 0 0,0 0 43 0 0,0 0-17 0 0,0 0 19 0 0,0 0-45 0 0,0 0 24 0 0,1 5 153 0 0,2-2-195 0 0,1 0 0 0 0,0 0 0 0 0,0 0-1 0 0,1 0 1 0 0,-1-1 0 0 0,0 0 0 0 0,1 0 0 0 0,0 0-1 0 0,-1 0 1 0 0,1-1 0 0 0,0 1 0 0 0,0-1 0 0 0,0-1 0 0 0,0 1-1 0 0,0-1 1 0 0,0 0 0 0 0,0 0 0 0 0,0 0 0 0 0,0 0-1 0 0,0-1 1 0 0,-1 0 0 0 0,1 0 0 0 0,2-1-48 0 0,23 1 117 0 0,141 14-139 0 0,223-3 817 0 0,-5 18-449 0 0,-276-28 315 0 0,-112 0-683 0 0,40 0 1228 0 0,-20-9-536 0 0,-23 12-4246 0 0,-6-2 1059 0 0,2 1 1218 0 0</inkml:trace>
  <inkml:trace contextRef="#ctx0" brushRef="#br0" timeOffset="-95923.75">20486 5588 896 0 0,'0'0'405'0'0,"0"0"-56"0"0,0 0-85 0 0,0 0-82 0 0,0 0 19 0 0,0 0 28 0 0,0 0 20 0 0,0 0 0 0 0,0 0-97 0 0,0 0-1 0 0,0 0-42 0 0,0 0 37 0 0,0 0-14 0 0,0 0 24 0 0,0 0-4 0 0,0 0-28 0 0,0 0-58 0 0,0 0-15 0 0,0 0-2 0 0,3-15 557 0 0,0 2-2267 0 0,-29 33 1638 0 0,-7 324 956 0 0,8-202-538 0 0,25 57 163 0 0,0-198-442 0 0,0 28-134 0 0,-4-8 1137 0 0,18 24 66 0 0,29 119-1218 0 0,-29-117 1165 0 0,-14-46-1094 0 0,0-1 12 0 0,23 9-106 0 0,129 9 131 0 0,0-7-1 0 0,86-6-74 0 0,180-13 19 0 0,-115 6 8 0 0,-71 17 92 0 0,816-11-208 0 0,-770 11 113 0 0,649 1-28 0 0,-652-37-14 0 0,667-71 127 0 0,-589 46 60 0 0,231-43-265 0 0,-51 84 170 0 0,-355-16-155 0 0,1 7 106 0 0,104 9 767 0 0,-281 5-739 0 0,26-18-158 0 0,-45-6-3366 0 0,-7-22 426 0 0,19 26 1641 0 0</inkml:trace>
  <inkml:trace contextRef="#ctx0" brushRef="#br0" timeOffset="-94711.966">27623 5129 948 0 0,'-17'-34'5903'0'0,"-6"46"-5413"0"0,18 0-500 0 0,-1-1 0 0 0,1 1 0 0 0,1 0 0 0 0,0 0-1 0 0,0 0 1 0 0,2 0 0 0 0,-1 1 0 0 0,2-1 0 0 0,-1 1-1 0 0,2 0 1 0 0,0-1 0 0 0,0 1 0 0 0,1 0 10 0 0,-1 18-2 0 0,-4 534 1334 0 0,-3-479-1027 0 0,-2-41-208 0 0,8 47 234 0 0,1-9 148 0 0,-8-34-404 0 0,8 92 921 0 0,0-139-981 0 0,0-2 26 0 0,-6 17-1238 0 0,-46-72-5202 0 0,36 36 5173 0 0</inkml:trace>
  <inkml:trace contextRef="#ctx0" brushRef="#br0" timeOffset="-93178.239">26410 5358 1280 0 0,'0'0'335'0'0,"0"0"9"0"0,0 0-42 0 0,0 0-89 0 0,0 0 7 0 0,0 0-19 0 0,0 0-16 0 0,0 0-21 0 0,0 0-25 0 0,0 0-28 0 0,0 0-1 0 0,0 0 45 0 0,0 0 4 0 0,0 0-16 0 0,0 0-36 0 0,0 0-68 0 0,0 0 44 0 0,0 0 17 0 0,0 0-82 0 0,0 0-26 0 0,0 0 13 0 0,0 0 49 0 0,0 0 7 0 0,0 0 5 0 0,0 0 12 0 0,0 0-85 0 0,0 0 4 0 0,0 0 103 0 0,-5 57 480 0 0,-8 114-153 0 0,13 113-60 0 0,13-174 210 0 0,-13 346 1111 0 0,9-434-1442 0 0,-2 28 467 0 0,10-25-434 0 0,-24-27-6932 0 0,4-1 5299 0 0</inkml:trace>
  <inkml:trace contextRef="#ctx0" brushRef="#br0" timeOffset="-91363.123">22111 5203 1016 0 0,'0'0'325'0'0,"0"0"-47"0"0,0 0-71 0 0,0 0-5 0 0,0 0-34 0 0,0 0 4 0 0,0 0-38 0 0,23 1 540 0 0,-21-1-661 0 0,0 1 0 0 0,1 0-1 0 0,-1 0 1 0 0,0 0-1 0 0,0 0 1 0 0,0 0 0 0 0,-1 0-1 0 0,1 1 1 0 0,0-1-1 0 0,0 1 1 0 0,-1-1 0 0 0,1 1-1 0 0,-1 0 1 0 0,1-1-1 0 0,-1 1 1 0 0,0 0 0 0 0,0 0-1 0 0,0 0 1 0 0,0 0 0 0 0,0 0-1 0 0,0 0 1 0 0,0 1-1 0 0,-1-1 1 0 0,1 0 0 0 0,-1 0-1 0 0,1 0 1 0 0,-1 1-1 0 0,0-1 1 0 0,0 0 0 0 0,0 1-1 0 0,0-1 1 0 0,-1 0-1 0 0,1 0 1 0 0,0 1 0 0 0,-1 0-13 0 0,1 514 1196 0 0,28-297-430 0 0,-26 345 1515 0 0,19-520-2225 0 0,-21-45 56 0 0,0 45 34 0 0,0 29 377 0 0,0-73-402 0 0,1 24 150 0 0,8-28-6153 0 0,-8-2 4618 0 0</inkml:trace>
  <inkml:trace contextRef="#ctx0" brushRef="#br0" timeOffset="-85580.173">20502 1696 1056 0 0,'0'0'300'0'0,"0"0"-73"0"0,0 0-27 0 0,0 0 72 0 0,0 0-82 0 0,0 0-43 0 0,0 0 47 0 0,0 0 44 0 0,0 0 33 0 0,0 0-13 0 0,0 0-7 0 0,0 0-31 0 0,0 0-54 0 0,0 0-21 0 0,0 0-69 0 0,0 0 9 0 0,0 0 128 0 0,0 0 26 0 0,0 0-82 0 0,0 0 10 0 0,0 0 14 0 0,0 0 11 0 0,0 0-34 0 0,0 0-58 0 0,0 0-48 0 0,0 0 48 0 0,0 0-43 0 0,0 0-32 0 0,0 0-3 0 0,0 0-6 0 0,0 0 7 0 0,0 0 7 0 0,0 0-1 0 0,0 0-1 0 0,0 0-2 0 0,0 0-5 0 0,0 0-19 0 0,0 0-59 0 0,0 0 3 0 0,0 0 74 0 0,23 12-152 0 0,90 91 14 0 0,-26 10 1122 0 0,-33-33-646 0 0,-1-30-263 0 0,-13-17-244 0 0,-40-33 187 0 0,2 2 421 0 0,-1-2-3307 0 0,-1 0 1066 0 0,0 0 546 0 0</inkml:trace>
  <inkml:trace contextRef="#ctx0" brushRef="#br0" timeOffset="-81438.151">26860 5643 1108 0 0,'0'0'562'0'0,"0"0"-27"0"0,0 0 88 0 0,0 0-38 0 0,0 0-74 0 0,0 0-47 0 0,0-12 93 0 0,0 6 4079 0 0,15-10-4175 0 0,-12 16-446 0 0,-3 0-36 0 0,0 0 35 0 0,0 0 15 0 0,0 0-2 0 0,0 0-41 0 0,0 0-5 0 0,0 0 39 0 0,0 0 34 0 0,0 0-25 0 0,0 0-44 0 0,0 0 0 0 0,0 0 29 0 0,0 0-7 0 0,0 0 58 0 0,0 0 9 0 0,0 0 25 0 0,0 0-30 0 0,0 0-35 0 0,0 0 6 0 0,0 0 16 0 0,0 0-4 0 0,0 0-2 0 0,0 0 17 0 0,0 0 0 0 0,0 0-25 0 0,0 0-34 0 0,0 0-12 0 0,0 0 36 0 0,8-6-268 0 0,-23 126 154 0 0,13 160-75 0 0,2-278 117 0 0,9 24 189 0 0,-28 5-90 0 0,-1-20-231 0 0,85-11 452 0 0,-27 0-420 0 0,-37 0 59 0 0,22-15-3942 0 0,-19-3 156 0 0,-4 11 2583 0 0</inkml:trace>
  <inkml:trace contextRef="#ctx0" brushRef="#br0" timeOffset="-81126.513">26977 5641 896 0 0,'0'0'601'0'0,"0"0"-56"0"0,-37 23 2595 0 0,17-3-5224 0 0,13-15 918 0 0</inkml:trace>
  <inkml:trace contextRef="#ctx0" brushRef="#br0" timeOffset="-72978.686">5466 3979 936 0 0,'4'0'7457'0'0,"124"-3"-6250"0"0,187-12-113 0 0,-129 12-2879 0 0,-181 22-1480 0 0,-48-3 585 0 0,15-6 1392 0 0</inkml:trace>
  <inkml:trace contextRef="#ctx0" brushRef="#br0" timeOffset="-72730.527">5450 4324 1068 0 0,'71'26'4080'0'0,"273"-16"-2462"0"0,-210-12-4463 0 0,-95-1 1495 0 0,19-9 3 0 0</inkml:trace>
  <inkml:trace contextRef="#ctx0" brushRef="#br0" timeOffset="-76224.296">2301 3768 1240 0 0,'0'0'314'0'0,"0"0"45"0"0,0-13 70 0 0,0 6 4538 0 0,-11 74-3851 0 0,-51 376-858 0 0,56-385-233 0 0,0 106 190 0 0,25-67-59 0 0,-15-91-126 0 0,1-1 1 0 0,0-1-1 0 0,0 1 0 0 0,0-1 1 0 0,0 1-1 0 0,1-2 1 0 0,0 1-1 0 0,0 0 0 0 0,0-1 1 0 0,0 0-1 0 0,0-1 0 0 0,1 0 1 0 0,0 0-1 0 0,-1 0 1 0 0,1 0-1 0 0,0-1 0 0 0,-1 0 1 0 0,1-1-1 0 0,0 0 1 0 0,0 0-1 0 0,0 0 0 0 0,0-1 1 0 0,0 0-31 0 0,1 2 30 0 0,221-1 526 0 0,-149-16-459 0 0,-79 16-140 0 0,-1 0 8 0 0,0 0 2 0 0,0 0-23 0 0,19-29-4757 0 0,-25 1 2302 0 0,5 16 1261 0 0</inkml:trace>
  <inkml:trace contextRef="#ctx0" brushRef="#br0" timeOffset="-75885.012">2426 4151 1544 0 0,'-1'-14'5469'0'0,"42"3"-4618"0"0,301-14 732 0 0,-288 25-2197 0 0,-53 0 340 0 0,-1 0-170 0 0,-7 3-4592 0 0,-3-4 3913 0 0</inkml:trace>
  <inkml:trace contextRef="#ctx0" brushRef="#br0" timeOffset="-75557.21">2332 3779 1324 0 0,'20'-8'3092'0'0,"72"-10"-2268"0"0,1 4 0 0 0,0 4-1 0 0,1 4 1 0 0,46 6-824 0 0,-139 0-53 0 0,-1 0-3 0 0,0 0-63 0 0,0 0-11 0 0,5 0 164 0 0,2 0-4403 0 0,1 0 2967 0 0</inkml:trace>
  <inkml:trace contextRef="#ctx0" brushRef="#br0" timeOffset="-75132.727">4067 3769 1236 0 0,'-5'15'4407'0'0,"-32"29"-4437"0"0,30-36 421 0 0,-71 88 351 0 0,5 4 0 0 0,4 3-1 0 0,-46 94-741 0 0,90-163-793 0 0,-13-21-3639 0 0,28-13 3148 0 0</inkml:trace>
  <inkml:trace contextRef="#ctx0" brushRef="#br0" timeOffset="-74836.096">3484 3838 836 0 0,'4'-9'1928'0'0,"-3"9"-1849"0"0,-1 1 1 0 0,0-1-1 0 0,0 0 0 0 0,0 1 1 0 0,0-1-1 0 0,1 1 1 0 0,-1-1-1 0 0,0 1 1 0 0,0-1-1 0 0,1 1 0 0 0,-1-1 1 0 0,0 0-1 0 0,1 1 1 0 0,-1-1-1 0 0,0 0 1 0 0,1 1-1 0 0,-1-1 1 0 0,1 0-1 0 0,-1 1 0 0 0,0-1 1 0 0,1 0-1 0 0,-1 0 1 0 0,1 0-1 0 0,-1 1 1 0 0,1-1-1 0 0,-1 0 0 0 0,1 0 1 0 0,-1 0-1 0 0,1 0 1 0 0,-1 0-1 0 0,1 0 1 0 0,-1 0-1 0 0,1 0 1 0 0,-1 0-1 0 0,1 0 0 0 0,-1 0 1 0 0,1 0-1 0 0,-1 0 1 0 0,1 0-1 0 0,-1-1 1 0 0,1 1-1 0 0,-1 0 1 0 0,0 0-1 0 0,1-1 0 0 0,-1 1 1 0 0,1 0-1 0 0,-1 0 1 0 0,0-1-1 0 0,1 1 1 0 0,-1 0-1 0 0,1-1 0 0 0,-1 1 1 0 0,0-1-1 0 0,0 1 1 0 0,1 0-1 0 0,-1-1 1 0 0,0 1-1 0 0,0-1 1 0 0,1 1-1 0 0,-1-1 0 0 0,0 1 1 0 0,0-1-1 0 0,0 1 1 0 0,0-1-1 0 0,0 1 1 0 0,0-1-1 0 0,0 1-79 0 0,10 9-79 0 0,327 285 1332 0 0,-143-95-1646 0 0,-188-193 665 0 0,11 12-2271 0 0,-13-30-1924 0 0,-9-6 2630 0 0</inkml:trace>
  <inkml:trace contextRef="#ctx0" brushRef="#br0" timeOffset="-74527.082">4183 3816 1360 0 0,'11'2'3488'0'0,"26"21"-2590"0"0,163 115 389 0 0,-194-131-1621 0 0,11 6-3153 0 0,-16-13 2207 0 0</inkml:trace>
  <inkml:trace contextRef="#ctx0" brushRef="#br0" timeOffset="-74266.374">4691 3746 1604 0 0,'-14'22'3543'0'0,"-16"29"-2783"0"0,2 1 1 0 0,2 2-1 0 0,2 0 0 0 0,-14 54-760 0 0,-17 39 409 0 0,-4-43-1545 0 0,54-98 803 0 0,0-1 1 0 0,-1 0 0 0 0,1 0 0 0 0,-1 0 0 0 0,0-1 0 0 0,0 0 0 0 0,0 0 0 0 0,-1 0 0 0 0,0-1-1 0 0,1 0 1 0 0,-1 0 0 0 0,0-1 0 0 0,0 0 0 0 0,-8 2 332 0 0,-15 0-1279 0 0</inkml:trace>
  <inkml:trace contextRef="#ctx0" brushRef="#br0" timeOffset="-73877.854">3382 3693 1088 0 0,'-16'9'236'0'0,"0"0"0"0"0,0 2 0 0 0,1 0 0 0 0,1 1 0 0 0,-1 0 0 0 0,2 1 0 0 0,0 1 0 0 0,1 0 0 0 0,0 0 0 0 0,1 1 0 0 0,0 1 0 0 0,2 0 0 0 0,0 1 0 0 0,0-1-1 0 0,2 2 1 0 0,0-1 0 0 0,1 1 0 0 0,1 0 0 0 0,0 0 0 0 0,1 1 0 0 0,0 9-236 0 0,6 86 800 0 0,6-88-739 0 0,1-1-1 0 0,2 0 1 0 0,1-1 0 0 0,0 0 0 0 0,2-1 0 0 0,1 0 0 0 0,0-1 0 0 0,2-1 0 0 0,1 0 0 0 0,0-2-1 0 0,1 0 1 0 0,1-1 0 0 0,1-1 0 0 0,1-1 0 0 0,0 0 0 0 0,4 0-61 0 0,9 5-790 0 0,1-1 0 0 0,1-2 0 0 0,1-2-1 0 0,0-1 1 0 0,1-2 0 0 0,27 6 790 0 0,-17-9-1280 0 0</inkml:trace>
  <inkml:trace contextRef="#ctx0" brushRef="#br0" timeOffset="-73536.719">4844 3601 904 0 0,'9'4'213'0'0,"0"1"0"0"0,-1 0 0 0 0,0 1 0 0 0,0-1 0 0 0,0 2 0 0 0,0-1 0 0 0,-1 1 0 0 0,0 0 0 0 0,-1 1 0 0 0,0-1 0 0 0,0 1 0 0 0,0 1 0 0 0,-1-1 0 0 0,0 1 1 0 0,-1 0-1 0 0,0 0 0 0 0,0 0 0 0 0,-1 0 0 0 0,2 9-213 0 0,0-6 211 0 0,12 33 268 0 0,-1 0 0 0 0,-3 1 0 0 0,-2 0 0 0 0,-2 1 0 0 0,-2 0 0 0 0,-2 0 0 0 0,-2 1 0 0 0,-2 13-479 0 0,-2-37 143 0 0,-1 1 1 0 0,-1-1 0 0 0,-1 0-1 0 0,-2 1 1 0 0,0-2-1 0 0,-1 1 1 0 0,-2-1 0 0 0,0 0-1 0 0,-1-1 1 0 0,-2 0-1 0 0,0 0-143 0 0,4-9-220 0 0,-1 1 0 0 0,-1-2 0 0 0,0 1 0 0 0,0-1-1 0 0,-1-1 1 0 0,-1 0 0 0 0,0 0 0 0 0,0-1 0 0 0,-1-1-1 0 0,0 0 1 0 0,-8 3 220 0 0,16-9-265 0 0,0-1 0 0 0,0-1 0 0 0,0 1 0 0 0,0-1 0 0 0,-1 1-1 0 0,1-1 1 0 0,-1-1 0 0 0,1 1 0 0 0,-1-1 0 0 0,1 0 0 0 0,0 0 0 0 0,-1-1 0 0 0,1 0 0 0 0,-1 1-1 0 0,1-2 1 0 0,0 1 0 0 0,-1-1 0 0 0,1 0 0 0 0,-2-1 265 0 0,-18-10-1195 0 0</inkml:trace>
  <inkml:trace contextRef="#ctx0" brushRef="#br0" timeOffset="-54378.895">15974 3744 1216 0 0,'-16'44'5000'0'0,"18"-38"-4904"0"0,1 0 1 0 0,0 0-1 0 0,0 0 0 0 0,0 0 1 0 0,1 0-1 0 0,0 0 1 0 0,0-1-1 0 0,1 0 0 0 0,-1 0 1 0 0,1 0-1 0 0,0 0 1 0 0,1-1-1 0 0,-1 0 0 0 0,1 0 1 0 0,-1 0-1 0 0,1-1 0 0 0,1 0 1 0 0,-1 0-1 0 0,0-1 1 0 0,1 1-1 0 0,-1-1 0 0 0,1-1 1 0 0,2 1-97 0 0,0 0 62 0 0,0 0 0 0 0,0-1 0 0 0,0 0 0 0 0,0 0 0 0 0,0-1 0 0 0,0 0 0 0 0,0-1 0 0 0,0 0 1 0 0,0-1-1 0 0,0 0 0 0 0,0 0 0 0 0,-1 0 0 0 0,1-1 0 0 0,-1-1 0 0 0,0 1 0 0 0,7-5-62 0 0,-11 5 35 0 0,0-1-1 0 0,0 1 1 0 0,0-1 0 0 0,0 0-1 0 0,-1 0 1 0 0,0 0 0 0 0,0-1-1 0 0,0 1 1 0 0,0-1 0 0 0,0 0-1 0 0,-1 0 1 0 0,0 0 0 0 0,0 0-1 0 0,-1 0 1 0 0,1 0-1 0 0,-1 0 1 0 0,0 0 0 0 0,0-1-1 0 0,-1 1 1 0 0,0 0 0 0 0,0-1-1 0 0,0-4-34 0 0,0 9 46 0 0,-5-22-6 0 0,14 69-28 0 0,28 311 76 0 0,-37-345-80 0 0,0 0 1 0 0,-1 0-1 0 0,0 0 0 0 0,-1 0 1 0 0,0 0-1 0 0,0-1 1 0 0,-2 1-1 0 0,1-1 1 0 0,-2 1-1 0 0,1-1 1 0 0,-2 0-1 0 0,1-1 1 0 0,-1 0-1 0 0,-1 0 0 0 0,0 0 1 0 0,0 0-1 0 0,-1-1 1 0 0,0 0-1 0 0,-6 4-8 0 0,8-12 18 0 0,1-1 1 0 0,-1 0-1 0 0,1 0 0 0 0,0 0 0 0 0,-1-1 0 0 0,1 0 1 0 0,0 0-1 0 0,-1 0 0 0 0,1 0 0 0 0,0-1 0 0 0,0 0 1 0 0,0 0-1 0 0,0-1 0 0 0,0 1 0 0 0,1-1 0 0 0,-1 0 1 0 0,1 0-1 0 0,0 0 0 0 0,0-1 0 0 0,0 0 0 0 0,0 0 1 0 0,0 0-1 0 0,1 0 0 0 0,0 0 0 0 0,0-1 0 0 0,0 1 0 0 0,0-1 1 0 0,1 0-1 0 0,0 0 0 0 0,0 0 0 0 0,0 0 0 0 0,0 0 1 0 0,1 0-1 0 0,0-1 0 0 0,0-3-18 0 0,0 3-9 0 0,1 0-1 0 0,1 0 1 0 0,-1 0-1 0 0,1 0 1 0 0,0 0-1 0 0,0 0 1 0 0,1 0 0 0 0,-1 0-1 0 0,2 0 1 0 0,-1 1-1 0 0,0-1 1 0 0,1 1-1 0 0,0 0 1 0 0,0-1 0 0 0,1 1-1 0 0,0 1 1 0 0,-1-1-1 0 0,1 0 1 0 0,1 1 0 0 0,-1 0-1 0 0,1 0 1 0 0,1 0 9 0 0,238-158-7061 0 0,-206 138 5802 0 0,-3 6 7 0 0</inkml:trace>
  <inkml:trace contextRef="#ctx0" brushRef="#br0" timeOffset="-54131.354">16991 3553 984 0 0,'16'-6'3628'0'0,"25"66"-2467"0"0,-32-40-958 0 0,-1 0 1 0 0,0 1-1 0 0,-2 0 0 0 0,0 1 0 0 0,-2-1 1 0 0,0 1-1 0 0,-1 0 0 0 0,-1 0 0 0 0,-2 0 1 0 0,0 0-1 0 0,-1 0 0 0 0,-1 0 0 0 0,-1 0 1 0 0,-1-1-1 0 0,-1 1 0 0 0,-1-1 0 0 0,-1 0 1 0 0,0 0-1 0 0,-2-1 0 0 0,0 0 0 0 0,-3 3-203 0 0,-4 5-10 0 0,-1-1-1 0 0,-1 0 0 0 0,-1-1 0 0 0,-1-1 0 0 0,-2-1 0 0 0,0-1 0 0 0,-2-1 0 0 0,0-1 1 0 0,-7 3 10 0 0,-12 6-905 0 0,0-3 1 0 0,-2-1-1 0 0,-1-3 1 0 0,-1-1-1 0 0,-1-3 1 0 0,-1-1-1 0 0,0-3 1 0 0,-21 3 904 0 0,-13-1-1192 0 0</inkml:trace>
  <inkml:trace contextRef="#ctx0" brushRef="#br0" timeOffset="-55660.242">14662 3741 928 0 0,'5'5'4391'0'0,"24"25"-3456"0"0,-16-18-821 0 0,1 0 0 0 0,1 0 0 0 0,0-1 0 0 0,0-1-1 0 0,1-1 1 0 0,0 0 0 0 0,1-1 0 0 0,0-1 0 0 0,0-1 0 0 0,5 1-114 0 0,113 15-3638 0 0,-121-22 2419 0 0</inkml:trace>
  <inkml:trace contextRef="#ctx0" brushRef="#br0" timeOffset="-55412.292">15159 3756 2536 0 0,'6'-19'5058'0'0,"-29"43"-3936"0"0,19-20-1249 0 0,-43 56 463 0 0,3 2 0 0 0,2 2 1 0 0,3 2-1 0 0,4 1 0 0 0,-16 43-336 0 0,33-73-115 0 0,6-5-1123 0 0,14-25-4686 0 0,1-9 4751 0 0</inkml:trace>
  <inkml:trace contextRef="#ctx0" brushRef="#br0" timeOffset="-55161.081">15211 3948 1368 0 0,'4'0'884'0'0,"-1"1"-32"0"0,6 1-24 0 0,16 0-168 0 0,-9-2-76 0 0,9 0-51 0 0,5 0-129 0 0,7 0 0 0 0,2 0-160 0 0,2 0-132 0 0,-2 0-4 0 0,1 0-516 0 0,-5 0-204 0 0,-3 0-453 0 0,-7 0-239 0 0,-9 0 12 0 0,-4 0-20 0 0</inkml:trace>
  <inkml:trace contextRef="#ctx0" brushRef="#br0" timeOffset="-54929.779">15215 4113 1216 0 0,'17'24'5592'0'0,"49"-15"-4717"0"0,-64-9-654 0 0,256-36-702 0 0,-131-8-4407 0 0,-103 34 3645 0 0</inkml:trace>
  <inkml:trace contextRef="#ctx0" brushRef="#br0" timeOffset="-59093.532">11413 3741 1452 0 0,'8'-12'2636'0'0,"2"2"1469"0"0,-8 38-3236 0 0,18 317 485 0 0,14-105-858 0 0,-33-208-1696 0 0,-18-36-4222 0 0,9-14 4190 0 0,-4-3 30 0 0</inkml:trace>
  <inkml:trace contextRef="#ctx0" brushRef="#br0" timeOffset="-58828.045">11461 3551 988 0 0,'4'-2'87'0'0,"-1"0"-1"0"0,1 0 1 0 0,0 0 0 0 0,0 0 0 0 0,0 1-1 0 0,0 0 1 0 0,0 0 0 0 0,0 0-1 0 0,0 0 1 0 0,0 1 0 0 0,0-1-1 0 0,0 1 1 0 0,0 0 0 0 0,0 0-1 0 0,1 1 1 0 0,-1-1 0 0 0,0 1 0 0 0,0 0-1 0 0,0 0 1 0 0,0 0 0 0 0,0 1-1 0 0,0-1 1 0 0,-1 1 0 0 0,1 0-1 0 0,0 0 1 0 0,-1 0 0 0 0,0 1-1 0 0,1-1 1 0 0,-1 1 0 0 0,0 0-1 0 0,0 0 1 0 0,0 0 0 0 0,-1 0 0 0 0,1 0-1 0 0,-1 1 1 0 0,0-1 0 0 0,0 1-1 0 0,0-1 1 0 0,0 1 0 0 0,0 0-1 0 0,-1 0 1 0 0,0 0 0 0 0,0 0-1 0 0,0 1-86 0 0,3 9 97 0 0,0 0-1 0 0,-1 0 0 0 0,-1 1 0 0 0,-1-1 0 0 0,0 1 0 0 0,-1 0 0 0 0,0-1 0 0 0,-1 1 0 0 0,-1-1 0 0 0,0 1 0 0 0,-1-1 0 0 0,0 0 0 0 0,-2 0 0 0 0,1 0 0 0 0,-2-1 0 0 0,0 1 0 0 0,0-1 1 0 0,-1 0-1 0 0,-1-1 0 0 0,0 0 0 0 0,-1 0 0 0 0,0-1 0 0 0,-1 0 0 0 0,0 0 0 0 0,-11 8-96 0 0,12-29-4098 0 0,11 2 2888 0 0</inkml:trace>
  <inkml:trace contextRef="#ctx0" brushRef="#br0" timeOffset="-58565.54">12009 3709 1496 0 0,'-15'10'336'0'0,"1"-1"0"0"0,0 2 0 0 0,0 0 0 0 0,1 1 0 0 0,0 0 0 0 0,1 1 0 0 0,1 1 0 0 0,0-1 0 0 0,1 2 0 0 0,1-1 0 0 0,0 2 0 0 0,0-1 0 0 0,2 1 0 0 0,0 0 0 0 0,1 1 0 0 0,0-1 0 0 0,-1 15-336 0 0,5 64 863 0 0,7-79-859 0 0,1 0 0 0 0,1 0 0 0 0,0 0 0 0 0,1-1 0 0 0,1 0 0 0 0,1-1 0 0 0,0 0-1 0 0,0 0 1 0 0,1-1 0 0 0,10 9-4 0 0,-6-9-486 0 0,-1-1-1 0 0,2 0 0 0 0,0-1 1 0 0,0 0-1 0 0,1-2 0 0 0,0 0 1 0 0,0-1-1 0 0,1 0 0 0 0,0-2 1 0 0,1 0 486 0 0,20 6-1244 0 0</inkml:trace>
  <inkml:trace contextRef="#ctx0" brushRef="#br0" timeOffset="-57879.594">12149 3786 1452 0 0,'21'-7'5053'0'0,"-8"2"-4249"0"0,-4 10-4485 0 0,-5-8 2733 0 0</inkml:trace>
  <inkml:trace contextRef="#ctx0" brushRef="#br0" timeOffset="-57586.919">12786 3724 2068 0 0,'-20'9'328'0'0,"1"1"0"0"0,1 0 0 0 0,0 1 0 0 0,0 1-1 0 0,1 1 1 0 0,0 0 0 0 0,1 2 0 0 0,1-1 0 0 0,1 2 0 0 0,0 0-1 0 0,0 1 1 0 0,2 0 0 0 0,0 1 0 0 0,1 0 0 0 0,1 1 0 0 0,1 0 0 0 0,0 1-1 0 0,0 6-327 0 0,4-16 89 0 0,-79 119-385 0 0,-15-96-4160 0 0,79-33 3122 0 0</inkml:trace>
  <inkml:trace contextRef="#ctx0" brushRef="#br0" timeOffset="-57336.973">12208 3806 1944 0 0,'10'-8'2241'0'0,"23"11"1665"0"0,224 189-2094 0 0,-162-125-1735 0 0,29 21-2004 0 0,-38-42-2792 0 0,-76-42 3465 0 0</inkml:trace>
  <inkml:trace contextRef="#ctx0" brushRef="#br0" timeOffset="-57087.727">12933 3974 1148 0 0,'11'-6'7055'0'0,"21"4"-6352"0"0,-25 1-255 0 0,137-12 743 0 0,-50 10-6952 0 0,-91 2 4589 0 0,3-4 44 0 0</inkml:trace>
  <inkml:trace contextRef="#ctx0" brushRef="#br0" timeOffset="-56901.098">12965 4146 2132 0 0,'22'10'776'0'0,"-3"-2"-36"0"0,4 2-244 0 0,2-5 16 0 0,0-3-96 0 0,7-2-56 0 0,-16 0-147 0 0,9 0-17 0 0,4 0-709 0 0,-1 0-695 0 0,31-18-56 0 0,-34 9 20 0 0</inkml:trace>
  <inkml:trace contextRef="#ctx0" brushRef="#br0" timeOffset="-56418.788">13353 3779 1400 0 0,'27'-15'3445'0'0,"-19"12"-3359"0"0,0 1-1 0 0,1-1 1 0 0,-1 1-1 0 0,0 1 0 0 0,1-1 1 0 0,-1 1-1 0 0,1 1 1 0 0,-1 0-1 0 0,1 0 1 0 0,-1 0-1 0 0,1 1 1 0 0,-1 1-1 0 0,1-1 1 0 0,-1 1-1 0 0,0 1 1 0 0,0 0-1 0 0,0 0 1 0 0,0 0-1 0 0,0 1 1 0 0,-1 0-1 0 0,0 0 1 0 0,0 1-1 0 0,0 0 0 0 0,0 1 1 0 0,-1-1-1 0 0,1 1 1 0 0,-1 0-1 0 0,-1 1 1 0 0,0-1-1 0 0,1 1 1 0 0,-2 0-1 0 0,1 1 1 0 0,-1-1-1 0 0,0 1 1 0 0,-1 0-1 0 0,0 0 1 0 0,0 0-1 0 0,-1 0 1 0 0,0 0-1 0 0,0 3-85 0 0,-6 0 56 0 0,-1-1 1 0 0,-1 1-1 0 0,0-1 0 0 0,0 0 0 0 0,-1 0 1 0 0,0-1-1 0 0,0 0 0 0 0,-1 0 0 0 0,-1-1 0 0 0,1 1 1 0 0,-1-2-1 0 0,-1 0 0 0 0,1 0 0 0 0,-1 0 1 0 0,0-1-1 0 0,-1-1 0 0 0,0 0 0 0 0,1 0 1 0 0,-2-1-1 0 0,-9 2-56 0 0,-79 38 273 0 0,111-73-1324 0 0,10 11 478 0 0,0 0 0 0 0,1 2 0 0 0,1 1 0 0 0,0 0 0 0 0,1 2-1 0 0,0 0 1 0 0,1 2 0 0 0,9-2 573 0 0,-31 12-34 0 0,38-17-234 0 0</inkml:trace>
  <inkml:trace contextRef="#ctx0" brushRef="#br0" timeOffset="-56156.682">13856 3859 3396 0 0,'63'-36'1972'0'0,"-91"34"-32"0"0,18 3-1805 0 0,1-1-1 0 0,-1 1 1 0 0,1 1-1 0 0,0-1 1 0 0,-1 2-1 0 0,1-1 1 0 0,0 1-1 0 0,0 1 1 0 0,1-1-1 0 0,-1 2 1 0 0,1-1 0 0 0,0 1-1 0 0,0 0 1 0 0,0 1-1 0 0,1 0 1 0 0,-1 0-1 0 0,1 0 1 0 0,1 1-1 0 0,0 0 1 0 0,0 1-1 0 0,0-1 1 0 0,1 1 0 0 0,0 0-1 0 0,0 1 1 0 0,-1 3-135 0 0,9-5 4 0 0,0 0 1 0 0,0 0-1 0 0,1-1 0 0 0,0 1 1 0 0,1-1-1 0 0,-1 0 1 0 0,1 0-1 0 0,0-1 1 0 0,1 1-1 0 0,-1-1 0 0 0,1-1 1 0 0,0 1-1 0 0,0-1 1 0 0,0 0-1 0 0,1 0 1 0 0,0 0-1 0 0,0-1 0 0 0,-1 0 1 0 0,2-1-1 0 0,1 1-4 0 0,106 34-2607 0 0,-32-29-2762 0 0,-74-8 4249 0 0</inkml:trace>
  <inkml:trace contextRef="#ctx0" brushRef="#br0" timeOffset="-55907.959">14260 4113 1848 0 0,'4'5'250'0'0,"0"1"0"0"0,-1 0 0 0 0,0 0 0 0 0,0 1 0 0 0,0-1 0 0 0,-1 1 0 0 0,0 0 0 0 0,0-1 0 0 0,0 1 0 0 0,-1 0 0 0 0,0 0 0 0 0,0 0 0 0 0,-1 0 0 0 0,0 0 0 0 0,0 0 0 0 0,-1 0 0 0 0,0 0 0 0 0,0 0 0 0 0,-1 0 0 0 0,1-1 0 0 0,-2 3-250 0 0,-1 1 121 0 0,1 0 0 0 0,-2 0 0 0 0,0-1 0 0 0,0 1 0 0 0,0-1 1 0 0,-1 0-1 0 0,-1-1 0 0 0,1 0 0 0 0,-1 0 0 0 0,-1 0 0 0 0,1 0 1 0 0,-1-1-1 0 0,-6 3-121 0 0,-60 28-3439 0 0,72-38 2166 0 0,-1-4 89 0 0,-8-12-97 0 0</inkml:trace>
  <inkml:trace contextRef="#ctx0" brushRef="#br0" timeOffset="-71922.288">6896 3601 1428 0 0,'0'0'685'0'0,"0"0"27"0"0,0 0-49 0 0,0-21 2268 0 0,7 16-2834 0 0,0 0 0 0 0,0 0 0 0 0,1 1 0 0 0,0 0 0 0 0,-1 1-1 0 0,1-1 1 0 0,0 2 0 0 0,1-1 0 0 0,-1 1 0 0 0,0 0 0 0 0,1 1 0 0 0,-1 0-1 0 0,1 0 1 0 0,-1 1 0 0 0,1 0 0 0 0,0 0 0 0 0,2 2-97 0 0,11-4 125 0 0,450-33 767 0 0,-415 35-3160 0 0,-56 0 1243 0 0,-14 0-1527 0 0,7 0 1322 0 0</inkml:trace>
  <inkml:trace contextRef="#ctx0" brushRef="#br0" timeOffset="-71366.899">6908 3639 916 0 0,'-1'2'136'0'0,"0"0"0"0"0,0 0-1 0 0,0 0 1 0 0,0 0 0 0 0,0-1-1 0 0,1 1 1 0 0,-1 1 0 0 0,1-1 0 0 0,-1 0-1 0 0,1 0 1 0 0,0 0 0 0 0,0 0-1 0 0,0 0 1 0 0,0 0 0 0 0,0 0 0 0 0,0 0-1 0 0,0 0 1 0 0,1 1 0 0 0,-1-1-1 0 0,1 0 1 0 0,0 0 0 0 0,-1 0 0 0 0,1 0-1 0 0,0-1 1 0 0,0 1 0 0 0,0 0 0 0 0,1 0-1 0 0,-1-1 1 0 0,0 1 0 0 0,1 0-1 0 0,-1-1 1 0 0,1 1 0 0 0,-1-1 0 0 0,1 0-1 0 0,0 1 1 0 0,-1-1 0 0 0,1 0-1 0 0,0 0 1 0 0,0 0 0 0 0,0 0 0 0 0,2 0-136 0 0,17 11 292 0 0,1-1 1 0 0,0-1-1 0 0,1-1 1 0 0,0-1-1 0 0,0-1 1 0 0,1-1 0 0 0,0-1-1 0 0,0-1 1 0 0,0-2-1 0 0,7 1-292 0 0,132 26 951 0 0,-157-28-925 0 0,0 0 0 0 0,0-1 0 0 0,0 2 0 0 0,0-1 0 0 0,0 1 0 0 0,0 0 0 0 0,0 0 0 0 0,0 1 0 0 0,-1-1 0 0 0,1 1 0 0 0,-1 1 0 0 0,0-1 0 0 0,0 1 0 0 0,0 0 1 0 0,0 0-1 0 0,-1 0 0 0 0,1 0 0 0 0,-1 1 0 0 0,0 0 0 0 0,-1 0 0 0 0,1 0 0 0 0,-1 0 0 0 0,0 1 0 0 0,0-1 0 0 0,-1 1 0 0 0,1 0 0 0 0,-1 0 0 0 0,-1 0 0 0 0,1 0 0 0 0,-1 0 0 0 0,0 0 0 0 0,0 0 0 0 0,-1 1 0 0 0,0-1 0 0 0,0 0 0 0 0,0 4-26 0 0,-10 13 80 0 0,-1-1-1 0 0,-1 0 0 0 0,-1 0 0 0 0,-1-1 0 0 0,0-1 0 0 0,-2 0 0 0 0,0-1 1 0 0,-1-1-1 0 0,-1 0 0 0 0,-12 8-79 0 0,-51 56 294 0 0,67-65-230 0 0,5-10-42 0 0,1 1-1 0 0,0 1 1 0 0,0 0 0 0 0,1 0-1 0 0,1 0 1 0 0,-1 1 0 0 0,1 0-1 0 0,1 0 1 0 0,0 0 0 0 0,1 1-1 0 0,0-1 1 0 0,0 1-1 0 0,1 1 1 0 0,-2 10-22 0 0,5-21 67 0 0,67 37 427 0 0,83-31-446 0 0,-86-30-2147 0 0,77-47-6840 0 0,-120 55 7637 0 0</inkml:trace>
  <inkml:trace contextRef="#ctx0" brushRef="#br0" timeOffset="-70406.445">8560 3488 1648 0 0,'27'-31'7526'0'0,"59"27"-7879"0"0,-64 5 992 0 0,255-1-2456 0 0,-277 14-2863 0 0,-10-13 3497 0 0</inkml:trace>
  <inkml:trace contextRef="#ctx0" brushRef="#br0" timeOffset="-69938.661">8279 3593 928 0 0,'1'31'3719'0'0,"62"-1"-2572"0"0,-57-28-906 0 0,373 98 3031 0 0,-375-100-3242 0 0,-1 1 1 0 0,1 0-1 0 0,0 1 1 0 0,-1-1-1 0 0,1 1 0 0 0,-1-1 1 0 0,0 1-1 0 0,1 0 1 0 0,-1 1-1 0 0,0-1 1 0 0,0 0-1 0 0,0 1 0 0 0,0-1 1 0 0,-1 1-1 0 0,1 0 1 0 0,-1 0-1 0 0,0 0 1 0 0,1 1-1 0 0,-1-1 0 0 0,-1 0 1 0 0,1 1-1 0 0,0-1 1 0 0,-1 1-1 0 0,0 0 1 0 0,0-1-1 0 0,0 1 0 0 0,0 0 1 0 0,-1 0-1 0 0,1-1 1 0 0,-1 1-1 0 0,0 0 1 0 0,0 0-1 0 0,0 0 0 0 0,-1 0 1 0 0,1-1-1 0 0,-1 1-30 0 0,-8 13 121 0 0,0 0 0 0 0,-1-1-1 0 0,-1-1 1 0 0,-1 0 0 0 0,0 0-1 0 0,0-1 1 0 0,-2 0-1 0 0,0-1 1 0 0,0-1 0 0 0,-9 5-121 0 0,-109 126 921 0 0,130-138-904 0 0,0 0-1 0 0,-1 1 0 0 0,2-1 0 0 0,-1 1 0 0 0,1-1 0 0 0,0 1 0 0 0,0 0 0 0 0,0 0 0 0 0,1-1 0 0 0,0 1 0 0 0,0 0 0 0 0,1 0 0 0 0,-1 0 0 0 0,1-1 1 0 0,0 1-1 0 0,1 0 0 0 0,0-1 0 0 0,0 1 0 0 0,0-1 0 0 0,0 0 0 0 0,1 0 0 0 0,0 0 0 0 0,0 0 0 0 0,0 0 0 0 0,0 0 0 0 0,1-1 0 0 0,0 1 0 0 0,0-1 1 0 0,0 0-1 0 0,1-1 0 0 0,-1 1 0 0 0,1-1 0 0 0,0 1 0 0 0,0-1 0 0 0,0-1 0 0 0,0 1 0 0 0,1-1 0 0 0,-1 0 0 0 0,1 0 0 0 0,-1-1 0 0 0,1 1 0 0 0,0-1 1 0 0,-1 0-1 0 0,1-1 0 0 0,0 1 0 0 0,0-1 0 0 0,-1-1 0 0 0,5 1-16 0 0,243 6-1166 0 0,-193-16 125 0 0,-40-2-4298 0 0,-23 10 2748 0 0,3 1 1374 0 0</inkml:trace>
  <inkml:trace contextRef="#ctx0" brushRef="#br0" timeOffset="-65345.165">6713 4768 1260 0 0,'0'0'283'0'0,"0"0"-76"0"0,0 0-7 0 0,0 0-18 0 0,0 0 54 0 0,0 0-4 0 0,0 0-42 0 0,0 0 58 0 0,0 0-25 0 0,5 3-34 0 0,22 25 293 0 0,-24-21 893 0 0,9 19 2953 0 0,-10 17-4015 0 0,-1-36-308 0 0,-1 0 0 0 0,1 0 1 0 0,0-1-1 0 0,0 1 0 0 0,1 0 1 0 0,0-1-1 0 0,0 1 0 0 0,1-1 1 0 0,0 1-1 0 0,0-1 0 0 0,0 0 1 0 0,1 0-1 0 0,0-1 0 0 0,0 1 1 0 0,0-1-1 0 0,1 0 0 0 0,0 0 1 0 0,0 0-1 0 0,0-1 0 0 0,0 1 1 0 0,1-1-1 0 0,0-1 0 0 0,0 1 1 0 0,0-1-1 0 0,0 0 0 0 0,0 0 1 0 0,2 0-6 0 0,3-3-9 0 0,1 0 1 0 0,-1-1 0 0 0,0 0 0 0 0,1 0 0 0 0,-1-1 0 0 0,0-1-1 0 0,0 0 1 0 0,0 0 0 0 0,0-1 0 0 0,0-1 0 0 0,-1 0-1 0 0,0 0 1 0 0,0-1 0 0 0,0 0 0 0 0,-1-1 0 0 0,0 0 0 0 0,0 0-1 0 0,-1-1 1 0 0,0 0 0 0 0,0-1 0 0 0,-1 0 0 0 0,0 0 0 0 0,0-1 8 0 0,18-50 920 0 0,-25 59-888 0 0,0 1 3 0 0,0 0 7 0 0,0 0-7 0 0,1-17 1329 0 0,15 2 136 0 0,-16 15-1416 0 0,0 0-23 0 0,0 0 39 0 0,0 0-23 0 0,0 0 23 0 0,2 2 497 0 0,-9 66-687 0 0,7 377-118 0 0,-1-425 212 0 0,-1 1 0 0 0,-1-1-1 0 0,-1 0 1 0 0,-1 0-1 0 0,0-1 1 0 0,-2 1 0 0 0,0-1-1 0 0,-1-1 1 0 0,-2 3-4 0 0,7-12-6 0 0,-1 0 0 0 0,-1 0 0 0 0,1 0 0 0 0,-2 0 0 0 0,1-1 0 0 0,-1 1 0 0 0,-1-2 0 0 0,1 1 0 0 0,-1-1 0 0 0,0 0 0 0 0,-1 0 0 0 0,0 0 0 0 0,0-1 0 0 0,0-1 0 0 0,-1 0 0 0 0,0 0 0 0 0,0 0 0 0 0,0-1 1 0 0,0 0-1 0 0,-1-1 0 0 0,0 0 0 0 0,0-1 0 0 0,1 0 0 0 0,-1 0 0 0 0,-2-1 6 0 0,4-4-41 0 0,0-1 0 0 0,1-1 0 0 0,-1 1 0 0 0,1-1 0 0 0,0 0 0 0 0,0-1 1 0 0,0 1-1 0 0,1-1 0 0 0,0-1 0 0 0,0 1 0 0 0,1-1 0 0 0,0 0 0 0 0,0-1 1 0 0,0 1-1 0 0,1-1 0 0 0,0 0 0 0 0,1 0 0 0 0,-1 0 0 0 0,2 0 0 0 0,-1-1 1 0 0,1 1-1 0 0,0-1 0 0 0,1 1 0 0 0,0-1 0 0 0,1 0 0 0 0,-1 0 0 0 0,2 1 1 0 0,-1-1 40 0 0,0-5-189 0 0,0 0-1 0 0,1 1 1 0 0,1-1 0 0 0,0 0 0 0 0,1 1 0 0 0,0-1 0 0 0,1 1 0 0 0,0 0 0 0 0,1 0 0 0 0,1 1 0 0 0,0 0 0 0 0,1 0 0 0 0,0 0 0 0 0,1 0 0 0 0,0 1 0 0 0,1 1 0 0 0,0-1 0 0 0,0 1 0 0 0,5-3 189 0 0,131-103-6931 0 0,-127 103 5613 0 0</inkml:trace>
  <inkml:trace contextRef="#ctx0" brushRef="#br0" timeOffset="-65020.518">7207 5163 1316 0 0,'27'9'6352'0'0,"30"-9"-5106"0"0,-32-1-710 0 0,203-22-554 0 0,-228 23-85 0 0,-1 0 1 0 0,1 0 0 0 0,-1 1-1 0 0,1-1 1 0 0,-1 0 0 0 0,1 0-1 0 0,0 1 1 0 0,-1-1 0 0 0,1 0-1 0 0,-1 1 1 0 0,1-1 0 0 0,0 0-1 0 0,-1 1 1 0 0,1-1 0 0 0,0 1-1 0 0,0-1 1 0 0,-1 1 0 0 0,1-1-1 0 0,0 1 1 0 0,0-1 0 0 0,0 1-1 0 0,-1-1 1 0 0,1 1 0 0 0,0-1-1 0 0,0 1 1 0 0,0-1 0 0 0,0 1-1 0 0,0-1 1 0 0,0 1 0 0 0,0-1-1 0 0,0 1 1 0 0,0-1 0 0 0,0 1-1 0 0,1-1 1 0 0,-1 1 0 0 0,0-1-1 0 0,0 1 1 0 0,0-1 0 0 0,1 1-1 0 0,-1-1 1 0 0,0 1 0 0 0,0-1-1 0 0,1 0 1 0 0,-1 1 0 0 0,0-1-1 0 0,1 1 1 0 0,-1-1 0 0 0,0 0-1 0 0,1 1 1 0 0,-1-1 0 0 0,1 0-1 0 0,-1 0 1 0 0,1 1 0 0 0,-1-1-1 0 0,1 0 1 0 0,-1 0 0 0 0,1 0-1 0 0,-1 1 1 0 0,1-1 0 0 0,-1 0-1 0 0,1 0 1 0 0,-1 0 0 0 0,1 0-1 0 0,-1 0 1 0 0,1 0 0 0 0,0 0 102 0 0,-17 12-1150 0 0</inkml:trace>
  <inkml:trace contextRef="#ctx0" brushRef="#br0" timeOffset="-64803.746">7322 5359 1636 0 0,'3'20'6664'0'0,"45"-19"-5120"0"0,-48-1-1481 0 0,165-37-716 0 0,-13-32-5333 0 0,-129 56 4650 0 0</inkml:trace>
  <inkml:trace contextRef="#ctx0" brushRef="#br0" timeOffset="-64508.84">7966 5131 1280 0 0,'-7'21'7067'0'0,"-6"82"-5340"0"0,17-94-1648 0 0,0 0 0 0 0,0 0 0 0 0,1 0 0 0 0,0-1 0 0 0,0 1 0 0 0,1-1 0 0 0,0-1-1 0 0,1 1 1 0 0,0-1 0 0 0,0 0 0 0 0,0 0 0 0 0,1-1 0 0 0,0 0 0 0 0,0-1 0 0 0,0 1 0 0 0,1-2-1 0 0,0 1 1 0 0,0-1 0 0 0,0 0 0 0 0,1-1 0 0 0,-1 0 0 0 0,1-1 0 0 0,-1 0 0 0 0,1 0 0 0 0,0-1 0 0 0,0 0-1 0 0,9-1-78 0 0,-2 0 96 0 0,-9 2-51 0 0,1-2 0 0 0,-1 1-1 0 0,0-1 1 0 0,1 0 0 0 0,-1-1 0 0 0,0 0 0 0 0,0 0 0 0 0,0-1 0 0 0,0 0 0 0 0,0 0 0 0 0,0-1 0 0 0,0 0 0 0 0,-1-1 0 0 0,5-2-45 0 0,-11 3 3 0 0,0 0 1 0 0,-1 0 0 0 0,1 0 0 0 0,-1 0-1 0 0,1 0 1 0 0,-1-1 0 0 0,0 1 0 0 0,0 0 0 0 0,0 0-1 0 0,-1 0 1 0 0,1-1 0 0 0,-1 1 0 0 0,0 0 0 0 0,0 0-1 0 0,0 0 1 0 0,0 0 0 0 0,0 0 0 0 0,-1 0 0 0 0,0 1-1 0 0,1-1 1 0 0,-1 0 0 0 0,0 1 0 0 0,0-1 0 0 0,0 1-1 0 0,-1 0 1 0 0,1-1 0 0 0,0 1 0 0 0,-1 0-1 0 0,1 1 1 0 0,-1-1 0 0 0,0 0 0 0 0,-1 0-4 0 0,-66-56-297 0 0,-43-39-2858 0 0,15-17-3399 0 0,85 92 5290 0 0</inkml:trace>
  <inkml:trace contextRef="#ctx0" brushRef="#br0" timeOffset="-63732.59">7425 3026 1184 0 0,'1'-14'1792'0'0,"-3"3"1629"0"0,1 12-3366 0 0,0 0 0 0 0,1 0 0 0 0,-1-1 1 0 0,1 1-1 0 0,-1 0 0 0 0,0-1 0 0 0,0 1 1 0 0,0-1-1 0 0,1 1 0 0 0,-1-1 0 0 0,0 1 1 0 0,0-1-1 0 0,0 0 0 0 0,0 1 0 0 0,0-1 1 0 0,0 0-1 0 0,0 0 0 0 0,0 0 1 0 0,1 1-1 0 0,-1-1 0 0 0,0 0 0 0 0,0 0 1 0 0,0 0-1 0 0,0-1 0 0 0,0 1 0 0 0,0 0 1 0 0,0 0-1 0 0,0 0 0 0 0,0-1 0 0 0,0 1 1 0 0,0 0-1 0 0,0-1 0 0 0,1 1 0 0 0,-1-1 1 0 0,0 1-1 0 0,0-1 0 0 0,1 0 0 0 0,-1 1 1 0 0,0-1-1 0 0,0 0 0 0 0,1 1 1 0 0,-1-1-1 0 0,1 0 0 0 0,-1 0 0 0 0,1 1 1 0 0,-1-1-1 0 0,1 0 0 0 0,-1 0 0 0 0,1 0 1 0 0,0 0-1 0 0,-1 0 0 0 0,1 0 0 0 0,0 0 1 0 0,0 0-1 0 0,0 0 0 0 0,0 1 0 0 0,0-1 1 0 0,0 0-1 0 0,0 0 0 0 0,0 0 0 0 0,0 0 1 0 0,0 0-1 0 0,1 0 0 0 0,-1 0 0 0 0,0 0 1 0 0,0 0-1 0 0,1 0 0 0 0,-1 0-55 0 0,-20 180 7 0 0,19-58-4309 0 0,1-120 4248 0 0,12 61-2782 0 0,-6-44 1387 0 0</inkml:trace>
  <inkml:trace contextRef="#ctx0" brushRef="#br0" timeOffset="-62926.489">8483 4734 1260 0 0,'61'-33'2452'0'0,"-55"33"-2382"0"0,-1 0-1 0 0,1 0 1 0 0,-1 0 0 0 0,1 1-1 0 0,-1 0 1 0 0,1 0-1 0 0,-1 0 1 0 0,0 1-1 0 0,0 0 1 0 0,0 0 0 0 0,0 0-1 0 0,0 0 1 0 0,0 1-1 0 0,0 0 1 0 0,-1 0-1 0 0,1 0 1 0 0,-1 1-1 0 0,0 0 1 0 0,0-1 0 0 0,0 1-1 0 0,0 1-69 0 0,0 0 57 0 0,0 0-1 0 0,0 0 1 0 0,0 0-1 0 0,0 1 1 0 0,-1-1 0 0 0,0 1-1 0 0,-1 0 1 0 0,1 0-1 0 0,-1 0 1 0 0,0 0 0 0 0,0 0-1 0 0,-1 0 1 0 0,0 1-1 0 0,0-1 1 0 0,0 1 0 0 0,-1-1-1 0 0,0 0 1 0 0,0 1-1 0 0,-1-1 1 0 0,1 1-1 0 0,-2-1 1 0 0,1 0 0 0 0,-1 1-1 0 0,0-1 1 0 0,0 0-1 0 0,0 0 1 0 0,-1 0 0 0 0,-2 3-57 0 0,-116 141 2107 0 0,92-125-1933 0 0,41-37-1830 0 0,90-58-3116 0 0,-73 51 3389 0 0</inkml:trace>
  <inkml:trace contextRef="#ctx0" brushRef="#br0" timeOffset="-62708.121">8962 4771 988 0 0,'-15'1'258'0'0,"1"0"0"0"0,-1 2-1 0 0,1-1 1 0 0,0 2 0 0 0,0 0-1 0 0,1 1 1 0 0,-1 0 0 0 0,1 1-1 0 0,0 0 1 0 0,0 1 0 0 0,1 0 0 0 0,0 1-1 0 0,0 1 1 0 0,1 0 0 0 0,0 1-1 0 0,1 0 1 0 0,0 0 0 0 0,0 1 0 0 0,1 0-1 0 0,0 1 1 0 0,-1 3-258 0 0,8-10 47 0 0,1 0 0 0 0,-1 0 0 0 0,1-1 0 0 0,0 1-1 0 0,0 0 1 0 0,1 0 0 0 0,-1 0 0 0 0,1 0 0 0 0,0 0 0 0 0,1 0 0 0 0,-1 0 0 0 0,1 0 0 0 0,0 0 0 0 0,0 0 0 0 0,0 0 0 0 0,1-1-1 0 0,0 1 1 0 0,0 0 0 0 0,0-1 0 0 0,0 1 0 0 0,1-1 0 0 0,0 0 0 0 0,0 0 0 0 0,0 0 0 0 0,0 0 0 0 0,1-1 0 0 0,-1 1 0 0 0,1-1-1 0 0,0 0 1 0 0,4 3-47 0 0,65 40-718 0 0,-1-26-3519 0 0,-61-20 2941 0 0</inkml:trace>
  <inkml:trace contextRef="#ctx0" brushRef="#br0" timeOffset="-62397.973">9013 4948 1416 0 0,'6'0'5362'0'0,"25"-1"-3792"0"0,184-16 473 0 0,-167 9-2287 0 0,32-9-992 0 0,-41-9-3077 0 0,-38 24 2959 0 0,-1 1 2 0 0</inkml:trace>
  <inkml:trace contextRef="#ctx0" brushRef="#br0" timeOffset="-62121.276">9111 5073 1624 0 0,'33'29'6648'0'0,"60"-22"-5540"0"0,-84-7-630 0 0,183-33-2429 0 0,-73-12-3570 0 0,-94 35 4243 0 0</inkml:trace>
  <inkml:trace contextRef="#ctx0" brushRef="#br0" timeOffset="-61840.251">9803 4931 964 0 0,'-19'16'3129'0'0,"15"-13"-2955"0"0,0 0-1 0 0,0 0 1 0 0,1 0 0 0 0,-1 1-1 0 0,1-1 1 0 0,0 1-1 0 0,0-1 1 0 0,0 1 0 0 0,0 0-1 0 0,0 1 1 0 0,1-1-1 0 0,0 0 1 0 0,0 1 0 0 0,0-1-1 0 0,1 1 1 0 0,-1-1 0 0 0,1 1-1 0 0,0 0 1 0 0,1 0-1 0 0,-1 1-173 0 0,1 1 97 0 0,0 0 0 0 0,1 0-1 0 0,-1 0 1 0 0,1 0-1 0 0,1 0 1 0 0,0 0 0 0 0,0 0-1 0 0,0-1 1 0 0,1 1 0 0 0,0-1-1 0 0,0 1 1 0 0,0-1-1 0 0,1 0 1 0 0,0 0 0 0 0,0-1-1 0 0,1 1 1 0 0,-1-1 0 0 0,1 0-1 0 0,0 0 1 0 0,1 0-1 0 0,-1-1 1 0 0,1 0 0 0 0,0 0-1 0 0,0 0 1 0 0,0-1 0 0 0,0 0-1 0 0,1 0 1 0 0,0-1-1 0 0,-1 0 1 0 0,1 0 0 0 0,6 1-97 0 0,224 25 1219 0 0,-234-27-1212 0 0,-1-1 1 0 0,1 1-1 0 0,-1-1 1 0 0,1 0-1 0 0,-1 0 1 0 0,0 0-1 0 0,1 0 1 0 0,-1 0 0 0 0,1 0-1 0 0,-1-1 1 0 0,1 1-1 0 0,-1-1 1 0 0,0 0-1 0 0,1 0 1 0 0,-1 0-1 0 0,0 0 1 0 0,0 0-1 0 0,0 0 1 0 0,0 0-1 0 0,0-1 1 0 0,0 1-1 0 0,0-1 1 0 0,0 1 0 0 0,0-1-1 0 0,-1 0 1 0 0,1 0-1 0 0,0 0 1 0 0,-1 0-1 0 0,0 0 1 0 0,0 0-1 0 0,1 0 1 0 0,-1 0-1 0 0,0-1 1 0 0,-1 1-1 0 0,1 0 1 0 0,0-1-1 0 0,-1 1 1 0 0,1-1 0 0 0,-1 1-1 0 0,0 0 1 0 0,0-1-1 0 0,0 1 1 0 0,0-1-1 0 0,0 1 1 0 0,0-1-1 0 0,-1 1 1 0 0,0-2-8 0 0,-18-16-96 0 0,-1 0 1 0 0,0 1-1 0 0,-2 1 1 0 0,0 1-1 0 0,-1 1 0 0 0,-1 1 1 0 0,0 1-1 0 0,-1 2 1 0 0,-1 0 95 0 0,-128-81-4713 0 0,89 37 1087 0 0,49 39 2447 0 0</inkml:trace>
  <inkml:trace contextRef="#ctx0" brushRef="#br0" timeOffset="-61166.576">8778 2679 860 0 0,'6'-35'5831'0'0,"-4"23"-3804"0"0,-5 24-951 0 0,-3 283-1951 0 0,25-92-5573 0 0,-19-193 5141 0 0</inkml:trace>
  <inkml:trace contextRef="#ctx0" brushRef="#br0" timeOffset="-60467.393">9370 3746 1452 0 0,'18'-11'3191'0'0,"25"7"-2647"0"0,-40 4-419 0 0,6-1-67 0 0,1 0-1 0 0,0 1 1 0 0,0 0-1 0 0,0 1 1 0 0,0 0-1 0 0,-1 0 1 0 0,1 1-1 0 0,0 0 1 0 0,-1 1-1 0 0,1 0 1 0 0,-1 1-1 0 0,0-1 1 0 0,0 2-1 0 0,0-1 1 0 0,-1 2-1 0 0,0-1 1 0 0,0 1-1 0 0,0 0 1 0 0,-1 0-1 0 0,1 1 1 0 0,-1 0-1 0 0,-1 1 1 0 0,0-1-1 0 0,0 1 1 0 0,0 0-1 0 0,-1 1 1 0 0,0-1-1 0 0,-1 1 1 0 0,0 0-1 0 0,0 0 1 0 0,-1 1-1 0 0,0-1 1 0 0,-1 1-1 0 0,0-1 1 0 0,0 1-1 0 0,0 5-57 0 0,-7-1 114 0 0,0 0 0 0 0,-1 0 0 0 0,0-1 0 0 0,-1 0 0 0 0,-1 0-1 0 0,0 0 1 0 0,0-1 0 0 0,-2 0 0 0 0,1-1 0 0 0,-1 0 0 0 0,-1-1 0 0 0,0 1 0 0 0,0-2 0 0 0,-1 0-1 0 0,0 0 1 0 0,-1-1 0 0 0,0-1 0 0 0,-13 6-114 0 0,-58 29 226 0 0,83-41-464 0 0,-11-27-2983 0 0,35-15 500 0 0,-6 16 1443 0 0</inkml:trace>
  <inkml:trace contextRef="#ctx0" brushRef="#br0" timeOffset="-60203.333">9915 3778 1604 0 0,'-12'1'180'0'0,"1"2"0"0"0,0-1 0 0 0,0 2 0 0 0,0-1 0 0 0,0 2 0 0 0,1-1 0 0 0,-1 1 0 0 0,1 1 0 0 0,1 0 0 0 0,-1 0 0 0 0,1 1 0 0 0,0 0-1 0 0,0 1 1 0 0,1 0 0 0 0,0 0 0 0 0,0 1 0 0 0,1 0 0 0 0,1 0 0 0 0,-1 1 0 0 0,1 0 0 0 0,1 0 0 0 0,0 0 0 0 0,0 1 0 0 0,1-1 0 0 0,0 1 0 0 0,1 0 0 0 0,0 0 0 0 0,1 1 0 0 0,1-1 0 0 0,-1 6-180 0 0,3-11-10 0 0,0 0 1 0 0,0-1 0 0 0,0 1 0 0 0,1 0 0 0 0,0-1-1 0 0,0 0 1 0 0,1 1 0 0 0,0-1 0 0 0,0 0 0 0 0,0 0-1 0 0,0 0 1 0 0,1-1 0 0 0,-1 1 0 0 0,1-1-1 0 0,0 0 1 0 0,1 0 0 0 0,-1 0 0 0 0,1 0 0 0 0,0-1-1 0 0,-1 0 1 0 0,2 0 0 0 0,-1 0 0 0 0,0-1 0 0 0,0 0-1 0 0,1 1 1 0 0,-1-2 0 0 0,4 2 9 0 0,100 19-3468 0 0,-80-20 2182 0 0</inkml:trace>
  <inkml:trace contextRef="#ctx0" brushRef="#br0" timeOffset="-59588.057">10315 3743 1304 0 0,'-11'29'3194'0'0,"12"-19"-3100"0"0,0 0-1 0 0,0 0 0 0 0,1 0 1 0 0,1-1-1 0 0,0 1 0 0 0,0-1 1 0 0,1 1-1 0 0,0-1 0 0 0,0 0 1 0 0,1-1-1 0 0,1 1 0 0 0,-1-1 1 0 0,1 0-1 0 0,1 0 0 0 0,-1-1 1 0 0,1 1-1 0 0,0-1 0 0 0,1-1 1 0 0,0 0-1 0 0,0 0 0 0 0,0 0 1 0 0,1-1-1 0 0,0-1 0 0 0,0 1 0 0 0,0-1 1 0 0,0-1-1 0 0,1 0 0 0 0,0 0 1 0 0,-1-1-1 0 0,1 0 0 0 0,0 0 1 0 0,0-1-1 0 0,0-1 0 0 0,9 0-93 0 0,-12 0 23 0 0,1 1-10 0 0,0 0 0 0 0,0-1-1 0 0,0 0 1 0 0,0-1-1 0 0,0 0 1 0 0,0 0 0 0 0,0-1-1 0 0,-1 0 1 0 0,1 0-1 0 0,0 0 1 0 0,-1-1 0 0 0,0-1-1 0 0,1 1 1 0 0,-1-1-1 0 0,4-3-12 0 0,-7 3 7 0 0,0 0 0 0 0,-1 0 0 0 0,1 0 0 0 0,-1 0 0 0 0,0-1 0 0 0,0 1 0 0 0,-1-1 0 0 0,1 0-1 0 0,-1 0 1 0 0,0 0 0 0 0,-1 0 0 0 0,1 0 0 0 0,-1 0 0 0 0,0-1 0 0 0,0 1 0 0 0,0 0 0 0 0,-1 0-1 0 0,0-2-6 0 0,0 6 70 0 0,0-31 836 0 0,0 33-892 0 0,-1-1 0 0 0,0 0 1 0 0,1 1-1 0 0,-1-1 0 0 0,0 0 0 0 0,1 0 1 0 0,-1 1-1 0 0,0-1 0 0 0,1 0 0 0 0,-1 0 1 0 0,0 0-1 0 0,1 0 0 0 0,-1 0 0 0 0,0 0 1 0 0,1 0-1 0 0,-1 0 0 0 0,0 0 0 0 0,1 0 1 0 0,-1 0-1 0 0,0 0 0 0 0,1-1 0 0 0,-1 1 1 0 0,0 0-1 0 0,1 0 0 0 0,-1-1 1 0 0,0 1-1 0 0,1-1 0 0 0,-1 1 0 0 0,1 0 1 0 0,-1-1-1 0 0,1 1 0 0 0,-1-1 0 0 0,1 1 1 0 0,-1-1-1 0 0,1 1 0 0 0,-1-1 0 0 0,1 0 1 0 0,0 1-1 0 0,-1-1 0 0 0,1 1 0 0 0,0-1 1 0 0,0 0-1 0 0,-1 1 0 0 0,1-1 0 0 0,0 0 1 0 0,0 1-1 0 0,0-1 0 0 0,0 0 0 0 0,0 0 1 0 0,0 1-1 0 0,0-1 0 0 0,0 0 0 0 0,0 1 1 0 0,0-1-1 0 0,0 0 0 0 0,0 1 0 0 0,1-1 1 0 0,-1 0-1 0 0,0 1 0 0 0,1-1 1 0 0,-1 0-1 0 0,0 1 0 0 0,1-1 0 0 0,-1 1 1 0 0,1-1-15 0 0,-14 480 683 0 0,-20-255-275 0 0,31-210-324 0 0,-1 0-1 0 0,-1-1 1 0 0,0 1 0 0 0,-1-1-1 0 0,0 0 1 0 0,-1 0 0 0 0,-1 0 0 0 0,0-1-1 0 0,-1 0 1 0 0,0 0 0 0 0,0-1-1 0 0,-1 0 1 0 0,-1-1 0 0 0,0 0-1 0 0,-7 5-83 0 0,-1-18 197 0 0,12-5-208 0 0,0-1 1 0 0,1 0-1 0 0,0 0 0 0 0,1 0 0 0 0,-1 0 1 0 0,2-1-1 0 0,-1 1 0 0 0,1-1 0 0 0,1 0 1 0 0,0 0-1 0 0,0 0 0 0 0,1-1 1 0 0,0 1-1 0 0,1 0 0 0 0,0 0 0 0 0,1-1 1 0 0,2-8 10 0 0,-3 5-86 0 0,38-215-688 0 0,-32 203 540 0 0,2 1 0 0 0,2 0-1 0 0,0 0 1 0 0,1 1 0 0 0,1 1 0 0 0,2 0-1 0 0,0 0 1 0 0,1 1 0 0 0,18-18 234 0 0,117-81-6790 0 0,-132 111 5533 0 0</inkml:trace>
  <inkml:trace contextRef="#ctx0" brushRef="#br0" timeOffset="-51738.036">2108 6958 888 0 0,'-18'0'467'0'0,"14"0"-14"0"0,1 0-56 0 0,-63-30 1266 0 0,59 30-739 0 0,-26 0 932 0 0,46-3-945 0 0,170-8 81 0 0,288-11-435 0 0,-448 24-3145 0 0,-38 2-1372 0 0,6-4 2500 0 0</inkml:trace>
  <inkml:trace contextRef="#ctx0" brushRef="#br0" timeOffset="-51535.783">1857 7143 1400 0 0,'62'12'3033'0'0,"359"16"189"0"0,-213 2-6978 0 0,-177-25 2561 0 0</inkml:trace>
  <inkml:trace contextRef="#ctx0" brushRef="#br0" timeOffset="-37185.828">4684 7603 1164 0 0,'-5'6'327'0'0,"1"-3"-174"0"0,1 0-1 0 0,0 0 1 0 0,0 1-1 0 0,0-1 1 0 0,1 1-1 0 0,-1 0 1 0 0,1-1-1 0 0,0 1 1 0 0,0 0-1 0 0,0 1 1 0 0,0-1-1 0 0,1 0 1 0 0,0 0-1 0 0,0 1 0 0 0,0-1 1 0 0,0 0-1 0 0,1 1 1 0 0,-1-1-1 0 0,1 1 1 0 0,1-1-1 0 0,-1 1 1 0 0,1 3-153 0 0,4 1 114 0 0,1 0 0 0 0,1-1 1 0 0,-1 0-1 0 0,1 0 0 0 0,1 0 0 0 0,-1-1 1 0 0,1 0-1 0 0,1 0 0 0 0,-1-1 0 0 0,1 0 1 0 0,0-1-1 0 0,1 0 0 0 0,-1 0 1 0 0,1-1-1 0 0,0 0 0 0 0,0-1 0 0 0,0 0 1 0 0,0-1-1 0 0,1 0 0 0 0,-1 0 0 0 0,1-1 1 0 0,-1 0-1 0 0,1-1 0 0 0,-1 0 0 0 0,1-1 1 0 0,8-2-115 0 0,-14 3 37 0 0,1 1 0 0 0,-1-2 0 0 0,0 1 0 0 0,0-1 0 0 0,-1 1 1 0 0,1-1-1 0 0,0-1 0 0 0,0 1 0 0 0,0-1 0 0 0,-1 1 0 0 0,1-1 0 0 0,0-1 0 0 0,-1 1 1 0 0,0-1-1 0 0,0 0 0 0 0,0 0 0 0 0,0 0 0 0 0,0 0 0 0 0,0-1 0 0 0,-1 1 0 0 0,0-1 1 0 0,1 0-1 0 0,-1 0 0 0 0,-1 0 0 0 0,1 0 0 0 0,1-5-37 0 0,-6 1-3 0 0,-1 0 0 0 0,-1 1 0 0 0,1-1 0 0 0,-1 1 0 0 0,-1 0 1 0 0,1 0-1 0 0,-1 1 0 0 0,0-1 0 0 0,-1 1 0 0 0,0 0 0 0 0,1 0 0 0 0,-2 1 0 0 0,-5-5 3 0 0,12 10 0 0 0,-92-67-166 0 0,-19-19-5281 0 0,103 75 4224 0 0</inkml:trace>
  <inkml:trace contextRef="#ctx0" brushRef="#br0" timeOffset="-36467.782">4431 5559 1248 0 0,'0'0'906'0'0,"0"0"-74"0"0,0 0-40 0 0,0 0-52 0 0,0 0-44 0 0,0 0-47 0 0,2-5-33 0 0,0-1-859 0 0,8-24 2852 0 0,-8 54-785 0 0,-10 57-1743 0 0,-5 44-1351 0 0,8 2-3746 0 0,4-100 3700 0 0,0-1 52 0 0</inkml:trace>
  <inkml:trace contextRef="#ctx0" brushRef="#br0" timeOffset="-35401.74">4981 6381 1248 0 0,'13'33'3775'0'0,"4"11"-3792"0"0,-9-34 52 0 0,0-1-1 0 0,1 1 1 0 0,0-1 0 0 0,1-1 0 0 0,0 0 0 0 0,0 0-1 0 0,1-1 1 0 0,0 0 0 0 0,0-1 0 0 0,0 0-1 0 0,1-1 1 0 0,0 0 0 0 0,0-1 0 0 0,0-1 0 0 0,1 0-1 0 0,-1 0 1 0 0,1-1 0 0 0,0 0 0 0 0,0-2 0 0 0,-1 1-1 0 0,1-1 1 0 0,0-1 0 0 0,2-1-35 0 0,-10 2 36 0 0,1 0 0 0 0,0-1 0 0 0,-1 0 0 0 0,1 0-1 0 0,0 0 1 0 0,-1-1 0 0 0,1 0 0 0 0,-1 0 0 0 0,0 0 0 0 0,0-1 0 0 0,0 0 0 0 0,0 0 0 0 0,0 0 0 0 0,0 0 0 0 0,-1-1 0 0 0,0 0 0 0 0,1 0 0 0 0,-2 0-1 0 0,1 0 1 0 0,0-1 0 0 0,-1 1 0 0 0,0-1 0 0 0,0 0 0 0 0,0 0 0 0 0,0 0 0 0 0,-1 0 0 0 0,0-1 0 0 0,0 1 0 0 0,-1-1 0 0 0,1 1 0 0 0,-1-1-1 0 0,0 0 1 0 0,-1 1 0 0 0,1-2-36 0 0,-1 6 218 0 0,0-39 801 0 0,-12 4-520 0 0,1 62-537 0 0,-2 57 102 0 0,4 1 0 0 0,4 0 0 0 0,4 0 0 0 0,3 3-64 0 0,-1 7 243 0 0,-1-78-188 0 0,-1-1 0 0 0,0 1-1 0 0,-1-1 1 0 0,0 1 0 0 0,-2-1 0 0 0,0 0-1 0 0,0 0 1 0 0,-1-1 0 0 0,-1 1-1 0 0,-1-1 1 0 0,0 0 0 0 0,-2 2-55 0 0,6-11 36 0 0,1-1 0 0 0,-1 0 0 0 0,0 0 0 0 0,0 0 0 0 0,-1 0 0 0 0,1-1 0 0 0,-1 1 0 0 0,0-1 0 0 0,0 0 0 0 0,0 0 0 0 0,0 0 0 0 0,0-1 0 0 0,-1 1-1 0 0,1-1 1 0 0,-1 0 0 0 0,1 0 0 0 0,-1-1 0 0 0,0 0 0 0 0,0 1 0 0 0,-1-1-36 0 0,1-4 22 0 0,-1 0 0 0 0,1-1 0 0 0,0 1 0 0 0,0-1 0 0 0,0 0 0 0 0,0-1 0 0 0,1 1 1 0 0,-1-1-1 0 0,1 0 0 0 0,0 0 0 0 0,1 0 0 0 0,-1 0 0 0 0,1-1 0 0 0,0 1 0 0 0,1-1 0 0 0,-1 0 0 0 0,1 0 0 0 0,0 0 0 0 0,0 0 0 0 0,1 0 0 0 0,0 0 0 0 0,0-1 0 0 0,1 1 0 0 0,-1 0 0 0 0,1-1 0 0 0,1 1 0 0 0,-1 0 0 0 0,1 0 0 0 0,0-1 0 0 0,1-1-22 0 0,3-14-165 0 0,0 1-1 0 0,2 0 1 0 0,0 0 0 0 0,1 1 0 0 0,1-1-1 0 0,1 2 1 0 0,1 0 0 0 0,1 0-1 0 0,0 1 1 0 0,1 0 0 0 0,1 1 0 0 0,1 1-1 0 0,1 0 1 0 0,0 1 0 0 0,0 0 0 0 0,2 2-1 0 0,0 0 1 0 0,0 1 0 0 0,1 1-1 0 0,11-5 166 0 0,99-47-4835 0 0,-100 52 3535 0 0</inkml:trace>
  <inkml:trace contextRef="#ctx0" brushRef="#br0" timeOffset="-34457.799">6590 6120 916 0 0,'-7'-6'125'0'0,"4"3"-46"0"0,0 0 1 0 0,0 0 0 0 0,-1 0-1 0 0,1 1 1 0 0,-1-1-1 0 0,1 1 1 0 0,-1 0 0 0 0,0 0-1 0 0,0 0 1 0 0,0 1 0 0 0,0-1-1 0 0,0 1 1 0 0,0 0 0 0 0,-1 0-1 0 0,1 0 1 0 0,0 1-1 0 0,-1-1 1 0 0,1 1 0 0 0,0 0-1 0 0,0 1 1 0 0,-1-1 0 0 0,1 1-1 0 0,-3 0-79 0 0,-6 2 76 0 0,1 1 0 0 0,0 0 0 0 0,1 1 0 0 0,-1 0 0 0 0,1 0-1 0 0,0 1 1 0 0,0 1 0 0 0,1 0 0 0 0,0 1 0 0 0,0-1 0 0 0,1 2 0 0 0,0 0-1 0 0,0 0 1 0 0,1 0 0 0 0,0 1 0 0 0,1 0 0 0 0,0 1 0 0 0,0-1 0 0 0,2 1-1 0 0,-1 1 1 0 0,1-1 0 0 0,-2 8-76 0 0,5-7 102 0 0,0 0 1 0 0,0 0-1 0 0,1 0 1 0 0,1 1-1 0 0,0-1 0 0 0,1 0 1 0 0,0 0-1 0 0,0 0 0 0 0,2 0 1 0 0,-1 0-1 0 0,2 0 0 0 0,-1-1 1 0 0,2 0-1 0 0,0 1 1 0 0,3 6-103 0 0,8 13 237 0 0,-11-24-208 0 0,0 0 0 0 0,-1 1 0 0 0,0-1 0 0 0,-1 1-1 0 0,0 0 1 0 0,0 0 0 0 0,0 0 0 0 0,-1 1 0 0 0,0-1 0 0 0,-1 1-1 0 0,0-1 1 0 0,0 1 0 0 0,-1-1 0 0 0,0 1 0 0 0,0-1 0 0 0,-1 1-1 0 0,0-1 1 0 0,-2 5-29 0 0,-10 11-1 0 0,-2 1 0 0 0,0-2 0 0 0,-2 0-1 0 0,-1-1 1 0 0,0-1 0 0 0,-2 0 0 0 0,0-2-1 0 0,-1 0 1 0 0,-1-1 0 0 0,-1-2 0 0 0,0 0-1 0 0,-2-1 1 0 0,0-1 1 0 0,-99 74 273 0 0,190-75-462 0 0,-22-11 146 0 0,-36-4 46 0 0,0 1 0 0 0,1 0 0 0 0,-1 0 0 0 0,0 1 0 0 0,0 0 0 0 0,1 0 0 0 0,-1 1 0 0 0,0 0 0 0 0,0 1 0 0 0,0 0 0 0 0,0 0 0 0 0,0 1 0 0 0,0 0 0 0 0,-1 0 0 0 0,1 1 0 0 0,-1 0 0 0 0,0 0 0 0 0,0 1 0 0 0,0-1 0 0 0,-1 2 0 0 0,1-1 0 0 0,-1 1 0 0 0,-1 0 0 0 0,1 0 0 0 0,-1 0 0 0 0,0 1 0 0 0,0 0 0 0 0,-1 0 0 0 0,3 6-3 0 0,0 8 117 0 0,-2 1-1 0 0,0-1 1 0 0,-2 1 0 0 0,0 0-1 0 0,-1 0 1 0 0,-2 0-1 0 0,0 0 1 0 0,-1 0-1 0 0,-2 2-116 0 0,15 162 458 0 0,-9-179-657 0 0,0 0-1 0 0,0 0 1 0 0,1 0 0 0 0,0-1-1 0 0,0 1 1 0 0,0-1 0 0 0,1 0 0 0 0,0 0-1 0 0,0-1 1 0 0,1 1 0 0 0,-1-1-1 0 0,1 0 1 0 0,0-1 0 0 0,1 1-1 0 0,-1-1 1 0 0,1 0 0 0 0,0-1-1 0 0,0 0 1 0 0,0 0 0 0 0,0 0-1 0 0,0-1 1 0 0,1 0 0 0 0,-1 0-1 0 0,6 0 200 0 0,12-2-1232 0 0</inkml:trace>
  <inkml:trace contextRef="#ctx0" brushRef="#br0" timeOffset="-38024.002">3256 7290 1256 0 0,'0'0'330'0'0,"0"0"-38"0"0,0 0-55 0 0,0 0 16 0 0,0 0-38 0 0,0 0-10 0 0,0 0-33 0 0,0 0-26 0 0,15-1 84 0 0,-9 49 486 0 0,-1-38-603 0 0,0 0 1 0 0,1-1 0 0 0,0 1 0 0 0,1-1-1 0 0,0 0 1 0 0,1-1 0 0 0,0 0 0 0 0,0 0-1 0 0,0 0 1 0 0,1-1 0 0 0,0 0 0 0 0,1-1-1 0 0,0 0 1 0 0,0-1 0 0 0,0 0-1 0 0,0 0 1 0 0,1-1 0 0 0,-1-1 0 0 0,1 1-1 0 0,0-2 1 0 0,1 0 0 0 0,-1 0 0 0 0,0-1-1 0 0,0 0 1 0 0,1-1 0 0 0,-1 0 0 0 0,0-1-1 0 0,1 0 1 0 0,3-2-114 0 0,-1 2 74 0 0,0 0 1 0 0,0-2-1 0 0,0 1 0 0 0,-1-2 1 0 0,0 0-1 0 0,1-1 1 0 0,-1 0-1 0 0,-1 0 0 0 0,1-2 1 0 0,-1 0-1 0 0,0 0 0 0 0,-1-1 1 0 0,10-8-75 0 0,17-59 1471 0 0,-38 74-1407 0 0,2-20 297 0 0,6 15-330 0 0,-24 34-53 0 0,-24 216-61 0 0,38-207 123 0 0,-1 0 1 0 0,-2-1-1 0 0,-1 0 1 0 0,-2 0-1 0 0,-1 0 1 0 0,-10 21-41 0 0,17-50 29 0 0,-1 0 1 0 0,-1 0-1 0 0,1-1 1 0 0,-1 1-1 0 0,0-1 1 0 0,0 0-1 0 0,-1 0 1 0 0,0 0-1 0 0,0 0 1 0 0,0-1-1 0 0,-1 0 1 0 0,1 0-1 0 0,-1 0 1 0 0,-1-1-1 0 0,1 0 1 0 0,-1 0-1 0 0,1-1 1 0 0,-1 1-1 0 0,0-1 1 0 0,0-1-1 0 0,0 0 1 0 0,-1 0-1 0 0,-3 1-29 0 0,5-5 1 0 0,0-1 0 0 0,0 0-1 0 0,0 0 1 0 0,1 0-1 0 0,-1 0 1 0 0,1-1-1 0 0,0 0 1 0 0,0 0 0 0 0,1 0-1 0 0,-1-1 1 0 0,1 0-1 0 0,0 0 1 0 0,0 0 0 0 0,0 0-1 0 0,1 0 1 0 0,0-1-1 0 0,0 1 1 0 0,0-1 0 0 0,1 0-1 0 0,-1 0 1 0 0,2 0-1 0 0,-1 0 1 0 0,1-1 0 0 0,0 1-1 0 0,0 0 1 0 0,0-1-1 0 0,1-3 0 0 0,1-1-114 0 0,0 0 1 0 0,0 1-1 0 0,2-1 0 0 0,-1 1 0 0 0,1 0 0 0 0,0 0 0 0 0,1 0 1 0 0,1 0-1 0 0,-1 0 0 0 0,2 1 0 0 0,-1 0 0 0 0,1 0 0 0 0,0 1 0 0 0,1-1 1 0 0,1 0 113 0 0,122-104-5677 0 0,-110 97 4737 0 0</inkml:trace>
  <inkml:trace contextRef="#ctx0" brushRef="#br0" timeOffset="-37744.025">3937 7543 2172 0 0,'24'-3'4481'0'0,"152"-25"-1515"0"0,-58 24-8675 0 0,-114 5 4319 0 0,5 6-82 0 0</inkml:trace>
  <inkml:trace contextRef="#ctx0" brushRef="#br0" timeOffset="-37492.598">3903 7758 1756 0 0,'9'12'3934'0'0,"28"-7"-2147"0"0,110-17-547 0 0,64-47-6651 0 0,-177 46 4121 0 0</inkml:trace>
  <inkml:trace contextRef="#ctx0" brushRef="#br0" timeOffset="-39938.096">4040 6320 1172 0 0,'-21'0'1298'0'0,"-45"-14"494"0"0,209-12 567 0 0,232-28-1047 0 0,-201 26-773 0 0,-154 27-1826 0 0,-29 6-2964 0 0,0-4 3037 0 0</inkml:trace>
  <inkml:trace contextRef="#ctx0" brushRef="#br0" timeOffset="-39268.503">3935 6356 1216 0 0,'-3'1'3950'0'0,"22"0"-2799"0"0,10-3-1000 0 0,0 1 0 0 0,0 1 0 0 0,0 2-1 0 0,0 1 1 0 0,-1 1 0 0 0,1 2 0 0 0,-1 0 0 0 0,0 2 0 0 0,2 3-151 0 0,-15-7 59 0 0,-2-1-18 0 0,0 1-1 0 0,0 0 1 0 0,0 1 0 0 0,0 0 0 0 0,-1 1 0 0 0,0 0-1 0 0,0 1 1 0 0,0 0 0 0 0,-1 1 0 0 0,0 1 0 0 0,1 1-41 0 0,-10-3 17 0 0,-1 1 0 0 0,1-1 1 0 0,-1 1-1 0 0,-1 0 0 0 0,1-1 1 0 0,-1 1-1 0 0,0 0 0 0 0,-1-1 1 0 0,0 1-1 0 0,0 0 0 0 0,-1-1 0 0 0,0 1 1 0 0,0-1-1 0 0,-1 0 0 0 0,0 0 1 0 0,0 0-1 0 0,-1 0 0 0 0,1 0 1 0 0,-2-1-1 0 0,1 1 0 0 0,-1-1 1 0 0,0 0-1 0 0,0-1 0 0 0,-3 4-17 0 0,-374 309 627 0 0,381-318-617 0 0,0 1 0 0 0,0 0 1 0 0,0 0-1 0 0,0 0 0 0 0,0 0 0 0 0,1 0 0 0 0,-1 0 1 0 0,0 0-1 0 0,1 0 0 0 0,-1 0 0 0 0,1 0 0 0 0,-1 0 1 0 0,1 0-1 0 0,0 0 0 0 0,-1 1 0 0 0,1-1 1 0 0,0 0-1 0 0,0 0 0 0 0,0 0 0 0 0,-1 1 0 0 0,1-1 1 0 0,1 0-1 0 0,-1 0 0 0 0,0 0 0 0 0,0 1 1 0 0,0-1-1 0 0,1 0 0 0 0,-1 0 0 0 0,0 0 0 0 0,1 0 1 0 0,-1 0-1 0 0,1 0 0 0 0,0 0 0 0 0,-1 0 1 0 0,1 0-1 0 0,0 0 0 0 0,0 0 0 0 0,-1 0 0 0 0,1 0 1 0 0,0 0-1 0 0,0 0 0 0 0,0-1 0 0 0,0 1 1 0 0,0 0-1 0 0,0-1 0 0 0,0 1 0 0 0,0-1 0 0 0,0 1 1 0 0,0-1-1 0 0,1 1 0 0 0,-1-1 0 0 0,0 0 1 0 0,1 0-11 0 0,68 16 183 0 0,202-12 172 0 0,-152-6-5132 0 0,-108 6 2699 0 0,-10-1 760 0 0</inkml:trace>
  <inkml:trace contextRef="#ctx0" brushRef="#br0" timeOffset="-28386.065">8483 6270 1120 0 0,'8'-8'2183'0'0,"-8"9"-2059"0"0,0-1 0 0 0,0 1 0 0 0,1-1 0 0 0,-1 1 0 0 0,0-1 0 0 0,1 1 0 0 0,-1-1 0 0 0,0 1 0 0 0,1-1 0 0 0,-1 0 0 0 0,0 1 0 0 0,1-1 0 0 0,-1 1 0 0 0,1-1 0 0 0,-1 0 0 0 0,1 0 0 0 0,-1 1 0 0 0,1-1 0 0 0,-1 0-1 0 0,1 0 1 0 0,-1 1 0 0 0,1-1 0 0 0,-1 0 0 0 0,1 0 0 0 0,0 0 0 0 0,-1 0 0 0 0,1 0 0 0 0,-1 0 0 0 0,1 0 0 0 0,-1 0 0 0 0,1 0 0 0 0,-1 0 0 0 0,1 0 0 0 0,0 0 0 0 0,-1 0 0 0 0,1-1 0 0 0,-1 1 0 0 0,1 0 0 0 0,-1 0 0 0 0,1-1 0 0 0,-1 1 0 0 0,1 0-1 0 0,-1-1-123 0 0,-11 68 175 0 0,3 0-1 0 0,3 0 1 0 0,3 0-1 0 0,5 38-174 0 0,-2-11 176 0 0,30 41 25 0 0,-30-134-233 0 0,-4 20-2201 0 0,-20-20-1808 0 0,17-6 2727 0 0</inkml:trace>
  <inkml:trace contextRef="#ctx0" brushRef="#br0" timeOffset="-28060.951">8526 6240 1004 0 0,'1'-4'122'0'0,"1"0"0"0"0,0 0-1 0 0,0 1 1 0 0,0-1 0 0 0,0 1 0 0 0,0-1 0 0 0,1 1-1 0 0,-1 0 1 0 0,1 0 0 0 0,0 0 0 0 0,0 0 0 0 0,0 1-1 0 0,1-1 1 0 0,-1 1 0 0 0,0 0 0 0 0,1 0 0 0 0,0 0-1 0 0,-1 0 1 0 0,1 0 0 0 0,0 1 0 0 0,0 0 0 0 0,0 0-1 0 0,0 0 1 0 0,0 0 0 0 0,0 1 0 0 0,0-1 0 0 0,0 1-1 0 0,0 0 1 0 0,0 0 0 0 0,0 1 0 0 0,2 0-122 0 0,-1 1 36 0 0,0 1 1 0 0,0-1 0 0 0,0 1-1 0 0,-1 1 1 0 0,1-1-1 0 0,-1 1 1 0 0,1-1 0 0 0,-1 1-1 0 0,-1 0 1 0 0,1 1-1 0 0,0-1 1 0 0,-1 1 0 0 0,0 0-1 0 0,0 0 1 0 0,0 0-1 0 0,-1 0 1 0 0,0 0 0 0 0,0 0-1 0 0,0 1 1 0 0,0-1-1 0 0,-1 1 1 0 0,0-1 0 0 0,0 1-1 0 0,-1 0 1 0 0,1-1-1 0 0,-1 1 1 0 0,0 0 0 0 0,-1-1-1 0 0,0 1 1 0 0,0 0-37 0 0,-4 7 67 0 0,-2 0 1 0 0,0-1-1 0 0,0 1 1 0 0,-1-2-1 0 0,0 1 1 0 0,-1-1-1 0 0,0 0 0 0 0,-1-1 1 0 0,-1 0-1 0 0,1-1 1 0 0,-1 0-1 0 0,-1-1 1 0 0,0 0-1 0 0,0 0 1 0 0,0-2-1 0 0,-1 1 0 0 0,0-2 1 0 0,0 0-1 0 0,-7 2-67 0 0,15-5-282 0 0,-10 4 360 0 0,6-8-3613 0 0,0-8 2155 0 0</inkml:trace>
  <inkml:trace contextRef="#ctx0" brushRef="#br0" timeOffset="-27765.835">9015 6218 1648 0 0,'-18'6'263'0'0,"-1"0"1"0"0,2 2-1 0 0,-1 0 0 0 0,1 1 0 0 0,0 1 1 0 0,1 0-1 0 0,0 1 0 0 0,1 1 0 0 0,0 0 1 0 0,1 1-1 0 0,1 1 0 0 0,0 0 0 0 0,0 1 1 0 0,2 0-1 0 0,0 1 0 0 0,0 1 0 0 0,2-1 1 0 0,0 1-1 0 0,1 1 0 0 0,0 0 1 0 0,2 0-1 0 0,0 0 0 0 0,1 1 0 0 0,1 0 1 0 0,1 0-1 0 0,-1 13-263 0 0,6-17-17 0 0,1 0 1 0 0,0 0-1 0 0,2 0 1 0 0,-1-1 0 0 0,2 1-1 0 0,0-1 1 0 0,0 0-1 0 0,2 0 1 0 0,-1-1-1 0 0,2 0 1 0 0,0-1 0 0 0,0 0-1 0 0,1 0 1 0 0,1-1-1 0 0,0 0 1 0 0,0-1-1 0 0,1 0 1 0 0,0-1-1 0 0,1 0 1 0 0,0-1 0 0 0,0 0-1 0 0,1-1 1 0 0,9 3 16 0 0,162 39-5435 0 0,-144-44 4195 0 0</inkml:trace>
  <inkml:trace contextRef="#ctx0" brushRef="#br0" timeOffset="-29670.608">7214 6351 1556 0 0,'0'0'411'0'0,"0"0"-130"0"0,0 0-74 0 0,0 0 26 0 0,0 0 51 0 0,0 0-11 0 0,16-3 192 0 0,-16 2-438 0 0,1 0-1 0 0,-1 0 0 0 0,0 0 0 0 0,0 0 1 0 0,0 0-1 0 0,0 0 0 0 0,0 0 1 0 0,0 0-1 0 0,0 0 0 0 0,0 0 0 0 0,0 0 1 0 0,-1 0-1 0 0,1 0 0 0 0,0 0 1 0 0,-1 0-1 0 0,1 0 0 0 0,0 1 0 0 0,-1-1 1 0 0,1 0-1 0 0,-1 0 0 0 0,0 0 0 0 0,1 0 1 0 0,-1 0-1 0 0,0 1 0 0 0,1-1 1 0 0,-1 0-1 0 0,0 1 0 0 0,0-1 0 0 0,0 1 1 0 0,1-1-1 0 0,-1 1 0 0 0,0-1 1 0 0,0 1-1 0 0,0-1 0 0 0,0 1 0 0 0,0 0 1 0 0,0-1-1 0 0,0 1 0 0 0,0 0 1 0 0,0 0-1 0 0,0 0 0 0 0,0 0 0 0 0,0 0 1 0 0,0 0-1 0 0,0 0 0 0 0,0 0 0 0 0,0 0 1 0 0,0 1-1 0 0,0-1 0 0 0,0 0 1 0 0,0 1-1 0 0,0-1 0 0 0,-1 1-26 0 0,-15 6 40 0 0,1 0 0 0 0,0 1 1 0 0,0 1-1 0 0,0 0 0 0 0,1 1 0 0 0,1 1 0 0 0,0 0 0 0 0,0 1 0 0 0,1 0 1 0 0,1 2-1 0 0,0-1 0 0 0,0 1 0 0 0,2 1 0 0 0,0 0 0 0 0,0 0 0 0 0,2 1 1 0 0,0 0-1 0 0,1 1 0 0 0,-4 12-40 0 0,8-23 50 0 0,0 0 0 0 0,1 0 0 0 0,0 0 0 0 0,0 1 0 0 0,1-1 1 0 0,-1 0-1 0 0,2 1 0 0 0,-1-1 0 0 0,0 1 0 0 0,1 0 0 0 0,1-1 0 0 0,-1 1 0 0 0,1-1 0 0 0,0 1 1 0 0,0-1-1 0 0,1 0 0 0 0,0 1 0 0 0,0-1 0 0 0,0 0 0 0 0,1 0 0 0 0,0 0 0 0 0,0 0 1 0 0,1-1-1 0 0,-1 1 0 0 0,1-1 0 0 0,0 0 0 0 0,1 0 0 0 0,-1-1 0 0 0,1 1 0 0 0,1 0-50 0 0,14 6 147 0 0,1 0-1 0 0,0-1 0 0 0,1-1 1 0 0,0-2-1 0 0,0 0 0 0 0,0-1 1 0 0,1-1-1 0 0,0-1 0 0 0,0-1 1 0 0,1-2-1 0 0,-1 0 0 0 0,0-1 1 0 0,21-3-147 0 0,-29 4 50 0 0,-1-1 1 0 0,1 0 0 0 0,-1-2 0 0 0,1 1-1 0 0,-1-2 1 0 0,0 0 0 0 0,1 0 0 0 0,-1-1-1 0 0,-1-1 1 0 0,1-1 0 0 0,-1 0 0 0 0,0 0-1 0 0,0-1 1 0 0,-1-1 0 0 0,0 0 0 0 0,0-1-1 0 0,7-7-50 0 0,-16 6 9 0 0,-1 0-1 0 0,0 0 0 0 0,-1-1 1 0 0,0 1-1 0 0,-1 0 0 0 0,0 0 1 0 0,0-1-1 0 0,-1 1 1 0 0,-1 0-1 0 0,0 0 0 0 0,0 0 1 0 0,-1 0-1 0 0,0 0 0 0 0,-1 0 1 0 0,0 1-1 0 0,0 0 1 0 0,-1-1-1 0 0,0 2 0 0 0,-1-1 1 0 0,0 1-1 0 0,0-1 0 0 0,-1 2 1 0 0,0-1-1 0 0,-5-4-8 0 0,5 3 4 0 0,-100-102-884 0 0,75 82-1634 0 0,29 22-1629 0 0,3 7 2809 0 0</inkml:trace>
  <inkml:trace contextRef="#ctx0" brushRef="#br0" timeOffset="-29082.456">7849 6623 944 0 0,'25'9'7825'0'0,"-33"-23"-5626"0"0,-5-8-228 0 0,0 27-7667 0 0,0 3 1317 0 0,8-6 3091 0 0</inkml:trace>
  <inkml:trace contextRef="#ctx0" brushRef="#br0" timeOffset="-23148.627">13086 6088 1576 0 0,'1'-21'3557'0'0,"5"26"-1791"0"0,-4 4-1700 0 0,0-1 0 0 0,0 1 0 0 0,1 0 0 0 0,0-1 0 0 0,0 0 0 0 0,1 0 0 0 0,0 0 0 0 0,1 0 0 0 0,0 0 0 0 0,0-1 0 0 0,0 0 0 0 0,1 0 0 0 0,0 0 0 0 0,1-1 0 0 0,-1 0 0 0 0,1 0 0 0 0,0-1-1 0 0,1 0 1 0 0,-1 0 0 0 0,1 0 0 0 0,0-1 0 0 0,0 0 0 0 0,1-1 0 0 0,-1 0 0 0 0,1 0 0 0 0,6 0-66 0 0,-9-2 20 0 0,0 0 0 0 0,-1-1 0 0 0,1 0 1 0 0,0 0-1 0 0,0-1 0 0 0,-1 0 0 0 0,1 0 0 0 0,0 0 0 0 0,-1 0 0 0 0,1-1 0 0 0,-1 0 0 0 0,0 0 1 0 0,1-1-1 0 0,-1 1 0 0 0,0-1 0 0 0,0 0 0 0 0,-1-1 0 0 0,1 1 0 0 0,-1-1 0 0 0,0 0 0 0 0,0 0 0 0 0,0 0 1 0 0,0-1-1 0 0,0 1 0 0 0,-1-1 0 0 0,0 0 0 0 0,0 0 0 0 0,-1 0 0 0 0,1 0 0 0 0,-1 0 0 0 0,0-1 1 0 0,1-2-21 0 0,9-46 1413 0 0,-12 54-1404 0 0,0 0-7 0 0,0 0-24 0 0,9 43 2 0 0,28 332 94 0 0,-36-365-23 0 0,-2 0 0 0 0,1-1 0 0 0,-2 1 0 0 0,1-1 0 0 0,-1 1 0 0 0,0-1-1 0 0,-1 0 1 0 0,0 1 0 0 0,-1-1 0 0 0,0-1 0 0 0,0 1 0 0 0,-1-1 0 0 0,0 1-1 0 0,-1-1 1 0 0,1-1 0 0 0,-2 1 0 0 0,1-1 0 0 0,-1 0 0 0 0,0 0 0 0 0,0-1-1 0 0,-1 0 1 0 0,0 0 0 0 0,0-1 0 0 0,0 0 0 0 0,0-1 0 0 0,-1 1 0 0 0,0-2 0 0 0,0 1-1 0 0,0-1 1 0 0,-1-1 0 0 0,-3 2-51 0 0,11-4 8 0 0,1-1 0 0 0,0 1 0 0 0,-1 0 0 0 0,1 0-1 0 0,0-1 1 0 0,-1 1 0 0 0,1 0 0 0 0,0-1 0 0 0,-1 0 0 0 0,1 1 0 0 0,0-1 0 0 0,0 0-1 0 0,0 1 1 0 0,0-1 0 0 0,0 0 0 0 0,0 0 0 0 0,0 0 0 0 0,0 0 0 0 0,0 0 0 0 0,0 0-1 0 0,0 0 1 0 0,0 0 0 0 0,1-1 0 0 0,-1 1 0 0 0,1 0 0 0 0,-1 0 0 0 0,1-1 0 0 0,-1 1-1 0 0,1 0 1 0 0,-1-1 0 0 0,1 1 0 0 0,0 0 0 0 0,0-1 0 0 0,0 1 0 0 0,0 0 0 0 0,0-1-1 0 0,0 1 1 0 0,0 0 0 0 0,0-1 0 0 0,1 1 0 0 0,-1 0 0 0 0,0-1 0 0 0,1 1 0 0 0,-1 0-1 0 0,1-1 1 0 0,0 1 0 0 0,-1 0 0 0 0,1 0 0 0 0,1-1-8 0 0,31-68-415 0 0,135-102-3785 0 0,-84 98 423 0 0,-54 44 2379 0 0,-1 2 99 0 0</inkml:trace>
  <inkml:trace contextRef="#ctx0" brushRef="#br0" timeOffset="-22886.628">13821 5884 1496 0 0,'25'-3'3622'0'0,"27"60"-2432"0"0,-38-26-871 0 0,0 0 0 0 0,-3 2 0 0 0,0-1-1 0 0,-2 1 1 0 0,-2 1 0 0 0,-1-1 0 0 0,-2 1 0 0 0,-1 0 0 0 0,-1 0 0 0 0,-2 8-319 0 0,-4-9 40 0 0,-2-1 0 0 0,0 1 0 0 0,-3-1 0 0 0,0-1 0 0 0,-2 0 0 0 0,-2 0 0 0 0,0-1 0 0 0,-2 0-1 0 0,-1-2 1 0 0,-2 1 0 0 0,-1-2 0 0 0,-1-1 0 0 0,-1 0 0 0 0,-3 1-40 0 0,-41 16-6542 0 0,64-43 5288 0 0</inkml:trace>
  <inkml:trace contextRef="#ctx0" brushRef="#br0" timeOffset="-22331.536">14007 6376 2588 0 0,'114'-3'4135'0'0,"54"-9"-2707"0"0,1 0-1048 0 0,-73-11-3816 0 0,-101 13 662 0 0,4 9 1509 0 0</inkml:trace>
  <inkml:trace contextRef="#ctx0" brushRef="#br0" timeOffset="-22053.592">14306 6128 1268 0 0,'-3'-13'5133'0'0,"-6"26"-3307"0"0,8 19-1627 0 0,2 0 0 0 0,1 0-1 0 0,1 0 1 0 0,2-1 0 0 0,1 1-1 0 0,2-1 1 0 0,1-1 0 0 0,4 9-199 0 0,12 47-213 0 0,-18-62-102 0 0,4 21-1215 0 0,-8-14-2702 0 0,-3-31 3045 0 0</inkml:trace>
  <inkml:trace contextRef="#ctx0" brushRef="#br0" timeOffset="-24733.009">11801 6103 848 0 0,'0'0'671'0'0,"0"0"-105"0"0,6-21 4745 0 0,114 80-4590 0 0,-61-28-667 0 0,18 8-1035 0 0,-25-21-2887 0 0,-44-16 2554 0 0</inkml:trace>
  <inkml:trace contextRef="#ctx0" brushRef="#br0" timeOffset="-24438.522">12320 6100 1280 0 0,'-71'41'3760'0'0,"36"-9"-3195"0"0,1 2-1 0 0,1 1 0 0 0,2 1 0 0 0,2 2 0 0 0,2 1 0 0 0,-22 40-564 0 0,19-31 252 0 0,-58 84-1706 0 0,85-135-2932 0 0,8-2 3137 0 0</inkml:trace>
  <inkml:trace contextRef="#ctx0" brushRef="#br0" timeOffset="-24112.747">12377 6295 1632 0 0,'33'1'5322'0'0,"25"5"-3677"0"0,25 2-1613 0 0,-29-3 35 0 0,13 1-3605 0 0,-65-6 2122 0 0,0 2-44 0 0,8 5 56 0 0</inkml:trace>
  <inkml:trace contextRef="#ctx0" brushRef="#br0" timeOffset="-23864.394">12356 6541 1228 0 0,'9'4'1012'0'0,"15"-1"-20"0"0,1-1-180 0 0,-10-2-92 0 0,4 0-96 0 0,6 0-19 0 0,2 0-85 0 0,3 0-228 0 0,-3 0-192 0 0,38-17-140 0 0,-34 12 0 0 0,-7-5-800 0 0,0 3-561 0 0,-5-1 69 0 0,1-4-24 0 0</inkml:trace>
  <inkml:trace contextRef="#ctx0" brushRef="#br0" timeOffset="-25772.974">10830 6308 2184 0 0,'-3'0'145'0'0,"1"0"0"0"0,-1 0 1 0 0,0 0-1 0 0,0 1 0 0 0,0-1 0 0 0,1 1 0 0 0,-1-1 0 0 0,0 1 0 0 0,1 0 1 0 0,-1 0-1 0 0,1 1 0 0 0,-1-1 0 0 0,1 0 0 0 0,-1 1 0 0 0,1-1 0 0 0,0 1 1 0 0,0 0-1 0 0,0 0 0 0 0,0 0 0 0 0,0 0 0 0 0,0 0 0 0 0,0 0 0 0 0,1 1 0 0 0,-1-1 1 0 0,1 0-1 0 0,-1 1 0 0 0,1-1 0 0 0,0 1 0 0 0,0 0 0 0 0,0-1 0 0 0,1 1 1 0 0,-1 0-1 0 0,1 0 0 0 0,-1-1 0 0 0,1 1 0 0 0,0 0 0 0 0,0 0 0 0 0,0 0 1 0 0,0-1-1 0 0,1 3-145 0 0,42 109 1554 0 0,-39-108-1553 0 0,0 0 0 0 0,1-1 1 0 0,-1 1-1 0 0,1-1 0 0 0,0 1 1 0 0,0-1-1 0 0,1-1 0 0 0,-1 1 1 0 0,1-1-1 0 0,0 0 0 0 0,0 0 1 0 0,1-1-1 0 0,-1 0 0 0 0,1 0 1 0 0,0 0-1 0 0,-1-1 0 0 0,1 0 1 0 0,0-1-1 0 0,0 1 0 0 0,1-1 1 0 0,-1 0-1 0 0,0-1 0 0 0,0 0 1 0 0,0 0-1 0 0,0-1 0 0 0,1 0 1 0 0,-1 0-1 0 0,0 0 0 0 0,0-1 1 0 0,0 0-1 0 0,-1 0 0 0 0,1-1 1 0 0,0 0-1 0 0,-1 0 0 0 0,0-1 1 0 0,1 0-1 0 0,-2 0 0 0 0,1 0 1 0 0,0 0-1 0 0,-1-1 0 0 0,0 0 1 0 0,0 0-1 0 0,0-1 0 0 0,0 0 1 0 0,-1 1-1 0 0,0-1 0 0 0,1-4-1 0 0,-2 1-70 0 0,0 0 1 0 0,-1 0-1 0 0,-1 0 0 0 0,0 0 1 0 0,0 0-1 0 0,0 0 0 0 0,-1 0 0 0 0,-1 0 1 0 0,1 0-1 0 0,-1 0 0 0 0,-1 0 0 0 0,0 0 1 0 0,0 0-1 0 0,-1 0 0 0 0,0 1 0 0 0,-1-1 1 0 0,1 1-1 0 0,-2 0 0 0 0,1 0 0 0 0,-1 0 1 0 0,0 1-1 0 0,-1 0 0 0 0,1 0 0 0 0,-2 0 1 0 0,1 0-1 0 0,-1 1 0 0 0,0 0 0 0 0,-7-4 71 0 0,-97-26-4349 0 0,104 36 2934 0 0</inkml:trace>
  <inkml:trace contextRef="#ctx0" brushRef="#br0" timeOffset="-25524.591">11394 6465 1268 0 0,'3'23'696'0'0,"-3"-5"40"0"0,0-6-128 0 0,0 8-112 0 0,0 2 8 0 0,0 1-56 0 0,-21 27-60 0 0,9-27-100 0 0,-3 2 61 0 0,-2-3-137 0 0,-7 0-152 0 0,-2-4-4 0 0,-1 0-564 0 0,-3-1-177 0 0,1-5-419 0 0,6-2-196 0 0,-2-4 120 0 0</inkml:trace>
  <inkml:trace contextRef="#ctx0" brushRef="#br0" timeOffset="-26989.563">9714 6211 1100 0 0,'0'0'511'0'0,"0"0"-78"0"0,0 0-116 0 0,0 0-45 0 0,0 0-37 0 0,0 0 10 0 0,0 0 110 0 0,0 0-36 0 0,0 0-30 0 0,0 0 9 0 0,0 0-54 0 0,0 0 10 0 0,0 0-22 0 0,-13 7 158 0 0,-144 208 1097 0 0,74-50-2478 0 0,52-145-2453 0 0,21-17 2222 0 0</inkml:trace>
  <inkml:trace contextRef="#ctx0" brushRef="#br0" timeOffset="-26728.999">9402 6358 1784 0 0,'-10'-19'3742'0'0,"18"25"-2012"0"0,249 263-1058 0 0,-218-208-5502 0 0,-39-60 3500 0 0</inkml:trace>
  <inkml:trace contextRef="#ctx0" brushRef="#br0" timeOffset="-26390.662">9920 6488 968 0 0,'77'-4'5408'0'0,"34"-11"-3595"0"0,18-2-1286 0 0,-91 13-745 0 0,34-1-3301 0 0,-64 11 967 0 0,-11-4 1253 0 0</inkml:trace>
  <inkml:trace contextRef="#ctx0" brushRef="#br0" timeOffset="-26142.509">10009 6661 2040 0 0,'19'13'4421'0'0,"26"-10"-2897"0"0,-28-3-1009 0 0,148-1 1113 0 0,0-36-5941 0 0,-111 14 2484 0 0,-32 12 651 0 0</inkml:trace>
  <inkml:trace contextRef="#ctx0" brushRef="#br0" timeOffset="-20373.619">15604 6215 1452 0 0,'12'6'5649'0'0,"25"-8"-531"0"0,-48 9-6866 0 0,-11 7-5370 0 0,20-11 5857 0 0</inkml:trace>
  <inkml:trace contextRef="#ctx0" brushRef="#br0" timeOffset="-21058.156">15220 6003 2436 0 0,'0'0'659'0'0,"0"0"-38"0"0,0 0-87 0 0,0 0-82 0 0,0 0 2 0 0,0 0-17 0 0,0 0-46 0 0,0 0-44 0 0,0 0-23 0 0,0 0-30 0 0,2-5-28 0 0,13-23 732 0 0,-34 138 199 0 0,14 193-301 0 0,10-217-718 0 0,-11 93-118 0 0,6-178-103 0 0,-1 1 0 0 0,1-1 0 0 0,-1 1 0 0 0,1-1 0 0 0,-1 1 0 0 0,1-1 0 0 0,-1 1 0 0 0,0-1-1 0 0,0 0 1 0 0,1 1 0 0 0,-1-1 0 0 0,0 0 0 0 0,0 0 0 0 0,-1 0 0 0 0,1 0 0 0 0,0 0 0 0 0,0 0 0 0 0,0 0 0 0 0,-1 0-1 0 0,1 0 1 0 0,0 0 0 0 0,-1-1 0 0 0,1 1 0 0 0,-1-1 0 0 0,1 1 0 0 0,-1-1 0 0 0,1 1 0 0 0,-1-1 0 0 0,1 0 0 0 0,-1 0-1 0 0,1 0 1 0 0,-1 0 0 0 0,1 0 0 0 0,-1 0 0 0 0,1 0 0 0 0,-1 0 0 0 0,1-1 0 0 0,-2 1 43 0 0,2-1-104 0 0,-31 1-351 0 0,17-5 1297 0 0,68-5-630 0 0,-40 8-234 0 0,20-2-278 0 0,55-13-1302 0 0,-42-10-3210 0 0,-42 21 3630 0 0</inkml:trace>
  <inkml:trace contextRef="#ctx0" brushRef="#br0" timeOffset="-20654.681">15263 5919 1088 0 0,'-46'5'4873'0'0,"35"7"-4685"0"0,0 0 0 0 0,1 0 0 0 0,0 1 0 0 0,1 0 0 0 0,0 1 0 0 0,1 0 0 0 0,1 0 0 0 0,0 1 0 0 0,-4 12-188 0 0,-9 86-1638 0 0,20-111 331 0 0,0-1-56 0 0,0 8 26 0 0</inkml:trace>
  <inkml:trace contextRef="#ctx0" brushRef="#br0" timeOffset="-19144.926">15935 5975 1132 0 0,'0'0'760'0'0,"3"-14"430"0"0,39-11 2560 0 0,-36 73-3127 0 0,-5 4-435 0 0,2 0-1 0 0,2-1 0 0 0,3 0 1 0 0,2 0-1 0 0,2-1 0 0 0,18 48-187 0 0,7 18 276 0 0,-37-114-387 0 0,0-1-1 0 0,0 1 0 0 0,0-1 0 0 0,0 1 0 0 0,-1-1 0 0 0,1 1 0 0 0,0-1 0 0 0,-1 1 0 0 0,0-1 0 0 0,1 0 0 0 0,-1 1 0 0 0,0-1 0 0 0,1 0 0 0 0,-1 1 0 0 0,0-1 0 0 0,0 0 0 0 0,0 0 0 0 0,0 0 0 0 0,0 0 0 0 0,0 0 1 0 0,0 0-1 0 0,-1 0 0 0 0,1 0 0 0 0,0 0 0 0 0,-1-1 0 0 0,1 1 0 0 0,0-1 0 0 0,-1 1 0 0 0,1-1 0 0 0,-1 1 0 0 0,1-1 0 0 0,-1 0 0 0 0,1 1 0 0 0,0-1 0 0 0,-1 0 0 0 0,1 0 0 0 0,-1 0 0 0 0,1 0 0 0 0,-1 0 0 0 0,1-1 1 0 0,-1 1-1 0 0,1 0 0 0 0,-1-1 0 0 0,1 1 0 0 0,-1-1 0 0 0,1 1 0 0 0,0-1 0 0 0,-1 0 0 0 0,1 0 0 0 0,0 1 0 0 0,0-1 0 0 0,-1 0 0 0 0,1 0 0 0 0,0 0 0 0 0,0 0 0 0 0,0-1 112 0 0,-23-8-1346 0 0</inkml:trace>
  <inkml:trace contextRef="#ctx0" brushRef="#br0" timeOffset="-18803.623">15897 5965 1760 0 0,'2'-9'179'0'0,"1"1"1"0"0,0 0-1 0 0,0 0 0 0 0,1 0 0 0 0,0 0 0 0 0,0 1 1 0 0,1-1-1 0 0,0 1 0 0 0,0 0 0 0 0,1 1 0 0 0,0-1 0 0 0,0 1 1 0 0,0 0-1 0 0,1 1 0 0 0,0 0 0 0 0,0 0 0 0 0,0 0 1 0 0,1 1-1 0 0,-1 0 0 0 0,1 0 0 0 0,0 1 0 0 0,0 0 1 0 0,0 0-1 0 0,1 1 0 0 0,-1 0 0 0 0,1 1 0 0 0,-1-1 1 0 0,1 2-1 0 0,0-1 0 0 0,3 1-179 0 0,-4-1 37 0 0,0 0 1 0 0,0 0-1 0 0,0 0 0 0 0,0 1 1 0 0,0 0-1 0 0,-1 0 0 0 0,1 1 0 0 0,0 0 1 0 0,0 1-1 0 0,0 0 0 0 0,-1 0 1 0 0,1 0-1 0 0,-1 1 0 0 0,0 0 1 0 0,0 1-1 0 0,0-1 0 0 0,0 1 1 0 0,0 1-1 0 0,-1-1 0 0 0,0 1 1 0 0,0 0-1 0 0,0 1 0 0 0,0 0 0 0 0,-1-1 1 0 0,0 2-1 0 0,0-1 0 0 0,-1 0 1 0 0,1 2-38 0 0,-7 0 22 0 0,0 1 0 0 0,0-1 0 0 0,-1 0 0 0 0,0-1 0 0 0,0 1-1 0 0,-1 0 1 0 0,0-1 0 0 0,0 0 0 0 0,-1 0 0 0 0,0 0 0 0 0,0-1 0 0 0,-1 1 0 0 0,1-1 0 0 0,-1 0 0 0 0,-1-1 0 0 0,1 0 0 0 0,-1 0 0 0 0,0 0 0 0 0,0-1 0 0 0,0 1 0 0 0,-1-2 0 0 0,0 1 0 0 0,1-1 0 0 0,-1-1 0 0 0,0 1-1 0 0,-8 0-21 0 0,-90 32-1055 0 0,103-34 292 0 0,3-1-465 0 0,-9-10-1356 0 0,9 4 1255 0 0</inkml:trace>
  <inkml:trace contextRef="#ctx0" brushRef="#br0" timeOffset="-18522.576">16665 5883 1496 0 0,'-17'8'274'0'0,"0"0"0"0"0,0 1-1 0 0,1 1 1 0 0,0 1 0 0 0,1 0-1 0 0,0 1 1 0 0,1 0 0 0 0,0 1 0 0 0,1 1-1 0 0,1 0 1 0 0,0 1 0 0 0,1 1-1 0 0,0-1 1 0 0,1 2 0 0 0,1-1 0 0 0,1 1-1 0 0,0 1 1 0 0,2-1 0 0 0,-1 1 0 0 0,2 1-1 0 0,1-1 1 0 0,0 1 0 0 0,1 0-1 0 0,1 8-273 0 0,2-19-6 0 0,0-1 0 0 0,1 1 0 0 0,0 0-1 0 0,0 0 1 0 0,1 0 0 0 0,0-1 0 0 0,0 1 0 0 0,1-1-1 0 0,0 1 1 0 0,1-1 0 0 0,-1 0 0 0 0,1 0-1 0 0,1-1 1 0 0,-1 1 0 0 0,1-1 0 0 0,0 0-1 0 0,1 0 1 0 0,-1 0 0 0 0,1-1 0 0 0,0 0-1 0 0,4 2 7 0 0,105 28-4251 0 0,-93-37 2912 0 0,13-9-1 0 0</inkml:trace>
  <inkml:trace contextRef="#ctx0" brushRef="#br0" timeOffset="-18243.111">17136 6018 1088 0 0,'-15'16'2474'0'0,"-10"10"-2019"0"0,2 2-1 0 0,2 0 1 0 0,0 1-1 0 0,2 1 1 0 0,1 0 0 0 0,1 2-1 0 0,2 0 1 0 0,-2 9-455 0 0,10-18-76 0 0,-16 42 255 0 0,-1-37-3875 0 0,17-26 2412 0 0,0-2 10 0 0</inkml:trace>
  <inkml:trace contextRef="#ctx0" brushRef="#br0" timeOffset="-17992.613">16754 6093 1508 0 0,'35'3'4554'0'0,"28"40"-4414"0"0,-55-37 270 0 0,24 17-429 0 0,-2 2 0 0 0,-1 1 1 0 0,-1 2-1 0 0,-1 0 0 0 0,-2 2 0 0 0,0 1 19 0 0,-4 5-3540 0 0,-18-32 2337 0 0</inkml:trace>
  <inkml:trace contextRef="#ctx0" brushRef="#br0" timeOffset="-17695.624">17238 6125 1388 0 0,'17'-19'6306'0'0,"34"9"-5926"0"0,-40 8 134 0 0,43-9-82 0 0,11-2-1012 0 0,-23 9-4073 0 0,-40 4 3190 0 0</inkml:trace>
  <inkml:trace contextRef="#ctx0" brushRef="#br0" timeOffset="-17492.753">17289 6243 1204 0 0,'4'3'984'0'0,"-1"-1"-116"0"0,3 0-108 0 0,3-2-28 0 0,-2 1-108 0 0,5-1-107 0 0,-1 0 7 0 0,3 0-104 0 0,7 0-208 0 0,3 0-172 0 0,-1 0-4 0 0,23-16-568 0 0,-25 6-489 0 0,1 3-359 0 0,-5 0 56 0 0,-1 1-112 0 0</inkml:trace>
  <inkml:trace contextRef="#ctx0" brushRef="#br0" timeOffset="-17171.105">17771 5938 1792 0 0,'12'8'7313'0'0,"1"173"-5679"0"0,5-47-6012 0 0,-43-89 289 0 0,20-38 2833 0 0</inkml:trace>
  <inkml:trace contextRef="#ctx0" brushRef="#br0" timeOffset="-16808.067">18065 6315 1216 0 0,'27'20'3676'0'0,"-19"87"-1168"0"0,-11-98-2462 0 0,-1 0 0 0 0,0 0 0 0 0,-1 0 0 0 0,0-1 0 0 0,-1 1 0 0 0,1-1 0 0 0,-2-1 0 0 0,1 1 0 0 0,-1-1 0 0 0,0 0 0 0 0,0-1 0 0 0,-1 1 0 0 0,0-2 0 0 0,0 1 0 0 0,-1-1 0 0 0,1 0-46 0 0,-102 24-5402 0 0,99-29 4120 0 0</inkml:trace>
  <inkml:trace contextRef="#ctx0" brushRef="#br0" timeOffset="-16076.015">18123 5859 1896 0 0,'0'-3'6443'0'0,"4"2"-3327"0"0,33 10-3047 0 0,37 42 241 0 0,18 12-397 0 0,-35-15-4093 0 0,-47-44-897 0 0,-10-4 3783 0 0</inkml:trace>
  <inkml:trace contextRef="#ctx0" brushRef="#br0" timeOffset="-15811.979">18557 5914 1316 0 0,'-7'-3'3866'0'0,"-31"19"-2933"0"0,13 7-777 0 0,1 2 0 0 0,2 0 1 0 0,0 1-1 0 0,2 1 1 0 0,0 1-1 0 0,2 1 1 0 0,1 0-1 0 0,2 2 1 0 0,1 0-1 0 0,1 0 0 0 0,-2 12-156 0 0,5-15 90 0 0,-10 20-2825 0 0,22-48 361 0 0,1-3 1074 0 0</inkml:trace>
  <inkml:trace contextRef="#ctx0" brushRef="#br0" timeOffset="-15531.446">18637 6063 1112 0 0,'4'0'876'0'0,"3"2"-100"0"0,-2-2-76 0 0,4-2-72 0 0,2 2-128 0 0,-1 0 92 0 0,3 0-95 0 0,10 0-145 0 0,3 0-4 0 0,5 0 8 0 0,-3 0-284 0 0,1 0 0 0 0,-1 0-488 0 0,-5 0-136 0 0,-5 0-301 0 0,-4 0-403 0 0,-3 0 48 0 0,-11 0 4 0 0</inkml:trace>
  <inkml:trace contextRef="#ctx0" brushRef="#br0" timeOffset="-15270.572">18648 6280 1184 0 0,'45'-1'5974'0'0,"-24"-2"-5035"0"0,112-21-85 0 0,-50-6-4128 0 0,-53 20 639 0 0,-21 4 1329 0 0</inkml:trace>
  <inkml:trace contextRef="#ctx0" brushRef="#br0" timeOffset="-14726.709">19188 6011 1224 0 0,'36'24'4344'0'0,"170"-3"-2941"0"0,-202-23-1381 0 0,0-1-1 0 0,-1 1 1 0 0,1-1-1 0 0,-1 0 0 0 0,0 0 1 0 0,0 0-1 0 0,0 0 1 0 0,0-1-1 0 0,0 1 0 0 0,-1-1 1 0 0,1 0-1 0 0,-1 0 1 0 0,0 0-1 0 0,0 0 0 0 0,-1 0 1 0 0,1 0-1 0 0,-1 0 1 0 0,0 0-1 0 0,0-1 0 0 0,0 1 1 0 0,-1-1-1 0 0,0 1 1 0 0,1 0-1 0 0,-1-1 0 0 0,-1 1 1 0 0,1-1-1 0 0,-1 1 1 0 0,0 0-1 0 0,0-2-21 0 0,1 4 130 0 0,0-19 760 0 0,14 73-614 0 0,-2 1 0 0 0,-3 1 0 0 0,-2 0 0 0 0,-2 0 0 0 0,-3 1 0 0 0,-3 28-276 0 0,2-73 56 0 0,-1 1-1 0 0,0-1 1 0 0,-1 1-1 0 0,0 0 1 0 0,-1-1-1 0 0,0 1 1 0 0,0-1-1 0 0,-1 0 1 0 0,-1 0-1 0 0,0 0 1 0 0,0 0-1 0 0,-1-1 1 0 0,0 1-1 0 0,0-1 1 0 0,-1 0 0 0 0,-1-1-1 0 0,1 0 1 0 0,-1 0-1 0 0,-1 0 1 0 0,1-1-1 0 0,-1 0 1 0 0,-1 0-1 0 0,1-1 1 0 0,-1 0-1 0 0,0 0 1 0 0,0-1-1 0 0,-1 0 1 0 0,0-1-1 0 0,0 0 1 0 0,-5 1-56 0 0,8-7-70 0 0,1-1 0 0 0,1 1-1 0 0,-1-1 1 0 0,0-1 0 0 0,1 1 0 0 0,-1-1 0 0 0,1 0 0 0 0,0 0 0 0 0,0 0 0 0 0,1-1-1 0 0,-1 1 1 0 0,1-1 0 0 0,0-1 0 0 0,0 1 0 0 0,1 0 0 0 0,0-1 0 0 0,0 0 0 0 0,0 0 0 0 0,0 1-1 0 0,1-2 1 0 0,0 1 0 0 0,0 0 0 0 0,1 0 0 0 0,0-1 0 0 0,0 1 0 0 0,0-1 0 0 0,1 1-1 0 0,0-1 1 0 0,0 1 0 0 0,1-1 0 0 0,-1 1 0 0 0,1 0 0 0 0,1-1 0 0 0,-1 1 0 0 0,1 0 0 0 0,1-1 70 0 0,6-15-602 0 0,2 1 0 0 0,0 0 1 0 0,2 0-1 0 0,0 1 1 0 0,1 1-1 0 0,1 0 1 0 0,1 1-1 0 0,1 1 1 0 0,16-13 601 0 0,-3 6-1368 0 0</inkml:trace>
  <inkml:trace contextRef="#ctx0" brushRef="#br0" timeOffset="-14430.111">19903 5783 1868 0 0,'11'29'672'0'0,"-1"2"1"0"0,-2-1-1 0 0,0 1 0 0 0,-2 0 1 0 0,-2 0-1 0 0,-1 1 0 0 0,-1 0 1 0 0,-2-1-1 0 0,-2 23-672 0 0,2-22 496 0 0,-47 188 893 0 0,43-202-1512 0 0,-1 0 1 0 0,-2 0-1 0 0,0-1 1 0 0,0 0-1 0 0,-2 0 1 0 0,0-1-1 0 0,0 0 1 0 0,-2 0-1 0 0,0-1 1 0 0,-1-1-1 0 0,0 0 1 0 0,-1-1-1 0 0,-14 12 123 0 0,-19-15-5493 0 0,19-28 4247 0 0</inkml:trace>
  <inkml:trace contextRef="#ctx0" brushRef="#br0" timeOffset="-13075.826">19990 5538 1060 0 0,'0'0'621'0'0,"3"-19"731"0"0,33-12 555 0 0,-15 6 1213 0 0,-18 25-3110 0 0,0 0 0 0 0,0 0 0 0 0,0 1 0 0 0,0-1 0 0 0,-1 1 0 0 0,1-1 0 0 0,0 1-1 0 0,-1 0 1 0 0,1 0 0 0 0,0 0 0 0 0,-1 0 0 0 0,1 1 0 0 0,-1-1 0 0 0,0 1 0 0 0,1 0 0 0 0,-1-1 0 0 0,0 1 0 0 0,0 0 0 0 0,0 0 0 0 0,0 0-1 0 0,0 1 1 0 0,-1-1 0 0 0,1 0 0 0 0,-1 1 0 0 0,1-1 0 0 0,-1 1 0 0 0,0-1 0 0 0,0 1 0 0 0,0 0 0 0 0,0-1 0 0 0,-1 1 0 0 0,1 0 0 0 0,-1 0-1 0 0,1 0 1 0 0,-1-1 0 0 0,0 1 0 0 0,0 0 0 0 0,0 0 0 0 0,-1 0 0 0 0,1-1 0 0 0,-1 1 0 0 0,1 0 0 0 0,-2 1-10 0 0,-33 409 313 0 0,37-397-302 0 0,0-1 1 0 0,1 1-1 0 0,1-1 0 0 0,1 0 1 0 0,0 0-1 0 0,1-1 1 0 0,0 1-1 0 0,1-1 0 0 0,1 0 1 0 0,0-1-1 0 0,1 0 0 0 0,1 0 1 0 0,0-1-1 0 0,0 0 0 0 0,1-1 1 0 0,2 1-12 0 0,1 2 44 0 0,-1 0 0 0 0,-1 1 1 0 0,0 1-1 0 0,-1 0 0 0 0,-1 0 1 0 0,0 1-1 0 0,-1 1 0 0 0,-1-1 1 0 0,-1 1-1 0 0,3 9-44 0 0,-7-10 114 0 0,-1 0 1 0 0,0 0-1 0 0,-1 0 0 0 0,0 0 1 0 0,-2 0-1 0 0,0 0 0 0 0,-1 0 1 0 0,-1 0-1 0 0,0 0 0 0 0,-3 6-114 0 0,-43 199 1076 0 0,44-124-9150 0 0,5-81 6592 0 0</inkml:trace>
  <inkml:trace contextRef="#ctx0" brushRef="#br0" timeOffset="1802.954">4403 8006 1024 0 0,'3'-12'7635'0'0,"7"15"-5249"0"0,4 30-3045 0 0,-14 95 368 0 0,0-126-32 0 0,0-2-402 0 0,0 0-438 0 0,0 0-84 0 0,9 8-2856 0 0,-9-8 2765 0 0</inkml:trace>
  <inkml:trace contextRef="#ctx0" brushRef="#br0" timeOffset="4032.712">4383 7915 1048 0 0,'0'0'445'0'0,"0"0"-50"0"0,0 0-35 0 0,0 0 15 0 0,0 0-35 0 0,0 0-20 0 0,0 0 23 0 0,0 0-31 0 0,0 0 51 0 0,0 0 54 0 0,0 0-51 0 0,0 0-66 0 0,0 0 72 0 0,0 0 1 0 0,0 0-21 0 0,0 0-21 0 0,0 0-9 0 0,0 0-17 0 0,0 0-13 0 0,0 0 28 0 0,0 0-16 0 0,0 0-30 0 0,0 0-20 0 0,0 0-9 0 0,0 0-53 0 0,0 0-25 0 0,0 0-39 0 0,0 0-3 0 0,0 0-1 0 0,0 0-14 0 0,4-17 1101 0 0,27-15-889 0 0,-21 25-121 0 0,-18 33-301 0 0,-29 159-84 0 0,37-184 188 0 0,0-1-24 0 0,0 27 12 0 0,0 5 49 0 0,0-31-45 0 0,0-1 4 0 0,0 0-21 0 0,0 0 25 0 0,0 2 14 0 0,0 3-17 0 0,0-3 6 0 0,0-2-34 0 0,0 0 8 0 0,-10 21 66 0 0,10-21-58 0 0,4 15 164 0 0,-3-11-2498 0 0,-4-13-4715 0 0,1 6 5712 0 0</inkml:trace>
  <inkml:trace contextRef="#ctx0" brushRef="#br0" timeOffset="7857.627">5653 8305 964 0 0,'0'0'513'0'0,"0"-20"1845"0"0,-22-9-1819 0 0,19 1 1892 0 0,0 40-1697 0 0,2-3-722 0 0,1 0-1 0 0,0 0 0 0 0,0 0 0 0 0,1-1 0 0 0,1 1 0 0 0,-1 0 1 0 0,1-1-1 0 0,0 1 0 0 0,1-1 0 0 0,0 1 0 0 0,1-1 1 0 0,-1 0-1 0 0,2 0 0 0 0,-1-1 0 0 0,1 1 0 0 0,0-1 0 0 0,0 0 1 0 0,1 0-1 0 0,0-1 0 0 0,0 0 0 0 0,1 0 0 0 0,0 0 1 0 0,0-1-1 0 0,0 0 0 0 0,1 0 0 0 0,-1-1 0 0 0,1 0 1 0 0,0 0-1 0 0,0-1 0 0 0,1 0 0 0 0,-1 0 0 0 0,1-1 0 0 0,-1 0 1 0 0,1-1-1 0 0,0 0 0 0 0,0 0 0 0 0,-1-1 0 0 0,1 0 1 0 0,0 0-1 0 0,6-2-11 0 0,-2 1 59 0 0,-1 0 1 0 0,0-1-1 0 0,0-1 1 0 0,0 0-1 0 0,0 0 1 0 0,0-1-1 0 0,-1-1 1 0 0,0 0-1 0 0,0-1 1 0 0,0 0-1 0 0,-1 0 1 0 0,1-1-1 0 0,-2 0 1 0 0,1-1-1 0 0,-1 0 1 0 0,0-1-1 0 0,-1 0 1 0 0,0 0-1 0 0,0-1 1 0 0,-1 0-1 0 0,0 0 1 0 0,-1-1-1 0 0,0 0 1 0 0,4-10-60 0 0,13-52 1823 0 0,-22 70-1808 0 0,-1 1 0 0 0,1-1 0 0 0,-1 1 0 0 0,1-1 0 0 0,-1 1 1 0 0,0-1-1 0 0,0 0 0 0 0,0 1 0 0 0,0-1 0 0 0,-1 0 0 0 0,1 1 0 0 0,-1-1 1 0 0,1 1-1 0 0,-1-1 0 0 0,0 1 0 0 0,0-1 0 0 0,0 1 0 0 0,0 0 0 0 0,-1-1 1 0 0,1 1-1 0 0,0 0 0 0 0,-1 0 0 0 0,0 0 0 0 0,1 0 0 0 0,-1 0 0 0 0,0 0 1 0 0,0 1-1 0 0,0-1 0 0 0,0 1 0 0 0,-1-1 0 0 0,-1 0-15 0 0,0-1 29 0 0,4 4-32 0 0,0-1 0 0 0,1 1 0 0 0,-1 0 0 0 0,0-1 0 0 0,0 1 0 0 0,1-1-1 0 0,-1 1 1 0 0,0 0 0 0 0,0-1 0 0 0,0 1 0 0 0,0 0 0 0 0,0-1 0 0 0,0 1 0 0 0,0 0-1 0 0,0-1 1 0 0,0 1 0 0 0,-1 0 0 0 0,1-1 0 0 0,0 1 0 0 0,0-1 0 0 0,0 1 0 0 0,-1 0-1 0 0,1-1 1 0 0,0 1 0 0 0,-1-1 0 0 0,1 1 0 0 0,-1-1 0 0 0,1 1 0 0 0,0-1 0 0 0,-1 1-1 0 0,1-1 1 0 0,-1 0 0 0 0,1 1 0 0 0,-1-1 0 0 0,1 1 0 0 0,-1-1 0 0 0,0 0 0 0 0,1 0-1 0 0,-1 1 1 0 0,1-1 0 0 0,-1 0 0 0 0,0 0 0 0 0,1 0 0 0 0,-1 0 0 0 0,0 1 0 0 0,1-1-1 0 0,-1 0 1 0 0,0 0 0 0 0,1 0 0 0 0,-1-1 0 0 0,1 1 0 0 0,-1 0 0 0 0,0 0 0 0 0,1 0-1 0 0,-1 0 1 0 0,0-1 0 0 0,1 1 0 0 0,-1 0 0 0 0,1 0 0 0 0,-1-1 0 0 0,1 1 0 0 0,-1 0 0 0 0,1-1-1 0 0,-1 1 4 0 0,-12 559 164 0 0,15-540-138 0 0,-1 0 1 0 0,-1 1 0 0 0,-1-1-1 0 0,0 0 1 0 0,-2 0 0 0 0,0 1-1 0 0,-1-1 1 0 0,-1-1 0 0 0,-1 1-1 0 0,-1-1 1 0 0,0 0 0 0 0,-1-1-1 0 0,-1 1 1 0 0,-1-2 0 0 0,0 1-1 0 0,-1-1 1 0 0,-1-1 0 0 0,0 0-1 0 0,-1-1 1 0 0,-1 0 0 0 0,0-1-1 0 0,-10 6-26 0 0,20-17 16 0 0,-1-1 0 0 0,0 1 1 0 0,0-1-1 0 0,-1-1 0 0 0,1 1 0 0 0,0-1 0 0 0,0 1 0 0 0,0-2 0 0 0,0 1 0 0 0,0 0 0 0 0,-1-1 0 0 0,1 0 0 0 0,0 0 0 0 0,0-1 0 0 0,0 0 0 0 0,1 1 0 0 0,-1-1 0 0 0,0-1 0 0 0,1 1 0 0 0,-1-1 0 0 0,1 0 0 0 0,0 0 0 0 0,0 0 0 0 0,0 0 0 0 0,0-1 0 0 0,1 0 0 0 0,-1 0 0 0 0,1 0 0 0 0,0 0 0 0 0,0 0 0 0 0,0 0 0 0 0,1-1 0 0 0,0 0 0 0 0,-1 1 0 0 0,2-1 0 0 0,-1 0 0 0 0,0 0 0 0 0,1 0 0 0 0,0 0 0 0 0,0 0 0 0 0,1 0 0 0 0,-1 0 0 0 0,1-1 0 0 0,0 1 0 0 0,1 0 0 0 0,-1 0 0 0 0,1 0 0 0 0,0 0 0 0 0,0 0 0 0 0,1 0 0 0 0,0-3-16 0 0,3-8-34 0 0,1 0 1 0 0,0 0-1 0 0,1 0 0 0 0,0 1 0 0 0,1 0 1 0 0,1 0-1 0 0,1 1 0 0 0,0 0 0 0 0,0 1 1 0 0,1 0-1 0 0,1 1 0 0 0,1 0 0 0 0,-1 1 1 0 0,2 0-1 0 0,-1 1 0 0 0,2 1 0 0 0,3-2 34 0 0,30-16-1443 0 0,1 2-1 0 0,1 2 1 0 0,2 2-1 0 0,43-10 1444 0 0,-19 3-3218 0 0,-39 20 1677 0 0</inkml:trace>
  <inkml:trace contextRef="#ctx0" brushRef="#br0" timeOffset="9219.69">6933 8183 1532 0 0,'0'0'641'0'0,"0"0"-6"0"0,0 0-40 0 0,0 0-33 0 0,6-23 2383 0 0,19 4-2638 0 0,-14 7 956 0 0,-16 32-1242 0 0,4 239 181 0 0,33-64-348 0 0,-18-110 344 0 0,-27-103-5375 0 0,8 3 3831 0 0</inkml:trace>
  <inkml:trace contextRef="#ctx0" brushRef="#br0" timeOffset="9596.526">6937 8206 1516 0 0,'7'-15'719'0'0,"-5"8"-542"0"0,1 0 1 0 0,0 0-1 0 0,1 0 0 0 0,-1 1 0 0 0,1-1 0 0 0,1 1 1 0 0,-1 0-1 0 0,1 0 0 0 0,0 1 0 0 0,0-1 1 0 0,1 1-1 0 0,-1 0 0 0 0,1 1 0 0 0,0-1 0 0 0,1 1 1 0 0,-1 0-1 0 0,2 0-177 0 0,145-26 1221 0 0,-150 30-1200 0 0,1 0-1 0 0,-1 1 0 0 0,0-1 0 0 0,1 1 1 0 0,-1 0-1 0 0,0 0 0 0 0,1 0 1 0 0,-1 0-1 0 0,0 0 0 0 0,0 1 0 0 0,0 0 1 0 0,0-1-1 0 0,0 1 0 0 0,-1 0 1 0 0,1 1-1 0 0,-1-1 0 0 0,1 0 0 0 0,-1 1 1 0 0,0-1-1 0 0,0 1 0 0 0,0 0 1 0 0,0 0-1 0 0,0 0 0 0 0,0 0 1 0 0,-1 0-1 0 0,0 0 0 0 0,1 0 0 0 0,-1 0 1 0 0,0 0-1 0 0,-1 1 0 0 0,1-1 1 0 0,-1 0-1 0 0,1 1 0 0 0,-1-1 0 0 0,0 1 1 0 0,0-1-1 0 0,-1 3-20 0 0,-6 4 36 0 0,-1-1 0 0 0,0 1-1 0 0,0-1 1 0 0,-1-1 0 0 0,-1 0 0 0 0,1 0 0 0 0,-1 0-1 0 0,-1-2 1 0 0,1 1 0 0 0,-1-1 0 0 0,0-1 0 0 0,-1 0 0 0 0,1 0-1 0 0,-1-1 1 0 0,0-1 0 0 0,0 0 0 0 0,0 0 0 0 0,-11 0-36 0 0,-46 17-214 0 0,-7-7-2583 0 0,75-14 1677 0 0,6-3-270 0 0</inkml:trace>
  <inkml:trace contextRef="#ctx0" brushRef="#br0" timeOffset="9922.747">7623 8141 1860 0 0,'-17'9'158'0'0,"1"1"1"0"0,0 0-1 0 0,1 1 0 0 0,0 0 0 0 0,1 1 1 0 0,0 1-1 0 0,1 1 0 0 0,0-1 0 0 0,1 2 0 0 0,1 0 1 0 0,0 0-1 0 0,1 1 0 0 0,1 1 0 0 0,0-1 1 0 0,1 1-1 0 0,1 1 0 0 0,1-1 0 0 0,0 1 0 0 0,2 1 1 0 0,0-1-1 0 0,1 0 0 0 0,-1 11-158 0 0,5-20-68 0 0,0 1 0 0 0,0 0 0 0 0,0-1 0 0 0,1 1 0 0 0,1-1 0 0 0,0 0-1 0 0,0 0 1 0 0,1 0 0 0 0,0 0 0 0 0,0 0 0 0 0,1-1 0 0 0,0 0 0 0 0,1 0 0 0 0,0 0 0 0 0,0 0-1 0 0,1-1 1 0 0,-1 0 0 0 0,2-1 0 0 0,-1 1 0 0 0,1-1 0 0 0,0-1 0 0 0,0 0 0 0 0,0 0 0 0 0,1 0 0 0 0,0-1-1 0 0,-1 0 1 0 0,5 0 68 0 0,27 7-1202 0 0</inkml:trace>
  <inkml:trace contextRef="#ctx0" brushRef="#br0" timeOffset="10403.013">8286 8190 1452 0 0,'-1'0'76'0'0,"1"0"1"0"0,-1 1-1 0 0,1-1 0 0 0,-1 0 0 0 0,0 0 0 0 0,1 0 1 0 0,-1 0-1 0 0,1 0 0 0 0,-1 0 0 0 0,0 0 0 0 0,1 0 1 0 0,-1 0-1 0 0,0 0 0 0 0,1 0 0 0 0,-1 0 1 0 0,1 0-1 0 0,-1 0 0 0 0,0 0 0 0 0,1-1 0 0 0,-1 1 1 0 0,1 0-1 0 0,-1 0 0 0 0,1-1 0 0 0,-1 1 0 0 0,0 0 1 0 0,1-1-1 0 0,0 1 0 0 0,-1-1 0 0 0,1 1 0 0 0,-1-1 1 0 0,1 1-1 0 0,-1-1 0 0 0,1 1 0 0 0,0-1 1 0 0,-1 1-1 0 0,1-1 0 0 0,0 1 0 0 0,0-1 0 0 0,-1 1 1 0 0,1-1-1 0 0,0 0 0 0 0,0 1 0 0 0,0-1 0 0 0,0 0 1 0 0,0 1-1 0 0,0-1 0 0 0,0 1 0 0 0,0-1 0 0 0,0 0 1 0 0,0 1-1 0 0,0-1 0 0 0,0 0 0 0 0,0 1 1 0 0,1-1-1 0 0,-1 1 0 0 0,0-1 0 0 0,0 0 0 0 0,1 1 1 0 0,-1-1-1 0 0,0 1 0 0 0,1-1 0 0 0,-1 1 0 0 0,0-1 1 0 0,1 1-77 0 0,-52 25 256 0 0,11 10-95 0 0,2 1-1 0 0,1 2 1 0 0,2 2-1 0 0,1 1 1 0 0,3 1-1 0 0,1 2 1 0 0,-23 47-161 0 0,47-81-145 0 0,-37 51-440 0 0,5-33-3042 0 0,27-24 2314 0 0</inkml:trace>
  <inkml:trace contextRef="#ctx0" brushRef="#br0" timeOffset="10697.256">7827 8320 1540 0 0,'0'-9'1135'0'0,"1"10"-1066"0"0,-1-1-1 0 0,1 1 1 0 0,-1 0 0 0 0,1-1-1 0 0,-1 0 1 0 0,1 1 0 0 0,-1-1-1 0 0,1 1 1 0 0,0-1 0 0 0,-1 0-1 0 0,1 1 1 0 0,0-1 0 0 0,-1 0-1 0 0,1 0 1 0 0,0 1 0 0 0,0-1-1 0 0,-1 0 1 0 0,1 0 0 0 0,0 0-1 0 0,-1 0 1 0 0,1 0 0 0 0,0 0-1 0 0,0 0 1 0 0,-1 0 0 0 0,1 0-1 0 0,0 0 1 0 0,0-1 0 0 0,-1 1-1 0 0,1 0 1 0 0,0 0 0 0 0,-1-1-1 0 0,1 1 1 0 0,0 0 0 0 0,-1-1 0 0 0,1 1-1 0 0,-1-1 1 0 0,1 1 0 0 0,-1-1-1 0 0,1 1 1 0 0,-1-1 0 0 0,1 1-1 0 0,-1-1 1 0 0,1 0 0 0 0,-1 1-1 0 0,1-1 1 0 0,-1 0 0 0 0,0 1-1 0 0,0-1 1 0 0,1 0 0 0 0,-1 1-1 0 0,0-1 1 0 0,0 0 0 0 0,0 1-1 0 0,0-1 1 0 0,0 0 0 0 0,0 0-1 0 0,0 1 1 0 0,0-1 0 0 0,0 0-1 0 0,0 0 1 0 0,0 1 0 0 0,0-1-1 0 0,0 0 1 0 0,0 1 0 0 0,-1-1-1 0 0,1 0 1 0 0,0 0 0 0 0,-1 1-1 0 0,1-1 1 0 0,-1 0-69 0 0,50 28 136 0 0,-1 2 0 0 0,-1 2 0 0 0,-2 1-1 0 0,38 37-135 0 0,-56-33-1582 0 0,-16-18-1663 0 0,-10-16 1995 0 0</inkml:trace>
  <inkml:trace contextRef="#ctx0" brushRef="#br0" timeOffset="10995.394">8450 8345 1848 0 0,'7'-2'4453'0'0,"49"-7"-3374"0"0,160 3-2263 0 0,-185 6-775 0 0,-27 1 783 0 0,5 5-53 0 0</inkml:trace>
  <inkml:trace contextRef="#ctx0" brushRef="#br0" timeOffset="11242.018">8371 8465 868 0 0,'8'5'4438'0'0,"34"0"-3075"0"0,124-4 227 0 0,-11-14-3744 0 0,-91 9-328 0 0,-38 0 1083 0 0</inkml:trace>
  <inkml:trace contextRef="#ctx0" brushRef="#br0" timeOffset="11541.157">9189 8125 1428 0 0,'10'-14'5684'0'0,"-9"36"-3495"0"0,-3 1-1972 0 0,3 43 45 0 0,2-37-734 0 0,-3 1 1 0 0,0-1 0 0 0,-2 0-1 0 0,-1 0 1 0 0,-1-1-1 0 0,-8 27 472 0 0,-14-11-4219 0 0,19-36 2875 0 0</inkml:trace>
  <inkml:trace contextRef="#ctx0" brushRef="#br0" timeOffset="11957.313">9484 8463 1068 0 0,'-9'18'616'0'0,"6"-2"-44"0"0,-6 4-12 0 0,0 0-72 0 0,0 0-108 0 0,-2 3 20 0 0,-3-1 4 0 0,0 3-52 0 0,2-5-64 0 0,-6-2-24 0 0,0 0-115 0 0,4-1-17 0 0,-4-2-244 0 0,-2-2-177 0 0,4-1-191 0 0,-1-2-532 0 0,2-7 64 0 0,3-1-416 0 0</inkml:trace>
  <inkml:trace contextRef="#ctx0" brushRef="#br0" timeOffset="13188.966">9847 8091 1240 0 0,'0'0'433'0'0,"0"0"-34"0"0,0 0 20 0 0,0 0-10 0 0,0 0-35 0 0,0 0 42 0 0,0 0-48 0 0,0 0-33 0 0,0 0 4 0 0,0 0-41 0 0,0 0-38 0 0,0 0 11 0 0,0 0-77 0 0,0 0-42 0 0,0 0-6 0 0,0 0 22 0 0,0 0 14 0 0,0 0-25 0 0,23 15 286 0 0,32 17-188 0 0,139 51 555 0 0,-187-73-580 0 0,-5-6-5298 0 0,-2-4 3762 0 0</inkml:trace>
  <inkml:trace contextRef="#ctx0" brushRef="#br0" timeOffset="13465.3">10323 8150 1392 0 0,'-22'10'479'0'0,"0"0"0"0"0,1 2-1 0 0,0 1 1 0 0,1 0 0 0 0,1 1-1 0 0,0 2 1 0 0,1 0 0 0 0,-9 10-479 0 0,-123 185 1136 0 0,139-189-898 0 0,1 0-3886 0 0,10-20 2344 0 0</inkml:trace>
  <inkml:trace contextRef="#ctx0" brushRef="#br0" timeOffset="13806.501">10483 8288 1528 0 0,'120'-6'4145'0'0,"-99"4"-4257"0"0,134-10 1230 0 0,-52 9-5378 0 0,-101 3 2849 0 0</inkml:trace>
  <inkml:trace contextRef="#ctx0" brushRef="#br0" timeOffset="14057.223">10517 8495 1648 0 0,'25'3'880'0'0,"5"-3"-124"0"0,-14 0-120 0 0,7 0-140 0 0,6 0 8 0 0,3 0-204 0 0,0 0-212 0 0,2 0-8 0 0,-6 0-788 0 0,1 0 56 0 0,24-17-748 0 0,-35 14-68 0 0</inkml:trace>
  <inkml:trace contextRef="#ctx0" brushRef="#br0" timeOffset="17388.299">11259 8055 1088 0 0,'14'-14'679'0'0,"-11"11"-66"0"0,-3 3-69 0 0,0 0-38 0 0,0 0-49 0 0,0 0-36 0 0,0 0-29 0 0,0 0-30 0 0,0 0-50 0 0,0 0-31 0 0,0 0 13 0 0,0 0-36 0 0,4-14 1021 0 0,33 121-1186 0 0,-34-99-63 0 0,1 0 1 0 0,0 0-1 0 0,1-1 1 0 0,0 0-1 0 0,0 0 1 0 0,0 0-1 0 0,1 0 1 0 0,0-1-1 0 0,0 0 0 0 0,0 0 1 0 0,1 0-1 0 0,0-1 1 0 0,0 0-1 0 0,0-1 1 0 0,1 0-1 0 0,0 0 1 0 0,0 0-1 0 0,0-1 1 0 0,0 0-1 0 0,0 0 1 0 0,1-1-1 0 0,-1-1 1 0 0,1 1-1 0 0,-1-1 1 0 0,1 0-1 0 0,0-1 1 0 0,-1 0-1 0 0,6-1-30 0 0,-4-2 37 0 0,-1 1 1 0 0,1-2-1 0 0,-1 1 0 0 0,0-1 1 0 0,0-1-1 0 0,0 1 0 0 0,-1-2 1 0 0,1 1-1 0 0,-1-1 0 0 0,-1 0 0 0 0,1-1 1 0 0,-1 0-1 0 0,0 0 0 0 0,-1 0 1 0 0,1-1-1 0 0,-1 0 0 0 0,-1-1 1 0 0,0 1-1 0 0,0-1 0 0 0,-1 0 1 0 0,4-9-38 0 0,13-58 1320 0 0,-21 75-1274 0 0,0 1 16 0 0,0 0-28 0 0,0 0 14 0 0,0 0 8 0 0,0 0 0 0 0,0 0-16 0 0,0 0 30 0 0,0 0 4 0 0,0-17 202 0 0,0 391 134 0 0,-40-167-10 0 0,38-199-379 0 0,-1-1 0 0 0,0 0-1 0 0,0 0 1 0 0,-1 0 0 0 0,1-1 0 0 0,-2 1 0 0 0,1-1 0 0 0,-1 0 0 0 0,0 0 0 0 0,0 0-1 0 0,0-1 1 0 0,-1 0 0 0 0,0 0 0 0 0,0 0 0 0 0,0-1 0 0 0,-1 0 0 0 0,1 0 0 0 0,-1 0-1 0 0,0-1 1 0 0,0 0 0 0 0,0-1 0 0 0,-1 1 0 0 0,1-1 0 0 0,0-1 0 0 0,-1 1-1 0 0,-7-1-20 0 0,8-4 9 0 0,-1 0-1 0 0,0 0 0 0 0,1-1 1 0 0,-1 0-1 0 0,1 0 0 0 0,0-1 0 0 0,1 0 1 0 0,-1 0-1 0 0,1-1 0 0 0,0 1 0 0 0,0-1 1 0 0,1-1-1 0 0,-1 1 0 0 0,1-1 0 0 0,1 0 1 0 0,0 0-1 0 0,0-1 0 0 0,0 1 0 0 0,1-1 1 0 0,0 0-1 0 0,0 1 0 0 0,1-2 0 0 0,0 1 1 0 0,0 0-1 0 0,1 0 0 0 0,0 0 0 0 0,0-1 1 0 0,1 1-1 0 0,1 0 0 0 0,-1-1 1 0 0,2-7-9 0 0,1 5-78 0 0,1 0 0 0 0,0 0 1 0 0,0 0-1 0 0,1 0 1 0 0,0 1-1 0 0,1 0 0 0 0,0 0 1 0 0,1 0-1 0 0,0 1 1 0 0,0 0-1 0 0,1 1 0 0 0,0-1 1 0 0,0 1-1 0 0,1 1 1 0 0,0 0-1 0 0,1 0 0 0 0,0 1 1 0 0,0 0-1 0 0,0 0 1 0 0,1 1-1 0 0,2 0 78 0 0,199-89-7728 0 0,-177 81 6299 0 0</inkml:trace>
  <inkml:trace contextRef="#ctx0" brushRef="#br0" timeOffset="17664.557">12171 7851 1360 0 0,'14'14'325'0'0,"0"1"-1"0"0,0 0 1 0 0,-1 1-1 0 0,-1 0 1 0 0,-1 1 0 0 0,0 0-1 0 0,-2 1 1 0 0,0 0-1 0 0,0 0 1 0 0,-2 1 0 0 0,0 0-1 0 0,-1 1 1 0 0,-2-1-1 0 0,1 1 1 0 0,-2 0-1 0 0,-1 0 1 0 0,-1 0 0 0 0,0 18-325 0 0,-18 181 1382 0 0,12-194-1358 0 0,-2 1 0 0 0,-1-1 0 0 0,-1 0 1 0 0,-1-1-1 0 0,-1 0 0 0 0,-2-1 0 0 0,0 0 0 0 0,-1-1 1 0 0,-1 0-1 0 0,-1-1 0 0 0,-1-1 0 0 0,-1-1 0 0 0,-1 0 1 0 0,0-1-1 0 0,-1-2 0 0 0,-1 0 0 0 0,-7 4-24 0 0,26-19-142 0 0,0 0 0 0 0,0 1 0 0 0,0-1 0 0 0,0 0 0 0 0,0 0 0 0 0,0-1-1 0 0,0 1 1 0 0,0 0 0 0 0,-1-1 0 0 0,1 1 0 0 0,0-1 0 0 0,0 1 0 0 0,-1-1 0 0 0,1 0 0 0 0,0 0 0 0 0,0 0-1 0 0,-1-1 1 0 0,1 1 0 0 0,0 0 0 0 0,0-1 0 0 0,0 0 0 0 0,-1 1 0 0 0,1-1 0 0 0,0 0 0 0 0,0 0 0 0 0,0 0-1 0 0,0 0 1 0 0,0 0 0 0 0,1-1 0 0 0,-1 1 0 0 0,0-1 0 0 0,0 1 0 0 0,1-1 0 0 0,-1 0 0 0 0,1 1 0 0 0,0-1-1 0 0,-1 0 1 0 0,1 0 0 0 0,0 0 0 0 0,0 0 0 0 0,0 0 0 0 0,0 0 0 0 0,1 0 0 0 0,-1 0 0 0 0,0-1 0 0 0,1 0 142 0 0,-10-23-1280 0 0</inkml:trace>
  <inkml:trace contextRef="#ctx0" brushRef="#br0" timeOffset="18803.045">13109 8275 1212 0 0,'0'-13'1246'0'0,"2"4"3167"0"0,4 4-4334 0 0,0 0-1 0 0,1 0 0 0 0,-1 1 0 0 0,1 0 1 0 0,0 1-1 0 0,0-1 0 0 0,0 1 0 0 0,0 0 1 0 0,0 1-1 0 0,1 0 0 0 0,-1 0 0 0 0,1 1 0 0 0,0 0 1 0 0,-1 0-1 0 0,1 0 0 0 0,0 1 0 0 0,0 0 1 0 0,0 1-1 0 0,-1 0 0 0 0,5 1-78 0 0,33-3 235 0 0,354-11-686 0 0,-400 12 406 0 0,1 1 0 0 0,-1-1 1 0 0,1 0-1 0 0,-1 0 0 0 0,1 1 0 0 0,-1-1 0 0 0,1 0 1 0 0,0 0-1 0 0,-1 1 0 0 0,1-1 0 0 0,0 1 0 0 0,-1-1 0 0 0,1 0 1 0 0,0 1-1 0 0,-1-1 0 0 0,1 1 0 0 0,0-1 0 0 0,0 1 1 0 0,-1-1-1 0 0,1 1 0 0 0,0-1 0 0 0,0 1 0 0 0,0-1 0 0 0,0 1 1 0 0,0-1-1 0 0,0 1 0 0 0,0-1 0 0 0,0 1 0 0 0,0-1 1 0 0,0 1-1 0 0,0-1 0 0 0,0 1 0 0 0,0-1 0 0 0,0 1 0 0 0,0-1 1 0 0,1 1-1 0 0,-1-1 0 0 0,0 1 0 0 0,0-1 0 0 0,0 1 1 0 0,1-1-1 0 0,-1 0 0 0 0,0 1 0 0 0,1-1 0 0 0,-1 1 0 0 0,0-1 1 0 0,1 0-1 0 0,-1 1 0 0 0,1-1 0 0 0,-1 0 0 0 0,1 1 1 0 0,-1-1-1 0 0,0 0 0 0 0,1 0 0 0 0,-1 0 0 0 0,1 1 0 0 0,-1-1 1 0 0,1 0-1 0 0,-1 0 0 0 0,1 0 0 0 0,-1 0 0 0 0,1 0 1 0 0,-1 0-1 0 0,1 0 0 0 0,-1 0 0 0 0,1 0 0 0 0,0 0 0 0 0,0 0 45 0 0,-54 17-2777 0 0,17-7 1318 0 0</inkml:trace>
  <inkml:trace contextRef="#ctx0" brushRef="#br0" timeOffset="19065.54">13125 8420 1700 0 0,'6'1'1004'0'0,"3"1"-124"0"0,19 1-56 0 0,-14-3-112 0 0,11 0-135 0 0,5 0-17 0 0,42 9-56 0 0,-30-8-60 0 0,4 1-188 0 0,1 1-256 0 0,-5 1-4 0 0,6-1-572 0 0,-1 2-452 0 0,-5 0 87 0 0,-4 0-619 0 0,-3-2 192 0 0</inkml:trace>
  <inkml:trace contextRef="#ctx0" brushRef="#br0" timeOffset="22958.261">15161 8118 896 0 0,'16'0'195'0'0,"-14"0"5299"0"0,-2 0-5516 0 0,0 0 44 0 0,0 0 4 0 0,0 0-25 0 0,0 0 30 0 0,0 0 1 0 0,0 0 23 0 0,0 0-33 0 0,0 0-32 0 0,0 0-73 0 0,0 0-1 0 0,0 0 52 0 0,0 0 27 0 0,0 0-28 0 0,0 0-15 0 0,0 0 70 0 0,0 0 4 0 0,0 0-42 0 0,0 0 5 0 0,0 0 3 0 0,0 0 43 0 0,0 0 41 0 0,0 0-20 0 0,0 0-56 0 0,0 0-33 0 0,0 0-28 0 0,0 0 34 0 0,0 0 20 0 0,0 0 48 0 0,0 0 2 0 0,0 0-9 0 0,0 0-28 0 0,0 0 30 0 0,0 0 15 0 0,0 0-34 0 0,0 0-35 0 0,0 0-59 0 0,0 0 2 0 0,0 0 51 0 0,0 0 56 0 0,0 0 12 0 0,0 0-64 0 0,0 0 19 0 0,0 0-44 0 0,0 0-14 0 0,0 0 18 0 0,0 0 61 0 0,0 0 56 0 0,0 0-12 0 0,0 0-42 0 0,0 0-2 0 0,0 0-31 0 0,0 0 38 0 0,0 0-69 0 0,0 0 22 0 0,0 0-5 0 0,0 0-4 0 0,0 0 19 0 0,0 0 36 0 0,0 0-2 0 0,0 0-21 0 0,0 0 16 0 0,0 0-13 0 0,0 0-52 0 0,0 0 48 0 0,0 0 12 0 0,0 0-11 0 0,0 0-26 0 0,0 0 23 0 0,0 0-2 0 0,0 0-40 0 0,0 0 37 0 0,0 0 14 0 0,0 0 9 0 0,0 0-42 0 0,0 0-5 0 0,0 0 85 0 0,0 0-29 0 0,0 0-46 0 0,0 0 42 0 0,0 0 12 0 0,0 0-10 0 0,0 0-16 0 0,0 0 45 0 0,0 0-2 0 0,0 0-47 0 0,0 0 9 0 0,0 0-2 0 0,0 0-32 0 0,0 0 56 0 0,0 0-2 0 0,0 0-5 0 0,0 0 4 0 0,0 0-31 0 0,0 0-109 0 0,0 0 0 0 0,0 0 91 0 0,0 0 22 0 0,0 0-46 0 0,0 0-11 0 0,0 0 5 0 0,0 0 21 0 0,0 0 81 0 0,0 0-31 0 0,0 0-63 0 0,0 0 39 0 0,0 0 3 0 0,0 0-48 0 0,0 0 53 0 0,0 0 18 0 0,0 0 5 0 0,0 0-11 0 0,0 0-15 0 0,0 0 5 0 0,0 0-49 0 0,0 0-36 0 0,0 0 0 0 0,0 0 28 0 0,0 0 56 0 0,0 0-5 0 0,0 0 58 0 0,0 0-29 0 0,0 0-37 0 0,0 0 48 0 0,0 0-21 0 0,0 0-4 0 0,0 0-4 0 0,0 0-18 0 0,0 0-28 0 0,0 0 31 0 0,0 0 46 0 0,0 0-67 0 0,0 0-15 0 0,0 0 2 0 0,0 0 17 0 0,0 0 44 0 0,0 0 11 0 0,0 0 19 0 0,0 0-11 0 0,0 0-47 0 0,0 0 2 0 0,0 0-32 0 0,0 0 7 0 0,0 0-20 0 0,0 0 27 0 0,0 0 11 0 0,0 0-4 0 0,0 0-11 0 0,0 0 2 0 0,0 0 21 0 0,0 0-30 0 0,0 0 25 0 0,0 0-19 0 0,0 0 85 0 0,0 0-12 0 0,0 0-110 0 0,0 0-14 0 0,0 0 61 0 0,0 0 15 0 0,0 0 8 0 0,0 0 26 0 0,0 0-42 0 0,0 0-33 0 0,0 0 62 0 0,0 0 23 0 0,0 0-4 0 0,0 0-9 0 0,0 0-28 0 0,0 0-40 0 0,0 0 82 0 0,0 0-13 0 0,0 0 8 0 0,0 0-20 0 0,0 0-67 0 0,0 0 60 0 0,0 0-21 0 0,0 0 63 0 0,0 0-50 0 0,0 0 30 0 0,0 0-9 0 0,0 0-55 0 0,0 0-4 0 0,0 0 74 0 0,0 0 37 0 0,0 0-28 0 0,0 0-8 0 0,0 0 12 0 0,0 0-2 0 0,0 0 45 0 0,0 0-22 0 0,0 0-26 0 0,0 0-37 0 0,0 0 50 0 0,0 0 16 0 0,0 0-33 0 0,0 0-41 0 0,0 0 104 0 0,0 0 20 0 0,0 0-83 0 0,0 0-2 0 0,0 0-33 0 0,0 0 54 0 0,0 0 15 0 0,0 0-3 0 0,0 0-21 0 0,0 0 16 0 0,0 0 12 0 0,0 0-24 0 0,0 0-10 0 0,0 0 9 0 0,0 0-28 0 0,0 0 33 0 0,0 0-32 0 0,0 0 22 0 0,0 0-26 0 0,0 0 19 0 0,0 0 39 0 0,0 0-33 0 0,0 0-31 0 0,0 0 37 0 0,0 0 3 0 0,0 0-1 0 0,0 0 16 0 0,0 0 12 0 0,0 0-26 0 0,0 0-34 0 0,0 0 0 0 0,0 0 11 0 0,0 0 11 0 0,0 0-17 0 0,0 0 9 0 0,0 0 25 0 0,0 0 2 0 0,0 0-19 0 0,0 0-36 0 0,0 0-2 0 0,0 0 25 0 0,0 0 25 0 0,0 0-14 0 0,0 0-24 0 0,0 0-15 0 0,0 0 22 0 0,0 0 25 0 0,5-4-40 0 0,25-22 37 0 0,-29 25-64 0 0,-1 0 1 0 0,0 0-1 0 0,1 0 1 0 0,-1 0-1 0 0,0 0 1 0 0,0-1-1 0 0,0 1 1 0 0,0 0-1 0 0,0 0 1 0 0,0 0-1 0 0,0 0 1 0 0,0 0-1 0 0,0 0 1 0 0,-1 0-1 0 0,1-1 1 0 0,0 1-1 0 0,-1 0 1 0 0,1 0-1 0 0,-1 0 0 0 0,1 0 1 0 0,-1 0-1 0 0,1 0 1 0 0,-1 0-1 0 0,0 1 1 0 0,0-1-1 0 0,1 0 1 0 0,-1 0-1 0 0,0 0 1 0 0,0 1-1 0 0,0-1 1 0 0,0 0-1 0 0,0 1 1 0 0,0-1-1 0 0,0 1 1 0 0,0-1-1 0 0,0 1 1 0 0,0-1-1 0 0,0 1 1 0 0,0 0-1 0 0,0 0 1 0 0,0-1-1 0 0,0 1 1 0 0,0 0-1 0 0,-1 0 1 0 0,1 0-1 0 0,0 0 1 0 0,0 0-1 0 0,0 1 1 0 0,0-1 6 0 0,-73-5-431 0 0,68 5 422 0 0,-100 68-130 0 0,98-61 148 0 0,0 1 1 0 0,1 0-1 0 0,0 0 0 0 0,0 0 0 0 0,1 1 0 0 0,0 0 1 0 0,0 0-1 0 0,1 0 0 0 0,0 1 0 0 0,1 0 1 0 0,0 0-1 0 0,1 0 0 0 0,0 0 0 0 0,0 1 0 0 0,1-1 1 0 0,1 1-1 0 0,0 0 0 0 0,0-1 0 0 0,1 1 1 0 0,0 0-1 0 0,1 0 0 0 0,0-1 0 0 0,1 1 0 0 0,0-1 1 0 0,0 1-1 0 0,1-1 0 0 0,1 0 0 0 0,0 0 0 0 0,0 0 1 0 0,1 0-1 0 0,0-1 0 0 0,1 0 0 0 0,0 0 1 0 0,0 0-1 0 0,1-1 0 0 0,0 0 0 0 0,0 0 0 0 0,1 0 1 0 0,0-1-1 0 0,1-1 0 0 0,-1 1 0 0 0,1-1 0 0 0,0-1 1 0 0,1 0-1 0 0,3 2-9 0 0,8 1 40 0 0,-1-1 0 0 0,2-1 1 0 0,-1 0-1 0 0,1-2 0 0 0,-1 0 1 0 0,1-2-1 0 0,0 0 0 0 0,1-1 0 0 0,-1-2 1 0 0,0 0-1 0 0,0-1 0 0 0,0-1 1 0 0,-1-2-1 0 0,1 0 0 0 0,-1-1 0 0 0,0-1 1 0 0,3-2-41 0 0,-13 5 18 0 0,-1-1 1 0 0,0 0-1 0 0,0 0 1 0 0,-1-1-1 0 0,0 0 1 0 0,0-1 0 0 0,0 0-1 0 0,-1-1 1 0 0,0 1-1 0 0,0-2 1 0 0,-1 1-1 0 0,0-1 1 0 0,-1 0-1 0 0,0 0 1 0 0,0-1 0 0 0,-1 0-1 0 0,0 0 1 0 0,0 0-1 0 0,-2 0 1 0 0,1-1-1 0 0,-1 0 1 0 0,-1 1 0 0 0,0-1-1 0 0,0 0 1 0 0,0-6-19 0 0,-6 6-6 0 0,-1 2 0 0 0,0-1 0 0 0,0 0 1 0 0,-1 1-1 0 0,0 0 0 0 0,0 0 0 0 0,-1 1 1 0 0,0-1-1 0 0,-1 2 0 0 0,0-1 1 0 0,0 1-1 0 0,-1 0 0 0 0,1 1 0 0 0,-1 0 1 0 0,-1 0-1 0 0,1 1 0 0 0,-1 0 0 0 0,0 1 1 0 0,0 0-1 0 0,-1 0 0 0 0,1 1 0 0 0,-1 1 1 0 0,0 0 5 0 0,-3-3-263 0 0,-41-12 70 0 0,18 13-3152 0 0,35 4 2038 0 0,-5 0-1503 0 0,5 0 1428 0 0</inkml:trace>
  <inkml:trace contextRef="#ctx0" brushRef="#br0" timeOffset="23342.542">15940 8273 860 0 0,'-11'-17'6952'0'0,"-25"-11"-5219"0"0,21 17-1096 0 0,-16-11 1054 0 0,12 9-2873 0 0,8 4-6406 0 0,11 9 6265 0 0</inkml:trace>
  <inkml:trace contextRef="#ctx0" brushRef="#br0" timeOffset="24044.189">16411 7931 860 0 0,'3'-6'6160'0'0,"-2"34"-4775"0"0,-14 242-703 0 0,48-75-477 0 0,-35-195-177 0 0,0 33-1555 0 0,-22-31-3611 0 0,13-14 3807 0 0</inkml:trace>
  <inkml:trace contextRef="#ctx0" brushRef="#br0" timeOffset="24383.265">16457 7981 1448 0 0,'0'-36'4162'0'0,"82"-31"-2619"0"0,-73 62-1478 0 0,0 0-1 0 0,0 1 0 0 0,0 0 1 0 0,1 0-1 0 0,-1 1 0 0 0,1 0 0 0 0,0 0 1 0 0,0 1-1 0 0,0 1 0 0 0,0 0 1 0 0,0 0-1 0 0,0 1 0 0 0,0 0 1 0 0,1 1-1 0 0,-1 0 0 0 0,0 0 0 0 0,0 1 1 0 0,0 1-1 0 0,-1-1 0 0 0,1 2 1 0 0,-1-1-1 0 0,1 1 0 0 0,-1 1 1 0 0,0 0-1 0 0,-1 0 0 0 0,1 1 0 0 0,1 1-64 0 0,-10-3 7 0 0,1 0-1 0 0,0-1 0 0 0,-1 1 1 0 0,0 0-1 0 0,1 0 0 0 0,-2 0 1 0 0,1 0-1 0 0,0 0 0 0 0,-1 0 1 0 0,0 0-1 0 0,0 0 0 0 0,0-1 0 0 0,0 1 1 0 0,0 0-1 0 0,-1-1 0 0 0,0 1 1 0 0,0-1-1 0 0,0 1 0 0 0,0-1 1 0 0,0 0-1 0 0,-1 0 0 0 0,1 0 1 0 0,-1 0-1 0 0,0 0 0 0 0,0-1 0 0 0,0 1 1 0 0,0-1-1 0 0,-2 1-6 0 0,4-2 3 0 0,-178 109-718 0 0,105-74-2777 0 0,70-34 2243 0 0,2-2-80 0 0</inkml:trace>
  <inkml:trace contextRef="#ctx0" brushRef="#br0" timeOffset="24677.918">17149 7916 2240 0 0,'-16'6'224'0'0,"0"-1"1"0"0,0 2-1 0 0,1 0 0 0 0,0 1 0 0 0,1 0 0 0 0,0 1 1 0 0,0 1-1 0 0,0 0 0 0 0,2 1 0 0 0,-1 1 0 0 0,1 0 0 0 0,1 0 1 0 0,0 1-1 0 0,1 0 0 0 0,0 1 0 0 0,1 0 0 0 0,1 1 1 0 0,0 0-1 0 0,1 0 0 0 0,1 1 0 0 0,0 0 0 0 0,1 0 1 0 0,1 0-1 0 0,0 2-224 0 0,5-10-20 0 0,0-1-1 0 0,0 1 1 0 0,1-1 0 0 0,0 0 0 0 0,1 0 0 0 0,-1 0 0 0 0,2 0-1 0 0,-1 0 1 0 0,1-1 0 0 0,0 1 0 0 0,0-1 0 0 0,0 0 0 0 0,1 0 0 0 0,0 0-1 0 0,0-1 1 0 0,1 0 0 0 0,-1 0 0 0 0,1 0 0 0 0,5 2 20 0 0,0 2-453 0 0,0-2 0 0 0,1 0 0 0 0,0 0-1 0 0,0-1 1 0 0,1-1 0 0 0,-1 0 0 0 0,1 0 0 0 0,0-1 0 0 0,0-1 0 0 0,12 1 453 0 0,7-3-1407 0 0</inkml:trace>
  <inkml:trace contextRef="#ctx0" brushRef="#br0" timeOffset="25019.877">17784 7990 876 0 0,'-88'72'3543'0'0,"69"-50"-3219"0"0,0 0-1 0 0,1 1 1 0 0,1 1 0 0 0,2 1-1 0 0,0 0 1 0 0,2 1-1 0 0,0 1 1 0 0,2 0 0 0 0,1 0-1 0 0,-2 11-323 0 0,10-31-69 0 0,-21 56-489 0 0,-5-40-4092 0 0,18-23 3316 0 0</inkml:trace>
  <inkml:trace contextRef="#ctx0" brushRef="#br0" timeOffset="25297.034">17392 8101 1416 0 0,'84'20'6012'0'0,"41"48"-5459"0"0,-99-52 15 0 0,-20-12-674 0 0,112 76 543 0 0,-59-10-6365 0 0,-57-68 4732 0 0</inkml:trace>
  <inkml:trace contextRef="#ctx0" brushRef="#br0" timeOffset="25621.074">18043 8198 2040 0 0,'7'-10'6577'0'0,"24"1"-6095"0"0,-28 8-27 0 0,170-28 1576 0 0,-114 26-4316 0 0,0 2-4232 0 0,-51 1 5050 0 0</inkml:trace>
  <inkml:trace contextRef="#ctx0" brushRef="#br0" timeOffset="25883.467">18001 8373 1504 0 0,'56'4'5173'0'0,"2"0"-4341"0"0,184-18-1596 0 0,-149-2-3169 0 0,-68 11 2481 0 0</inkml:trace>
  <inkml:trace contextRef="#ctx0" brushRef="#br0" timeOffset="26149.716">18763 8033 1868 0 0,'2'-21'7184'0'0,"5"41"-5212"0"0,20 73-1354 0 0,7 42-1409 0 0,-37-42-4171 0 0,-14-41 2607 0 0,6-39 1061 0 0</inkml:trace>
  <inkml:trace contextRef="#ctx0" brushRef="#br0" timeOffset="26351.432">19119 8395 2036 0 0,'2'10'884'0'0,"-4"16"-100"0"0,-2-1 0 0 0,4-10-148 0 0,-10 29-31 0 0,-1-11-165 0 0,2 2-16 0 0,-5-6-12 0 0,1 2-144 0 0,-4-7-192 0 0,4 1-184 0 0,-5 0 20 0 0,4-4-580 0 0,-4 1-517 0 0,6-9 77 0 0,-1-3-408 0 0,5-5-20 0 0</inkml:trace>
  <inkml:trace contextRef="#ctx0" brushRef="#br0" timeOffset="26847.018">19460 7846 1036 0 0,'19'19'5245'0'0,"71"56"-4419"0"0,-77-64-855 0 0,3 2-456 0 0,0-1 1 0 0,1 0-1 0 0,0-1 1 0 0,1-1-1 0 0,0 0 1 0 0,0-2-1 0 0,1 0 0 0 0,0-1 1 0 0,12 2 484 0 0,-8-4-1337 0 0</inkml:trace>
  <inkml:trace contextRef="#ctx0" brushRef="#br0" timeOffset="27092.323">20054 7980 936 0 0,'-49'-13'5065'0'0,"36"14"-4541"0"0,0 3-404 0 0,0 1-1 0 0,0 0 1 0 0,0 0-1 0 0,0 2 0 0 0,1-1 1 0 0,0 2-1 0 0,1-1 1 0 0,-1 2-1 0 0,1-1 0 0 0,1 2 1 0 0,0-1-1 0 0,0 2 1 0 0,1-1-1 0 0,0 1 1 0 0,1 0-1 0 0,0 1 0 0 0,1 0-119 0 0,-64 122 317 0 0,46-75-2850 0 0,24-57 2380 0 0,-3 14-2423 0 0,4-12 1030 0 0</inkml:trace>
  <inkml:trace contextRef="#ctx0" brushRef="#br0" timeOffset="27387.368">20068 8021 968 0 0,'16'4'5282'0'0,"20"-4"-4969"0"0,-35 0 13 0 0,187 0 1529 0 0,-4 0-3539 0 0,-89 13-2111 0 0,-87-11 2422 0 0</inkml:trace>
  <inkml:trace contextRef="#ctx0" brushRef="#br0" timeOffset="27589.303">20173 8238 876 0 0,'5'0'1244'0'0,"3"-2"-240"0"0,0 4-84 0 0,1-4-164 0 0,22 1-47 0 0,-14 1-153 0 0,8 0 8 0 0,5 0-172 0 0,2 0-196 0 0,38-14-220 0 0,-33 9 0 0 0,0 0-576 0 0,-3-5-525 0 0,-4 5 89 0 0,1-3-356 0 0,-5 0-128 0 0</inkml:trace>
  <inkml:trace contextRef="#ctx0" brushRef="#br0" timeOffset="27929.717">20842 8010 1552 0 0,'-4'3'115'0'0,"1"0"0"0"0,0 0 0 0 0,0 0 0 0 0,1 0 0 0 0,-1 1 0 0 0,1-1 0 0 0,0 1 0 0 0,0 0 0 0 0,0-1 0 0 0,0 1 0 0 0,0 0 0 0 0,1 0 0 0 0,0 0-1 0 0,0 1 1 0 0,0-1 0 0 0,0 0 0 0 0,1 0 0 0 0,-1 1 0 0 0,1-1 0 0 0,0 0 0 0 0,1 0 0 0 0,-1 1 0 0 0,1-1 0 0 0,-1 0 0 0 0,1 0 0 0 0,1 0 0 0 0,-1 0 0 0 0,1 0 0 0 0,-1 0 0 0 0,1 0 0 0 0,0 0 0 0 0,0 0 0 0 0,1-1 0 0 0,-1 1 0 0 0,1-1-1 0 0,0 0 1 0 0,0 0 0 0 0,0 0 0 0 0,0 0 0 0 0,0 0 0 0 0,1 0-115 0 0,10 4 93 0 0,0-1 0 0 0,-1-1 1 0 0,2 0-1 0 0,-1-1 0 0 0,0-1 0 0 0,1 0 0 0 0,0 0 0 0 0,0-2 0 0 0,0 0 0 0 0,0 0 1 0 0,0-2-1 0 0,1 0-93 0 0,92-32-53 0 0,-107 30 47 0 0,-1-1-1 0 0,0 1 1 0 0,0 0 0 0 0,0-1-1 0 0,0 1 1 0 0,-1 0 0 0 0,1 0 0 0 0,-1-1-1 0 0,0 1 1 0 0,0 0 0 0 0,0 0-1 0 0,0 0 1 0 0,-1 0 0 0 0,1 0-1 0 0,-1 0 1 0 0,0 1 0 0 0,1-1-1 0 0,-1 0 1 0 0,-1 1 0 0 0,1-1-1 0 0,0 1 1 0 0,-1 0 0 0 0,1 0 0 0 0,-1 0-1 0 0,1 0 1 0 0,-1 0 0 0 0,0 1-1 0 0,0-1 1 0 0,0 1 0 0 0,-3-2 6 0 0,-128-49-1306 0 0,117 38-1918 0 0,15 9 1721 0 0</inkml:trace>
  <inkml:trace contextRef="#ctx0" brushRef="#br0" timeOffset="28241.413">21334 7666 1632 0 0,'13'6'232'0'0,"-1"1"0"0"0,0 0 0 0 0,-1 1 0 0 0,1 0 0 0 0,-1 1 0 0 0,-1 0 0 0 0,0 1 0 0 0,0 0-1 0 0,-1 0 1 0 0,0 1 0 0 0,-1 0 0 0 0,0 1 0 0 0,-1 0 0 0 0,0 0 0 0 0,-1 0 0 0 0,0 1 0 0 0,-1 0 0 0 0,0 1-232 0 0,5 16 355 0 0,0 1-1 0 0,-3 0 1 0 0,0 1 0 0 0,-2 0 0 0 0,-1 0-1 0 0,-2 0 1 0 0,-1 6-355 0 0,-4-12 56 0 0,-2 0 0 0 0,-1 0 0 0 0,0-1 0 0 0,-2 1 0 0 0,-1-2-1 0 0,-1 1 1 0 0,-1-1 0 0 0,-2-1 0 0 0,0 0 0 0 0,-1 0 0 0 0,-1-2 0 0 0,-1 0 0 0 0,-1 0 0 0 0,-1-2 0 0 0,0 0-1 0 0,-2-1 1 0 0,0-1 0 0 0,-22 14-56 0 0,31-22-592 0 0,1 0 0 0 0,-1-1-1 0 0,-1 0 1 0 0,1-1 0 0 0,-2 0-1 0 0,1-1 1 0 0,0-1 0 0 0,-1 0-1 0 0,0 0 1 0 0,0-1 0 0 0,-1-1-1 0 0,-11 2 593 0 0,15-5-1220 0 0</inkml:trace>
  <inkml:trace contextRef="#ctx0" brushRef="#br0" timeOffset="29078.859">21919 8133 988 0 0,'0'0'952'0'0,"-25"-5"1592"0"0,-5-21-1067 0 0,36 26 2007 0 0,439 1-2767 0 0,-343-24-3620 0 0,-85 8-1163 0 0,-18 10 2785 0 0</inkml:trace>
  <inkml:trace contextRef="#ctx0" brushRef="#br0" timeOffset="29374.329">22161 7800 856 0 0,'0'-1'162'0'0,"-1"0"0"0"0,1 0 0 0 0,0 0 0 0 0,-1 0 0 0 0,1 0 0 0 0,-1 0 0 0 0,1 0 0 0 0,-1 1 0 0 0,0-1 0 0 0,1 0 0 0 0,-1 0 0 0 0,0 0 0 0 0,1 1 0 0 0,-1-1 0 0 0,0 1 0 0 0,0-1 0 0 0,0 0 0 0 0,0 1 0 0 0,0-1 0 0 0,1 1 0 0 0,-1 0 0 0 0,0-1 0 0 0,0 1 0 0 0,0 0 0 0 0,0-1 0 0 0,0 1 0 0 0,0 0 0 0 0,0 0 0 0 0,0 0 0 0 0,0 0 0 0 0,0 0 0 0 0,0 0 0 0 0,0 0 0 0 0,0 1 0 0 0,0-1 0 0 0,0 0 0 0 0,0 0 0 0 0,0 1 0 0 0,0-1 0 0 0,0 1 0 0 0,0-1 0 0 0,0 0 0 0 0,0 1 0 0 0,0 0 0 0 0,1-1 0 0 0,-1 1 0 0 0,0 0 0 0 0,0-1 0 0 0,1 1 0 0 0,-1 0 0 0 0,0 0 0 0 0,1-1 0 0 0,-1 1 0 0 0,1 0 0 0 0,-1 0 0 0 0,1 0 0 0 0,0 0 0 0 0,-1 0 0 0 0,1 0 0 0 0,0 0 0 0 0,-1 0 0 0 0,1 0-162 0 0,49 221 1358 0 0,-25 2-4805 0 0,-64-71-1929 0 0,30-126 4101 0 0</inkml:trace>
  <inkml:trace contextRef="#ctx0" brushRef="#br0" timeOffset="32978.138">23240 7725 1836 0 0,'-6'-40'5993'0'0,"2"27"-5942"0"0,7 7 2469 0 0,-20 65-2502 0 0,1 94-100 0 0,14-128 99 0 0,2 0 0 0 0,1 0-1 0 0,1 0 1 0 0,0 0 0 0 0,2 0-1 0 0,2 0 1 0 0,0-1 0 0 0,1 0-1 0 0,4 8-16 0 0,17 100 482 0 0,-28-131-356 0 0,-3 41 571 0 0,-82-5-1074 0 0,84-37 339 0 0,-42 0 420 0 0,54 0-429 0 0,60-2-371 0 0,-29-15-5148 0 0,-41 7 2837 0 0,-3 5 1419 0 0</inkml:trace>
  <inkml:trace contextRef="#ctx0" brushRef="#br0" timeOffset="33320.985">23363 7645 1204 0 0,'-47'11'3995'0'0,"-69"70"-3110"0"0,92-60-2474 0 0,15-16 270 0 0,-2 0-121 0 0</inkml:trace>
  <inkml:trace contextRef="#ctx0" brushRef="#br0" timeOffset="34188.253">24076 7788 1768 0 0,'0'0'933'0'0,"0"0"-100"0"0,0 0-75 0 0,0 0-122 0 0,0 0-93 0 0,0 0-39 0 0,0 0-63 0 0,0 0-37 0 0,0 0-18 0 0,0 0 4 0 0,21 8 2604 0 0,-3 60-2826 0 0,25 136-50 0 0,57 41 18 0 0,-100-244-272 0 0,-1 0 0 0 0,0-1 0 0 0,1 1 1 0 0,-1 0-1 0 0,1 0 0 0 0,-1-1 0 0 0,0 1 0 0 0,0-1 0 0 0,0 1 0 0 0,1-1 0 0 0,-1 1 0 0 0,0-1 0 0 0,0 1 0 0 0,0-1 0 0 0,0 0 0 0 0,0 0 0 0 0,0 1 0 0 0,1-1 0 0 0,-1 0 0 0 0,0 0 0 0 0,0 0 0 0 0,0 0 0 0 0,0 0 1 0 0,0 0-1 0 0,0 0 0 0 0,0 0 0 0 0,0 0 0 0 0,0-1 0 0 0,0 1 0 0 0,0 0 0 0 0,0 0 0 0 0,1-1 0 0 0,-1 1 0 0 0,0-1 0 0 0,0 1 0 0 0,0-1 0 0 0,0 1 0 0 0,1-1 0 0 0,-1 0 0 0 0,0 1 0 0 0,1-1 0 0 0,-1 0 0 0 0,0 1 1 0 0,1-1-1 0 0,-1 0 0 0 0,1 0 0 0 0,-1 0 0 0 0,1 1 0 0 0,0-1 0 0 0,-1 0 0 0 0,1 0 0 0 0,0 0 0 0 0,-1 0 0 0 0,1 0 136 0 0,-12-15-1292 0 0,3-2 1 0 0</inkml:trace>
  <inkml:trace contextRef="#ctx0" brushRef="#br0" timeOffset="34547.58">24138 7700 1076 0 0,'9'-11'277'0'0,"1"1"-1"0"0,0 0 1 0 0,0 1 0 0 0,1 1-1 0 0,1-1 1 0 0,-1 2 0 0 0,1-1-1 0 0,0 2 1 0 0,1-1 0 0 0,0 2-1 0 0,0 0 1 0 0,0 0 0 0 0,0 1-1 0 0,1 1 1 0 0,0 0 0 0 0,-1 1-1 0 0,1 1 1 0 0,0 0 0 0 0,0 0-1 0 0,11 2-276 0 0,-19-1 36 0 0,0 1 0 0 0,1-1 0 0 0,-1 1-1 0 0,0 0 1 0 0,0 1 0 0 0,0-1 0 0 0,1 1-1 0 0,-2 1 1 0 0,1-1 0 0 0,0 1 0 0 0,0 0-1 0 0,-1 0 1 0 0,1 1 0 0 0,-1-1 0 0 0,0 1 0 0 0,0 0-1 0 0,-1 1 1 0 0,1-1 0 0 0,-1 1 0 0 0,0 0-1 0 0,0 0 1 0 0,0 0 0 0 0,-1 0 0 0 0,0 1-1 0 0,0 0 1 0 0,0-1 0 0 0,-1 1 0 0 0,0 0 0 0 0,0 0-1 0 0,0 1 1 0 0,0 5-36 0 0,-5-5 44 0 0,0 0 0 0 0,0-1-1 0 0,-1 1 1 0 0,0 0 0 0 0,0-1 0 0 0,0 0 0 0 0,-1 0 0 0 0,0 0-1 0 0,0-1 1 0 0,-1 0 0 0 0,0 0 0 0 0,1 0 0 0 0,-2 0-1 0 0,1-1 1 0 0,0 0 0 0 0,-1-1 0 0 0,-6 4-44 0 0,-6 4-217 0 0,-1-2 1 0 0,0 1-1 0 0,0-2 1 0 0,-1-1-1 0 0,0 0 1 0 0,-1-2-1 0 0,1 0 1 0 0,-22 1 216 0 0,42-6-1298 0 0,1 0-83 0 0,-1-2-116 0 0,-3-6-54 0 0</inkml:trace>
  <inkml:trace contextRef="#ctx0" brushRef="#br0" timeOffset="34861.387">24940 7708 1600 0 0,'-25'9'448'0'0,"0"1"-1"0"0,1 1 0 0 0,1 2 1 0 0,0 0-1 0 0,1 1 0 0 0,0 1 1 0 0,1 1-1 0 0,1 1 1 0 0,0 1-1 0 0,2 1 0 0 0,0 0 1 0 0,1 2-1 0 0,1 0 0 0 0,0 0 1 0 0,2 1-1 0 0,-2 7-447 0 0,14-24 18 0 0,1 0 0 0 0,-1 0-1 0 0,1 0 1 0 0,0 0 0 0 0,0 0-1 0 0,1 0 1 0 0,0 0 0 0 0,0 0 0 0 0,0 0-1 0 0,0 0 1 0 0,1 0 0 0 0,0 0 0 0 0,0 0-1 0 0,0 0 1 0 0,1 0 0 0 0,-1 0-1 0 0,1-1 1 0 0,0 1 0 0 0,1-1 0 0 0,-1 1-1 0 0,1-1 1 0 0,0 0 0 0 0,0 0-1 0 0,0 0 1 0 0,1 0 0 0 0,-1 0 0 0 0,1-1-1 0 0,0 1 1 0 0,0-1 0 0 0,0 0 0 0 0,0-1-1 0 0,1 1 1 0 0,-1-1 0 0 0,1 1-18 0 0,168 46-3885 0 0,-114-46 1056 0 0,-30-3 1442 0 0</inkml:trace>
  <inkml:trace contextRef="#ctx0" brushRef="#br0" timeOffset="35218.341">25397 7831 1380 0 0,'-7'3'3117'0'0,"-36"18"-1487"0"0,32-12-1481 0 0,1 1 0 0 0,0 0 1 0 0,0 1-1 0 0,1 0 0 0 0,0 0 1 0 0,1 1-1 0 0,1 0 0 0 0,0 0 1 0 0,0 1-1 0 0,1 0 0 0 0,1 0 1 0 0,-1 2-150 0 0,-53 101-1792 0 0,37-104-1012 0 0,12-11 1341 0 0</inkml:trace>
  <inkml:trace contextRef="#ctx0" brushRef="#br0" timeOffset="35496.616">25041 7876 1240 0 0,'5'-5'2583'0'0,"3"1"1744"0"0,12 13-3704 0 0,-19-9-657 0 0,340 230 941 0 0,-305-202-3150 0 0,-22-16-2204 0 0,-14-12 3299 0 0</inkml:trace>
  <inkml:trace contextRef="#ctx0" brushRef="#br0" timeOffset="35761.201">25612 7965 1868 0 0,'65'-3'7271'0'0,"107"-20"-7064"0"0,-103 17-7018 0 0,-69 8 5504 0 0</inkml:trace>
  <inkml:trace contextRef="#ctx0" brushRef="#br0" timeOffset="35963.499">25685 8098 976 0 0,'5'3'1168'0'0,"2"1"-92"0"0,14 2-184 0 0,-1 3-76 0 0,-4-8-27 0 0,9 3-101 0 0,0 1-92 0 0,0-4-96 0 0,-9-1-192 0 0,3 0-192 0 0,6 0-192 0 0,4 0 4 0 0,-3 0-684 0 0,22-23-664 0 0,-26 16 103 0 0,-3-3-215 0 0,-6 7 168 0 0</inkml:trace>
  <inkml:trace contextRef="#ctx0" brushRef="#br0" timeOffset="36273.477">26341 7740 2008 0 0,'5'-1'8706'0'0,"18"109"-8188"0"0,-23-108-466 0 0,18 183-1608 0 0,-52-111-5174 0 0,31-66 5564 0 0</inkml:trace>
  <inkml:trace contextRef="#ctx0" brushRef="#br0" timeOffset="36536.542">26700 8133 1736 0 0,'21'62'4527'0'0,"-36"4"-3593"0"0,-6-33-468 0 0,11-26-743 0 0,0-2-1 0 0,0 1 1 0 0,0-1-1 0 0,0-1 1 0 0,-1 0-1 0 0,0 0 1 0 0,0-1-1 0 0,0 0 1 0 0,0-1-1 0 0,0 0 1 0 0,-1-1 0 0 0,1-1-1 0 0,0 1 1 0 0,-1-2-1 0 0,-11-1 278 0 0,10 2-940 0 0,-9 0-353 0 0</inkml:trace>
  <inkml:trace contextRef="#ctx0" brushRef="#br0" timeOffset="37654.365">26849 7690 1532 0 0,'-15'0'1609'0'0,"14"-1"3774"0"0,124 49-4342 0 0,-107-39-942 0 0,135 63-335 0 0,-19-11-3808 0 0,-99-48 1397 0 0,-24-12 1362 0 0</inkml:trace>
  <inkml:trace contextRef="#ctx0" brushRef="#br0" timeOffset="37918.812">27537 7710 1460 0 0,'-103'55'4025'0'0,"71"-35"-3810"0"0,1 1 0 0 0,2 2 0 0 0,0 0 0 0 0,2 3 0 0 0,0 0 0 0 0,2 1 0 0 0,1 2 0 0 0,1 0 0 0 0,1 1 1 0 0,2 2-1 0 0,-13 28-215 0 0,22-36-684 0 0,6-13-2595 0 0,5-11 2495 0 0</inkml:trace>
  <inkml:trace contextRef="#ctx0" brushRef="#br0" timeOffset="38180.973">27644 7831 2292 0 0,'194'3'5546'0'0,"1"-1"-5759"0"0,-61-19-4151 0 0,-129 14 2919 0 0</inkml:trace>
  <inkml:trace contextRef="#ctx0" brushRef="#br0" timeOffset="38398.715">27715 7930 1292 0 0,'9'5'1044'0'0,"-2"-4"-164"0"0,2 1-124 0 0,18 3-176 0 0,1-3 4 0 0,6 3-59 0 0,0-5-53 0 0,-1 1-24 0 0,-15-1-268 0 0,9 0-184 0 0,5 0 4 0 0,35-15-548 0 0,-35 9-609 0 0,2 4-147 0 0,-2-1 52 0 0,-2-6-156 0 0</inkml:trace>
  <inkml:trace contextRef="#ctx0" brushRef="#br0" timeOffset="38665.254">28540 7713 1756 0 0,'-1'13'5313'0'0,"1"51"-4080"0"0,21 21-713 0 0,14 56-2474 0 0,-35-131-1058 0 0,0-10 1692 0 0</inkml:trace>
  <inkml:trace contextRef="#ctx0" brushRef="#br0" timeOffset="38929.632">29082 7553 2320 0 0,'9'5'248'0'0,"-1"0"-1"0"0,0 1 1 0 0,0 0-1 0 0,-1 0 1 0 0,0 1-1 0 0,0 0 1 0 0,0 0-1 0 0,-1 1 1 0 0,0 0-1 0 0,0 0 1 0 0,-1 0-1 0 0,0 1 1 0 0,-1-1-1 0 0,0 1 1 0 0,0 0-1 0 0,-1 1 1 0 0,0-1-1 0 0,-1 1 1 0 0,0-1-1 0 0,0 1 1 0 0,-1 0-1 0 0,0-1 1 0 0,-1 1-1 0 0,0 0 1 0 0,0 0-1 0 0,-1-1 1 0 0,-2 10-248 0 0,-1 5 197 0 0,-1 0 0 0 0,-1 0 0 0 0,-1 0 0 0 0,-2-1 0 0 0,0 0 0 0 0,-1-1 0 0 0,-1 1 0 0 0,-1-2 1 0 0,-1 0-1 0 0,-12 14-197 0 0,7-13-152 0 0,-1-1 0 0 0,-2-1 0 0 0,0 0 0 0 0,-1-2 0 0 0,0 0 0 0 0,-2-2 0 0 0,-6 3 152 0 0,-11 5-1220 0 0,-2-2 0 0 0,0-2 0 0 0,-1-2 0 0 0,-1-2 0 0 0,0-2 0 0 0,-27 4 1220 0 0,19-7-1254 0 0</inkml:trace>
  <inkml:trace contextRef="#ctx0" brushRef="#br0" timeOffset="40343.528">8098 9575 1592 0 0,'0'0'1113'0'0,"0"0"-97"0"0,0 0-114 0 0,0 0-94 0 0,0 0-47 0 0,10 10 578 0 0,11-9-804 0 0,367-10 1500 0 0,-192 38-6179 0 0,-181-21 1422 0 0,-16-5 1451 0 0</inkml:trace>
  <inkml:trace contextRef="#ctx0" brushRef="#br0" timeOffset="40593.38">8268 9833 1540 0 0,'38'17'4989'0'0,"35"-16"-3249"0"0,-44-2-844 0 0,158 1-839 0 0,1 0-6155 0 0,-159 0 4674 0 0</inkml:trace>
  <inkml:trace contextRef="#ctx0" brushRef="#br0" timeOffset="43442.528">9861 9363 956 0 0,'18'-2'1726'0'0,"-1"-28"1193"0"0,4 11-2483 0 0,-15 157 2114 0 0,63 268-1943 0 0,-68-405-690 0 0,-1 0-1 0 0,0 0 1 0 0,0 0 0 0 0,0 0-1 0 0,0 0 1 0 0,0 0-1 0 0,0-1 1 0 0,0 1-1 0 0,0 0 1 0 0,0 0 0 0 0,-1 0-1 0 0,1 0 1 0 0,0 0-1 0 0,0-1 1 0 0,-1 1-1 0 0,1 0 1 0 0,-1 0 0 0 0,1-1-1 0 0,-1 1 1 0 0,1 0-1 0 0,-1 0 1 0 0,1-1 0 0 0,-1 1-1 0 0,0 0 1 0 0,1-1-1 0 0,-1 1 1 0 0,0-1-1 0 0,1 1 1 0 0,-1-1 0 0 0,0 1-1 0 0,0-1 1 0 0,0 0-1 0 0,1 1 1 0 0,-1-1 0 0 0,0 0-1 0 0,0 0 1 0 0,0 0-1 0 0,0 1 1 0 0,0-1-1 0 0,1 0 1 0 0,-1 0 0 0 0,0 0-1 0 0,0 0 1 0 0,0 0-1 0 0,0-1 1 0 0,0 1 0 0 0,1 0-1 0 0,-1 0 1 0 0,0-1-1 0 0,0 1 1 0 0,0 0-1 0 0,0-1 1 0 0,1 1 0 0 0,-1-1-1 0 0,0 1 1 0 0,0-1-1 0 0,1 1 1 0 0,-1-1-1 0 0,0 1 1 0 0,1-1 0 0 0,-1 0-1 0 0,1 1 1 0 0,-1-1-1 0 0,1 0 1 0 0,-1 0 0 0 0,1 1-1 0 0,-1-1 1 0 0,1 0-1 0 0,0 0 84 0 0,-13-14-1402 0 0</inkml:trace>
  <inkml:trace contextRef="#ctx0" brushRef="#br0" timeOffset="43771.297">9918 9348 1216 0 0,'2'-6'225'0'0,"1"0"1"0"0,-1-1-1 0 0,1 1 0 0 0,0 0 0 0 0,1 0 1 0 0,-1 1-1 0 0,1-1 0 0 0,0 1 0 0 0,1 0 1 0 0,-1 0-1 0 0,1 0 0 0 0,0 0 0 0 0,0 1 1 0 0,1 0-1 0 0,-1 0 0 0 0,1 1 0 0 0,0-1 1 0 0,5-1-226 0 0,9-3 279 0 0,0 2 0 0 0,0 0 0 0 0,0 1 0 0 0,1 2 0 0 0,0 0 0 0 0,-1 0 0 0 0,1 2 0 0 0,18 2-279 0 0,-32-1 46 0 0,0 0-1 0 0,0 1 0 0 0,0 0 0 0 0,-1 0 1 0 0,1 0-1 0 0,0 1 0 0 0,0 0 0 0 0,-1 1 1 0 0,1 0-1 0 0,-1 0 0 0 0,0 0 0 0 0,0 0 1 0 0,0 1-1 0 0,-1 0 0 0 0,1 0 0 0 0,-1 1 0 0 0,0 0 1 0 0,0 0-1 0 0,0 0 0 0 0,-1 0 0 0 0,1 1 1 0 0,-1 0-1 0 0,-1-1 0 0 0,1 1 0 0 0,-1 1 1 0 0,0-1-1 0 0,-1 0 0 0 0,2 4-45 0 0,-9 1 20 0 0,0-1 0 0 0,0 0 0 0 0,-1-1 0 0 0,0 1 0 0 0,0-1 0 0 0,-1 0 0 0 0,-1-1 0 0 0,1 0 0 0 0,-1 0 0 0 0,-1 0 0 0 0,1-1 0 0 0,-1 0 0 0 0,-1-1 0 0 0,1 0 0 0 0,-1-1 0 0 0,0 0 0 0 0,0 0 0 0 0,-7 2-20 0 0,-66 25-584 0 0,26-23-2680 0 0,55-9 1870 0 0,1-1-36 0 0,-5-8-52 0 0</inkml:trace>
  <inkml:trace contextRef="#ctx0" brushRef="#br0" timeOffset="44065.481">10811 9322 1148 0 0,'-12'2'324'0'0,"1"1"-1"0"0,0 0 1 0 0,0 1-1 0 0,1 1 1 0 0,-1-1-1 0 0,1 2 1 0 0,0-1-1 0 0,0 2 1 0 0,1-1-1 0 0,-1 1 1 0 0,1 0-1 0 0,1 1 1 0 0,-2 2-324 0 0,-5 4 150 0 0,2 0 0 0 0,-1 1 1 0 0,2 0-1 0 0,0 1 0 0 0,0 0 1 0 0,2 1-1 0 0,0 0 0 0 0,1 1 0 0 0,1 0 1 0 0,0 1-1 0 0,2-1 0 0 0,0 1 1 0 0,1 1-1 0 0,1-1 0 0 0,1 1 0 0 0,0-1 1 0 0,1 12-151 0 0,3-22-22 0 0,-1-1 1 0 0,1 1-1 0 0,1-1 1 0 0,0 0-1 0 0,0 1 1 0 0,1-1-1 0 0,-1 0 1 0 0,2-1-1 0 0,-1 1 1 0 0,1 0-1 0 0,0-1 1 0 0,1 0-1 0 0,0 0 1 0 0,0 0-1 0 0,0-1 1 0 0,1 1-1 0 0,0-1 1 0 0,0-1-1 0 0,1 1 1 0 0,0-1-1 0 0,0 0 1 0 0,0-1-1 0 0,5 3 22 0 0,119 28-5124 0 0,-105-35 3722 0 0</inkml:trace>
  <inkml:trace contextRef="#ctx0" brushRef="#br0" timeOffset="44408.828">11472 9418 1684 0 0,'-20'8'462'0'0,"0"1"-1"0"0,0 0 1 0 0,1 2-1 0 0,0 0 1 0 0,1 1-1 0 0,1 0 1 0 0,-1 2-1 0 0,2 0 1 0 0,0 1-1 0 0,-2 4-461 0 0,-5 3 153 0 0,0 2-1 0 0,2 0 0 0 0,0 1 1 0 0,2 1-1 0 0,1 1 1 0 0,1 1-1 0 0,-10 24-152 0 0,-10-18-4114 0 0,35-33 2794 0 0</inkml:trace>
  <inkml:trace contextRef="#ctx0" brushRef="#br0" timeOffset="44672.248">11065 9453 1772 0 0,'19'-18'5688'0'0,"7"32"-4249"0"0,-19-9-1517 0 0,37 29 349 0 0,-2 3 0 0 0,-1 1 0 0 0,-2 1 0 0 0,-1 3 0 0 0,3 8-271 0 0,45 65-3986 0 0,-78-103 1122 0 0,-6-10 1470 0 0</inkml:trace>
  <inkml:trace contextRef="#ctx0" brushRef="#br0" timeOffset="44949.514">11575 9658 1404 0 0,'8'0'6696'0'0,"34"-3"-5491"0"0,138 2-643 0 0,-97 2-5049 0 0,-81-1 3007 0 0,0-1 40 0 0,8-3-12 0 0</inkml:trace>
  <inkml:trace contextRef="#ctx0" brushRef="#br0" timeOffset="45121.502">11602 9833 1404 0 0,'8'4'520'0'0,"1"0"1"0"0,0 0-1 0 0,0-1 0 0 0,0-1 0 0 0,1 0 0 0 0,-1 0 0 0 0,0 0 1 0 0,1-1-1 0 0,-1-1 0 0 0,1 0 0 0 0,-1 0 0 0 0,10-2-520 0 0,-3 2 599 0 0,185-32-233 0 0,-98-23-5798 0 0,-90 42 3941 0 0</inkml:trace>
  <inkml:trace contextRef="#ctx0" brushRef="#br0" timeOffset="45386.514">12386 9450 1964 0 0,'-1'-14'6190'0'0,"-2"39"-4571"0"0,2-14-1675 0 0,-2 75 545 0 0,-5 41-1186 0 0,-15-53-3717 0 0,13-60 1599 0 0,7-10 1411 0 0</inkml:trace>
  <inkml:trace contextRef="#ctx0" brushRef="#br0" timeOffset="45638.703">12661 9843 1836 0 0,'-8'24'1012'0'0,"-3"1"-120"0"0,-2 0-112 0 0,-6-2-72 0 0,1 0-83 0 0,-5-4-117 0 0,0 1-24 0 0,-2-5-184 0 0,-2-4-236 0 0,2 3-4 0 0,-3-4-688 0 0,3-5-480 0 0,0 0 87 0 0,6-5-475 0 0,19 0 72 0 0</inkml:trace>
  <inkml:trace contextRef="#ctx0" brushRef="#br0" timeOffset="46086.477">12933 9450 880 0 0,'11'9'7109'0'0,"21"25"-5218"0"0,63 62-3060 0 0,13-46-4851 0 0,-92-47 4757 0 0</inkml:trace>
  <inkml:trace contextRef="#ctx0" brushRef="#br0" timeOffset="46304.067">13474 9482 1356 0 0,'-1'0'106'0'0,"1"0"0"0"0,0 1 0 0 0,-1-1 0 0 0,1 0 0 0 0,-1 0 0 0 0,1 1 0 0 0,-1-1 0 0 0,0 0 0 0 0,1 0 0 0 0,-1 0 0 0 0,1 0 0 0 0,-1 0 0 0 0,1 1 0 0 0,-1-1 0 0 0,1 0 0 0 0,-1 0 0 0 0,0 0 0 0 0,1-1 0 0 0,-1 1 0 0 0,1 0 0 0 0,-1 0 0 0 0,1 0-1 0 0,-1 0 1 0 0,1 0 0 0 0,-1-1 0 0 0,1 1 0 0 0,-1 0 0 0 0,1-1 0 0 0,-1 1 0 0 0,1 0 0 0 0,-1-1 0 0 0,1 1 0 0 0,-1 0 0 0 0,1-1 0 0 0,0 1 0 0 0,-1-1 0 0 0,1 1 0 0 0,0-1 0 0 0,-1 1 0 0 0,1-1 0 0 0,0 1 0 0 0,0-1 0 0 0,-1 1 0 0 0,1-1 0 0 0,0 1 0 0 0,0-1 0 0 0,0 1 0 0 0,0-1 0 0 0,0 1 0 0 0,0-1 0 0 0,0 0 0 0 0,0 1 0 0 0,0-1 0 0 0,0 1 0 0 0,0-1 0 0 0,0 1 0 0 0,0-1-1 0 0,0 1 1 0 0,1-1-106 0 0,-43 33 594 0 0,-157 251 640 0 0,157-231-2581 0 0,17-16-3813 0 0,24-33 3655 0 0</inkml:trace>
  <inkml:trace contextRef="#ctx0" brushRef="#br0" timeOffset="46583.804">13518 9612 1172 0 0,'9'-4'896'0'0,"14"1"-148"0"0,4-5-156 0 0,7 3 64 0 0,0-2-160 0 0,1 5-92 0 0,3-1 36 0 0,-3 1-155 0 0,1 2-173 0 0,-19 0-8 0 0,7 0-520 0 0,2 0-365 0 0,1 0 53 0 0,-4 0-636 0 0,-5 0-36 0 0</inkml:trace>
  <inkml:trace contextRef="#ctx0" brushRef="#br0" timeOffset="46846.319">13627 9823 2068 0 0,'23'5'1116'0'0,"0"-3"-136"0"0,-9-2-144 0 0,8 0-111 0 0,6 0-113 0 0,1 0-180 0 0,33-12-252 0 0,-36 4-224 0 0,6 5 12 0 0,-1-12-664 0 0,2 6 60 0 0,-4-4-885 0 0,-1 0 41 0 0,-5 1-24 0 0</inkml:trace>
  <inkml:trace contextRef="#ctx0" brushRef="#br0" timeOffset="47093.976">14340 9468 2052 0 0,'-12'37'6440'0'0,"-5"117"-5519"0"0,16-115-984 0 0,-5 41-405 0 0,-4-32-2611 0 0,1-33 395 0 0,7-13 1409 0 0</inkml:trace>
  <inkml:trace contextRef="#ctx0" brushRef="#br0" timeOffset="47342.231">14768 9357 1676 0 0,'9'8'310'0'0,"-1"2"0"0"0,0-1 0 0 0,0 1-1 0 0,-1 1 1 0 0,0-1 0 0 0,-1 1 0 0 0,0 0 0 0 0,-1 0-1 0 0,0 1 1 0 0,-1 0 0 0 0,-1 0 0 0 0,1 0 0 0 0,-2 0 0 0 0,0 0-1 0 0,0 1 1 0 0,-1-1 0 0 0,-1 1 0 0 0,0 0-310 0 0,0 7 179 0 0,-2-1 1 0 0,0 0-1 0 0,-2 0 1 0 0,0 0-1 0 0,-1 0 1 0 0,0 0-1 0 0,-2-1 0 0 0,0 0 1 0 0,-1 0-1 0 0,-1-1 1 0 0,-1 0-1 0 0,0-1 1 0 0,-1 0-1 0 0,-1 0 1 0 0,0-1-1 0 0,-1-1 1 0 0,-7 5-180 0 0,-134 96-1535 0 0,105-108-3965 0 0,32-21 4195 0 0</inkml:trace>
  <inkml:trace contextRef="#ctx0" brushRef="#br0" timeOffset="47717.577">15351 9497 1484 0 0,'19'-18'8091'0'0,"75"11"-8365"0"0,-81 7 951 0 0,247-10 390 0 0,-91 8-6204 0 0,-155 9 2277 0 0,-17-6 1404 0 0</inkml:trace>
  <inkml:trace contextRef="#ctx0" brushRef="#br0" timeOffset="47982.593">15398 9735 1848 0 0,'59'48'5038'0'0,"62"-17"-2803"0"0,-121-31-2228 0 0,210 4 40 0 0,-69-32-6131 0 0,-130 25 4729 0 0</inkml:trace>
  <inkml:trace contextRef="#ctx0" brushRef="#br0" timeOffset="50744.405">16598 9247 1224 0 0,'0'0'494'0'0,"0"0"-127"0"0,0 0-34 0 0,0 0 85 0 0,0 0-29 0 0,0 0-42 0 0,-25 3 1564 0 0,4 10-1552 0 0,20-13-285 0 0,0 0 0 0 0,0 0-1 0 0,0 0 1 0 0,0 0 0 0 0,0-1 0 0 0,0 1 0 0 0,0 0 0 0 0,0 0 0 0 0,0-1-1 0 0,0 1 1 0 0,0-1 0 0 0,0 1 0 0 0,0-1 0 0 0,1 1 0 0 0,-1-1 0 0 0,0 0-1 0 0,0 1 1 0 0,1-1 0 0 0,-1 0 0 0 0,0 1 0 0 0,1-1 0 0 0,-1 0 0 0 0,0 0-1 0 0,1 0 1 0 0,-1 0 0 0 0,1 1 0 0 0,0-1 0 0 0,-1 0 0 0 0,1 0-1 0 0,0 0 1 0 0,0 0 0 0 0,-1 0 0 0 0,1 0 0 0 0,0 0 0 0 0,0 0 0 0 0,0 0-1 0 0,0 0 1 0 0,0 0 0 0 0,0 0 0 0 0,0 0 0 0 0,1 0 0 0 0,-1 0 0 0 0,0 0-1 0 0,1 0 1 0 0,-1 0 0 0 0,0 0 0 0 0,1 0 0 0 0,0 0-74 0 0,6-7 59 0 0,0 1-1 0 0,1 0 1 0 0,0 0 0 0 0,0 1-1 0 0,0 0 1 0 0,1 0 0 0 0,0 1 0 0 0,0 1-1 0 0,1-1 1 0 0,-1 1 0 0 0,1 1-1 0 0,0 0 1 0 0,0 0 0 0 0,0 1 0 0 0,0 0-1 0 0,3 0-58 0 0,173-18 184 0 0,-184 20-190 0 0,0 1 0 0 0,-1-1 0 0 0,1 0 0 0 0,0 1 0 0 0,0-1 0 0 0,-1 1 0 0 0,1 0 0 0 0,0-1 0 0 0,-1 1 0 0 0,1 0 1 0 0,-1 0-1 0 0,1 0 0 0 0,-1 0 0 0 0,1 0 0 0 0,-1 1 0 0 0,0-1 0 0 0,1 0 0 0 0,-1 1 0 0 0,0-1 0 0 0,0 1 0 0 0,0-1 1 0 0,0 1-1 0 0,0-1 0 0 0,0 1 0 0 0,-1 0 0 0 0,1-1 0 0 0,-1 1 0 0 0,1 0 0 0 0,-1 0 0 0 0,1-1 0 0 0,-1 1 0 0 0,0 0 0 0 0,0 0 1 0 0,0 0-1 0 0,0-1 0 0 0,0 1 0 0 0,0 0 0 0 0,-1 0 0 0 0,1 0 0 0 0,-1-1 0 0 0,1 1 6 0 0,-18 70-159 0 0,-7-29 168 0 0,-1 0 0 0 0,-2-1 1 0 0,-2-2-1 0 0,-2-1 1 0 0,-1-2-1 0 0,-16 12-9 0 0,10-6 284 0 0,39-42-200 0 0,3 0-22 0 0,161 8 142 0 0,33-29-342 0 0,-197 20 139 0 0,0 0 0 0 0,0 1 0 0 0,0-1 1 0 0,0 0-1 0 0,0 1 0 0 0,-1-1 1 0 0,1 0-1 0 0,0 1 0 0 0,0-1 0 0 0,0 0 1 0 0,0 1-1 0 0,0-1 0 0 0,0 0 0 0 0,0 1 1 0 0,1-1-1 0 0,-1 0 0 0 0,0 1 1 0 0,0-1-1 0 0,0 0 0 0 0,0 0 0 0 0,0 1 1 0 0,0-1-1 0 0,1 0 0 0 0,-1 1 0 0 0,0-1 1 0 0,0 0-1 0 0,0 0 0 0 0,1 1-1 0 0,-38-3-4262 0 0,41-5 1364 0 0,1 2 1523 0 0</inkml:trace>
  <inkml:trace contextRef="#ctx0" brushRef="#br0" timeOffset="51039.714">17698 9170 1196 0 0,'-10'0'3172'0'0,"-14"14"-2496"0"0,-25 31-110 0 0,2 2-1 0 0,2 2 1 0 0,2 2 0 0 0,2 2-1 0 0,3 1 1 0 0,2 2 0 0 0,-5 16-566 0 0,-88 127 776 0 0,109-170-811 0 0,-59 74-31 0 0,14-54-2741 0 0,46-45-1229 0 0,19-4 2592 0 0</inkml:trace>
  <inkml:trace contextRef="#ctx0" brushRef="#br0" timeOffset="51816.886">17908 9950 836 0 0,'-1'3'311'0'0,"0"0"-1"0"0,-1 0 1 0 0,1 0 0 0 0,-1-1-1 0 0,0 1 1 0 0,0 0 0 0 0,0-1-1 0 0,0 1 1 0 0,0-1 0 0 0,0 0-1 0 0,-1 0 1 0 0,1 0 0 0 0,-1 0-1 0 0,1 0 1 0 0,-1 0 0 0 0,0-1-1 0 0,0 0 1 0 0,0 1 0 0 0,0-1-1 0 0,0 0 1 0 0,0 0 0 0 0,0 0-1 0 0,0-1 1 0 0,0 1 0 0 0,-1-1 0 0 0,1 0-1 0 0,0 0-310 0 0,3 0 205 0 0,0 0-12 0 0,0 0 1 0 0,-23-16 495 0 0,3-87-68 0 0,20 85-611 0 0,1 0 0 0 0,0 0 1 0 0,1 0-1 0 0,1 0 0 0 0,1 0 1 0 0,0 1-1 0 0,2-1 0 0 0,0 1 1 0 0,1 0-1 0 0,0 1 0 0 0,1 0 1 0 0,1 0-1 0 0,1 0 0 0 0,0 1 0 0 0,1 1 1 0 0,0 0-1 0 0,1 0 0 0 0,1 1 1 0 0,0 1-1 0 0,1 0 0 0 0,4-2-10 0 0,-17 13-5 0 0,0 0-1 0 0,0 0 1 0 0,0 0 0 0 0,0 0-1 0 0,0 0 1 0 0,0 0-1 0 0,0 1 1 0 0,1-1-1 0 0,-1 0 1 0 0,0 1-1 0 0,0-1 1 0 0,0 1-1 0 0,1-1 1 0 0,-1 1-1 0 0,0-1 1 0 0,1 1-1 0 0,-1 0 1 0 0,0 0-1 0 0,1 0 1 0 0,-1 0 0 0 0,0 0-1 0 0,1 0 1 0 0,-1 0-1 0 0,1 0 1 0 0,-1 0-1 0 0,0 1 1 0 0,0-1-1 0 0,1 1 1 0 0,-1-1-1 0 0,0 1 1 0 0,1-1-1 0 0,-1 1 1 0 0,0 0-1 0 0,0-1 1 0 0,0 1 0 0 0,0 0-1 0 0,0 0 1 0 0,0 0-1 0 0,0 0 1 0 0,0 0-1 0 0,0 0 1 0 0,0 0-1 0 0,-1 0 1 0 0,1 0-1 0 0,0 0 1 0 0,-1 1-1 0 0,1-1 1 0 0,-1 0-1 0 0,1 0 1 0 0,-1 1 0 0 0,1-1-1 0 0,-1 0 1 0 0,0 2 5 0 0,7 81-67 0 0,-7-74 17 0 0,-4 17 61 0 0,-1 0 0 0 0,-1 0 0 0 0,-2-1 0 0 0,0 0 0 0 0,-2-1 0 0 0,0 0 0 0 0,-2 0-1 0 0,-4 5-10 0 0,8-14 24 0 0,-13 25 38 0 0,12-26-38 0 0,1 0-1 0 0,0 1 1 0 0,1-1-1 0 0,1 1 1 0 0,1 0-1 0 0,0 1 0 0 0,1-1 1 0 0,1 1-1 0 0,-1 14-23 0 0,4-28 10 0 0,1 0-1 0 0,-1 0 0 0 0,1 0 0 0 0,0 0 0 0 0,0 0 0 0 0,0 0 1 0 0,0 0-1 0 0,1 0 0 0 0,-1 0 0 0 0,1 0 0 0 0,0-1 0 0 0,0 1 0 0 0,0-1 1 0 0,0 1-1 0 0,0-1 0 0 0,0 0 0 0 0,1 0 0 0 0,-1 0 0 0 0,1 0 1 0 0,-1 0-1 0 0,1 0 0 0 0,0-1 0 0 0,0 0 0 0 0,0 1 0 0 0,0-1 1 0 0,0 0-1 0 0,0 0 0 0 0,0-1 0 0 0,0 1 0 0 0,0 0 0 0 0,3-1-9 0 0,109 8 113 0 0,-101-8-118 0 0,132-30 55 0 0,-144 30-58 0 0,0 0 0 0 0,-1 0 1 0 0,1 0-1 0 0,0 0 0 0 0,0-1 1 0 0,0 1-1 0 0,-1-1 0 0 0,1 1 1 0 0,0-1-1 0 0,-1 0 0 0 0,1 1 1 0 0,0-1-1 0 0,-1 0 0 0 0,1 0 1 0 0,-1 0-1 0 0,1 0 0 0 0,-1-1 1 0 0,0 1-1 0 0,1 0 0 0 0,-1 0 1 0 0,0-1-1 0 0,0 1 0 0 0,0-1 1 0 0,0 1-1 0 0,0-1 0 0 0,0 0 1 0 0,0 1-1 0 0,-1-1 0 0 0,1 0 1 0 0,-1 1-1 0 0,1-1 0 0 0,-1 0 1 0 0,0 0-1 0 0,1 0 0 0 0,-1 1 1 0 0,0-1-1 0 0,0 0 0 0 0,0 0 1 0 0,0 0-1 0 0,-1 1 0 0 0,1-1 1 0 0,0 0-1 0 0,-1 0 0 0 0,0 0 1 0 0,1 1-1 0 0,-1-1 0 0 0,0 0 1 0 0,0 1-1 0 0,1-1 0 0 0,-1 1 1 0 0,-1-1-1 0 0,1 1 0 0 0,0-1 1 0 0,0 1-1 0 0,0 0 0 0 0,-1 0 1 0 0,1-1-1 0 0,-1 1 8 0 0,-93-63-465 0 0,-11 20-129 0 0,-75-46-5352 0 0,171 78 4545 0 0,5 0 66 0 0</inkml:trace>
  <inkml:trace contextRef="#ctx0" brushRef="#br0" timeOffset="52112.278">18660 9558 1576 0 0,'-1'-10'6192'0'0,"65"-5"-4904"0"0,-63 15-1149 0 0,228-10-348 0 0,-146 29-3651 0 0,-77-14 1023 0 0,-9-2 1476 0 0</inkml:trace>
  <inkml:trace contextRef="#ctx0" brushRef="#br0" timeOffset="52359.777">18665 9767 1568 0 0,'20'11'1124'0'0,"3"-4"-120"0"0,6 3-24 0 0,1-5-107 0 0,5-3-93 0 0,6-2-76 0 0,-2 1-108 0 0,2 1-180 0 0,-19-2-144 0 0,10 0-296 0 0,7 0 12 0 0,0 0-748 0 0,0 0-668 0 0,0 0 107 0 0,37-18-143 0 0,-44 11 100 0 0</inkml:trace>
  <inkml:trace contextRef="#ctx0" brushRef="#br0" timeOffset="52794.879">19999 9137 1212 0 0,'11'9'7554'0'0,"25"80"-7773"0"0,-26-62 900 0 0,44 174-390 0 0,-48-112-5908 0 0,-6-88 4310 0 0,0-1 36 0 0</inkml:trace>
  <inkml:trace contextRef="#ctx0" brushRef="#br0" timeOffset="53076.429">20642 9383 1388 0 0,'-70'28'1090'0'0,"1"3"0"0"0,2 4 0 0 0,1 2 0 0 0,2 2 0 0 0,1 4 0 0 0,-31 29-1090 0 0,27-24 329 0 0,-88 77-2691 0 0,150-118-353 0 0,5-7 1291 0 0</inkml:trace>
  <inkml:trace contextRef="#ctx0" brushRef="#br0" timeOffset="53385.561">20801 9780 1708 0 0,'25'22'7574'0'0,"-18"49"-7379"0"0,-6-52 407 0 0,12 215 308 0 0,-42-167-3421 0 0,-11-47-3350 0 0,38-20 4500 0 0</inkml:trace>
  <inkml:trace contextRef="#ctx0" brushRef="#br0" timeOffset="53854.443">20874 9682 908 0 0,'-29'-4'5085'0'0,"-58"101"-3508"0"0,48-42-875 0 0,-111 136 2370 0 0,149-189-3033 0 0,1-1-1 0 0,-1 0 1 0 0,1 0 0 0 0,0 0 0 0 0,-1 1 0 0 0,1-1 0 0 0,0 0 0 0 0,0 1 0 0 0,0-1-1 0 0,-1 0 1 0 0,1 1 0 0 0,1-1 0 0 0,-1 0 0 0 0,0 0 0 0 0,0 1 0 0 0,0-1 0 0 0,1 0-1 0 0,-1 1 1 0 0,1-1 0 0 0,-1 0 0 0 0,1 0 0 0 0,-1 0 0 0 0,1 0 0 0 0,0 1 0 0 0,-1-1-1 0 0,1 0 1 0 0,0 0 0 0 0,0 0 0 0 0,0-1 0 0 0,0 1 0 0 0,0 0 0 0 0,0 0 0 0 0,0 0-1 0 0,0-1 1 0 0,0 1 0 0 0,1 0 0 0 0,-1-1 0 0 0,0 1 0 0 0,0-1 0 0 0,0 0-1 0 0,1 1 1 0 0,-1-1 0 0 0,0 0 0 0 0,1 0 0 0 0,-1 1 0 0 0,0-1 0 0 0,0 0 0 0 0,1-1-39 0 0,72 8 337 0 0,-71-7-279 0 0,205-18-2820 0 0,-5-37-5119 0 0,-170 44 6675 0 0</inkml:trace>
  <inkml:trace contextRef="#ctx0" brushRef="#br0" timeOffset="479013.095">26542 1899 1132 0 0,'0'0'224'0'0,"0"0"-48"0"0,0 0 192 0 0,0 0-176 0 0,0 0-88 0 0,0 0 8 0 0,0 0 60 0 0,17 0-172 0 0,-17 0-16 0 0,0 0-192 0 0,0 0-72 0 0,0 0-164 0 0</inkml:trace>
  <inkml:trace contextRef="#ctx0" brushRef="#br0" timeOffset="552334.381">26471 1841 936 0 0,'0'0'419'0'0,"0"0"-55"0"0,0 0-45 0 0,0 0-55 0 0,3-22 1774 0 0,18-11-1034 0 0,-21 33-898 0 0,0 0-57 0 0,0 0 0 0 0,-1 1 0 0 0,1-1 0 0 0,0 1 0 0 0,0-1 0 0 0,-1 1 0 0 0,1-1 0 0 0,0 1 0 0 0,0-1 0 0 0,0 1 0 0 0,0-1 0 0 0,0 1 0 0 0,0-1 0 0 0,0 1 0 0 0,0 0 0 0 0,0-1 0 0 0,0 1 0 0 0,0-1 0 0 0,0 1 0 0 0,0-1 0 0 0,0 1 0 0 0,0-1 0 0 0,0 1 0 0 0,1-1 0 0 0,-1 1 0 0 0,0-1-1 0 0,0 1 1 0 0,1-1 0 0 0,-1 1 0 0 0,0-1 0 0 0,0 0 0 0 0,1 1 0 0 0,-1-1 0 0 0,1 1 0 0 0,-1-1 0 0 0,0 0 0 0 0,1 1 0 0 0,-1-1 0 0 0,1 0 0 0 0,-1 0 0 0 0,1 1 0 0 0,-1-1 0 0 0,1 0 0 0 0,-1 0 0 0 0,1 0 0 0 0,-1 0 0 0 0,1 1 0 0 0,-1-1 0 0 0,1 0 0 0 0,-1 0 0 0 0,1 0 0 0 0,-1 0 0 0 0,1 0-1 0 0,-1 0 1 0 0,1 0 0 0 0,0-1 0 0 0,-1 1-49 0 0,2 16 120 0 0,1 327 1826 0 0,6-105-127 0 0,-9-236-1789 0 0,2 15-50 0 0,-14-65-9348 0 0,8 32 8132 0 0</inkml:trace>
  <inkml:trace contextRef="#ctx0" brushRef="#br0" timeOffset="552815.268">26517 2086 1556 0 0,'21'-47'5886'0'0,"102"-34"-4833"0"0,-22 65-645 0 0,-97 17-396 0 0,1 0 0 0 0,-1 0 0 0 0,1 0 0 0 0,-1 1 0 0 0,1 0 0 0 0,-1-1 0 0 0,0 1 0 0 0,0 1 0 0 0,0-1 0 0 0,0 1 0 0 0,0-1 0 0 0,-1 1 0 0 0,1 0-1 0 0,-1 1 1 0 0,1-1 0 0 0,-1 0 0 0 0,0 1 0 0 0,-1 0 0 0 0,1 0 0 0 0,-1 0 0 0 0,1 0 0 0 0,-1 0 0 0 0,-1 0 0 0 0,1 1 0 0 0,0-1 0 0 0,-1 0-1 0 0,0 1 1 0 0,0 0 0 0 0,0-1 0 0 0,-1 1 0 0 0,0-1 0 0 0,1 1 0 0 0,-2 0 0 0 0,1-1 0 0 0,-1 5-12 0 0,-3 0-57 0 0,0 0-1 0 0,-1 0 1 0 0,0-1 0 0 0,-1 0 0 0 0,0 0-1 0 0,0 0 1 0 0,-1-1 0 0 0,1 1 0 0 0,-2-2 0 0 0,1 1-1 0 0,-1-1 1 0 0,0 0 0 0 0,0-1 0 0 0,-1 1-1 0 0,1-2 1 0 0,-1 1 0 0 0,0-1 0 0 0,0-1-1 0 0,-1 0 1 0 0,1 0 0 0 0,-1-1 0 0 0,0 0 0 0 0,0 0-1 0 0,1-1 1 0 0,-11 0 57 0 0,-1-30-5255 0 0,26 24 4036 0 0</inkml:trace>
  <inkml:trace contextRef="#ctx0" brushRef="#br0" timeOffset="553271.223">26906 2196 1508 0 0,'0'0'516'0'0,"-14"26"2883"0"0,-116 149-344 0 0,115-149-2554 0 0,12-21-669 0 0,1 0-1 0 0,-1 0 1 0 0,1-1-1 0 0,-2 1 0 0 0,1 0 1 0 0,0-1-1 0 0,-1 0 1 0 0,0 0-1 0 0,0 0 1 0 0,0 0-1 0 0,0-1 1 0 0,-1 1-1 0 0,1-1 0 0 0,-1 0 1 0 0,0-1-1 0 0,0 1 1 0 0,0-1-1 0 0,-4 2 169 0 0,-27 7-2575 0 0,21-9 1389 0 0</inkml:trace>
  <inkml:trace contextRef="#ctx0" brushRef="#br0" timeOffset="553639.552">26639 2272 2512 0 0,'27'-11'7121'0'0,"5"37"-6230"0"0,-22-14-554 0 0,225 246 1055 0 0,-231-241-2257 0 0,-41-19-6969 0 0,33-4 6552 0 0</inkml:trace>
  <inkml:trace contextRef="#ctx0" brushRef="#br0" timeOffset="554450.089">27054 2069 1860 0 0,'30'-3'4528'0'0,"-26"7"-4470"0"0,-1 1 0 0 0,0-1 1 0 0,0 1-1 0 0,0 0 0 0 0,-1 0 0 0 0,0 0 1 0 0,0 0-1 0 0,0 1 0 0 0,-1-1 0 0 0,0 0 1 0 0,0 1-1 0 0,0-1 0 0 0,0 1 0 0 0,-1-1 1 0 0,0 1-1 0 0,0-1 0 0 0,-1 1 0 0 0,1 0 0 0 0,-1-1 1 0 0,-1 0-1 0 0,1 1 0 0 0,-1-1 0 0 0,1 0 1 0 0,-2 0-1 0 0,1 1 0 0 0,0-2 0 0 0,-1 1 1 0 0,0 0-1 0 0,0 0 0 0 0,-1-1 0 0 0,1 0 1 0 0,-1 0-1 0 0,0 0 0 0 0,0 0 0 0 0,0 0 1 0 0,0-1-1 0 0,-1 0 0 0 0,0 0 0 0 0,1 0 0 0 0,-3 0-58 0 0,13-24 118 0 0,135-105-464 0 0,-107 103 321 0 0,-36 25 4 0 0,0 0 1 0 0,0 0-1 0 0,-1 1 0 0 0,2-1 1 0 0,-1 0-1 0 0,0 1 0 0 0,0 0 1 0 0,1-1-1 0 0,-1 1 0 0 0,1 0 1 0 0,0 0-1 0 0,0 0 0 0 0,0-1 1 0 0,0 1-1 0 0,1 0 0 0 0,-1 0 1 0 0,1 1-1 0 0,0-1 0 0 0,-1 0 0 0 0,1 0 1 0 0,1 0-1 0 0,-1 0 0 0 0,0 0 1 0 0,1 0-1 0 0,0 0 0 0 0,-1 0 1 0 0,1 0-1 0 0,0 0 0 0 0,1-1 1 0 0,-1 1-1 0 0,0 0 0 0 0,1 0 1 0 0,0-1-1 0 0,-1 1 0 0 0,1-1 1 0 0,0 0-1 0 0,0 1 0 0 0,1-1 1 0 0,-1 0-1 0 0,0 0 0 0 0,1 0 0 0 0,-1-1 1 0 0,1 1-1 0 0,-1 0 0 0 0,1-1 1 0 0,0 0-1 0 0,0 0 0 0 0,0 0 1 0 0,0 0-1 0 0,0 0 0 0 0,0 0 1 0 0,2 0 20 0 0,33 0-4758 0 0,-31-1 3635 0 0</inkml:trace>
  <inkml:trace contextRef="#ctx0" brushRef="#br0" timeOffset="554716.029">27404 2044 880 0 0,'12'94'4938'0'0,"-13"-73"-4616"0"0,-15 122 1017 0 0,14-140-1500 0 0,0 0 0 0 0,0-1 0 0 0,0 1 0 0 0,0-1 0 0 0,0 0 0 0 0,-1 1 0 0 0,1-1 0 0 0,-1 0 0 0 0,1 0 0 0 0,-1 0 0 0 0,0-1 0 0 0,0 1 0 0 0,0-1 0 0 0,0 0 0 0 0,0 1 0 0 0,0-1-1 0 0,0 0 1 0 0,0-1 0 0 0,-1 1 0 0 0,1-1 0 0 0,0 1 0 0 0,0-1 0 0 0,-1 0 0 0 0,1 0 0 0 0,0 0 0 0 0,0-1 0 0 0,-2 0 161 0 0,-10 1-1183 0 0</inkml:trace>
  <inkml:trace contextRef="#ctx0" brushRef="#br0" timeOffset="555055.826">26940 2091 2096 0 0,'-9'23'612'0'0,"4"2"-36"0"0,3 0 8 0 0,2-2-112 0 0,0-9-48 0 0,12 24 60 0 0,1-15-107 0 0,8-3-129 0 0,4-1-196 0 0,7-3-16 0 0,0-4-428 0 0,7-2-541 0 0,2-2 65 0 0,-4-4 44 0 0,-1-3-484 0 0</inkml:trace>
  <inkml:trace contextRef="#ctx0" brushRef="#br0" timeOffset="556539.464">20690 5701 1272 0 0,'0'0'388'0'0,"0"-13"230"0"0,0 7 2581 0 0,-12 52-711 0 0,24 306-466 0 0,10-226-1209 0 0,-21-122-634 0 0,1 21-658 0 0,-16-32-4068 0 0,9-3 2021 0 0,1 3 1227 0 0</inkml:trace>
  <inkml:trace contextRef="#ctx0" brushRef="#br0" timeOffset="556865.998">20630 5961 2340 0 0,'5'-11'236'0'0,"0"0"0"0"0,0 1-1 0 0,1 0 1 0 0,0 0-1 0 0,1 0 1 0 0,0 1 0 0 0,1-1-1 0 0,0 2 1 0 0,0-1 0 0 0,1 1-1 0 0,0 1 1 0 0,0-1 0 0 0,1 2-1 0 0,0-1 1 0 0,0 1 0 0 0,1 1-1 0 0,0 0 1 0 0,0 0-1 0 0,0 1 1 0 0,0 0 0 0 0,0 1-1 0 0,1 1 1 0 0,9-2-236 0 0,-19 6 22 0 0,-1 0-1 0 0,1-1 1 0 0,-1 1-1 0 0,1 0 1 0 0,-1 0-1 0 0,0-1 1 0 0,0 1-1 0 0,0 0 1 0 0,0 1-1 0 0,0-1 1 0 0,0 0-1 0 0,0 0 1 0 0,-1 0-1 0 0,1 0 1 0 0,-1 1-1 0 0,1-1 1 0 0,-1 0-1 0 0,0 0 1 0 0,0 1 0 0 0,0-1-1 0 0,0 0 1 0 0,0 0-1 0 0,-1 1 1 0 0,1-1-1 0 0,-1 0 1 0 0,1 0-1 0 0,-1 0 1 0 0,0 1-1 0 0,0-1 1 0 0,0 0-1 0 0,0 0 1 0 0,0 0-1 0 0,-1-1 1 0 0,1 1-1 0 0,0 0 1 0 0,-1 0-1 0 0,0-1 1 0 0,1 1-1 0 0,-1-1-21 0 0,-7 13-32 0 0,-1 0 0 0 0,-1-1-1 0 0,0 0 1 0 0,0-1 0 0 0,-2-1-1 0 0,1 0 1 0 0,-1 0 0 0 0,-1-1-1 0 0,0-1 1 0 0,0 0 0 0 0,-1-1-1 0 0,0-1 1 0 0,0 0-1 0 0,-1-1 1 0 0,-8 2 32 0 0,9-6-1143 0 0,10-4-3435 0 0,-3-4 3273 0 0</inkml:trace>
  <inkml:trace contextRef="#ctx0" brushRef="#br0" timeOffset="557207.111">20737 6060 1652 0 0,'8'1'5080'0'0,"30"21"-3869"0"0,-6 4-925 0 0,79 58 1148 0 0,-28-48-5525 0 0,-76-35 1419 0 0,-7-1 1384 0 0</inkml:trace>
  <inkml:trace contextRef="#ctx0" brushRef="#br0" timeOffset="557456.134">21130 6050 1132 0 0,'-35'21'3683'0'0,"-29"69"-1381"0"0,-120 295-83 0 0,172-370-3883 0 0,4-15-2922 0 0,7-3 3304 0 0</inkml:trace>
  <inkml:trace contextRef="#ctx0" brushRef="#br0" timeOffset="558279.543">21359 5713 1292 0 0,'3'-25'4987'0'0,"-1"47"-3277"0"0,-1-18-1676 0 0,0 1-1 0 0,0 0 1 0 0,1-1-1 0 0,0 1 1 0 0,-1-1-1 0 0,1 1 1 0 0,1-1-1 0 0,-1 0 1 0 0,1 0-1 0 0,-1 0 1 0 0,1 0-1 0 0,1 0 1 0 0,-1-1-1 0 0,0 1 1 0 0,1-1-1 0 0,-1 0 0 0 0,1 0 1 0 0,0 0-1 0 0,0-1 1 0 0,0 1-1 0 0,1-1 1 0 0,-1 0-1 0 0,1 0 1 0 0,-1-1-1 0 0,1 1 1 0 0,-1-1-1 0 0,1 0 1 0 0,0 0-1 0 0,0-1 1 0 0,-1 1-1 0 0,1-1 1 0 0,0 0-1 0 0,0 0 1 0 0,0-1-1 0 0,-1 1 1 0 0,1-1-1 0 0,0 0 0 0 0,-1 0 1 0 0,1-1-1 0 0,-1 1 1 0 0,1-1-1 0 0,-1 0 1 0 0,2-2-34 0 0,0 1 8 0 0,-1 0 1 0 0,0 0-1 0 0,0 0 1 0 0,-1-1-1 0 0,1 0 1 0 0,-1 0 0 0 0,0-1-1 0 0,0 1 1 0 0,0-1-1 0 0,0 0 1 0 0,-1 0-1 0 0,0 0 1 0 0,0 0-1 0 0,0 0 1 0 0,-1-1-1 0 0,0 0 1 0 0,0 1-1 0 0,0-1 1 0 0,-1 0-1 0 0,0 0 1 0 0,0 0-1 0 0,0 0 1 0 0,0-3-9 0 0,-1 8 19 0 0,0 1-1 0 0,0 0-1 0 0,-2-7 40 0 0,3 86 152 0 0,2-55-71 0 0,-1 0 1 0 0,-1 0-1 0 0,-1 1 0 0 0,-1-1 1 0 0,-1 0-1 0 0,-1 0 1 0 0,-1 0-1 0 0,-1-1 1 0 0,-2 1-1 0 0,0-1 0 0 0,-1-1 1 0 0,-1 1-1 0 0,-2-1 1 0 0,0-1-1 0 0,-12 17-138 0 0,-39-1 849 0 0,58-39-829 0 0,1 0 0 0 0,0 0 0 0 0,-1 0 0 0 0,1-1 0 0 0,0 1 0 0 0,0-1-1 0 0,1 0 1 0 0,-1 0 0 0 0,1 0 0 0 0,-1 0 0 0 0,1-1 0 0 0,0 1 0 0 0,0-1 0 0 0,0 1 0 0 0,1-1 0 0 0,-1 1 0 0 0,1-1 0 0 0,0 0 0 0 0,0 0 0 0 0,0 0 0 0 0,1 0 0 0 0,-1 0 0 0 0,1-1-20 0 0,2-18-282 0 0,1-1 0 0 0,1 1 0 0 0,1 0 0 0 0,1 0 0 0 0,1 1 0 0 0,1 0 0 0 0,1 0 0 0 0,1 0 0 0 0,1 1 0 0 0,1 1 0 0 0,0 0 0 0 0,2 1 0 0 0,0 0 1 0 0,1 1-1 0 0,1 0 0 0 0,1 2 0 0 0,0 0 0 0 0,1 0 0 0 0,7-2 282 0 0,36-45-2908 0 0,-36 30 994 0 0,-19 20 856 0 0</inkml:trace>
  <inkml:trace contextRef="#ctx0" brushRef="#br0" timeOffset="558543.633">21201 5698 1316 0 0,'-9'17'442'0'0,"1"0"0"0"0,1 1-1 0 0,0 0 1 0 0,2 1 0 0 0,0-1 0 0 0,1 1-1 0 0,0 0 1 0 0,2 0 0 0 0,1 0 0 0 0,0 1-1 0 0,1-1 1 0 0,1 0 0 0 0,3 18-442 0 0,-2-25 73 0 0,1 1 0 0 0,0-1-1 0 0,1 0 1 0 0,0 1 0 0 0,1-2 0 0 0,1 1 0 0 0,-1 0-1 0 0,2-1 1 0 0,0 0 0 0 0,0-1 0 0 0,1 0 0 0 0,0 0 0 0 0,1 0-1 0 0,0-1 1 0 0,0 0 0 0 0,1-1 0 0 0,0 0 0 0 0,0-1-1 0 0,1 0 1 0 0,0 0 0 0 0,1-1-73 0 0,-5-3-106 0 0,51 22-1342 0 0,-12-19-3120 0 0,-33-6 3214 0 0</inkml:trace>
  <inkml:trace contextRef="#ctx0" brushRef="#br0" timeOffset="558838.703">21837 5571 1496 0 0,'60'259'5404'0'0,"-55"-238"-5237"0"0,-1 0 1 0 0,0 1-1 0 0,-2 0 1 0 0,0 0-1 0 0,-2-1 1 0 0,0 1-1 0 0,-2 0 0 0 0,0 0 1 0 0,-1 0-1 0 0,-1-1 1 0 0,-1 0-1 0 0,-1 0 0 0 0,-1 0 1 0 0,-1 0-1 0 0,-1-1 1 0 0,0-1-1 0 0,-2 1 1 0 0,-3 3-168 0 0,-27-1-3527 0 0,39-22 2169 0 0,-12-5-1132 0 0,-6-23 1243 0 0</inkml:trace>
  <inkml:trace contextRef="#ctx0" brushRef="#br0" timeOffset="561137.682">26766 2906 1196 0 0,'0'0'485'0'0,"0"0"-44"0"0,0 0-71 0 0,0 0-52 0 0,5-23 2359 0 0,18 0-2339 0 0,-28 101 2708 0 0,0-21-3064 0 0,32 167 593 0 0,-8-134 1 0 0,-19-91-616 0 0,0 1 0 0 0,-1-1 0 0 0,1 1 0 0 0,0-1 1 0 0,0 1-1 0 0,-1-1 0 0 0,1 1 0 0 0,0-1 1 0 0,-1 1-1 0 0,1 0 0 0 0,0-1 0 0 0,-1 1 0 0 0,1 0 1 0 0,-1-1-1 0 0,1 1 0 0 0,0 0 0 0 0,-1-1 1 0 0,1 1-1 0 0,-1 0 0 0 0,1 0 0 0 0,-1 0 0 0 0,1-1 1 0 0,-1 1-1 0 0,1 0 0 0 0,-1 0 0 0 0,1 0 1 0 0,-1 0-1 0 0,1 0 0 0 0,-1 0 0 0 0,1 0 0 0 0,-1 0 1 0 0,0 0-1 0 0,1 0 0 0 0,-1 0 0 0 0,1 1 1 0 0,-1-1-1 0 0,1 0 0 0 0,-1 0 0 0 0,1 0 0 0 0,0 1 1 0 0,-1-1-1 0 0,1 0 0 0 0,-1 0 0 0 0,1 1 1 0 0,-1-1-1 0 0,1 0 0 0 0,0 1 0 0 0,-1-1 0 0 0,1 1 1 0 0,0-1-1 0 0,-1 0 0 0 0,1 1 0 0 0,0-1 1 0 0,0 1-1 0 0,-1-1 0 0 0,1 1 0 0 0,0-1 0 0 0,0 1 1 0 0,0-1-1 0 0,0 1 0 0 0,-1-1 0 0 0,1 1 1 0 0,0-1-1 0 0,0 1 0 0 0,0-1 0 0 0,0 1 0 0 0,0 0 40 0 0,-34-36-2899 0 0,26 20 1655 0 0,-3-3 57 0 0</inkml:trace>
  <inkml:trace contextRef="#ctx0" brushRef="#br0" timeOffset="561510.141">26778 2862 1868 0 0,'-40'42'2268'0'0,"-83"110"1237"0"0,122-151-3452 0 0,1 1 0 0 0,0 0 0 0 0,-1 0 0 0 0,1 0 0 0 0,0 0 0 0 0,0 0 0 0 0,0 0 0 0 0,1 0 0 0 0,-1-1 0 0 0,0 1 0 0 0,1 0 0 0 0,-1 0 0 0 0,1 0 0 0 0,0 0 0 0 0,-1-1 0 0 0,1 1 0 0 0,0 0 0 0 0,0-1 0 0 0,0 1 0 0 0,0-1 0 0 0,1 1 0 0 0,-1-1 0 0 0,0 1 0 0 0,1-1 0 0 0,-1 0 0 0 0,0 1 0 0 0,1-1 0 0 0,0 0 0 0 0,-1 0 0 0 0,1 0 0 0 0,0 0 0 0 0,-1-1 0 0 0,1 1 0 0 0,0 0 0 0 0,0-1 0 0 0,0 1 0 0 0,0-1 0 0 0,-1 0 0 0 0,1 0-1 0 0,0 1 1 0 0,0-1 0 0 0,1 0-53 0 0,97 8 348 0 0,-85-8-180 0 0,178-18-926 0 0,-177 16 342 0 0,25-4-365 0 0,-28-3-3184 0 0,-14 7 2817 0 0,0 1-22 0 0</inkml:trace>
  <inkml:trace contextRef="#ctx0" brushRef="#br0" timeOffset="561820.262">27292 2976 2064 0 0,'-4'8'3114'0'0,"-30"26"-2163"0"0,-19 21-163 0 0,2 1 0 0 0,3 3 1 0 0,3 2-1 0 0,-22 39-788 0 0,-7 9 666 0 0,39-74-1606 0 0,7-24-4553 0 0,26-11 4402 0 0</inkml:trace>
  <inkml:trace contextRef="#ctx0" brushRef="#br0" timeOffset="562554.168">27214 3548 1380 0 0,'-44'16'5245'0'0,"41"-17"-5193"0"0,-1-1 0 0 0,1 0 0 0 0,0 1 0 0 0,0-1-1 0 0,0-1 1 0 0,0 1 0 0 0,1 0 0 0 0,-1-1 0 0 0,1 1 0 0 0,-1-1-1 0 0,1 0 1 0 0,0 0 0 0 0,0 0 0 0 0,0 0 0 0 0,0 0-1 0 0,1 0 1 0 0,-1 0 0 0 0,1-1 0 0 0,0 1 0 0 0,0 0 0 0 0,0-1-1 0 0,0 1 1 0 0,1-1 0 0 0,-1 0 0 0 0,1 1 0 0 0,0-1-1 0 0,0 1 1 0 0,0-1 0 0 0,1 1 0 0 0,-1-1 0 0 0,1 0 0 0 0,0 1-1 0 0,0 0 1 0 0,0-1 0 0 0,0 1 0 0 0,0 0 0 0 0,1-1 0 0 0,0 1-1 0 0,0 0 1 0 0,0 0 0 0 0,0 0 0 0 0,0 0 0 0 0,0 1-1 0 0,1-2-51 0 0,2-4 2 0 0,-1-1-1 0 0,2 0 0 0 0,-1 1 0 0 0,1 0 0 0 0,0 0 0 0 0,0 1 0 0 0,1 0 0 0 0,0 0 0 0 0,1 0 0 0 0,-1 1 0 0 0,1 0 0 0 0,0 1 0 0 0,1 0 0 0 0,5-3-1 0 0,-14 8-81 0 0,6 27 131 0 0,-50 104 97 0 0,34-108-68 0 0,1 0 0 0 0,0 1 0 0 0,2 0 0 0 0,1 1 0 0 0,1 0 0 0 0,1 0 0 0 0,0 12-79 0 0,4-34 12 0 0,0 0 1 0 0,1 0-1 0 0,-1 0 1 0 0,1 0-1 0 0,0 0 0 0 0,0 0 1 0 0,0-1-1 0 0,0 1 1 0 0,1 0-1 0 0,-1-1 1 0 0,1 1-1 0 0,-1-1 1 0 0,1 1-1 0 0,0-1 0 0 0,0 0 1 0 0,0 1-1 0 0,0-1 1 0 0,0 0-1 0 0,1-1 1 0 0,-1 1-1 0 0,1 0 0 0 0,-1-1 1 0 0,1 1-1 0 0,-1-1 1 0 0,1 0-1 0 0,0 0 1 0 0,0 0-1 0 0,0 0 0 0 0,0 0 1 0 0,0 0-1 0 0,-1-1 1 0 0,1 0-1 0 0,0 0 1 0 0,0 1-1 0 0,3-2-12 0 0,99-10 240 0 0,-101 10-231 0 0,0 0 0 0 0,1 0 1 0 0,-1 0-1 0 0,0 0 0 0 0,0-1 1 0 0,0 0-1 0 0,0 0 0 0 0,0 0 1 0 0,-1 0-1 0 0,1-1 1 0 0,0 1-1 0 0,-1-1 0 0 0,0 0 1 0 0,0 0-1 0 0,0 0 0 0 0,0-1 1 0 0,0 1-1 0 0,-1-1 0 0 0,1 1 1 0 0,-1-1-1 0 0,0 0 1 0 0,0 0-1 0 0,0 0 0 0 0,-1 0 1 0 0,1-2-10 0 0,-6 1 5 0 0,0 1 1 0 0,0-1 0 0 0,0 1 0 0 0,-1 0-1 0 0,0 0 1 0 0,0 0 0 0 0,0 1 0 0 0,0 0-1 0 0,0-1 1 0 0,-1 2 0 0 0,1-1 0 0 0,-1 1-1 0 0,0 0 1 0 0,0 0 0 0 0,0 0 0 0 0,0 1-1 0 0,0 0 1 0 0,0 0 0 0 0,-3 1-6 0 0,-92-12-577 0 0,29 11-5983 0 0,62 1 5362 0 0</inkml:trace>
  <inkml:trace contextRef="#ctx0" brushRef="#br0" timeOffset="564962.225">26552 4168 1332 0 0,'0'0'406'0'0,"0"0"-43"0"0,0 0-30 0 0,0 0-36 0 0,0 0-30 0 0,0 0-17 0 0,0 0-9 0 0,0 0 41 0 0,0 0-13 0 0,0 0-4 0 0,0 0 52 0 0,0 0-48 0 0,0-13-28 0 0,4 3 2376 0 0,13-22-1995 0 0,-13 116 632 0 0,10 86-1121 0 0,-5-94-99 0 0,-9-75-1 0 0,0 35-129 0 0,-11 10-828 0 0,-13-45-4040 0 0,22-5 3829 0 0,2-1-63 0 0</inkml:trace>
  <inkml:trace contextRef="#ctx0" brushRef="#br0" timeOffset="565382.697">26581 4098 1248 0 0,'7'-17'3118'0'0,"-16"26"-1836"0"0,-18 30-916 0 0,-90 192 2768 0 0,117-230-2865 0 0,0-1-9 0 0,5 4-7 0 0,15 3-300 0 0,0-1-1 0 0,0-1 0 0 0,1 0 0 0 0,0-2 1 0 0,0 0-1 0 0,0-1 0 0 0,0-2 0 0 0,0 0 1 0 0,0-1-1 0 0,0-1 0 0 0,0-1 0 0 0,0-1 1 0 0,-1 0-1 0 0,1-2 0 0 0,18-8 48 0 0,9-17-5292 0 0,-47 26 4358 0 0</inkml:trace>
  <inkml:trace contextRef="#ctx0" brushRef="#br0" timeOffset="565662.218">27057 4188 1920 0 0,'-47'77'3342'0'0,"-44"46"-1454"0"0,-100 166 431 0 0,178-269-2108 0 0,0-1-3386 0 0,2-19-715 0 0,2 0 2663 0 0</inkml:trace>
  <inkml:trace contextRef="#ctx0" brushRef="#br0" timeOffset="566361.591">27025 4689 896 0 0,'-39'19'5615'0'0,"36"-21"-5544"0"0,-1 0 0 0 0,0 0 0 0 0,1 0-1 0 0,-1 0 1 0 0,1 0 0 0 0,-1-1 0 0 0,1 0-1 0 0,0 1 1 0 0,0-1 0 0 0,1 0 0 0 0,-1-1 0 0 0,0 1-1 0 0,1 0 1 0 0,0-1 0 0 0,0 1 0 0 0,0-1-1 0 0,0 0 1 0 0,1 0 0 0 0,-1 0 0 0 0,1 0-1 0 0,0 0 1 0 0,0 0 0 0 0,0 0 0 0 0,1 0 0 0 0,-1 0-1 0 0,1 0 1 0 0,0 0 0 0 0,1 0 0 0 0,-1-1-1 0 0,0 1 1 0 0,1 0 0 0 0,0 0 0 0 0,0 0-1 0 0,1 0 1 0 0,-1 0 0 0 0,1 1 0 0 0,-1-1 0 0 0,1 0-1 0 0,0 1 1 0 0,1-1 0 0 0,0-1-71 0 0,3-5 16 0 0,0 1 0 0 0,1-1 0 0 0,0 1 0 0 0,1 0 0 0 0,0 1 0 0 0,0 0 0 0 0,1 0 0 0 0,0 1 0 0 0,0 0 0 0 0,1 1 0 0 0,0 0 0 0 0,0 0 0 0 0,0 1 0 0 0,1 0 1 0 0,10-3-17 0 0,-19 10 4 0 0,0-1 0 0 0,-1 1 0 0 0,1 0 1 0 0,-1 0-1 0 0,1 0 0 0 0,-1-1 0 0 0,1 2 1 0 0,-1-1-1 0 0,0 0 0 0 0,0 0 1 0 0,0 0-1 0 0,0 0 0 0 0,-1 1 0 0 0,1-1 1 0 0,0 0-1 0 0,-1 1 0 0 0,0-1 0 0 0,1 1 1 0 0,-1-1-1 0 0,0 0 0 0 0,0 1 1 0 0,-1-1-1 0 0,1 1 0 0 0,0-1 0 0 0,-1 0 1 0 0,1 1-1 0 0,-1-1 0 0 0,0 0 0 0 0,0 1 1 0 0,0-1-1 0 0,0 0 0 0 0,-1 1-4 0 0,-136 314 422 0 0,137-313-415 0 0,0 0 1 0 0,1 0 0 0 0,-1-1-1 0 0,1 1 1 0 0,0 0-1 0 0,0 0 1 0 0,0-1 0 0 0,0 1-1 0 0,1 0 1 0 0,-1 0 0 0 0,1-1-1 0 0,0 1 1 0 0,0-1-1 0 0,1 1 1 0 0,-1 0 0 0 0,1-1-1 0 0,-1 0 1 0 0,1 1 0 0 0,0-1-1 0 0,1 0 1 0 0,-1 0 0 0 0,0 0-1 0 0,1-1 1 0 0,0 1-1 0 0,-1 0 1 0 0,1-1 0 0 0,0 0-1 0 0,0 1 1 0 0,0-1 0 0 0,1-1-1 0 0,-1 1 1 0 0,1 0 0 0 0,-1-1-1 0 0,1 1 1 0 0,-1-1-1 0 0,1 0 1 0 0,-1-1 0 0 0,1 1-1 0 0,0 0 1 0 0,0-1 0 0 0,-1 0-1 0 0,1 0 1 0 0,0 0 0 0 0,0 0-1 0 0,0-1 1 0 0,-1 0-1 0 0,1 1 1 0 0,0-1 0 0 0,-1-1-1 0 0,1 1 1 0 0,-1 0 0 0 0,1-1-1 0 0,0 0-7 0 0,4 0 17 0 0,0 1 0 0 0,-1-2-1 0 0,1 1 1 0 0,0-1-1 0 0,-1 0 1 0 0,0-1 0 0 0,0 1-1 0 0,0-2 1 0 0,0 1 0 0 0,0-1-1 0 0,-1 0 1 0 0,0 0-1 0 0,0 0 1 0 0,0-1 0 0 0,-1 0-1 0 0,2-3-16 0 0,-40-38 21 0 0,-96 4-903 0 0,57 25-4580 0 0,64 16 4242 0 0,-1-3 57 0 0</inkml:trace>
  <inkml:trace contextRef="#ctx0" brushRef="#br0" timeOffset="569553.446">22484 5586 1240 0 0,'-15'-23'5291'0'0,"22"8"-5717"0"0,40-2 755 0 0,-45 15-318 0 0,-1 1 1 0 0,1 0-1 0 0,0 0 1 0 0,0 0-1 0 0,0 0 1 0 0,-1 0-1 0 0,1 0 1 0 0,0 0-1 0 0,1 0 1 0 0,-1 1-1 0 0,0-1 1 0 0,0 1-1 0 0,0 0 0 0 0,0 0 1 0 0,0-1-1 0 0,0 1 1 0 0,0 0-1 0 0,1 1 1 0 0,-1-1-1 0 0,0 0 1 0 0,0 1-1 0 0,0-1 1 0 0,0 1-1 0 0,0 0 1 0 0,0-1-1 0 0,0 1 1 0 0,0 0-1 0 0,0 0 0 0 0,0 0 1 0 0,-1 1-1 0 0,1-1 1 0 0,0 0-1 0 0,-1 1 1 0 0,1-1-1 0 0,-1 1 1 0 0,1 0-1 0 0,-1-1 1 0 0,0 1-1 0 0,0 0 1 0 0,1 0-1 0 0,-1 0 1 0 0,-1-1-1 0 0,1 1 1 0 0,0 0-1 0 0,0 0 0 0 0,-1 1 1 0 0,1-1-1 0 0,-1 0 1 0 0,0 0-1 0 0,1 2-11 0 0,-33 130 22 0 0,23-115-45 0 0,10-16 27 0 0,0 0 0 0 0,0 0 0 0 0,0-1-1 0 0,0 1 1 0 0,1 0 0 0 0,-1-1 0 0 0,1 1 0 0 0,0-1 0 0 0,-1 0 0 0 0,1 1-1 0 0,0-1 1 0 0,0 0 0 0 0,0 0 0 0 0,1 0 0 0 0,-1 0 0 0 0,0-1 0 0 0,1 1-1 0 0,0-1 1 0 0,-1 1 0 0 0,1-1 0 0 0,0 0 0 0 0,-1 0 0 0 0,1 0 0 0 0,0 0 0 0 0,0 0-1 0 0,0-1 1 0 0,0 0 0 0 0,0 1 0 0 0,0-1 0 0 0,-1 0 0 0 0,1 0 0 0 0,0-1-4 0 0,42 17 29 0 0,-43-15-16 0 0,0 0-1 0 0,0 0 1 0 0,-1 0-1 0 0,1 0 1 0 0,0 1-1 0 0,0-1 0 0 0,-1 1 1 0 0,1-1-1 0 0,-1 1 1 0 0,1-1-1 0 0,-1 1 1 0 0,1 0-1 0 0,-1 0 1 0 0,0-1-1 0 0,0 1 1 0 0,0 0-1 0 0,0 0 0 0 0,-1 0 1 0 0,1 0-1 0 0,0 0 1 0 0,-1 1-1 0 0,1-1 1 0 0,-1 0-1 0 0,0 0 1 0 0,0 0-1 0 0,0 0 0 0 0,0 1 1 0 0,0-1-1 0 0,0 0 1 0 0,0 0-1 0 0,-1 0 1 0 0,1 0-1 0 0,-1 0 1 0 0,0 0-1 0 0,1 1 0 0 0,-1-1 1 0 0,0-1-1 0 0,0 1 1 0 0,0 0-1 0 0,-1 0 1 0 0,1 0-1 0 0,0-1 1 0 0,-1 1-1 0 0,1 0 1 0 0,-1-1-1 0 0,0 1 0 0 0,1-1 1 0 0,-1 0-1 0 0,0 0 1 0 0,0 1-1 0 0,-1-1-12 0 0,-106 55 546 0 0,91-78-6449 0 0,29 7 4482 0 0</inkml:trace>
  <inkml:trace contextRef="#ctx0" brushRef="#br0" timeOffset="569912.628">23068 5719 1204 0 0,'4'-1'1658'0'0,"-4"1"-1557"0"0,0 0 0 0 0,0 1 0 0 0,0-1 0 0 0,0 0 0 0 0,0 1 1 0 0,-1-1-1 0 0,1 0 0 0 0,0 1 0 0 0,0-1 0 0 0,0 0 0 0 0,0 1 0 0 0,0-1 0 0 0,0 0 0 0 0,0 1 1 0 0,0-1-1 0 0,1 0 0 0 0,-1 0 0 0 0,0 1 0 0 0,0-1 0 0 0,0 0 0 0 0,0 1 0 0 0,0-1 0 0 0,0 0 1 0 0,1 0-1 0 0,-1 1 0 0 0,0-1 0 0 0,0 0 0 0 0,0 0 0 0 0,1 1 0 0 0,-1-1 0 0 0,0 0 0 0 0,0 0 1 0 0,1 1-102 0 0,-173 212 2202 0 0,3 42-1175 0 0,149-226-1274 0 0,-7 10-1012 0 0,4-21-2435 0 0,20-17 2321 0 0,2-1 194 0 0</inkml:trace>
  <inkml:trace contextRef="#ctx0" brushRef="#br0" timeOffset="570530.051">23153 6221 1316 0 0,'-7'1'1875'0'0,"5"-1"-1756"0"0,1 0 0 0 0,0 1-1 0 0,0-1 1 0 0,-1 0 0 0 0,1 0-1 0 0,0 0 1 0 0,-1 0-1 0 0,1 0 1 0 0,0 0 0 0 0,0 0-1 0 0,-1-1 1 0 0,1 1 0 0 0,0 0-1 0 0,0-1 1 0 0,-1 1-1 0 0,1-1 1 0 0,0 1 0 0 0,0-1-1 0 0,0 0 1 0 0,0 0 0 0 0,0 1-1 0 0,0-1 1 0 0,0 0 0 0 0,0 0-1 0 0,0 0 1 0 0,0 0-1 0 0,0 0 1 0 0,0 0 0 0 0,1 0-1 0 0,-1 0 1 0 0,0 0 0 0 0,1-1-1 0 0,-1 1 1 0 0,1 0-1 0 0,-1 0 1 0 0,1 0 0 0 0,0-2-119 0 0,-3-6 92 0 0,1 0 0 0 0,1 0 0 0 0,0 0 0 0 0,0 0 0 0 0,1-1 0 0 0,0 1-1 0 0,1 0 1 0 0,0 0 0 0 0,0-1 0 0 0,1 1 0 0 0,0 0 0 0 0,1 0 0 0 0,-1 1 0 0 0,2-1 0 0 0,-1 0 0 0 0,1 1 0 0 0,1 0 0 0 0,4-6-92 0 0,-3 2 55 0 0,0 1 1 0 0,0 0-1 0 0,1 1 0 0 0,1 0 0 0 0,0 0 0 0 0,0 0 1 0 0,1 1-1 0 0,0 1 0 0 0,1-1 0 0 0,0 1 1 0 0,5-2-56 0 0,-9 50 9 0 0,-91 159 135 0 0,69-170-133 0 0,1 0 0 0 0,2 1 0 0 0,1 0 0 0 0,1 0 0 0 0,1 2 0 0 0,-5 31-11 0 0,15-61-1 0 0,0 1 1 0 0,-1 0 0 0 0,1 0-1 0 0,0 0 1 0 0,1 0-1 0 0,-1 0 1 0 0,0 0-1 0 0,1-1 1 0 0,0 1-1 0 0,-1 0 1 0 0,1 0-1 0 0,0 0 1 0 0,0-1 0 0 0,1 1-1 0 0,-1-1 1 0 0,1 1-1 0 0,-1-1 1 0 0,1 1-1 0 0,0-1 1 0 0,0 0-1 0 0,0 0 1 0 0,0 0-1 0 0,0 0 1 0 0,0 0 0 0 0,0 0-1 0 0,1-1 1 0 0,-1 1-1 0 0,1-1 1 0 0,-1 1-1 0 0,1-1 1 0 0,0 0-1 0 0,-1 0 1 0 0,1 0-1 0 0,0-1 1 0 0,0 1 0 0 0,0-1-1 0 0,0 1 1 0 0,0-1-1 0 0,0 0 1 0 0,108-8-175 0 0,-98 4 146 0 0,0-1 0 0 0,-1-1 1 0 0,1 0-1 0 0,-1 0 1 0 0,0-1-1 0 0,0-1 1 0 0,-1 0-1 0 0,0 0 0 0 0,-1-1 1 0 0,0-1-1 0 0,0 0 1 0 0,1-2 28 0 0,-8 8-1 0 0,0 1 0 0 0,0-1 0 0 0,0 0 0 0 0,-1-1 0 0 0,1 1 0 0 0,-1 0 0 0 0,0-1 0 0 0,0 1 1 0 0,-1-1-1 0 0,1 0 0 0 0,-1 1 0 0 0,0-1 0 0 0,0 0 0 0 0,-1 0 0 0 0,0 0 0 0 0,1 0 0 0 0,-1 0 0 0 0,-1 1 0 0 0,1-1 1 0 0,-1 0-1 0 0,0 0 0 0 0,0 0 0 0 0,0 1 0 0 0,-1-1 0 0 0,0 0 0 0 0,0 1 0 0 0,0-1 0 0 0,0 1 0 0 0,-1 0 0 0 0,1 0 1 0 0,-1 0-1 0 0,0 0 0 0 0,-1 0 0 0 0,1 1 0 0 0,-1-1 1 0 0,-12-9-146 0 0,0 0 0 0 0,-1 1 0 0 0,0 1 1 0 0,-1 1-1 0 0,-1 0 0 0 0,1 2 0 0 0,-1 0 0 0 0,-12-3 146 0 0,21 7-370 0 0,-25-9-4113 0 0,34 10 3264 0 0</inkml:trace>
  <inkml:trace contextRef="#ctx0" brushRef="#br0" timeOffset="571699.744">23037 6163 1148 0 0,'0'0'225'0'0,"0"0"-4"0"0,0 0-25 0 0,21 0 1 0 0,-6 0-956 0 0</inkml:trace>
  <inkml:trace contextRef="#ctx0" brushRef="#br0" timeOffset="572087.162">23144 6163 1112 0 0,'0'0'475'0'0,"0"0"-121"0"0,0 0-49 0 0,0 0-31 0 0,0 0-16 0 0,17 3 1834 0 0,-20-1-2015 0 0,0 0 0 0 0,0 1 0 0 0,0-1-1 0 0,0-1 1 0 0,0 1 0 0 0,-1 0 0 0 0,1-1 0 0 0,-1 0 0 0 0,1 0 0 0 0,-1 0 0 0 0,1 0 0 0 0,-1-1 0 0 0,0 1 0 0 0,1-1 0 0 0,-1 0 0 0 0,0 0 0 0 0,1 0 0 0 0,-1 0-1 0 0,0-1 1 0 0,1 1 0 0 0,-1-1 0 0 0,0 0 0 0 0,1 0 0 0 0,-1-1 0 0 0,1 1 0 0 0,0-1 0 0 0,-1 0 0 0 0,1 1 0 0 0,0-1 0 0 0,0-1 0 0 0,0 1 0 0 0,0 0-1 0 0,1-1 1 0 0,-1 1 0 0 0,1-1 0 0 0,-1 0 0 0 0,1 0 0 0 0,0 0 0 0 0,0 0 0 0 0,0 0 0 0 0,1-1 0 0 0,-1 1 0 0 0,1-1 0 0 0,-1 1 0 0 0,1-1 0 0 0,0 1-1 0 0,0-4-76 0 0,1-2-5 0 0,0-1 0 0 0,1 0 0 0 0,0 1 0 0 0,0-1 0 0 0,1 1 0 0 0,1-1 0 0 0,-1 1 0 0 0,1 0 0 0 0,1 0 0 0 0,0 0 0 0 0,0 0 0 0 0,1 1 0 0 0,0-1 0 0 0,0 1 0 0 0,1 1 0 0 0,0-1 0 0 0,0 1 0 0 0,1 0 0 0 0,0 0 0 0 0,0 1 0 0 0,1 0 0 0 0,0 0 0 0 0,0 1 0 0 0,0 0 0 0 0,1 0 0 0 0,-1 1 0 0 0,1 0 0 0 0,0 0 0 0 0,4 0 5 0 0,-9 4-75 0 0,0 1 0 0 0,0-1-1 0 0,0 1 1 0 0,0 0 0 0 0,0 0 0 0 0,0 0-1 0 0,0 0 1 0 0,-1 1 0 0 0,1 0 0 0 0,0 0-1 0 0,-1 0 1 0 0,1 0 0 0 0,-1 0-1 0 0,0 1 1 0 0,0-1 0 0 0,0 1 0 0 0,0 0-1 0 0,0 0 1 0 0,0 0 0 0 0,0 1 75 0 0,18 16-1518 0 0,0 5-849 0 0,-14-15 1237 0 0</inkml:trace>
  <inkml:trace contextRef="#ctx0" brushRef="#br0" timeOffset="574009.757">24613 5746 1068 0 0,'0'0'549'0'0,"0"0"-72"0"0,0 0-68 0 0,0 0-53 0 0,0 0-10 0 0,-13 0 213 0 0,7 0 3330 0 0,-30 15-3481 0 0,32-12-394 0 0,4-3 2 0 0,14-30-76 0 0,-6 19 231 0 0,3-7 272 0 0,-30 36-406 0 0,19-18-36 0 0,-5 4 4 0 0,1 1-1 0 0,-1-1 1 0 0,1 1 0 0 0,0 0-1 0 0,0 0 1 0 0,1 0 0 0 0,0 1-1 0 0,-1-1 1 0 0,2 1 0 0 0,-1 0-1 0 0,1 0 1 0 0,0-1 0 0 0,0 2-1 0 0,0-1 1 0 0,1 0-1 0 0,0 4-4 0 0,37 32 328 0 0,44 3-3 0 0,32 32 174 0 0,-111-75-477 0 0,-1 1 0 0 0,1 0 0 0 0,-1 0 0 0 0,0-1 1 0 0,0 1-1 0 0,0 0 0 0 0,0 0 0 0 0,0-1 0 0 0,-1 1 0 0 0,1 0 1 0 0,-1 0-1 0 0,0-1 0 0 0,0 1 0 0 0,0-1 0 0 0,0 1 0 0 0,0-1 0 0 0,-1 1 1 0 0,1-1-1 0 0,-1 0 0 0 0,1 1 0 0 0,-1-1 0 0 0,0 0 0 0 0,0 0 0 0 0,0 0 1 0 0,0-1-1 0 0,0 1 0 0 0,-1 0 0 0 0,1-1 0 0 0,0 1 0 0 0,-1-1 0 0 0,1 0 1 0 0,-2 1-23 0 0,-8 4-245 0 0,1 0 1 0 0,-1 0-1 0 0,0-1 1 0 0,0-1 0 0 0,0 0-1 0 0,-1 0 1 0 0,1-2-1 0 0,-1 1 1 0 0,0-2-1 0 0,-13 1 245 0 0,23-2-244 0 0,-1-1-1 0 0,0 1 1 0 0,1-1-1 0 0,-1 0 1 0 0,1 0-1 0 0,-1-1 1 0 0,1 1-1 0 0,-1-1 1 0 0,1 0-1 0 0,0 1 1 0 0,0-2-1 0 0,0 1 1 0 0,0 0-1 0 0,0 0 1 0 0,0-1-1 0 0,1 0 1 0 0,-1 1-1 0 0,1-1 1 0 0,0 0-1 0 0,0 0 1 0 0,0 0-1 0 0,0-1 1 0 0,-1-2 244 0 0,-3-9-1402 0 0</inkml:trace>
  <inkml:trace contextRef="#ctx0" brushRef="#br0" timeOffset="574400.491">24661 5761 1576 0 0,'41'-30'3373'0'0,"-13"18"-2994"0"0,1 1 0 0 0,0 1 0 0 0,1 2 0 0 0,-1 0-1 0 0,2 2 1 0 0,-1 2 0 0 0,1 1 0 0 0,25 0-379 0 0,-55 5 32 0 0,0-1 0 0 0,1 1 0 0 0,-1 0 0 0 0,-1 0 0 0 0,1 0 0 0 0,0 0 0 0 0,0 0 0 0 0,-1 0 0 0 0,1 0-1 0 0,-1 0 1 0 0,0 0 0 0 0,1 0 0 0 0,-1 0 0 0 0,0 0 0 0 0,0 0 0 0 0,0 0 0 0 0,-1 0 0 0 0,1 0 0 0 0,0 0 0 0 0,-1 0 0 0 0,1 0 0 0 0,-1 0 0 0 0,0 0 0 0 0,0 0 0 0 0,1-1-1 0 0,-1 1 1 0 0,0 0 0 0 0,-1 0 0 0 0,1-1 0 0 0,0 1 0 0 0,0-1 0 0 0,-1 1 0 0 0,1-1 0 0 0,-1 1 0 0 0,1-1 0 0 0,-2 1-32 0 0,-3 9 87 0 0,-17 46 151 0 0,2 0 1 0 0,3 1-1 0 0,3 1 1 0 0,2 1-1 0 0,-1 32-238 0 0,-6 19 180 0 0,-1 15-1875 0 0,14-116 244 0 0,5-9-3571 0 0,2-1 3689 0 0</inkml:trace>
  <inkml:trace contextRef="#ctx0" brushRef="#br0" timeOffset="575023.799">25331 6000 1080 0 0,'-32'0'6753'0'0,"-27"-83"-5207"0"0,56 73-1516 0 0,0 1-1 0 0,1-1 1 0 0,1 0 0 0 0,0 0 0 0 0,0 0-1 0 0,1 0 1 0 0,0 0 0 0 0,1 0 0 0 0,0 0 0 0 0,0 1-1 0 0,1-1 1 0 0,1 0 0 0 0,0 1 0 0 0,0-1-1 0 0,0 1 1 0 0,1 0 0 0 0,1 0 0 0 0,-1 0-1 0 0,2 1 1 0 0,-1-1 0 0 0,1 1 0 0 0,0 1 0 0 0,1-1-1 0 0,0 1 1 0 0,0 0 0 0 0,0 0 0 0 0,1 1-1 0 0,0 0 1 0 0,0 1 0 0 0,1 0 0 0 0,0 0-1 0 0,0 0 1 0 0,0 1 0 0 0,1 0-30 0 0,13 34 35 0 0,-21-18-36 0 0,0-1-1 0 0,0 1 1 0 0,-1 0 0 0 0,-1 0-1 0 0,0 0 1 0 0,-1 0-1 0 0,0 0 1 0 0,-1 0 0 0 0,0 0-1 0 0,-1-1 1 0 0,0 1-1 0 0,-3 7 2 0 0,-5 23 10 0 0,-23 79 17 0 0,-12 116 197 0 0,46-233-226 0 0,0 1 0 0 0,1-1 0 0 0,-1 1 0 0 0,1-1 0 0 0,0 0 0 0 0,1 1 0 0 0,-1-1 0 0 0,1 0 0 0 0,0 0 0 0 0,0 0-1 0 0,0 0 1 0 0,0 0 0 0 0,1-1 0 0 0,-1 1 0 0 0,1-1 0 0 0,0 1 0 0 0,0-1 0 0 0,1 0 0 0 0,-1 0 0 0 0,0-1 0 0 0,1 1 0 0 0,0-1-1 0 0,0 1 1 0 0,0-1 0 0 0,0 0 0 0 0,0-1 0 0 0,0 1 0 0 0,0-1 0 0 0,0 1 0 0 0,1-1 0 0 0,-1-1 0 0 0,0 1 0 0 0,1 0 0 0 0,-1-1 0 0 0,2 0 2 0 0,6 1-31 0 0,0 0 1 0 0,1-1 0 0 0,-1-1 0 0 0,0 0 0 0 0,0 0 0 0 0,0-1 0 0 0,0-1 0 0 0,0 0 0 0 0,0-1 0 0 0,0 0 0 0 0,-1 0 0 0 0,6-5 30 0 0,-15 9-9 0 0,1-1 1 0 0,-1 0-1 0 0,0 0 0 0 0,0-1 1 0 0,0 1-1 0 0,0 0 0 0 0,0-1 1 0 0,0 1-1 0 0,0-1 0 0 0,0 0 0 0 0,0 1 1 0 0,-1-1-1 0 0,1 0 0 0 0,-1 0 1 0 0,1 0-1 0 0,-1 0 0 0 0,0 0 1 0 0,0-1-1 0 0,0 1 0 0 0,0 0 1 0 0,0-1-1 0 0,-1 1 0 0 0,1 0 1 0 0,0-1-1 0 0,-1 1 0 0 0,0-1 1 0 0,0 1-1 0 0,0 0 0 0 0,0-1 1 0 0,0 1-1 0 0,0-1 0 0 0,-1 1 1 0 0,1-1-1 0 0,-1 1 0 0 0,1 0 0 0 0,-1-1 1 0 0,0 1-1 0 0,0 0 0 0 0,0 0 1 0 0,0-1-1 0 0,-1 1 0 0 0,1 0 1 0 0,0 0-1 0 0,-1 0 0 0 0,0 1 1 0 0,1-1-1 0 0,-1 0 0 0 0,0 0 1 0 0,0 1-1 0 0,0-1 0 0 0,-2 0 9 0 0,-110-70-483 0 0,81 58 343 0 0,-64-37-5905 0 0,91 46 4935 0 0</inkml:trace>
  <inkml:trace contextRef="#ctx0" brushRef="#br0" timeOffset="597016.357">1405 3768 1280 0 0,'0'0'199'0'0,"0"0"-63"0"0,0 0 4 0 0,0 0 50 0 0,0 0 64 0 0,0 0-81 0 0,0 0-13 0 0,0 0 44 0 0,0 0-55 0 0,0 0 27 0 0,0 0 9 0 0,0 0 32 0 0,0 0 2 0 0,0 0-9 0 0,0 0 7 0 0,0 0-15 0 0,0 0-23 0 0,0 0 13 0 0,0 0 29 0 0,0 0-54 0 0,0 0-55 0 0,0 0-23 0 0,0 0 6 0 0,0 0 48 0 0,0 0-1 0 0,0 0 5 0 0,0 0 40 0 0,0 0-93 0 0,0 0 4 0 0,0 0 84 0 0,0 0 13 0 0,0 0-3 0 0,0 0-32 0 0,0 0-25 0 0,0 0 31 0 0,0 0 25 0 0,0 0 14 0 0,0 0-34 0 0,0 0-20 0 0,-4-13 2296 0 0,-20 82-2403 0 0,11 122-58 0 0,13-55-74 0 0,-18-101 125 0 0,18-33-2 0 0,0-2 5 0 0,0 0-10 0 0,-3 17 51 0 0,-92 9-169 0 0,262-28 181 0 0,-166 2-91 0 0,21 1-647 0 0,-6-5-2563 0 0,4-19-625 0 0,-18 18 2527 0 0</inkml:trace>
  <inkml:trace contextRef="#ctx0" brushRef="#br0" timeOffset="597451.613">1492 3733 848 0 0,'-15'1'6466'0'0,"-53"64"-6201"0"0,39-43-4588 0 0,26-22 3039 0 0</inkml:trace>
  <inkml:trace contextRef="#ctx0" brushRef="#br0" timeOffset="599537.947">1508 3644 1164 0 0,'0'0'361'0'0,"-12"-6"1907"0"0,-42 12-1358 0 0,53-6-838 0 0,-3 1 7 0 0,-99 60 87 0 0,5 50 765 0 0,82-86-804 0 0,1 0 1 0 0,2 0 0 0 0,0 1-1 0 0,2 1 1 0 0,0 0 0 0 0,2 1-1 0 0,1 0 1 0 0,1 6-128 0 0,-5 27 190 0 0,12-60-179 0 0,0 48 207 0 0,3-41-188 0 0,0-1 0 0 0,1 1 1 0 0,0 0-1 0 0,0-1 1 0 0,0 0-1 0 0,1 0 0 0 0,0 0 1 0 0,1-1-1 0 0,0 0 1 0 0,0 0-1 0 0,0 0 0 0 0,1-1 1 0 0,-1 0-1 0 0,1 0 1 0 0,1 0-1 0 0,-1-1 0 0 0,5 2-30 0 0,4 2 66 0 0,0-2 0 0 0,1 0 0 0 0,-1-1-1 0 0,1 0 1 0 0,0-1 0 0 0,0-1-1 0 0,1-1 1 0 0,-1-1 0 0 0,0 0-1 0 0,1-1 1 0 0,-1-1 0 0 0,1 0 0 0 0,-1-2-1 0 0,0 0 1 0 0,0-1 0 0 0,0 0-1 0 0,-1-1 1 0 0,9-5-66 0 0,22-9 144 0 0,-34 15-58 0 0,0-1-1 0 0,-1 0 1 0 0,1-1-1 0 0,-1 0 1 0 0,-1-1-1 0 0,1-1 0 0 0,-1 1 1 0 0,-1-2-1 0 0,1 1 1 0 0,-1-2-1 0 0,5-6-85 0 0,-4 1 126 0 0,-1 0 0 0 0,-1-1 0 0 0,-1 0 0 0 0,0 0 0 0 0,-1-1-1 0 0,-1 0 1 0 0,0 0 0 0 0,-1 0 0 0 0,2-17-126 0 0,-7 32 62 0 0,0-39 136 0 0,0 29-184 0 0,-1-1-1 0 0,0 1 0 0 0,-1 0 1 0 0,0 0-1 0 0,-1 0 1 0 0,0 0-1 0 0,-1 1 1 0 0,0-1-1 0 0,-1 1 1 0 0,0 0-1 0 0,-1 0 1 0 0,0 1-1 0 0,-1-1 1 0 0,0 2-1 0 0,-1-1 1 0 0,0 1-1 0 0,0 0 1 0 0,-1 0-1 0 0,-8-5-13 0 0,3 3-25 0 0,0 2-1 0 0,-1 0 1 0 0,0 0-1 0 0,-1 2 1 0 0,0 0-1 0 0,0 0 1 0 0,0 2-1 0 0,-1 0 1 0 0,0 1 0 0 0,0 1-1 0 0,0 0 1 0 0,0 1-1 0 0,0 1 1 0 0,-1 1-1 0 0,1 0 1 0 0,0 1-1 0 0,-4 2 26 0 0,-88 53-162 0 0,-5 52 71 0 0,75-63 24 0 0,-41 90 27 0 0,78-129 41 0 0,0 1 0 0 0,0-1 0 0 0,1 0 0 0 0,0 1-1 0 0,0-1 1 0 0,0 1 0 0 0,1-1 0 0 0,0 1 0 0 0,1-1 0 0 0,-1 1-1 0 0,1-1 1 0 0,0 1 0 0 0,1-1 0 0 0,-1 1 0 0 0,1-1 0 0 0,1 0-1 0 0,-1 0 1 0 0,1 0 0 0 0,0 0 0 0 0,0-1 0 0 0,5 6-1 0 0,5 3 9 0 0,0 0 0 0 0,1-1 0 0 0,1 0 0 0 0,0-1 0 0 0,1-1 0 0 0,0 0 0 0 0,1-2 0 0 0,0 0 0 0 0,1 0 0 0 0,-1-2 0 0 0,2 0 0 0 0,-1-1 0 0 0,1-1 0 0 0,0-1 0 0 0,0 0 0 0 0,0-1 0 0 0,0-2 1 0 0,0 0-1 0 0,1 0 0 0 0,-1-2 0 0 0,0-1 0 0 0,19-3-9 0 0,-24 5 13 0 0,108-32 77 0 0,-102 28-27 0 0,1-1-1 0 0,-1-1 1 0 0,0-1 0 0 0,-1-1 0 0 0,0 0 0 0 0,0-2 0 0 0,-1 0-1 0 0,16-12-62 0 0,-25 14 72 0 0,-1 1 0 0 0,0-2 0 0 0,-1 1 1 0 0,0-1-1 0 0,0 0 0 0 0,-1 0 0 0 0,0-1 0 0 0,0 0 0 0 0,-2 0 0 0 0,1 0 0 0 0,-1 0 0 0 0,0-1 0 0 0,-1 0 0 0 0,0 0 0 0 0,-1 0 0 0 0,0 0 0 0 0,-1 0 0 0 0,0 0 0 0 0,-1 0 0 0 0,0-1 0 0 0,-1 1 0 0 0,0 0 0 0 0,-1 0 0 0 0,0 0 0 0 0,-1 0 0 0 0,0 0 0 0 0,-1 0 0 0 0,0 1 0 0 0,0 0 0 0 0,-1 0 0 0 0,0 0 0 0 0,-1 0 0 0 0,0 1 0 0 0,-1 0 0 0 0,0 0 0 0 0,-8-8-72 0 0,4 7-219 0 0,0 0 0 0 0,-1 1 0 0 0,0 0-1 0 0,-1 1 1 0 0,0 0 0 0 0,0 1 0 0 0,-1 1-1 0 0,0 0 1 0 0,0 0 0 0 0,0 2 0 0 0,0 0-1 0 0,-1 0 1 0 0,0 1 0 0 0,0 1 0 0 0,0 1 0 0 0,0 0-1 0 0,0 1 1 0 0,0 0 0 0 0,0 1 0 0 0,0 1-1 0 0,0 0 1 0 0,1 1 0 0 0,-7 3 219 0 0,-140 70-6297 0 0,131-54 4971 0 0</inkml:trace>
  <inkml:trace contextRef="#ctx0" brushRef="#br0" timeOffset="600299.403">276 4796 1636 0 0,'-23'1'5182'0'0,"196"-12"-3381"0"0,438-52 437 0 0,-112 28-1773 0 0,-498 35-779 0 0,-1 0-102 0 0,-13-3-5038 0 0,-33 4 2911 0 0,23-1 1264 0 0</inkml:trace>
  <inkml:trace contextRef="#ctx0" brushRef="#br0" timeOffset="600645.575">561 4991 988 0 0,'4'9'4403'0'0,"52"-11"-2978"0"0,258-38 2480 0 0,143 7-3905 0 0,-215 32-825 0 0,-229 2-479 0 0,-20 0-4093 0 0,2-1 4110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3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1792 0 0,'9'20'4138'0'0,"65"-4"-2690"0"0,254-25 1177 0 0,625-88-2390 0 0,-852 72-2361 0 0,-95 16 956 0 0,-5 3-2611 0 0,-1-2 2516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3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99 936 0 0,'14'-13'8992'0'0,"3"-27"-8007"0"0,-13 28 56 0 0,3-1-626 0 0,-23-7 683 0 0,-2 19-2598 0 0,4 26-5061 0 0,10-16 5407 0 0,-2 9-24 0 0,1 1 52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3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1088 0 0,'23'33'10173'0'0,"-23"-31"-11858"0"0,-6-9-4436 0 0,3 4 4878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3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0 924 0 0,'0'0'369'0'0,"0"0"-84"0"0,0 12 115 0 0,6 0 4360 0 0,24 64-4673 0 0,-30 453 1269 0 0,24-350-922 0 0,-21-135-181 0 0,-4-35-184 0 0,0 1 0 0 0,1-1-1 0 0,0 0 1 0 0,1 0-1 0 0,0 1 1 0 0,0-1 0 0 0,1 0-1 0 0,0 0 1 0 0,1 0-1 0 0,0 0 1 0 0,0-1-1 0 0,1 1 1 0 0,0-1 0 0 0,0 0-1 0 0,1 0 1 0 0,0 0-1 0 0,1 0 1 0 0,4 4-69 0 0,112 1 505 0 0,157-63-421 0 0,-229 32-2246 0 0,-84-7-1010 0 0,-4 0 496 0 0,19 8 1434 0 0</inkml:trace>
  <inkml:trace contextRef="#ctx0" brushRef="#br0" timeOffset="339.985">10 578 1556 0 0,'120'0'5148'0'0,"19"0"-3657"0"0,181-1-794 0 0,-318 1-787 0 0,11-11-1240 0 0,-63-22-2981 0 0,34 22 3442 0 0</inkml:trace>
  <inkml:trace contextRef="#ctx0" brushRef="#br0" timeOffset="696.695">1 57 1360 0 0,'138'-7'4653'0'0,"15"0"-4187"0"0,48 7 373 0 0,-121 17-662 0 0,-82 11-3852 0 0,-1-24 2671 0 0</inkml:trace>
  <inkml:trace contextRef="#ctx0" brushRef="#br0" timeOffset="1069.75">1199 302 1744 0 0,'0'0'85'0'0,"-1"1"0"0"0,0-1 0 0 0,0 0 0 0 0,1 1 0 0 0,-1-1 0 0 0,1 1 0 0 0,-1 0 0 0 0,0-1 0 0 0,1 1 0 0 0,-1-1 0 0 0,1 1 0 0 0,-1 0 0 0 0,1 0 0 0 0,0-1 0 0 0,-1 1 0 0 0,1 0 0 0 0,0 0 0 0 0,-1-1 0 0 0,1 1 0 0 0,0 0 0 0 0,0 0 0 0 0,0 0 0 0 0,0-1 0 0 0,0 1 0 0 0,0 0 0 0 0,0 0 0 0 0,0 0 0 0 0,0-1 0 0 0,0 1 0 0 0,0 0 0 0 0,0 0 0 0 0,1 0 0 0 0,-1-1 0 0 0,0 1 0 0 0,0 0 0 0 0,1 0 0 0 0,-1-1 0 0 0,1 1 0 0 0,-1 0 0 0 0,1-1 0 0 0,-1 1 0 0 0,1 0 0 0 0,-1-1 0 0 0,1 1 0 0 0,0-1 0 0 0,-1 1 0 0 0,1-1 0 0 0,0 1 0 0 0,-1-1 0 0 0,1 1 0 0 0,0-1 0 0 0,0 0 0 0 0,-1 1 0 0 0,1-1 0 0 0,0 0 0 0 0,0 0 0 0 0,-1 0 0 0 0,1 0 0 0 0,0 1 0 0 0,0-1 0 0 0,0 0-85 0 0,-10 16 63 0 0,-13 31 331 0 0,-18 36 230 0 0,3 1 0 0 0,4 3 0 0 0,-15 66-624 0 0,6-45-341 0 0,36-101-969 0 0,-5-9-3133 0 0,-13-10 3175 0 0</inkml:trace>
  <inkml:trace contextRef="#ctx0" brushRef="#br0" timeOffset="1379.611">808 382 1684 0 0,'4'-27'6010'0'0,"8"38"-3793"0"0,3 6-2312 0 0,429 364 869 0 0,-442-380-833 0 0,46 66-902 0 0,-48-16-2550 0 0,-48-5 1046 0 0,23-33 1095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 1184 0 0,'-9'7'1619'0'0,"19"5"2991"0"0,231-6-2087 0 0,-29-32-2836 0 0,-181 25-39 0 0,49-5-743 0 0,-31-6-3541 0 0,-48 10 3392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2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1236 0 0,'0'-1'142'0'0,"0"0"-1"0"0,0 0 1 0 0,0 1-1 0 0,0-1 1 0 0,0 0-1 0 0,0 0 1 0 0,0 1-1 0 0,0-1 1 0 0,1 0-1 0 0,-1 1 1 0 0,0-1-1 0 0,0 0 1 0 0,1 0-1 0 0,-1 1 1 0 0,0-1-1 0 0,1 0 1 0 0,-1 1-1 0 0,1-1 1 0 0,-1 1-1 0 0,0-1 1 0 0,1 0-1 0 0,0 1 1 0 0,-1-1-1 0 0,1 1 1 0 0,-1 0 0 0 0,1-1-1 0 0,-1 1 1 0 0,1-1-1 0 0,0 1 1 0 0,-1 0-1 0 0,1-1 1 0 0,0 1-1 0 0,0 0 1 0 0,-1 0-1 0 0,1 0 1 0 0,0-1-1 0 0,0 1 1 0 0,-1 0-1 0 0,1 0 1 0 0,0 0-1 0 0,0 0 1 0 0,-1 0-1 0 0,1 1 1 0 0,0-1-1 0 0,-1 0 1 0 0,1 0-1 0 0,0 0 1 0 0,0 1-1 0 0,-1-1 1 0 0,1 0-1 0 0,0 1 1 0 0,-1-1-1 0 0,1 0 1 0 0,0 1-1 0 0,0 0-141 0 0,12 109 927 0 0,-8-81-807 0 0,1-1 0 0 0,1 0 0 0 0,1 0 0 0 0,1-1 0 0 0,2 0 0 0 0,1 0 0 0 0,8 12-120 0 0,4 15-1751 0 0,-32-61-2556 0 0,-5-6 2926 0 0,-1 0 114 0 0</inkml:trace>
  <inkml:trace contextRef="#ctx0" brushRef="#br0" timeOffset="252.023">118 1 1532 0 0,'6'0'113'0'0,"-1"2"1"0"0,1-1-1 0 0,0 1 0 0 0,-1-1 1 0 0,1 2-1 0 0,-1-1 0 0 0,1 0 1 0 0,-1 1-1 0 0,0 0 0 0 0,0 1 1 0 0,0-1-1 0 0,-1 1 0 0 0,1-1 0 0 0,-1 2 1 0 0,0-1-1 0 0,0 0 0 0 0,0 1 1 0 0,0 0-1 0 0,-1-1 0 0 0,0 1 1 0 0,0 1-1 0 0,0-1 0 0 0,-1 0 0 0 0,0 1 1 0 0,0-1-1 0 0,0 1 0 0 0,-1 0 1 0 0,1 0-1 0 0,-2-1 0 0 0,1 1 1 0 0,0 0-1 0 0,-1 0 0 0 0,0 0 1 0 0,-1 0-1 0 0,0 5-113 0 0,1-5-17 0 0,0 0 0 0 0,-1 0 1 0 0,0 0-1 0 0,0 0 0 0 0,-1 0 1 0 0,0 0-1 0 0,0 0 0 0 0,0 0 0 0 0,0 0 1 0 0,-1-1-1 0 0,0 1 0 0 0,0-1 0 0 0,-1 0 1 0 0,1 0-1 0 0,-1 0 0 0 0,0 0 1 0 0,-1-1-1 0 0,1 0 0 0 0,-1 0 0 0 0,0 0 1 0 0,0 0-1 0 0,0-1 0 0 0,0 0 1 0 0,-1 0-1 0 0,0 0 17 0 0,6-2-806 0 0,0-1-388 0 0,0 0-90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2136 0 0,'4'3'1068'0'0,"3"2"-120"0"0,11 5-100 0 0,7 0-75 0 0,7 0-81 0 0,5-3-68 0 0,6-5-152 0 0,1 1-4 0 0,8-3-76 0 0,-6 2-196 0 0,2-2-148 0 0,-27 0-284 0 0,17 0 28 0 0,1 0-764 0 0,2 0-364 0 0,44-19 99 0 0,-44 13-239 0 0,-4-6 12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5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66 301 1088 0 0,'-12'-15'5233'0'0,"6"49"-4146"0"0,9-24-1043 0 0,1 0 0 0 0,1 0 1 0 0,0-1-1 0 0,0 0 0 0 0,1 1 0 0 0,0-2 0 0 0,0 1 0 0 0,1-1 1 0 0,1 0-1 0 0,-1 0 0 0 0,1-1 0 0 0,0 0 0 0 0,1-1 1 0 0,-1 1-1 0 0,1-2 0 0 0,1 1 0 0 0,-1-1 0 0 0,1-1 0 0 0,0 0 1 0 0,0 0-1 0 0,0-1 0 0 0,1 0 0 0 0,-1-1 0 0 0,1 0 1 0 0,-1 0-1 0 0,1-1 0 0 0,0-1 0 0 0,-1 0 0 0 0,1 0 0 0 0,4-2-44 0 0,-8 4 16 0 0,0-1 0 0 0,0-1 0 0 0,0 1-1 0 0,0-1 1 0 0,1-1 0 0 0,-1 1-1 0 0,0-1 1 0 0,0-1 0 0 0,0 1 0 0 0,0-1-1 0 0,0 0 1 0 0,-1-1 0 0 0,1 1-1 0 0,-1-1 1 0 0,1-1 0 0 0,-1 1 0 0 0,0-1-1 0 0,0 0 1 0 0,0-1 0 0 0,-1 1-1 0 0,0-1 1 0 0,1 0 0 0 0,-2 0 0 0 0,1-1-1 0 0,-1 0 1 0 0,0 1 0 0 0,0-1-1 0 0,0-1 1 0 0,-1 1 0 0 0,3-7-16 0 0,-27-77 1999 0 0,10 230-1367 0 0,13 19-551 0 0,1-103-62 0 0,-2 0 0 0 0,-3-1 0 0 0,-3 1 0 0 0,-1-1 0 0 0,-4 1-19 0 0,8-41 43 0 0,-2 1-1 0 0,0-1 1 0 0,-1 0 0 0 0,0 0 0 0 0,-1 0 0 0 0,-1-1 0 0 0,0 0 0 0 0,-1-1-1 0 0,0 1 1 0 0,-1-1 0 0 0,-1-1 0 0 0,0 0 0 0 0,-1 0 0 0 0,0-1 0 0 0,0 0-1 0 0,-1-1 1 0 0,-1-1 0 0 0,0 1 0 0 0,0-2 0 0 0,-1 0 0 0 0,0-1 0 0 0,0 0-1 0 0,-1-1 1 0 0,1-1 0 0 0,-6 1-43 0 0,14-6 3 0 0,-1 0-1 0 0,0-1 0 0 0,1 1 1 0 0,-1-1-1 0 0,1-1 0 0 0,0 0 1 0 0,-1 0-1 0 0,1 0 0 0 0,0 0 1 0 0,0-1-1 0 0,0 0 1 0 0,1 0-1 0 0,-1-1 0 0 0,1 0 1 0 0,-1 0-1 0 0,1 0 0 0 0,1 0 1 0 0,-1-1-1 0 0,0 0 1 0 0,1 0-1 0 0,0 0 0 0 0,0 0 1 0 0,1-1-1 0 0,0 1 0 0 0,0-1 1 0 0,0 0-1 0 0,-1-3-2 0 0,-3-8-99 0 0,-1-1-1 0 0,2 0 1 0 0,1 0-1 0 0,0 0 1 0 0,1-1 0 0 0,1 0-1 0 0,1 0 1 0 0,0-18 99 0 0,3 19-155 0 0,1 0 1 0 0,1 0-1 0 0,0 1 1 0 0,2-1-1 0 0,0 1 0 0 0,0 0 1 0 0,2 0-1 0 0,0 1 1 0 0,1-1-1 0 0,1 2 1 0 0,0-1-1 0 0,1 1 1 0 0,1 1-1 0 0,0 0 0 0 0,1 0 1 0 0,0 1-1 0 0,14-11 155 0 0,260-179-6365 0 0,-258 186 5569 0 0,24-15-379 0 0</inkml:trace>
  <inkml:trace contextRef="#ctx0" brushRef="#br0" timeOffset="266.412">926 1 1504 0 0,'33'12'3255'0'0,"-15"2"-3048"0"0,-1 1 0 0 0,-1 1 0 0 0,0 1 1 0 0,-1 0-1 0 0,-1 1 0 0 0,0 0 0 0 0,-2 2 0 0 0,0-1 0 0 0,-1 1 0 0 0,-1 1 1 0 0,-1 0-1 0 0,5 18-207 0 0,-8-15 136 0 0,-1 0 0 0 0,-1 0 0 0 0,-1 0 0 0 0,-1 1 1 0 0,-2 0-1 0 0,0-1 0 0 0,-2 1 0 0 0,0-1 0 0 0,-2 1 1 0 0,0-1-1 0 0,-2 0 0 0 0,-1-1 0 0 0,-1 1 0 0 0,0-1 1 0 0,-2-1-1 0 0,-1 0 0 0 0,-1 0 0 0 0,0-1 0 0 0,-2 0 1 0 0,0-1-1 0 0,-2-1 0 0 0,-12 12-136 0 0,-173 188-2174 0 0,201-218 2120 0 0,-3 2-182 0 0,0-1-1 0 0,0 1 1 0 0,0 0 0 0 0,0-1 0 0 0,-1 0 0 0 0,1 0-1 0 0,-1 0 1 0 0,1 0 0 0 0,-1 0 0 0 0,0-1 0 0 0,1 0 0 0 0,-1 0-1 0 0,0 0 1 0 0,0 0 0 0 0,0 0 0 0 0,0-1 0 0 0,0 1-1 0 0,0-1 1 0 0,0 0 0 0 0,0-1 0 0 0,-3 0 236 0 0,-20-12-1209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5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0 968 0 0,'-14'7'215'0'0,"1"0"-1"0"0,1 1 1 0 0,-1 0-1 0 0,1 1 1 0 0,1 0-1 0 0,0 1 1 0 0,0 0-1 0 0,1 1 0 0 0,0 0 1 0 0,1 1-1 0 0,0 0 1 0 0,1 0-1 0 0,0 1 1 0 0,1 0-1 0 0,0 0 1 0 0,1 0-1 0 0,1 1 1 0 0,0 0-1 0 0,1 1 1 0 0,1-1-1 0 0,0 1 1 0 0,1-1-1 0 0,0 1 1 0 0,1 0-1 0 0,1-1 1 0 0,0 1-1 0 0,1 1-214 0 0,4 7 116 0 0,1-1-1 0 0,2 1 0 0 0,0-1 1 0 0,1-1-1 0 0,1 1 0 0 0,1-2 1 0 0,0 1-1 0 0,2-1 0 0 0,1-1 1 0 0,0-1-1 0 0,1 0 0 0 0,1 0 1 0 0,1-2-1 0 0,11 9-115 0 0,-15-14-482 0 0,2 0 0 0 0,-1 0 1 0 0,1-2-1 0 0,1 0 0 0 0,0-1 0 0 0,0 0 1 0 0,0-1-1 0 0,1-1 0 0 0,0-1 0 0 0,1 0 1 0 0,-1-2-1 0 0,15 2 482 0 0,3-1-1465 0 0</inkml:trace>
  <inkml:trace contextRef="#ctx0" brushRef="#br0" timeOffset="495.967">525 57 1108 0 0,'16'-1'3230'0'0,"49"2"-2260"0"0,-58-1-925 0 0,1 1-1 0 0,-1 0 0 0 0,0 1 0 0 0,0-1 0 0 0,0 1 1 0 0,0 0-1 0 0,0 1 0 0 0,-1 0 0 0 0,1 0 0 0 0,-1 1 0 0 0,1-1 1 0 0,-1 1-1 0 0,0 0 0 0 0,-1 1 0 0 0,1 0 0 0 0,-1 0 0 0 0,0 0 1 0 0,0 0-1 0 0,0 1 0 0 0,-1 0 0 0 0,0 0 0 0 0,0 0 1 0 0,0 0-1 0 0,-1 1 0 0 0,0-1 0 0 0,0 1 0 0 0,-1 0 0 0 0,0 0 1 0 0,0 0-1 0 0,-1 0 0 0 0,1 0 0 0 0,-2 1 0 0 0,1-1 0 0 0,-1 0 1 0 0,0 4-45 0 0,-9 7 40 0 0,-1 0 1 0 0,0-2 0 0 0,-2 1 0 0 0,0-1-1 0 0,0-1 1 0 0,-2 0 0 0 0,0-1 0 0 0,0 0-1 0 0,-1-1 1 0 0,-1-1 0 0 0,0 0 0 0 0,-1-2-1 0 0,0 0 1 0 0,-1 0 0 0 0,0-2 0 0 0,0 0-1 0 0,-1-1 1 0 0,-7 1-41 0 0,25-8-63 0 0,0 0 0 0 0,0 0 0 0 0,0 0 0 0 0,0 0 1 0 0,0 0-1 0 0,0 0 0 0 0,0-1 0 0 0,0 1 0 0 0,0 0 0 0 0,1-1 0 0 0,-1 1 0 0 0,0-1 0 0 0,0 1 1 0 0,0-1-1 0 0,0 0 0 0 0,0 1 0 0 0,1-1 0 0 0,-1 0 0 0 0,0 1 0 0 0,0-1 0 0 0,1 0 0 0 0,-1 0 1 0 0,1 0-1 0 0,-1 0 0 0 0,1 1 0 0 0,-1-1 0 0 0,1 0 0 0 0,-1 0 0 0 0,1 0 0 0 0,0 0 0 0 0,0 0 1 0 0,-1 0-1 0 0,1 0 0 0 0,0 0 0 0 0,0 0 0 0 0,0 0 0 0 0,0 0 0 0 0,0 0 0 0 0,0 0 0 0 0,1 0 1 0 0,-1 0-1 0 0,0 0 0 0 0,0 0 0 0 0,1 0 0 0 0,-1 0 0 0 0,0 0 0 0 0,1 0 0 0 0,-1 0 0 0 0,1 0 0 0 0,-1 0 1 0 0,1 0-1 0 0,0 1 0 0 0,-1-1 0 0 0,1 0 0 0 0,0 0 63 0 0,9-22-601 0 0</inkml:trace>
  <inkml:trace contextRef="#ctx0" brushRef="#br0" timeOffset="743.949">1022 50 2056 0 0,'-12'6'327'0'0,"0"0"0"0"0,0 1 0 0 0,1 0 0 0 0,0 1 0 0 0,1 0 0 0 0,0 1 0 0 0,0 0 0 0 0,1 0 0 0 0,0 1 0 0 0,0 0 0 0 0,1 1 0 0 0,1 0 0 0 0,-2 3-327 0 0,6-8-2 0 0,0 0 0 0 0,1 0 0 0 0,0 0 1 0 0,0 1-1 0 0,1-1 0 0 0,-1 1 0 0 0,1-1 1 0 0,1 1-1 0 0,-1-1 0 0 0,1 1 0 0 0,0-1 1 0 0,1 1-1 0 0,0 0 0 0 0,0-1 0 0 0,0 1 1 0 0,1-1-1 0 0,0 0 0 0 0,0 1 0 0 0,0-1 1 0 0,1 0-1 0 0,0 0 0 0 0,0-1 0 0 0,1 1 1 0 0,-1 0-1 0 0,1-1 0 0 0,0 0 0 0 0,1 0 1 0 0,-1 0-1 0 0,1-1 0 0 0,0 0 0 0 0,0 1 1 0 0,1-2-1 0 0,-1 1 0 0 0,1-1 0 0 0,0 1 1 0 0,0-2-1 0 0,0 1 0 0 0,0-1 0 0 0,0 1 1 0 0,0-2-1 0 0,1 1 0 0 0,-1-1 0 0 0,1 0 1 0 0,0 0-1 0 0,3-1 2 0 0,68-1-3688 0 0,-31-14 2508 0 0</inkml:trace>
  <inkml:trace contextRef="#ctx0" brushRef="#br0" timeOffset="1007.845">1395 307 1480 0 0,'3'12'333'0'0,"-1"-1"1"0"0,0 1-1 0 0,-1 0 0 0 0,0-1 0 0 0,0 1 1 0 0,-1 0-1 0 0,-1 0 0 0 0,0 0 0 0 0,-1-1 0 0 0,0 1 1 0 0,-1 0-1 0 0,0-1 0 0 0,-1 0 0 0 0,-3 7-333 0 0,-2 1 124 0 0,-1 0 0 0 0,-1-1 0 0 0,-1 0 0 0 0,0-1-1 0 0,-1 0 1 0 0,-1-1 0 0 0,-1-1 0 0 0,0 0 0 0 0,-1-1 0 0 0,0-1-1 0 0,-17 11-123 0 0,31-23-240 0 0,-20 11-94 0 0,8-15-4115 0 0,3-11 3181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5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137 429 1280 0 0,'-5'24'692'0'0,"-1"-3"-108"0"0,-1 4-16 0 0,0-1-180 0 0,-2-3-148 0 0,0 1 112 0 0,2-2-40 0 0,-7-3-8 0 0,-2-1-180 0 0,2-2 32 0 0,5 2-24 0 0,-4-6-344 0 0,5-3-244 0 0,-5-7-340 0 0,13 0-420 0 0,0 0-96 0 0</inkml:trace>
  <inkml:trace contextRef="#ctx0" brushRef="#br0" timeOffset="266.093">325 49 1300 0 0,'10'6'3273'0'0,"9"22"-2701"0"0,-14-20-359 0 0,106 127 683 0 0,-18-67-4286 0 0,-83-64 1994 0 0</inkml:trace>
  <inkml:trace contextRef="#ctx0" brushRef="#br0" timeOffset="561.143">896 1 1360 0 0,'-31'50'1258'0'0,"3"2"1"0"0,2 1-1 0 0,2 1 0 0 0,2 1 0 0 0,-9 44-1258 0 0,-29 69 976 0 0,50-145-963 0 0,-57 124 126 0 0,0-60-3578 0 0,39-70 628 0 0,17-15 1562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6:5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25 1372 0 0,'0'0'360'0'0,"0"0"-4"0"0,-5-4-48 0 0,1 1-256 0 0,1 1 1 0 0,0 0-1 0 0,-1 0 0 0 0,1 0 1 0 0,-1 0-1 0 0,1 1 0 0 0,-1-1 0 0 0,0 1 1 0 0,0 0-1 0 0,0 0 0 0 0,0 0 1 0 0,1 1-1 0 0,-1-1 0 0 0,0 1 0 0 0,0 0 1 0 0,0 0-1 0 0,0 1 0 0 0,0-1 0 0 0,0 1 1 0 0,0 0-1 0 0,0 0 0 0 0,-1 0-52 0 0,-4 2 50 0 0,0 1 0 0 0,0 0 0 0 0,1 1 0 0 0,-1 0-1 0 0,1 0 1 0 0,0 1 0 0 0,0 0 0 0 0,1 0 0 0 0,-1 1-1 0 0,2-1 1 0 0,-1 2 0 0 0,1-1 0 0 0,0 1 0 0 0,0 0-1 0 0,1 0 1 0 0,0 1 0 0 0,1-1 0 0 0,-1 1 0 0 0,2 0-1 0 0,-1 0 1 0 0,1 1 0 0 0,0 4-50 0 0,-22 225 1100 0 0,32-165-810 0 0,4-1 0 0 0,3 0 0 0 0,3-1-1 0 0,3-1 1 0 0,17 38-290 0 0,-12-32 212 0 0,-10-31-110 0 0,-3 0-1 0 0,-2 0 1 0 0,-1 1-1 0 0,-3 0 1 0 0,-2 1-1 0 0,-1 4-101 0 0,-36 80-30 0 0,33-129-83 0 0,-1-1 0 0 0,0 1 1 0 0,0 0-1 0 0,0-1 0 0 0,0 0 0 0 0,0 1 1 0 0,-1-1-1 0 0,1 0 0 0 0,-1 0 0 0 0,1 0 0 0 0,-1 0 1 0 0,0 0-1 0 0,0 0 0 0 0,0 0 0 0 0,0 0 0 0 0,0-1 1 0 0,0 1-1 0 0,0-1 0 0 0,-1 0 0 0 0,1 1 0 0 0,-1-1 1 0 0,1 0-1 0 0,-1 0 0 0 0,1-1 0 0 0,-1 1 0 0 0,1-1 1 0 0,-1 1-1 0 0,0-1 0 0 0,1 0 0 0 0,-1 0 1 0 0,0 0-1 0 0,1 0 0 0 0,-1 0 0 0 0,1 0 0 0 0,-1-1 113 0 0,-23-18-1216 0 0,6 0 10 0 0</inkml:trace>
  <inkml:trace contextRef="#ctx0" brushRef="#br0" timeOffset="342.114">0 965 1080 0 0,'46'-7'6031'0'0,"78"-8"-4910"0"0,-10 3-632 0 0,127-17 463 0 0,-200 3-7763 0 0,-38 20 5573 0 0</inkml:trace>
  <inkml:trace contextRef="#ctx0" brushRef="#br0" timeOffset="652.398">1240 825 1316 0 0,'-28'34'3303'0'0,"16"-22"-2971"0"0,-52 69 311 0 0,4 2-1 0 0,4 2 1 0 0,3 4-1 0 0,0 9-642 0 0,44-79-70 0 0,-36 48-28 0 0,-2-48-3909 0 0,33-19 2789 0 0</inkml:trace>
  <inkml:trace contextRef="#ctx0" brushRef="#br0" timeOffset="918.637">779 929 1724 0 0,'10'-23'5225'0'0,"14"27"-3469"0"0,33 38-2175 0 0,-43-30 972 0 0,34 23-488 0 0,157 131 212 0 0,-93-32-5444 0 0,-106-123 3979 0 0,-4-2-26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0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15 266 896 0 0,'0'0'439'0'0,"0"0"-21"0"0,0 0 101 0 0,0 0 11 0 0,0 0-55 0 0,0 0-41 0 0,0 0-100 0 0,0 0 21 0 0,0 0-38 0 0,0 0 20 0 0,0 0 26 0 0,0 0 27 0 0,-11-43 1338 0 0,9 35-1666 0 0,1 0 0 0 0,1 0 0 0 0,0 0 0 0 0,0-1 0 0 0,0 1 0 0 0,1 0 1 0 0,0 0-1 0 0,1 0 0 0 0,0 0 0 0 0,0 0 0 0 0,0 0 0 0 0,1 1 0 0 0,1-1 0 0 0,-1 1 0 0 0,1-1 0 0 0,0 1 0 0 0,1 0 0 0 0,-1 1 0 0 0,2-1 0 0 0,-1 1 0 0 0,1 0 0 0 0,-1 0 0 0 0,2 1 0 0 0,-1 0 0 0 0,1 0 0 0 0,-1 0 0 0 0,1 1 0 0 0,0 0 0 0 0,1 0 0 0 0,-1 1 0 0 0,1 0 0 0 0,0 0 0 0 0,0 1 0 0 0,-1 0 0 0 0,1 0 0 0 0,1 1 0 0 0,-1 0 0 0 0,0 0 0 0 0,0 1 0 0 0,2 0-62 0 0,-5 0 3 0 0,0 1 0 0 0,0 0 0 0 0,0 0 0 0 0,0 0-1 0 0,0 0 1 0 0,0 1 0 0 0,-1 0 0 0 0,1 0 0 0 0,0 0 0 0 0,-1 0-1 0 0,0 1 1 0 0,0 0 0 0 0,1 0 0 0 0,-1 0 0 0 0,-1 0 0 0 0,1 1 0 0 0,-1-1-1 0 0,1 1 1 0 0,-1 0 0 0 0,0 0 0 0 0,0 0 0 0 0,-1 0 0 0 0,1 1-1 0 0,-1-1 1 0 0,0 1 0 0 0,0 0 0 0 0,0-1 0 0 0,-1 1 0 0 0,0 0-1 0 0,1 4-2 0 0,15 155 55 0 0,-54-26-97 0 0,-90 114 100 0 0,99-185-40 0 0,34-63 50 0 0,7 2-47 0 0,0-1 0 0 0,1-1 0 0 0,0 0 0 0 0,-1 0 0 0 0,1-2 0 0 0,1 1 0 0 0,-1-2 0 0 0,0 0 0 0 0,0-1 0 0 0,1 0 0 0 0,-1-1 0 0 0,2-1-21 0 0,28 1 43 0 0,92-19 115 0 0,-135 20-202 0 0,-1 0 4 0 0,10 1-418 0 0,-16-9-3368 0 0,4 0 1129 0 0,4 1 1375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0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2068 0 0,'-7'27'632'0'0,"3"-2"-108"0"0,-6 0 4 0 0,-5-2-24 0 0,-2 0-108 0 0,-3-3-32 0 0,-1 0 12 0 0,-1-1-87 0 0,-2-2-33 0 0,-1-4-340 0 0,1-3-353 0 0,0-5-515 0 0,6-5-340 0 0,18 0 28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1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62 1292 0 0,'2'-26'3349'0'0,"-54"9"-2737"0"0,34 15-551 0 0,0 0 0 0 0,1 1 0 0 0,-1 1 0 0 0,0 1 0 0 0,0 0 0 0 0,0 2 0 0 0,1 0 0 0 0,-1 0 0 0 0,1 2 0 0 0,0 0 0 0 0,0 1 0 0 0,1 1 0 0 0,0 1 0 0 0,0 0 0 0 0,0 1 0 0 0,1 0 0 0 0,0 2 1 0 0,1-1-1 0 0,1 2 0 0 0,-1 0 0 0 0,2 0 0 0 0,0 2 0 0 0,-6 6-61 0 0,15-13 51 0 0,0-1 0 0 0,0 1 0 0 0,1 0 0 0 0,0-1 0 0 0,0 1 0 0 0,1 0 0 0 0,-1 0 0 0 0,1 0 0 0 0,1 0 0 0 0,-1 0 0 0 0,2 1 0 0 0,-1-1 0 0 0,1 0 0 0 0,-1 0 0 0 0,2 0 0 0 0,-1 0 0 0 0,1 0 0 0 0,0 0 0 0 0,1-1 0 0 0,0 1 0 0 0,0-1 0 0 0,0 1 0 0 0,0-1 0 0 0,1 0 1 0 0,0 0-1 0 0,1-1 0 0 0,-1 1 0 0 0,1-1 0 0 0,0 0 0 0 0,1 0 0 0 0,1 1-51 0 0,6 4 75 0 0,-1-1 0 0 0,1 0 0 0 0,1 0 0 0 0,0-2 0 0 0,0 0 0 0 0,0 0 0 0 0,1-1 0 0 0,0-1 0 0 0,0-1 0 0 0,1 0 0 0 0,-1-1 0 0 0,1 0 0 0 0,7-1-75 0 0,-9 0-1 0 0,0-1 0 0 0,0 0 0 0 0,0-1-1 0 0,0-1 1 0 0,0 0 0 0 0,-1-1 0 0 0,1 0 0 0 0,0-1-1 0 0,-1-1 1 0 0,0 0 0 0 0,0-1 0 0 0,0 0-1 0 0,0-1 1 0 0,-1 0 0 0 0,0-1 0 0 0,0-1 0 0 0,-1 0-1 0 0,0 0 1 0 0,0-1 0 0 0,-1-1 0 0 0,7-6 1 0 0,-13 10-36 0 0,0 0-1 0 0,-1-1 1 0 0,1 1 0 0 0,-1-1-1 0 0,0 1 1 0 0,-1-1 0 0 0,0 0 0 0 0,0 0-1 0 0,0 0 1 0 0,-1 0 0 0 0,0 0-1 0 0,0 0 1 0 0,-1 0 0 0 0,0-1 0 0 0,0 1-1 0 0,-1 0 1 0 0,0 0 0 0 0,0 0-1 0 0,-1 0 1 0 0,1 0 0 0 0,-2 0 0 0 0,1 0-1 0 0,-1 1 1 0 0,0-1 0 0 0,0 1-1 0 0,-1-1 1 0 0,0 1 0 0 0,0 0 0 0 0,0 1-1 0 0,-1-1 1 0 0,-4-4 36 0 0,-9-9-303 0 0,-1 2 0 0 0,0 0 0 0 0,-1 1 1 0 0,-1 1-1 0 0,0 1 0 0 0,-1 0 0 0 0,0 2 0 0 0,-8-2 303 0 0,15 6-2114 0 0,13 6 839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1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13 2356 0 0,'24'-13'4323'0'0,"-41"22"-2293"0"0,-43 25-1775 0 0,2 3 1 0 0,1 2-1 0 0,2 3 0 0 0,-24 27-255 0 0,-7 24 535 0 0,86-92-389 0 0,6 10 146 0 0,13-2-239 0 0,1-1 0 0 0,0 0 0 0 0,0-2 0 0 0,0 0-1 0 0,1-2 1 0 0,0 0 0 0 0,0-1 0 0 0,0-1 0 0 0,0-1 0 0 0,0-1 0 0 0,16-2-53 0 0,-20 3-29 0 0,106 0-956 0 0,-44-1-3301 0 0,-69-9 1644 0 0,-15 6 1427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1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2356 0 0,'25'13'768'0'0,"2"-6"-88"0"0,6 0-4 0 0,3-6-148 0 0,3 3-128 0 0,0 2-83 0 0,-17-6-185 0 0,8 0-100 0 0,9 0 4 0 0,2 0-849 0 0,39-18-487 0 0,-38 10 16 0 0,-6-1-4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141 350 1360 0 0,'9'-8'4502'0'0,"1"41"-3901"0"0,141 410 1753 0 0,-148-434-2316 0 0,0 0-1 0 0,0 0 1 0 0,-1 1-1 0 0,-1-1 1 0 0,1 0-1 0 0,-2 1 0 0 0,1-1 1 0 0,-1 1-1 0 0,-1-1 1 0 0,1 1-1 0 0,-2-1 0 0 0,1 0 1 0 0,-1 1-1 0 0,-1-1 1 0 0,0 0-1 0 0,0 0 0 0 0,0 0 1 0 0,-1-1-1 0 0,-1 1 1 0 0,1-1-1 0 0,-2 0 0 0 0,1 0 1 0 0,-1-1-1 0 0,0 0 1 0 0,0 0-1 0 0,-1 0 1 0 0,0 0-1 0 0,0-1 0 0 0,-1 0 1 0 0,1-1-1 0 0,-1 0 1 0 0,-1 0-1 0 0,1-1 0 0 0,-1 0 1 0 0,1 0-1 0 0,-1-1 1 0 0,-7 2-38 0 0,8-7-254 0 0,-1 0 1 0 0,1-1 0 0 0,0 0-1 0 0,1-1 1 0 0,-1 1 0 0 0,0-1 0 0 0,1-1-1 0 0,0 0 1 0 0,0 0 0 0 0,1 0-1 0 0,-1 0 1 0 0,1-1 0 0 0,0 0 0 0 0,0-1-1 0 0,1 1 1 0 0,0-1 0 0 0,0 0-1 0 0,1-1 1 0 0,0 1 0 0 0,0-1 0 0 0,1 1-1 0 0,-1-1 1 0 0,2 0 0 0 0,-1-1-1 0 0,1 1 1 0 0,1 0 0 0 0,-1-1 0 0 0,1-1 253 0 0,-9-34-1278 0 0</inkml:trace>
  <inkml:trace contextRef="#ctx0" brushRef="#br0" timeOffset="299.57">169 162 1452 0 0,'-1'-31'7351'0'0,"-1"-1"-4284"0"0,2 32-3113 0 0,0 0-122 0 0,0 0-118 0 0,11 0-3994 0 0,3 13 937 0 0,-9-8 2004 0 0</inkml:trace>
  <inkml:trace contextRef="#ctx0" brushRef="#br0" timeOffset="849.498">617 314 1868 0 0,'0'0'104'0'0,"0"-1"-1"0"0,-1 1 1 0 0,1 0-1 0 0,0 0 0 0 0,-1 0 1 0 0,1-1-1 0 0,0 1 1 0 0,-1 0-1 0 0,1 0 1 0 0,0-1-1 0 0,0 1 1 0 0,-1 0-1 0 0,1 0 1 0 0,0-1-1 0 0,0 1 1 0 0,-1 0-1 0 0,1-1 1 0 0,0 1-1 0 0,0 0 0 0 0,0-1 1 0 0,0 1-1 0 0,0-1 1 0 0,0 1-1 0 0,0 0 1 0 0,-1-1-1 0 0,1 1 1 0 0,0 0-1 0 0,0-1 1 0 0,0 1-1 0 0,0-1 1 0 0,1 1-1 0 0,-1 0 0 0 0,0-1-103 0 0,-11 6 64 0 0,0 0-1 0 0,0 1 0 0 0,0 1 0 0 0,1 0 0 0 0,0 0 0 0 0,1 0 0 0 0,0 1 0 0 0,0 1 0 0 0,0 0 0 0 0,1 0 1 0 0,1 1-1 0 0,0-1 0 0 0,0 2 0 0 0,0-1 0 0 0,2 1 0 0 0,-1 0 0 0 0,1 0 0 0 0,1 0 0 0 0,0 1 0 0 0,1 0 1 0 0,0 0-1 0 0,0 0-63 0 0,3-11 10 0 0,0-1 5 0 0,22 22 215 0 0,-13-25-229 0 0,1 0 1 0 0,-1-1-1 0 0,0 0 0 0 0,0-1 0 0 0,-1 0 1 0 0,1 0-1 0 0,-1-1 0 0 0,0 0 0 0 0,0 0 1 0 0,-1-1-1 0 0,0 0 0 0 0,0 0 0 0 0,-1 0 1 0 0,0-1-1 0 0,0 0 0 0 0,-1-1 1 0 0,0 1-1 0 0,0-1 0 0 0,-1 0 0 0 0,0 0 1 0 0,0-2-2 0 0,40-59-80 0 0,-41 68 77 0 0,1 0 0 0 0,-1 1 0 0 0,1 0 1 0 0,0 0-1 0 0,0 0 0 0 0,-1 0 0 0 0,1 1 1 0 0,0-1-1 0 0,0 1 0 0 0,0 0 0 0 0,0 0 1 0 0,0 1-1 0 0,0-1 0 0 0,-1 1 0 0 0,1 0 1 0 0,0 0-1 0 0,0 0 0 0 0,-1 0 0 0 0,1 0 1 0 0,0 1-1 0 0,-1 0 0 0 0,0 0 0 0 0,1 0 1 0 0,-1 0-1 0 0,0 0 0 0 0,0 1 0 0 0,0 0 1 0 0,0-1-1 0 0,-1 1 0 0 0,1 0 0 0 0,-1 0 1 0 0,1 0-1 0 0,-1 1 0 0 0,0-1 0 0 0,0 0 1 0 0,0 2 2 0 0,12 9-5 0 0,135 147-435 0 0,-148-161-295 0 0,-14 4-1733 0 0,3-4 1190 0 0</inkml:trace>
  <inkml:trace contextRef="#ctx0" brushRef="#br0" timeOffset="1116.33">749 80 1184 0 0,'2'-3'1116'0'0,"-1"-2"-164"0"0,1 2-184 0 0,-2-1-80 0 0,4 1-136 0 0,-2 0-59 0 0,-2 1-233 0 0,1 0-32 0 0,1-1-208 0 0,-2 1-24 0 0,2 1-4 0 0,0 2-376 0 0,3-1-165 0 0,-3 2-359 0 0,3 1 40 0 0,-1-1 60 0 0,1 0-440 0 0</inkml:trace>
  <inkml:trace contextRef="#ctx0" brushRef="#br0" timeOffset="1540.61">980 265 848 0 0,'110'157'3251'0'0,"-93"-127"-3128"0"0,14 20 3150 0 0,-18-98-2439 0 0,39-124-265 0 0,-46 159-729 0 0,6 17-1041 0 0,-6 10 1272 0 0,-3-5-126 0 0,0-1-1 0 0,1 1 1 0 0,0-1-1 0 0,0 0 1 0 0,1 0-1 0 0,0-1 1 0 0,1 1 0 0 0,-1-1-1 0 0,2 0 1 0 0,-1-1-1 0 0,1 1 1 0 0,-1-1 0 0 0,2-1-1 0 0,-1 1 1 0 0,1-1-1 0 0,0 0 1 0 0,0-1-1 0 0,0 0 1 0 0,0 0 0 0 0,1-1-1 0 0,-1 0 1 0 0,1 0-1 0 0,0-1 1 0 0,0-1-1 0 0,0 1 1 0 0,0-1 0 0 0,0-1-1 0 0,1 1 1 0 0,-1-2-1 0 0,0 1 1 0 0,5-2 55 0 0,0-1-118 0 0,0-1-1 0 0,-1-1 1 0 0,1 0 0 0 0,-1 0-1 0 0,-1-2 1 0 0,1 1 0 0 0,-1-2 0 0 0,0 1-1 0 0,-1-2 1 0 0,1 0 0 0 0,-2 0-1 0 0,3-3 119 0 0,4-10-174 0 0</inkml:trace>
  <inkml:trace contextRef="#ctx0" brushRef="#br0" timeOffset="1776.803">1691 132 3924 0 0,'-5'-97'3421'0'0,"-7"63"-1717"0"0,5 49-544 0 0,12 12-1162 0 0,1 0 0 0 0,2-1 0 0 0,1 0 0 0 0,0 0 0 0 0,2-1 0 0 0,1 0 0 0 0,1-1 0 0 0,4 3 2 0 0,34 72-1354 0 0,-50-98 1214 0 0,0 1-1 0 0,0-1 1 0 0,-1 0 0 0 0,1 1-1 0 0,0-1 1 0 0,0 1 0 0 0,-1-1 0 0 0,1 1-1 0 0,-1-1 1 0 0,1 1 0 0 0,-1 0-1 0 0,0-1 1 0 0,1 1 0 0 0,-1-1 0 0 0,0 1-1 0 0,0 0 1 0 0,0-1 0 0 0,0 1-1 0 0,-1 0 1 0 0,1-1 0 0 0,0 1 0 0 0,-1-1-1 0 0,1 1 1 0 0,-1-1 0 0 0,0 1 0 0 0,1-1-1 0 0,-1 1 1 0 0,0-1 0 0 0,0 1-1 0 0,0-1 1 0 0,0 0 0 0 0,0 0 0 0 0,0 1-1 0 0,0-1 1 0 0,0 0 0 0 0,0 0-1 0 0,-1 0 1 0 0,1 0 0 0 0,0 0 0 0 0,-2 0 140 0 0,-9 2-1056 0 0</inkml:trace>
  <inkml:trace contextRef="#ctx0" brushRef="#br0" timeOffset="1965.676">1528 235 2596 0 0,'3'-1'784'0'0,"1"-1"-140"0"0,3-1-48 0 0,2 1-52 0 0,16-3-95 0 0,1 2-129 0 0,6 1 20 0 0,4-1-196 0 0,-2-1-212 0 0,7-1 8 0 0,-4 0-544 0 0,0 4-665 0 0,-1-3 57 0 0,-4-1 36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71 1160 0 0,'59'-10'4324'0'0,"-47"9"-4243"0"0,0 1 1 0 0,1 0-1 0 0,-1 1 0 0 0,0 0 1 0 0,0 1-1 0 0,0 1 0 0 0,0 0 1 0 0,0 0-1 0 0,-1 1 1 0 0,1 1-1 0 0,-1 0 0 0 0,0 0 1 0 0,-1 1-1 0 0,1 1 1 0 0,-1-1-1 0 0,0 2 0 0 0,-1 0 1 0 0,3 2-82 0 0,-10-6 19 0 0,-1 1 1 0 0,0-1 0 0 0,-1 0 0 0 0,1 0-1 0 0,-1 0 1 0 0,0 1 0 0 0,0-1 0 0 0,0 0-1 0 0,0 1 1 0 0,-1-1 0 0 0,0 0 0 0 0,0 0-1 0 0,0 0 1 0 0,0 0 0 0 0,-1 0-1 0 0,1 0 1 0 0,-1 0 0 0 0,0 0 0 0 0,0 0-1 0 0,-1-1 1 0 0,1 1 0 0 0,-1-1 0 0 0,0 0-1 0 0,1 0 1 0 0,-1 0 0 0 0,-1 0 0 0 0,1 0-1 0 0,0 0 1 0 0,-1-1 0 0 0,1 0 0 0 0,-1 0-1 0 0,0 0 1 0 0,0 0 0 0 0,0 0 0 0 0,0-1-1 0 0,-2 1-19 0 0,0 2 35 0 0,-19 10-15 0 0,0-1-1 0 0,-1-1 1 0 0,0-1 0 0 0,-1-2 0 0 0,0 0-1 0 0,-1-2 1 0 0,0-1 0 0 0,0-1-1 0 0,-24 1-19 0 0,51-6-69 0 0,0 1-1 0 0,0-1 1 0 0,0 0-1 0 0,0 1 0 0 0,0-1 1 0 0,1 1-1 0 0,-1-1 1 0 0,-1 0-1 0 0,1 0 1 0 0,0 0-1 0 0,0 0 0 0 0,0 0 1 0 0,0 0-1 0 0,0 0 1 0 0,0 0-1 0 0,0 0 1 0 0,0 0-1 0 0,0 0 0 0 0,0-1 1 0 0,0 1-1 0 0,0 0 1 0 0,0-1-1 0 0,0 1 0 0 0,1-1 1 0 0,-1 1-1 0 0,0-1 1 0 0,0 1-1 0 0,0-1 1 0 0,0 1-1 0 0,1-1 0 0 0,-1 0 1 0 0,0 0-1 0 0,0 1 1 0 0,1-1-1 0 0,-1 0 0 0 0,1 0 1 0 0,-1 0-1 0 0,1 0 1 0 0,-1 0-1 0 0,1 0 1 0 0,0 0-1 0 0,-1 0 0 0 0,1 0 1 0 0,0 0-1 0 0,0 0 1 0 0,-1 0-1 0 0,1 0 0 0 0,0 0 1 0 0,0 0-1 0 0,0 0 1 0 0,0 0-1 0 0,1 0 1 0 0,-1 0-1 0 0,0 0 0 0 0,0 0 1 0 0,1 0-1 0 0,-1 0 1 0 0,0 0-1 0 0,1 0 1 0 0,-1 0-1 0 0,1 0 0 0 0,-1 1 1 0 0,1-1-1 0 0,0 0 1 0 0,-1 0-1 0 0,1 0 0 0 0,0 1 1 0 0,-1-1-1 0 0,2 0 70 0 0,11-18-1470 0 0</inkml:trace>
  <inkml:trace contextRef="#ctx0" brushRef="#br0" timeOffset="249.994">603 1 1468 0 0,'-8'6'238'0'0,"-2"-1"-33"0"0,1 1 1 0 0,-1 0-1 0 0,1 1 0 0 0,0 0 0 0 0,1 1 0 0 0,0 0 0 0 0,0 0 0 0 0,0 1 1 0 0,1 0-1 0 0,1 0 0 0 0,-1 0 0 0 0,1 1 0 0 0,1 0 0 0 0,0 0 0 0 0,1 1 1 0 0,0-1-1 0 0,0 1 0 0 0,1 0 0 0 0,0 0 0 0 0,0 9-205 0 0,6-11-7 0 0,1 0 0 0 0,0-1-1 0 0,0 0 1 0 0,1 0 0 0 0,0 0 0 0 0,1 0 0 0 0,0-1-1 0 0,0 0 1 0 0,1 0 0 0 0,-1 0 0 0 0,1-1-1 0 0,1 0 1 0 0,-1 0 0 0 0,1-1 0 0 0,0 0-1 0 0,0-1 1 0 0,1 0 0 0 0,-1 0 0 0 0,1 0-1 0 0,0-1 1 0 0,0 0 0 0 0,0-1 0 0 0,0 0-1 0 0,1-1 1 0 0,-1 0 0 0 0,0 0 0 0 0,1-1-1 0 0,-1 0 1 0 0,1-1 7 0 0,96 2-2556 0 0,-39-15 1269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1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3248 0 0,'16'4'6176'0'0,"-4"45"-5719"0"0,-10-36 15 0 0,60 172-218 0 0,-16-54-3046 0 0,-39-25-2373 0 0,-21-55 3999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0 904 0 0,'0'0'487'0'0,"0"0"-63"0"0,0 0-59 0 0,-3 0-50 0 0,-2 0-273 0 0,1 1 0 0 0,-1-1 0 0 0,1 1 0 0 0,-1 0 0 0 0,1 0 0 0 0,-1 0 0 0 0,1 1 0 0 0,0-1 0 0 0,-1 1 0 0 0,1 0 0 0 0,0 0 0 0 0,0 1 0 0 0,0-1 0 0 0,1 1 0 0 0,-1 0 0 0 0,1 0 0 0 0,-1 0 0 0 0,1 1 0 0 0,0-1 0 0 0,0 1 1 0 0,1 0-1 0 0,-1-1 0 0 0,1 1 0 0 0,-1 0 0 0 0,1 1 0 0 0,-1 2-42 0 0,-22 34 229 0 0,1 2 1 0 0,2 1-1 0 0,3 1 1 0 0,1 1 0 0 0,2 0-1 0 0,-3 19-229 0 0,12-31 164 0 0,1 0 0 0 0,2 0-1 0 0,1 0 1 0 0,1 1 0 0 0,3-1-1 0 0,0 0 1 0 0,2 1 0 0 0,2-1-1 0 0,1 0 1 0 0,2-1 0 0 0,1 1 0 0 0,1-2-1 0 0,5 10-163 0 0,-10-32 47 0 0,66 229 731 0 0,-69-227-767 0 0,-1 1 0 0 0,0-1 0 0 0,-1 1 0 0 0,0-1 0 0 0,-1 0 0 0 0,0 1 0 0 0,-1-1 0 0 0,-1 1 0 0 0,0-1-1 0 0,0 0 1 0 0,-1-1 0 0 0,-1 1 0 0 0,0 0 0 0 0,-1-1 0 0 0,0 0 0 0 0,0-1 0 0 0,-1 1 0 0 0,-4 3-11 0 0,-15 14 102 0 0,-1-1 0 0 0,-1-1-1 0 0,-1-2 1 0 0,-1-1-1 0 0,-1-1 1 0 0,-18 8-102 0 0,69-31-24 0 0,0 0 1 0 0,1 2 0 0 0,-1 0-1 0 0,0 1 1 0 0,0 1 0 0 0,0 1-1 0 0,0 0 1 0 0,-1 2 0 0 0,19 7 23 0 0,-27-4 7 0 0,-1 0 0 0 0,0 1 0 0 0,0 0 0 0 0,-1 0 0 0 0,-1 1 0 0 0,1 0 0 0 0,-2 1 0 0 0,0 0 0 0 0,0 0 0 0 0,-1 1 0 0 0,0-1 0 0 0,-2 1 0 0 0,1 0 0 0 0,-1 1 0 0 0,-1-1 0 0 0,0 1 0 0 0,-1 0 0 0 0,-1-1 0 0 0,0 1 0 0 0,-1 0 0 0 0,0 0 0 0 0,-1 0 0 0 0,-1 0 0 0 0,0 1-7 0 0,-36 200 179 0 0,-1 65-330 0 0,39-277 52 0 0,0 0-1 0 0,0 0 0 0 0,1 0 1 0 0,-1 0-1 0 0,1 0 0 0 0,0 0 1 0 0,0 0-1 0 0,0 0 0 0 0,0 0 1 0 0,0-1-1 0 0,1 1 0 0 0,-1 0 1 0 0,1-1-1 0 0,-1 1 0 0 0,1-1 1 0 0,0 1-1 0 0,0-1 0 0 0,0 0 1 0 0,1 0-1 0 0,-1 0 0 0 0,0 0 1 0 0,1 0-1 0 0,0 0 0 0 0,-1-1 1 0 0,1 1-1 0 0,0-1 0 0 0,0 0 1 0 0,-1 0-1 0 0,1 0 0 0 0,0 0 1 0 0,0 0-1 0 0,0-1 0 0 0,0 1 1 0 0,0-1-1 0 0,1 0 0 0 0,-1 0 1 0 0,1 0 99 0 0,64-24-2591 0 0,-38 7 1354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1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266 354 840 0 0,'-9'-2'220'0'0,"-1"1"1"0"0,0 0-1 0 0,0 1 0 0 0,0 0 0 0 0,0 0 1 0 0,1 1-1 0 0,-1 0 0 0 0,0 1 0 0 0,0 0 1 0 0,1 0-1 0 0,-1 1 0 0 0,1 0 0 0 0,0 1 0 0 0,0 0 1 0 0,0 1-1 0 0,1 0 0 0 0,-1 0 0 0 0,1 0 1 0 0,0 1-1 0 0,1 1 0 0 0,-1-1 0 0 0,1 1 1 0 0,1 1-1 0 0,-1-1 0 0 0,1 1 0 0 0,0 0 1 0 0,-2 4-221 0 0,5-6 73 0 0,0 0 0 0 0,-1 0 0 0 0,2 1 0 0 0,-1-1 0 0 0,1 1 0 0 0,0-1 0 0 0,0 1 1 0 0,1 0-1 0 0,0-1 0 0 0,0 1 0 0 0,1 0 0 0 0,-1 0 0 0 0,2 0 0 0 0,-1-1 0 0 0,1 1 1 0 0,0 0-1 0 0,0 0 0 0 0,1-1 0 0 0,0 1 0 0 0,0 0 0 0 0,0-1 0 0 0,1 0 0 0 0,0 0 0 0 0,0 0 1 0 0,1 0-1 0 0,-1 0 0 0 0,1 0 0 0 0,1-1 0 0 0,-1 0 0 0 0,1 0 0 0 0,0 0 0 0 0,0-1 1 0 0,0 1-1 0 0,1-1 0 0 0,0 0 0 0 0,-1-1 0 0 0,1 0 0 0 0,1 0 0 0 0,-1 0 0 0 0,0 0 0 0 0,1-1 1 0 0,4 1-74 0 0,186 21 678 0 0,-180-24-646 0 0,-6 1-40 0 0,-1-1 1 0 0,0 0-1 0 0,0-1 0 0 0,0 1 0 0 0,0-2 0 0 0,0 0 0 0 0,0 0 1 0 0,0 0-1 0 0,0-2 0 0 0,-1 1 0 0 0,1-1 0 0 0,-1 0 0 0 0,0-1 1 0 0,0 0-1 0 0,0-1 0 0 0,-1 1 0 0 0,0-2 0 0 0,0 1 0 0 0,-1-1 0 0 0,1 0 1 0 0,-2-1-1 0 0,1 0 0 0 0,-1 0 0 0 0,0 0 0 0 0,3-6 8 0 0,-10 7-42 0 0,0 1 0 0 0,0-1 0 0 0,-1 0 0 0 0,0 1 0 0 0,0-1 0 0 0,0 1 0 0 0,-1 0 0 0 0,0 0 0 0 0,0 0 0 0 0,-1 0 0 0 0,0 0 0 0 0,0 1 0 0 0,0 0 0 0 0,0-1 0 0 0,-1 2 0 0 0,0-1 0 0 0,0 0 0 0 0,0 1 0 0 0,0 0 0 0 0,-1 0 0 0 0,-4-2 42 0 0,-302-122-3201 0 0,295 105 338 0 0,17 15 1653 0 0</inkml:trace>
  <inkml:trace contextRef="#ctx0" brushRef="#br0" timeOffset="281.34">910 58 2464 0 0,'10'-4'939'0'0,"-10"3"-837"0"0,0 0 1 0 0,1 0-1 0 0,-1 1 0 0 0,1-1 0 0 0,-1 1 1 0 0,1-1-1 0 0,0 0 0 0 0,-1 1 1 0 0,1-1-1 0 0,0 1 0 0 0,-1-1 0 0 0,1 1 1 0 0,0 0-1 0 0,-1-1 0 0 0,1 1 1 0 0,0 0-1 0 0,0-1 0 0 0,0 1 1 0 0,-1 0-1 0 0,1 0 0 0 0,0 0 0 0 0,0 0 1 0 0,0 0-1 0 0,-1 0 0 0 0,1 0 1 0 0,0 0-1 0 0,0 0 0 0 0,0 0 1 0 0,0 0-1 0 0,-1 0 0 0 0,1 1 0 0 0,0-1 1 0 0,0 0-1 0 0,-1 1 0 0 0,1-1 1 0 0,0 0-1 0 0,0 1 0 0 0,-1-1 1 0 0,1 1-1 0 0,-1-1 0 0 0,1 1 0 0 0,0-1 1 0 0,-1 1-1 0 0,1 0 0 0 0,-1-1 1 0 0,1 1-1 0 0,-1 0 0 0 0,1-1 0 0 0,-1 1 1 0 0,0 0-1 0 0,1 0 0 0 0,-1-1 1 0 0,0 1-1 0 0,0 0 0 0 0,1 0 1 0 0,-1 0-1 0 0,0-1 0 0 0,0 1 0 0 0,0 0 1 0 0,0 0-1 0 0,0 0 0 0 0,0 0 1 0 0,0-1-1 0 0,0 1 0 0 0,-1 0-102 0 0,-2 64 416 0 0,2 1-1 0 0,3-1 0 0 0,3 1 0 0 0,7 24-415 0 0,9 175-2643 0 0,-55-191 417 0 0,1-61-1384 0 0,20-13 2424 0 0</inkml:trace>
  <inkml:trace contextRef="#ctx0" brushRef="#br0" timeOffset="1102.875">592 451 2736 0 0,'9'-7'4351'0'0,"50"5"-4114"0"0,0-3-1 0 0,0-3 1 0 0,-1-2-1 0 0,0-3 1 0 0,-1-2-1 0 0,0-3 1 0 0,-2-2-1 0 0,0-2 1 0 0,-1-3-1 0 0,-2-2 0 0 0,0-3 1 0 0,19-16-237 0 0,-32-30 1405 0 0,-39 75-1290 0 0,0 1-18 0 0,-2-19 382 0 0,2 19-474 0 0,-1-1 0 0 0,1 0-1 0 0,-1 0 1 0 0,0 1 0 0 0,1-1-1 0 0,-1 1 1 0 0,1-1 0 0 0,-1 0-1 0 0,0 1 1 0 0,1-1 0 0 0,-1 1 0 0 0,0 0-1 0 0,0-1 1 0 0,0 1 0 0 0,1 0-1 0 0,-1-1 1 0 0,0 1 0 0 0,0 0 0 0 0,0 0-1 0 0,0 0 1 0 0,1-1 0 0 0,-1 1-1 0 0,0 0 1 0 0,0 0 0 0 0,0 0 0 0 0,0 1-1 0 0,0-1 1 0 0,1 0 0 0 0,-1 0-1 0 0,0 0 1 0 0,0 1 0 0 0,0-1 0 0 0,0 0-1 0 0,1 1 1 0 0,-1-1 0 0 0,0 0-1 0 0,0 1 1 0 0,1-1 0 0 0,-1 1 0 0 0,0 0-1 0 0,1-1 1 0 0,-1 1 0 0 0,1-1-1 0 0,-1 1 1 0 0,1 0 0 0 0,-1-1 0 0 0,1 1-1 0 0,-1 0 1 0 0,1 0 0 0 0,0 0-1 0 0,-1-1 1 0 0,1 1 0 0 0,0 0-1 0 0,-1 0 1 0 0,1 0 0 0 0,0 0 0 0 0,0-1-5 0 0,-22 53 70 0 0,6 28-6 0 0,3 0 0 0 0,4 0 1 0 0,4 1-1 0 0,3 0 0 0 0,7 53-64 0 0,-3 7-186 0 0,25-235-835 0 0,40-99-513 0 0,-65 191 1519 0 0,-1 0 1 0 0,0 1-1 0 0,0-1 1 0 0,0 1-1 0 0,1-1 1 0 0,-1 1-1 0 0,0 0 1 0 0,1 0 0 0 0,-1-1-1 0 0,0 1 1 0 0,0 0-1 0 0,1 0 1 0 0,-1 0-1 0 0,0 0 1 0 0,1 1-1 0 0,-1-1 1 0 0,0 0 0 0 0,1 0-1 0 0,-1 1 1 0 0,0-1-1 0 0,0 1 1 0 0,1-1-1 0 0,-1 1 1 0 0,0 0 0 0 0,0-1-1 0 0,0 1 1 0 0,0 0-1 0 0,0 0 1 0 0,0 0-1 0 0,0 0 1 0 0,0 0-1 0 0,0 0 1 0 0,0 0 0 0 0,-1 0-1 0 0,1 0 1 0 0,0 0-1 0 0,-1 0 15 0 0,3 2-55 0 0,16 9 19 0 0,0 0 0 0 0,1-1 1 0 0,0-1-1 0 0,1-1 1 0 0,0-1-1 0 0,0-1 1 0 0,1-1-1 0 0,0 0 1 0 0,0-2-1 0 0,0-1 1 0 0,0 0-1 0 0,1-2 1 0 0,-1 0-1 0 0,1-2 1 0 0,-1 0-1 0 0,1-2 1 0 0,-1 0-1 0 0,0-2 1 0 0,0 0-1 0 0,-1-1 1 0 0,1-2-1 0 0,10-5 36 0 0,-25 11-93 0 0,-1-1 0 0 0,1 0 0 0 0,0-1 0 0 0,-1 1 0 0 0,0-1 0 0 0,0-1 0 0 0,0 1 0 0 0,0-1 1 0 0,-1 0-1 0 0,1 0 0 0 0,-1-1 0 0 0,-1 1 0 0 0,1-1 0 0 0,-1 0 0 0 0,0-1 0 0 0,0 1 0 0 0,-1-1 0 0 0,0 1 0 0 0,2-6 93 0 0,-57-26-523 0 0,36 36 582 0 0,0 0 0 0 0,0 2-1 0 0,0 0 1 0 0,0 1 0 0 0,0 1 0 0 0,0 0-1 0 0,0 1 1 0 0,0 1 0 0 0,1 0 0 0 0,0 1-1 0 0,0 1 1 0 0,-9 4-59 0 0,9-5 86 0 0,1 0 0 0 0,1 0 0 0 0,-1 2 0 0 0,1-1 0 0 0,0 2 1 0 0,1 0-1 0 0,-1 0 0 0 0,2 1 0 0 0,-1 1 0 0 0,1 0 0 0 0,1 0 0 0 0,0 1 0 0 0,0 1 0 0 0,-6 9-86 0 0,15-19 5 0 0,0 0 1 0 0,0 0-1 0 0,0 0 0 0 0,0-1 0 0 0,0 1 0 0 0,1 0 0 0 0,-1 0 0 0 0,1 0 0 0 0,-1 0 0 0 0,1 1 0 0 0,0-1 0 0 0,0 0 1 0 0,0 0-1 0 0,0 0 0 0 0,0 0 0 0 0,1 0 0 0 0,-1 0 0 0 0,0 0 0 0 0,1 0 0 0 0,-1 0 0 0 0,1 0 0 0 0,0 0 0 0 0,0 0 0 0 0,0 0 1 0 0,0-1-1 0 0,0 1 0 0 0,0 0 0 0 0,0-1 0 0 0,1 1 0 0 0,-1 0 0 0 0,1-1 0 0 0,-1 0 0 0 0,1 1 0 0 0,-1-1 0 0 0,1 0 0 0 0,0 0 1 0 0,0 0-1 0 0,0 0 0 0 0,-1 0 0 0 0,1 0 0 0 0,0 0 0 0 0,0-1 0 0 0,0 1 0 0 0,0-1 0 0 0,1 1-5 0 0,104 6-1361 0 0,86-67-1572 0 0,-161 46 2213 0 0</inkml:trace>
  <inkml:trace contextRef="#ctx0" brushRef="#br0" timeOffset="1370.104">2160 456 1712 0 0,'-1'-1'60'0'0,"1"-1"0"0"0,0 1 0 0 0,0-1-1 0 0,0 1 1 0 0,0-1 0 0 0,0 1 0 0 0,0-1 0 0 0,0 1-1 0 0,0 0 1 0 0,1-1 0 0 0,-1 1 0 0 0,0-1 0 0 0,1 1-1 0 0,-1 0 1 0 0,1-1 0 0 0,0 1 0 0 0,-1 0 0 0 0,1 0-1 0 0,0-1 1 0 0,0 1 0 0 0,0 0 0 0 0,0 0 0 0 0,0 0 0 0 0,0 0-1 0 0,0 0 1 0 0,0 0 0 0 0,0 0 0 0 0,1 0 0 0 0,-1 1-1 0 0,0-1 1 0 0,0 0 0 0 0,1 1 0 0 0,-1-1 0 0 0,0 1-1 0 0,1 0 1 0 0,-1-1 0 0 0,1 1 0 0 0,-1 0 0 0 0,1 0-1 0 0,-1 0 1 0 0,0 0 0 0 0,1 0 0 0 0,-1 0 0 0 0,1 0-1 0 0,-1 0 1 0 0,1 0 0 0 0,-1 1 0 0 0,0-1 0 0 0,1 1-1 0 0,-1-1 1 0 0,0 1 0 0 0,1-1 0 0 0,-1 1 0 0 0,0 0 0 0 0,0 0-1 0 0,1 0 1 0 0,-1 0 0 0 0,0 0 0 0 0,0 0 0 0 0,0 0-1 0 0,0 0 1 0 0,0 0 0 0 0,-1 0 0 0 0,1 0 0 0 0,0 1-1 0 0,0-1 1 0 0,0 1-60 0 0,97 168 1098 0 0,-97-168-993 0 0,0-1 0 0 0,0 1 1 0 0,0 0-1 0 0,0-1 0 0 0,-1 1 0 0 0,1 0 0 0 0,0 0 0 0 0,-1-1 0 0 0,0 1 0 0 0,1 0 0 0 0,-1 0 0 0 0,0 0 0 0 0,0-1 1 0 0,0 1-1 0 0,0 0 0 0 0,0 0 0 0 0,0 0 0 0 0,-1-1 0 0 0,1 1 0 0 0,-1 0 0 0 0,1 0 0 0 0,-1-1 0 0 0,0 1 1 0 0,1 0-1 0 0,-1-1 0 0 0,0 1 0 0 0,0 0 0 0 0,0-1 0 0 0,0 0 0 0 0,-1 1 0 0 0,1-1 0 0 0,0 0 0 0 0,0 1 0 0 0,-1-1 1 0 0,1 0-1 0 0,-1 0 0 0 0,1 0 0 0 0,-1 0 0 0 0,0 0 0 0 0,1-1 0 0 0,-1 1 0 0 0,0 0 0 0 0,1-1 0 0 0,-1 1 0 0 0,0-1 1 0 0,0 0-1 0 0,0 1 0 0 0,-1-1-105 0 0,1-4 24 0 0,-1-1 0 0 0,2 1 0 0 0,-1 0 0 0 0,0-1 1 0 0,1 0-1 0 0,0 1 0 0 0,0-1 0 0 0,0 0 0 0 0,1 1 1 0 0,-1-1-1 0 0,1 0 0 0 0,1 1 0 0 0,-1-1 0 0 0,0 0 0 0 0,1 0 1 0 0,0 1-1 0 0,0-1 0 0 0,1 1 0 0 0,0-3-24 0 0,4-7-170 0 0,0 0 0 0 0,1 1 0 0 0,0 0 0 0 0,1 1 0 0 0,0-1 0 0 0,1 2 0 0 0,1-1 0 0 0,0 1 0 0 0,0 1 0 0 0,12-9 170 0 0,127-92-5989 0 0,-125 96 4531 0 0,-2-1 180 0 0</inkml:trace>
  <inkml:trace contextRef="#ctx0" brushRef="#br0" timeOffset="1974.012">2720 249 1088 0 0,'3'66'4702'0'0,"-3"65"-2753"0"0,0-128-1922 0 0,0 1 1 0 0,0 0 0 0 0,1-1-1 0 0,-1 1 1 0 0,1-1 0 0 0,0 1-1 0 0,0 0 1 0 0,0-1 0 0 0,0 0-1 0 0,0 1 1 0 0,1-1 0 0 0,0 0-1 0 0,0 0 1 0 0,0 1-1 0 0,0-1 1 0 0,0-1 0 0 0,0 1-1 0 0,1 0 1 0 0,-1-1 0 0 0,1 1-1 0 0,0-1 1 0 0,0 0 0 0 0,0 1-1 0 0,0-2 1 0 0,0 1 0 0 0,0 0-1 0 0,0-1 1 0 0,1 1 0 0 0,-1-1-1 0 0,1 0 1 0 0,-1 0 0 0 0,1 0-1 0 0,-1-1 1 0 0,1 1 0 0 0,0-1-1 0 0,3 0-27 0 0,3 1-11 0 0,0-1-1 0 0,-1 0 1 0 0,1-1 0 0 0,0 0-1 0 0,0-1 1 0 0,-1 0-1 0 0,1-1 1 0 0,-1 0 0 0 0,0 0-1 0 0,0-1 1 0 0,0 0-1 0 0,7-4 12 0 0,-7 3-15 0 0,-1 0-1 0 0,0 0 1 0 0,-1 0-1 0 0,1-1 0 0 0,-1 0 1 0 0,-1-1-1 0 0,1 1 0 0 0,-1-1 1 0 0,0-1-1 0 0,0 1 0 0 0,-1-1 1 0 0,0 0-1 0 0,0 0 1 0 0,-1 0-1 0 0,0-1 0 0 0,-1 0 1 0 0,0 0-1 0 0,0 0 0 0 0,-1 0 1 0 0,1-6 15 0 0,-3 14 71 0 0,0 1 12 0 0,0 0-39 0 0,0 0-46 0 0,-1 0 7 0 0,0-1 0 0 0,0 1 0 0 0,0-1-1 0 0,0 1 1 0 0,0-1 0 0 0,0 1 0 0 0,0 0 0 0 0,0-1 0 0 0,0 1 0 0 0,0 0 0 0 0,0 0 0 0 0,0 0 0 0 0,0 0 0 0 0,-1 0 0 0 0,1 0-1 0 0,0 0 1 0 0,0 0 0 0 0,0 0 0 0 0,0 1 0 0 0,0-1 0 0 0,0 0 0 0 0,0 1 0 0 0,0-1 0 0 0,0 1 0 0 0,0-1 0 0 0,0 1 0 0 0,0-1-1 0 0,0 1 1 0 0,0 0 0 0 0,0-1 0 0 0,1 1 0 0 0,-1 0 0 0 0,0 0 0 0 0,0 0 0 0 0,1-1 0 0 0,-1 1 0 0 0,0 0 0 0 0,1 0 0 0 0,-1 0-1 0 0,1 0 1 0 0,0 0 0 0 0,-1 0 0 0 0,1 0 0 0 0,0 1 0 0 0,-1-1 0 0 0,1 0 0 0 0,0 0 0 0 0,0 0 0 0 0,0 0 0 0 0,0 0 0 0 0,0 0-1 0 0,0 0 1 0 0,0 0 0 0 0,1 1 0 0 0,-1-1 0 0 0,1 1-5 0 0,1 2-9 0 0,0 0 1 0 0,0 0-1 0 0,1 0 0 0 0,-1 0 0 0 0,1-1 0 0 0,0 1 1 0 0,1-1-1 0 0,-1 0 0 0 0,0 0 0 0 0,1 0 0 0 0,0 0 1 0 0,-1 0-1 0 0,1-1 0 0 0,0 0 0 0 0,1 0 0 0 0,-1 0 1 0 0,0 0-1 0 0,1 0 0 0 0,-1-1 0 0 0,0 0 0 0 0,1 0 1 0 0,0 0-1 0 0,-1-1 0 0 0,1 1 0 0 0,-1-1 0 0 0,3 0 9 0 0,5 0-16 0 0,0-1 1 0 0,1 0-1 0 0,-1 0 0 0 0,0-2 0 0 0,1 1 0 0 0,-1-1 0 0 0,0-1 0 0 0,-1 0 0 0 0,1-1 0 0 0,-1 0 0 0 0,0-1 0 0 0,0 0 0 0 0,-1-1 0 0 0,1 0 0 0 0,-1-1 0 0 0,-1 0 0 0 0,0 0 0 0 0,6-8 16 0 0,59-69 332 0 0,-59 87-279 0 0,-4 9-140 0 0,0 0 1 0 0,-1 1-1 0 0,0 1 1 0 0,-1-1-1 0 0,0 2 1 0 0,-1-1-1 0 0,-1 1 1 0 0,0 0-1 0 0,-1 0 1 0 0,0 1-1 0 0,3 15 87 0 0,-8-28-804 0 0,-4 12-2921 0 0,-14 2 2525 0 0</inkml:trace>
  <inkml:trace contextRef="#ctx0" brushRef="#br0" timeOffset="2254.662">3470 29 1044 0 0,'0'-5'868'0'0,"0"0"-372"0"0,4 0-76 0 0,-4 2-408 0 0,3 0-292 0 0,-3-2-332 0 0,0 3 24 0 0</inkml:trace>
  <inkml:trace contextRef="#ctx0" brushRef="#br0" timeOffset="2503.346">3685 89 964 0 0,'0'1'66'0'0,"-4"4"223"0"0,0 0 0 0 0,0 0 0 0 0,1 0 0 0 0,0 0 0 0 0,0 1 0 0 0,0-1 0 0 0,1 1-1 0 0,0-1 1 0 0,0 1 0 0 0,0 0 0 0 0,1 0 0 0 0,0 0 0 0 0,0 0 0 0 0,0 0 0 0 0,1 1 0 0 0,0-1 0 0 0,0 0 0 0 0,0 0-1 0 0,1 0 1 0 0,0 0 0 0 0,0 0-289 0 0,14 18 336 0 0,1-2 0 0 0,1 0 0 0 0,0-1 0 0 0,2 0 0 0 0,0-2 0 0 0,2 0-1 0 0,0-1 1 0 0,5 2-336 0 0,29 27 410 0 0,-16 21-154 0 0,-38-66-314 0 0,0-1 0 0 0,-1 0 0 0 0,1 1 1 0 0,-1-1-1 0 0,0 0 0 0 0,1 1 0 0 0,-1-1 0 0 0,0 0 1 0 0,0 1-1 0 0,0-1 0 0 0,0 0 0 0 0,0 1 0 0 0,0-1 1 0 0,0 1-1 0 0,-1-1 0 0 0,1 0 0 0 0,0 1 0 0 0,-1-1 0 0 0,1 0 1 0 0,-1 1-1 0 0,0-1 0 0 0,1 0 0 0 0,-1 0 0 0 0,0 0 1 0 0,0 0-1 0 0,1 1 0 0 0,-1-1 0 0 0,0 0 0 0 0,0 0 1 0 0,0-1-1 0 0,0 1 0 0 0,0 0 0 0 0,-1 0 0 0 0,1 0 1 0 0,0-1-1 0 0,0 1 0 0 0,-1-1 0 0 0,1 1 0 0 0,0-1 1 0 0,0 1-1 0 0,-1-1 0 0 0,1 0 0 0 0,-1 1 0 0 0,1-1 0 0 0,0 0 1 0 0,-1 0-1 0 0,1 0 0 0 0,0 0 0 0 0,-1 0 0 0 0,1-1 1 0 0,-1 1-1 0 0,1 0 0 0 0,-1-1 58 0 0,-19-6-3808 0 0,-4-14 2550 0 0</inkml:trace>
  <inkml:trace contextRef="#ctx0" brushRef="#br0" timeOffset="2735.993">3941 78 2300 0 0,'-69'24'4204'0'0,"42"-4"-3893"0"0,1 1-1 0 0,1 2 1 0 0,1 0 0 0 0,1 1-1 0 0,1 2 1 0 0,1 0 0 0 0,1 1-1 0 0,1 2 1 0 0,-3 9-311 0 0,16-27-166 0 0,-17 32-1149 0 0,14-14-2941 0 0,7-25 2965 0 0</inkml:trace>
  <inkml:trace contextRef="#ctx0" brushRef="#br0" timeOffset="2984.034">3925 373 1792 0 0,'87'-12'5059'0'0,"38"-31"-3953"0"0,-105 35-687 0 0,234-119 1411 0 0,-254 126-1824 0 0,0 1 1 0 0,-1 0-1 0 0,1-1 0 0 0,0 1 1 0 0,-1 0-1 0 0,1-1 1 0 0,0 1-1 0 0,-1 0 1 0 0,1-1-1 0 0,0 1 1 0 0,0-1-1 0 0,0 1 0 0 0,-1 0 1 0 0,1-1-1 0 0,0 1 1 0 0,0-1-1 0 0,0 1 1 0 0,0-1-1 0 0,0 1 1 0 0,0-1-1 0 0,0 1 1 0 0,0 0-1 0 0,0-1 0 0 0,0 1 1 0 0,0-1-1 0 0,0 1 1 0 0,0-1-1 0 0,0 1 1 0 0,0-1-1 0 0,1 1 1 0 0,-1 0-1 0 0,0-1 0 0 0,0 1 1 0 0,0-1-1 0 0,1 1 1 0 0,-1 0-1 0 0,0-1 1 0 0,1 1-1 0 0,-1 0 1 0 0,0-1-1 0 0,1 1 1 0 0,-1 0-1 0 0,0 0 0 0 0,1-1 1 0 0,-1 1-1 0 0,0 0 1 0 0,1 0-1 0 0,-1-1 1 0 0,1 1-1 0 0,-1 0 1 0 0,1 0-1 0 0,-1 0 1 0 0,0 0-1 0 0,1 0-6 0 0,-41 6 180 0 0,21-2-118 0 0,1 1 0 0 0,-1 1 1 0 0,1 0-1 0 0,0 1 1 0 0,0 1-1 0 0,1 1 0 0 0,0 1 1 0 0,1 0-1 0 0,0 1 1 0 0,1 1-1 0 0,0 0 0 0 0,0 1 1 0 0,2 1-1 0 0,-11 13-62 0 0,22-25-13 0 0,1 0 0 0 0,0 0 0 0 0,0 0 0 0 0,0 0 0 0 0,0 0 0 0 0,0 0 0 0 0,0 1 0 0 0,0-1 0 0 0,1 0 0 0 0,-1 1 0 0 0,1-1 0 0 0,-1 0 0 0 0,1 1-1 0 0,0-1 1 0 0,0 1 0 0 0,0-1 0 0 0,1 1 0 0 0,-1-1 0 0 0,0 0 0 0 0,1 1 0 0 0,0-1 0 0 0,-1 0 0 0 0,1 1 0 0 0,0-1 0 0 0,0 0 0 0 0,0 0 0 0 0,1 0 0 0 0,-1 0 0 0 0,0 0 0 0 0,1 0 0 0 0,-1 0 0 0 0,1 0 0 0 0,0-1 0 0 0,0 1 0 0 0,-1-1 0 0 0,1 1 0 0 0,0-1-1 0 0,0 1 1 0 0,0-1 0 0 0,1 0 0 0 0,1 1 13 0 0,97 22-2669 0 0,41-19-2784 0 0,-100-5 4319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41 1400 0 0,'-9'5'165'0'0,"-1"1"-1"0"0,1 0 0 0 0,0 0 1 0 0,0 1-1 0 0,1 0 1 0 0,0 0-1 0 0,0 1 1 0 0,1 0-1 0 0,-1 1 0 0 0,2-1 1 0 0,0 1-1 0 0,0 1 1 0 0,0-1-1 0 0,1 1 1 0 0,1 0-1 0 0,-1 0 0 0 0,2 1 1 0 0,-1-1-1 0 0,2 1 1 0 0,-1-1-1 0 0,1 1 1 0 0,1 0-1 0 0,0 0 0 0 0,1 0 1 0 0,0 0-1 0 0,0 0 1 0 0,1 0-1 0 0,1 0 1 0 0,0 0-1 0 0,0 0 1 0 0,1-1-1 0 0,0 1 0 0 0,1-1 1 0 0,0 0-1 0 0,1 0 1 0 0,0 0-1 0 0,1-1 1 0 0,0 1-1 0 0,0-1 0 0 0,1 0-164 0 0,8 2 119 0 0,1-1-1 0 0,0 0 1 0 0,1-1-1 0 0,0 0 1 0 0,0-2-1 0 0,1 0 1 0 0,0-1-1 0 0,0-1 1 0 0,1 0-1 0 0,-1-2 1 0 0,1 0-1 0 0,0-1 0 0 0,0-1 1 0 0,0 0-1 0 0,0-2 1 0 0,3 0-119 0 0,-1 2 37 0 0,0-1 1 0 0,0-1 0 0 0,0-1-1 0 0,-1-1 1 0 0,1-1-1 0 0,-1 0 1 0 0,1-2-1 0 0,-1 0 1 0 0,-1-1 0 0 0,1-1-1 0 0,-2-1 1 0 0,1-1-1 0 0,-1 0 1 0 0,0-1-1 0 0,-1-1 1 0 0,-1-1-1 0 0,0 0 1 0 0,7-8-38 0 0,-20 16-24 0 0,0 0-1 0 0,0-1 1 0 0,0 1 0 0 0,-1 0 0 0 0,0-1 0 0 0,0 0-1 0 0,0 1 1 0 0,-1-1 0 0 0,0 0 0 0 0,0 0-1 0 0,0 0 1 0 0,-1 0 0 0 0,1 0 0 0 0,-2 0-1 0 0,1 0 1 0 0,-1 0 0 0 0,0 0 0 0 0,0 1-1 0 0,0-1 1 0 0,-1 0 0 0 0,0 0 0 0 0,0 1 0 0 0,0-1-1 0 0,-1 1 1 0 0,0 0 0 0 0,0 0 0 0 0,0 0-1 0 0,-1 0 1 0 0,1 0 0 0 0,-1 1 0 0 0,0-1-1 0 0,-1 1 1 0 0,1 0 0 0 0,-2 0 24 0 0,-175-114-1088 0 0,153 106 754 0 0,-55-36-4421 0 0,81 41 3615 0 0</inkml:trace>
  <inkml:trace contextRef="#ctx0" brushRef="#br0" timeOffset="249.648">1063 441 2368 0 0,'-9'33'680'0'0,"-1"-1"-84"0"0,-5 0-148 0 0,-1-2 24 0 0,-9-5-204 0 0,6-2-116 0 0,-4-1-12 0 0,-2-4-540 0 0,-2-3-420 0 0,6-5-408 0 0,5-7 20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1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85 968 0 0,'14'-1'1725'0'0,"-14"2"-1634"0"0,-1-1 0 0 0,1 1 0 0 0,0-1 0 0 0,-1 0 0 0 0,1 1 0 0 0,0-1 0 0 0,0 1 0 0 0,-1-1 0 0 0,1 1 0 0 0,0-1 0 0 0,0 1 0 0 0,0-1 0 0 0,0 1 0 0 0,0-1 0 0 0,0 1 0 0 0,0-1 0 0 0,0 1 0 0 0,0-1 0 0 0,0 1 0 0 0,0-1 1 0 0,0 1-1 0 0,0-1 0 0 0,0 1 0 0 0,0-1 0 0 0,0 1 0 0 0,0-1 0 0 0,1 0 0 0 0,-1 1 0 0 0,0-1 0 0 0,0 1 0 0 0,1-1 0 0 0,-1 1 0 0 0,0-1 0 0 0,1 0 0 0 0,-1 1 0 0 0,0-1 0 0 0,1 0 0 0 0,-1 1 0 0 0,1-1 0 0 0,-1 0 1 0 0,0 1-1 0 0,1-1 0 0 0,-1 0 0 0 0,1 0 0 0 0,-1 0 0 0 0,1 1 0 0 0,-1-1 0 0 0,1 0 0 0 0,-1 0 0 0 0,1 0 0 0 0,-1 0-91 0 0,-245 201 2417 0 0,245-199-2398 0 0,0 0-1 0 0,0 0 1 0 0,1 0 0 0 0,-1 0-1 0 0,0 0 1 0 0,1 0 0 0 0,-1 0-1 0 0,1-1 1 0 0,0 1 0 0 0,0 0-1 0 0,0 0 1 0 0,0 0 0 0 0,0-1-1 0 0,0 1 1 0 0,0 0 0 0 0,0-1-1 0 0,1 1 1 0 0,-1-1 0 0 0,1 1-1 0 0,-1-1 1 0 0,1 0 0 0 0,-1 0-1 0 0,1 1 1 0 0,0-1 0 0 0,0 0-1 0 0,-1-1 1 0 0,1 1 0 0 0,0 0-1 0 0,0 0 1 0 0,0-1 0 0 0,0 1-1 0 0,0-1 1 0 0,0 0 0 0 0,0 0-1 0 0,0 1 1 0 0,0-1 0 0 0,0-1-1 0 0,0 1 1 0 0,0 0-19 0 0,232 12-2655 0 0,-159-32-1503 0 0,-72 17 2880 0 0,-4 2 0 0 0</inkml:trace>
  <inkml:trace contextRef="#ctx0" brushRef="#br0" timeOffset="186.72">3 542 1152 0 0,'29'5'864'0'0,"1"-2"-40"0"0,-16-3-124 0 0,38 9-88 0 0,-17-8-12 0 0,1-1-176 0 0,3 0 21 0 0,-20 0-69 0 0,12 0-124 0 0,6 0-20 0 0,39-18-592 0 0,-38 8-317 0 0,1 0-619 0 0,-7 0-4 0 0,-4-3 140 0 0</inkml:trace>
  <inkml:trace contextRef="#ctx0" brushRef="#br0" timeOffset="869.896">728 9 1556 0 0,'2'1'1812'0'0,"15"26"1191"0"0,55 64-2351 0 0,-66-84-603 0 0,0 0 0 0 0,0-1 0 0 0,1 1 0 0 0,-1-1-1 0 0,1-1 1 0 0,1 1 0 0 0,-1-1 0 0 0,1-1 0 0 0,0 1 0 0 0,0-1 0 0 0,0-1 0 0 0,1 1 0 0 0,-1-2 0 0 0,1 1 0 0 0,0-1 0 0 0,0 0 0 0 0,0-1 0 0 0,0 0 0 0 0,0 0 0 0 0,0-1 0 0 0,0 0 0 0 0,0-1 0 0 0,0 0 0 0 0,0 0 0 0 0,0-1 0 0 0,0 0 0 0 0,-1 0 0 0 0,1-1 0 0 0,-1-1 0 0 0,1 1 0 0 0,-1-1 0 0 0,0-1 0 0 0,-1 1 0 0 0,1-1 0 0 0,-1-1 0 0 0,0 1 0 0 0,0-1 0 0 0,0-1 0 0 0,-1 1-1 0 0,0-1-48 0 0,15-63 168 0 0,-21 69-148 0 0,0-39 525 0 0,-2 35-552 0 0,1 44-9 0 0,-6 391 685 0 0,5-409-628 0 0,-2 1 0 0 0,-1-1 0 0 0,0-1 0 0 0,-2 1 0 0 0,0-1 0 0 0,-1 0 0 0 0,-1 0-1 0 0,-1-1 1 0 0,-1-1 0 0 0,-1 1 0 0 0,0-2 0 0 0,-1 0 0 0 0,-1 0 0 0 0,0-1 0 0 0,-2-1 0 0 0,0 0-1 0 0,0-1 1 0 0,-4 1-41 0 0,16-12 10 0 0,-1 1-1 0 0,-1-1 0 0 0,1-1 1 0 0,0 1-1 0 0,-1 0 0 0 0,1-1 1 0 0,-1 0-1 0 0,0-1 0 0 0,0 1 1 0 0,0-1-1 0 0,0 0 1 0 0,0-1-1 0 0,0 1 0 0 0,0-1 1 0 0,0 0-1 0 0,0-1 0 0 0,0 1 1 0 0,1-1-1 0 0,-1 0 0 0 0,0-1 1 0 0,0 1-1 0 0,0-1 0 0 0,1-1 1 0 0,-1 1-1 0 0,1-1 0 0 0,0 0 1 0 0,-1 0-1 0 0,1 0 0 0 0,1-1 1 0 0,-1 1-1 0 0,0-1 1 0 0,1-1-1 0 0,0 1 0 0 0,0 0 1 0 0,0-1-1 0 0,1 0 0 0 0,-1 0 1 0 0,1 0-1 0 0,0 0 0 0 0,1-1 1 0 0,-1 1-1 0 0,1-1 0 0 0,-1-4-9 0 0,-2-1-1 0 0,1 1-1 0 0,0-1 0 0 0,1 0 0 0 0,1 0 0 0 0,-1-1 0 0 0,2 1 1 0 0,-1 0-1 0 0,2-1 0 0 0,-1 1 0 0 0,2-1 0 0 0,0 1 1 0 0,0-1-1 0 0,1 1 0 0 0,0 0 0 0 0,1 0 0 0 0,0 0 0 0 0,1 0 1 0 0,0 0-1 0 0,0 1 0 0 0,1 0 0 0 0,1 0 0 0 0,0 0 1 0 0,0 0-1 0 0,1 1 0 0 0,0 0 0 0 0,1 0 0 0 0,0 1 1 0 0,0 0-1 0 0,1 1 0 0 0,2-2 2 0 0,24-17-684 0 0,1 1 0 0 0,1 2 1 0 0,1 1-1 0 0,1 3 0 0 0,0 0 1 0 0,2 3-1 0 0,13-3 684 0 0,62-21-4145 0 0,-80 30 2828 0 0</inkml:trace>
  <inkml:trace contextRef="#ctx0" brushRef="#br0" timeOffset="1436.228">1945 17 1112 0 0,'19'-16'2516'0'0,"-23"22"-800"0"0,-282 301 1462 0 0,284-306-3141 0 0,1 0-1 0 0,0 0 1 0 0,-1 0 0 0 0,1 0-1 0 0,0 1 1 0 0,0-1 0 0 0,0 1-1 0 0,0-1 1 0 0,0 1 0 0 0,0-1-1 0 0,0 1 1 0 0,0-1-1 0 0,1 1 1 0 0,-1 0 0 0 0,1-1-1 0 0,-1 1 1 0 0,1 0 0 0 0,-1-1-1 0 0,1 1 1 0 0,0 0 0 0 0,0 0-1 0 0,0 0 1 0 0,0-1 0 0 0,0 1-1 0 0,1 0 1 0 0,-1 0-1 0 0,0-1 1 0 0,1 1 0 0 0,-1 0-1 0 0,1-1 1 0 0,0 1 0 0 0,-1 0-1 0 0,1-1 1 0 0,0 1 0 0 0,0-1-1 0 0,0 1 1 0 0,0-1-1 0 0,0 0 1 0 0,1 1 0 0 0,-1-1-1 0 0,0 0 1 0 0,1 0 0 0 0,-1 0-1 0 0,0 0 1 0 0,1 0 0 0 0,-1 0-1 0 0,1 0 1 0 0,0 0 0 0 0,-1-1-1 0 0,1 1 1 0 0,0-1-1 0 0,-1 1 1 0 0,1-1 0 0 0,1 1-37 0 0,108 15 396 0 0,-94-15-271 0 0,19 3-703 0 0,0-2 0 0 0,0-1-1 0 0,0-2 1 0 0,0-1-1 0 0,0-2 1 0 0,18-4 578 0 0,-45-2-3994 0 0,-18 10 2764 0 0</inkml:trace>
  <inkml:trace contextRef="#ctx0" brushRef="#br0" timeOffset="1690.419">1529 534 1960 0 0,'18'13'3426'0'0,"23"-5"-2483"0"0,-34-7-606 0 0,322 10 2899 0 0,-118-46-5581 0 0,-104-2-1692 0 0,-79 22 2757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2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786 146 2036 0 0,'-35'31'691'0'0,"3"2"0"0"0,0 1 0 0 0,2 2-1 0 0,2 1 1 0 0,1 1 0 0 0,-2 8-691 0 0,-3 1 424 0 0,-170 292 966 0 0,144-304-5935 0 0,56-34 3239 0 0</inkml:trace>
  <inkml:trace contextRef="#ctx0" brushRef="#br0" timeOffset="277.515">249 289 2104 0 0,'7'-29'6807'0'0,"11"28"-4272"0"0,30 37-2490 0 0,-37-27 329 0 0,147 117 397 0 0,116 116-4037 0 0,-250-202-2466 0 0,-24-36 4490 0 0</inkml:trace>
  <inkml:trace contextRef="#ctx0" brushRef="#br0" timeOffset="556.191">1067 149 2160 0 0,'2'10'2736'0'0,"12"37"-1991"0"0,76 110 296 0 0,-9-72-4131 0 0,-71-78 2168 0 0,1-3-244 0 0</inkml:trace>
  <inkml:trace contextRef="#ctx0" brushRef="#br0" timeOffset="817.736">1515 141 1844 0 0,'-11'-9'3987'0'0,"-16"38"-3495"0"0,2 2 0 0 0,0 0 0 0 0,3 1 0 0 0,0 2 0 0 0,2 0 0 0 0,2 1 0 0 0,1 1 0 0 0,2 0 0 0 0,-1 10-492 0 0,-4-1 234 0 0,-134 291-835 0 0,151-331 240 0 0,-1 0 1 0 0,1-1-1 0 0,-1 1 1 0 0,-1-1 0 0 0,1 1-1 0 0,-1-1 1 0 0,1-1 0 0 0,-1 1-1 0 0,0-1 1 0 0,-1 1 0 0 0,1-2-1 0 0,0 1 1 0 0,-1 0-1 0 0,0-1 1 0 0,1 0 0 0 0,-1 0-1 0 0,0-1 1 0 0,-4 1 360 0 0,-12-1-1365 0 0</inkml:trace>
  <inkml:trace contextRef="#ctx0" brushRef="#br0" timeOffset="1173.807">245 1 848 0 0,'-17'8'341'0'0,"1"1"0"0"0,-1 1 0 0 0,2 1 1 0 0,-1 0-1 0 0,2 1 0 0 0,0 1 0 0 0,0 0 0 0 0,1 0 0 0 0,0 2 0 0 0,2-1 0 0 0,-1 2 0 0 0,2 0 1 0 0,0 0-1 0 0,1 0 0 0 0,1 1 0 0 0,0 1 0 0 0,1-1 0 0 0,1 1 0 0 0,1 1 0 0 0,1-1 0 0 0,-1 8-341 0 0,16 180 1269 0 0,-1-168-1208 0 0,2-1 1 0 0,2-1 0 0 0,1 0 0 0 0,2-1 0 0 0,1-1 0 0 0,2 0-1 0 0,1-2 1 0 0,7 7-62 0 0,-11-16-621 0 0,1-2 0 0 0,1 0-1 0 0,2-1 1 0 0,0 0 0 0 0,0-2 0 0 0,2-1-1 0 0,0-1 1 0 0,1 0 0 0 0,1-2 0 0 0,0-1-1 0 0,24 9 622 0 0,-11-11-1232 0 0</inkml:trace>
  <inkml:trace contextRef="#ctx0" brushRef="#br0" timeOffset="1561.303">1803 19 1684 0 0,'8'4'260'0'0,"1"-1"1"0"0,0 1-1 0 0,-1 1 0 0 0,0 0 1 0 0,0 0-1 0 0,0 0 0 0 0,-1 1 0 0 0,1 0 1 0 0,-1 1-1 0 0,-1-1 0 0 0,1 1 0 0 0,-1 1 1 0 0,-1-1-1 0 0,1 1 0 0 0,-1 0 0 0 0,-1 0 1 0 0,1 1-1 0 0,-1 0 0 0 0,-1 0-260 0 0,16 29 357 0 0,-2 0 0 0 0,-1 1 0 0 0,-2 1 0 0 0,-2 1 0 0 0,-2-1 0 0 0,-2 2 0 0 0,-1-1-1 0 0,-2 1 1 0 0,-2 0 0 0 0,-2 5-357 0 0,-32 117 726 0 0,24-145-630 0 0,-8 17-209 0 0,-2 0 1 0 0,-1-1-1 0 0,-2-1 1 0 0,-2 0-1 0 0,-1-2 1 0 0,-1 0-1 0 0,-2-2 113 0 0,21-22-491 0 0,-1-1 0 0 0,0 0 0 0 0,0 0 0 0 0,-1-1 0 0 0,0 0 0 0 0,0 0 0 0 0,0 0 0 0 0,-1-1 0 0 0,0 0 0 0 0,0-1 0 0 0,0 0 0 0 0,0 0 0 0 0,-1-1 0 0 0,-3 2 491 0 0,9-5-1222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2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1036 0 0,'3'-3'485'0'0,"41"-75"2838"0"0,-21 37 141 0 0,-22 41-3375 0 0,-1 0-13 0 0,-22 115 165 0 0,0 63 489 0 0,8 2-1 0 0,8 76-729 0 0,30-103 619 0 0,-22-149-574 0 0,0-1 0 0 0,1 0 0 0 0,-1 0 0 0 0,1 0 0 0 0,-1 0 0 0 0,1-1 0 0 0,0 1 0 0 0,0-1 1 0 0,0 0-1 0 0,0 1 0 0 0,1-1 0 0 0,-1-1 0 0 0,0 1 0 0 0,1 0 0 0 0,0-1 0 0 0,-1 0 0 0 0,1 0 0 0 0,0 0 0 0 0,-1 0 1 0 0,1 0-1 0 0,0-1 0 0 0,0 0 0 0 0,0 0 0 0 0,0 0 0 0 0,-1 0 0 0 0,1 0 0 0 0,0-1 0 0 0,0 0 0 0 0,0 0 1 0 0,-1 0-1 0 0,1 0 0 0 0,0 0 0 0 0,-1-1 0 0 0,1 0 0 0 0,-1 1 0 0 0,0-1 0 0 0,0-1 0 0 0,3-1-45 0 0,25-4 150 0 0,165-39-573 0 0,-135 23-998 0 0,-48 9-3902 0 0,-13 15 4057 0 0,0-2 64 0 0,0-6 26 0 0</inkml:trace>
  <inkml:trace contextRef="#ctx0" brushRef="#br0" timeOffset="278.753">129 472 1428 0 0,'-4'-11'5657'0'0,"30"1"-4241"0"0,34-2-1098 0 0,128-3 964 0 0,135-25-1867 0 0,-293 26-812 0 0,-28 6-3130 0 0,-25-9 3359 0 0</inkml:trace>
  <inkml:trace contextRef="#ctx0" brushRef="#br0" timeOffset="557.739">246 47 2536 0 0,'-1'-2'3348'0'0,"16"-7"708"0"0,353-12-1637 0 0,-243 18-4440 0 0,-2 3-3629 0 0,-120 2 4399 0 0,4 9 74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2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1896 0 0,'-14'0'996'0'0,"15"3"4002"0"0,11 3-4866 0 0,0-1 0 0 0,0 0 1 0 0,1-1-1 0 0,0-1 0 0 0,0 0 0 0 0,0 0 0 0 0,0-1 0 0 0,0-1 1 0 0,0 0-1 0 0,1-1 0 0 0,-1-1 0 0 0,9-1-132 0 0,15 2 244 0 0,308 0-1609 0 0,-327-1-1065 0 0,-32 0-417 0 0,-8-2 1649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2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1304 0 0,'4'5'299'0'0,"0"-1"0"0"0,1 0 0 0 0,0 0-1 0 0,0 0 1 0 0,0 0 0 0 0,0-1 0 0 0,0 1 0 0 0,1-2-1 0 0,-1 1 1 0 0,1 0 0 0 0,0-1 0 0 0,0 0 0 0 0,0 0 0 0 0,0-1-1 0 0,0 0 1 0 0,3 0-299 0 0,38 8 406 0 0,1-3-1 0 0,-1-2 1 0 0,1-2 0 0 0,0-2-1 0 0,39-5-405 0 0,132-23-4666 0 0,-183 23 3407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3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82 1004 0 0,'0'0'711'0'0,"0"0"-111"0"0,6-24 1875 0 0,19 1-2081 0 0,-10-11 2880 0 0,-19 51-1540 0 0,-36 486-132 0 0,67-364-1296 0 0,-27-132-289 0 0,1 0 0 0 0,1 0 0 0 0,0 0 0 0 0,-1 0 0 0 0,2 0 0 0 0,-1 0 0 0 0,1-1 0 0 0,0 1 0 0 0,1-1 0 0 0,0 0 0 0 0,0 0-1 0 0,0 0 1 0 0,0-1 0 0 0,1 1 0 0 0,0-1 0 0 0,0 0 0 0 0,0 0 0 0 0,1-1 0 0 0,0 1 0 0 0,0-1 0 0 0,0-1 0 0 0,0 1 0 0 0,1-1-1 0 0,-1 0 1 0 0,1-1 0 0 0,0 1 0 0 0,4 0-17 0 0,155-15 254 0 0,20-29-278 0 0,-185 41-74 0 0,0-1 0 0 0,0 1 0 0 0,0-1 0 0 0,0 1 0 0 0,0-1 0 0 0,0 0 0 0 0,0 1 0 0 0,0-1 0 0 0,0 0 0 0 0,0 0 0 0 0,-1 0 0 0 0,1 0 0 0 0,0 1 0 0 0,-1-1 0 0 0,1 0 0 0 0,0 0 0 0 0,-1 0 0 0 0,1 0 0 0 0,-1-1 0 0 0,0 1 0 0 0,1 0 0 0 0,-1 0 0 0 0,0 0 0 0 0,0 0 0 0 0,1 0 0 0 0,-1 0 0 0 0,0-1 0 0 0,0 1 0 0 0,0 0 0 0 0,0 0 0 0 0,-1 0 0 0 0,1 0 0 0 0,0-1 0 0 0,0 1 0 0 0,-1 0 0 0 0,1 0 0 0 0,-1 0 0 0 0,1 0 0 0 0,-1 0 0 0 0,1 0 0 0 0,-1 0 0 0 0,0 0 0 0 0,1 0 0 0 0,-1 0 0 0 0,0 0 0 0 0,0 1 0 0 0,0-1 0 0 0,1 0 0 0 0,-1 0 0 0 0,0 1 0 0 0,0-1 0 0 0,0 1 0 0 0,0-1 0 0 0,0 1 0 0 0,0-1 0 0 0,-1 1 0 0 0,1-1 0 0 0,-1 1 98 0 0,-18-25-1673 0 0,-2-7-835 0 0,10 14 1286 0 0</inkml:trace>
  <inkml:trace contextRef="#ctx0" brushRef="#br0" timeOffset="282.581">259 408 1872 0 0,'-17'-4'1915'0'0,"18"3"-1701"0"0,-1 1 0 0 0,0 0 0 0 0,0-1 0 0 0,0 1 0 0 0,0-1 0 0 0,1 1 0 0 0,-1 0 0 0 0,0-1 0 0 0,0 1 0 0 0,0-1 1 0 0,0 1-1 0 0,0 0 0 0 0,0-1 0 0 0,0 1 0 0 0,0-1 0 0 0,0 1 0 0 0,0 0 0 0 0,0-1 0 0 0,0 1 0 0 0,0-1 0 0 0,-1 1 0 0 0,1 0 0 0 0,0-1 0 0 0,0 1 0 0 0,0-1-214 0 0,294-19 1327 0 0,-289 20-1206 0 0,21 0-2148 0 0,-31-7-2386 0 0,-13 0 3226 0 0,-6-2 8 0 0</inkml:trace>
  <inkml:trace contextRef="#ctx0" brushRef="#br0" timeOffset="611.613">25 128 936 0 0,'-25'-3'4904'0'0,"40"-4"-2814"0"0,42-7-1421 0 0,204-12 498 0 0,-40 23-863 0 0,-111 18-420 0 0,-89 10-1107 0 0,-41-7-4393 0 0,16-18 4349 0 0</inkml:trace>
  <inkml:trace contextRef="#ctx0" brushRef="#br0" timeOffset="973.478">1052 410 1268 0 0,'10'17'5517'0'0,"-45"34"-5258"0"0,24-38 337 0 0,-203 256 520 0 0,172-276-6930 0 0,32-6 4448 0 0</inkml:trace>
  <inkml:trace contextRef="#ctx0" brushRef="#br0" timeOffset="1256.8">752 497 1636 0 0,'8'-15'7066'0'0,"14"12"-3990"0"0,71 27-3815 0 0,-72-16 1616 0 0,260 79-791 0 0,-279-87-157 0 0,-1 1-1 0 0,0-1 0 0 0,1 0 1 0 0,-1 0-1 0 0,0 1 1 0 0,0-1-1 0 0,1 1 0 0 0,-1-1 1 0 0,0 1-1 0 0,0-1 0 0 0,0 1 1 0 0,0 0-1 0 0,1-1 0 0 0,-1 1 1 0 0,0 0-1 0 0,0 0 0 0 0,0 0 1 0 0,-1 0-1 0 0,1 0 0 0 0,0 0 1 0 0,0 0-1 0 0,-1 0 0 0 0,1 0 1 0 0,0 1-1 0 0,-1-1 0 0 0,1 0 1 0 0,-1 0-1 0 0,1 1 0 0 0,-1-1 1 0 0,0 0-1 0 0,0 0 0 0 0,1 1 1 0 0,-1-1-1 0 0,0 0 1 0 0,0 1-1 0 0,0-1 0 0 0,0 0 1 0 0,-1 1-1 0 0,1-1 0 0 0,0 0 1 0 0,-1 1-1 0 0,1-1 0 0 0,0 0 1 0 0,-1 0-1 0 0,0 1 0 0 0,1-1 1 0 0,-1 0-1 0 0,0 0 0 0 0,1 0 1 0 0,-1 0-1 0 0,0 0 0 0 0,0 0 1 0 0,0 0-1 0 0,0 0 0 0 0,0 0 1 0 0,0 0-1 0 0,0-1 0 0 0,-1 1 72 0 0,-73 38-4339 0 0,43-30 2980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1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285 126 1316 0 0,'18'-14'1828'0'0,"-18"11"-1374"0"0,4-2-26 0 0,22-44 2790 0 0,-25 49-3133 0 0,-1 0 0 0 0,1 0-1 0 0,-1 0 1 0 0,0 0 0 0 0,1 0 0 0 0,-1 0-1 0 0,1 0 1 0 0,-1 0 0 0 0,1 0 0 0 0,-1 0-1 0 0,0 0 1 0 0,1 0 0 0 0,-1-1 0 0 0,1 1-1 0 0,-1 0 1 0 0,1 0 0 0 0,-1 0 0 0 0,0 0-1 0 0,1-1 1 0 0,-1 1 0 0 0,0 0 0 0 0,1-1 0 0 0,-1 1-1 0 0,0 0 1 0 0,1 0 0 0 0,-1-1 0 0 0,0 1-1 0 0,0 0 1 0 0,1-1 0 0 0,-1 1 0 0 0,0-1-1 0 0,0 1 1 0 0,0 0 0 0 0,1-1 0 0 0,-1 1-1 0 0,0-1 1 0 0,0 1 0 0 0,0-1-85 0 0,18 207 12 0 0,-11-166 1 0 0,2 0 0 0 0,2 0 1 0 0,1-1-1 0 0,2-1 0 0 0,15 28-13 0 0,-5-7-932 0 0,-46-78-4705 0 0,-3-2 4106 0 0,15 1 412 0 0</inkml:trace>
  <inkml:trace contextRef="#ctx0" brushRef="#br0" timeOffset="1003.811">29 47 1016 0 0,'-28'-1'2234'0'0,"36"0"95"0"0,323-14-743 0 0,26-6-949 0 0,-298 13-429 0 0,-59 8-101 0 0,0 0-19 0 0,0 0 46 0 0,0 0 18 0 0,0 0-4 0 0,0 0 1 0 0,29 2 1340 0 0,-5 153-1503 0 0,16 144 13 0 0,-33-256-26 0 0,2 8 27 0 0,-4-63 364 0 0,-5-10-434 0 0,2 1 1 0 0,0 0-1 0 0,2 0 1 0 0,0 0-1 0 0,2 0 1 0 0,0 1-1 0 0,1-1 1 0 0,5-8 69 0 0,-10 28-11 0 0,0 0 1 0 0,-1-1-1 0 0,1 1 1 0 0,0 0-1 0 0,1 0 0 0 0,-1 1 1 0 0,0-1-1 0 0,0 0 1 0 0,0 1-1 0 0,0-1 0 0 0,1 1 1 0 0,-1-1-1 0 0,0 1 1 0 0,0 0-1 0 0,1 0 0 0 0,-1 0 1 0 0,0 0-1 0 0,0 1 1 0 0,1-1-1 0 0,-1 1 0 0 0,0-1 1 0 0,0 1-1 0 0,0 0 1 0 0,0 0-1 0 0,0 0 0 0 0,1 0 1 0 0,-2 0-1 0 0,1 0 1 0 0,0 0-1 0 0,0 1 0 0 0,0-1 1 0 0,-1 1-1 0 0,1-1 1 0 0,0 1-1 0 0,-1 0 0 0 0,0 0 1 0 0,1-1-1 0 0,-1 1 1 0 0,0 0-1 0 0,0 0 1 0 0,0 0-1 0 0,0 1 0 0 0,0-1 1 0 0,-1 0-1 0 0,1 0 1 0 0,-1 0-1 0 0,1 1 0 0 0,-1-1 1 0 0,0 1 10 0 0,4 1-20 0 0,0 5 21 0 0,1 0 0 0 0,0-1 0 0 0,0 0 0 0 0,1 0-1 0 0,0-1 1 0 0,0 0 0 0 0,1 0 0 0 0,0 0 0 0 0,0-1-1 0 0,0 0 1 0 0,1 0 0 0 0,0-1 0 0 0,1 0 0 0 0,-1 0 0 0 0,1-1-1 0 0,-1 0 1 0 0,1-1 0 0 0,1 1 0 0 0,-1-2 0 0 0,0 1 0 0 0,9 0-1 0 0,-3-5 19 0 0,-1-1 1 0 0,0 0 0 0 0,0-1 0 0 0,0 0 0 0 0,-1-1 0 0 0,1-1 0 0 0,-1 0 0 0 0,0 0 0 0 0,-1-2 0 0 0,0 0 0 0 0,0 0 0 0 0,0-1 0 0 0,-1 0 0 0 0,0-1 0 0 0,6-8-20 0 0,22-50-155 0 0,-39 66 113 0 0,-17-13-214 0 0,-41 10 56 0 0,42 7 121 0 0,0 0 0 0 0,0 1-1 0 0,1 1 1 0 0,-1 0 0 0 0,1 1 0 0 0,0 1 0 0 0,0 0-1 0 0,1 1 1 0 0,0 1 0 0 0,0 0 0 0 0,1 1-1 0 0,0 0 1 0 0,-3 3 79 0 0,0 11-824 0 0,18-14-3376 0 0,13-1 3030 0 0</inkml:trace>
  <inkml:trace contextRef="#ctx0" brushRef="#br0" timeOffset="1725.98">1343 379 840 0 0,'37'8'2832'0'0,"-25"-9"-2684"0"0,0 0 0 0 0,0-1 0 0 0,0 0 0 0 0,-1-1-1 0 0,1 0 1 0 0,-1-1 0 0 0,0 0 0 0 0,0-1-1 0 0,0-1 1 0 0,-1 1 0 0 0,1-1 0 0 0,-2-1 0 0 0,1 0-1 0 0,-1-1 1 0 0,0 0 0 0 0,0 0 0 0 0,-1 0 0 0 0,1-2-148 0 0,-9 8 5 0 0,1 1 1 0 0,0-1-1 0 0,-1 0 1 0 0,1 1-1 0 0,-1-1 1 0 0,0 0-1 0 0,0 1 1 0 0,1-1-1 0 0,-1 0 1 0 0,0 0-1 0 0,-1 1 1 0 0,1-1-1 0 0,0 0 1 0 0,0 0-1 0 0,-1 1 1 0 0,1-1-1 0 0,-1 0 1 0 0,1 1-1 0 0,-1-1 1 0 0,0 0-1 0 0,0 1 1 0 0,0-1-1 0 0,0 1 1 0 0,0 0-1 0 0,0-1 1 0 0,0 1-1 0 0,0 0 1 0 0,0-1-1 0 0,-1 1 1 0 0,1 0-1 0 0,0 0 1 0 0,-1 0-1 0 0,1 0 1 0 0,-1 0-1 0 0,0 1 1 0 0,1-1-1 0 0,-1 0 1 0 0,1 1-1 0 0,-1-1 1 0 0,0 1-1 0 0,0-1 1 0 0,1 1-1 0 0,-1 0 1 0 0,-1 0-6 0 0,-79-13 154 0 0,64 13-137 0 0,1 1 1 0 0,-1 1 0 0 0,0 0 0 0 0,0 1 0 0 0,1 1 0 0 0,-1 1 0 0 0,1 1 0 0 0,1 0 0 0 0,-1 1-1 0 0,1 1 1 0 0,-8 5-18 0 0,17-10 2 0 0,0 0-1 0 0,0 0 1 0 0,0 1 0 0 0,1 0-1 0 0,0 1 1 0 0,0-1-1 0 0,0 1 1 0 0,0 0 0 0 0,1 1-1 0 0,-1-1 1 0 0,2 1-1 0 0,-1 0 1 0 0,0 0 0 0 0,1 1-1 0 0,0-1 1 0 0,1 1-1 0 0,0 0 1 0 0,0 0-1 0 0,0 0 1 0 0,1 1 0 0 0,-1 4-2 0 0,6-3 8 0 0,1-1 1 0 0,1 1-1 0 0,0-1 0 0 0,0 0 1 0 0,0-1-1 0 0,1 1 1 0 0,0-1-1 0 0,1 0 1 0 0,-1 0-1 0 0,1-1 1 0 0,1 0-1 0 0,-1 0 1 0 0,1-1-1 0 0,0 1 1 0 0,0-2-1 0 0,1 1 0 0 0,-1-1 1 0 0,1-1-1 0 0,0 0 1 0 0,0 0-1 0 0,0 0 1 0 0,0-1-1 0 0,1-1 1 0 0,-1 0-1 0 0,1 0 1 0 0,2 0-9 0 0,17 1-410 0 0,0 0 0 0 0,0-2 0 0 0,0-2 0 0 0,0 0 0 0 0,0-2 0 0 0,0-1 0 0 0,-1-1 0 0 0,0-2 1 0 0,0 0-1 0 0,4-4 410 0 0,6-4-1208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3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1240 0 0,'31'74'5641'0'0,"-19"-60"-5504"0"0,2 0 0 0 0,-1-1 1 0 0,2-1-1 0 0,-1 0 1 0 0,2-2-1 0 0,-1 1 0 0 0,2-2 1 0 0,-1 0-1 0 0,1 0 1 0 0,1-2-1 0 0,5 2-137 0 0,-15-7-12 0 0,-1 1 0 0 0,1-2 0 0 0,0 1 0 0 0,-1-1-1 0 0,1 0 1 0 0,0 0 0 0 0,0-1 0 0 0,0 0 0 0 0,0 0 0 0 0,0-1 0 0 0,0 0-1 0 0,0-1 1 0 0,-1 0 0 0 0,1 0 0 0 0,-1 0 0 0 0,1-1 0 0 0,-1 0 0 0 0,0-1-1 0 0,0 1 1 0 0,0-2 0 0 0,0 1 0 0 0,-1 0 0 0 0,0-1 0 0 0,0-1 0 0 0,0 1 0 0 0,0-1-1 0 0,-1 0 1 0 0,0 0 0 0 0,0 0 0 0 0,-1-1 0 0 0,0 1 0 0 0,0-1 0 0 0,0 0-1 0 0,-1-1 1 0 0,0 1 0 0 0,-1 0 0 0 0,1-1 0 0 0,-1 0 0 0 0,0-3 12 0 0,8-115 2523 0 0,1 363-2081 0 0,19 203 446 0 0,-27-410-818 0 0,-2 0 0 0 0,0 0 1 0 0,-2 0-1 0 0,-2 0 0 0 0,0 0 1 0 0,-2 0-1 0 0,-1 0 0 0 0,-2-1 0 0 0,-1 0-70 0 0,8-22 13 0 0,-1-1-1 0 0,-1 1 0 0 0,1-1 0 0 0,-1 0 1 0 0,0 1-1 0 0,0-1 0 0 0,-1-1 0 0 0,0 1 1 0 0,0-1-1 0 0,0 1 0 0 0,-1-1 0 0 0,0 0 0 0 0,0-1 1 0 0,0 1-1 0 0,-1-1 0 0 0,1 0 0 0 0,-1 0 1 0 0,0-1-1 0 0,0 1 0 0 0,0-1 0 0 0,0-1 1 0 0,-1 1-1 0 0,1-1 0 0 0,-1 0 0 0 0,0-1 1 0 0,-4 1-14 0 0,4-4-12 0 0,-1 0-1 0 0,1 0 0 0 0,-1-1 1 0 0,1 0-1 0 0,0 0 0 0 0,0-1 0 0 0,0 1 1 0 0,1-2-1 0 0,-1 1 0 0 0,1-1 0 0 0,0 0 1 0 0,0 0-1 0 0,1-1 0 0 0,-1 0 0 0 0,1 0 1 0 0,1 0-1 0 0,-1 0 0 0 0,1-1 0 0 0,0 0 1 0 0,0 0-1 0 0,1 0 14 0 0,-11-20-128 0 0,1-1 0 0 0,1 0 0 0 0,1-1 0 0 0,2 0 1 0 0,1-1-1 0 0,2 1 0 0 0,0-1 0 0 0,2-1 0 0 0,1 1 1 0 0,2-1-1 0 0,1 0 128 0 0,36-149-1063 0 0,-27 161 710 0 0,0 0 0 0 0,1 1 0 0 0,1 0 0 0 0,1 1 0 0 0,0 0 0 0 0,1 1 0 0 0,1 1 0 0 0,1 0 0 0 0,0 0 0 0 0,1 2 0 0 0,0 0 0 0 0,1 1-1 0 0,0 0 1 0 0,1 2 0 0 0,0 0 0 0 0,1 1 0 0 0,0 0 0 0 0,4 1 353 0 0,21-9-1274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3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80 2172 0 0,'0'0'72'0'0,"0"-1"0"0"0,0 0 0 0 0,0 0 0 0 0,0 0 0 0 0,0 0 0 0 0,-1 1 0 0 0,1-1 0 0 0,0 0 0 0 0,-1 0 0 0 0,1 0 0 0 0,0 1 0 0 0,-1-1 0 0 0,1 0 0 0 0,-1 0 0 0 0,1 1 0 0 0,-1-1 0 0 0,1 0 0 0 0,-1 1 0 0 0,0-1 0 0 0,1 1 0 0 0,-1-1-1 0 0,0 1 1 0 0,1-1 0 0 0,-1 1 0 0 0,0 0 0 0 0,0-1 0 0 0,0 1 0 0 0,1 0 0 0 0,-1-1 0 0 0,0 1 0 0 0,0 0 0 0 0,0 0 0 0 0,0 0 0 0 0,1 0 0 0 0,-1 0 0 0 0,0 0 0 0 0,0 0 0 0 0,0 0 0 0 0,0 0 0 0 0,0 0 0 0 0,1 0 0 0 0,-1 0 0 0 0,0 1 0 0 0,0-1 0 0 0,0 0 0 0 0,1 1 0 0 0,-1-1 0 0 0,0 1 0 0 0,0-1 0 0 0,1 0 0 0 0,-1 1 0 0 0,0 0-1 0 0,1-1 1 0 0,-1 1 0 0 0,1-1 0 0 0,-1 1 0 0 0,1 0 0 0 0,-1-1 0 0 0,1 1 0 0 0,-1 0 0 0 0,1 0 0 0 0,-1 0 0 0 0,1-1 0 0 0,0 1 0 0 0,0 0 0 0 0,-1 0 0 0 0,1 0-72 0 0,-50 50 708 0 0,35-23-481 0 0,1 1 0 0 0,1 0 0 0 0,2 0 0 0 0,1 1 0 0 0,1 1-1 0 0,2 0 1 0 0,1 0 0 0 0,1 0 0 0 0,2 1 0 0 0,1-1 0 0 0,2 1 0 0 0,1 0 0 0 0,1-1 0 0 0,1 1 0 0 0,2-1 0 0 0,2 0 0 0 0,1 0-1 0 0,1-1 1 0 0,1 0 0 0 0,2 0 0 0 0,14 26-227 0 0,128 288-1511 0 0,-154-343 1414 0 0,0 0-1 0 0,0 0 1 0 0,0 0 0 0 0,0 0-1 0 0,0 0 1 0 0,0 0-1 0 0,0 0 1 0 0,-1-1-1 0 0,1 1 1 0 0,0 0 0 0 0,0 0-1 0 0,-1 0 1 0 0,1 0-1 0 0,-1 0 1 0 0,1-1-1 0 0,0 1 1 0 0,-1 0-1 0 0,0 0 1 0 0,1-1 0 0 0,-1 1-1 0 0,1 0 1 0 0,-1-1-1 0 0,0 1 1 0 0,1-1-1 0 0,-1 1 1 0 0,0-1-1 0 0,0 1 1 0 0,0-1 0 0 0,1 1-1 0 0,-1-1 1 0 0,0 0-1 0 0,0 1 1 0 0,0-1-1 0 0,0 0 1 0 0,0 0 0 0 0,1 0-1 0 0,-1 1 1 0 0,0-1-1 0 0,0 0 1 0 0,0 0-1 0 0,0-1 1 0 0,0 1-1 0 0,0 0 1 0 0,0 0 0 0 0,0 0-1 0 0,1 0 1 0 0,-1-1-1 0 0,0 1 1 0 0,0-1-1 0 0,0 1 1 0 0,0 0-1 0 0,1-1 1 0 0,-1 1 0 0 0,0-1-1 0 0,0 1 1 0 0,1-1-1 0 0,-1 0 1 0 0,0 1-1 0 0,1-1 98 0 0,-57-25-2458 0 0,29 9 1077 0 0</inkml:trace>
  <inkml:trace contextRef="#ctx0" brushRef="#br0" timeOffset="498.429">95 491 1592 0 0,'-80'6'5081'0'0,"78"-6"-4610"0"0,-10 9 757 0 0,171-8 21 0 0,19-24-2088 0 0,98-40-5375 0 0,-230 48 5002 0 0</inkml:trace>
  <inkml:trace contextRef="#ctx0" brushRef="#br0" timeOffset="806.855">1298 174 1468 0 0,'-15'5'243'0'0,"1"1"-1"0"0,-1 0 1 0 0,1 1-1 0 0,0 0 1 0 0,0 1-1 0 0,1 1 1 0 0,0 0 0 0 0,1 1-1 0 0,0 1 1 0 0,0 0-1 0 0,1 0 1 0 0,1 1-1 0 0,0 0 1 0 0,0 1-1 0 0,1 0 1 0 0,1 1-1 0 0,0-1 1 0 0,1 2 0 0 0,1-1-1 0 0,0 1 1 0 0,1 0-1 0 0,0 0 1 0 0,1 0-1 0 0,1 1 1 0 0,1 0-1 0 0,0-1 1 0 0,1 1-1 0 0,0 5-242 0 0,3-7 71 0 0,-1 0 0 0 0,2 0 0 0 0,0-1 0 0 0,1 1 0 0 0,0 0 0 0 0,1-1 0 0 0,0 0 0 0 0,1 0 0 0 0,1-1 0 0 0,0 1 0 0 0,0-1 0 0 0,1-1 0 0 0,1 0 0 0 0,0 0 0 0 0,1 0 0 0 0,0-1 0 0 0,0-1 0 0 0,8 6-71 0 0,-9-8-383 0 0,0 0 0 0 0,1 0 1 0 0,0-1-1 0 0,1 0 0 0 0,-1-1 1 0 0,1 0-1 0 0,0 0 0 0 0,0-2 1 0 0,1 1-1 0 0,-1-1 0 0 0,1-1 0 0 0,0 0 1 0 0,-1 0-1 0 0,5-1 383 0 0,-3-4-1323 0 0,4-11 187 0 0</inkml:trace>
  <inkml:trace contextRef="#ctx0" brushRef="#br0" timeOffset="1259.134">1410 274 1504 0 0,'5'-3'4114'0'0,"32"-3"-2732"0"0,-27 6-1331 0 0,0 0-1 0 0,-1 1 1 0 0,1 0-1 0 0,0 1 1 0 0,-1 0 0 0 0,1 0-1 0 0,-1 1 1 0 0,0 0-1 0 0,0 1 1 0 0,0 0-1 0 0,0 1 1 0 0,-1 0 0 0 0,0 0-1 0 0,0 0 1 0 0,0 1-1 0 0,0 1 1 0 0,-1-1 0 0 0,0 1-1 0 0,-1 0 1 0 0,1 1-1 0 0,-1-1 1 0 0,-1 1 0 0 0,1 0-1 0 0,-1 1 1 0 0,1 3-51 0 0,-8-3 72 0 0,0 0 0 0 0,0 0-1 0 0,-1 0 1 0 0,0 0 0 0 0,-1 0 0 0 0,1 0 0 0 0,-2-1 0 0 0,1 0 0 0 0,-1 0 0 0 0,-1 0 0 0 0,1 0-1 0 0,-1-1 1 0 0,-1 0 0 0 0,1 0 0 0 0,-1-1 0 0 0,0 0 0 0 0,-1 0 0 0 0,1 0 0 0 0,-1-1 0 0 0,0 0-1 0 0,-1-1 1 0 0,1 0 0 0 0,-1 0 0 0 0,0-1 0 0 0,0 0 0 0 0,0 0 0 0 0,0-1 0 0 0,-3 0-72 0 0,13-2-48 0 0,-1 0 1 0 0,0-1 0 0 0,1 1 0 0 0,-1 0 0 0 0,0 0-1 0 0,0-1 1 0 0,1 1 0 0 0,-1 0 0 0 0,0-1-1 0 0,0 1 1 0 0,1-1 0 0 0,-1 1 0 0 0,0 0 0 0 0,0-1-1 0 0,0 1 1 0 0,0-1 0 0 0,0 1 0 0 0,0 0 0 0 0,0-1-1 0 0,0 1 1 0 0,0-1 0 0 0,0 1 0 0 0,0-1-1 0 0,0 1 1 0 0,0 0 0 0 0,0-1 0 0 0,0 1 0 0 0,0-1-1 0 0,0 1 1 0 0,0 0 0 0 0,0-1 0 0 0,-1 1 0 0 0,1-1-1 0 0,0 1 1 0 0,0 0 0 0 0,-1-1 0 0 0,1 1 0 0 0,0 0-1 0 0,0-1 1 0 0,-1 1 0 0 0,1 0 0 0 0,0 0-1 0 0,-1-1 1 0 0,1 1 0 0 0,0 0 0 0 0,-1 0 0 0 0,1-1-1 0 0,-1 1 1 0 0,1 0 0 0 0,0 0 0 0 0,-1 0 0 0 0,1 0-1 0 0,-1 0 48 0 0,32-32-1772 0 0,15 3-746 0 0,-19 16 1153 0 0</inkml:trace>
  <inkml:trace contextRef="#ctx0" brushRef="#br0" timeOffset="1536.168">1825 346 956 0 0,'-3'-2'167'0'0,"0"2"0"0"0,1-1 0 0 0,-1 0 0 0 0,0 0 0 0 0,0 1 0 0 0,1 0 0 0 0,-1-1 0 0 0,0 1 0 0 0,0 0 0 0 0,0 0 0 0 0,1 1 0 0 0,-1-1 0 0 0,0 1 0 0 0,0-1 0 0 0,1 1 0 0 0,-1 0 0 0 0,0 0 0 0 0,1 0 0 0 0,-1 0 0 0 0,1 0 0 0 0,-1 1 0 0 0,1-1 0 0 0,-1 1 0 0 0,1 0 0 0 0,0-1 0 0 0,0 2-167 0 0,-6 1 114 0 0,1 1-1 0 0,0 0 0 0 0,0 1 1 0 0,0 0-1 0 0,1 0 0 0 0,0 0 1 0 0,0 1-1 0 0,1 0 0 0 0,-1 0 1 0 0,2 0-1 0 0,-1 1 0 0 0,1 0 1 0 0,0 0-1 0 0,0 0 0 0 0,1 0 0 0 0,0 0 1 0 0,1 1-1 0 0,0-1 0 0 0,0 1 1 0 0,0 8-114 0 0,2-14-27 0 0,0 1 1 0 0,1-1-1 0 0,-1 0 1 0 0,1 0-1 0 0,0 0 1 0 0,0 0 0 0 0,0 0-1 0 0,0-1 1 0 0,0 1-1 0 0,1 0 1 0 0,-1 0-1 0 0,1-1 1 0 0,0 1 0 0 0,0-1-1 0 0,0 1 1 0 0,0-1-1 0 0,0 0 1 0 0,0 0-1 0 0,1 0 1 0 0,-1 0-1 0 0,1 0 1 0 0,-1 0 0 0 0,1-1-1 0 0,0 0 1 0 0,0 1-1 0 0,0-1 1 0 0,1 1 26 0 0,58 9-3708 0 0,-44-11 2425 0 0</inkml:trace>
  <inkml:trace contextRef="#ctx0" brushRef="#br0" timeOffset="1802.674">2010 624 1228 0 0,'-18'22'868'0'0,"5"-4"-292"0"0,-4 2-76 0 0,-3-2 100 0 0,-1-3-4 0 0,-1-3-164 0 0,1-2-56 0 0,0-2-71 0 0,-4-3-165 0 0,0-3-28 0 0,25-2-8 0 0,-11 0-480 0 0,-17-17-201 0 0,19-3-791 0 0,2 7 144 0 0,10-2-132 0 0</inkml:trace>
  <inkml:trace contextRef="#ctx0" brushRef="#br0" timeOffset="2402.618">2246 221 968 0 0,'4'6'5299'0'0,"7"22"-3889"0"0,21 48-1538 0 0,-28-69 140 0 0,0 0 0 0 0,1-1-1 0 0,0 1 1 0 0,0-1 0 0 0,1-1 0 0 0,0 1-1 0 0,0-1 1 0 0,0 0 0 0 0,1 0-1 0 0,-1 0 1 0 0,1-1 0 0 0,0 0-1 0 0,1-1 1 0 0,-1 1 0 0 0,1-1 0 0 0,-1-1-1 0 0,1 0 1 0 0,0 0 0 0 0,0 0-1 0 0,0-1 1 0 0,0 0 0 0 0,0 0-1 0 0,0-1 1 0 0,0 0 0 0 0,0-1 0 0 0,0 0-1 0 0,0 0 1 0 0,0 0 0 0 0,0-1-1 0 0,0-1 1 0 0,-1 1 0 0 0,1-1-1 0 0,5-3-11 0 0,-6 3-81 0 0,1-1 1 0 0,-1 0-1 0 0,1 0 0 0 0,-1 0 0 0 0,0-1 0 0 0,-1 0 0 0 0,1 0 0 0 0,-1-1 0 0 0,0 0 0 0 0,-1 0 0 0 0,1 0 0 0 0,-1-1 0 0 0,0 1 1 0 0,-1-1-1 0 0,1-1 0 0 0,-1 1 0 0 0,-1 0 0 0 0,0-1 0 0 0,0 0 0 0 0,0 0 0 0 0,-1 0 0 0 0,0-3 81 0 0,8-71 1180 0 0,-39 57-588 0 0,25 44-488 0 0,1 0 1 0 0,0 0-1 0 0,1 0 0 0 0,2 0 0 0 0,0 0 0 0 0,0 0 0 0 0,2 0 0 0 0,0 0 0 0 0,2 0 0 0 0,0-1 0 0 0,5 16-104 0 0,10 64 362 0 0,-17-85-304 0 0,3 12 73 0 0,-1 0 0 0 0,0 1 0 0 0,-2-1 0 0 0,-1 1 0 0 0,-1-1 0 0 0,-1 1 0 0 0,-2 0 1 0 0,0-1-1 0 0,-2 0 0 0 0,0 0 0 0 0,-2 0 0 0 0,-1-1 0 0 0,0 0 0 0 0,-7 10-131 0 0,14-32 16 0 0,1 0 1 0 0,-1 0-1 0 0,0-1 0 0 0,0 1 0 0 0,0 0 1 0 0,0-1-1 0 0,0 1 0 0 0,0-1 1 0 0,0 1-1 0 0,0-1 0 0 0,-1 0 0 0 0,1 1 1 0 0,-1-1-1 0 0,1 0 0 0 0,-1 0 1 0 0,1 0-1 0 0,-1 0 0 0 0,0 0 0 0 0,1-1 1 0 0,-1 1-1 0 0,0 0 0 0 0,0-1 1 0 0,1 1-1 0 0,-1-1 0 0 0,0 0 0 0 0,0 1 1 0 0,0-1-1 0 0,0 0 0 0 0,0 0 1 0 0,0 0-1 0 0,1 0 0 0 0,-1-1 0 0 0,0 1 1 0 0,0-1-1 0 0,0 1 0 0 0,1-1 1 0 0,-1 1-1 0 0,0-1 0 0 0,0 0 0 0 0,1 0 1 0 0,-1 0-1 0 0,1 0 0 0 0,-1 0 1 0 0,-1-1-17 0 0,-36-78-201 0 0,40 50-363 0 0,1 0 0 0 0,2 1 1 0 0,1 0-1 0 0,1 0 0 0 0,1 0 0 0 0,2 0 0 0 0,1 1 1 0 0,1 1-1 0 0,1 0 0 0 0,2 0 0 0 0,0 1 0 0 0,2 1 1 0 0,1 1-1 0 0,2-2 564 0 0,15-19-1261 0 0,3 4 0 0 0</inkml:trace>
  <inkml:trace contextRef="#ctx0" brushRef="#br0" timeOffset="2637.871">3059 97 988 0 0,'113'-96'3958'0'0,"-113"96"-3894"0"0,0 1-1 0 0,0 0 0 0 0,0-1 0 0 0,0 1 0 0 0,0 0 1 0 0,0-1-1 0 0,1 1 0 0 0,-1 0 0 0 0,0-1 0 0 0,0 1 0 0 0,1-1 1 0 0,-1 1-1 0 0,0 0 0 0 0,1-1 0 0 0,-1 1 0 0 0,0-1 0 0 0,1 1 1 0 0,-1-1-1 0 0,1 1 0 0 0,-1-1 0 0 0,1 0 0 0 0,-1 1 1 0 0,1-1-1 0 0,-1 1 0 0 0,1-1 0 0 0,-1 0 0 0 0,1 0 0 0 0,0 1 1 0 0,-1-1-1 0 0,1 0 0 0 0,0 0 0 0 0,-1 0 0 0 0,1 1 0 0 0,-1-1 1 0 0,1 0-1 0 0,0 0 0 0 0,-1 0 0 0 0,1 0 0 0 0,0 0 1 0 0,-1-1-1 0 0,1 1 0 0 0,0 0 0 0 0,-1 0 0 0 0,1 0 0 0 0,0 0 1 0 0,-1-1-1 0 0,1 1 0 0 0,-1 0 0 0 0,1-1 0 0 0,-1 1 0 0 0,1 0 1 0 0,-1-1-1 0 0,1 1 0 0 0,-1-1 0 0 0,1 1 0 0 0,-1 0 1 0 0,1-1-1 0 0,-1 0 0 0 0,1 1 0 0 0,-1-1-63 0 0,2 10-190 0 0,28 99 648 0 0,-12-50-266 0 0,-3 0 0 0 0,-2 1-1 0 0,-3 1 1 0 0,-2 0 0 0 0,-2 21-192 0 0,-9-61-27 0 0,0-1 0 0 0,-2 1 1 0 0,0-1-1 0 0,-1 0 0 0 0,-1-1 1 0 0,-1 0-1 0 0,0 0 0 0 0,-1-1 1 0 0,-1 1-1 0 0,-1-2 0 0 0,-1 0 1 0 0,0 0-1 0 0,-1-1 0 0 0,0-1 1 0 0,-1 0-1 0 0,-1-1 0 0 0,0 0 1 0 0,-1-1-1 0 0,0-1 0 0 0,-1-1 1 0 0,0 0-1 0 0,-1-1 0 0 0,0-1 1 0 0,0 0-1 0 0,-5 0 27 0 0,16-6-264 0 0,0 0 0 0 0,0 0 0 0 0,0 0 0 0 0,-1-1 0 0 0,1 0 0 0 0,0 0 0 0 0,-1-1 0 0 0,1 0 0 0 0,-1-1 0 0 0,1 1 0 0 0,-1-1 0 0 0,1-1 0 0 0,0 1 0 0 0,0-1 0 0 0,-1-1 0 0 0,1 1 0 0 0,1-1 0 0 0,-1 0 0 0 0,0-1 0 0 0,1 0 1 0 0,0 0-1 0 0,-1 0 0 0 0,2-1 0 0 0,-1 1 264 0 0,-15-19-1170 0 0</inkml:trace>
  <inkml:trace contextRef="#ctx0" brushRef="#br0" timeOffset="5747.494">861 1126 1148 0 0,'3'-19'1684'0'0,"40"3"3546"0"0,-106 76-4058 0 0,45-34-1044 0 0,2 0 1 0 0,0 1 0 0 0,2 0 0 0 0,0 1 0 0 0,2 1 0 0 0,2 0 0 0 0,-4 15-129 0 0,14-42-102 0 0,-7 13-1060 0 0,-4-9-2676 0 0,11-5 2497 0 0,0-1 82 0 0,0 0 157 0 0</inkml:trace>
  <inkml:trace contextRef="#ctx0" brushRef="#br0" timeOffset="5996.435">658 1141 1700 0 0,'1'-1'115'0'0,"-1"0"0"0"0,0 1 0 0 0,0-1-1 0 0,1 0 1 0 0,-1 1 0 0 0,0-1 0 0 0,1 0 0 0 0,-1 1-1 0 0,1-1 1 0 0,-1 1 0 0 0,1-1 0 0 0,-1 1 0 0 0,1-1-1 0 0,-1 1 1 0 0,1-1 0 0 0,-1 1 0 0 0,1 0 0 0 0,0-1-1 0 0,-1 1 1 0 0,1 0 0 0 0,0-1 0 0 0,-1 1 0 0 0,1 0-1 0 0,0 0 1 0 0,-1 0 0 0 0,1-1 0 0 0,0 1 0 0 0,0 0-1 0 0,-1 0 1 0 0,1 0 0 0 0,0 0 0 0 0,-1 0-1 0 0,1 1 1 0 0,0-1 0 0 0,0 0 0 0 0,-1 0 0 0 0,1 0-1 0 0,0 1 1 0 0,-1-1 0 0 0,1 0 0 0 0,0 1 0 0 0,-1-1-1 0 0,1 0 1 0 0,-1 1 0 0 0,1-1 0 0 0,-1 1 0 0 0,1-1-1 0 0,-1 1 1 0 0,1-1 0 0 0,-1 1 0 0 0,1-1 0 0 0,-1 1-1 0 0,1 0 1 0 0,-1-1 0 0 0,0 1 0 0 0,1 0 0 0 0,-1-1-1 0 0,0 1 1 0 0,0 0 0 0 0,0-1 0 0 0,1 1 0 0 0,-1 0-1 0 0,0 0-114 0 0,5 5-128 0 0,194 159 1695 0 0,-157-137-2330 0 0,1 21-5339 0 0,-41-45 4892 0 0</inkml:trace>
  <inkml:trace contextRef="#ctx0" brushRef="#br0" timeOffset="6227.822">1215 1356 1996 0 0,'0'10'772'0'0,"-2"-2"-12"0"0,-1 17 8 0 0,-1-8-128 0 0,-3 3-71 0 0,-2 0-93 0 0,2-2-20 0 0,-2-1-96 0 0,2-6-68 0 0,-6 3-60 0 0,5-8-32 0 0,-3-1-240 0 0,4-1 8 0 0,0-3-596 0 0,7-1-540 0 0,0 0-145 0 0,0 0 61 0 0,-18-16 24 0 0</inkml:trace>
  <inkml:trace contextRef="#ctx0" brushRef="#br0" timeOffset="6460.049">1323 1146 1540 0 0,'10'7'3960'0'0,"9"21"-2524"0"0,-5-7-1050 0 0,85 45 419 0 0,-21-50-6578 0 0,-77-16 4527 0 0</inkml:trace>
  <inkml:trace contextRef="#ctx0" brushRef="#br0" timeOffset="6677.991">1665 1161 1112 0 0,'5'-10'6344'0'0,"-26"28"-4777"0"0,-87 202 1115 0 0,96-189-2507 0 0,3-6-211 0 0,-49 113-1015 0 0,3-61-3861 0 0,30-59 2216 0 0,16-15 1395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4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306 555 988 0 0,'2'-1'206'0'0,"30"-10"2381"0"0,-40 3-141 0 0,-11 10-2299 0 0,1 0 0 0 0,0 1 0 0 0,0 0 0 0 0,0 2 0 0 0,0 0 0 0 0,0 1 0 0 0,1 1 0 0 0,0 0 0 0 0,1 2 0 0 0,-1 0 0 0 0,2 0 0 0 0,-1 2-1 0 0,1 0 1 0 0,1 0 0 0 0,0 2 0 0 0,1-1 0 0 0,0 2 0 0 0,-7 9-147 0 0,2 18 313 0 0,18-39-269 0 0,6 9-11 0 0,5-6-115 0 0,0 0 0 0 0,1-1 0 0 0,-1 0 0 0 0,1-1 1 0 0,0 0-1 0 0,0-1 0 0 0,0-1 0 0 0,0 0 1 0 0,1 0-1 0 0,-1-1 0 0 0,0-1 0 0 0,0 0 1 0 0,0 0-1 0 0,0-1 0 0 0,0-1 0 0 0,0 0 1 0 0,0-1-1 0 0,-1 0 0 0 0,1-1 0 0 0,-1 0 0 0 0,0-1 1 0 0,5-3 81 0 0,-6 3-117 0 0,0-1-1 0 0,-1 0 1 0 0,0 0 0 0 0,0-1 0 0 0,0 0 0 0 0,-1 0 0 0 0,0-1-1 0 0,-1 0 1 0 0,0-1 0 0 0,0 0 0 0 0,-1 0 0 0 0,0 0 0 0 0,-1-1 0 0 0,0 1-1 0 0,-1-1 1 0 0,0 0 0 0 0,-1-1 0 0 0,0 1 0 0 0,-1-1 0 0 0,0 1 0 0 0,0-1-1 0 0,-2 0 1 0 0,1 0 0 0 0,-2-8 117 0 0,3-19-131 0 0</inkml:trace>
  <inkml:trace contextRef="#ctx0" brushRef="#br0" timeOffset="264.553">395 268 4836 0 0,'-6'-22'169'0'0,"-56"-129"1707"0"0,61 150-1856 0 0,0 0 0 0 0,0 0 0 0 0,1 0 0 0 0,-1 1 0 0 0,0-1 0 0 0,0 0 0 0 0,0 1 1 0 0,-1-1-1 0 0,1 0 0 0 0,0 1 0 0 0,0-1 0 0 0,0 1 0 0 0,0-1 0 0 0,0 1 0 0 0,-1 0 1 0 0,1 0-1 0 0,0-1 0 0 0,0 1 0 0 0,0 0 0 0 0,-1 0 0 0 0,1 0 0 0 0,0 0 0 0 0,0 1 1 0 0,-1-1-1 0 0,1 0 0 0 0,0 0 0 0 0,0 1 0 0 0,0-1 0 0 0,0 1 0 0 0,-1-1 0 0 0,1 1 1 0 0,0-1-1 0 0,0 1 0 0 0,0 0 0 0 0,0-1 0 0 0,0 1 0 0 0,0 0 0 0 0,0 0 0 0 0,1 0 0 0 0,-1 0 1 0 0,0 0-1 0 0,0 0 0 0 0,1 0 0 0 0,-1 0 0 0 0,0 0 0 0 0,1 0 0 0 0,-1 0 0 0 0,1 0 1 0 0,-1 1-21 0 0,-26 60 142 0 0,23-21-16 0 0,2-1 0 0 0,2 1 0 0 0,1-1 0 0 0,2 1 0 0 0,2-1 0 0 0,2 0 0 0 0,1 0 0 0 0,2-1 0 0 0,2 0 0 0 0,1-1 0 0 0,4 3-126 0 0,42 94-1037 0 0,-48-138-4089 0 0,-13-4 4038 0 0</inkml:trace>
  <inkml:trace contextRef="#ctx0" brushRef="#br0" timeOffset="601.309">541 458 1564 0 0,'8'6'199'0'0,"0"-1"0"0"0,1 2-1 0 0,-2-1 1 0 0,1 1 0 0 0,-1 0 0 0 0,0 1-1 0 0,0 0 1 0 0,-1 0 0 0 0,0 0 0 0 0,-1 1-1 0 0,0-1 1 0 0,0 1 0 0 0,-1 1 0 0 0,0-1-1 0 0,0 1 1 0 0,-1-1 0 0 0,-1 1-1 0 0,0 0 1 0 0,0 0 0 0 0,0 0 0 0 0,-1 0-1 0 0,-1 0 1 0 0,0 1 0 0 0,0-1-199 0 0,-1-3 165 0 0,0 1 0 0 0,-1-1 0 0 0,1 0 1 0 0,-1 0-1 0 0,-1 0 0 0 0,1-1 0 0 0,-1 1 0 0 0,0 0 0 0 0,-1-1 1 0 0,1 0-1 0 0,-1 0 0 0 0,-1 0 0 0 0,1 0 0 0 0,-1-1 1 0 0,0 1-1 0 0,0-1 0 0 0,0 0 0 0 0,-1-1 0 0 0,-1 1-165 0 0,6-4 188 0 0,4-11-197 0 0,0 1 0 0 0,0-1 0 0 0,1 1-1 0 0,0 0 1 0 0,1 1 0 0 0,0-1 0 0 0,0 1 0 0 0,1 0-1 0 0,0 0 1 0 0,0 0 0 0 0,1 1 0 0 0,0 0 0 0 0,0 1-1 0 0,4-4 10 0 0,21-23-175 0 0,91-98-546 0 0,-129 135 742 0 0,1 0-1 0 0,0 1 0 0 0,0-1 0 0 0,1 1 1 0 0,0 0-1 0 0,-1 0 0 0 0,2 1 0 0 0,-1-1 0 0 0,0 1 1 0 0,1 0-1 0 0,0 0 0 0 0,1 0 0 0 0,-1 0 1 0 0,1 0-1 0 0,1 1 0 0 0,-1-1 0 0 0,1 1 0 0 0,0-1 1 0 0,0 1-1 0 0,1-1 0 0 0,0 1 0 0 0,0 0 0 0 0,0-1 1 0 0,1 1-1 0 0,0-1 0 0 0,1 1 0 0 0,-1-1 1 0 0,1 1-1 0 0,0-1 0 0 0,1 0 0 0 0,-1 0 0 0 0,1 0 1 0 0,1 0-1 0 0,-1 0 0 0 0,1-1 0 0 0,0 0 1 0 0,0 1-1 0 0,0-2 0 0 0,1 1 0 0 0,0 0 0 0 0,0-1 1 0 0,0 0-1 0 0,0 0 0 0 0,1 0 0 0 0,0-1 1 0 0,1 1-21 0 0,15 7-689 0 0,0-1 1 0 0,1-2 0 0 0,1 0 0 0 0,-1-1 0 0 0,1-1 0 0 0,0-2 0 0 0,0 0-1 0 0,0-1 1 0 0,5-2 688 0 0,-11 0-1268 0 0</inkml:trace>
  <inkml:trace contextRef="#ctx0" brushRef="#br0" timeOffset="1715.325">1565 488 1624 0 0,'-22'-20'4495'0'0,"-42"17"-3235"0"0,53 3-814 0 0,-5 0-278 0 0,0 1 0 0 0,0 1-1 0 0,1 0 1 0 0,-1 2 0 0 0,1-1 0 0 0,0 2 0 0 0,-1 0 0 0 0,2 1 0 0 0,-1 0 0 0 0,1 1 0 0 0,0 1 0 0 0,-5 4-168 0 0,-13 34 781 0 0,36-43-797 0 0,-1 1-1 0 0,2-1 1 0 0,-1 0 0 0 0,0 0 0 0 0,1 0-1 0 0,-1 0 1 0 0,1-1 0 0 0,0 0 0 0 0,0 0 0 0 0,0 0-1 0 0,0-1 1 0 0,0 0 0 0 0,0 0 0 0 0,0 0-1 0 0,0 0 1 0 0,0-1 0 0 0,1 0 0 0 0,-1 0-1 0 0,4 0 17 0 0,6-1-75 0 0,-1 1 0 0 0,1-2 0 0 0,-1 0 0 0 0,1-1 0 0 0,-1 0 0 0 0,0-1-1 0 0,0 0 1 0 0,-1-2 0 0 0,1 1 0 0 0,-1-2 0 0 0,0 1 0 0 0,-1-2 0 0 0,0 0 0 0 0,0 0 0 0 0,0-1-1 0 0,-1-1 1 0 0,-1 0 0 0 0,0 0 0 0 0,0-1 0 0 0,-1 0 0 0 0,0-1 0 0 0,-1 0 0 0 0,0 0-1 0 0,4-11 76 0 0,-1-1 47 0 0,-1-1-1 0 0,-2 0 0 0 0,0 0 1 0 0,-1-1-1 0 0,-2 0 0 0 0,-1 0 1 0 0,-1-1-1 0 0,-1 1 0 0 0,-1-1 1 0 0,-3-17-47 0 0,-48-75 1279 0 0,48 119-1266 0 0,0 0-1 0 0,0 1 1 0 0,1-1-1 0 0,-1 0 1 0 0,0 1-1 0 0,0-1 0 0 0,0 1 1 0 0,0-1-1 0 0,0 1 1 0 0,1 0-1 0 0,-1 0 1 0 0,0 0-1 0 0,1 0 1 0 0,-1 0-1 0 0,0 0 1 0 0,1 0-1 0 0,-1 1 1 0 0,1-1-1 0 0,0 1 0 0 0,0-1 1 0 0,-1 1-1 0 0,1-1 1 0 0,0 1-1 0 0,0-1 1 0 0,0 1-1 0 0,0 0 1 0 0,1 0-1 0 0,-1 0 1 0 0,0-1-1 0 0,1 1 0 0 0,0 0 1 0 0,-1 0-1 0 0,1 0 1 0 0,0 0-1 0 0,0 2-12 0 0,-5 13-17 0 0,2 1 0 0 0,0 0 0 0 0,1-1 0 0 0,1 1 0 0 0,0 0 0 0 0,2 0-1 0 0,0 0 1 0 0,1 0 0 0 0,0-1 0 0 0,2 1 0 0 0,0-1 0 0 0,1 1 0 0 0,1-1 0 0 0,0-1 0 0 0,1 1-1 0 0,1-1 1 0 0,1 0 0 0 0,0-1 0 0 0,1 0 0 0 0,0-1 0 0 0,1 0 0 0 0,1 0 0 0 0,1-1-1 0 0,-1-1 1 0 0,2 0 0 0 0,0-1 0 0 0,0 0 0 0 0,1-1 0 0 0,0-1 0 0 0,1 0 0 0 0,2 0 17 0 0,-12-7-100 0 0,0 1 0 0 0,-1-1 0 0 0,1-1 0 0 0,0 1 0 0 0,0-1 0 0 0,1 0 0 0 0,-1-1 0 0 0,0 1 0 0 0,0-1 0 0 0,0 0-1 0 0,0-1 1 0 0,1 0 0 0 0,-1 0 0 0 0,0 0 0 0 0,0 0 0 0 0,0-1 0 0 0,0 0 0 0 0,-1 0 0 0 0,1-1 0 0 0,-1 0 0 0 0,1 0 0 0 0,-1 0 0 0 0,0 0 0 0 0,0-1 0 0 0,0 0 0 0 0,0 0 0 0 0,-1-1 0 0 0,0 1 0 0 0,0-1 0 0 0,0 0 0 0 0,0 0 100 0 0,12-47 341 0 0,-16 50-118 0 0,-2-32 1310 0 0,2 35-1518 0 0,0-1-1 0 0,1 1 1 0 0,-1-1-1 0 0,0 1 1 0 0,0-1-1 0 0,0 1 1 0 0,0 0-1 0 0,0-1 1 0 0,0 1-1 0 0,0-1 1 0 0,0 1-1 0 0,0-1 1 0 0,-1 1-1 0 0,1 0 0 0 0,0-1 1 0 0,0 1-1 0 0,0-1 1 0 0,-1 1-1 0 0,1-1 1 0 0,0 1-1 0 0,0-1 1 0 0,-1 1-1 0 0,1-1 1 0 0,-1 0-1 0 0,1 1 1 0 0,0-1-1 0 0,-1 1 1 0 0,1-1-1 0 0,-1 0 1 0 0,1 1-1 0 0,-1-1 1 0 0,1 0-1 0 0,-1 1 1 0 0,1-1-1 0 0,-1 0 1 0 0,1 0-1 0 0,-1 0 1 0 0,1 1-1 0 0,-1-1 1 0 0,0 0-1 0 0,1 0 1 0 0,-1 0-1 0 0,1 0 1 0 0,-1 0-1 0 0,1 0 1 0 0,-1 0-1 0 0,0 0 1 0 0,1-1-15 0 0,10 12-22 0 0,2-2-1 0 0,-1 1 1 0 0,1-2 0 0 0,1 0 0 0 0,0 0 0 0 0,0-1 0 0 0,0 0 0 0 0,1-2 0 0 0,0 1 0 0 0,0-2 0 0 0,0 0 0 0 0,1 0 0 0 0,-1-1 0 0 0,1-1 0 0 0,0-1 0 0 0,0 0 0 0 0,-1-1 0 0 0,1 0 0 0 0,0-1 0 0 0,7-2 22 0 0,133-33-559 0 0,-146 33 618 0 0,1-1 1 0 0,-1-1-1 0 0,0 0 0 0 0,-1 0 1 0 0,1-1-1 0 0,-1 0 0 0 0,0 0 1 0 0,0-1-1 0 0,-1 0 0 0 0,0 0 1 0 0,0-1-1 0 0,-1 0 0 0 0,1 0 0 0 0,-2-1 1 0 0,1 1-1 0 0,-2-1 0 0 0,1-1 1 0 0,-1 1-1 0 0,0 0 0 0 0,-1-1 1 0 0,0 0-1 0 0,0-2-59 0 0,-3 10 213 0 0,0 2-9 0 0,0 0-16 0 0,11-19 459 0 0,9 116-403 0 0,-5 0-1 0 0,-3 0 1 0 0,-5 1-1 0 0,-4 43-243 0 0,-26 40 124 0 0,21-165-42 0 0,-2-1 0 0 0,0 1 0 0 0,0-1 0 0 0,-1 0 0 0 0,-1 0 0 0 0,-1 0 0 0 0,0-1 0 0 0,-1 0 0 0 0,-1 0 0 0 0,0-1 0 0 0,0 0 0 0 0,-9 8-82 0 0,17-20 11 0 0,-1 1 0 0 0,1-1 0 0 0,0 0 0 0 0,-1 0 0 0 0,1 1 0 0 0,-1-1 0 0 0,0 0 0 0 0,1 0 0 0 0,-1-1 0 0 0,0 1 0 0 0,0 0 0 0 0,1-1 0 0 0,-1 1 1 0 0,0-1-1 0 0,0 1 0 0 0,0-1 0 0 0,0 0 0 0 0,0 0 0 0 0,1 1 0 0 0,-1-2 0 0 0,0 1 0 0 0,0 0 0 0 0,0 0 0 0 0,0 0 0 0 0,0-1 0 0 0,0 1 0 0 0,1-1 0 0 0,-1 0 1 0 0,0 1-1 0 0,0-1 0 0 0,1 0 0 0 0,-1 0 0 0 0,0 0 0 0 0,1 0 0 0 0,-1-1 0 0 0,1 1 0 0 0,0 0 0 0 0,-1 0 0 0 0,1-1 0 0 0,0 1 0 0 0,0-1 0 0 0,0 0 0 0 0,0 1 1 0 0,0-1-1 0 0,0 0 0 0 0,0 1 0 0 0,0-1 0 0 0,1 0 0 0 0,-1 0 0 0 0,1 1 0 0 0,-1-1 0 0 0,1-2-11 0 0,-18-104-355 0 0,22 69-168 0 0,2 0 0 0 0,1 0 0 0 0,2 1 0 0 0,2 0 0 0 0,1 0 0 0 0,2 2 1 0 0,2-1-1 0 0,1 2 0 0 0,2 0 0 0 0,1 1 0 0 0,2 1 0 0 0,1 1 1 0 0,2 1-1 0 0,0 1 0 0 0,10-6 523 0 0,49-37-2682 0 0,-46 42 1358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2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1352 603 1880 0 0,'-37'-43'1253'0'0,"29"39"-1074"0"0,-38-13 1151 0 0,44 17-1081 0 0,-3 3-44 0 0,-5 8-61 0 0,0 0 0 0 0,1 0 0 0 0,0 1-1 0 0,1 0 1 0 0,0 1 0 0 0,1-1-1 0 0,0 2 1 0 0,1-1 0 0 0,1 1 0 0 0,0 0-1 0 0,0 0 1 0 0,2 0 0 0 0,0 0-1 0 0,0 1 1 0 0,2 0 0 0 0,0-1 0 0 0,0 1-1 0 0,1 0 1 0 0,1 0 0 0 0,3 14-144 0 0,24 207 1269 0 0,26 26-153 0 0,-29-161-723 0 0,-5 2 0 0 0,-5 1 0 0 0,-4 0 0 0 0,-4 3-393 0 0,-6-95-44 0 0,-1 1 1 0 0,0 0-1 0 0,0 0 1 0 0,-2-1-1 0 0,0 1 1 0 0,0 0-1 0 0,-1-1 0 0 0,0 0 1 0 0,-1 0-1 0 0,-1 0 1 0 0,0 0-1 0 0,0 0 1 0 0,-1-1-1 0 0,-1 0 1 0 0,1 0-1 0 0,-2-1 1 0 0,0 0-1 0 0,0 0 1 0 0,-1-1-1 0 0,0 0 1 0 0,0-1-1 0 0,-1 1 0 0 0,0-2 1 0 0,-1 0-1 0 0,0 0 1 0 0,0-1-1 0 0,-9 4 44 0 0,17-11-182 0 0,-1 0-1 0 0,0-1 1 0 0,0 1-1 0 0,0-1 1 0 0,1 0 0 0 0,-1 0-1 0 0,1 0 1 0 0,0 0-1 0 0,0-1 1 0 0,-1 1-1 0 0,1-1 1 0 0,1 0-1 0 0,-1 0 1 0 0,0 0-1 0 0,1 0 1 0 0,0-1-1 0 0,-1 1 1 0 0,1-1 0 0 0,1 1-1 0 0,-1-1 1 0 0,0 0-1 0 0,1 1 1 0 0,0-1-1 0 0,0 0 1 0 0,0 0-1 0 0,0 0 1 0 0,0-3 182 0 0,-6-69-2725 0 0,6 49 1448 0 0</inkml:trace>
  <inkml:trace contextRef="#ctx0" brushRef="#br0" timeOffset="353.46">2066 696 1016 0 0,'-3'-2'127'0'0,"-1"0"0"0"0,1-1-1 0 0,-1 2 1 0 0,0-1 0 0 0,0 0 0 0 0,0 1 0 0 0,0 0-1 0 0,0 0 1 0 0,0 0 0 0 0,0 0 0 0 0,0 0 0 0 0,0 1-1 0 0,0 0 1 0 0,-1 0 0 0 0,1 0 0 0 0,0 1 0 0 0,0-1-1 0 0,0 1 1 0 0,0 0 0 0 0,0 0 0 0 0,0 0-1 0 0,0 1 1 0 0,0-1 0 0 0,0 1 0 0 0,0 0 0 0 0,1 0-1 0 0,-1 0 1 0 0,1 1 0 0 0,-1-1 0 0 0,1 1 0 0 0,0 0-1 0 0,0 0 1 0 0,0 0 0 0 0,1 0 0 0 0,-1 1 0 0 0,1-1-1 0 0,0 1 1 0 0,0-1 0 0 0,0 1-127 0 0,-52 153 1817 0 0,53-112-1443 0 0,2 0 1 0 0,3 0-1 0 0,1 0 1 0 0,2-1-1 0 0,2 0 0 0 0,7 17-374 0 0,-11-40 161 0 0,14 61 199 0 0,1-9-42 0 0,-4 1 0 0 0,-3 1 1 0 0,-3 0-1 0 0,-2 47-318 0 0,-8-109-104 0 0,-1 1 0 0 0,-1 0 1 0 0,0-1-1 0 0,-1 1 0 0 0,0-1 1 0 0,-2 0-1 0 0,1 0 0 0 0,-1 0 1 0 0,-1-1-1 0 0,0 0 0 0 0,-1 0 1 0 0,-5 6 103 0 0,9-13-255 0 0,0-1 0 0 0,-1 0 1 0 0,0 0-1 0 0,0 0 0 0 0,0 0 0 0 0,-1-1 1 0 0,1 0-1 0 0,-1 0 0 0 0,0 0 1 0 0,1 0-1 0 0,-1-1 0 0 0,-1 1 1 0 0,1-1-1 0 0,0-1 0 0 0,0 1 1 0 0,-1-1-1 0 0,1 0 0 0 0,-1 0 1 0 0,1-1-1 0 0,-1 1 0 0 0,1-1 0 0 0,-1 0 1 0 0,0-1-1 0 0,1 1 0 0 0,-1-1 1 0 0,1 0-1 0 0,0-1 0 0 0,-1 1 1 0 0,1-1-1 0 0,-3-1 255 0 0,-16-9-1101 0 0</inkml:trace>
  <inkml:trace contextRef="#ctx0" brushRef="#br0" timeOffset="756.94">1777 2241 1816 0 0,'-24'9'4093'0'0,"33"-5"-1632"0"0,45-2-1001 0 0,214-47-1290 0 0,-84-2-7642 0 0,-165 38 6256 0 0</inkml:trace>
  <inkml:trace contextRef="#ctx0" brushRef="#br0" timeOffset="1441.239">2850 1843 988 0 0,'-109'161'4293'0'0,"80"-128"-3812"0"0,-2-1-1 0 0,-1-2 1 0 0,-2-1 0 0 0,-1-2-1 0 0,-1-1 1 0 0,-1-2-1 0 0,-1-1 1 0 0,0-2-1 0 0,-10 2-480 0 0,46-22 23 0 0,0 1-1 0 0,0-1 0 0 0,0 0 1 0 0,0 0-1 0 0,0 0 1 0 0,0 0-1 0 0,0 0 1 0 0,0-1-1 0 0,-1 1 0 0 0,1 0 1 0 0,0-1-1 0 0,0 0 1 0 0,0 1-1 0 0,-1-1 1 0 0,1 0-1 0 0,0 0 0 0 0,0-1 1 0 0,-1 1-1 0 0,1 0 1 0 0,0-1-1 0 0,0 1 1 0 0,-1-1-1 0 0,1 0 0 0 0,0 0 1 0 0,0 1-1 0 0,0-1 1 0 0,0-1-1 0 0,0 1 1 0 0,0 0-1 0 0,1 0 0 0 0,-1-1 1 0 0,0 1-1 0 0,1-1 1 0 0,-1 0-1 0 0,1 1 0 0 0,-1-1 1 0 0,1 0-1 0 0,0 0 1 0 0,-1 0-1 0 0,1 0 1 0 0,0 0-1 0 0,1 0 0 0 0,-1 0 1 0 0,0 0-1 0 0,0 0 1 0 0,1-1-1 0 0,-1 1 1 0 0,1-1-23 0 0,13-104 27 0 0,-8 99-30 0 0,1 1-1 0 0,0-1 1 0 0,0 1 0 0 0,1 0 0 0 0,0 0 0 0 0,0 1 0 0 0,1 0 0 0 0,-1 0-1 0 0,1 1 1 0 0,1 0 0 0 0,-1 1 0 0 0,1-1 0 0 0,-1 2 0 0 0,1-1 0 0 0,1 1 0 0 0,-1 0-1 0 0,0 1 1 0 0,1 0 0 0 0,-1 1 0 0 0,1 0 0 0 0,-1 0 0 0 0,1 1 0 0 0,-1 0-1 0 0,1 1 1 0 0,-1 0 0 0 0,1 1 0 0 0,-1 0 0 0 0,1 0 0 0 0,-1 1 0 0 0,0 0 0 0 0,0 0-1 0 0,0 1 1 0 0,2 2 3 0 0,47 9 9 0 0,1-2-1 0 0,1-3 0 0 0,-1-3 0 0 0,2-2 1 0 0,50-3-9 0 0,-22-23 144 0 0,-89 18-139 0 0,1-1 1 0 0,-1 1-1 0 0,-1-1 0 0 0,1 1 0 0 0,0 0 0 0 0,-1-1 0 0 0,0 1 1 0 0,0 0-1 0 0,0 0 0 0 0,0 0 0 0 0,0 0 0 0 0,-1-1 0 0 0,1 2 1 0 0,-1-1-1 0 0,0 0 0 0 0,0 0 0 0 0,0 0 0 0 0,0 1 0 0 0,0-1 1 0 0,0 1-1 0 0,-1 0 0 0 0,1 0 0 0 0,-1 0 0 0 0,0 0 0 0 0,0 0 1 0 0,0 0-1 0 0,0 1 0 0 0,0-1 0 0 0,0 1 0 0 0,0 0 0 0 0,0 0 1 0 0,-1 0-6 0 0,-161-68-895 0 0,133 59-40 0 0,1-1 1 0 0,1-2-1 0 0,0 0 0 0 0,1-2 1 0 0,0-2-1 0 0,2 0 0 0 0,0-2 1 0 0,-22-20 934 0 0,21 11-1134 0 0</inkml:trace>
  <inkml:trace contextRef="#ctx0" brushRef="#br0" timeOffset="2233.35">2522 421 1056 0 0,'-15'25'474'0'0,"-1"-2"0"0"0,-1 1 0 0 0,0-2 0 0 0,-2 0 0 0 0,-1-2 0 0 0,0 0 0 0 0,-1-1 0 0 0,-2-1 0 0 0,0-1 1 0 0,0-1-1 0 0,-2-1 0 0 0,1-1 0 0 0,-2-1 0 0 0,0-1 0 0 0,-6 0-474 0 0,28-10 50 0 0,0 0-1 0 0,1-1 1 0 0,-1 0 0 0 0,1 0 0 0 0,-1 0-1 0 0,0 0 1 0 0,0-1 0 0 0,0 0 0 0 0,0 1 0 0 0,1-1-1 0 0,-1 0 1 0 0,0-1 0 0 0,0 1 0 0 0,0-1-1 0 0,1 0 1 0 0,-1 0 0 0 0,0 0 0 0 0,1 0 0 0 0,-1-1-1 0 0,0 1 1 0 0,1-1 0 0 0,0 0 0 0 0,-1 0 0 0 0,1 0-1 0 0,0 0 1 0 0,0-1 0 0 0,0 1 0 0 0,1-1-1 0 0,-1 0 1 0 0,1 0 0 0 0,-1 0 0 0 0,1 0 0 0 0,0 0-1 0 0,0-1 1 0 0,0 1 0 0 0,0 0 0 0 0,1-1-1 0 0,0 0 1 0 0,-1 1 0 0 0,1-1 0 0 0,1 0 0 0 0,-1 0-1 0 0,0 1 1 0 0,1-1 0 0 0,0-1-50 0 0,2-1-3 0 0,1 1-1 0 0,0 0 1 0 0,1 0-1 0 0,-1 0 1 0 0,1 1-1 0 0,0-1 1 0 0,0 1-1 0 0,1 0 1 0 0,-1 0 0 0 0,1 0-1 0 0,0 1 1 0 0,0-1-1 0 0,0 1 1 0 0,0 1-1 0 0,0-1 1 0 0,1 1-1 0 0,-1 0 1 0 0,1 0-1 0 0,0 0 1 0 0,-1 1 0 0 0,1-1-1 0 0,0 2 1 0 0,0-1-1 0 0,0 1 1 0 0,0 0-1 0 0,0 0 1 0 0,0 0-1 0 0,0 1 1 0 0,0 0 0 0 0,0 0 3 0 0,204 27-147 0 0,32-23 138 0 0,-167-26 3 0 0,-75 20-11 0 0,0-1 0 0 0,-1 0-1 0 0,1 0 1 0 0,-1 1 0 0 0,1-1-1 0 0,-1 0 1 0 0,0 1 0 0 0,0-1-1 0 0,0 1 1 0 0,0-1 0 0 0,0 1-1 0 0,0-1 1 0 0,0 1 0 0 0,0 0-1 0 0,0-1 1 0 0,-1 1 0 0 0,1 0-1 0 0,-1 0 1 0 0,1 0 0 0 0,-1 0-1 0 0,1 0 1 0 0,-1 0 0 0 0,1 1-1 0 0,-1-1 1 0 0,0 1 0 0 0,1-1-1 0 0,-1 1 1 0 0,0-1 0 0 0,0 1-1 0 0,1 0 1 0 0,-1 0 0 0 0,0 0 17 0 0,-1-2-22 0 0,-24-5-587 0 0,0 2 0 0 0,0 0 0 0 0,0 2 0 0 0,0 1 0 0 0,-1 1 0 0 0,1 1 0 0 0,-1 1 0 0 0,1 2 0 0 0,0 1 0 0 0,-20 5 609 0 0,19-3-1224 0 0</inkml:trace>
  <inkml:trace contextRef="#ctx0" brushRef="#br0" timeOffset="2899.57">0 2680 2324 0 0,'8'1'5961'0'0,"40"-5"-5371"0"0,293-56 405 0 0,-114 29-7033 0 0,-211 28 4854 0 0,-5 0 20 0 0</inkml:trace>
  <inkml:trace contextRef="#ctx0" brushRef="#br0" timeOffset="3796.162">1501 2325 1120 0 0,'-22'34'882'0'0,"-1"0"-1"0"0,-1-1 1 0 0,-2-1-1 0 0,-1-2 1 0 0,-2-1-1 0 0,0-1 1 0 0,-17 11-882 0 0,28-23 337 0 0,-1 0 1 0 0,-1-1-1 0 0,0-1 1 0 0,-1-1-1 0 0,-1-1 0 0 0,0 0 1 0 0,0-2-1 0 0,-1-1 1 0 0,-1-1-1 0 0,1 0 1 0 0,-1-2-1 0 0,0-1 1 0 0,-23 2-338 0 0,42-9 12 0 0,1 0 0 0 0,-1 0 0 0 0,1 0 0 0 0,0-1 0 0 0,0 0 0 0 0,0 1-1 0 0,0-1 1 0 0,0-1 0 0 0,1 1 0 0 0,0-1 0 0 0,-1 1 0 0 0,1-1 0 0 0,0 0 0 0 0,1 0 0 0 0,-1 0 0 0 0,1 0 0 0 0,0-1 0 0 0,0 1 0 0 0,0-1 0 0 0,0 1 0 0 0,1-1 0 0 0,0 0 0 0 0,0 1 0 0 0,0-1 0 0 0,0 0 0 0 0,1 0 0 0 0,0 0 0 0 0,0 0 0 0 0,0 1 0 0 0,1-1 0 0 0,0 0 0 0 0,0 0 0 0 0,0 0 0 0 0,0 1-1 0 0,1-1 1 0 0,0-1-12 0 0,-1 0-20 0 0,1 1 0 0 0,1-1 0 0 0,-1 0 0 0 0,1 1 0 0 0,0-1 0 0 0,0 1 0 0 0,0 0 0 0 0,1 0 0 0 0,-1 0 0 0 0,1 0 0 0 0,1 1 0 0 0,-1 0 0 0 0,1-1 0 0 0,-1 2 0 0 0,1-1 0 0 0,0 0 0 0 0,1 1 0 0 0,-1 0 0 0 0,1 0 0 0 0,-1 1 0 0 0,1 0-1 0 0,0 0 1 0 0,0 0 0 0 0,0 0 0 0 0,0 1 0 0 0,0 0 0 0 0,0 0 0 0 0,0 1 0 0 0,0 0 0 0 0,0 0 0 0 0,0 0 0 0 0,4 1 20 0 0,344 72-167 0 0,-324-70 174 0 0,0-2 0 0 0,0-1 0 0 0,0-2 0 0 0,-1 0 0 0 0,1-2 0 0 0,-1-2 0 0 0,0 0 0 0 0,12-5-7 0 0,-39 10-1 0 0,0 1 0 0 0,0 0 1 0 0,0-1-1 0 0,0 1 0 0 0,0-1 0 0 0,0 0 0 0 0,-1 1 0 0 0,1-1 0 0 0,0 0 0 0 0,0 0 0 0 0,0 0 0 0 0,-1 0 0 0 0,1-1 0 0 0,0 1 0 0 0,-1 0 0 0 0,1-1 0 0 0,-1 1 0 0 0,0-1 0 0 0,0 0 0 0 0,1 1 0 0 0,-1-1 0 0 0,0 0 0 0 0,0 0 1 0 0,0 1-1 0 0,-1-1 0 0 0,1 0 0 0 0,0 0 0 0 0,-1 0 0 0 0,1 0 0 0 0,-1 0 0 0 0,0 0 0 0 0,1 0 0 0 0,-1 0 0 0 0,0 0 0 0 0,0 0 0 0 0,-1 0 0 0 0,1-1 0 0 0,0 1 0 0 0,-1 0 0 0 0,1 0 0 0 0,-1 1 0 0 0,0-1 0 0 0,1 0 1 0 0,-1 0-1 0 0,0 0 0 0 0,0 0 0 0 0,0 1 0 0 0,0-1 0 0 0,-1 0 0 0 0,1 1 0 0 0,0-1 0 0 0,-1 1 0 0 0,1-1 0 0 0,-1 1 0 0 0,1 0 0 0 0,-1 0 0 0 0,0-1 0 0 0,0 1 0 0 0,1 0 0 0 0,-1 1 0 0 0,0-1 1 0 0,-16-10-203 0 0,0 1 0 0 0,-1 1 0 0 0,0 1-1 0 0,0 1 1 0 0,-1 0 0 0 0,1 2 0 0 0,-1 0-1 0 0,-1 1 1 0 0,1 1 0 0 0,-12 0 203 0 0,-120-30-6318 0 0,127 22 5090 0 0</inkml:trace>
  <inkml:trace contextRef="#ctx0" brushRef="#br0" timeOffset="4702.439">1464 124 1404 0 0,'0'0'532'0'0,"0"0"-16"0"0,0 0-115 0 0,0 0-64 0 0,0 0-35 0 0,0 0-20 0 0,0 0 26 0 0,0 0 33 0 0,0 0-50 0 0,0 0-43 0 0,0 5 0 0 0,-5 8-144 0 0,0 1 0 0 0,-1-1 1 0 0,0 0-1 0 0,0-1 0 0 0,-2 0 0 0 0,0 0 1 0 0,0 0-1 0 0,-1-1 0 0 0,0 0 1 0 0,-1-1-1 0 0,0 0 0 0 0,-1 0 0 0 0,0-1 1 0 0,0-1-1 0 0,-1 0 0 0 0,0 0 1 0 0,0-1-1 0 0,-1-1 0 0 0,0 0 0 0 0,-4 1-104 0 0,-4 3 154 0 0,-1 0 0 0 0,0-1 0 0 0,0-1 0 0 0,-1-1 0 0 0,0 0 0 0 0,0-2 0 0 0,-1-1 0 0 0,1-1 0 0 0,-13-1-154 0 0,31-3 16 0 0,-1 0-1 0 0,1 0 0 0 0,0-1 1 0 0,0 1-1 0 0,-1-1 0 0 0,1-1 1 0 0,1 1-1 0 0,-1-1 0 0 0,0 1 0 0 0,1-1 1 0 0,-1-1-1 0 0,1 1 0 0 0,0-1 1 0 0,0 0-1 0 0,0 1 0 0 0,0-2 0 0 0,1 1 1 0 0,0 0-1 0 0,0-1 0 0 0,0 1 1 0 0,0-1-1 0 0,1 0 0 0 0,0 0 1 0 0,0 0-1 0 0,0 0 0 0 0,0-1 0 0 0,1 1 1 0 0,0 0-1 0 0,0-1 0 0 0,1 1 1 0 0,-1-1-1 0 0,1-2-15 0 0,3 1 5 0 0,1 0 0 0 0,0 0 1 0 0,0 0-1 0 0,0 1 0 0 0,1 0 0 0 0,0 0 1 0 0,0 0-1 0 0,0 0 0 0 0,1 1 0 0 0,0 0 0 0 0,0 0 1 0 0,0 0-1 0 0,1 1 0 0 0,0 0 0 0 0,0 0 1 0 0,0 1-1 0 0,0-1 0 0 0,0 2 0 0 0,1-1 1 0 0,-1 1-1 0 0,7-1-5 0 0,10-2-20 0 0,-1 2 0 0 0,1 0 0 0 0,0 2 1 0 0,0 1-1 0 0,0 0 0 0 0,0 2 0 0 0,0 1 0 0 0,0 0 0 0 0,2 3 20 0 0,49 4-44 0 0,271 22 196 0 0,-324-32 134 0 0,-20 0-250 0 0,5-13-191 0 0,-166-7-3714 0 0,136 20 1926 0 0,13 0 750 0 0</inkml:trace>
  <inkml:trace contextRef="#ctx0" brushRef="#br0" timeOffset="5832.976">1428 206 1440 0 0,'0'0'460'0'0,"0"0"-44"0"0,0 0 4 0 0,0 0 6 0 0,0 0 14 0 0,3-5-32 0 0,72-35 612 0 0,13 20-437 0 0,127-52 1023 0 0,-215 72-1599 0 0,1 0 1 0 0,0-1-1 0 0,0 1 1 0 0,0 0 0 0 0,0-1-1 0 0,-1 1 1 0 0,1-1-1 0 0,0 1 1 0 0,-1-1 0 0 0,1 0-1 0 0,0 1 1 0 0,-1-1-1 0 0,1 1 1 0 0,0-1 0 0 0,-1 0-1 0 0,1 0 1 0 0,-1 1-1 0 0,1-1 1 0 0,-1 0 0 0 0,0 0-1 0 0,1 0 1 0 0,-1 0-1 0 0,0 1 1 0 0,0-1 0 0 0,1 0-1 0 0,-1 0 1 0 0,0 0-1 0 0,0 0 1 0 0,0 0 0 0 0,0 0-1 0 0,0 1 1 0 0,0-1-1 0 0,0 0 1 0 0,-1 0 0 0 0,1 0-1 0 0,0 0 1 0 0,0 0-1 0 0,-1 0 1 0 0,1 1 0 0 0,0-1-1 0 0,-1 0 1 0 0,1 0-1 0 0,-1 0 1 0 0,1 1 0 0 0,-1-1-1 0 0,1 0 1 0 0,-1 1-1 0 0,0-1 1 0 0,1 1 0 0 0,-1-1-1 0 0,0 0 1 0 0,0 1-1 0 0,1-1 1 0 0,-1 1 0 0 0,0 0-1 0 0,0-1 1 0 0,0 1-1 0 0,1 0 1 0 0,-2-1-8 0 0,-53-21 72 0 0,-69 16 6 0 0,116 6-98 0 0,0 0 1 0 0,1 1-1 0 0,-1 0 1 0 0,0 0 0 0 0,0 0-1 0 0,0 1 1 0 0,1 1-1 0 0,-1-1 1 0 0,1 1 0 0 0,0 0-1 0 0,0 1 1 0 0,0 0-1 0 0,0 0 1 0 0,0 0 0 0 0,1 1-1 0 0,0 0 1 0 0,0 0-1 0 0,0 1 1 0 0,1 0 0 0 0,0 0-1 0 0,0 0 1 0 0,0 0-1 0 0,1 1 1 0 0,0 0 0 0 0,0 0-1 0 0,0 0 1 0 0,1 0-1 0 0,-1 5 20 0 0,5-4-234 0 0,1 0 1 0 0,0 0-1 0 0,0 0 0 0 0,1 0 0 0 0,0 0 0 0 0,1-1 0 0 0,-1 1 0 0 0,1-1 1 0 0,1 0-1 0 0,-1 0 0 0 0,1 0 0 0 0,0-1 0 0 0,1 0 0 0 0,0 0 0 0 0,0 0 1 0 0,0-1-1 0 0,4 3 234 0 0,19 14-1250 0 0</inkml:trace>
  <inkml:trace contextRef="#ctx0" brushRef="#br0" timeOffset="7297.078">3169 1041 1240 0 0,'-20'-3'2373'0'0,"21"-1"-2291"0"0,0 0 0 0 0,0 0 0 0 0,0 0 0 0 0,0 0 0 0 0,1 0 0 0 0,-1 1 0 0 0,1-1 0 0 0,0 0 0 0 0,0 1 0 0 0,1 0 0 0 0,-1-1 0 0 0,1 1 0 0 0,-1 0 0 0 0,1 0 0 0 0,0 0 0 0 0,0 1 0 0 0,0-1 0 0 0,1 1 0 0 0,-1-1 0 0 0,1 1 0 0 0,-1 0 0 0 0,1 0 0 0 0,0 1 0 0 0,0-1 0 0 0,0 1 0 0 0,0 0 0 0 0,0 0 0 0 0,0 0 0 0 0,0 1 0 0 0,0-1 0 0 0,0 1 0 0 0,0 0 0 0 0,0 0 0 0 0,0 0 0 0 0,0 1 0 0 0,0-1-1 0 0,2 2-81 0 0,-4-3 39 0 0,14-1 26 0 0,0 0 1 0 0,0 0 0 0 0,0 2 0 0 0,0 0 0 0 0,0 1-1 0 0,0 0 1 0 0,0 2 0 0 0,-1-1 0 0 0,1 2-1 0 0,-1 0 1 0 0,0 1 0 0 0,0 1 0 0 0,0 0 0 0 0,0 1-1 0 0,-1 0 1 0 0,-1 2 0 0 0,1-1 0 0 0,-1 1 0 0 0,-1 1-1 0 0,1 1 1 0 0,-2 0 0 0 0,1 0 0 0 0,-2 1-1 0 0,1 1-65 0 0,-7-8 8 0 0,-1 0 0 0 0,-1 0 0 0 0,1 0 0 0 0,-1 0 0 0 0,0 0-1 0 0,0 0 1 0 0,0 0 0 0 0,-1 1 0 0 0,0-1 0 0 0,0 1 0 0 0,0-1-1 0 0,-1 1 1 0 0,0-1 0 0 0,0 1 0 0 0,0-1 0 0 0,0 1 0 0 0,-1-1-1 0 0,0 1 1 0 0,0-1 0 0 0,-1 1 0 0 0,0-1 0 0 0,0 0-1 0 0,0 0 1 0 0,0 0 0 0 0,-1 0 0 0 0,0 0 0 0 0,0 0 0 0 0,0-1-1 0 0,0 1 1 0 0,-1-1 0 0 0,0 0 0 0 0,0 0 0 0 0,0 0 0 0 0,-3 2-8 0 0,-166 97 283 0 0,37-64-1384 0 0,135-40 991 0 0,0 0 1 0 0,0 0-1 0 0,0 0 0 0 0,0 0 1 0 0,0 0-1 0 0,0-1 1 0 0,0 1-1 0 0,0 0 0 0 0,1-1 1 0 0,-1 1-1 0 0,1 0 0 0 0,-1-1 1 0 0,1 1-1 0 0,-1 0 0 0 0,1-1 1 0 0,0 1-1 0 0,0-1 1 0 0,-1 1-1 0 0,1-1 0 0 0,0 1 1 0 0,0-1-1 0 0,1 1 0 0 0,-1-1 1 0 0,0 1-1 0 0,0-1 0 0 0,1 1 1 0 0,-1 0-1 0 0,1-1 1 0 0,-1 1-1 0 0,1 0 0 0 0,0-1 1 0 0,-1 1-1 0 0,1 0 0 0 0,0 0 1 0 0,0-1-1 0 0,0 1 0 0 0,0 0 1 0 0,0 0-1 0 0,0 0 1 0 0,0 0-1 0 0,0 0 0 0 0,1 0 1 0 0,-1 1 109 0 0,14-20-1114 0 0</inkml:trace>
  <inkml:trace contextRef="#ctx0" brushRef="#br0" timeOffset="7639.018">4084 971 1392 0 0,'-65'12'3060'0'0,"48"-9"-2849"0"0,-1 0 0 0 0,1 1 0 0 0,-1 1 0 0 0,2 1 1 0 0,-1 0-1 0 0,0 1 0 0 0,1 0 0 0 0,0 2 0 0 0,1 0 0 0 0,0 1 0 0 0,0 0 1 0 0,1 1-1 0 0,1 1 0 0 0,0 0 0 0 0,0 1 0 0 0,1 0 0 0 0,1 1 0 0 0,0 0 1 0 0,1 1-1 0 0,0 0-211 0 0,9-10 5 0 0,0-1 0 0 0,0 0 1 0 0,0 1-1 0 0,1-1 0 0 0,-1 1 0 0 0,1-1 0 0 0,0 1 1 0 0,1-1-1 0 0,-1 1 0 0 0,1-1 0 0 0,0 1 1 0 0,0-1-1 0 0,0 0 0 0 0,0 1 0 0 0,1-1 1 0 0,0 0-1 0 0,0 0 0 0 0,0 0 0 0 0,0 0 1 0 0,0 0-1 0 0,1 0 0 0 0,0-1 0 0 0,0 0 1 0 0,0 1-1 0 0,0-1 0 0 0,1 0 0 0 0,-1 0 0 0 0,1 0 1 0 0,-1-1-1 0 0,1 0 0 0 0,0 1 0 0 0,0-1 1 0 0,0 0-1 0 0,1-1 0 0 0,-1 1 0 0 0,0-1 1 0 0,0 0-1 0 0,5 1-5 0 0,171 27-3455 0 0,-122-29 951 0 0,-23 0 1265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5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78 1612 0 0,'0'-16'793'0'0,"0"12"-93"0"0,-3-15 1170 0 0,-15-19 2519 0 0,-3 296-3123 0 0,43-117-1119 0 0,3-31-438 0 0,-24-108 91 0 0,-2-4-6707 0 0,0-1 5616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5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2036 0 0,'20'6'6469'0'0,"24"-1"-6011"0"0,-43-5-277 0 0,229 0-434 0 0,-228 0-629 0 0,-9 19-3917 0 0,-13-14 3709 0 0</inkml:trace>
  <inkml:trace contextRef="#ctx0" brushRef="#br0" timeOffset="248.557">74 399 2644 0 0,'38'8'1109'0'0,"1"-1"0"0"0,0-2-1 0 0,0-1 1 0 0,0-3 0 0 0,1-1 0 0 0,13-2-1109 0 0,24 0-646 0 0,-75 2 131 0 0,-2 0-155 0 0,0 0-204 0 0,0 0-270 0 0,13-13-1306 0 0,-12 8 1272 0 0</inkml:trace>
  <inkml:trace contextRef="#ctx0" brushRef="#br0" timeOffset="743.674">555 44 936 0 0,'59'6'6422'0'0,"-49"-4"-6334"0"0,1 0 1 0 0,-1 0-1 0 0,0 1 1 0 0,1 0-1 0 0,-2 1 0 0 0,1 0 1 0 0,0 1-1 0 0,-1 0 1 0 0,1 1-1 0 0,-2-1 1 0 0,1 2-1 0 0,0-1 1 0 0,-1 1-1 0 0,6 7-88 0 0,-12-11 52 0 0,-1 0-1 0 0,1 0 1 0 0,-1 0 0 0 0,0 0 0 0 0,0 0-1 0 0,0 0 1 0 0,0 0 0 0 0,-1 0-1 0 0,1 0 1 0 0,-1 1 0 0 0,1-1-1 0 0,-1 0 1 0 0,0 0 0 0 0,-1 0-1 0 0,1 1 1 0 0,0-1 0 0 0,-1 0-1 0 0,0 0 1 0 0,0 0 0 0 0,0 0-1 0 0,0 0 1 0 0,0 0 0 0 0,-1 0-1 0 0,1 0 1 0 0,-1 0 0 0 0,0-1-1 0 0,0 1 1 0 0,0-1 0 0 0,0 1-1 0 0,0-1 1 0 0,0 0 0 0 0,-1 0-1 0 0,1 1 1 0 0,-1-2 0 0 0,1 1 0 0 0,-1 0-1 0 0,0-1 1 0 0,-1 1-52 0 0,-112 54 428 0 0,114-55-620 0 0,2-1-125 0 0,0 0-86 0 0,0 0-341 0 0,-9-20-2976 0 0,38-2 1252 0 0,-15 10 1256 0 0</inkml:trace>
  <inkml:trace contextRef="#ctx0" brushRef="#br0" timeOffset="1145.769">1135 0 1260 0 0,'-15'4'4152'0'0,"-142"46"-1111"0"0,149-48-2953 0 0,0 0-1 0 0,0 1 0 0 0,1 0 1 0 0,-1 1-1 0 0,1 0 0 0 0,0 0 1 0 0,0 1-1 0 0,0-1 0 0 0,1 1 1 0 0,0 1-1 0 0,0-1 0 0 0,0 1 0 0 0,0 0 1 0 0,1 1-1 0 0,0-1 0 0 0,0 1 1 0 0,1 0-1 0 0,0 0 0 0 0,0 1 1 0 0,1-1-1 0 0,0 1 0 0 0,0 0 1 0 0,0 0-88 0 0,4-5-3 0 0,-1 1 1 0 0,1-1-1 0 0,0 1 1 0 0,0-1-1 0 0,0 0 1 0 0,1 1-1 0 0,-1-1 1 0 0,1 0-1 0 0,-1 0 1 0 0,1 0-1 0 0,0 0 1 0 0,0 0-1 0 0,1 0 1 0 0,-1-1 0 0 0,0 1-1 0 0,1-1 1 0 0,0 1-1 0 0,-1-1 1 0 0,1 0-1 0 0,0 0 1 0 0,0 0-1 0 0,0-1 1 0 0,1 1-1 0 0,-1-1 1 0 0,0 0-1 0 0,1 0 1 0 0,-1 0-1 0 0,0 0 1 0 0,4 0 2 0 0,110 13-2916 0 0,75-51-1796 0 0,-161 24 3662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0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1100 0 0,'0'0'1097'0'0,"0"0"-188"0"0,0 0-114 0 0,5-15 3041 0 0,0 23-3789 0 0,0 0 0 0 0,0 0 1 0 0,-1 1-1 0 0,0-1 0 0 0,-1 1 0 0 0,0 0 1 0 0,0 0-1 0 0,-1 0 0 0 0,0 0 0 0 0,0 1 1 0 0,-1-1-1 0 0,-1 0 0 0 0,1 1 1 0 0,-2 6-48 0 0,7 37-77 0 0,12 148-4586 0 0,-18-182 3528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0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2280 0 0,'0'0'624'0'0,"0"0"-48"0"0,0 0-84 0 0,0 0-75 0 0,6 38 1555 0 0,0-30-1879 0 0,1 0 1 0 0,0-1 0 0 0,1 0 0 0 0,-1 0 0 0 0,1 0 0 0 0,1-1 0 0 0,-1-1 0 0 0,1 1 0 0 0,0-1 0 0 0,0-1-1 0 0,1 1 1 0 0,0-2 0 0 0,-1 1 0 0 0,1-1 0 0 0,0-1 0 0 0,1 0 0 0 0,-1 0 0 0 0,0-1 0 0 0,0 0-1 0 0,1-1 1 0 0,-1 0 0 0 0,0-1 0 0 0,3 0-94 0 0,-8 1 44 0 0,1 0-1 0 0,0 0 1 0 0,-1-1-1 0 0,1 1 1 0 0,-1-1-1 0 0,1 0 1 0 0,-1-1-1 0 0,1 1 1 0 0,-1-1 0 0 0,0 0-1 0 0,0 0 1 0 0,0-1-1 0 0,0 0 1 0 0,0 1-1 0 0,0-2 1 0 0,-1 1-1 0 0,1-1 1 0 0,-1 1-1 0 0,0-1 1 0 0,0 0 0 0 0,-1 0-1 0 0,1-1 1 0 0,-1 1-1 0 0,0-1 1 0 0,0 0-1 0 0,0 0 1 0 0,-1 0-1 0 0,1 0 1 0 0,-1-2-44 0 0,23-40 3006 0 0,-25 46-2939 0 0,0 1 1 0 0,0 0-21 0 0,-2-19 137 0 0,-24-37 265 0 0,18 173-644 0 0,20 143 147 0 0,10 84 355 0 0,-21-327-266 0 0,-1-1 1 0 0,-1 1 0 0 0,-1 0-1 0 0,-1 0 1 0 0,0-1-1 0 0,-1 1 1 0 0,0-1-1 0 0,-2 0 1 0 0,1 0-1 0 0,-2-1 1 0 0,0 0-1 0 0,-1 0 1 0 0,-1 0-1 0 0,-8 9-41 0 0,16-22 5 0 0,0-1 0 0 0,0 1 0 0 0,-1-1 0 0 0,1 1 0 0 0,-1-1 0 0 0,1 1 0 0 0,-1-1 0 0 0,0 0 0 0 0,0 0 0 0 0,1 0 0 0 0,-1 0 0 0 0,0 0 0 0 0,0 0 0 0 0,0-1 0 0 0,0 1 0 0 0,0 0 0 0 0,0-1 0 0 0,0 0 0 0 0,0 1 0 0 0,0-1 0 0 0,0 0 0 0 0,0 0 0 0 0,0 0 0 0 0,0 0 0 0 0,0-1 0 0 0,0 1 0 0 0,0 0 0 0 0,0-1 0 0 0,0 0 0 0 0,0 1 0 0 0,0-1 0 0 0,0 0 0 0 0,0 0 0 0 0,0 0 0 0 0,1 0 0 0 0,-1 0 0 0 0,0-1 0 0 0,1 1 0 0 0,-1 0 0 0 0,1-1 0 0 0,-1 1 0 0 0,1-1 0 0 0,0 1 0 0 0,0-1 0 0 0,0 0 0 0 0,0 0 0 0 0,0 1 0 0 0,-1-3-5 0 0,-39-95-435 0 0,36 69 255 0 0,2 1-1 0 0,2-1 1 0 0,0 0 0 0 0,2 1-1 0 0,1-1 1 0 0,2 0 0 0 0,1 1-1 0 0,6-23 181 0 0,-2 21-287 0 0,0 0 1 0 0,2 1-1 0 0,1 0 0 0 0,2 1 0 0 0,1 0 0 0 0,1 1 1 0 0,1 1-1 0 0,1 1 0 0 0,2 0 0 0 0,9-8 287 0 0,-6 10-785 0 0,2 1 0 0 0,0 2 0 0 0,2 0 0 0 0,0 1 0 0 0,2 2 0 0 0,0 1 0 0 0,0 1 0 0 0,2 2 0 0 0,19-7 785 0 0,-5 5-1262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0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69 1896 0 0,'0'0'896'0'0,"0"-21"2485"0"0,-10-2-2831 0 0,11 24-536 0 0,-1-1 1 0 0,1 0-1 0 0,-1 1 0 0 0,1-1 1 0 0,-1 0-1 0 0,1 0 0 0 0,-1 0 1 0 0,1 1-1 0 0,-1-1 0 0 0,1 0 1 0 0,-1 0-1 0 0,1 0 0 0 0,-1 0 1 0 0,1 0-1 0 0,-1 0 0 0 0,1 0 1 0 0,-1 0-1 0 0,1 0 0 0 0,0 0 1 0 0,-1 0-1 0 0,1 0 0 0 0,-1-1 1 0 0,1 1-1 0 0,-1 0 0 0 0,1 0 1 0 0,-1-1-1 0 0,1 1 0 0 0,-1 0 1 0 0,0 0-1 0 0,1-1 0 0 0,-1 1 1 0 0,1 0-1 0 0,-1-1 0 0 0,0 1 0 0 0,1-1 1 0 0,-1 1-1 0 0,0-1 0 0 0,1 1 1 0 0,-1 0-1 0 0,0-1 0 0 0,0 1 1 0 0,1-1-1 0 0,-1 1 0 0 0,0-1 1 0 0,0 0-1 0 0,0 1 0 0 0,0-1 1 0 0,0 1-1 0 0,0-1 0 0 0,0 1 1 0 0,0-1-1 0 0,0 1 0 0 0,0-1 1 0 0,0 1-1 0 0,0-1 0 0 0,0 1 1 0 0,0-1-1 0 0,0 1 0 0 0,-1-1 1 0 0,1 1-1 0 0,0-1 0 0 0,0 1 1 0 0,-1-1-1 0 0,1 1 0 0 0,0-1 1 0 0,-1 0-15 0 0,10 0 48 0 0,0-1 0 0 0,0 1 0 0 0,0 1 0 0 0,0-1 0 0 0,0 2 0 0 0,0-1 0 0 0,0 1 0 0 0,0 0 0 0 0,0 1 0 0 0,0 0 1 0 0,0 1-1 0 0,0 0 0 0 0,-1 0 0 0 0,0 0 0 0 0,1 1 0 0 0,-1 1 0 0 0,-1-1 0 0 0,1 1 0 0 0,-1 1 0 0 0,0-1 0 0 0,0 1 0 0 0,0 1 0 0 0,-1-1 0 0 0,0 1 1 0 0,0 0-1 0 0,-1 0 0 0 0,0 1 0 0 0,0 0 0 0 0,3 6-48 0 0,-8-6 13 0 0,0-1 0 0 0,0 1 0 0 0,0 0 0 0 0,-1-1 0 0 0,0 1 0 0 0,-1-1-1 0 0,1 1 1 0 0,-2-1 0 0 0,1 0 0 0 0,-1 0 0 0 0,0 0 0 0 0,0 0 0 0 0,-1 0 0 0 0,0 0 0 0 0,0-1 0 0 0,-1 0 0 0 0,1 0 0 0 0,-1 0 0 0 0,-1-1 0 0 0,1 1 0 0 0,-1-1 0 0 0,0 0 0 0 0,0-1 0 0 0,0 0 0 0 0,-1 0 0 0 0,-1 1-13 0 0,-77 43-989 0 0,84-47 154 0 0,1-1-394 0 0,4-31-2785 0 0,5 14 2757 0 0</inkml:trace>
  <inkml:trace contextRef="#ctx0" brushRef="#br0" timeOffset="293.975">536 1 1240 0 0,'-23'5'389'0'0,"0"1"0"0"0,1 1 0 0 0,0 1 0 0 0,0 1 0 0 0,1 1 0 0 0,0 1 0 0 0,1 1 0 0 0,0 1 0 0 0,1 0 0 0 0,0 2 1 0 0,1 0-1 0 0,-15 17-389 0 0,30-30 29 0 0,1 0 0 0 0,-1 1 0 0 0,1-1 1 0 0,-1 1-1 0 0,1-1 0 0 0,0 1 1 0 0,0 0-1 0 0,0 0 0 0 0,0 0 0 0 0,1 0 1 0 0,-1 0-1 0 0,1 0 0 0 0,0 1 0 0 0,0-1 1 0 0,0 0-1 0 0,0 1 0 0 0,0-1 1 0 0,1 1-1 0 0,0-1 0 0 0,-1 1 0 0 0,1-1 1 0 0,1 0-1 0 0,-1 1 0 0 0,0-1 1 0 0,1 1-1 0 0,0-1 0 0 0,0 1 0 0 0,0-1 1 0 0,0 0-1 0 0,0 0 0 0 0,1 1 1 0 0,-1-1-1 0 0,1 0 0 0 0,0 0 0 0 0,0-1 1 0 0,0 1-1 0 0,0 0 0 0 0,0-1 1 0 0,1 1-1 0 0,-1-1 0 0 0,1 0 0 0 0,0 1 1 0 0,0-1-1 0 0,0-1 0 0 0,0 1 1 0 0,0 0-1 0 0,0-1 0 0 0,0 1 0 0 0,3 0-29 0 0,13 3-460 0 0,2 0 1 0 0,-1-1-1 0 0,0-1 0 0 0,1-1 0 0 0,0-1 0 0 0,-1-1 0 0 0,1 0 0 0 0,0-2 0 0 0,6-1 460 0 0,44-12-988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7:5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32 533 876 0 0,'0'0'387'0'0,"0"0"-83"0"0,0 0-67 0 0,-9 0-591 0 0,-13-1 7647 0 0,519-48-6778 0 0,-482 55-4136 0 0,-38 5 1126 0 0,0-7 1225 0 0</inkml:trace>
  <inkml:trace contextRef="#ctx0" brushRef="#br0" timeOffset="185.145">46 716 1288 0 0,'5'5'696'0'0,"15"0"-4"0"0,-4 5-116 0 0,3 0 52 0 0,1-2-116 0 0,3-3-60 0 0,7 0-152 0 0,4-1-16 0 0,-2-1 49 0 0,7 0-161 0 0,0-1-104 0 0,-17-2-48 0 0,11 0-8 0 0,3 0-737 0 0,5 0-455 0 0,44-15 52 0 0,-44 10 36 0 0</inkml:trace>
  <inkml:trace contextRef="#ctx0" brushRef="#br0" timeOffset="901.594">1591 76 1324 0 0,'-4'-5'164'0'0,"0"1"1"0"0,-1 0-1 0 0,1 0 0 0 0,-1 0 0 0 0,0 0 1 0 0,0 1-1 0 0,0 0 0 0 0,0 0 0 0 0,-1 0 0 0 0,1 1 1 0 0,-1-1-1 0 0,1 1 0 0 0,-1 1 0 0 0,0-1 1 0 0,0 1-1 0 0,0 0 0 0 0,0 0 0 0 0,0 1 1 0 0,0 0-1 0 0,0 0 0 0 0,0 0 0 0 0,0 1 1 0 0,0 0-1 0 0,-1 0-164 0 0,-1-1 37 0 0,0 1-1 0 0,0-1 1 0 0,1 1 0 0 0,-1 1-1 0 0,0 0 1 0 0,1 0 0 0 0,0 0-1 0 0,-1 1 1 0 0,1 0 0 0 0,0 0-1 0 0,0 1 1 0 0,1 0 0 0 0,-1 0-1 0 0,1 1 1 0 0,0-1 0 0 0,0 2 0 0 0,0-1-1 0 0,1 0 1 0 0,-1 1 0 0 0,1 0-1 0 0,1 0 1 0 0,-1 1 0 0 0,1-1-1 0 0,0 1 1 0 0,1 0 0 0 0,0 0-1 0 0,0 0 1 0 0,0 1 0 0 0,1-1-1 0 0,0 1 1 0 0,0-1 0 0 0,0 8-37 0 0,-2 13 122 0 0,0 0 0 0 0,2 0 0 0 0,1 0 0 0 0,1 1 0 0 0,2-1 0 0 0,0 0 1 0 0,2 0-1 0 0,2 4-122 0 0,62 211 771 0 0,-49-187-621 0 0,-2 1 0 0 0,-2 1 0 0 0,-3 0 0 0 0,-3 0 0 0 0,-2 1-1 0 0,-2 12-149 0 0,-6-55 8 0 0,-1-1 0 0 0,-1 1-1 0 0,0-1 1 0 0,-1 0-1 0 0,-1 0 1 0 0,-1 0 0 0 0,1-1-1 0 0,-2 0 1 0 0,0 0-1 0 0,-1 0 1 0 0,-4 4-8 0 0,7-10-183 0 0,1-1 1 0 0,-2 0 0 0 0,1 0-1 0 0,-1 0 1 0 0,0-1-1 0 0,0 0 1 0 0,-1 0 0 0 0,1 0-1 0 0,-2-1 1 0 0,1 0-1 0 0,0-1 1 0 0,-1 1 0 0 0,0-1-1 0 0,-1-1 183 0 0,-10-42-4010 0 0,18 23 2615 0 0</inkml:trace>
  <inkml:trace contextRef="#ctx0" brushRef="#br0" timeOffset="1413.366">2590 1 1008 0 0,'-13'1'206'0'0,"-1"0"0"0"0,1 2 0 0 0,0 0 1 0 0,0 0-1 0 0,0 1 0 0 0,0 0 0 0 0,1 1 0 0 0,-1 1 0 0 0,1 0 0 0 0,1 1 0 0 0,-1 0 0 0 0,1 1 1 0 0,0 0-1 0 0,1 0 0 0 0,0 1 0 0 0,0 1 0 0 0,1 0 0 0 0,0 0 0 0 0,1 0 0 0 0,0 1 0 0 0,1 1 1 0 0,0-1-1 0 0,1 1 0 0 0,0 0 0 0 0,1 1 0 0 0,0-1 0 0 0,1 1 0 0 0,0 2-206 0 0,-3 27 329 0 0,1 1-1 0 0,3 0 0 0 0,1 0 0 0 0,3 0 1 0 0,1 1-1 0 0,2-1 0 0 0,2-1 0 0 0,2 1 1 0 0,10 33-329 0 0,-14-60 47 0 0,2 14 82 0 0,5 147 394 0 0,-71 13-846 0 0,56-181 35 0 0,-1 0 1 0 0,1 0-1 0 0,-1 0 1 0 0,-1-1 0 0 0,0 0-1 0 0,0 0 1 0 0,0 0-1 0 0,-1 0 1 0 0,0-1 0 0 0,-1 0-1 0 0,1-1 1 0 0,-1 0-1 0 0,-1 0 1 0 0,1-1 0 0 0,-1 0-1 0 0,0 0 1 0 0,0-1-1 0 0,0 0 1 0 0,-5 1 287 0 0,-6-3-1177 0 0,8-2-39 0 0</inkml:trace>
  <inkml:trace contextRef="#ctx0" brushRef="#br0" timeOffset="4706.106">2094 1496 1848 0 0,'0'0'604'0'0,"0"0"-75"0"0,0 0-134 0 0,0 0-45 0 0,0 0 82 0 0,0 0-45 0 0,0 0 8 0 0,0-13 131 0 0,1 11 2069 0 0,6 78-2455 0 0,-5-69-128 0 0,0-1-1 0 0,1 0 1 0 0,-1 0 0 0 0,1 0 0 0 0,0 0-1 0 0,1 0 1 0 0,-1-1 0 0 0,1 0 0 0 0,0 1-1 0 0,0-1 1 0 0,1-1 0 0 0,0 1 0 0 0,0-1-1 0 0,0 0 1 0 0,0 0 0 0 0,1 0 0 0 0,-1 0 0 0 0,1-1-1 0 0,0 0 1 0 0,0-1 0 0 0,0 1 0 0 0,0-1-1 0 0,0 0 1 0 0,1-1 0 0 0,-1 1 0 0 0,1-1-1 0 0,-1 0 1 0 0,1-1 0 0 0,0 0 0 0 0,-1 0-1 0 0,5-1-11 0 0,-3 3 44 0 0,0-1 0 0 0,-1-1 0 0 0,1 1 0 0 0,0-1 0 0 0,0-1 0 0 0,-1 1 0 0 0,1-1 0 0 0,0 0 0 0 0,-1-1 0 0 0,1 0 0 0 0,-1 0 0 0 0,0-1 0 0 0,0 0 1 0 0,1 0-1 0 0,-2-1 0 0 0,1 0 0 0 0,0 0 0 0 0,-1 0 0 0 0,0-1 0 0 0,0 0 0 0 0,0 0 0 0 0,-1-1 0 0 0,1 1 0 0 0,-1-1 0 0 0,-1 0 0 0 0,1-1 0 0 0,-1 1 0 0 0,0-1 0 0 0,0-1-44 0 0,28-74 1410 0 0,-32 82-1366 0 0,0 0 29 0 0,0 0-30 0 0,0 0-18 0 0,0 0 25 0 0,0 0-5 0 0,0 0-13 0 0,0 0 20 0 0,2-25 980 0 0,2 619-903 0 0,-3-583-126 0 0,-1 0 0 0 0,1 0 1 0 0,-2-1-1 0 0,0 1 1 0 0,0 0-1 0 0,-1-1 1 0 0,0 1-1 0 0,0 0 1 0 0,-1-1-1 0 0,-1 0 1 0 0,0 0-1 0 0,0 0 1 0 0,-1 0-1 0 0,0-1 1 0 0,-7 9-4 0 0,10-15-6 0 0,0-1 1 0 0,-1 1 0 0 0,1-1 0 0 0,-1 0 0 0 0,0 0 0 0 0,0 1 0 0 0,1-2 0 0 0,-1 1 0 0 0,0 0 0 0 0,-1-1 0 0 0,1 1 0 0 0,0-1 0 0 0,0 0 0 0 0,-1 0 0 0 0,1 0 0 0 0,0 0 0 0 0,-1-1 0 0 0,1 0 0 0 0,-1 1 0 0 0,1-1 0 0 0,-1 0 0 0 0,1-1 0 0 0,-1 1 0 0 0,1-1 0 0 0,-1 1 0 0 0,1-1 0 0 0,0 0 0 0 0,0 0 0 0 0,-1-1 0 0 0,1 1 0 0 0,0-1 0 0 0,0 1 0 0 0,0-1 0 0 0,0 0 0 0 0,0 0 0 0 0,1 0 0 0 0,-1-1 0 0 0,1 1 0 0 0,-2-2 5 0 0,-80-113-670 0 0,80 108 567 0 0,0 0-1 0 0,0 0 0 0 0,1-1 1 0 0,0 1-1 0 0,0-1 1 0 0,1 0-1 0 0,0 1 1 0 0,1-1-1 0 0,0 0 1 0 0,1 0-1 0 0,0 0 1 0 0,1 0-1 0 0,-1 0 1 0 0,2 0-1 0 0,0 1 0 0 0,0-1 1 0 0,1 0-1 0 0,0 1 1 0 0,0-1-1 0 0,1 1 1 0 0,0 0-1 0 0,1 1 1 0 0,0-1-1 0 0,0 1 1 0 0,1 0-1 0 0,0 0 0 0 0,7-7 105 0 0,3-1-742 0 0,1 2 1 0 0,1 0 0 0 0,0 0 0 0 0,0 2 0 0 0,1 0 0 0 0,1 2 0 0 0,0 0 0 0 0,3 0 740 0 0,11-5-1119 0 0</inkml:trace>
  <inkml:trace contextRef="#ctx0" brushRef="#br0" timeOffset="10487.75">629 1986 2176 0 0,'-11'-6'5877'0'0,"54"-18"-5661"0"0,76 42 350 0 0,-115-16-557 0 0,1 0 1 0 0,-1 0-1 0 0,1 0 0 0 0,-1 1 1 0 0,0 0-1 0 0,0 0 1 0 0,0 0-1 0 0,0 0 0 0 0,-1 0 1 0 0,1 1-1 0 0,-1-1 1 0 0,0 1-1 0 0,0 0 0 0 0,0 0 1 0 0,-1 0-1 0 0,1 1 0 0 0,-1-1 1 0 0,0 0-1 0 0,0 1 1 0 0,0 0-1 0 0,-1-1 0 0 0,0 1 1 0 0,0 0-1 0 0,0 0 1 0 0,0 0-1 0 0,-1 0 0 0 0,0 0 1 0 0,0 0-1 0 0,0 0 1 0 0,0-1-1 0 0,-1 1 0 0 0,0 0 1 0 0,0 0-1 0 0,-1 1-9 0 0,-4 10-59 0 0,-2 0 0 0 0,1-1 0 0 0,-2 0 1 0 0,0-1-1 0 0,-1 0 0 0 0,0-1 0 0 0,-1 1 0 0 0,-1-2 0 0 0,0 0 0 0 0,0 0 0 0 0,-1-1 0 0 0,-1-1 0 0 0,0 0 0 0 0,0-1 0 0 0,-1 0 0 0 0,0-2 1 0 0,0 1-1 0 0,-1-2 0 0 0,0 0 59 0 0,15-6-1030 0 0,-1-23-2810 0 0,13 6 2599 0 0</inkml:trace>
  <inkml:trace contextRef="#ctx0" brushRef="#br0" timeOffset="10857.995">1104 1979 1128 0 0,'-12'1'4107'0'0,"-61"38"-3402"0"0,63-34-620 0 0,0 1 0 0 0,1 0 0 0 0,-1 1 0 0 0,2 0 0 0 0,-1 0 0 0 0,1 1 0 0 0,0 0 0 0 0,0 0 0 0 0,1 1 0 0 0,1 0 0 0 0,-1 1 0 0 0,1-1 0 0 0,1 1 0 0 0,0 0 0 0 0,0 1 0 0 0,1-1 0 0 0,0 1 0 0 0,1 1-85 0 0,3-7 21 0 0,0-1 1 0 0,1 1-1 0 0,0 0 0 0 0,0-1 1 0 0,0 1-1 0 0,1 0 0 0 0,-1-1 1 0 0,1 0-1 0 0,0 1 0 0 0,0-1 1 0 0,1 0-1 0 0,-1 0 0 0 0,1 0 1 0 0,0 0-1 0 0,0-1 0 0 0,0 1 0 0 0,1-1 1 0 0,-1 0-1 0 0,1 1 0 0 0,0-2 1 0 0,0 1-1 0 0,0 0 0 0 0,0-1 1 0 0,0 0-1 0 0,0 0 0 0 0,1 0 1 0 0,-1 0-1 0 0,1-1 0 0 0,0 1-21 0 0,143 18-4188 0 0,-125-23 2890 0 0,19-14-68 0 0</inkml:trace>
  <inkml:trace contextRef="#ctx0" brushRef="#br0" timeOffset="11199.563">1260 2063 1532 0 0,'-10'3'4931'0'0,"161"-3"-2551"0"0,-53-13-4337 0 0,-78 10-2405 0 0,-21 2 3174 0 0</inkml:trace>
  <inkml:trace contextRef="#ctx0" brushRef="#br0" timeOffset="11416.746">1239 2201 1516 0 0,'35'24'5939'0'0,"49"-19"-5340"0"0,-70-6-59 0 0,143-24-1635 0 0,-59-15-3494 0 0,-79 29 3219 0 0</inkml:trace>
  <inkml:trace contextRef="#ctx0" brushRef="#br0" timeOffset="11789.183">1836 1986 1268 0 0,'-3'3'611'0'0,"-33"33"3031"0"0,33-33-3527 0 0,-1 1 0 0 0,1-1 0 0 0,0 1 0 0 0,0 0 0 0 0,0 0 0 0 0,0 0 0 0 0,1 1 0 0 0,-1-1 0 0 0,1 1 0 0 0,1-1 0 0 0,-1 1-1 0 0,0 0 1 0 0,1-1 0 0 0,0 1 0 0 0,0 0 0 0 0,1 0 0 0 0,-1 0 0 0 0,1 0 0 0 0,0 0 0 0 0,0 0 0 0 0,1 0 0 0 0,-1 0 0 0 0,1 0-1 0 0,1 2-114 0 0,2 0 44 0 0,1 0-1 0 0,-1-1 0 0 0,1 1 0 0 0,0-1 1 0 0,1 0-1 0 0,0-1 0 0 0,0 0 1 0 0,0 0-1 0 0,0 0 0 0 0,1 0 0 0 0,0-1 1 0 0,0 0-1 0 0,0-1 0 0 0,0 1 0 0 0,1-1 1 0 0,-1-1-1 0 0,1 0 0 0 0,-1 0 0 0 0,1 0 1 0 0,0-1-1 0 0,0 0 0 0 0,0 0 1 0 0,0-1-1 0 0,0 0 0 0 0,0-1 0 0 0,0 0 1 0 0,0 0-1 0 0,0 0 0 0 0,-1-1 0 0 0,1 0 1 0 0,0-1-1 0 0,-1 0 0 0 0,0 0 0 0 0,1 0 1 0 0,-1-1-1 0 0,0 0 0 0 0,1-2-43 0 0,-6 4-14 0 0,0-1 1 0 0,0 0-1 0 0,0 0 0 0 0,0 0 0 0 0,0-1 0 0 0,-1 1 1 0 0,1 0-1 0 0,-1 0 0 0 0,0-1 0 0 0,0 1 1 0 0,0-1-1 0 0,0 1 0 0 0,-1-1 0 0 0,0 0 0 0 0,1 1 1 0 0,-1-1-1 0 0,-1 1 0 0 0,1-1 0 0 0,0 0 0 0 0,-1 1 1 0 0,0-1-1 0 0,0 1 0 0 0,0-1 0 0 0,0 1 0 0 0,0 0 1 0 0,-1-1-1 0 0,1 1 0 0 0,-1 0 0 0 0,0 0 0 0 0,-2-2 14 0 0,-74-86-1661 0 0,72 84 1390 0 0,-67-57-4833 0 0,58 50 3670 0 0</inkml:trace>
  <inkml:trace contextRef="#ctx0" brushRef="#br0" timeOffset="17342.271">807 566 1008 0 0,'0'0'254'0'0,"0"0"-11"0"0,0 0-122 0 0,0 0 20 0 0,0 0 24 0 0,0 0 31 0 0,0 0-41 0 0,0 0 15 0 0,0 0-30 0 0,0 0 20 0 0,0 0 53 0 0,0 0-8 0 0,0 0-46 0 0,0 0 29 0 0,0 0 11 0 0,0 0 4 0 0,0 0 57 0 0,0 0-8 0 0,0 0-20 0 0,0 0 1 0 0,0 0-26 0 0,0 0-9 0 0,0 0 8 0 0,0 0 77 0 0,0 0 14 0 0,0 0-55 0 0,0 0-19 0 0,0 0 57 0 0,0 0-34 0 0,0 0 11 0 0,0 0-50 0 0,0 0-13 0 0,0-3-82 0 0,2-4-81 0 0,0 0 0 0 0,1 1 0 0 0,0-1 1 0 0,0 1-1 0 0,1 0 0 0 0,-1 0 1 0 0,1 0-1 0 0,1 1 0 0 0,-1-1 0 0 0,1 1 1 0 0,0 0-1 0 0,0 1 0 0 0,0-1 0 0 0,1 1 1 0 0,0 0-1 0 0,0 0 0 0 0,0 0 0 0 0,0 1 1 0 0,0 0-1 0 0,1 1 0 0 0,-1-1 0 0 0,1 1 1 0 0,0 0-1 0 0,0 1 0 0 0,-1-1 0 0 0,1 1-31 0 0,-2 3 6 0 0,-1 1 0 0 0,0-1 0 0 0,1 0 0 0 0,-1 1 0 0 0,0 0 0 0 0,-1 0 0 0 0,1 0 0 0 0,-1 0 0 0 0,1 1-1 0 0,-1 0 1 0 0,0-1 0 0 0,0 1 0 0 0,0 0 0 0 0,-1 0 0 0 0,0 1 0 0 0,1-1 0 0 0,-1 0 0 0 0,-1 1 0 0 0,1 0-1 0 0,-1-1 1 0 0,0 1 0 0 0,0 0 0 0 0,0-1 0 0 0,0 1 0 0 0,-1 0 0 0 0,0 0 0 0 0,0 0 0 0 0,0 0 0 0 0,-1-1-1 0 0,0 1 1 0 0,0 0 0 0 0,0 0 0 0 0,0 1-6 0 0,-10 27 35 0 0,-1 0-1 0 0,-2-1 0 0 0,0 0 1 0 0,-3-1-1 0 0,0-1 1 0 0,-2-1-1 0 0,-1 0 1 0 0,-2-1-1 0 0,0-2 0 0 0,-2 0 1 0 0,-1-1-1 0 0,0-2 1 0 0,-2 0-1 0 0,-1-2 0 0 0,-1-1 1 0 0,-4 1-35 0 0,9-6 211 0 0,22-14-143 0 0,-9-4 81 0 0,10 1-143 0 0,0 1 0 0 0,0 0 0 0 0,0 0 0 0 0,0 0 0 0 0,0 0 0 0 0,0-1 0 0 0,0 1 0 0 0,1 0 0 0 0,-1-1-1 0 0,1 1 1 0 0,-1-1 0 0 0,1 1 0 0 0,-1-1 0 0 0,1 1 0 0 0,0-1 0 0 0,-1 1 0 0 0,1-1 0 0 0,0 1 0 0 0,0-1 0 0 0,0 1 0 0 0,1-1 0 0 0,-1 1 0 0 0,0-1 0 0 0,0 1 0 0 0,1-1 0 0 0,-1 1 0 0 0,1 0 0 0 0,-1-1 0 0 0,1 1 0 0 0,0-1 0 0 0,0 1-1 0 0,-1 0 1 0 0,1 0 0 0 0,0-1 0 0 0,0 1 0 0 0,0 0 0 0 0,0 0 0 0 0,0 0 0 0 0,1 0 0 0 0,-1 0 0 0 0,0 0 0 0 0,0 0 0 0 0,1 1 0 0 0,-1-1 0 0 0,0 0 0 0 0,1 1 0 0 0,-1-1 0 0 0,1 1-6 0 0,75-32-25 0 0,-61 34 24 0 0,0 1 0 0 0,0 1 0 0 0,0 1 0 0 0,0 0 0 0 0,0 1 0 0 0,-1 1 0 0 0,0 0-1 0 0,-1 1 1 0 0,1 1 0 0 0,-2 0 0 0 0,1 1 0 0 0,3 4 1 0 0,33 18-192 0 0,82 32-1788 0 0,-34-49-2624 0 0,-79-15 3193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3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44 245 1268 0 0,'12'8'5715'0'0,"1"53"-5084"0"0,-5-19-211 0 0,-6-35-439 0 0,-1 0-1 0 0,1 0 1 0 0,1-1 0 0 0,-1 1-1 0 0,1 0 1 0 0,0-1 0 0 0,1 0-1 0 0,-1 1 1 0 0,1-1 0 0 0,0-1-1 0 0,1 1 1 0 0,-1-1 0 0 0,1 1-1 0 0,0-1 1 0 0,1-1 0 0 0,-1 1-1 0 0,3 0 20 0 0,-7-5-1052 0 0,-2-35-2974 0 0,-7 12 2715 0 0</inkml:trace>
  <inkml:trace contextRef="#ctx0" brushRef="#br0" timeOffset="235.375">6 40 1336 0 0,'-3'-21'4206'0'0,"0"3"-1948"0"0,9 23-3678 0 0,21 31-973 0 0,-15-21 1678 0 0</inkml:trace>
  <inkml:trace contextRef="#ctx0" brushRef="#br0" timeOffset="612.08">280 452 1696 0 0,'21'-27'385'0'0,"-2"0"-1"0"0,0-2 1 0 0,-2 0 0 0 0,-1-1-1 0 0,-2 0 1 0 0,-1-1 0 0 0,-1-1-1 0 0,-2 0 1 0 0,-1 0 0 0 0,-1-2-385 0 0,-25 4 343 0 0,13 56-465 0 0,100 60 182 0 0,-86-81 25 0 0,0 1 0 0 0,-1 1 0 0 0,1 0 1 0 0,-1 0-1 0 0,-1 1 0 0 0,1 0 0 0 0,-1 0 0 0 0,-1 1 1 0 0,0 0-1 0 0,0 0 0 0 0,-1 1 0 0 0,0 0 0 0 0,0 0 1 0 0,0 2-86 0 0,-6-6 15 0 0,0 1 1 0 0,0-1 0 0 0,-1 0-1 0 0,0 0 1 0 0,0 1 0 0 0,0-1-1 0 0,-1 0 1 0 0,0 0 0 0 0,0 0-1 0 0,0 0 1 0 0,-1-1 0 0 0,0 1-1 0 0,0-1 1 0 0,0 1-1 0 0,-1-1 1 0 0,0 0 0 0 0,0 0-1 0 0,0-1 1 0 0,-1 1 0 0 0,1-1-1 0 0,-1 0 1 0 0,0 0 0 0 0,0-1-1 0 0,0 1 1 0 0,-1-1 0 0 0,0 0-1 0 0,0 0-15 0 0,-62 21-4115 0 0,61-24 2791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1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313 325 1468 0 0,'-1'-2'135'0'0,"-1"0"-1"0"0,1 0 1 0 0,0 0 0 0 0,-1 1-1 0 0,1-1 1 0 0,-1 1-1 0 0,0-1 1 0 0,1 1 0 0 0,-1-1-1 0 0,0 1 1 0 0,0 0-1 0 0,0 0 1 0 0,0 0 0 0 0,0 0-1 0 0,0 0 1 0 0,0 0-1 0 0,0 1 1 0 0,0-1 0 0 0,-1 1-1 0 0,1-1 1 0 0,0 1-1 0 0,0 0 1 0 0,0 0 0 0 0,-1 0-1 0 0,1 0 1 0 0,0 0-1 0 0,0 1 1 0 0,-1-1-135 0 0,-94 38 620 0 0,85-32-503 0 0,1 1 0 0 0,-1 0-1 0 0,1 0 1 0 0,1 1 0 0 0,-1 1 0 0 0,2 0-1 0 0,-1 0 1 0 0,1 1 0 0 0,0 0 0 0 0,1 0-1 0 0,1 1 1 0 0,-1 0 0 0 0,2 0 0 0 0,-1 1-1 0 0,2 0 1 0 0,-1 0 0 0 0,2 1 0 0 0,-1-1-117 0 0,7-8 39 0 0,0 0 0 0 0,0 0 0 0 0,1-1 0 0 0,-1 1 0 0 0,0-1 0 0 0,1 1 0 0 0,0-1 0 0 0,0 0 0 0 0,0 0 0 0 0,0-1 0 0 0,1 1 0 0 0,-1 0 0 0 0,1-1 0 0 0,-1 0 0 0 0,1 0 0 0 0,0 0 0 0 0,0 0 0 0 0,0-1 0 0 0,0 0 0 0 0,0 1 0 0 0,0-1 0 0 0,0-1 0 0 0,1 1 0 0 0,-1-1 0 0 0,0 1 0 0 0,0-1 0 0 0,1-1 0 0 0,-1 1 0 0 0,0 0 0 0 0,0-1 0 0 0,1 0 0 0 0,-1 0 0 0 0,1-1-39 0 0,0 2 39 0 0,5 0-20 0 0,1-2 0 0 0,-1 1 1 0 0,1-1-1 0 0,-1-1 0 0 0,0 0 0 0 0,1 0 0 0 0,-2-1 1 0 0,1 0-1 0 0,0-1 0 0 0,-1 0 0 0 0,0-1 0 0 0,0 0 1 0 0,0 0-1 0 0,-1 0 0 0 0,0-2 0 0 0,0 1 1 0 0,-1-1-1 0 0,0 0 0 0 0,0 0 0 0 0,-1 0 0 0 0,0-1 1 0 0,-1 0-1 0 0,4-7-19 0 0,87-231 354 0 0,-78 96 917 0 0,-18 149-1264 0 0,0 0 0 0 0,0 0 0 0 0,-1 1 0 0 0,1-1 0 0 0,0 0 0 0 0,-1 0 0 0 0,1 1 0 0 0,-1-1 0 0 0,0 0 0 0 0,1 1 0 0 0,-1-1 0 0 0,0 1 0 0 0,0-1 0 0 0,0 1 0 0 0,0-1 0 0 0,0 1 0 0 0,0 0 0 0 0,-1-1 0 0 0,1 1 0 0 0,0 0 0 0 0,-1 0 0 0 0,1 0 0 0 0,0 0 0 0 0,-1 0 0 0 0,0 0 0 0 0,1 1 1 0 0,-1-1-1 0 0,1 0 0 0 0,-1 1 0 0 0,0-1 0 0 0,1 1 0 0 0,-1 0 0 0 0,0-1 0 0 0,0 1 0 0 0,1 0 0 0 0,-1 0 0 0 0,0 0 0 0 0,0 0 0 0 0,1 0 0 0 0,-1 1 0 0 0,0-1 0 0 0,0 1 0 0 0,1-1 0 0 0,-1 1 0 0 0,0-1 0 0 0,1 1-7 0 0,-12 16 2 0 0,2 1 0 0 0,1 0 1 0 0,0 1-1 0 0,1 0 0 0 0,1 0 0 0 0,0 1 1 0 0,2 0-1 0 0,1 0 0 0 0,0 1 0 0 0,1-1 0 0 0,1 1 1 0 0,1 0-1 0 0,1 3-2 0 0,-1 7 7 0 0,1 0 0 0 0,1 1 0 0 0,2-1 0 0 0,1 1 0 0 0,1-1 0 0 0,2 0 0 0 0,1-1 0 0 0,1 0 0 0 0,2 0 0 0 0,12 25-7 0 0,-23-56-11 0 0,1 0-1 0 0,0-1 0 0 0,0 1 0 0 0,-1 0 1 0 0,1 0-1 0 0,0-1 0 0 0,0 1 0 0 0,1 0 0 0 0,-1-1 1 0 0,0 1-1 0 0,0 0 0 0 0,0-1 0 0 0,1 1 0 0 0,-1 0 1 0 0,1 0-1 0 0,-1 0 0 0 0,1-1 0 0 0,-1 1 1 0 0,1 0-1 0 0,0 0 0 0 0,0 0 0 0 0,-1 0 0 0 0,1 0 1 0 0,0 0-1 0 0,0 0 0 0 0,0 0 0 0 0,0 0 1 0 0,0 1-1 0 0,0-1 0 0 0,0 0 0 0 0,1 1 0 0 0,-1-1 1 0 0,0 1-1 0 0,0-1 0 0 0,0 1 0 0 0,1-1 0 0 0,-1 1 1 0 0,0 0-1 0 0,0 0 0 0 0,1-1 0 0 0,-1 1 1 0 0,0 0-1 0 0,1 0 0 0 0,-1 0 0 0 0,0 1 0 0 0,1-1 1 0 0,-1 0-1 0 0,0 0 0 0 0,0 1 0 0 0,1-1 1 0 0,-1 1-1 0 0,0-1 0 0 0,0 1 0 0 0,0-1 0 0 0,1 1 1 0 0,-1 0-1 0 0,0 0 0 0 0,0-1 0 0 0,0 1 1 0 0,0 0-1 0 0,-1 0 0 0 0,1 0 0 0 0,0 0 0 0 0,0 0 1 0 0,0 0-1 0 0,-1 0 0 0 0,1 0 0 0 0,0 1 0 0 0,-1-1 1 0 0,1 0 11 0 0,35-87-370 0 0,-31 69 315 0 0,1 1 0 0 0,1-1-1 0 0,0 1 1 0 0,1 0 0 0 0,1 1 0 0 0,0 0-1 0 0,1 0 1 0 0,1 1 0 0 0,0 0 0 0 0,1 1-1 0 0,10-8 56 0 0,-20 22 1 0 0,1 0-1 0 0,-1 1 1 0 0,0 0 0 0 0,1 0-1 0 0,-1 0 1 0 0,0 0-1 0 0,0 0 1 0 0,0 0-1 0 0,0 0 1 0 0,-1 1 0 0 0,1-1-1 0 0,-1 0 1 0 0,1 1-1 0 0,-1 0 1 0 0,0-1 0 0 0,0 1-1 0 0,0 0 1 0 0,0 0-1 0 0,0-1 1 0 0,-1 1-1 0 0,1 0 1 0 0,-1 0 0 0 0,0 0-1 0 0,0 0 1 0 0,0 0-1 0 0,0 0 1 0 0,0 0 0 0 0,-1-1-1 0 0,1 1 1 0 0,-1 0-1 0 0,-1 2 0 0 0,-45 190 399 0 0,38-174-304 0 0,1 2 397 0 0,25-38-226 0 0,192-198-402 0 0,-150 154 296 0 0,-101 70-183 0 0,37-8 23 0 0,-1-1-1 0 0,1 1 1 0 0,-1 0 0 0 0,1 1-1 0 0,0-1 1 0 0,0 1-1 0 0,0 0 1 0 0,1 0 0 0 0,-1 0-1 0 0,1 1 1 0 0,0 0 0 0 0,1 0-1 0 0,-1 0 1 0 0,1 0 0 0 0,0 0-1 0 0,0 1 1 0 0,0-1 0 0 0,1 1-1 0 0,0 0 1 0 0,0 0-1 0 0,0 0 1 0 0,1 0 0 0 0,0 0-1 0 0,0 0 1 0 0,1 0 0 0 0,0 0-1 0 0,0 0 1 0 0,0 1 0 0 0,0-1-1 0 0,1 0 1 0 0,0 0-1 0 0,1 0 1 0 0,-1 0 0 0 0,1 0-1 0 0,2 4 1 0 0,6 5-32 0 0,0-1-1 0 0,1 0 0 0 0,0-1 0 0 0,1 0 0 0 0,0-1 1 0 0,1 0-1 0 0,1-1 0 0 0,0-1 0 0 0,0 0 1 0 0,1-1-1 0 0,0 0 0 0 0,1-1 0 0 0,9 3 33 0 0,121 87-2483 0 0,-141-88 1850 0 0,-4-8-3457 0 0,-1-2 2864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1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184 432 1356 0 0,'0'0'726'0'0,"17"-3"2436"0"0,4-35-1747 0 0,-59 14-305 0 0,31 23-1097 0 0,0 0 1 0 0,0 1 0 0 0,0 0-1 0 0,1 0 1 0 0,-1 0 0 0 0,0 1-1 0 0,0 0 1 0 0,0 0 0 0 0,1 1-1 0 0,-1 0 1 0 0,1 0 0 0 0,-1 0 0 0 0,1 1-1 0 0,0 0 1 0 0,0 0 0 0 0,0 1-1 0 0,0 0 1 0 0,1 0 0 0 0,-1 0-1 0 0,1 0 1 0 0,0 1 0 0 0,0 0-1 0 0,1 0 1 0 0,0 0 0 0 0,-1 1-1 0 0,2 0 1 0 0,-1-1 0 0 0,1 1-1 0 0,0 0 1 0 0,0 1 0 0 0,0-1-1 0 0,1 1 1 0 0,0-1 0 0 0,0 1-1 0 0,1 3-13 0 0,3-5 12 0 0,0 0-1 0 0,1 0 0 0 0,-1 0 0 0 0,1-1 1 0 0,1 1-1 0 0,-1-1 0 0 0,0 1 0 0 0,1-1 1 0 0,0 0-1 0 0,0-1 0 0 0,1 1 0 0 0,-1-1 1 0 0,0 0-1 0 0,1 0 0 0 0,0 0 0 0 0,0 0 1 0 0,0-1-1 0 0,0 0 0 0 0,0 0 0 0 0,1 0 1 0 0,-1-1-1 0 0,0 0 0 0 0,1 0 0 0 0,-1 0 1 0 0,1-1-1 0 0,-1 1 0 0 0,1-1 0 0 0,-1-1 1 0 0,1 1-1 0 0,3-1-11 0 0,2 0-27 0 0,-1 0 1 0 0,1-1-1 0 0,-1 1 1 0 0,0-2 0 0 0,0 0-1 0 0,0 0 1 0 0,0-1-1 0 0,0 0 1 0 0,0 0-1 0 0,-1-1 1 0 0,0-1 0 0 0,0 0-1 0 0,-1 0 1 0 0,1 0-1 0 0,-1-1 1 0 0,-1 0-1 0 0,1-1 1 0 0,-1 0 0 0 0,-1 0-1 0 0,1 0 1 0 0,-1-1-1 0 0,-1 0 1 0 0,0 0-1 0 0,0 0 1 0 0,0-1 0 0 0,-1 0-1 0 0,-1 0 1 0 0,2-5 26 0 0,54-286 664 0 0,-56 234 626 0 0,-3 66-1285 0 0,0 0 1 0 0,0 0-1 0 0,0 0 0 0 0,0 0 0 0 0,0 0 1 0 0,0 0-1 0 0,-1 0 0 0 0,1 0 1 0 0,0 0-1 0 0,-1 0 0 0 0,1 0 1 0 0,0 0-1 0 0,-1 0 0 0 0,1 0 1 0 0,-1 1-1 0 0,1-1 0 0 0,-1 0 1 0 0,0 0-1 0 0,1 0 0 0 0,-1 1 0 0 0,0-1 1 0 0,1 0-1 0 0,-1 1 0 0 0,0-1 1 0 0,0 1-1 0 0,0-1 0 0 0,0 1 1 0 0,0-1-1 0 0,1 1 0 0 0,-1 0 1 0 0,0-1-1 0 0,0 1 0 0 0,0 0 1 0 0,0 0-1 0 0,0-1 0 0 0,0 1 0 0 0,0 0 1 0 0,0 0-1 0 0,0 0 0 0 0,0 0 1 0 0,0 1-1 0 0,0-1 0 0 0,0 0 1 0 0,0 0-1 0 0,0 0 0 0 0,0 1 1 0 0,0-1-1 0 0,0 1 0 0 0,0-1 1 0 0,0 1-1 0 0,1-1 0 0 0,-1 1 1 0 0,0-1-1 0 0,0 1 0 0 0,0 0 0 0 0,1-1 1 0 0,-1 1-1 0 0,0 0 0 0 0,1-1 1 0 0,-1 1-1 0 0,1 0 0 0 0,-1 0 1 0 0,1 0-1 0 0,-1 1-5 0 0,-12 31 15 0 0,2 1-1 0 0,1 1 1 0 0,2-1 0 0 0,2 2 0 0 0,1-1-1 0 0,1 1 1 0 0,2-1 0 0 0,2 1-1 0 0,3 30-14 0 0,-3-14 27 0 0,36 66 301 0 0,53-256 1468 0 0,50 27-2107 0 0,-138 111 298 0 0,0-1 1 0 0,1 1-1 0 0,-1-1 0 0 0,1 1 1 0 0,-1 0-1 0 0,1 0 0 0 0,-1-1 1 0 0,1 1-1 0 0,-1 0 0 0 0,1 0 0 0 0,-1 0 1 0 0,1 1-1 0 0,0-1 0 0 0,-1 0 1 0 0,0 1-1 0 0,1-1 0 0 0,-1 1 1 0 0,1-1-1 0 0,-1 1 0 0 0,1-1 0 0 0,-1 1 1 0 0,0 0-1 0 0,0 0 0 0 0,1 0 1 0 0,-1 0-1 0 0,0 0 0 0 0,0 0 1 0 0,0 0-1 0 0,0 0 0 0 0,0 0 0 0 0,0 1 1 0 0,0-1-1 0 0,-1 0 0 0 0,1 1 1 0 0,0-1-1 0 0,-1 0 0 0 0,1 1 1 0 0,-1-1-1 0 0,1 1 0 0 0,-1-1 0 0 0,0 1 1 0 0,1-1-1 0 0,-1 1 0 0 0,0-1 1 0 0,0 1-1 0 0,0-1 0 0 0,0 1 13 0 0,7 78-164 0 0,-8-69 162 0 0,-2-1 0 0 0,1 1 0 0 0,-1-1 0 0 0,-1 0 0 0 0,1 0-1 0 0,-2 0 1 0 0,1-1 0 0 0,-2 0 0 0 0,1 0 0 0 0,-1 0 0 0 0,0 0-1 0 0,-8 6 3 0 0,-23 42 243 0 0,79-99-36 0 0,-29 30-291 0 0,-14 15-83 0 0,9-18-7765 0 0,-5 9 6661 0 0</inkml:trace>
  <inkml:trace contextRef="#ctx0" brushRef="#br0" timeOffset="1058.899">649 394 1416 0 0,'0'0'351'0'0,"0"0"-54"0"0,-1 7 3446 0 0,-21 104-3210 0 0,23-108-498 0 0,-1-1 1 0 0,0 1-1 0 0,1 0 0 0 0,0-1 1 0 0,0 1-1 0 0,0 0 1 0 0,0-1-1 0 0,0 1 0 0 0,0-1 1 0 0,1 0-1 0 0,-1 1 1 0 0,1-1-1 0 0,-1 0 0 0 0,1 0 1 0 0,0 0-1 0 0,0 0 1 0 0,0 0-1 0 0,0 0 0 0 0,0-1 1 0 0,1 1-1 0 0,-1-1 0 0 0,0 1 1 0 0,1-1-1 0 0,-1 0 1 0 0,1 0-1 0 0,-1 0 0 0 0,1 0 1 0 0,0 0-1 0 0,-1-1 1 0 0,1 1-1 0 0,0-1 0 0 0,0 0 1 0 0,-1 0-1 0 0,1 0 0 0 0,2 0-34 0 0,94-10 430 0 0,-89 7-349 0 0,0-1 0 0 0,-1 0 0 0 0,1-1 1 0 0,-1 0-1 0 0,0-1 0 0 0,0 0 0 0 0,-1 0 0 0 0,1-1 0 0 0,-1 0 0 0 0,-1 0 1 0 0,1-1-1 0 0,-2 0 0 0 0,1 0 0 0 0,-1-1 0 0 0,0 0 0 0 0,1-3-82 0 0,11 0 1314 0 0,-23 47-1245 0 0,3-26-50 0 0,-98 699 1125 0 0,99-696-1097 0 0,-1 1 1 0 0,-1-1-1 0 0,0 0 0 0 0,-1 0 0 0 0,0 0 0 0 0,-1 0 0 0 0,0-1 0 0 0,-1 0 0 0 0,0 0 0 0 0,-1 0 0 0 0,0-1 0 0 0,-1 0 0 0 0,0 0 0 0 0,0-1 0 0 0,-1 0 0 0 0,-1-1 0 0 0,1 0 0 0 0,-1 0 0 0 0,0-1 0 0 0,-1 0 1 0 0,0-1-1 0 0,0 0 0 0 0,0 0 0 0 0,-1-2 0 0 0,0 1 0 0 0,0-1 0 0 0,0-1 0 0 0,-7 1-47 0 0,13-4-21 0 0,0-1 1 0 0,0 0-1 0 0,0 0 0 0 0,0 0 1 0 0,0-1-1 0 0,1 1 0 0 0,-1-1 1 0 0,0-1-1 0 0,1 1 0 0 0,0-1 1 0 0,-1 0-1 0 0,1 0 0 0 0,0-1 1 0 0,1 1-1 0 0,-1-1 0 0 0,1 0 1 0 0,-1-1-1 0 0,1 1 0 0 0,1-1 1 0 0,-1 1-1 0 0,0-1 0 0 0,1 0 1 0 0,0-1-1 0 0,1 1 0 0 0,-1 0 1 0 0,1-1-1 0 0,0 1 0 0 0,0-1 1 0 0,0-1 20 0 0,-23-166-1213 0 0,28 151 1063 0 0,0 1-1 0 0,2-1 0 0 0,0 1 1 0 0,1 0-1 0 0,1 1 0 0 0,1-1 1 0 0,1 1-1 0 0,1 1 1 0 0,1 0-1 0 0,0 0 0 0 0,1 1 1 0 0,1 1-1 0 0,1 0 0 0 0,0 1 1 0 0,2 0-1 0 0,0 1 0 0 0,0 1 1 0 0,1 0-1 0 0,1 1 0 0 0,0 1 1 0 0,1 1-1 0 0,0 1 0 0 0,12-4 151 0 0,203-80-4118 0 0,-177 77 2865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1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1756 0 0,'-21'3'3424'0'0,"21"-3"-3396"0"0,1-1 0 0 0,0 1 0 0 0,0 0-1 0 0,-1-1 1 0 0,1 1 0 0 0,0 0-1 0 0,-1 0 1 0 0,1 0 0 0 0,0 0 0 0 0,0 0-1 0 0,-1 0 1 0 0,1 0 0 0 0,0 0-1 0 0,0 0 1 0 0,-1 0 0 0 0,1 0 0 0 0,0 1-1 0 0,0-1 1 0 0,-1 0 0 0 0,1 1-1 0 0,0-1 1 0 0,-1 0 0 0 0,1 1 0 0 0,0-1-1 0 0,-1 0 1 0 0,1 1 0 0 0,-1-1-1 0 0,1 1 1 0 0,-1 0 0 0 0,1-1 0 0 0,-1 1-1 0 0,1-1 1 0 0,-1 1 0 0 0,1 0-1 0 0,-1-1 1 0 0,0 1 0 0 0,1 0 0 0 0,-1-1-1 0 0,0 1 1 0 0,0 0 0 0 0,1-1-1 0 0,-1 1 1 0 0,0 0 0 0 0,0 0 0 0 0,0-1-1 0 0,0 1 1 0 0,0 0 0 0 0,0 0-1 0 0,0 0 1 0 0,0-1 0 0 0,0 1 0 0 0,-1 0-1 0 0,1-1 1 0 0,0 1 0 0 0,0 0-1 0 0,-1 0 1 0 0,1-1 0 0 0,0 1 0 0 0,-1 0-1 0 0,1-1 1 0 0,-1 1 0 0 0,1-1-1 0 0,-1 1 1 0 0,1-1 0 0 0,-1 1 0 0 0,1 0-1 0 0,-1-1 1 0 0,0 1-28 0 0,73 3 399 0 0,-72-4-386 0 0,152-9 346 0 0,2 0-3774 0 0,-147 9 2170 0 0,-6 0 105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1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1684 0 0,'4'5'852'0'0,"3"-3"-156"0"0,4 0-92 0 0,15 1-60 0 0,5 0-12 0 0,1-1-56 0 0,-16-2-127 0 0,14 0 27 0 0,9 0-92 0 0,0 0-208 0 0,2 0-4 0 0,2 0-564 0 0,47-18-525 0 0,-45 14-355 0 0,-3-1 48 0 0,1-1-28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1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42 160 1452 0 0,'-1'1'116'0'0,"0"-1"1"0"0,0 1-1 0 0,-1-1 0 0 0,1 1 0 0 0,0-1 0 0 0,0 0 0 0 0,0 1 1 0 0,0-1-1 0 0,-1 0 0 0 0,1 0 0 0 0,0 0 0 0 0,0 0 1 0 0,-1 0-1 0 0,1 0 0 0 0,0 0 0 0 0,0-1 0 0 0,0 1 0 0 0,0 0 1 0 0,-1-1-1 0 0,1 1 0 0 0,0-1 0 0 0,0 1 0 0 0,0-1 1 0 0,0 1-1 0 0,0-1 0 0 0,0 0 0 0 0,0 0 0 0 0,0 1 1 0 0,0-1-1 0 0,0 0 0 0 0,1 0 0 0 0,-1 0 0 0 0,0 0 0 0 0,0 0 1 0 0,1 0-1 0 0,-1 0 0 0 0,1 0 0 0 0,-1 0 0 0 0,1 0 1 0 0,-1 0-1 0 0,1-1 0 0 0,0 1 0 0 0,0 0 0 0 0,-1 0 1 0 0,1 0-1 0 0,0-1 0 0 0,0 1 0 0 0,0 0 0 0 0,0 0 0 0 0,0-1 1 0 0,1 1-1 0 0,-1 0 0 0 0,0 0 0 0 0,0 0 0 0 0,1 0 1 0 0,-1-1-1 0 0,1 1 0 0 0,-1 0 0 0 0,1 0 0 0 0,-1 0 1 0 0,1 0-117 0 0,58-56 790 0 0,-41 47-700 0 0,0 1 1 0 0,0 1 0 0 0,1 0 0 0 0,0 2 0 0 0,1 0-1 0 0,-1 1 1 0 0,1 1 0 0 0,0 1 0 0 0,0 1 0 0 0,4 1-91 0 0,-19 2 5 0 0,0 0-1 0 0,0 0 1 0 0,0 1 0 0 0,0 0 0 0 0,0 0 0 0 0,-1 0 0 0 0,1 0 0 0 0,-1 1 0 0 0,0 0 0 0 0,0 0 0 0 0,1 0 0 0 0,-2 0 0 0 0,1 1-1 0 0,0-1 1 0 0,-1 1 0 0 0,0 0 0 0 0,0 0 0 0 0,0 1 0 0 0,0-1 0 0 0,-1 0 0 0 0,1 1 0 0 0,-1 0 0 0 0,0-1 0 0 0,-1 1 0 0 0,1 0-1 0 0,-1 0 1 0 0,0 0 0 0 0,0 0 0 0 0,0 0 0 0 0,-1 0 0 0 0,0 1 0 0 0,0-1 0 0 0,0 0 0 0 0,-1 0 0 0 0,1 0 0 0 0,-1 0 0 0 0,-1 0-1 0 0,1 0 1 0 0,-1 0 0 0 0,0 0-5 0 0,-9 22 45 0 0,-2 0 0 0 0,-1-1-1 0 0,-1 0 1 0 0,-1-2 0 0 0,-2 1 0 0 0,0-2-1 0 0,-1-1 1 0 0,-11 9-45 0 0,-56 74 357 0 0,85-104-355 0 0,0 0 0 0 0,0 1 1 0 0,0-1-1 0 0,0 1 0 0 0,0-1 0 0 0,0 1 0 0 0,0-1 1 0 0,1 1-1 0 0,-1 0 0 0 0,1-1 0 0 0,-1 1 0 0 0,1 0 1 0 0,-1-1-1 0 0,1 1 0 0 0,0 0 0 0 0,0 0 0 0 0,0-1 1 0 0,0 1-1 0 0,0 0 0 0 0,0 0 0 0 0,1-1 0 0 0,-1 1 1 0 0,1 0-1 0 0,-1-1 0 0 0,1 1 0 0 0,-1 0 0 0 0,1-1 1 0 0,0 1-1 0 0,0-1 0 0 0,0 1 0 0 0,0-1 0 0 0,0 1 1 0 0,0-1-1 0 0,0 0 0 0 0,0 1 0 0 0,1-1 0 0 0,-1 0 1 0 0,0 0-1 0 0,1 0 0 0 0,-1 0 0 0 0,1 0 0 0 0,-1-1 1 0 0,1 1-1 0 0,0 0 0 0 0,-1-1 0 0 0,1 1 0 0 0,0-1 1 0 0,-1 1-1 0 0,1-1 0 0 0,0 0 0 0 0,0 0 0 0 0,0 1-2 0 0,97 14 39 0 0,386-11-502 0 0,-484-4 72 0 0,28 0-7173 0 0,-27 0 6340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2984 0 0,'38'-1'8366'0'0,"-30"1"-10635"0"0,-1-1-4266 0 0,-7 1 5305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1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227 511 1356 0 0,'-19'-20'4107'0'0,"11"60"-3836"0"0,2 0 0 0 0,1 1 0 0 0,2-1 1 0 0,2 1-1 0 0,2 0 0 0 0,2 0 1 0 0,1-1-1 0 0,3 1 0 0 0,3 9-271 0 0,5 54 330 0 0,17 281 1391 0 0,-32-366-1693 0 0,-1 0-1 0 0,-1 0 1 0 0,-1 0 0 0 0,-1 0-1 0 0,0 0 1 0 0,-1-1-1 0 0,-2 1 1 0 0,1-1 0 0 0,-2-1-1 0 0,0 1 1 0 0,-2-1 0 0 0,1-1-1 0 0,-2 0 1 0 0,0 0 0 0 0,-1-1-1 0 0,-1-1 1 0 0,0 0 0 0 0,-1 0-1 0 0,-8 5-27 0 0,20-17-139 0 0,1-1 0 0 0,-1 1 0 0 0,1 0-1 0 0,-1-1 1 0 0,0 1 0 0 0,0-1 0 0 0,0 0 0 0 0,1 0-1 0 0,-1 0 1 0 0,-1 0 0 0 0,1 0 0 0 0,0 0-1 0 0,0 0 1 0 0,0-1 0 0 0,0 1 0 0 0,-1-1 0 0 0,1 1-1 0 0,0-1 1 0 0,0 0 0 0 0,-1 0 0 0 0,1 0-1 0 0,0 0 1 0 0,0 0 0 0 0,-1-1 0 0 0,1 1 0 0 0,0-1-1 0 0,0 1 1 0 0,0-1 0 0 0,-1 0 0 0 0,1 0-1 0 0,0 0 1 0 0,0 0 0 0 0,0 0 0 0 0,1 0 0 0 0,-1-1-1 0 0,0 1 1 0 0,0-1 0 0 0,1 1 0 0 0,-1-1 0 0 0,1 0-1 0 0,-1 1 1 0 0,1-1 0 0 0,0 0 0 0 0,-1 0-1 0 0,1 0 1 0 0,0 0 0 0 0,0 0 0 0 0,1 0 0 0 0,-1-1-1 0 0,0 1 1 0 0,1 0 0 0 0,-1 0 0 0 0,1 0-1 0 0,0-1 1 0 0,0 1 0 0 0,0 0 0 0 0,0-1 0 0 0,0 0 139 0 0,0-11-1274 0 0</inkml:trace>
  <inkml:trace contextRef="#ctx0" brushRef="#br0" timeOffset="481.661">616 1729 1100 0 0,'-9'0'267'0'0,"-1"1"0"0"0,1-1 0 0 0,-1 1 0 0 0,1 1-1 0 0,0 0 1 0 0,-1 0 0 0 0,1 1 0 0 0,0 0 0 0 0,0 1 0 0 0,1 0 0 0 0,-1 0-1 0 0,1 1 1 0 0,0 0 0 0 0,0 0 0 0 0,0 1 0 0 0,1 0 0 0 0,0 0 0 0 0,0 1 0 0 0,0 0-1 0 0,1 0 1 0 0,0 0 0 0 0,1 1 0 0 0,-1 0 0 0 0,1 0 0 0 0,1 1 0 0 0,0-1-1 0 0,-1 4-266 0 0,5-6 75 0 0,0 0 0 0 0,1 0 0 0 0,0 0 0 0 0,0-1 0 0 0,1 1 0 0 0,-1 0 0 0 0,1-1-1 0 0,1 1 1 0 0,-1-1 0 0 0,1 0 0 0 0,-1 0 0 0 0,2 0 0 0 0,-1 0 0 0 0,0 0 0 0 0,1-1-1 0 0,0 1 1 0 0,0-1 0 0 0,0 0 0 0 0,1-1 0 0 0,-1 1 0 0 0,1-1 0 0 0,0 1 0 0 0,0-1-1 0 0,0-1 1 0 0,1 1 0 0 0,-1-1 0 0 0,0 0 0 0 0,1 0 0 0 0,0 0 0 0 0,1-1-75 0 0,180 21 991 0 0,-174-22-947 0 0,1-2-1 0 0,-1 1 0 0 0,0-2 1 0 0,1 0-1 0 0,-1 0 1 0 0,0-1-1 0 0,0-1 1 0 0,-1 0-1 0 0,0-1 1 0 0,0 0-1 0 0,4-3-43 0 0,-14 8-6 0 0,1-1 0 0 0,0 0 0 0 0,0 0 0 0 0,-1 0 0 0 0,1 0 0 0 0,-1-1 0 0 0,0 1 0 0 0,1 0-1 0 0,-1-1 1 0 0,0 0 0 0 0,-1 0 0 0 0,1 1 0 0 0,0-1 0 0 0,-1 0 0 0 0,0-1 0 0 0,1 1 0 0 0,-1 0 0 0 0,0 0 0 0 0,-1 0 0 0 0,1-1 0 0 0,-1 1-1 0 0,1 0 1 0 0,-1-1 0 0 0,0 1 0 0 0,0 0 0 0 0,0-1 0 0 0,-1 1 0 0 0,1 0 0 0 0,-1 0 0 0 0,0-1 0 0 0,0 1 0 0 0,0 0 0 0 0,0 0 0 0 0,-1 0 0 0 0,1 0-1 0 0,-1 0 1 0 0,0 0 0 0 0,1 0 0 0 0,-1 1 0 0 0,-1-1 0 0 0,1 1 0 0 0,0-1 0 0 0,-1 1 0 0 0,1 0 0 0 0,-1 0 6 0 0,-121-106-978 0 0,109 99 455 0 0,1-1-1 0 0,0-1 0 0 0,0 0 1 0 0,1 0-1 0 0,1-1 0 0 0,0-1 1 0 0,1 0-1 0 0,0-1 0 0 0,1 0 1 0 0,0-1-1 0 0,1 0 0 0 0,1 0 1 0 0,0-1-1 0 0,-1-5 524 0 0,-1-13-1215 0 0</inkml:trace>
  <inkml:trace contextRef="#ctx0" brushRef="#br0" timeOffset="947.821">732 1 2260 0 0,'0'0'159'0'0,"0"0"0"0"0,0 1 0 0 0,0-1 0 0 0,1 0-1 0 0,-1 0 1 0 0,0 1 0 0 0,0-1 0 0 0,0 0 0 0 0,1 0 0 0 0,-1 0-1 0 0,0 1 1 0 0,0-1 0 0 0,1 0 0 0 0,-1 0 0 0 0,0 0 0 0 0,0 0-1 0 0,1 1 1 0 0,-1-1 0 0 0,0 0 0 0 0,1 0 0 0 0,-1 0 0 0 0,0 0-1 0 0,0 0 1 0 0,1 0 0 0 0,-1 0 0 0 0,0 0 0 0 0,1 0 0 0 0,-1 0 0 0 0,0 0-1 0 0,0 0 1 0 0,1 0 0 0 0,-1 0 0 0 0,0 0 0 0 0,1-1-159 0 0,-5 215 1341 0 0,4-6-2570 0 0,0-69-3535 0 0,0-118 3623 0 0</inkml:trace>
  <inkml:trace contextRef="#ctx0" brushRef="#br0" timeOffset="2304.23">993 899 948 0 0,'9'-47'3869'0'0,"-6"43"-3800"0"0,0 1 1 0 0,0-1 0 0 0,0 1 0 0 0,0-1 0 0 0,1 1 0 0 0,-1 0 0 0 0,1 0 0 0 0,0 0 0 0 0,0 1 0 0 0,0-1 0 0 0,0 1 0 0 0,0 0 0 0 0,0 0 0 0 0,1 1 0 0 0,-1-1 0 0 0,1 1-1 0 0,-1 0 1 0 0,1 0 0 0 0,0 0 0 0 0,-1 1 0 0 0,3-1-70 0 0,0-1 51 0 0,0 0-1 0 0,0 1 1 0 0,0 0-1 0 0,1 0 1 0 0,-1 0-1 0 0,0 1 1 0 0,1 0-1 0 0,-1 0 1 0 0,0 1-1 0 0,0 0 1 0 0,1 0-1 0 0,-1 0 1 0 0,0 1-1 0 0,0 1 1 0 0,0-1-1 0 0,-1 1 1 0 0,1 0-1 0 0,-1 0 1 0 0,1 1-1 0 0,-1 0 1 0 0,0 0-1 0 0,0 1 1 0 0,-1-1-1 0 0,1 1 1 0 0,-1 0-1 0 0,0 1 1 0 0,0-1-1 0 0,-1 1 0 0 0,0 0 1 0 0,0 0-1 0 0,0 1 1 0 0,-1-1-1 0 0,0 1 1 0 0,0-1-1 0 0,-1 1 1 0 0,1 0-1 0 0,-1 2-50 0 0,-7 5 81 0 0,0-1-1 0 0,-1 0 0 0 0,-1 0 1 0 0,0 0-1 0 0,0-1 0 0 0,-1 0 0 0 0,-1 0 1 0 0,0-1-1 0 0,-1 0 0 0 0,0-1 1 0 0,0 0-1 0 0,-1-1 0 0 0,0 0 0 0 0,-1 0 1 0 0,0-1-1 0 0,-1-1 0 0 0,1 0 1 0 0,-1-1-1 0 0,-9 3-80 0 0,-9 5-79 0 0,21-11-1165 0 0,22-11-2527 0 0,8-4 2457 0 0,5-4 39 0 0</inkml:trace>
  <inkml:trace contextRef="#ctx0" brushRef="#br0" timeOffset="2553.748">1541 804 1312 0 0,'-8'-1'161'0'0,"0"1"1"0"0,0 0-1 0 0,0 0 1 0 0,1 1-1 0 0,-1 0 0 0 0,0 0 1 0 0,0 0-1 0 0,1 1 0 0 0,-1 1 1 0 0,1-1-1 0 0,-1 1 1 0 0,1 0-1 0 0,0 1 0 0 0,0 0 1 0 0,0 0-1 0 0,1 0 0 0 0,0 1 1 0 0,-1 0-1 0 0,2 0 0 0 0,-1 0 1 0 0,0 1-1 0 0,1 0 1 0 0,0 0-1 0 0,1 1 0 0 0,-1-1 1 0 0,1 1-1 0 0,1 0 0 0 0,-1 0 1 0 0,1 0-1 0 0,0 1 1 0 0,1-1-1 0 0,0 1 0 0 0,0-1 1 0 0,0 1-162 0 0,4 0 33 0 0,0 0 0 0 0,1-1 0 0 0,0 1 0 0 0,0-1 1 0 0,0 1-1 0 0,1-1 0 0 0,0 0 0 0 0,0-1 0 0 0,1 1 1 0 0,0-1-1 0 0,0 0 0 0 0,1 0 0 0 0,0 0 0 0 0,0-1 1 0 0,0 0-1 0 0,0 0 0 0 0,1 0 0 0 0,0-1 0 0 0,6 3-33 0 0,144 41-4004 0 0,-138-48 2647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2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1088 0 0,'-3'2'6005'0'0,"79"6"-4351"0"0,248-8 218 0 0,-107 0-7225 0 0,-203 3 2852 0 0,-23-3 1328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2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1624 0 0,'26'7'948'0'0,"8"1"-56"0"0,7-5-84 0 0,0 1-164 0 0,5-4-79 0 0,4 1-113 0 0,-4 1-20 0 0,-24-2-204 0 0,13 0-208 0 0,6 0 0 0 0,2 0-484 0 0,-2 0-297 0 0,-2 0 73 0 0,-2 0 40 0 0,-1 0-600 0 0,-4 0-80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2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712 751 1440 0 0,'13'-15'5138'0'0,"-11"15"-5580"0"0,1 0 658 0 0,-3 0-37 0 0,0 0 8 0 0,0 0-15 0 0,0 0-1 0 0,0 0-51 0 0,4 0 8 0 0,33 44 34 0 0,-14-1-1 0 0,-13-32-96 0 0,1 1 0 0 0,1-2-1 0 0,0 1 1 0 0,1-2 0 0 0,-1 0 0 0 0,2 0 0 0 0,-1-1 0 0 0,1-1-1 0 0,1 0 1 0 0,-1-1 0 0 0,1 0 0 0 0,0-1 0 0 0,0-1-1 0 0,1-1 1 0 0,-1 0 0 0 0,1-1 0 0 0,0 0 0 0 0,0-1-1 0 0,11-2-64 0 0,-22 0 41 0 0,0 0-1 0 0,0-1 0 0 0,0 0 0 0 0,0 0 0 0 0,0 0 0 0 0,-1-1 0 0 0,1 1 0 0 0,-1-1 0 0 0,0 0 0 0 0,0-1 0 0 0,0 1 0 0 0,0-1 1 0 0,-1 1-1 0 0,1-1 0 0 0,-1 0 0 0 0,0-1 0 0 0,0 1 0 0 0,0 0 0 0 0,-1-1 0 0 0,1 0 0 0 0,-1 1 0 0 0,0-1 0 0 0,-1 0 0 0 0,1 0 0 0 0,-1 0 1 0 0,0 0-1 0 0,0 0 0 0 0,-1 0 0 0 0,1-1 0 0 0,-1 1 0 0 0,-1-5-40 0 0,5-6 369 0 0,6-34 268 0 0,-10 49-554 0 0,0 1-8 0 0,0 0-9 0 0,0 0-17 0 0,0 0 7 0 0,0 0-12 0 0,-3-25 449 0 0,-3 17-461 0 0,5 9-30 0 0,1 0 1 0 0,0-1-1 0 0,0 1 0 0 0,0 0 0 0 0,-1-1 0 0 0,1 1 0 0 0,0 0 0 0 0,-1 0 0 0 0,1-1 0 0 0,0 1 0 0 0,-1 0 0 0 0,1-1 0 0 0,-1 1 0 0 0,1-1 0 0 0,-1 1 0 0 0,1-1 0 0 0,-1 1 0 0 0,0-1 0 0 0,1 1 0 0 0,-1-1 0 0 0,0 1 0 0 0,1-1 0 0 0,-1 0 0 0 0,0 1 0 0 0,1-1 0 0 0,-1 0 1 0 0,0 0-1 0 0,0 0 0 0 0,1 1 0 0 0,-1-1 0 0 0,0 0 0 0 0,0 0 0 0 0,0 0 0 0 0,1 0 0 0 0,-1 0 0 0 0,0 0 0 0 0,0-1 0 0 0,1 1 0 0 0,-1 0 0 0 0,0 0 0 0 0,0 0 0 0 0,1-1 0 0 0,-1 1 0 0 0,0 0 0 0 0,1-1 0 0 0,-1 1 0 0 0,0-1 0 0 0,1 1 0 0 0,-1-1 0 0 0,1 1 0 0 0,-1-1 1 0 0,1 1-1 0 0,-1-1 0 0 0,1 0 0 0 0,-1 1 0 0 0,1-1 0 0 0,-1 0 0 0 0,1 1 0 0 0,0-1 0 0 0,-1 0 0 0 0,1 1 0 0 0,0-1 0 0 0,0 0 0 0 0,-1 0 0 0 0,1 1 0 0 0,0-1-2 0 0,-7 490-47 0 0,-25-324 412 0 0,30-159-327 0 0,0 1 0 0 0,-1-1 0 0 0,0 0 0 0 0,0-1 0 0 0,0 1 0 0 0,-1 0 0 0 0,1-1 0 0 0,-1 0 0 0 0,-1 0 0 0 0,1 0 0 0 0,-1-1 0 0 0,0 1-1 0 0,0-1 1 0 0,0 0 0 0 0,-1 0 0 0 0,1-1 0 0 0,-1 0 0 0 0,0 0 0 0 0,0 0 0 0 0,0 0 0 0 0,0-1 0 0 0,0 0 0 0 0,-1-1 0 0 0,-4 2-38 0 0,5-5-53 0 0,0 0-1 0 0,0 0 1 0 0,1-1 0 0 0,-1 1 0 0 0,1-1 0 0 0,-1 0-1 0 0,1-1 1 0 0,0 1 0 0 0,1-1 0 0 0,-1 0-1 0 0,0 0 1 0 0,1-1 0 0 0,0 1 0 0 0,0-1 0 0 0,1 0-1 0 0,-1 0 1 0 0,1 0 0 0 0,0 0 0 0 0,0-1 0 0 0,1 1-1 0 0,0-1 1 0 0,-1 0 0 0 0,2 0 0 0 0,-1 0-1 0 0,1 0 1 0 0,0 0 0 0 0,0 0 0 0 0,1-3 53 0 0,2-7-455 0 0,1 0 0 0 0,0 0 0 0 0,1 1-1 0 0,1 0 1 0 0,1 0 0 0 0,0 0 0 0 0,1 0 0 0 0,0 1 0 0 0,1 0 0 0 0,1 1 0 0 0,0 0 0 0 0,1 0 0 0 0,0 1 0 0 0,1 0 0 0 0,0 1 0 0 0,1 0-1 0 0,0 1 1 0 0,1 0 0 0 0,0 1 0 0 0,5-3 455 0 0,21-16-1254 0 0</inkml:trace>
  <inkml:trace contextRef="#ctx0" brushRef="#br0" timeOffset="356.367">1580 574 984 0 0,'0'-1'99'0'0,"-1"-1"0"0"0,2 1 0 0 0,-1 0 1 0 0,0 0-1 0 0,0 0 0 0 0,0-1 0 0 0,0 1 0 0 0,1 0 0 0 0,-1 0 0 0 0,1 0 0 0 0,-1 0 0 0 0,1 0 1 0 0,-1 0-1 0 0,1 0 0 0 0,0 0 0 0 0,-1 0 0 0 0,1 0 0 0 0,0 0 0 0 0,0 0 0 0 0,0 0 0 0 0,-1 0 1 0 0,1 0-1 0 0,0 1 0 0 0,0-1 0 0 0,0 0 0 0 0,1 1 0 0 0,-1-1 0 0 0,0 1 0 0 0,0-1 0 0 0,0 1 1 0 0,0 0-1 0 0,0-1 0 0 0,1 1 0 0 0,-1 0 0 0 0,0 0 0 0 0,0 0 0 0 0,0 0 0 0 0,1 0 0 0 0,-1 0 1 0 0,0 0-1 0 0,0 0 0 0 0,0 0 0 0 0,1 1 0 0 0,-1-1 0 0 0,0 0 0 0 0,0 1 0 0 0,0-1 0 0 0,0 1 1 0 0,0 0-1 0 0,0-1 0 0 0,0 1 0 0 0,0 0 0 0 0,0-1 0 0 0,0 1 0 0 0,0 0 0 0 0,0 0 0 0 0,0 0 1 0 0,-1 0-1 0 0,1 0 0 0 0,0 0 0 0 0,0 0-99 0 0,28 72 1061 0 0,-62 71 756 0 0,14-93-1073 0 0,6-13 95 0 0,13-36-690 0 0,0-2 0 0 0,5 3-61 0 0,9 4-255 0 0,0-1-1 0 0,1-1 0 0 0,0-1 1 0 0,0 0-1 0 0,1 0 1 0 0,-1-2-1 0 0,1 0 1 0 0,-1-1-1 0 0,1 0 1 0 0,0-2-1 0 0,-1 1 0 0 0,1-2 1 0 0,2-1 167 0 0,44 1-1866 0 0,94 2-3567 0 0,-131 0 4161 0 0</inkml:trace>
  <inkml:trace contextRef="#ctx0" brushRef="#br0" timeOffset="774.55">467 1754 1348 0 0,'-7'8'5574'0'0,"30"-3"-3865"0"0,46-3-746 0 0,512-76 1517 0 0,-190 18-5035 0 0,-307 43-2188 0 0,-82 13 3584 0 0,-2 0 82 0 0</inkml:trace>
  <inkml:trace contextRef="#ctx0" brushRef="#br0" timeOffset="1192.613">915 1884 2324 0 0,'33'-10'4251'0'0,"12"-3"-3696"0"0,-37 10-486 0 0,0 1 1 0 0,0 0-1 0 0,-1 0 0 0 0,1 0 1 0 0,0 1-1 0 0,1 1 0 0 0,-1-1 1 0 0,0 1-1 0 0,0 0 1 0 0,0 1-1 0 0,0 0 0 0 0,0 1 1 0 0,0-1-1 0 0,0 1 0 0 0,-1 1 1 0 0,1-1-1 0 0,-1 2 0 0 0,1-1 1 0 0,-1 1-1 0 0,0 0 0 0 0,0 0 1 0 0,0 1-1 0 0,-1-1 1 0 0,0 2-1 0 0,0-1 0 0 0,0 1 1 0 0,-1 0-1 0 0,1 0 0 0 0,-1 0 1 0 0,-1 1-1 0 0,1 0 0 0 0,-1 0 1 0 0,0 0-1 0 0,-1 0 0 0 0,0 1 1 0 0,0-1-1 0 0,-1 1 1 0 0,1 0-1 0 0,-1 1-69 0 0,-5 5 115 0 0,0 0 1 0 0,0 0 0 0 0,-2-1-1 0 0,1 1 1 0 0,-2-1-1 0 0,0 0 1 0 0,0 0 0 0 0,-1-1-1 0 0,-1 0 1 0 0,0 0-1 0 0,0 0 1 0 0,-1-1 0 0 0,-1-1-1 0 0,0 0 1 0 0,0 0-1 0 0,-3 0-115 0 0,-60 77 1135 0 0,73-85-1118 0 0,0 0-1 0 0,1-1 0 0 0,-1 1 1 0 0,0 0-1 0 0,1-1 0 0 0,-1 1 1 0 0,1-1-1 0 0,0 1 0 0 0,0-1 1 0 0,-1 1-1 0 0,1-1 0 0 0,0 1 1 0 0,0-1-1 0 0,0 0 0 0 0,0 1 1 0 0,1-1-1 0 0,-1 0 0 0 0,0 0 1 0 0,0 0-1 0 0,1 0 1 0 0,-1 0-1 0 0,1 0 0 0 0,-1 0 1 0 0,1 0-1 0 0,-1-1 0 0 0,1 1 1 0 0,-1-1-1 0 0,1 1 0 0 0,0-1 1 0 0,-1 1-1 0 0,1-1 0 0 0,0 0 1 0 0,-1 0-1 0 0,1 0 0 0 0,0 0 1 0 0,-1 0-1 0 0,1 0 0 0 0,0 0 1 0 0,-1-1-1 0 0,1 1 1 0 0,0-1-1 0 0,-1 1 0 0 0,1-1 1 0 0,-1 0-1 0 0,2 0-16 0 0,-1 1 20 0 0,190-36-1953 0 0,-149 23 897 0 0,-9 3-138 0 0,0-1 1 0 0,-1-2-1 0 0,0-2 0 0 0,-1 0 0 0 0,0-2 0 0 0,5-6 1174 0 0,-4-2-1191 0 0</inkml:trace>
  <inkml:trace contextRef="#ctx0" brushRef="#br0" timeOffset="1939.819">545 472 1460 0 0,'-113'-20'2505'0'0,"99"20"-2084"0"0,4 0-326 0 0,0 0-1 0 0,0 1 0 0 0,0 0 1 0 0,0 1-1 0 0,0 0 0 0 0,0 1 0 0 0,1 0 1 0 0,-1 0-1 0 0,1 1 0 0 0,0 0 1 0 0,0 0-1 0 0,0 1 0 0 0,1 1 0 0 0,-1-1 1 0 0,1 1-1 0 0,1 1 0 0 0,-1 0 1 0 0,1 0-1 0 0,0 0 0 0 0,1 1 0 0 0,-1 0 1 0 0,2 0-1 0 0,-1 0 0 0 0,1 1 1 0 0,0 0-1 0 0,1 0 0 0 0,0 0 0 0 0,0 0 1 0 0,-1 9-95 0 0,-62 376 1044 0 0,-43 346 550 0 0,100-427-529 0 0,11-277-919 0 0,3 0-1 0 0,0 0 1 0 0,3 0-1 0 0,1 0 0 0 0,1-1 1 0 0,2-1-1 0 0,1 1 1 0 0,2-2-1 0 0,2 0 0 0 0,0-1 1 0 0,3 0-1 0 0,13 17-145 0 0,-25-41-21 0 0,1 0-1 0 0,0 0 1 0 0,0 0 0 0 0,1-1-1 0 0,0 0 1 0 0,0-1 0 0 0,1 0-1 0 0,0 0 1 0 0,0-1-1 0 0,0 0 1 0 0,0-1 0 0 0,1 0-1 0 0,0-1 1 0 0,1 0 21 0 0,0-1-290 0 0,-1 0 1 0 0,0-1-1 0 0,1 0 0 0 0,-1-1 1 0 0,0 0-1 0 0,1-1 0 0 0,-1 0 0 0 0,0-1 1 0 0,0 0-1 0 0,0-1 0 0 0,0 0 1 0 0,0-1-1 0 0,4-2 290 0 0,111-69-5171 0 0,-97 51 3958 0 0</inkml:trace>
  <inkml:trace contextRef="#ctx0" brushRef="#br0" timeOffset="2684.987">2092 426 1960 0 0,'39'-14'5432'0'0,"67"46"-4465"0"0,-90-15-829 0 0,0 0 1 0 0,-1 0 0 0 0,-1 2-1 0 0,-1 0 1 0 0,0 0 0 0 0,-2 2-1 0 0,0-1 1 0 0,-2 1 0 0 0,0 1-1 0 0,-1-1 1 0 0,-1 1-1 0 0,-1 1 1 0 0,-1-1 0 0 0,-1 1-1 0 0,-1 0 1 0 0,-1 0 0 0 0,-1 0-1 0 0,-1 2-138 0 0,2 0 153 0 0,39 327 4087 0 0,-8 245-4240 0 0,-33-568 116 0 0,-2 0 0 0 0,0 0 0 0 0,-2 0 0 0 0,-1 0 0 0 0,-1-1 0 0 0,-2 0-1 0 0,-1 0 1 0 0,-1 0 0 0 0,-1-1 0 0 0,-1-1 0 0 0,-2 0 0 0 0,-1-1 0 0 0,0 0 0 0 0,-13 14-116 0 0,24-35-78 0 0,-1-1 0 0 0,1 1 0 0 0,0 0 0 0 0,-1-1 0 0 0,0 0 0 0 0,0 0 1 0 0,0-1-1 0 0,0 1 0 0 0,0-1 0 0 0,0 0 0 0 0,-1-1 0 0 0,1 1 1 0 0,-1-1-1 0 0,1 0 0 0 0,-1 0 0 0 0,0-1 0 0 0,1 1 0 0 0,-1-1 0 0 0,0-1 1 0 0,1 1-1 0 0,-1-1 0 0 0,1 0 0 0 0,-1 0 0 0 0,1-1 0 0 0,-3 0 78 0 0,-138-63-5734 0 0,121 51 4270 0 0,-83-45-3823 0 0,88 46 3929 0 0</inkml:trace>
  <inkml:trace contextRef="#ctx0" brushRef="#br0" timeOffset="4008.045">2524 2316 876 0 0,'19'-64'4613'0'0,"69"17"-3005"0"0,-82 46-1572 0 0,0-1 0 0 0,0 2-1 0 0,0-1 1 0 0,0 1-1 0 0,0 0 1 0 0,0 0 0 0 0,0 0-1 0 0,0 1 1 0 0,0 0 0 0 0,0 0-1 0 0,0 1 1 0 0,0 0-1 0 0,0 0 1 0 0,0 0 0 0 0,-1 1-1 0 0,1-1 1 0 0,-1 1 0 0 0,0 1-1 0 0,0-1 1 0 0,0 1-1 0 0,0 0 1 0 0,0 0 0 0 0,-1 0-1 0 0,0 1 1 0 0,0-1 0 0 0,0 1-1 0 0,-1 0 1 0 0,1 0 0 0 0,-1 0-1 0 0,0 1 1 0 0,-1-1-1 0 0,1 1 1 0 0,-1 0 0 0 0,0 0-1 0 0,0 0 1 0 0,-1 0 0 0 0,0 0-1 0 0,0 0 1 0 0,-1 0-36 0 0,1 8 94 0 0,-1 0 0 0 0,-1 0 1 0 0,-1 0-1 0 0,0 0 0 0 0,0 0 0 0 0,-2 0 1 0 0,0-1-1 0 0,0 1 0 0 0,-1-1 0 0 0,-1 0 1 0 0,0-1-1 0 0,-1 1 0 0 0,0-1 1 0 0,-1 0-1 0 0,0-1 0 0 0,-1 0 0 0 0,0 0 1 0 0,-1-1-1 0 0,0 0 0 0 0,0-1 0 0 0,-1 0 1 0 0,-1-1-1 0 0,1 0 0 0 0,-1 0 1 0 0,-1-1-1 0 0,1-1 0 0 0,-1 0 0 0 0,-1-1-94 0 0,14-5-69 0 0,0-1 0 0 0,0 1 0 0 0,0-1 0 0 0,0 1 0 0 0,0-1 0 0 0,0 1 0 0 0,0-1 0 0 0,0 1-1 0 0,0-1 1 0 0,0 1 0 0 0,0-1 0 0 0,0 0 0 0 0,0 1 0 0 0,0-1 0 0 0,0 1 0 0 0,-1-1 0 0 0,1 1 0 0 0,0-1 0 0 0,0 1-1 0 0,0 0 1 0 0,-1-1 0 0 0,1 1 0 0 0,0-1 0 0 0,-1 1 0 0 0,1-1 0 0 0,-1 1 0 0 0,1 0 0 0 0,0-1 0 0 0,-1 1-1 0 0,1 0 1 0 0,-1 0 0 0 0,1-1 0 0 0,-1 1 0 0 0,1 0 0 0 0,-1 0 0 0 0,1-1 0 0 0,-1 1 0 0 0,1 0 0 0 0,-1 0 0 0 0,1 0-1 0 0,-1 0 1 0 0,1 0 0 0 0,-1 0 0 0 0,1 0 0 0 0,-1 0 0 0 0,1 0 0 0 0,-1 0 0 0 0,1 0 0 0 0,-1 0 0 0 0,1 0-1 0 0,-1 1 1 0 0,1-1 0 0 0,-1 0 0 0 0,1 0 0 0 0,-1 0 0 0 0,1 1 0 0 0,-1-1 0 0 0,1 0 0 0 0,-1 1 0 0 0,1-1 0 0 0,0 0-1 0 0,-1 1 1 0 0,1-1 69 0 0,22-40-3145 0 0,-20 37 2963 0 0,12-21-1208 0 0</inkml:trace>
  <inkml:trace contextRef="#ctx0" brushRef="#br0" timeOffset="4401.065">3116 2196 1932 0 0,'-16'2'427'0'0,"0"0"0"0"0,1 1 0 0 0,-1 1 0 0 0,1 0 0 0 0,0 1 0 0 0,0 1 0 0 0,0 1 0 0 0,1 0 0 0 0,0 0 0 0 0,0 1 0 0 0,1 1 0 0 0,0 1 0 0 0,1 0 0 0 0,0 0 0 0 0,-9 11-427 0 0,17-17 60 0 0,0 0-1 0 0,1 0 0 0 0,-1 0 0 0 0,1 1 0 0 0,0 0 1 0 0,0-1-1 0 0,1 1 0 0 0,-1 0 0 0 0,1 0 1 0 0,0 0-1 0 0,0 1 0 0 0,1-1 0 0 0,0 0 0 0 0,0 1 1 0 0,0-1-1 0 0,0 1 0 0 0,1-1 0 0 0,0 1 0 0 0,0-1 1 0 0,1 1-1 0 0,-1-1 0 0 0,1 1 0 0 0,0-1 1 0 0,1 0-1 0 0,-1 1 0 0 0,1-1 0 0 0,0 0 0 0 0,1 0 1 0 0,-1 0-1 0 0,1 0 0 0 0,0-1 0 0 0,0 1 0 0 0,0-1 1 0 0,1 0-1 0 0,-1 1 0 0 0,1-2 0 0 0,0 1 0 0 0,0 0 1 0 0,1-1-1 0 0,-1 0 0 0 0,1 0 0 0 0,1 1-59 0 0,144 45-727 0 0,-41-45-3043 0 0,-16-24 971 0 0,-50 5 1499 0 0</inkml:trace>
  <inkml:trace contextRef="#ctx0" brushRef="#br0" timeOffset="5155.995">2678 15 2312 0 0,'0'0'888'0'0,"0"0"-94"0"0,0 0-98 0 0,0 0-104 0 0,0 0-62 0 0,0 0 6 0 0,0 0-90 0 0,0 0-47 0 0,5-14 1369 0 0,4 27-1663 0 0,-1 0-1 0 0,0 0 0 0 0,-1 1 0 0 0,-1 0 1 0 0,0 1-1 0 0,-1 0 0 0 0,-1-1 0 0 0,0 1 0 0 0,-1 1 1 0 0,-1-1-1 0 0,0 0 0 0 0,-1 1 0 0 0,0-1 1 0 0,-2 1-1 0 0,0 7-104 0 0,3 21 218 0 0,-1-32-358 0 0,9 154 998 0 0,-8-95-4137 0 0,-2-70 1852 0 0,0-1 105 0 0,0 10-1057 0 0,0-10 1161 0 0</inkml:trace>
  <inkml:trace contextRef="#ctx0" brushRef="#br0" timeOffset="5703.727">3372 1216 928 0 0,'-3'-4'148'0'0,"0"1"0"0"0,0 0 0 0 0,-1-1 0 0 0,1 2 0 0 0,-1-1-1 0 0,0 0 1 0 0,0 1 0 0 0,1-1 0 0 0,-2 1 0 0 0,1 0 0 0 0,0 1 0 0 0,0-1 0 0 0,0 1 0 0 0,-1 0-1 0 0,1 0 1 0 0,-1 0 0 0 0,1 0 0 0 0,-1 1 0 0 0,1 0 0 0 0,-1 0 0 0 0,0 0 0 0 0,1 0-1 0 0,-1 1 1 0 0,1-1 0 0 0,-1 1 0 0 0,1 1 0 0 0,0-1 0 0 0,-1 1 0 0 0,-2 1-148 0 0,-113 66 1516 0 0,112-64-1438 0 0,1 0 0 0 0,0 1 0 0 0,0 1 0 0 0,1-1 0 0 0,0 1 0 0 0,0 0 0 0 0,1 0 0 0 0,-1 0 0 0 0,1 1 1 0 0,1 0-1 0 0,0 0 0 0 0,0 0 0 0 0,1 1 0 0 0,-1-1 0 0 0,2 1 0 0 0,-2 4-78 0 0,7-8-6 0 0,0-1 1 0 0,-1 1-1 0 0,1-1 0 0 0,1 0 1 0 0,-1 1-1 0 0,1-2 0 0 0,-1 1 0 0 0,1 0 1 0 0,0-1-1 0 0,1 1 0 0 0,-1-1 1 0 0,0-1-1 0 0,1 1 0 0 0,0 0 0 0 0,0-1 1 0 0,0 0-1 0 0,0 0 0 0 0,0-1 1 0 0,0 1-1 0 0,0-1 0 0 0,0 0 1 0 0,0 0-1 0 0,1-1 0 0 0,-1 0 0 0 0,0 0 1 0 0,1 0-1 0 0,-1 0 0 0 0,0-1 1 0 0,1 0-1 0 0,-1 0 0 0 0,0 0 0 0 0,0-1 1 0 0,0 0-1 0 0,0 0 6 0 0,10-3-198 0 0,0 0 0 0 0,0-1 0 0 0,-1 0 0 0 0,0-2 0 0 0,0 1 0 0 0,-1-2 0 0 0,0 0 0 0 0,0 0 1 0 0,-1-1-1 0 0,-1-1 0 0 0,1 0 0 0 0,-2-1 0 0 0,1 0 0 0 0,-2 0 0 0 0,0-1 0 0 0,0 0 0 0 0,-1-1 0 0 0,2-5 198 0 0,8-16-345 0 0</inkml:trace>
  <inkml:trace contextRef="#ctx0" brushRef="#br0" timeOffset="6368.216">3503 1061 3716 0 0,'9'-29'310'0'0,"-2"0"0"0"0,0 0-1 0 0,-2-1 1 0 0,-2 0 0 0 0,-1 0 0 0 0,-1-29-310 0 0,-50-57 2458 0 0,47 116-2441 0 0,0 1 1 0 0,0-1-1 0 0,0 0 1 0 0,0 1 0 0 0,0-1-1 0 0,-1 1 1 0 0,1 0-1 0 0,0 0 1 0 0,0 0 0 0 0,1 0-1 0 0,-1 0 1 0 0,0 0-1 0 0,0 0 1 0 0,0 0-1 0 0,1 1 1 0 0,-1-1 0 0 0,1 1-1 0 0,-1 0 1 0 0,1-1-1 0 0,-1 1 1 0 0,1 0-1 0 0,0 0 1 0 0,0-1 0 0 0,0 1-1 0 0,0 0 1 0 0,0 0-1 0 0,0 1 1 0 0,1-1-1 0 0,-1 0 1 0 0,1 0 0 0 0,-1 0-1 0 0,1 0 1 0 0,0 2-18 0 0,-11 37 212 0 0,1 0 0 0 0,3 1 0 0 0,1 1 0 0 0,2-1 1 0 0,2 1-1 0 0,4 40-212 0 0,-2-54 135 0 0,57 286 750 0 0,-54-304-876 0 0,-3-11 13 0 0,0 0 0 0 0,1-1 0 0 0,-1 1-1 0 0,1 0 1 0 0,-1 0 0 0 0,0-1 0 0 0,1 1 0 0 0,-1 0-1 0 0,1 0 1 0 0,-1 0 0 0 0,1 0 0 0 0,-1 0-1 0 0,0-1 1 0 0,1 1 0 0 0,-1 0 0 0 0,1 0 0 0 0,-1 0-1 0 0,1 0 1 0 0,-1 1 0 0 0,1-1 0 0 0,-1 0 0 0 0,1 0-1 0 0,-1 0 1 0 0,1 0 0 0 0,-1 0 0 0 0,0 0-1 0 0,1 1 1 0 0,-1-1 0 0 0,1 0-22 0 0,4-22-47 0 0,0 1-1 0 0,2-1 1 0 0,1 1-1 0 0,0 0 1 0 0,2 1 0 0 0,0 0-1 0 0,1 0 1 0 0,9-9 47 0 0,-13 17-54 0 0,1 1 1 0 0,0 0 0 0 0,1 1-1 0 0,0 0 1 0 0,0 0 0 0 0,1 1-1 0 0,1 0 1 0 0,0 1 0 0 0,0 0-1 0 0,0 1 1 0 0,1 0 0 0 0,0 1-1 0 0,10-4 54 0 0,-18 11-16 0 0,0 0 0 0 0,0 0-1 0 0,-1 1 1 0 0,1-1-1 0 0,-1 1 1 0 0,1 0 0 0 0,-1 0-1 0 0,1 0 1 0 0,-1 0 0 0 0,0 1-1 0 0,0-1 1 0 0,0 1 0 0 0,-1 0-1 0 0,1 0 1 0 0,-1 0-1 0 0,1 0 1 0 0,-1 0 0 0 0,0 1-1 0 0,0-1 1 0 0,0 1 0 0 0,-1-1-1 0 0,1 1 1 0 0,-1 0 0 0 0,1 2 16 0 0,17 133-147 0 0,-23-126 236 0 0,0 0 1 0 0,0 1-1 0 0,-1-1 1 0 0,-1-1-1 0 0,0 1 1 0 0,-1-1-1 0 0,0 0 1 0 0,-1-1-1 0 0,0 0 0 0 0,-1 0 1 0 0,0-1-1 0 0,-9 8-89 0 0,16-15 12 0 0,-18 18 403 0 0,15-31-296 0 0,19-17-299 0 0,1 0 0 0 0,2 1 0 0 0,0 0 0 0 0,2 2 0 0 0,0 0 0 0 0,2 1 0 0 0,10-8 180 0 0,-9 7-181 0 0,90-89-793 0 0,-112 113 952 0 0,-38 13 293 0 0,32-8-250 0 0,1-1 0 0 0,0 1 0 0 0,0 0 0 0 0,0 0 0 0 0,0 1 0 0 0,1-1 0 0 0,0 1 0 0 0,0 0 0 0 0,0 0 0 0 0,1 1 0 0 0,0-1 0 0 0,1 1 0 0 0,-1-1 0 0 0,1 1 0 0 0,0 0 0 0 0,1 0-1 0 0,0 0 1 0 0,0 0 0 0 0,0 0 0 0 0,1 0 0 0 0,0 0 0 0 0,0 0 0 0 0,1 2-21 0 0,6 5-46 0 0,0 0 0 0 0,1 0 1 0 0,1-1-1 0 0,0 0 0 0 0,1 0 0 0 0,1-1 0 0 0,-1 0 0 0 0,2-1 0 0 0,0 0 0 0 0,0-1 0 0 0,1-1 0 0 0,0 0 0 0 0,1 0 1 0 0,-1-1-1 0 0,3-1 46 0 0,146 59-4074 0 0,-89-52 1259 0 0,-43-9 1530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3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1372 0 0,'17'14'3414'0'0,"201"137"-1250"0"0,-154-127-2997 0 0,-20-12-2978 0 0,-38-9 2533 0 0</inkml:trace>
  <inkml:trace contextRef="#ctx0" brushRef="#br0" timeOffset="235.675">420 70 1604 0 0,'-6'1'3571'0'0,"-39"34"-2565"0"0,-99 172 529 0 0,94-109-1208 0 0,-33 71-4104 0 0,80-159 2493 0 0,0-3 110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3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1720 0 0,'0'0'806'0'0,"0"0"-24"0"0,0 0-71 0 0,0 0-104 0 0,0 0-48 0 0,0 0-12 0 0,0 0-38 0 0,0 0-29 0 0,0 0-39 0 0,0 0-18 0 0,0 0-10 0 0,0 0-49 0 0,5-15 470 0 0,-2 2-781 0 0,1 0 0 0 0,1 0 0 0 0,0 1-1 0 0,1 0 1 0 0,0 0 0 0 0,1 0 0 0 0,0 1-1 0 0,1 0 1 0 0,0 0 0 0 0,1 1 0 0 0,0 0 0 0 0,0 0-1 0 0,1 1 1 0 0,1 1 0 0 0,-1 0 0 0 0,1 0 0 0 0,1 1-1 0 0,-1 0 1 0 0,1 1 0 0 0,0 0 0 0 0,1 1-1 0 0,0 0 1 0 0,-1 1 0 0 0,1 1 0 0 0,1 0 0 0 0,-1 1-1 0 0,0 0 1 0 0,0 1 0 0 0,12 0-53 0 0,-19 1-8 0 0,1 0 0 0 0,0 1 0 0 0,-1-1 0 0 0,1 1 0 0 0,0 1 1 0 0,-1-1-1 0 0,0 1 0 0 0,1 0 0 0 0,-1 1 0 0 0,0-1 0 0 0,0 1 0 0 0,0 1 0 0 0,0-1 0 0 0,-1 1 0 0 0,1 0 1 0 0,-1 0-1 0 0,0 0 0 0 0,0 1 0 0 0,0 0 0 0 0,-1 0 0 0 0,0 0 0 0 0,0 1 0 0 0,0-1 0 0 0,-1 1 0 0 0,1 0 1 0 0,-1 0-1 0 0,-1 0 0 0 0,1 0 0 0 0,-1 0 0 0 0,0 1 0 0 0,-1-1 0 0 0,1 1 0 0 0,-1 3 8 0 0,1 15 23 0 0,-1 0-1 0 0,-1-1 0 0 0,-1 1 0 0 0,-1 0 1 0 0,-2-1-1 0 0,0 0 0 0 0,-2 1 0 0 0,0-2 1 0 0,-2 1-1 0 0,0-1 0 0 0,-2 0 0 0 0,0-1 1 0 0,-2 0-1 0 0,0 0 0 0 0,-1-2 0 0 0,-2 1 1 0 0,-10 10-23 0 0,-38 71 713 0 0,65-100-689 0 0,-1 1 1 0 0,1-1 0 0 0,-1 1 0 0 0,1-1-1 0 0,0 1 1 0 0,0-1 0 0 0,1 0 0 0 0,-1 0-1 0 0,0 0 1 0 0,0 0 0 0 0,1-1-1 0 0,-1 1 1 0 0,1-1 0 0 0,0 1 0 0 0,0-1-1 0 0,-1 0 1 0 0,1 0 0 0 0,0 0 0 0 0,0 0-1 0 0,0-1 1 0 0,0 1 0 0 0,0-1-1 0 0,0 0 1 0 0,0 0 0 0 0,0 0 0 0 0,0 0-1 0 0,0 0 1 0 0,0-1 0 0 0,0 1-1 0 0,0-1 1 0 0,0 0 0 0 0,-1 0 0 0 0,1 0-1 0 0,2-1-24 0 0,5 2 80 0 0,167-15-336 0 0,-110 4-264 0 0,-48 10-218 0 0,-1-1 0 0 0,1-1 0 0 0,-1-1 0 0 0,0-1 0 0 0,0 0-1 0 0,0-1 1 0 0,-1-1 0 0 0,0 0 0 0 0,0-2 0 0 0,-1 0 0 0 0,5-4 738 0 0,-8-1-1381 0 0,-3 2 107 0 0</inkml:trace>
  <inkml:trace contextRef="#ctx0" brushRef="#br0" timeOffset="203.148">975 444 1260 0 0,'39'-11'6472'0'0,"38"-15"-11114"0"0,-61 19 3484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3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2224 0 0,'-14'0'1134'0'0,"11"6"2787"0"0,8-2-3848 0 0,0 0-1 0 0,1 0 0 0 0,0 0 0 0 0,-1 0 1 0 0,1-1-1 0 0,1 0 0 0 0,-1 0 1 0 0,0-1-1 0 0,1 0 0 0 0,-1 0 0 0 0,1 0 1 0 0,0-1-1 0 0,-1 0 0 0 0,1 0 1 0 0,0-1-1 0 0,0 0 0 0 0,0 0 0 0 0,-1-1 1 0 0,1 1-1 0 0,0-2 0 0 0,0 1 1 0 0,3-2-73 0 0,27 3 196 0 0,538 1 770 0 0,-317-18-2547 0 0,-223 15 988 0 0,5-1-4041 0 0,-43 3 3514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3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2604 0 0,'10'1'4880'0'0,"10"-5"-4635"0"0,0 0 1 0 0,0 2-1 0 0,1 0 0 0 0,-1 2 0 0 0,1 0 0 0 0,-1 1 1 0 0,1 1-1 0 0,-1 1 0 0 0,0 0 0 0 0,0 2 1 0 0,0 1-1 0 0,14 5-245 0 0,-28-8 34 0 0,-1 1 0 0 0,0-1 0 0 0,0 1 0 0 0,0 0 0 0 0,-1 0 0 0 0,1 1 0 0 0,-1-1 0 0 0,0 1 0 0 0,0 0 0 0 0,0 0 0 0 0,-1 0 0 0 0,0 1 0 0 0,0-1 0 0 0,0 1 0 0 0,-1 0 0 0 0,0 0 0 0 0,0-1 0 0 0,0 2 0 0 0,-1-1 0 0 0,0 0 0 0 0,0 0 0 0 0,0 0 0 0 0,-1 0 0 0 0,0 1 0 0 0,0-1 0 0 0,-1 0 0 0 0,0 0 0 0 0,0 0 0 0 0,0 1 0 0 0,0-1 0 0 0,-2 1-34 0 0,-12 24 245 0 0,-1-1-1 0 0,-1 0 1 0 0,-2-1-1 0 0,-1-1 1 0 0,-1-1-1 0 0,-10 8-244 0 0,-24 35 649 0 0,54-69-640 0 0,1 0 0 0 0,-1 0 0 0 0,1 0 0 0 0,-1 0 0 0 0,1 0 0 0 0,0 0 0 0 0,-1 1 0 0 0,1-1 0 0 0,0 0 0 0 0,0 0 0 0 0,0 0 0 0 0,0 1 0 0 0,0-1 0 0 0,0 0 0 0 0,0 0 0 0 0,0 0 0 0 0,1 1 0 0 0,-1-1 0 0 0,0 0 0 0 0,1 0 0 0 0,-1 0 0 0 0,1 0 0 0 0,-1 0 0 0 0,1 0 0 0 0,0 0 0 0 0,-1 0 0 0 0,1 0 0 0 0,0 0 0 0 0,0 0 0 0 0,0 0 0 0 0,-1 0 0 0 0,1 0 0 0 0,0-1 0 0 0,0 1 0 0 0,0 0 0 0 0,0-1 0 0 0,1 1-1 0 0,-1-1 1 0 0,0 1 0 0 0,0-1 0 0 0,0 0 0 0 0,0 1 0 0 0,0-1 0 0 0,1 0 0 0 0,-1 0 0 0 0,0 0 0 0 0,0 1 0 0 0,0-1 0 0 0,1-1 0 0 0,-1 1 0 0 0,0 0 0 0 0,0 0 0 0 0,0 0 0 0 0,1-1 0 0 0,-1 1 0 0 0,0 0 0 0 0,0-1 0 0 0,0 0-9 0 0,96 1-3 0 0,329-66-3354 0 0,-423 66 3276 0 0,7-1-509 0 0,0-1-1 0 0,-1 1 0 0 0,1-2 0 0 0,-1 1 0 0 0,1-1 0 0 0,-1-1 0 0 0,0 0 1 0 0,0 0-1 0 0,-1-1 0 0 0,1 0 0 0 0,-1 0 0 0 0,0-1 0 0 0,7-6 591 0 0,-12 4-1204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3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651 673 1044 0 0,'-5'-5'151'0'0,"1"0"0"0"0,-1 0 0 0 0,0 0 0 0 0,0 1-1 0 0,0 0 1 0 0,-1 0 0 0 0,0 0 0 0 0,0 1 0 0 0,0 0 0 0 0,0 0-1 0 0,0 0 1 0 0,0 1 0 0 0,-1 0 0 0 0,1 0 0 0 0,-1 0 0 0 0,0 1 0 0 0,1 0-1 0 0,-1 1 1 0 0,0-1 0 0 0,0 1 0 0 0,0 1 0 0 0,1-1 0 0 0,-1 1 0 0 0,0 0-1 0 0,1 1 1 0 0,-1-1 0 0 0,1 2 0 0 0,-1-1 0 0 0,1 0 0 0 0,0 1 0 0 0,0 0-1 0 0,0 1 1 0 0,0-1 0 0 0,1 1 0 0 0,-1 0 0 0 0,1 1 0 0 0,0-1 0 0 0,0 1-1 0 0,1 0 1 0 0,-1 0 0 0 0,1 1 0 0 0,0-1 0 0 0,0 1 0 0 0,1 0 0 0 0,0 0-1 0 0,-1 1-150 0 0,-5 24 234 0 0,1 0 0 0 0,1 0-1 0 0,2 1 1 0 0,1-1 0 0 0,1 1 0 0 0,2 0-1 0 0,2 0 1 0 0,0 0 0 0 0,2 0-1 0 0,2 0 1 0 0,0-1 0 0 0,2 0-1 0 0,2 0 1 0 0,1-1 0 0 0,3 5-234 0 0,12 65 375 0 0,-8-31-123 0 0,-1-5 69 0 0,-2 0 0 0 0,-3 1 1 0 0,-3 1-1 0 0,-1 35-321 0 0,-7-88 11 0 0,-1 0 0 0 0,-1 0-1 0 0,-1 0 1 0 0,0-1 0 0 0,0 1 0 0 0,-1-1-1 0 0,-1 0 1 0 0,0 0 0 0 0,0 0 0 0 0,-1 0-1 0 0,-1-1 1 0 0,0 0 0 0 0,-3 2-11 0 0,7-8-140 0 0,-1 0 1 0 0,0-1-1 0 0,0 0 0 0 0,-1 0 0 0 0,1 0 1 0 0,-1 0-1 0 0,0-1 0 0 0,0 0 1 0 0,0 0-1 0 0,0 0 0 0 0,0 0 0 0 0,-1-1 1 0 0,1 0-1 0 0,-1 0 0 0 0,0-1 0 0 0,1 1 1 0 0,-1-1-1 0 0,0 0 0 0 0,-5-1 140 0 0,8 0-231 0 0,1 0 1 0 0,-1-1-1 0 0,1 1 0 0 0,-1-1 0 0 0,1 0 0 0 0,-1 0 0 0 0,1 0 0 0 0,0 0 0 0 0,-1 0 1 0 0,1-1-1 0 0,0 1 0 0 0,0-1 0 0 0,0 1 0 0 0,0-1 0 0 0,0 0 0 0 0,0 0 1 0 0,1 0-1 0 0,-1 0 0 0 0,1 0 0 0 0,-1 0 0 0 0,1 0 0 0 0,0-1 0 0 0,-1 1 0 0 0,1 0 1 0 0,0-1-1 0 0,1 1 0 0 0,-1-1 0 0 0,0 1 0 0 0,1-1 0 0 0,-1 1 0 0 0,1-1 0 0 0,0 1 1 0 0,0-2 230 0 0,0 3-1240 0 0</inkml:trace>
  <inkml:trace contextRef="#ctx0" brushRef="#br0" timeOffset="468.606">882 1921 1592 0 0,'-52'-2'3760'0'0,"-74"50"-766"0"0,118-45-2856 0 0,0 1 1 0 0,1 1-1 0 0,0 0 0 0 0,0 0 1 0 0,0 0-1 0 0,0 1 0 0 0,1 0 1 0 0,0 0-1 0 0,0 0 0 0 0,0 1 1 0 0,1 0-1 0 0,0 0 0 0 0,1 0 0 0 0,-1 1 1 0 0,1 0-1 0 0,1-1 0 0 0,0 1 1 0 0,0 1-1 0 0,0-1 0 0 0,0 6-138 0 0,5-7 57 0 0,1 0-1 0 0,0 0 0 0 0,1 0 1 0 0,-1-1-1 0 0,1 1 0 0 0,1-1 0 0 0,-1 0 1 0 0,1 0-1 0 0,0-1 0 0 0,0 1 1 0 0,1-1-1 0 0,0 0 0 0 0,0-1 0 0 0,0 0 1 0 0,0 1-1 0 0,1-2 0 0 0,-1 1 1 0 0,1-1-1 0 0,0 0 0 0 0,0 0 0 0 0,0-1 1 0 0,0 0-1 0 0,1-1 0 0 0,-1 1 1 0 0,1-1-1 0 0,-1-1 0 0 0,1 1 1 0 0,-1-1-58 0 0,255 12 149 0 0,-260-11-164 0 0,1-1 0 0 0,-1 1 0 0 0,1-1 0 0 0,0 0 0 0 0,0 0 0 0 0,-1 0 0 0 0,1 0 0 0 0,0 0 0 0 0,-1-1 0 0 0,1 1 0 0 0,0-1 1 0 0,-1 1-1 0 0,1-1 0 0 0,-1 0 0 0 0,1 0 0 0 0,-1 0 0 0 0,1-1 0 0 0,-1 1 0 0 0,0-1 0 0 0,0 1 0 0 0,0-1 0 0 0,1 0 0 0 0,-2 1 0 0 0,1-1 0 0 0,0 0 0 0 0,0 0 0 0 0,-1-1 0 0 0,1 1 1 0 0,-1 0-1 0 0,1-1 0 0 0,-1 1 0 0 0,0 0 0 0 0,0-1 0 0 0,0 1 0 0 0,0-1 0 0 0,-1 0 0 0 0,1 1 0 0 0,-1-1 0 0 0,1 0 0 0 0,-1 1 0 0 0,0-1 0 0 0,0 0 0 0 0,0 1 0 0 0,0-1 0 0 0,-1 0 16 0 0,-88-109-950 0 0,73 95 249 0 0,1 0 0 0 0,0 0 0 0 0,1-1 0 0 0,1-1 0 0 0,1 0 0 0 0,0-1 0 0 0,2-1 0 0 0,0 1 0 0 0,2-2 0 0 0,-2-5 701 0 0,2-10-1260 0 0,3-2 14 0 0</inkml:trace>
  <inkml:trace contextRef="#ctx0" brushRef="#br0" timeOffset="855.919">857 24 2076 0 0,'-2'-23'4538'0'0,"2"31"-1781"0"0,37 195-1811 0 0,16 0-3685 0 0,-12-54-1589 0 0,-33-112 3146 0 0</inkml:trace>
  <inkml:trace contextRef="#ctx0" brushRef="#br0" timeOffset="2050.27">1305 1023 2784 0 0,'0'-16'2686'0'0,"-1"14"-2630"0"0,1 1 1 0 0,-1-1 0 0 0,1 1 0 0 0,0-1-1 0 0,-1 1 1 0 0,1-1 0 0 0,0 1 0 0 0,0-1-1 0 0,0 1 1 0 0,0-1 0 0 0,0 0 0 0 0,1 1-1 0 0,-1-1 1 0 0,0 1 0 0 0,1-1 0 0 0,-1 1-1 0 0,1-1 1 0 0,-1 1 0 0 0,1-1 0 0 0,0 1-1 0 0,0 0 1 0 0,0-1 0 0 0,0 1-1 0 0,0 0 1 0 0,0 0 0 0 0,0 0 0 0 0,0 0-1 0 0,0 0 1 0 0,0 0 0 0 0,0 0 0 0 0,1 0-1 0 0,-1 0 1 0 0,1 0 0 0 0,-1 0 0 0 0,0 1-1 0 0,1-1 1 0 0,-1 1 0 0 0,1-1 0 0 0,-1 1-1 0 0,1 0 1 0 0,-1-1 0 0 0,1 1 0 0 0,0 0-1 0 0,-1 0 1 0 0,1 0 0 0 0,-1 0 0 0 0,1 0-1 0 0,-1 1 1 0 0,1-1 0 0 0,0 0-57 0 0,8-1 54 0 0,1 1 0 0 0,-1-1 0 0 0,1 2 1 0 0,-1-1-1 0 0,0 1 0 0 0,1 1 0 0 0,-1 0 1 0 0,0 0-1 0 0,0 1 0 0 0,0 0 0 0 0,-1 1 0 0 0,1 0 1 0 0,-1 1-1 0 0,1 0 0 0 0,-2 0 0 0 0,1 1 1 0 0,0 0-1 0 0,-1 1 0 0 0,-1-1 0 0 0,1 2 1 0 0,-1-1-1 0 0,0 1 0 0 0,0 0 0 0 0,-1 0 0 0 0,0 1 1 0 0,-1 0-1 0 0,0 0 0 0 0,0 0 0 0 0,-1 1 1 0 0,0-1-1 0 0,-1 1 0 0 0,0 0 0 0 0,0 0 0 0 0,-1 1 1 0 0,-1-1-1 0 0,1 6-54 0 0,-5-4 31 0 0,0 1 0 0 0,0-1-1 0 0,-2 1 1 0 0,1-1 0 0 0,-2-1 0 0 0,1 1-1 0 0,-2-1 1 0 0,1 0 0 0 0,-2 0 0 0 0,1-1 0 0 0,-1 0-1 0 0,-1 0 1 0 0,0-1 0 0 0,0 0 0 0 0,-1 0 0 0 0,0-1-1 0 0,-1-1 1 0 0,1 1 0 0 0,-2-2 0 0 0,1 0 0 0 0,0 0-1 0 0,-12 3-30 0 0,22-10-116 0 0,0-1-1 0 0,0 1 0 0 0,1-1 1 0 0,-1 1-1 0 0,0-1 0 0 0,1 0 1 0 0,-1 1-1 0 0,1-1 0 0 0,-1 0 1 0 0,1 1-1 0 0,0-1 0 0 0,0 0 1 0 0,0 0-1 0 0,0 1 0 0 0,0-1 1 0 0,0 0-1 0 0,1 0 0 0 0,-1 1 0 0 0,0-1 1 0 0,1 0-1 0 0,-1 1 0 0 0,1-1 1 0 0,0 1-1 0 0,0-1 0 0 0,-1 0 1 0 0,1 1-1 0 0,0 0 0 0 0,0-1 1 0 0,0 1-1 0 0,1 0 0 0 0,-1-1 1 0 0,0 1-1 0 0,0 0 0 0 0,1 0 1 0 0,-1 0-1 0 0,1 0 0 0 0,0-1 117 0 0,61-58-3909 0 0,-39 37 2651 0 0</inkml:trace>
  <inkml:trace contextRef="#ctx0" brushRef="#br0" timeOffset="2334.073">1881 928 1048 0 0,'-13'1'272'0'0,"0"0"-1"0"0,1 1 1 0 0,-1 1-1 0 0,1 0 0 0 0,-1 1 1 0 0,1 0-1 0 0,0 1 1 0 0,0 0-1 0 0,1 1 1 0 0,-1 0-1 0 0,1 1 1 0 0,1 0-1 0 0,-1 1 1 0 0,1 0-1 0 0,1 0 1 0 0,-1 1-1 0 0,1 1 1 0 0,1-1-1 0 0,0 1 1 0 0,0 1-1 0 0,1 0 1 0 0,1 0-1 0 0,0 0 1 0 0,0 1-1 0 0,1-1 1 0 0,0 1-1 0 0,1 1 0 0 0,-1 7-271 0 0,7-13 35 0 0,1 0-1 0 0,0 0 0 0 0,0 0 0 0 0,1-1 0 0 0,-1 1 0 0 0,2-1 0 0 0,-1 0 1 0 0,1 0-1 0 0,0 0 0 0 0,0-1 0 0 0,0 1 0 0 0,1-1 0 0 0,0-1 1 0 0,0 1-1 0 0,0-1 0 0 0,0 0 0 0 0,1 0 0 0 0,0-1 0 0 0,0 0 0 0 0,0 0 1 0 0,0-1-1 0 0,0 1 0 0 0,5-1-34 0 0,16 7-697 0 0,1-1 0 0 0,-1-2 1 0 0,2 0-1 0 0,-1-3 0 0 0,1 0 0 0 0,-1-2 1 0 0,22-1 696 0 0,-18-4-1160 0 0,18-14-74 0 0</inkml:trace>
  <inkml:trace contextRef="#ctx0" brushRef="#br0" timeOffset="6229.981">0 1926 1240 0 0,'2'-1'1420'0'0,"5"-1"-276"0"0,-4 0-224 0 0,-1 2-171 0 0,0 0-133 0 0,0 0-120 0 0,1-1-276 0 0,1 1-220 0 0,-4 0 0 0 0,2 0-472 0 0,0-2-248 0 0,-1 0-649 0 0,1 1 125 0 0,0-1 16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4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422 462 1392 0 0,'-10'-7'385'0'0,"0"0"0"0"0,0 1 1 0 0,-1 0-1 0 0,1 1 0 0 0,-1 0 0 0 0,-1 0 0 0 0,1 2 0 0 0,-1-1 0 0 0,1 1 1 0 0,-1 1-1 0 0,0 0 0 0 0,0 1 0 0 0,0 0 0 0 0,-10 1-385 0 0,11-1 82 0 0,0 2-1 0 0,0 0 1 0 0,0 0 0 0 0,0 1-1 0 0,1 0 1 0 0,-1 0 0 0 0,1 2-1 0 0,-1-1 1 0 0,1 1-1 0 0,0 1 1 0 0,0 0 0 0 0,1 0-1 0 0,-1 1 1 0 0,1 0 0 0 0,1 0-1 0 0,-1 1 1 0 0,1 0-1 0 0,0 1 1 0 0,1 0 0 0 0,-1 0-1 0 0,2 1 1 0 0,-1 0 0 0 0,1 0-1 0 0,1 0 1 0 0,-4 8-82 0 0,8-15 12 0 0,0 1 1 0 0,0 0-1 0 0,0 0 0 0 0,0 0 1 0 0,0 0-1 0 0,1 0 0 0 0,-1 0 1 0 0,1 1-1 0 0,0-1 0 0 0,0 0 1 0 0,0 0-1 0 0,0 0 0 0 0,1 0 1 0 0,-1 0-1 0 0,1 0 0 0 0,0 0 1 0 0,0 0-1 0 0,0 0 1 0 0,0 0-1 0 0,0 0 0 0 0,1 0 1 0 0,-1-1-1 0 0,1 1 0 0 0,0 0 1 0 0,0-1-1 0 0,0 0 0 0 0,0 1 1 0 0,0-1-1 0 0,1 0 0 0 0,-1 0 1 0 0,0 0-1 0 0,1 0 1 0 0,0-1-1 0 0,-1 1 0 0 0,1-1 1 0 0,0 1-1 0 0,0-1 0 0 0,3 1-12 0 0,115 24 90 0 0,-108-26-102 0 0,1 0 0 0 0,-1-1 1 0 0,0 0-1 0 0,1-1 0 0 0,-1 0 1 0 0,0-1-1 0 0,0-1 0 0 0,0 0 1 0 0,-1-1-1 0 0,1 0 0 0 0,-1 0 1 0 0,0-2-1 0 0,-1 0 0 0 0,1 0 1 0 0,-1-1-1 0 0,-1 0 0 0 0,1-1 1 0 0,-2 0-1 0 0,1 0 0 0 0,-1-1 1 0 0,-1-1-1 0 0,1 1 0 0 0,-2-1 1 0 0,0-1-1 0 0,0 0 0 0 0,-1 1 1 0 0,0-2-1 0 0,-1 1 0 0 0,-1-1 1 0 0,0 0-1 0 0,0-3 12 0 0,10-314 1556 0 0,-45 227 228 0 0,0 152-1204 0 0,22-16-547 0 0,1 1 0 0 0,2 1 1 0 0,1-1-1 0 0,2 1 0 0 0,2 0 0 0 0,0 0 1 0 0,3 2-34 0 0,-2 1 28 0 0,4 4-152 0 0,3-1 0 0 0,1 1 1 0 0,1-2-1 0 0,3 1 0 0 0,1-2 1 0 0,12 24 123 0 0,-25-62-9 0 0,13 26-1311 0 0,-18-43-2569 0 0,-13-76 480 0 0,16 75 3043 0 0</inkml:trace>
  <inkml:trace contextRef="#ctx0" brushRef="#br0" timeOffset="401.085">479 497 3380 0 0,'4'-9'83'0'0,"0"0"-1"0"0,1 0 0 0 0,0 1 1 0 0,0-1-1 0 0,1 1 1 0 0,0 1-1 0 0,0-1 0 0 0,1 1 1 0 0,0 0-1 0 0,0 0 1 0 0,1 1-1 0 0,0 0 0 0 0,0 0 1 0 0,0 1-1 0 0,1 0 1 0 0,-1 0-1 0 0,1 1 0 0 0,1 0 1 0 0,-1 1-1 0 0,0 0 0 0 0,1 1 1 0 0,0-1-1 0 0,-1 2 1 0 0,1-1-1 0 0,0 2 0 0 0,0-1 1 0 0,0 1-1 0 0,2 1-82 0 0,-6 1 48 0 0,0 0 1 0 0,1 1-1 0 0,-2 0 0 0 0,1 0 1 0 0,0 0-1 0 0,-1 1 0 0 0,1 0 0 0 0,-1 0 1 0 0,0 0-1 0 0,0 1 0 0 0,-1-1 0 0 0,1 1 1 0 0,-1 0-1 0 0,0 1 0 0 0,0-1 0 0 0,-1 1 1 0 0,0-1-1 0 0,0 1 0 0 0,0 0 0 0 0,0 0 1 0 0,-1 1-1 0 0,0-1 0 0 0,-1 0 1 0 0,1 1-1 0 0,-1-1 0 0 0,0 1 0 0 0,-1-1 1 0 0,0 1-1 0 0,0 0 0 0 0,0-1 0 0 0,-1 1 1 0 0,0-1-1 0 0,0 1 0 0 0,0-1 0 0 0,-1 1 1 0 0,-2 4-49 0 0,-4 8 207 0 0,-1-1 1 0 0,-1 0 0 0 0,0 0 0 0 0,-2-1 0 0 0,0 0-1 0 0,0-1 1 0 0,-2 0 0 0 0,0-1 0 0 0,0-1-1 0 0,-2 0 1 0 0,-14 10-208 0 0,-40 20 1114 0 0,69-44-1029 0 0,4-13-141 0 0,1 0 0 0 0,0 0 0 0 0,1 0 0 0 0,0 1 0 0 0,1-1 0 0 0,1 1 0 0 0,-1 1 0 0 0,2-1 0 0 0,0 1 0 0 0,0 0 0 0 0,1 1 1 0 0,0 0-1 0 0,1 1 0 0 0,7-6 56 0 0,8-12-90 0 0,199-187-206 0 0,-308 268 1528 0 0,78-50-1202 0 0,1 0 0 0 0,0 0-1 0 0,0 0 1 0 0,0 0 0 0 0,0 1 0 0 0,0 0-1 0 0,1 0 1 0 0,0 0 0 0 0,0 1-1 0 0,1-1 1 0 0,-1 1 0 0 0,1 0 0 0 0,0 0-1 0 0,1 0 1 0 0,0 0 0 0 0,0 1-1 0 0,0-1 1 0 0,0 1 0 0 0,1-1-1 0 0,0 1 1 0 0,1-1 0 0 0,-1 1 0 0 0,1 0-1 0 0,1-1 1 0 0,-1 1 0 0 0,1 0-1 0 0,1 3-29 0 0,5 2-84 0 0,0-1 0 0 0,1 0 0 0 0,0-1 0 0 0,0 0 0 0 0,1 0 0 0 0,1-1 0 0 0,0 0 0 0 0,0 0 0 0 0,1-1-1 0 0,0-1 1 0 0,0 0 0 0 0,0 0 0 0 0,1-1 0 0 0,0-1 0 0 0,1 0 0 0 0,-1 0 0 0 0,1-1 0 0 0,0-1 0 0 0,0 0 84 0 0,164 28-6727 0 0,-153-29 5289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4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450 309 976 0 0,'0'0'788'0'0,"0"0"-101"0"0,3-19 1746 0 0,42-14-241 0 0,-35 73-1139 0 0,-8 333 106 0 0,31-233-701 0 0,-33-101-189 0 0,0-33-5627 0 0,1-11 4005 0 0,-1 0 221 0 0</inkml:trace>
  <inkml:trace contextRef="#ctx0" brushRef="#br0" timeOffset="355.89">695 592 2324 0 0,'25'-2'4834'0'0,"36"-6"-3182"0"0,28-3-1379 0 0,252-5 1125 0 0,-340 14-2653 0 0,-19-5-4833 0 0,17 6 4858 0 0</inkml:trace>
  <inkml:trace contextRef="#ctx0" brushRef="#br0" timeOffset="913.381">1522 375 1496 0 0,'0'-1'2104'0'0,"13"-8"887"0"0,112 25-1318 0 0,-122-15-1649 0 0,0 0 0 0 0,0 0 0 0 0,0 1 0 0 0,1-1 1 0 0,-1 1-1 0 0,-1 0 0 0 0,1-1 0 0 0,0 1 1 0 0,0 1-1 0 0,-1-1 0 0 0,1 0 0 0 0,-1 1 0 0 0,1-1 1 0 0,-1 1-1 0 0,0 0 0 0 0,0-1 0 0 0,-1 1 1 0 0,1 0-1 0 0,0 0 0 0 0,-1 1 0 0 0,0-1 0 0 0,0 0 1 0 0,0 0-1 0 0,0 1 0 0 0,0-1 0 0 0,-1 0 1 0 0,1 1-1 0 0,-1-1 0 0 0,0 1 0 0 0,0-1 0 0 0,0 0 1 0 0,0 1-1 0 0,-1-1 0 0 0,0 1 0 0 0,1-1 0 0 0,-2 3-23 0 0,-6 10 87 0 0,-1 0 0 0 0,-1-1 1 0 0,0 0-1 0 0,-1-1 1 0 0,-1 0-1 0 0,0 0 1 0 0,-1-1-1 0 0,0-1 1 0 0,-1 0-1 0 0,0-1 1 0 0,-1-1-1 0 0,-13 8-88 0 0,-48 41 191 0 0,47-41-1925 0 0,47-34-3335 0 0,0 4 3852 0 0</inkml:trace>
  <inkml:trace contextRef="#ctx0" brushRef="#br0" timeOffset="1285.058">2036 379 1824 0 0,'-13'-11'3193'0'0,"0"11"-3023"0"0,0 1-1 0 0,-1 0 1 0 0,1 1 0 0 0,0 1-1 0 0,0 0 1 0 0,1 0 0 0 0,-1 1-1 0 0,1 1 1 0 0,0 0-1 0 0,0 1 1 0 0,0 0 0 0 0,1 1-1 0 0,0 0 1 0 0,0 0 0 0 0,0 2-1 0 0,1-1 1 0 0,1 1 0 0 0,-1 1-1 0 0,2-1 1 0 0,-1 2-1 0 0,-6 10-169 0 0,14-18 27 0 0,1 1 0 0 0,0 0 0 0 0,0-1 0 0 0,0 1 0 0 0,0 0 0 0 0,0-1-1 0 0,1 1 1 0 0,-1-1 0 0 0,1 1 0 0 0,0 0 0 0 0,0-1 0 0 0,1 0-1 0 0,-1 1 1 0 0,1-1 0 0 0,-1 0 0 0 0,1 0 0 0 0,0 1 0 0 0,0-1-1 0 0,1-1 1 0 0,-1 1 0 0 0,1 0 0 0 0,-1-1 0 0 0,1 1 0 0 0,0-1 0 0 0,0 0-1 0 0,0 0 1 0 0,0 0 0 0 0,0 0 0 0 0,0 0 0 0 0,1 0-27 0 0,104 45-121 0 0,-92-43-515 0 0,0-1 0 0 0,0-1-1 0 0,0 0 1 0 0,0-2 0 0 0,0 1 0 0 0,1-2-1 0 0,-1 0 1 0 0,0-1 0 0 0,0-1 0 0 0,5-2 636 0 0,-1 0-1238 0 0</inkml:trace>
  <inkml:trace contextRef="#ctx0" brushRef="#br0" timeOffset="1813.625">2149 55 1480 0 0,'-3'-20'5280'0'0,"31"7"-3984"0"0,40 3-1173 0 0,-61 8-77 0 0,0 1-1 0 0,0 0 1 0 0,0 0-1 0 0,1 1 0 0 0,-1 0 1 0 0,0 0-1 0 0,1 0 1 0 0,-1 1-1 0 0,0 1 0 0 0,0-1 1 0 0,0 1-1 0 0,0 0 1 0 0,0 0-1 0 0,0 1 0 0 0,0 0 1 0 0,-1 0-1 0 0,1 1 1 0 0,-1 0-1 0 0,0 0 0 0 0,0 0 1 0 0,-1 1-1 0 0,1 0 1 0 0,-1 0-1 0 0,0 0 0 0 0,0 1 1 0 0,-1 0-1 0 0,1 0 1 0 0,-1 0-1 0 0,-1 0 0 0 0,1 1 1 0 0,0 1-46 0 0,-4 3 139 0 0,-1 0-1 0 0,0 0 1 0 0,0 1 0 0 0,-1-1 0 0 0,-1 0-1 0 0,0 0 1 0 0,0-1 0 0 0,-1 1 0 0 0,0-1 0 0 0,-1 1-1 0 0,0-1 1 0 0,-1 0 0 0 0,0-1 0 0 0,0 0-1 0 0,-1 0 1 0 0,0 0 0 0 0,-1-1 0 0 0,0 0 0 0 0,0 0-1 0 0,-1-1 1 0 0,0 0 0 0 0,-6 4-139 0 0,15-12-32 0 0,1 1 1 0 0,-1 0-1 0 0,1 0 1 0 0,-1 0 0 0 0,1 0-1 0 0,-1 0 1 0 0,1 0-1 0 0,-1 0 1 0 0,0 0-1 0 0,1 0 1 0 0,-1 0-1 0 0,1 0 1 0 0,-1 0-1 0 0,1 0 1 0 0,-1 0-1 0 0,1 0 1 0 0,-1 0 0 0 0,1 0-1 0 0,-1 0 1 0 0,0 1-1 0 0,1-1 1 0 0,-1 0-1 0 0,1 0 1 0 0,-1 1-1 0 0,0-1 1 0 0,1 0-1 0 0,-1 1 1 0 0,0-1 0 0 0,1 0-1 0 0,-1 1 1 0 0,0-1-1 0 0,0 0 1 0 0,1 1-1 0 0,-1-1 1 0 0,0 0-1 0 0,0 1 1 0 0,1-1-1 0 0,-1 1 1 0 0,0-1 0 0 0,0 1-1 0 0,0-1 1 0 0,0 1-1 0 0,0-1 1 0 0,0 0-1 0 0,0 1 1 0 0,0-1-1 0 0,0 1 1 0 0,0-1-1 0 0,0 1 1 0 0,0-1-1 0 0,0 1 32 0 0,51-12-1618 0 0,98-48-4987 0 0,-125 45 5385 0 0</inkml:trace>
  <inkml:trace contextRef="#ctx0" brushRef="#br0" timeOffset="2094.13">3158 0 1544 0 0,'7'25'636'0'0,"0"0"1"0"0,-1 0-1 0 0,-1 0 0 0 0,-2 1 1 0 0,-1 0-1 0 0,0-1 0 0 0,-2 1 0 0 0,-1 0 1 0 0,-3 16-637 0 0,-2-6 230 0 0,-1 1 1 0 0,-1-1-1 0 0,-3 0 0 0 0,0 0 1 0 0,-3-1-1 0 0,-1-1 1 0 0,-1-1-1 0 0,-2 0 1 0 0,-1-1-1 0 0,-7 8-230 0 0,11-22-207 0 0,0 0-1 0 0,-1-1 1 0 0,0 0-1 0 0,-2-1 1 0 0,0-2-1 0 0,0 1 1 0 0,-2-2-1 0 0,1-1 1 0 0,-2 0-1 0 0,0-2 1 0 0,-5 3 207 0 0,-159 35-3635 0 0,116-43 2565 0 0</inkml:trace>
  <inkml:trace contextRef="#ctx0" brushRef="#br0" timeOffset="2515.277">357 159 2076 0 0,'-20'1'343'0'0,"0"2"-1"0"0,-1 1 1 0 0,1 0-1 0 0,1 2 1 0 0,-1 0 0 0 0,1 1-1 0 0,0 1 1 0 0,0 1-1 0 0,1 0 1 0 0,0 2-1 0 0,1 0 1 0 0,0 1 0 0 0,1 0-1 0 0,0 1 1 0 0,1 1-1 0 0,-11 14-342 0 0,21-21 59 0 0,1 0 1 0 0,-1 0-1 0 0,2 0 0 0 0,-1 1 0 0 0,1-1 0 0 0,0 1 0 0 0,1 0 0 0 0,-1 0 0 0 0,2 0 0 0 0,-1 0 0 0 0,1 0 0 0 0,0 0 1 0 0,1 1-1 0 0,0-1 0 0 0,0 0 0 0 0,1 0 0 0 0,0 1 0 0 0,1-1 0 0 0,-1 0 0 0 0,1 0 0 0 0,1 0 0 0 0,0-1 0 0 0,0 1 1 0 0,0-1-1 0 0,1 1 0 0 0,1-1-59 0 0,8 17 62 0 0,2 0 1 0 0,0-2-1 0 0,2 0 1 0 0,0-1-1 0 0,2-1 1 0 0,0 0 0 0 0,10 7-63 0 0,16 8-628 0 0,0-2 0 0 0,2-2 1 0 0,1-3-1 0 0,2-1 1 0 0,0-2-1 0 0,2-3 0 0 0,1-2 1 0 0,0-2-1 0 0,1-3 1 0 0,46 7 627 0 0,-17-6-1260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4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1440 0 0,'0'0'964'0'0,"0"0"-135"0"0,-14-1 355 0 0,10 4 1874 0 0,7 1-2976 0 0,1 0-1 0 0,-1-1 0 0 0,1 1 1 0 0,-1-1-1 0 0,1 0 0 0 0,0 0 1 0 0,1-1-1 0 0,-1 1 1 0 0,0-1-1 0 0,1 0 0 0 0,-1 0 1 0 0,1-1-1 0 0,0 1 0 0 0,-1-1 1 0 0,1 0-1 0 0,0 0 0 0 0,0 0 1 0 0,0-1-1 0 0,0 0 1 0 0,0 0-1 0 0,0 0 0 0 0,0 0 1 0 0,-1-1-1 0 0,1 0 0 0 0,0 0 1 0 0,0 0-1 0 0,0-1 0 0 0,0 0-81 0 0,23 1 218 0 0,328-11-141 0 0,-344 10-430 0 0,1 0 0 0 0,-1 1 1 0 0,1 0-1 0 0,0 1 1 0 0,-1 1-1 0 0,1 0 1 0 0,0 1-1 0 0,-1 0 0 0 0,0 0 1 0 0,1 2-1 0 0,9 3 353 0 0,-26 10-2775 0 0,-13-4 1473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5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1688 0 0,'0'0'69'0'0,"1"0"1"0"0,0-1-1 0 0,-1 1 0 0 0,1 0 0 0 0,0 0 1 0 0,-1 0-1 0 0,1 0 0 0 0,0 0 1 0 0,-1 0-1 0 0,1 0 0 0 0,0 0 0 0 0,-1 0 1 0 0,1 1-1 0 0,0-1 0 0 0,-1 0 0 0 0,1 0 1 0 0,0 0-1 0 0,-1 1 0 0 0,1-1 0 0 0,-1 0 1 0 0,1 1-1 0 0,0-1 0 0 0,-1 1 0 0 0,1-1 1 0 0,-1 1-1 0 0,1-1 0 0 0,-1 1 0 0 0,0-1 1 0 0,1 1-1 0 0,-1-1 0 0 0,1 1 1 0 0,-1-1-1 0 0,0 1 0 0 0,1 0 0 0 0,-1-1 1 0 0,0 1-1 0 0,0 0 0 0 0,0-1 0 0 0,0 1 1 0 0,1 0-1 0 0,-1-1 0 0 0,0 1 0 0 0,0 0 1 0 0,0-1-1 0 0,0 1 0 0 0,0 0 0 0 0,0-1 1 0 0,-1 1-1 0 0,1 0 0 0 0,0-1 1 0 0,0 1-1 0 0,0 0 0 0 0,-1-1 0 0 0,1 1 1 0 0,0-1-1 0 0,-1 1 0 0 0,1 0 0 0 0,0-1 1 0 0,-1 1-1 0 0,1-1 0 0 0,-1 1 0 0 0,1-1 1 0 0,-1 1-1 0 0,1-1 0 0 0,-1 0 0 0 0,0 1-69 0 0,73 1 684 0 0,-62-2-421 0 0,228 0 596 0 0,-3 0-5548 0 0,-192 0 3289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5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17 802 1060 0 0,'0'0'1015'0'0,"0"0"-71"0"0,-16 0 375 0 0,16 1 4286 0 0,195-11-4514 0 0,82 2-2168 0 0,-287 12-1421 0 0,-6-3-2095 0 0,12-1 3307 0 0</inkml:trace>
  <inkml:trace contextRef="#ctx0" brushRef="#br0" timeOffset="433.629">744 627 908 0 0,'13'-32'4688'0'0,"54"17"-3255"0"0,-63 16-1391 0 0,0 1 1 0 0,0-1-1 0 0,0 0 1 0 0,0 1 0 0 0,-1 0-1 0 0,1 0 1 0 0,-1 0-1 0 0,1 0 1 0 0,-1 1 0 0 0,0-1-1 0 0,1 1 1 0 0,-2 0-1 0 0,1 0 1 0 0,0 0 0 0 0,0 0-1 0 0,-1 1 1 0 0,0-1-1 0 0,1 1 1 0 0,-2-1-1 0 0,1 1 1 0 0,0 0 0 0 0,-1 0-1 0 0,1 0 1 0 0,-1 0-1 0 0,0 0 1 0 0,0 0 0 0 0,-1 0-1 0 0,1 0 1 0 0,-1 0-1 0 0,0 0 1 0 0,0 0 0 0 0,0 0-1 0 0,-1 1 1 0 0,0 1-43 0 0,-8 14 200 0 0,-1-2 0 0 0,0 1 0 0 0,-1-1-1 0 0,-1-1 1 0 0,-1 0 0 0 0,-1 0 0 0 0,0-2 0 0 0,-1 0 0 0 0,-1 0 0 0 0,0-1 0 0 0,-1-1 0 0 0,0-1 0 0 0,-1-1 0 0 0,-8 4-200 0 0,133-68-4023 0 0,0-3 47 0 0,-69 36 2699 0 0</inkml:trace>
  <inkml:trace contextRef="#ctx0" brushRef="#br0" timeOffset="683.761">1211 649 916 0 0,'34'-24'1502'0'0,"-35"25"-1464"0"0,1-1 0 0 0,0 0 0 0 0,-1 1 0 0 0,1-1 0 0 0,-1 0 0 0 0,1 1 0 0 0,-1-1 0 0 0,1 0 0 0 0,-1 0 0 0 0,1 0-1 0 0,-1 0 1 0 0,1 1 0 0 0,-1-1 0 0 0,1 0 0 0 0,-1 0 0 0 0,1 0 0 0 0,-1 0 0 0 0,0 0 0 0 0,1 0 0 0 0,-1 0 0 0 0,1 0 0 0 0,-1-1 0 0 0,1 1 0 0 0,-1 0 0 0 0,1 0 0 0 0,-1 0 0 0 0,1 0 0 0 0,-1-1 0 0 0,1 1-1 0 0,-1 0 1 0 0,1-1 0 0 0,-1 1 0 0 0,1 0 0 0 0,0-1 0 0 0,-1 1 0 0 0,1 0 0 0 0,0-1 0 0 0,-1 1 0 0 0,1-1 0 0 0,0 1 0 0 0,-1-1 0 0 0,1 1 0 0 0,0-1 0 0 0,0 1 0 0 0,0-1 0 0 0,-1 1 0 0 0,1-1-1 0 0,0 1 1 0 0,0-1 0 0 0,0 1 0 0 0,0-1 0 0 0,0 1 0 0 0,0-1 0 0 0,0 1 0 0 0,0-1 0 0 0,0 1 0 0 0,0-1 0 0 0,0 1 0 0 0,0-1 0 0 0,0 0 0 0 0,1 1 0 0 0,-1-1 0 0 0,0 1 0 0 0,0 0 0 0 0,1-1-1 0 0,-1 0-37 0 0,-11 1 114 0 0,0 0-1 0 0,0 1 0 0 0,0 0 1 0 0,0 1-1 0 0,0 0 0 0 0,0 0 1 0 0,0 1-1 0 0,1 1 0 0 0,0 0 0 0 0,-1 0 1 0 0,1 1-1 0 0,1 1 0 0 0,-1-1 1 0 0,1 1-1 0 0,0 1 0 0 0,0 0 1 0 0,1 0-1 0 0,0 1 0 0 0,0 0 0 0 0,1 0 1 0 0,0 1-1 0 0,0 0 0 0 0,1 0 1 0 0,0 0-1 0 0,1 1 0 0 0,0 0 1 0 0,0 0-1 0 0,1 0 0 0 0,1 1 1 0 0,-1 0-1 0 0,2-1 0 0 0,-2 8-113 0 0,8-11-71 0 0,0 0-1 0 0,0 0 1 0 0,1-1 0 0 0,-1 1-1 0 0,1-1 1 0 0,1 0 0 0 0,-1 0-1 0 0,1-1 1 0 0,0 0 0 0 0,1 0-1 0 0,-1 0 1 0 0,1-1 0 0 0,0 1-1 0 0,0-2 1 0 0,0 1 0 0 0,0-1-1 0 0,1 0 1 0 0,-1-1 0 0 0,1 1-1 0 0,0-2 1 0 0,0 1 0 0 0,0-1-1 0 0,0 0 1 0 0,0-1 0 0 0,0 0-1 0 0,0 0 1 0 0,0-1 71 0 0,92-1-4015 0 0,-37-12 2708 0 0</inkml:trace>
  <inkml:trace contextRef="#ctx0" brushRef="#br0" timeOffset="2106.865">1322 5 1048 0 0,'-4'1'2919'0'0,"-14"0"3076"0"0,7-1-6517 0 0,-1 3 1674 0 0,23-10-1170 0 0,138 4-20 0 0,-144 5 33 0 0,-1 1 0 0 0,1-1 0 0 0,0 1 0 0 0,0 0-1 0 0,-1 0 1 0 0,0 0 0 0 0,0 0 0 0 0,0 1 0 0 0,0 0 0 0 0,0 0-1 0 0,-1 0 1 0 0,1 0 0 0 0,-1 1 0 0 0,0-1 0 0 0,-1 1-1 0 0,1 0 1 0 0,-1 0 0 0 0,0 0 0 0 0,0 0 0 0 0,0 0 0 0 0,-1 0-1 0 0,0 0 1 0 0,0 1 0 0 0,0-1 0 0 0,0 0 0 0 0,-1 1 0 0 0,0-1-1 0 0,0 1 1 0 0,-1-1 0 0 0,1 0 0 0 0,-1 1 0 0 0,-1-1-1 0 0,1 0 1 0 0,-2 4 5 0 0,-64 110 3 0 0,68-116-21 0 0,0-1 1 0 0,0 1-1 0 0,0-1 0 0 0,1 0 1 0 0,-1 0-1 0 0,0 1 0 0 0,1-1 1 0 0,0 0-1 0 0,-1 0 0 0 0,1-1 1 0 0,0 1-1 0 0,0 0 0 0 0,0-1 1 0 0,0 1-1 0 0,0-1 0 0 0,1 1 1 0 0,-1-1-1 0 0,0 0 0 0 0,1 0 1 0 0,-1 0-1 0 0,0 0 0 0 0,1 0 1 0 0,-1-1-1 0 0,1 1 0 0 0,0-1 1 0 0,-1 0-1 0 0,1 0 0 0 0,1 0 18 0 0,4 3-54 0 0,11 1 25 0 0,0 1 0 0 0,-1 1 0 0 0,0 0 0 0 0,0 2 0 0 0,-1 0 0 0 0,0 1 0 0 0,0 0 0 0 0,-1 2 0 0 0,0 0 0 0 0,-1 1 0 0 0,7 7 29 0 0,-20-17 9 0 0,-1 0 1 0 0,0 0 0 0 0,1-1-1 0 0,-1 1 1 0 0,0 1-1 0 0,-1-1 1 0 0,1 0-1 0 0,0 0 1 0 0,0 0-1 0 0,-1 0 1 0 0,1 0-1 0 0,-1 1 1 0 0,0-1 0 0 0,0 0-1 0 0,0 0 1 0 0,0 1-1 0 0,0-1 1 0 0,0 0-1 0 0,-1 0 1 0 0,1 1-1 0 0,-1-1 1 0 0,1 0 0 0 0,-1 0-1 0 0,0 0 1 0 0,0 0-1 0 0,0 0 1 0 0,0 0-1 0 0,0 0 1 0 0,0 0-1 0 0,-1 0 1 0 0,1 0-1 0 0,-1-1 1 0 0,1 1 0 0 0,-1-1-1 0 0,0 1 1 0 0,1-1-1 0 0,-1 1 1 0 0,0-1-1 0 0,0 0 1 0 0,-1 1-10 0 0,-82 41-19 0 0,63-35-321 0 0,-13 2 97 0 0,9-7-4999 0 0,24-6 3822 0 0,-7-9 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5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1356 0 0,'6'3'936'0'0,"1"-1"-108"0"0,0-2-188 0 0,21 5-160 0 0,-12-5 76 0 0,9 0-104 0 0,5 0-47 0 0,4 0-185 0 0,3 0-36 0 0,1 0-16 0 0,-3 0-540 0 0,-4 0-321 0 0,-1 0 57 0 0,-9 0-736 0 0,-5 0 12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2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288 359 976 0 0,'0'0'657'0'0,"0"0"-92"0"0,0 0-91 0 0,0 0-67 0 0,0 0 28 0 0,0 0-19 0 0,0 0 52 0 0,24-4 2112 0 0,-21 2-2567 0 0,-2 1-3 0 0,0 1-1 0 0,0-1 1 0 0,-1 1 0 0 0,1-1 0 0 0,0 0 0 0 0,0 1-1 0 0,-1-1 1 0 0,1 0 0 0 0,0 0 0 0 0,-1 1-1 0 0,1-1 1 0 0,0 0 0 0 0,-1 0 0 0 0,1 0-1 0 0,-1 0 1 0 0,0 0 0 0 0,1 0 0 0 0,-1 0 0 0 0,0 0-1 0 0,1 0 1 0 0,-1 0 0 0 0,0 0 0 0 0,0 0-1 0 0,0 0 1 0 0,0 0 0 0 0,0 0 0 0 0,0 0-1 0 0,0 0 1 0 0,0 0 0 0 0,-1 0 0 0 0,1 0 0 0 0,0 0-1 0 0,-1 0 1 0 0,1 1 0 0 0,0-1 0 0 0,-1 0-1 0 0,1 0 1 0 0,-1 0 0 0 0,1 0 0 0 0,-1 0-1 0 0,0 1 1 0 0,1-1 0 0 0,-1 0 0 0 0,0 0 0 0 0,0 1-1 0 0,1-1 1 0 0,-1 1 0 0 0,0-1 0 0 0,0 0-1 0 0,0 1-9 0 0,-8-3-12 0 0,0 1-1 0 0,-1 0 1 0 0,1 1 0 0 0,-1 0-1 0 0,1 0 1 0 0,-1 1-1 0 0,1 0 1 0 0,-1 1-1 0 0,1 0 1 0 0,-1 1-1 0 0,1-1 1 0 0,0 2 0 0 0,0-1-1 0 0,0 1 1 0 0,0 1-1 0 0,0 0 1 0 0,1 0-1 0 0,-1 1 1 0 0,1 0-1 0 0,0 0 1 0 0,1 1 0 0 0,-1 0-1 0 0,1 0 1 0 0,0 1-1 0 0,1-1 1 0 0,-1 2-1 0 0,-4 6 13 0 0,3-5 0 0 0,1 0 0 0 0,0 1 0 0 0,1-1 0 0 0,0 1 0 0 0,0 1 0 0 0,1-1 0 0 0,0 1 0 0 0,1 0 0 0 0,0 0 0 0 0,1 0 0 0 0,0 0 0 0 0,0 1 0 0 0,2-1 0 0 0,-1 1 0 0 0,1 0 0 0 0,1 10 0 0 0,0-18 10 0 0,1 1-1 0 0,-1-1 1 0 0,1 1-1 0 0,-1-1 1 0 0,1 0-1 0 0,1 1 1 0 0,-1-1-1 0 0,1 0 1 0 0,-1 0-1 0 0,1 0 1 0 0,0 0-1 0 0,0 0 1 0 0,1-1-1 0 0,-1 1 1 0 0,1-1-1 0 0,0 1 1 0 0,0-1-1 0 0,0 0 1 0 0,1 0-1 0 0,-1 0 1 0 0,0 0-1 0 0,1-1 1 0 0,0 0-1 0 0,0 1 1 0 0,0-1-1 0 0,0 0 1 0 0,0-1-1 0 0,0 1 1 0 0,0-1-1 0 0,0 0 1 0 0,1 0-1 0 0,-1 0 1 0 0,1-1-1 0 0,0 1-9 0 0,4 0 15 0 0,1 0-1 0 0,-1-1 0 0 0,1 0 0 0 0,-1 0 0 0 0,1-1 0 0 0,0 0 0 0 0,-1 0 0 0 0,0-1 0 0 0,1-1 0 0 0,-1 0 1 0 0,0 0-1 0 0,0 0 0 0 0,0-1 0 0 0,-1-1 0 0 0,1 0-14 0 0,0-1-14 0 0,0-1 0 0 0,0-1-1 0 0,-1 0 1 0 0,0 0 0 0 0,0 0-1 0 0,-1-1 1 0 0,0 0 0 0 0,0-1 0 0 0,-1 1-1 0 0,0-1 1 0 0,-1 0 0 0 0,0-1 0 0 0,-1 1-1 0 0,0-1 1 0 0,-1 0 0 0 0,0 0 0 0 0,-1 0-1 0 0,0-1 1 0 0,0 1 0 0 0,-1 0 0 0 0,-1-1-1 0 0,0 1 1 0 0,0-1 14 0 0,0 10-43 0 0,7-17-211 0 0,173 155-32 0 0,-121-83-3531 0 0,-55-46 2659 0 0</inkml:trace>
  <inkml:trace contextRef="#ctx0" brushRef="#br0" timeOffset="894.46">672 491 1008 0 0,'50'158'1640'0'0,"-41"-141"673"0"0,-8-39 231 0 0,-1-2-2588 0 0,56-213 872 0 0,-55 235-847 0 0,0 0 0 0 0,0 0 0 0 0,0 0 1 0 0,0 0-1 0 0,0 0 0 0 0,0 1 0 0 0,0-1 0 0 0,1 1 1 0 0,-1-1-1 0 0,0 1 0 0 0,1-1 0 0 0,0 1 0 0 0,-1 0 1 0 0,1-1-1 0 0,0 1 0 0 0,-1 0 0 0 0,1 0 0 0 0,0 0 1 0 0,0 1-1 0 0,0-1 0 0 0,0 0 0 0 0,0 1 0 0 0,0-1 1 0 0,0 1-1 0 0,0 0 0 0 0,0-1 0 0 0,0 1 0 0 0,0 0 1 0 0,0 0-1 0 0,1 1 0 0 0,-1-1 0 0 0,0 0 0 0 0,0 1 1 0 0,0-1-1 0 0,0 1 0 0 0,0-1 0 0 0,0 1 0 0 0,-1 0 0 0 0,1 0 1 0 0,0 0-1 0 0,0 0 0 0 0,0 0 0 0 0,-1 1 0 0 0,1-1 1 0 0,-1 0-1 0 0,1 1 0 0 0,-1-1 0 0 0,1 1 0 0 0,-1 0 1 0 0,0-1-1 0 0,0 1 0 0 0,0 0 0 0 0,0 0 0 0 0,0 0 1 0 0,0 0-1 0 0,-1 0 0 0 0,1 0 0 0 0,0 0 0 0 0,-1 0 1 0 0,0 0 18 0 0,120 161-377 0 0,-48-138-1275 0 0,-70-25 1342 0 0,20-3-478 0 0,-14 1 629 0 0,-1 0-1 0 0,0 0 1 0 0,-1-1-1 0 0,1 0 1 0 0,0-1-1 0 0,-1 1 0 0 0,0-1 1 0 0,0-1-1 0 0,0 1 1 0 0,0-1-1 0 0,-1 0 1 0 0,0 0-1 0 0,0 0 0 0 0,0-1 1 0 0,0 0-1 0 0,-1 0 1 0 0,0 0-1 0 0,2-6 160 0 0,-5 11 5 0 0,-1 1 16 0 0,-15-18 369 0 0,11 18-330 0 0,0-1 0 0 0,0 1 0 0 0,0 0 1 0 0,0 1-1 0 0,-1-1 0 0 0,1 1 0 0 0,0-1 0 0 0,0 1 0 0 0,0 1 0 0 0,0-1 0 0 0,0 0 0 0 0,1 1 1 0 0,-1 0-1 0 0,0 0 0 0 0,1 0 0 0 0,-1 0 0 0 0,1 1 0 0 0,0 0 0 0 0,0-1 0 0 0,0 1 0 0 0,0 0 0 0 0,0 0 1 0 0,0 1-1 0 0,1-1 0 0 0,0 0 0 0 0,-1 1 0 0 0,1 1-60 0 0,0-3 47 0 0,-28 68 979 0 0,30-69-896 0 0,4 10 69 0 0,5-8-181 0 0,-1 0 0 0 0,1-1-1 0 0,0-1 1 0 0,0 0 0 0 0,0 0 0 0 0,0 0 0 0 0,0-1-1 0 0,0 0 1 0 0,0-1 0 0 0,0 0 0 0 0,-1-1 0 0 0,1 0-1 0 0,0 0 1 0 0,-1-1 0 0 0,1 0 0 0 0,-1 0 0 0 0,0-1-1 0 0,0 0 1 0 0,0 0 0 0 0,0-1 0 0 0,-1 0 0 0 0,0 0-1 0 0,0-1 1 0 0,0 0 0 0 0,-1 0 0 0 0,5-7-18 0 0,0 1 40 0 0,-1-1 0 0 0,-1 0 0 0 0,0-1 0 0 0,-1 0 1 0 0,-1-1-1 0 0,0 1 0 0 0,-1-2 0 0 0,0 1 0 0 0,-1 0 0 0 0,-1-1 0 0 0,-1 0 1 0 0,0 0-1 0 0,-1 0 0 0 0,-1 0 0 0 0,0-1 0 0 0,-1 1 0 0 0,-1 0 0 0 0,-2-15-40 0 0,3 29 11 0 0,-1-14 145 0 0,-1 1 0 0 0,-1-1 0 0 0,0 1 0 0 0,-1 0 0 0 0,-1 0 0 0 0,0 0 0 0 0,-1 1 0 0 0,0 0 0 0 0,-2 0 0 0 0,1 0 0 0 0,-2 1 0 0 0,1 0 0 0 0,-2 1 0 0 0,0 0 0 0 0,0 0 0 0 0,-4-1-156 0 0,21 75 254 0 0,89 157-1246 0 0,-22-77-2728 0 0,-66-128 3057 0 0,9 19-611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5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1288 0 0,'7'5'1052'0'0,"18"2"-128"0"0,0 0-116 0 0,7-2-128 0 0,-14-5-76 0 0,10 0-27 0 0,6 0-129 0 0,4 0-376 0 0,2 0-4 0 0,0 0-652 0 0,-1 0-565 0 0,35-12 73 0 0,-34 5 44 0 0,-8 1 36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0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360 990 1068 0 0,'-1'0'93'0'0,"0"0"0"0"0,1-1 0 0 0,-1 1 0 0 0,1 0 0 0 0,-1-1 0 0 0,1 1 0 0 0,-1-1 1 0 0,1 1-1 0 0,-1-1 0 0 0,1 1 0 0 0,-1-1 0 0 0,1 1 0 0 0,-1-1 0 0 0,1 0 0 0 0,0 1 0 0 0,-1-1 0 0 0,1 1 0 0 0,0-1 0 0 0,0 0 0 0 0,0 1 0 0 0,-1-1 0 0 0,1 0 0 0 0,0 1 0 0 0,0-1 0 0 0,0 0 1 0 0,0 1-1 0 0,0-1 0 0 0,0 0 0 0 0,0 0 0 0 0,0 1 0 0 0,1-1 0 0 0,-1 0 0 0 0,0 1 0 0 0,0-1 0 0 0,0 1 0 0 0,1-1 0 0 0,-1 0 0 0 0,0 1 0 0 0,1-1 0 0 0,-1 1 0 0 0,0-1 0 0 0,1 0 1 0 0,-1 1-1 0 0,1-1 0 0 0,-1 1 0 0 0,1 0 0 0 0,-1-1 0 0 0,1 1 0 0 0,0-1 0 0 0,-1 1 0 0 0,1 0 0 0 0,-1-1 0 0 0,1 1 0 0 0,0 0 0 0 0,-1 0 0 0 0,1-1 0 0 0,0 1 0 0 0,-1 0 0 0 0,1 0 0 0 0,0 0 1 0 0,-1 0-1 0 0,1 0 0 0 0,0 0 0 0 0,0 0 0 0 0,-1 0 0 0 0,1 0 0 0 0,0 0 0 0 0,-1 1 0 0 0,1-1-93 0 0,65-3-28 0 0,-55 4 432 0 0,-4-2-377 0 0,0 1 0 0 0,0 0 0 0 0,0 1 0 0 0,0 0 0 0 0,0 0 0 0 0,0 0 0 0 0,0 1 0 0 0,0 0 0 0 0,0 0 0 0 0,0 1 0 0 0,-1 0 0 0 0,0 0 0 0 0,1 0 0 0 0,-1 1 0 0 0,0 0 1 0 0,-1 0-1 0 0,1 1 0 0 0,-1-1 0 0 0,0 1 0 0 0,0 1 0 0 0,0-1 0 0 0,-1 0 0 0 0,1 1 0 0 0,-1 0 0 0 0,-1 0 0 0 0,1 1 0 0 0,-1-1 0 0 0,0 0 0 0 0,-1 1 0 0 0,0 0 0 0 0,0 0 0 0 0,0 0 0 0 0,-1 0 0 0 0,0 0 0 0 0,0 0-27 0 0,-4 8 58 0 0,-2 0 0 0 0,0-1-1 0 0,0 0 1 0 0,-1 0 0 0 0,-1 0 0 0 0,0 0-1 0 0,-1-1 1 0 0,-1-1 0 0 0,0 1-1 0 0,0-1 1 0 0,-1-1 0 0 0,-1 0-1 0 0,0 0 1 0 0,-1-1 0 0 0,1 0-1 0 0,-2-1 1 0 0,1-1 0 0 0,-2 0-1 0 0,1 0 1 0 0,-1-2 0 0 0,0 1-1 0 0,-12 2-57 0 0,6-12-3474 0 0,46-30 277 0 0,-5 12 1952 0 0</inkml:trace>
  <inkml:trace contextRef="#ctx0" brushRef="#br0" timeOffset="282.006">943 944 1484 0 0,'-12'-5'197'0'0,"0"1"-1"0"0,0 1 1 0 0,-1 0-1 0 0,1 1 1 0 0,-1 0-1 0 0,1 1 1 0 0,-1 0-1 0 0,0 1 1 0 0,0 0-1 0 0,1 1 1 0 0,-1 1 0 0 0,1 0-1 0 0,-1 1 1 0 0,1 0-1 0 0,0 1 1 0 0,0 0-1 0 0,0 1 1 0 0,1 0-1 0 0,-1 1 1 0 0,1 0-1 0 0,1 1 1 0 0,-1 0-1 0 0,1 0 1 0 0,0 2-1 0 0,1-1 1 0 0,-2 2-197 0 0,6-6 54 0 0,0 0-1 0 0,0 0 1 0 0,0 1 0 0 0,1-1 0 0 0,0 1-1 0 0,-1 0 1 0 0,2 0 0 0 0,-1 1 0 0 0,0-1-1 0 0,1 1 1 0 0,0 0 0 0 0,1 0 0 0 0,-1 0-1 0 0,1 0 1 0 0,0 0 0 0 0,1 0 0 0 0,-1 1-1 0 0,1-1 1 0 0,0 0 0 0 0,1 1 0 0 0,0-1-1 0 0,0 1 1 0 0,0-1 0 0 0,1 1-1 0 0,0-1 1 0 0,0 1 0 0 0,0-1 0 0 0,1 0-1 0 0,0 0 1 0 0,0 0 0 0 0,1 0 0 0 0,0 0-1 0 0,0 0 1 0 0,0-1 0 0 0,1 1 0 0 0,0-1-1 0 0,0 0 1 0 0,0 0 0 0 0,0 0 0 0 0,1-1-1 0 0,0 1 1 0 0,0-1 0 0 0,1 0-54 0 0,13 7-240 0 0,0 0 0 0 0,0-2 0 0 0,1-1 0 0 0,0 0 0 0 0,1-1 0 0 0,0-2 0 0 0,0 0 0 0 0,0-1 0 0 0,0-1 0 0 0,1-1 0 0 0,-1-1 0 0 0,13-1 240 0 0,96-30-3345 0 0,-94 14 2205 0 0</inkml:trace>
  <inkml:trace contextRef="#ctx0" brushRef="#br0" timeOffset="608.302">1339 559 888 0 0,'-2'25'4020'0'0,"-5"22"-2704"0"0,-3 17-1148 0 0,43 154 898 0 0,-49-173-5166 0 0,8-43 2822 0 0</inkml:trace>
  <inkml:trace contextRef="#ctx0" brushRef="#br0" timeOffset="904.213">1293 455 1624 0 0,'-15'9'436'0'0,"1"1"-1"0"0,0 0 1 0 0,0 1-1 0 0,1 0 1 0 0,1 1-1 0 0,0 1 1 0 0,0 0-1 0 0,1 0 1 0 0,1 1-1 0 0,1 1 1 0 0,0-1-1 0 0,0 1 1 0 0,-5 16-436 0 0,13-27 57 0 0,0-1-1 0 0,0 0 1 0 0,1 0 0 0 0,0 1 0 0 0,0-1-1 0 0,0 0 1 0 0,0 0 0 0 0,0 1-1 0 0,0-1 1 0 0,1 0 0 0 0,0 1 0 0 0,-1-1-1 0 0,1 0 1 0 0,0 0 0 0 0,1 0-1 0 0,-1 0 1 0 0,1 0 0 0 0,-1 0 0 0 0,1 0-1 0 0,0-1 1 0 0,0 1 0 0 0,0 0-1 0 0,0-1 1 0 0,0 0 0 0 0,1 1 0 0 0,-1-1-1 0 0,1 0 1 0 0,0 0 0 0 0,-1 0 0 0 0,1-1-1 0 0,0 1 1 0 0,0-1 0 0 0,0 0-1 0 0,0 1 1 0 0,0-1 0 0 0,1 0 0 0 0,-1-1-1 0 0,0 1 1 0 0,0-1 0 0 0,1 1-57 0 0,141 14-75 0 0,20-31-1303 0 0,-2-20-3626 0 0,-135 29 3730 0 0</inkml:trace>
  <inkml:trace contextRef="#ctx0" brushRef="#br0" timeOffset="1560.411">0 1755 1768 0 0,'6'7'3604'0'0,"38"-6"-2357"0"0,71-4 373 0 0,338-32 212 0 0,200-12-2673 0 0,-609 41 125 0 0,-29 2-737 0 0,-26 3-2695 0 0,-3 3 2859 0 0</inkml:trace>
  <inkml:trace contextRef="#ctx0" brushRef="#br0" timeOffset="1904.765">722 1887 1612 0 0,'-4'16'3696'0'0,"3"23"-2954"0"0,16 156 1326 0 0,-2-15-1417 0 0,-13-178-793 0 0,-1 1-1 0 0,0 0 1 0 0,1-1 0 0 0,-1 1-1 0 0,-1-1 1 0 0,1 0 0 0 0,0 1-1 0 0,0-1 1 0 0,-1 0 0 0 0,0 0 0 0 0,1 0-1 0 0,-1 0 1 0 0,0 0 0 0 0,0 0-1 0 0,0 0 1 0 0,0-1 0 0 0,0 1 0 0 0,0-1-1 0 0,-1 1 1 0 0,1-1 0 0 0,0 0-1 0 0,-1 0 1 0 0,1 0 0 0 0,-1 0 0 0 0,1 0-1 0 0,-1-1 1 0 0,0 1 0 0 0,1-1-1 0 0,-1 0 1 0 0,0 1 0 0 0,1-1 0 0 0,-1-1-1 0 0,1 1 1 0 0,-1 0 0 0 0,0-1-1 0 0,1 1 143 0 0,-29-11-1274 0 0</inkml:trace>
  <inkml:trace contextRef="#ctx0" brushRef="#br0" timeOffset="2216.35">685 1869 2204 0 0,'-31'21'1047'0'0,"3"-4"-123"0"0,1 2-1 0 0,0 1 0 0 0,2 1 0 0 0,0 2 0 0 0,1 0 0 0 0,-15 20-923 0 0,38-42 51 0 0,0 0 0 0 0,0 1 0 0 0,-1-1 0 0 0,1 0 0 0 0,0 1 0 0 0,0-1 0 0 0,0 1 0 0 0,1 0 0 0 0,-1-1 0 0 0,0 1 0 0 0,0 0 0 0 0,1-1 0 0 0,-1 1 0 0 0,1 0 0 0 0,0 0 0 0 0,0 0 0 0 0,-1-1-1 0 0,1 1 1 0 0,0 0 0 0 0,0 0 0 0 0,1 0 0 0 0,-1-1 0 0 0,0 1 0 0 0,1 0 0 0 0,-1 0 0 0 0,1 0 0 0 0,-1-1 0 0 0,1 1 0 0 0,0 0 0 0 0,-1-1 0 0 0,1 1 0 0 0,0-1 0 0 0,0 1 0 0 0,1-1 0 0 0,-1 1 0 0 0,0-1 0 0 0,0 0 0 0 0,1 0 0 0 0,-1 1 0 0 0,0-1 0 0 0,1 0 0 0 0,-1 0 0 0 0,1 0 0 0 0,0 0 0 0 0,-1-1-1 0 0,1 1 1 0 0,0 0 0 0 0,1 0-51 0 0,91 19 704 0 0,176-28-1220 0 0,-210 2 60 0 0,-1 1-1701 0 0,-1-2 0 0 0,-1-3 0 0 0,0-2 0 0 0,44-16 2157 0 0,-75 16-1284 0 0</inkml:trace>
  <inkml:trace contextRef="#ctx0" brushRef="#br0" timeOffset="4280.688">1956 432 1336 0 0,'0'0'687'0'0,"0"0"-30"0"0,0 0-119 0 0,8-2-126 0 0,3-1-322 0 0,-1 0-1 0 0,0 0 0 0 0,0 1 0 0 0,1 1 0 0 0,-1 0 1 0 0,1 0-1 0 0,-1 1 0 0 0,1 0 0 0 0,-1 1 0 0 0,1 0 1 0 0,-1 1-1 0 0,1 0 0 0 0,-1 0 0 0 0,0 1 1 0 0,0 1-1 0 0,0 0 0 0 0,0 0 0 0 0,-1 1 0 0 0,0 0 1 0 0,0 0-1 0 0,0 1 0 0 0,0 0 0 0 0,-1 1 1 0 0,0 0-1 0 0,-1 0 0 0 0,1 1 0 0 0,-1 0 0 0 0,-1 0 1 0 0,0 1-1 0 0,0 0 0 0 0,0 0 0 0 0,1 4-89 0 0,5 39 318 0 0,-3 1-1 0 0,-2 1 0 0 0,-2-1 0 0 0,-2 45-317 0 0,4 50 609 0 0,45 875 3143 0 0,-50-989-3573 0 0,-2 0 0 0 0,-1 0 0 0 0,-2 0 0 0 0,-1 0 0 0 0,-2-1 0 0 0,-1 0 0 0 0,-8 22-179 0 0,9-40 58 0 0,-1 0 0 0 0,-1-1 0 0 0,0 0-1 0 0,-1-1 1 0 0,0 0 0 0 0,-1 0 0 0 0,0-1 0 0 0,-1 0 0 0 0,-1-1 0 0 0,0-1 0 0 0,0 1-1 0 0,-1-2 1 0 0,0 0 0 0 0,-1 0 0 0 0,0-1 0 0 0,0-1 0 0 0,-1 0 0 0 0,0-1 0 0 0,0-1-1 0 0,-9 2-57 0 0,13-4-126 0 0,0-1 0 0 0,0 0 1 0 0,0 0-1 0 0,0-1 0 0 0,0 0 0 0 0,0-1 0 0 0,0 0 0 0 0,0-1 0 0 0,0 0 0 0 0,0-1 0 0 0,0 0 0 0 0,0-1 0 0 0,1 0 0 0 0,-1-1 0 0 0,1 0 0 0 0,0-1 0 0 0,0 0 0 0 0,0 0 0 0 0,-2-3 126 0 0,9 7-193 0 0,1 0 1 0 0,0-1 0 0 0,1 1-1 0 0,-1-1 1 0 0,0 1 0 0 0,0-1-1 0 0,1 0 1 0 0,-1 0-1 0 0,1 0 1 0 0,-1 0 0 0 0,1 0-1 0 0,0 0 1 0 0,0 0 0 0 0,0 0-1 0 0,0 0 1 0 0,0-1-1 0 0,0 1 1 0 0,1 0 0 0 0,-1-1-1 0 0,1 1 1 0 0,-1 0 0 0 0,1-1-1 0 0,0 1 1 0 0,0-1 0 0 0,0 1-1 0 0,0 0 1 0 0,1-1-1 0 0,-1 1 1 0 0,1-1 0 0 0,-1 1-1 0 0,1 0 1 0 0,0 0 0 0 0,0-1-1 0 0,0 1 1 0 0,0 0-1 0 0,0 0 1 0 0,0 0 0 0 0,1 0-1 0 0,-1 0 1 0 0,1 0 0 0 0,-1 0-1 0 0,1 1 1 0 0,0-1-1 0 0,0 1 1 0 0,0-1 0 0 0,0 1-1 0 0,0-1 1 0 0,0 1 0 0 0,0 0-1 0 0,0 0 1 0 0,1 0 192 0 0,17-9-1325 0 0</inkml:trace>
  <inkml:trace contextRef="#ctx0" brushRef="#br0" timeOffset="4745.755">2623 2454 1660 0 0,'-56'41'3955'0'0,"48"-34"-3730"0"0,1 0 0 0 0,0 1 0 0 0,1 0 0 0 0,0 0 0 0 0,0 1 0 0 0,1 0 1 0 0,0 0-1 0 0,0 0 0 0 0,1 0 0 0 0,0 1 0 0 0,1 0 0 0 0,0 0 0 0 0,1 0 0 0 0,0 0 0 0 0,-1 7-225 0 0,4-11 67 0 0,-1 0 0 0 0,1 0 0 0 0,1 0 0 0 0,-1 0 0 0 0,1 0 0 0 0,0-1 0 0 0,0 1 0 0 0,1 0 0 0 0,-1-1 0 0 0,1 0 0 0 0,1 0 0 0 0,-1 0 0 0 0,1 0 0 0 0,-1 0 0 0 0,1 0 0 0 0,1-1 0 0 0,-1 0 0 0 0,1 0 0 0 0,-1 0 0 0 0,1 0 0 0 0,1-1 0 0 0,-1 0 0 0 0,0 0 0 0 0,1 0 0 0 0,-1-1 0 0 0,1 0 0 0 0,0 0 0 0 0,1 0-67 0 0,174 27 862 0 0,-174-29-841 0 0,6 2-1 0 0,-1-1 0 0 0,1-1 1 0 0,-1 0-1 0 0,0 0 0 0 0,1-1 0 0 0,-1-1 0 0 0,0 0 0 0 0,0-1 0 0 0,0 0 0 0 0,0-1 0 0 0,0 0 0 0 0,-1-1 0 0 0,1-1 1 0 0,-1 1-1 0 0,-1-2 0 0 0,1 1 0 0 0,7-8-20 0 0,-16 6-44 0 0,0-1 0 0 0,0 0 1 0 0,-1 0-1 0 0,0 0 0 0 0,-1-1 1 0 0,0 1-1 0 0,0 0 0 0 0,-1 0 1 0 0,0 0-1 0 0,0 0 0 0 0,-1 0 1 0 0,-1 0-1 0 0,1 1 0 0 0,-1-1 1 0 0,-1 1-1 0 0,0-1 0 0 0,0 1 1 0 0,0 0-1 0 0,-1 0 0 0 0,-1 1 1 0 0,1 0-1 0 0,-1 0 0 0 0,0 0 1 0 0,0 0-1 0 0,-1 1 0 0 0,-2-1 44 0 0,-87-98-277 0 0,75 86-529 0 0,0-2 0 0 0,1 0 0 0 0,1-2 0 0 0,1 0 1 0 0,2-1-1 0 0,0 0 0 0 0,1-2 0 0 0,2 1 0 0 0,0-2 0 0 0,-3-14 806 0 0,7-1-1424 0 0</inkml:trace>
  <inkml:trace contextRef="#ctx0" brushRef="#br0" timeOffset="5244.287">2897 14 1240 0 0,'5'-13'3082'0'0,"-3"20"488"0"0,-2 4-3529 0 0,14 449 591 0 0,-10-270-5871 0 0,-4-160 4125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5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541 423 1708 0 0,'0'0'728'0'0,"0"0"-66"0"0,0 0-23 0 0,0 0-55 0 0,0 0-67 0 0,2-6-49 0 0,0 3-416 0 0,0 0-1 0 0,0 0 1 0 0,0 0 0 0 0,0 0-1 0 0,0 1 1 0 0,1-1 0 0 0,-1 1 0 0 0,1-1-1 0 0,0 1 1 0 0,0 0 0 0 0,-1 0 0 0 0,2 0-1 0 0,-1 1 1 0 0,0-1 0 0 0,0 1 0 0 0,0-1-1 0 0,1 1 1 0 0,-1 0 0 0 0,0 1-1 0 0,1-1 1 0 0,-1 0 0 0 0,1 1 0 0 0,-1 0-1 0 0,1 0 1 0 0,-1 0 0 0 0,1 0 0 0 0,0 1-52 0 0,155 16 998 0 0,-154-16-976 0 0,0 0-1 0 0,-1 1 1 0 0,1 0-1 0 0,0 0 1 0 0,0 1 0 0 0,-1-1-1 0 0,1 1 1 0 0,-1 0-1 0 0,0 0 1 0 0,0 0 0 0 0,0 1-1 0 0,0-1 1 0 0,-1 1-1 0 0,0 0 1 0 0,1 0-1 0 0,-1 0 1 0 0,0 0 0 0 0,-1 1-1 0 0,1-1 1 0 0,-1 1-1 0 0,0 0 1 0 0,0 0 0 0 0,-1 0-1 0 0,1 0 1 0 0,-1 0-1 0 0,0 0 1 0 0,0 0 0 0 0,-1 0-1 0 0,0 0 1 0 0,1 1-22 0 0,-5 8 68 0 0,0-1 0 0 0,-1 1 0 0 0,-1-1 0 0 0,0 0 0 0 0,0 0 0 0 0,-2-1 0 0 0,1 0-1 0 0,-1 0 1 0 0,-1 0 0 0 0,0-1 0 0 0,-1-1 0 0 0,0 0 0 0 0,-1 0 0 0 0,0-1 0 0 0,0 0 0 0 0,-1-1 0 0 0,0 0 0 0 0,0-1 0 0 0,-1 0 0 0 0,0-1 0 0 0,0-1 0 0 0,-1 0 0 0 0,1 0 0 0 0,-7 0-68 0 0,-6 7-22 0 0,37-38-2373 0 0,59-24-1562 0 0,-42 33 2635 0 0</inkml:trace>
  <inkml:trace contextRef="#ctx0" brushRef="#br0" timeOffset="281.3">1300 329 1672 0 0,'-187'61'4450'0'0,"179"-58"-4343"0"0,1 1 0 0 0,0 0-1 0 0,0 0 1 0 0,0 0-1 0 0,1 1 1 0 0,0 0-1 0 0,-1 0 1 0 0,2 0 0 0 0,-1 1-1 0 0,1 0 1 0 0,-1 0-1 0 0,2 1 1 0 0,-1 0-1 0 0,1-1 1 0 0,0 1-1 0 0,0 1 1 0 0,1-1 0 0 0,0 0-1 0 0,0 1 1 0 0,1 0-1 0 0,0 0 1 0 0,0 4-107 0 0,2-8 27 0 0,0 0-1 0 0,1 0 1 0 0,0 0 0 0 0,0 0 0 0 0,0 0-1 0 0,1 0 1 0 0,-1 0 0 0 0,1 0 0 0 0,0 0-1 0 0,0-1 1 0 0,0 1 0 0 0,0-1 0 0 0,1 1-1 0 0,0-1 1 0 0,-1 0 0 0 0,1 0 0 0 0,0 0-1 0 0,1-1 1 0 0,-1 1 0 0 0,0-1 0 0 0,1 1-1 0 0,1 0-26 0 0,128 58-1359 0 0,-35-50-3464 0 0,-83-11 3470 0 0</inkml:trace>
  <inkml:trace contextRef="#ctx0" brushRef="#br0" timeOffset="751.777">1477 26 1824 0 0,'9'-16'4074'0'0,"38"7"-3159"0"0,-42 9-859 0 0,0 0 0 0 0,1 0 0 0 0,-1 1 1 0 0,1 0-1 0 0,-1 0 0 0 0,0 0 1 0 0,0 1-1 0 0,0-1 0 0 0,0 1 0 0 0,0 1 1 0 0,0-1-1 0 0,0 1 0 0 0,-1 0 1 0 0,1 0-1 0 0,-1 0 0 0 0,0 0 0 0 0,0 1 1 0 0,0 0-1 0 0,0 0 0 0 0,0 0 0 0 0,-1 0 1 0 0,0 0-1 0 0,0 1 0 0 0,0 0 1 0 0,-1-1-1 0 0,1 1 0 0 0,-1 0 0 0 0,0 0 1 0 0,-1 0-1 0 0,1 1 0 0 0,-1-1 1 0 0,0 0-1 0 0,0 1 0 0 0,-1-1 0 0 0,1 0 1 0 0,-1 1-1 0 0,0-1 0 0 0,-1 1 0 0 0,1-1 1 0 0,-1 0-1 0 0,0 1 0 0 0,-1-1 1 0 0,1 0-1 0 0,-2 2-56 0 0,-63 139 1596 0 0,66-144-1588 0 0,-1 0 0 0 0,0-1 1 0 0,1 1-1 0 0,0 0 0 0 0,-1 0 0 0 0,1 0 1 0 0,0 0-1 0 0,0 0 0 0 0,0-1 0 0 0,0 1 1 0 0,1 0-1 0 0,-1 0 0 0 0,0 0 0 0 0,1 0 1 0 0,-1 0-1 0 0,1-1 0 0 0,0 1 0 0 0,-1 0 0 0 0,1-1 1 0 0,0 1-1 0 0,0 0 0 0 0,0-1 0 0 0,0 1 1 0 0,1-1-1 0 0,-1 1 0 0 0,0-1 0 0 0,1 0 1 0 0,-1 1-1 0 0,1-1 0 0 0,-1 0 0 0 0,1 0 1 0 0,-1 0-1 0 0,1 0 0 0 0,0-1 0 0 0,-1 1 0 0 0,1 0 1 0 0,0-1-1 0 0,0 1 0 0 0,0-1 0 0 0,-1 1 1 0 0,1-1-1 0 0,2 0-8 0 0,83 14-882 0 0,-86-14 877 0 0,235-11-7150 0 0,-199 6 5822 0 0</inkml:trace>
  <inkml:trace contextRef="#ctx0" brushRef="#br0" timeOffset="1468.144">608 1071 1672 0 0,'0'0'1027'0'0,"0"0"-82"0"0,0 0-81 0 0,0 0-79 0 0,-5 1-82 0 0,-7 3 1649 0 0,375-17 66 0 0,308-34-2642 0 0,-587 39-3290 0 0,-86 7 644 0 0,-8 0 1944 0 0,-2 1-474 0 0</inkml:trace>
  <inkml:trace contextRef="#ctx0" brushRef="#br0" timeOffset="1824.457">965 1288 984 0 0,'63'21'3486'0'0,"-28"-13"-2999"0"0,-26-7-393 0 0,1 1 0 0 0,-1 1 0 0 0,0 0-1 0 0,1 0 1 0 0,-2 1 0 0 0,1 0 0 0 0,0 0-1 0 0,-1 1 1 0 0,0 0 0 0 0,0 1 0 0 0,0 0 0 0 0,-1 0-1 0 0,1 0 1 0 0,-2 1 0 0 0,1 0 0 0 0,-1 1 0 0 0,0-1-1 0 0,0 1 1 0 0,-1 0 0 0 0,0 1 0 0 0,-1-1 0 0 0,0 1-1 0 0,0 0 1 0 0,-1 0 0 0 0,0 1-94 0 0,-5 0 134 0 0,-1 1 0 0 0,-1-1 0 0 0,0 0 0 0 0,0 0-1 0 0,-1 0 1 0 0,0-1 0 0 0,-1 0 0 0 0,0 0 0 0 0,0 0 0 0 0,-1 0 0 0 0,0-1 0 0 0,-1-1 0 0 0,0 1 0 0 0,0-1-1 0 0,0 0 1 0 0,-1-1 0 0 0,-9 5-134 0 0,-39 40 1332 0 0,57-50-1198 0 0,0-1 7 0 0,6 3-1 0 0,21 3-340 0 0,0-1 0 0 0,1-1 0 0 0,-1-2 0 0 0,1 0 0 0 0,-1-2 0 0 0,1-1 0 0 0,0-1 0 0 0,-1-2 0 0 0,0-1 1 0 0,27-7 199 0 0,136-64-6938 0 0,-161 57 5386 0 0</inkml:trace>
  <inkml:trace contextRef="#ctx0" brushRef="#br0" timeOffset="2134.106">2128 1036 856 0 0,'25'-3'6417'0'0,"106"-8"-5155"0"0,268 7-92 0 0,-397 4-1419 0 0,-2-24-5937 0 0,-2 23 4932 0 0</inkml:trace>
  <inkml:trace contextRef="#ctx0" brushRef="#br0" timeOffset="6243.515">544 144 1016 0 0,'0'-3'451'0'0,"-3"-2"-374"0"0,0 1-1 0 0,0 0 0 0 0,-1 0 1 0 0,0 0-1 0 0,0 0 0 0 0,0 1 0 0 0,0-1 1 0 0,0 1-1 0 0,-1 0 0 0 0,1 0 0 0 0,-1 1 1 0 0,0-1-1 0 0,0 1 0 0 0,0 0 0 0 0,0 0 1 0 0,0 1-1 0 0,0 0 0 0 0,-1 0 0 0 0,1 0 1 0 0,0 0-1 0 0,-1 1 0 0 0,1 0 0 0 0,0 0 1 0 0,-1 0-1 0 0,1 1 0 0 0,0 0 0 0 0,-1 0 1 0 0,-4 1-77 0 0,1-2 136 0 0,-11 3-9 0 0,1 1 0 0 0,0 0 0 0 0,0 2 0 0 0,0 0-1 0 0,1 1 1 0 0,-1 1 0 0 0,2 0 0 0 0,-1 1 0 0 0,1 1 0 0 0,1 1 0 0 0,0 1 0 0 0,0 0-1 0 0,0 2-126 0 0,-1 8 124 0 0,2 1-1 0 0,0 0 0 0 0,1 1 1 0 0,2 0-1 0 0,0 1 0 0 0,2 1 0 0 0,0-1 1 0 0,2 2-1 0 0,1-1 0 0 0,1 1 1 0 0,2 0-1 0 0,0 0 0 0 0,2 1 0 0 0,1-1 1 0 0,1 1-1 0 0,1-1 0 0 0,2 1 0 0 0,2 8-123 0 0,-4 40 223 0 0,-1 481 979 0 0,-18-259-442 0 0,38 43 240 0 0,-20-330-971 0 0,1 0 0 0 0,0 0 0 0 0,1 0 0 0 0,0 0-1 0 0,1 0 1 0 0,0 0 0 0 0,0 0 0 0 0,1-1 0 0 0,1 0 0 0 0,0 0-1 0 0,0 0 1 0 0,1 0 0 0 0,0-1 0 0 0,1 0 0 0 0,0 0-1 0 0,0-1 1 0 0,1 0 0 0 0,0 0 0 0 0,0 0 0 0 0,1-1 0 0 0,0-1-1 0 0,0 1 1 0 0,1-2 0 0 0,0 1 0 0 0,0-1 0 0 0,8 3-29 0 0,14-1-371 0 0,0-2 1 0 0,0-1 0 0 0,0-1-1 0 0,1-2 1 0 0,-1-1-1 0 0,1-2 1 0 0,-1-1 0 0 0,0-1-1 0 0,0-2 1 0 0,0-1-1 0 0,9-5 371 0 0,189-59-4253 0 0,-150 43 2951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5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53 1048 0 0,'19'8'274'0'0,"-1"2"-1"0"0,-1-1 1 0 0,1 2-1 0 0,-1 1 0 0 0,-1 0 1 0 0,0 1-1 0 0,-1 0 1 0 0,-1 1-1 0 0,0 1 1 0 0,0 1-1 0 0,-2 0 1 0 0,0 0-1 0 0,-1 1 1 0 0,0 1-1 0 0,-2 0 1 0 0,0 0-1 0 0,-1 1 1 0 0,-1 0-1 0 0,0 0 0 0 0,-2 1 1 0 0,0 0-1 0 0,-1 0 1 0 0,-1 0-1 0 0,-1 1-273 0 0,-4-5 114 0 0,0 0 0 0 0,0 0-1 0 0,-2 0 1 0 0,0 0-1 0 0,0-1 1 0 0,-2 0-1 0 0,0 0 1 0 0,-1 0 0 0 0,0 0-1 0 0,-1-1 1 0 0,-1-1-1 0 0,0 1 1 0 0,0-1-1 0 0,-2-1 1 0 0,0 0 0 0 0,-9 8-114 0 0,-210 159 17 0 0,137-143-3558 0 0,90-36 1970 0 0,1-3 43 0 0,-10-11 2 0 0</inkml:trace>
  <inkml:trace contextRef="#ctx0" brushRef="#br0" timeOffset="1102.111">896 460 1568 0 0,'-18'3'484'0'0,"11"-4"-337"0"0,-1 1 0 0 0,0 0 0 0 0,1 1 0 0 0,-1-1 0 0 0,1 2-1 0 0,-1-1 1 0 0,1 1 0 0 0,-1 0 0 0 0,1 0 0 0 0,0 1 0 0 0,0 0 0 0 0,0 0 0 0 0,1 1-1 0 0,-1 0 1 0 0,1 0 0 0 0,-1 0 0 0 0,1 1 0 0 0,1 0 0 0 0,-1 0 0 0 0,1 0 0 0 0,0 1 0 0 0,0 0-1 0 0,0 0 1 0 0,1 0 0 0 0,0 1 0 0 0,0 0 0 0 0,1-1 0 0 0,0 1 0 0 0,0 0 0 0 0,-1 7-147 0 0,7-7 1 0 0,1 0 0 0 0,0 1 1 0 0,0-1-1 0 0,1-1 1 0 0,0 1-1 0 0,0-1 0 0 0,1 0 1 0 0,0 0-1 0 0,0 0 0 0 0,0-1 1 0 0,1 0-1 0 0,0 0 1 0 0,0 0-1 0 0,0-1 0 0 0,0 0 1 0 0,1-1-1 0 0,-1 0 1 0 0,1 0-1 0 0,0 0 0 0 0,0-1 1 0 0,0 0-1 0 0,0-1 1 0 0,0 0-1 0 0,7 0-1 0 0,-4 2-36 0 0,1-2 0 0 0,0 1 0 0 0,-1-2 0 0 0,1 0 0 0 0,0 0 0 0 0,0-1 0 0 0,0 0 0 0 0,-1-1 0 0 0,1 0 1 0 0,-1-1-1 0 0,1 0 0 0 0,-1-1 0 0 0,0 0 0 0 0,0-1 0 0 0,-1-1 0 0 0,1 1 0 0 0,-1-1 0 0 0,-1-1 0 0 0,1 0 0 0 0,-1 0 0 0 0,0-1 0 0 0,0 0 0 0 0,-1-1 0 0 0,-1 0 0 0 0,1 0 0 0 0,-1-1 0 0 0,-1 0 1 0 0,0 0-1 0 0,0 0 0 0 0,-1-1 0 0 0,0 1 0 0 0,-1-2 0 0 0,1-1 36 0 0,2-19 249 0 0,-1 1 1 0 0,-2-1 0 0 0,-1 0-1 0 0,-1 0 1 0 0,-2 0 0 0 0,-1 0-1 0 0,-2 0 1 0 0,-1 1 0 0 0,-1-1-1 0 0,-2 1 1 0 0,-1 0 0 0 0,-2 0-1 0 0,0 1 1 0 0,-8-12-250 0 0,-10 9 1799 0 0,18 60-1745 0 0,1 1 0 0 0,1 0 0 0 0,1 1 0 0 0,2-1 0 0 0,1 1 1 0 0,1 0-1 0 0,1 0 0 0 0,2 0 0 0 0,1 0 0 0 0,1 0 0 0 0,2 0 0 0 0,0 0 1 0 0,2 0-1 0 0,5 11-54 0 0,4 55 103 0 0,28 85 324 0 0,-1-283-673 0 0,-34 92 206 0 0,-1 0 0 0 0,1 1 0 0 0,1 0-1 0 0,0 1 1 0 0,0 0 0 0 0,1 0-1 0 0,0 1 1 0 0,1 0 0 0 0,0 1 0 0 0,0 1-1 0 0,0-1 1 0 0,1 2 0 0 0,0-1-1 0 0,0 2 1 0 0,0-1 0 0 0,1 2-1 0 0,0 0 1 0 0,-1 0 0 0 0,1 1 0 0 0,0 1-1 0 0,12 0 41 0 0,-20 2-7 0 0,0 1-1 0 0,0 0 1 0 0,0 0-1 0 0,-1 0 0 0 0,1 1 1 0 0,-1-1-1 0 0,1 1 1 0 0,-1 0-1 0 0,0 0 0 0 0,0 1 1 0 0,0-1-1 0 0,-1 1 1 0 0,1 0-1 0 0,-1 0 0 0 0,0 0 1 0 0,0 0-1 0 0,-1 1 1 0 0,1-1-1 0 0,-1 1 0 0 0,0 0 1 0 0,0 0-1 0 0,0 0 1 0 0,-1 0-1 0 0,1 0 0 0 0,-1 0 1 0 0,-1 0-1 0 0,1 0 1 0 0,-1 0-1 0 0,0 0 1 0 0,0 0-1 0 0,0 1 0 0 0,-1-1 1 0 0,1 0-1 0 0,-1 0 1 0 0,-1 0-1 0 0,0 3 8 0 0,-5 9 103 0 0,-1-1-1 0 0,-1 0 1 0 0,0 0 0 0 0,-1-1-1 0 0,-1 0 1 0 0,0-1 0 0 0,-1 0-1 0 0,0-1 1 0 0,-1 0 0 0 0,-1 0-103 0 0,30-57-534 0 0,223-248-1333 0 0,-238 291 1871 0 0,0 1 0 0 0,-1-1 0 0 0,1 1 0 0 0,0-1 0 0 0,-1 1 0 0 0,1-1 0 0 0,-1 1 0 0 0,1-1 0 0 0,-1 0 0 0 0,1 1 0 0 0,-1-1-1 0 0,1 0 1 0 0,-1 1 0 0 0,0-1 0 0 0,1 0 0 0 0,-1 0 0 0 0,0 1 0 0 0,0-1 0 0 0,0 0 0 0 0,1 0 0 0 0,-1 1 0 0 0,0-1 0 0 0,0 0 0 0 0,0 0 0 0 0,0 0 0 0 0,0 1 0 0 0,0-1 0 0 0,-1 0 0 0 0,1 0 0 0 0,0 1 0 0 0,0-1 0 0 0,-1 0 0 0 0,1 0 0 0 0,0 1 0 0 0,-1-1 0 0 0,1 0 0 0 0,0 1 0 0 0,-1-1 0 0 0,1 0 0 0 0,-1 1 0 0 0,1-1 0 0 0,-1 0 0 0 0,1 1 0 0 0,-1-1 0 0 0,0 1 0 0 0,1 0 0 0 0,-1-1-1 0 0,0 1 1 0 0,1-1 0 0 0,-1 1 0 0 0,0 0 0 0 0,0-1 0 0 0,1 1 0 0 0,-1 0 0 0 0,0 0 0 0 0,0 0 0 0 0,0 0 0 0 0,1 0 0 0 0,-1-1 0 0 0,0 2 0 0 0,0-1 0 0 0,1 0 0 0 0,-1 0 0 0 0,-1 0-4 0 0,-50 13 181 0 0,49-12-175 0 0,-1 1 0 0 0,0 0 1 0 0,1 0-1 0 0,0 0 0 0 0,-1 0 1 0 0,1 0-1 0 0,0 0 0 0 0,0 1 0 0 0,0 0 1 0 0,0-1-1 0 0,1 1 0 0 0,-1 0 1 0 0,1 1-1 0 0,0-1 0 0 0,0 0 1 0 0,0 1-1 0 0,0-1 0 0 0,0 1 1 0 0,1-1-1 0 0,0 1 0 0 0,0 0 1 0 0,0-1-1 0 0,0 1 0 0 0,0 0 1 0 0,1 0-1 0 0,-1 0 0 0 0,1 0 1 0 0,0 0-1 0 0,1 0 0 0 0,-1 0 1 0 0,1-1-1 0 0,-1 1 0 0 0,1 0 1 0 0,0 0-1 0 0,0 0 0 0 0,1-1 1 0 0,-1 1-1 0 0,1-1 0 0 0,0 1 1 0 0,0-1-1 0 0,0 1 0 0 0,0-1 1 0 0,1 0-1 0 0,-1 0 0 0 0,1 0 1 0 0,0-1-1 0 0,0 1-6 0 0,9 8-94 0 0,0 0 1 0 0,0-1-1 0 0,1 0 0 0 0,0-1 1 0 0,1-1-1 0 0,0 0 0 0 0,0-1 1 0 0,1-1-1 0 0,0 0 0 0 0,0-1 1 0 0,0 0-1 0 0,9 1 94 0 0,195 16-6524 0 0,-191-22 5139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8:5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498 346 1348 0 0,'-18'-2'326'0'0,"-1"0"-1"0"0,0 1 1 0 0,1 1-1 0 0,-1 1 1 0 0,0 1-1 0 0,1 0 1 0 0,-1 2-1 0 0,1 0 0 0 0,0 1 1 0 0,0 0-1 0 0,-10 6-325 0 0,13-3 151 0 0,1 0 0 0 0,-1 1-1 0 0,2 1 1 0 0,-1 0 0 0 0,2 1-1 0 0,-1 0 1 0 0,1 1 0 0 0,1 1-1 0 0,0 0 1 0 0,1 0-1 0 0,1 1 1 0 0,0 0 0 0 0,0 0-1 0 0,2 1 1 0 0,-1 1 0 0 0,2-1-1 0 0,0 1 1 0 0,1 0-1 0 0,1 0 1 0 0,0 1 0 0 0,2-1-1 0 0,-1 1 1 0 0,2-1 0 0 0,0 1-1 0 0,1 0 1 0 0,1 0 0 0 0,1-1-1 0 0,2 13-150 0 0,9 40 386 0 0,2-1 0 0 0,3-1 0 0 0,4 0-1 0 0,10 18-385 0 0,35 112 626 0 0,-63-180-638 0 0,0 0 0 0 0,-1 0 0 0 0,0 0 0 0 0,-1 0 0 0 0,-2 0 0 0 0,1 1-1 0 0,-2-1 1 0 0,0 0 0 0 0,-1 0 0 0 0,-2 4 12 0 0,3-15-152 0 0,-1 1 0 0 0,0-1-1 0 0,0 1 1 0 0,0-1 0 0 0,-1 0 0 0 0,1 0-1 0 0,-2 0 1 0 0,1 0 0 0 0,-1 0 0 0 0,0-1-1 0 0,0 0 1 0 0,0 0 0 0 0,-1 0 0 0 0,1 0-1 0 0,-1 0 1 0 0,-1-1 0 0 0,1 0 0 0 0,-1 0-1 0 0,1-1 1 0 0,-1 1 0 0 0,0-1 0 0 0,0-1-1 0 0,0 1 1 0 0,-1-1 0 0 0,1 0 0 0 0,-1 0-1 0 0,0-1 153 0 0,-77-9-3739 0 0,56-1 2523 0 0</inkml:trace>
  <inkml:trace contextRef="#ctx0" brushRef="#br0" timeOffset="497.612">669 1716 2464 0 0,'-12'1'329'0'0,"0"1"-1"0"0,0 0 1 0 0,0 0-1 0 0,1 1 1 0 0,-1 0 0 0 0,1 1-1 0 0,0 1 1 0 0,0-1-1 0 0,0 2 1 0 0,0 0-1 0 0,1 0 1 0 0,0 1-1 0 0,1 0 1 0 0,-1 0-1 0 0,1 1 1 0 0,1 1 0 0 0,-1-1-1 0 0,-3 7-328 0 0,8-10 64 0 0,0 0 0 0 0,0 0-1 0 0,0 0 1 0 0,1 1 0 0 0,0 0-1 0 0,0-1 1 0 0,0 1 0 0 0,1 0 0 0 0,0 1-1 0 0,0-1 1 0 0,0 0 0 0 0,1 0 0 0 0,0 1-1 0 0,0-1 1 0 0,1 1 0 0 0,0-1 0 0 0,0 1-1 0 0,0-1 1 0 0,1 1 0 0 0,0-1-1 0 0,0 0 1 0 0,0 1 0 0 0,1-1 0 0 0,0 0-1 0 0,1 0 1 0 0,-1 0 0 0 0,1 0 0 0 0,0 0-1 0 0,1-1 1 0 0,-1 1 0 0 0,1-1-1 0 0,0 0 1 0 0,0 0 0 0 0,3 2-64 0 0,5 3 2 0 0,1 0 1 0 0,-1-1-1 0 0,2 0 0 0 0,-1-2 1 0 0,1 1-1 0 0,0-1 1 0 0,1-1-1 0 0,0-1 0 0 0,0 0 1 0 0,0-1-1 0 0,0 0 1 0 0,0-2-1 0 0,1 1 0 0 0,0-2 1 0 0,-1 0-1 0 0,1-1 0 0 0,0-1 1 0 0,0 0-1 0 0,-1-1 1 0 0,1 0-1 0 0,-1-2 0 0 0,0 0 1 0 0,0 0-1 0 0,0-2 0 0 0,0 0 1 0 0,-1 0-1 0 0,0-1 1 0 0,8-6-3 0 0,-18 9-49 0 0,0 0 0 0 0,0 0 0 0 0,0 0 0 0 0,-1 0 0 0 0,0 0 0 0 0,0-1 0 0 0,0 0 0 0 0,0 1 0 0 0,-1-1 0 0 0,0 0 0 0 0,0 0 0 0 0,0 0 0 0 0,0-1 0 0 0,-1 1 0 0 0,0 0 0 0 0,0-1 0 0 0,0 1 0 0 0,-1-1 0 0 0,0 1 0 0 0,0-1 0 0 0,0 1 0 0 0,-1 0 0 0 0,0-1 0 0 0,0 1 0 0 0,0 0 0 0 0,-1-1 0 0 0,1 1 0 0 0,-1 0 0 0 0,-1 0 0 0 0,1 0 0 0 0,-1 0-1 0 0,0 1 1 0 0,0-1 0 0 0,0 1 0 0 0,0-1 0 0 0,-1 1 0 0 0,0 0 0 0 0,-1 0 49 0 0,-141-132-1326 0 0,12 15-3233 0 0,113 96 3163 0 0</inkml:trace>
  <inkml:trace contextRef="#ctx0" brushRef="#br0" timeOffset="912.632">1133 13 1848 0 0,'2'-13'6815'0'0,"0"60"-6060"0"0,0 64-180 0 0,-14 194-6186 0 0,3-275 4138 0 0,-3-7 12 0 0</inkml:trace>
  <inkml:trace contextRef="#ctx0" brushRef="#br0" timeOffset="1644.978">1350 808 988 0 0,'7'-35'4048'0'0,"91"-3"-2767"0"0,-89 35-1233 0 0,0 0 0 0 0,-1 1 0 0 0,1 1 0 0 0,0 0 0 0 0,0 0 0 0 0,0 0 0 0 0,0 1 0 0 0,-1 0 0 0 0,1 1 0 0 0,0 0 0 0 0,0 0 0 0 0,0 1 0 0 0,-1 0 0 0 0,1 1 0 0 0,-1 0 0 0 0,1 0 0 0 0,-1 1 0 0 0,0 0 0 0 0,0 0 0 0 0,-1 1 0 0 0,1 0 0 0 0,-1 1 0 0 0,0-1 0 0 0,-1 1 0 0 0,1 0 0 0 0,-1 1 0 0 0,0 0 0 0 0,-1 0 0 0 0,0 0 0 0 0,0 0 0 0 0,0 1 0 0 0,-1 0 0 0 0,0 0 0 0 0,0 0 0 0 0,-1 1 0 0 0,-1-1 0 0 0,1 1 0 0 0,0 5-48 0 0,-7-1 98 0 0,0 0-1 0 0,-1-1 1 0 0,-1 1-1 0 0,0-1 0 0 0,0 0 1 0 0,-1-1-1 0 0,-1 0 1 0 0,0 0-1 0 0,0 0 0 0 0,-1-1 1 0 0,0 0-1 0 0,-1-1 1 0 0,0 0-1 0 0,-1-1 0 0 0,0 0 1 0 0,0 0-1 0 0,-1-2 1 0 0,1 1-1 0 0,-2-1 0 0 0,1-1 1 0 0,-11 4-98 0 0,1 3 113 0 0,-99 41-438 0 0,131-85-2254 0 0,60-18-1572 0 0,-43 32 2814 0 0</inkml:trace>
  <inkml:trace contextRef="#ctx0" brushRef="#br0" timeOffset="2003.528">2072 681 1016 0 0,'-14'1'254'0'0,"1"0"0"0"0,-1 1 0 0 0,1 0 0 0 0,0 1 0 0 0,0 0 0 0 0,0 1 0 0 0,0 1 0 0 0,1 0-1 0 0,0 0 1 0 0,-1 2 0 0 0,2-1 0 0 0,-1 1 0 0 0,1 1 0 0 0,0 0 0 0 0,1 1 0 0 0,0 0 0 0 0,0 0 0 0 0,1 1 0 0 0,1 1 0 0 0,-1-1 0 0 0,1 1 0 0 0,1 1-1 0 0,0-1 1 0 0,1 1 0 0 0,0 0 0 0 0,1 1 0 0 0,0-1 0 0 0,0 6-254 0 0,5-12 17 0 0,0 0-1 0 0,1-1 1 0 0,0 1 0 0 0,0-1-1 0 0,0 1 1 0 0,1-1 0 0 0,-1 0-1 0 0,1 0 1 0 0,1 0 0 0 0,-1 0-1 0 0,1 0 1 0 0,0 0 0 0 0,0 0 0 0 0,0-1-1 0 0,0 1 1 0 0,1-1 0 0 0,0 0-1 0 0,0 0 1 0 0,0-1 0 0 0,0 1-1 0 0,1-1 1 0 0,0 0 0 0 0,-1 0-1 0 0,1 0 1 0 0,0-1 0 0 0,5 2-17 0 0,138 38-2599 0 0,-88-38-162 0 0,-35-4 1393 0 0</inkml:trace>
  <inkml:trace contextRef="#ctx0" brushRef="#br0" timeOffset="6215.025">1348 680 1636 0 0,'-3'-22'3836'0'0,"-1"19"-3775"0"0,0 1 1 0 0,1-1 0 0 0,-1 0-1 0 0,0 1 1 0 0,-1 0 0 0 0,1 0-1 0 0,0 0 1 0 0,0 1-1 0 0,-1-1 1 0 0,1 1 0 0 0,-1 0-1 0 0,1 1 1 0 0,-1-1 0 0 0,0 1-1 0 0,1-1 1 0 0,-1 2-1 0 0,0-1 1 0 0,1 0 0 0 0,-1 1-1 0 0,1 0 1 0 0,-1 0 0 0 0,1 0-1 0 0,-1 0 1 0 0,1 1-1 0 0,0 0 1 0 0,0 0 0 0 0,-1 0-1 0 0,1 1-61 0 0,-9 0 53 0 0,0 1 0 0 0,0 1-1 0 0,0 0 1 0 0,1 1 0 0 0,0 0-1 0 0,0 1 1 0 0,0 0 0 0 0,1 1-1 0 0,0 0 1 0 0,0 1-1 0 0,1 0 1 0 0,1 0 0 0 0,-1 1-1 0 0,1 1 1 0 0,1 0 0 0 0,0 0-1 0 0,1 0 1 0 0,0 1 0 0 0,0 0-1 0 0,2 1 1 0 0,-1-1 0 0 0,1 1-1 0 0,1 0 1 0 0,1 0 0 0 0,0 1-1 0 0,0-1 1 0 0,1 1 0 0 0,1-1-1 0 0,0 1 1 0 0,1 0-1 0 0,1 1-52 0 0,5 5-38 0 0,2 0-1 0 0,0 0 0 0 0,1-1 0 0 0,1 0 0 0 0,0 0 0 0 0,2-1 0 0 0,0-1 0 0 0,1 0 0 0 0,1 0 0 0 0,0-2 0 0 0,1 1 0 0 0,1-2 0 0 0,0 0 0 0 0,1-1 0 0 0,1-1 0 0 0,1 0 39 0 0,17 11-796 0 0,1-2-1 0 0,2-1 0 0 0,0-2 1 0 0,0-2-1 0 0,2-1 0 0 0,0-3 1 0 0,31 6 796 0 0,-6-6-1502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1956 0 0,'0'0'556'0'0,"0"0"45"0"0,0 0-10 0 0,0 0-49 0 0,0 0-58 0 0,0 0-52 0 0,0 0-11 0 0,0 0 17 0 0,0 0-16 0 0,0 0-40 0 0,0 0-62 0 0,0 0-4 0 0,0 0-58 0 0,0 0 30 0 0,0 0-28 0 0,0 0-38 0 0,0 0-15 0 0,0 0 15 0 0,0 0 21 0 0,0 0-8 0 0,0 0 2 0 0,0 0-28 0 0,3 0-12 0 0,84-25 253 0 0,174 34-33 0 0,-39-7-2247 0 0,-125-3-4268 0 0,-88 1 4868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1228 0 0,'7'5'812'0'0,"0"-2"-44"0"0,14 6-92 0 0,6-6-88 0 0,3 0 24 0 0,9 1-196 0 0,1-3 45 0 0,4-1-81 0 0,4 2 0 0 0,-25-2-248 0 0,13 0-48 0 0,8 0-4 0 0,4 0-556 0 0,45-17-357 0 0,-45 11-511 0 0,1-4 52 0 0,-4 1-100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1356 0 0,'17'-19'5632'0'0,"-17"41"-3542"0"0,-5 15-2129 0 0,54 212 559 0 0,-16-123-287 0 0,-32-124-350 0 0,0 0 0 0 0,-1 0 0 0 0,1-1 0 0 0,-1 1 0 0 0,1 0 0 0 0,-1 0 0 0 0,0-1 0 0 0,0 1 0 0 0,0 0 0 0 0,0 0 0 0 0,0 0 0 0 0,0-1 0 0 0,-1 1 0 0 0,1 0 0 0 0,-1 0 0 0 0,1 0 0 0 0,-1-1 0 0 0,1 1 0 0 0,-1 0 0 0 0,0-1 0 0 0,0 1 0 0 0,0-1 0 0 0,0 1 0 0 0,0-1 0 0 0,0 1 0 0 0,0-1 0 0 0,-1 0 0 0 0,1 0 0 0 0,0 1 0 0 0,-1-1 0 0 0,1 0 0 0 0,-1 0 0 0 0,1 0 0 0 0,-1 0 0 0 0,0-1 0 0 0,1 1 0 0 0,-1 0 0 0 0,0-1 0 0 0,1 1 0 0 0,-2-1 117 0 0,-31 5-2410 0 0,18-5 1248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22 888 0 0,'1'0'101'0'0,"-1"0"-1"0"0,1 0 1 0 0,0 0-1 0 0,-1 0 1 0 0,1 0-1 0 0,0 0 1 0 0,-1 0 0 0 0,1 0-1 0 0,0 0 1 0 0,-1 0-1 0 0,1 1 1 0 0,-1-1-1 0 0,1 0 1 0 0,-1 0 0 0 0,1 1-1 0 0,0-1 1 0 0,-1 0-1 0 0,1 1 1 0 0,-1-1-1 0 0,1 1 1 0 0,-1-1 0 0 0,0 1-1 0 0,1-1 1 0 0,-1 0-1 0 0,1 1 1 0 0,-1 0-1 0 0,0-1 1 0 0,1 1-1 0 0,-1-1 1 0 0,0 1 0 0 0,0-1-1 0 0,1 1 1 0 0,-1 0-1 0 0,0-1 1 0 0,0 1-1 0 0,0-1 1 0 0,0 1 0 0 0,0 0-1 0 0,0-1 1 0 0,0 1-1 0 0,0 0 1 0 0,0-1-1 0 0,0 1 1 0 0,0-1 0 0 0,0 1-1 0 0,0 0 1 0 0,-1-1-1 0 0,1 1 1 0 0,0-1-1 0 0,0 1 1 0 0,-1 0 0 0 0,1-1-1 0 0,0 1 1 0 0,-1-1-1 0 0,1 1-100 0 0,4-1-98 0 0,332-8 2764 0 0,-208-4-2326 0 0,471-14-1318 0 0,-595 26 374 0 0,-13 0-3503 0 0,-2 0 2849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2604 0 0,'59'-8'4334'0'0,"110"32"-2931"0"0,-163-19-1380 0 0,0-1 0 0 0,0 1 1 0 0,0 0-1 0 0,-1 1 0 0 0,0 0 0 0 0,0 0 1 0 0,0 0-1 0 0,-1 0 0 0 0,0 1 1 0 0,0-1-1 0 0,0 1 0 0 0,-1 0 0 0 0,0 0 1 0 0,-1 0-1 0 0,1 1 0 0 0,-1-1 1 0 0,-1 1-1 0 0,1-1 0 0 0,-2 1 0 0 0,1 0 1 0 0,-1-1-1 0 0,0 1 0 0 0,0 0 1 0 0,-1 0-1 0 0,0-1 0 0 0,0 1 0 0 0,-1-1 1 0 0,0 1-1 0 0,0-1 0 0 0,-1 0 1 0 0,0 0-1 0 0,0 0 0 0 0,-1 0 0 0 0,0 0 1 0 0,0-1-1 0 0,0 1 0 0 0,-1-1 1 0 0,0 0-1 0 0,-2 1-23 0 0,-141 170 1907 0 0,194-162-1467 0 0,147-43-1046 0 0,-150 21 238 0 0,98-39-2111 0 0,-114 3-2169 0 0,-25 36 3257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64 1088 0 0,'0'0'396'0'0,"3"-15"246"0"0,40-16 1318 0 0,-21 14 2708 0 0,-45 49-3812 0 0,13-19-925 0 0,-187 268 478 0 0,154-201-2620 0 0,27-74-2706 0 0,16-6 3743 0 0</inkml:trace>
  <inkml:trace contextRef="#ctx0" brushRef="#br0" timeOffset="267.885">0 66 1048 0 0,'1'-1'103'0'0,"-1"0"-1"0"0,1 0 0 0 0,0 0 1 0 0,-1 0-1 0 0,1 0 1 0 0,0 1-1 0 0,0-1 1 0 0,0 0-1 0 0,-1 0 1 0 0,1 1-1 0 0,0-1 1 0 0,0 1-1 0 0,0-1 1 0 0,0 1-1 0 0,0-1 0 0 0,0 1 1 0 0,0-1-1 0 0,1 1 1 0 0,-1 0-1 0 0,0 0 1 0 0,0 0-1 0 0,0-1 1 0 0,0 1-1 0 0,0 0 1 0 0,0 0-1 0 0,1 1 0 0 0,-1-1 1 0 0,0 0-1 0 0,0 0 1 0 0,0 0-1 0 0,0 1 1 0 0,0-1-1 0 0,0 0 1 0 0,0 1-1 0 0,0-1 1 0 0,0 1-1 0 0,0 0 0 0 0,0-1 1 0 0,0 1-1 0 0,0 0 1 0 0,0-1-1 0 0,0 1 1 0 0,-1 0-1 0 0,1 0 1 0 0,0 0-1 0 0,-1 0 1 0 0,1 0-1 0 0,0 1-102 0 0,5 2-19 0 0,354 245 1872 0 0,-301-208-2253 0 0,33 17-3918 0 0,-82-56 3052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31 956 0 0,'-11'-3'6236'0'0,"43"9"-5188"0"0,58-2-946 0 0,1-3 1 0 0,0-5-1 0 0,46-9-102 0 0,-81-1-3565 0 0,-56 9 1153 0 0,-5 3 1302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1392 0 0,'16'5'580'0'0,"9"7"8"0"0,2-5-76 0 0,5-1-68 0 0,3-6-80 0 0,-14 0-52 0 0,11 0-24 0 0,8 0-240 0 0,-1 0-384 0 0,41-16-412 0 0,-39 9 40 0 0,1-3-692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1096 0 0,'-7'-31'5529'0'0,"2"47"-3036"0"0,69 434-1936 0 0,-83-388-2505 0 0,-16-34-2459 0 0,25-25 3191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2656 0 0,'86'19'3487'0'0,"209"-32"-1451"0"0,413-37-1427 0 0,-624 49-1283 0 0,-5 0-3759 0 0,-79 1 3236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3372 0 0,'22'8'4574'0'0,"12"4"-2760"0"0,-12-9-8311 0 0,-22-3 5242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2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43 2068 0 0,'1'18'3982'0'0,"-22"249"-523"0"0,22-208-3072 0 0,17 128 327 0 0,-6-24-608 0 0,-13-162-233 0 0,-1 0 0 0 0,1 0 1 0 0,-1 0-1 0 0,1 0 0 0 0,-1 0 1 0 0,1 0-1 0 0,-1-1 0 0 0,0 1 1 0 0,1-1-1 0 0,-1 1 0 0 0,0-1 1 0 0,1 1-1 0 0,-1-1 0 0 0,0 0 0 0 0,0 0 1 0 0,1 0-1 0 0,-1 0 0 0 0,0 0 1 0 0,0 0-1 0 0,1-1 0 0 0,-1 1 1 0 0,0-1-1 0 0,1 1 0 0 0,-1-1 1 0 0,0 1-1 0 0,1-1 0 0 0,-1 0 1 0 0,1 0-1 0 0,-1 0 0 0 0,1 0 1 0 0,-1 0-1 0 0,1 0 0 0 0,0 0 1 0 0,0 0-1 0 0,-1-1 0 0 0,1 1 1 0 0,0 0-1 0 0,0-1 0 0 0,0 1 1 0 0,0-1-1 0 0,1 1 0 0 0,-2-2 127 0 0,-28-37-2493 0 0,15 13 1291 0 0</inkml:trace>
  <inkml:trace contextRef="#ctx0" brushRef="#br0" timeOffset="419.835">503 0 1256 0 0,'-67'32'2178'0'0,"1"3"0"0"0,2 2-1 0 0,-58 46-2177 0 0,101-69 438 0 0,0 2 0 0 0,1 0 0 0 0,0 1 0 0 0,1 1-1 0 0,2 1 1 0 0,-1 1 0 0 0,2 0 0 0 0,-8 14-438 0 0,23-32 44 0 0,0 0-1 0 0,0 0 1 0 0,0 0 0 0 0,0 0 0 0 0,1 0 0 0 0,-1 0 0 0 0,1 0 0 0 0,-1 0 0 0 0,1 0-1 0 0,0 0 1 0 0,0 0 0 0 0,0 1 0 0 0,0-1 0 0 0,0 0 0 0 0,0 0 0 0 0,1 0-1 0 0,-1 0 1 0 0,1 0 0 0 0,-1 0 0 0 0,1 0 0 0 0,0 0 0 0 0,0 0 0 0 0,0 0 0 0 0,0 0-1 0 0,0 0 1 0 0,0 0 0 0 0,0-1 0 0 0,1 1 0 0 0,-1 0 0 0 0,0-1 0 0 0,1 1-1 0 0,0-1 1 0 0,-1 0 0 0 0,1 0 0 0 0,0 1 0 0 0,0-1 0 0 0,0 0 0 0 0,0 0 0 0 0,0-1-1 0 0,0 1 1 0 0,0 0 0 0 0,0-1 0 0 0,0 1 0 0 0,0-1 0 0 0,0 1 0 0 0,1-1-44 0 0,105 16 689 0 0,313-33 528 0 0,-375 13-1227 0 0,9 1-242 0 0,0-3 0 0 0,0-3 0 0 0,-1-1-1 0 0,0-4 1 0 0,9-4 252 0 0,25-46-2127 0 0,-31-88-6544 0 0,-51 124 7552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249 108 1880 0 0,'11'18'4433'0'0,"35"313"-1882"0"0,-29-243-2134 0 0,2 23-229 0 0,-19-110-311 0 0,0-1-150 0 0,0 0-57 0 0,-3 2-176 0 0,1-2 383 0 0,0 1 0 0 0,1-1 0 0 0,-1 0 0 0 0,1 1 0 0 0,-1-1 0 0 0,0 0 0 0 0,1 0 0 0 0,-1 0 0 0 0,0 0 0 0 0,1 0 0 0 0,-1-1 0 0 0,0 1 0 0 0,1 0 0 0 0,-1-1 0 0 0,0 1 0 0 0,1-1 0 0 0,-1 0 0 0 0,1 1 0 0 0,-1-1 0 0 0,1 0 0 0 0,0 0 0 0 0,-1 0 0 0 0,1 0 0 0 0,0 0 0 0 0,-1 0 0 0 0,1 0 0 0 0,0-1 0 0 0,0 1 0 0 0,0 0 0 0 0,0-1 0 0 0,0 1 0 0 0,1-1 0 0 0,-1 1 0 0 0,0-1 0 0 0,0-1 123 0 0,-12-18-1205 0 0,-1-5 18 0 0</inkml:trace>
  <inkml:trace contextRef="#ctx0" brushRef="#br0" timeOffset="310.821">338 0 1312 0 0,'-274'240'7681'0'0,"211"-158"-4805"0"0,66-78-2820 0 0,1 1 0 0 0,-1-1 0 0 0,1 0-1 0 0,1-1 1 0 0,-1 1 0 0 0,0-1 0 0 0,1 1 0 0 0,0-1-1 0 0,0-1 1 0 0,0 1 0 0 0,0-1 0 0 0,0 0 0 0 0,0 0-1 0 0,0 0 1 0 0,1-1 0 0 0,-1 0 0 0 0,1 0 0 0 0,-1 0-1 0 0,1-1 1 0 0,0 1 0 0 0,-1-1 0 0 0,1-1 0 0 0,-1 1 0 0 0,4-2-56 0 0,204-19 515 0 0,4-31-2285 0 0,-78-3-3335 0 0,-65 4 659 0 0,-58 37 3091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59:1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12 592 1088 0 0,'-11'-11'7367'0'0,"51"11"-6344"0"0,-28 0-792 0 0,97 0 516 0 0,25 1-568 0 0,-44-2-3367 0 0,-78-23-1800 0 0,-14 19 3693 0 0</inkml:trace>
  <inkml:trace contextRef="#ctx0" brushRef="#br0" timeOffset="548.84">1106 9 968 0 0,'0'0'148'0'0,"0"0"1"0"0,1 0-1 0 0,-1 0 0 0 0,1 0 1 0 0,-1 0-1 0 0,0 0 0 0 0,1 0 1 0 0,-1 0-1 0 0,0 0 0 0 0,1 0 1 0 0,-1 0-1 0 0,0 0 0 0 0,1 0 1 0 0,-1 0-1 0 0,0 0 0 0 0,1-1 0 0 0,-1 1 1 0 0,0 0-1 0 0,1 0 0 0 0,-1 0 1 0 0,0 0-1 0 0,1-1 0 0 0,-1 1 1 0 0,0 0-1 0 0,0 0 0 0 0,1-1 1 0 0,-1 1-1 0 0,0 0 0 0 0,0-1 1 0 0,0 1-1 0 0,1 0 0 0 0,-1-1 1 0 0,0 1-1 0 0,0 0 0 0 0,0-1 0 0 0,0 1 1 0 0,0 0-1 0 0,0-1 0 0 0,0 1 1 0 0,0 0-1 0 0,0-1 0 0 0,0 1 1 0 0,0 0-1 0 0,0-1-148 0 0,12 311 1735 0 0,-2-104-2273 0 0,-10-202 310 0 0,0 1 0 0 0,0-1 1 0 0,0 0-1 0 0,-1 1 0 0 0,1-1 0 0 0,-1 1 1 0 0,0-1-1 0 0,-1 0 0 0 0,1 0 0 0 0,-1 0 0 0 0,0 1 1 0 0,1-1-1 0 0,-2-1 0 0 0,1 1 0 0 0,0 0 1 0 0,-1-1-1 0 0,0 1 0 0 0,0-1 0 0 0,0 0 1 0 0,0 1-1 0 0,0-2 0 0 0,-1 1 0 0 0,1 0 1 0 0,-1-1-1 0 0,-1 1 228 0 0,-9 1-1241 0 0</inkml:trace>
  <inkml:trace contextRef="#ctx0" brushRef="#br0" timeOffset="811.814">585 757 1848 0 0,'43'12'3214'0'0,"308"-29"178"0"0,-218 4-3079 0 0,-28-1-597 0 0,47-2-4957 0 0,-150 16 4155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1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304 145 1240 0 0,'0'0'398'0'0,"0"0"-48"0"0,0 0-48 0 0,0 0-23 0 0,0 0 12 0 0,0 0-49 0 0,0 0 4 0 0,0 0 2 0 0,0 0 28 0 0,0 0-40 0 0,0 0-31 0 0,0 0-18 0 0,0 0 0 0 0,0 0-9 0 0,0 0-61 0 0,5-23 724 0 0,17-4-541 0 0,-26 11 1764 0 0,-1 68-1996 0 0,-11 293 46 0 0,30-190 96 0 0,13 12 394 0 0,-22-143 68 0 0,-6-27-3739 0 0,-2-5 67 0 0,1 2 1667 0 0,0 2-10 0 0</inkml:trace>
  <inkml:trace contextRef="#ctx0" brushRef="#br0" timeOffset="309.113">32 836 908 0 0,'-21'7'3092'0'0,"10"-4"-637"0"0,32-3-1546 0 0,454-1 89 0 0,-371-8-3648 0 0,-95-3 288 0 0,-10 6 1116 0 0</inkml:trace>
  <inkml:trace contextRef="#ctx0" brushRef="#br0" timeOffset="884.085">123 23 1624 0 0,'-39'4'2902'0'0,"52"-6"-1221"0"0,304-19-1395 0 0,-208 31-2985 0 0,-104-8 1432 0 0,-5-2-56 0 0</inkml:trace>
  <inkml:trace contextRef="#ctx0" brushRef="#br0" timeOffset="1849.749">511 555 1196 0 0,'-5'-8'3727'0'0,"27"-16"-3658"0"0,-14 29-60 0 0,1 0-1 0 0,-1 0 0 0 0,0 1 0 0 0,-1 0 0 0 0,1 0 0 0 0,-1 1 0 0 0,0 0 0 0 0,-1 0 0 0 0,1 0 0 0 0,-2 1 0 0 0,1 0 0 0 0,-1 0 0 0 0,0 1 0 0 0,-1 0 0 0 0,0 0 0 0 0,1 2-8 0 0,29 111 125 0 0,-34-120 2 0 0,-3 15 1435 0 0,3-17-1547 0 0,-1 1 0 0 0,0-1 0 0 0,0 1-1 0 0,0-1 1 0 0,0 1 0 0 0,0-1 0 0 0,1 0 0 0 0,-1 1 0 0 0,0-1 0 0 0,0 0 0 0 0,0 0 0 0 0,0 0 0 0 0,0 0 0 0 0,0 0 0 0 0,0 0 0 0 0,0 0 0 0 0,0 0 0 0 0,0 0 0 0 0,0 0 0 0 0,0-1 0 0 0,0 1 0 0 0,1 0 0 0 0,-1-1 0 0 0,0 1 0 0 0,0-1 0 0 0,0 1 0 0 0,0-1 0 0 0,1 1 0 0 0,-1-1 0 0 0,0 1-1 0 0,0-1 1 0 0,1 0 0 0 0,-1 1 0 0 0,1-1 0 0 0,-1 0 0 0 0,0 0 0 0 0,1 1 0 0 0,-1-1 0 0 0,1 0 0 0 0,0 0 0 0 0,-1 0 0 0 0,1 0 0 0 0,0 0 0 0 0,-1 1 0 0 0,1-1 0 0 0,0 0 0 0 0,0 0 0 0 0,0 0 0 0 0,0 0 0 0 0,0 0 0 0 0,0 0 0 0 0,0 0 0 0 0,0 0 0 0 0,0 0 0 0 0,0 0 0 0 0,1 0-1 0 0,-1 0-13 0 0,-7-70 292 0 0,10 53-288 0 0,1 0 0 0 0,0 1 0 0 0,2 0 1 0 0,0 0-1 0 0,0 1 0 0 0,2 0 0 0 0,0 0 1 0 0,1 0-1 0 0,0 1 0 0 0,1 0 0 0 0,1 1 0 0 0,1 0 1 0 0,0 1-1 0 0,0 0 0 0 0,1 1 0 0 0,1 1 1 0 0,0 0-1 0 0,0 0 0 0 0,11-4-5 0 0,-20 11-11 0 0,1 1 1 0 0,-1 0-1 0 0,1 0 0 0 0,-1 1 1 0 0,1-1-1 0 0,0 1 1 0 0,0 1-1 0 0,0-1 0 0 0,0 1 1 0 0,0 0-1 0 0,0 0 0 0 0,1 1 1 0 0,-1 0-1 0 0,0 0 0 0 0,0 0 1 0 0,0 1-1 0 0,0 0 0 0 0,0 0 1 0 0,1 0-1 0 0,-2 1 0 0 0,1 0 1 0 0,0 0-1 0 0,0 1 0 0 0,-1-1 1 0 0,1 1-1 0 0,-1 1 1 0 0,0-1-1 0 0,0 1 0 0 0,0 0 1 0 0,0 0-1 0 0,-1 0 0 0 0,1 0 1 0 0,-1 1-1 0 0,0 0 0 0 0,-1 0 1 0 0,1 0-1 0 0,1 4 11 0 0,3 10-30 0 0,-2 0 0 0 0,0 0 1 0 0,-1 1-1 0 0,0 0 0 0 0,-2 0 0 0 0,-1 0 0 0 0,0 0 1 0 0,-1 0-1 0 0,-2 1 0 0 0,0 6 30 0 0,1-1-150 0 0,35 14-3130 0 0,-28-40 1938 0 0</inkml:trace>
  <inkml:trace contextRef="#ctx0" brushRef="#br0" timeOffset="3157.906">1519 540 1212 0 0,'-5'-1'47'0'0,"0"0"-1"0"0,1 0 0 0 0,-1 0 1 0 0,0 1-1 0 0,0 0 1 0 0,0 0-1 0 0,1 0 0 0 0,-1 1 1 0 0,0-1-1 0 0,0 1 1 0 0,1 0-1 0 0,-1 1 0 0 0,0-1 1 0 0,1 1-1 0 0,-1 0 1 0 0,1 0-1 0 0,0 0 1 0 0,0 1-1 0 0,-2 0-46 0 0,-1 1 123 0 0,-4 1-74 0 0,1 0 0 0 0,0 1 0 0 0,0 0 0 0 0,1 0-1 0 0,0 1 1 0 0,0 1 0 0 0,0 0 0 0 0,1 0 0 0 0,0 0 0 0 0,1 1 0 0 0,0 0 0 0 0,0 1 0 0 0,1-1 0 0 0,0 1 0 0 0,1 1-1 0 0,0-1 1 0 0,0 1 0 0 0,1 0 0 0 0,1 0 0 0 0,0 0 0 0 0,0 0 0 0 0,1 0 0 0 0,1 1 0 0 0,0-1 0 0 0,0 6-49 0 0,3-13 21 0 0,0 0 1 0 0,0 0 0 0 0,0-1-1 0 0,1 1 1 0 0,-1-1 0 0 0,1 0-1 0 0,0 0 1 0 0,0 0 0 0 0,0 0-1 0 0,0 0 1 0 0,1 0 0 0 0,-1-1-1 0 0,1 0 1 0 0,-1 0 0 0 0,1 0-1 0 0,0 0 1 0 0,0 0 0 0 0,0-1 0 0 0,0 1-1 0 0,0-1 1 0 0,0 0 0 0 0,0-1-1 0 0,0 1 1 0 0,0-1 0 0 0,1 0-1 0 0,-1 0 1 0 0,0 0 0 0 0,0 0-1 0 0,1-1 1 0 0,-1 1 0 0 0,0-1-1 0 0,0 0 1 0 0,0-1 0 0 0,0 1-1 0 0,0-1 1 0 0,0 1 0 0 0,-1-1-1 0 0,1 0 1 0 0,1-1-22 0 0,16-8-14 0 0,-1-1 0 0 0,0-1 0 0 0,-1 0 0 0 0,0-1 0 0 0,-1-1 0 0 0,-1-1 0 0 0,0-1 0 0 0,-1 0 0 0 0,-1-1 0 0 0,-1 0 0 0 0,0-2 0 0 0,-1 1 0 0 0,-2-2 0 0 0,0 1 0 0 0,-1-2 0 0 0,-1 1 1 0 0,-1-1-1 0 0,0-1 0 0 0,-2 1 0 0 0,-1-1 0 0 0,-1 0 0 0 0,-1-1 0 0 0,-1 1 0 0 0,0-17 14 0 0,-2-142 1891 0 0,-20 64 326 0 0,19 118-2200 0 0,-1 0 0 0 0,1 0 0 0 0,0-1 1 0 0,-1 1-1 0 0,1 0 0 0 0,-1 1 0 0 0,1-1 0 0 0,-1 0 0 0 0,1 0 0 0 0,0 0 0 0 0,-1 1 0 0 0,1-1 0 0 0,0 1 1 0 0,-1-1-1 0 0,1 1 0 0 0,0 0 0 0 0,-1-1 0 0 0,1 1 0 0 0,0 0 0 0 0,0 0 0 0 0,0 0 0 0 0,0 0 1 0 0,0 0-1 0 0,0 0 0 0 0,0 0 0 0 0,0 0 0 0 0,0 0 0 0 0,0 1 0 0 0,1-1 0 0 0,-1 0 0 0 0,1 1 0 0 0,-1-1 1 0 0,1 0-1 0 0,-1 1 0 0 0,1-1 0 0 0,-1 0 0 0 0,1 1 0 0 0,0-1 0 0 0,0 1 0 0 0,0-1 0 0 0,0 1-17 0 0,-6 19 16 0 0,0 0 0 0 0,2 0-1 0 0,0 0 1 0 0,2 1-1 0 0,0-1 1 0 0,1 1 0 0 0,2-1-1 0 0,0 1 1 0 0,1-1-1 0 0,1 1 1 0 0,1-1 0 0 0,1 0-1 0 0,1 0 1 0 0,0-1-1 0 0,4 6-15 0 0,3 21 83 0 0,-12-36-81 0 0,1-1 1 0 0,0 1-1 0 0,1 0 0 0 0,0-1 0 0 0,1 0 0 0 0,0 1 0 0 0,0-1 1 0 0,1-1-1 0 0,0 1 0 0 0,1-1 0 0 0,0 0 0 0 0,0 0 1 0 0,1-1-1 0 0,1 1 0 0 0,-1-2 0 0 0,1 1 0 0 0,0-1 0 0 0,1 0 1 0 0,0-1-1 0 0,0 0 0 0 0,0 0 0 0 0,1-1 0 0 0,0 0 1 0 0,0-1-1 0 0,0 0 0 0 0,0-1 0 0 0,1 0 0 0 0,-1 0 0 0 0,1-1 1 0 0,0 0-1 0 0,0-1 0 0 0,-1-1 0 0 0,9 0-2 0 0,-8-2-57 0 0,1-1-1 0 0,0 0 1 0 0,-1-1 0 0 0,0 0-1 0 0,0-1 1 0 0,0 0-1 0 0,-1-1 1 0 0,1 0 0 0 0,-1-1-1 0 0,-1 0 1 0 0,1-1 0 0 0,-1 0-1 0 0,-1 0 1 0 0,1-1-1 0 0,-1 0 1 0 0,-1 0 0 0 0,0-1-1 0 0,0 0 1 0 0,-1 0-1 0 0,0-1 1 0 0,-1 1 0 0 0,0-1-1 0 0,0-1 1 0 0,-2 1-1 0 0,1 0 1 0 0,-1-1 0 0 0,0-10 57 0 0,-3 21-119 0 0,-13-17-98 0 0,7 16 206 0 0,-1 2-1 0 0,1-1 0 0 0,-1 1 1 0 0,1 0-1 0 0,-1 0 0 0 0,0 0 0 0 0,1 1 1 0 0,0 0-1 0 0,-1 1 0 0 0,1-1 1 0 0,-1 1-1 0 0,1 0 0 0 0,0 1 1 0 0,0 0-1 0 0,0-1 0 0 0,1 2 0 0 0,-1-1 1 0 0,0 1 11 0 0,4-2-9 0 0,-8 3 11 0 0,0 1 0 0 0,1 0 0 0 0,0 1 0 0 0,0 0 0 0 0,1 0 0 0 0,0 1 0 0 0,0 0 0 0 0,1 1 0 0 0,0-1 0 0 0,0 1 0 0 0,1 1 0 0 0,0-1 0 0 0,1 1 0 0 0,0 0 0 0 0,0 0 0 0 0,1 1 1 0 0,0 0-1 0 0,1-1 0 0 0,1 1 0 0 0,0 0 0 0 0,0 0 0 0 0,0 2-2 0 0,5-7-30 0 0,0 0 1 0 0,1-1 0 0 0,-1 0-1 0 0,1 0 1 0 0,0 0-1 0 0,0 0 1 0 0,0 0 0 0 0,1-1-1 0 0,0 0 1 0 0,0 0 0 0 0,0 0-1 0 0,0-1 1 0 0,1 1 0 0 0,-1-1-1 0 0,1-1 1 0 0,0 1 0 0 0,-1-1-1 0 0,1 0 1 0 0,1 0-1 0 0,-1 0 1 0 0,0-1 0 0 0,0 0-1 0 0,0-1 1 0 0,1 1 0 0 0,-1-1-1 0 0,0 0 1 0 0,1-1 0 0 0,-1 1-1 0 0,6-2 30 0 0,15-3-99 0 0,0 0-1 0 0,-1-2 0 0 0,1 0 1 0 0,-1-2-1 0 0,-1-1 0 0 0,0-1 1 0 0,0-1-1 0 0,-1-2 0 0 0,0 0 1 0 0,-1-1-1 0 0,-1-2 0 0 0,-1 0 1 0 0,13-14 99 0 0,-18 17 155 0 0,-1-1-1 0 0,0-1 1 0 0,-1-1 0 0 0,-1 0 0 0 0,-1-1-1 0 0,0 0 1 0 0,-1-1 0 0 0,4-11-155 0 0,-9-26 2488 0 0,-6 55-2319 0 0,0 1-59 0 0,-10-8 81 0 0,-9 12 66 0 0,9 14-239 0 0,2 1 0 0 0,0-1 0 0 0,2 1-1 0 0,0 1 1 0 0,1-1 0 0 0,0 1 0 0 0,2 0 0 0 0,0 0 0 0 0,2 0 0 0 0,0 0 0 0 0,1 1-1 0 0,1-1 1 0 0,2 7-18 0 0,-2 24 13 0 0,32 145 127 0 0,23 125-1461 0 0,-57-320 1209 0 0,1 0 0 0 0,-1 1 0 0 0,1-1 1 0 0,-1 0-1 0 0,1 0 0 0 0,-1 0 0 0 0,1 0 0 0 0,-1 0 0 0 0,0 0 1 0 0,0 0-1 0 0,1 0 0 0 0,-1 0 0 0 0,0 0 0 0 0,0 0 1 0 0,0 0-1 0 0,0 0 0 0 0,0-1 0 0 0,0 1 0 0 0,-1 0 1 0 0,1-1-1 0 0,0 1 0 0 0,0-1 0 0 0,0 1 0 0 0,-1-1 1 0 0,1 1-1 0 0,0-1 0 0 0,0 0 0 0 0,-1 0 0 0 0,1 0 1 0 0,0 0-1 0 0,-1 0 0 0 0,1 0 0 0 0,0 0 0 0 0,0 0 0 0 0,-1 0 1 0 0,1-1-1 0 0,0 1 0 0 0,0 0 0 0 0,-1-1 0 0 0,1 1 1 0 0,0-1-1 0 0,0 0 0 0 0,0 1 0 0 0,0-1 0 0 0,0 0 1 0 0,0 1-1 0 0,0-1 0 0 0,0 0 0 0 0,0 0 0 0 0,0 0 1 0 0,0 0-1 0 0,0 0 0 0 0,0-1 112 0 0,-21-12-1373 0 0</inkml:trace>
  <inkml:trace contextRef="#ctx0" brushRef="#br0" timeOffset="3481.508">2422 578 1016 0 0,'5'-7'153'0'0,"0"0"-1"0"0,0 0 1 0 0,1 0-1 0 0,0 1 1 0 0,0 0-1 0 0,0 0 1 0 0,1 1-1 0 0,0 0 1 0 0,0 0 0 0 0,0 0-1 0 0,1 1 1 0 0,-1 0-1 0 0,1 1 1 0 0,0-1-1 0 0,0 2 1 0 0,1-1-1 0 0,-1 1 1 0 0,1 0-1 0 0,-1 1 1 0 0,1 0 0 0 0,-1 0-1 0 0,1 1 1 0 0,0 0-1 0 0,-1 0 1 0 0,1 1-1 0 0,-1 0 1 0 0,1 1-1 0 0,-1 0 1 0 0,0 0 0 0 0,4 2-153 0 0,-7-2 25 0 0,1 1 1 0 0,0-1 0 0 0,-1 1 0 0 0,0 1 0 0 0,0-1 0 0 0,0 0 0 0 0,0 1 0 0 0,0 0 0 0 0,-1 0-1 0 0,0 1 1 0 0,0-1 0 0 0,0 1 0 0 0,0 0 0 0 0,-1 0 0 0 0,1 0 0 0 0,-1 1 0 0 0,-1-1 0 0 0,1 1 0 0 0,-1-1-1 0 0,0 1 1 0 0,0 0 0 0 0,-1 0 0 0 0,1 0 0 0 0,-1 0 0 0 0,-1 0 0 0 0,1 0 0 0 0,-1 0 0 0 0,0 0-1 0 0,-1 1 1 0 0,1-1 0 0 0,-1 0 0 0 0,0 0 0 0 0,-1 0 0 0 0,1 0 0 0 0,-1-1 0 0 0,0 1 0 0 0,-1 1-26 0 0,-5 1 19 0 0,0-1 0 0 0,0 1 0 0 0,-1-2 1 0 0,0 1-1 0 0,0-1 0 0 0,0 0 0 0 0,-1-1 1 0 0,0 0-1 0 0,0 0 0 0 0,-1-1 0 0 0,1-1 1 0 0,-1 0-1 0 0,1 0 0 0 0,-1-1 1 0 0,0 0-1 0 0,0-1 0 0 0,0 0 0 0 0,-8-1-19 0 0,12-1-174 0 0,1 1-1 0 0,-1-1 1 0 0,1-1-1 0 0,0 1 0 0 0,-1-1 1 0 0,1 0-1 0 0,0 0 1 0 0,0-1-1 0 0,0 0 1 0 0,0 0-1 0 0,1 0 1 0 0,-1-1-1 0 0,1 0 0 0 0,0 0 1 0 0,0 0-1 0 0,0-1 1 0 0,1 0-1 0 0,-1 1 1 0 0,1-2-1 0 0,0 1 1 0 0,1 0-1 0 0,-2-3 175 0 0,-6-15-1201 0 0</inkml:trace>
  <inkml:trace contextRef="#ctx0" brushRef="#br0" timeOffset="4508.3">2868 573 1076 0 0,'0'0'243'0'0,"0"0"3"0"0,0 0 53 0 0,0 0-93 0 0,0 0-30 0 0,0 0-20 0 0,0 0 10 0 0,0 0-12 0 0,0 0-8 0 0,0 0-1 0 0,0 0-29 0 0,0 0 37 0 0,0 0-17 0 0,0 0-77 0 0,0 0 31 0 0,0 0 10 0 0,0 0-46 0 0,0 0 7 0 0,0 0 7 0 0,0 0-6 0 0,0 0 5 0 0,0 0 22 0 0,0 0-14 0 0,0 0 15 0 0,0 0 95 0 0,0 0 5 0 0,0 0-53 0 0,0 0-26 0 0,0 0-7 0 0,0 0 1 0 0,0 0 7 0 0,0 0-37 0 0,0 0 6 0 0,0 0 20 0 0,0 0-4 0 0,0 0-9 0 0,0 0-24 0 0,0 0-73 0 0,0 0-8 0 0,0 0 35 0 0,9 3 56 0 0,22 3-27 0 0,1-2 0 0 0,-1-1 0 0 0,0-2 0 0 0,1-1 1 0 0,-1-1-1 0 0,0-1 0 0 0,1-2 0 0 0,-1-2 0 0 0,27-8-47 0 0,6 3 172 0 0,57-22 244 0 0,-120 32-414 0 0,0 0-1 0 0,-1 0 1 0 0,1-1 0 0 0,0 1-1 0 0,-1-1 1 0 0,0 1-1 0 0,1 0 1 0 0,-1-1-1 0 0,0 1 1 0 0,0-1 0 0 0,0 1-1 0 0,0-1 1 0 0,0 1-1 0 0,0 0 1 0 0,0-1-1 0 0,0 1 1 0 0,-1-1 0 0 0,1 1-1 0 0,-1 0 1 0 0,1-1-1 0 0,-1 1 1 0 0,1-1-1 0 0,-1 1 1 0 0,0 0 0 0 0,1 0-1 0 0,-1 0 1 0 0,0-1-1 0 0,0 1 1 0 0,0 0-1 0 0,0 0 1 0 0,0 0 0 0 0,0 0-1 0 0,0 0 1 0 0,-1 1-1 0 0,1-1 1 0 0,0 0 0 0 0,0 0-1 0 0,-1 1 1 0 0,1-1-1 0 0,0 1 1 0 0,-1-1-1 0 0,1 1 1 0 0,0 0 0 0 0,-1-1-1 0 0,1 1 1 0 0,-1 0-1 0 0,1 0 1 0 0,-1 0-1 0 0,1 0 1 0 0,-2 0-2 0 0,-13-4-1 0 0,-1 0 0 0 0,0 1 0 0 0,0 0 0 0 0,0 1 0 0 0,0 1 0 0 0,0 1-1 0 0,0 0 1 0 0,0 2 0 0 0,0 0 0 0 0,0 0 0 0 0,0 2 0 0 0,1 0 0 0 0,0 1 0 0 0,-1 0 0 0 0,2 2 0 0 0,-1 0 0 0 0,1 0 0 0 0,0 2 0 0 0,0 0 0 0 0,-9 8 1 0 0,21-13 0 0 0,0 1 0 0 0,0 0 0 0 0,0 0 0 0 0,1 0 0 0 0,0 0 0 0 0,0 0 0 0 0,0 0 0 0 0,1 1 0 0 0,0-1 0 0 0,0 1 1 0 0,0-1-1 0 0,1 1 0 0 0,-1-1 0 0 0,2 1 0 0 0,-1 0 0 0 0,0-1 0 0 0,1 1 0 0 0,0-1 0 0 0,0 1 0 0 0,1-1 0 0 0,-1 0 0 0 0,1 0 1 0 0,0 1-1 0 0,1-1 0 0 0,-1 0 0 0 0,1-1 0 0 0,0 1 0 0 0,0 0 0 0 0,1-1 0 0 0,-1 0 0 0 0,1 0 0 0 0,0 0 0 0 0,0 0 1 0 0,1 0-1 0 0,-1-1 0 0 0,1 0 0 0 0,-1 0 0 0 0,1 0 0 0 0,0 0 0 0 0,0-1 0 0 0,0 0 0 0 0,1 0 0 0 0,-1 0 0 0 0,0-1 0 0 0,1 0 1 0 0,-1 0-1 0 0,4 0 0 0 0,6 4-206 0 0,-1-2 1 0 0,1 0-1 0 0,0 0 1 0 0,0-1 0 0 0,0-1-1 0 0,0-1 1 0 0,0 0-1 0 0,0-1 1 0 0,0 0-1 0 0,0-2 1 0 0,0 1 0 0 0,0-2-1 0 0,0 0 1 0 0,-1-1-1 0 0,0 0 1 0 0,0-1-1 0 0,-1-1 1 0 0,1 0 0 0 0,3-3 205 0 0,3-6-1268 0 0</inkml:trace>
  <inkml:trace contextRef="#ctx0" brushRef="#br0" timeOffset="5358.247">3462 455 908 0 0,'8'7'147'0'0,"0"1"0"0"0,-1 1 0 0 0,1 0 0 0 0,-2 0 0 0 0,1 0 0 0 0,-2 0 0 0 0,1 1 0 0 0,-1 0-1 0 0,-1 0 1 0 0,1 1 0 0 0,-2-1 0 0 0,1 1 0 0 0,-2 0 0 0 0,2 11-147 0 0,-3-20 51 0 0,-4 55 3210 0 0,-6-99-2772 0 0,8 31-491 0 0,1 0 0 0 0,0 0-1 0 0,0 0 1 0 0,1 0 0 0 0,0 0 0 0 0,1 0 0 0 0,0 0-1 0 0,1 0 1 0 0,0 1 0 0 0,1-1 0 0 0,0 1 0 0 0,0 0-1 0 0,1 0 1 0 0,1 1 0 0 0,0-1 0 0 0,0 1 0 0 0,0 0-1 0 0,1 1 1 0 0,1 0 0 0 0,1-2 2 0 0,75-36-381 0 0,-82 46 325 0 0,0 0-46 0 0,8 3 79 0 0,-1 1 1 0 0,0 0-1 0 0,0 1 1 0 0,0 0-1 0 0,-1 0 1 0 0,0 1-1 0 0,0 0 1 0 0,0 0-1 0 0,0 1 1 0 0,-1 0-1 0 0,-1 0 1 0 0,1 0-1 0 0,-1 1 1 0 0,0 0-1 0 0,-1 1 1 0 0,0-1-1 0 0,0 1 1 0 0,-1 0-1 0 0,0 0 1 0 0,0 1-1 0 0,2 9 23 0 0,7 8-15 0 0,-9-20-25 0 0,-1 0 1 0 0,2 1-1 0 0,-1-1 0 0 0,1 0 0 0 0,0-1 0 0 0,1 0 1 0 0,0 1-1 0 0,0-2 0 0 0,0 1 0 0 0,0-1 1 0 0,1 0-1 0 0,0 0 0 0 0,0 0 0 0 0,1-1 0 0 0,-1-1 1 0 0,1 1-1 0 0,-1-1 0 0 0,1 0 0 0 0,0-1 1 0 0,1 0-1 0 0,-1 0 0 0 0,0-1 0 0 0,0 0 0 0 0,1 0 1 0 0,-1-1-1 0 0,1 0 0 0 0,-1 0 0 0 0,0-1 1 0 0,1 0-1 0 0,5-3 40 0 0,30-7-301 0 0,-1-2 0 0 0,0-2 0 0 0,-1-1 0 0 0,-1-3 0 0 0,0-1 0 0 0,-2-2 0 0 0,28-21 301 0 0,-67 43 23 0 0,-1 0 0 0 0,1-1 0 0 0,-1 1 0 0 0,1 0 0 0 0,-1 0 0 0 0,1 0 0 0 0,0 0 0 0 0,-1-1 0 0 0,1 1 0 0 0,-1 0 0 0 0,1 0 0 0 0,0-1 0 0 0,-1 1 0 0 0,1 0-1 0 0,0-1 1 0 0,-1 1 0 0 0,1-1 0 0 0,0 1 0 0 0,-1 0 0 0 0,1-1 0 0 0,0 1 0 0 0,0-1 0 0 0,-1 1 0 0 0,1-1 0 0 0,0 1 0 0 0,0 0 0 0 0,0-1 0 0 0,0 1 0 0 0,0-1 0 0 0,0 1 0 0 0,0-1 0 0 0,0 1 0 0 0,0-1 0 0 0,0 1 0 0 0,0-1 0 0 0,0 1 0 0 0,0-1 0 0 0,0 1 0 0 0,0-1 0 0 0,0 1 0 0 0,1-1 0 0 0,-1 1 0 0 0,0 0 0 0 0,0-1 0 0 0,0 1 0 0 0,1-1 0 0 0,-1 1 0 0 0,0 0 0 0 0,1-1 0 0 0,-1 1 0 0 0,0 0-1 0 0,1-1 1 0 0,-1 1 0 0 0,0 0 0 0 0,1-1 0 0 0,-1 1 0 0 0,1 0 0 0 0,-1 0-23 0 0,-56-1 271 0 0,44 1-90 0 0,-7 3-53 0 0,0 0 0 0 0,0 1 0 0 0,0 1 0 0 0,1 1 0 0 0,0 1 0 0 0,0 0 0 0 0,1 1 0 0 0,-1 1 0 0 0,2 1 0 0 0,-1 0 0 0 0,2 2 0 0 0,-1-1 0 0 0,1 2 0 0 0,-9 10-128 0 0,-7 43 368 0 0,31-64-456 0 0,30 25-177 0 0,-14-24 225 0 0,-1-1 0 0 0,1-1-1 0 0,0-1 1 0 0,-1 0 0 0 0,1-1 0 0 0,-1-1 0 0 0,1 0-1 0 0,-1-1 1 0 0,1-1 0 0 0,-1 0 0 0 0,0-1 0 0 0,-1-1 0 0 0,1 0-1 0 0,-1-1 1 0 0,0 0 0 0 0,-1-1 0 0 0,0-1 0 0 0,0 0-1 0 0,0-1 41 0 0,5-3-78 0 0,0-1-1 0 0,-1 0 0 0 0,-1-2 0 0 0,0 1 0 0 0,-1-2 0 0 0,-1 0 1 0 0,0-1-1 0 0,-1 0 0 0 0,-2-1 0 0 0,1-1 0 0 0,-2 0 1 0 0,-1 0-1 0 0,0-1 0 0 0,-2 0 0 0 0,5-19 79 0 0,19-212 2038 0 0,-31 248-1941 0 0,-1 0 0 0 0,0 0 1 0 0,0 0-1 0 0,0-1 0 0 0,0 1 1 0 0,-1 0-1 0 0,1 1 0 0 0,-1-1 0 0 0,0 0 1 0 0,0 0-1 0 0,0 1 0 0 0,-1-1 0 0 0,1 1 1 0 0,-1 0-1 0 0,0 0 0 0 0,0 0 1 0 0,0 0-1 0 0,0 0 0 0 0,-1 1 0 0 0,0-2-97 0 0,1 6 32 0 0,0-1 0 0 0,0 0 0 0 0,0 0 0 0 0,0 1 0 0 0,1 0 0 0 0,-1-1 0 0 0,0 1 0 0 0,1 0 0 0 0,0 1 0 0 0,-1-1 0 0 0,1 0-1 0 0,0 0 1 0 0,0 1 0 0 0,0 0 0 0 0,1-1 0 0 0,-1 1 0 0 0,1 0 0 0 0,-1 0 0 0 0,1 0 0 0 0,0-1 0 0 0,0 1 0 0 0,0 1 0 0 0,0-1-1 0 0,1 1-31 0 0,-5 24-153 0 0,2 0-1 0 0,1 0 1 0 0,2 1-1 0 0,0-1 1 0 0,2 1-1 0 0,1-1 1 0 0,2 0-1 0 0,0 0 0 0 0,2-1 1 0 0,1 1-1 0 0,1-1 1 0 0,1-1-1 0 0,12 21 154 0 0,15 35-3145 0 0,-24-61 1877 0 0</inkml:trace>
  <inkml:trace contextRef="#ctx0" brushRef="#br0" timeOffset="7394.004">4785 548 1304 0 0,'0'0'339'0'0,"0"0"28"0"0,10 3 239 0 0,204-56 488 0 0,57-54-824 0 0,-266 105-281 0 0,0 0-1 0 0,0 0 1 0 0,0 0-1 0 0,-1-1 1 0 0,1 1-1 0 0,0-1 1 0 0,-1 0 0 0 0,0-1-1 0 0,0 1 1 0 0,0-1-1 0 0,0 0 1 0 0,0 0-1 0 0,-1 0 1 0 0,0 0-1 0 0,0 0 1 0 0,0-1-1 0 0,0 0 1 0 0,1-3 11 0 0,-61-18-341 0 0,32 24 403 0 0,1 2 1 0 0,-1 1-1 0 0,1 1 1 0 0,0 1-1 0 0,-1 1 1 0 0,1 2-1 0 0,1 0 1 0 0,-1 1-1 0 0,1 1 1 0 0,1 1-1 0 0,-17 10-62 0 0,30-15 15 0 0,0 0-1 0 0,0 0 0 0 0,1 1 1 0 0,0 0-1 0 0,0 0 1 0 0,0 1-1 0 0,1 0 0 0 0,0 1 1 0 0,0-1-1 0 0,0 1 0 0 0,1 1 1 0 0,0-1-1 0 0,1 1 0 0 0,-1 0 1 0 0,2 0-1 0 0,-1 1 1 0 0,1-1-1 0 0,0 1 0 0 0,1 0 1 0 0,0 0-1 0 0,0 1 0 0 0,0 2-14 0 0,7-3 30 0 0,0-1-1 0 0,0 0 0 0 0,1 0 0 0 0,0 0 1 0 0,0 0-1 0 0,1-1 0 0 0,0 1 1 0 0,0-2-1 0 0,0 1 0 0 0,1-1 0 0 0,0 0 1 0 0,1 0-1 0 0,-1-1 0 0 0,1 0 0 0 0,0 0 1 0 0,0-1-1 0 0,1 0 0 0 0,-1 0 0 0 0,1-1 1 0 0,0 0-1 0 0,0-1 0 0 0,0 0 0 0 0,0 0 1 0 0,0-1-1 0 0,0 0 0 0 0,1 0 0 0 0,4-1-29 0 0,11 2-234 0 0,0 0 0 0 0,-1-1-1 0 0,1-2 1 0 0,0 0-1 0 0,0-2 1 0 0,-1 0-1 0 0,1-2 1 0 0,-1-1-1 0 0,0-1 1 0 0,-1-1 0 0 0,6-3 234 0 0,4-4-1188 0 0</inkml:trace>
  <inkml:trace contextRef="#ctx0" brushRef="#br0" timeOffset="7859.177">5636 403 856 0 0,'13'71'3247'0'0,"-13"-70"-2922"0"0,-27-1 1324 0 0,22-9-1622 0 0,0 0 1 0 0,1 0-1 0 0,1-1 1 0 0,0 1-1 0 0,0-1 1 0 0,1 0-1 0 0,0 0 1 0 0,0 0-1 0 0,1 0 0 0 0,1 0 1 0 0,0 0-1 0 0,0 0 1 0 0,1 0-1 0 0,0 0 1 0 0,0 0-1 0 0,2 0 1 0 0,-1 0-1 0 0,1 0 1 0 0,0 1-1 0 0,1-1 1 0 0,0 1-1 0 0,1 0 1 0 0,0 0-1 0 0,0 1 1 0 0,1-1-1 0 0,0 1 1 0 0,0 0-1 0 0,1 1 1 0 0,0-1-1 0 0,0 2 1 0 0,1-1-1 0 0,0 1 1 0 0,0 0-1 0 0,1 0 1 0 0,-1 1-1 0 0,1 0 1 0 0,0 1-1 0 0,5-2-27 0 0,-7 7-1 0 0,-1 1-1 0 0,0-1 0 0 0,0 1 0 0 0,0 0 0 0 0,0 1 1 0 0,-1 0-1 0 0,1-1 0 0 0,-1 2 0 0 0,1-1 0 0 0,-1 1 0 0 0,0 0 1 0 0,0 0-1 0 0,-1 0 0 0 0,1 0 0 0 0,-1 1 0 0 0,0 0 1 0 0,0 0-1 0 0,0 0 0 0 0,-1 1 0 0 0,0-1 0 0 0,0 1 1 0 0,0 0-1 0 0,-1-1 0 0 0,0 1 0 0 0,0 0 0 0 0,0 0 1 0 0,0 6 1 0 0,36 190-877 0 0,-17-188-2450 0 0,-12-14 2170 0 0</inkml:trace>
  <inkml:trace contextRef="#ctx0" brushRef="#br0" timeOffset="8109.936">6308 183 840 0 0,'-11'6'161'0'0,"-1"1"-1"0"0,0 0 0 0 0,1 1 1 0 0,1 0-1 0 0,-1 1 1 0 0,2 0-1 0 0,-1 1 0 0 0,1 0 1 0 0,0 0-1 0 0,1 1 1 0 0,0 0-1 0 0,1 0 1 0 0,0 1-1 0 0,1 0 0 0 0,1 0 1 0 0,-1 1-1 0 0,2-1 1 0 0,0 1-1 0 0,0 0 1 0 0,1 0-1 0 0,1 4-160 0 0,4-10-50 0 0,1 0 0 0 0,0 0 0 0 0,0-1 0 0 0,1 0 0 0 0,0 0 0 0 0,0 0 0 0 0,0 0 0 0 0,1 0 0 0 0,0-1 0 0 0,0 0 0 0 0,1 0 0 0 0,-1 0 0 0 0,1-1 0 0 0,0 0 0 0 0,0 0 0 0 0,0 0 0 0 0,1-1 0 0 0,-1 0 0 0 0,1 0 0 0 0,0 0 0 0 0,0-1 0 0 0,0 0 0 0 0,0-1 0 0 0,0 1 0 0 0,0-2 0 0 0,1 1 0 0 0,-1-1 0 0 0,0 0 0 0 0,1 0 0 0 0,-1-1 0 0 0,0 1 0 0 0,0-2 0 0 0,0 1 0 0 0,0-1 0 0 0,2-1 50 0 0,53-15-703 0 0</inkml:trace>
  <inkml:trace contextRef="#ctx0" brushRef="#br0" timeOffset="8500.052">6488 470 888 0 0,'23'1'346'0'0,"1"-1"-1"0"0,-1-1 1 0 0,1-1 0 0 0,-1-1 0 0 0,0 0-1 0 0,0-2 1 0 0,-1-1 0 0 0,1-1-1 0 0,-1-1 1 0 0,0-1 0 0 0,-1-1-1 0 0,19-11-345 0 0,-1-29 230 0 0,-39 49-321 0 0,-49-14-31 0 0,34 13 170 0 0,0 0 0 0 0,-1 1 1 0 0,1 1-1 0 0,-1 0 0 0 0,1 1 0 0 0,0 1 0 0 0,-1 1 0 0 0,1 0 1 0 0,0 0-1 0 0,0 2 0 0 0,1 0 0 0 0,-1 0 0 0 0,1 1 0 0 0,1 1 1 0 0,-1 1-1 0 0,1 0 0 0 0,0 0 0 0 0,1 2 0 0 0,0-1 0 0 0,0 1 1 0 0,-8 10-49 0 0,18-17 20 0 0,-1 1 0 0 0,1-1 0 0 0,-1 0 0 0 0,1 1 0 0 0,1-1 0 0 0,-1 1 0 0 0,0 0 1 0 0,1 0-1 0 0,0 0 0 0 0,-1 0 0 0 0,2 0 0 0 0,-1 0 0 0 0,0 0 0 0 0,1 0 1 0 0,0 0-1 0 0,0 0 0 0 0,0 0 0 0 0,0 0 0 0 0,1 0 0 0 0,-1 0 0 0 0,1 0 0 0 0,0 0 1 0 0,1 0-1 0 0,-1 0 0 0 0,0-1 0 0 0,1 1 0 0 0,0 0 0 0 0,0-1 0 0 0,0 1 1 0 0,1-1-1 0 0,-1 0 0 0 0,1 0 0 0 0,-1 0 0 0 0,1 0 0 0 0,0 0 0 0 0,0 0 0 0 0,1-1 1 0 0,2 3-21 0 0,146 54 85 0 0,40-69-4146 0 0,-138-4 2783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2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199 487 836 0 0,'0'0'327'0'0,"0"0"17"0"0,18-3 1524 0 0,2-36-777 0 0,-60 24-524 0 0,29 15-563 0 0,0 0-1 0 0,0 0 1 0 0,0 1-1 0 0,1 1 1 0 0,-1 0-1 0 0,0 0 1 0 0,1 1-1 0 0,0 0 0 0 0,0 1 1 0 0,0 0-1 0 0,0 0 1 0 0,0 1-1 0 0,1 1 1 0 0,0 0-1 0 0,0 0 1 0 0,0 1-1 0 0,1-1 1 0 0,-2 4-4 0 0,9-7 21 0 0,-1 0-1 0 0,1 1 1 0 0,0-1 0 0 0,1 1 0 0 0,-1-1-1 0 0,1 1 1 0 0,-1 0 0 0 0,1-1 0 0 0,0 1-1 0 0,0-1 1 0 0,1 1 0 0 0,-1 0-1 0 0,1-1 1 0 0,-1 1 0 0 0,1-1 0 0 0,0 1-1 0 0,1-1 1 0 0,-1 0 0 0 0,1 1 0 0 0,-1-1-1 0 0,1 0 1 0 0,0 0 0 0 0,0 0 0 0 0,0 0-1 0 0,1 0 1 0 0,-1-1 0 0 0,1 1 0 0 0,-1-1-1 0 0,1 1 1 0 0,0-1 0 0 0,0 0 0 0 0,0 0-1 0 0,0 0 1 0 0,0-1 0 0 0,1 1 0 0 0,-1-1-1 0 0,0 1 1 0 0,1-1 0 0 0,-1 0 0 0 0,1-1-1 0 0,0 1 1 0 0,-1-1 0 0 0,2 1-21 0 0,23 6-24 0 0,0-1-1 0 0,0-2 1 0 0,0-1-1 0 0,1 0 1 0 0,-1-3 0 0 0,1 0-1 0 0,-1-2 1 0 0,1-1 0 0 0,-1-1-1 0 0,0-1 1 0 0,0-2 0 0 0,-1 0-1 0 0,10-6 25 0 0,-30 11-89 0 0,-4 1 34 0 0,1 1-1 0 0,0-1 0 0 0,-1 0 1 0 0,1 0-1 0 0,-1-1 0 0 0,1 1 1 0 0,-1-1-1 0 0,1 0 0 0 0,-1 0 1 0 0,0 0-1 0 0,0 0 1 0 0,0 0-1 0 0,0-1 0 0 0,-1 1 1 0 0,1-1-1 0 0,0 0 0 0 0,-1 0 1 0 0,0 0-1 0 0,0 0 0 0 0,0 0 1 0 0,0-1 55 0 0,-6-1-57 0 0,0-1 0 0 0,0 0 0 0 0,-1 1 0 0 0,0 0 0 0 0,0 0 0 0 0,0 0 0 0 0,-1 0 0 0 0,1 1 0 0 0,-1 0 0 0 0,0 0 0 0 0,-1 1 0 0 0,1 0 0 0 0,0 0 0 0 0,-1 0 0 0 0,0 1 0 0 0,0 0 0 0 0,0 0 0 0 0,0 0 57 0 0,-306-58 1179 0 0,400 36-1178 0 0,307-97-791 0 0,-388 120 823 0 0,-1-1 1 0 0,1 1 0 0 0,-1-1 0 0 0,1-1 0 0 0,-1 1 0 0 0,0-1-1 0 0,0 0 1 0 0,0 0 0 0 0,0 0 0 0 0,-1-1 0 0 0,1 1-1 0 0,-1-1 1 0 0,0 0 0 0 0,0-1 0 0 0,0 1 0 0 0,0-1-1 0 0,-1 1 1 0 0,0-1 0 0 0,0 0 0 0 0,0 0 0 0 0,-1-1-1 0 0,0 1 1 0 0,0 0 0 0 0,0-1 0 0 0,0 0 0 0 0,-1 1-1 0 0,0-1 1 0 0,0 0 0 0 0,-1 1 0 0 0,1-1 0 0 0,-1 0 0 0 0,-1 0-1 0 0,1 0 1 0 0,-1 1 0 0 0,0-1 0 0 0,0 0 0 0 0,-1 1-1 0 0,1-1 1 0 0,-1 1 0 0 0,-1-1 0 0 0,-1-3-34 0 0,-7-10 278 0 0,10 15-154 0 0,-1 1 0 0 0,0-1-1 0 0,0 0 1 0 0,0 1 0 0 0,0-1-1 0 0,0 1 1 0 0,0 0 0 0 0,-1 0 0 0 0,0 0-1 0 0,0 0 1 0 0,0 0 0 0 0,0 0-1 0 0,0 1 1 0 0,0 0 0 0 0,-1-1 0 0 0,1 1-1 0 0,-1 0 1 0 0,1 1 0 0 0,-1-1-1 0 0,0 1 1 0 0,0-1-124 0 0,3 2 161 0 0,-62 73 156 0 0,50-43-289 0 0,2 1 0 0 0,2 0 0 0 0,0 1-1 0 0,2-1 1 0 0,2 1 0 0 0,1 1 0 0 0,1-1 0 0 0,2 1 0 0 0,1-1 0 0 0,2 13-28 0 0,-2-32-2 0 0,7 64 52 0 0,3 1-1 0 0,3-2 1 0 0,4 1 0 0 0,3-2-1 0 0,18 40-49 0 0,9 20-1282 0 0,-46-134 322 0 0,-1-1-8 0 0,4-5 75 0 0,23-47-776 0 0,-19 24 574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3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68 1140 0 0,'0'0'443'0'0,"0"-4"-132"0"0,0 1-283 0 0,1 1 0 0 0,-1-1 0 0 0,-1 1 0 0 0,1-1 0 0 0,0 1 0 0 0,0 0 0 0 0,-1-1 1 0 0,0 1-1 0 0,1-1 0 0 0,-1 1 0 0 0,0 0 0 0 0,0 0 0 0 0,0-1 0 0 0,0 1 1 0 0,-1 0-1 0 0,1 0 0 0 0,-1 0 0 0 0,1 0 0 0 0,-1 0 0 0 0,0 1 0 0 0,1-1 0 0 0,-1 0 1 0 0,0 1-1 0 0,0 0 0 0 0,0-1 0 0 0,-1 1 0 0 0,1 0 0 0 0,0 0 0 0 0,0 0 0 0 0,-1 0 1 0 0,1 0-1 0 0,0 1 0 0 0,-1-1 0 0 0,1 1 0 0 0,-1-1 0 0 0,1 1 0 0 0,0 0 1 0 0,-1 0-1 0 0,1 0 0 0 0,-1 0 0 0 0,-1 1-28 0 0,-107 36 497 0 0,103-32-453 0 0,0-1 1 0 0,1 1-1 0 0,-1 0 1 0 0,1 1-1 0 0,1 0 1 0 0,-1 0-1 0 0,1 0 0 0 0,0 1 1 0 0,0 0-1 0 0,1 0 1 0 0,0 1-1 0 0,0-1 1 0 0,1 1-1 0 0,0 0 1 0 0,0 0-1 0 0,1 1 1 0 0,0-1-1 0 0,0 1 1 0 0,1-1-1 0 0,0 1 1 0 0,0 4-45 0 0,3-11 16 0 0,0 0 0 0 0,1 0 1 0 0,-1 0-1 0 0,0 0 0 0 0,1 0 0 0 0,-1-1 1 0 0,1 1-1 0 0,0 0 0 0 0,0-1 1 0 0,0 1-1 0 0,-1-1 0 0 0,1 1 0 0 0,0-1 1 0 0,1 0-1 0 0,-1 0 0 0 0,0 0 1 0 0,0 0-1 0 0,0 0 0 0 0,1-1 1 0 0,-1 1-1 0 0,0-1 0 0 0,1 1 0 0 0,-1-1 1 0 0,0 0-1 0 0,1 0 0 0 0,-1 0 1 0 0,1 0-1 0 0,-1 0 0 0 0,0-1 0 0 0,1 1 1 0 0,-1-1-1 0 0,0 1 0 0 0,1-1 1 0 0,-1 0-17 0 0,13 0 169 0 0,-5 1-115 0 0,1-1 0 0 0,-1 0-1 0 0,0 0 1 0 0,1-1 0 0 0,-1-1 0 0 0,0 0-1 0 0,0 0 1 0 0,0-1 0 0 0,-1 0 0 0 0,1-1 0 0 0,-1 0-1 0 0,0 0 1 0 0,0-1 0 0 0,-1 0 0 0 0,1-1-1 0 0,-2 0 1 0 0,1 0 0 0 0,-1-1 0 0 0,0 0-1 0 0,0 0 1 0 0,-1 0 0 0 0,2-5-54 0 0,-8 14 17 0 0,-1-1-1 0 0,0 1 1 0 0,1-1 0 0 0,-1 1-1 0 0,0-1 1 0 0,0 0 0 0 0,1 1 0 0 0,-1-1-1 0 0,0 0 1 0 0,0 0 0 0 0,1 0-1 0 0,-1 0 1 0 0,0 1 0 0 0,0-1 0 0 0,0 0-1 0 0,1 0 1 0 0,-1 0 0 0 0,0-1-1 0 0,0 1 1 0 0,0 0 0 0 0,1 0 0 0 0,-1 0-1 0 0,0 0 1 0 0,0-1 0 0 0,1 1-1 0 0,-1 0 1 0 0,0-1 0 0 0,0 1 0 0 0,1-1-1 0 0,-1 1 1 0 0,0-1 0 0 0,1 1-1 0 0,-1-1 1 0 0,1 1 0 0 0,-1-1-1 0 0,1 0 1 0 0,-1 1 0 0 0,1-1 0 0 0,-1 0-1 0 0,1 1 1 0 0,0-1 0 0 0,-1 0-1 0 0,1 1 1 0 0,0-1 0 0 0,-1 0 0 0 0,1 0-1 0 0,0 0 1 0 0,0 1 0 0 0,0-1-1 0 0,0 0 1 0 0,0 0 0 0 0,0 0 0 0 0,0 1-1 0 0,0-1 1 0 0,0 0 0 0 0,0 0-1 0 0,0 0 1 0 0,1 1 0 0 0,-1-1 0 0 0,0 0-1 0 0,1 0 1 0 0,-1 1 0 0 0,0-1-17 0 0,-6 14 12 0 0,1 0-1 0 0,0 0 1 0 0,0 0 0 0 0,1 1 0 0 0,1 0 0 0 0,0 0-1 0 0,1 0 1 0 0,1 0 0 0 0,0 0 0 0 0,1 0 0 0 0,0 0 0 0 0,1 0-1 0 0,1 0 1 0 0,0 0 0 0 0,1 0 0 0 0,0 0 0 0 0,2-1 0 0 0,-1 1-1 0 0,2 0-11 0 0,11 49 73 0 0,-3-17 26 0 0,-2 0-1 0 0,-2 1 1 0 0,-2 0-1 0 0,-2 0 1 0 0,-1 20-99 0 0,-6-58 39 0 0,0 0 0 0 0,-1 0 0 0 0,0-1 1 0 0,0 1-1 0 0,0 0 0 0 0,-1-1 0 0 0,-1 0 0 0 0,0 0 1 0 0,0 0-1 0 0,0 0 0 0 0,-1 0 0 0 0,0-1 0 0 0,0 0 1 0 0,-1 0-1 0 0,0 0 0 0 0,-4 3-39 0 0,7-7-14 0 0,0 0 1 0 0,0 0-1 0 0,-1 0 1 0 0,1-1-1 0 0,-1 1 1 0 0,1-1-1 0 0,-1 0 1 0 0,0 0-1 0 0,0 0 1 0 0,0 0-1 0 0,0-1 1 0 0,0 1-1 0 0,0-1 1 0 0,0 0-1 0 0,0-1 1 0 0,-1 1-1 0 0,1-1 0 0 0,0 0 1 0 0,0 0-1 0 0,-1 0 1 0 0,1 0-1 0 0,0-1 1 0 0,-1 1-1 0 0,1-1 1 0 0,0 0-1 0 0,0-1 1 0 0,0 1-1 0 0,0-1 1 0 0,0 0-1 0 0,0 0 1 0 0,1 0-1 0 0,-1 0 1 0 0,0-1-1 0 0,-1-1 14 0 0,-1-3-251 0 0,1-1 0 0 0,-1 0 0 0 0,2 0 0 0 0,-1-1 0 0 0,1 1-1 0 0,0-1 1 0 0,1 0 0 0 0,0 0 0 0 0,0 0 0 0 0,1 0 0 0 0,1-1 0 0 0,-1 1 0 0 0,1-1 0 0 0,1 1 0 0 0,0-1-1 0 0,0-1 252 0 0,0-21-1266 0 0,0-3 36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2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29 1816 0 0,'0'0'606'0'0,"0"0"-39"0"0,0 0-46 0 0,0 0-3 0 0,22-4 1460 0 0,6-20-734 0 0,-14 78-398 0 0,-1 27-733 0 0,3-1 0 0 0,3 0 0 0 0,4-2-1 0 0,15 30-112 0 0,-26-41-871 0 0,-12-65 400 0 0,0-2-159 0 0,-26 18-2735 0 0,16-18 2087 0 0</inkml:trace>
  <inkml:trace contextRef="#ctx0" brushRef="#br0" timeOffset="825.26">26 303 1368 0 0,'-26'4'2092'0'0,"39"-5"-650"0"0,32-1-915 0 0,193-30 345 0 0,344-44-468 0 0,-445 59 374 0 0,-136 17-678 0 0,-1 0-60 0 0,20 3 605 0 0,-12 135-587 0 0,-8-131-53 0 0,0 0 0 0 0,0 1 0 0 0,1-1-1 0 0,0 0 1 0 0,0 0 0 0 0,1 0 0 0 0,0 0 0 0 0,0 0 0 0 0,1 0-1 0 0,0 0 1 0 0,0-1 0 0 0,0 1 0 0 0,1-1 0 0 0,0 0 0 0 0,0 0-1 0 0,0-1 1 0 0,1 1 0 0 0,0-1 0 0 0,0 0 0 0 0,1 0 0 0 0,-1 0-1 0 0,1-1 1 0 0,0 0 0 0 0,0 0 0 0 0,1 0 0 0 0,-1-1-1 0 0,1 0 1 0 0,-1 0 0 0 0,1-1 0 0 0,0 0 0 0 0,0 0 0 0 0,0-1-1 0 0,7 1-4 0 0,-4-3-38 0 0,0-2 0 0 0,0 1-1 0 0,0-1 1 0 0,-1-1-1 0 0,1 1 1 0 0,-1-2 0 0 0,0 1-1 0 0,0-1 1 0 0,-1-1 0 0 0,1 0-1 0 0,-1 0 1 0 0,0 0-1 0 0,-1-1 1 0 0,0 0 0 0 0,0-1-1 0 0,0 1 1 0 0,-1-1-1 0 0,0-1 1 0 0,-1 1 0 0 0,1-1-1 0 0,-2 0 1 0 0,1 0-1 0 0,-1-1 1 0 0,-1 1 0 0 0,0-1-1 0 0,0 0 1 0 0,-1 0 0 0 0,0 0-1 0 0,0-4 39 0 0,4-2-13 0 0,-2 28-41 0 0,-2 0 45 0 0,1 0 0 0 0,1-1 0 0 0,0 0 0 0 0,1 1 0 0 0,0-1 1 0 0,1-1-1 0 0,0 1 0 0 0,0-1 0 0 0,1 0 0 0 0,0-1 0 0 0,1 1 1 0 0,0-1-1 0 0,1-1 0 0 0,0 0 0 0 0,0 0 0 0 0,0 0 0 0 0,1-2 1 0 0,1 1-1 0 0,-1-1 0 0 0,1 0 0 0 0,0-1 0 0 0,0-1 0 0 0,0 1 1 0 0,11 1 8 0 0,-1-1-28 0 0,0-1 1 0 0,1 0 0 0 0,0-2 0 0 0,0-1-1 0 0,0 0 1 0 0,0-2 0 0 0,0 0-1 0 0,-1-1 1 0 0,1-2 0 0 0,0 0 0 0 0,-1-1-1 0 0,0-1 1 0 0,11-6 27 0 0,-26 9-12 0 0,0-1-1 0 0,0 0 1 0 0,0-1 0 0 0,-1 1-1 0 0,0-1 1 0 0,0 0 0 0 0,0 0 0 0 0,-1 0-1 0 0,1-1 1 0 0,-1 0 0 0 0,0 0-1 0 0,-1 0 1 0 0,0 0 0 0 0,0 0-1 0 0,0-1 1 0 0,-1 0 0 0 0,0 1 0 0 0,0-1-1 0 0,0 0 1 0 0,-1 0 0 0 0,0 0-1 0 0,-1 0 1 0 0,1 0 0 0 0,-1 0-1 0 0,-1 0 1 0 0,1 0 0 0 0,-1 0 0 0 0,0 0-1 0 0,-1 0 1 0 0,0 0 0 0 0,0 1-1 0 0,0-1 1 0 0,-1 1 0 0 0,0-1-1 0 0,0 1 1 0 0,-1 0 0 0 0,0 0 0 0 0,0 0-1 0 0,0 1 1 0 0,-1-1 0 0 0,1 1-1 0 0,-1 0 1 0 0,0 0 0 0 0,-1 1-1 0 0,1 0 1 0 0,-1 0 0 0 0,0 0 12 0 0,-41-38-1414 0 0,47 42 964 0 0,0 0-104 0 0,3-1-277 0 0,15-3-296 0 0</inkml:trace>
  <inkml:trace contextRef="#ctx0" brushRef="#br0" timeOffset="1103.029">2264 191 936 0 0,'-39'58'1548'0'0,"26"-42"-1287"0"0,0 1-1 0 0,2 0 1 0 0,0 1 0 0 0,1 0 0 0 0,1 1 0 0 0,1 0-1 0 0,0 0 1 0 0,2 1 0 0 0,-4 13-261 0 0,10-28 35 0 0,-1-1-1 0 0,1 1 0 0 0,0-1 1 0 0,0 1-1 0 0,0-1 1 0 0,0 1-1 0 0,1-1 0 0 0,-1 1 1 0 0,1-1-1 0 0,1 0 1 0 0,-1 0-1 0 0,1 1 0 0 0,-1-1 1 0 0,1 0-1 0 0,0 0 1 0 0,0 0-1 0 0,1 0 0 0 0,-1-1 1 0 0,1 1-1 0 0,0-1 1 0 0,0 0-1 0 0,0 1 0 0 0,1-1 1 0 0,-1 0-1 0 0,1-1 1 0 0,-1 1-1 0 0,1-1 1 0 0,0 0-1 0 0,0 1 0 0 0,0-2 1 0 0,0 1-1 0 0,0 0 1 0 0,1-1-1 0 0,-1 0 0 0 0,0 0 1 0 0,1 0-1 0 0,-1-1 1 0 0,1 1-1 0 0,-1-1 0 0 0,1 0-34 0 0,178-18 666 0 0,-173 16-661 0 0,0-1 1 0 0,0 0-1 0 0,-1 0 1 0 0,1-1-1 0 0,-1-1 1 0 0,0 0-1 0 0,0 0 1 0 0,0 0-1 0 0,0-1 0 0 0,-1 0 1 0 0,0-1-1 0 0,-1 0 1 0 0,0 0-1 0 0,0-1 1 0 0,0 0-1 0 0,-1 0 1 0 0,0-1-1 0 0,0 1 1 0 0,-1-1-1 0 0,0 0 1 0 0,-1-1-1 0 0,3-8-5 0 0,-8 11-41 0 0,0-1 0 0 0,-1 1 0 0 0,0 1 0 0 0,-1-1 0 0 0,1 0 0 0 0,-1 1 0 0 0,0-1 0 0 0,-1 1 0 0 0,0 0 0 0 0,0 0 0 0 0,0 0 0 0 0,0 0 0 0 0,-1 1 0 0 0,0 0 0 0 0,0 0 0 0 0,-1 0 0 0 0,1 1 0 0 0,-1-1 0 0 0,0 1 0 0 0,0 1 0 0 0,-1-1 0 0 0,-2 0 41 0 0,-140-49-3576 0 0,117 48 2397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3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11 459 988 0 0,'0'0'232'0'0,"0"0"39"0"0,7 3 81 0 0,40 52 397 0 0,41 158 1864 0 0,-87-211-2567 0 0,-1 0 1 0 0,0 1-1 0 0,0-1 0 0 0,0 0 1 0 0,0 0-1 0 0,0 0 0 0 0,-1 0 0 0 0,1 0 1 0 0,-1 1-1 0 0,1-1 0 0 0,-1 0 1 0 0,0 0-1 0 0,0 0 0 0 0,0-1 0 0 0,0 1 1 0 0,0 0-1 0 0,0 0 0 0 0,-1 0 0 0 0,1-1 1 0 0,0 1-1 0 0,-1 0 0 0 0,0-1 1 0 0,1 0-1 0 0,-1 1 0 0 0,0-1 0 0 0,0 0 1 0 0,1 0-1 0 0,-1 0 0 0 0,0 0 1 0 0,0 0-1 0 0,0 0 0 0 0,0-1 0 0 0,0 1 1 0 0,-1-1-1 0 0,1 1 0 0 0,0-1 1 0 0,0 0-1 0 0,0 0 0 0 0,0 0 0 0 0,0 0 1 0 0,-1 0-1 0 0,1 0 0 0 0,0 0 1 0 0,0-1-1 0 0,0 1 0 0 0,0-1 0 0 0,0 0 1 0 0,0 0-1 0 0,0 0 0 0 0,0 0 0 0 0,0 0 1 0 0,0 0-1 0 0,0 0 0 0 0,1 0 1 0 0,-1-1-1 0 0,0 1 0 0 0,1-1 0 0 0,-1 1 1 0 0,1-1-1 0 0,0 0 0 0 0,-1 1 1 0 0,1-1-1 0 0,0 0 0 0 0,0 0 0 0 0,0-1-46 0 0,-6-6 17 0 0,0 0-1 0 0,1 0 0 0 0,0-1 0 0 0,1 0 0 0 0,0 0 1 0 0,1 0-1 0 0,0-1 0 0 0,0 1 0 0 0,1-1 0 0 0,1 0 1 0 0,0 0-1 0 0,0 0 0 0 0,1 0 0 0 0,0 0 1 0 0,1 0-1 0 0,0 0 0 0 0,1 0 0 0 0,2-7-16 0 0,-3-11-24 0 0,1 6 5 0 0,1 1-1 0 0,0 0 0 0 0,2 0 1 0 0,1 1-1 0 0,1-1 0 0 0,0 1 0 0 0,2 0 1 0 0,0 0-1 0 0,2 1 0 0 0,0 0 0 0 0,1 1 1 0 0,1 0-1 0 0,0 1 0 0 0,2 0 1 0 0,0 1-1 0 0,1 1 0 0 0,1 0 0 0 0,0 1 1 0 0,1 1-1 0 0,1 0 0 0 0,0 1 0 0 0,2 0 20 0 0,-15 11-17 0 0,-1-1 0 0 0,1 1-1 0 0,0 0 1 0 0,0 1-1 0 0,0-1 1 0 0,-1 1 0 0 0,2 0-1 0 0,-1 0 1 0 0,0 0-1 0 0,0 1 1 0 0,0 0 0 0 0,0 0-1 0 0,0 0 1 0 0,0 1-1 0 0,0-1 1 0 0,1 1 0 0 0,-1 0-1 0 0,-1 1 1 0 0,1-1-1 0 0,0 1 1 0 0,0 0 0 0 0,0 0-1 0 0,-1 1 1 0 0,0 0-1 0 0,1-1 1 0 0,-1 1 0 0 0,0 1-1 0 0,0-1 1 0 0,0 0-1 0 0,-1 1 1 0 0,1 0 0 0 0,-1 0-1 0 0,0 0 1 0 0,0 0 0 0 0,0 1-1 0 0,-1-1 1 0 0,0 1-1 0 0,1-1 1 0 0,-2 1 0 0 0,1 0-1 0 0,0 0 1 0 0,-1 0-1 0 0,1 3 18 0 0,-1 5-40 0 0,0 0-1 0 0,-1-1 0 0 0,0 1 1 0 0,-1 0-1 0 0,0 0 0 0 0,-1 0 1 0 0,-1 0-1 0 0,0-1 0 0 0,0 0 1 0 0,-1 1-1 0 0,-1-1 1 0 0,0 0-1 0 0,-1-1 0 0 0,0 0 1 0 0,-1 0-1 0 0,0 0 0 0 0,-1 0 1 0 0,0-1-1 0 0,-5 4 41 0 0,-5 7 27 0 0,-2-1-1 0 0,0 0 1 0 0,-1-2-1 0 0,-1 0 1 0 0,-1-2 0 0 0,0-1-1 0 0,-1 0 1 0 0,-17 6-27 0 0,19-14 172 0 0,29-4-3 0 0,3-2-247 0 0,290 68 232 0 0,-229-48-1180 0 0,1-3-1 0 0,1-3 1 0 0,0-4 0 0 0,22-1 1026 0 0,-56-9-1292 0 0</inkml:trace>
  <inkml:trace contextRef="#ctx0" brushRef="#br0" timeOffset="496.987">1144 474 1380 0 0,'-11'-2'198'0'0,"1"1"0"0"0,0 0 0 0 0,0 0 0 0 0,0 1 0 0 0,-1 1 1 0 0,1-1-1 0 0,0 2 0 0 0,0-1 0 0 0,0 2 0 0 0,0-1 0 0 0,1 1 0 0 0,-4 2-198 0 0,-4-1 119 0 0,1 1 0 0 0,0 1-1 0 0,0 0 1 0 0,0 1 0 0 0,1 1 0 0 0,0 0-1 0 0,0 1 1 0 0,1 1 0 0 0,1 0 0 0 0,-1 1-1 0 0,2 1 1 0 0,-1 0 0 0 0,2 0 0 0 0,0 1 0 0 0,-2 3-119 0 0,12-15 14 0 0,0 0 1 0 0,1 0 0 0 0,-1 0 0 0 0,0 1 0 0 0,1-1 0 0 0,-1 0 0 0 0,1 0 0 0 0,-1 1 0 0 0,1-1 0 0 0,0 0 0 0 0,-1 1 0 0 0,1-1 0 0 0,0 1 0 0 0,0-1 0 0 0,0 0 0 0 0,0 1 0 0 0,0-1 0 0 0,0 1 0 0 0,0-1 0 0 0,1 0 0 0 0,-1 1 0 0 0,0-1 0 0 0,1 0 0 0 0,-1 1 0 0 0,1-1 0 0 0,-1 0 0 0 0,1 0 0 0 0,0 0 0 0 0,0 1-1 0 0,-1-1 1 0 0,1 0 0 0 0,0 0 0 0 0,0 0 0 0 0,0 0 0 0 0,0 0 0 0 0,0 0 0 0 0,1-1 0 0 0,-1 1 0 0 0,0 0 0 0 0,0 0 0 0 0,0-1 0 0 0,1 1 0 0 0,-1-1 0 0 0,0 1 0 0 0,1-1 0 0 0,-1 0 0 0 0,0 1 0 0 0,1-1 0 0 0,-1 0 0 0 0,0 0 0 0 0,1 0 0 0 0,0 0-15 0 0,84 7 179 0 0,-78-7-132 0 0,11-4-87 0 0,-1 0 0 0 0,-1 0 0 0 0,1-2 0 0 0,-1 0 1 0 0,0-1-1 0 0,0-1 0 0 0,-1-1 0 0 0,0 0 0 0 0,0-1 0 0 0,-1-1 1 0 0,0 0-1 0 0,-1-1 0 0 0,-1 0 0 0 0,3-4 40 0 0,17-45 939 0 0,10 111-1124 0 0,90 34-3363 0 0,-117-80 2321 0 0</inkml:trace>
  <inkml:trace contextRef="#ctx0" brushRef="#br0" timeOffset="899.231">1547 620 976 0 0,'0'2'-71'0'0,"-1"25"2780"0"0,-4-33 626 0 0,6-4-3322 0 0,1-1-1 0 0,-1 1 0 0 0,2 0 1 0 0,-1 0-1 0 0,1 0 0 0 0,1 0 0 0 0,0 0 1 0 0,0 1-1 0 0,1-1 0 0 0,0 1 1 0 0,1 0-1 0 0,-1 1 0 0 0,2 0 1 0 0,-1 0-1 0 0,1 0 0 0 0,1 0 0 0 0,-1 1 1 0 0,1 0-1 0 0,1 1 0 0 0,-1 0 1 0 0,1 0-1 0 0,4-1-12 0 0,-7 3-95 0 0,1 0 0 0 0,0 0 0 0 0,0 1-1 0 0,0 0 1 0 0,0 0 0 0 0,0 1 0 0 0,0-1 0 0 0,1 2 0 0 0,-1-1 0 0 0,1 1-1 0 0,0 0 1 0 0,-1 1 0 0 0,1 0 0 0 0,0 0 0 0 0,-1 1 0 0 0,1-1 0 0 0,-1 2-1 0 0,1-1 1 0 0,-1 1 0 0 0,1 0 0 0 0,-1 1 0 0 0,0 0 0 0 0,0 0 0 0 0,0 0-1 0 0,-1 1 1 0 0,1 0 0 0 0,3 3 95 0 0,2 5-143 0 0</inkml:trace>
  <inkml:trace contextRef="#ctx0" brushRef="#br0" timeOffset="1428.516">1904 494 4388 0 0,'16'59'174'0'0,"-16"-53"-175"0"0,0 0 0 0 0,0 0 0 0 0,1 0 0 0 0,0-1 0 0 0,0 1 0 0 0,0 0 0 0 0,0-1 0 0 0,1 1 0 0 0,0-1 0 0 0,1 1 0 0 0,-1-1 0 0 0,1 0 0 0 0,0 0 0 0 0,0 0 0 0 0,0 0 0 0 0,1-1 0 0 0,0 1 0 0 0,0-1 0 0 0,0 0 0 0 0,0 0 0 0 0,0 0 0 0 0,1-1 0 0 0,0 1 0 0 0,0-1 0 0 0,0 0 0 0 0,0-1 0 0 0,0 1 0 0 0,1-1 0 0 0,-1 0 0 0 0,1 0-1 0 0,-1-1 1 0 0,1 0 0 0 0,1 0 1 0 0,14-2-114 0 0,0-2-1 0 0,0-1 1 0 0,-1 0-1 0 0,1-1 0 0 0,-1-2 1 0 0,0 0-1 0 0,-1-1 0 0 0,0-1 1 0 0,0 0-1 0 0,-1-2 0 0 0,0 0 1 0 0,-1-1-1 0 0,0-1 1 0 0,-1 0-1 0 0,1-2 115 0 0,28-22 1500 0 0,-85 24-563 0 0,26 16-831 0 0,0 0 1 0 0,0 1-1 0 0,0 1 1 0 0,0 1-1 0 0,1 0 1 0 0,0 0-1 0 0,0 2 0 0 0,1-1 1 0 0,0 2-1 0 0,0-1 1 0 0,1 2-1 0 0,0-1 1 0 0,1 1-1 0 0,0 1 1 0 0,-7 10-107 0 0,16-20 0 0 0,0-1 1 0 0,-1 1 0 0 0,1 0-1 0 0,0 0 1 0 0,0 0 0 0 0,0 1 0 0 0,0-1-1 0 0,1 0 1 0 0,-1 0 0 0 0,0 0-1 0 0,0 1 1 0 0,1-1 0 0 0,-1 0 0 0 0,1 1-1 0 0,-1-1 1 0 0,1 1 0 0 0,-1-1-1 0 0,1 0 1 0 0,0 1 0 0 0,0-1 0 0 0,0 1-1 0 0,0-1 1 0 0,0 1 0 0 0,0-1-1 0 0,0 1 1 0 0,0-1 0 0 0,0 1 0 0 0,1-1-1 0 0,-1 0 1 0 0,1 1 0 0 0,-1-1-1 0 0,1 1 1 0 0,-1-1 0 0 0,1 0 0 0 0,0 0-1 0 0,0 1 1 0 0,0-1 0 0 0,0 0-1 0 0,-1 0 1 0 0,2 0 0 0 0,-1 0 0 0 0,0 0-1 0 0,0 0 1 0 0,0 0 0 0 0,0 0-1 0 0,1-1 1 0 0,-1 1 0 0 0,0 0-1 0 0,1-1 1 0 0,-1 1 0 0 0,0-1 0 0 0,1 1-1 0 0,-1-1 1 0 0,1 0 0 0 0,-1 1-1 0 0,1-1 1 0 0,-1 0 0 0 0,0 0 0 0 0,1 0-1 0 0,-1 0 1 0 0,1 0 0 0 0,-1-1-1 0 0,1 1 1 0 0,-1 0 0 0 0,1-1 0 0 0,-1 1-1 0 0,96-14-243 0 0,-83 10 210 0 0,1 0 0 0 0,-1-1 0 0 0,-1-1-1 0 0,1 0 1 0 0,-1-1 0 0 0,0 0 0 0 0,-1-1 0 0 0,1 0 0 0 0,-2-1 0 0 0,1-1 0 0 0,-1 0 0 0 0,-1 0 0 0 0,0-1 0 0 0,0 0 0 0 0,-1-1 0 0 0,0 0 0 0 0,-1 0 0 0 0,-1-1 0 0 0,0 0 0 0 0,0-1 0 0 0,-2 1 0 0 0,1-1 0 0 0,-2 0 0 0 0,0 0 0 0 0,-1-1 0 0 0,1-5 33 0 0,0-8 201 0 0,-2-1 1 0 0,0 1-1 0 0,-2 0 0 0 0,-1-1 1 0 0,-1 1-1 0 0,-2 0 0 0 0,-4-16-201 0 0,-47-114 4264 0 0,60 220-3925 0 0,62 170-1535 0 0,-5-26-5252 0 0,-56-176 4978 0 0,-4-7 0 0 0</inkml:trace>
  <inkml:trace contextRef="#ctx0" brushRef="#br0" timeOffset="2499.988">3064 404 916 0 0,'-64'-2'1576'0'0,"45"4"-1427"0"0,0 1-1 0 0,1 2 1 0 0,-1-1-1 0 0,1 2 1 0 0,0 1-1 0 0,0 0 1 0 0,1 1-1 0 0,0 1 1 0 0,0 0-1 0 0,1 2 1 0 0,0 0 0 0 0,1 0-1 0 0,-1 3-148 0 0,8-8 68 0 0,0 1 0 0 0,1-1-1 0 0,0 2 1 0 0,0-1 0 0 0,1 1 0 0 0,0 0-1 0 0,0 0 1 0 0,1 1 0 0 0,0-1 0 0 0,0 1-1 0 0,1 0 1 0 0,0 1 0 0 0,1-1 0 0 0,0 1-1 0 0,0-1 1 0 0,1 1 0 0 0,1 0 0 0 0,-1 0-68 0 0,5-6 14 0 0,1 0 0 0 0,-1-1 0 0 0,0 0 0 0 0,1 1 0 0 0,0-1 0 0 0,-1-1 1 0 0,1 1-1 0 0,0-1 0 0 0,1 1 0 0 0,-1-1 0 0 0,0 0 0 0 0,1 0 1 0 0,-1-1-1 0 0,1 0 0 0 0,-1 1 0 0 0,1-2 0 0 0,0 1 0 0 0,0 0 1 0 0,-1-1-1 0 0,1 0 0 0 0,0 0 0 0 0,0 0 0 0 0,-1-1 0 0 0,1 1 1 0 0,1-2-15 0 0,17-2-32 0 0,1-1 0 0 0,-1-1 1 0 0,0-1-1 0 0,-1-1 0 0 0,0 0 1 0 0,0-2-1 0 0,0-1 0 0 0,-2-1 1 0 0,1-1-1 0 0,-2 0 1 0 0,0-2-1 0 0,0 0 0 0 0,-1-1 1 0 0,-1-1-1 0 0,-1 0 0 0 0,0-1 1 0 0,-2-1-1 0 0,7-10 32 0 0,-20 27 0 0 0,0 1 0 0 0,1-1 0 0 0,-1 1 0 0 0,1 0 0 0 0,-1 0-1 0 0,1 0 1 0 0,0-1 0 0 0,0 2 0 0 0,-1-1 0 0 0,1 0 0 0 0,0 0 0 0 0,0 0-1 0 0,0 1 1 0 0,0-1 0 0 0,0 1 0 0 0,0 0 0 0 0,0 0 0 0 0,0-1 0 0 0,0 1 0 0 0,0 0-1 0 0,0 1 1 0 0,0-1 0 0 0,0 0 0 0 0,0 1 0 0 0,0-1 0 0 0,0 1 0 0 0,-1-1 0 0 0,1 1-1 0 0,0 0 1 0 0,0 0 0 0 0,0 0 0 0 0,-1 0 0 0 0,1 0 0 0 0,0 0 0 0 0,-1 0 0 0 0,1 1-1 0 0,-1-1 1 0 0,1 0 0 0 0,-1 1 0 0 0,0-1 0 0 0,0 1 0 0 0,0 0 0 0 0,0-1 0 0 0,0 1-1 0 0,0 0 1 0 0,0 0 0 0 0,0 0 0 0 0,-1 0 0 0 0,1 0 0 0 0,0-1 0 0 0,-1 1-1 0 0,0 0 1 0 0,0 0 0 0 0,1 0 0 0 0,-1 0 0 0 0,0 0 0 0 0,-1 2 0 0 0,56 166 375 0 0,-48-153 1348 0 0,-1-48-1514 0 0,-1 0-133 0 0,-4 29-75 0 0,5-22-25 0 0,1 1 0 0 0,1 0 0 0 0,1 1 0 0 0,1 0 0 0 0,1 0 0 0 0,1 1 0 0 0,1 1 0 0 0,1-1 24 0 0,-11 17-17 0 0,0 0-1 0 0,0 0 1 0 0,1 0-1 0 0,0 1 1 0 0,0-1-1 0 0,0 1 1 0 0,0 0-1 0 0,0 0 1 0 0,0 0-1 0 0,1 1 1 0 0,0 0-1 0 0,-1 0 1 0 0,1 0-1 0 0,0 0 1 0 0,0 0-1 0 0,0 1 1 0 0,0 0-1 0 0,0 0 1 0 0,0 1-1 0 0,0-1 1 0 0,0 1-1 0 0,1 0 1 0 0,-1 1-1 0 0,0-1 1 0 0,0 1-1 0 0,1 0 18 0 0,8 5-79 0 0,-1 1-1 0 0,-1 0 0 0 0,1 1 1 0 0,-1 0-1 0 0,-1 1 1 0 0,0 1-1 0 0,0 0 0 0 0,0 0 1 0 0,-1 1-1 0 0,-1 0 1 0 0,0 0-1 0 0,-1 1 0 0 0,0 1 1 0 0,0-1-1 0 0,4 13 80 0 0,-11-24 10 0 0,0 1 0 0 0,0 0 0 0 0,-1-1 0 0 0,1 1 0 0 0,0 0-1 0 0,-1-1 1 0 0,1 1 0 0 0,-1 0 0 0 0,0 0 0 0 0,0 0 0 0 0,1-1 0 0 0,-1 1 0 0 0,0 0-1 0 0,0 0 1 0 0,-1 0 0 0 0,1-1 0 0 0,0 1 0 0 0,-1 0 0 0 0,1 0 0 0 0,-1-1 0 0 0,1 1-1 0 0,-1 0 1 0 0,0-1 0 0 0,0 1 0 0 0,1 0 0 0 0,-1-1 0 0 0,-1 1 0 0 0,1-1 0 0 0,0 0-1 0 0,0 1 1 0 0,0-1 0 0 0,-1 0 0 0 0,1 0 0 0 0,0 0 0 0 0,-1 0 0 0 0,0 0 0 0 0,1 0-1 0 0,-1 0 1 0 0,1 0 0 0 0,-1-1 0 0 0,0 1 0 0 0,0 0-10 0 0,-1-5 23 0 0,1 0 1 0 0,0 0-1 0 0,-1-1 1 0 0,1 1-1 0 0,1 0 1 0 0,-1-1-1 0 0,0 1 1 0 0,1-1-1 0 0,0 0 1 0 0,0 1-1 0 0,1-1 1 0 0,-1 0-1 0 0,1 1 0 0 0,0-1 1 0 0,0 0-1 0 0,1 0 1 0 0,-1 1-1 0 0,1-1 1 0 0,0 0-1 0 0,1 1 1 0 0,-1-1-1 0 0,1 1 1 0 0,-1-1-1 0 0,1 1 1 0 0,1 0-1 0 0,-1 0 1 0 0,1 0-1 0 0,-1 0 1 0 0,1 0-1 0 0,3-3-23 0 0,-2 1-6 0 0,0 0 1 0 0,0 0-1 0 0,1 1 1 0 0,-1 0-1 0 0,1-1 1 0 0,0 2-1 0 0,1-1 1 0 0,-1 0-1 0 0,1 1 1 0 0,0 0-1 0 0,0 1 1 0 0,0-1-1 0 0,0 1 1 0 0,1 0-1 0 0,-1 1 1 0 0,1 0-1 0 0,0 0 1 0 0,0 0-1 0 0,0 1 1 0 0,0-1-1 0 0,0 2 1 0 0,0-1-1 0 0,0 1 1 0 0,0 0-1 0 0,0 1 1 0 0,0-1-1 0 0,0 2 1 0 0,0-1-1 0 0,0 1 1 0 0,-1 0-1 0 0,1 0 1 0 0,2 1 5 0 0,4 3-243 0 0,1 0 1 0 0,-1 1-1 0 0,0 1 0 0 0,-1 0 1 0 0,1 1-1 0 0,-2 0 0 0 0,1 1 0 0 0,-1 0 1 0 0,-1 0-1 0 0,0 2 0 0 0,0-1 1 0 0,-1 1-1 0 0,3 7 243 0 0,-3-1-1095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1224 0 0,'0'1'720'0'0,"0"1"12"0"0,-2 0-116 0 0,4-1-160 0 0,-2 1-64 0 0,0 0 60 0 0,2-2-188 0 0,-1 5-96 0 0,-1-4-20 0 0,4 4-12 0 0,3 14-392 0 0,0-9-212 0 0,-3-2-396 0 0,1 2 52 0 0,0-2 36 0 0,4 11 32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3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0 928 0 0,'0'4'1080'0'0,"0"1"-260"0"0,0-2-184 0 0,0-1-340 0 0,0-1-56 0 0,1 1-28 0 0,-1-2-444 0 0,-1 0-220 0 0,-1-2-180 0 0,0 1 44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3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1576 0 0,'29'33'2172'0'0,"16"22"-1696"0"0,3-2 1 0 0,2-3 0 0 0,2-1 0 0 0,45 31-477 0 0,-96-79 49 0 0,0 0 1 0 0,0 1 0 0 0,0-1 0 0 0,1 0 0 0 0,-1 0 0 0 0,0 0-1 0 0,0 0 1 0 0,1 0 0 0 0,-1 0 0 0 0,1 0 0 0 0,-1 0 0 0 0,1 0 0 0 0,-1-1-1 0 0,1 1 1 0 0,0-1 0 0 0,-1 1 0 0 0,1-1 0 0 0,0 1 0 0 0,-1-1-1 0 0,1 0 1 0 0,0 0 0 0 0,-1 0 0 0 0,1 0 0 0 0,0 0 0 0 0,-1 0 0 0 0,1-1-1 0 0,0 1 1 0 0,-1-1 0 0 0,1 1 0 0 0,0-1 0 0 0,-1 1 0 0 0,1-1-1 0 0,-1 0 1 0 0,1 0 0 0 0,-1 0 0 0 0,1 0 0 0 0,-1 0 0 0 0,0 0-1 0 0,0 0 1 0 0,1 0 0 0 0,-1 0 0 0 0,0-1 0 0 0,0 1 0 0 0,0 0 0 0 0,0-1-1 0 0,0 1 1 0 0,-1-1 0 0 0,1 1 0 0 0,0-1 0 0 0,-1 0 0 0 0,1 1-1 0 0,-1-1 1 0 0,1 0 0 0 0,-1 1 0 0 0,0-1 0 0 0,0 0 0 0 0,0 1 0 0 0,0-1-1 0 0,0 0 1 0 0,0 1 0 0 0,0-1 0 0 0,0 0 0 0 0,-1 0-50 0 0,35-111 485 0 0,-27 81-471 0 0,2-1 0 0 0,1 1-1 0 0,1 1 1 0 0,2 0 0 0 0,1 0 0 0 0,2 1-1 0 0,0 1 1 0 0,2 1 0 0 0,1 0 0 0 0,10-9-14 0 0,-24 34-187 0 0,-1-1 0 0 0,1 1 1 0 0,-1 0-1 0 0,1 1 0 0 0,0-1 1 0 0,0 1-1 0 0,1 0 0 0 0,-1 0 1 0 0,0 0-1 0 0,1 1 0 0 0,-1 0 1 0 0,1 0-1 0 0,-1 1 1 0 0,1-1-1 0 0,-1 1 0 0 0,1 0 1 0 0,-1 0-1 0 0,1 1 0 0 0,-1 0 1 0 0,1 0-1 0 0,-1 0 0 0 0,1 1 1 0 0,-1 0-1 0 0,0 0 1 0 0,0 0-1 0 0,0 0 0 0 0,0 1 1 0 0,0 0-1 0 0,-1 0 0 0 0,1 0 1 0 0,0 2 186 0 0,15 8-1028 0 0</inkml:trace>
  <inkml:trace contextRef="#ctx0" brushRef="#br0" timeOffset="543.221">1158 454 1416 0 0,'-2'-4'78'0'0,"0"1"0"0"0,0 0 0 0 0,0 0 0 0 0,-1 0 0 0 0,1 0 0 0 0,-1 1 0 0 0,0-1 0 0 0,1 1 0 0 0,-1-1 0 0 0,0 1 0 0 0,-1 0 0 0 0,1 0 0 0 0,0 0 0 0 0,-1 1 0 0 0,1-1 0 0 0,-1 1 0 0 0,1 0 0 0 0,-1 0 0 0 0,1 0 0 0 0,-1 0 0 0 0,0 1 0 0 0,0-1 0 0 0,1 1 0 0 0,-1 0 0 0 0,0 0 0 0 0,0 1 0 0 0,1-1 0 0 0,-1 1 0 0 0,0 0 0 0 0,-1 0-78 0 0,0-1 162 0 0,-10 1-111 0 0,0 1 1 0 0,1 1 0 0 0,-1 0-1 0 0,0 1 1 0 0,1 0 0 0 0,0 1 0 0 0,0 1-1 0 0,0 0 1 0 0,1 1 0 0 0,0 1-1 0 0,0 0 1 0 0,1 0 0 0 0,0 1-1 0 0,0 1 1 0 0,1 0 0 0 0,1 1 0 0 0,-1 0-1 0 0,2 0 1 0 0,0 1 0 0 0,0 0-1 0 0,1 1 1 0 0,0 0 0 0 0,1 0-1 0 0,0 2-51 0 0,7-13 23 0 0,-1 0 0 0 0,1 0 0 0 0,-1 0-1 0 0,1 0 1 0 0,0 0 0 0 0,0 1-1 0 0,0-1 1 0 0,0 0 0 0 0,0 0 0 0 0,0 0-1 0 0,1 0 1 0 0,-1 0 0 0 0,1 1-1 0 0,-1-1 1 0 0,1 0 0 0 0,0 0 0 0 0,0 0-1 0 0,0-1 1 0 0,0 1 0 0 0,0 0 0 0 0,0 0-1 0 0,0 0 1 0 0,1-1 0 0 0,-1 1-1 0 0,1 0 1 0 0,-1-1 0 0 0,1 0 0 0 0,0 1-1 0 0,-1-1 1 0 0,1 0 0 0 0,0 0-1 0 0,0 0 1 0 0,0 0 0 0 0,0 0 0 0 0,0 0-1 0 0,0-1 1 0 0,0 1 0 0 0,0-1-1 0 0,0 1 1 0 0,1-1 0 0 0,1 0-23 0 0,100 5 108 0 0,-93-8-101 0 0,-1 0 1 0 0,1-1-1 0 0,-1-1 1 0 0,0 1-1 0 0,0-2 1 0 0,-1 1-1 0 0,1-1 1 0 0,-1-1-1 0 0,-1 0 1 0 0,1 0-1 0 0,-1 0 1 0 0,0-1-1 0 0,-1-1 1 0 0,0 1-1 0 0,0-1 1 0 0,-1 0-1 0 0,0-1 1 0 0,0 1-1 0 0,-1-1 1 0 0,0 0-1 0 0,-1-1 1 0 0,-1 1-1 0 0,1-1 1 0 0,0-8-8 0 0,-3 0 333 0 0,-1 19-324 0 0,0 1 1 0 0,1-1-1 0 0,-1 0 0 0 0,1 0 0 0 0,-1 0 1 0 0,1 0-1 0 0,-1 0 0 0 0,1 0 0 0 0,-1 0 0 0 0,1 0 1 0 0,-1 0-1 0 0,1 0 0 0 0,-1 0 0 0 0,0-1 0 0 0,1 1 1 0 0,-1 0-1 0 0,1 0 0 0 0,-1 0 0 0 0,1-1 1 0 0,-1 1-1 0 0,0 0 0 0 0,1 0 0 0 0,-1-1 0 0 0,0 1 1 0 0,1 0-1 0 0,-1-1 0 0 0,0 1 0 0 0,1 0 0 0 0,-1-1 1 0 0,0 1-1 0 0,1 0 0 0 0,-1-1 0 0 0,0 1-9 0 0,95 131-215 0 0,-14-62-3155 0 0,-69-63 2056 0 0</inkml:trace>
  <inkml:trace contextRef="#ctx0" brushRef="#br0" timeOffset="944.344">1524 590 1172 0 0,'30'104'2160'0'0,"-30"-103"-1536"0"0,-22 28 2021 0 0,17-31-2582 0 0,0 0 1 0 0,0 0-1 0 0,0 0 0 0 0,0-1 1 0 0,0 0-1 0 0,1 0 1 0 0,-1 0-1 0 0,1 0 1 0 0,-1-1-1 0 0,1 0 1 0 0,0 0-1 0 0,1 0 1 0 0,-1 0-1 0 0,1 0 1 0 0,0-1-1 0 0,0 1 0 0 0,0-1 1 0 0,0 0-1 0 0,1 0 1 0 0,0 0-1 0 0,0-1 1 0 0,0 1-1 0 0,1 0 1 0 0,0-1-1 0 0,0 1 1 0 0,0 0-1 0 0,1-1 0 0 0,-1 0 1 0 0,1 1-1 0 0,1-1 1 0 0,-1 1-1 0 0,1-1 1 0 0,0 0-64 0 0,4-6-65 0 0,0 1-1 0 0,1-1 1 0 0,0 1 0 0 0,0 0 0 0 0,2 0-1 0 0,-1 1 1 0 0,1 0 0 0 0,1 1 0 0 0,0-1 0 0 0,0 2-1 0 0,0-1 1 0 0,1 1 0 0 0,1 1 0 0 0,-1 0-1 0 0,1 0 1 0 0,1 1 0 0 0,-1 0 0 0 0,1 1 0 0 0,0 1-1 0 0,0-1 1 0 0,0 2 0 0 0,1 0 0 0 0,5 0 65 0 0,161-6-2381 0 0,-154 11 2129 0 0,13 11-34 0 0</inkml:trace>
  <inkml:trace contextRef="#ctx0" brushRef="#br0" timeOffset="1192.611">1965 425 3836 0 0,'14'69'582'0'0,"-15"-64"-574"0"0,1 1 0 0 0,0-1 0 0 0,1 1 0 0 0,-1-1 0 0 0,1 0 0 0 0,0 1 0 0 0,0-1-1 0 0,1 0 1 0 0,0 0 0 0 0,-1 0 0 0 0,2 0 0 0 0,-1 0 0 0 0,1 0 0 0 0,-1-1 0 0 0,1 1 0 0 0,1-1 0 0 0,-1 0-1 0 0,2 2-7 0 0,14-4-1848 0 0,-17-2 652 0 0</inkml:trace>
  <inkml:trace contextRef="#ctx0" brushRef="#br0" timeOffset="1440.559">2018 114 1140 0 0,'-6'-14'8420'0'0,"-16"-17"-7807"0"0,2 54-8506 0 0,15-18 6561 0 0</inkml:trace>
  <inkml:trace contextRef="#ctx0" brushRef="#br0" timeOffset="1861.018">1195 425 1112 0 0,'35'1'3966'0'0,"62"12"-3138"0"0,57 63-102 0 0,-92 14-3904 0 0,-61-88 1898 0 0,-1-2-34 0 0</inkml:trace>
  <inkml:trace contextRef="#ctx0" brushRef="#br0" timeOffset="3548.672">2379 424 1240 0 0,'0'0'489'0'0,"18"-3"2252"0"0,-18 1-2716 0 0,0 0 0 0 0,0 1 1 0 0,0-1-1 0 0,0 0 0 0 0,-1 1 1 0 0,1-1-1 0 0,0 1 0 0 0,-1-1 1 0 0,1 0-1 0 0,-1 1 0 0 0,0-1 1 0 0,1 1-1 0 0,-1 0 0 0 0,0-1 1 0 0,0 1-1 0 0,0 0 0 0 0,0-1 1 0 0,0 1-1 0 0,0 0 0 0 0,-1 0 1 0 0,1 0-1 0 0,0 0 0 0 0,-1 0 1 0 0,1 0-1 0 0,0 0 0 0 0,-1 0 1 0 0,1 1-1 0 0,-1-1 0 0 0,1 0 1 0 0,-1 1-1 0 0,0-1 0 0 0,1 1 0 0 0,-1 0 1 0 0,1 0-1 0 0,-1-1 0 0 0,0 1 1 0 0,1 0-1 0 0,-1 0 0 0 0,0 1 1 0 0,1-1-1 0 0,-1 0 0 0 0,0 0 1 0 0,1 1-1 0 0,-1-1 0 0 0,1 1 1 0 0,-1 0-1 0 0,1-1 0 0 0,-1 1 1 0 0,1 0-1 0 0,-1 0 0 0 0,1 0 1 0 0,0 0-1 0 0,0 0 0 0 0,-1 0 1 0 0,1 0-1 0 0,0 0 0 0 0,0 1-25 0 0,-3-1 34 0 0,-9 3-53 0 0,1 0 0 0 0,-1 1 1 0 0,1 1-1 0 0,0 0 1 0 0,1 0-1 0 0,0 1 0 0 0,0 1 1 0 0,0 0-1 0 0,1 0 0 0 0,0 1 1 0 0,0 0-1 0 0,1 1 1 0 0,1 0-1 0 0,-1 0 0 0 0,2 1 1 0 0,-1 0-1 0 0,2 1 1 0 0,-1-1-1 0 0,1 1 0 0 0,1 1 1 0 0,1-1-1 0 0,-2 6 19 0 0,7-14 10 0 0,1 0-1 0 0,-1-1 1 0 0,1 1-1 0 0,0-1 0 0 0,0 0 1 0 0,0 0-1 0 0,1 0 1 0 0,-1 0-1 0 0,1 0 1 0 0,0 0-1 0 0,-1-1 1 0 0,1 1-1 0 0,0-1 0 0 0,1 0 1 0 0,-1 1-1 0 0,0-2 1 0 0,1 1-1 0 0,-1 0 1 0 0,1-1-1 0 0,-1 1 1 0 0,1-1-1 0 0,0 0 0 0 0,0 0 1 0 0,-1-1-1 0 0,1 1 1 0 0,0-1-1 0 0,0 0 1 0 0,0 0-1 0 0,0 0 1 0 0,0 0-1 0 0,-1-1 0 0 0,1 0 1 0 0,0 1-1 0 0,0-2 1 0 0,-1 1-1 0 0,1 0-9 0 0,17-2-42 0 0,0-1 1 0 0,0-1-1 0 0,-1 0 0 0 0,0-2 0 0 0,0 0 0 0 0,0-1 0 0 0,-1-1 1 0 0,-1-1-1 0 0,1-1 0 0 0,-2 0 0 0 0,1-1 0 0 0,11-12 42 0 0,-28 23-4 0 0,0 1 0 0 0,-1 0 0 0 0,1 0 0 0 0,-1-1 1 0 0,1 1-1 0 0,-1 0 0 0 0,1-1 0 0 0,0 1 0 0 0,-1 0 0 0 0,1-1 0 0 0,-1 1 0 0 0,1-1 0 0 0,-1 1 0 0 0,0-1 0 0 0,1 1 0 0 0,-1-1 0 0 0,0 1 0 0 0,1-1 1 0 0,-1 0-1 0 0,0 1 0 0 0,1-1 0 0 0,-1 1 0 0 0,0-1 0 0 0,0 0 0 0 0,0 1 0 0 0,0-1 0 0 0,0 0 0 0 0,1 1 0 0 0,-1-1 0 0 0,0 0 0 0 0,-1 1 0 0 0,1-1 1 0 0,0 0-1 0 0,0 1 0 0 0,0-1 0 0 0,0 1 0 0 0,0-1 0 0 0,-1 0 0 0 0,1 1 0 0 0,0-1 0 0 0,0 1 0 0 0,-1-1 0 0 0,1 0 0 0 0,-1 1 0 0 0,1-1 0 0 0,0 1 1 0 0,-1-1-1 0 0,1 1 0 0 0,-1-1 0 0 0,1 1 0 0 0,-1 0 0 0 0,1-1 0 0 0,-1 1 0 0 0,0 0 0 0 0,1-1 0 0 0,-1 1 0 0 0,1 0 0 0 0,-1 0 0 0 0,0-1 1 0 0,1 1-1 0 0,-1 0 0 0 0,0 0 0 0 0,1 0 0 0 0,-1 0 4 0 0,-1 3 3 0 0,0-1 0 0 0,0 1 0 0 0,1 0 0 0 0,-1 0 0 0 0,1 0 0 0 0,-1 0 0 0 0,1 0 0 0 0,0 0 0 0 0,0 0 0 0 0,0 0 0 0 0,1 0 0 0 0,-1 1-1 0 0,1-1 1 0 0,0 0 0 0 0,0 0 0 0 0,0 1 0 0 0,0-1 0 0 0,1 0 0 0 0,-1 0 0 0 0,1 1 0 0 0,0-1 0 0 0,0 0 0 0 0,0 0 0 0 0,0 0 0 0 0,0 0 0 0 0,1 0 0 0 0,-1 0 0 0 0,1 0 0 0 0,0-1 0 0 0,0 1 0 0 0,0 0 0 0 0,0-1 0 0 0,0 0 0 0 0,1 1 0 0 0,-1-1 0 0 0,1 0 0 0 0,-1 0 0 0 0,1 0 0 0 0,0-1 0 0 0,0 1 0 0 0,3 0-3 0 0,7 5-73 0 0,0-2 0 0 0,1 0 0 0 0,-1 0 0 0 0,1-2 0 0 0,0 1 0 0 0,1-2 0 0 0,-1 0 0 0 0,0 0 1 0 0,1-2-1 0 0,-1 0 0 0 0,7-1 73 0 0,-4 0-113 0 0,-1 0 1 0 0,1-2 0 0 0,-1 0-1 0 0,0-1 1 0 0,0-1 0 0 0,0 0-1 0 0,-1-1 1 0 0,1-1 0 0 0,-1 0-1 0 0,-1-1 1 0 0,0 0 0 0 0,0-2-1 0 0,0 1 1 0 0,-1-2 0 0 0,-1 0-1 0 0,0 0 1 0 0,0-1 0 0 0,-1-1 0 0 0,-1 0-1 0 0,0 0 1 0 0,4-8 112 0 0,-5-3-61 0 0,0 0 0 0 0,-2-1 0 0 0,0 1 1 0 0,-2-2-1 0 0,-1 1 0 0 0,-1-1 0 0 0,-1 1 1 0 0,-1-1-1 0 0,-2 0 0 0 0,0-2 61 0 0,1 19 95 0 0,-36-145 1930 0 0,36 152-1996 0 0,0 1-1 0 0,0-1 1 0 0,-1 0-1 0 0,1 0 1 0 0,0 1-1 0 0,-1-1 1 0 0,0 0-1 0 0,1 1 1 0 0,-1-1-1 0 0,0 0 1 0 0,0 1-1 0 0,0-1 1 0 0,0 1-1 0 0,0-1 1 0 0,0 1-1 0 0,0 0 1 0 0,0-1-1 0 0,0 1 1 0 0,-1 0-1 0 0,1 0 1 0 0,-1 0-1 0 0,1 0 1 0 0,-1 0-1 0 0,1 0 1 0 0,-1 0-1 0 0,1 1 1 0 0,-1-1-1 0 0,0 1 1 0 0,1-1-1 0 0,-1 1 1 0 0,0-1-1 0 0,0 1 1 0 0,1 0 0 0 0,-1 0-1 0 0,0 0 1 0 0,0 0-1 0 0,0 0 1 0 0,1 0-1 0 0,-1 0 1 0 0,0 1-1 0 0,0-1 1 0 0,1 1-1 0 0,-1-1 1 0 0,0 1-1 0 0,1 0 1 0 0,-1-1-1 0 0,1 1 1 0 0,-1 0-1 0 0,1 0 1 0 0,-1 0-1 0 0,1 0 1 0 0,-1 1-29 0 0,-9 11 29 0 0,1-1 0 0 0,1 2 1 0 0,0-1-1 0 0,1 1 0 0 0,0 0 1 0 0,1 1-1 0 0,1 0 0 0 0,0 0 1 0 0,1 0-1 0 0,1 0 0 0 0,0 1 1 0 0,1 0-1 0 0,1 0 1 0 0,0 0-1 0 0,1 0 0 0 0,1 10-29 0 0,-5 234 765 0 0,5-258-750 0 0,0 0 0 0 0,0-1 0 0 0,1 1-1 0 0,-1 0 1 0 0,0-1 0 0 0,1 1 0 0 0,-1 0 0 0 0,1-1 0 0 0,-1 1 0 0 0,1 0 0 0 0,0-1-1 0 0,0 1 1 0 0,0-1 0 0 0,0 1 0 0 0,0-1 0 0 0,0 0 0 0 0,0 1 0 0 0,0-1 0 0 0,0 0 0 0 0,1 0-1 0 0,-1 0 1 0 0,1 0 0 0 0,-1 0 0 0 0,0 0 0 0 0,1 0 0 0 0,0 0 0 0 0,-1 0 0 0 0,1-1-1 0 0,-1 1 1 0 0,1-1 0 0 0,0 1 0 0 0,0-1 0 0 0,-1 0 0 0 0,1 0 0 0 0,0 0 0 0 0,0 0-1 0 0,-1 0 1 0 0,1 0 0 0 0,0 0 0 0 0,-1 0 0 0 0,1-1 0 0 0,1 1-15 0 0,77-21 264 0 0,-78 21-277 0 0,188-47-160 0 0,-184 49 166 0 0,0-1-1 0 0,0 1 1 0 0,-1 0 0 0 0,1 0-1 0 0,-1 1 1 0 0,1-1-1 0 0,-1 1 1 0 0,0 0-1 0 0,0 1 1 0 0,0-1 0 0 0,-1 1-1 0 0,1 0 1 0 0,-1 0-1 0 0,0 1 1 0 0,0-1-1 0 0,-1 1 1 0 0,1 0 0 0 0,-1 0-1 0 0,0 0 1 0 0,0 0-1 0 0,0 1 1 0 0,-1-1-1 0 0,0 1 1 0 0,0-1-1 0 0,-1 1 1 0 0,1 0 0 0 0,-1 0 7 0 0,-4 0 46 0 0,0-1 0 0 0,-1 1 1 0 0,1-1-1 0 0,-1 0 0 0 0,0 0 1 0 0,-1-1-1 0 0,1 1 1 0 0,-1-1-1 0 0,0 0 0 0 0,0 0 1 0 0,0 0-1 0 0,0-1 0 0 0,-1 0 1 0 0,1 0-1 0 0,-1 0 1 0 0,0-1-1 0 0,0 0 0 0 0,0 0 1 0 0,0 0-1 0 0,0-1 0 0 0,-1 0 1 0 0,1 0-1 0 0,0-1 1 0 0,0 1-1 0 0,-1-1 0 0 0,1-1 1 0 0,0 1-1 0 0,-1-1 0 0 0,-1-1-46 0 0,-1 4 4 0 0,0-1 0 0 0,1 0-1 0 0,-1-1 1 0 0,0 0 0 0 0,0 0-1 0 0,0-1 1 0 0,0 0-1 0 0,0 0 1 0 0,1-1 0 0 0,-1 0-1 0 0,1-1 1 0 0,-1 0 0 0 0,1 0-1 0 0,0-1 1 0 0,0 0-1 0 0,0-1 1 0 0,1 1 0 0 0,-1-1-1 0 0,1-1 1 0 0,0 1 0 0 0,1-1-1 0 0,0-1 1 0 0,-6-6-4 0 0,32-40-986 0 0,-2 31 707 0 0,1 1 0 0 0,1 1 0 0 0,1 0 0 0 0,0 2 0 0 0,2 0 0 0 0,0 2 0 0 0,1 0 0 0 0,0 2 0 0 0,13-5 279 0 0,-3-1-114 0 0,10-5-16 0 0</inkml:trace>
  <inkml:trace contextRef="#ctx0" brushRef="#br0" timeOffset="4137.578">3515 159 4532 0 0,'80'-93'2902'0'0,"-80"92"-2690"0"0,0 1-4 0 0,0 0-29 0 0,0 0 14 0 0,-7-9 231 0 0,-44 117-89 0 0,42-74-261 0 0,1 1 1 0 0,2 0 0 0 0,1 0-1 0 0,2 1 1 0 0,2 0-1 0 0,1 6-74 0 0,0-34 13 0 0,1 1-1 0 0,0-1 0 0 0,1 1 1 0 0,0-1-1 0 0,0 0 1 0 0,1 0-1 0 0,0 0 0 0 0,0 0 1 0 0,1 0-1 0 0,0-1 1 0 0,0 1-1 0 0,1-1 0 0 0,0 0 1 0 0,0-1-1 0 0,0 1 1 0 0,1-1-1 0 0,0 0 0 0 0,1-1 1 0 0,-1 1-1 0 0,1-1 1 0 0,0 0-1 0 0,0-1 1 0 0,1 0-1 0 0,-1 0 0 0 0,1 0 1 0 0,0-1-1 0 0,0 0 1 0 0,0-1-1 0 0,0 0 0 0 0,1 0 1 0 0,-1 0-1 0 0,0-1 1 0 0,4-1-13 0 0,-3 1-15 0 0,-1-1 0 0 0,1-1 0 0 0,-1 0 0 0 0,1 0 1 0 0,-1 0-1 0 0,0-1 0 0 0,0 0 0 0 0,0-1 1 0 0,0 0-1 0 0,0 0 0 0 0,0-1 0 0 0,-1 0 1 0 0,1 0-1 0 0,-1 0 0 0 0,0-1 0 0 0,-1 0 1 0 0,1-1-1 0 0,-1 0 0 0 0,0 0 0 0 0,1-2 15 0 0,-5 6-7 0 0,0-1-1 0 0,0 0 0 0 0,-1 1 1 0 0,1-1-1 0 0,-1 0 0 0 0,0 0 0 0 0,0 0 1 0 0,0 0-1 0 0,0 0 0 0 0,0 0 1 0 0,-1 0-1 0 0,1 0 0 0 0,-1 0 1 0 0,0-1-1 0 0,0 1 0 0 0,0 0 1 0 0,0 0-1 0 0,-1 0 0 0 0,1 0 1 0 0,-1 0-1 0 0,0 0 0 0 0,0-1 1 0 0,0 2-1 0 0,0-1 0 0 0,-1 0 1 0 0,1 0-1 0 0,-1 0 0 0 0,1 1 1 0 0,-1-1-1 0 0,0 0 0 0 0,0 1 1 0 0,0 0-1 0 0,-1 0 0 0 0,1-1 1 0 0,0 1-1 0 0,-1 0 0 0 0,0 1 1 0 0,1-1-1 0 0,-1 0 0 0 0,0 1 1 0 0,0 0-1 0 0,0-1 0 0 0,0 1 1 0 0,0 0-1 0 0,0 1 0 0 0,0-1 1 0 0,0 0-1 0 0,0 1 0 0 0,0 0 1 0 0,0 0-1 0 0,0 0 0 0 0,-1 0 1 0 0,1 0-1 0 0,0 1 0 0 0,-2-1 8 0 0,-5 3 1 0 0,1 0 1 0 0,-1 0-1 0 0,0 0 0 0 0,1 1 0 0 0,-1 1 0 0 0,1 0 0 0 0,1 0 1 0 0,-1 0-1 0 0,1 1 0 0 0,0 1 0 0 0,0-1 0 0 0,0 1 1 0 0,1 1-1 0 0,0-1 0 0 0,1 1 0 0 0,0 1 0 0 0,0-1 1 0 0,0 1-1 0 0,1 0 0 0 0,1 0 0 0 0,-1 0 0 0 0,2 1 0 0 0,-1-1 1 0 0,1 1-1 0 0,1 0 0 0 0,0 0 0 0 0,0 0 0 0 0,1 1 1 0 0,0-1-1 0 0,1 0 0 0 0,0 0 0 0 0,0 1 0 0 0,1-1 0 0 0,1 0 1 0 0,0 0-1 0 0,0 2-1 0 0,4-6 5 0 0,-1-1 1 0 0,1 0 0 0 0,0 0-1 0 0,0 0 1 0 0,0-1-1 0 0,0 0 1 0 0,1 0 0 0 0,0-1-1 0 0,0 0 1 0 0,0 0-1 0 0,0 0 1 0 0,0-1-1 0 0,1 0 1 0 0,-1 0 0 0 0,1-1-1 0 0,-1 0 1 0 0,1 0-1 0 0,-1-1 1 0 0,1 0 0 0 0,0-1-1 0 0,-1 1 1 0 0,1-1-1 0 0,-1-1 1 0 0,1 1-1 0 0,-1-1 1 0 0,0-1 0 0 0,1 1-1 0 0,-1-1 1 0 0,-1-1-1 0 0,1 1 1 0 0,0-1 0 0 0,4-3-6 0 0,400-228-1033 0 0,-409 233 1028 0 0,0 0-1 0 0,0 1 0 0 0,0-1 1 0 0,0 1-1 0 0,1-1 1 0 0,-1 1-1 0 0,1 0 0 0 0,-1 0 1 0 0,1 0-1 0 0,0 0 0 0 0,-1 0 1 0 0,1 1-1 0 0,0-1 0 0 0,-1 1 1 0 0,1 0-1 0 0,0 0 0 0 0,-1 0 1 0 0,1 0-1 0 0,0 0 1 0 0,0 0-1 0 0,-1 1 0 0 0,1-1 1 0 0,0 1-1 0 0,-1 0 0 0 0,1 0 1 0 0,-1 0-1 0 0,1 0 0 0 0,-1 0 1 0 0,1 1-1 0 0,-1-1 0 0 0,0 1 1 0 0,0-1-1 0 0,0 1 0 0 0,0 0 1 0 0,0 0-1 0 0,0 0 1 0 0,0 0-1 0 0,0 0 0 0 0,-1 1 1 0 0,1-1-1 0 0,-1 0 0 0 0,0 1 1 0 0,0-1-1 0 0,0 1 0 0 0,0-1 6 0 0,1 5 22 0 0,0 0-1 0 0,-1 0 1 0 0,0 0-1 0 0,0 0 1 0 0,0 0-1 0 0,-1 0 1 0 0,0 0-1 0 0,-1 0 1 0 0,0 0-1 0 0,0 0 1 0 0,0 0-1 0 0,-1 0 0 0 0,0 0 1 0 0,0-1-1 0 0,-3 7-21 0 0,-63 57-837 0 0,5-55-4153 0 0,49-15 3620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4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370 413 1380 0 0,'4'-29'3470'0'0,"-5"-30"-2741"0"0,-1 53-734 0 0,0 1 0 0 0,0 0 0 0 0,-1 0 0 0 0,0 1 0 0 0,0-1 0 0 0,0 0 1 0 0,0 1-1 0 0,-1 0 0 0 0,0 0 0 0 0,0 0 0 0 0,0 0 0 0 0,0 0 0 0 0,0 1 1 0 0,-1 0-1 0 0,0 0 0 0 0,0 0 0 0 0,0 0 0 0 0,0 1 0 0 0,0 0 0 0 0,0 0 1 0 0,0 0-1 0 0,-1 1 0 0 0,1 0 0 0 0,-1 0 0 0 0,1 0 0 0 0,-1 1 1 0 0,1-1-1 0 0,-1 1 0 0 0,1 1 0 0 0,-1-1 0 0 0,1 1 0 0 0,-1 0 0 0 0,1 0 1 0 0,-1 1-1 0 0,1-1 0 0 0,-2 2 5 0 0,-6 2 21 0 0,1 0 1 0 0,0 0-1 0 0,0 2 1 0 0,1-1-1 0 0,-1 2 1 0 0,2-1-1 0 0,-1 1 1 0 0,1 1-1 0 0,0 0 1 0 0,1 0-1 0 0,0 1 1 0 0,0 1-1 0 0,1-1 1 0 0,1 1-1 0 0,0 0 1 0 0,0 1-1 0 0,1 0 1 0 0,1 0-1 0 0,0 0 1 0 0,0 0-1 0 0,1 1 1 0 0,1 0-1 0 0,0 0 1 0 0,0 9-22 0 0,3-18 23 0 0,0 0 1 0 0,1 0-1 0 0,-1 1 0 0 0,1-1 1 0 0,1 0-1 0 0,-1 0 0 0 0,0 0 1 0 0,1 0-1 0 0,0 0 0 0 0,0-1 1 0 0,0 1-1 0 0,0 0 0 0 0,1-1 1 0 0,-1 1-1 0 0,1-1 0 0 0,0 0 1 0 0,0 0-1 0 0,0 0 0 0 0,0-1 1 0 0,1 1-1 0 0,-1-1 1 0 0,1 1-1 0 0,0-1 0 0 0,-1 0 1 0 0,1 0-1 0 0,0-1 0 0 0,0 1 1 0 0,0-1-1 0 0,3 0-23 0 0,127 17-37 0 0,-128-19 6 0 0,0 0 0 0 0,0-1 0 0 0,-1 1 0 0 0,1-1 0 0 0,-1 0 0 0 0,1-1 0 0 0,-1 1 0 0 0,0-1 0 0 0,0 0 0 0 0,0-1 0 0 0,0 1 0 0 0,0-1 0 0 0,-1 0 0 0 0,0 0 0 0 0,0 0 0 0 0,0-1 0 0 0,0 0 0 0 0,-1 1 0 0 0,1-1 0 0 0,-1 0 0 0 0,-1-1 0 0 0,1 1 0 0 0,-1 0 0 0 0,1-1 0 0 0,-2 0 0 0 0,1 1 0 0 0,-1-1 0 0 0,1 0 0 0 0,-2 0 0 0 0,1 0 0 0 0,-1-2 31 0 0,0 7 132 0 0,-2-31 213 0 0,-4 24-219 0 0,-23-34 317 0 0,29 69-375 0 0,7-2-111 0 0,1-1 0 0 0,2 0-1 0 0,0 0 1 0 0,1-1 0 0 0,2 0 0 0 0,0-1 0 0 0,2 0 0 0 0,0-1 0 0 0,13 13 43 0 0,15-9-2681 0 0,-42-24 1383 0 0,-1-1-132 0 0</inkml:trace>
  <inkml:trace contextRef="#ctx0" brushRef="#br0" timeOffset="752.657">511 372 888 0 0,'-5'-12'4031'0'0,"16"27"-3868"0"0,3 34 138 0 0,26 137 1873 0 0,-37-205-2140 0 0,0-1 0 0 0,1 1 0 0 0,1 1 0 0 0,1-1 0 0 0,1 1 0 0 0,0 0 0 0 0,2 0-1 0 0,0 1 1 0 0,0 0 0 0 0,2 0 0 0 0,0 1 0 0 0,3-2-34 0 0,45-26-498 0 0,-33 97 317 0 0,-25-45 158 0 0,1-1 0 0 0,0 1 0 0 0,0-1 0 0 0,0 0 0 0 0,1 1 1 0 0,1-1-1 0 0,-1 0 0 0 0,1-1 0 0 0,0 1 0 0 0,0-1 0 0 0,1 0 0 0 0,0 0 1 0 0,0 0-1 0 0,1 0 0 0 0,-1-1 0 0 0,1 0 0 0 0,0 0 0 0 0,1-1 1 0 0,-1 0-1 0 0,1 0 0 0 0,0 0 0 0 0,0-1 0 0 0,0 0 0 0 0,0 0 0 0 0,0-1 1 0 0,1 1-1 0 0,-1-2 0 0 0,1 1 0 0 0,0-1 0 0 0,-1 0 0 0 0,1-1 0 0 0,0 0 1 0 0,0 0 22 0 0,174-47-2224 0 0,-160 39 1981 0 0</inkml:trace>
  <inkml:trace contextRef="#ctx0" brushRef="#br0" timeOffset="1171.193">1202 440 3828 0 0,'1'-1'17'0'0,"0"0"-1"0"0,0-1 0 0 0,-1 1 1 0 0,1 0-1 0 0,0-1 0 0 0,-1 1 1 0 0,1 0-1 0 0,-1-1 0 0 0,0 1 1 0 0,1-1-1 0 0,-1 1 0 0 0,0 0 1 0 0,0-1-1 0 0,0 1 0 0 0,0-1 1 0 0,0 1-1 0 0,0-1 0 0 0,0 1 1 0 0,-1-1-1 0 0,1 1 0 0 0,0 0 1 0 0,-1-1-1 0 0,1 1 0 0 0,-1 0 0 0 0,0-1 1 0 0,1 1-1 0 0,-1 0 0 0 0,0 0 1 0 0,0-1-1 0 0,0 1 0 0 0,0 0 1 0 0,0 0-1 0 0,0 0 0 0 0,0 0 1 0 0,0 0-1 0 0,0 0 0 0 0,0 1 1 0 0,-1-1-1 0 0,1 0 0 0 0,0 1 1 0 0,0-1-1 0 0,-1 0 0 0 0,1 1 1 0 0,-1 0-1 0 0,1-1 0 0 0,0 1 1 0 0,-1 0-1 0 0,1 0 0 0 0,-1 0 1 0 0,1 0-1 0 0,-2 0-16 0 0,-79-15 449 0 0,72 15-404 0 0,0 0 1 0 0,0 0-1 0 0,0 1 0 0 0,0 1 0 0 0,0-1 0 0 0,0 2 0 0 0,0-1 0 0 0,0 2 0 0 0,1-1 0 0 0,-1 1 0 0 0,1 0 0 0 0,0 1 0 0 0,0 0 0 0 0,1 1 0 0 0,0 0 0 0 0,0 0 0 0 0,0 1 0 0 0,1 0 0 0 0,-1 0 0 0 0,2 0 0 0 0,-1 1 0 0 0,1 0 0 0 0,0 1 0 0 0,1-1 0 0 0,0 1 0 0 0,0 0 0 0 0,1 1 0 0 0,-2 6-45 0 0,5-15 74 0 0,5 8 142 0 0,7-4-202 0 0,0 0-1 0 0,1-1 1 0 0,0-1-1 0 0,0 0 1 0 0,0 0-1 0 0,0-1 1 0 0,0-1-1 0 0,1 0 1 0 0,-1 0-1 0 0,0-2 1 0 0,0 1-1 0 0,1-2 1 0 0,-1 1-1 0 0,0-2 1 0 0,0 1-1 0 0,0-2 0 0 0,0 0 1 0 0,5-3-14 0 0,-5 3-6 0 0,-1 0 0 0 0,0-2 0 0 0,0 1 0 0 0,0-1 0 0 0,-1-1 0 0 0,0 0 1 0 0,0 0-1 0 0,-1-1 0 0 0,1-1 0 0 0,-2 1 0 0 0,1-1 0 0 0,-2-1 0 0 0,1 1 0 0 0,-1-1 0 0 0,0-1 0 0 0,-1 1 0 0 0,0-1 1 0 0,-1 0-1 0 0,-1-1 0 0 0,1 1 0 0 0,-2-1 0 0 0,1 0 0 0 0,-2 0 0 0 0,0 0 0 0 0,0 0 0 0 0,-1 0 0 0 0,0 0 0 0 0,-1-1 0 0 0,-1 1 1 0 0,0 0-1 0 0,-1-2 6 0 0,2-4 95 0 0,-2-1 0 0 0,0 1 0 0 0,-1 0 1 0 0,-1 1-1 0 0,0-1 0 0 0,-2 0 0 0 0,0 1 0 0 0,0 0 1 0 0,-2 1-1 0 0,0 0 0 0 0,-1 0 0 0 0,-7-9-95 0 0,16 26 11 0 0,0-1 0 0 0,0 1 0 0 0,-1-1 0 0 0,1 1 0 0 0,0 0 0 0 0,0-1 0 0 0,-1 1 0 0 0,1-1 0 0 0,0 1 0 0 0,-1-1 0 0 0,1 1 0 0 0,-1-1 0 0 0,1 0 0 0 0,0 1 0 0 0,-1-1 0 0 0,1 0 0 0 0,-1 1 0 0 0,1-1 0 0 0,-1 0 0 0 0,1 1 0 0 0,-1-1 0 0 0,1 0 0 0 0,-1 0 0 0 0,0 1 0 0 0,1-1 0 0 0,-1 0 0 0 0,1 0 0 0 0,-1 0 0 0 0,0 0 0 0 0,1 0 0 0 0,-1 0 0 0 0,1 0 0 0 0,-1 0 0 0 0,0 0 0 0 0,1 0 0 0 0,-1 0 0 0 0,1-1 0 0 0,-1 1-11 0 0,13 66 63 0 0,2-29-435 0 0,3 1-1 0 0,1-2 1 0 0,1 0 0 0 0,2-2-1 0 0,2 0 1 0 0,1-1 0 0 0,1-1-1 0 0,2-1 373 0 0,11 16-2259 0 0,-27-31 977 0 0</inkml:trace>
  <inkml:trace contextRef="#ctx0" brushRef="#br0" timeOffset="1464.657">1592 88 1088 0 0,'2'10'230'0'0,"1"1"0"0"0,1-1 0 0 0,0-1 0 0 0,0 1 0 0 0,1-1 0 0 0,0 0 0 0 0,0 0 0 0 0,1 0 0 0 0,1 0 0 0 0,-1-1 0 0 0,1 0 0 0 0,1-1 0 0 0,-1 0 0 0 0,9 6-230 0 0,-8-5-126 0 0,0-1 0 0 0,1-1-1 0 0,0 1 1 0 0,0-1-1 0 0,0-1 1 0 0,1 0 0 0 0,0 0-1 0 0,0-1 1 0 0,0 0-1 0 0,1 0 1 0 0,-1-2-1 0 0,1 1 1 0 0,0-1 0 0 0,0-1-1 0 0,4 1 127 0 0,-2-2-836 0 0</inkml:trace>
  <inkml:trace contextRef="#ctx0" brushRef="#br0" timeOffset="1712.262">2061 130 1080 0 0,'-3'14'4182'0'0,"-25"30"-3768"0"0,2 1-1 0 0,2 1 0 0 0,2 1 1 0 0,2 1-1 0 0,2 1 0 0 0,-4 26-413 0 0,-55 173-944 0 0,60-225-2539 0 0,13-22 2216 0 0</inkml:trace>
  <inkml:trace contextRef="#ctx0" brushRef="#br0" timeOffset="1980.868">2196 482 2796 0 0,'38'-7'9201'0'0,"-35"6"-11595"0"0,-5 0-4831 0 0,-3 1 5907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4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89 956 0 0,'16'-19'1892'0'0,"-8"-2"-794"0"0,40-28 1521 0 0,-77 67-2109 0 0,-144 200-333 0 0,123-143-77 0 0,2 3-1 0 0,5 1 1 0 0,-20 51-100 0 0,34-70-716 0 0,6-36-3184 0 0,16-22 2637 0 0</inkml:trace>
  <inkml:trace contextRef="#ctx0" brushRef="#br0" timeOffset="312.615">1 137 916 0 0,'0'0'152'0'0,"1"0"-1"0"0,-1 0 1 0 0,0 0 0 0 0,1 0-1 0 0,-1 0 1 0 0,0 0 0 0 0,1 0-1 0 0,-1 0 1 0 0,0-1 0 0 0,1 1-1 0 0,-1 0 1 0 0,0 0 0 0 0,1 0 0 0 0,-1 0-1 0 0,0-1 1 0 0,1 1 0 0 0,-1 0-1 0 0,0 0 1 0 0,0-1 0 0 0,1 1-1 0 0,-1 0 1 0 0,0 0 0 0 0,0-1-1 0 0,1 1 1 0 0,-1 0 0 0 0,0-1-1 0 0,0 1 1 0 0,0 0 0 0 0,0-1-1 0 0,0 1 1 0 0,0 0 0 0 0,1-1-1 0 0,-1 1 1 0 0,0 0 0 0 0,0-1-1 0 0,0 1 1 0 0,0 0 0 0 0,0-1-1 0 0,0 1 1 0 0,0 0 0 0 0,0-1-1 0 0,0 1 1 0 0,-1-1 0 0 0,1 1-1 0 0,0 0 1 0 0,0-1 0 0 0,0 1-1 0 0,0 0 1 0 0,0-1-152 0 0,353 213 1922 0 0,-154-58-7377 0 0,-187-146 4606 0 0,-3-6-237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1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16 304 1468 0 0,'-14'47'3937'0'0,"12"32"-2684"0"0,3-43-343 0 0,0-24-783 0 0,1 1-1 0 0,0-1 1 0 0,0 0 0 0 0,2 0 0 0 0,-1 0-1 0 0,1 0 1 0 0,1 0 0 0 0,0-1 0 0 0,1 0-1 0 0,0 0 1 0 0,0 0 0 0 0,5 3-127 0 0,-12-14-88 0 0,1-1 1 0 0,-1 1 0 0 0,1-1-1 0 0,-1 0 1 0 0,1 1 0 0 0,-1-1-1 0 0,1 1 1 0 0,0-1 0 0 0,-1 0-1 0 0,1 1 1 0 0,0-1 0 0 0,0 0-1 0 0,-1 0 1 0 0,1 1-1 0 0,0-1 1 0 0,0 0 0 0 0,0 1-1 0 0,0-1 1 0 0,0 0 0 0 0,0 0-1 0 0,0 1 1 0 0,0-1 0 0 0,0 0-1 0 0,0 0 1 0 0,0 1 0 0 0,1-1-1 0 0,-1 0 1 0 0,0 1-1 0 0,1-1 1 0 0,-1 0 0 0 0,0 1-1 0 0,1-1 1 0 0,-1 0 0 0 0,0 1-1 0 0,1-1 1 0 0,-1 1 0 0 0,1-1-1 0 0,0 1 1 0 0,-1-1-1 0 0,1 1 1 0 0,-1-1 0 0 0,1 1-1 0 0,0 0 1 0 0,-1-1 0 0 0,1 1-1 0 0,0 0 1 0 0,-1-1 0 0 0,1 1-1 0 0,0 0 1 0 0,-1 0 0 0 0,1 0-1 0 0,0 0 1 0 0,0-1-1 0 0,-1 1 1 0 0,1 0 0 0 0,0 0-1 0 0,-1 1 1 0 0,1-1 0 0 0,0 0-1 0 0,0 0 1 0 0,-1 0 0 0 0,1 0-1 0 0,0 1 1 0 0,-1-1-1 0 0,1 0 1 0 0,0 0 0 0 0,-1 1-1 0 0,1-1 1 0 0,0 1 87 0 0,-1-4 161 0 0,-1-20-1439 0 0</inkml:trace>
  <inkml:trace contextRef="#ctx0" brushRef="#br0" timeOffset="168.919">96 39 2052 0 0,'5'-29'4713'0'0,"-1"19"-3035"0"0,19 75-6705 0 0,-16-43 3759 0 0</inkml:trace>
  <inkml:trace contextRef="#ctx0" brushRef="#br0" timeOffset="1065.408">293 704 1280 0 0,'-2'22'5305'0'0,"2"-23"-5229"0"0,0 1-16 0 0,0 2 146 0 0,2-7 2242 0 0,214-488-4909 0 0,-210 454 1591 0 0,-6 39 859 0 0,1 1-1 0 0,-1-1 1 0 0,0 1-1 0 0,0-1 1 0 0,0 1 0 0 0,0-1-1 0 0,0 1 1 0 0,0-1 0 0 0,0 1-1 0 0,0-1 1 0 0,0 1-1 0 0,0-1 1 0 0,0 0 0 0 0,0 1-1 0 0,0-1 1 0 0,0 1 0 0 0,-1-1-1 0 0,1 1 1 0 0,0-1 0 0 0,0 1-1 0 0,0-1 1 0 0,-1 0-1 0 0,1 1 1 0 0,0-1 0 0 0,0 1-1 0 0,-1-1 1 0 0,1 0 0 0 0,0 1-1 0 0,-1-1 1 0 0,1 0-1 0 0,-1 0 1 0 0,1 1 0 0 0,0-1-1 0 0,-1 0 1 0 0,1 0 0 0 0,-1 1-1 0 0,1-1 1 0 0,-1 0 0 0 0,1 0-1 0 0,0 0 1 0 0,-1 0-1 0 0,1 0 1 0 0,-1 0 0 0 0,1 0-1 0 0,-1 0 1 0 0,1 0 0 0 0,-1 0-1 0 0,1 0 1 0 0,-1 0-1 0 0,1 0 1 0 0,-1 0 0 0 0,1 0-1 0 0,-1 0 1 0 0,1-1 0 0 0,0 1-1 0 0,-1 0 1 0 0,1 0 0 0 0,-1 0-1 0 0,1-1 12 0 0,6 16 15 0 0,1 0-1 0 0,1-1 0 0 0,0 0 1 0 0,1 0-1 0 0,0-1 1 0 0,1 0-1 0 0,0-1 0 0 0,1 0 1 0 0,1 0-1 0 0,11 8-14 0 0,51 60 107 0 0,-55-56-156 0 0,-13-19 98 0 0,-1 1 0 0 0,1 0 0 0 0,-1 0 0 0 0,0 1 0 0 0,-1-1 0 0 0,0 1 0 0 0,0 0 0 0 0,0 1 0 0 0,-1-1 0 0 0,0 0 0 0 0,0 1 0 0 0,-1 0 0 0 0,0 0 0 0 0,0 0 0 0 0,-1-1 0 0 0,0 2-1 0 0,0-1 1 0 0,-1 0 0 0 0,0 0 0 0 0,0 0 0 0 0,-1 0-49 0 0,-41 68-113 0 0,-14-49-4251 0 0,48-27 3182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752 157 1428 0 0,'30'0'7094'0'0,"-37"18"-6512"0"0,-104 212 402 0 0,-13 143-1483 0 0,95-338-3605 0 0,28-34 2621 0 0,-3-4 73 0 0,-20-9 30 0 0</inkml:trace>
  <inkml:trace contextRef="#ctx0" brushRef="#br0" timeOffset="266.143">416 314 1056 0 0,'4'-13'3118'0'0,"-4"12"-3036"0"0,-1 1 0 0 0,1-1 0 0 0,0 1-1 0 0,0-1 1 0 0,0 1 0 0 0,0-1 0 0 0,0 1 0 0 0,0-1 0 0 0,0 1-1 0 0,0-1 1 0 0,0 1 0 0 0,0-1 0 0 0,0 1 0 0 0,1-1-1 0 0,-1 1 1 0 0,0-1 0 0 0,0 1 0 0 0,0-1 0 0 0,1 1 0 0 0,-1-1-1 0 0,0 1 1 0 0,0-1 0 0 0,1 1 0 0 0,-1 0 0 0 0,0-1 0 0 0,1 1-1 0 0,-1 0 1 0 0,1-1 0 0 0,-1 1 0 0 0,0 0 0 0 0,1-1 0 0 0,-1 1-1 0 0,1 0 1 0 0,-1 0 0 0 0,1-1 0 0 0,-1 1 0 0 0,1 0 0 0 0,-1 0-1 0 0,1 0 1 0 0,-1 0 0 0 0,1 0 0 0 0,-1 0 0 0 0,1 0-1 0 0,-1 0 1 0 0,1 0 0 0 0,0 0 0 0 0,-1 0 0 0 0,1 0 0 0 0,-1 0-1 0 0,1 0 1 0 0,-1 0 0 0 0,1 0 0 0 0,-1 1 0 0 0,1-1 0 0 0,-1 0-1 0 0,0 0 1 0 0,1 1 0 0 0,-1-1 0 0 0,1 0 0 0 0,-1 1 0 0 0,1-1-1 0 0,-1 0 1 0 0,0 1 0 0 0,1-1 0 0 0,-1 1-82 0 0,200 142 1540 0 0,-70-52-2413 0 0,-5 5-4355 0 0,-99-70 2672 0 0,-18-18 1292 0 0</inkml:trace>
  <inkml:trace contextRef="#ctx0" brushRef="#br0" timeOffset="498.365">1193 675 1288 0 0,'-4'22'672'0'0,"-1"1"-148"0"0,-4 1-88 0 0,-1-4 0 0 0,-3-2-20 0 0,-3 0-196 0 0,-2-6 20 0 0,2 1-28 0 0,7-3-456 0 0,-1-3 32 0 0,-3-5-384 0 0,1-2 44 0 0,12 0 32 0 0,0 0 32 0 0,-30-19 28 0 0</inkml:trace>
  <inkml:trace contextRef="#ctx0" brushRef="#br0" timeOffset="779.037">1371 179 1236 0 0,'30'27'3928'0'0,"144"201"-2433"0"0,-150-218-2628 0 0,-19-9-1803 0 0,-5-1 1694 0 0</inkml:trace>
  <inkml:trace contextRef="#ctx0" brushRef="#br0" timeOffset="1058.453">1746 109 1624 0 0,'-12'5'368'0'0,"1"2"0"0"0,0 0 0 0 0,0 0 0 0 0,1 1 0 0 0,0 0-1 0 0,0 1 1 0 0,1 0 0 0 0,0 1 0 0 0,1 0 0 0 0,0 0 0 0 0,1 0 0 0 0,-4 8-368 0 0,-82 234 1852 0 0,76-188-1730 0 0,-31 45-4927 0 0,41-102 3561 0 0</inkml:trace>
  <inkml:trace contextRef="#ctx0" brushRef="#br0" timeOffset="1319.572">2080 30 1068 0 0,'39'136'3593'0'0,"-34"-100"-3112"0"0,13 236 2113 0 0,-18-255-2521 0 0,-1 0-1 0 0,-1 0 1 0 0,0 0 0 0 0,-2 0-1 0 0,0 0 1 0 0,-1-1-1 0 0,0 0 1 0 0,-1 0 0 0 0,-6 9-73 0 0,12-23 6 0 0,-8 13-32 0 0,0 0 0 0 0,0 0-1 0 0,-2 0 1 0 0,0-1 0 0 0,0 0-1 0 0,-1-1 1 0 0,-1-1 0 0 0,0 1 0 0 0,-1-2-1 0 0,0 0 1 0 0,-1 0 0 0 0,0-1 0 0 0,-1-1-1 0 0,0-1 1 0 0,0 0 0 0 0,-1 0-1 0 0,0-2 1 0 0,-14 4 26 0 0,9-3-554 0 0,-1-2 1 0 0,0 0-1 0 0,0-1 1 0 0,0-2-1 0 0,-1 0 0 0 0,1-1 1 0 0,0-1-1 0 0,-1-1 0 0 0,-13-4 554 0 0,-69-15-1096 0 0</inkml:trace>
  <inkml:trace contextRef="#ctx0" brushRef="#br0" timeOffset="1583.1">133 0 1216 0 0,'-10'7'227'0'0,"0"1"-1"0"0,0 0 1 0 0,1 0-1 0 0,-1 1 1 0 0,2 0-1 0 0,-1 0 1 0 0,2 1 0 0 0,-1 0-1 0 0,1 1 1 0 0,1-1-1 0 0,0 2 1 0 0,0-1-1 0 0,1 0 1 0 0,1 1-1 0 0,0 0 1 0 0,0 0 0 0 0,1 0-1 0 0,1 1 1 0 0,0-1-1 0 0,0 1 1 0 0,2-1-1 0 0,-1 1 1 0 0,2-1-1 0 0,-1 1 1 0 0,3 10-227 0 0,6 5 135 0 0,0 0 1 0 0,2-1-1 0 0,1-1 0 0 0,1 0 0 0 0,1 0 1 0 0,1-1-1 0 0,2-1 0 0 0,0-1 1 0 0,1 0-1 0 0,2-1 0 0 0,0-1 0 0 0,1-1 1 0 0,19 13-136 0 0,30 21-1072 0 0,2-3 0 0 0,2-3-1 0 0,3-3 1 0 0,3-3 1072 0 0,-22-15-1389 0 0,-2-3 140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1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456 309 1236 0 0,'0'0'718'0'0,"0"0"-92"0"0,0 0-85 0 0,0 0-12 0 0,0 0-6 0 0,23-3 732 0 0,-18-1-1195 0 0,0-1-1 0 0,-1 0 1 0 0,0 1 0 0 0,0-2 0 0 0,0 1 0 0 0,0 0-1 0 0,-1-1 1 0 0,1 0 0 0 0,-2 0 0 0 0,1 0 0 0 0,-1 0-1 0 0,1 0 1 0 0,-2 0 0 0 0,1-1 0 0 0,-1 1 0 0 0,0-1-1 0 0,0 1 1 0 0,-1-1 0 0 0,1 1 0 0 0,-2-1 0 0 0,1 1-1 0 0,-1-1 1 0 0,-1-5-60 0 0,-1 3-1 0 0,0 0-1 0 0,-1 0 1 0 0,0 0-1 0 0,0 1 1 0 0,-1-1-1 0 0,-1 1 0 0 0,1 0 1 0 0,-1 1-1 0 0,0-1 1 0 0,-1 1-1 0 0,0 0 1 0 0,0 1-1 0 0,0 0 1 0 0,-1 0-1 0 0,0 0 1 0 0,0 1-1 0 0,-1 0 0 0 0,1 1 1 0 0,-1 0-1 0 0,0 0 1 0 0,0 1-1 0 0,0 0 1 0 0,-1 1-1 0 0,1 0 1 0 0,-6-1 1 0 0,5 2-7 0 0,0 1 1 0 0,0-1 0 0 0,0 2 0 0 0,0 0 0 0 0,0 0 0 0 0,0 0-1 0 0,0 1 1 0 0,0 1 0 0 0,0 0 0 0 0,1 0 0 0 0,0 1 0 0 0,-1 0-1 0 0,1 1 1 0 0,1 0 0 0 0,-1 0 0 0 0,1 1 0 0 0,0 0 0 0 0,0 0-1 0 0,0 1 1 0 0,1 0 0 0 0,0 0 0 0 0,1 1 0 0 0,-3 3 6 0 0,-5 6 4 0 0,1 2-1 0 0,0 0 1 0 0,1 0 0 0 0,2 1 0 0 0,0 1 0 0 0,0 0 0 0 0,2 0 0 0 0,1 1-1 0 0,1 0 1 0 0,0 0-4 0 0,3-13 25 0 0,-1-1-1 0 0,1 1 0 0 0,1 0 1 0 0,0 0-1 0 0,0 0 0 0 0,0 0 0 0 0,1 0 1 0 0,1 0-1 0 0,-1 0 0 0 0,1 0 1 0 0,1 0-1 0 0,0 1 0 0 0,0-1 1 0 0,1 0-1 0 0,0 0 0 0 0,1-1 1 0 0,0 1-1 0 0,0 0 0 0 0,1-1 1 0 0,0 0-1 0 0,0 0 0 0 0,1 0 1 0 0,0 0-1 0 0,0-1 0 0 0,1 0 1 0 0,0 0-1 0 0,0 0 0 0 0,1-1 0 0 0,0 0 1 0 0,0 0-1 0 0,0 0 0 0 0,1-1 1 0 0,-1 0-1 0 0,2-1 0 0 0,-1 0 1 0 0,4 1-25 0 0,-1-3-42 0 0,0-1 1 0 0,0-1 0 0 0,1 0-1 0 0,-1-1 1 0 0,0 0-1 0 0,0 0 1 0 0,0-1 0 0 0,0-1-1 0 0,-1 0 1 0 0,1 0 0 0 0,0-1-1 0 0,-1 0 1 0 0,0-1-1 0 0,0 0 1 0 0,-1-1 0 0 0,1 0-1 0 0,-1-1 1 0 0,0 1 0 0 0,-1-2-1 0 0,0 1 1 0 0,0-1-1 0 0,0 0 1 0 0,-1-1 0 0 0,-1 0-1 0 0,1 0 1 0 0,-1-1-1 0 0,-1 1 1 0 0,0-1 0 0 0,0 0-1 0 0,-1-1 1 0 0,0 1 0 0 0,-1-1-1 0 0,1-5 42 0 0,29-72-393 0 0,-33 89 395 0 0,1-1-1 0 0,-1 0 1 0 0,0 0 0 0 0,1 1 0 0 0,-1-1 0 0 0,1 0-1 0 0,-1 0 1 0 0,1 1 0 0 0,-1-1 0 0 0,0 0 0 0 0,1 0-1 0 0,-1 0 1 0 0,1 0 0 0 0,-1 0 0 0 0,1 0-1 0 0,-1 0 1 0 0,1 0 0 0 0,-1 0 0 0 0,1 0 0 0 0,-1 0-1 0 0,1 0 1 0 0,-1 0 0 0 0,1 0 0 0 0,-1 0 0 0 0,1 0-1 0 0,-1-1 1 0 0,1 1 0 0 0,-1 0 0 0 0,1 0-1 0 0,-1-1 1 0 0,0 1 0 0 0,1 0 0 0 0,-1 0 0 0 0,1-1-1 0 0,-1 1 1 0 0,0 0 0 0 0,1-1 0 0 0,-1 1 0 0 0,0-1-1 0 0,0 1 1 0 0,1-1 0 0 0,-1 1 0 0 0,0 0-1 0 0,0-1 1 0 0,1 1 0 0 0,-1-1 0 0 0,0 1 0 0 0,0-1-1 0 0,0 1 1 0 0,0-1 0 0 0,0 1 0 0 0,0-1 0 0 0,0 1-1 0 0,0-1 1 0 0,0 1 0 0 0,0-1-2 0 0,2 13-38 0 0,0 0 1 0 0,0-1-1 0 0,2 1 0 0 0,-1-1 1 0 0,1 0-1 0 0,1 0 0 0 0,0 0 1 0 0,1-1-1 0 0,0 0 0 0 0,0 0 0 0 0,1 0 1 0 0,0-1-1 0 0,1 0 0 0 0,0 0 1 0 0,1-1-1 0 0,0 0 0 0 0,0 0 1 0 0,0-1-1 0 0,1-1 0 0 0,10 6 38 0 0,49 17-2159 0 0,-32-20 950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3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1920 0 0,'-2'-5'1064'0'0,"2"2"-160"0"0,0 0-120 0 0,0-1-76 0 0,0-1-103 0 0,2 4-133 0 0,-4-3-168 0 0,2 1-92 0 0,-1 0-200 0 0,2 1 4 0 0,-1-1-240 0 0,2 1-212 0 0,0 0-148 0 0,2 1-185 0 0,1 2-575 0 0,-2-1 120 0 0,5 2 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2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1724 0 0,'9'7'3848'0'0,"-11"34"-2777"0"0,1-26-554 0 0,21 327 1986 0 0,-18-321-2668 0 0,6 44 805 0 0,-6-21-4238 0 0,-13-41 79 0 0,7-6 2330 0 0</inkml:trace>
  <inkml:trace contextRef="#ctx0" brushRef="#br0" timeOffset="404.121">11 369 988 0 0,'-3'-18'309'0'0,"1"0"0"0"0,1 0 1 0 0,1 0-1 0 0,0 0 0 0 0,1 0 0 0 0,1 0 0 0 0,1 0 1 0 0,0 1-1 0 0,1-1 0 0 0,1 1 0 0 0,1 0 0 0 0,1 0 1 0 0,0 0-1 0 0,1 1 0 0 0,0 0 0 0 0,2 1 0 0 0,0 0 0 0 0,0 0 1 0 0,7-5-310 0 0,-13 17 19 0 0,0 0 0 0 0,-1 1 0 0 0,1-1 0 0 0,1 1 0 0 0,-1 0 1 0 0,0 0-1 0 0,0 0 0 0 0,1 1 0 0 0,-1 0 0 0 0,1 0 1 0 0,-1 0-1 0 0,1 0 0 0 0,0 1 0 0 0,-1-1 0 0 0,1 1 0 0 0,0 0 1 0 0,-1 1-1 0 0,1-1 0 0 0,-1 1 0 0 0,1 0 0 0 0,-1 0 0 0 0,1 0 1 0 0,-1 1-1 0 0,1 0 0 0 0,-1 0 0 0 0,0 0 0 0 0,0 0 0 0 0,0 0 1 0 0,0 1-1 0 0,0 0 0 0 0,-1 0 0 0 0,1 0 0 0 0,-1 0 0 0 0,0 0 1 0 0,0 1-1 0 0,0 0 0 0 0,0-1 0 0 0,0 1 0 0 0,-1 0 0 0 0,0 0 1 0 0,0 1-1 0 0,0-1 0 0 0,0 0 0 0 0,-1 1 0 0 0,0-1 1 0 0,0 1-1 0 0,0-1 0 0 0,0 1 0 0 0,0 2-19 0 0,0 4-19 0 0,0 0 1 0 0,0 1-1 0 0,-1-1 0 0 0,0 1 0 0 0,-1-1 0 0 0,-1 0 1 0 0,0 0-1 0 0,0 1 0 0 0,-1-1 0 0 0,0-1 1 0 0,-1 1-1 0 0,0 0 0 0 0,-1-1 0 0 0,0 0 1 0 0,-1 0-1 0 0,0 0 0 0 0,0-1 0 0 0,-1 0 0 0 0,0 0 1 0 0,-1-1-1 0 0,0 1 0 0 0,0-2 0 0 0,-1 1 1 0 0,0-1-1 0 0,0-1 0 0 0,-1 1 0 0 0,1-2 1 0 0,-2 1-1 0 0,1-1 0 0 0,0-1 0 0 0,-1 0 1 0 0,0-1-1 0 0,0 1 0 0 0,-9 0 19 0 0,19-4 12 0 0,-1 1 0 0 0,0 0 1 0 0,0-1-1 0 0,1 1 0 0 0,-1-1 0 0 0,0 0 0 0 0,0 0 0 0 0,0 1 1 0 0,1-1-1 0 0,-1-1 0 0 0,0 1 0 0 0,0 0 0 0 0,0 0 0 0 0,1-1 1 0 0,-1 1-1 0 0,0-1 0 0 0,0 1 0 0 0,1-1 0 0 0,-1 0 0 0 0,0 1 1 0 0,1-1-1 0 0,-1 0 0 0 0,1 0 0 0 0,-1 0 0 0 0,1-1 0 0 0,-1 1 1 0 0,1 0-1 0 0,0 0 0 0 0,0-1 0 0 0,-1 1 0 0 0,1-1 1 0 0,0 1-1 0 0,0-1 0 0 0,1 1 0 0 0,-2-2-12 0 0,53 8-123 0 0,210 125 79 0 0,-91-62-4397 0 0,-147-65 3307 0 0</inkml:trace>
  <inkml:trace contextRef="#ctx0" brushRef="#br0" timeOffset="824.535">582 129 1504 0 0,'47'202'3525'0'0,"33"94"19"0"0,-80-296-3490 0 0,0-1 0 0 0,1 1 0 0 0,-1 0 0 0 0,1-1-1 0 0,-1 1 1 0 0,0 0 0 0 0,1-1 0 0 0,-1 1-1 0 0,1 0 1 0 0,-1 0 0 0 0,0 0 0 0 0,1-1 0 0 0,-1 1-1 0 0,1 0 1 0 0,-1 0 0 0 0,1 0 0 0 0,-1 0 0 0 0,1 0-1 0 0,-1 0 1 0 0,1 0 0 0 0,-1 0 0 0 0,1 0-1 0 0,-1 0 1 0 0,1 0 0 0 0,-1 0 0 0 0,1 0 0 0 0,-1 0-1 0 0,1 0 1 0 0,-1 1 0 0 0,1-1 0 0 0,-1 0-1 0 0,0 0 1 0 0,1 1 0 0 0,-1-1 0 0 0,1 0 0 0 0,-1 0-1 0 0,0 1 1 0 0,1-1 0 0 0,-1 0 0 0 0,0 1-1 0 0,1-1 1 0 0,-1 1 0 0 0,0-1 0 0 0,0 0 0 0 0,1 1-1 0 0,-1-1 1 0 0,0 1 0 0 0,0-1 0 0 0,0 1 0 0 0,1-1-1 0 0,-1 1 1 0 0,0-1 0 0 0,0 1 0 0 0,0-1-54 0 0,1-2-128 0 0,53-140 1188 0 0,31-101 57 0 0,-75 200-2618 0 0,-10 41 735 0 0,0-15-7249 0 0,0 16 6714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520 111 1448 0 0,'14'8'3262'0'0,"-8"43"-2980"0"0,-6-49-191 0 0,37 392 2349 0 0,-8-239-1259 0 0,-23-113-361 0 0,-18-57 244 0 0,-7-46-995 0 0,13 38-148 0 0,0-1 1 0 0,-1 1 0 0 0,-2 0-1 0 0,0 1 1 0 0,-2 0 0 0 0,0 1-1 0 0,-1 0 1 0 0,-1 1 0 0 0,-2 0 0 0 0,-4-5 78 0 0,8 17-58 0 0,0 0 1 0 0,-1 0 0 0 0,0 1-1 0 0,0 0 1 0 0,-1 2 0 0 0,0-1-1 0 0,0 1 1 0 0,0 1 0 0 0,0 0-1 0 0,-1 1 1 0 0,1 1 0 0 0,-1 0-1 0 0,0 1 1 0 0,0 0-1 0 0,-10 1 58 0 0,12 2-17 0 0,0-1 0 0 0,0 2 0 0 0,0 0 0 0 0,1 0 0 0 0,-1 1 0 0 0,1 0 0 0 0,0 1 0 0 0,0 0 0 0 0,1 1 0 0 0,-1 1 0 0 0,1-1 0 0 0,1 1 0 0 0,-1 1-1 0 0,1 0 1 0 0,0 0 0 0 0,1 1 0 0 0,0 0 0 0 0,0 1 0 0 0,1-1 0 0 0,1 1 0 0 0,-1 1 0 0 0,2-1 0 0 0,-1 1 0 0 0,1 0 0 0 0,1 0 0 0 0,0 1 0 0 0,1-1-1 0 0,-1 3 18 0 0,4-4 21 0 0,0-1 0 0 0,1 1-1 0 0,0 0 1 0 0,0 0 0 0 0,1-1-1 0 0,0 1 1 0 0,1-1 0 0 0,0 0-1 0 0,0 0 1 0 0,1 0 0 0 0,0 0-1 0 0,1 0 1 0 0,-1-1 0 0 0,2 0-1 0 0,-1 0 1 0 0,1 0 0 0 0,1-1-1 0 0,-1 0 1 0 0,1 0-1 0 0,1 0 1 0 0,-1-1 0 0 0,1 0-1 0 0,0-1 1 0 0,0 0 0 0 0,1 0-1 0 0,-1-1 1 0 0,1 1 0 0 0,0-2-1 0 0,0 0 1 0 0,1 0 0 0 0,-1 0-1 0 0,1-1 1 0 0,-1-1 0 0 0,1 0-1 0 0,0 0 1 0 0,-1 0 0 0 0,10-2-21 0 0,14 2-339 0 0,1-1 0 0 0,0-2 1 0 0,0-1-1 0 0,-1-2 1 0 0,0-1-1 0 0,0-2 0 0 0,19-7 339 0 0,126-71-2615 0 0,-149 66 2309 0 0</inkml:trace>
  <inkml:trace contextRef="#ctx0" brushRef="#br0" timeOffset="230.267">808 621 3952 0 0,'13'-10'429'0'0,"0"-1"0"0"0,-1 0-1 0 0,-1 0 1 0 0,1-1 0 0 0,-2-1-1 0 0,0 0 1 0 0,0 0-1 0 0,-2-1 1 0 0,8-13-429 0 0,-27 34 2225 0 0,10 1-2193 0 0,-4 10 35 0 0,1 1 0 0 0,1-1 0 0 0,1 1 0 0 0,0 0 0 0 0,2 0 0 0 0,0-1 0 0 0,1 1 1 0 0,1 0-1 0 0,0-1 0 0 0,4 9-67 0 0,13 39-619 0 0,-24-78-3659 0 0,-3-8 2772 0 0,-2-5 559 0 0,-4-4-181 0 0</inkml:trace>
  <inkml:trace contextRef="#ctx0" brushRef="#br0" timeOffset="432.145">895 269 3064 0 0,'17'-12'6380'0'0,"-4"5"-7411"0"0,11 11-4688 0 0,-19-2 4509 0 0</inkml:trace>
  <inkml:trace contextRef="#ctx0" brushRef="#br0" timeOffset="771.276">1333 312 1636 0 0,'-55'16'4166'0'0,"51"-14"-4109"0"0,0 0 0 0 0,0 1 0 0 0,1 0 0 0 0,-1-1 1 0 0,1 1-1 0 0,0 0 0 0 0,-1 1 0 0 0,1-1 0 0 0,1 1 0 0 0,-1-1 1 0 0,0 1-1 0 0,1 0 0 0 0,0 0 0 0 0,0 0 0 0 0,0 0 0 0 0,0 0 1 0 0,1 1-1 0 0,0-1 0 0 0,-1 0 0 0 0,2 1 0 0 0,-1-1 0 0 0,0 1 1 0 0,1-1-1 0 0,0 1 0 0 0,0-1 0 0 0,0 1 0 0 0,1-1 0 0 0,-1 1 1 0 0,1-1-1 0 0,1 2-57 0 0,4 9 110 0 0,1-1 0 0 0,1 1 0 0 0,0-1 0 0 0,1-1 0 0 0,1 0 0 0 0,0 0 0 0 0,0-1 0 0 0,1 0 0 0 0,1-1 0 0 0,0 0 0 0 0,4 1-110 0 0,88 106 549 0 0,-103-116-541 0 0,0 0 1 0 0,0 0 0 0 0,0 0 0 0 0,0 0 0 0 0,-1 0 0 0 0,1 0 0 0 0,0 0 0 0 0,-1 1 0 0 0,0-1 0 0 0,1 0 0 0 0,-1 0 0 0 0,0 1 0 0 0,0-1 0 0 0,0 0 0 0 0,-1 0 0 0 0,1 1 0 0 0,-1-1 0 0 0,1 0 0 0 0,-1 0-1 0 0,0 0 1 0 0,1 1 0 0 0,-1-1 0 0 0,0 0 0 0 0,0 0 0 0 0,-1 0 0 0 0,1-1 0 0 0,0 1 0 0 0,-1 0 0 0 0,1 0 0 0 0,-1-1 0 0 0,1 1 0 0 0,-1-1 0 0 0,0 1 0 0 0,0-1 0 0 0,0 0 0 0 0,0 1 0 0 0,0-1 0 0 0,0 0-1 0 0,0 0 1 0 0,0-1 0 0 0,0 1 0 0 0,0 0 0 0 0,0-1 0 0 0,-1 1 0 0 0,1-1 0 0 0,0 0 0 0 0,0 0 0 0 0,-1 0 0 0 0,1 0 0 0 0,-1 0-9 0 0,-6 1-219 0 0,1-1 1 0 0,-1 0-1 0 0,1 0 0 0 0,-1 0 0 0 0,0-1 1 0 0,1-1-1 0 0,-1 0 0 0 0,1 0 1 0 0,0 0-1 0 0,0-1 0 0 0,0 0 1 0 0,0-1-1 0 0,0 0 0 0 0,1 0 1 0 0,-1-1-1 0 0,1 1 0 0 0,0-2 1 0 0,0 1-1 0 0,1-1 0 0 0,0 0 0 0 0,0 0 1 0 0,0-1-1 0 0,1 1 0 0 0,0-1 1 0 0,0-1-1 0 0,1 1 0 0 0,0-1 1 0 0,-3-6 218 0 0,-3-16-1256 0 0</inkml:trace>
  <inkml:trace contextRef="#ctx0" brushRef="#br0" timeOffset="1096.532">1738 279 2448 0 0,'-11'1'183'0'0,"0"1"-1"0"0,0 0 1 0 0,1 1-1 0 0,-1 1 0 0 0,1-1 1 0 0,-1 2-1 0 0,1-1 1 0 0,0 1-1 0 0,1 1 0 0 0,-1 0 1 0 0,1 0-1 0 0,0 1 1 0 0,1 0-1 0 0,0 0 1 0 0,0 1-1 0 0,0 0 0 0 0,1 1 1 0 0,0-1-1 0 0,1 1 1 0 0,0 1-1 0 0,0-1 1 0 0,1 1-1 0 0,0 0 0 0 0,1 0 1 0 0,0 1-1 0 0,1-1 1 0 0,0 1-1 0 0,0 0 1 0 0,1 0-1 0 0,1 0 0 0 0,-1 9-182 0 0,5-14-35 0 0,0 0-1 0 0,0 0 1 0 0,0 0-1 0 0,0 0 1 0 0,1-1-1 0 0,0 0 1 0 0,0 1 0 0 0,0-2-1 0 0,1 1 1 0 0,0 0-1 0 0,0-1 1 0 0,0 0-1 0 0,0 0 1 0 0,1 0-1 0 0,0-1 1 0 0,-1 0-1 0 0,1 0 1 0 0,0 0-1 0 0,1-1 1 0 0,-1 0-1 0 0,0 0 1 0 0,1 0-1 0 0,-1-1 1 0 0,1 0-1 0 0,-1 0 1 0 0,1-1-1 0 0,5 0 36 0 0,68-20-3944 0 0,-54 7 2675 0 0</inkml:trace>
  <inkml:trace contextRef="#ctx0" brushRef="#br0" timeOffset="1561.572">1889 279 1240 0 0,'0'0'812'0'0,"11"0"3510"0"0,15 3-3609 0 0,-12 7-634 0 0,0 0 0 0 0,-1 1 1 0 0,0 1-1 0 0,-1 0 1 0 0,0 1-1 0 0,-1 0 0 0 0,0 1 1 0 0,-1 0-1 0 0,-1 1 1 0 0,0 0-1 0 0,-1 0 0 0 0,-1 1 1 0 0,0 0-1 0 0,-1 0 1 0 0,-1 1-1 0 0,-1-1 0 0 0,1 6-79 0 0,1-5 138 0 0,0 64 1452 0 0,-6-80-1565 0 0,0 0 0 0 0,-1 0 1 0 0,1 0-1 0 0,0 0 1 0 0,0 0-1 0 0,-1 0 0 0 0,1-1 1 0 0,0 1-1 0 0,-1 0 0 0 0,1 0 1 0 0,-1 0-1 0 0,1 0 1 0 0,-1-1-1 0 0,0 1 0 0 0,1 0 1 0 0,-1 0-1 0 0,0-1 0 0 0,1 1 1 0 0,-1 0-1 0 0,0-1 1 0 0,0 1-1 0 0,0-1 0 0 0,1 1 1 0 0,-1-1-1 0 0,0 0 1 0 0,0 1-1 0 0,0-1 0 0 0,0 0 1 0 0,0 0-1 0 0,0 1 0 0 0,0-1 1 0 0,0 0-1 0 0,0 0 1 0 0,0 0-1 0 0,0 0 0 0 0,0 0 1 0 0,0 0-1 0 0,0-1 0 0 0,0 1 1 0 0,0 0-1 0 0,0 0 1 0 0,1-1-1 0 0,-1 1 0 0 0,0 0 1 0 0,0-1-1 0 0,0 1 1 0 0,0-1-1 0 0,0 1 0 0 0,1-1 1 0 0,-1 0-1 0 0,0 1 0 0 0,1-1 1 0 0,-1 0-1 0 0,0 1 1 0 0,1-1-1 0 0,-1 0 0 0 0,1 0 1 0 0,-1 0-26 0 0,-2-13-148 0 0,1-1 0 0 0,1 1-1 0 0,0-1 1 0 0,1 1 0 0 0,0-1 0 0 0,2 1 0 0 0,-1-1 0 0 0,2 1 0 0 0,0 0 0 0 0,1 0 0 0 0,0 0 0 0 0,1 0 0 0 0,0 0-1 0 0,1 1 1 0 0,1 0 0 0 0,0 1 0 0 0,8-12 148 0 0,26-30-1253 0 0,8-14-3610 0 0,-45 58 3485 0 0</inkml:trace>
  <inkml:trace contextRef="#ctx0" brushRef="#br0" timeOffset="2402.365">2188 391 984 0 0,'0'0'331'0'0,"0"0"-24"0"0,0 0 25 0 0,-3-2 3629 0 0,2 2-3893 0 0,1 0-32 0 0,0 0 16 0 0,0 0-2 0 0,0 0-1 0 0,0 0-11 0 0,0 0-6 0 0,0 0-4 0 0,68 42 1145 0 0,-45-39-1087 0 0,0-2 0 0 0,0 0 0 0 0,0-2-1 0 0,0 0 1 0 0,0-2 0 0 0,0 0 0 0 0,-1-2-1 0 0,1 0 1 0 0,-1-1 0 0 0,16-8-86 0 0,-34 13-7 0 0,1 0 0 0 0,-1-1 0 0 0,1 0 0 0 0,-1 0 0 0 0,0 0 0 0 0,1 0-1 0 0,-1-1 1 0 0,0 1 0 0 0,-1-1 0 0 0,1 0 0 0 0,0 0 0 0 0,-1-1 0 0 0,0 1 0 0 0,1-1 0 0 0,-2 0 0 0 0,1 1 0 0 0,0-1 0 0 0,-1-1 0 0 0,1 1 0 0 0,-1 0 0 0 0,0 0 0 0 0,-1-1 0 0 0,1 1 0 0 0,-1-1 0 0 0,0 0 7 0 0,-3 2-2 0 0,0 0 0 0 0,0 0 0 0 0,-1 0 0 0 0,1 1 1 0 0,-1-1-1 0 0,0 1 0 0 0,1 0 0 0 0,-1 0 0 0 0,0 0 0 0 0,0 0 1 0 0,-1 0-1 0 0,1 1 0 0 0,0-1 0 0 0,-1 1 0 0 0,1 0 0 0 0,0 0 1 0 0,-1 0-1 0 0,1 1 0 0 0,-1-1 0 0 0,0 1 0 0 0,1 0 0 0 0,-1 0 1 0 0,1 0-1 0 0,-4 0 2 0 0,-2 0 8 0 0,0 0-1 0 0,0 0 1 0 0,0 0 0 0 0,0 1 0 0 0,0 1-1 0 0,0-1 1 0 0,0 2 0 0 0,1-1 0 0 0,-1 1-1 0 0,1 0 1 0 0,-1 1 0 0 0,1 0 0 0 0,0 0 0 0 0,1 1-1 0 0,-1 0 1 0 0,1 0 0 0 0,0 1 0 0 0,0 0-1 0 0,0 0 1 0 0,1 1 0 0 0,0 0 0 0 0,0 0 0 0 0,1 0-1 0 0,0 0 1 0 0,0 1 0 0 0,1 0 0 0 0,0 0-1 0 0,0 0 1 0 0,1 1 0 0 0,0 0 0 0 0,0-1-1 0 0,1 1 1 0 0,0 0 0 0 0,1 0 0 0 0,0 6-8 0 0,1-8-22 0 0,2-1 0 0 0,-1 1 0 0 0,1-1 0 0 0,0 0 0 0 0,0 1 0 0 0,1-1 0 0 0,0 0 0 0 0,0 0 0 0 0,0 0 0 0 0,1-1 0 0 0,-1 1 0 0 0,1-1 0 0 0,1 0 0 0 0,-1 0 0 0 0,1 0 0 0 0,0-1 0 0 0,0 1 0 0 0,0-1 0 0 0,1-1 0 0 0,0 1 0 0 0,-1-1 0 0 0,1 0 0 0 0,0 0 0 0 0,0 0 0 0 0,1-1 0 0 0,-1 0 0 0 0,1 0 0 0 0,5 0 22 0 0,127 6-3410 0 0,-86-22 2147 0 0,-14 1 5 0 0</inkml:trace>
  <inkml:trace contextRef="#ctx0" brushRef="#br0" timeOffset="2806.023">2823 0 1268 0 0,'14'7'3815'0'0,"11"63"-2854"0"0,24 350 2697 0 0,-48-409-3611 0 0,-1-5-16 0 0,0-1 1 0 0,0 1 0 0 0,1 0 0 0 0,0 0-1 0 0,0 0 1 0 0,0-1 0 0 0,1 1 0 0 0,0-1-1 0 0,0 1 1 0 0,0-1 0 0 0,0 0 0 0 0,1 1-1 0 0,0-1 1 0 0,0 0 0 0 0,1-1 0 0 0,-1 1-1 0 0,1-1 1 0 0,0 1 0 0 0,0-1 0 0 0,1 0-1 0 0,-1-1 1 0 0,1 1 0 0 0,4 2-32 0 0,24-27-1650 0 0,1-54-3625 0 0,-33 55 4105 0 0</inkml:trace>
  <inkml:trace contextRef="#ctx0" brushRef="#br0" timeOffset="3055.217">2638 239 2344 0 0,'-7'5'1722'0'0,"22"3"2933"0"0,-14-8-4663 0 0,238-18-1515 0 0,-163 4-2642 0 0,-54 10 2672 0 0</inkml:trace>
  <inkml:trace contextRef="#ctx0" brushRef="#br0" timeOffset="3442.298">3119 467 1240 0 0,'12'5'252'0'0,"0"-1"-1"0"0,0-1 1 0 0,0 0-1 0 0,0-1 1 0 0,1 0-1 0 0,-1-1 1 0 0,0 0-1 0 0,1-1 1 0 0,-1 0-1 0 0,1-1 1 0 0,-1 0-1 0 0,0-1 1 0 0,1-1-1 0 0,-1 0 1 0 0,0 0 0 0 0,0-2-252 0 0,6 1 157 0 0,-12 4-136 0 0,0-1-1 0 0,0 0 0 0 0,1 0 0 0 0,-1-1 0 0 0,0 1 0 0 0,0-2 0 0 0,-1 1 0 0 0,1 0 0 0 0,0-1 0 0 0,-1 0 0 0 0,1-1 0 0 0,-1 1 0 0 0,0-1 0 0 0,0 0 0 0 0,-1 0 0 0 0,1-1 0 0 0,-1 1 0 0 0,0-1 0 0 0,0 0 0 0 0,0 0 0 0 0,-1 0 0 0 0,2-3-20 0 0,-6 4-11 0 0,-1 1 0 0 0,0-1 0 0 0,1 1 0 0 0,-1 0 0 0 0,-1-1 1 0 0,1 1-1 0 0,0 0 0 0 0,-1 1 0 0 0,1-1 0 0 0,-1 0 0 0 0,0 1 0 0 0,0-1 0 0 0,0 1 0 0 0,0 0 0 0 0,-1 0 0 0 0,1 0 0 0 0,0 1 0 0 0,-1-1 0 0 0,1 1 0 0 0,-1 0 0 0 0,0 0 0 0 0,1 0 0 0 0,-1 0 0 0 0,0 1 0 0 0,0-1 1 0 0,-2 1 10 0 0,-5-3 99 0 0,-1 1 1 0 0,0 0 0 0 0,1 1-1 0 0,-1 1 1 0 0,0 0 0 0 0,0 0-1 0 0,0 1 1 0 0,0 0 0 0 0,1 1-1 0 0,-1 1 1 0 0,1 0 0 0 0,-1 0-1 0 0,1 1 1 0 0,0 1-1 0 0,0 0 1 0 0,1 0 0 0 0,-1 1-1 0 0,1 0 1 0 0,1 1 0 0 0,-1 0-1 0 0,1 1 1 0 0,0 0 0 0 0,1 0-1 0 0,0 1 1 0 0,0 0 0 0 0,1 0-1 0 0,0 1 1 0 0,0 0 0 0 0,1 0-1 0 0,1 0 1 0 0,0 1 0 0 0,0 0-1 0 0,-2 10-99 0 0,6-15 35 0 0,1 0-1 0 0,0 0 0 0 0,0 0 0 0 0,0 0 1 0 0,1 0-1 0 0,0 0 0 0 0,0 0 0 0 0,0 0 0 0 0,1-1 1 0 0,0 1-1 0 0,0 0 0 0 0,1-1 0 0 0,0 1 0 0 0,0-1 1 0 0,0 0-1 0 0,0 0 0 0 0,1 0 0 0 0,0 0 0 0 0,0-1 1 0 0,0 1-1 0 0,0-1 0 0 0,1 0 0 0 0,0 0 0 0 0,-1-1 1 0 0,2 1-1 0 0,-1-1 0 0 0,0 0 0 0 0,1-1 0 0 0,-1 1 1 0 0,1-1-1 0 0,2 0-34 0 0,190 34-2941 0 0,-62-68-1062 0 0,-101 17 2763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1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39 307 1316 0 0,'-1'1'112'0'0,"0"-1"0"0"0,0 1 1 0 0,0-1-1 0 0,0 1 0 0 0,0-1 0 0 0,0 0 0 0 0,0 0 0 0 0,0 1 1 0 0,-1-1-1 0 0,1 0 0 0 0,0 0 0 0 0,0 0 0 0 0,0 0 0 0 0,0 0 1 0 0,0-1-1 0 0,0 1 0 0 0,-1 0 0 0 0,1 0 0 0 0,0-1 0 0 0,0 1 1 0 0,0-1-1 0 0,0 1 0 0 0,0-1 0 0 0,0 1 0 0 0,0-1 0 0 0,0 0 1 0 0,0 1-1 0 0,1-1 0 0 0,-1 0 0 0 0,0 0 0 0 0,0 0 0 0 0,0 0 1 0 0,1 1-1 0 0,-1-1 0 0 0,1 0 0 0 0,-1 0 0 0 0,0 0 0 0 0,1 0 1 0 0,0 0-1 0 0,-1-1 0 0 0,1 1 0 0 0,0 0 0 0 0,-1-1-112 0 0,12-72 1568 0 0,-6 66-1501 0 0,1-1-1 0 0,1 1 0 0 0,-1 0 1 0 0,1 0-1 0 0,1 1 0 0 0,-1 0 0 0 0,1 0 1 0 0,1 0-1 0 0,-1 1 0 0 0,1 1 0 0 0,0-1 1 0 0,0 2-1 0 0,0-1 0 0 0,1 1 1 0 0,0 0-1 0 0,0 1 0 0 0,0 1 0 0 0,0-1 1 0 0,0 1-1 0 0,1 1 0 0 0,-1 0 1 0 0,0 1-1 0 0,1-1 0 0 0,-1 2-66 0 0,-5-1 7 0 0,0 1 0 0 0,0 0-1 0 0,-1 0 1 0 0,1 0-1 0 0,-1 0 1 0 0,1 1 0 0 0,-1-1-1 0 0,1 1 1 0 0,-1 0 0 0 0,0 1-1 0 0,0-1 1 0 0,0 1 0 0 0,0 0-1 0 0,-1 0 1 0 0,1 0 0 0 0,-1 0-1 0 0,0 1 1 0 0,1-1 0 0 0,-2 1-1 0 0,1 0 1 0 0,0 0 0 0 0,-1 0-1 0 0,1 0 1 0 0,-1 0 0 0 0,-1 1-1 0 0,1-1 1 0 0,0 1 0 0 0,-1-1-1 0 0,1 5-6 0 0,7 149 145 0 0,-20-113-2 0 0,-1 0 0 0 0,-3-1 0 0 0,-1 0 1 0 0,-2-2-1 0 0,-21 35-143 0 0,38-76 9 0 0,-1 0 1 0 0,1 1 0 0 0,0-1-1 0 0,-1 0 1 0 0,1 1 0 0 0,0-1 0 0 0,0 1-1 0 0,0-1 1 0 0,0 1 0 0 0,0 0 0 0 0,0 0-1 0 0,0-1 1 0 0,1 1 0 0 0,-1 0-1 0 0,0 0 1 0 0,1 0 0 0 0,0 0 0 0 0,-1-1-1 0 0,1 1 1 0 0,0 0 0 0 0,0 0-1 0 0,0 0 1 0 0,0 0 0 0 0,0 0 0 0 0,1 0-1 0 0,-1 0 1 0 0,1 0 0 0 0,-1-1-1 0 0,1 1 1 0 0,0 0 0 0 0,-1 0 0 0 0,1 0-1 0 0,0-1 1 0 0,0 1 0 0 0,0-1-1 0 0,0 1 1 0 0,1-1 0 0 0,-1 1 0 0 0,0-1-1 0 0,1 1 1 0 0,-1-1 0 0 0,1 0 0 0 0,-1 0-1 0 0,1 0 1 0 0,-1 0 0 0 0,1 0-1 0 0,0 0 1 0 0,0 0 0 0 0,-1-1 0 0 0,1 1-1 0 0,0-1 1 0 0,1 1-10 0 0,248 14-1169 0 0,-184-16-1085 0 0,-36-20-1937 0 0,-30 16 2768 0 0</inkml:trace>
  <inkml:trace contextRef="#ctx0" brushRef="#br0" timeOffset="307.599">667 409 836 0 0,'-21'17'7272'0'0,"74"-14"-6072"0"0,3-3-942 0 0,155 0-2180 0 0,-192-27-2798 0 0,-17 21 3472 0 0</inkml:trace>
  <inkml:trace contextRef="#ctx0" brushRef="#br0" timeOffset="883.306">1437 4 904 0 0,'28'-4'5040'0'0,"-18"64"-4407"0"0,-9-46-347 0 0,23 351 1376 0 0,-2-177 99 0 0,-22-198-1774 0 0,-16-171-659 0 0,15 174 628 0 0,-1 0-1 0 0,0-1 0 0 0,-1 1 0 0 0,0 0 0 0 0,0 0 0 0 0,0 0 0 0 0,-1 1 0 0 0,0-1 0 0 0,0 1 0 0 0,-1 0 0 0 0,0 0 1 0 0,0 0-1 0 0,0 1 0 0 0,0-1 0 0 0,-1 1 0 0 0,0 1 0 0 0,0-1 0 0 0,-1 1 0 0 0,1 0 0 0 0,-1 0 0 0 0,0 1 0 0 0,-7-3 45 0 0,2 2-14 0 0,-1 0-1 0 0,0 0 1 0 0,0 1-1 0 0,0 0 1 0 0,0 2-1 0 0,0-1 1 0 0,0 2-1 0 0,-1-1 1 0 0,1 2-1 0 0,0 0 1 0 0,0 0-1 0 0,-6 3 15 0 0,9-1 13 0 0,0 1-1 0 0,1 0 0 0 0,-1 0 0 0 0,1 1 1 0 0,0 0-1 0 0,1 1 0 0 0,-1 0 0 0 0,1 0 0 0 0,0 1 1 0 0,1 0-1 0 0,-1 1 0 0 0,2-1 0 0 0,-1 1 1 0 0,1 0-1 0 0,0 1 0 0 0,0 0 0 0 0,1 0 0 0 0,1 0 1 0 0,-1 0-1 0 0,1 1 0 0 0,1 0 0 0 0,0 0 1 0 0,0 0-1 0 0,0 8-12 0 0,3-11 20 0 0,1 0 0 0 0,0-1 0 0 0,1 1 0 0 0,-1-1 0 0 0,1 1 0 0 0,0-1 0 0 0,1 0 0 0 0,-1 0 0 0 0,1 0 0 0 0,1 0 0 0 0,-1 0 0 0 0,1-1 0 0 0,0 1 0 0 0,0-1 0 0 0,1 0 0 0 0,-1 0 0 0 0,1-1 0 0 0,0 1 0 0 0,0-1 0 0 0,1 0 1 0 0,0 0-21 0 0,14 4-135 0 0,1 0 1 0 0,-1-1-1 0 0,1-1 1 0 0,0-1-1 0 0,1 0 1 0 0,-1-2 0 0 0,1-1-1 0 0,0-1 1 0 0,0 0-1 0 0,0-2 1 0 0,-1 0-1 0 0,1-2 1 0 0,0 0-1 0 0,-1-1 1 0 0,0-2 0 0 0,4-1 134 0 0,106-53-3657 0 0,-102 36 2571 0 0</inkml:trace>
  <inkml:trace contextRef="#ctx0" brushRef="#br0" timeOffset="1131.305">1773 402 1448 0 0,'16'-53'5153'0'0,"-32"80"-3268"0"0,14-14-1856 0 0,0 0 0 0 0,1 0-1 0 0,0 0 1 0 0,1 0 0 0 0,0 0-1 0 0,1-1 1 0 0,1 1 0 0 0,0 0 0 0 0,1 0-1 0 0,0-1 1 0 0,4 10-29 0 0,2 6-1075 0 0,-11-21-3824 0 0,-8-4 3695 0 0</inkml:trace>
  <inkml:trace contextRef="#ctx0" brushRef="#br0" timeOffset="1379.951">1743 256 1912 0 0,'13'-31'6473'0'0,"-10"1"-4627"0"0,-3 29-2139 0 0,0 1-97 0 0,0 0-463 0 0,0 0-395 0 0,2-12-2473 0 0,8 4 2463 0 0,-3 5 6 0 0</inkml:trace>
  <inkml:trace contextRef="#ctx0" brushRef="#br0" timeOffset="1951.713">1917 239 1036 0 0,'37'125'3252'0'0,"-12"103"2151"0"0,-25-241-4765 0 0,123-204-559 0 0,-71 146-531 0 0,-50 70 436 0 0,0 1 0 0 0,0 0 0 0 0,1-1 0 0 0,-1 1 0 0 0,0 0 1 0 0,0 0-1 0 0,0 1 0 0 0,1-1 0 0 0,-1 0 0 0 0,0 1 0 0 0,0-1 0 0 0,0 1 0 0 0,0 0 0 0 0,0-1 0 0 0,0 1 0 0 0,0 0 0 0 0,0 0 0 0 0,0 1 0 0 0,0-1 0 0 0,0 0 0 0 0,-1 1 0 0 0,1-1 0 0 0,-1 1 0 0 0,1-1 0 0 0,-1 1 0 0 0,1 0 0 0 0,-1-1 1 0 0,0 1-1 0 0,0 0 0 0 0,0 0 0 0 0,0 0 0 0 0,0 0 0 0 0,0 0 0 0 0,0 0 0 0 0,-1 0 0 0 0,1 1 0 0 0,-1-1 0 0 0,0 0 0 0 0,1 0 0 0 0,-1 0 0 0 0,0 0 0 0 0,0 2 16 0 0,25 140 384 0 0,52-269 33 0 0,42 20-450 0 0,-114 104 15 0 0,1 1 0 0 0,0-1 1 0 0,0 1-1 0 0,0 1 1 0 0,-1-1-1 0 0,1 1 1 0 0,0 0-1 0 0,-1 0 0 0 0,1 1 1 0 0,0-1-1 0 0,-1 1 1 0 0,0 0-1 0 0,1 1 1 0 0,-1 0-1 0 0,0 0 0 0 0,0 0 1 0 0,-1 0-1 0 0,1 0 1 0 0,-1 1-1 0 0,1 0 1 0 0,-1 0-1 0 0,0 0 0 0 0,-1 1 1 0 0,1 0-1 0 0,-1-1 1 0 0,0 1-1 0 0,0 0 1 0 0,1 1 17 0 0,46 94-1529 0 0,-38-29-3818 0 0,-12-64 4053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3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408 502 1484 0 0,'2'-11'3665'0'0,"-13"21"-1116"0"0,-146 177-852 0 0,9 73-1243 0 0,143-244-796 0 0,-13 27-572 0 0,-1-29-4083 0 0,19-14 3713 0 0</inkml:trace>
  <inkml:trace contextRef="#ctx0" brushRef="#br0" timeOffset="248.26">1 531 2252 0 0,'28'0'4851'0'0,"22"43"-3994"0"0,-32-27-252 0 0,293 203 1553 0 0,-82-115-7675 0 0,-180-92 2974 0 0,-32-10 1292 0 0</inkml:trace>
  <inkml:trace contextRef="#ctx0" brushRef="#br0" timeOffset="1575.446">1149 532 1004 0 0,'-4'-5'144'0'0,"0"0"1"0"0,0 0-1 0 0,-1 1 1 0 0,0-1-1 0 0,0 1 0 0 0,0 0 1 0 0,0 0-1 0 0,0 1 1 0 0,-1 0-1 0 0,0 0 0 0 0,0 0 1 0 0,0 0-1 0 0,0 1 0 0 0,0 0 1 0 0,0 1-1 0 0,-1-1 1 0 0,1 1-1 0 0,0 0 0 0 0,-1 1 1 0 0,1-1-1 0 0,-1 1 0 0 0,1 1 1 0 0,-1-1-1 0 0,1 1 1 0 0,-1 0-1 0 0,1 0 0 0 0,0 1 1 0 0,0 0-1 0 0,-1 0 0 0 0,1 1 1 0 0,-1 0-145 0 0,-7 6 135 0 0,0-1-1 0 0,1 1 1 0 0,1 1 0 0 0,-1 1-1 0 0,2-1 1 0 0,-1 2 0 0 0,2 0-1 0 0,-1 0 1 0 0,2 1 0 0 0,0 0-1 0 0,0 0 1 0 0,1 1 0 0 0,1 1-1 0 0,0-1 1 0 0,1 1 0 0 0,1 0-1 0 0,0 0 1 0 0,1 1 0 0 0,0 3-135 0 0,3-12 25 0 0,1-1 0 0 0,0 0-1 0 0,0 0 1 0 0,1 0 0 0 0,-1 1 0 0 0,1-1 0 0 0,1 0 0 0 0,-1 0 0 0 0,1 0 0 0 0,0-1-1 0 0,1 1 1 0 0,-1 0 0 0 0,1-1 0 0 0,0 1 0 0 0,0-1 0 0 0,1 0 0 0 0,0 0 0 0 0,0 0 0 0 0,0-1-1 0 0,0 1 1 0 0,1-1 0 0 0,-1 0 0 0 0,1 0 0 0 0,0-1 0 0 0,1 1 0 0 0,-1-1 0 0 0,0 0 0 0 0,1-1-1 0 0,0 1 1 0 0,0-1 0 0 0,-1 0 0 0 0,1 0 0 0 0,0-1 0 0 0,1 0 0 0 0,-1 0 0 0 0,0-1 0 0 0,0 1-1 0 0,0-1 1 0 0,0 0 0 0 0,1-1 0 0 0,-1 0 0 0 0,0 0 0 0 0,0 0 0 0 0,0-1 0 0 0,0 0-1 0 0,0 0-23 0 0,2 0-3 0 0,-1 0 0 0 0,0 0 0 0 0,1-1 0 0 0,-1 0 1 0 0,-1-1-1 0 0,1 1 0 0 0,0-1 0 0 0,-1-1 1 0 0,0 1-1 0 0,0-1 0 0 0,0 0 0 0 0,-1 0 1 0 0,1-1-1 0 0,-1 1 0 0 0,0-1 0 0 0,-1-1 1 0 0,0 1-1 0 0,0-1 0 0 0,0 1 0 0 0,-1-1 0 0 0,0 0 1 0 0,0 0-1 0 0,0-1 0 0 0,-1 1 0 0 0,0 0 1 0 0,-1-1-1 0 0,0 1 0 0 0,0-1 0 0 0,0 0 1 0 0,-1 1-1 0 0,-1-4 2 0 0,1 3 50 0 0,-1 6-51 0 0,1-1 0 0 0,-1 1-1 0 0,1-1 1 0 0,0 0-1 0 0,0 1 1 0 0,0-1 0 0 0,0 0-1 0 0,0 0 1 0 0,1 1 0 0 0,-1-1-1 0 0,1 1 1 0 0,-1-1 0 0 0,1 0-1 0 0,0 1 1 0 0,0-1 0 0 0,0 1-1 0 0,1 0 1 0 0,-1-1 0 0 0,0 1-1 0 0,1 0 1 0 0,0 0 0 0 0,-1 0-1 0 0,1 0 1 0 0,0 0 0 0 0,1-1 1 0 0,22 56 5 0 0,-6 91 639 0 0,-19-142-462 0 0,15 3 273 0 0,107-205-233 0 0,-78 148-474 0 0,-43 52 203 0 0,-1 0 30 0 0,9 3-17 0 0,100 154 54 0 0,-102-150-122 0 0,1 1 0 0 0,0-2 1 0 0,1 1-1 0 0,-1-1 1 0 0,1 0-1 0 0,0-1 1 0 0,1 0-1 0 0,0-1 1 0 0,-1 0-1 0 0,1 0 0 0 0,0-1 1 0 0,1 0-1 0 0,-1-1 1 0 0,1 0-1 0 0,-1-1 1 0 0,1 0-1 0 0,-1-1 0 0 0,1 0 1 0 0,-1 0-1 0 0,1-1 1 0 0,0 0 103 0 0,0-1-14 0 0,0 0 0 0 0,0 0 0 0 0,0 0 0 0 0,-1-2 0 0 0,1 1 0 0 0,-1-1 0 0 0,0-1 0 0 0,0 0 0 0 0,0 0 0 0 0,-1-1 0 0 0,0 0 0 0 0,0-1 0 0 0,0 0 0 0 0,-1 0 0 0 0,0-1 0 0 0,0 0 0 0 0,-1 0 0 0 0,0-1 0 0 0,-1 0 0 0 0,0 0 0 0 0,0-1 0 0 0,-1 0 0 0 0,0 0 0 0 0,0 0 0 0 0,-1 0 0 0 0,2-11 14 0 0,-6 18 52 0 0,1 1 0 0 0,-1-1 0 0 0,0 0 1 0 0,0 0-1 0 0,0 1 0 0 0,0-1 0 0 0,0 0 1 0 0,-1 0-1 0 0,1 1 0 0 0,-1-1 1 0 0,0 0-1 0 0,0 1 0 0 0,0-1 0 0 0,0 1 1 0 0,0-1-1 0 0,-1 1 0 0 0,1-1 0 0 0,-1 1 1 0 0,1 0-1 0 0,-1 0 0 0 0,0 0 0 0 0,0 0 1 0 0,0 0-1 0 0,0 0 0 0 0,0 0 0 0 0,-1 1 1 0 0,1-1-1 0 0,0 1 0 0 0,-1 0 0 0 0,1-1 1 0 0,-1 1-1 0 0,1 0 0 0 0,-1 1 0 0 0,0-1 1 0 0,1 0-1 0 0,-1 1 0 0 0,0-1 0 0 0,0 1-52 0 0,-109 3 788 0 0,103-2-754 0 0,1 2 0 0 0,-1-1 0 0 0,1 1 0 0 0,-1 1 0 0 0,1-1 0 0 0,0 1-1 0 0,0 1 1 0 0,1 0 0 0 0,-1 0 0 0 0,1 0 0 0 0,0 1 0 0 0,0 0 0 0 0,1 0-1 0 0,0 1 1 0 0,0-1 0 0 0,1 2 0 0 0,-1-1 0 0 0,1 0 0 0 0,1 1 0 0 0,0 0 0 0 0,0 0-1 0 0,0 0 1 0 0,1 1 0 0 0,0-1 0 0 0,-1 8-34 0 0,7-11-17 0 0,-1-1 0 0 0,1 0-1 0 0,0 0 1 0 0,0 0 0 0 0,1-1 0 0 0,-1 1 0 0 0,1-1-1 0 0,0 1 1 0 0,0-1 0 0 0,0 0 0 0 0,0-1 0 0 0,1 1 0 0 0,-1-1-1 0 0,1 0 1 0 0,-1 0 0 0 0,1 0 0 0 0,0-1 0 0 0,0 1-1 0 0,0-1 1 0 0,-1 0 0 0 0,1-1 0 0 0,0 1 0 0 0,0-1-1 0 0,4 0 18 0 0,2 0-112 0 0,0 0-1 0 0,0-1 0 0 0,1-1 0 0 0,-1 1 0 0 0,0-2 1 0 0,0 1-1 0 0,0-2 0 0 0,-1 1 0 0 0,1-2 0 0 0,-1 1 1 0 0,0-1-1 0 0,0-1 0 0 0,0 0 0 0 0,-1 0 0 0 0,0-1 1 0 0,0 0-1 0 0,-1-1 0 0 0,0 0 0 0 0,0 0 0 0 0,-1-1 1 0 0,0 1-1 0 0,0-2 0 0 0,-1 1 0 0 0,0-1 0 0 0,-1 0 1 0 0,0 0-1 0 0,0 0 0 0 0,1-7 113 0 0,7-18-153 0 0,-2-1 0 0 0,-1 0 0 0 0,-2-1 0 0 0,-1 0 0 0 0,-2 0 0 0 0,-2 0 0 0 0,0-37 153 0 0,-3-191 3174 0 0,-20 262-2759 0 0,19 49-502 0 0,1 0-1 0 0,3 0 0 0 0,1 0 1 0 0,3 0-1 0 0,2-1 0 0 0,1 0 1 0 0,3 0-1 0 0,1-1 0 0 0,2-1 1 0 0,9 12 87 0 0,36 81-6042 0 0,-55-121 4876 0 0</inkml:trace>
  <inkml:trace contextRef="#ctx0" brushRef="#br0" timeOffset="1824.14">2344 302 2104 0 0,'50'110'4029'0'0,"-42"-99"-3990"0"0,1 0-1 0 0,0 0 1 0 0,0-1 0 0 0,1-1 0 0 0,0 1 0 0 0,0-2 0 0 0,1 1 0 0 0,1-2 0 0 0,-1 1 0 0 0,1-2 0 0 0,3 2-39 0 0,91 16-3815 0 0,-93-24 2309 0 0</inkml:trace>
  <inkml:trace contextRef="#ctx0" brushRef="#br0" timeOffset="2091.505">2924 279 1060 0 0,'-22'16'6588'0'0,"-44"69"-4722"0"0,-62 150 755 0 0,56-91-3002 0 0,-14-9-3760 0 0,25-76-36 0 0,46-55 2901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2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24 1240 0 0,'0'0'804'0'0,"14"0"41"0"0,-7 0 3283 0 0,19-16-3764 0 0,-16 29-52 0 0,-8 94-70 0 0,4-1 0 0 0,5 0-1 0 0,21 92-241 0 0,-21-136-2203 0 0,-11-59 969 0 0,-1 4-1147 0 0,-8-1 1105 0 0</inkml:trace>
  <inkml:trace contextRef="#ctx0" brushRef="#br0" timeOffset="1132.035">1 321 964 0 0,'124'4'4697'0'0,"147"-6"-4269"0"0,71-30-1008 0 0,-339 32 567 0 0,18-1-123 0 0,0-1 1 0 0,0 0-1 0 0,0-1 1 0 0,-1-2-1 0 0,0 0 1 0 0,1-1-1 0 0,-2-1 1 0 0,13-6 135 0 0,-1-39 154 0 0,-31 51-104 0 0,0-45 1018 0 0,-30-8-143 0 0,-8-27 575 0 0,28 69-1391 0 0,9 46-313 0 0,2-17 320 0 0,-1 497 415 0 0,0-512-487 0 0,0-3-22 0 0,-1 1 1 0 0,1 0-1 0 0,0 0 0 0 0,-1 0 1 0 0,1 0-1 0 0,0 0 0 0 0,0 0 1 0 0,-1 0-1 0 0,1 0 0 0 0,0 0 1 0 0,-1 1-23 0 0,53-150 83 0 0,-50 148-88 0 0,-1 1-1 0 0,0-1 1 0 0,1 0 0 0 0,-1 1-1 0 0,1-1 1 0 0,-1 1 0 0 0,1-1-1 0 0,-1 1 1 0 0,1 0 0 0 0,0 0-1 0 0,-1-1 1 0 0,1 1 0 0 0,-1 0-1 0 0,1 0 1 0 0,0 1 0 0 0,-1-1-1 0 0,1 0 1 0 0,-1 1 0 0 0,1-1-1 0 0,-1 0 1 0 0,1 1 0 0 0,-1 0-1 0 0,1-1 1 0 0,-1 1 0 0 0,1 0-1 0 0,-1 0 1 0 0,0 0 0 0 0,1 0-1 0 0,-1 0 1 0 0,0 0 0 0 0,0 0-1 0 0,0 0 1 0 0,0 1 0 0 0,0-1-1 0 0,0 0 1 0 0,0 1 0 0 0,0-1-1 0 0,-1 0 1 0 0,1 1-1 0 0,0-1 7 0 0,7 7-48 0 0,28 25 61 0 0,-24-20-6 0 0,0 0 1 0 0,1-1-1 0 0,1 0 0 0 0,0-2 0 0 0,0 1 0 0 0,1-2 1 0 0,0 0-1 0 0,1 0 0 0 0,0-2 0 0 0,0 0 1 0 0,1 0-1 0 0,-1-2 0 0 0,1 0 0 0 0,18 2-8 0 0,-21-6-102 0 0,0 0-1 0 0,-1-2 0 0 0,1 1 0 0 0,0-2 0 0 0,0 0 0 0 0,-1 0 0 0 0,1-1 0 0 0,-1-1 0 0 0,0 0 0 0 0,0-1 0 0 0,0 0 0 0 0,0-1 0 0 0,-1-1 0 0 0,0 0 0 0 0,-1 0 0 0 0,1-1 0 0 0,-1-1 1 0 0,-1 0-1 0 0,0 0 0 0 0,9-11 103 0 0,-17 16-7 0 0,0 1 0 0 0,0-1 0 0 0,0 0 0 0 0,0 0 0 0 0,-1-1 1 0 0,0 1-1 0 0,0 0 0 0 0,0 0 0 0 0,0-1 0 0 0,-1 1 0 0 0,1-1 0 0 0,-1 1 1 0 0,0 0-1 0 0,0-1 0 0 0,-1 1 0 0 0,0 0 0 0 0,1-1 0 0 0,-1 1 1 0 0,-1 0-1 0 0,1 0 0 0 0,-1-1 0 0 0,1 1 0 0 0,-1 0 0 0 0,0 1 0 0 0,-1-1 1 0 0,1 0-1 0 0,-1 0 0 0 0,1 1 0 0 0,-1 0 0 0 0,0-1 0 0 0,0 1 0 0 0,-1 0 1 0 0,1 1-1 0 0,-1-1 0 0 0,1 1 0 0 0,-1-1 0 0 0,0 1 0 0 0,0 0 1 0 0,0 0-1 0 0,0 1 0 0 0,0-1 0 0 0,0 1 0 0 0,-1 0 0 0 0,1 0 0 0 0,0 0 1 0 0,-1 1-1 0 0,1 0 0 0 0,0-1 0 0 0,-1 1 0 0 0,1 1 0 0 0,-1-1 1 0 0,1 1-1 0 0,0 0 0 0 0,0 0 0 0 0,-1 0 0 0 0,1 0 0 0 0,0 1 0 0 0,0 0 1 0 0,-2 0 6 0 0,2-1 42 0 0,-1 0 1 0 0,0 0 0 0 0,1 0 0 0 0,-1 1 0 0 0,1-1 0 0 0,-1 1 0 0 0,1 0 0 0 0,0 1-1 0 0,0-1 1 0 0,0 1 0 0 0,0-1 0 0 0,0 1 0 0 0,0 1 0 0 0,1-1 0 0 0,0 0-1 0 0,-1 1 1 0 0,1 0 0 0 0,1-1 0 0 0,-1 1 0 0 0,0 0 0 0 0,1 1 0 0 0,0-1 0 0 0,0 0-1 0 0,0 1 1 0 0,1-1 0 0 0,-1 1 0 0 0,1-1 0 0 0,0 1 0 0 0,0 0 0 0 0,1-1-1 0 0,-1 1 1 0 0,1 0 0 0 0,0 0 0 0 0,0 0-43 0 0,5 2-11 0 0,-1-1 0 0 0,1 0 0 0 0,0 0 0 0 0,1 0 0 0 0,-1 0 0 0 0,1-1 0 0 0,0 0 0 0 0,0 0 0 0 0,1-1 0 0 0,0 0 0 0 0,-1 0 0 0 0,1 0 0 0 0,1-1 0 0 0,-1 0 0 0 0,0 0 0 0 0,1-1-1 0 0,-1 0 1 0 0,1-1 0 0 0,0 1 0 0 0,6-1 11 0 0,106 7-3947 0 0,-94-8 2985 0 0</inkml:trace>
  <inkml:trace contextRef="#ctx0" brushRef="#br0" timeOffset="1555.211">1791 411 1880 0 0,'5'-9'625'0'0,"-5"7"-569"0"0,0 0-1 0 0,0 1 0 0 0,0-1 0 0 0,1 0 0 0 0,-1 1 1 0 0,0-1-1 0 0,1 0 0 0 0,-1 1 0 0 0,1-1 0 0 0,0 0 1 0 0,-1 1-1 0 0,1-1 0 0 0,0 1 0 0 0,0 0 1 0 0,0-1-1 0 0,0 1 0 0 0,0 0 0 0 0,1-1 0 0 0,-1 1 1 0 0,0 0-1 0 0,1 0 0 0 0,-1 0 0 0 0,0 0 0 0 0,1 0 1 0 0,-1 0-1 0 0,1 0 0 0 0,0 1 0 0 0,-1-1 0 0 0,1 1 1 0 0,-1-1-1 0 0,1 1 0 0 0,0-1 0 0 0,0 1 0 0 0,-1 0 1 0 0,1 0-1 0 0,0 0 0 0 0,-1 0 0 0 0,1 0 1 0 0,0 0-1 0 0,0 1 0 0 0,-1-1 0 0 0,1 0 0 0 0,0 1 1 0 0,-1-1-1 0 0,1 1 0 0 0,-1 0 0 0 0,1-1 0 0 0,-1 1 1 0 0,1 0-1 0 0,-1 0 0 0 0,1 0 0 0 0,-1 0 0 0 0,0 0 1 0 0,1 1-1 0 0,-1-1-55 0 0,2 2 44 0 0,0 0-1 0 0,0 0 1 0 0,0 0 0 0 0,0 1 0 0 0,-1-1 0 0 0,0 1-1 0 0,1-1 1 0 0,-1 1 0 0 0,-1 0 0 0 0,1 0 0 0 0,0 0-1 0 0,-1 0 1 0 0,0 0 0 0 0,0 0 0 0 0,0 0-1 0 0,-1 0 1 0 0,1 0 0 0 0,-1 0 0 0 0,0 1 0 0 0,0-1-1 0 0,0 0 1 0 0,-1 0 0 0 0,1 0 0 0 0,-1 0 0 0 0,0 0-1 0 0,-1 0 1 0 0,1 0 0 0 0,-1 0 0 0 0,1 0 0 0 0,-1 0-1 0 0,-2 3-43 0 0,3-5-17 0 0,-19 27 1028 0 0,22-46 6 0 0,9-8-941 0 0,1 0-1 0 0,2 1 1 0 0,0 1 0 0 0,2 0-1 0 0,0 1 1 0 0,1 1 0 0 0,1 0-1 0 0,2 1 1 0 0,-1 1 0 0 0,2 1-1 0 0,16-10-75 0 0,-33 26-2 0 0,-1 1 0 0 0,0-1 0 0 0,1 1 1 0 0,-1 0-1 0 0,1 0 0 0 0,-1 1 0 0 0,1-1 0 0 0,-1 1 0 0 0,1 0 0 0 0,0 0 0 0 0,-1 0 0 0 0,1 0 0 0 0,-1 0 0 0 0,1 1 0 0 0,-1 0 1 0 0,1 0-1 0 0,-1 0 0 0 0,1 0 0 0 0,-1 0 0 0 0,0 1 0 0 0,1-1 0 0 0,-1 1 0 0 0,0 0 0 0 0,0 0 0 0 0,0 0 0 0 0,0 0 0 0 0,-1 1 1 0 0,1-1-1 0 0,-1 1 0 0 0,1-1 0 0 0,-1 1 0 0 0,0 0 0 0 0,0 0 0 0 0,0 0 0 0 0,0 2 2 0 0,62 118-441 0 0,-22 26-4321 0 0,-45-136 3578 0 0,-12 6-52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5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646 314 1076 0 0,'3'0'100'0'0,"1"0"-1"0"0,-1-1 1 0 0,0 1-1 0 0,1-1 1 0 0,-1 1 0 0 0,0-1-1 0 0,0 0 1 0 0,0 0-1 0 0,1 0 1 0 0,-1-1 0 0 0,0 1-1 0 0,0-1 1 0 0,-1 0-1 0 0,1 1 1 0 0,0-1 0 0 0,0-1-1 0 0,-1 1 1 0 0,0 0-1 0 0,1-1 1 0 0,-1 1 0 0 0,0-1-1 0 0,0 1 1 0 0,0-1-1 0 0,0 0 1 0 0,-1-1-100 0 0,6-3 626 0 0,-8 5-586 0 0,1 1 0 0 0,-1-1-1 0 0,0 1 1 0 0,0 0-1 0 0,1-1 1 0 0,-1 1-1 0 0,0 0 1 0 0,0 0-1 0 0,0 0 1 0 0,0 0 0 0 0,-1 0-1 0 0,1 0 1 0 0,0 0-1 0 0,0 0 1 0 0,-1 0-1 0 0,1 1 1 0 0,0-1-1 0 0,-1 0 1 0 0,1 1 0 0 0,0-1-1 0 0,-1 1 1 0 0,1-1-1 0 0,-1 1 1 0 0,1 0-1 0 0,-1 0 1 0 0,1 0 0 0 0,-1 0-1 0 0,1 0 1 0 0,-1 0-1 0 0,1 0 1 0 0,-1 0-1 0 0,1 0 1 0 0,-1 1-1 0 0,1-1 1 0 0,-1 1 0 0 0,1-1-1 0 0,-1 1 1 0 0,0 0-40 0 0,1-1 35 0 0,-29 3 70 0 0,-1 0 0 0 0,1 3 0 0 0,0 0 1 0 0,1 2-1 0 0,0 1 0 0 0,0 2 0 0 0,0 0 0 0 0,2 2 0 0 0,-1 1 0 0 0,2 1 0 0 0,-20 16-105 0 0,42-30 26 0 0,0 1 0 0 0,1 1-1 0 0,-1-1 1 0 0,1 0 0 0 0,-1 1-1 0 0,1 0 1 0 0,0-1-1 0 0,0 1 1 0 0,0 1 0 0 0,1-1-1 0 0,-1 0 1 0 0,1 1 0 0 0,0-1-1 0 0,-1 1 1 0 0,2-1 0 0 0,-1 1-1 0 0,0 0 1 0 0,1 0 0 0 0,-1 0-1 0 0,1 0 1 0 0,1 0 0 0 0,-1 0-1 0 0,0 1 1 0 0,1-1 0 0 0,0 0-1 0 0,0 0 1 0 0,0 0-1 0 0,0 1 1 0 0,1-1 0 0 0,0 0-1 0 0,0 0 1 0 0,0 0 0 0 0,0 0-1 0 0,0 0 1 0 0,1 0 0 0 0,0 0-1 0 0,0-1 1 0 0,0 1 0 0 0,0 0-1 0 0,1-1 1 0 0,-1 0 0 0 0,1 1-1 0 0,0-1 1 0 0,0 0 0 0 0,0-1-1 0 0,0 1 1 0 0,0 0-1 0 0,1-1 1 0 0,-1 0 0 0 0,1 0-1 0 0,1 1-25 0 0,174 74 684 0 0,-150-68-634 0 0,0 1-1 0 0,-1 2 1 0 0,0 0 0 0 0,-1 2-1 0 0,0 1 1 0 0,-1 1 0 0 0,-1 1-1 0 0,0 2 1 0 0,6 7-50 0 0,-28-24-2 0 0,-1 0 0 0 0,1 1 0 0 0,-1-1 0 0 0,1 1 0 0 0,-1 0 0 0 0,0-1 0 0 0,0 1 0 0 0,0 0 0 0 0,-1 0 0 0 0,1 0 0 0 0,-1 0 0 0 0,1 1 0 0 0,-1-1 0 0 0,0 0 0 0 0,-1 0 0 0 0,1 1 0 0 0,0-1 0 0 0,-1 1 0 0 0,0-1 0 0 0,0 1 0 0 0,0-1 0 0 0,0 1 0 0 0,0-1 0 0 0,-1 0 0 0 0,1 1 0 0 0,-1-1 0 0 0,0 0 0 0 0,0 1 0 0 0,0-1 0 0 0,-1 0 0 0 0,1 0 0 0 0,-1 0 0 0 0,0 0 0 0 0,0 0 0 0 0,0 0-1 0 0,0 0 1 0 0,0-1 0 0 0,0 1 0 0 0,-1-1 2 0 0,-5 6-27 0 0,-1-1-1 0 0,0-1 0 0 0,0 0 1 0 0,0 0-1 0 0,-1-1 0 0 0,1 0 1 0 0,-1 0-1 0 0,-1-1 0 0 0,1-1 1 0 0,0 1-1 0 0,-1-2 0 0 0,-1 1 28 0 0,-4-1-173 0 0,1 0 0 0 0,-1 0 0 0 0,1-2-1 0 0,-1 0 1 0 0,1 0 0 0 0,-1-2 0 0 0,1 0-1 0 0,0 0 1 0 0,0-2 0 0 0,-14-4 173 0 0,24 6-237 0 0,0 0 0 0 0,0 0 1 0 0,0-1-1 0 0,0 0 0 0 0,0 0 1 0 0,0 0-1 0 0,1 0 0 0 0,0-1 1 0 0,-1 0-1 0 0,1 0 0 0 0,0 0 0 0 0,1 0 1 0 0,-1 0-1 0 0,1-1 0 0 0,0 0 1 0 0,0 0-1 0 0,1 0 0 0 0,-1 0 1 0 0,1 0-1 0 0,-1-3 237 0 0,-2-17-1277 0 0</inkml:trace>
  <inkml:trace contextRef="#ctx0" brushRef="#br0" timeOffset="851.175">904 482 1080 0 0,'19'-25'4495'0'0,"-26"51"-2581"0"0,5-18-1896 0 0,-1 0-1 0 0,1 1 1 0 0,0-1-1 0 0,1 1 1 0 0,0-1 0 0 0,0 1-1 0 0,1-1 1 0 0,0 1-1 0 0,0 0 1 0 0,1-1-1 0 0,1 1 1 0 0,-1-1-1 0 0,1 1 1 0 0,1-1-1 0 0,-1 0 1 0 0,1 0-1 0 0,1 0 1 0 0,-1 0-1 0 0,2-1 1 0 0,-1 1-1 0 0,1-1 1 0 0,0 0-1 0 0,0 0 1 0 0,1-1-1 0 0,0 1 1 0 0,0-1 0 0 0,0-1-1 0 0,1 1 1 0 0,0-1-1 0 0,0 0 1 0 0,0-1-1 0 0,1 1 1 0 0,0-1-1 0 0,-1-1 1 0 0,8 2-18 0 0,0-3-43 0 0,1-2 1 0 0,-1 0-1 0 0,1-1 0 0 0,0 0 1 0 0,-1-1-1 0 0,0-1 1 0 0,1 0-1 0 0,-1-1 0 0 0,0-1 1 0 0,-1-1-1 0 0,1 0 1 0 0,-1 0-1 0 0,0-2 0 0 0,-1 0 1 0 0,0 0-1 0 0,0-1 1 0 0,-1-1-1 0 0,8-7 43 0 0,-14 10-71 0 0,-2 1 0 0 0,1-1-1 0 0,-1 0 1 0 0,0-1 0 0 0,0 1 0 0 0,-1-1 0 0 0,0 1 0 0 0,-1-1-1 0 0,1 0 1 0 0,-1 0 0 0 0,-1 0 0 0 0,0 0 0 0 0,0 0 0 0 0,0-1-1 0 0,-1 1 1 0 0,-1-7 71 0 0,1 14 9 0 0,0-1 0 0 0,-1 1 0 0 0,1-1 0 0 0,-1 1 0 0 0,1-1 0 0 0,-1 1-1 0 0,0-1 1 0 0,1 1 0 0 0,-1-1 0 0 0,0 1 0 0 0,0 0 0 0 0,0-1 0 0 0,0 1 0 0 0,0 0-1 0 0,0 0 1 0 0,-1 0 0 0 0,1 0 0 0 0,0 0 0 0 0,0 0 0 0 0,-1 0 0 0 0,1 0 0 0 0,-1 0 0 0 0,1 1-1 0 0,-1-1 1 0 0,1 1 0 0 0,-1-1 0 0 0,1 1 0 0 0,-1-1 0 0 0,1 1 0 0 0,-1 0 0 0 0,0 0-1 0 0,1 0 1 0 0,-1 0 0 0 0,0 0 0 0 0,1 0 0 0 0,-1 0 0 0 0,1 0 0 0 0,-1 1 0 0 0,0-1-1 0 0,1 1 1 0 0,-1-1 0 0 0,1 1 0 0 0,-1 0 0 0 0,1-1 0 0 0,0 1 0 0 0,-1 0 0 0 0,1 0 0 0 0,0 0-1 0 0,-1 0 1 0 0,1 0 0 0 0,0 0 0 0 0,0 0 0 0 0,0 1 0 0 0,0-1 0 0 0,0 0 0 0 0,0 1-9 0 0,-1 0-4 0 0,0 0 0 0 0,0 1 0 0 0,0-1 0 0 0,0 1 0 0 0,0-1 1 0 0,1 1-1 0 0,-1-1 0 0 0,1 1 0 0 0,0 0 0 0 0,0 0 0 0 0,0 0 1 0 0,0 0-1 0 0,0 0 0 0 0,1 0 0 0 0,-1 0 0 0 0,1 0 0 0 0,0 0 1 0 0,0 0-1 0 0,0 0 0 0 0,0 0 0 0 0,0 0 0 0 0,1 0 0 0 0,-1 0 1 0 0,1 0-1 0 0,0 0 0 0 0,0-1 0 0 0,0 1 0 0 0,0 0 0 0 0,1 0 1 0 0,-1-1-1 0 0,1 1 0 0 0,0 0 0 0 0,-1-1 0 0 0,1 0 0 0 0,0 1 1 0 0,0-1-1 0 0,1 0 0 0 0,-1 0 0 0 0,0 0 0 0 0,1 0 0 0 0,-1-1 1 0 0,1 1-1 0 0,0-1 0 0 0,-1 1 0 0 0,1-1 0 0 0,0 0 0 0 0,0 0 4 0 0,143 31-1150 0 0,-140-32 1094 0 0,9 2-78 0 0,0-1 0 0 0,1 0 0 0 0,-1-1 0 0 0,1-1 0 0 0,-1-1 0 0 0,1 0 0 0 0,-1-1 0 0 0,0 0 0 0 0,0-2 0 0 0,0 1 0 0 0,-1-2 0 0 0,0 0 0 0 0,0-1 0 0 0,0 0 0 0 0,0-1 134 0 0,-4-2 64 0 0,-1 0 1 0 0,0 0-1 0 0,0-1 1 0 0,-1 0 0 0 0,-1-1-1 0 0,0 0 1 0 0,0 0-1 0 0,-1 0 1 0 0,0-1-1 0 0,-2 0 1 0 0,1 0 0 0 0,-1 0-1 0 0,-1 0 1 0 0,-1-1-1 0 0,0 0 1 0 0,0 1-1 0 0,-1-1 1 0 0,-1 0 0 0 0,0 0-1 0 0,-1 1 1 0 0,-2-10-65 0 0,1 15 207 0 0,1 0 1 0 0,-1 1-1 0 0,0-1 0 0 0,-1 1 1 0 0,0 0-1 0 0,0-1 1 0 0,-1 1-1 0 0,1 1 0 0 0,-1-1 1 0 0,-1 0-1 0 0,0 1 1 0 0,1 0-1 0 0,-2 0 0 0 0,-4-4-207 0 0,-4 35 291 0 0,-4 154 365 0 0,19-121-493 0 0,56 285 441 0 0,-22-203-464 0 0,12 116-1048 0 0,-67-270-3151 0 0,6-6 2845 0 0,-3-6 24 0 0</inkml:trace>
  <inkml:trace contextRef="#ctx0" brushRef="#br0" timeOffset="1100.424">1830 250 1932 0 0,'6'-2'50'0'0,"-1"1"-1"0"0,1-1 1 0 0,0 1-1 0 0,0 0 1 0 0,0 0-1 0 0,0 1 1 0 0,0 0-1 0 0,0 0 1 0 0,0 0-1 0 0,0 1 1 0 0,0-1-1 0 0,0 2 1 0 0,0-1-1 0 0,-1 1 1 0 0,1-1-1 0 0,0 2 1 0 0,-1-1-1 0 0,1 1 1 0 0,-1-1-1 0 0,0 2 1 0 0,0-1 0 0 0,0 0-1 0 0,0 1 1 0 0,-1 0-1 0 0,1 0 1 0 0,-1 0-1 0 0,0 1 1 0 0,0 0-1 0 0,-1-1 1 0 0,1 1-1 0 0,-1 0 1 0 0,0 1-1 0 0,-1-1 1 0 0,1 1-1 0 0,-1-1 1 0 0,0 1-1 0 0,0 0 1 0 0,-1-1-1 0 0,0 1 1 0 0,0 0-1 0 0,0 0 1 0 0,0 0-1 0 0,-1 0 1 0 0,0 0-1 0 0,-1 6-49 0 0,2-2-5 0 0,-1 1-1 0 0,0-1 1 0 0,0 1-1 0 0,-1-1 1 0 0,0 1 0 0 0,-1-1-1 0 0,0 0 1 0 0,-1 0-1 0 0,0 0 1 0 0,-1 0-1 0 0,0 0 1 0 0,0 0-1 0 0,-1-1 1 0 0,0 0-1 0 0,-1 0 1 0 0,0 0-1 0 0,0-1 1 0 0,-1 0-1 0 0,0 0 1 0 0,-1-1-1 0 0,1 1 1 0 0,-1-2 0 0 0,-1 1-1 0 0,1-1 1 0 0,-1 0-1 0 0,0-1 1 0 0,-1 0-1 0 0,1-1 1 0 0,-1 0-1 0 0,0 0 1 0 0,0-1-1 0 0,0 0 1 0 0,0-1-1 0 0,-7 1 6 0 0,-25-17-1392 0 0,30 5 202 0 0</inkml:trace>
  <inkml:trace contextRef="#ctx0" brushRef="#br0" timeOffset="1425.42">2164 317 904 0 0,'1'-1'358'0'0,"-1"1"-239"0"0,0 1 0 0 0,0-1 1 0 0,0 0-1 0 0,1 1 1 0 0,-1-1-1 0 0,0 0 1 0 0,0 1-1 0 0,0-1 1 0 0,0 0-1 0 0,1 1 1 0 0,-1-1-1 0 0,0 0 1 0 0,0 0-1 0 0,0 1 0 0 0,1-1 1 0 0,-1 0-1 0 0,0 0 1 0 0,1 1-1 0 0,-1-1 1 0 0,0 0-1 0 0,0 0 1 0 0,1 0-1 0 0,-1 0 1 0 0,0 1-1 0 0,1-1 1 0 0,-1 0-1 0 0,0 0 0 0 0,1 0 1 0 0,-1 0-1 0 0,0 0 1 0 0,1 0-1 0 0,-1 0 1 0 0,1 0-1 0 0,-1 0 1 0 0,0 0-1 0 0,1 0 1 0 0,-1 0-1 0 0,0 0 1 0 0,1 0-1 0 0,-1 0 0 0 0,0 0 1 0 0,1-1-1 0 0,-1 1 1 0 0,0 0-1 0 0,1 0 1 0 0,-1 0-120 0 0,0 11 59 0 0,15 222 1936 0 0,65 106-538 0 0,-43-168-1150 0 0,-33-95-2705 0 0,-5-75 2307 0 0,1-1 0 0 0,-1 1 0 0 0,1 0 0 0 0,-1 0 0 0 0,1-1 0 0 0,-1 1 1 0 0,1 0-1 0 0,-1-1 0 0 0,0 1 0 0 0,1-1 0 0 0,-1 1 0 0 0,0-1 0 0 0,1 1 0 0 0,-1-1 1 0 0,0 1-1 0 0,0-1 0 0 0,1 0 0 0 0,-1 1 0 0 0,0-1 0 0 0,0 0 0 0 0,0 0 0 0 0,0 1 0 0 0,1-1 1 0 0,-1 0-1 0 0,0 0 0 0 0,0 0 0 0 0,0 0 0 0 0,0 0 0 0 0,0 0 0 0 0,0 0 0 0 0,1-1 1 0 0,-1 1-1 0 0,0 0 0 0 0,0 0 0 0 0,0-1 0 0 0,0 1 0 0 0,1 0 0 0 0,-1-1 0 0 0,0 1 1 0 0,0-1-1 0 0,1 1 0 0 0,-1-1 0 0 0,0 0 0 0 0,1 1 0 0 0,-1-1 0 0 0,1 1 0 0 0,-1-1 0 0 0,1 0 1 0 0,-1 0-1 0 0,1 1 0 0 0,-1-1 0 0 0,1 0 0 0 0,0 0 0 0 0,-1 0 0 0 0,1 0 91 0 0,-14-16-1166 0 0</inkml:trace>
  <inkml:trace contextRef="#ctx0" brushRef="#br0" timeOffset="1718.041">2237 399 1700 0 0,'7'-23'528'0'0,"-5"14"-369"0"0,0 1 0 0 0,0 0 0 0 0,0 0 0 0 0,1 0-1 0 0,1 0 1 0 0,-1 0 0 0 0,1 1 0 0 0,0-1 0 0 0,1 1 0 0 0,0 0 0 0 0,0 1 0 0 0,0-1 0 0 0,1 1-1 0 0,0 0 1 0 0,0 0 0 0 0,1 1 0 0 0,4-3-159 0 0,-6 8 37 0 0,0 1 1 0 0,0 0-1 0 0,0 0 0 0 0,-1 1 1 0 0,1-1-1 0 0,0 1 0 0 0,-1 0 1 0 0,1 1-1 0 0,-1-1 0 0 0,0 1 1 0 0,1-1-1 0 0,-1 1 0 0 0,-1 1 1 0 0,1-1-1 0 0,0 0 1 0 0,-1 1-1 0 0,0 0 0 0 0,0 0 1 0 0,0 0-1 0 0,0 0 0 0 0,0 0 1 0 0,-1 1-1 0 0,0-1 0 0 0,0 1 1 0 0,0 0-1 0 0,-1-1 0 0 0,1 1 1 0 0,-1 0-1 0 0,0 0 0 0 0,0 0 1 0 0,-1 0-1 0 0,0 1-37 0 0,3 1 68 0 0,0 0 0 0 0,-1 0 0 0 0,1 0 1 0 0,-2 0-1 0 0,1 1 0 0 0,-1-1 0 0 0,0 0 0 0 0,-1 1 0 0 0,0-1 1 0 0,0 1-1 0 0,0-1 0 0 0,-1 1 0 0 0,0-1 0 0 0,-1 1 1 0 0,1-1-1 0 0,-2 0 0 0 0,1 0 0 0 0,-1 0 0 0 0,0 0 0 0 0,0 0 1 0 0,-1-1-1 0 0,0 1 0 0 0,0-1 0 0 0,0 0 0 0 0,-1 0 1 0 0,0-1-1 0 0,0 1 0 0 0,0-1 0 0 0,-1 0 0 0 0,0 0 0 0 0,-3 1-68 0 0,-121 22-190 0 0,129-29 81 0 0,0 0-1 0 0,0-1 0 0 0,0 1 1 0 0,0-1-1 0 0,0 1 0 0 0,0-1 1 0 0,0 0-1 0 0,1 1 0 0 0,-1-1 1 0 0,0 0-1 0 0,1 0 0 0 0,0 1 1 0 0,-1-1-1 0 0,1 0 0 0 0,0 0 0 0 0,0 0 1 0 0,0 1-1 0 0,0-1 0 0 0,0 0 1 0 0,0 0-1 0 0,1 1 0 0 0,-1-1 1 0 0,1 0-1 0 0,-1 0 0 0 0,1 1 1 0 0,0-1-1 0 0,-1 0 0 0 0,1 1 1 0 0,0-1-1 0 0,0 1 0 0 0,0-1 0 0 0,0 1 1 0 0,0-1-1 0 0,1 1 0 0 0,-1 0 1 0 0,0 0-1 0 0,1-1 0 0 0,-1 1 1 0 0,1 0-1 0 0,-1 0 0 0 0,1 0 1 0 0,-1 1-1 0 0,2-1 110 0 0,16-14-1023 0 0</inkml:trace>
  <inkml:trace contextRef="#ctx0" brushRef="#br0" timeOffset="2075.541">2753 349 1988 0 0,'-12'14'414'0'0,"1"1"0"0"0,1 0-1 0 0,1 1 1 0 0,0 0 0 0 0,1 0-1 0 0,1 1 1 0 0,0 0 0 0 0,1 0-1 0 0,1 1 1 0 0,1 0 0 0 0,0 0-1 0 0,2 0 1 0 0,0 1-414 0 0,2-16 32 0 0,0 1 0 0 0,0-1 0 0 0,0 1 0 0 0,1-1-1 0 0,0 1 1 0 0,-1-1 0 0 0,1 0 0 0 0,1 1 0 0 0,-1-1 0 0 0,0 0 0 0 0,1 0 0 0 0,0 0-1 0 0,-1 0 1 0 0,1 0 0 0 0,0 0 0 0 0,1 0 0 0 0,-1-1 0 0 0,0 1 0 0 0,1-1 0 0 0,-1 0 0 0 0,1 1-1 0 0,0-1 1 0 0,0 0 0 0 0,0-1 0 0 0,0 1 0 0 0,0 0 0 0 0,0-1 0 0 0,1 0 0 0 0,-1 0-1 0 0,0 0 1 0 0,1 0 0 0 0,-1 0 0 0 0,1-1 0 0 0,-1 1 0 0 0,1-1 0 0 0,-1 0 0 0 0,1 0 0 0 0,0 0-32 0 0,133-30-59 0 0,-131 28 20 0 0,0-1 0 0 0,1 0 0 0 0,-1-1 0 0 0,-1 1 0 0 0,1-1 0 0 0,0 0 0 0 0,-1-1 0 0 0,0 1 0 0 0,0-1 0 0 0,0 0 0 0 0,-1 0 0 0 0,0-1 0 0 0,0 1 0 0 0,0-1 0 0 0,0 0 0 0 0,-1 0 0 0 0,0 0 0 0 0,-1 0 0 0 0,1-1 0 0 0,0-3 39 0 0,-4 5-34 0 0,-1 0-1 0 0,0 1 1 0 0,0-1 0 0 0,0 1 0 0 0,-1-1-1 0 0,1 1 1 0 0,-1 0 0 0 0,0 0 0 0 0,0 0 0 0 0,-1 0-1 0 0,1 0 1 0 0,-1 1 0 0 0,0 0 0 0 0,0-1 0 0 0,0 2-1 0 0,0-1 1 0 0,0 0 0 0 0,-1 1 0 0 0,1 0 0 0 0,-4-2 34 0 0,-163-49-824 0 0,121 29-2883 0 0,46 18 2455 0 0</inkml:trace>
  <inkml:trace contextRef="#ctx0" brushRef="#br0" timeOffset="2663.332">3149 214 1268 0 0,'-5'1'129'0'0,"0"1"-1"0"0,0 0 1 0 0,0 0-1 0 0,0 0 1 0 0,1 1 0 0 0,-1-1-1 0 0,1 1 1 0 0,-1 1-1 0 0,1-1 1 0 0,0 0-1 0 0,0 1 1 0 0,0 0 0 0 0,1 0-1 0 0,0 0 1 0 0,-1 0-1 0 0,1 1 1 0 0,1-1-1 0 0,-1 1 1 0 0,1 0 0 0 0,0 0-1 0 0,0 0 1 0 0,0 0-1 0 0,0 0 1 0 0,1 0 0 0 0,0 0-1 0 0,0 0 1 0 0,1 1-1 0 0,-1-1 1 0 0,1 0-1 0 0,0 1 1 0 0,0-1 0 0 0,1 0-1 0 0,0 1 1 0 0,0-1-1 0 0,0 0 1 0 0,1 0-1 0 0,-1 0 1 0 0,1 0 0 0 0,0 0-129 0 0,107 112 1143 0 0,-16-27-720 0 0,-91-88-405 0 0,-1 1 0 0 0,1 0-1 0 0,-1 0 1 0 0,1 0-1 0 0,-1 0 1 0 0,0 0-1 0 0,0 1 1 0 0,0-1 0 0 0,0 0-1 0 0,-1 0 1 0 0,1 1-1 0 0,-1-1 1 0 0,0 0-1 0 0,0 1 1 0 0,0-1 0 0 0,0 0-1 0 0,-1 1 1 0 0,1-1-1 0 0,-1 0 1 0 0,0 0 0 0 0,0 1-1 0 0,0-1 1 0 0,-1 0-1 0 0,1 0 1 0 0,-1 0-1 0 0,1 0 1 0 0,-1-1 0 0 0,0 1-1 0 0,0 0 1 0 0,0-1-1 0 0,0 1 1 0 0,-1-1-1 0 0,1 0 1 0 0,-1 1 0 0 0,0-1-1 0 0,1-1 1 0 0,-1 1-1 0 0,0 0 1 0 0,-1 0-18 0 0,-122 52 435 0 0,15-40-39 0 0,109-14-404 0 0,0-1 1 0 0,0 1 0 0 0,0-1-1 0 0,0 1 1 0 0,1-1 0 0 0,-1 0 0 0 0,0 0-1 0 0,1 0 1 0 0,-1 0 0 0 0,0 0 0 0 0,1 0-1 0 0,-1 0 1 0 0,1 0 0 0 0,0-1 0 0 0,-1 1-1 0 0,1-1 1 0 0,0 1 0 0 0,0-1-1 0 0,0 1 1 0 0,0-1 0 0 0,0 1 0 0 0,0-1-1 0 0,0 0 1 0 0,1 0 0 0 0,-1 0 0 0 0,0 1-1 0 0,1-1 1 0 0,0 0 0 0 0,-1 0 0 0 0,1 0-1 0 0,0 0 1 0 0,0 0 0 0 0,0 0 0 0 0,0 1-1 0 0,1-1 1 0 0,-1 0 0 0 0,0 0-1 0 0,1 0 1 0 0,-1 0 0 0 0,1 0 0 0 0,0 1-1 0 0,-1-1 1 0 0,1 0 0 0 0,0 1 0 0 0,0-1-1 0 0,0 0 1 0 0,0 1 0 0 0,1-1 0 0 0,-1 1-1 0 0,0 0 1 0 0,1-1 0 0 0,-1 1-1 0 0,1 0 1 0 0,-1 0 0 0 0,1 0 0 0 0,-1 0-1 0 0,1 0 1 0 0,1 0 7 0 0,23-22-121 0 0,1 2 1 0 0,0 0-1 0 0,2 2 0 0 0,1 1 1 0 0,0 2-1 0 0,1 1 0 0 0,1 1 1 0 0,6 0 120 0 0,115-59-412 0 0,-107 29 858 0 0,-46 43-320 0 0,-19-27 448 0 0,12 25-501 0 0,0-1 0 0 0,-1 1 0 0 0,1 0 0 0 0,-1 1 0 0 0,1 0 0 0 0,-1 0 0 0 0,0 1 0 0 0,0 0 0 0 0,1 0 0 0 0,-1 1 0 0 0,0 0 0 0 0,0 0 0 0 0,0 0 0 0 0,0 1 0 0 0,0 1 0 0 0,1 0-1 0 0,-1 0 1 0 0,0 0 0 0 0,1 1 0 0 0,-2 0-73 0 0,5-2 18 0 0,1 1 0 0 0,-1-1 0 0 0,1 1-1 0 0,0-1 1 0 0,-1 1 0 0 0,1 0 0 0 0,0 0-1 0 0,0 1 1 0 0,0-1 0 0 0,0 1 0 0 0,1-1-1 0 0,-1 1 1 0 0,1 0 0 0 0,-1 0 0 0 0,1 0 0 0 0,0 0-1 0 0,0 1 1 0 0,0-1 0 0 0,1 0 0 0 0,-1 1-1 0 0,1-1 1 0 0,0 1 0 0 0,0 0 0 0 0,0-1-1 0 0,0 1 1 0 0,1 0 0 0 0,-1 0 0 0 0,1-1-1 0 0,0 1 1 0 0,0 0 0 0 0,1 0 0 0 0,-1 0 0 0 0,1-1-1 0 0,0 2-17 0 0,5 4-115 0 0,1 0-1 0 0,1 0 0 0 0,0-1 1 0 0,0 0-1 0 0,0 0 0 0 0,1-1 1 0 0,0 0-1 0 0,0-1 0 0 0,1 1 1 0 0,0-2-1 0 0,0 0 0 0 0,1 0 1 0 0,-1-1-1 0 0,6 2 116 0 0,160 26-5593 0 0,-156-32 4497 0 0</inkml:trace>
  <inkml:trace contextRef="#ctx0" brushRef="#br0" timeOffset="10741.388">4835 112 924 0 0,'0'-20'2926'0'0,"19"-40"-875"0"0,5 48-233 0 0,-17 48-1609 0 0,-6-20-120 0 0,17 558 1581 0 0,-18-566-1677 0 0,0 0 0 0 0,0 0 0 0 0,1 0 0 0 0,0 0 0 0 0,0 0 0 0 0,1-1-1 0 0,0 1 1 0 0,1 0 0 0 0,0-1 0 0 0,0 0 0 0 0,0 0 0 0 0,1 0 0 0 0,0 0 0 0 0,0 0 0 0 0,1-1 0 0 0,0 1 0 0 0,0-1 0 0 0,0-1 0 0 0,1 1 0 0 0,0-1 0 0 0,0 0 0 0 0,0 0 0 0 0,1-1 0 0 0,-1 1-1 0 0,1-1 1 0 0,0-1 0 0 0,0 0 0 0 0,1 0 0 0 0,-1 0 0 0 0,1-1 0 0 0,-1 0 0 0 0,1 0 0 0 0,0-1 0 0 0,0 0 0 0 0,0 0 0 0 0,0-1 0 0 0,0 0 0 0 0,0 0 0 0 0,-1-1 0 0 0,1 0 0 0 0,2-1 7 0 0,3 0-434 0 0,0 0 1 0 0,0-1 0 0 0,0 0 0 0 0,0-1 0 0 0,-1-1 0 0 0,0 0 0 0 0,0 0 0 0 0,0-1 0 0 0,-1-1 0 0 0,0 0 0 0 0,0 0 0 0 0,-1-1 0 0 0,1-1 0 0 0,2-4 433 0 0,1-10-1267 0 0</inkml:trace>
  <inkml:trace contextRef="#ctx0" brushRef="#br0" timeOffset="11689.032">4701 375 1568 0 0,'-9'7'2589'0'0,"42"2"-1827"0"0,10-5-536 0 0,0-3 1 0 0,0-1-1 0 0,-1-2 0 0 0,1-2 0 0 0,20-5-226 0 0,8 0-39 0 0,-26 5-168 0 0,0-2 0 0 0,0-2 0 0 0,0-2 0 0 0,-1-2 0 0 0,-1-1-1 0 0,27-14 208 0 0,-65 26 27 0 0,0-1 0 0 0,-1 0 0 0 0,1-1-1 0 0,-1 1 1 0 0,1-1 0 0 0,-1 0 0 0 0,0 0-1 0 0,0 0 1 0 0,0-1 0 0 0,0 1-1 0 0,-1-1 1 0 0,1 0 0 0 0,-1 0 0 0 0,0 0-1 0 0,0 0 1 0 0,-1-1 0 0 0,1 1-1 0 0,-1-1 1 0 0,0 0 0 0 0,0 1 0 0 0,-1-1-1 0 0,1 0 1 0 0,-1 0 0 0 0,1-4-27 0 0,-2 8 266 0 0,0-47 1503 0 0,0 1 175 0 0,0 46-1878 0 0,0 1-13 0 0,0 0-18 0 0,0 0 8 0 0,-10-9 26 0 0,2 23-8 0 0,-3 110-70 0 0,-3 183 32 0 0,14-123 47 0 0,0-183-26 0 0,-5 11 354 0 0,96-198-350 0 0,-19 113-553 0 0,-69 74 489 0 0,0 0 0 0 0,1 1 0 0 0,-1-1 0 0 0,0 1 0 0 0,0-1 0 0 0,0 1 0 0 0,0 0 0 0 0,-1 0 0 0 0,1 1 0 0 0,0-1 0 0 0,-1 0 0 0 0,0 1 1 0 0,1 0-1 0 0,-1-1 0 0 0,0 1 0 0 0,0 0 0 0 0,-1 0 0 0 0,1 0 0 0 0,-1 0 0 0 0,1 0 0 0 0,-1 1 0 0 0,0-1 0 0 0,0 0 0 0 0,0 1 0 0 0,-1-1 0 0 0,1 1 0 0 0,-1-1 0 0 0,0 0 0 0 0,0 1 0 0 0,0 0 16 0 0,2 4-8 0 0,11 45-36 0 0,-12-40 26 0 0,1 0 1 0 0,0 0-1 0 0,2 0 0 0 0,-1 0 0 0 0,1 0 0 0 0,1-1 0 0 0,0 0 1 0 0,1 0-1 0 0,0 0 0 0 0,1-1 0 0 0,0 0 0 0 0,1 0 0 0 0,0-1 1 0 0,1 1-1 0 0,0-2 0 0 0,6 6 18 0 0,-4-13-115 0 0,0 0 1 0 0,-1-1-1 0 0,1 0 1 0 0,0-1-1 0 0,0 0 1 0 0,0-1 0 0 0,0 0-1 0 0,0-1 1 0 0,0 0-1 0 0,0-1 1 0 0,-1 0-1 0 0,0 0 1 0 0,1-1-1 0 0,-1-1 1 0 0,0 1-1 0 0,-1-2 1 0 0,1 1-1 0 0,-1-1 1 0 0,0-1-1 0 0,-1 0 1 0 0,0 0-1 0 0,0-1 1 0 0,1-1 114 0 0,89-82-1718 0 0,-85 79 1540 0 0</inkml:trace>
  <inkml:trace contextRef="#ctx0" brushRef="#br0" timeOffset="12356.474">6147 617 4340 0 0,'1'-1'6'0'0,"1"-1"1"0"0,-1 1-1 0 0,0-1 0 0 0,1 0 0 0 0,-1 1 0 0 0,0-1 0 0 0,0 0 0 0 0,0 0 0 0 0,0 1 0 0 0,-1-1 0 0 0,1 0 0 0 0,0 0 1 0 0,-1 0-1 0 0,1 0 0 0 0,-1 0 0 0 0,0 0 0 0 0,0 0 0 0 0,1 0 0 0 0,-1 0 0 0 0,-1 0 0 0 0,1 0 0 0 0,0 0 0 0 0,0 0 0 0 0,-1 0 1 0 0,1 0-1 0 0,-1 0 0 0 0,0 0 0 0 0,1 0 0 0 0,-1 0 0 0 0,0 0 0 0 0,0 0 0 0 0,0 1 0 0 0,-1-1 0 0 0,1 0 0 0 0,0 1 0 0 0,-1-1 1 0 0,1 1-1 0 0,-1-1 0 0 0,1 1 0 0 0,-1 0 0 0 0,1 0 0 0 0,-1 0 0 0 0,0 0 0 0 0,0 0 0 0 0,0 0 0 0 0,1 0 0 0 0,-1 0 0 0 0,0 1 1 0 0,0-1-1 0 0,0 1 0 0 0,0-1 0 0 0,0 1 0 0 0,0 0 0 0 0,0 0 0 0 0,-1 0 0 0 0,1 0 0 0 0,0 0 0 0 0,0 0 0 0 0,0 1 1 0 0,0-1-1 0 0,0 1 0 0 0,0-1 0 0 0,0 1-6 0 0,-7 4 46 0 0,-1 0 0 0 0,1 0 0 0 0,1 1 0 0 0,-1 0 0 0 0,1 0 0 0 0,0 1 0 0 0,0 0 0 0 0,1 1 0 0 0,0-1 0 0 0,0 1 0 0 0,1 1 0 0 0,0-1 0 0 0,0 1 0 0 0,1 0 0 0 0,0 1 0 0 0,1-1 0 0 0,-3 9-46 0 0,4-11 93 0 0,1-5-68 0 0,0 0 0 0 0,0 0 0 0 0,1 0 1 0 0,-1 0-1 0 0,1 1 0 0 0,0-1 0 0 0,0 0 0 0 0,0 0 0 0 0,0 1 0 0 0,0-1 0 0 0,0 1 0 0 0,0-1 1 0 0,1 1-1 0 0,-1 0 0 0 0,1-1 0 0 0,0 1 0 0 0,0-1 0 0 0,0 1 0 0 0,0 0 0 0 0,0-1 0 0 0,1 1 0 0 0,-1-1 1 0 0,1 1-1 0 0,-1-1 0 0 0,1 1 0 0 0,0-1 0 0 0,0 1 0 0 0,0-1 0 0 0,1 0 0 0 0,-1 0 0 0 0,0 1 0 0 0,1-1 1 0 0,-1 0-1 0 0,1 0 0 0 0,0 0 0 0 0,0-1 0 0 0,0 1 0 0 0,0 0 0 0 0,0-1 0 0 0,0 1 0 0 0,0-1 1 0 0,0 1-1 0 0,1-1-25 0 0,13 0-6 0 0,-1-1 1 0 0,1-1 0 0 0,-1 0 0 0 0,0-1 0 0 0,1-1-1 0 0,-1 0 1 0 0,0-1 0 0 0,-1-1 0 0 0,1 0 0 0 0,-1-1-1 0 0,0-1 1 0 0,0 0 0 0 0,-1 0 0 0 0,0-2 0 0 0,0 0-1 0 0,-1 0 1 0 0,0-1 0 0 0,0 0 0 0 0,-1-1 0 0 0,-1-1 0 0 0,0 0-1 0 0,-1 0 1 0 0,0 0 0 0 0,5-10 5 0 0,-11-8 677 0 0,-7 36-663 0 0,-1 1-1 0 0,1-1 0 0 0,0 1 0 0 0,0 0 0 0 0,1 0 1 0 0,0 0-1 0 0,0 1 0 0 0,1-1 0 0 0,0 1 1 0 0,0-1-1 0 0,1 1 0 0 0,0 0 0 0 0,0 0 0 0 0,1-1 1 0 0,0 1-1 0 0,0 0 0 0 0,1 0 0 0 0,0 0-13 0 0,-1-4-8 0 0,2-1 2 0 0,0 1-1 0 0,0-1 0 0 0,0 0 0 0 0,0 0 0 0 0,0 0 0 0 0,1 0 1 0 0,0 0-1 0 0,-1 0 0 0 0,1-1 0 0 0,0 1 0 0 0,0-1 1 0 0,0 0-1 0 0,1 0 0 0 0,-1 0 0 0 0,1-1 0 0 0,-1 1 0 0 0,1-1 1 0 0,-1 1-1 0 0,1-1 0 0 0,0 0 0 0 0,-1-1 0 0 0,1 1 0 0 0,0-1 1 0 0,0 0-1 0 0,0 1 0 0 0,-1-2 0 0 0,1 1 0 0 0,0 0 1 0 0,0-1-1 0 0,0 0 0 0 0,-1 1 0 0 0,1-2 0 0 0,0 1 0 0 0,-1 0 1 0 0,3-2 6 0 0,8-3-36 0 0,1-2-1 0 0,-1 0 1 0 0,0-1 0 0 0,0 0 0 0 0,-1-1 0 0 0,-1 0 0 0 0,1-1 0 0 0,-2-1 0 0 0,1 0 0 0 0,-2 0-1 0 0,0-1 1 0 0,0-1 0 0 0,-1 0 0 0 0,-1 0 0 0 0,0 0 0 0 0,-1-1 0 0 0,-1 0 0 0 0,0-1 0 0 0,-1 1 0 0 0,-1-1-1 0 0,0 0 1 0 0,-1 0 0 0 0,-1 0 0 0 0,0-1 0 0 0,-2 1 0 0 0,0-16 36 0 0,4-244 1159 0 0,-28 170 56 0 0,24 105-1060 0 0,0 1-11 0 0,0-11 195 0 0,5 58-264 0 0,1 0 0 0 0,3 0 1 0 0,1-1-1 0 0,3 0 0 0 0,17 42-75 0 0,2 12-252 0 0,8 59-1410 0 0,-30-54-2769 0 0,-10-94 3220 0 0</inkml:trace>
  <inkml:trace contextRef="#ctx0" brushRef="#br0" timeOffset="12607.075">6506 372 2128 0 0,'-17'0'3320'0'0,"30"1"-1778"0"0,23 1-992 0 0,166-1-1825 0 0,-108-2-1665 0 0,-52 1 1571 0 0</inkml:trace>
  <inkml:trace contextRef="#ctx0" brushRef="#br0" timeOffset="38703.06">272 2109 1588 0 0,'10'-1'152'0'0,"-1"0"0"0"0,1-1 0 0 0,-1 0-1 0 0,0-1 1 0 0,0 0 0 0 0,0 0 0 0 0,0-1-1 0 0,-1 0 1 0 0,1-1 0 0 0,-1 0 0 0 0,0 0 0 0 0,-1 0-1 0 0,1-1 1 0 0,-1 0 0 0 0,0-1 0 0 0,0 0 0 0 0,-1 0-1 0 0,0 0 1 0 0,0-1 0 0 0,-1 0 0 0 0,0 0 0 0 0,0 0-1 0 0,-1 0 1 0 0,0-1 0 0 0,-1 0 0 0 0,1 0 0 0 0,-2 0-1 0 0,1 0 1 0 0,-1 0 0 0 0,-1-1 0 0 0,0 1-1 0 0,0-1 1 0 0,-1 0-152 0 0,0 2 23 0 0,-1 0-1 0 0,0 0 1 0 0,0 0-1 0 0,-1 0 1 0 0,0 0-1 0 0,0 0 1 0 0,-1 1 0 0 0,0 0-1 0 0,-1-1 1 0 0,1 1-1 0 0,-1 0 1 0 0,-1 0-1 0 0,1 1 1 0 0,-1-1-1 0 0,0 1 1 0 0,-1 0-1 0 0,1 1 1 0 0,-1-1-1 0 0,-1 1 1 0 0,1 0 0 0 0,0 1-1 0 0,-1-1 1 0 0,0 1-1 0 0,0 1 1 0 0,-1-1-1 0 0,1 1 1 0 0,-1 0-1 0 0,1 1 1 0 0,-1 0-1 0 0,0 0 1 0 0,0 1-1 0 0,0 0 1 0 0,0 0-1 0 0,0 1 1 0 0,-8 0-23 0 0,3 5 8 0 0,0 0-1 0 0,0 1 1 0 0,0 1-1 0 0,0 0 1 0 0,1 0 0 0 0,1 1-1 0 0,-1 1 1 0 0,1 0-1 0 0,0 1 1 0 0,1 0-1 0 0,1 0 1 0 0,-1 1 0 0 0,1 0-1 0 0,1 1 1 0 0,0 0-1 0 0,1 1 1 0 0,0-1 0 0 0,1 1-1 0 0,0 2-7 0 0,-8 17 19 0 0,2 0 0 0 0,1 0 0 0 0,2 1 0 0 0,1 1 0 0 0,1 0 0 0 0,2 0 0 0 0,1 16-19 0 0,2-43 19 0 0,1 0 1 0 0,0 0-1 0 0,1 0 1 0 0,-1 0-1 0 0,2 0 1 0 0,-1 0-1 0 0,1 0 1 0 0,0 0-1 0 0,0 0 1 0 0,1 0-1 0 0,0 0 1 0 0,0-1-1 0 0,0 1 1 0 0,1 0-1 0 0,0-1 1 0 0,0 0-1 0 0,1 0 1 0 0,0 0-1 0 0,0 0 1 0 0,0-1-1 0 0,1 1 1 0 0,0-1-1 0 0,0 0 1 0 0,0-1-1 0 0,1 1 1 0 0,-1-1-1 0 0,1 0 1 0 0,0 0-1 0 0,0-1 1 0 0,1 0-1 0 0,-1 0 1 0 0,0 0-1 0 0,3 0-19 0 0,6-5-67 0 0,0 0 0 0 0,-1 0 0 0 0,1-2 0 0 0,-1 1 0 0 0,0-2 0 0 0,0 0 0 0 0,0-1 0 0 0,-1 0-1 0 0,1-1 1 0 0,-2 0 0 0 0,1-1 0 0 0,-1-1 0 0 0,0 0 0 0 0,-1-1 0 0 0,0 0 0 0 0,0 0 0 0 0,-1-1 0 0 0,-1-1 0 0 0,0 0 0 0 0,0 0 0 0 0,-1 0-1 0 0,-1-1 1 0 0,0 0 0 0 0,-1-1 0 0 0,0 0 0 0 0,-1 0 0 0 0,-1 0 0 0 0,0 0 0 0 0,-1-1 0 0 0,1-5 67 0 0,28-117-761 0 0,-32 136 751 0 0,0 1 106 0 0,0 0-2 0 0,-18 17 270 0 0,20-5-430 0 0,0 1 0 0 0,1 0 0 0 0,0-1 0 0 0,1 0 1 0 0,0 1-1 0 0,1-2 0 0 0,0 1 0 0 0,1 0 0 0 0,0-1 0 0 0,1 0 0 0 0,0-1 0 0 0,1 0 0 0 0,0 0 0 0 0,1 0 0 0 0,0-1 0 0 0,0 0 0 0 0,1-1 0 0 0,0 0 0 0 0,1 0 0 0 0,-1-1 0 0 0,5 1 66 0 0,23 13-2404 0 0,-26-15 1020 0 0</inkml:trace>
  <inkml:trace contextRef="#ctx0" brushRef="#br0" timeOffset="39091.658">628 1779 880 0 0,'100'120'2406'0'0,"-75"-89"-1970"0"0,103 159 854 0 0,-93-45 2322 0 0,-35-144-3585 0 0,-1 0 1 0 0,1 0-1 0 0,-1 0 0 0 0,1 0 1 0 0,-1 0-1 0 0,0 0 0 0 0,1 0 1 0 0,-1 0-1 0 0,0 0 0 0 0,0-1 1 0 0,0 1-1 0 0,0 0 0 0 0,1-1 0 0 0,-1 1 1 0 0,0 0-1 0 0,0-1 0 0 0,0 1 1 0 0,0-1-1 0 0,0 0 0 0 0,-1 1 1 0 0,1-1-1 0 0,0 0 0 0 0,0 0 1 0 0,0 1-1 0 0,0-1 0 0 0,0 0 1 0 0,0 0-1 0 0,0 0 0 0 0,-1 0 0 0 0,1 0 1 0 0,0-1-1 0 0,0 1 0 0 0,0 0 1 0 0,0 0-1 0 0,0-1 0 0 0,0 1 1 0 0,0-1-1 0 0,0 1 0 0 0,0-1 1 0 0,0 1-1 0 0,0-1 0 0 0,0 0 0 0 0,0 1 1 0 0,0-1-1 0 0,1 0 0 0 0,-1 0 1 0 0,0 0-1 0 0,0 1 0 0 0,1-1 1 0 0,-1 0-1 0 0,1 0 0 0 0,-1 0 1 0 0,0-1-28 0 0,-4-5 24 0 0,1 0 0 0 0,0 0 0 0 0,0 0 0 0 0,0-1 0 0 0,1 1 1 0 0,0-1-1 0 0,0 0 0 0 0,1 0 0 0 0,0 0 0 0 0,0-1 0 0 0,1 1 1 0 0,0 0-1 0 0,1 0 0 0 0,0-1 0 0 0,0 1 0 0 0,1 0 1 0 0,0-1-1 0 0,0 1 0 0 0,1 0 0 0 0,0 0 0 0 0,0 0 0 0 0,1 0 1 0 0,0 0-1 0 0,1 1 0 0 0,2-6-24 0 0,7-10-278 0 0,0-1 1 0 0,2 2-1 0 0,0 0 1 0 0,2 1-1 0 0,0 0 0 0 0,1 2 1 0 0,11-9 277 0 0,55-39-5543 0 0,-75 60 4341 0 0</inkml:trace>
  <inkml:trace contextRef="#ctx0" brushRef="#br0" timeOffset="39946.548">1005 2027 904 0 0,'-22'20'4256'0'0,"22"-18"-4188"0"0,0 0 1 0 0,0 0-1 0 0,1 0 0 0 0,-1 0 1 0 0,0 0-1 0 0,1 0 1 0 0,-1-1-1 0 0,1 1 0 0 0,-1 0 1 0 0,1 0-1 0 0,0 0 1 0 0,0-1-1 0 0,0 1 0 0 0,0-1 1 0 0,0 1-1 0 0,0 0 1 0 0,1-1-1 0 0,-1 0 0 0 0,0 1 1 0 0,1-1-1 0 0,-1 0 1 0 0,1 0-1 0 0,-1 1 0 0 0,1-1 1 0 0,0 0-1 0 0,-1-1 1 0 0,1 1-1 0 0,0 0 0 0 0,0 0 1 0 0,0-1-1 0 0,-1 1 1 0 0,1-1-1 0 0,0 0 0 0 0,1 1-68 0 0,10 0 45 0 0,0 0-1 0 0,-1-1 0 0 0,1 0 0 0 0,0-1 1 0 0,0-1-1 0 0,0 0 0 0 0,0 0 1 0 0,0-1-1 0 0,-1-1 0 0 0,0 0 0 0 0,0-1 1 0 0,0 0-1 0 0,0-1 0 0 0,0-1-44 0 0,27-9-31 0 0,-32 12 2 0 0,2 2-8 0 0,0 0-1 0 0,-1-1 1 0 0,1-1 0 0 0,-1 1-1 0 0,0-1 1 0 0,0-1-1 0 0,-1 0 1 0 0,1 0 0 0 0,-1 0-1 0 0,0-1 1 0 0,0 0-1 0 0,-1 0 1 0 0,0-1 0 0 0,0 1-1 0 0,0-1 1 0 0,-1-1-1 0 0,0 1 1 0 0,0-2 37 0 0,-4 8-125 0 0,-16-20-101 0 0,7 18 231 0 0,0 0 0 0 0,-1 1 0 0 0,1 0 0 0 0,-1 1 0 0 0,0-1 0 0 0,1 2 0 0 0,-1-1 0 0 0,0 1 0 0 0,0 0 0 0 0,1 1 0 0 0,-1 0 0 0 0,0 1 0 0 0,1-1 0 0 0,-1 2 0 0 0,1-1-1 0 0,0 1 1 0 0,0 0 0 0 0,0 1 0 0 0,-5 2-5 0 0,5-3 39 0 0,0-1-1 0 0,0 1 1 0 0,0 1-1 0 0,1-1 1 0 0,-1 1-1 0 0,1 1 1 0 0,0 0-1 0 0,0-1 1 0 0,0 2-1 0 0,1-1 1 0 0,-1 1-1 0 0,2 0 1 0 0,-1 1-1 0 0,0-1 1 0 0,1 1-1 0 0,1 0 1 0 0,-1 0-1 0 0,1 1 1 0 0,0-1-1 0 0,1 1 1 0 0,-1 0-1 0 0,2 0 1 0 0,-2 6-39 0 0,7-7 22 0 0,1 0 0 0 0,1 0 1 0 0,0 0-1 0 0,-1-1 0 0 0,2 0 1 0 0,-1 0-1 0 0,1 0 0 0 0,0-1 1 0 0,0 0-1 0 0,1 0 0 0 0,-1 0 1 0 0,1-1-1 0 0,0 0 0 0 0,0 0 1 0 0,1-1-1 0 0,-1 0 0 0 0,1 0 1 0 0,-1 0-1 0 0,1-1 0 0 0,0-1 1 0 0,0 1-1 0 0,0-1 0 0 0,0-1 0 0 0,0 1 1 0 0,5-2-23 0 0,25 4-642 0 0,-1-2 1 0 0,1-1-1 0 0,0-2 0 0 0,0-2 1 0 0,-1-1-1 0 0,0-2 1 0 0,5-3 641 0 0,-2 1-1258 0 0,-4-3 24 0 0</inkml:trace>
  <inkml:trace contextRef="#ctx0" brushRef="#br0" timeOffset="40455.753">1986 1842 1164 0 0,'9'21'4115'0'0,"-8"40"-2787"0"0,-2-46-886 0 0,2 273 2699 0 0,-1-285-3143 0 0,0 0 0 0 0,0 0 1 0 0,0 0-1 0 0,1 1 1 0 0,-1-1-1 0 0,1 0 0 0 0,-1 0 1 0 0,1 0-1 0 0,0 0 1 0 0,0 0-1 0 0,1-1 0 0 0,-1 1 1 0 0,1 0-1 0 0,-1 0 1 0 0,1-1-1 0 0,0 1 0 0 0,0-1 1 0 0,0 1-1 0 0,0-1 1 0 0,0 0-1 0 0,1 0 0 0 0,-1 0 1 0 0,1 0-1 0 0,-1 0 1 0 0,1-1-1 0 0,0 1 0 0 0,0-1 1 0 0,-1 0-1 0 0,1 0 0 0 0,0 0 1 0 0,0 0-1 0 0,0 0 1 0 0,0 0-1 0 0,1-1 0 0 0,-1 0 1 0 0,0 1-1 0 0,0-1 1 0 0,0 0-1 0 0,0-1 0 0 0,0 1 1 0 0,0 0-1 0 0,1-1 2 0 0,4-3-312 0 0,-1 0 0 0 0,0-1-1 0 0,0 0 1 0 0,-1 0-1 0 0,0 0 1 0 0,0-1 0 0 0,0 0-1 0 0,0 0 1 0 0,-1 0 0 0 0,0-1-1 0 0,0 0 1 0 0,-1 0 0 0 0,0 0-1 0 0,0 0 1 0 0,-1-1-1 0 0,1 1 1 0 0,-2-1 0 0 0,1 0-1 0 0,-1 0 1 0 0,0 0 0 0 0,-1 0-1 0 0,0-6 313 0 0,2-26-1262 0 0</inkml:trace>
  <inkml:trace contextRef="#ctx0" brushRef="#br0" timeOffset="40751.478">2034 1564 1004 0 0,'-5'-21'6471'0'0,"-3"-7"-1739"0"0,-16 20-5545 0 0,10 38-7702 0 0,14-25 7312 0 0</inkml:trace>
  <inkml:trace contextRef="#ctx0" brushRef="#br0" timeOffset="41578.02">2212 1955 1100 0 0,'0'0'467'0'0,"15"21"1569"0"0,-2 2-1566 0 0,-1-5-136 0 0,0 0 0 0 0,-2 1 0 0 0,0 1 0 0 0,-1-1 1 0 0,-1 2-1 0 0,-1-1 0 0 0,-1 1 0 0 0,-1 0 0 0 0,0 0 1 0 0,-2 0-1 0 0,1 20-334 0 0,-9-9 1634 0 0,-6-36-1206 0 0,-11-48-573 0 0,19 33 80 0 0,2 0 0 0 0,0 0 0 0 0,1 0 1 0 0,2 0-1 0 0,-1 0 0 0 0,2 0 0 0 0,1 0 0 0 0,0 1 0 0 0,1-1 0 0 0,1 1 0 0 0,1 0 0 0 0,0 1 0 0 0,10-16 65 0 0,-16 29-58 0 0,0 0 0 0 0,0 0 0 0 0,1 1 0 0 0,-1-1 0 0 0,1 0 0 0 0,0 1 0 0 0,0 0 0 0 0,0-1 0 0 0,1 1 0 0 0,-1 0 0 0 0,1 0 0 0 0,0 0 0 0 0,-1 0 0 0 0,1 1 0 0 0,0-1 0 0 0,1 1 0 0 0,-1 0 0 0 0,0 0 0 0 0,1 0 0 0 0,-1 0 0 0 0,1 1 0 0 0,0-1 0 0 0,0 1 0 0 0,-1 0 0 0 0,1 0 0 0 0,0 0 0 0 0,0 1 0 0 0,0-1 0 0 0,0 1 0 0 0,0 0 0 0 0,0 0 0 0 0,0 0 0 0 0,0 1 0 0 0,0-1 0 0 0,0 1 0 0 0,-1 0 0 0 0,1 0 0 0 0,0 1 0 0 0,0-1 0 0 0,0 1 58 0 0,8 8-52 0 0,-1 1 1 0 0,0 0-1 0 0,0 1 0 0 0,-1 0 0 0 0,-1 1 1 0 0,0-1-1 0 0,-1 2 0 0 0,0-1 1 0 0,-1 1-1 0 0,-1 1 0 0 0,0-1 1 0 0,-1 1-1 0 0,0 0 0 0 0,-1 0 0 0 0,-1 1 1 0 0,0-1-1 0 0,-1 1 0 0 0,-1-1 1 0 0,-1 13 51 0 0,18 78-51 0 0,-17-105 44 0 0,-1 1-1 0 0,1-1 0 0 0,-1 1 1 0 0,1-1-1 0 0,-1 0 0 0 0,1 1 1 0 0,0-1-1 0 0,0 1 0 0 0,0-1 1 0 0,0 0-1 0 0,0 0 0 0 0,0 0 1 0 0,0 0-1 0 0,0 0 0 0 0,0 0 1 0 0,0 0-1 0 0,1 0 0 0 0,-1 0 1 0 0,0 0-1 0 0,1 0 0 0 0,-1-1 1 0 0,0 1-1 0 0,1-1 0 0 0,-1 1 1 0 0,1-1-1 0 0,-1 1 1 0 0,1-1-1 0 0,-1 0 0 0 0,1 0 1 0 0,0 0-1 0 0,-1 0 0 0 0,1 0 1 0 0,-1 0-1 0 0,1 0 0 0 0,-1 0 1 0 0,1-1-1 0 0,-1 1 0 0 0,1-1 1 0 0,-1 1-1 0 0,1-1 0 0 0,-1 1 1 0 0,0-1-1 0 0,1 0 0 0 0,-1 0 1 0 0,0 0-1 0 0,1 0 0 0 0,-1 0 8 0 0,66-48-1565 0 0,-47 29 685 0 0,-1 0-208 0 0</inkml:trace>
  <inkml:trace contextRef="#ctx0" brushRef="#br0" timeOffset="42545.597">3009 1959 1068 0 0,'-90'30'2573'0'0,"75"-20"-2410"0"0,1 1 0 0 0,1 0 1 0 0,-1 1-1 0 0,2 1 0 0 0,0 0 0 0 0,0 0 1 0 0,2 1-1 0 0,-1 1 0 0 0,2 0 0 0 0,0 0 1 0 0,1 1-1 0 0,0 0 0 0 0,1 0 0 0 0,1 1 1 0 0,1 0-1 0 0,0 0 0 0 0,1 0 0 0 0,1 1 1 0 0,0 9-164 0 0,2-24 13 0 0,1 0 0 0 0,-1-1 1 0 0,1 1-1 0 0,0 0 0 0 0,0 0 1 0 0,0 0-1 0 0,0 0 0 0 0,1 0 1 0 0,-1 0-1 0 0,1 0 1 0 0,0 0-1 0 0,0 0 0 0 0,0 0 1 0 0,0 0-1 0 0,0-1 0 0 0,0 1 1 0 0,1 0-1 0 0,0-1 0 0 0,-1 1 1 0 0,1-1-1 0 0,0 0 1 0 0,0 0-1 0 0,0 0 0 0 0,1 0 1 0 0,-1 0-1 0 0,0 0 0 0 0,1 0 1 0 0,-1 0-1 0 0,1-1 0 0 0,0 0 1 0 0,-1 1-1 0 0,1-1 0 0 0,0 0 1 0 0,0 0-1 0 0,0-1 1 0 0,0 1-1 0 0,-1 0 0 0 0,1-1 1 0 0,0 0-1 0 0,0 0 0 0 0,0 0 1 0 0,0 0-1 0 0,0 0 0 0 0,0-1 1 0 0,0 1-1 0 0,0-1 0 0 0,0 0 1 0 0,0 1-1 0 0,0-2 1 0 0,0 1-1 0 0,-1 0 0 0 0,1 0 1 0 0,0-1-1 0 0,-1 0 0 0 0,1 0-13 0 0,13-9-105 0 0,-1-2 0 0 0,0 0-1 0 0,-1 0 1 0 0,-1-2-1 0 0,0 0 1 0 0,-1 0 0 0 0,0-1-1 0 0,-2 0 1 0 0,1-1 0 0 0,-2 0-1 0 0,-1-1 1 0 0,0 0-1 0 0,-1 0 1 0 0,-1-1 0 0 0,0 0-1 0 0,-2 0 1 0 0,0 0 0 0 0,-1-1-1 0 0,-1 1 1 0 0,-1-1 0 0 0,-1 0-1 0 0,-2-17 106 0 0,4 13 90 0 0,-2-1 0 0 0,-2 0 0 0 0,0 1 0 0 0,-1-1 0 0 0,-1 1 0 0 0,-2 0 0 0 0,0 0 0 0 0,-1 0 0 0 0,-2 1 0 0 0,0 0 0 0 0,-2 1 0 0 0,-1-2-90 0 0,9 25 22 0 0,0 1 1 0 0,0-1-1 0 0,1 1 0 0 0,-1 0 0 0 0,1-1 0 0 0,0 1 0 0 0,-1 0 1 0 0,1 1-1 0 0,0-1 0 0 0,0 0 0 0 0,0 1 0 0 0,1-1 1 0 0,-1 1-1 0 0,1 0 0 0 0,-1-1 0 0 0,1 1 0 0 0,0 0 0 0 0,0 0 1 0 0,0 0-1 0 0,0 0 0 0 0,1 0 0 0 0,-1 0 0 0 0,1 0 0 0 0,-1 0 1 0 0,1 0-1 0 0,0 0 0 0 0,1 0-22 0 0,-7 34 56 0 0,1 0 0 0 0,2 1 0 0 0,2-1-1 0 0,2 0 1 0 0,1 1 0 0 0,1-1 0 0 0,3 0 0 0 0,1 0 0 0 0,1-1 0 0 0,2 0 0 0 0,13 28-56 0 0,-21-58 1 0 0,0 1 0 0 0,1-1 0 0 0,0 0 0 0 0,0 0 0 0 0,1 0 0 0 0,0-1 0 0 0,0 1 0 0 0,0-1 0 0 0,0 0 0 0 0,1 0 0 0 0,0-1 0 0 0,0 1 0 0 0,0-1 0 0 0,1 0 0 0 0,-1 0 0 0 0,1-1 0 0 0,0 0 0 0 0,0 0 0 0 0,0 0 0 0 0,1-1 0 0 0,-1 1 0 0 0,1-2 0 0 0,-1 1 0 0 0,1-1 0 0 0,-1 0 0 0 0,1 0 0 0 0,0-1 0 0 0,0 1 0 0 0,-1-2 1 0 0,1 1-1 0 0,0-1 0 0 0,0 0 0 0 0,-1 0 0 0 0,1-1 0 0 0,-1 0 0 0 0,1 0 0 0 0,4-3-1 0 0,3-3-71 0 0,0-2 1 0 0,-1 0 0 0 0,0-1-1 0 0,-1 0 1 0 0,0-1 0 0 0,0 0-1 0 0,-2-1 1 0 0,1 0 0 0 0,-2-1-1 0 0,1 0 1 0 0,-2-1 0 0 0,0 1-1 0 0,-1-2 1 0 0,0 1 0 0 0,-2-1-1 0 0,1 0 1 0 0,-2 0 0 0 0,0 0-1 0 0,-1-1 1 0 0,-1 0 0 0 0,0 1-1 0 0,-1-14 71 0 0,-1 27 39 0 0,0 0-1 0 0,0-1 1 0 0,0 1-1 0 0,0 0 0 0 0,0-1 1 0 0,0 1-1 0 0,-1 0 1 0 0,0-1-1 0 0,0 1 1 0 0,0 0-1 0 0,0 0 1 0 0,0 0-1 0 0,0 0 1 0 0,-1 0-1 0 0,1 0 0 0 0,-1 0 1 0 0,0 0-1 0 0,0 1 1 0 0,0-1-1 0 0,-1 1 1 0 0,1-1-1 0 0,0 1 1 0 0,-1 0-1 0 0,1 0 1 0 0,-1 0-1 0 0,0 0 0 0 0,0 1 1 0 0,0-1-1 0 0,0 1 1 0 0,0-1-1 0 0,0 1 1 0 0,0 0-1 0 0,0 0 1 0 0,-1 1-1 0 0,1-1 1 0 0,0 1-1 0 0,-3-1-38 0 0,-1 4 58 0 0,0 1 0 0 0,0-1 0 0 0,1 1 0 0 0,-1 1 0 0 0,1-1 1 0 0,0 1-1 0 0,0 0 0 0 0,0 0 0 0 0,1 1 0 0 0,0 0 0 0 0,0 0 0 0 0,0 0 0 0 0,1 0 0 0 0,0 1 0 0 0,0 0 1 0 0,1 0-1 0 0,-1 0 0 0 0,2 0 0 0 0,-1 0 0 0 0,1 1 0 0 0,0-1 0 0 0,0 1-58 0 0,-1 0 15 0 0,1 0 0 0 0,0 0 1 0 0,0 0-1 0 0,0 0 0 0 0,1 0 0 0 0,1 0 0 0 0,-1 0 1 0 0,1 0-1 0 0,0 1 0 0 0,1-1 0 0 0,0 0 0 0 0,0 0 0 0 0,1 0 1 0 0,0 0-1 0 0,1 0 0 0 0,-1-1 0 0 0,1 1 0 0 0,1-1 0 0 0,0 1 1 0 0,0-1-1 0 0,0 0 0 0 0,1 0 0 0 0,0-1 0 0 0,0 0 1 0 0,0 1-1 0 0,1-2 0 0 0,0 1 0 0 0,0-1 0 0 0,1 0 0 0 0,-1 0 1 0 0,1 0-1 0 0,0-1 0 0 0,1 0 0 0 0,-1-1 0 0 0,1 0 0 0 0,-1 0 1 0 0,1 0-1 0 0,6 0-15 0 0,4-3-127 0 0,1-1-1 0 0,-1 0 1 0 0,0-2 0 0 0,0 0 0 0 0,0-1 0 0 0,0-1-1 0 0,-1 0 1 0 0,0-2 0 0 0,0 0 0 0 0,0-1 0 0 0,-1 0-1 0 0,0-1 1 0 0,-1-1 0 0 0,0-1 0 0 0,0 0 0 0 0,-1-1-1 0 0,-1 0 1 0 0,0-1 0 0 0,0-1 0 0 0,-2 0-1 0 0,0-1 1 0 0,0 0 0 0 0,-1 0 0 0 0,-1-1 0 0 0,-1 0-1 0 0,0-1 1 0 0,-1 0 0 0 0,-1 0 0 0 0,0-2 127 0 0,52-157 1351 0 0,-56 145 108 0 0,-3 37 67 0 0,-3 40-1368 0 0,3 0 0 0 0,1 0 1 0 0,3 0-1 0 0,1 0 0 0 0,3 0 0 0 0,1-1 0 0 0,3 0 0 0 0,5 13-158 0 0,39 160 53 0 0,-42-66-2751 0 0,-40-114-2271 0 0,22-36 3758 0 0</inkml:trace>
  <inkml:trace contextRef="#ctx0" brushRef="#br0" timeOffset="42951.234">3771 1972 1988 0 0,'-3'-4'97'0'0,"0"0"-1"0"0,0 0 1 0 0,1 0 0 0 0,-1 0-1 0 0,1-1 1 0 0,0 1 0 0 0,0-1-1 0 0,0 1 1 0 0,1-1-1 0 0,-1 0 1 0 0,1 0 0 0 0,0 0-1 0 0,1 0 1 0 0,-1 0-1 0 0,1 0 1 0 0,0 0 0 0 0,0 0-1 0 0,1 1 1 0 0,-1-1 0 0 0,1 0-1 0 0,0 0 1 0 0,1 0-1 0 0,-1 0 1 0 0,1 1 0 0 0,0-1-1 0 0,0 1 1 0 0,0-1 0 0 0,1 1-1 0 0,-1 0 1 0 0,1 0-1 0 0,0 0 1 0 0,0 0 0 0 0,1 0-1 0 0,-1 1 1 0 0,1-1-1 0 0,0 1 1 0 0,0 0 0 0 0,0 0-1 0 0,0 0 1 0 0,0 1 0 0 0,1 0-1 0 0,-1 0 1 0 0,1 0-1 0 0,-1 0 1 0 0,1 0 0 0 0,0 1-1 0 0,0 0 1 0 0,0 0 0 0 0,0 1-1 0 0,0-1 1 0 0,0 1-1 0 0,0 0 1 0 0,0 0 0 0 0,0 1-1 0 0,-1-1 1 0 0,1 1-1 0 0,0 0 1 0 0,0 0 0 0 0,2 2-97 0 0,6 0 57 0 0,0 1 1 0 0,-1 0-1 0 0,1 1 1 0 0,-1 1-1 0 0,0 0 0 0 0,0 1 1 0 0,-1 0-1 0 0,0 1 1 0 0,0 0-1 0 0,0 0 1 0 0,-1 1-1 0 0,-1 1 1 0 0,0 0-1 0 0,0 0 0 0 0,0 1 1 0 0,-2 0-1 0 0,1 0 1 0 0,-1 0-1 0 0,-1 1 1 0 0,0 1-1 0 0,-1-1 1 0 0,0 1-1 0 0,-1-1 0 0 0,2 12-56 0 0,-6-20 20 0 0,-1 0 0 0 0,1 0 0 0 0,-1 0 0 0 0,0 0 0 0 0,0 0 0 0 0,-1 0 0 0 0,1 0 0 0 0,-1 0 0 0 0,0-1 0 0 0,0 1 0 0 0,0 0 0 0 0,0-1 0 0 0,-1 0 0 0 0,0 1 0 0 0,1-1 0 0 0,-1 0 0 0 0,0 0 0 0 0,0-1 0 0 0,-1 1 0 0 0,1-1 0 0 0,-1 1 0 0 0,1-1 0 0 0,-1 0 0 0 0,0 0 0 0 0,1-1 0 0 0,-1 1 0 0 0,0-1 0 0 0,0 0 0 0 0,0 0 0 0 0,0 0 0 0 0,0 0 0 0 0,-1-1 0 0 0,0 0-21 0 0,-130-9-729 0 0,128 6 425 0 0,1 0 1 0 0,-1 0-1 0 0,1-1 0 0 0,0 0 0 0 0,0 0 0 0 0,0 0 1 0 0,0-1-1 0 0,1 0 0 0 0,0 0 0 0 0,0 0 0 0 0,0-1 0 0 0,1 1 1 0 0,0-1-1 0 0,0 0 0 0 0,0-1 0 0 0,1 1 0 0 0,0-1 1 0 0,0 1-1 0 0,1-1 0 0 0,-1 0 0 0 0,0-6 304 0 0,-4-12-1124 0 0</inkml:trace>
  <inkml:trace contextRef="#ctx0" brushRef="#br0" timeOffset="43726.241">4161 2005 888 0 0,'21'17'4128'0'0,"38"-15"-3153"0"0,-52-2-818 0 0,106-12 1216 0 0,-92 2-1036 0 0,-19 9-323 0 0,1 0 0 0 0,-1 0 0 0 0,0 1 0 0 0,0-1 0 0 0,1-1 0 0 0,-1 1 0 0 0,0 0 0 0 0,0 0 0 0 0,0-1 1 0 0,-1 1-1 0 0,1-1 0 0 0,0 0 0 0 0,-1 0 0 0 0,1 1 0 0 0,0-1 0 0 0,-1 0 0 0 0,0 0 0 0 0,0 0 0 0 0,1 0 0 0 0,-1-1 0 0 0,-1 1 0 0 0,1 0 0 0 0,0 0 1 0 0,0-1-1 0 0,-1 1 0 0 0,1 0 0 0 0,-1-1 0 0 0,0 1 0 0 0,0-1 0 0 0,0 1 0 0 0,0 0 0 0 0,0-1-14 0 0,0 1-38 0 0,-3-18-50 0 0,2 18 84 0 0,-1 0 1 0 0,1 0-1 0 0,-1 0 0 0 0,0 1 1 0 0,0-1-1 0 0,0 1 0 0 0,0-1 1 0 0,0 1-1 0 0,0 0 0 0 0,0-1 1 0 0,0 1-1 0 0,0 0 0 0 0,0 1 0 0 0,-1-1 1 0 0,1 0-1 0 0,0 1 0 0 0,-1-1 1 0 0,1 1-1 0 0,-1 0 0 0 0,1 0 1 0 0,0-1-1 0 0,-1 2 0 0 0,1-1 1 0 0,-1 0-1 0 0,1 0 0 0 0,0 1 1 0 0,-1 0-1 0 0,1-1 0 0 0,0 1 1 0 0,-1 0-1 0 0,1 0 0 0 0,0 0 0 0 0,0 0 1 0 0,0 0-1 0 0,0 1 0 0 0,0-1 1 0 0,-1 2 3 0 0,-69 66 245 0 0,70-65-248 0 0,-2 1 16 0 0,1-1 1 0 0,0 1-1 0 0,0 0 0 0 0,0 0 1 0 0,1 0-1 0 0,-1 1 0 0 0,1-1 0 0 0,0 0 1 0 0,1 1-1 0 0,0-1 0 0 0,-1 1 0 0 0,2 0 1 0 0,-1-1-1 0 0,1 1 0 0 0,0 0 0 0 0,0 0 1 0 0,0-1-1 0 0,1 1 0 0 0,0 0 1 0 0,0-1-1 0 0,1 2-13 0 0,3 1-29 0 0,0-1 1 0 0,1 0 0 0 0,0 0-1 0 0,0-1 1 0 0,1 0 0 0 0,0 0-1 0 0,0-1 1 0 0,0 1 0 0 0,1-1-1 0 0,0-1 1 0 0,0 0-1 0 0,0 0 1 0 0,0 0 0 0 0,0-1-1 0 0,1 0 1 0 0,0-1 0 0 0,0 0-1 0 0,-1 0 1 0 0,1-1 0 0 0,0 0-1 0 0,0-1 1 0 0,0 0-1 0 0,0 0 1 0 0,0-1 0 0 0,0 0-1 0 0,6-2 29 0 0,-2 2-376 0 0,-1 0-1 0 0,0-1 1 0 0,0-1-1 0 0,0 0 0 0 0,0-1 1 0 0,-1 0-1 0 0,1 0 1 0 0,-1-2-1 0 0,0 1 0 0 0,0-1 1 0 0,-1-1-1 0 0,3-2 377 0 0,13-8-1230 0 0</inkml:trace>
  <inkml:trace contextRef="#ctx0" brushRef="#br0" timeOffset="44215.998">4735 1924 1416 0 0,'4'138'4114'0'0,"-4"-137"-4070"0"0,0 1 1 0 0,0-1 0 0 0,0 1-1 0 0,0 0 1 0 0,-1-1-1 0 0,1 1 1 0 0,0-1 0 0 0,-1 1-1 0 0,1 0 1 0 0,-1-1-1 0 0,1 1 1 0 0,-1-1 0 0 0,0 1-1 0 0,1-1 1 0 0,-1 0-1 0 0,0 1 1 0 0,0-1-1 0 0,0 0 1 0 0,0 0 0 0 0,0 1-1 0 0,0-1 1 0 0,-1 0-1 0 0,1 0 1 0 0,0 0 0 0 0,-1 0-1 0 0,1 0 1 0 0,0-1-1 0 0,-1 1 1 0 0,1 0 0 0 0,-1-1-1 0 0,1 1 1 0 0,-1-1-1 0 0,0 1 1 0 0,1-1-1 0 0,-1 0 1 0 0,1 0 0 0 0,-1 0-1 0 0,0 0 1 0 0,1 0-1 0 0,-1 0 1 0 0,0 0 0 0 0,1 0-1 0 0,-1-1 1 0 0,1 1-1 0 0,-1-1 1 0 0,1 1 0 0 0,-1-1-1 0 0,1 1 1 0 0,-1-1-1 0 0,1 0 1 0 0,-1 0 0 0 0,1 0-1 0 0,0 0 1 0 0,-1 0-1 0 0,1 0 1 0 0,0 0-1 0 0,0 0 1 0 0,0 0 0 0 0,0-1-1 0 0,0 1 1 0 0,0 0-1 0 0,0-1 1 0 0,0 1 0 0 0,1 0-1 0 0,-1-1 1 0 0,0 0-45 0 0,0-8-8 0 0,0 0 0 0 0,1 0 0 0 0,0 0 0 0 0,1 0 0 0 0,0 0 0 0 0,0 0 0 0 0,1 0 0 0 0,1 0 0 0 0,-1 1 0 0 0,2-1-1 0 0,-1 1 1 0 0,1-1 0 0 0,1 1 0 0 0,-1 1 0 0 0,2-1 0 0 0,-1 1 0 0 0,1 0 0 0 0,0 0 0 0 0,1 0 0 0 0,0 1 0 0 0,0 0 0 0 0,0 0 0 0 0,1 1 0 0 0,0 0 0 0 0,7-4 8 0 0,-8 6-30 0 0,0-1 0 0 0,0 1 0 0 0,0 0 0 0 0,1 1 0 0 0,-1 0 0 0 0,1 0 0 0 0,0 1 0 0 0,0 0 0 0 0,0 0 0 0 0,0 1 0 0 0,0 0 0 0 0,0 0 0 0 0,1 1 0 0 0,2 0 30 0 0,-5 3 5 0 0,-1 0 1 0 0,0 0-1 0 0,0 0 1 0 0,0 1-1 0 0,0 0 0 0 0,0 0 1 0 0,-1 0-1 0 0,0 1 0 0 0,0-1 1 0 0,0 1-1 0 0,0 0 1 0 0,-1 0-1 0 0,0 1 0 0 0,0-1 1 0 0,0 1-1 0 0,1 3-5 0 0,-2-5-13 0 0,25 52 104 0 0,-26-48-120 0 0,1-1-1 0 0,1 1 1 0 0,0-1 0 0 0,-1 0-1 0 0,2 0 1 0 0,-1 0-1 0 0,1 0 1 0 0,0-1-1 0 0,1 0 1 0 0,0 1 0 0 0,0-1-1 0 0,0-1 1 0 0,0 1-1 0 0,1-1 1 0 0,0 0 0 0 0,0-1-1 0 0,1 1 1 0 0,-1-1-1 0 0,1 0 1 0 0,0-1-1 0 0,0 1 1 0 0,0-1 0 0 0,0-1-1 0 0,1 0 1 0 0,4 1 29 0 0,0-2-300 0 0,0 0 0 0 0,-1-1 0 0 0,1-1 0 0 0,0 0 0 0 0,0-1 0 0 0,0 0 0 0 0,0 0 0 0 0,-1-2 0 0 0,0 1 0 0 0,1-1 0 0 0,4-4 300 0 0,8-3-689 0 0</inkml:trace>
  <inkml:trace contextRef="#ctx0" brushRef="#br0" timeOffset="44629.521">5428 1972 1720 0 0,'29'-62'2464'0'0,"-29"61"-2120"0"0,-3-9 482 0 0,1 8-747 0 0,0 0 0 0 0,-1 0 0 0 0,1 0 0 0 0,0 0 0 0 0,-1 0 0 0 0,0 1 0 0 0,1-1 0 0 0,-1 1-1 0 0,0 0 1 0 0,0 0 0 0 0,0 0 0 0 0,0 0 0 0 0,0 0 0 0 0,0 0 0 0 0,0 1 0 0 0,0 0 0 0 0,0-1 0 0 0,0 1-1 0 0,0 0 1 0 0,0 1 0 0 0,0-1 0 0 0,-1 0 0 0 0,1 1 0 0 0,0 0 0 0 0,0 0 0 0 0,1 0 0 0 0,-1 0-1 0 0,0 0 1 0 0,0 0 0 0 0,0 1 0 0 0,1-1 0 0 0,-2 2-79 0 0,-86 61 788 0 0,28 37 47 0 0,62-99-777 0 0,15 20-24 0 0,-8-21-65 0 0,0 0 0 0 0,0 0 1 0 0,0 0-1 0 0,0 0 0 0 0,0-1 0 0 0,0-1 0 0 0,0 1 0 0 0,1-1 0 0 0,-1 0 0 0 0,0-1 0 0 0,0 1 0 0 0,-1-1 0 0 0,1-1 1 0 0,0 0-1 0 0,-1 1 0 0 0,1-2 0 0 0,-1 1 0 0 0,0-1 0 0 0,0 0 0 0 0,4-4 31 0 0,8-4-164 0 0,-2-1 0 0 0,0-1-1 0 0,0 0 1 0 0,-1-1 0 0 0,-1 0 0 0 0,-1-1 0 0 0,0-1-1 0 0,-1 0 1 0 0,0-1 0 0 0,-2 0 0 0 0,0 0-1 0 0,-1-1 1 0 0,-1-1 0 0 0,4-14 164 0 0,33-176 1371 0 0,-44 209-1269 0 0,-1-1 0 0 0,1 0 0 0 0,-1 0 0 0 0,1 0 0 0 0,-1 0 0 0 0,1 0 0 0 0,-1 0 0 0 0,0 0 0 0 0,0 0 1 0 0,0 0-1 0 0,0 0 0 0 0,0 0 0 0 0,0 0 0 0 0,-1 0 0 0 0,1 0 0 0 0,-1 0 0 0 0,1 0 0 0 0,-1 1 0 0 0,0-1 0 0 0,0 0 0 0 0,0 0 0 0 0,0 1 0 0 0,0-1 0 0 0,0 0 0 0 0,0 1 0 0 0,0-1 0 0 0,-1 1 0 0 0,1-1 0 0 0,-1 1 0 0 0,1 0 0 0 0,-1 0 1 0 0,0-1-1 0 0,1 1 0 0 0,-1 0 0 0 0,0 0 0 0 0,0 1 0 0 0,-1-2-102 0 0,0 6 57 0 0,0-1-1 0 0,0 1 1 0 0,0 0 0 0 0,0 0 0 0 0,0 0-1 0 0,1 0 1 0 0,0 1 0 0 0,0-1 0 0 0,0 0 0 0 0,1 1-1 0 0,-1 0 1 0 0,1-1 0 0 0,0 1 0 0 0,1 0-1 0 0,-1-1 1 0 0,1 1 0 0 0,0 0 0 0 0,0 0 0 0 0,0 3-57 0 0,1 18 39 0 0,0-1 1 0 0,2 1 0 0 0,0 0 0 0 0,2-1 0 0 0,1 0 0 0 0,1 0-1 0 0,1 0 1 0 0,2-1 0 0 0,0 0 0 0 0,7 11-40 0 0,91 128-5428 0 0,-85-140 394 0 0,-20-21 3915 0 0</inkml:trace>
  <inkml:trace contextRef="#ctx0" brushRef="#br0" timeOffset="45033.442">5814 1947 1044 0 0,'84'-12'4220'0'0,"-65"6"-3739"0"0,-8 4-433 0 0,-1 0-1 0 0,0 0 1 0 0,0-1 0 0 0,0 0 0 0 0,0-1 0 0 0,0 0 0 0 0,-1 0 0 0 0,0-1 0 0 0,0-1 0 0 0,0 1 0 0 0,-1-2 0 0 0,1 1 0 0 0,-1-1 0 0 0,-1 0 0 0 0,1 0 0 0 0,-2-1 0 0 0,1 0 0 0 0,-1-1 0 0 0,0 1 0 0 0,0-1 0 0 0,-1 0 0 0 0,0-1 0 0 0,-1 1 0 0 0,0-1 0 0 0,-1 0 0 0 0,0 0 0 0 0,2-8-48 0 0,-7 14 17 0 0,0-1-1 0 0,0 1 1 0 0,-1-1 0 0 0,1 1 0 0 0,-1 0 0 0 0,0 0-1 0 0,0 0 1 0 0,0 0 0 0 0,-1 1 0 0 0,1-1-1 0 0,-1 1 1 0 0,0 0 0 0 0,0 0 0 0 0,0 0-1 0 0,0 1 1 0 0,0-1 0 0 0,-1 1 0 0 0,1 0-1 0 0,-1 0 1 0 0,0 1 0 0 0,1-1 0 0 0,-1 1-1 0 0,0 0 1 0 0,0 0 0 0 0,0 1 0 0 0,0-1-1 0 0,0 1 1 0 0,0 0 0 0 0,0 1 0 0 0,0-1-1 0 0,-3 2-16 0 0,-1-2 19 0 0,1 2 0 0 0,-1-1 0 0 0,1 1-1 0 0,0 0 1 0 0,-1 1 0 0 0,1 0 0 0 0,0 1-1 0 0,1-1 1 0 0,-1 1 0 0 0,0 1 0 0 0,1-1-1 0 0,0 2 1 0 0,0-1 0 0 0,1 0 0 0 0,-1 1-1 0 0,1 1 1 0 0,1-1 0 0 0,-1 1 0 0 0,1 0-1 0 0,0 0 1 0 0,0 0 0 0 0,1 1 0 0 0,0-1-1 0 0,1 1 1 0 0,-1 0 0 0 0,1 0 0 0 0,1 1 0 0 0,0-1-1 0 0,0 0 1 0 0,1 1 0 0 0,0 0 0 0 0,0-1-1 0 0,1 1 1 0 0,0 0 0 0 0,0-1 0 0 0,1 1-1 0 0,0-1 1 0 0,1 1 0 0 0,0-1 0 0 0,0 1-1 0 0,1-1 1 0 0,0 0 0 0 0,0 0 0 0 0,1 0-1 0 0,0-1 1 0 0,5 8-19 0 0,-2-8-274 0 0,0-1-1 0 0,0 1 1 0 0,1-1-1 0 0,0-1 1 0 0,0 1 0 0 0,0-2-1 0 0,1 1 1 0 0,0-1-1 0 0,-1 0 1 0 0,2-1 0 0 0,-1 0-1 0 0,0 0 1 0 0,1-1-1 0 0,-1 0 1 0 0,1-1-1 0 0,-1 0 1 0 0,11 0 274 0 0,-11-1-673 0 0</inkml:trace>
  <inkml:trace contextRef="#ctx0" brushRef="#br0" timeOffset="45686.635">6074 2024 1368 0 0,'60'-146'2284'0'0,"-37"64"-1222"0"0,14 38-36 0 0,-36 44-895 0 0,-1 0-27 0 0,5 3 59 0 0,3 5-103 0 0,1-1 0 0 0,-1 1 0 0 0,-1 1 0 0 0,0-1 0 0 0,0 1 0 0 0,0 0 0 0 0,-1 1 0 0 0,-1 0 0 0 0,0 0 0 0 0,0 0 0 0 0,-1 0 0 0 0,0 1 0 0 0,1 7-60 0 0,17 47 496 0 0,-21-65-502 0 0,55-74-187 0 0,57-112-937 0 0,-113 185 1133 0 0,0 1 0 0 0,0-1 1 0 0,0 0-1 0 0,0 0 0 0 0,1 1 1 0 0,-1-1-1 0 0,0 0 1 0 0,0 0-1 0 0,1 1 0 0 0,-1-1 1 0 0,0 0-1 0 0,1 1 1 0 0,-1-1-1 0 0,1 1 0 0 0,-1-1 1 0 0,1 0-1 0 0,-1 1 0 0 0,1-1 1 0 0,0 1-1 0 0,-1-1 1 0 0,1 1-1 0 0,-1 0 0 0 0,1-1 1 0 0,0 1-1 0 0,-1 0 1 0 0,1-1-1 0 0,0 1 0 0 0,0 0 1 0 0,-1 0-1 0 0,1-1 0 0 0,0 1 1 0 0,0 0-1 0 0,-1 0 1 0 0,1 0-1 0 0,0 0 0 0 0,0 0 1 0 0,-1 0-1 0 0,1 0 0 0 0,0 1 1 0 0,0-1-1 0 0,-1 0 1 0 0,1 0-1 0 0,0 0 0 0 0,0 1 1 0 0,-1-1-1 0 0,1 0 1 0 0,0 1-1 0 0,-1-1 0 0 0,1 1 1 0 0,-1-1-1 0 0,1 1 0 0 0,0-1 1 0 0,-1 1-1 0 0,1-1 1 0 0,-1 1-1 0 0,1-1 0 0 0,-1 1 1 0 0,0 0-1 0 0,1-1 1 0 0,-1 1-1 0 0,0 0 0 0 0,1-1 1 0 0,-1 1-1 0 0,0 0 0 0 0,0 0 1 0 0,1 0-4 0 0,17 66 393 0 0,-13-47-215 0 0,60 123 677 0 0,-60-141-871 0 0,-1-1-1 0 0,1 1 1 0 0,0-1 0 0 0,0-1-1 0 0,0 1 1 0 0,0-1 0 0 0,-1 0-1 0 0,1 0 1 0 0,0 0 0 0 0,0-1-1 0 0,0 1 1 0 0,0-1 0 0 0,-1-1-1 0 0,1 1 1 0 0,0 0 0 0 0,-1-1 0 0 0,1 0-1 0 0,-1 0 1 0 0,0-1 0 0 0,1 1-1 0 0,-1-1 1 0 0,0 0 0 0 0,-1 0-1 0 0,1 0 1 0 0,0-1 0 0 0,2-3 16 0 0,-5 7 2 0 0,10-14-19 0 0,-1 1 1 0 0,-1-2-1 0 0,0 1 0 0 0,-1-2 1 0 0,0 1-1 0 0,-2-1 1 0 0,0 0-1 0 0,0 0 0 0 0,-1 0 1 0 0,-1-1-1 0 0,-1 0 0 0 0,-1 0 1 0 0,0 0-1 0 0,-1 0 1 0 0,-1 0-1 0 0,-1-9 17 0 0,3-12-110 0 0,-13-181 1981 0 0,-12 166-446 0 0,22 53-1406 0 0,1-1-1 0 0,-1 1 0 0 0,1-1 1 0 0,-1 1-1 0 0,0-1 0 0 0,1 1 1 0 0,-1-1-1 0 0,0 1 0 0 0,1 0 1 0 0,-1 0-1 0 0,0-1 1 0 0,1 1-1 0 0,-1 0 0 0 0,0 0 1 0 0,0 0-1 0 0,1 0 0 0 0,-1 0 1 0 0,0 0-1 0 0,1 0 0 0 0,-1 0 1 0 0,0 0-1 0 0,0 0 0 0 0,1 0 1 0 0,-1 0-1 0 0,0 0 0 0 0,0 1 1 0 0,1-1-1 0 0,-1 0 0 0 0,0 0 1 0 0,1 1-1 0 0,-1-1 0 0 0,0 1 1 0 0,1-1-1 0 0,-1 0 0 0 0,1 1 1 0 0,-1-1-1 0 0,1 1 0 0 0,-1 0 1 0 0,1-1-1 0 0,-1 1 0 0 0,1-1 1 0 0,-1 1-1 0 0,1 0 1 0 0,0-1-1 0 0,-1 1 0 0 0,1 0 1 0 0,0-1-1 0 0,0 1 0 0 0,0 0 1 0 0,-1 0-1 0 0,1-1 0 0 0,0 1 1 0 0,0 0-1 0 0,0 0 0 0 0,0-1 1 0 0,0 1-1 0 0,0 0 0 0 0,0-1 1 0 0,0 1-1 0 0,1 0 0 0 0,-1 0 1 0 0,0 0-19 0 0,-3 16 74 0 0,0 0 0 0 0,1 1 0 0 0,1-1 0 0 0,1 1-1 0 0,0-1 1 0 0,1 1 0 0 0,1-1 0 0 0,1 1 0 0 0,0-1 0 0 0,2 0 0 0 0,0 0 0 0 0,0-1 0 0 0,4 7-74 0 0,20 58-149 0 0,16 63-956 0 0,-33-40-3257 0 0,-37-36 761 0 0,14-59 2523 0 0</inkml:trace>
  <inkml:trace contextRef="#ctx0" brushRef="#br0" timeOffset="45873.426">6630 1664 2484 0 0,'5'-7'376'0'0,"-1"1"0"0"0,1 0 0 0 0,1 0 0 0 0,-1 0 0 0 0,1 1 0 0 0,0 0 0 0 0,0 0 0 0 0,0 0-1 0 0,1 1 1 0 0,0 0 0 0 0,0 0 0 0 0,0 1 0 0 0,0-1 0 0 0,0 2 0 0 0,1-1 0 0 0,4 0-376 0 0,110-16 347 0 0,-41 16-5556 0 0,-64 1 3952 0 0,13-10 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4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46 383 1300 0 0,'0'0'480'0'0,"0"0"-63"0"0,0 0-80 0 0,0 0-17 0 0,0 0 72 0 0,0 0-23 0 0,5-22 1721 0 0,17-1-1541 0 0,-23 115 314 0 0,-2-20-587 0 0,4-1 0 0 0,2 0-1 0 0,3 0 1 0 0,4 0 0 0 0,2-1-1 0 0,6 7-275 0 0,3 19-838 0 0,-20-95 61 0 0,-21 0-3033 0 0,6-9 2412 0 0</inkml:trace>
  <inkml:trace contextRef="#ctx0" brushRef="#br0" timeOffset="264.053">14 538 1272 0 0,'1'-5'365'0'0,"0"-1"6"0"0,-1-1 0 0 0,1 0-1 0 0,1 1 1 0 0,-1-1 0 0 0,1 1 0 0 0,0 0 0 0 0,0-1 0 0 0,1 1-1 0 0,0 0 1 0 0,0 0 0 0 0,1 1 0 0 0,-1-1 0 0 0,1 1-1 0 0,0 0 1 0 0,3-3-371 0 0,-2 8 53 0 0,-1 1-1 0 0,1 0 1 0 0,-1-1-1 0 0,0 2 1 0 0,0-1-1 0 0,1 1 0 0 0,-1-1 1 0 0,0 1-1 0 0,0 0 1 0 0,-1 1-1 0 0,1-1 1 0 0,0 0-1 0 0,-1 1 0 0 0,1 0 1 0 0,-1 0-1 0 0,0 0 1 0 0,0 1-1 0 0,0-1 1 0 0,0 0-1 0 0,1 4-52 0 0,-1 62-226 0 0,-39-47-4654 0 0,30-23 3606 0 0</inkml:trace>
  <inkml:trace contextRef="#ctx0" brushRef="#br0" timeOffset="587.451">238 395 928 0 0,'28'-1'3428'0'0,"-12"7"-3290"0"0,0 1 0 0 0,-1 0-1 0 0,0 1 1 0 0,0 1 0 0 0,-1 1 0 0 0,0 0 0 0 0,-1 0 0 0 0,0 2 0 0 0,-1-1 0 0 0,0 2 0 0 0,-1 0 0 0 0,0 0 0 0 0,-1 1 0 0 0,5 9-138 0 0,-13-22 60 0 0,-1 1 1 0 0,0-1-1 0 0,0 1 1 0 0,0 0-1 0 0,-1-1 1 0 0,1 1 0 0 0,0 0-1 0 0,-1 0 1 0 0,1 0-1 0 0,-1-1 1 0 0,1 1-1 0 0,-1 0 1 0 0,0 0-1 0 0,0 0 1 0 0,0 0 0 0 0,0 0-1 0 0,0 0 1 0 0,0 0-1 0 0,0 0 1 0 0,-1-1-1 0 0,1 1 1 0 0,-1 0 0 0 0,1 0-1 0 0,-1 0 1 0 0,0 0-1 0 0,0-1 1 0 0,0 1-1 0 0,0 0 1 0 0,0-1-1 0 0,0 1 1 0 0,0-1 0 0 0,0 1-1 0 0,-1-1 1 0 0,1 0-1 0 0,-1 1 1 0 0,1-1-1 0 0,-1 0 1 0 0,1 0 0 0 0,-1 0-1 0 0,0 0 1 0 0,1 0-1 0 0,-1-1 1 0 0,-1 2-61 0 0,1-4-4 0 0,0 0-1 0 0,0 0 1 0 0,0 0 0 0 0,1-1 0 0 0,-1 1 0 0 0,0 0-1 0 0,1-1 1 0 0,0 1 0 0 0,0-1 0 0 0,-1 1 0 0 0,2-1 0 0 0,-1 0-1 0 0,0 1 1 0 0,0-1 0 0 0,1 0 0 0 0,-1 1 0 0 0,1-1-1 0 0,0 0 1 0 0,0 0 0 0 0,0 0 0 0 0,0 1 0 0 0,1-1-1 0 0,-1 0 1 0 0,1 1 0 0 0,0-1 0 0 0,-1 0 0 0 0,1 1-1 0 0,1-1 5 0 0,6-14-456 0 0,2 0-1 0 0,0 1 0 0 0,1 0 1 0 0,0 1-1 0 0,1 0 1 0 0,1 1-1 0 0,1 0 0 0 0,0 1 1 0 0,0 0-1 0 0,1 2 0 0 0,1 0 1 0 0,0 0-1 0 0,3 0 457 0 0,6-6-1189 0 0</inkml:trace>
  <inkml:trace contextRef="#ctx0" brushRef="#br0" timeOffset="1214.414">0 550 1732 0 0,'15'-26'3604'0'0,"63"-1"-2269"0"0,-72 26-1299 0 0,0 0 0 0 0,0 1 1 0 0,0 0-1 0 0,0 0 0 0 0,-1 0 0 0 0,1 0 0 0 0,0 1 0 0 0,0 0 0 0 0,0 0 0 0 0,-1 1 0 0 0,1 0 0 0 0,0 0 0 0 0,-1 0 1 0 0,0 1-1 0 0,1-1 0 0 0,-1 1 0 0 0,0 0 0 0 0,0 1 0 0 0,-1-1 0 0 0,1 1 0 0 0,-1 0 0 0 0,0 0 0 0 0,0 1 1 0 0,0-1-1 0 0,0 1 0 0 0,-1 0 0 0 0,0 0 0 0 0,0 0 0 0 0,0 0 0 0 0,-1 0 0 0 0,1 1 0 0 0,-1-1 0 0 0,-1 1 0 0 0,1 0 1 0 0,-1 0-1 0 0,0-1 0 0 0,0 1 0 0 0,-1 0 0 0 0,1 0 0 0 0,-1 0 0 0 0,-1 0 0 0 0,1 0 0 0 0,-1 0 0 0 0,0-1 0 0 0,0 1 1 0 0,-1 0-1 0 0,0-1 0 0 0,0 1 0 0 0,0-1 0 0 0,0 1 0 0 0,-1-1 0 0 0,-3 5-36 0 0,1-3-44 0 0,-1 1-1 0 0,-1-1 0 0 0,1 0 1 0 0,-1-1-1 0 0,0 0 1 0 0,-1 0-1 0 0,0 0 0 0 0,0-1 1 0 0,0 0-1 0 0,0-1 1 0 0,-1 1-1 0 0,1-2 0 0 0,-1 1 1 0 0,0-1-1 0 0,0-1 1 0 0,-1 1-1 0 0,1-2 0 0 0,-2 1 45 0 0,8-2-150 0 0,0-1 0 0 0,1 0 0 0 0,-1 0-1 0 0,1 0 1 0 0,-1 0 0 0 0,1 0-1 0 0,-1-1 1 0 0,1 1 0 0 0,0-1-1 0 0,-1 1 1 0 0,1-1 0 0 0,0 0 0 0 0,0 0-1 0 0,0 0 1 0 0,1 0 0 0 0,-1 0-1 0 0,0 0 1 0 0,1 0 0 0 0,0-1 0 0 0,-1 1-1 0 0,1-1 1 0 0,0 1 0 0 0,0-1-1 0 0,0 1 1 0 0,0-1 0 0 0,1 0 0 0 0,-1 1-1 0 0,1-1 1 0 0,0-1 150 0 0,0-11-1295 0 0</inkml:trace>
  <inkml:trace contextRef="#ctx0" brushRef="#br0" timeOffset="2228.674">916 452 856 0 0,'-13'0'247'0'0,"0"0"0"0"0,0 1 0 0 0,0 0 0 0 0,0 1 0 0 0,0 1 0 0 0,1 0 0 0 0,-1 1 0 0 0,1 0 0 0 0,0 1 0 0 0,0 0 0 0 0,-7 5-247 0 0,16-8 49 0 0,-5 0 51 0 0,1 1 0 0 0,0 0 1 0 0,0 0-1 0 0,0 0 0 0 0,1 1 0 0 0,-1 0 1 0 0,1 0-1 0 0,0 1 0 0 0,0 0 0 0 0,0 0 1 0 0,1 0-1 0 0,-1 1 0 0 0,1-1 0 0 0,1 1 1 0 0,-1 1-1 0 0,1-1 0 0 0,0 1 1 0 0,1-1-1 0 0,-1 1 0 0 0,1 0 0 0 0,1 0 1 0 0,-1 1-1 0 0,1-1 0 0 0,0 0 0 0 0,1 1 1 0 0,0 1-101 0 0,4-3 23 0 0,1 0 1 0 0,0 0 0 0 0,0 0 0 0 0,1-1 0 0 0,0 0-1 0 0,0 0 1 0 0,0 0 0 0 0,0 0 0 0 0,1-1 0 0 0,0 0 0 0 0,0 0-1 0 0,0-1 1 0 0,0 1 0 0 0,1-1 0 0 0,-1 0 0 0 0,1-1-1 0 0,0 0 1 0 0,-1 0 0 0 0,1 0 0 0 0,0-1 0 0 0,0 0-1 0 0,0-1 1 0 0,0 1 0 0 0,1-1 0 0 0,-1-1 0 0 0,0 1-1 0 0,0-1 1 0 0,4-1-24 0 0,1 1-72 0 0,0 1-1 0 0,-1-2 1 0 0,1 0-1 0 0,-1 0 1 0 0,1-1-1 0 0,-1 0 1 0 0,0-1-1 0 0,-1-1 1 0 0,1 1-1 0 0,0-2 1 0 0,-1 1-1 0 0,0-2 1 0 0,-1 1-1 0 0,1-1 1 0 0,-1 0-1 0 0,-1-1 1 0 0,4-4 72 0 0,-11 7-14 0 0,0 0 1 0 0,-1 0 0 0 0,1-1-1 0 0,-1 1 1 0 0,0 0 0 0 0,0 0-1 0 0,-1-1 1 0 0,0 1 0 0 0,0 0 0 0 0,0 0-1 0 0,0 0 1 0 0,-1 0 0 0 0,0 0-1 0 0,0 0 1 0 0,0 0 0 0 0,-1 1-1 0 0,1-1 1 0 0,-1 1 0 0 0,0 0 0 0 0,-1-1-1 0 0,1 1 1 0 0,-1 1 0 0 0,1-1-1 0 0,-1 0 1 0 0,0 1 0 0 0,-1 0 0 0 0,1 0-1 0 0,0 0 1 0 0,-1 1 0 0 0,-3-2 13 0 0,3 0 16 0 0,-79-62 1301 0 0,84 66-1306 0 0,0-1 1 0 0,0 0-1 0 0,0 0 1 0 0,-1 0 0 0 0,1 0-1 0 0,0 0 1 0 0,1 0-1 0 0,-1 0 1 0 0,0 0 0 0 0,0 0-1 0 0,0 0 1 0 0,0 0-1 0 0,1 0 1 0 0,-1 0 0 0 0,0 0-1 0 0,1 0 1 0 0,-1 0 0 0 0,1 1-1 0 0,-1-1 1 0 0,1 0-1 0 0,0 0 1 0 0,-1 1 0 0 0,1-1-1 0 0,0 0 1 0 0,-1 1-1 0 0,1-1 1 0 0,0 0 0 0 0,0 1-1 0 0,0-1 1 0 0,-1 1-1 0 0,1-1 1 0 0,0 1 0 0 0,0 0-1 0 0,0-1 1 0 0,0 1-1 0 0,0 0 1 0 0,0 0 0 0 0,0-1-1 0 0,0 1 1 0 0,0 0-1 0 0,0 0 1 0 0,0 0 0 0 0,0 0-1 0 0,0 0-11 0 0,118-12 320 0 0,-100 21-308 0 0,0 2-1 0 0,-1 0 0 0 0,-1 1 0 0 0,0 0 0 0 0,0 2 0 0 0,-2 0 0 0 0,1 0 1 0 0,-2 2-1 0 0,0 0 0 0 0,-1 0 0 0 0,0 2 0 0 0,-2-1 0 0 0,0 1 1 0 0,-1 1-1 0 0,-1 0 0 0 0,4 11-11 0 0,32 49 441 0 0,2-117 882 0 0,-31 7-1232 0 0,1 1-1 0 0,2 1 0 0 0,1 1 1 0 0,1 1-1 0 0,1 0 1 0 0,1 2-1 0 0,5-2-90 0 0,27 0 15 0 0,-55 27 23 0 0,0 0-40 0 0,14 2-28 0 0,-7 4 28 0 0,0 0 1 0 0,0 1-1 0 0,0 0 0 0 0,-1 0 0 0 0,0 0 1 0 0,0 1-1 0 0,-1 0 0 0 0,0 0 0 0 0,0 0 1 0 0,-1 1-1 0 0,0-1 0 0 0,0 1 0 0 0,1 8 2 0 0,32 55-1650 0 0,-30-58-3232 0 0,-7-14 3709 0 0</inkml:trace>
  <inkml:trace contextRef="#ctx0" brushRef="#br0" timeOffset="2586.209">1613 115 1720 0 0,'37'50'6743'0'0,"-44"-65"-4893"0"0,-7 7-9625 0 0,12 8 6421 0 0</inkml:trace>
  <inkml:trace contextRef="#ctx0" brushRef="#br0" timeOffset="3195.621">2176 452 1304 0 0,'-4'-15'4587'0'0,"-46"11"-3834"0"0,44 4-442 0 0,-12 4-248 0 0,0 1 1 0 0,0 1 0 0 0,1 0-1 0 0,-1 1 1 0 0,1 1 0 0 0,1 1-1 0 0,0 0 1 0 0,0 1 0 0 0,1 1-1 0 0,0 1 1 0 0,0 0 0 0 0,-2 4-64 0 0,-10 23 81 0 0,26-38-78 0 0,16 16-63 0 0,-8-13 19 0 0,1-1 0 0 0,-1 1 0 0 0,1-2-1 0 0,-1 1 1 0 0,1-1 0 0 0,0 0-1 0 0,0-1 1 0 0,0 1 0 0 0,0-2 0 0 0,0 1-1 0 0,0-1 1 0 0,0 0 0 0 0,0-1 0 0 0,0 0 41 0 0,14 1-243 0 0,-9-2 98 0 0,0-1 0 0 0,0 0 0 0 0,0-1 0 0 0,-1 0 0 0 0,1-1 0 0 0,-1-1 0 0 0,0 1 0 0 0,-1-2 0 0 0,1 0 0 0 0,-1 0 0 0 0,-1-1 0 0 0,1-1 0 0 0,-1 1 0 0 0,-1-2 0 0 0,0 1 0 0 0,0-1 0 0 0,0-1 145 0 0,5-8-186 0 0</inkml:trace>
  <inkml:trace contextRef="#ctx0" brushRef="#br0" timeOffset="3442.691">2292 305 4120 0 0,'-16'-193'1787'0'0,"2"138"766"0"0,3 95-1916 0 0,23 173-86 0 0,89 35-3312 0 0,-81-210-1270 0 0,-16-31 2683 0 0</inkml:trace>
  <inkml:trace contextRef="#ctx0" brushRef="#br0" timeOffset="3848.038">2427 528 1492 0 0,'68'-18'3350'0'0,"-44"13"-2962"0"0,15-2-119 0 0,1-2-1 0 0,-1-1 1 0 0,-1-3-1 0 0,0-1 1 0 0,-1-1-1 0 0,-1-2 1 0 0,20-13-269 0 0,-53 28 3 0 0,1 0 1 0 0,-1 0-1 0 0,0 0 1 0 0,0 0-1 0 0,-1 0 0 0 0,1-1 1 0 0,0 1-1 0 0,-1-1 0 0 0,1 0 1 0 0,-1 1-1 0 0,0-1 1 0 0,0 0-1 0 0,0-1 0 0 0,0 1 1 0 0,-1 0-1 0 0,1 0 0 0 0,-1-1 1 0 0,0 1-1 0 0,0-1 1 0 0,0 1-1 0 0,0-1 0 0 0,-1 1 1 0 0,1-1-1 0 0,-1 0 1 0 0,0 1-1 0 0,0-1 0 0 0,-1-2-3 0 0,-6-2 16 0 0,0 1 0 0 0,0-1 0 0 0,-1 2-1 0 0,0-1 1 0 0,-1 1 0 0 0,1 1 0 0 0,-1-1-1 0 0,-1 1 1 0 0,1 1 0 0 0,0 0 0 0 0,-1 0 0 0 0,0 1-1 0 0,0 0 1 0 0,0 1 0 0 0,0 0 0 0 0,0 0-1 0 0,-1 1 1 0 0,1 1 0 0 0,0-1 0 0 0,-1 2-1 0 0,1 0 1 0 0,0 0 0 0 0,-4 1-16 0 0,-4 1 33 0 0,1 1-1 0 0,0 0 1 0 0,0 2 0 0 0,0 0 0 0 0,0 0-1 0 0,1 2 1 0 0,0 0 0 0 0,1 1 0 0 0,0 0-1 0 0,0 1 1 0 0,1 1 0 0 0,-3 3-33 0 0,13-11 18 0 0,0 1 1 0 0,0-1-1 0 0,1 1 1 0 0,-1-1-1 0 0,1 1 0 0 0,0 0 1 0 0,0 0-1 0 0,0 0 1 0 0,1 1-1 0 0,0-1 1 0 0,0 1-1 0 0,0-1 1 0 0,0 1-1 0 0,0 0 1 0 0,1 0-1 0 0,0 0 0 0 0,0-1 1 0 0,1 1-1 0 0,-1 0 1 0 0,1 0-1 0 0,0 0 1 0 0,0 0-1 0 0,0 0 1 0 0,1 0-1 0 0,1 3-18 0 0,9 4-56 0 0,1-1 0 0 0,1-1 0 0 0,0 0 0 0 0,0 0 0 0 0,1-1 0 0 0,1-1 0 0 0,-1 0 0 0 0,1-1 0 0 0,0-1 1 0 0,1 0-1 0 0,-1-1 0 0 0,1-1 0 0 0,0 0 0 0 0,1-1 0 0 0,-1-1 0 0 0,0-1 0 0 0,1 0 0 0 0,-1-1 0 0 0,1-1 0 0 0,-1 0 0 0 0,0-1 0 0 0,15-4 56 0 0,31 5-523 0 0,167-31-1055 0 0,-148 19 1103 0 0,-46 8 304 0 0</inkml:trace>
  <inkml:trace contextRef="#ctx0" brushRef="#br0" timeOffset="4236.27">3279 477 4676 0 0,'-1'0'39'0'0,"1"0"0"0"0,-1 0-1 0 0,1 0 1 0 0,-1 0-1 0 0,1 0 1 0 0,0 0-1 0 0,-1 0 1 0 0,1 0 0 0 0,-1 0-1 0 0,1 0 1 0 0,-1-1-1 0 0,1 1 1 0 0,0 0 0 0 0,-1 0-1 0 0,1 0 1 0 0,-1 0-1 0 0,1-1 1 0 0,0 1-1 0 0,-1 0 1 0 0,1 0 0 0 0,0-1-1 0 0,-1 1 1 0 0,1 0-1 0 0,0-1 1 0 0,0 1-1 0 0,-1 0 1 0 0,1-1 0 0 0,0 1-1 0 0,0-1 1 0 0,-1 1-1 0 0,1 0 1 0 0,0-1-1 0 0,0 1 1 0 0,0-1 0 0 0,0 1-1 0 0,0 0 1 0 0,0-1-1 0 0,0 1 1 0 0,0-1 0 0 0,0 1-1 0 0,0-1 1 0 0,0 1-1 0 0,0-1 1 0 0,0 1-1 0 0,0 0 1 0 0,0-1 0 0 0,0 1-1 0 0,0-1 1 0 0,0 1-39 0 0,-54-5 831 0 0,50 5-803 0 0,-190 21 1961 0 0,124 3-1303 0 0,100-16-835 0 0,-7-9 3 0 0,0-2 0 0 0,0-1-1 0 0,0 0 1 0 0,0-2 0 0 0,-1-1 0 0 0,0-1-1 0 0,0 0 1 0 0,-1-2 0 0 0,0 0 0 0 0,-1-2-1 0 0,8-5 147 0 0,-17 10-20 0 0,-1-1-1 0 0,0 1 1 0 0,0-2 0 0 0,-1 1-1 0 0,0-2 1 0 0,0 1-1 0 0,-1-1 1 0 0,0 0-1 0 0,-1-1 1 0 0,0 1-1 0 0,-1-2 1 0 0,0 1 0 0 0,-1-1-1 0 0,0 1 1 0 0,-1-2-1 0 0,0 1 1 0 0,-1 0-1 0 0,0-1 1 0 0,-1 1 0 0 0,0-1-1 0 0,-1-9 21 0 0,0 14 152 0 0,-1-1-1 0 0,0 1 1 0 0,-1-1-1 0 0,1 1 1 0 0,-2 0-1 0 0,1-1 1 0 0,-1 1 0 0 0,-1 0-1 0 0,1 0 1 0 0,-1 0-1 0 0,-1 1 1 0 0,1-1-1 0 0,-2 1 1 0 0,1-1 0 0 0,-1 1-1 0 0,0 0 1 0 0,0 1-1 0 0,-2-2-151 0 0,-31-22 2452 0 0,37 30-2273 0 0,1 0-47 0 0,-20 35 306 0 0,20-18-481 0 0,0 0 1 0 0,0 0-1 0 0,2 0 1 0 0,0 0-1 0 0,1 0 1 0 0,0 0-1 0 0,2-1 1 0 0,0 1 0 0 0,1-1-1 0 0,0-1 1 0 0,1 1-1 0 0,1-1 1 0 0,6 8 42 0 0,3 13-536 0 0,15 27-622 0 0,35 114-7103 0 0,-66-167 6989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5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2212 0 0,'7'0'188'0'0,"0"1"0"0"0,0 0 1 0 0,0 0-1 0 0,0 1 0 0 0,-1 0 0 0 0,1 0 0 0 0,-1 1 0 0 0,1-1 0 0 0,-1 2 1 0 0,0-1-1 0 0,0 1 0 0 0,0-1 0 0 0,-1 2 0 0 0,1-1 0 0 0,-1 1 0 0 0,0-1 1 0 0,0 1-1 0 0,0 1 0 0 0,-1-1 0 0 0,0 1-188 0 0,5 2 234 0 0,15 16 69 0 0,-1 0 0 0 0,0 1-1 0 0,-2 2 1 0 0,-1 0 0 0 0,-1 1-1 0 0,-2 1 1 0 0,-1 0-1 0 0,-1 2 1 0 0,-1-1 0 0 0,-2 2-1 0 0,-1 0 1 0 0,-1 0 0 0 0,-2 1-1 0 0,-1 0 1 0 0,-2 1 0 0 0,-1 10-303 0 0,-5-24 38 0 0,-2 1 0 0 0,0-1 0 0 0,-2 0-1 0 0,0-1 1 0 0,-1 1 0 0 0,-1-1 0 0 0,0 0 0 0 0,-2-1 0 0 0,0 0 0 0 0,-1 0 0 0 0,-1-1 0 0 0,0 0 0 0 0,-2-1 0 0 0,-11 12-38 0 0,16-18-341 0 0,-2 0 0 0 0,0-1 0 0 0,0 0 0 0 0,0 0-1 0 0,-1-1 1 0 0,0-1 0 0 0,-1 0 0 0 0,0 0 0 0 0,0-1 0 0 0,0-1 0 0 0,-1 0 0 0 0,0-1-1 0 0,0 0 1 0 0,-10 1 341 0 0,-65-25-3833 0 0,57-2 2639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5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1368 0 0,'0'0'195'0'0,"1"1"0"0"0,-1-1 1 0 0,0 0-1 0 0,0 0 0 0 0,1 1 0 0 0,-1-1 0 0 0,0 1 1 0 0,1-1-1 0 0,-1 0 0 0 0,0 1 0 0 0,0-1 0 0 0,0 1 0 0 0,0-1 1 0 0,1 1-1 0 0,-1-1 0 0 0,0 0 0 0 0,0 1 0 0 0,0-1 0 0 0,0 1 1 0 0,0-1-1 0 0,0 1 0 0 0,0-1 0 0 0,0 1 0 0 0,0-1 0 0 0,0 1 1 0 0,0-1-1 0 0,0 0 0 0 0,-1 1 0 0 0,1-1 0 0 0,0 1 1 0 0,0-1-1 0 0,0 1 0 0 0,-1-1 0 0 0,1 1-195 0 0,299-22 1517 0 0,-85-13-6568 0 0,-208 34 3748 0 0,4 0-60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 0 0,'2'4'246'0'0,"0"0"0"0"0,0 0 0 0 0,0-1 0 0 0,1 1 0 0 0,-1-1 0 0 0,1 1 0 0 0,0-1 0 0 0,0 0 0 0 0,0 0 0 0 0,1 0 0 0 0,-1 0 0 0 0,1-1 0 0 0,-1 1 0 0 0,1-1 0 0 0,0 0 0 0 0,0 0 0 0 0,0 0 0 0 0,0-1 0 0 0,0 0 0 0 0,1 1-246 0 0,143 15 1830 0 0,-136-17-1588 0 0,246-11 299 0 0,13-25-5458 0 0,-230 30 3817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1612 0 0,'0'0'83'0'0,"-1"1"-1"0"0,1 0 1 0 0,0-1 0 0 0,0 1-1 0 0,0-1 1 0 0,0 1 0 0 0,0-1-1 0 0,1 1 1 0 0,-1-1 0 0 0,0 1-1 0 0,0 0 1 0 0,0-1 0 0 0,0 1-1 0 0,1-1 1 0 0,-1 1 0 0 0,0-1-1 0 0,0 1 1 0 0,1-1 0 0 0,-1 0-1 0 0,0 1 1 0 0,1-1 0 0 0,-1 1-1 0 0,1-1 1 0 0,-1 0 0 0 0,0 1-1 0 0,1-1 1 0 0,-1 0 0 0 0,1 1-1 0 0,-1-1 1 0 0,1 0 0 0 0,-1 0-1 0 0,1 1 1 0 0,-1-1 0 0 0,1 0-1 0 0,-1 0 1 0 0,1 0 0 0 0,0 0-1 0 0,-1 0 1 0 0,1 0 0 0 0,-1 0-1 0 0,1 0 1 0 0,-1 0 0 0 0,1 0-1 0 0,-1 0 1 0 0,1 0 0 0 0,0 0-1 0 0,-1 0 1 0 0,1 0 0 0 0,-1-1-1 0 0,1 1 1 0 0,-1 0 0 0 0,1 0-1 0 0,-1-1 1 0 0,1 1 0 0 0,-1 0-1 0 0,1-1-82 0 0,111 387 1116 0 0,-109-373-1112 0 0,-2-14 28 0 0,-1 1-1 0 0,0 0 1 0 0,0-1 0 0 0,1 1-1 0 0,-1 0 1 0 0,0 0 0 0 0,1-1-1 0 0,-1 1 1 0 0,0 0-1 0 0,1 0 1 0 0,-1-1 0 0 0,1 1-1 0 0,-1 0 1 0 0,0 0 0 0 0,1 0-1 0 0,-1 0 1 0 0,1 0-1 0 0,-1 0 1 0 0,1-1 0 0 0,-1 1-1 0 0,0 0 1 0 0,1 0 0 0 0,-1 0-1 0 0,1 0 1 0 0,-1 1 0 0 0,1-1-1 0 0,-1 0 1 0 0,0 0-1 0 0,1 0 1 0 0,-1 0 0 0 0,1 0-1 0 0,-1 0 1 0 0,0 1 0 0 0,1-1-1 0 0,-1 0 1 0 0,1 0-1 0 0,-1 1 1 0 0,0-1 0 0 0,1 0-1 0 0,-1 0 1 0 0,0 1 0 0 0,0-1-1 0 0,1 0 1 0 0,-1 1 0 0 0,0-1-1 0 0,0 1-31 0 0,5-12 2 0 0,1 0-1 0 0,0 0 1 0 0,1 1 0 0 0,-1 0-1 0 0,2 0 1 0 0,0 0 0 0 0,0 1-1 0 0,0 0 1 0 0,1 1-1 0 0,1 0 1 0 0,-1 1 0 0 0,1 0-1 0 0,0 0 1 0 0,1 1 0 0 0,0 0-1 0 0,0 1 1 0 0,0 0 0 0 0,1 1-1 0 0,-1 0 1 0 0,11-2-2 0 0,-19 7 1 0 0,0-1 0 0 0,-1 1 0 0 0,1 0-1 0 0,-1 0 1 0 0,1 0 0 0 0,-1 1 0 0 0,1-1 0 0 0,-1 0 0 0 0,0 1 0 0 0,0 0 0 0 0,1-1 0 0 0,-1 1 0 0 0,0 0 0 0 0,-1 0-1 0 0,1 0 1 0 0,0 0 0 0 0,-1 1 0 0 0,1-1 0 0 0,-1 0 0 0 0,1 1 0 0 0,-1-1 0 0 0,0 1 0 0 0,0-1 0 0 0,0 1 0 0 0,-1 0 0 0 0,1-1-1 0 0,-1 1 1 0 0,1 0 0 0 0,-1 0 0 0 0,0-1 0 0 0,0 1 0 0 0,0 0 0 0 0,0 0 0 0 0,-1-1 0 0 0,1 1 0 0 0,-1 0 0 0 0,1-1-1 0 0,-1 1 1 0 0,0 0 0 0 0,0-1 0 0 0,0 1 0 0 0,0-1 0 0 0,-1 0 0 0 0,1 1 0 0 0,-1-1 0 0 0,0 0 0 0 0,1 0 0 0 0,-1 0 0 0 0,0 0-1 0 0,0 0 1 0 0,0 0 0 0 0,0 0 0 0 0,-1-1 0 0 0,1 1 0 0 0,0-1 0 0 0,-1 0 0 0 0,-2 2-1 0 0,-169 102 591 0 0,372-199-2155 0 0,4 18-420 0 0,-183 64 2127 0 0,-24 14-112 0 0,1 1 1 0 0,0 0 0 0 0,0 0 0 0 0,0 1-1 0 0,0-1 1 0 0,0 1 0 0 0,1 0 0 0 0,-1 0-1 0 0,1 0 1 0 0,0 1 0 0 0,0-1-1 0 0,1 1 1 0 0,-1-1 0 0 0,1 1 0 0 0,0 0-1 0 0,0 0 1 0 0,1 0 0 0 0,-1 3-32 0 0,2-7 7 0 0,2 14-35 0 0,0-11 26 0 0,0 0 0 0 0,0 0 0 0 0,1 0 0 0 0,-1-1 0 0 0,1 1 0 0 0,0-1 0 0 0,0 1 0 0 0,0-1 0 0 0,0 0 0 0 0,0 0 0 0 0,1 0 0 0 0,-1-1 1 0 0,1 1-1 0 0,0-1 0 0 0,0 0 0 0 0,0 0 0 0 0,0 0 0 0 0,0-1 0 0 0,0 1 0 0 0,1-1 0 0 0,-1 0 0 0 0,0 0 0 0 0,1-1 0 0 0,-1 1 0 0 0,1-1 0 0 0,-1 0 0 0 0,1 0 1 0 0,-1 0-1 0 0,0-1 0 0 0,1 1 0 0 0,0-2 2 0 0,143-35-45 0 0,41-73 2510 0 0,-145 78 693 0 0,-44 32-3123 0 0,48 563 413 0 0,-48-554-419 0 0,0-1-1 0 0,-1 1 0 0 0,0 0 1 0 0,-1-1-1 0 0,0 1 0 0 0,0-1 1 0 0,-1 0-1 0 0,0 0 0 0 0,0 0 1 0 0,-1 0-1 0 0,0 0 0 0 0,0-1 1 0 0,-1 1-1 0 0,0-1 0 0 0,-1-1 1 0 0,1 1-1 0 0,-1-1 0 0 0,0 1 1 0 0,-1-2-1 0 0,0 1 0 0 0,1-1 1 0 0,-2 0-1 0 0,-6 4-28 0 0,9-10-8 0 0,0 1 0 0 0,-1-1 0 0 0,1 0 0 0 0,0 0 1 0 0,0 0-1 0 0,1-1 0 0 0,-1 1 0 0 0,0-1 0 0 0,0 0 0 0 0,1-1 0 0 0,-1 1 0 0 0,1-1 1 0 0,0 0-1 0 0,0 0 0 0 0,0-1 0 0 0,0 1 0 0 0,0-1 0 0 0,1 1 0 0 0,0-1 0 0 0,-1 0 1 0 0,2-1-1 0 0,-1 1 0 0 0,0 0 0 0 0,1-1 0 0 0,0 0 0 0 0,0 1 0 0 0,0-1 0 0 0,0 0 1 0 0,1 0-1 0 0,0 0 0 0 0,0-1 8 0 0,-4-9-195 0 0,0 0 1 0 0,1 0 0 0 0,1 0-1 0 0,0 0 1 0 0,1-1 0 0 0,1 1-1 0 0,0-1 1 0 0,1 0-1 0 0,1 1 1 0 0,1-1 0 0 0,1-7 194 0 0,4 0-661 0 0,1 0 0 0 0,1 1 0 0 0,1-1 1 0 0,1 2-1 0 0,1 0 0 0 0,1 0 0 0 0,0 1 0 0 0,2 0 1 0 0,0 2-1 0 0,1-1 0 0 0,1 2 0 0 0,6-3 661 0 0,5-6-1290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2:0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185 235 2212 0 0,'-9'2'197'0'0,"0"-1"-1"0"0,0 2 0 0 0,0-1 1 0 0,0 1-1 0 0,0 1 0 0 0,1-1 1 0 0,0 1-1 0 0,-1 1 1 0 0,1 0-1 0 0,1 0 0 0 0,-1 0 1 0 0,1 1-1 0 0,0 0 0 0 0,0 1 1 0 0,1-1-1 0 0,0 1 1 0 0,0 1-1 0 0,1-1 0 0 0,-1 1 1 0 0,2 0-1 0 0,-1 0 0 0 0,1 0 1 0 0,0 1-1 0 0,1-1 1 0 0,0 1-1 0 0,0 0 0 0 0,1 0 1 0 0,0 0-1 0 0,1 0 0 0 0,0 1 1 0 0,0-1-1 0 0,1 4-196 0 0,1 4 56 0 0,1-1 1 0 0,0 1-1 0 0,1-1 1 0 0,1 0-1 0 0,0 1 0 0 0,1-2 1 0 0,1 1-1 0 0,0-1 0 0 0,2 0 1 0 0,-1 0-1 0 0,2-1 1 0 0,0 0-1 0 0,0 0 0 0 0,2-1 1 0 0,-1 0-1 0 0,2-1 0 0 0,0 0 1 0 0,0-1-1 0 0,10 7-56 0 0,-7-7-576 0 0,0 0-1 0 0,1 0 0 0 0,1-1 0 0 0,-1-1 1 0 0,1-1-1 0 0,1-1 0 0 0,-1 0 1 0 0,1-1-1 0 0,1-1 0 0 0,16 3 577 0 0,-14-7-1154 0 0,-1-1-76 0 0</inkml:trace>
  <inkml:trace contextRef="#ctx0" brushRef="#br0" timeOffset="423.317">331 219 1204 0 0,'4'2'4373'0'0,"21"14"-2765"0"0,226 129-929 0 0,-176-116-5871 0 0,-69-28 3936 0 0</inkml:trace>
  <inkml:trace contextRef="#ctx0" brushRef="#br0" timeOffset="683.365">759 282 1532 0 0,'-11'7'5082'0'0,"-36"54"-3801"0"0,-114 255 1402 0 0,127-262-3146 0 0,14-44-3697 0 0,19-10 2671 0 0,1 0 51 0 0,0 0 166 0 0</inkml:trace>
  <inkml:trace contextRef="#ctx0" brushRef="#br0" timeOffset="979.337">903 432 1944 0 0,'5'11'5810'0'0,"35"-10"-4744"0"0,-39-1-849 0 0,266-6 734 0 0,-159 4-3948 0 0,-64 3-697 0 0,-43-1 2393 0 0</inkml:trace>
  <inkml:trace contextRef="#ctx0" brushRef="#br0" timeOffset="1229.593">994 540 1428 0 0,'2'23'5472'0'0,"59"3"-3404"0"0,179-14-1446 0 0,-5-61-7350 0 0,-210 39 5518 0 0</inkml:trace>
  <inkml:trace contextRef="#ctx0" brushRef="#br0" timeOffset="2055.547">1742 229 1504 0 0,'-2'5'189'0'0,"0"1"-1"0"0,1 1 0 0 0,-1-1 1 0 0,1 0-1 0 0,1 0 0 0 0,-1 0 1 0 0,1 1-1 0 0,0-1 0 0 0,0 0 1 0 0,1 1-1 0 0,0-1 1 0 0,0 0-1 0 0,0 0 0 0 0,1 0 1 0 0,0 0-1 0 0,0 0 0 0 0,0 0 1 0 0,1 0-1 0 0,0-1 0 0 0,0 1 1 0 0,0-1-1 0 0,1 0 1 0 0,0 1-189 0 0,1 0 32 0 0,0 0 0 0 0,0 0 1 0 0,0-1-1 0 0,1 0 0 0 0,0 1 0 0 0,0-2 1 0 0,0 1-1 0 0,1-1 0 0 0,-1 0 1 0 0,1 0-1 0 0,0-1 0 0 0,0 0 1 0 0,0 0-1 0 0,0-1 0 0 0,1 0 1 0 0,-1 0-1 0 0,1-1 0 0 0,0 0 1 0 0,-1 0-1 0 0,1 0 0 0 0,0-1 1 0 0,-1-1-1 0 0,1 1 0 0 0,0-1 1 0 0,-1 0-1 0 0,1-1 0 0 0,-1 0 1 0 0,0 0-1 0 0,1 0 0 0 0,-1-1 1 0 0,0 0-1 0 0,0-1 0 0 0,-1 0 1 0 0,1 0-1 0 0,-1 0 0 0 0,0-1 1 0 0,4-2-33 0 0,-7 3 89 0 0,0 1 0 0 0,1-1 0 0 0,-1 0 0 0 0,-1 0 0 0 0,1 0 0 0 0,-1 0 0 0 0,1-1 0 0 0,-1 1 0 0 0,0-1 0 0 0,-1 1 0 0 0,1-1 0 0 0,-1 0 0 0 0,0 1 0 0 0,0-1 0 0 0,0 0 0 0 0,-1 0 0 0 0,0 0 0 0 0,0 0 0 0 0,0 0 0 0 0,0-2-89 0 0,-22-38 1259 0 0,22 45-1212 0 0,-3 18 128 0 0,19 225 531 0 0,-11-96-500 0 0,-4-140-187 0 0,-1-1 1 0 0,0 1-1 0 0,0 0 0 0 0,-1 0 0 0 0,0-1 0 0 0,0 1 0 0 0,0 0 0 0 0,-1-1 1 0 0,0 1-1 0 0,0-1 0 0 0,-1 0 0 0 0,0 0 0 0 0,0 0 0 0 0,0 0 0 0 0,-1 0 1 0 0,0 0-1 0 0,0-1 0 0 0,0 0 0 0 0,-1 0 0 0 0,0 0 0 0 0,0-1 0 0 0,0 1 0 0 0,0-1 1 0 0,-1 0-1 0 0,1-1 0 0 0,-1 1 0 0 0,0-1 0 0 0,0 0 0 0 0,-1-1 0 0 0,-5 3-19 0 0,5-8-19 0 0,-1 0 0 0 0,1 0-1 0 0,-1 0 1 0 0,1-1-1 0 0,1 0 1 0 0,-1-1 0 0 0,0 0-1 0 0,1 0 1 0 0,0 0-1 0 0,0 0 1 0 0,1-1-1 0 0,-1 0 1 0 0,1 0 0 0 0,0-1-1 0 0,1 1 1 0 0,0-1-1 0 0,-2-3 20 0 0,3 5-40 0 0,-1 1 0 0 0,1-1 0 0 0,1 1 0 0 0,-1-1 0 0 0,0 0 0 0 0,1 0 0 0 0,0 0 0 0 0,0 0 0 0 0,1 0 0 0 0,-1 0 0 0 0,1-1-1 0 0,0 1 1 0 0,1 0 0 0 0,-1-1 0 0 0,1 1 0 0 0,0-1 0 0 0,0 1 0 0 0,1-1 0 0 0,0 1 0 0 0,0 0 0 0 0,0-1 0 0 0,0 1 0 0 0,1 0 0 0 0,0 0-1 0 0,0 0 1 0 0,1 0 0 0 0,-1 0 0 0 0,1 0 0 0 0,0 1 0 0 0,0-1 0 0 0,0 1 0 0 0,1 0 0 0 0,0 0 0 0 0,-1 0 0 0 0,2 1 0 0 0,-1-1 0 0 0,3-1 40 0 0,17-9-787 0 0,0 1 0 0 0,0 2 1 0 0,1 0-1 0 0,1 2 0 0 0,0 1 1 0 0,0 1-1 0 0,1 1 0 0 0,8 0 787 0 0,0 0-1262 0 0</inkml:trace>
  <inkml:trace contextRef="#ctx0" brushRef="#br0" timeOffset="2363.93">2365 482 2000 0 0,'33'71'5130'0'0,"10"116"-2540"0"0,-41-180-2484 0 0,-1 0 1 0 0,0 0-1 0 0,0 0 0 0 0,-1 1 0 0 0,0-1 1 0 0,-1 0-1 0 0,1 1 0 0 0,-1-1 0 0 0,-1 0 1 0 0,1 0-1 0 0,-1 0 0 0 0,-1 0 0 0 0,1 0 1 0 0,-1-1-1 0 0,0 1 0 0 0,-1-1 0 0 0,1 1 1 0 0,-1-1-1 0 0,-1 0 0 0 0,1-1 0 0 0,-1 1 1 0 0,0-1-1 0 0,0 0 0 0 0,0 0 0 0 0,-1 0 0 0 0,-4 2-106 0 0,7-6-95 0 0,-1-1 0 0 0,1 1 0 0 0,-1-1-1 0 0,0 1 1 0 0,1-1 0 0 0,-1 0-1 0 0,0-1 1 0 0,1 1 0 0 0,-1-1-1 0 0,1 1 1 0 0,-1-1 0 0 0,0 0-1 0 0,1 0 1 0 0,0-1 0 0 0,-1 1-1 0 0,1-1 1 0 0,0 0 0 0 0,0 1-1 0 0,0-1 1 0 0,0-1 0 0 0,0 1-1 0 0,0 0 1 0 0,0-1 0 0 0,1 1 0 0 0,-1-1-1 0 0,1 0 1 0 0,0 0 0 0 0,0 0-1 0 0,0 0 1 0 0,0 0 0 0 0,1-1-1 0 0,-1-1 96 0 0,-35-111-5693 0 0,36 97 4582 0 0</inkml:trace>
  <inkml:trace contextRef="#ctx0" brushRef="#br0" timeOffset="2660.078">2370 274 2512 0 0,'-35'-67'10078'0'0,"5"36"-9099"0"0,5 8-5503 0 0,24 22 2910 0 0,5-13-2859 0 0,12-14 3179 0 0</inkml:trace>
  <inkml:trace contextRef="#ctx0" brushRef="#br0" timeOffset="2939.37">2701 0 1004 0 0,'22'22'537'0'0,"0"1"-1"0"0,-1 1 1 0 0,-1 1-1 0 0,-2 0 1 0 0,0 2 0 0 0,-2 0-1 0 0,-1 1 1 0 0,-1 0-1 0 0,-2 1 1 0 0,0 1-1 0 0,-2 0 1 0 0,-2 0 0 0 0,0 1-1 0 0,-2 0 1 0 0,0 14-537 0 0,-3-25 77 0 0,-2 0 0 0 0,0-1 0 0 0,-1 1 0 0 0,-1 0 0 0 0,-1-1 0 0 0,0 1 0 0 0,-2-1 0 0 0,0 1 0 0 0,-1-1 0 0 0,-1-1-1 0 0,-1 1 1 0 0,-1-1 0 0 0,0 0 0 0 0,-1-1 0 0 0,-1 0 0 0 0,-1 0 0 0 0,-9 10-77 0 0,10-16-469 0 0,0 0-1 0 0,-1-1 0 0 0,0 0 1 0 0,-1 0-1 0 0,-1-1 1 0 0,1-1-1 0 0,-1 0 0 0 0,0-1 1 0 0,-1-1-1 0 0,0 0 0 0 0,0 0 1 0 0,0-2-1 0 0,-1 1 1 0 0,1-2-1 0 0,-8 1 470 0 0,-13 1-1153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2:0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13 169 944 0 0,'0'0'823'0'0,"-3"3"2894"0"0,-5 19-2284 0 0,6 15-824 0 0,2 0 1 0 0,1 0-1 0 0,2-1 1 0 0,2 1 0 0 0,1-1-1 0 0,1 0 1 0 0,11 29-610 0 0,54 185 110 0 0,-72-248-569 0 0,0-2-70 0 0,0 0-454 0 0,-21 10-3200 0 0,-11-39 1714 0 0,16 6 1390 0 0</inkml:trace>
  <inkml:trace contextRef="#ctx0" brushRef="#br0" timeOffset="420.22">78 200 1080 0 0,'-29'-38'5629'0'0,"44"-12"-3915"0"0,61-30-986 0 0,-62 74-645 0 0,0 1 0 0 0,0 0-1 0 0,0 1 1 0 0,0 1 0 0 0,1 0 0 0 0,0 0 0 0 0,0 2 0 0 0,-1 0 0 0 0,1 1 0 0 0,15 1-83 0 0,-23-1 13 0 0,0 1 0 0 0,0 0 0 0 0,0 0 1 0 0,-1 1-1 0 0,1 0 0 0 0,0 0 1 0 0,-1 0-1 0 0,1 1 0 0 0,-1 0 1 0 0,0 0-1 0 0,0 1 0 0 0,0 0 0 0 0,0 0 1 0 0,0 0-1 0 0,-1 1 0 0 0,0 0 1 0 0,0 0-1 0 0,0 0 0 0 0,-1 0 0 0 0,0 1 1 0 0,0 0-1 0 0,0 0 0 0 0,0 0 1 0 0,-1 0-1 0 0,0 0 0 0 0,-1 1 1 0 0,1 0-1 0 0,-1-1 0 0 0,-1 1 0 0 0,1 0 1 0 0,-1 0-1 0 0,0 0 0 0 0,-1 0 1 0 0,1 7-14 0 0,-6-4-25 0 0,1 1 1 0 0,-1-1 0 0 0,-1-1 0 0 0,1 1 0 0 0,-2-1-1 0 0,1 1 1 0 0,-2-2 0 0 0,1 1 0 0 0,-1-1 0 0 0,0 0-1 0 0,-1-1 1 0 0,1 0 0 0 0,-1 0 0 0 0,-1-1 0 0 0,0 0-1 0 0,1-1 1 0 0,-2 0 0 0 0,1 0 0 0 0,0-1 0 0 0,-1-1-1 0 0,0 1 1 0 0,0-2 0 0 0,0 0 0 0 0,-9 1 24 0 0,15-1-227 0 0,-1-1 0 0 0,0 0 1 0 0,0 0-1 0 0,0 0 0 0 0,0-1 0 0 0,0 0 0 0 0,0 0 1 0 0,0 0-1 0 0,0-1 0 0 0,0 0 0 0 0,0 0 0 0 0,1-1 1 0 0,-1 1-1 0 0,0-1 0 0 0,1 0 0 0 0,-1-1 0 0 0,1 0 1 0 0,0 1-1 0 0,-1-2 227 0 0,4-11-1962 0 0,3 7 702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5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293 279 1036 0 0,'-23'12'648'0'0,"1"0"-1"0"0,0 1 0 0 0,0 1 1 0 0,2 1-1 0 0,0 2 1 0 0,0-1-1 0 0,2 2 1 0 0,0 1-1 0 0,1 0 1 0 0,1 1-1 0 0,1 0 0 0 0,-4 9-647 0 0,13-16 193 0 0,0 0-1 0 0,0 1 0 0 0,1 0 0 0 0,1 0 0 0 0,0 1 1 0 0,1-1-1 0 0,0 1 0 0 0,2 0 0 0 0,-1 0 0 0 0,2 0 1 0 0,0 9-193 0 0,2-11-37 0 0,0-1 0 0 0,0 0 0 0 0,1 0 0 0 0,0 0 0 0 0,1 0 0 0 0,1 0 0 0 0,0-1 1 0 0,0 0-1 0 0,1 0 0 0 0,1 0 0 0 0,0-1 0 0 0,0 0 0 0 0,1 0 0 0 0,0-1 0 0 0,0 0 0 0 0,1 0 1 0 0,1-1-1 0 0,-1 0 0 0 0,1-1 0 0 0,1 0 0 0 0,7 4 37 0 0,-4-2-561 0 0,0-1 1 0 0,0-1-1 0 0,1 0 0 0 0,0-1 0 0 0,0-1 1 0 0,1 0-1 0 0,0-1 0 0 0,-1-1 0 0 0,1 0 1 0 0,6-1 560 0 0,8-4-1304 0 0,21-13 86 0 0</inkml:trace>
  <inkml:trace contextRef="#ctx0" brushRef="#br0" timeOffset="466.304">874 404 1096 0 0,'-50'60'6023'0'0,"-65"134"-3874"0"0,33-15-1094 0 0,35-105-3623 0 0,46-74 1385 0 0,1 0-123 0 0,-14-5-1202 0 0,-13-18 1294 0 0</inkml:trace>
  <inkml:trace contextRef="#ctx0" brushRef="#br0" timeOffset="684.846">451 503 1076 0 0,'4'-18'3024'0'0,"14"8"1045"0"0,130 101-1955 0 0,-2-1-1653 0 0,-103-67-498 0 0,189 90-7040 0 0,-209-104 5847 0 0</inkml:trace>
  <inkml:trace contextRef="#ctx0" brushRef="#br0" timeOffset="1028.052">1218 509 2368 0 0,'17'-3'5466'0'0,"20"-5"-3456"0"0,103-21-2384 0 0,14 2-2803 0 0,-105 18-553 0 0,-41 7 2479 0 0</inkml:trace>
  <inkml:trace contextRef="#ctx0" brushRef="#br0" timeOffset="1247.654">1299 609 1180 0 0,'9'28'4380'0'0,"70"3"-2223"0"0,122-21-3084 0 0,-143-10-2231 0 0,-37 0 1966 0 0</inkml:trace>
  <inkml:trace contextRef="#ctx0" brushRef="#br0" timeOffset="1980.271">1831 349 2200 0 0,'5'-7'4095'0'0,"41"-1"-3766"0"0,-34 8-275 0 0,-1 1 0 0 0,0 0 0 0 0,1 1 1 0 0,-1 0-1 0 0,0 1 0 0 0,0 0 0 0 0,0 1 0 0 0,-1 0 0 0 0,1 0 1 0 0,-1 1-1 0 0,0 1 0 0 0,0 0 0 0 0,-1 0 0 0 0,1 1 0 0 0,-1 0 1 0 0,-1 0-1 0 0,1 1 0 0 0,-2 0 0 0 0,1 1 0 0 0,-1 0 0 0 0,0 0 1 0 0,-1 1-1 0 0,0-1 0 0 0,0 1 0 0 0,-1 1 0 0 0,-1-1 0 0 0,1 1 1 0 0,-2 0-1 0 0,2 4-54 0 0,-8-5 25 0 0,-1-1 0 0 0,1 1 0 0 0,-2-1-1 0 0,1 0 1 0 0,-1 0 0 0 0,0 0 0 0 0,-1-1 0 0 0,0 0 0 0 0,-1 0 0 0 0,1 0 0 0 0,-2-1 0 0 0,1 0 0 0 0,-1 0 0 0 0,0-1 0 0 0,0 0 0 0 0,0-1 0 0 0,-1 1 0 0 0,0-2 0 0 0,0 1-1 0 0,-8 2-24 0 0,-122 28-1029 0 0,137-35 876 0 0,-1-1-1 0 0,1 1 1 0 0,0-1 0 0 0,-1 0-1 0 0,1 0 1 0 0,-1 0 0 0 0,1 0-1 0 0,0 0 1 0 0,0 0 0 0 0,0 0-1 0 0,0-1 1 0 0,0 0 0 0 0,0 1 0 0 0,0-1-1 0 0,0 0 1 0 0,0 0 0 0 0,1 0-1 0 0,-1 0 1 0 0,1 0 0 0 0,-1 0-1 0 0,1 0 1 0 0,0 0 0 0 0,0-1-1 0 0,0 1 1 0 0,0 0 0 0 0,0-1-1 0 0,1 1 1 0 0,-1-2 153 0 0,4-9-1279 0 0</inkml:trace>
  <inkml:trace contextRef="#ctx0" brushRef="#br0" timeOffset="2269.245">2379 324 1048 0 0,'-10'3'403'0'0,"1"0"0"0"0,0 0 0 0 0,0 1 0 0 0,0 0 0 0 0,0 1 1 0 0,1-1-1 0 0,-1 2 0 0 0,1-1 0 0 0,1 1 0 0 0,-1 1 0 0 0,1-1 0 0 0,-4 6-403 0 0,7-8 192 0 0,-3 0-93 0 0,0 0 0 0 0,1 1 0 0 0,-1-1 0 0 0,1 2 0 0 0,0-1 0 0 0,1 1 0 0 0,0 0 0 0 0,-1 0 1 0 0,2 0-1 0 0,-1 1 0 0 0,1-1 0 0 0,0 1 0 0 0,0 0 0 0 0,1 0 0 0 0,0 1 0 0 0,0-1 0 0 0,1 1 1 0 0,0 0-1 0 0,0-1 0 0 0,1 1 0 0 0,0 0 0 0 0,0 0 0 0 0,1 0 0 0 0,0 0 0 0 0,0 0 1 0 0,1 0-1 0 0,0 0 0 0 0,0 0 0 0 0,1-1 0 0 0,0 1 0 0 0,1 0 0 0 0,0-1 0 0 0,0 1 0 0 0,0-1 1 0 0,3 3-100 0 0,0-3-53 0 0,0-1 1 0 0,0 0-1 0 0,1 0 1 0 0,0-1 0 0 0,0 0-1 0 0,0 0 1 0 0,1 0 0 0 0,0-1-1 0 0,0-1 1 0 0,0 1 0 0 0,0-1-1 0 0,1 0 1 0 0,-1-1-1 0 0,1 0 1 0 0,4 0 52 0 0,85 6-4625 0 0,-79-11 3456 0 0,13-8-121 0 0</inkml:trace>
  <inkml:trace contextRef="#ctx0" brushRef="#br0" timeOffset="2595.734">2718 574 996 0 0,'-12'47'5066'0'0,"2"-11"-4260"0"0,9-32-756 0 0,0 0-1 0 0,0 0 1 0 0,0 0-1 0 0,1 0 1 0 0,0 1-1 0 0,-1-1 1 0 0,1 0-1 0 0,1 0 1 0 0,-1 0-1 0 0,1 0 1 0 0,0 0 0 0 0,0 0-1 0 0,0 0 1 0 0,0 0-1 0 0,1 0 1 0 0,-1 0-1 0 0,1 0 1 0 0,0-1-1 0 0,0 1 1 0 0,1-1 0 0 0,-1 1-1 0 0,1-1 1 0 0,-1 0-1 0 0,1 0 1 0 0,0 0-1 0 0,0 0 1 0 0,1-1-1 0 0,-1 1 1 0 0,0-1-1 0 0,1 0 1 0 0,0 0 0 0 0,-1 0-1 0 0,1 0 1 0 0,0-1-1 0 0,0 1 1 0 0,0-1-1 0 0,0 0 1 0 0,0 0-1 0 0,0-1 1 0 0,0 1 0 0 0,0-1-1 0 0,0 0 1 0 0,1 0-1 0 0,0 0-49 0 0,-2-1-216 0 0,0-1 0 0 0,0 1 0 0 0,0-1 0 0 0,0 1 0 0 0,0-1 0 0 0,0 0 0 0 0,-1 0-1 0 0,1 0 1 0 0,-1-1 0 0 0,1 1 0 0 0,-1-1 0 0 0,0 1 0 0 0,0-1 0 0 0,0 0 0 0 0,0 1 0 0 0,-1-1 0 0 0,1 0 0 0 0,-1 0-1 0 0,1-1 1 0 0,-1 1 0 0 0,0 0 0 0 0,0 0 0 0 0,-1 0 0 0 0,1-1 0 0 0,-1 1 0 0 0,1 0 0 0 0,-1-1 0 0 0,0 0 216 0 0,0-13-1098 0 0</inkml:trace>
  <inkml:trace contextRef="#ctx0" brushRef="#br0" timeOffset="2861.185">2763 379 1780 0 0,'5'-21'9792'0'0,"-28"4"-9395"0"0,-13-17-9008 0 0,33 26 7369 0 0</inkml:trace>
  <inkml:trace contextRef="#ctx0" brushRef="#br0" timeOffset="3126.851">3095 1 2052 0 0,'28'24'376'0'0,"-1"1"-1"0"0,-1 2 1 0 0,-2 0-1 0 0,-1 2 0 0 0,0 0 1 0 0,-3 2-1 0 0,0 0 1 0 0,-2 1-1 0 0,-2 1 1 0 0,-1 1-1 0 0,-1 0 1 0 0,-2 1-1 0 0,-1 0 0 0 0,-2 1 1 0 0,-1 0-1 0 0,-3 0 1 0 0,2 22-376 0 0,-8-39 92 0 0,-1 0 0 0 0,-1-1 0 0 0,0 1 0 0 0,-1-1 0 0 0,-1 0 0 0 0,-1 0 0 0 0,0 0 0 0 0,-2 0 0 0 0,0-1 0 0 0,-1-1 0 0 0,0 1 0 0 0,-1-1 0 0 0,-1-1 0 0 0,-4 4-92 0 0,7-9-175 0 0,-1 0 1 0 0,0 0-1 0 0,-1 0 0 0 0,0-2 0 0 0,0 1 1 0 0,-1-1-1 0 0,0-1 0 0 0,0 0 0 0 0,-1 0 1 0 0,0-1-1 0 0,0 0 0 0 0,-10 2 175 0 0,17-6-248 0 0,0-1-1 0 0,-1 1 1 0 0,1-1-1 0 0,0 0 0 0 0,-1 0 1 0 0,1-1-1 0 0,0 1 1 0 0,-1-1-1 0 0,1 0 1 0 0,-1-1-1 0 0,1 1 1 0 0,0-1-1 0 0,-1 0 1 0 0,1-1-1 0 0,0 1 1 0 0,0-1-1 0 0,0 0 1 0 0,0 0-1 0 0,0-1 1 0 0,0 0-1 0 0,0 1 1 0 0,1-2 248 0 0,-20-21-1191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5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31 224 2848 0 0,'-2'10'4982'0'0,"6"36"-4354"0"0,-1-15-97 0 0,80 330 1619 0 0,-30-146-2692 0 0,-55-213 360 0 0,1-1-1 0 0,-1 0 1 0 0,1 0-1 0 0,-1 0 1 0 0,1 0-1 0 0,-1 0 1 0 0,0 0 0 0 0,1-1-1 0 0,-1 1 1 0 0,0 0-1 0 0,0-1 1 0 0,0 1-1 0 0,1-1 1 0 0,-1 0 0 0 0,0 0-1 0 0,0 1 1 0 0,0-1-1 0 0,0-1 1 0 0,0 1 0 0 0,1 0-1 0 0,-1 0 1 0 0,0-1-1 0 0,0 1 1 0 0,0-1-1 0 0,1 1 1 0 0,-1-1 0 0 0,0 0-1 0 0,0 0 1 0 0,1 1-1 0 0,-1-1 1 0 0,1 0-1 0 0,-1-1 1 0 0,1 1 0 0 0,-1 0-1 0 0,1 0 1 0 0,0-1-1 0 0,0 1 1 0 0,-1-1-1 0 0,1 1 1 0 0,0-1 0 0 0,0 1 182 0 0,-17-14-1430 0 0</inkml:trace>
  <inkml:trace contextRef="#ctx0" brushRef="#br0" timeOffset="332.129">1 178 1556 0 0,'7'-13'218'0'0,"1"0"0"0"0,0 1-1 0 0,1 1 1 0 0,0-1 0 0 0,1 2-1 0 0,0-1 1 0 0,1 1 0 0 0,0 1 0 0 0,0 0-1 0 0,1 0 1 0 0,0 1 0 0 0,1 1-1 0 0,0 0 1 0 0,0 0 0 0 0,0 2 0 0 0,1 0-1 0 0,0 0 1 0 0,0 1 0 0 0,0 1-1 0 0,1 0 1 0 0,-1 1 0 0 0,12 0-218 0 0,-18 2 50 0 0,-1 1 0 0 0,0-1 0 0 0,1 1 0 0 0,-1 1 0 0 0,0 0 0 0 0,0 0 0 0 0,0 0 0 0 0,0 1 0 0 0,-1 0 0 0 0,1 0 0 0 0,-1 1 0 0 0,0-1 0 0 0,0 1 0 0 0,0 1 0 0 0,0-1 0 0 0,0 1 0 0 0,-1 0 0 0 0,0 1 0 0 0,0-1 0 0 0,-1 1 0 0 0,1 0 0 0 0,-1 0 0 0 0,-1 0 0 0 0,1 0 0 0 0,-1 1 0 0 0,0 0 0 0 0,0-1 0 0 0,-1 1 0 0 0,0 0 0 0 0,0 1 0 0 0,-1-1 0 0 0,0 0 0 0 0,0 0 0 0 0,-1 0 0 0 0,1 1 0 0 0,-2-1 0 0 0,1 0 0 0 0,-1 1 0 0 0,-1 4-50 0 0,-6 4 12 0 0,-2 0 0 0 0,0 0 1 0 0,0-1-1 0 0,-1 0 0 0 0,-1-1 0 0 0,-1 0 0 0 0,0-1 0 0 0,0 0 0 0 0,-1-1 1 0 0,-1-1-1 0 0,0 0 0 0 0,-1-1 0 0 0,0-1 0 0 0,0 0 0 0 0,-1-1 0 0 0,0-1 1 0 0,0 0-1 0 0,-10 1-12 0 0,26-7-128 0 0,0-1-1 0 0,0 1 1 0 0,0 0 0 0 0,-1-1 0 0 0,1 1 0 0 0,0 0-1 0 0,0-1 1 0 0,-1 0 0 0 0,1 1 0 0 0,0-1-1 0 0,-1 0 1 0 0,1 0 0 0 0,-1 1 0 0 0,1-1 0 0 0,0 0-1 0 0,-1 0 1 0 0,1-1 0 0 0,-1 1 0 0 0,1 0 0 0 0,0 0-1 0 0,-1-1 1 0 0,1 1 0 0 0,0-1 0 0 0,-1 1-1 0 0,1-1 1 0 0,0 1 0 0 0,0-1 0 0 0,0 0 0 0 0,-1 0-1 0 0,1 1 1 0 0,0-1 0 0 0,0 0 0 0 0,0 0 0 0 0,0 0-1 0 0,0 0 1 0 0,1-1 0 0 0,-1 1 0 0 0,0 0-1 0 0,0 0 1 0 0,1 0 0 0 0,-1-1 0 0 0,1 1 0 0 0,-1-1 128 0 0,2-5-1278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5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11 159 1196 0 0,'-10'-2'3112'0'0,"10"3"-1622"0"0,14 8-461 0 0,18 16-664 0 0,2-2 0 0 0,1-2-1 0 0,1-1 1 0 0,0-2 0 0 0,1-1 0 0 0,4-1-365 0 0,141 29-1343 0 0,-178-45 1248 0 0,0 1 1 0 0,0-1-1 0 0,0 0 1 0 0,-1 0-1 0 0,1 0 1 0 0,0-1-1 0 0,0 0 1 0 0,0 1-1 0 0,-1-1 1 0 0,1 0-1 0 0,0-1 1 0 0,-1 1-1 0 0,1-1 1 0 0,-1 1-1 0 0,0-1 1 0 0,0 0 0 0 0,1 0-1 0 0,-1-1 1 0 0,0 1-1 0 0,0 0 1 0 0,-1-1-1 0 0,1 0 1 0 0,-1 0-1 0 0,1 0 1 0 0,-1 0-1 0 0,0 0 1 0 0,0 0-1 0 0,0-1 1 0 0,-1 1-1 0 0,1-1 1 0 0,0 0 94 0 0,1-5-108 0 0</inkml:trace>
  <inkml:trace contextRef="#ctx0" brushRef="#br0" timeOffset="247.686">567 247 4720 0 0,'34'-86'4091'0'0,"-57"107"-2525"0"0,-18 43-1216 0 0,3 1 0 0 0,2 2-1 0 0,4 1 1 0 0,3 1 0 0 0,-13 49-350 0 0,31-88-195 0 0,4-14-254 0 0,-6 22-4381 0 0,20-41 846 0 0,-2-2 2528 0 0</inkml:trace>
  <inkml:trace contextRef="#ctx0" brushRef="#br0" timeOffset="541.63">798 354 1164 0 0,'4'12'7191'0'0,"46"-7"-6420"0"0,73-1 169 0 0,-5 0-1629 0 0,-42-3-3586 0 0,-61 2 1773 0 0,-17-1 1302 0 0</inkml:trace>
  <inkml:trace contextRef="#ctx0" brushRef="#br0" timeOffset="820.705">761 589 1216 0 0,'7'3'1180'0'0,"14"4"-112"0"0,1 4-160 0 0,8-4-104 0 0,2-4-143 0 0,0-1-73 0 0,3-2-60 0 0,1 0-108 0 0,-18 0-220 0 0,12 0-276 0 0,39-15 8 0 0,-33 10-932 0 0,3-5-369 0 0,-7 5 85 0 0,-2-8 48 0 0,-5 1 28 0 0</inkml:trace>
  <inkml:trace contextRef="#ctx0" brushRef="#br0" timeOffset="1609.361">1253 45 1516 0 0,'27'41'3967'0'0,"-16"-28"-3827"0"0,1 0 0 0 0,0 0 0 0 0,0-1 0 0 0,1-1 0 0 0,1 0 0 0 0,0-1 1 0 0,1 0-1 0 0,0-1 0 0 0,0-1 0 0 0,0 0 0 0 0,1-1 0 0 0,1-1 0 0 0,-1 0 0 0 0,1-1 0 0 0,0-1 0 0 0,0-1 0 0 0,2 0-140 0 0,-9-1 1 0 0,1 0 0 0 0,-1-1 0 0 0,1 0 0 0 0,-1-1 1 0 0,1 0-1 0 0,0 0 0 0 0,-1-1 0 0 0,1-1 0 0 0,-1 0 0 0 0,0 0 0 0 0,1-1 0 0 0,-1-1 0 0 0,0 1 0 0 0,-1-2 1 0 0,1 1-1 0 0,-1-1 0 0 0,1-1 0 0 0,-2 1 0 0 0,1-2 0 0 0,-1 1 0 0 0,0-1 0 0 0,0 0 0 0 0,0-1 1 0 0,-1 0-1 0 0,-1 0 0 0 0,3-4-1 0 0,-13-63 1803 0 0,-7 51-1229 0 0,11 24-549 0 0,-1 1-1 0 0,1-1 1 0 0,-1 0 0 0 0,1 0-1 0 0,0 0 1 0 0,-1 0 0 0 0,1 1-1 0 0,0-1 1 0 0,-1 0 0 0 0,1 0-1 0 0,-1 0 1 0 0,1 0 0 0 0,0 0-1 0 0,-1 0 1 0 0,1 0-1 0 0,-1 0 1 0 0,1 0 0 0 0,-1 0-1 0 0,1 0 1 0 0,0 0 0 0 0,-1 0-1 0 0,0-1-24 0 0,13 163 572 0 0,11 187 616 0 0,-22-341-1170 0 0,-1 0 1 0 0,0-1-1 0 0,0 1 0 0 0,0 0 1 0 0,-1 0-1 0 0,0-1 1 0 0,0 1-1 0 0,-1 0 0 0 0,0-1 1 0 0,-1 1-1 0 0,1-1 1 0 0,-1 0-1 0 0,-1 0 0 0 0,1 0 1 0 0,-1 0-1 0 0,-1-1 1 0 0,1 0-1 0 0,-1 0 0 0 0,0 0 1 0 0,0 0-1 0 0,-1-1 1 0 0,0 1-1 0 0,0-1 0 0 0,0-1 1 0 0,0 1-1 0 0,-1-1 1 0 0,0 0-1 0 0,0-1 0 0 0,0 0 1 0 0,0 0-1 0 0,0 0 1 0 0,-4 0-19 0 0,2-5-32 0 0,1 0 0 0 0,0 0 1 0 0,0-1-1 0 0,0 0 0 0 0,0 0 1 0 0,1-1-1 0 0,-1 0 1 0 0,1-1-1 0 0,0 0 0 0 0,0 0 1 0 0,1 0-1 0 0,-1-1 0 0 0,1 1 1 0 0,-3-6 31 0 0,2 6-40 0 0,1-2 0 0 0,1 1 0 0 0,-1 0 0 0 0,1-1 0 0 0,0 0 1 0 0,0-1-1 0 0,1 1 0 0 0,0-1 0 0 0,0 1 0 0 0,1-1 0 0 0,0 0 0 0 0,1-1 1 0 0,-1 1-1 0 0,1 0 0 0 0,1-1 0 0 0,0 1 0 0 0,0-1 0 0 0,1 1 0 0 0,0-1 0 0 0,0 0 1 0 0,1 1-1 0 0,0-1 0 0 0,0 1 0 0 0,1 0 0 0 0,0-1 0 0 0,1 1 0 0 0,0 0 1 0 0,0 0-1 0 0,1 0 0 0 0,0 1 0 0 0,0-1 0 0 0,1 1 0 0 0,0 0 0 0 0,0 0 0 0 0,0 0 1 0 0,1 1-1 0 0,0 0 0 0 0,1 0 0 0 0,-1 1 40 0 0,136-80-2097 0 0,14 35-3385 0 0,-127 43 4306 0 0</inkml:trace>
  <inkml:trace contextRef="#ctx0" brushRef="#br0" timeOffset="1950.405">2206 332 2268 0 0,'24'71'4133'0'0,"-20"-48"-3495"0"0,30 214 3299 0 0,-34-232-3960 0 0,-1 0 0 0 0,0 1 0 0 0,0-1 1 0 0,0 0-1 0 0,-1 0 0 0 0,0 0 1 0 0,0 0-1 0 0,0 0 0 0 0,-1 0 0 0 0,1 0 1 0 0,-1-1-1 0 0,0 0 0 0 0,-1 1 0 0 0,1-1 1 0 0,-1 0-1 0 0,0 0 0 0 0,0-1 1 0 0,0 1-1 0 0,0-1 0 0 0,-1 0 0 0 0,1 0 1 0 0,-1 0-1 0 0,0-1 0 0 0,0 0 0 0 0,0 0 1 0 0,0 0-1 0 0,0 0 0 0 0,0-1 1 0 0,0 0-1 0 0,-1 0 0 0 0,1 0 0 0 0,0-1 1 0 0,-2 1 22 0 0,0-4-333 0 0,1 0 1 0 0,-1-1 0 0 0,1 1 0 0 0,0-1-1 0 0,0 0 1 0 0,1-1 0 0 0,-1 1-1 0 0,1-1 1 0 0,0 0 0 0 0,0 0 0 0 0,1-1-1 0 0,0 1 1 0 0,0-1 0 0 0,0 0 0 0 0,0 0-1 0 0,1-1 1 0 0,0 1 0 0 0,0-1-1 0 0,1 0 1 0 0,0 1 0 0 0,0-1 0 0 0,0-3 332 0 0,-4-19-1304 0 0</inkml:trace>
  <inkml:trace contextRef="#ctx0" brushRef="#br0" timeOffset="2232.079">2164 105 1404 0 0,'-26'-3'4614'0'0,"44"-5"-2943"0"0,39-44 277 0 0,-76 39-1691 0 0,-15 2 67 0 0,8 4-1902 0 0,15-3-2598 0 0,11 9 2902 0 0,0 1 44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1:5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61 1452 0 0,'0'0'744'0'0,"0"0"-128"0"0,0 0-86 0 0,0 0 2 0 0,0 0-30 0 0,0-14 175 0 0,-2 14 2032 0 0,-7 32-2575 0 0,1 1-1 0 0,1-1 1 0 0,1 2-1 0 0,2-1 1 0 0,2 0-1 0 0,1 1 1 0 0,3 24-134 0 0,-2-56 9 0 0,25 152 326 0 0,40 226-808 0 0,-96-371-3983 0 0,20-22 3204 0 0,-5-4 24 0 0</inkml:trace>
  <inkml:trace contextRef="#ctx0" brushRef="#br0" timeOffset="325.23">2 267 1260 0 0,'-1'-10'269'0'0,"1"1"0"0"0,0-1 0 0 0,0 0 0 0 0,1 0 0 0 0,0 0 0 0 0,1 1 0 0 0,0-1 0 0 0,1 1 0 0 0,0-1 1 0 0,1 1-1 0 0,-1 0 0 0 0,2 0 0 0 0,-1 0 0 0 0,1 1 0 0 0,6-8-269 0 0,-4 7 97 0 0,0 0 0 0 0,1 1 0 0 0,0-1 0 0 0,0 2 0 0 0,1-1 0 0 0,0 1 1 0 0,1 0-1 0 0,-1 1 0 0 0,1 0 0 0 0,1 1 0 0 0,-1 0 0 0 0,1 0 0 0 0,0 1 0 0 0,0 1 0 0 0,0 0 1 0 0,0 0-1 0 0,0 1 0 0 0,1 0 0 0 0,-1 1 0 0 0,3 1-97 0 0,-3 1 31 0 0,-1 1-1 0 0,0 1 1 0 0,0 0-1 0 0,0 1 1 0 0,-1 0-1 0 0,1 0 1 0 0,-1 1-1 0 0,0 0 1 0 0,0 0-1 0 0,0 1 1 0 0,-1 0-1 0 0,0 1 1 0 0,0 0-1 0 0,-1 0 1 0 0,0 1 0 0 0,0 0-1 0 0,-1 0 1 0 0,0 1-1 0 0,0-1 1 0 0,-1 1-1 0 0,0 0 1 0 0,0 1-1 0 0,-1-1 1 0 0,-1 1-1 0 0,1 0 1 0 0,-2 0-1 0 0,1 0 1 0 0,-1 1-1 0 0,-1-1 1 0 0,0 0 0 0 0,0 1-1 0 0,-1-1 1 0 0,-1 0-1 0 0,0 1 1 0 0,0-1-1 0 0,-1 0 1 0 0,0 1-1 0 0,0-1 1 0 0,-3 5-31 0 0,-5 6 6 0 0,0 0 1 0 0,-1-1-1 0 0,0 0 0 0 0,-2-1 1 0 0,-1 0-1 0 0,0-2 1 0 0,-1 1-1 0 0,-1-2 1 0 0,0 0-1 0 0,-2 0 0 0 0,1-2 1 0 0,-2 0-1 0 0,0-1 1 0 0,-1-1-1 0 0,0-1 0 0 0,-10 3-6 0 0,-3-2-872 0 0,31-11 80 0 0,-6-22-1905 0 0,16 11 1416 0 0,10-8 76 0 0</inkml:trace>
  <inkml:trace contextRef="#ctx0" brushRef="#br0" timeOffset="605.872">1058 69 856 0 0,'-79'24'3422'0'0,"42"5"-2870"0"0,2 2-1 0 0,1 1 0 0 0,2 1 0 0 0,1 2 0 0 0,2 1 1 0 0,1 1-1 0 0,-14 26-551 0 0,29-41 121 0 0,1 1 1 0 0,1 0-1 0 0,1 0 0 0 0,1 1 1 0 0,1 1-1 0 0,1-1 1 0 0,1 1-1 0 0,1 0 0 0 0,2 1 1 0 0,0-1-1 0 0,1 10-121 0 0,3-26-120 0 0,0 0-1 0 0,0 0 0 0 0,1 0 1 0 0,0 0-1 0 0,0-1 1 0 0,1 1-1 0 0,0-1 0 0 0,1 0 1 0 0,0 1-1 0 0,0-1 1 0 0,1-1-1 0 0,0 1 1 0 0,0-1-1 0 0,0 0 0 0 0,1 0 1 0 0,0 0-1 0 0,1-1 1 0 0,0 0-1 0 0,0 0 0 0 0,0-1 1 0 0,0 0-1 0 0,1 0 1 0 0,0-1-1 0 0,0 0 0 0 0,0 0 1 0 0,0-1-1 0 0,1 0 1 0 0,0 0-1 0 0,-1-1 0 0 0,1 0 1 0 0,3 0 120 0 0,55-2-2528 0 0,-16-11 1362 0 0</inkml:trace>
  <inkml:trace contextRef="#ctx0" brushRef="#br0" timeOffset="977.739">1682 224 2292 0 0,'-37'26'3333'0'0,"5"9"-2943"0"0,1 1 0 0 0,1 1 0 0 0,2 1 0 0 0,2 2 0 0 0,2 1 0 0 0,1 1 0 0 0,2 0 0 0 0,3 2 1 0 0,-12 38-391 0 0,26-70-279 0 0,-10 23-814 0 0,-5-25-3323 0 0,18-10 3108 0 0</inkml:trace>
  <inkml:trace contextRef="#ctx0" brushRef="#br0" timeOffset="1227.741">1205 331 1824 0 0,'15'-23'5511'0'0,"12"38"-4325"0"0,245 159-119 0 0,-158-115-2831 0 0,-45-28-2953 0 0,-61-27 3418 0 0</inkml:trace>
  <inkml:trace contextRef="#ctx0" brushRef="#br0" timeOffset="1489.654">1835 406 1392 0 0,'-7'4'1276'0'0,"8"-4"-1192"0"0,-1 0-1 0 0,0 0 0 0 0,1 0 1 0 0,-1 0-1 0 0,0 0 1 0 0,1 1-1 0 0,-1-1 0 0 0,0 0 1 0 0,1 0-1 0 0,-1 0 0 0 0,0 1 1 0 0,0-1-1 0 0,1 0 1 0 0,-1 0-1 0 0,0 1 0 0 0,0-1 1 0 0,0 0-1 0 0,1 0 0 0 0,-1 1 1 0 0,0-1-1 0 0,0 0 1 0 0,0 1-1 0 0,0-1 0 0 0,0 0 1 0 0,1 1-1 0 0,-1-1 0 0 0,0 0 1 0 0,0 1-1 0 0,0-1 1 0 0,0 0-1 0 0,0 1 0 0 0,0-1 1 0 0,0 0-1 0 0,0 1 0 0 0,0-1 1 0 0,-1 0-1 0 0,1 1 1 0 0,0-1-1 0 0,0 0 0 0 0,0 1 1 0 0,0-1-1 0 0,0 0 1 0 0,0 1-1 0 0,-1-1 0 0 0,1 0 1 0 0,0 1-1 0 0,0-1 0 0 0,-1 0 1 0 0,1 0-1 0 0,0 1 1 0 0,0-1-1 0 0,-1 0 0 0 0,1 0 1 0 0,0 1-84 0 0,236 10-99 0 0,-153-13-4179 0 0,-64 2 3004 0 0</inkml:trace>
  <inkml:trace contextRef="#ctx0" brushRef="#br0" timeOffset="1739.606">1920 554 1520 0 0,'17'29'5506'0'0,"50"-14"-4339"0"0,119-24-177 0 0,34-44-6744 0 0,-193 43 4469 0 0</inkml:trace>
  <inkml:trace contextRef="#ctx0" brushRef="#br0" timeOffset="2128.26">2546 191 2052 0 0,'98'-23'2586'0'0,"-90"26"-2515"0"0,0 1 1 0 0,-1 0-1 0 0,1 1 1 0 0,-1-1-1 0 0,0 1 1 0 0,0 1-1 0 0,0-1 1 0 0,-1 1-1 0 0,0 0 1 0 0,0 1-1 0 0,0-1 1 0 0,-1 1-1 0 0,0 0 1 0 0,-1 1-1 0 0,1-1 1 0 0,-1 1-1 0 0,-1 0 1 0 0,1 0-1 0 0,-1 0 1 0 0,-1 0-1 0 0,0 1 1 0 0,0-1-1 0 0,0 1 1 0 0,-1 0-1 0 0,0 0-71 0 0,-4 1 107 0 0,0 0-1 0 0,0-1 1 0 0,-1 1 0 0 0,0-1-1 0 0,-1 1 1 0 0,0-1-1 0 0,0-1 1 0 0,-1 1-1 0 0,0-1 1 0 0,-1 0 0 0 0,0 0-1 0 0,0-1 1 0 0,0 0-1 0 0,-1 0 1 0 0,0-1-1 0 0,-1 0 1 0 0,1 0 0 0 0,-1-1-1 0 0,-5 2-106 0 0,-131 67 1064 0 0,144-74-1087 0 0,0 0 1 0 0,0 0 0 0 0,0 0 0 0 0,0 0 0 0 0,0 0 0 0 0,0-1 0 0 0,0 1 0 0 0,0 0 0 0 0,0 0 0 0 0,0-1 0 0 0,0 1 0 0 0,1-1 0 0 0,-1 1 0 0 0,0 0-1 0 0,0-1 1 0 0,0 0 0 0 0,1 1 0 0 0,-1-1 0 0 0,0 1 0 0 0,1-1 0 0 0,-1 0 0 0 0,0 0 0 0 0,1 1 0 0 0,-1-1 0 0 0,1 0 0 0 0,-1 0 0 0 0,1 0-1 0 0,-1 0 1 0 0,1 1 0 0 0,0-1 0 0 0,-1 0 0 0 0,1 0 0 0 0,0 0 0 0 0,0 0 0 0 0,0 0 0 0 0,0 0 0 0 0,0 0 0 0 0,0 0 0 0 0,0 0 0 0 0,0 0 0 0 0,0 0-1 0 0,0 0 1 0 0,0 0 0 0 0,1 0 0 0 0,-1 1 0 0 0,0-1 0 0 0,1 0 0 0 0,-1 0 0 0 0,1 0 0 0 0,-1 0 0 0 0,1 0 0 0 0,-1 1 0 0 0,1-1 0 0 0,-1 0-1 0 0,1 0 1 0 0,0 1 0 0 0,-1-1 0 0 0,1 1 0 0 0,0-1 0 0 0,0 0 0 0 0,0 1 0 0 0,-1-1 0 0 0,1 1 0 0 0,0 0 0 0 0,1-1 22 0 0,15-17-449 0 0,2 0 0 0 0,0 2 0 0 0,1 0 0 0 0,0 1 0 0 0,2 1 0 0 0,-1 1 1 0 0,2 1-1 0 0,10-4 449 0 0,3-1-276 0 0</inkml:trace>
  <inkml:trace contextRef="#ctx0" brushRef="#br0" timeOffset="2330.926">2941 264 3440 0 0,'19'-12'489'0'0,"-30"17"1982"0"0,-2 0-2300 0 0,0 0 0 0 0,0 1 0 0 0,1 0 1 0 0,0 1-1 0 0,0 1 0 0 0,1 0 0 0 0,0 1 0 0 0,0 0 0 0 0,1 0 0 0 0,0 1 1 0 0,0 1-1 0 0,1-1 0 0 0,1 1 0 0 0,0 1 0 0 0,0 0 0 0 0,2 0 0 0 0,-1 0 1 0 0,1 1-1 0 0,1 0 0 0 0,0 0 0 0 0,1 1 0 0 0,0-1 0 0 0,1 4-171 0 0,4-11 6 0 0,0-1 0 0 0,0 1 0 0 0,0-1 0 0 0,1 0 0 0 0,0 1 0 0 0,0-1-1 0 0,0 0 1 0 0,1 0 0 0 0,0 0 0 0 0,0 0 0 0 0,0-1 0 0 0,0 1 0 0 0,1-1 0 0 0,0 0-1 0 0,-1 0 1 0 0,2 0 0 0 0,-1 0 0 0 0,0-1 0 0 0,1 1 0 0 0,0-1 0 0 0,-1-1 0 0 0,1 1-1 0 0,1-1 1 0 0,-1 1 0 0 0,0-1 0 0 0,0-1 0 0 0,1 1-6 0 0,100 18-3207 0 0,-16-43-533 0 0,-76 18 2536 0 0</inkml:trace>
  <inkml:trace contextRef="#ctx0" brushRef="#br0" timeOffset="2594.733">3204 439 2272 0 0,'4'71'4767'0'0,"20"30"-3312"0"0,-23-99-1444 0 0,-1 0 1 0 0,1 0-1 0 0,0 0 0 0 0,0 0 1 0 0,0 0-1 0 0,0 0 0 0 0,0 0 1 0 0,0-1-1 0 0,0 1 0 0 0,1 0 0 0 0,-1-1 1 0 0,1 1-1 0 0,-1-1 0 0 0,1 1 1 0 0,-1-1-1 0 0,1 0 0 0 0,0 0 1 0 0,0 1-1 0 0,0-1 0 0 0,0 0 1 0 0,0-1-1 0 0,0 1 0 0 0,0 0 0 0 0,0-1 1 0 0,0 1-1 0 0,0-1 0 0 0,0 1 1 0 0,0-1-1 0 0,0 0 0 0 0,0 0 1 0 0,1 0-1 0 0,1-1-11 0 0,-1 0-214 0 0,1 0 1 0 0,-1 0-1 0 0,0 0 1 0 0,0-1-1 0 0,0 0 1 0 0,1 1-1 0 0,-1-1 1 0 0,-1 0-1 0 0,1-1 1 0 0,0 1-1 0 0,0 0 0 0 0,-1-1 1 0 0,0 0-1 0 0,1 1 1 0 0,-1-1-1 0 0,0 0 1 0 0,0 0-1 0 0,-1 0 1 0 0,1-1-1 0 0,-1 1 1 0 0,1 0-1 0 0,-1-1 1 0 0,0 1-1 0 0,0 0 1 0 0,-1-1-1 0 0,1 1 0 0 0,-1-1 1 0 0,1 0 213 0 0,-1 2-1117 0 0</inkml:trace>
  <inkml:trace contextRef="#ctx0" brushRef="#br0" timeOffset="2800.384">3280 219 2672 0 0,'5'-17'6386'0'0,"5"-4"-2506"0"0,8 43-10713 0 0,-3 12 4320 0 0,-8-15 1341 0 0</inkml:trace>
  <inkml:trace contextRef="#ctx0" brushRef="#br0" timeOffset="3005.108">3638 587 2224 0 0,'4'13'597'0'0,"0"-2"-170"0"0,1 1 0 0 0,-2 0 0 0 0,0 0 0 0 0,0 0 0 0 0,-1 0 0 0 0,0 1 0 0 0,-1-1 0 0 0,-1 1 0 0 0,0-1 1 0 0,-1 0-1 0 0,-1 13-427 0 0,-1-13 87 0 0,-1 0 1 0 0,1 1 0 0 0,-2-1 0 0 0,0-1-1 0 0,0 1 1 0 0,-1-1 0 0 0,-1 0 0 0 0,1 0-1 0 0,-2-1 1 0 0,0 0 0 0 0,0 0 0 0 0,0 0-1 0 0,-8 5-87 0 0,5-6-478 0 0,0-1 0 0 0,0 0-1 0 0,-1-1 1 0 0,0 0-1 0 0,0-1 1 0 0,-1 0 0 0 0,0-1-1 0 0,0 0 1 0 0,0-1 0 0 0,0-1-1 0 0,-1 0 1 0 0,-11 1 478 0 0,6-3-1207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2:0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 1648 0 0,'18'-15'1498'0'0,"-18"11"-1094"0"0,0 4-32 0 0,0 0-114 0 0,0 0 5 0 0,0 0 24 0 0,0 0-29 0 0,0 0-23 0 0,0 0-110 0 0,24 4 150 0 0,-17 5-212 0 0,-1 0 1 0 0,-1 0 0 0 0,1 1-1 0 0,-1 0 1 0 0,-1 0 0 0 0,0 0 0 0 0,0 0-1 0 0,-1 1 1 0 0,-1-1 0 0 0,1 1 0 0 0,-2 0-1 0 0,0-1 1 0 0,0 2-64 0 0,7 29 186 0 0,125 412 1908 0 0,-95-338-425 0 0,-37-114-1610 0 0,0-1-1 0 0,1 0 0 0 0,-1 0 1 0 0,0 0-1 0 0,1 0 0 0 0,-1 0 1 0 0,0 0-1 0 0,1 0 1 0 0,-1-1-1 0 0,0 1 0 0 0,1 0 1 0 0,-1-1-1 0 0,0 1 0 0 0,0-1 1 0 0,1 1-1 0 0,-1-1 0 0 0,0 0 1 0 0,0 1-1 0 0,0-1 1 0 0,0 0-1 0 0,0 0 0 0 0,0 0 1 0 0,0 0-1 0 0,0 0 0 0 0,0 0 1 0 0,0 0-1 0 0,0 0 0 0 0,-1 0 1 0 0,1 0-1 0 0,0 0 1 0 0,-1-1-1 0 0,1 1 0 0 0,-1 0 1 0 0,0 0-1 0 0,1-1 0 0 0,-1 1 1 0 0,0-1-59 0 0,2-1 131 0 0,173-321 1015 0 0,-86 134-646 0 0,-61 105-1276 0 0,-25 54-5281 0 0,-3 22 1780 0 0,0 8 3074 0 0</inkml:trace>
  <inkml:trace contextRef="#ctx0" brushRef="#br0" timeOffset="421.509">28 444 1268 0 0,'-27'5'7948'0'0,"438"-63"-5518"0"0,75 19-2548 0 0,-486 38 25 0 0,-1 1 1 0 0,1-1-1 0 0,0 1 1 0 0,-1-1 0 0 0,1 1-1 0 0,0-1 1 0 0,0 1-1 0 0,-1-1 1 0 0,1 1 0 0 0,0-1-1 0 0,0 1 1 0 0,0-1-1 0 0,0 1 1 0 0,-1-1-1 0 0,1 1 1 0 0,0-1 0 0 0,0 0-1 0 0,0 1 1 0 0,0-1-1 0 0,0 1 1 0 0,1-1 0 0 0,-1 1-1 0 0,0-1 1 0 0,0 0-1 0 0,0 1 1 0 0,0-1-1 0 0,1 1 1 0 0,-1-1 0 0 0,0 1-1 0 0,0-1 1 0 0,1 1-1 0 0,-1-1 1 0 0,0 1-1 0 0,1 0 1 0 0,-1-1 0 0 0,1 1-1 0 0,-1-1 1 0 0,0 1-1 0 0,1 0 1 0 0,-1-1 0 0 0,1 1-1 0 0,-1 0 1 0 0,1 0-1 0 0,-1-1 1 0 0,1 1-1 0 0,-1 0 1 0 0,1 0 0 0 0,0 0-1 0 0,-1 0 1 0 0,1-1-1 0 0,-1 1 1 0 0,1 0 0 0 0,-1 0-1 0 0,1 0 1 0 0,0 0-1 0 0,-1 0 1 0 0,1 1-1 0 0,-1-1 1 0 0,1 0 0 0 0,-1 0-1 0 0,1 0 1 0 0,-1 0 92 0 0,-10-11-3342 0 0,9 8 2082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2:1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1060 0 0,'106'99'3949'0'0,"-77"-52"-3478"0"0,-2 2 0 0 0,-2 0 0 0 0,-3 2 0 0 0,-1 1 0 0 0,-3 1 0 0 0,-2 0 0 0 0,-3 1 0 0 0,-2 0 0 0 0,3 47-471 0 0,-12 55 1050 0 0,-7-127-995 0 0,-1-1-1 0 0,-2 0 1 0 0,0 0-1 0 0,-2 0 1 0 0,-1-1-1 0 0,-1-1 1 0 0,-1 0-1 0 0,-2 0 1 0 0,0-1-1 0 0,-4 2-54 0 0,10-16-358 0 0,-1 0 0 0 0,-1 0 0 0 0,0-1 0 0 0,0-1 0 0 0,-1 1 0 0 0,0-2 0 0 0,0 0 0 0 0,-1 0 0 0 0,0-1 0 0 0,-1-1 0 0 0,1 0 0 0 0,-1-1 0 0 0,0 0 0 0 0,-1-1 0 0 0,1-1 0 0 0,-1 0 358 0 0,-46-18-2512 0 0,34-2 1289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2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19 1068 0 0,'0'-14'1322'0'0,"-4"10"1701"0"0,-6 8-2898 0 0,0 0 0 0 0,1 1 0 0 0,-1 0 0 0 0,1 1 0 0 0,0 0-1 0 0,0 1 1 0 0,1 0 0 0 0,0 0 0 0 0,0 1 0 0 0,1-1 0 0 0,0 2 0 0 0,0-1 0 0 0,1 1 0 0 0,0 0-1 0 0,0 2-124 0 0,6-11 1 0 0,-14 20 176 0 0,1 0-1 0 0,1 2 0 0 0,1-1 1 0 0,1 1-1 0 0,1 1 0 0 0,1 0 1 0 0,0 0-1 0 0,2 1 0 0 0,1-1 1 0 0,1 1-1 0 0,1 0 1 0 0,1 1-1 0 0,1-1 0 0 0,2 8-176 0 0,0-19-53 0 0,0 1 0 0 0,1-1 0 0 0,1 0 0 0 0,0 0 0 0 0,1 0 0 0 0,0 0 0 0 0,1 0 0 0 0,0-1 0 0 0,1 0 0 0 0,1 0 0 0 0,0 0 0 0 0,0-1 1 0 0,1 0-1 0 0,0 0 0 0 0,1-1 0 0 0,1-1 0 0 0,-1 1 0 0 0,2-1 0 0 0,-1-1 0 0 0,1 0 0 0 0,0 0 0 0 0,1-1 0 0 0,0-1 0 0 0,0 1 0 0 0,0-2 0 0 0,8 2 53 0 0,87 2-5221 0 0,-65-30 3971 0 0</inkml:trace>
  <inkml:trace contextRef="#ctx0" brushRef="#br0" timeOffset="546.605">344 131 1372 0 0,'5'-10'4003'0'0,"52"9"-3128"0"0,-51 2-842 0 0,-2-2-13 0 0,0 0 0 0 0,0 0 0 0 0,0 0-1 0 0,0 0 1 0 0,0 1 0 0 0,0 0 0 0 0,0 0 0 0 0,1 0 0 0 0,-1 1-1 0 0,0-1 1 0 0,0 1 0 0 0,0 0 0 0 0,0 0 0 0 0,0 0-1 0 0,0 0 1 0 0,0 1 0 0 0,-1 0 0 0 0,1 0 0 0 0,0 0 0 0 0,-1 0-1 0 0,0 0 1 0 0,1 1 0 0 0,-1 0 0 0 0,0 0 0 0 0,0-1-1 0 0,0 2 1 0 0,-1-1 0 0 0,1 0 0 0 0,-1 0 0 0 0,0 1 0 0 0,0 0-1 0 0,0-1 1 0 0,0 1 0 0 0,0 0 0 0 0,-1 0 0 0 0,0 0-1 0 0,0 0 1 0 0,0 0 0 0 0,0 0 0 0 0,-1 0 0 0 0,1 0 0 0 0,-1 0-1 0 0,0 1-19 0 0,-8 7-18 0 0,0 0 0 0 0,0 0 0 0 0,-1-1 0 0 0,-1 0-1 0 0,0-1 1 0 0,0 0 0 0 0,-1-1 0 0 0,0 0 0 0 0,-1 0-1 0 0,0-1 1 0 0,0-1 0 0 0,-1 0 0 0 0,0-1 0 0 0,0 0-1 0 0,0-1 1 0 0,-1 0 0 0 0,0-1 0 0 0,0-1 0 0 0,0 0-1 0 0,0-1 1 0 0,-4 0 18 0 0,-1-4-3302 0 0,5-10 2119 0 0</inkml:trace>
  <inkml:trace contextRef="#ctx0" brushRef="#br0" timeOffset="966.361">785 76 1912 0 0,'-24'11'635'0'0,"0"2"1"0"0,0 0-1 0 0,2 1 0 0 0,0 2 0 0 0,0 0 1 0 0,2 1-1 0 0,0 1 0 0 0,-5 7-635 0 0,13-14 200 0 0,1 1 0 0 0,0 1 0 0 0,0 0 0 0 0,1 0 0 0 0,1 1-1 0 0,0 1 1 0 0,1-1 0 0 0,0 1 0 0 0,-2 9-200 0 0,8-19 20 0 0,0 0 1 0 0,0 0-1 0 0,1 0 0 0 0,0 1 0 0 0,0-1 0 0 0,0 1 1 0 0,1-1-1 0 0,0 0 0 0 0,0 1 0 0 0,0-1 0 0 0,0 1 1 0 0,1-1-1 0 0,0 0 0 0 0,0 1 0 0 0,1-1 1 0 0,-1 0-1 0 0,1 0 0 0 0,0 0 0 0 0,0 0 0 0 0,1 0 1 0 0,0 0-1 0 0,0-1 0 0 0,0 1 0 0 0,0-1 0 0 0,0 0 1 0 0,1 0-1 0 0,0 0 0 0 0,0 0 0 0 0,0-1 1 0 0,3 2-21 0 0,1 0-398 0 0,1 0 0 0 0,0 0 0 0 0,0-1 0 0 0,0 0 1 0 0,1-1-1 0 0,-1 0 0 0 0,1-1 0 0 0,0 0 0 0 0,0 0 1 0 0,-1-1-1 0 0,1 0 0 0 0,0-1 0 0 0,0 0 0 0 0,7-1 398 0 0,2-2-1275 0 0,17-12-8 0 0</inkml:trace>
  <inkml:trace contextRef="#ctx0" brushRef="#br0" timeOffset="1310.688">963 414 968 0 0,'-4'58'5603'0'0,"3"46"-3541"0"0,4-97-1996 0 0,1 0-1 0 0,0 0 1 0 0,0 0-1 0 0,0-1 1 0 0,1 0-1 0 0,0 0 0 0 0,0 0 1 0 0,0-1-1 0 0,1 1 1 0 0,0-1-1 0 0,0 0 0 0 0,1-1 1 0 0,-1 0-1 0 0,1 0 1 0 0,3 1-66 0 0,50-5-2012 0 0,-5-47-2169 0 0,-53 29 2915 0 0</inkml:trace>
  <inkml:trace contextRef="#ctx0" brushRef="#br0" timeOffset="1636.596">1103 264 1240 0 0,'-21'-16'5549'0'0,"-6"-8"-2083"0"0,11-1-1248 0 0,16 22-9062 0 0,8 4 4235 0 0,-3 1 1349 0 0</inkml:trace>
  <inkml:trace contextRef="#ctx0" brushRef="#br0" timeOffset="1930.253">1514 549 1100 0 0,'40'249'6079'0'0,"-40"-239"-6038"0"0,-1 0-1 0 0,0 0 0 0 0,0 0 0 0 0,-1-1 1 0 0,-1 1-1 0 0,1 0 0 0 0,-2-1 0 0 0,1 0 1 0 0,-1 0-1 0 0,0 0 0 0 0,-1 0 0 0 0,0-1 1 0 0,-1 0-1 0 0,0 0 0 0 0,0 0 0 0 0,0-1 1 0 0,-1 1-1 0 0,0-2 0 0 0,-1 1 0 0 0,1-1 1 0 0,-1 0-1 0 0,0 0 0 0 0,-1-1 0 0 0,-2 1-40 0 0,-162 43-5395 0 0,154-48 4153 0 0</inkml:trace>
  <inkml:trace contextRef="#ctx0" brushRef="#br0" timeOffset="3384.896">1686 49 1392 0 0,'3'2'5427'0'0,"-3"3"-5377"0"0,0 1 0 0 0,0-1 0 0 0,1 0 0 0 0,-1 1 1 0 0,2-1-1 0 0,-1 0 0 0 0,0 0 0 0 0,1 0 0 0 0,0 0 0 0 0,0 0 0 0 0,1 0 0 0 0,-1 0 0 0 0,1-1 0 0 0,0 1 0 0 0,0-1 0 0 0,1 0 0 0 0,-1 0 0 0 0,1 0 0 0 0,0 0 0 0 0,0-1 0 0 0,0 1 0 0 0,0-1 0 0 0,1 0 1 0 0,-1 0-1 0 0,1-1 0 0 0,0 1 0 0 0,0-1 0 0 0,2 0-50 0 0,-2-1-11 0 0,0 0 0 0 0,1 0 0 0 0,-1-1-1 0 0,0 0 1 0 0,1 0 0 0 0,-1 0 0 0 0,0-1 0 0 0,1 0 0 0 0,-1 0 0 0 0,0 0 0 0 0,0 0 0 0 0,0-1 0 0 0,1 0 0 0 0,-2 0 0 0 0,1 0-1 0 0,0-1 1 0 0,0 0 0 0 0,-1 0 0 0 0,0 0 0 0 0,1 0 0 0 0,-1-1 0 0 0,0 1 0 0 0,-1-1 0 0 0,1 0 0 0 0,-1-1 0 0 0,1 1 0 0 0,1-4 11 0 0,18-15 666 0 0,-14-8 2682 0 0,0 14-1565 0 0,-9 17-1738 0 0,0 0 15 0 0,-14-11 1083 0 0,12 83-1391 0 0,15 182 380 0 0,2 8-121 0 0,-14-253-4 0 0,-2-1 0 0 0,1 1 0 0 0,-1-1 0 0 0,0 0-1 0 0,-1 1 1 0 0,0-1 0 0 0,0 0 0 0 0,-1 0 0 0 0,0 0 0 0 0,0 0 0 0 0,-1 0 0 0 0,0-1-1 0 0,0 0 1 0 0,-1 1 0 0 0,0-2 0 0 0,0 1 0 0 0,-1-1 0 0 0,0 1 0 0 0,0-1 0 0 0,0-1-1 0 0,-1 1 1 0 0,1-1 0 0 0,-1-1 0 0 0,-1 1 0 0 0,1-1 0 0 0,-1 0 0 0 0,1-1-1 0 0,-1 0 1 0 0,-5 2-7 0 0,6-7-27 0 0,0 0 0 0 0,1-1-1 0 0,-1 0 1 0 0,1 0 0 0 0,0 0 0 0 0,0-1-1 0 0,0 1 1 0 0,0-2 0 0 0,1 1-1 0 0,-1 0 1 0 0,1-1 0 0 0,0 0-1 0 0,1 0 1 0 0,-1-1 0 0 0,1 0-1 0 0,0 1 1 0 0,0-1 0 0 0,1 0 0 0 0,0-1-1 0 0,0 1 1 0 0,0-1 0 0 0,1 1-1 0 0,0-1 1 0 0,0 0 0 0 0,0-3 27 0 0,-1-2-114 0 0,0-1 0 0 0,1-1 1 0 0,0 1-1 0 0,1 0 0 0 0,1 0 1 0 0,0-1-1 0 0,1 1 1 0 0,0 0-1 0 0,1 0 0 0 0,1 0 1 0 0,0 0-1 0 0,0 0 0 0 0,1 0 1 0 0,1 1-1 0 0,0 0 1 0 0,1 0-1 0 0,1 0 0 0 0,-1 1 1 0 0,2-1-1 0 0,-1 2 0 0 0,2-1 1 0 0,-1 1-1 0 0,1 0 0 0 0,7-4 114 0 0,0-1-705 0 0,1 1 0 0 0,1 1 0 0 0,0 1 0 0 0,0 0-1 0 0,2 1 1 0 0,-1 1 0 0 0,1 1 0 0 0,0 1-1 0 0,11-3 706 0 0,21-7-2748 0 0,-32 10 1548 0 0</inkml:trace>
  <inkml:trace contextRef="#ctx0" brushRef="#br0" timeOffset="3774.141">2317 466 1428 0 0,'34'331'7113'0'0,"-71"-182"-4846"0"0,37-149-2291 0 0,0 1 0 0 0,-1 0 0 0 0,1-1-1 0 0,0 1 1 0 0,-1 0 0 0 0,1-1 0 0 0,0 1 0 0 0,-1 0-1 0 0,1-1 1 0 0,0 1 0 0 0,-1-1 0 0 0,1 1-1 0 0,-1-1 1 0 0,1 1 0 0 0,-1-1 0 0 0,0 1-1 0 0,1-1 1 0 0,-1 0 0 0 0,1 1 0 0 0,-1-1 0 0 0,0 0-1 0 0,1 1 1 0 0,-1-1 0 0 0,0 0 0 0 0,1 0-1 0 0,-1 0 1 0 0,0 0 0 0 0,1 1 0 0 0,-1-1-1 0 0,0 0 1 0 0,0 0 0 0 0,1 0 0 0 0,-1 0 0 0 0,0-1-1 0 0,1 1 1 0 0,-1 0 0 0 0,0 0 0 0 0,1 0-1 0 0,-1 0 1 0 0,0-1 0 0 0,1 1 0 0 0,-1 0 0 0 0,0-1-1 0 0,1 1 1 0 0,-1-1 0 0 0,1 1 0 0 0,-1 0-1 0 0,1-1 1 0 0,-1 1 0 0 0,1-1 0 0 0,-1 0-1 0 0,1 1 1 0 0,-1-1 0 0 0,1 1 0 0 0,0-1 0 0 0,-1 0-1 0 0,1 1 1 0 0,0-1 0 0 0,-1 1 0 0 0,1-1-1 0 0,0 0 1 0 0,0 0 0 0 0,0 1 0 0 0,0-1 0 0 0,0 0-1 0 0,0 1 1 0 0,0-1 24 0 0,-27-51-3553 0 0,12-7 1074 0 0,9 26 1258 0 0</inkml:trace>
  <inkml:trace contextRef="#ctx0" brushRef="#br0" timeOffset="4086.573">2305 161 1532 0 0,'4'-11'6734'0'0,"1"-10"-3547"0"0,-21 10-2352 0 0,-1-1-1769 0 0,13 1-2913 0 0,4 10 2707 0 0,4-9-1538 0 0,20-8 1229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2:1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388 286 1160 0 0,'0'0'629'0'0,"0"0"-102"0"0,0 0-11 0 0,3-16 694 0 0,36-4 1251 0 0,-73 6-739 0 0,13 15-1598 0 0,-1 1 0 0 0,1 1 0 0 0,0 1 0 0 0,0 0 0 0 0,1 2 1 0 0,-1 1-1 0 0,1 0 0 0 0,0 1 0 0 0,1 1 0 0 0,0 1 0 0 0,-16 11-124 0 0,25-15 70 0 0,0 1 1 0 0,1 0-1 0 0,0 0 0 0 0,0 1 1 0 0,0 0-1 0 0,1 1 1 0 0,0 0-1 0 0,0 0 1 0 0,1 1-1 0 0,1 0 1 0 0,0 0-1 0 0,0 0 1 0 0,0 1-1 0 0,2 0 1 0 0,-1 0-1 0 0,2 0 1 0 0,-1 1-1 0 0,1-1 1 0 0,1 1-1 0 0,0 0 1 0 0,0 9-71 0 0,2-14 38 0 0,1 1 0 0 0,0 0 1 0 0,0-1-1 0 0,0 1 1 0 0,1-1-1 0 0,0 1 1 0 0,1-1-1 0 0,0 0 0 0 0,0 1 1 0 0,0-1-1 0 0,1-1 1 0 0,0 1-1 0 0,0-1 0 0 0,1 1 1 0 0,-1-1-1 0 0,2 0 1 0 0,-1-1-1 0 0,0 1 0 0 0,1-1 1 0 0,0-1-1 0 0,1 1 1 0 0,-1-1-1 0 0,1 0 0 0 0,-1 0 1 0 0,1 0-1 0 0,7 1-38 0 0,8 4-295 0 0,-1-2 0 0 0,2 0-1 0 0,-1-2 1 0 0,1-1 0 0 0,0 0-1 0 0,0-2 1 0 0,0 0 0 0 0,10-2 295 0 0,-14 0-702 0 0,0-1 1 0 0,0 0-1 0 0,-1-2 1 0 0,1 0-1 0 0,0-1 1 0 0,-1-1-1 0 0,0-1 1 0 0,16-7 701 0 0,-7-4-1442 0 0,-8 4-6 0 0</inkml:trace>
  <inkml:trace contextRef="#ctx0" brushRef="#br0" timeOffset="2963.08">183 546 1088 0 0,'0'0'522'0'0,"0"0"16"0"0,-25-5 2595 0 0,1-16-2825 0 0,9 13 2357 0 0,28 9-1775 0 0,306 1 297 0 0,-318-2-1244 0 0,-1 0-3 0 0,11-6-281 0 0,-20 3-575 0 0,4-17-5141 0 0,8 14 4609 0 0</inkml:trace>
  <inkml:trace contextRef="#ctx0" brushRef="#br0" timeOffset="3458.656">793 273 1392 0 0,'19'2'6706'0'0,"-16"12"-4238"0"0,-30 267-1646 0 0,39-161-491 0 0,-6-81-1836 0 0,-6-28-1276 0 0,-2-24-1379 0 0,2 4 2923 0 0</inkml:trace>
  <inkml:trace contextRef="#ctx0" brushRef="#br0" timeOffset="4032.288">823 370 1468 0 0,'-9'-1'217'0'0,"0"0"0"0"0,0-1 0 0 0,0 1-1 0 0,0-2 1 0 0,0 1 0 0 0,0-1 0 0 0,1-1 0 0 0,-1 1 0 0 0,1-2-1 0 0,0 1 1 0 0,0-1 0 0 0,0 0 0 0 0,1-1 0 0 0,0 1 0 0 0,0-1-1 0 0,0-1 1 0 0,1 0 0 0 0,0 0 0 0 0,0 0 0 0 0,1 0 0 0 0,-1-1-1 0 0,2 0 1 0 0,-1 0 0 0 0,1 0 0 0 0,1-1 0 0 0,-1 1 0 0 0,1-1-1 0 0,1 0 1 0 0,0 0 0 0 0,0 0 0 0 0,0 0 0 0 0,1-1-217 0 0,3 1 22 0 0,0 1 0 0 0,1-1 0 0 0,-1 0 0 0 0,2 1-1 0 0,-1-1 1 0 0,1 1 0 0 0,0 0 0 0 0,1 0 0 0 0,0 0 0 0 0,0 1 0 0 0,1 0 0 0 0,0 0 0 0 0,0 0 0 0 0,0 1 0 0 0,1 0 0 0 0,0 0 0 0 0,0 1 0 0 0,1-1 0 0 0,-1 2 0 0 0,1-1-1 0 0,0 1 1 0 0,1 0 0 0 0,-1 1 0 0 0,1 0 0 0 0,-1 0 0 0 0,1 1 0 0 0,0 0 0 0 0,0 0 0 0 0,0 1 0 0 0,0 0 0 0 0,0 1 0 0 0,0 0 0 0 0,0 1 0 0 0,0-1 0 0 0,0 2-1 0 0,0-1 1 0 0,0 1 0 0 0,0 1 0 0 0,0 0 0 0 0,-1 0 0 0 0,7 3-22 0 0,-6-1-4 0 0,-1-1 0 0 0,0 1 0 0 0,0 0 0 0 0,-1 1 0 0 0,1-1 0 0 0,-1 2 0 0 0,0-1 0 0 0,-1 1-1 0 0,0 0 1 0 0,0 0 0 0 0,0 1 0 0 0,-1-1 0 0 0,0 1 0 0 0,0 1 0 0 0,-1-1 0 0 0,0 0 0 0 0,-1 1 0 0 0,0 0 0 0 0,0 0 0 0 0,-1 0 0 0 0,0 0-1 0 0,-1 1 1 0 0,0-1 0 0 0,0 0 0 0 0,-1 1 0 0 0,0-1 0 0 0,0 0 0 0 0,-1 1 0 0 0,-1-1 0 0 0,0 0 0 0 0,0 0 0 0 0,0 0 0 0 0,-1 0 0 0 0,-1 0-1 0 0,0 1 6 0 0,-4 4 28 0 0,0-1 0 0 0,-1-1 0 0 0,-1 0 0 0 0,0 0 0 0 0,0 0 0 0 0,-1-2 0 0 0,-1 1 0 0 0,0-1 0 0 0,0-1 1 0 0,-1 0-1 0 0,0-1 0 0 0,0 0 0 0 0,-1-1 0 0 0,0-1 0 0 0,0 0 0 0 0,-1-1 0 0 0,-2 0-29 0 0,17-5 19 0 0,1 0-1 0 0,-1 0 0 0 0,1-1 0 0 0,-1 1 1 0 0,1 0-1 0 0,-1 0 0 0 0,1-1 1 0 0,-1 1-1 0 0,0 0 0 0 0,1-1 1 0 0,-1 1-1 0 0,1-1 0 0 0,-1 1 1 0 0,0-1-1 0 0,1 1 0 0 0,-1-1 1 0 0,0 1-1 0 0,0-1 0 0 0,1 1 0 0 0,-1-1 1 0 0,0 1-1 0 0,0-1 0 0 0,0 1 1 0 0,0-1-1 0 0,0 1 0 0 0,0-1 1 0 0,0 1-1 0 0,0-1 0 0 0,0 1 1 0 0,0-1-19 0 0,43 17-279 0 0,-1 2 0 0 0,-1 2 0 0 0,0 2 0 0 0,-2 2 0 0 0,-1 1 0 0 0,-1 2 0 0 0,20 20 279 0 0,27 16-4413 0 0,-67-49 3157 0 0,-4 1 18 0 0</inkml:trace>
  <inkml:trace contextRef="#ctx0" brushRef="#br0" timeOffset="4654.841">1558 653 1316 0 0,'-14'8'5267'0'0,"-49"31"-4217"0"0,-9 28-304 0 0,3 3 0 0 0,4 4 0 0 0,-18 28-746 0 0,82-101-227 0 0,-7 6-200 0 0,-1-5-5292 0 0,0-2 4461 0 0</inkml:trace>
  <inkml:trace contextRef="#ctx0" brushRef="#br0" timeOffset="4934.748">1190 726 1972 0 0,'4'-10'2432'0'0,"-4"10"-2360"0"0,0-1 1 0 0,0 0 0 0 0,0 1 0 0 0,0-1 0 0 0,0 1 0 0 0,0-1 0 0 0,0 1 0 0 0,0-1 0 0 0,1 1 0 0 0,-1-1-1 0 0,0 1 1 0 0,0 0 0 0 0,1-1 0 0 0,-1 1 0 0 0,0-1 0 0 0,1 1 0 0 0,-1-1 0 0 0,0 1 0 0 0,1 0 0 0 0,-1-1-1 0 0,0 1 1 0 0,1 0 0 0 0,-1-1 0 0 0,1 1 0 0 0,-1 0 0 0 0,1 0 0 0 0,-1-1 0 0 0,1 1 0 0 0,-1 0 0 0 0,1 0-1 0 0,-1 0 1 0 0,1 0 0 0 0,-1 0 0 0 0,1 0 0 0 0,-1 0 0 0 0,1 0 0 0 0,-1 0 0 0 0,1 0 0 0 0,-1 0 0 0 0,1 0-1 0 0,-1 0 1 0 0,1 0 0 0 0,-1 0 0 0 0,1 0 0 0 0,-1 0 0 0 0,1 1 0 0 0,-1-1 0 0 0,1 0 0 0 0,-1 0-1 0 0,1 1 1 0 0,-1-1 0 0 0,1 0 0 0 0,-1 1 0 0 0,0-1 0 0 0,1 0 0 0 0,-1 1 0 0 0,0-1 0 0 0,1 1 0 0 0,-1-1-1 0 0,0 1 1 0 0,0-1 0 0 0,1 0 0 0 0,-1 1 0 0 0,0-1 0 0 0,0 1 0 0 0,0 0-73 0 0,246 259 1509 0 0,-232-238-2154 0 0,2 1-4766 0 0,-15-23 4117 0 0,-1 0 24 0 0</inkml:trace>
  <inkml:trace contextRef="#ctx0" brushRef="#br0" timeOffset="5308.026">1648 813 1272 0 0,'8'5'8412'0'0,"-29"55"-7779"0"0,8-25-162 0 0,9-13-373 0 0,-3 11-467 0 0,-1-16-3509 0 0,1-14-93 0 0,6-3 2799 0 0</inkml:trace>
  <inkml:trace contextRef="#ctx0" brushRef="#br0" timeOffset="5961.763">1579 836 836 0 0,'-8'-14'5799'0'0,"17"15"-2887"0"0,0 1-2739 0 0,46 15 305 0 0,30 9-4296 0 0,-84-26 2403 0 0,-1 0 46 0 0,0 0 27 0 0,0 0-16 0 0</inkml:trace>
  <inkml:trace contextRef="#ctx0" brushRef="#br0" timeOffset="6288.773">1844 645 1816 0 0,'13'14'5125'0'0,"18"43"-4580"0"0,-20-37-45 0 0,46 61 128 0 0,-8-38-3834 0 0,-38-34 812 0 0,-5-8 1264 0 0</inkml:trace>
  <inkml:trace contextRef="#ctx0" brushRef="#br0" timeOffset="6553.888">2240 678 1688 0 0,'-14'-1'3729'0'0,"-28"31"-2167"0"0,14 0-922 0 0,0 2-1 0 0,2 1 1 0 0,2 0-1 0 0,1 2 1 0 0,1 1-1 0 0,-2 9-639 0 0,-17 36 296 0 0,-71 99-3288 0 0,34-143-1726 0 0,60-36 3504 0 0</inkml:trace>
  <inkml:trace contextRef="#ctx0" brushRef="#br0" timeOffset="7037.78">1746 710 1824 0 0,'-18'17'3994'0'0,"-2"30"-3131"0"0,18-39-511 0 0,-14 41 253 0 0,-43 67-5671 0 0,48-107 3794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 1424 0 0,'-2'3'552'0'0,"-2"4"-76"0"0,4-1 48 0 0,0 1-192 0 0,0 3 84 0 0,9 8 20 0 0,-9-18-48 0 0,7 29-184 0 0,2-11 200 0 0,2-3-160 0 0,3 0-47 0 0,-1-8-117 0 0,3 3-4 0 0,-2-7-332 0 0,-14-3-129 0 0,12 0-495 0 0,10-13 68 0 0,-10 1-556 0 0</inkml:trace>
  <inkml:trace contextRef="#ctx0" brushRef="#br0" timeOffset="847.656">231 9 988 0 0,'16'70'1566'0'0,"-13"-51"-1199"0"0,0-1 1 0 0,1 0-1 0 0,0-1 0 0 0,2 1 1 0 0,0-1-1 0 0,1 0 0 0 0,1 0 1 0 0,0-1-1 0 0,1 0 0 0 0,1-1 1 0 0,5 6-368 0 0,-12-20 87 0 0,1 0 0 0 0,0-1 0 0 0,0 1 0 0 0,0-1 1 0 0,-1 0-1 0 0,1 0 0 0 0,0 0 0 0 0,0 0 1 0 0,0-1-1 0 0,0 0 0 0 0,-1 0 0 0 0,1 0 0 0 0,0 0 1 0 0,-1 0-1 0 0,1-1 0 0 0,-1 0 0 0 0,1 1 0 0 0,-1-1 1 0 0,0-1-1 0 0,0 1 0 0 0,0 0 0 0 0,0-1 1 0 0,0 1-1 0 0,0-1 0 0 0,-1 0 0 0 0,1 0 0 0 0,-1 0 1 0 0,0 0-1 0 0,0-1 0 0 0,0 1 0 0 0,0 0 0 0 0,-1-1 1 0 0,1 0-1 0 0,-1 1 0 0 0,0-1 0 0 0,0 0 1 0 0,0-2-88 0 0,9-12 42 0 0,-1 0 1 0 0,0 0 0 0 0,-1-1 0 0 0,-1 0 0 0 0,-1 0 0 0 0,-1-1 0 0 0,-1 1 0 0 0,0-1 0 0 0,-1-11-43 0 0,-3 30 5 0 0,0 1-13 0 0,0 0-39 0 0,0 0 25 0 0,12-13-46 0 0,-5 21 82 0 0,0-1 0 0 0,1 0 0 0 0,0 0 0 0 0,0 0 0 0 0,1-1 0 0 0,0-1 0 0 0,0 1 0 0 0,0-1 0 0 0,1-1 0 0 0,0 0 0 0 0,0 0 0 0 0,0-1 0 0 0,0 0 0 0 0,9 1-14 0 0,134 2-58 0 0,-148-6-4 0 0,0-1 0 0 0,1 1 0 0 0,-1-1 1 0 0,1 0-1 0 0,-1-1 0 0 0,0 1 0 0 0,0-1 0 0 0,0 0 1 0 0,0 0-1 0 0,0-1 0 0 0,0 1 0 0 0,-1-1 1 0 0,1 0-1 0 0,-1-1 0 0 0,0 1 0 0 0,0-1 0 0 0,0 0 1 0 0,0 0-1 0 0,0 0 0 0 0,-1 0 0 0 0,0 0 1 0 0,0-1-1 0 0,0 0 0 0 0,-1 1 0 0 0,1-1 0 0 0,0-5 62 0 0,-3 10-204 0 0,0 0-1 0 0,-9 0 160 0 0,-1 1 1 0 0,1 1-1 0 0,-1 0 0 0 0,1 0 0 0 0,-1 1 0 0 0,1 0 1 0 0,0 0-1 0 0,0 1 0 0 0,0 1 0 0 0,1-1 1 0 0,0 1-1 0 0,0 1 0 0 0,0-1 0 0 0,0 1 0 0 0,1 1 1 0 0,0 0-1 0 0,0 0 0 0 0,1 0 0 0 0,0 0 1 0 0,0 1-1 0 0,1 0 0 0 0,-1 1 0 0 0,2-1 0 0 0,0 1 1 0 0,0 0-1 0 0,0 0 0 0 0,1 0 0 0 0,0 0 1 0 0,1 1-1 0 0,0-1 0 0 0,0 7 45 0 0,5-10-26 0 0,0 0 0 0 0,0 0-1 0 0,0 0 1 0 0,1 0 0 0 0,0 0 0 0 0,1-1-1 0 0,-1 1 1 0 0,1-1 0 0 0,0-1 0 0 0,0 1 0 0 0,0-1-1 0 0,1 1 1 0 0,0-1 0 0 0,0-1 0 0 0,0 1-1 0 0,0-1 1 0 0,0 0 0 0 0,1-1 0 0 0,-1 0 0 0 0,1 1-1 0 0,0-2 1 0 0,0 1 0 0 0,-1-1 0 0 0,1 0 0 0 0,0-1-1 0 0,0 0 1 0 0,0 0 0 0 0,4-1 26 0 0,124-13-3566 0 0,-114 7 2332 0 0</inkml:trace>
  <inkml:trace contextRef="#ctx0" brushRef="#br0" timeOffset="1209.751">1051 139 976 0 0,'32'29'2315'0'0,"-3"38"-1286"0"0,-24-39 1866 0 0,-4-39-2789 0 0,1 0 1 0 0,1-1 0 0 0,0 1 0 0 0,0 0 0 0 0,1 0-1 0 0,1 1 1 0 0,0-1 0 0 0,0 1 0 0 0,1 0 0 0 0,0 0-1 0 0,1 1 1 0 0,0-1 0 0 0,0 1 0 0 0,1 1 0 0 0,0 0 0 0 0,0 0-1 0 0,1 1 1 0 0,0-1 0 0 0,1 2 0 0 0,0 0 0 0 0,9-5-107 0 0,-14 11-21 0 0,-1 1 1 0 0,0 0-1 0 0,0 0 1 0 0,0 1 0 0 0,0-1-1 0 0,0 1 1 0 0,0 0-1 0 0,-1 0 1 0 0,1 0 0 0 0,0 1-1 0 0,-1-1 1 0 0,0 1-1 0 0,1 0 1 0 0,-1-1 0 0 0,0 2-1 0 0,-1-1 1 0 0,1 0-1 0 0,0 1 1 0 0,-1-1 0 0 0,0 1-1 0 0,0-1 1 0 0,0 1-1 0 0,0 0 1 0 0,-1 0 0 0 0,1 0-1 0 0,-1 0 1 0 0,0 0-1 0 0,0 1 1 0 0,0-1 0 0 0,-1 0-1 0 0,0 0 1 0 0,0 1-1 0 0,0 2 21 0 0,7 16-303 0 0,17 110-4279 0 0,-24-131 3391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3:2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1487 76 924 0 0,'0'0'480'0'0,"0"0"35"0"0,0 0-52 0 0,0 0-56 0 0,0 0-30 0 0,0 0-38 0 0,0 0-32 0 0,0 0-11 0 0,0 0-54 0 0,-15 5 2074 0 0,16-4-2309 0 0,0 1-1 0 0,0 0 1 0 0,-1-1 0 0 0,1 1 0 0 0,0-1 0 0 0,0 1-1 0 0,1-1 1 0 0,-1 1 0 0 0,0-1 0 0 0,0 0-1 0 0,1 1 1 0 0,-1-1 0 0 0,1 0 0 0 0,-1 0 0 0 0,1 0-1 0 0,-1 0 1 0 0,1 0 0 0 0,-1-1 0 0 0,1 1-1 0 0,0 0 1 0 0,0-1 0 0 0,-1 1 0 0 0,1-1 0 0 0,0 0-1 0 0,0 1 1 0 0,0-1 0 0 0,0 0 0 0 0,-1 0-1 0 0,1 0 1 0 0,0-1 0 0 0,0 1 0 0 0,0 0-1 0 0,-1-1 1 0 0,1 1 0 0 0,0-1 0 0 0,0 1-7 0 0,7 0 46 0 0,413 12 335 0 0,23 19 180 0 0,375 11 296 0 0,-626-30-761 0 0,-139-6 100 0 0,-53-6-178 0 0,39 0-22 0 0,-25 0 97 0 0,-14 0-130 0 0,-2 0-131 0 0,0 0-35 0 0,0 0-24 0 0,17-12-2684 0 0,-15 2 297 0 0,0 5 1232 0 0</inkml:trace>
  <inkml:trace contextRef="#ctx0" brushRef="#br0" timeOffset="372.664">3587 1 1392 0 0,'0'10'4912'0'0,"26"33"-3681"0"0,13 24-1384 0 0,-36-57 208 0 0,-1 0 0 0 0,0 0 0 0 0,0 0 0 0 0,-1 0 0 0 0,-1 0 0 0 0,0 0 0 0 0,0 0 0 0 0,-1 0 0 0 0,0 0 0 0 0,0 0-1 0 0,-1 0 1 0 0,-1-1 0 0 0,0 1 0 0 0,0-1 0 0 0,-1 1 0 0 0,0-1 0 0 0,0 0 0 0 0,-1 0 0 0 0,-3 3-55 0 0,-115 122 591 0 0,61-90-2763 0 0,42-36-1664 0 0,20-8 2583 0 0</inkml:trace>
  <inkml:trace contextRef="#ctx0" brushRef="#br0" timeOffset="1308.055">196 629 1684 0 0,'0'0'704'0'0,"0"0"-139"0"0,0 0-50 0 0,0 0 9 0 0,0 0-96 0 0,0 0-32 0 0,0 0-73 0 0,0 0 1 0 0,0 0-17 0 0,0 0-21 0 0,0 0-26 0 0,0 0-43 0 0,0 0-74 0 0,0 0 0 0 0,0 0-35 0 0,0 0-30 0 0,6 4 9 0 0,44 101 33 0 0,-47-93-78 0 0,100 308 991 0 0,-102-314-992 0 0,0-1 1 0 0,0 1-1 0 0,-1 0 0 0 0,0-1 0 0 0,0 1 0 0 0,0 0 0 0 0,-1-1 0 0 0,1 1 0 0 0,-1-1 0 0 0,-1 1 0 0 0,1-1 0 0 0,-1 1 0 0 0,0-1 0 0 0,0 0 0 0 0,-1 0 0 0 0,1 0 1 0 0,-1 0-1 0 0,0 0 0 0 0,-1 0 0 0 0,1-1 0 0 0,-1 1 0 0 0,0-1 0 0 0,0 0 0 0 0,0-1 0 0 0,0 1 0 0 0,-1-1 0 0 0,1 1 0 0 0,-1-1 0 0 0,0-1 0 0 0,0 1 1 0 0,0-1-1 0 0,-1 0 0 0 0,1 0 0 0 0,0 0 0 0 0,-1-1 0 0 0,1 1 0 0 0,-2-1-41 0 0,-1 0-101 0 0,-1-1-1 0 0,1 1 1 0 0,-1-1 0 0 0,1-1 0 0 0,-1 0 0 0 0,1 0-1 0 0,-1 0 1 0 0,1-1 0 0 0,0-1 0 0 0,0 1 0 0 0,0-1-1 0 0,0-1 1 0 0,0 1 0 0 0,1-1 0 0 0,0-1 0 0 0,-4-1 101 0 0,2-1-499 0 0,-1 0 0 0 0,2-1 0 0 0,-1 1 0 0 0,1-2 0 0 0,0 1 0 0 0,0-1 0 0 0,1 0 0 0 0,0-1 0 0 0,1 0 0 0 0,0 0 0 0 0,-3-9 499 0 0,-3-14-1339 0 0</inkml:trace>
  <inkml:trace contextRef="#ctx0" brushRef="#br0" timeOffset="1617.918">177 486 1492 0 0,'4'-14'6953'0'0,"3"-12"-3546"0"0,-8 12-1970 0 0,7 12-8569 0 0,1 11 4229 0 0,-2-4 1765 0 0</inkml:trace>
  <inkml:trace contextRef="#ctx0" brushRef="#br0" timeOffset="2025.14">680 689 1780 0 0,'0'0'99'0'0,"-1"0"0"0"0,1-1 0 0 0,-1 1-1 0 0,1 0 1 0 0,-1-1 0 0 0,1 1 0 0 0,0 0 0 0 0,-1-1 0 0 0,1 1-1 0 0,0-1 1 0 0,-1 1 0 0 0,1-1 0 0 0,0 1 0 0 0,0-1 0 0 0,-1 1-1 0 0,1-1 1 0 0,0 1 0 0 0,0-1 0 0 0,0 1 0 0 0,0-1 0 0 0,0 1-1 0 0,0-1 1 0 0,0 1 0 0 0,0-1 0 0 0,0 1 0 0 0,0-1 0 0 0,0 1-1 0 0,0-1 1 0 0,0 1 0 0 0,0-1 0 0 0,0 1 0 0 0,0-1 0 0 0,1 1-1 0 0,-1-1 1 0 0,0 1 0 0 0,0-1 0 0 0,0 1 0 0 0,1-1 0 0 0,-1 1-1 0 0,0 0 1 0 0,1-1 0 0 0,-1 1 0 0 0,1-1 0 0 0,-1 1-99 0 0,-49 20 266 0 0,41-15-216 0 0,1 0 1 0 0,0 0-1 0 0,0 1 1 0 0,0 0-1 0 0,1 0 1 0 0,0 1-1 0 0,0 0 1 0 0,1 0-1 0 0,0 0 1 0 0,0 0 0 0 0,0 1-1 0 0,1 0 1 0 0,0 0-1 0 0,1 0 1 0 0,-3 9-51 0 0,8-13 12 0 0,0 0 1 0 0,0 0 0 0 0,0 0-1 0 0,0-1 1 0 0,1 1 0 0 0,-1-1-1 0 0,1 1 1 0 0,0-1-1 0 0,0 0 1 0 0,0 0 0 0 0,1 0-1 0 0,-1 0 1 0 0,1-1 0 0 0,-1 1-1 0 0,1-1 1 0 0,0 0 0 0 0,0 0-1 0 0,0 0 1 0 0,0-1 0 0 0,0 1-1 0 0,1-1 1 0 0,-1 0 0 0 0,0-1-1 0 0,1 1 1 0 0,-1-1-1 0 0,1 1 1 0 0,-1-1 0 0 0,0 0-1 0 0,1-1 1 0 0,3 0-13 0 0,0 2-40 0 0,0-1 0 0 0,0 0-1 0 0,0-1 1 0 0,0 0 0 0 0,-1 0 0 0 0,1 0-1 0 0,0-1 1 0 0,0 0 0 0 0,-1-1 0 0 0,1 0-1 0 0,-1 0 1 0 0,0 0 0 0 0,0-1 0 0 0,0 0-1 0 0,0-1 1 0 0,-1 1 0 0 0,0-1 0 0 0,0-1-1 0 0,0 1 1 0 0,0-1 0 0 0,-1 0 0 0 0,0 0 40 0 0,-22-43-598 0 0,9 40 538 0 0,-1 0 1 0 0,0 0-1 0 0,-1 1 1 0 0,0 0 0 0 0,0 1-1 0 0,0 0 1 0 0,-1 1-1 0 0,0 0 1 0 0,0 0 0 0 0,-1 1-1 0 0,1 1 1 0 0,-1 0-1 0 0,0 1 1 0 0,-7-1 59 0 0,-19-9-437 0 0,32 10 82 0 0,0-2-218 0 0</inkml:trace>
  <inkml:trace contextRef="#ctx0" brushRef="#br0" timeOffset="2379.65">966 622 1976 0 0,'18'48'3669'0'0,"-16"-32"-3327"0"0,30 120 872 0 0,-35-131-5191 0 0,-20-6 3032 0 0,-1-8-170 0 0</inkml:trace>
  <inkml:trace contextRef="#ctx0" brushRef="#br0" timeOffset="2628.784">837 506 1120 0 0,'23'-45'5166'0'0,"24"26"-9341"0"0,-41 19 2924 0 0</inkml:trace>
  <inkml:trace contextRef="#ctx0" brushRef="#br0" timeOffset="3031.366">1183 674 964 0 0,'43'121'1949'0'0,"-42"-117"-2167"0"0,18 31 2573 0 0,-4-61 551 0 0,44-146-1671 0 0,-25 215-1945 0 0,-30-32 608 0 0,0-1 0 0 0,0 0 0 0 0,2 0 0 0 0,-1 0 0 0 0,1 0 0 0 0,0-1 0 0 0,1 0 0 0 0,0 0 0 0 0,1-1 0 0 0,0 0 0 0 0,0 0-1 0 0,0-1 1 0 0,1 0 0 0 0,0 0 0 0 0,1-1 0 0 0,0 0 0 0 0,-1-1 0 0 0,2 0 0 0 0,5 1 102 0 0,-10-6-131 0 0,1-2 0 0 0,0 1 0 0 0,0-1 1 0 0,0 0-1 0 0,-1-1 0 0 0,1 1 0 0 0,-1-1 0 0 0,0 0 0 0 0,0-1 0 0 0,0 0 1 0 0,0 0-1 0 0,-1 0 0 0 0,1 0 0 0 0,-1-1 0 0 0,0 0 0 0 0,0-1 131 0 0,12-14-160 0 0</inkml:trace>
  <inkml:trace contextRef="#ctx0" brushRef="#br0" timeOffset="3251.315">1697 614 3988 0 0,'40'-197'2774'0'0,"-32"137"-132"0"0,-12 48-38 0 0,-9 51-2537 0 0,12-12-204 0 0,0 1 1 0 0,2-1-1 0 0,1 0 0 0 0,1 0 0 0 0,1 0 1 0 0,2-1-1 0 0,0 1 0 0 0,2-1 1 0 0,5 10 136 0 0,-1 5-1024 0 0,-6 23-5697 0 0,-20-50 5501 0 0</inkml:trace>
  <inkml:trace contextRef="#ctx0" brushRef="#br0" timeOffset="3406.402">1608 674 1192 0 0,'0'-2'1216'0'0,"0"-3"-272"0"0,2 2-152 0 0,0 0-72 0 0,1-2-35 0 0,1 1-153 0 0,1 1-68 0 0,0-4-100 0 0,19-1-156 0 0,-5 0-152 0 0,6 1 0 0 0,2-3-496 0 0,-4 2-444 0 0,2 1-477 0 0,1-1 145 0 0,-1-1 48 0 0,-3 3-16 0 0</inkml:trace>
  <inkml:trace contextRef="#ctx0" brushRef="#br0" timeOffset="3948.693">963 1111 1860 0 0,'3'-11'4605'0'0,"4"24"-3380"0"0,4 23-1160 0 0,-7-16 57 0 0,14 62 285 0 0,3 0 0 0 0,4-1 1 0 0,25 54-408 0 0,-22-32-1860 0 0,-54-74-1908 0 0,16-29 2537 0 0</inkml:trace>
  <inkml:trace contextRef="#ctx0" brushRef="#br0" timeOffset="4430.93">1039 1204 1892 0 0,'13'-8'4182'0'0,"20"-1"-3554"0"0,-31 8-430 0 0,8-3-121 0 0,-1 1-1 0 0,0 0 1 0 0,1 1 0 0 0,0 0 0 0 0,0 0-1 0 0,-1 1 1 0 0,1 0 0 0 0,0 1 0 0 0,0 0-1 0 0,0 0 1 0 0,0 1 0 0 0,0 1 0 0 0,-1 0-1 0 0,1 0 1 0 0,-1 1 0 0 0,1 0 0 0 0,-1 0-1 0 0,0 1 1 0 0,0 0 0 0 0,0 1 0 0 0,-1 0-1 0 0,1 0 1 0 0,-1 1 0 0 0,0 0 0 0 0,-1 1-1 0 0,0 0 1 0 0,4 3-77 0 0,-10-7-5 0 0,0 0 1 0 0,1 0-1 0 0,-1 0 0 0 0,0 0 1 0 0,-1 0-1 0 0,1 0 0 0 0,0 1 0 0 0,-1-1 1 0 0,0 0-1 0 0,0 0 0 0 0,0 0 0 0 0,0 1 1 0 0,0-1-1 0 0,-1 0 0 0 0,1 0 1 0 0,-1 0-1 0 0,0 0 0 0 0,0 1 0 0 0,0-1 1 0 0,0 0-1 0 0,-1-1 0 0 0,1 1 0 0 0,-1 0 1 0 0,1 0-1 0 0,-1-1 0 0 0,0 1 1 0 0,0-1-1 0 0,-1 1 0 0 0,1-1 0 0 0,0 0 1 0 0,-1 0-1 0 0,-2 2 5 0 0,-90 52-1076 0 0,91-55 822 0 0,-1 1 1 0 0,0-1 0 0 0,0 0-1 0 0,0-1 1 0 0,0 1 0 0 0,1-1-1 0 0,-1 0 1 0 0,0 0 0 0 0,0-1-1 0 0,0 1 1 0 0,0-1 0 0 0,0 0-1 0 0,1-1 1 0 0,-1 1 0 0 0,0-1 0 0 0,1 0-1 0 0,0 0 1 0 0,-1 0 0 0 0,1 0-1 0 0,0-1 1 0 0,-4-3 253 0 0,-3-2-1201 0 0</inkml:trace>
  <inkml:trace contextRef="#ctx0" brushRef="#br0" timeOffset="4816.287">1308 1166 1496 0 0,'79'-5'3346'0'0,"-71"6"-3252"0"0,0 0 0 0 0,1 0 0 0 0,-1 1-1 0 0,0 0 1 0 0,0 0 0 0 0,0 1 0 0 0,0 0 0 0 0,-1 0 0 0 0,1 1 0 0 0,-1 0 0 0 0,0 1-1 0 0,0-1 1 0 0,0 1 0 0 0,-1 0 0 0 0,0 1 0 0 0,0 0 0 0 0,0 0 0 0 0,0 0 0 0 0,-1 1 0 0 0,0-1-1 0 0,-1 1 1 0 0,4 7-94 0 0,-7-12 95 0 0,-1 0 0 0 0,1 0 0 0 0,-1 0 0 0 0,1 0 0 0 0,-1 0 0 0 0,0 0 0 0 0,0 0 0 0 0,0 0 0 0 0,0 0 0 0 0,0 0 0 0 0,-1 0 0 0 0,1 0 0 0 0,0 0 0 0 0,-1 0 0 0 0,0 0 0 0 0,1-1 0 0 0,-1 1 0 0 0,0 0 0 0 0,0 0 0 0 0,0 0 0 0 0,0-1 0 0 0,0 1 1 0 0,0 0-1 0 0,-1-1 0 0 0,1 1 0 0 0,-1-1 0 0 0,1 0 0 0 0,-1 1 0 0 0,1-1 0 0 0,-1 0 0 0 0,0 0 0 0 0,1 0 0 0 0,-1 0 0 0 0,0 0 0 0 0,0-1 0 0 0,0 1 0 0 0,0 0 0 0 0,0-1-95 0 0,1-1-18 0 0,0 0 0 0 0,0 0 0 0 0,0-1 0 0 0,0 1 0 0 0,0-1 0 0 0,0 1 0 0 0,1-1 0 0 0,-1 1 0 0 0,1-1 1 0 0,-1 1-1 0 0,1-1 0 0 0,-1 1 0 0 0,1-1 0 0 0,0 0 0 0 0,-1 1 0 0 0,1-1 0 0 0,0 1 0 0 0,0-1 0 0 0,0 0 0 0 0,1 1 1 0 0,-1-1-1 0 0,0 0 0 0 0,1 1 0 0 0,-1-1 0 0 0,1 1 0 0 0,-1-1 0 0 0,1 1 0 0 0,0-1 0 0 0,-1 1 0 0 0,1-1 1 0 0,0 1-1 0 0,0 0 0 0 0,0-1 0 0 0,0 1 0 0 0,1-1 18 0 0,149-144-7405 0 0,-136 132 6187 0 0</inkml:trace>
  <inkml:trace contextRef="#ctx0" brushRef="#br0" timeOffset="5563.903">1997 1102 860 0 0,'-17'7'403'0'0,"7"-5"-172"0"0,0 1 0 0 0,0 0 0 0 0,1 0 0 0 0,-1 1 1 0 0,1 0-1 0 0,-1 1 0 0 0,1 0 0 0 0,0 0 0 0 0,1 1 0 0 0,0 0 0 0 0,0 1 0 0 0,0 0 0 0 0,0 0 1 0 0,1 1-1 0 0,1 0 0 0 0,-1 0 0 0 0,1 0 0 0 0,1 1 0 0 0,-1 0 0 0 0,-1 6-231 0 0,7-12 46 0 0,1 0 0 0 0,0 0-1 0 0,1 0 1 0 0,-1 0 0 0 0,0 0-1 0 0,1 0 1 0 0,0 0 0 0 0,-1-1-1 0 0,1 1 1 0 0,0-1-1 0 0,1 1 1 0 0,-1-1 0 0 0,0 0-1 0 0,1 1 1 0 0,-1-1 0 0 0,1 0-1 0 0,-1-1 1 0 0,1 1 0 0 0,0 0-1 0 0,0-1 1 0 0,0 0 0 0 0,0 0-1 0 0,0 0 1 0 0,0 0 0 0 0,0 0-1 0 0,1 0 1 0 0,-1-1 0 0 0,0 1-1 0 0,0-1 1 0 0,0 0 0 0 0,1 0-1 0 0,-1 0 1 0 0,0-1 0 0 0,0 1-1 0 0,1-1 1 0 0,-1 0 0 0 0,0 0-1 0 0,0 0 1 0 0,0 0-46 0 0,6-3-59 0 0,-1 0 0 0 0,0 0-1 0 0,0-1 1 0 0,0 0 0 0 0,0 0 0 0 0,-1-1-1 0 0,1 0 1 0 0,-1 0 0 0 0,-1-1 0 0 0,0 0-1 0 0,0 0 1 0 0,0 0 0 0 0,0-1 0 0 0,-1 0-1 0 0,-1 0 1 0 0,0 0 0 0 0,0-1 0 0 0,0 0-1 0 0,-1 1 1 0 0,0-1 0 0 0,-1 0 0 0 0,0 0 0 0 0,0-1-1 0 0,-1 1 1 0 0,0 0 0 0 0,-1-1 0 0 0,0-3 59 0 0,-11-164-155 0 0,-1 81 1520 0 0,12 96-1341 0 0,12 20 236 0 0,29 174 58 0 0,-28 14 137 0 0,-13-207-265 0 0,14 5 244 0 0,3-19-469 0 0,0 2-1 0 0,0 0 1 0 0,1 1-1 0 0,0 0 1 0 0,1 2-1 0 0,0 0 1 0 0,0 1-1 0 0,1 1 1 0 0,0 1-1 0 0,0 1 1 0 0,0 0 0 0 0,1 2-1 0 0,-1 0 1 0 0,1 2-1 0 0,10 0 36 0 0,-30 0 4 0 0,0 0 1 0 0,0 1-1 0 0,0-1 0 0 0,0 0 0 0 0,-1 1 0 0 0,1-1 1 0 0,0 0-1 0 0,0 1 0 0 0,0-1 0 0 0,0 1 1 0 0,-1-1-1 0 0,1 1 0 0 0,0 0 0 0 0,-1-1 1 0 0,1 1-1 0 0,0 0 0 0 0,-1 0 0 0 0,1-1 0 0 0,-1 1 1 0 0,1 0-1 0 0,-1 0 0 0 0,1 0 0 0 0,-1-1 1 0 0,0 1-1 0 0,1 0 0 0 0,-1 0 0 0 0,0 0 0 0 0,0 0 1 0 0,1 0-1 0 0,-1 0 0 0 0,0 0 0 0 0,0 0 1 0 0,0 0-1 0 0,0 0 0 0 0,0 0 0 0 0,-1 0 1 0 0,1 0-1 0 0,0-1 0 0 0,0 1 0 0 0,-1 0 0 0 0,1 0 1 0 0,0 0-1 0 0,-1 0 0 0 0,1 0 0 0 0,-1-1 1 0 0,1 1-1 0 0,-1 0-4 0 0,-7 7-24 0 0,0-1 0 0 0,-1-1 0 0 0,0 1 0 0 0,0-2 0 0 0,0 1 0 0 0,-1-1 1 0 0,1-1-1 0 0,-1 1 0 0 0,-1-2 0 0 0,1 1 0 0 0,0-2 0 0 0,-3 1 24 0 0,-84 7-3301 0 0,39-28 886 0 0,41 8 1185 0 0</inkml:trace>
  <inkml:trace contextRef="#ctx0" brushRef="#br0" timeOffset="5798.229">2730 1086 1028 0 0,'34'16'11245'0'0,"-24"-22"-12589"0"0,-10 3-3402 0 0,-5-2 2116 0 0,0 3 1261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3:3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70 339 1508 0 0,'-9'61'5152'0'0,"9"-56"-4504"0"0,-6 24-5487 0 0,0-29 3594 0 0</inkml:trace>
  <inkml:trace contextRef="#ctx0" brushRef="#br0" timeOffset="251.109">1 109 1844 0 0,'3'-4'1124'0'0,"-1"1"-172"0"0,2 1-148 0 0,-1 1-128 0 0,-1-3-79 0 0,1 3-49 0 0,-3-1-112 0 0,4 0-128 0 0,0 1-148 0 0,-4-1-96 0 0,5-3-184 0 0,2 5 8 0 0,-2 2-480 0 0,2-2-368 0 0,1 1-353 0 0,2 1 1 0 0,-10-2 172 0 0</inkml:trace>
  <inkml:trace contextRef="#ctx0" brushRef="#br0" timeOffset="626.367">326 375 1372 0 0,'7'11'3131'0'0,"-11"-12"-5084"0"0,1-2 887 0 0</inkml:trace>
  <inkml:trace contextRef="#ctx0" brushRef="#br0" timeOffset="1188.498">271 352 1172 0 0,'0'0'634'0'0,"0"0"40"0"0,0 0-59 0 0,0 0-58 0 0,0 0-35 0 0,8-14 2262 0 0,-3 20-2706 0 0,-1 0 0 0 0,1 0 0 0 0,-1 1 0 0 0,0-1 0 0 0,0 1 0 0 0,-1 0-1 0 0,0 0 1 0 0,0 0 0 0 0,-1 1 0 0 0,1-1 0 0 0,-2 0 0 0 0,1 1 0 0 0,-1 0 0 0 0,0-1 0 0 0,-1 1 0 0 0,0 6-78 0 0,0-13 115 0 0,0-1-5 0 0,-1-13 71 0 0,6-3-205 0 0,2 1 0 0 0,0-1 0 0 0,0 1 0 0 0,1 1 0 0 0,1 0 0 0 0,1 0 0 0 0,0 1 0 0 0,0 0 0 0 0,2 0 0 0 0,-1 2 0 0 0,2-1 0 0 0,-1 1 24 0 0,-10 11-5 0 0,-1 0 0 0 0,0-1 0 0 0,0 1 0 0 0,0 0 0 0 0,0 0 0 0 0,0 0 0 0 0,0 0 0 0 0,0 0 0 0 0,0 0 0 0 0,1 0-1 0 0,-1 1 1 0 0,0-1 0 0 0,0 0 0 0 0,0 0 0 0 0,0 1 0 0 0,0-1 0 0 0,0 1 0 0 0,0-1 0 0 0,0 1 0 0 0,0-1-1 0 0,0 1 1 0 0,-1 0 0 0 0,1 0 0 0 0,0-1 0 0 0,0 1 0 0 0,0 0 0 0 0,-1 0 0 0 0,1 0 0 0 0,0 0 0 0 0,-1 0 0 0 0,1 0-1 0 0,-1 0 1 0 0,1 0 0 0 0,-1 0 0 0 0,0 0 0 0 0,1 0 0 0 0,-1 0 0 0 0,0 0 0 0 0,0 0 0 0 0,0 0 0 0 0,0 0 0 0 0,0 0-1 0 0,0 0 1 0 0,0 0 0 0 0,0 1 0 0 0,0-1 0 0 0,0 0 0 0 0,0 0 0 0 0,-1 0 0 0 0,1 0 0 0 0,0 0 0 0 0,-1 0 0 0 0,1 0 5 0 0,4 78-112 0 0,-4-78 103 0 0,0 3-36 0 0,0 1 0 0 0,0-1 1 0 0,1 0-1 0 0,-1 1 1 0 0,1-1-1 0 0,0 0 0 0 0,0 1 1 0 0,1-1-1 0 0,-1 0 0 0 0,1 0 1 0 0,0 0-1 0 0,0 0 0 0 0,0 0 1 0 0,1-1-1 0 0,-1 1 1 0 0,1-1-1 0 0,0 1 0 0 0,0-1 1 0 0,0 0-1 0 0,0 0 0 0 0,1 0 1 0 0,-1-1-1 0 0,1 1 0 0 0,0-1 1 0 0,0 0-1 0 0,0 0 1 0 0,0 0-1 0 0,0 0 0 0 0,0-1 1 0 0,0 1-1 0 0,0-1 0 0 0,1 0 1 0 0,-1-1-1 0 0,0 1 1 0 0,1-1-1 0 0,-1 0 0 0 0,2 0 45 0 0,104-13-2015 0 0,-90 8 1597 0 0</inkml:trace>
  <inkml:trace contextRef="#ctx0" brushRef="#br0" timeOffset="1749.938">824 455 2324 0 0,'22'-12'1886'0'0,"-61"-1"-1142"0"0,-33 25-1209 0 0,73-13 492 0 0,0 1 0 0 0,-1 0 0 0 0,1 0 0 0 0,0 0 0 0 0,0 0 0 0 0,0 0 0 0 0,0 0 0 0 0,0 0 0 0 0,-1 0 0 0 0,1 1 0 0 0,0-1 0 0 0,0 0 0 0 0,0 0 0 0 0,-1 1 0 0 0,1-1 0 0 0,0 1 0 0 0,0-1 0 0 0,-1 0 0 0 0,1 1 0 0 0,0 0 0 0 0,-1-1 0 0 0,1 1 0 0 0,0-1 0 0 0,-1 1 0 0 0,1 0 0 0 0,-1-1 0 0 0,1 1 0 0 0,-1 0 0 0 0,1-1 0 0 0,-1 1 0 0 0,0 0 0 0 0,1 0 0 0 0,-1 0 0 0 0,0-1 0 0 0,0 1 0 0 0,0 0 0 0 0,1 0 0 0 0,-1 0 0 0 0,0 0 0 0 0,0-1 0 0 0,0 1 0 0 0,0 0 0 0 0,0 0 0 0 0,-1 0 1 0 0,1 0-1 0 0,0 0 0 0 0,0-1 0 0 0,0 1 0 0 0,-1 0-27 0 0,103-38-60 0 0,-134 51 66 0 0,16 35-146 0 0,16-48 178 0 0,53 22 202 0 0,-40-21-219 0 0,0-1 1 0 0,0-1-1 0 0,0 0 1 0 0,1 0 0 0 0,-1-1-1 0 0,-1-1 1 0 0,1 0 0 0 0,0-1-1 0 0,0-1 1 0 0,-1 0 0 0 0,0 0-1 0 0,0-1 1 0 0,0-1 0 0 0,0 0-1 0 0,-1 0 1 0 0,0-1-1 0 0,0-1 1 0 0,-1 0 0 0 0,0 0-1 0 0,0-1 1 0 0,-1 0 0 0 0,0-1-1 0 0,-1 0 1 0 0,4-6-22 0 0,-6 4 88 0 0,-1-1-1 0 0,0-1 1 0 0,-1 1 0 0 0,0-1-1 0 0,-1 0 1 0 0,-1 1 0 0 0,0-1 0 0 0,-1 0-1 0 0,0-1 1 0 0,-2 1 0 0 0,1 0-1 0 0,-2 0 1 0 0,1 0 0 0 0,-2 0-1 0 0,0 1 1 0 0,-1-1 0 0 0,0 1 0 0 0,-1-1-1 0 0,0 1 1 0 0,-1 1 0 0 0,-1-1-1 0 0,0 1 1 0 0,-1 0 0 0 0,-2-2-88 0 0,-64-43 1237 0 0,60 97-1175 0 0,15-21-153 0 0,0-1 0 0 0,1 1 0 0 0,1-1 0 0 0,0 0 0 0 0,1 0 0 0 0,2 0 0 0 0,0 0-1 0 0,0-1 1 0 0,4 5 91 0 0,13 41-921 0 0,22 101-4228 0 0,-36-127 3819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3:3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1280 0 0,'0'0'447'0'0,"0"0"5"0"0,0 0-48 0 0,0 0-87 0 0,0 0-116 0 0,0 0-12 0 0,0 0 92 0 0,0 0-1 0 0,0 0-31 0 0,0 0-29 0 0,0 0-30 0 0,0 0-33 0 0,0 0 26 0 0,0 0-25 0 0,0 0-40 0 0,0 0-25 0 0,0 0-41 0 0,0 0-7 0 0,0 0 38 0 0,0 0 37 0 0,0 0 12 0 0,13 7 76 0 0,-12 97 107 0 0,44 142 68 0 0,-45-245-722 0 0,2 10 764 0 0,-4-5-4649 0 0,-16 8 2977 0 0</inkml:trace>
  <inkml:trace contextRef="#ctx0" brushRef="#br0" timeOffset="508.717">5 132 1132 0 0,'58'75'1682'0'0,"3"11"420"0"0,-60-85-1787 0 0,-1-1-27 0 0,0 0 5 0 0,2-3-49 0 0,109-196 745 0 0,-43 107-524 0 0,-65 93-468 0 0,-1 0 0 0 0,0 0 0 0 0,0 0 0 0 0,0 1 0 0 0,0-1 0 0 0,0 0 1 0 0,0 1-1 0 0,0-1 0 0 0,0 1 0 0 0,-1 0 0 0 0,1 0 0 0 0,0 0 0 0 0,-1-1 0 0 0,0 1 0 0 0,1 1 0 0 0,-1-1 0 0 0,0 0 0 0 0,0 0 0 0 0,0 0 1 0 0,0 1-1 0 0,-1-1 0 0 0,1 0 0 0 0,-1 1 0 0 0,1-1 0 0 0,-1 0 0 0 0,0 1 0 0 0,0-1 0 0 0,0 3 3 0 0,0-5 1 0 0,65 414-143 0 0,-29-370-4337 0 0,-30-44 3227 0 0</inkml:trace>
  <inkml:trace contextRef="#ctx0" brushRef="#br0" timeOffset="971.178">843 305 1392 0 0,'-2'-2'83'0'0,"-1"0"0"0"0,1-1 0 0 0,-1 1-1 0 0,1 0 1 0 0,-1 0 0 0 0,0 0 0 0 0,0 1-1 0 0,0-1 1 0 0,0 1 0 0 0,0-1 0 0 0,0 1 0 0 0,0 0-1 0 0,0 0 1 0 0,-1 1 0 0 0,1-1 0 0 0,0 0 0 0 0,-1 1-1 0 0,1 0 1 0 0,0 0 0 0 0,-1 0 0 0 0,1 0 0 0 0,0 1-1 0 0,0-1 1 0 0,-1 1 0 0 0,1 0 0 0 0,0 0 0 0 0,0 0-1 0 0,0 0 1 0 0,0 1 0 0 0,0-1 0 0 0,0 1 0 0 0,0 0-1 0 0,-1 0-82 0 0,-3-1 57 0 0,-1 1 0 0 0,1 0-1 0 0,-1 1 1 0 0,1-1 0 0 0,0 1-1 0 0,0 1 1 0 0,0-1 0 0 0,1 1-1 0 0,-1 1 1 0 0,1-1-1 0 0,0 1 1 0 0,0 0 0 0 0,0 0-1 0 0,1 1 1 0 0,0 0 0 0 0,0 0-1 0 0,0 0 1 0 0,1 0 0 0 0,0 1-1 0 0,0-1 1 0 0,0 1 0 0 0,1 0-1 0 0,0 1 1 0 0,-1 6-57 0 0,4-13 61 0 0,0-1 92 0 0,0 0-10 0 0,39 17 411 0 0,-38-17-551 0 0,5 0 40 0 0,1 1 1 0 0,-1-1-1 0 0,1-1 1 0 0,-1 0 0 0 0,1 1-1 0 0,-1-2 1 0 0,1 1-1 0 0,-1-1 1 0 0,0 0 0 0 0,0 0-1 0 0,0-1 1 0 0,0 0-1 0 0,0 0 1 0 0,0 0 0 0 0,-1-1-1 0 0,0 0 1 0 0,1 0 0 0 0,-1 0-1 0 0,-1-1 1 0 0,1 0-1 0 0,1-2-43 0 0,21-48-119 0 0,18 69-1213 0 0,21 2-1415 0 0,-54-15 1476 0 0</inkml:trace>
  <inkml:trace contextRef="#ctx0" brushRef="#br0" timeOffset="1280.861">1035 277 1128 0 0,'32'89'1483'0'0,"-29"-49"2019"0"0,-3-39-3111 0 0,0-1 0 0 0,-12 8 609 0 0,13-18-1080 0 0,0 0 1 0 0,0-1 0 0 0,1 1 0 0 0,1 0-1 0 0,-1 0 1 0 0,2 0 0 0 0,-1 1 0 0 0,1-1-1 0 0,1 1 1 0 0,0 0 0 0 0,0 0-1 0 0,1 0 1 0 0,0 0 0 0 0,0 1 0 0 0,1 0-1 0 0,0 1 1 0 0,0 0 0 0 0,1 0-1 0 0,0 0 1 0 0,0 1 0 0 0,1 0 0 0 0,8-4 79 0 0,25-27-3075 0 0,-33 30 1823 0 0</inkml:trace>
  <inkml:trace contextRef="#ctx0" brushRef="#br0" timeOffset="1868.757">1501 257 1256 0 0,'-18'-10'2369'0'0,"3"13"-2317"0"0,0 0-1 0 0,1 2 1 0 0,0-1-1 0 0,0 2 1 0 0,0 0-1 0 0,1 0 1 0 0,0 1 0 0 0,0 1-1 0 0,1 0 1 0 0,-1 1-1 0 0,2 0 1 0 0,-1 1-1 0 0,2 0 1 0 0,-1 1 0 0 0,1 0-1 0 0,1 1 1 0 0,-1 2-52 0 0,10-12 17 0 0,1 0-1 0 0,0 0 1 0 0,0 0 0 0 0,0 0 0 0 0,0 0-1 0 0,0 0 1 0 0,0 0 0 0 0,0-1 0 0 0,1 1-1 0 0,-1 0 1 0 0,1-1 0 0 0,-1 1 0 0 0,1-1-1 0 0,0 1 1 0 0,0-1 0 0 0,-1 0 0 0 0,1 1-1 0 0,0-1 1 0 0,0 0 0 0 0,0-1 0 0 0,0 1-1 0 0,0 0 1 0 0,0 0 0 0 0,1-1 0 0 0,-1 1 0 0 0,0-1-1 0 0,0 0 1 0 0,0 0 0 0 0,1 0 0 0 0,-1 0-1 0 0,0 0 1 0 0,0 0 0 0 0,0 0 0 0 0,0-1-1 0 0,1 1 1 0 0,-1-1 0 0 0,0 0 0 0 0,1 0-17 0 0,-3 1 0 0 0,11 0-13 0 0,1-1-1 0 0,-1 0 1 0 0,0 0-1 0 0,0-2 1 0 0,0 1-1 0 0,0-1 1 0 0,0-1 0 0 0,-1 0-1 0 0,1 0 1 0 0,-1-1-1 0 0,0 0 1 0 0,0-1-1 0 0,-1 0 1 0 0,0-1-1 0 0,0 0 1 0 0,0 0 0 0 0,-1-1-1 0 0,2-3 14 0 0,-17-62 726 0 0,-6 62-523 0 0,21 28-81 0 0,-6-13-68 0 0,7 17 27 0 0,-1-1 1 0 0,-1 1-1 0 0,-1 1 0 0 0,0-1 1 0 0,-2 1-1 0 0,0 0 0 0 0,-2 0 1 0 0,0 0-1 0 0,-2 3-81 0 0,-1-18 32 0 0,0 1 1 0 0,-1-1-1 0 0,0 0 0 0 0,0 0 1 0 0,0 0-1 0 0,-1 0 0 0 0,0 0 1 0 0,-1 0-1 0 0,0-1 0 0 0,0 1 1 0 0,0-1-1 0 0,-1 0 0 0 0,1-1 1 0 0,-1 1-1 0 0,-1-1 0 0 0,1 0 1 0 0,-1 0-1 0 0,0 0 0 0 0,0-1 1 0 0,0 0-1 0 0,-1 0 0 0 0,-1 0-32 0 0,-61 15-2369 0 0,22-41-93 0 0,32 4 1204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3:4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1348 0 0,'0'0'638'0'0,"0"0"-57"0"0,0 0-89 0 0,0 0-84 0 0,0 0-109 0 0,0 0 29 0 0,0 0-37 0 0,0 0-56 0 0,0 0-22 0 0,0 0-38 0 0,5 0-1 0 0,-3 1-159 0 0,-1-1-1 0 0,1 1 1 0 0,-1 0 0 0 0,1 0 0 0 0,-1 0 0 0 0,1 0-1 0 0,-1 0 1 0 0,0 0 0 0 0,0 0 0 0 0,1 0 0 0 0,-1 1-1 0 0,0-1 1 0 0,0 0 0 0 0,0 1 0 0 0,0-1 0 0 0,-1 1-1 0 0,1-1 1 0 0,0 1 0 0 0,0 0 0 0 0,-1-1 0 0 0,1 1 0 0 0,-1 0-1 0 0,0-1 1 0 0,1 1 0 0 0,-1 0 0 0 0,0-1 0 0 0,0 1-1 0 0,0 0 1 0 0,0 0 0 0 0,-1-1 0 0 0,1 1 0 0 0,0 0-1 0 0,-1-1 1 0 0,1 1 0 0 0,-1 0 0 0 0,1-1 0 0 0,-2 2-15 0 0,4 48 264 0 0,36 120-3 0 0,-39-171-326 0 0,1 0 1 0 0,-1 0-1 0 0,1 0 0 0 0,-1 0 0 0 0,0-1 0 0 0,1 1 0 0 0,-1 0 1 0 0,1 0-1 0 0,-1 0 0 0 0,0 0 0 0 0,1 0 0 0 0,-1 0 0 0 0,1 1 0 0 0,-1-1 1 0 0,0 0-1 0 0,1 0 0 0 0,-1 0 0 0 0,1 0 0 0 0,-1 1 0 0 0,1-1 1 0 0,-1 0-1 0 0,1 1 0 0 0,-1-1 0 0 0,1 0 0 0 0,-1 1 0 0 0,1-1 1 0 0,-1 0-1 0 0,1 1 0 0 0,-1-1 0 0 0,1 1 0 0 0,0-1 0 0 0,-1 1 0 0 0,1-1 1 0 0,0 1-1 0 0,0-1 0 0 0,-1 1 0 0 0,1 0 0 0 0,0-1 0 0 0,0 1 1 0 0,0-1-1 0 0,0 1 0 0 0,-1 0 0 0 0,1-1 0 0 0,0 1 0 0 0,0-1 1 0 0,0 1-1 0 0,0 0 0 0 0,1-1 0 0 0,-1 1 0 0 0,0-1 0 0 0,0 1 0 0 0,0-1 1 0 0,0 1-1 0 0,1 0 0 0 0,-1-1 0 0 0,0 1 0 0 0,0-1 0 0 0,1 1 1 0 0,-1-1-1 0 0,0 1 0 0 0,1-1 0 0 0,-1 1 0 0 0,1-1 0 0 0,-1 0 1 0 0,0 1-1 0 0,1-1 0 0 0,0 1 65 0 0,-13-12-903 0 0</inkml:trace>
  <inkml:trace contextRef="#ctx0" brushRef="#br0" timeOffset="389.481">79 212 948 0 0,'7'-7'805'0'0,"-7"5"-734"0"0,1 1 1 0 0,-1 0-1 0 0,1 0 1 0 0,-1 0-1 0 0,1 0 1 0 0,0 0-1 0 0,-1-1 1 0 0,1 1 0 0 0,0 0-1 0 0,0 1 1 0 0,0-1-1 0 0,0 0 1 0 0,0 0-1 0 0,0 0 1 0 0,0 0-1 0 0,0 1 1 0 0,0-1 0 0 0,0 1-1 0 0,1-1 1 0 0,-1 1-1 0 0,0-1 1 0 0,0 1-1 0 0,0 0 1 0 0,1-1-1 0 0,-1 1 1 0 0,0 0 0 0 0,1 0-1 0 0,-1 0 1 0 0,0 0-1 0 0,0 0 1 0 0,1 0-1 0 0,-1 0 1 0 0,0 0 0 0 0,1 1-1 0 0,-1-1 1 0 0,0 0-1 0 0,0 1 1 0 0,0-1-1 0 0,1 1 1 0 0,-1 0-1 0 0,0-1 1 0 0,0 1 0 0 0,0 0-1 0 0,0 0 1 0 0,0-1-1 0 0,0 1 1 0 0,0 0-1 0 0,0 0 1 0 0,-1 0-1 0 0,1 1-71 0 0,10 19 162 0 0,-2 1 0 0 0,0 0 0 0 0,-1 0 0 0 0,-2 1-1 0 0,0 0 1 0 0,-2 0 0 0 0,0 1 0 0 0,0 21-162 0 0,7 38 262 0 0,-9-73-453 0 0,5 23 1259 0 0,8-43 259 0 0,129-276-462 0 0,-104 234-1192 0 0,-22 96 178 0 0,-4 8-119 0 0,43 121-802 0 0,20-86-3539 0 0,-61-78 3484 0 0</inkml:trace>
  <inkml:trace contextRef="#ctx0" brushRef="#br0" timeOffset="822.477">916 387 1600 0 0,'-11'0'190'0'0,"0"1"0"0"0,0 0 0 0 0,0 0 0 0 0,0 2 0 0 0,0-1 0 0 0,1 1 0 0 0,-1 1 0 0 0,1-1 0 0 0,0 2 0 0 0,0 0 0 0 0,0 0 0 0 0,1 1 0 0 0,-1 0 0 0 0,1 0 0 0 0,1 1 0 0 0,-1 0 0 0 0,1 1 0 0 0,0 0 0 0 0,1 0 0 0 0,0 0 1 0 0,1 1-1 0 0,-1 0 0 0 0,-2 6-190 0 0,9-13 26 0 0,-1 0 0 0 0,1-1-1 0 0,-1 1 1 0 0,1 0 0 0 0,0-1 0 0 0,0 1 0 0 0,-1 0 0 0 0,1 0 0 0 0,1-1 0 0 0,-1 1 0 0 0,0 0 0 0 0,0 0 0 0 0,0-1 0 0 0,1 1 0 0 0,-1 0 0 0 0,1-1 0 0 0,0 1 0 0 0,-1 0 0 0 0,1-1 0 0 0,0 1 0 0 0,0-1 0 0 0,0 1 0 0 0,0-1 0 0 0,0 0 0 0 0,0 1 0 0 0,1-1 0 0 0,-1 0 0 0 0,0 0 0 0 0,0 0 0 0 0,1 0 0 0 0,-1 0 0 0 0,1 0 0 0 0,-1 0 0 0 0,1 0 0 0 0,0-1 0 0 0,-1 1 0 0 0,1-1 0 0 0,0 1 0 0 0,-1-1 0 0 0,1 1 0 0 0,0-1 0 0 0,-1 0 0 0 0,1 0 0 0 0,0 0-1 0 0,1 0-25 0 0,91 0 360 0 0,-88-1-351 0 0,-1-1 1 0 0,1 1 0 0 0,-1-1-1 0 0,1 0 1 0 0,-1 0-1 0 0,0-1 1 0 0,0 0 0 0 0,0 0-1 0 0,0 0 1 0 0,-1 0-1 0 0,1-1 1 0 0,-1 0 0 0 0,0 0-1 0 0,0 0 1 0 0,0 0-1 0 0,-1-1 1 0 0,1 0 0 0 0,-1 1-1 0 0,0-1 1 0 0,-1 0-1 0 0,1 0 1 0 0,-1-1 0 0 0,0 1-1 0 0,0-1 1 0 0,0 1-1 0 0,-1-1 1 0 0,1-4-10 0 0,-2 9 69 0 0,0 1-11 0 0,-5-28 138 0 0,73 95-1150 0 0,-13-39-3438 0 0,-49-25 3049 0 0</inkml:trace>
  <inkml:trace contextRef="#ctx0" brushRef="#br0" timeOffset="1131.132">1092 315 1120 0 0,'8'8'260'0'0,"0"-1"0"0"0,-1 2-1 0 0,0-1 1 0 0,0 1 0 0 0,-1 0 0 0 0,0 0-1 0 0,-1 0 1 0 0,0 1 0 0 0,0 0 0 0 0,-1 0-1 0 0,-1 0 1 0 0,1 1 0 0 0,-1-1 0 0 0,-1 1-1 0 0,0-1 1 0 0,-1 1 0 0 0,0 0 0 0 0,-1 0-1 0 0,0 0 1 0 0,0 3-260 0 0,-1-15 62 0 0,1 0-1 0 0,-1 0 1 0 0,1 0-1 0 0,-1 0 1 0 0,1 0-1 0 0,-1 0 1 0 0,0 0-1 0 0,1 0 1 0 0,-1 0-1 0 0,0 1 1 0 0,0-1-1 0 0,1 0 1 0 0,-1 0-1 0 0,0 1 1 0 0,0-1-1 0 0,0 0 1 0 0,0 1-1 0 0,0-1 1 0 0,0 1-1 0 0,0-1 1 0 0,0 1-1 0 0,0 0 1 0 0,-1-1-1 0 0,1 1 0 0 0,0 0 1 0 0,0 0-1 0 0,0 0 1 0 0,0 0-1 0 0,0 0 1 0 0,-1 0-1 0 0,1 0 1 0 0,0 0-1 0 0,0 0 1 0 0,0 1-1 0 0,0-1 1 0 0,0 0-1 0 0,0 1 1 0 0,0-1-1 0 0,0 1 1 0 0,-1-1-1 0 0,2 1 1 0 0,-1-1-1 0 0,0 1 1 0 0,0 0-1 0 0,0-1 1 0 0,0 1-1 0 0,0 0 1 0 0,0 0-1 0 0,1 0 1 0 0,-1 0-1 0 0,0 0 1 0 0,1 0-1 0 0,-1 1-61 0 0,12-17-329 0 0,1 1 0 0 0,1 0-1 0 0,0 1 1 0 0,1 0 0 0 0,1 1-1 0 0,0 1 1 0 0,0 1 0 0 0,1 0 0 0 0,0 0-1 0 0,1 2 1 0 0,0 0 0 0 0,0 1-1 0 0,1 1 1 0 0,0 1 0 0 0,5-1 329 0 0,-14 2-463 0 0,17-4-813 0 0,-1 2 24 0 0</inkml:trace>
  <inkml:trace contextRef="#ctx0" brushRef="#br0" timeOffset="1656.514">1638 400 1132 0 0,'-1'1'52'0'0,"0"-1"-1"0"0,1 0 1 0 0,-1 0-1 0 0,0 1 1 0 0,0-1-1 0 0,1 0 1 0 0,-1 0-1 0 0,0 0 1 0 0,0 0-1 0 0,0 0 1 0 0,1 0-1 0 0,-1 0 1 0 0,0 0-1 0 0,0-1 1 0 0,1 1-1 0 0,-1 0 1 0 0,0 0-1 0 0,0-1 1 0 0,1 1-1 0 0,-1 0 1 0 0,0-1-1 0 0,1 1 1 0 0,-1-1-1 0 0,0 1 1 0 0,1-1-1 0 0,-1 1 1 0 0,1-1-1 0 0,-1 1 1 0 0,0-1-1 0 0,1 1 1 0 0,0-1 0 0 0,-1 0-1 0 0,1 1 1 0 0,-1-1-1 0 0,1 0 1 0 0,0 0-1 0 0,-1 1 1 0 0,1-1-1 0 0,0 0 1 0 0,0 0-1 0 0,0 1 1 0 0,0-1-1 0 0,0 0 1 0 0,-1 0-1 0 0,1 1 1 0 0,1-1-1 0 0,-1 0 1 0 0,0 0-1 0 0,0 0 1 0 0,0 1-1 0 0,0-1 1 0 0,0 0-1 0 0,1 0 1 0 0,-1 1-1 0 0,0-1 1 0 0,1 0-1 0 0,-1 1 1 0 0,0-1-1 0 0,1 0 1 0 0,-1 1-1 0 0,1-1 1 0 0,-1 0-1 0 0,1 1 1 0 0,0-1-1 0 0,-1 1-51 0 0,-18 1 93 0 0,0 1-1 0 0,0 1 0 0 0,0 0 0 0 0,1 1 1 0 0,-1 1-1 0 0,1 1 0 0 0,0 1 1 0 0,1 0-1 0 0,-1 1 0 0 0,1 1 0 0 0,1 0 1 0 0,0 1-1 0 0,-14 12-92 0 0,28-21 8 0 0,1 0-1 0 0,-1-1 1 0 0,0 1 0 0 0,1 0-1 0 0,-1 0 1 0 0,1 0 0 0 0,-1 0-1 0 0,1 0 1 0 0,-1 0 0 0 0,1 0 0 0 0,0 0-1 0 0,-1 0 1 0 0,1 0 0 0 0,0 0-1 0 0,0 0 1 0 0,0 0 0 0 0,0 0-1 0 0,0 0 1 0 0,0 0 0 0 0,0 0-1 0 0,0 0 1 0 0,0 0 0 0 0,0 0 0 0 0,1 0-1 0 0,-1 0 1 0 0,0 0 0 0 0,1 0-1 0 0,-1 0 1 0 0,1 0 0 0 0,-1 0-1 0 0,1-1 1 0 0,-1 1 0 0 0,1 0 0 0 0,0 0-1 0 0,-1 0 1 0 0,1-1 0 0 0,0 1-1 0 0,0 0 1 0 0,0-1 0 0 0,-1 1-1 0 0,1 0 1 0 0,0-1 0 0 0,0 1-1 0 0,0-1 1 0 0,0 0 0 0 0,0 1 0 0 0,0-1-1 0 0,0 0 1 0 0,0 0 0 0 0,0 1-1 0 0,0-1 1 0 0,0 0 0 0 0,0 0-1 0 0,0 0 1 0 0,0 0 0 0 0,0 0 0 0 0,0 0-1 0 0,0-1 1 0 0,0 1 0 0 0,0 0-1 0 0,0 0 1 0 0,1-1-8 0 0,80 2 107 0 0,-78-2-85 0 0,15-2 22 0 0,1 0 0 0 0,-1-2 0 0 0,0 0 0 0 0,0-1-1 0 0,0-1 1 0 0,-1-1 0 0 0,0-1 0 0 0,0 0 0 0 0,-1-1 0 0 0,2-3-44 0 0,7 93 290 0 0,-9 122 814 0 0,-17-196-1075 0 0,-1 1 0 0 0,0-1 1 0 0,0 0-1 0 0,-1 0 0 0 0,0 0 0 0 0,0 0 0 0 0,0 0 0 0 0,-1 0 0 0 0,1 0 0 0 0,-1-1 0 0 0,-1 1 0 0 0,1-1 0 0 0,-1 0 0 0 0,0 0 0 0 0,0 0 0 0 0,-1-1 0 0 0,1 1 0 0 0,-1-1 0 0 0,0 0 0 0 0,0 0 0 0 0,-1-1 0 0 0,1 0 0 0 0,-4 2-29 0 0,-61-3-2160 0 0,-19-67-1993 0 0,73 37 2695 0 0</inkml:trace>
  <inkml:trace contextRef="#ctx0" brushRef="#br0" timeOffset="1906.92">1839 362 968 0 0,'12'22'3667'0'0,"-5"29"-2368"0"0,-5-28-1018 0 0,16 72 826 0 0,-23-101-4767 0 0,-3-7 2226 0 0</inkml:trace>
  <inkml:trace contextRef="#ctx0" brushRef="#br0" timeOffset="2154.537">1821 184 1192 0 0,'2'-4'1048'0'0,"1"1"-120"0"0,-1 1-152 0 0,0 1-120 0 0,1-3-36 0 0,-1 3-135 0 0,-2-1-21 0 0,4 0-228 0 0,-2 1-28 0 0,-2-3-232 0 0,1 3 8 0 0,3 1-376 0 0,-1-2-104 0 0,1 0-493 0 0,1 2 53 0 0,2 2 64 0 0,-3-2 24 0 0,1 2 32 0 0</inkml:trace>
  <inkml:trace contextRef="#ctx0" brushRef="#br0" timeOffset="2650.496">1958 317 928 0 0,'36'32'2527'0'0,"1"98"5"0"0,-26-153 13 0 0,45-91-2598 0 0,17 41-253 0 0,-43 144 36 0 0,-29-62 318 0 0,5 34 112 0 0,-6-36-215 0 0,0 1 1 0 0,1-1-1 0 0,0 0 1 0 0,0 1-1 0 0,0-1 1 0 0,1 0-1 0 0,0 0 1 0 0,1 1-1 0 0,-1-2 1 0 0,1 1-1 0 0,1 0 1 0 0,-1-1-1 0 0,1 1 1 0 0,0-1-1 0 0,1 0 1 0 0,-1 0-1 0 0,1-1 1 0 0,1 1-1 0 0,-1-1 1 0 0,1 0 54 0 0,-1-2-137 0 0,1-1 0 0 0,0 1 1 0 0,-1-1-1 0 0,1 0 1 0 0,0-1-1 0 0,0 0 1 0 0,0 0-1 0 0,0 0 0 0 0,1 0 1 0 0,-1-1-1 0 0,0 0 1 0 0,0 0-1 0 0,0-1 1 0 0,0 0-1 0 0,0 0 0 0 0,0 0 1 0 0,0-1-1 0 0,0 0 1 0 0,3-1 136 0 0,17-3-318 0 0</inkml:trace>
  <inkml:trace contextRef="#ctx0" brushRef="#br0" timeOffset="3230.568">2552 480 2780 0 0,'-2'1'26'0'0,"1"-1"1"0"0,0 0-1 0 0,-1 1 0 0 0,1-1 0 0 0,0 0 0 0 0,-1 0 0 0 0,1 0 0 0 0,0 0 1 0 0,-1-1-1 0 0,1 1 0 0 0,0 0 0 0 0,-1 0 0 0 0,1-1 0 0 0,0 1 1 0 0,0-1-1 0 0,-1 1 0 0 0,1-1 0 0 0,0 1 0 0 0,0-1 0 0 0,0 0 0 0 0,0 0 1 0 0,0 0-1 0 0,0 1 0 0 0,0-1 0 0 0,0 0 0 0 0,0 0 0 0 0,0 0 1 0 0,0 0-1 0 0,1-1 0 0 0,-1 1 0 0 0,0 0 0 0 0,1 0 0 0 0,-1 0 0 0 0,1-1 1 0 0,-1 1-1 0 0,1 0 0 0 0,-1 0 0 0 0,1-1 0 0 0,0 1 0 0 0,0 0 1 0 0,0-1-1 0 0,0 1 0 0 0,0 0 0 0 0,0-1 0 0 0,0 1 0 0 0,0 0 0 0 0,1-1 1 0 0,-1 1-1 0 0,0 0 0 0 0,1-1 0 0 0,-1 1 0 0 0,1 0 0 0 0,-1 0 1 0 0,1 0-1 0 0,0-1 0 0 0,-1 1 0 0 0,1 0 0 0 0,0 0 0 0 0,0 0 0 0 0,0 0 1 0 0,0 0-1 0 0,0 0-26 0 0,-125 42 196 0 0,74 17 176 0 0,50-57-315 0 0,0-1-33 0 0,22 13 56 0 0,-13-10-92 0 0,0-1 1 0 0,0 0-1 0 0,0 0 0 0 0,0-1 0 0 0,1-1 0 0 0,-1 1 0 0 0,1-1 1 0 0,-1-1-1 0 0,0 0 0 0 0,0 0 0 0 0,1-1 0 0 0,-1 0 1 0 0,0-1-1 0 0,3-1 12 0 0,40-7-76 0 0,-46 10 98 0 0,-1 0 1 0 0,0 0-1 0 0,0 0 1 0 0,0 0-1 0 0,-1-1 1 0 0,1 0-1 0 0,0 0 1 0 0,-1 0-1 0 0,1-1 1 0 0,-1 0 0 0 0,1 1-1 0 0,-1-2 1 0 0,0 1-1 0 0,-1 0 1 0 0,1-1-1 0 0,0 0 1 0 0,-1 1-1 0 0,0-2-22 0 0,-30 29 915 0 0,28-21-909 0 0,1 0-1 0 0,0 0 1 0 0,0 0 0 0 0,0 0-1 0 0,0-1 1 0 0,0 1 0 0 0,0-1-1 0 0,1 0 1 0 0,0 0 0 0 0,-1 0-1 0 0,1 0 1 0 0,0 0 0 0 0,0 0-1 0 0,0-1 1 0 0,0 1 0 0 0,0-1-1 0 0,0 0 1 0 0,0 0 0 0 0,1 0-1 0 0,-1 0 1 0 0,0-1 0 0 0,0 1-1 0 0,1-1 1 0 0,-1 0 0 0 0,1 0-1 0 0,-1 0 1 0 0,0 0 0 0 0,1-1 0 0 0,-1 1-1 0 0,0-1 1 0 0,0 0 0 0 0,1 0-1 0 0,-1 0 1 0 0,0 0 0 0 0,0-1-1 0 0,0 1 1 0 0,0-1-6 0 0,10-1 45 0 0,-1 1-1 0 0,1-2 1 0 0,-1 0 0 0 0,0 0-1 0 0,0-1 1 0 0,0-1 0 0 0,-1 0-1 0 0,0 0 1 0 0,0-1 0 0 0,0-1 0 0 0,-1 0-1 0 0,0 0 1 0 0,0-1 0 0 0,-1 0-1 0 0,-1-1 1 0 0,1 0 0 0 0,-2 0-1 0 0,1-1 1 0 0,-1 0 0 0 0,-1 0 0 0 0,0 0-1 0 0,-1-1 1 0 0,0 0 0 0 0,0 0-1 0 0,-1-1 1 0 0,-1 1 0 0 0,0-1-1 0 0,-1-4-44 0 0,-1 0 273 0 0,-1-1-1 0 0,-1 0 1 0 0,0 1-1 0 0,-2-1 0 0 0,0 1 1 0 0,0 0-1 0 0,-2 0 0 0 0,0 0 1 0 0,-1 0-1 0 0,-1 1 1 0 0,0 0-1 0 0,-2 0 0 0 0,1 1 1 0 0,-2 0-1 0 0,-10-13-272 0 0,19 28 18 0 0,0 0-1 0 0,0-1 1 0 0,1 1 0 0 0,-1 0 0 0 0,0 0-1 0 0,0-1 1 0 0,0 1 0 0 0,1 0-1 0 0,-1 0 1 0 0,0 0 0 0 0,0 0-1 0 0,0 0 1 0 0,0 0 0 0 0,1 0 0 0 0,-1 1-1 0 0,0-1 1 0 0,0 0 0 0 0,0 0-1 0 0,1 1 1 0 0,-1-1 0 0 0,0 0-1 0 0,0 1 1 0 0,1-1 0 0 0,-1 1 0 0 0,0-1-1 0 0,1 1 1 0 0,-1-1 0 0 0,0 1-1 0 0,1-1 1 0 0,-1 1 0 0 0,1 0-1 0 0,-1-1 1 0 0,1 1 0 0 0,-1 0-1 0 0,1-1 1 0 0,0 1 0 0 0,-1 0 0 0 0,1 0-1 0 0,0-1 1 0 0,0 1 0 0 0,-1 0-1 0 0,1 0 1 0 0,0 0 0 0 0,0-1-1 0 0,0 1 1 0 0,0 0 0 0 0,0 0 0 0 0,0 0-1 0 0,0 0 1 0 0,0-1 0 0 0,0 1-1 0 0,1 0 1 0 0,-1 0 0 0 0,0 0-1 0 0,0-1 1 0 0,1 1 0 0 0,-1 0 0 0 0,1 0-1 0 0,-1-1 1 0 0,0 1 0 0 0,1 0-18 0 0,-6 64-78 0 0,47 282-4126 0 0,-40-208-1223 0 0,-20-71 4191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5:2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2960 0 0,'25'9'8611'0'0,"-24"-14"-9459"0"0,-12-11-4496 0 0,-1 3 2813 0 0,5-2 1295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646 165 1568 0 0,'58'-53'4848'0'0,"-58"50"-4791"0"0,0 0-1 0 0,0 0 1 0 0,0 0-1 0 0,0 0 1 0 0,-1 0 0 0 0,1 0-1 0 0,-1 0 1 0 0,0 0 0 0 0,1 0-1 0 0,-2 1 1 0 0,1-1 0 0 0,0 0-1 0 0,0 0 1 0 0,-1 1 0 0 0,1-1-1 0 0,-1 1 1 0 0,0-1 0 0 0,0 1-1 0 0,0 0 1 0 0,0 0-1 0 0,0 0 1 0 0,-1 0 0 0 0,1 0-1 0 0,0 0 1 0 0,-1 1 0 0 0,-2-2-57 0 0,-10-5 84 0 0,0 2 1 0 0,0 0-1 0 0,-1 1 1 0 0,1 0-1 0 0,-1 1 1 0 0,0 1-1 0 0,0 1 1 0 0,-1 0-1 0 0,1 1 1 0 0,0 1-1 0 0,-1 0 1 0 0,-7 2-85 0 0,4-2 124 0 0,0 1-73 0 0,1 2 0 0 0,0 0 0 0 0,-1 1-1 0 0,2 1 1 0 0,-1 1 0 0 0,0 0-1 0 0,1 2 1 0 0,1 0 0 0 0,-1 1 0 0 0,1 0-1 0 0,1 2 1 0 0,-1 0 0 0 0,2 1-1 0 0,0 0 1 0 0,0 1 0 0 0,1 1-1 0 0,1 0 1 0 0,0 1 0 0 0,1 0 0 0 0,1 1-1 0 0,-9 16-50 0 0,18-26 24 0 0,-1 0-1 0 0,1 0 0 0 0,0 0 0 0 0,1 0 1 0 0,-1 1-1 0 0,1-1 0 0 0,0 0 0 0 0,1 1 1 0 0,0-1-1 0 0,0 1 0 0 0,0-1 1 0 0,1 1-1 0 0,0-1 0 0 0,0 0 0 0 0,0 1 1 0 0,1-1-1 0 0,0 0 0 0 0,0 0 0 0 0,1 0 1 0 0,0 0-1 0 0,0 0 0 0 0,0-1 0 0 0,1 0 1 0 0,-1 1-1 0 0,1-1 0 0 0,0 0 1 0 0,1-1-1 0 0,-1 1 0 0 0,1-1 0 0 0,0 0 1 0 0,5 4-24 0 0,6 2-9 0 0,0-1 1 0 0,0 0 0 0 0,1-1 0 0 0,0-1 0 0 0,0 0-1 0 0,1-1 1 0 0,-1-1 0 0 0,2-1 0 0 0,-1-1 0 0 0,10 1 8 0 0,214 6-1435 0 0,-243-11 1419 0 0,1 1 0 0 0,0 0 0 0 0,0-1 0 0 0,-1 1 0 0 0,1 0 1 0 0,0-1-1 0 0,0 1 0 0 0,-1 0 0 0 0,1-1 0 0 0,0 1 0 0 0,0-1 0 0 0,0 1 0 0 0,0 0 1 0 0,-1-1-1 0 0,1 1 0 0 0,0-1 0 0 0,0 1 0 0 0,0 0 0 0 0,0-1 0 0 0,0 1 0 0 0,0-1 1 0 0,0 1-1 0 0,0-1 0 0 0,0 1 0 0 0,0 0 0 0 0,1-1 0 0 0,-1 1 0 0 0,0-1 0 0 0,0 1 0 0 0,0 0 1 0 0,0-1-1 0 0,1 1 0 0 0,-1-1 0 0 0,0 1 0 0 0,0 0 0 0 0,1-1 0 0 0,-1 1 0 0 0,1 0 16 0 0,-177 18 19 0 0,124-5 114 0 0,24-8-38 0 0,-1 1-1 0 0,1 1 1 0 0,1 2-1 0 0,0 0 1 0 0,0 2-1 0 0,1 2 1 0 0,0 0-1 0 0,1 1 1 0 0,0 2-1 0 0,-6 5-94 0 0,29-19 8 0 0,-1 0 1 0 0,1 0-1 0 0,0-1 0 0 0,0 1 0 0 0,0 1 0 0 0,0-1 0 0 0,0 0 0 0 0,0 0 0 0 0,0 1 1 0 0,1-1-1 0 0,-1 1 0 0 0,1 0 0 0 0,0-1 0 0 0,-1 1 0 0 0,1 0 0 0 0,1 0 1 0 0,-1-1-1 0 0,0 1 0 0 0,1 0 0 0 0,-1 0 0 0 0,1 0 0 0 0,0 0 0 0 0,0 0 1 0 0,0 0-1 0 0,0 0 0 0 0,1 0 0 0 0,-1 0 0 0 0,1 0 0 0 0,0-1 0 0 0,0 1 0 0 0,0 0 1 0 0,0 0-1 0 0,0-1 0 0 0,0 1 0 0 0,1 0 0 0 0,0-1 0 0 0,-1 0 0 0 0,1 1 1 0 0,0-1-1 0 0,0 0 0 0 0,0 0 0 0 0,0 0 0 0 0,1 0 0 0 0,-1 0 0 0 0,0 0 1 0 0,1-1-1 0 0,-1 1 0 0 0,1-1 0 0 0,2 1-8 0 0,18 5-258 0 0,2-1 1 0 0,-1-1 0 0 0,0-1-1 0 0,1-1 1 0 0,0-1-1 0 0,0-2 1 0 0,0 0-1 0 0,-1-1 1 0 0,1-2-1 0 0,0-1 1 0 0,-1 0-1 0 0,0-2 1 0 0,18-7 257 0 0,120-33-3992 0 0,-111 28 2722 0 0</inkml:trace>
  <inkml:trace contextRef="#ctx0" brushRef="#br0" timeOffset="234.393">1300 250 1532 0 0,'3'-4'4833'0'0,"-35"21"-3651"0"0,9 6-962 0 0,0 1-1 0 0,2 0 1 0 0,1 2-1 0 0,1 0 0 0 0,1 1 1 0 0,2 1-1 0 0,0 1 1 0 0,2 0-1 0 0,1 1 1 0 0,-6 23-220 0 0,9-27-9 0 0,7-15-447 0 0,0-1-1 0 0,-1 1 0 0 0,0-1 0 0 0,-1 0 1 0 0,0-1-1 0 0,-1 1 0 0 0,0-1 0 0 0,0 0 1 0 0,-1 0-1 0 0,0-1 0 0 0,0 0 0 0 0,-1 0 1 0 0,0-1-1 0 0,-9 7 457 0 0,-3-5-1219 0 0</inkml:trace>
  <inkml:trace contextRef="#ctx0" brushRef="#br0" timeOffset="509.238">706 391 3116 0 0,'19'-24'4551'0'0,"23"37"-3388"0"0,-31-8-1065 0 0,69 37-49 0 0,-3 4-1 0 0,-1 3 1 0 0,-3 3-1 0 0,-2 3 1 0 0,5 10-49 0 0,-72-63-241 0 0,-1 0 1 0 0,1 1-1 0 0,-1 0 1 0 0,0 0-1 0 0,0 0 0 0 0,0 0 1 0 0,0 0-1 0 0,-1 0 1 0 0,1 1-1 0 0,-1 0 1 0 0,0-1-1 0 0,0 1 1 0 0,0 0-1 0 0,0 0 0 0 0,-1 0 1 0 0,1 0-1 0 0,-1 0 1 0 0,0 0-1 0 0,-1 1 1 0 0,1-1-1 0 0,-1 0 1 0 0,1 0-1 0 0,-1 1 0 0 0,-1-1 1 0 0,1 0-1 0 0,-1 2 241 0 0,-15 23-1364 0 0</inkml:trace>
  <inkml:trace contextRef="#ctx0" brushRef="#br0" timeOffset="947.097">162 891 968 0 0,'6'9'4125'0'0,"24"-3"-3569"0"0,-28-6-310 0 0,112 12 1062 0 0,-1-5-1 0 0,1-5 0 0 0,11-5-1307 0 0,36 0-57 0 0,169-8-1542 0 0,-139-7-3290 0 0,-159 11 3669 0 0</inkml:trace>
  <inkml:trace contextRef="#ctx0" brushRef="#br0" timeOffset="1410.567">2125 186 1520 0 0,'-10'-28'6950'0'0,"-7"47"-4739"0"0,11 19-1975 0 0,2 0 1 0 0,2 0-1 0 0,2 0 0 0 0,1 0 1 0 0,2 0-1 0 0,1 0 1 0 0,4 5-237 0 0,8 145-936 0 0,-17-182 651 0 0,0 0 0 0 0,0 0 0 0 0,-1 0-1 0 0,0 0 1 0 0,0 0 0 0 0,-1 0-1 0 0,1-1 1 0 0,-1 1 0 0 0,0-1-1 0 0,0 0 1 0 0,-1 0 0 0 0,0 0 0 0 0,0-1-1 0 0,0 1 1 0 0,0-1 0 0 0,-1 0-1 0 0,0 0 1 0 0,1 0 0 0 0,-2-1 0 0 0,1 1-1 0 0,0-1 1 0 0,-1-1 0 0 0,1 1-1 0 0,-1-1 1 0 0,0 0 0 0 0,1 0 0 0 0,-1 0-1 0 0,-2-1 286 0 0,-12 8-1384 0 0</inkml:trace>
  <inkml:trace contextRef="#ctx0" brushRef="#br0" timeOffset="1581.706">1812 836 1532 0 0,'18'3'4208'0'0,"26"-7"-2983"0"0,-41 4-1006 0 0,39-2 430 0 0,74-12 51 0 0,-49-15-3947 0 0,-56 14 437 0 0,-8 10 1494 0 0</inkml:trace>
  <inkml:trace contextRef="#ctx0" brushRef="#br0" timeOffset="1904.826">2086 175 1356 0 0,'-12'4'6625'0'0,"-30"58"-6342"0"0,18-26 126 0 0,-28 17-1652 0 0,10-32-2615 0 0,40-21 2694 0 0</inkml:trace>
  <inkml:trace contextRef="#ctx0" brushRef="#br0" timeOffset="2387.125">1728 18 2056 0 0,'-20'12'298'0'0,"0"0"0"0"0,1 2 0 0 0,0 0-1 0 0,1 1 1 0 0,0 1 0 0 0,2 1 0 0 0,0 0-1 0 0,0 1 1 0 0,2 1 0 0 0,0 1 0 0 0,2-1 0 0 0,0 2-1 0 0,1 0 1 0 0,1 0 0 0 0,1 1 0 0 0,1 0-1 0 0,1 1 1 0 0,1 0 0 0 0,-1 9-298 0 0,5-12 130 0 0,2 0-1 0 0,0 0 1 0 0,2 0-1 0 0,0 0 1 0 0,1-1-1 0 0,1 1 1 0 0,1-1 0 0 0,0 0-1 0 0,2 0 1 0 0,0 0-1 0 0,1-1 1 0 0,2 2-130 0 0,3 4 51 0 0,1-1 1 0 0,2 0-1 0 0,0-1 1 0 0,1-1-1 0 0,1-1 1 0 0,1 0-1 0 0,1-1 0 0 0,1-1 1 0 0,0-1-1 0 0,1-1 1 0 0,1-1-1 0 0,0-1 1 0 0,1-1-1 0 0,1-1 1 0 0,0-1-1 0 0,1-1 1 0 0,0-2-1 0 0,0 0 0 0 0,0-2 1 0 0,1 0-1 0 0,0-2 1 0 0,0-2-1 0 0,1 0 1 0 0,-1-1-1 0 0,0-2 1 0 0,1-1-1 0 0,-1-1 1 0 0,0-1-1 0 0,0-2 0 0 0,-1 0 1 0 0,0-2-1 0 0,0-1 1 0 0,0-1-1 0 0,-1-1 1 0 0,10-7-52 0 0,-20 6-19 0 0,0 1 1 0 0,-1-2-1 0 0,0 0 1 0 0,-1 0-1 0 0,-1-2 1 0 0,0 1-1 0 0,-1-1 0 0 0,-1-1 1 0 0,0 0-1 0 0,-1-1 1 0 0,-1 1-1 0 0,-1-2 1 0 0,0 1-1 0 0,-1-1 1 0 0,-1 0-1 0 0,0 0 1 0 0,-2-1-1 0 0,0 1 1 0 0,0-16 18 0 0,-5-63-10 0 0,-4 74 37 0 0,-1 1 0 0 0,-1 0 1 0 0,-1 1-1 0 0,0 0 0 0 0,-2 0 1 0 0,0 1-1 0 0,-2 1 1 0 0,0 0-1 0 0,-1 0 0 0 0,-1 1 1 0 0,0 1-1 0 0,-2 1 0 0 0,0 0 1 0 0,-1 1-1 0 0,0 1 1 0 0,-1 1-1 0 0,0 0 0 0 0,-1 1 1 0 0,-1 2-1 0 0,-8-4-27 0 0,5 3-167 0 0,0 0 0 0 0,-1 1-1 0 0,0 2 1 0 0,0 1 0 0 0,-1 0 0 0 0,0 2 0 0 0,0 1 0 0 0,-15 0 167 0 0,-23 29-2899 0 0,66-1-946 0 0,12-11 2759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5:2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765 433 1484 0 0,'7'-1'171'0'0,"-1"1"0"0"0,1-1 0 0 0,-1-1-1 0 0,0 1 1 0 0,1-1 0 0 0,-1 0 0 0 0,0 0-1 0 0,0-1 1 0 0,-1 1 0 0 0,1-1 0 0 0,0-1 0 0 0,-1 1-1 0 0,0-1 1 0 0,0 0 0 0 0,0 0 0 0 0,0-1 0 0 0,0 1-1 0 0,-1-1 1 0 0,0 0 0 0 0,0 0 0 0 0,-1-1 0 0 0,1 1-1 0 0,-1-1 1 0 0,0 0 0 0 0,0 1 0 0 0,-1-1 0 0 0,0-1-1 0 0,0 1 1 0 0,0 0 0 0 0,-1 0 0 0 0,0-1 0 0 0,0 1-1 0 0,-1-1 1 0 0,0 1 0 0 0,0-1 0 0 0,0-2-171 0 0,-5 0 46 0 0,1 0 0 0 0,-1 0 1 0 0,0 0-1 0 0,-1 1 1 0 0,0-1-1 0 0,-1 1 0 0 0,1 1 1 0 0,-2-1-1 0 0,1 1 1 0 0,-1 0-1 0 0,0 1 0 0 0,0 0 1 0 0,-1 0-1 0 0,1 1 0 0 0,-1 0 1 0 0,-1 0-1 0 0,1 1 1 0 0,-1 1-1 0 0,1-1 0 0 0,-1 1 1 0 0,0 1-1 0 0,0 0 0 0 0,-8 0-46 0 0,-13-4 64 0 0,0 1 0 0 0,-1 1 0 0 0,0 2-1 0 0,1 2 1 0 0,-1 1 0 0 0,0 1-1 0 0,0 1 1 0 0,1 2 0 0 0,0 1-1 0 0,0 2 1 0 0,-15 6-64 0 0,29-9 22 0 0,-1 0 0 0 0,1 1 0 0 0,0 1 0 0 0,0 1 0 0 0,1 1 0 0 0,0 0 0 0 0,1 0 0 0 0,0 2 0 0 0,0 0 0 0 0,1 1 0 0 0,1 0 0 0 0,0 1 0 0 0,0 1 0 0 0,1 0 0 0 0,1 0 0 0 0,1 1 0 0 0,0 1 0 0 0,1 0 0 0 0,0 0 0 0 0,1 0 0 0 0,1 1 0 0 0,1 1 0 0 0,0-1 0 0 0,2 1 0 0 0,0 0 0 0 0,0 0 0 0 0,2 0 0 0 0,0 7-22 0 0,2-17 8 0 0,1 1 1 0 0,0-1-1 0 0,1 0 0 0 0,-1 0 0 0 0,2 0 0 0 0,-1 0 0 0 0,1 0 1 0 0,0-1-1 0 0,1 1 0 0 0,0-1 0 0 0,0 1 0 0 0,0-1 1 0 0,1-1-1 0 0,0 1 0 0 0,1-1 0 0 0,-1 0 0 0 0,1 0 0 0 0,0 0 1 0 0,1-1-1 0 0,-1 0 0 0 0,1 0 0 0 0,0-1 0 0 0,0 0 0 0 0,1 0 1 0 0,-1 0-1 0 0,5 0-8 0 0,11 6-197 0 0,0-2-1 0 0,1-1 1 0 0,0-1 0 0 0,0-1 0 0 0,1-1-1 0 0,-1-1 1 0 0,1-1 0 0 0,12-1 197 0 0,-2-2-859 0 0,-1-2 0 0 0,-1-2 1 0 0,1 0-1 0 0,-1-3 0 0 0,0 0 0 0 0,13-7 859 0 0,2-2-1258 0 0</inkml:trace>
  <inkml:trace contextRef="#ctx0" brushRef="#br0" timeOffset="868.65">1059 473 1508 0 0,'-4'-5'116'0'0,"-1"1"0"0"0,1 0 0 0 0,-1 0 1 0 0,0 0-1 0 0,0 1 0 0 0,0-1 0 0 0,0 1 0 0 0,-1 0 0 0 0,1 1 0 0 0,-1-1 0 0 0,1 1 0 0 0,-1 0 0 0 0,0 1 1 0 0,0 0-1 0 0,0-1 0 0 0,0 2 0 0 0,0-1 0 0 0,0 1 0 0 0,0 0 0 0 0,-1 0 0 0 0,1 1 0 0 0,0-1 0 0 0,0 2-116 0 0,-14 1 121 0 0,0 2 0 0 0,0 0 0 0 0,1 1 0 0 0,-1 1-1 0 0,2 1 1 0 0,-1 1 0 0 0,1 1 0 0 0,0 0 0 0 0,1 1-1 0 0,1 1 1 0 0,-1 0 0 0 0,2 2 0 0 0,0-1 0 0 0,0 2-1 0 0,2 0 1 0 0,-11 15-121 0 0,15-20 79 0 0,2 0 0 0 0,-1 0 0 0 0,1 1 0 0 0,1 0 1 0 0,0 0-1 0 0,0 0 0 0 0,2 1 0 0 0,-1 0 0 0 0,1 0 0 0 0,1 0 0 0 0,0 1 0 0 0,-1 8-79 0 0,4-18 25 0 0,1 0 1 0 0,-1 0-1 0 0,1 0 0 0 0,-1 0 0 0 0,1 0 1 0 0,0 0-1 0 0,0 0 0 0 0,0 0 1 0 0,1-1-1 0 0,-1 1 0 0 0,1 0 1 0 0,-1-1-1 0 0,1 1 0 0 0,0-1 0 0 0,0 0 1 0 0,0 0-1 0 0,0 0 0 0 0,0 1 1 0 0,1-2-1 0 0,-1 1 0 0 0,1 0 1 0 0,-1 0-1 0 0,1-1 0 0 0,-1 0 1 0 0,1 1-1 0 0,0-1 0 0 0,0 0 0 0 0,0 0 1 0 0,0-1-1 0 0,0 1 0 0 0,0-1 1 0 0,0 1-1 0 0,0-1 0 0 0,0 0 1 0 0,2 0-26 0 0,97-10 414 0 0,-85 3-446 0 0,0-1 0 0 0,-1 0 0 0 0,0-1-1 0 0,-1-1 1 0 0,0-1 0 0 0,0 0 0 0 0,-1-1 0 0 0,-1-1-1 0 0,0 0 1 0 0,0 0 0 0 0,-2-1 0 0 0,1-1 0 0 0,-2 0-1 0 0,0-1 1 0 0,-1 0 0 0 0,-1 0 0 0 0,0-1 0 0 0,-1 0-1 0 0,-1 0 1 0 0,0 0 0 0 0,-2-1 0 0 0,0 0 0 0 0,-1 0-1 0 0,0-7 33 0 0,13-44-190 0 0,25 94-102 0 0,-31-11 303 0 0,-1 1 1 0 0,0 0-1 0 0,-1 0 1 0 0,-1 1-1 0 0,0 0 1 0 0,-1 1 0 0 0,-1-1-1 0 0,-1 1 1 0 0,0 0-1 0 0,-1 0 1 0 0,-1 0-1 0 0,1 15-11 0 0,2-21 1084 0 0,8-30-728 0 0,20-54-472 0 0,-23 48 282 0 0,126-160-19 0 0,-75 144-53 0 0,-60 40-163 0 0,-1 1 45 0 0,3 2 30 0 0,3 10-12 0 0,0-1 0 0 0,0 1-1 0 0,-1 0 1 0 0,-1 0 0 0 0,0 0-1 0 0,-1 0 1 0 0,0 1-1 0 0,-1 0 1 0 0,-1-1 0 0 0,1 1-1 0 0,-2 0 1 0 0,0 0 0 0 0,-1 0-1 0 0,0 3 7 0 0,36 83-531 0 0,19-61-4542 0 0,-45-37 3803 0 0</inkml:trace>
  <inkml:trace contextRef="#ctx0" brushRef="#br0" timeOffset="1180.973">1715 326 1516 0 0,'-2'2'84'0'0,"0"0"-1"0"0,0 0 1 0 0,0 0-1 0 0,1 0 1 0 0,-1 0-1 0 0,1 0 1 0 0,-1 1-1 0 0,1-1 1 0 0,0 1-1 0 0,0-1 1 0 0,0 1-1 0 0,0-1 1 0 0,1 1-1 0 0,-1 0 1 0 0,1-1 0 0 0,-1 1-1 0 0,1 0 1 0 0,0-1-1 0 0,0 1 1 0 0,0 0-1 0 0,0-1 1 0 0,1 1-1 0 0,-1 0 1 0 0,1-1-1 0 0,0 1 1 0 0,-1 0-1 0 0,1-1 1 0 0,0 1-1 0 0,1-1 1 0 0,-1 0-1 0 0,0 1 1 0 0,1-1-1 0 0,-1 0 1 0 0,1 0-1 0 0,0 0 1 0 0,0 1-84 0 0,80 74 1288 0 0,-65-64-990 0 0,13 9 92 0 0,-23-18-300 0 0,0 0 0 0 0,1 1 0 0 0,-1-1 0 0 0,-1 1 1 0 0,1 1-1 0 0,-1 0 0 0 0,0 0 0 0 0,0 0 0 0 0,-1 0 0 0 0,0 1 1 0 0,0 0-1 0 0,0 0 0 0 0,-1 0 0 0 0,0 1 0 0 0,2 6-90 0 0,-9-7-30 0 0,0 0 0 0 0,0 0-1 0 0,-1-1 1 0 0,0 1 0 0 0,0-1-1 0 0,0 0 1 0 0,-1 0 0 0 0,0 0-1 0 0,0-1 1 0 0,-1 0 0 0 0,0 0 0 0 0,1 0-1 0 0,-2 0 1 0 0,1-1 0 0 0,0 0-1 0 0,-1-1 1 0 0,0 1 0 0 0,0-1-1 0 0,0-1 1 0 0,0 1 0 0 0,0-1-1 0 0,-1 0 1 0 0,1-1 0 0 0,-1 0-1 0 0,-1 0 31 0 0,-106-10-3997 0 0,89-4 2785 0 0</inkml:trace>
  <inkml:trace contextRef="#ctx0" brushRef="#br0" timeOffset="1411.732">2070 369 1236 0 0,'16'13'4859'0'0,"-14"42"-3662"0"0,-2-47-783 0 0,32 171-664 0 0,-32-177-632 0 0,-17 15-2854 0 0,7-16 2654 0 0</inkml:trace>
  <inkml:trace contextRef="#ctx0" brushRef="#br0" timeOffset="1614.627">2019 59 2308 0 0,'4'-15'3188'0'0,"2"-11"1329"0"0,-8 12-4408 0 0,-6 11-6759 0 0,4 5 5522 0 0</inkml:trace>
  <inkml:trace contextRef="#ctx0" brushRef="#br0" timeOffset="1891.618">1791 209 2052 0 0,'0'64'3229'0'0,"-64"195"-1448"0"0,-15-77-1494 0 0,5-78-4826 0 0,64-93 3329 0 0</inkml:trace>
  <inkml:trace contextRef="#ctx0" brushRef="#br0" timeOffset="3159.073">2627 471 1100 0 0,'18'-14'1656'0'0,"-18"11"-998"0"0,4-3-123 0 0,12-22-154 0 0,-37 1 616 0 0,6 22-896 0 0,0 2 0 0 0,-1 0 1 0 0,0 1-1 0 0,1 1 0 0 0,-1 0 0 0 0,0 1 0 0 0,0 1 1 0 0,0 0-1 0 0,1 1 0 0 0,-1 1 0 0 0,1 0 0 0 0,-1 1 0 0 0,1 1 1 0 0,1 0-1 0 0,-1 1 0 0 0,1 1 0 0 0,-1 0 0 0 0,2 1 0 0 0,-1 0 1 0 0,1 1-1 0 0,1 1 0 0 0,0 0 0 0 0,-7 8-101 0 0,12-13 26 0 0,1 0 0 0 0,0 0-1 0 0,0 1 1 0 0,0-1 0 0 0,1 1 0 0 0,0 1 0 0 0,0-1-1 0 0,0 1 1 0 0,1 0 0 0 0,0 0 0 0 0,0 0 0 0 0,1 1-1 0 0,0-1 1 0 0,1 1 0 0 0,-1 0 0 0 0,1 1-26 0 0,5-5 16 0 0,0 1 0 0 0,0 0 0 0 0,1-1 0 0 0,-1 0 0 0 0,1 1 0 0 0,0-2 0 0 0,0 1 0 0 0,0 0 0 0 0,1-1 0 0 0,-1 0 0 0 0,1 0 1 0 0,0 0-1 0 0,0 0 0 0 0,0-1 0 0 0,0 0 0 0 0,1 0 0 0 0,-1 0 0 0 0,0-1 0 0 0,1 0 0 0 0,-1 0 0 0 0,1 0 0 0 0,-1-1 0 0 0,1 1 0 0 0,0-1 0 0 0,-1-1 0 0 0,1 1 1 0 0,-1-1-1 0 0,1 0 0 0 0,-1 0 0 0 0,1-1 0 0 0,2-1-16 0 0,16-1-9 0 0,0-2 0 0 0,-1 0 0 0 0,0-2 0 0 0,-1-1 1 0 0,1 0-1 0 0,-2-2 0 0 0,1 0 0 0 0,-2-2 0 0 0,0 0 0 0 0,0-1 1 0 0,-1-1-1 0 0,-1-1 0 0 0,0-1 0 0 0,-1 0 0 0 0,-1-1 0 0 0,-1-1 1 0 0,-1 0-1 0 0,0-1 0 0 0,-2-1 0 0 0,2-3 9 0 0,-3 1 142 0 0,0 1-1 0 0,-1-2 1 0 0,-2 1 0 0 0,0-1-1 0 0,-2 0 1 0 0,0-1 0 0 0,-2 1-1 0 0,-1-1 1 0 0,0-11-142 0 0,-4 32 49 0 0,1 0 1 0 0,-1 0-1 0 0,-1 0 1 0 0,1 0-1 0 0,0 0 1 0 0,-1 0-1 0 0,0 0 1 0 0,0 0-1 0 0,0 1 1 0 0,0-1-1 0 0,-1 1 1 0 0,1 0-1 0 0,-1-1 1 0 0,0 1-1 0 0,0 1 1 0 0,0-1-1 0 0,0 0 1 0 0,0 1-1 0 0,-1-1 1 0 0,1 1-1 0 0,-3-1-49 0 0,-32 41 149 0 0,31-18-139 0 0,2 0 0 0 0,1 0 1 0 0,0 1-1 0 0,2 0 0 0 0,0-1 0 0 0,1 1 0 0 0,2 0 1 0 0,0 0-1 0 0,1-1 0 0 0,0 1 0 0 0,2 0 1 0 0,1-1-1 0 0,0 0 0 0 0,2 0 0 0 0,0-1 0 0 0,1 1-10 0 0,-1-1 8 0 0,0 0-1 0 0,1 0 1 0 0,1-1 0 0 0,0 1-1 0 0,2-2 1 0 0,0 0-1 0 0,1 0 1 0 0,0-1-1 0 0,1 0 1 0 0,1-1 0 0 0,1-1-1 0 0,0 0 1 0 0,1-1-1 0 0,0-1 1 0 0,1 0-1 0 0,0-2 1 0 0,4 2-8 0 0,-17-10-35 0 0,1 0 0 0 0,-1 0-1 0 0,1 0 1 0 0,0 0 0 0 0,0-1-1 0 0,0 0 1 0 0,0 0 0 0 0,0 0 0 0 0,0-1-1 0 0,0 0 1 0 0,0 0 0 0 0,0 0 0 0 0,0 0-1 0 0,0-1 1 0 0,0 0 0 0 0,0 0 0 0 0,0 0-1 0 0,0-1 1 0 0,-1 0 0 0 0,1 1 0 0 0,0-2-1 0 0,-1 1 1 0 0,1 0 0 0 0,-1-1 0 0 0,0 0-1 0 0,0 0 1 0 0,0 0 0 0 0,0-1 0 0 0,-1 1-1 0 0,1-1 1 0 0,-1 0 0 0 0,0 0 0 0 0,0 0-1 0 0,2-4 36 0 0,2-4-136 0 0,0-1 1 0 0,-1 0-1 0 0,-1 0 0 0 0,0-1 0 0 0,0 0 0 0 0,-1 0 0 0 0,-1 0 0 0 0,-1 0 0 0 0,0 0 0 0 0,0-1 0 0 0,-1-9 136 0 0,-2 17-1 0 0,1 0-1 0 0,-1-1 1 0 0,0 1-1 0 0,-1 0 1 0 0,0 0-1 0 0,0 0 1 0 0,-1 0-1 0 0,1 0 0 0 0,-1 0 1 0 0,-1 1-1 0 0,1-1 1 0 0,-1 1-1 0 0,-1 0 1 0 0,1 0-1 0 0,-1 0 1 0 0,0 1-1 0 0,0 0 0 0 0,0-1 1 0 0,-1 2-1 0 0,0-1 1 0 0,0 1-1 0 0,0 0 1 0 0,0 0-1 0 0,-1 1 1 0 0,0 0-1 0 0,1 0 0 0 0,-1 0 1 0 0,0 1-1 0 0,0 0 1 0 0,-1 0-1 0 0,1 1 1 0 0,0 0-1 0 0,-1 0 1 0 0,1 1-1 0 0,0 0 0 0 0,-3 0 2 0 0,1 3 10 0 0,0 0-1 0 0,1 0 0 0 0,-1 1 0 0 0,1 0 1 0 0,0 0-1 0 0,0 1 0 0 0,0 0 0 0 0,1 0 1 0 0,0 1-1 0 0,0 0 0 0 0,0 0 0 0 0,1 0 1 0 0,0 1-1 0 0,0 0 0 0 0,0 1 0 0 0,1-1 1 0 0,0 1-1 0 0,1 0 0 0 0,0 0 0 0 0,0 1 1 0 0,1-1-1 0 0,0 1 0 0 0,0 0 0 0 0,1 0 1 0 0,0 0-1 0 0,0 0 0 0 0,1 0 0 0 0,1 0 1 0 0,-1 0-1 0 0,2 0 0 0 0,-1 0 0 0 0,1 0 1 0 0,0 0-1 0 0,1 0 0 0 0,0 0 0 0 0,1 0 1 0 0,0 0-1 0 0,0-1 0 0 0,0 1 0 0 0,6 7-9 0 0,-2-6-45 0 0,0 0 0 0 0,1 0 0 0 0,0-1 0 0 0,1 0 0 0 0,0-1 0 0 0,1 0 0 0 0,0 0 0 0 0,0-1 0 0 0,0 0 0 0 0,1-1 0 0 0,0 0 0 0 0,0-1 0 0 0,1 0 0 0 0,-1 0 0 0 0,1-2 0 0 0,0 1 0 0 0,0-2 0 0 0,1 1 0 0 0,-1-2 0 0 0,0 1 0 0 0,1-2 0 0 0,2 0 45 0 0,-4-1-330 0 0,1-2-1 0 0,-1 1 1 0 0,0-2 0 0 0,0 1 0 0 0,0-2 0 0 0,-1 1 0 0 0,0-1 0 0 0,1-1 0 0 0,-2 0 0 0 0,1 0-1 0 0,-1-1 1 0 0,0 0 0 0 0,0-1 0 0 0,-1 0 0 0 0,3-4 330 0 0,12-12-1341 0 0</inkml:trace>
  <inkml:trace contextRef="#ctx0" brushRef="#br0" timeOffset="3422.698">3418 331 848 0 0,'-1'-2'121'0'0,"1"1"0"0"0,-1-1 0 0 0,1 1 0 0 0,0-1 0 0 0,0 0 0 0 0,-1 1 0 0 0,1-1 0 0 0,0 0 0 0 0,0 0-1 0 0,0 1 1 0 0,1-1 0 0 0,-1 0 0 0 0,0 1 0 0 0,1-1 0 0 0,-1 1 0 0 0,1-1 0 0 0,-1 0 0 0 0,1 1 0 0 0,0-1 0 0 0,0 1 0 0 0,-1-1 0 0 0,1 1 0 0 0,0 0 0 0 0,1-1 0 0 0,-1 1 0 0 0,0 0-1 0 0,0 0 1 0 0,0 0 0 0 0,1 0 0 0 0,-1 0 0 0 0,0 0 0 0 0,1 0 0 0 0,-1 0 0 0 0,1 0 0 0 0,-1 1 0 0 0,1-1 0 0 0,0 1 0 0 0,-1-1 0 0 0,1 1 0 0 0,0-1 0 0 0,-1 1 0 0 0,1 0 0 0 0,0 0-121 0 0,16 25 213 0 0,-1 1 1 0 0,-1 1-1 0 0,-1 1 0 0 0,-1 0 1 0 0,-2 0-1 0 0,-1 2 1 0 0,-1-1-1 0 0,-2 1 1 0 0,-1 1-1 0 0,3 29-213 0 0,-9-58 84 0 0,0-1-1 0 0,-1 1 0 0 0,1 0 1 0 0,-1 0-1 0 0,1 0 0 0 0,-1 0 1 0 0,0-1-1 0 0,0 1 0 0 0,0 0 1 0 0,0 0-1 0 0,0 0 1 0 0,0 0-1 0 0,0 0 0 0 0,-1 0 1 0 0,1 0-1 0 0,-1-1 0 0 0,1 1 1 0 0,-1 0-1 0 0,0 0 0 0 0,0-1 1 0 0,1 1-1 0 0,-1 0 0 0 0,-1-1 1 0 0,1 1-1 0 0,0-1 0 0 0,0 1 1 0 0,0-1-1 0 0,-1 0 0 0 0,1 1 1 0 0,-1-1-1 0 0,1 0 0 0 0,-1 0 1 0 0,1 0-1 0 0,-1 0 0 0 0,0 0 1 0 0,0-1-1 0 0,1 1 0 0 0,-1 0 1 0 0,0-1-1 0 0,-1 1-83 0 0,-21-61 1111 0 0,24 51-1170 0 0,-1-1 0 0 0,2 1 0 0 0,0-1-1 0 0,0 1 1 0 0,0-1 0 0 0,1 1 0 0 0,1-1 0 0 0,0 1 0 0 0,0 0 0 0 0,1 0 0 0 0,0 1 0 0 0,0-1 0 0 0,1 1 0 0 0,0 0 0 0 0,0 0-1 0 0,1 0 1 0 0,0 1 0 0 0,1 0 0 0 0,-1 0 0 0 0,4-2 59 0 0,163-123-5364 0 0,-135 107 3206 0 0,-15 9 957 0 0,-1 1 90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5:3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2572 0 0,'0'0'789'0'0,"0"0"-50"0"0,0 0-36 0 0,0 0-46 0 0,0 0-36 0 0,1 4-43 0 0,4-1-468 0 0,0 0 0 0 0,0 0 0 0 0,0 0 0 0 0,1-1 0 0 0,-1 1-1 0 0,1-1 1 0 0,0-1 0 0 0,-1 1 0 0 0,1-1 0 0 0,0 0 0 0 0,0 0-1 0 0,0 0 1 0 0,0-1 0 0 0,0 0 0 0 0,0 0 0 0 0,0-1 0 0 0,0 0-1 0 0,-1 0 1 0 0,7-1-110 0 0,17 1 209 0 0,169-13-660 0 0,-42-22-4221 0 0,-146 31 3470 0 0,-9 0-36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5:3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1932 0 0,'12'17'884'0'0,"10"-4"-60"0"0,3-3-28 0 0,1-2-60 0 0,4-1-135 0 0,6 1-25 0 0,3-3-40 0 0,0 0-64 0 0,4-1-120 0 0,-22-4-168 0 0,13 0-320 0 0,5 0 12 0 0,0 0-808 0 0,0 0-493 0 0,-3 0 77 0 0,-4 0 92 0 0,-4 0 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5:3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164 224 876 0 0,'-11'4'305'0'0,"0"1"0"0"0,1 1-1 0 0,0 0 1 0 0,0 0 0 0 0,1 1 0 0 0,0 0-1 0 0,0 0 1 0 0,0 1 0 0 0,1 1 0 0 0,0-1-1 0 0,1 1 1 0 0,0 0 0 0 0,0 1 0 0 0,1 0-1 0 0,0 0 1 0 0,1 0 0 0 0,0 1 0 0 0,1 0-1 0 0,0 0 1 0 0,0 0 0 0 0,0 7-305 0 0,3-13 50 0 0,1-1 1 0 0,0 1-1 0 0,0 0 0 0 0,1 0 1 0 0,0 0-1 0 0,-1 0 0 0 0,1 0 1 0 0,1-1-1 0 0,-1 1 0 0 0,1-1 1 0 0,0 1-1 0 0,0-1 0 0 0,0 1 1 0 0,1-1-1 0 0,-1 0 0 0 0,1 0 1 0 0,0 0-1 0 0,0 0 0 0 0,1-1 0 0 0,-1 1 1 0 0,1-1-1 0 0,0 0 0 0 0,-1 0 1 0 0,1 0-1 0 0,1-1 0 0 0,-1 1 1 0 0,0-1-1 0 0,1 0 0 0 0,-1 0 1 0 0,1 0-1 0 0,-1-1 0 0 0,1 0 1 0 0,2 1-51 0 0,163 18-37 0 0,-157-20-12 0 0,0 0 0 0 0,0-1 0 0 0,0-1 0 0 0,0 0 0 0 0,0-1 0 0 0,0 0-1 0 0,-1-1 1 0 0,1 0 0 0 0,-1-1 0 0 0,0-1 0 0 0,2-1 49 0 0,-12 7-24 0 0,-1-1 0 0 0,1 1 0 0 0,-1-1 1 0 0,1 1-1 0 0,-1-1 0 0 0,1 0 0 0 0,-1 1 0 0 0,1-1 0 0 0,-1 0 0 0 0,0 0 0 0 0,0 0 0 0 0,1 0 0 0 0,-1 0 1 0 0,0-1-1 0 0,0 1 0 0 0,0 0 0 0 0,0 0 0 0 0,0-1 0 0 0,0 1 0 0 0,-1 0 0 0 0,1-1 0 0 0,0 1 1 0 0,-1-1-1 0 0,1 1 0 0 0,-1-1 0 0 0,1 1 0 0 0,-1-1 0 0 0,0 0 0 0 0,0 1 0 0 0,0-1 0 0 0,0 1 0 0 0,0-1 1 0 0,0 0-1 0 0,0 1 0 0 0,0-1 0 0 0,-1 1 0 0 0,1-1 0 0 0,0 1 0 0 0,-1-1 0 0 0,0 1 0 0 0,1-1 1 0 0,-1 1-1 0 0,0-1 0 0 0,0 1 0 0 0,1 0 0 0 0,-1-1 0 0 0,0 1 0 0 0,0 0 0 0 0,-1 0 0 0 0,1 0 1 0 0,0 0-1 0 0,0 0 0 0 0,0 0 0 0 0,-1 0 0 0 0,1 0 0 0 0,-1 0 0 0 0,0 0 24 0 0,-89-42-1111 0 0,-82 3-1065 0 0,142 35 1077 0 0</inkml:trace>
  <inkml:trace contextRef="#ctx0" brushRef="#br0" timeOffset="325.088">811 0 2116 0 0,'21'25'382'0'0,"-1"0"1"0"0,-2 0-1 0 0,0 2 0 0 0,-2 0 1 0 0,-1 2-1 0 0,-1-1 0 0 0,-1 2 1 0 0,-2-1-1 0 0,-1 2 0 0 0,-1-1 0 0 0,-2 1 1 0 0,-1 1-1 0 0,1 21-382 0 0,-24 60 870 0 0,9-86-887 0 0,-1-1 0 0 0,-1 0 0 0 0,-2-1 0 0 0,0-1 0 0 0,-1 1 0 0 0,-2-2 0 0 0,0 0 0 0 0,-2-1 0 0 0,0 0 0 0 0,-2-2 0 0 0,0 0 0 0 0,-1-1 0 0 0,-1-1 0 0 0,0-1-1 0 0,-2 0 1 0 0,0-2 0 0 0,0-1 0 0 0,-17 7 17 0 0,35-18-294 0 0,1-1-1 0 0,-1 1 0 0 0,0-1 1 0 0,0 0-1 0 0,0 0 0 0 0,0-1 1 0 0,0 1-1 0 0,-1-1 0 0 0,1 0 1 0 0,0 0-1 0 0,-1-1 0 0 0,1 0 1 0 0,0 0-1 0 0,-1 0 1 0 0,1 0-1 0 0,0-1 0 0 0,-1 0 1 0 0,-2-1 294 0 0,-23-17-1410 0 0</inkml:trace>
  <inkml:trace contextRef="#ctx0" brushRef="#br0" timeOffset="806.972">228 244 1508 0 0,'5'-2'208'0'0,"0"1"0"0"0,0 0 0 0 0,1 0-1 0 0,-1 1 1 0 0,0-1 0 0 0,1 1 0 0 0,-1 0 0 0 0,0 0 0 0 0,1 1-1 0 0,-1 0 1 0 0,0 0 0 0 0,0 0 0 0 0,1 0 0 0 0,-1 1 0 0 0,0 0-1 0 0,0 0 1 0 0,-1 1 0 0 0,1-1 0 0 0,0 1 0 0 0,-1 0-1 0 0,1 0 1 0 0,-1 0 0 0 0,0 1 0 0 0,0 0 0 0 0,-1-1 0 0 0,4 5-208 0 0,-1-1-30 0 0,-1 0 0 0 0,0 0 0 0 0,-1 0 0 0 0,1 0 0 0 0,-1 1 0 0 0,-1 0 0 0 0,1 0 0 0 0,-1 0 0 0 0,-1 0 0 0 0,1 1 0 0 0,-1-1 0 0 0,-1 1 0 0 0,0-1 0 0 0,0 1 0 0 0,-1-1 0 0 0,0 1 0 0 0,0 0 0 0 0,-1-1 0 0 0,0 1 0 0 0,0-1 0 0 0,-1 1 0 0 0,0-1 0 0 0,-1 0 0 0 0,-3 8 30 0 0,-15 17-2523 0 0,15-25 1318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4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0 188 848 0 0,'21'-33'8044'0'0,"-9"78"-7744"0"0,-7-24-225 0 0,-5-15-44 0 0,1 0 0 0 0,-1 1-1 0 0,1-1 1 0 0,1 1 0 0 0,-1-1 0 0 0,1 0 0 0 0,0 0 0 0 0,0 0-1 0 0,1 0 1 0 0,-1 0 0 0 0,1 0 0 0 0,1 0 0 0 0,-1-1 0 0 0,1 0-1 0 0,0 0 1 0 0,0 0 0 0 0,1 0 0 0 0,-1 0 0 0 0,1-1-1 0 0,0 0 1 0 0,0 0 0 0 0,1 0 0 0 0,-1-1 0 0 0,1 0 0 0 0,4 2-31 0 0,-9-5 78 0 0,13-2 150 0 0,-9-2-228 0 0,-1-1 1 0 0,0 0 0 0 0,0 1 0 0 0,0-1 0 0 0,0 0 0 0 0,-1-1-1 0 0,0 1 1 0 0,0-1 0 0 0,0 1 0 0 0,-1-1 0 0 0,0 0 0 0 0,0 0-1 0 0,0 0 1 0 0,-1 0 0 0 0,0 0 0 0 0,0-1 0 0 0,0 1 0 0 0,-1 0-1 0 0,0 0 1 0 0,-1-4-1 0 0,1 10 19 0 0,0 0 16 0 0,0 0-52 0 0,2-11-293 0 0,23 336 465 0 0,-26-317-117 0 0,0 1 0 0 0,0-1 0 0 0,-1 1 0 0 0,0-1 1 0 0,-1 0-1 0 0,0 1 0 0 0,0-1 0 0 0,-1-1 1 0 0,0 1-1 0 0,0-1 0 0 0,-1 1 0 0 0,0-1 0 0 0,0 0 1 0 0,-1-1-1 0 0,1 1 0 0 0,-4 1-38 0 0,7-7 4 0 0,1 1-1 0 0,0-1 1 0 0,-1 0 0 0 0,1-1 0 0 0,-1 1-1 0 0,1 0 1 0 0,-1 0 0 0 0,1-1-1 0 0,-1 1 1 0 0,0 0 0 0 0,1-1 0 0 0,-1 0-1 0 0,0 1 1 0 0,0-1 0 0 0,1 0-1 0 0,-1 0 1 0 0,0 0 0 0 0,1 0 0 0 0,-1 0-1 0 0,0-1 1 0 0,1 1 0 0 0,-1 0 0 0 0,0-1-1 0 0,1 1 1 0 0,-1-1 0 0 0,0 0-1 0 0,1 1 1 0 0,-1-1 0 0 0,1 0 0 0 0,-1 0-1 0 0,1 0 1 0 0,0 0 0 0 0,-1 0-1 0 0,1 0 1 0 0,0-1 0 0 0,0 1 0 0 0,0 0-1 0 0,0-1 1 0 0,0 1 0 0 0,0 0-1 0 0,0-1 1 0 0,0 0 0 0 0,0 1 0 0 0,1-1-1 0 0,-1 0-3 0 0,-26-76-465 0 0,29 50 177 0 0,2-1 1 0 0,1 1-1 0 0,1 0 0 0 0,2 0 1 0 0,0 1-1 0 0,2 0 0 0 0,1 0 1 0 0,1 1-1 0 0,2 1 0 0 0,0 0 1 0 0,2 1-1 0 0,0 0 0 0 0,2 1 1 0 0,0 1-1 0 0,2 1 0 0 0,0 1 0 0 0,1 1 1 0 0,1 0-1 0 0,2 1 288 0 0,80-80 3574 0 0,-100 158-2730 0 0,86 251-233 0 0,-88-298-634 0 0,-1 1 1 0 0,-1-1-1 0 0,0 0 0 0 0,0 0 1 0 0,-2 0-1 0 0,1 0 1 0 0,-2 0-1 0 0,0 0 1 0 0,0 0-1 0 0,-1-1 1 0 0,-1 1-1 0 0,0-1 1 0 0,-1 0-1 0 0,0 0 0 0 0,0-1 1 0 0,-1 0-1 0 0,-1 0 1 0 0,0-1-1 0 0,-1 0 1 0 0,0 0-1 0 0,0-1 1 0 0,-1 0-1 0 0,0 0 1 0 0,-1-1-1 0 0,1-1 0 0 0,-2 0 1 0 0,0 0 22 0 0,10-5-170 0 0,-2 0-1 0 0,1 0 1 0 0,0 0 0 0 0,0 0 0 0 0,-1 0 0 0 0,1-1 0 0 0,0 0-1 0 0,-1 0 1 0 0,0 0 0 0 0,1 0 0 0 0,-1 0 0 0 0,0-1-1 0 0,1 1 1 0 0,-1-1 0 0 0,0 0 0 0 0,1 0 0 0 0,-1 0-1 0 0,0-1 1 0 0,1 1 0 0 0,-1-1 0 0 0,0 0 0 0 0,1 0-1 0 0,-1-1 1 0 0,1 1 0 0 0,-1 0 0 0 0,1-1 0 0 0,0 0 0 0 0,0 0-1 0 0,0 0 1 0 0,0 0 0 0 0,0-1 0 0 0,0 1 0 0 0,0-1-1 0 0,1 0 1 0 0,-1 1 0 0 0,1-1 0 0 0,0 0 0 0 0,0-1-1 0 0,0 1 1 0 0,0 0 0 0 0,1 0 0 0 0,-1-1 170 0 0,-1-20-1169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5:3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39 836 0 0,'18'-10'6364'0'0,"38"37"-6393"0"0,-40-18 569 0 0,143 46-1194 0 0,-50-39-2992 0 0,-92-15 2371 0 0</inkml:trace>
  <inkml:trace contextRef="#ctx0" brushRef="#br0" timeOffset="249.32">580 0 1036 0 0,'-49'11'4042'0'0,"25"2"-3743"0"0,1 2 0 0 0,1 0 0 0 0,0 2 0 0 0,2 0 0 0 0,-1 1 1 0 0,2 2-1 0 0,1-1 0 0 0,0 2 0 0 0,2 1 0 0 0,0 0 0 0 0,-7 15-299 0 0,-79 156-61 0 0,98-184-265 0 0,-5 17-1118 0 0,6-11-2611 0 0,3-15 2765 0 0</inkml:trace>
  <inkml:trace contextRef="#ctx0" brushRef="#br0" timeOffset="524.952">722 167 1204 0 0,'100'-1'8008'0'0,"131"-13"-7237"0"0,-148 13-1689 0 0,3-2-4634 0 0,-79 0 4299 0 0</inkml:trace>
  <inkml:trace contextRef="#ctx0" brushRef="#br0" timeOffset="770.208">736 320 2700 0 0,'67'26'4693'0'0,"-47"-22"-4450"0"0,1-1 1 0 0,0-1-1 0 0,0-1 0 0 0,0-1 0 0 0,0-1 0 0 0,0 0 0 0 0,0-2 0 0 0,0-1 0 0 0,17-4-243 0 0,-2 1-114 0 0,214-65-5788 0 0,-214 59 4509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5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1 175 904 0 0,'0'0'448'0'0,"0"0"-89"0"0,0 0-28 0 0,-1-14 321 0 0,6 12 2161 0 0,-1 9-2740 0 0,0 1 0 0 0,0-1 0 0 0,-1 1 1 0 0,0 0-1 0 0,-1 0 0 0 0,0 0 0 0 0,0 0 0 0 0,0 0 0 0 0,-1 0 0 0 0,0 1 0 0 0,-1-1 0 0 0,0 1 0 0 0,0-1 0 0 0,-1 0 0 0 0,0 1 1 0 0,0-1-1 0 0,-2 3-73 0 0,2 25 153 0 0,36 239 967 0 0,10-4-504 0 0,-45-269-840 0 0,0-2-116 0 0,-21 8-3097 0 0,8-23 2156 0 0,0-3 20 0 0</inkml:trace>
  <inkml:trace contextRef="#ctx0" brushRef="#br0" timeOffset="295.038">134 73 904 0 0,'2'-5'112'0'0,"0"1"0"0"0,0 0-1 0 0,0-1 1 0 0,1 1 0 0 0,-1 0 0 0 0,1 0 0 0 0,0 1-1 0 0,1-1 1 0 0,-1 0 0 0 0,0 1 0 0 0,1 0-1 0 0,0 0 1 0 0,0 0 0 0 0,0 0 0 0 0,0 1-1 0 0,0 0 1 0 0,1-1 0 0 0,-1 1 0 0 0,1 1 0 0 0,-1-1-1 0 0,1 1 1 0 0,-1 0 0 0 0,1 0 0 0 0,0 0-1 0 0,0 0 1 0 0,0 1 0 0 0,0 0 0 0 0,-1 0 0 0 0,1 1-1 0 0,0-1 1 0 0,0 1 0 0 0,0 0 0 0 0,-1 0-1 0 0,1 0 1 0 0,-1 1 0 0 0,1 0 0 0 0,-1 0-1 0 0,1 0 1 0 0,-1 0 0 0 0,0 1 0 0 0,0-1 0 0 0,0 1-1 0 0,0 0 1 0 0,-1 0 0 0 0,1 1 0 0 0,-1-1-1 0 0,0 1 1 0 0,2 2-112 0 0,2 2 71 0 0,1 1-1 0 0,-2-1 0 0 0,1 2 1 0 0,-1-1-1 0 0,0 1 0 0 0,-1 0 0 0 0,-1 0 1 0 0,1 0-1 0 0,-1 1 0 0 0,-1 0 1 0 0,0 0-1 0 0,-1-1 0 0 0,0 2 1 0 0,0-1-1 0 0,-1 0 0 0 0,-1 0 1 0 0,0 7-71 0 0,-3-5 9 0 0,-1 1-1 0 0,0-1 1 0 0,-1 0 0 0 0,-1-1 0 0 0,0 1 0 0 0,0-1-1 0 0,-1 0 1 0 0,-1-1 0 0 0,0 1 0 0 0,0-2 0 0 0,-2 1 0 0 0,1-1-1 0 0,-1-1 1 0 0,0 1 0 0 0,-1-2 0 0 0,0 1 0 0 0,0-2-1 0 0,-1 1 1 0 0,0-2 0 0 0,0 1 0 0 0,-1-2 0 0 0,0 1-9 0 0,-27-17-4227 0 0,39 3 2943 0 0</inkml:trace>
  <inkml:trace contextRef="#ctx0" brushRef="#br0" timeOffset="588.312">964 90 2136 0 0,'-33'22'592'0'0,"0"1"0"0"0,2 3-1 0 0,0 0 1 0 0,2 2 0 0 0,1 1-1 0 0,1 1 1 0 0,2 1 0 0 0,1 2-1 0 0,-9 17-591 0 0,24-38 53 0 0,0 0-1 0 0,1 1 1 0 0,1 0-1 0 0,0 1 0 0 0,1 0 1 0 0,0 0-1 0 0,1 0 1 0 0,0 1-1 0 0,1 0 0 0 0,1 0 1 0 0,1 0-1 0 0,0 0 1 0 0,1 0-1 0 0,0 0 0 0 0,1 0 1 0 0,1 0-1 0 0,1 1 1 0 0,0-1-1 0 0,1 0 0 0 0,0-1 1 0 0,1 1-1 0 0,1 0 1 0 0,0-1-1 0 0,1 0 0 0 0,1 0 1 0 0,0-1-1 0 0,4 5-52 0 0,-3-13-263 0 0,0 0-1 0 0,0 0 1 0 0,1-1-1 0 0,0 0 1 0 0,0-1-1 0 0,0 0 1 0 0,0 0-1 0 0,0-1 1 0 0,1 0-1 0 0,-1-1 1 0 0,1 0-1 0 0,-1 0 1 0 0,1-1-1 0 0,-1 0 1 0 0,1-1-1 0 0,0 0 1 0 0,-1 0-1 0 0,0-1 1 0 0,1-1-1 0 0,-1 1 1 0 0,4-3 263 0 0,24-11-987 0 0</inkml:trace>
  <inkml:trace contextRef="#ctx0" brushRef="#br0" timeOffset="928.019">1551 183 2232 0 0,'-154'122'4354'0'0,"123"-87"-4160"0"0,1 1-1 0 0,2 2 1 0 0,2 1-1 0 0,1 1 1 0 0,2 1-1 0 0,-5 15-193 0 0,-8-20-5064 0 0,28-34 3945 0 0</inkml:trace>
  <inkml:trace contextRef="#ctx0" brushRef="#br0" timeOffset="1193.87">1011 330 1016 0 0,'37'-7'7627'0'0,"31"42"-7519"0"0,-44-20 568 0 0,186 108-218 0 0,-185-110-708 0 0,64 51-5960 0 0,-87-59 5017 0 0</inkml:trace>
  <inkml:trace contextRef="#ctx0" brushRef="#br0" timeOffset="1474.211">1720 341 2128 0 0,'-12'2'5808'0'0,"25"3"-3614"0"0,21 3-1683 0 0,170-6-1459 0 0,-111-4-4925 0 0,-89 5 4402 0 0,7 9-22 0 0</inkml:trace>
  <inkml:trace contextRef="#ctx0" brushRef="#br0" timeOffset="1690.419">1681 531 1316 0 0,'21'10'5076'0'0,"27"-9"-2984"0"0,-35-2-1623 0 0,41 0-255 0 0,0-2 1 0 0,-1-3-1 0 0,0-2 1 0 0,0-2-1 0 0,0-3-214 0 0,145-67-6784 0 0,-171 65 5499 0 0</inkml:trace>
  <inkml:trace contextRef="#ctx0" brushRef="#br0" timeOffset="2017.35">2636 161 840 0 0,'-35'32'4194'0'0,"-10"83"-2039"0"0,45-108-2076 0 0,0 1-1 0 0,1-1 0 0 0,0 0 1 0 0,0 0-1 0 0,0 1 0 0 0,1-1 1 0 0,0 0-1 0 0,0 0 0 0 0,1-1 0 0 0,0 1 1 0 0,0 0-1 0 0,1-1 0 0 0,-1 0 1 0 0,2 0-1 0 0,-1 0 0 0 0,0 0 1 0 0,1-1-1 0 0,0 0 0 0 0,1 0 1 0 0,-1 0-1 0 0,1 0 0 0 0,0-1 1 0 0,0 0-1 0 0,0 0 0 0 0,0-1 1 0 0,1 1-1 0 0,0-2 0 0 0,-1 1 0 0 0,1-1 1 0 0,0 0-1 0 0,0 0 0 0 0,1 0 1 0 0,-1-1-1 0 0,0-1 0 0 0,0 1 1 0 0,1-1-1 0 0,-1 0 0 0 0,0-1 1 0 0,6 0-79 0 0,-4 2 21 0 0,-1 1 1 0 0,1-1 0 0 0,0-1 0 0 0,-1 0 0 0 0,1 0 0 0 0,0 0-1 0 0,-1-1 1 0 0,1 0 0 0 0,-1-1 0 0 0,1 0 0 0 0,-1 0-1 0 0,0-1 1 0 0,0 0 0 0 0,0-1 0 0 0,0 1 0 0 0,-1-2 0 0 0,1 1-1 0 0,-1-1 1 0 0,0 0 0 0 0,0 0 0 0 0,-1-1 0 0 0,0 0 0 0 0,0 0-1 0 0,0 0 1 0 0,0-1 0 0 0,0-2-22 0 0,-7 1-38 0 0,-1 1 1 0 0,-1-1-1 0 0,1 1 1 0 0,-1 0-1 0 0,0 0 0 0 0,-1 0 1 0 0,0 0-1 0 0,0 1 0 0 0,0-1 1 0 0,-1 1-1 0 0,0 0 1 0 0,0 0-1 0 0,-1 1 0 0 0,1 0 1 0 0,-1 0-1 0 0,0 0 0 0 0,-1 1 1 0 0,1-1-1 0 0,-1 1 1 0 0,0 1-1 0 0,0 0 0 0 0,0 0 1 0 0,0 0-1 0 0,0 0 1 0 0,-1 1-1 0 0,-2 0 38 0 0,-98-23-789 0 0,28 8-3853 0 0,76 15 3249 0 0,0-2 220 0 0</inkml:trace>
  <inkml:trace contextRef="#ctx0" brushRef="#br0" timeOffset="2222.318">3176 341 1080 0 0,'5'22'768'0'0,"1"1"-56"0"0,-6-11-32 0 0,0 6-88 0 0,0 4-44 0 0,0 3-96 0 0,-18 25 0 0 0,6-23-91 0 0,-6-2-93 0 0,-7-2-32 0 0,-2-1-696 0 0,-1-2-433 0 0,-1 0-315 0 0,-1-5 40 0 0,-2 0 16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5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53 1240 0 0,'0'0'683'0'0,"0"0"-54"0"0,0 0-42 0 0,6-21 1082 0 0,29-11-347 0 0,-35 33-1239 0 0,0-1 0 0 0,0 1 0 0 0,0-1-1 0 0,1 0 1 0 0,-1 1 0 0 0,0-1 0 0 0,0 1 0 0 0,1-1 0 0 0,-1 0 0 0 0,0 1 0 0 0,1-1 0 0 0,-1 0 0 0 0,1 1-1 0 0,-1-1 1 0 0,0 0 0 0 0,1 1 0 0 0,-1-1 0 0 0,1 0 0 0 0,-1 0 0 0 0,1 0 0 0 0,-1 1 0 0 0,0-1 0 0 0,1 0-1 0 0,-1 0 1 0 0,1 0 0 0 0,-1 0 0 0 0,1 0 0 0 0,-1 0 0 0 0,1 0 0 0 0,-1 0 0 0 0,1 0 0 0 0,-1 0-1 0 0,1 0 1 0 0,-1 0 0 0 0,1 0 0 0 0,-1 0 0 0 0,1-1 0 0 0,-1 1 0 0 0,1 0-83 0 0,0 18 114 0 0,49 562 2390 0 0,-43-510-2166 0 0,1-107-6400 0 0,13 4 3287 0 0,-11 18 1421 0 0</inkml:trace>
  <inkml:trace contextRef="#ctx0" brushRef="#br0" timeOffset="324.888">814 267 2028 0 0,'-29'28'2770'0'0,"-432"496"4668"0"0,177-211-5019 0 0,283-312-2497 0 0,1 0 0 0 0,0 0-1 0 0,0 0 1 0 0,-1 0 0 0 0,1 0-1 0 0,0 0 1 0 0,-1-1-1 0 0,1 1 1 0 0,-1 0 0 0 0,1 0-1 0 0,-1 0 1 0 0,0-1 0 0 0,1 1-1 0 0,-1 0 1 0 0,0-1 0 0 0,1 1-1 0 0,-1 0 1 0 0,0-1 0 0 0,0 1-1 0 0,1-1 1 0 0,-1 1-1 0 0,0-1 1 0 0,0 0 0 0 0,0 1-1 0 0,0-1 1 0 0,0 0 0 0 0,0 0-1 0 0,0 1 1 0 0,1-1 0 0 0,-1 0-1 0 0,0 0 1 0 0,0 0-1 0 0,0 0 1 0 0,0 0 0 0 0,0 0-1 0 0,0-1 1 0 0,0 1 0 0 0,0 0-1 0 0,0 0 1 0 0,0-1 0 0 0,0 1-1 0 0,0 0 1 0 0,1-1 0 0 0,-1 1-1 0 0,0-1 1 0 0,0 1-1 0 0,0-1 1 0 0,1 1 0 0 0,-1-1-1 0 0,0 0 1 0 0,1 1 0 0 0,-1-1-1 0 0,0 0 79 0 0,64-63-7590 0 0,-48 50 6234 0 0</inkml:trace>
  <inkml:trace contextRef="#ctx0" brushRef="#br0" timeOffset="1114.53">713 1057 1184 0 0,'-67'30'6195'0'0,"62"-31"-6137"0"0,0 1 0 0 0,0-2-1 0 0,0 1 1 0 0,1-1 0 0 0,-1 1-1 0 0,0-1 1 0 0,1 0-1 0 0,0-1 1 0 0,-1 1 0 0 0,1-1-1 0 0,0 0 1 0 0,0 0 0 0 0,0 0-1 0 0,1-1 1 0 0,-1 1 0 0 0,1-1-1 0 0,0 0 1 0 0,0 0-1 0 0,0 0 1 0 0,1 0 0 0 0,-1-1-1 0 0,1 1 1 0 0,0-1 0 0 0,0 1-1 0 0,0-1 1 0 0,1 0-1 0 0,0 1 1 0 0,0-1 0 0 0,0 0-1 0 0,0 0 1 0 0,1 0 0 0 0,0 0-1 0 0,0 0 1 0 0,0 0 0 0 0,1 0-1 0 0,0-1-57 0 0,0-6 15 0 0,1 0 0 0 0,0 0 0 0 0,1 1-1 0 0,0-1 1 0 0,1 1 0 0 0,0 0 0 0 0,1 0-1 0 0,0 0 1 0 0,1 1 0 0 0,0-1 0 0 0,1 1 0 0 0,0 1-1 0 0,1-1 1 0 0,-1 1 0 0 0,2 1 0 0 0,-1-1-1 0 0,1 2 1 0 0,1-1 0 0 0,-1 1 0 0 0,1 0-1 0 0,0 1 1 0 0,1 0 0 0 0,0 1 0 0 0,0 0 0 0 0,0 1-1 0 0,0 0 1 0 0,1 1 0 0 0,-1 0 0 0 0,1 0-1 0 0,0 1 1 0 0,8 1-15 0 0,-16 4 2 0 0,1 0 0 0 0,-1 0 0 0 0,-1 1 0 0 0,1 0 0 0 0,0 0 0 0 0,-1 0 0 0 0,0 0 0 0 0,0 0 0 0 0,0 1 0 0 0,-1-1 0 0 0,1 1 0 0 0,-1 0 0 0 0,0 0 0 0 0,-1 0 0 0 0,1 0 0 0 0,-1 0 0 0 0,0 0 0 0 0,0 0 0 0 0,0 0 0 0 0,-1 1 0 0 0,0-1 0 0 0,0 0 0 0 0,0 0 0 0 0,-1 1 0 0 0,1-1 0 0 0,-2 4-2 0 0,2-8 0 0 0,-58 176 484 0 0,42-143-294 0 0,-6 15 166 0 0,10-26-195 0 0,1 0 0 0 0,1 1-1 0 0,1 0 1 0 0,1 0-1 0 0,1 1 1 0 0,1 0 0 0 0,2 0-1 0 0,-2 25-160 0 0,7-45 10 0 0,2-1 0 0 0,-1 1-1 0 0,0 0 1 0 0,1-1 0 0 0,0 0-1 0 0,0 0 1 0 0,0 0 0 0 0,0 0-1 0 0,1 0 1 0 0,0 0 0 0 0,0-1-1 0 0,0 0 1 0 0,0 0 0 0 0,0 0 0 0 0,0 0-1 0 0,1-1 1 0 0,0 1 0 0 0,-1-1-1 0 0,1 0 1 0 0,0-1 0 0 0,0 1-1 0 0,0-1 1 0 0,0 0 0 0 0,0 0 0 0 0,0-1-1 0 0,0 1 1 0 0,0-1 0 0 0,1 0-1 0 0,-1-1 1 0 0,0 1 0 0 0,0-1-1 0 0,0 0 1 0 0,4-1-10 0 0,2 2-11 0 0,0 1 1 0 0,-1-1-1 0 0,1-1 0 0 0,0 0 1 0 0,0-1-1 0 0,-1 0 0 0 0,1 0 0 0 0,-1-1 1 0 0,0-1-1 0 0,1 1 0 0 0,-2-2 1 0 0,1 1-1 0 0,0-2 0 0 0,-1 1 0 0 0,0-1 1 0 0,0 0-1 0 0,-1-1 0 0 0,0 0 1 0 0,0-1-1 0 0,0 1 0 0 0,-1-1 0 0 0,0-1 1 0 0,-1 1-1 0 0,0-1 0 0 0,0-1 1 0 0,-1 1-1 0 0,3-8 11 0 0,-10 9-7 0 0,-1 0 0 0 0,0 0 0 0 0,0 0 1 0 0,-1 1-1 0 0,0-1 0 0 0,-1 1 0 0 0,0 0 0 0 0,0 0 0 0 0,0 1 1 0 0,-1-1-1 0 0,1 1 0 0 0,-2 1 0 0 0,1-1 0 0 0,-1 1 0 0 0,0 0 1 0 0,0 0-1 0 0,0 1 0 0 0,0 0 0 0 0,-1 0 0 0 0,0 1 1 0 0,0 0-1 0 0,0 0 7 0 0,-5-4-41 0 0,-17-7-203 0 0,-56-39-2016 0 0,62-4-4609 0 0,24 41 5583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0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129 507 1164 0 0,'-21'0'1340'0'0,"-51"9"1574"0"0,71-10-2635 0 0,1 1-47 0 0,0 0 42 0 0,-13 1 750 0 0,-9-1-210 0 0,33 5-222 0 0,451 34 603 0 0,652 13-540 0 0,-579-52-1634 0 0,-590-16-4925 0 0,21 12 4644 0 0</inkml:trace>
  <inkml:trace contextRef="#ctx0" brushRef="#br0" timeOffset="325.849">438 884 1948 0 0,'1'2'112'0'0,"1"0"-1"0"0,-1 0 0 0 0,1 0 1 0 0,-1 0-1 0 0,1 0 0 0 0,0 0 1 0 0,-1 0-1 0 0,1 0 1 0 0,0-1-1 0 0,0 1 0 0 0,0-1 1 0 0,1 0-1 0 0,-1 1 0 0 0,0-1 1 0 0,0 0-1 0 0,1 0 1 0 0,-1-1-1 0 0,1 1 0 0 0,-1 0 1 0 0,0-1-1 0 0,1 1 1 0 0,-1-1-1 0 0,1 0 0 0 0,-1 0 1 0 0,1 0-1 0 0,0 0 0 0 0,-1 0 1 0 0,1-1-1 0 0,1 0-111 0 0,-2 2 123 0 0,587 12 3156 0 0,-381-14-2723 0 0,434 1 188 0 0,-418-9-1133 0 0,-128-13-741 0 0,-129-21-3929 0 0,17 28 3745 0 0</inkml:trace>
  <inkml:trace contextRef="#ctx0" brushRef="#br0" timeOffset="888.17">1597 17 1224 0 0,'12'-16'5255'0'0,"-37"50"-4421"0"0,-245 333 1254 0 0,266-361-2055 0 0,-162 206 1701 0 0,10 7-1 0 0,9 7 1 0 0,-1 25-1734 0 0,96-157 394 0 0,106-234-11931 0 0,-49 117 10317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1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1160 0 0,'2'1'2798'0'0,"23"-10"3222"0"0,-4-6-5584 0 0,-38 17-7897 0 0,11-2 6256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1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1292 0 0,'11'-12'4647'0'0,"-6"36"-3077"0"0,-3-11-1630 0 0,44 173 961 0 0,-28-125-904 0 0,-3 0 0 0 0,-3 1-1 0 0,-2 0 1 0 0,1 62 3 0 0,-12-121-145 0 0,1-1-1 0 0,-1 1 0 0 0,0-1 0 0 0,0 1 0 0 0,0-1 0 0 0,0 0 0 0 0,0 0 0 0 0,0 1 1 0 0,0-1-1 0 0,-1 0 0 0 0,1 0 0 0 0,-1 0 0 0 0,0 0 0 0 0,1 0 0 0 0,-1-1 0 0 0,0 1 0 0 0,0 0 1 0 0,0-1-1 0 0,0 0 0 0 0,-1 1 0 0 0,1-1 0 0 0,0 0 0 0 0,0 0 0 0 0,-1 0 0 0 0,1 0 1 0 0,-1-1-1 0 0,1 1 0 0 0,-1-1 0 0 0,1 1 0 0 0,-1-1 0 0 0,1 0 0 0 0,-1 0 0 0 0,1 0 1 0 0,-1 0-1 0 0,1 0 146 0 0,-16 0-1208 0 0</inkml:trace>
  <inkml:trace contextRef="#ctx0" brushRef="#br0" timeOffset="294.821">155 92 840 0 0,'13'-8'359'0'0,"-1"0"0"0"0,1 1 1 0 0,0 0-1 0 0,1 1 0 0 0,0 0 0 0 0,0 1 0 0 0,0 1 0 0 0,0 0 1 0 0,1 1-1 0 0,1 0-359 0 0,-10 5 76 0 0,1 1-1 0 0,-1-1 1 0 0,0 1 0 0 0,0 0 0 0 0,-1 0 0 0 0,1 1 0 0 0,-1 0 0 0 0,1 0 0 0 0,-1 0-1 0 0,0 0 1 0 0,-1 1 0 0 0,1 0 0 0 0,-1 0 0 0 0,0 0 0 0 0,0 1 0 0 0,0-1 0 0 0,-1 1-1 0 0,0 0 1 0 0,0 0 0 0 0,-1 0 0 0 0,1 0 0 0 0,-1 1 0 0 0,-1-1 0 0 0,1 1-1 0 0,-1-1 1 0 0,0 1 0 0 0,-1-1 0 0 0,1 1 0 0 0,-2 2-76 0 0,0 2 67 0 0,0 0-1 0 0,-1-1 1 0 0,0 1-1 0 0,-1-1 1 0 0,-1 0-1 0 0,1 0 1 0 0,-1 0-1 0 0,-1 0 1 0 0,0-1 0 0 0,0 0-1 0 0,-1 0 1 0 0,0 0-1 0 0,-1 0 1 0 0,0-1-1 0 0,0 0 1 0 0,-1-1 0 0 0,0 0-1 0 0,0 0 1 0 0,-1 0-1 0 0,0-1 1 0 0,0-1-1 0 0,0 1 1 0 0,-1-1 0 0 0,1-1-1 0 0,-1 0 1 0 0,-5 1-67 0 0,-72 49-1026 0 0,85-62-3325 0 0,8 3 3053 0 0</inkml:trace>
  <inkml:trace contextRef="#ctx0" brushRef="#br0" timeOffset="619.244">639 161 1700 0 0,'15'30'4681'0'0,"37"44"-3864"0"0,-14-22-316 0 0,154 217-441 0 0,-155-241-1621 0 0,-18-32-2524 0 0,5-17 2848 0 0</inkml:trace>
  <inkml:trace contextRef="#ctx0" brushRef="#br0" timeOffset="1321.087">1283 212 848 0 0,'-54'18'3488'0'0,"-56"49"-1228"0"0,87-47 1359 0 0,53-38-2744 0 0,-37 49-1053 0 0,-126 260 522 0 0,35-61-54 0 0,57-122-604 0 0,37-103 360 0 0,3-13-7920 0 0,6 1 6754 0 0</inkml:trace>
  <inkml:trace contextRef="#ctx0" brushRef="#br0" timeOffset="1583.296">1411 507 2920 0 0,'31'-3'5651'0'0,"7"0"-5017"0"0,193-10 45 0 0,-80-11-5151 0 0,-145 22 2109 0 0,-8-1 894 0 0</inkml:trace>
  <inkml:trace contextRef="#ctx0" brushRef="#br0" timeOffset="1829.048">1421 686 1528 0 0,'-1'1'133'0'0,"0"0"0"0"0,0 0 0 0 0,1 0 1 0 0,-1 0-1 0 0,0 0 0 0 0,0 1 0 0 0,1-1 0 0 0,-1 0 0 0 0,1 0 0 0 0,-1 1 0 0 0,1-1 0 0 0,-1 0 1 0 0,1 1-1 0 0,0-1 0 0 0,0 0 0 0 0,0 1 0 0 0,-1-1 0 0 0,1 1 0 0 0,1-1 0 0 0,-1 0 0 0 0,0 1 1 0 0,0-1-1 0 0,0 1 0 0 0,1-1 0 0 0,-1 0 0 0 0,1 1 0 0 0,-1-1 0 0 0,1 0 0 0 0,-1 0 1 0 0,1 0-1 0 0,0 1 0 0 0,0-1 0 0 0,0 0 0 0 0,-1 0 0 0 0,1 0 0 0 0,0 0 0 0 0,0 0 0 0 0,1 0 1 0 0,-1 0-1 0 0,0-1 0 0 0,0 1 0 0 0,0 0 0 0 0,0 0 0 0 0,1-1 0 0 0,-1 1 0 0 0,0-1 0 0 0,1 1 1 0 0,-1-1-1 0 0,0 0 0 0 0,1 0-133 0 0,67 25 1324 0 0,150-44-1388 0 0,-77-21-3125 0 0,-31-1-446 0 0,-78 23 2511 0 0</inkml:trace>
  <inkml:trace contextRef="#ctx0" brushRef="#br0" timeOffset="2127.236">2419 326 1088 0 0,'-117'67'4582'0'0,"111"-63"-4486"0"0,0 0 0 0 0,0 1 1 0 0,1 0-1 0 0,0 0 0 0 0,0 0 0 0 0,0 0 0 0 0,0 1 1 0 0,1 0-1 0 0,0 0 0 0 0,0 0 0 0 0,1 0 1 0 0,0 1-1 0 0,0-1 0 0 0,0 1 0 0 0,1 0 1 0 0,0 0-1 0 0,0 0 0 0 0,1 0 0 0 0,-1 0 0 0 0,2 0 1 0 0,-1 1-1 0 0,1-1 0 0 0,0 0 0 0 0,1 0 1 0 0,-1 0-1 0 0,2 1 0 0 0,-1-1 0 0 0,1 0 1 0 0,0 0-1 0 0,0 0 0 0 0,1-1 0 0 0,0 1 0 0 0,0-1 1 0 0,0 1-1 0 0,1-1 0 0 0,0 0 0 0 0,0 0 1 0 0,1-1-1 0 0,-1 1 0 0 0,1-1 0 0 0,1 0 1 0 0,-1 0-1 0 0,1-1 0 0 0,0 1 0 0 0,3 1-96 0 0,7 1 109 0 0,1-1 0 0 0,-1 0 0 0 0,1-2 0 0 0,0 0 0 0 0,1-1 0 0 0,-1 0 0 0 0,1-1 0 0 0,-1-1 0 0 0,1-1 0 0 0,14-2-109 0 0,-16 2 82 0 0,-3 0-40 0 0,0 0 1 0 0,1-2-1 0 0,-1 1 0 0 0,0-2 1 0 0,0 0-1 0 0,0 0 1 0 0,-1-1-1 0 0,1-1 1 0 0,-1 0-1 0 0,0-1 0 0 0,11-6-42 0 0,-19 10-14 0 0,-1 0-1 0 0,1-1 1 0 0,-1 1-1 0 0,1-1 1 0 0,-1 0-1 0 0,0 0 1 0 0,0 0-1 0 0,0-1 1 0 0,-1 1-1 0 0,1-1 1 0 0,-1 1-1 0 0,0-1 1 0 0,0 0-1 0 0,0 0 1 0 0,0 1-1 0 0,-1-2 1 0 0,1 1-1 0 0,-1 0 1 0 0,0 0-1 0 0,-1 0 1 0 0,1 0-1 0 0,-1-1 1 0 0,1 1-1 0 0,-1 0 1 0 0,0-1-1 0 0,-1 1 1 0 0,1 0-1 0 0,-1 0 1 0 0,0-1-1 0 0,0 1 1 0 0,0 0-1 0 0,-1 0 1 0 0,1 0-1 0 0,-1 0 1 0 0,0 0-1 0 0,0 1 1 0 0,-1-1-1 0 0,1 0 1 0 0,-1 1-1 0 0,1 0 1 0 0,-1-1 0 0 0,0 1-1 0 0,-1 0 15 0 0,-174-115-3037 0 0,136 64-2607 0 0,42 43 4206 0 0</inkml:trace>
  <inkml:trace contextRef="#ctx0" brushRef="#br0" timeOffset="2420.522">3089 1 1196 0 0,'41'8'5796'0'0,"26"100"-4607"0"0,-54-81-1118 0 0,-1 1-1 0 0,-2 1 1 0 0,-1-1 0 0 0,-1 1 0 0 0,-1 1-1 0 0,-2-1 1 0 0,-1 1 0 0 0,-1 0 0 0 0,-2 0-1 0 0,-1 1 1 0 0,-1-1 0 0 0,-1 0 0 0 0,-2 0-1 0 0,-1-1 1 0 0,-2 1 0 0 0,0-1 0 0 0,-2 0 0 0 0,-2-1-1 0 0,0 0 1 0 0,-2-1 0 0 0,-1 0 0 0 0,-1-1-1 0 0,-1 0 1 0 0,-1-2 0 0 0,-1 0 0 0 0,-2-1-1 0 0,0 0 1 0 0,-1-2 0 0 0,-24 19-71 0 0,19-23-511 0 0,-1-2 1 0 0,-1-1-1 0 0,0-1 1 0 0,0-1-1 0 0,-2-1 1 0 0,1-2-1 0 0,-1-1 0 0 0,0-1 1 0 0,-1-2-1 0 0,0-1 1 0 0,1-1-1 0 0,-1-2 1 0 0,0-1-1 0 0,-29-4 511 0 0,-41-7-1201 0 0</inkml:trace>
  <inkml:trace contextRef="#ctx0" brushRef="#br0" timeOffset="2946.74">724 7 1132 0 0,'-129'127'3762'0'0,"116"-107"-3447"0"0,1 0-1 0 0,1 0 1 0 0,1 1 0 0 0,1 0-1 0 0,1 1 1 0 0,1 0-1 0 0,1 0 1 0 0,1 1-1 0 0,0 0 1 0 0,1 14-315 0 0,0 12 165 0 0,3 0-1 0 0,1 0 0 0 0,3 0 1 0 0,2-1-1 0 0,2 1 1 0 0,3-1-1 0 0,1-1 1 0 0,2 0-1 0 0,3 0 0 0 0,1-1 1 0 0,23 42-165 0 0,-35-76-394 0 0,1 1 1 0 0,0-1-1 0 0,0 0 1 0 0,2 0-1 0 0,-1 0 1 0 0,1-1-1 0 0,1-1 0 0 0,0 1 1 0 0,1-1-1 0 0,0-1 1 0 0,0 0-1 0 0,1 0 1 0 0,0-1-1 0 0,0 0 1 0 0,1-1-1 0 0,0-1 0 0 0,1 1 1 0 0,5 0 393 0 0,11-4-1221 0 0</inkml:trace>
  <inkml:trace contextRef="#ctx0" brushRef="#br0" timeOffset="3505.255">3571 304 1540 0 0,'-25'-1'3117'0'0,"31"4"-11"0"0,322 0-560 0 0,-11-3-5624 0 0,-300 3-914 0 0,-27-4 2885 0 0</inkml:trace>
  <inkml:trace contextRef="#ctx0" brushRef="#br0" timeOffset="3753.726">3414 579 2672 0 0,'26'11'549'0'0,"0"-1"0"0"0,0-2 1 0 0,1-1-1 0 0,0 0 0 0 0,1-2 0 0 0,-1-2 0 0 0,1 0 0 0 0,0-2 0 0 0,1 0-549 0 0,35 3 535 0 0,102 2-89 0 0,43 5-5527 0 0,-184-8 3963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0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381 196 1612 0 0,'-38'7'3634'0'0,"11"10"-3400"0"0,1 0 0 0 0,1 2 1 0 0,1 1-1 0 0,1 1 0 0 0,0 1 1 0 0,2 1-1 0 0,0 1 0 0 0,2 1 1 0 0,0 0-1 0 0,2 1 0 0 0,1 1 1 0 0,1 1-1 0 0,2 0 0 0 0,-10 28-234 0 0,-7 106 525 0 0,30-156-549 0 0,1 0 0 0 0,0 0 0 0 0,0 0-1 0 0,1 0 1 0 0,0 0 0 0 0,0 0 0 0 0,0-1-1 0 0,1 1 1 0 0,0-1 0 0 0,0 1 0 0 0,0-1-1 0 0,1 0 1 0 0,0 0 0 0 0,0 0 0 0 0,0-1-1 0 0,0 0 1 0 0,1 1 0 0 0,-1-1 0 0 0,1-1-1 0 0,0 1 1 0 0,1-1 0 0 0,-1 0 0 0 0,0 0-1 0 0,4 1 25 0 0,-3-1-271 0 0,0-1-1 0 0,0 0 0 0 0,1 0 0 0 0,-1 0 1 0 0,0-1-1 0 0,1 0 0 0 0,0 0 1 0 0,-1 0-1 0 0,1-1 0 0 0,-1 0 0 0 0,1-1 1 0 0,0 1-1 0 0,-1-1 0 0 0,1-1 0 0 0,-1 1 1 0 0,1-1 271 0 0,39-17-1204 0 0,-10 2 30 0 0</inkml:trace>
  <inkml:trace contextRef="#ctx0" brushRef="#br0" timeOffset="295.779">836 228 840 0 0,'-82'73'3510'0'0,"44"-17"-2915"0"0,2 0-1 0 0,2 3 1 0 0,3 0-1 0 0,3 2 1 0 0,-9 32-595 0 0,1-27-781 0 0,-4-38-3183 0 0,38-27 2734 0 0</inkml:trace>
  <inkml:trace contextRef="#ctx0" brushRef="#br0" timeOffset="574.521">383 371 1468 0 0,'38'-11'7606'0'0,"31"60"-7513"0"0,-44-28 508 0 0,117 69 49 0 0,40 29-3513 0 0,-157-93-1266 0 0,-24-25 2955 0 0</inkml:trace>
  <inkml:trace contextRef="#ctx0" brushRef="#br0" timeOffset="855.573">966 471 2848 0 0,'0'0'826'0'0,"4"0"3459"0"0,23-2-3154 0 0,229-11-433 0 0,-119 6-3929 0 0,-111 7 535 0 0,-23 1 1457 0 0,3 0-3 0 0</inkml:trace>
  <inkml:trace contextRef="#ctx0" brushRef="#br0" timeOffset="1044.665">1050 658 1804 0 0,'29'7'4148'0'0,"28"-13"-2469"0"0,88-28-184 0 0,4-13-3355 0 0,-25 8-2576 0 0,-88 28 3146 0 0</inkml:trace>
  <inkml:trace contextRef="#ctx0" brushRef="#br0" timeOffset="1383.59">1960 303 1552 0 0,'-70'14'3874'0'0,"63"-8"-3745"0"0,1-1 0 0 0,-1 1 0 0 0,2 1 0 0 0,-1-1 0 0 0,1 1 0 0 0,0 0 1 0 0,0 0-1 0 0,0 1 0 0 0,1 0 0 0 0,1-1 0 0 0,-1 1 0 0 0,1 0 0 0 0,1 1 1 0 0,-1-1-1 0 0,1 0 0 0 0,1 1 0 0 0,-1 0 0 0 0,1 4-129 0 0,3-2 54 0 0,1-1 1 0 0,0 1-1 0 0,0-1 0 0 0,1 0 1 0 0,0 1-1 0 0,1-2 0 0 0,0 1 0 0 0,1 0 1 0 0,0-1-1 0 0,0 0 0 0 0,1-1 1 0 0,0 1-1 0 0,0-1 0 0 0,1-1 1 0 0,0 1-1 0 0,1-1 0 0 0,0-1 1 0 0,0 0-1 0 0,0 0 0 0 0,0 0 0 0 0,1-1 1 0 0,0-1-1 0 0,0 0 0 0 0,1 0 1 0 0,-1-1-1 0 0,1 0 0 0 0,0-1 1 0 0,-1 0-1 0 0,1-1 0 0 0,0 0 0 0 0,0-1 1 0 0,0 0-1 0 0,0 0 0 0 0,0-1 1 0 0,0-1-1 0 0,0 0 0 0 0,-1 0 1 0 0,1-1-1 0 0,-1-1 0 0 0,8-2-54 0 0,-15 4-43 0 0,1 0-1 0 0,0 1 0 0 0,-1-1 0 0 0,1 0 1 0 0,-1-1-1 0 0,0 1 0 0 0,1-1 0 0 0,-1 1 1 0 0,-1-1-1 0 0,1 0 0 0 0,0 0 1 0 0,0 0-1 0 0,-1-1 0 0 0,0 1 0 0 0,0 0 1 0 0,0-1-1 0 0,0 0 0 0 0,0 1 1 0 0,-1-1-1 0 0,0 0 0 0 0,1 0 0 0 0,-1 0 1 0 0,-1 0-1 0 0,1 0 0 0 0,-1 0 0 0 0,1 0 1 0 0,-1 0-1 0 0,0 0 0 0 0,-1 0 1 0 0,1 0-1 0 0,-1 0 0 0 0,1 0 0 0 0,-2-2 44 0 0,-5-6-113 0 0,-1 1 0 0 0,-1 0 0 0 0,0 1-1 0 0,0 0 1 0 0,-1 0 0 0 0,0 1 0 0 0,-1 0-1 0 0,0 1 1 0 0,0 0 0 0 0,-1 1 0 0 0,0 0-1 0 0,0 1 1 0 0,-1 0 0 0 0,1 1 0 0 0,-13-3 113 0 0,-101-60-4429 0 0,118 62 3153 0 0</inkml:trace>
  <inkml:trace contextRef="#ctx0" brushRef="#br0" timeOffset="1917.12">2392 3 1792 0 0,'9'-1'183'0'0,"0"0"0"0"0,0 1-1 0 0,0 0 1 0 0,1 1 0 0 0,-1-1-1 0 0,0 2 1 0 0,0 0 0 0 0,0 0-1 0 0,-1 0 1 0 0,1 1 0 0 0,0 0-1 0 0,-1 1 1 0 0,0 0 0 0 0,0 0-1 0 0,0 1 1 0 0,0 0 0 0 0,-1 0-1 0 0,0 1 1 0 0,0 0 0 0 0,0 0 0 0 0,-1 1-1 0 0,0 0 1 0 0,0 0 0 0 0,0 0-1 0 0,-1 1 1 0 0,0 0 0 0 0,-1 0-1 0 0,3 7-182 0 0,6 5 125 0 0,-2 0 0 0 0,0 2-1 0 0,-1-1 1 0 0,-1 1-1 0 0,-1 0 1 0 0,-2 1 0 0 0,0 0-1 0 0,-1 0 1 0 0,-1 0 0 0 0,-1 1-1 0 0,-1 0 1 0 0,-1-1-1 0 0,-2 1 1 0 0,0 0 0 0 0,-1-1-1 0 0,-2 1 1 0 0,0-1-1 0 0,-1 0 1 0 0,-2 0 0 0 0,0-1-1 0 0,-1 0 1 0 0,-2 0 0 0 0,-6 11-125 0 0,-146 161-437 0 0,109-171-3251 0 0,51-23 2282 0 0,1-4 67 0 0,-8-14 39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0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39 163 1860 0 0,'0'0'521'0'0,"-3"-22"1786"0"0,-9-11-1605 0 0,-2 183 1560 0 0,4 209-1356 0 0,31-191-579 0 0,8 5-201 0 0,-37-212-5795 0 0,5 21 4395 0 0</inkml:trace>
  <inkml:trace contextRef="#ctx0" brushRef="#br0" timeOffset="369.998">4 228 1080 0 0,'0'-10'206'0'0,"2"1"-1"0"0,-1 0 0 0 0,1 0 1 0 0,1-1-1 0 0,0 1 1 0 0,0 1-1 0 0,1-1 0 0 0,0 0 1 0 0,0 1-1 0 0,1 0 1 0 0,0 0-1 0 0,0 0 0 0 0,1 1 1 0 0,0-1-1 0 0,0 1 1 0 0,1 1-1 0 0,0-1 0 0 0,0 1 1 0 0,1 1-1 0 0,0-1 1 0 0,0 1-1 0 0,0 0 1 0 0,3 0-206 0 0,4-3 106 0 0,1 1 0 0 0,-1 0 0 0 0,2 2 1 0 0,-1 0-1 0 0,0 1 0 0 0,1 0 0 0 0,0 1 1 0 0,-1 1-1 0 0,1 1 0 0 0,0 0 0 0 0,17 2-106 0 0,-28-1 27 0 0,1 0 0 0 0,-1 0 0 0 0,0 1 0 0 0,0 0 0 0 0,0 0 0 0 0,1 0 0 0 0,-1 1-1 0 0,0 0 1 0 0,0 0 0 0 0,-1 0 0 0 0,1 1 0 0 0,0 0 0 0 0,-1 0 0 0 0,0 0 0 0 0,1 1 0 0 0,-2 0 0 0 0,1 0-1 0 0,0 0 1 0 0,-1 1 0 0 0,1-1 0 0 0,-1 1 0 0 0,-1 0 0 0 0,1 0 0 0 0,-1 0 0 0 0,1 1 0 0 0,-2 0 0 0 0,1-1-1 0 0,-1 1 1 0 0,1 0 0 0 0,-2 0 0 0 0,1 0 0 0 0,-1 0 0 0 0,0 0 0 0 0,0 1 0 0 0,0-1 0 0 0,-1 0-1 0 0,0 0 1 0 0,0 3-27 0 0,-13 12 18 0 0,0-1 0 0 0,-2 0 0 0 0,0-1-1 0 0,-1-1 1 0 0,0-1 0 0 0,-2 0-1 0 0,0-1 1 0 0,-1-1 0 0 0,0 0 0 0 0,-2-2-1 0 0,1 0 1 0 0,-1-2 0 0 0,-1 0-1 0 0,0-1 1 0 0,-1-2 0 0 0,-2 1-18 0 0,5 0-142 0 0,19-8 75 0 0,0-1 1 0 0,1 0-1 0 0,-1 1 0 0 0,1-1 0 0 0,-1 0 0 0 0,1 0 0 0 0,-1 0 0 0 0,1 0 0 0 0,-1 1 0 0 0,0-1 0 0 0,1 0 0 0 0,-1 0 0 0 0,1 0 0 0 0,-1 0 0 0 0,0 0 0 0 0,1-1 1 0 0,-1 1-1 0 0,1 0 0 0 0,-1 0 0 0 0,0 0 0 0 0,1 0 0 0 0,-1-1 0 0 0,1 1 0 0 0,-1 0 0 0 0,1-1 0 0 0,-1 1 0 0 0,1 0 0 0 0,-1-1 0 0 0,1 1 0 0 0,-1 0 0 0 0,1-1 1 0 0,0 1-1 0 0,-1-1 0 0 0,1 1 0 0 0,0-1 0 0 0,-1 1 0 0 0,1-1 0 0 0,0 1 0 0 0,-1-1 0 0 0,1 1 0 0 0,0-1 0 0 0,0 0 0 0 0,0 1 0 0 0,0-1 0 0 0,0 1 0 0 0,-1-1 1 0 0,1 0-1 0 0,0 1 0 0 0,0-1 0 0 0,0 1 0 0 0,1-1 0 0 0,-1 1 0 0 0,0-1 0 0 0,0 0 0 0 0,0 1 0 0 0,0-1 0 0 0,0 1 0 0 0,1-1 0 0 0,-1 1 0 0 0,0-1 0 0 0,1 1 1 0 0,-1-1-1 0 0,0 1 0 0 0,1-1 67 0 0,16-9-1318 0 0,7-1 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104 414 1480 0 0,'-37'-3'4539'0'0,"31"-3"-4432"0"0,-1-1 1 0 0,1 0-1 0 0,1 0 0 0 0,-1-1 0 0 0,1 1 1 0 0,1-1-1 0 0,-1 0 0 0 0,1-1 1 0 0,1 1-1 0 0,-1-1 0 0 0,2 1 0 0 0,-1-1 1 0 0,1 0-1 0 0,0 0 0 0 0,1 0 0 0 0,0 0 1 0 0,0 0-1 0 0,1-1 0 0 0,1 1 0 0 0,-1 0 1 0 0,1 0-1 0 0,1 0 0 0 0,0 0 0 0 0,0 0 1 0 0,1 0-1 0 0,0 1 0 0 0,0-1 0 0 0,1 1 1 0 0,0 0-1 0 0,3-5-107 0 0,-2 3 17 0 0,0 0 1 0 0,0 1-1 0 0,1 0 1 0 0,0 0-1 0 0,0 1 0 0 0,1-1 1 0 0,0 2-1 0 0,1-1 1 0 0,0 1-1 0 0,0 0 1 0 0,0 0-1 0 0,1 1 0 0 0,0 0 1 0 0,0 1-1 0 0,1 0 1 0 0,-1 0-1 0 0,1 1 1 0 0,0 0-1 0 0,0 1 0 0 0,1 0 1 0 0,-1 1-1 0 0,4-1-17 0 0,-10 5 0 0 0,1 0-1 0 0,-1 1 1 0 0,0-1-1 0 0,0 1 1 0 0,0 0-1 0 0,-1 0 1 0 0,1 1-1 0 0,-1-1 0 0 0,0 1 1 0 0,1-1-1 0 0,-2 1 1 0 0,1 0-1 0 0,0 0 1 0 0,-1 0-1 0 0,0 1 1 0 0,0-1-1 0 0,0 1 1 0 0,0-1-1 0 0,-1 1 1 0 0,0-1-1 0 0,0 1 1 0 0,0 0-1 0 0,0 0 1 0 0,-1-1-1 0 0,0 1 0 0 0,0 0 1 0 0,0 0-1 0 0,0 0 1 0 0,-1-1-1 0 0,0 1 1 0 0,0 0-1 0 0,0-1 1 0 0,-1 1-1 0 0,1 0 1 0 0,-191 426 672 0 0,194-426-656 0 0,-1 0-1 0 0,1-1 0 0 0,1 1 1 0 0,-1 0-1 0 0,1-1 0 0 0,0 1 0 0 0,0-1 1 0 0,0 0-1 0 0,1 0 0 0 0,-1 0 1 0 0,1 0-1 0 0,0-1 0 0 0,0 1 1 0 0,0-1-1 0 0,1 0 0 0 0,-1-1 1 0 0,1 1-1 0 0,-1-1 0 0 0,1 1 1 0 0,0-1-1 0 0,0-1 0 0 0,0 1 0 0 0,0-1 1 0 0,0 0-1 0 0,1 0 0 0 0,-1 0 1 0 0,0-1-1 0 0,0 0 0 0 0,1 0 1 0 0,3-1-16 0 0,11 3-7 0 0,0-1 1 0 0,1-1 0 0 0,-1-1 0 0 0,0-1-1 0 0,1-1 1 0 0,-1 0 0 0 0,0-2-1 0 0,-1 0 1 0 0,1-1 0 0 0,-1-1 0 0 0,-1-1-1 0 0,1-1 1 0 0,-1 0 0 0 0,1-3 6 0 0,-16 11-16 0 0,-1-1 1 0 0,0 0 0 0 0,1 1 0 0 0,-1-1-1 0 0,0 0 1 0 0,0 0 0 0 0,0 0-1 0 0,0-1 1 0 0,-1 1 0 0 0,1 0 0 0 0,-1-1-1 0 0,1 1 1 0 0,-1-1 0 0 0,0 1 0 0 0,0-1-1 0 0,0 0 1 0 0,0 1 0 0 0,0-1-1 0 0,-1 0 1 0 0,1 0 0 0 0,-1 0 0 0 0,0 0-1 0 0,0 1 1 0 0,0-1 0 0 0,0 0-1 0 0,0 0 1 0 0,-1 0 0 0 0,1 0 0 0 0,-1 1-1 0 0,0-1 1 0 0,1 0 0 0 0,-1 1 0 0 0,-1-1-1 0 0,1 0 1 0 0,0 1 0 0 0,-1-1-1 0 0,1 1 1 0 0,-1 0 0 0 0,0-1 0 0 0,0 1-1 0 0,0 0 1 0 0,0 0 0 0 0,0 0 0 0 0,0 0-1 0 0,0 1 1 0 0,-2-2 15 0 0,-119-74-1248 0 0,111 72 849 0 0,0 0 0 0 0,1 0 1 0 0,-1-1-1 0 0,1-1 0 0 0,1 0 0 0 0,-1 0 1 0 0,1-1-1 0 0,1-1 0 0 0,-1 1 0 0 0,1-1 0 0 0,1-1 1 0 0,0 0-1 0 0,-6-9 399 0 0,5-7-1307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2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2500 0 0,'8'18'8306'0'0,"-8"-18"-5320"0"0,-7-10-5280 0 0,-3-5-5791 0 0,8 13 6884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3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74 1108 0 0,'0'0'424'0'0,"0"0"-83"0"0,0 0 24 0 0,0 0-6 0 0,0 0-22 0 0,0 0 21 0 0,0 0-27 0 0,0 0-42 0 0,0 0-39 0 0,0 0 58 0 0,0 0 0 0 0,0 0-76 0 0,0 0 21 0 0,0 0 2 0 0,0 0-60 0 0,16-11 679 0 0,-16 10-857 0 0,0 0-1 0 0,0-1 1 0 0,-1 1 0 0 0,1 0 0 0 0,0-1 0 0 0,-1 1 0 0 0,1 0 0 0 0,-1 0 0 0 0,1-1 0 0 0,-1 1 0 0 0,1 0 0 0 0,-1 0 0 0 0,0 0 0 0 0,0 0 0 0 0,0 0 0 0 0,1 0 0 0 0,-1 0 0 0 0,0 0-1 0 0,0 0 1 0 0,0 0 0 0 0,-1 0 0 0 0,1 0 0 0 0,0 1 0 0 0,0-1 0 0 0,0 0 0 0 0,0 1 0 0 0,-1-1 0 0 0,1 1 0 0 0,0 0 0 0 0,-1-1 0 0 0,1 1 0 0 0,0 0 0 0 0,-1 0 0 0 0,1 0-1 0 0,0 0 1 0 0,-1 0 0 0 0,1 0 0 0 0,0 0 0 0 0,-1 0 0 0 0,1 0 0 0 0,0 1 0 0 0,-1-1 0 0 0,1 1 0 0 0,0-1 0 0 0,0 1 0 0 0,-1-1 0 0 0,1 1 0 0 0,0 0 0 0 0,0-1 0 0 0,0 1-1 0 0,0 0 1 0 0,0 0 0 0 0,0 0 0 0 0,0 0 0 0 0,0 0 0 0 0,0 0 0 0 0,0 1-17 0 0,-67 62-80 0 0,66-62 106 0 0,-71 90-25 0 0,3 3 0 0 0,5 3 0 0 0,4 3 0 0 0,-13 36-1 0 0,74-135-7 0 0,0 0 0 0 0,-1-1 0 0 0,1 1 0 0 0,-1-1 0 0 0,0 1 0 0 0,1 0 0 0 0,-1-1 0 0 0,0 0 0 0 0,0 1 0 0 0,0-1 0 0 0,0 1 0 0 0,0-1 0 0 0,-1 0 0 0 0,1 0 0 0 0,0 0 0 0 0,0 0 0 0 0,-1 0 0 0 0,1 0 0 0 0,-1 0 0 0 0,1 0 0 0 0,-1 0 0 0 0,1-1 0 0 0,-1 1 0 0 0,0-1 0 0 0,1 1 0 0 0,-1-1 0 0 0,1 1 0 0 0,-1-1 0 0 0,0 0 0 0 0,0 0 1 0 0,1 0-1 0 0,-1 0 0 0 0,0 0 0 0 0,1 0 0 0 0,-1-1 0 0 0,0 1 0 0 0,1 0 0 0 0,-1-1 0 0 0,0 1 0 0 0,1-1 0 0 0,-1 0 0 0 0,1 1 0 0 0,-1-1 0 0 0,1 0 0 0 0,-1 0 0 0 0,1 0 0 0 0,0 0 0 0 0,0 0 0 0 0,-1-1 0 0 0,1 1 0 0 0,0 0 0 0 0,0 0 0 0 0,0-1 0 0 0,0 1 0 0 0,0-1 0 0 0,0 1 0 0 0,1-1 0 0 0,-1 1 0 0 0,0-1 0 0 0,1 1 0 0 0,-1-1 7 0 0,2-4-39 0 0,1 0-1 0 0,-1 0 1 0 0,1 0 0 0 0,0 1-1 0 0,0-1 1 0 0,1 1 0 0 0,0 0-1 0 0,0 0 1 0 0,0 0 0 0 0,0 0-1 0 0,1 0 1 0 0,0 1 0 0 0,0-1-1 0 0,0 1 1 0 0,1 0 0 0 0,-1 0-1 0 0,6-3 40 0 0,-4 1-27 0 0,1 1 0 0 0,0 0-1 0 0,1 0 1 0 0,-1 0 0 0 0,1 1 0 0 0,0 0-1 0 0,0 0 1 0 0,1 1 0 0 0,-1 0-1 0 0,1 1 1 0 0,-1 0 0 0 0,1 0 0 0 0,0 1-1 0 0,0 0 1 0 0,-1 0 0 0 0,1 1 0 0 0,0 0-1 0 0,0 1 1 0 0,0 0 0 0 0,0 0-1 0 0,-1 1 1 0 0,1 0 0 0 0,0 0 0 0 0,-1 1-1 0 0,0 0 1 0 0,1 1 0 0 0,-1 0-1 0 0,-1 0 1 0 0,1 1 0 0 0,-1 0 0 0 0,0 0-1 0 0,0 1 1 0 0,0 0 0 0 0,4 5 27 0 0,93 106-104 0 0,-99-114 108 0 0,0-1 1 0 0,1 1 0 0 0,0-1-1 0 0,0-1 1 0 0,-1 1-1 0 0,1-1 1 0 0,0 0-1 0 0,0 0 1 0 0,0-1 0 0 0,0 1-1 0 0,0-1 1 0 0,0-1-1 0 0,1 1 1 0 0,-1-1 0 0 0,-1 0-1 0 0,1-1 1 0 0,0 1-1 0 0,0-1 1 0 0,0 0-1 0 0,-1-1 1 0 0,1 1 0 0 0,-1-1-1 0 0,0 0 1 0 0,0-1-1 0 0,0 1 1 0 0,0-1-1 0 0,0 0 1 0 0,-1 0 0 0 0,2-2-5 0 0,-3 4 0 0 0,89-101-625 0 0,-129 86 354 0 0,30 17 272 0 0,0 0-1 0 0,1 1 1 0 0,-1-1-1 0 0,1 1 1 0 0,-1 0-1 0 0,1 1 1 0 0,-1-1-1 0 0,1 1 1 0 0,0 1-1 0 0,0-1 1 0 0,0 1-1 0 0,0 0 1 0 0,0 1-1 0 0,1-1 1 0 0,-1 1-1 0 0,1 0 1 0 0,0 0-1 0 0,0 1 1 0 0,1 0-1 0 0,-1-1 1 0 0,1 2-1 0 0,0-1 1 0 0,0 0-1 0 0,1 1 1 0 0,-1 0-1 0 0,1-1 1 0 0,1 1-1 0 0,-1 1 1 0 0,1-1-1 0 0,0 0 1 0 0,0 1-1 0 0,0 4 0 0 0,4-7-8 0 0,0 0-1 0 0,0 0 1 0 0,0 0-1 0 0,0 0 1 0 0,1 0-1 0 0,-1 0 1 0 0,1-1-1 0 0,0 1 1 0 0,0-1-1 0 0,1 0 1 0 0,-1 1 0 0 0,1-2-1 0 0,0 1 1 0 0,-1 0-1 0 0,1-1 1 0 0,0 0-1 0 0,0 0 1 0 0,1 0-1 0 0,-1 0 1 0 0,0 0-1 0 0,1-1 1 0 0,-1 0-1 0 0,1 0 1 0 0,-1 0 0 0 0,1-1-1 0 0,-1 0 1 0 0,1 1-1 0 0,0-2 1 0 0,-1 1-1 0 0,1 0 1 0 0,-1-1-1 0 0,1 0 1 0 0,-1 0-1 0 0,1 0 1 0 0,-1-1-1 0 0,2 0 9 0 0,29-9-8 0 0,-1-1 0 0 0,0-2-1 0 0,-1-2 1 0 0,-1 0-1 0 0,-1-2 1 0 0,0-2 0 0 0,-1-1-1 0 0,-1-1 1 0 0,-1-1-1 0 0,-1-2 1 0 0,-2-1-1 0 0,0 0 1 0 0,2-7 8 0 0,-15 13 166 0 0,-2 1 0 0 0,0-1 0 0 0,-1-1 0 0 0,-1 0 0 0 0,-1 0 0 0 0,-1-1 0 0 0,-1 1 0 0 0,-1-1 0 0 0,-1 0 0 0 0,-1-1 0 0 0,0 1 0 0 0,-2 0 0 0 0,-2-14-166 0 0,-45-81 3043 0 0,30 169-2392 0 0,20-27-650 0 0,1 0 1 0 0,0 0-1 0 0,2-1 1 0 0,1 1-1 0 0,1-1 1 0 0,1-1-1 0 0,1 0 1 0 0,1 0-1 0 0,11 16-1 0 0,-10-18-347 0 0,0 1 0 0 0,-2 1 0 0 0,0-1 0 0 0,-2 2-1 0 0,0-1 1 0 0,-1 1 0 0 0,-2 0 0 0 0,-1 1-1 0 0,2 18 348 0 0,-43 34-3823 0 0,15-60 2663 0 0</inkml:trace>
  <inkml:trace contextRef="#ctx0" brushRef="#br0" timeOffset="250.885">896 452 1932 0 0,'2'-1'1028'0'0,"1"-3"-140"0"0,-1 1-80 0 0,1 1-76 0 0,1-1-107 0 0,14-7-85 0 0,1 0-40 0 0,10-2-72 0 0,-1 1-40 0 0,6-4-120 0 0,2 3-180 0 0,3-1-108 0 0,9 1-8 0 0,0-1-668 0 0,-4 1-512 0 0,4-1-205 0 0,-2 1 73 0 0,-3-1-4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1600 0 0,'23'7'4847'0'0,"28"-8"-3898"0"0,-29 0-294 0 0,138-12 25 0 0,-61 22-5254 0 0,-101-2 3305 0 0,-8 5 53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1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89 1624 0 0,'0'0'491'0'0,"0"0"-79"0"0,0 0-121 0 0,0 0-18 0 0,-4-22 2175 0 0,-4 7-2293 0 0,-3-6 3184 0 0,10 40-2790 0 0,-15 91-482 0 0,5 0 1 0 0,4 0-1 0 0,8 100-67 0 0,-1-108 38 0 0,0-101-74 0 0,0 5-94 0 0,-9-6-2372 0 0,0-34-1342 0 0,6 10 2586 0 0</inkml:trace>
  <inkml:trace contextRef="#ctx0" brushRef="#br0" timeOffset="355.4">644 9 1448 0 0,'-16'-8'3030'0'0,"-25"27"-2618"0"0,36-16-178 0 0,-29 20 201 0 0,1 2 1 0 0,1 1-1 0 0,1 2 1 0 0,1 0 0 0 0,2 2-1 0 0,1 1 1 0 0,2 2-1 0 0,-7 11-435 0 0,25-35 124 0 0,1 0-1 0 0,0 0 1 0 0,0 0-1 0 0,0 1 1 0 0,2 0-1 0 0,-1 0 1 0 0,1 0-1 0 0,0 1 1 0 0,1-1-1 0 0,1 1 1 0 0,-1 0-1 0 0,2 0 1 0 0,-1 8-124 0 0,5-14 52 0 0,0 0 0 0 0,0-1 1 0 0,1 1-1 0 0,0-1 1 0 0,0 0-1 0 0,0 1 0 0 0,0-2 1 0 0,0 1-1 0 0,1 0 1 0 0,0-1-1 0 0,0 0 0 0 0,0 0 1 0 0,0-1-1 0 0,0 1 1 0 0,1-1-1 0 0,-1 0 0 0 0,1 0 1 0 0,-1-1-1 0 0,1 0 1 0 0,0 0-1 0 0,0 0 1 0 0,-1-1-1 0 0,1 1 0 0 0,0-1 1 0 0,3-1-53 0 0,86 4-150 0 0,0-3 1 0 0,0-5 0 0 0,66-13 149 0 0,21-9-1720 0 0,-65 2-2503 0 0,-103 17 1806 0 0,-13 7 1365 0 0</inkml:trace>
  <inkml:trace contextRef="#ctx0" brushRef="#br0" timeOffset="693.95">0 838 1336 0 0,'0'0'118'0'0,"1"0"1"0"0,-1 1-1 0 0,1-1 0 0 0,-1 0 0 0 0,0 0 0 0 0,1 1 1 0 0,-1-1-1 0 0,0 0 0 0 0,0 1 0 0 0,1-1 0 0 0,-1 1 1 0 0,0-1-1 0 0,0 0 0 0 0,1 1 0 0 0,-1-1 1 0 0,0 1-1 0 0,0-1 0 0 0,0 1 0 0 0,0-1 0 0 0,0 1 1 0 0,0-1-1 0 0,0 0 0 0 0,0 1 0 0 0,0-1 0 0 0,0 1 1 0 0,0-1-1 0 0,0 1 0 0 0,0-1 0 0 0,0 1 0 0 0,0-1 1 0 0,0 1-1 0 0,0-1 0 0 0,0 0 0 0 0,-1 1 1 0 0,1-1-1 0 0,0 1 0 0 0,0-1 0 0 0,-1 0 0 0 0,1 1 1 0 0,0-1-1 0 0,-1 0 0 0 0,1 1 0 0 0,0-1 0 0 0,-1 0 1 0 0,1 1-1 0 0,-1-1-118 0 0,64 0 937 0 0,-50 0-560 0 0,282-26 1099 0 0,115-2-721 0 0,-36 4-3177 0 0,-361 21 2123 0 0,5 2-3661 0 0,-29-2 2762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2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1532 0 0,'16'-9'6028'0'0,"8"1"-3292"0"0,65-6-3607 0 0,-58 10 1548 0 0,171-11-760 0 0,-198 16 71 0 0,-1 1 1 0 0,0-1-1 0 0,0 1 0 0 0,0 0 0 0 0,0 0 1 0 0,-1 0-1 0 0,1 0 0 0 0,0 0 1 0 0,-1 1-1 0 0,1-1 0 0 0,-1 1 1 0 0,0 0-1 0 0,0 0 0 0 0,0-1 0 0 0,0 1 1 0 0,-1 0-1 0 0,1 1 0 0 0,-1-1 1 0 0,0 0-1 0 0,0 0 0 0 0,0 1 0 0 0,0-1 1 0 0,0 0-1 0 0,-1 1 0 0 0,0-1 1 0 0,1 1-1 0 0,-1-1 0 0 0,0 1 1 0 0,-1-1-1 0 0,1 0 0 0 0,-1 1 0 0 0,1-1 1 0 0,-1 1-1 0 0,0-1 0 0 0,0 0 1 0 0,-1 0-1 0 0,1 1 0 0 0,-1-1 1 0 0,1 0-1 0 0,-3 2 12 0 0,-9 21-64 0 0,-2 0 0 0 0,0-1 1 0 0,-2-1-1 0 0,0-1 0 0 0,-2 0 1 0 0,-1-1-1 0 0,-18 16 64 0 0,33-34-12 0 0,4-3 5 0 0,0 0 0 0 0,0 0-1 0 0,0 0 1 0 0,1 0 0 0 0,-1 0 0 0 0,0 0 0 0 0,0 0 0 0 0,0 0-1 0 0,1 1 1 0 0,-1-1 0 0 0,1 0 0 0 0,-1 0 0 0 0,1 1 0 0 0,-1-1-1 0 0,1 0 1 0 0,0 0 0 0 0,0 1 0 0 0,-1-1 0 0 0,1 0 0 0 0,0 1-1 0 0,0-1 1 0 0,0 1 0 0 0,0-1 0 0 0,1 0 0 0 0,-1 1 0 0 0,0-1 0 0 0,1 0-1 0 0,-1 0 1 0 0,1 1 0 0 0,-1-1 0 0 0,1 0 0 0 0,-1 0 0 0 0,1 0-1 0 0,0 1 1 0 0,-1-1 0 0 0,1 0 0 0 0,0 0 0 0 0,0 0 0 0 0,0 0-1 0 0,0-1 1 0 0,0 1 0 0 0,0 0 0 0 0,0 0 0 0 0,0 0 0 0 0,1-1 0 0 0,-1 1-1 0 0,0-1 1 0 0,0 1 0 0 0,1-1 0 0 0,-1 1 0 0 0,0-1 0 0 0,1 0-1 0 0,-1 0 1 0 0,0 1 0 0 0,1-1 0 0 0,-1 0 0 0 0,1 0 7 0 0,80 34-54 0 0,86 52-154 0 0,-127-47 308 0 0,-56-9 26 0 0,8-23-97 0 0,-1-1 0 0 0,0 0 0 0 0,0-1-1 0 0,0 1 1 0 0,0-2 0 0 0,-1 1 0 0 0,0-1-1 0 0,0 0 1 0 0,0-1 0 0 0,-1 0 0 0 0,1-1-1 0 0,0 0 1 0 0,-1 0 0 0 0,0-1-1 0 0,-1 0-28 0 0,-13 3 16 0 0,-234 13-1501 0 0,164-43-2134 0 0,85 20 2363 0 0,3 0 132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2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18 144 1172 0 0,'-17'10'2668'0'0,"28"-6"-1090"0"0,35-6-474 0 0,-40 2-1030 0 0,292-45 1811 0 0,440-45-1042 0 0,-734 89-1320 0 0,35-7 1159 0 0,-24-3-7110 0 0,-15 11 5251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2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283 495 1240 0 0,'-6'4'370'0'0,"-1"-1"-1"0"0,1 0 1 0 0,-1 0-1 0 0,1 0 1 0 0,-1-1-1 0 0,0 0 1 0 0,0 0-1 0 0,0-1 1 0 0,0 0-1 0 0,0 0 1 0 0,0-1-1 0 0,0 0 1 0 0,0 0-1 0 0,0 0 1 0 0,-1-1-1 0 0,0-1-369 0 0,-21 2 658 0 0,22-1-590 0 0,1 0-1 0 0,0 0 1 0 0,-1-1-1 0 0,1 0 1 0 0,0 0-1 0 0,0 0 1 0 0,0-1-1 0 0,0 0 1 0 0,1 0-1 0 0,-1 0 1 0 0,1-1 0 0 0,-1 1-1 0 0,1-1 1 0 0,0-1-1 0 0,1 1 1 0 0,-1-1-1 0 0,1 0 1 0 0,0 0-1 0 0,0 0 1 0 0,0 0-1 0 0,1-1 1 0 0,0 0 0 0 0,0 1-1 0 0,0-1 1 0 0,1 0-1 0 0,0 0 1 0 0,0-1-1 0 0,1 1 1 0 0,-1 0-1 0 0,1-1 1 0 0,1 1-1 0 0,-1-1 1 0 0,1-3-68 0 0,3-7 11 0 0,0-1 0 0 0,1 0 0 0 0,1 1 0 0 0,1 0 0 0 0,0 0 0 0 0,1 0 0 0 0,1 1 0 0 0,1 0 0 0 0,0 0-1 0 0,1 1 1 0 0,1 0 0 0 0,0 1 0 0 0,1 0 0 0 0,0 1 0 0 0,1 1 0 0 0,0 0 0 0 0,1 0 0 0 0,1 1 0 0 0,0 1 0 0 0,0 1 0 0 0,1 0 0 0 0,0 1 0 0 0,1 0 0 0 0,0 1 0 0 0,0 1 0 0 0,0 1 0 0 0,1 1 0 0 0,-1 0 0 0 0,1 1 0 0 0,12 0-11 0 0,-28 3 1 0 0,0-1 1 0 0,1 1-1 0 0,-1 0 1 0 0,0 0-1 0 0,1 0 1 0 0,-1 0-1 0 0,0 0 1 0 0,1 0 0 0 0,-1 1-1 0 0,0-1 1 0 0,1 1-1 0 0,-1-1 1 0 0,0 1-1 0 0,0 0 1 0 0,0 0-1 0 0,0 0 1 0 0,0 0-1 0 0,0 1 1 0 0,0-1 0 0 0,0 0-1 0 0,0 1 1 0 0,0-1-1 0 0,-1 1 1 0 0,1 0-1 0 0,-1 0 1 0 0,1 0-1 0 0,-1-1 1 0 0,0 1-1 0 0,1 0 1 0 0,-1 1 0 0 0,0-1-1 0 0,0 0 1 0 0,-1 0-1 0 0,1 0 1 0 0,0 1-1 0 0,-1-1 1 0 0,1 0-1 0 0,-1 0 1 0 0,0 1-1 0 0,0-1 1 0 0,0 0 0 0 0,0 1-1 0 0,0-1 1 0 0,0 0-1 0 0,-1 2-1 0 0,-31 107-111 0 0,-220 262 409 0 0,219-238-103 0 0,35-129-183 0 0,1 1 0 0 0,0-1 0 0 0,1 0 0 0 0,-1 0 1 0 0,1 0-1 0 0,0 0 0 0 0,1-1 0 0 0,-1 1 0 0 0,1-1 0 0 0,0 0 0 0 0,1-1 0 0 0,-1 1 1 0 0,1-1-1 0 0,0 0 0 0 0,0-1 0 0 0,0 1 0 0 0,0-1 0 0 0,1 0 0 0 0,-1-1 0 0 0,1 0 1 0 0,-1 0-1 0 0,1 0 0 0 0,0-1 0 0 0,0 0 0 0 0,0 0 0 0 0,0 0 0 0 0,0-1 0 0 0,3 0-12 0 0,-1 1 2 0 0,-1 1-1 0 0,1-1 1 0 0,-1 0 0 0 0,1-1-1 0 0,-1 0 1 0 0,1 0-1 0 0,-1-1 1 0 0,1 0-1 0 0,-1 0 1 0 0,1-1-1 0 0,-1 0 1 0 0,0-1-1 0 0,0 0 1 0 0,0 0 0 0 0,0 0-1 0 0,-1-1 1 0 0,1 0-1 0 0,-1-1 1 0 0,0 0-1 0 0,0 0 1 0 0,-1-1-1 0 0,1 1 1 0 0,-1-1 0 0 0,0-1-1 0 0,-1 1 1 0 0,0-1-1 0 0,0 0 1 0 0,0 0-1 0 0,-1 0 1 0 0,0-1-1 0 0,2-5-1 0 0,-8 5-28 0 0,-1 1 0 0 0,-1-1-1 0 0,1 1 1 0 0,-1 0-1 0 0,-1-1 1 0 0,1 2-1 0 0,-1-1 1 0 0,0 0 0 0 0,-1 1-1 0 0,1 0 1 0 0,-1 1-1 0 0,-1-1 1 0 0,1 1 0 0 0,-1 0-1 0 0,1 1 1 0 0,-2-1-1 0 0,1 1 1 0 0,0 1 0 0 0,-1-1-1 0 0,1 1 1 0 0,-3 0 28 0 0,6 1-11 0 0,-85-31-482 0 0,77 31 5 0 0,1-1 0 0 0,-1 0 1 0 0,1-1-1 0 0,0 0 0 0 0,0-1 1 0 0,0 0-1 0 0,0-1 0 0 0,1 0 1 0 0,0 0-1 0 0,1-1 0 0 0,-1-1 1 0 0,1 0-1 0 0,1 0 0 0 0,-7-7 488 0 0,7 2-1162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3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592 219 1192 0 0,'-38'78'2818'0'0,"-162"211"-900"0"0,145-231-476 0 0,50-116-451 0 0,5-16-1347 0 0,4 42 279 0 0,-2 1 0 0 0,-1-1 0 0 0,-1 0-1 0 0,-2 1 1 0 0,-2-1 0 0 0,0 1 0 0 0,-2 0-1 0 0,-2 0 1 0 0,-1 0 0 0 0,-1 1 0 0 0,-1 0-1 0 0,-2 1 1 0 0,-1 1 0 0 0,-3-4 77 0 0,15 29-7 0 0,-1-1 0 0 0,1 0 1 0 0,-1 1-1 0 0,0 0 0 0 0,0 0 1 0 0,-1 0-1 0 0,1 0 0 0 0,-1 0 0 0 0,1 1 1 0 0,-1-1-1 0 0,0 1 0 0 0,0 0 0 0 0,0 0 1 0 0,0 0-1 0 0,0 1 0 0 0,0 0 0 0 0,-1-1 1 0 0,1 1-1 0 0,0 1 0 0 0,-1-1 1 0 0,1 1-1 0 0,-1 0 0 0 0,1 0 0 0 0,0 0 1 0 0,-1 0-1 0 0,1 1 0 0 0,-1 0 0 0 0,1 0 1 0 0,0 0-1 0 0,0 0 0 0 0,-1 1 0 0 0,1-1 1 0 0,0 1-1 0 0,0 0 0 0 0,1 0 1 0 0,-1 1-1 0 0,0-1 0 0 0,1 1 0 0 0,-1 0 1 0 0,1 0-1 0 0,0 0 0 0 0,0 0 0 0 0,0 1 1 0 0,0-1-1 0 0,1 1 0 0 0,-1 0 0 0 0,1 0 1 0 0,0-1-1 0 0,0 3 7 0 0,-2 2 8 0 0,0 0 0 0 0,1 0 1 0 0,0 1-1 0 0,1-1 0 0 0,0 1 0 0 0,0 0 1 0 0,1 0-1 0 0,0 0 0 0 0,0 0 0 0 0,1 0 1 0 0,0 0-1 0 0,1-1 0 0 0,0 1 0 0 0,0 0 1 0 0,1 0-1 0 0,0 0 0 0 0,1-1 0 0 0,0 1 1 0 0,0-1-1 0 0,1 0 0 0 0,0 0 0 0 0,0 0 1 0 0,1 0-1 0 0,0-1 0 0 0,0 0 0 0 0,1 0 1 0 0,0 0-1 0 0,0-1 0 0 0,6 5-8 0 0,10 8 47 0 0,0-1-1 0 0,2-1 1 0 0,0-2-1 0 0,0 0 1 0 0,2-1 0 0 0,0-2-1 0 0,0 0 1 0 0,19 4-47 0 0,197 47-947 0 0,-80-48-2668 0 0,-138-15 2399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3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 0 0,'39'55'2576'0'0,"151"122"-600"0"0,-73-81-3472 0 0,-96-76 346 0 0,-2-6-152 0 0</inkml:trace>
  <inkml:trace contextRef="#ctx0" brushRef="#br0" timeOffset="275.557">697 34 1540 0 0,'-102'54'4323'0'0,"61"-17"-3916"0"0,2 2 1 0 0,2 2-1 0 0,1 1 1 0 0,3 2-1 0 0,1 1 1 0 0,3 1-1 0 0,-8 18-407 0 0,27-46 85 0 0,-126 227 482 0 0,56-76-5181 0 0,71-151 3352 0 0,5-10 39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3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1 868 0 0,'0'0'505'0'0,"0"0"-52"0"0,-8 3 14 0 0,-17 12-135 0 0,0 2 0 0 0,1 0-1 0 0,0 2 1 0 0,2 0 0 0 0,0 2 0 0 0,2 0 0 0 0,0 1 0 0 0,1 2 0 0 0,1 0-1 0 0,-7 15-331 0 0,-22 21 504 0 0,-122 230 1033 0 0,125-201-1438 0 0,41-82-393 0 0,0 0 1 0 0,-1-1 0 0 0,0 1 0 0 0,0 0-1 0 0,0-1 1 0 0,-1 0 0 0 0,0 0-1 0 0,0 0 1 0 0,-1-1 0 0 0,1 0 0 0 0,-1 0-1 0 0,0 0 1 0 0,-1-1 0 0 0,1 0-1 0 0,-1 0 1 0 0,0 0 0 0 0,0-1 0 0 0,-5 2 293 0 0,-7-4-1192 0 0</inkml:trace>
  <inkml:trace contextRef="#ctx0" brushRef="#br0" timeOffset="279.592">0 31 1120 0 0,'7'-9'1846'0'0,"-7"8"-1784"0"0,0 0 1 0 0,1 1 0 0 0,-1-1-1 0 0,0 0 1 0 0,1 1-1 0 0,-1-1 1 0 0,1 0 0 0 0,-1 1-1 0 0,1-1 1 0 0,-1 1 0 0 0,1-1-1 0 0,-1 1 1 0 0,1-1 0 0 0,0 1-1 0 0,-1-1 1 0 0,1 1 0 0 0,0-1-1 0 0,-1 1 1 0 0,1 0-1 0 0,0 0 1 0 0,0-1 0 0 0,-1 1-1 0 0,1 0 1 0 0,0 0 0 0 0,0 0-1 0 0,-1 0 1 0 0,1 0 0 0 0,0 0-1 0 0,0 0 1 0 0,-1 0 0 0 0,1 0-1 0 0,0 0 1 0 0,0 0-1 0 0,-1 0 1 0 0,1 1 0 0 0,0-1-1 0 0,0 0 1 0 0,-1 1 0 0 0,1-1-1 0 0,0 0 1 0 0,-1 1 0 0 0,1-1-1 0 0,0 1 1 0 0,-1-1 0 0 0,1 1-1 0 0,-1-1 1 0 0,1 1-1 0 0,-1-1 1 0 0,1 1 0 0 0,-1 0-1 0 0,1-1 1 0 0,-1 1 0 0 0,0 0-1 0 0,1-1 1 0 0,-1 1 0 0 0,0 0-1 0 0,1 0 1 0 0,-1-1-1 0 0,0 1 1 0 0,0 0 0 0 0,0 0-1 0 0,0-1 1 0 0,0 1 0 0 0,0 0-1 0 0,0 0 1 0 0,0 0-63 0 0,369 298 1828 0 0,-346-280-1883 0 0,156 164-425 0 0,-108-29-5549 0 0,-67-137 4893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3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562 145 848 0 0,'0'0'324'0'0,"0"0"-61"0"0,0 0 39 0 0,0 0-43 0 0,0 0 11 0 0,0 0-59 0 0,0 0-48 0 0,0 0 81 0 0,0 0-28 0 0,0 0-30 0 0,0 0-26 0 0,0 0-34 0 0,0 0 12 0 0,0 0-38 0 0,0 0-19 0 0,0 0-9 0 0,0 0-8 0 0,0 0 15 0 0,0 0 81 0 0,0 0 7 0 0,0 0-20 0 0,0 0-21 0 0,0 0-17 0 0,0 0 8 0 0,0 0 58 0 0,0 0-6 0 0,0 0-14 0 0,0 0-26 0 0,0 0 22 0 0,0 0-52 0 0,0 0-52 0 0,0 0 21 0 0,0 0 60 0 0,0 0 28 0 0,0 0-6 0 0,0 0-34 0 0,0 0-4 0 0,0 0-28 0 0,0 0-32 0 0,0 0 52 0 0,0 0 32 0 0,0 0-38 0 0,0 0-14 0 0,0 0 30 0 0,0 0-1 0 0,0 0-7 0 0,0 0 1 0 0,0 0 43 0 0,0 0 2 0 0,-5-12 2018 0 0,-29 124-2285 0 0,22 178-139 0 0,13-193-2595 0 0,-28-81-1477 0 0,8-26 3009 0 0</inkml:trace>
  <inkml:trace contextRef="#ctx0" brushRef="#br0" timeOffset="1369.265">793 113 924 0 0,'0'-2'54'0'0,"0"0"1"0"0,0 0-1 0 0,0-1 0 0 0,0 1 0 0 0,-1 0 1 0 0,1 0-1 0 0,-1 0 0 0 0,1 0 0 0 0,-1 0 1 0 0,0-1-1 0 0,0 1 0 0 0,0 0 1 0 0,0 1-1 0 0,0-1 0 0 0,-1 0 0 0 0,1 0 1 0 0,0 0-1 0 0,-1 1 0 0 0,0-1 0 0 0,1 1 1 0 0,-1-1-1 0 0,0 1 0 0 0,0 0 0 0 0,1-1 1 0 0,-1 1-1 0 0,0 0 0 0 0,0 0 0 0 0,0 1 1 0 0,-1-1-1 0 0,1 0 0 0 0,0 1 1 0 0,0-1-1 0 0,0 1 0 0 0,0-1 0 0 0,-1 1 1 0 0,1 0-1 0 0,0 0 0 0 0,0 0 0 0 0,-1 0 1 0 0,1 1-1 0 0,0-1 0 0 0,-2 1-54 0 0,-104 26 167 0 0,96-23-7 0 0,-6 2-86 0 0,-1 1-1 0 0,1 0 1 0 0,0 2 0 0 0,1 0 0 0 0,0 1 0 0 0,0 0 0 0 0,1 2-1 0 0,1 0 1 0 0,0 0 0 0 0,0 2 0 0 0,1 0 0 0 0,1 0 0 0 0,1 1 0 0 0,0 1-1 0 0,0 0 1 0 0,2 1 0 0 0,-8 15-74 0 0,17-27 35 0 0,0 0 0 0 0,0 0 0 0 0,0 0 0 0 0,0 1 0 0 0,1-1 0 0 0,0 0 0 0 0,0 1 0 0 0,1-1 0 0 0,-1 0 0 0 0,1 1 0 0 0,0-1 0 0 0,0 0 0 0 0,1 0 0 0 0,0 0 0 0 0,0 0 0 0 0,0 0 0 0 0,0-1 0 0 0,1 1 0 0 0,0 0 0 0 0,0-1 0 0 0,0 0 0 0 0,0 0 0 0 0,1 0 0 0 0,0 0 0 0 0,-1 0 0 0 0,1-1 0 0 0,1 0 0 0 0,0 1-35 0 0,139 78 882 0 0,-119-71-741 0 0,320 136 1041 0 0,-343-147-1164 0 0,0 1 0 0 0,0-1 0 0 0,0 1 0 0 0,0-1 0 0 0,-1 1 0 0 0,1 0 0 0 0,0-1 0 0 0,0 1 0 0 0,-1 0 0 0 0,1 0 0 0 0,0 1 1 0 0,-1-1-1 0 0,1 0 0 0 0,-1 0 0 0 0,0 1 0 0 0,1-1 0 0 0,-1 1 0 0 0,0-1 0 0 0,0 1 0 0 0,0 0 0 0 0,0-1 0 0 0,0 1 0 0 0,0 0 0 0 0,0 0 0 0 0,-1 0 0 0 0,1 0 0 0 0,-1-1 0 0 0,1 1 0 0 0,-1 0 0 0 0,0 0 0 0 0,0 0 0 0 0,1 0 0 0 0,-1 0 0 0 0,-1 0 0 0 0,1 0 0 0 0,0 0 0 0 0,0 0 0 0 0,-1 0 1 0 0,1 0-1 0 0,-1 0 0 0 0,0-1 0 0 0,0 1 0 0 0,1 0 0 0 0,-1 0 0 0 0,0-1 0 0 0,0 1 0 0 0,-1 0 0 0 0,1-1 0 0 0,0 1 0 0 0,0-1 0 0 0,-1 1 0 0 0,1-1 0 0 0,-1 0 0 0 0,1 0 0 0 0,-1 0 0 0 0,-1 1-18 0 0,-18 8 58 0 0,0 0 0 0 0,0-2-1 0 0,-1-1 1 0 0,0 0 0 0 0,0-2 0 0 0,-1-1-1 0 0,1 0 1 0 0,-1-2 0 0 0,0 0 0 0 0,0-2-1 0 0,0 0 1 0 0,-10-3-58 0 0,5 3-67 0 0,-173-39-1016 0 0,198 39 925 0 0,1-1-1 0 0,-1 1 0 0 0,1-1 0 0 0,0 1 1 0 0,0-1-1 0 0,-1 0 0 0 0,1 0 0 0 0,0 0 1 0 0,0-1-1 0 0,0 1 0 0 0,0 0 0 0 0,0-1 1 0 0,0 0-1 0 0,0 1 0 0 0,1-1 0 0 0,-1 0 1 0 0,0 0-1 0 0,1 0 0 0 0,0 0 0 0 0,-1 0 1 0 0,1 0-1 0 0,0 0 0 0 0,0 0 0 0 0,0 0 1 0 0,0-1-1 0 0,1 1 0 0 0,-1 0 0 0 0,1-1 1 0 0,-1 1-1 0 0,1-1 0 0 0,0 1 0 0 0,0 0 1 0 0,0-1-1 0 0,0 1 0 0 0,0-1 0 0 0,0 1 1 0 0,1 0-1 0 0,0-3 159 0 0,23-20-1467 0 0</inkml:trace>
  <inkml:trace contextRef="#ctx0" brushRef="#br0" timeOffset="1818.808">1168 387 1428 0 0,'-9'6'164'0'0,"-1"1"0"0"0,0 0 0 0 0,1 0-1 0 0,1 1 1 0 0,-1 0 0 0 0,1 1 0 0 0,1 0-1 0 0,0 0 1 0 0,0 1 0 0 0,0-1 0 0 0,1 2 0 0 0,1-1-1 0 0,0 1 1 0 0,0-1 0 0 0,1 1 0 0 0,1 1 0 0 0,-1-1-1 0 0,2 0-163 0 0,4-4 69 0 0,0-2-1 0 0,1 1 0 0 0,0 0 1 0 0,0 0-1 0 0,0-1 1 0 0,0 0-1 0 0,1 1 0 0 0,0-1 1 0 0,0-1-1 0 0,1 1 0 0 0,-1-1 1 0 0,1 1-1 0 0,0-1 0 0 0,0-1 1 0 0,0 1-1 0 0,1-1 0 0 0,0 0 1 0 0,-1 0-1 0 0,1 0 0 0 0,0-1 1 0 0,0 0-1 0 0,0 0 0 0 0,0 0 1 0 0,1-1-1 0 0,-1 0 1 0 0,0 0-1 0 0,1-1 0 0 0,-1 0 1 0 0,2 0-69 0 0,19 3 200 0 0,0-1 0 0 0,0-1 0 0 0,0-2 0 0 0,0 0 0 0 0,0-2 0 0 0,0-1 0 0 0,0-1 0 0 0,10-5-200 0 0,-35 11 11 0 0,0-1 0 0 0,0 0-1 0 0,0 0 1 0 0,0 0-1 0 0,0-1 1 0 0,0 1 0 0 0,0 0-1 0 0,0-1 1 0 0,-1 1-1 0 0,1-1 1 0 0,0 0 0 0 0,0 0-1 0 0,0 1 1 0 0,0-1-1 0 0,-1 0 1 0 0,1-1 0 0 0,-1 1-1 0 0,1 0 1 0 0,-1 0-1 0 0,1-1 1 0 0,-1 1-1 0 0,1-1 1 0 0,-1 1 0 0 0,0-1-1 0 0,0 1 1 0 0,0-1-1 0 0,0 0 1 0 0,0 0 0 0 0,0 0-1 0 0,-1 1 1 0 0,1-1-1 0 0,0 0 1 0 0,-1 0 0 0 0,0 0-1 0 0,1 0 1 0 0,-1 0-1 0 0,0 0 1 0 0,0 0 0 0 0,0 0-1 0 0,0 0 1 0 0,0 0-1 0 0,-1 0 1 0 0,1 0 0 0 0,-1 0-1 0 0,1 0 1 0 0,-1 0-11 0 0,-21-15-313 0 0,0 0 1 0 0,-1 1-1 0 0,-1 1 0 0 0,-1 1 1 0 0,0 1-1 0 0,0 2 0 0 0,-17-6 313 0 0,-54-27-2062 0 0,56 23 732 0 0,1-1-84 0 0</inkml:trace>
  <inkml:trace contextRef="#ctx0" brushRef="#br0" timeOffset="2342.015">982 0 1184 0 0,'-10'4'4311'0'0,"-51"47"-3425"0"0,-465 491 2987 0 0,457-469-3915 0 0,3 2-1 0 0,3 4 1 0 0,4 2-1 0 0,4 2 1 0 0,-3 13 42 0 0,44-61-1441 0 0,15-36-4621 0 0,3-7 4655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4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2716 0 0,'12'0'1248'0'0,"-1"0"-224"0"0,-4 0-243 0 0,0 0-241 0 0,-2 0-236 0 0,-1 0-372 0 0,-2 3 4 0 0,-2-1-868 0 0,0-2-309 0 0,-2 0-79 0 0,-2 0 88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4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46 267 1600 0 0,'-12'51'4448'0'0,"6"131"-3412"0"0,6-174-839 0 0,30 178 460 0 0,-10-118-586 0 0,8 72-3286 0 0,-31-137 1929 0 0,-10 11 38 0 0</inkml:trace>
  <inkml:trace contextRef="#ctx0" brushRef="#br0" timeOffset="451.494">3 399 2136 0 0,'0'-4'157'0'0,"-2"-20"275"0"0,2 0-1 0 0,0 0 0 0 0,2 1 0 0 0,1-1 1 0 0,0 0-1 0 0,2 1 0 0 0,1 0 0 0 0,0 0 1 0 0,2 0-1 0 0,9-19-431 0 0,-14 35 47 0 0,-1 0-1 0 0,1 0 1 0 0,0 1 0 0 0,1-1 0 0 0,-1 1-1 0 0,1 0 1 0 0,0 0 0 0 0,1 0-1 0 0,0 1 1 0 0,0-1 0 0 0,0 1 0 0 0,0 0-1 0 0,1 1 1 0 0,0-1 0 0 0,0 1 0 0 0,0 0-1 0 0,0 1 1 0 0,1-1 0 0 0,-1 1-1 0 0,1 0 1 0 0,0 1 0 0 0,0 0 0 0 0,0 0-1 0 0,5 0-46 0 0,-4 5 1 0 0,0 0-1 0 0,1 1 1 0 0,-2 1-1 0 0,1-1 1 0 0,0 1-1 0 0,-1 1 1 0 0,0-1-1 0 0,0 1 0 0 0,-1 0 1 0 0,1 1-1 0 0,-1 0 1 0 0,-1 0-1 0 0,1 0 1 0 0,-1 0-1 0 0,-1 1 1 0 0,1 0-1 0 0,-1 0 1 0 0,-1 0-1 0 0,1 1 0 0 0,-1-1 1 0 0,-1 1-1 0 0,0-1 1 0 0,0 1-1 0 0,0 0 1 0 0,-1 5-1 0 0,-2-3 70 0 0,-1 0 1 0 0,0 0-1 0 0,-1 0 0 0 0,0 0 1 0 0,-1 0-1 0 0,0-1 1 0 0,0 0-1 0 0,-1 1 1 0 0,-1-2-1 0 0,0 1 0 0 0,0-1 1 0 0,-1 0-1 0 0,0 0 1 0 0,0 0-1 0 0,-1-1 1 0 0,0-1-1 0 0,-1 1 0 0 0,1-1 1 0 0,-1 0-1 0 0,-1-1 1 0 0,0 0-1 0 0,1-1 1 0 0,-2 0-1 0 0,1-1 0 0 0,0 0 1 0 0,-1 0-1 0 0,0-1 1 0 0,0 0-1 0 0,0-1 1 0 0,0 0-1 0 0,0-1 0 0 0,0 0 1 0 0,-6-1-71 0 0,135 37 316 0 0,90 58-375 0 0,59 22-4891 0 0,-214-105 2302 0 0,-48-12 1366 0 0</inkml:trace>
  <inkml:trace contextRef="#ctx0" brushRef="#br0" timeOffset="823.62">719 22 1212 0 0,'-5'13'273'0'0,"0"0"0"0"0,1 0 0 0 0,1 0 1 0 0,0 1-1 0 0,0-1 0 0 0,2 1 0 0 0,0-1 0 0 0,0 1 0 0 0,1 0 0 0 0,1 9-273 0 0,-1-10 179 0 0,61 359 1948 0 0,-26-179 968 0 0,-8-234-1378 0 0,78-250-1492 0 0,-22 53-1570 0 0,-17 84-2473 0 0,-46 123 299 0 0,-18 30 2263 0 0</inkml:trace>
  <inkml:trace contextRef="#ctx0" brushRef="#br0" timeOffset="1120.161">1032 692 1240 0 0,'3'-7'228'0'0,"0"-1"0"0"0,1 1 1 0 0,-1 0-1 0 0,1 0 0 0 0,1 0 0 0 0,-1 1 0 0 0,1-1 0 0 0,0 1 0 0 0,1 0 1 0 0,0 1-1 0 0,-1-1 0 0 0,2 1 0 0 0,-1 0 0 0 0,1 1 0 0 0,-1-1 0 0 0,3 1-228 0 0,5-5 134 0 0,0 1-1 0 0,1 0 1 0 0,0 1-1 0 0,0 1 0 0 0,1 1 1 0 0,0 0-1 0 0,0 1 1 0 0,0 0-1 0 0,0 1 0 0 0,1 1 1 0 0,-1 1-1 0 0,10 0-133 0 0,-19 3 53 0 0,0-1 0 0 0,0 1 1 0 0,-1 0-1 0 0,1 0 0 0 0,-1 1 0 0 0,1 0 0 0 0,-1 0 0 0 0,0 0 0 0 0,0 1 0 0 0,-1 0 0 0 0,1 0 0 0 0,-1 1 1 0 0,1-1-1 0 0,-1 1 0 0 0,-1 0 0 0 0,1 1 0 0 0,-1-1 0 0 0,0 1 0 0 0,0 0 0 0 0,-1 0 0 0 0,1 0 0 0 0,-1 0 1 0 0,-1 1-1 0 0,1-1 0 0 0,-1 1 0 0 0,0 0 0 0 0,-1-1 0 0 0,0 1 0 0 0,0 0 0 0 0,0 0 0 0 0,-1 0 0 0 0,0 0 0 0 0,0 0 1 0 0,0 0-1 0 0,-1 0 0 0 0,-2 6-53 0 0,-1 0 51 0 0,-2-1-1 0 0,1 1 1 0 0,-2-1 0 0 0,1 0 0 0 0,-2-1-1 0 0,1 0 1 0 0,-2 0 0 0 0,1 0 0 0 0,-2-1-1 0 0,1-1 1 0 0,-10 8-51 0 0,-47 11-2962 0 0,63-28 1699 0 0,0-4 47 0 0,-13-20-52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4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1468 0 0,'30'4'1000'0'0,"2"-3"-252"0"0,-18-1-128 0 0,11 0-140 0 0,4 0-56 0 0,1 0-408 0 0,0 0-304 0 0,-5 0-212 0 0,0 0 32 0 0,21-13 40 0 0,-35 11-840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4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15 546 1048 0 0,'12'11'3792'0'0,"-5"34"-3045"0"0,-6-36-471 0 0,22 146 1136 0 0,18-2-2262 0 0,-51-161-3073 0 0,-2-7 2661 0 0</inkml:trace>
  <inkml:trace contextRef="#ctx0" brushRef="#br0" timeOffset="249.589">1 293 2380 0 0,'21'-44'5814'0'0,"18"49"-6819"0"0,8 32-2765 0 0,-33-22 2515 0 0</inkml:trace>
  <inkml:trace contextRef="#ctx0" brushRef="#br0" timeOffset="745.509">259 558 1544 0 0,'6'21'1312'0'0,"36"187"389"0"0,-39-117 1675 0 0,-11-106-2596 0 0,14-16-878 0 0,2 1 1 0 0,1-1 0 0 0,1 1-1 0 0,1 1 1 0 0,2 0-1 0 0,1 0 1 0 0,1 1 0 0 0,1 1-1 0 0,2 1 1 0 0,20-24 97 0 0,-38 49-10 0 0,0 0 0 0 0,0 0-1 0 0,1 0 1 0 0,-1 1 0 0 0,0-1 0 0 0,1 0 0 0 0,-1 0 0 0 0,1 0 0 0 0,-1 1 0 0 0,1-1 0 0 0,0 0 0 0 0,-1 0 0 0 0,1 1 0 0 0,0-1-1 0 0,-1 1 1 0 0,1-1 0 0 0,0 1 0 0 0,0-1 0 0 0,-1 1 0 0 0,1-1 0 0 0,0 1 0 0 0,0-1 0 0 0,0 1 0 0 0,0 0 0 0 0,0 0-1 0 0,0-1 1 0 0,-1 1 0 0 0,1 0 0 0 0,0 0 0 0 0,0 0 0 0 0,0 0 0 0 0,0 0 0 0 0,0 0 0 0 0,0 0 0 0 0,0 0 0 0 0,0 1 0 0 0,0-1-1 0 0,0 0 1 0 0,-1 1 0 0 0,1-1 0 0 0,0 0 0 0 0,0 1 0 0 0,0-1 0 0 0,-1 1 0 0 0,1-1 0 0 0,0 1 0 0 0,0-1 0 0 0,-1 1 0 0 0,1 0-1 0 0,0-1 1 0 0,-1 1 0 0 0,1 0 0 0 0,-1 0 0 0 0,1-1 0 0 0,-1 1 0 0 0,1 0 0 0 0,-1 0 0 0 0,0 0 0 0 0,1 0 0 0 0,-1 0-1 0 0,0-1 1 0 0,0 1 0 0 0,1 0 0 0 0,-1 0 10 0 0,13 79-36 0 0,-9-51 21 0 0,2 0-135 0 0,-7-14 58 0 0,2 0 0 0 0,0-1-1 0 0,1 1 1 0 0,0 0 0 0 0,1-1-1 0 0,1 1 1 0 0,0-1 0 0 0,1 0-1 0 0,1 0 1 0 0,0-1 0 0 0,1 1-1 0 0,0-1 1 0 0,1-1 0 0 0,1 0-1 0 0,-1 0 1 0 0,2 0 0 0 0,0-1-1 0 0,0 0 1 0 0,1-1 0 0 0,0-1-1 0 0,1 1 1 0 0,0-2 0 0 0,1 0-1 0 0,0 0 1 0 0,0-1 0 0 0,12 4 92 0 0,3-5-1280 0 0,-10-5-48 0 0</inkml:trace>
  <inkml:trace contextRef="#ctx0" brushRef="#br0" timeOffset="1659.007">1093 718 1172 0 0,'-15'-2'207'0'0,"1"0"-1"0"0,0 1 1 0 0,0 1-1 0 0,0 0 1 0 0,-1 1-1 0 0,1 1 1 0 0,0 0-1 0 0,0 1 1 0 0,0 0-1 0 0,1 1 1 0 0,-1 1-1 0 0,1 0 1 0 0,0 1-1 0 0,0 0 1 0 0,1 1-1 0 0,-1 0 1 0 0,1 1-1 0 0,1 1 1 0 0,0 0-1 0 0,0 0 1 0 0,1 1-1 0 0,0 0 1 0 0,1 1-1 0 0,0 0 1 0 0,0 1-1 0 0,0 1-206 0 0,8-10 18 0 0,-1-1 0 0 0,1 0 0 0 0,0 1 0 0 0,-1-1 0 0 0,1 1 0 0 0,0-1 0 0 0,1 1 0 0 0,-1-1 0 0 0,0 1 1 0 0,1 0-1 0 0,0-1 0 0 0,-1 1 0 0 0,1 0 0 0 0,0-1 0 0 0,0 1 0 0 0,1 0 0 0 0,-1-1 0 0 0,0 1 0 0 0,1 0 0 0 0,0-1 0 0 0,-1 1 0 0 0,1 0 0 0 0,0-1 0 0 0,1 0 0 0 0,-1 1 0 0 0,0-1 0 0 0,1 0 0 0 0,-1 1 0 0 0,1-1 0 0 0,0 0 0 0 0,-1 0 0 0 0,1 0 0 0 0,0 0 0 0 0,0-1 0 0 0,1 1 0 0 0,-1 0 0 0 0,0-1 0 0 0,0 0 0 0 0,1 1 0 0 0,-1-1 0 0 0,1 0 0 0 0,-1 0 0 0 0,1 0 0 0 0,-1-1 0 0 0,4 1-18 0 0,126 19 23 0 0,-123-19-51 0 0,0-2-1 0 0,1 0 1 0 0,-1 0 0 0 0,0 0 0 0 0,0-1 0 0 0,0 0 0 0 0,0-1 0 0 0,0 0 0 0 0,-1-1 0 0 0,1 0 0 0 0,-1 0 0 0 0,0 0-1 0 0,0-1 1 0 0,0-1 0 0 0,-1 1 0 0 0,0-1 0 0 0,0 0 0 0 0,0-1 0 0 0,-1 0 0 0 0,0 0 0 0 0,0 0 0 0 0,-1 0 0 0 0,0-1-1 0 0,3-6 29 0 0,2-6-89 0 0,-1-1-1 0 0,-1 0 0 0 0,-1-1 0 0 0,-1 0 1 0 0,-1 0-1 0 0,0 0 0 0 0,-2-1 0 0 0,-1 1 1 0 0,0-13 89 0 0,2 16 161 0 0,-2 0 0 0 0,0-1 0 0 0,0 1 0 0 0,-2 0 0 0 0,0-1 0 0 0,-2 1 0 0 0,0 0 0 0 0,-1 0 0 0 0,-1 0 0 0 0,0 0 0 0 0,-2 1 0 0 0,0-1 1 0 0,-1 1-1 0 0,-1 1 0 0 0,-1-1 0 0 0,0 1 0 0 0,-1 1 0 0 0,-1 0 0 0 0,0 0 0 0 0,-1 1 0 0 0,-1 1 0 0 0,-3-2-161 0 0,14 14 24 0 0,0 1 0 0 0,0 0 0 0 0,0 0-1 0 0,0 0 1 0 0,0 0 0 0 0,-1 1 0 0 0,1-1-1 0 0,0 0 1 0 0,0 1 0 0 0,-1 0 0 0 0,1-1 0 0 0,0 1-1 0 0,-1 0 1 0 0,1 0 0 0 0,0 1 0 0 0,-1-1-1 0 0,1 0 1 0 0,0 1 0 0 0,-1-1 0 0 0,1 1 0 0 0,0 0-1 0 0,0 0 1 0 0,0 0 0 0 0,0 0 0 0 0,0 0-1 0 0,0 0 1 0 0,0 1 0 0 0,0-1 0 0 0,0 0 0 0 0,0 1-1 0 0,1 0 1 0 0,-1-1 0 0 0,1 1 0 0 0,-1 0-1 0 0,1 0 1 0 0,0 0 0 0 0,-1 0 0 0 0,1 0 0 0 0,0 0-1 0 0,0 0 1 0 0,1 0 0 0 0,-1 1-24 0 0,-30 98 47 0 0,34 25 73 0 0,9-85-150 0 0,2-1 0 0 0,2 0 0 0 0,2-1 0 0 0,2-1 0 0 0,1-1 0 0 0,19 25 30 0 0,-32-50-133 0 0,1 0 1 0 0,1-1-1 0 0,0 0 1 0 0,1 0-1 0 0,0-1 0 0 0,0 0 1 0 0,1-1-1 0 0,1 0 1 0 0,-1-1-1 0 0,1-1 0 0 0,1 0 1 0 0,-1-1-1 0 0,1 0 1 0 0,0-1-1 0 0,0 0 0 0 0,1-1 1 0 0,0-1-1 0 0,-1 0 1 0 0,1-2-1 0 0,15 1 133 0 0,-18-5-97 0 0,-1 0 0 0 0,1-1-1 0 0,-1-1 1 0 0,0 0 0 0 0,0-1 0 0 0,0 0-1 0 0,-1 0 1 0 0,0-1 0 0 0,0 0 0 0 0,-1-1-1 0 0,0 0 1 0 0,0-1 0 0 0,-1 0 0 0 0,0 0-1 0 0,-1-1 1 0 0,0 1 0 0 0,0-2 0 0 0,-1 1-1 0 0,0-1 1 0 0,-1 0 0 0 0,0 0 0 0 0,-1-1 97 0 0,-1 10 25 0 0,-1 0 0 0 0,0-1 1 0 0,0 1-1 0 0,0-1 1 0 0,0 0-1 0 0,-1 1 1 0 0,1-1-1 0 0,-1 0 1 0 0,1 0-1 0 0,-1 0 1 0 0,0 0-1 0 0,0 0 0 0 0,-1 0 1 0 0,1 0-1 0 0,0 0 1 0 0,-1-1-1 0 0,0 1 1 0 0,0 0-1 0 0,0 0 1 0 0,0 0-1 0 0,0-1 1 0 0,-1 1-1 0 0,0 0 0 0 0,1 0 1 0 0,-1 0-1 0 0,0 0 1 0 0,0 0-1 0 0,-1 0 1 0 0,1 0-1 0 0,-1 0 1 0 0,1 1-1 0 0,-1-1 1 0 0,0 0-1 0 0,0 1 0 0 0,0-1 1 0 0,0 1-1 0 0,-1 0 1 0 0,1 0-1 0 0,0 0 1 0 0,-1 0-1 0 0,0 0 1 0 0,1 0-1 0 0,-1 1 1 0 0,0-1-1 0 0,-1 1-25 0 0,-5 1 37 0 0,0 1 0 0 0,0 0 0 0 0,1 0 0 0 0,-1 1 0 0 0,0 0 0 0 0,1 1 0 0 0,-1 0 0 0 0,1 0 0 0 0,0 1 0 0 0,0 0 0 0 0,0 0 0 0 0,1 1 0 0 0,-1 0 0 0 0,1 1 0 0 0,0-1 0 0 0,1 1 1 0 0,-1 1-1 0 0,1-1 0 0 0,0 1 0 0 0,1 0 0 0 0,0 0 0 0 0,0 1 0 0 0,0-1 0 0 0,1 1 0 0 0,0 0 0 0 0,1 0 0 0 0,0 1 0 0 0,0-1 0 0 0,1 1 0 0 0,0 0 0 0 0,0-1 0 0 0,1 1 0 0 0,0 5-37 0 0,1-10 2 0 0,0 1 0 0 0,1 0 1 0 0,0 0-1 0 0,0 0 0 0 0,0 0 0 0 0,0-1 0 0 0,1 1 0 0 0,0 0 0 0 0,0-1 1 0 0,0 1-1 0 0,0-1 0 0 0,1 0 0 0 0,-1 0 0 0 0,1 0 0 0 0,0 0 0 0 0,1 0 1 0 0,-1-1-1 0 0,1 1 0 0 0,-1-1 0 0 0,1 0 0 0 0,0 0 0 0 0,0-1 1 0 0,0 1-1 0 0,1-1 0 0 0,-1 0 0 0 0,1 0 0 0 0,-1 0 0 0 0,4 1-2 0 0,141 19-378 0 0,-129-24 273 0 0,0 0 0 0 0,-1-1-1 0 0,1-2 1 0 0,-1 0 0 0 0,0-1 0 0 0,-1 0 0 0 0,1-2-1 0 0,-1 0 1 0 0,-1-1 0 0 0,1-1 0 0 0,-2-1 0 0 0,1 0-1 0 0,-2-1 1 0 0,1-1 0 0 0,-2 0 0 0 0,0-1-1 0 0,0-1 1 0 0,-1 0 0 0 0,-1-1 0 0 0,-1 0 0 0 0,0-1-1 0 0,-1 0 1 0 0,-1 0 0 0 0,0-1 0 0 0,1-7 105 0 0,20-110 252 0 0,-22-3 3790 0 0,-8 137-3825 0 0,-10-5 93 0 0,-7 14 97 0 0,12 28-344 0 0,2 0 0 0 0,1 0 0 0 0,2 0 0 0 0,2 0 1 0 0,1 0-1 0 0,2 0 0 0 0,1 0 0 0 0,2-1 0 0 0,11 33-63 0 0,21 125 160 0 0,-26 41-1646 0 0,-27-183-344 0 0,-17-49-2618 0 0,21-9 3038 0 0</inkml:trace>
  <inkml:trace contextRef="#ctx0" brushRef="#br0" timeOffset="1924.257">2154 491 988 0 0,'2'-2'71'0'0,"1"-1"-1"0"0,0 1 0 0 0,-1 0 1 0 0,1 0-1 0 0,0 0 1 0 0,0 0-1 0 0,0 1 1 0 0,1-1-1 0 0,-1 1 1 0 0,0 0-1 0 0,0 0 1 0 0,1 0-1 0 0,-1 0 0 0 0,1 1 1 0 0,-1-1-1 0 0,1 1 1 0 0,-1 0-1 0 0,1 0 1 0 0,-1 0-1 0 0,0 0 1 0 0,1 1-1 0 0,-1 0 0 0 0,1-1 1 0 0,-1 1-1 0 0,0 0 1 0 0,1 1-1 0 0,-1-1 1 0 0,0 0-1 0 0,0 1 1 0 0,0 0-1 0 0,0 0 1 0 0,0 0-1 0 0,0 0 0 0 0,-1 0 1 0 0,1 0-1 0 0,-1 1 1 0 0,1-1-1 0 0,-1 1 1 0 0,0 0-71 0 0,4 3 84 0 0,-1 1-1 0 0,1-1 1 0 0,-1 1 0 0 0,-1 0 0 0 0,1 0 0 0 0,-1 1 0 0 0,0-1 0 0 0,-1 1-1 0 0,0 0 1 0 0,0 0 0 0 0,-1 0 0 0 0,0 0 0 0 0,0 0 0 0 0,-1 1 0 0 0,0-1 0 0 0,-1 1-1 0 0,1-1 1 0 0,-2 0 0 0 0,1 2-84 0 0,-2-5 49 0 0,1 0-1 0 0,-1 0 0 0 0,-1 0 1 0 0,1 0-1 0 0,-1-1 0 0 0,1 1 1 0 0,-1-1-1 0 0,0 0 0 0 0,-1 0 1 0 0,1 0-1 0 0,-1 0 0 0 0,0 0 1 0 0,0-1-1 0 0,0 1 0 0 0,0-1 1 0 0,-1 0-1 0 0,1-1 0 0 0,-1 1 1 0 0,0-1-1 0 0,0 0 0 0 0,0 0 1 0 0,0 0-1 0 0,0-1 0 0 0,0 1 1 0 0,0-1-1 0 0,0-1 0 0 0,-1 1 1 0 0,1-1-1 0 0,0 0 1 0 0,0 0-1 0 0,-1 0 0 0 0,1-1 1 0 0,0 0-1 0 0,0 0 0 0 0,-1 0 1 0 0,1 0-1 0 0,0-1 0 0 0,0 0 1 0 0,1 0-1 0 0,-1-1 0 0 0,-1 0-48 0 0,-61-71-3719 0 0,67 72 2643 0 0</inkml:trace>
  <inkml:trace contextRef="#ctx0" brushRef="#br0" timeOffset="2749.136">2353 558 1504 0 0,'55'-2'4410'0'0,"73"-9"-3803"0"0,316-68 71 0 0,-444 78-685 0 0,-1 1 1 0 0,1-1 0 0 0,0 1 0 0 0,0-1 0 0 0,-1 1-1 0 0,1-1 1 0 0,0 0 0 0 0,0 1 0 0 0,0-1-1 0 0,-1 0 1 0 0,1 1 0 0 0,0-1 0 0 0,0 0-1 0 0,0 1 1 0 0,0-1 0 0 0,0 0 0 0 0,1 1 0 0 0,-1-1-1 0 0,0 0 1 0 0,0 1 0 0 0,0-1 0 0 0,1 1-1 0 0,-1-1 1 0 0,0 0 0 0 0,0 1 0 0 0,1-1 0 0 0,-1 1-1 0 0,0-1 1 0 0,1 1 0 0 0,-1-1 0 0 0,1 1-1 0 0,-1-1 1 0 0,1 1 0 0 0,-1-1 0 0 0,1 1 0 0 0,-1 0-1 0 0,1-1 1 0 0,0 1 0 0 0,-1 0 0 0 0,1-1-1 0 0,-1 1 1 0 0,1 0 0 0 0,0 0 0 0 0,-1 0-1 0 0,1-1 7 0 0,-63-6 63 0 0,22 7 97 0 0,1 1 0 0 0,0 3 0 0 0,0 1 0 0 0,0 2 0 0 0,1 2 0 0 0,0 1 0 0 0,-6 4-160 0 0,40-14 7 0 0,1 0 0 0 0,-1 0 0 0 0,1 1 0 0 0,-1 0 0 0 0,1-1 0 0 0,0 1 0 0 0,-1 0 0 0 0,1 0 0 0 0,0 1 0 0 0,0-1 0 0 0,-1 1 0 0 0,1 0 0 0 0,0 0 0 0 0,1 0 0 0 0,-1 0 0 0 0,0 0 0 0 0,1 0 0 0 0,-1 1 0 0 0,1-1 0 0 0,-1 1 0 0 0,1 0 0 0 0,0 0 0 0 0,0 0 0 0 0,1 0 0 0 0,-1 0 0 0 0,1 0-1 0 0,-1 0 1 0 0,1 1 0 0 0,0-1 0 0 0,0 0 0 0 0,0 1 0 0 0,1-1 0 0 0,-1 1 0 0 0,1-1 0 0 0,0 1 0 0 0,0-1 0 0 0,0 1 0 0 0,0-1 0 0 0,1 1 0 0 0,-1-1 0 0 0,1 1 0 0 0,0-1 0 0 0,0 0 0 0 0,0 1 0 0 0,1-1 0 0 0,-1 0 0 0 0,1 0-7 0 0,13 11-102 0 0,1-1 0 0 0,0 0 0 0 0,1-2 0 0 0,0 0-1 0 0,1-1 1 0 0,0-1 0 0 0,1 0 0 0 0,0-1 0 0 0,0-1 0 0 0,0-1 0 0 0,1-1 0 0 0,0-1 0 0 0,0 0 0 0 0,10-1 102 0 0,138 20-2947 0 0,-130-21 2262 0 0</inkml:trace>
  <inkml:trace contextRef="#ctx0" brushRef="#br0" timeOffset="3277.404">3126 531 1508 0 0,'9'-14'3799'0'0,"6"44"-3277"0"0,-10-20-487 0 0,14 101 3682 0 0,-27-111-3130 0 0,21-27-871 0 0,2 1 0 0 0,2 0 0 0 0,0 2 0 0 0,1 0 1 0 0,1 0-1 0 0,22-18 284 0 0,-38 42-45 0 0,0 0 1 0 0,0 1 0 0 0,0-1 0 0 0,0 1-1 0 0,0 0 1 0 0,0 0 0 0 0,0 0 0 0 0,0 0-1 0 0,0 0 1 0 0,-1 1 0 0 0,1-1-1 0 0,0 1 1 0 0,-1 0 0 0 0,1 0 0 0 0,-1 0-1 0 0,0 0 1 0 0,0 0 0 0 0,0 0-1 0 0,0 1 1 0 0,0-1 0 0 0,0 1 0 0 0,0-1-1 0 0,-1 1 1 0 0,1 0 0 0 0,-1 0-1 0 0,0 0 1 0 0,0-1 0 0 0,0 1 0 0 0,0 3 44 0 0,5 9-65 0 0,1-1 1 0 0,0-1 0 0 0,0 1-1 0 0,2-1 1 0 0,-1 0 0 0 0,2-1-1 0 0,0 0 1 0 0,0-1-1 0 0,1 0 1 0 0,0 0 0 0 0,1-1-1 0 0,0-1 1 0 0,1 0 0 0 0,0-1-1 0 0,0 0 1 0 0,1-1 0 0 0,0 0-1 0 0,0-1 1 0 0,3 0 64 0 0,160 16-3138 0 0,-152-22 1982 0 0</inkml:trace>
  <inkml:trace contextRef="#ctx0" brushRef="#br0" timeOffset="3528.621">3943 468 1148 0 0,'-27'-2'345'0'0,"1"1"0"0"0,0 1-1 0 0,-1 2 1 0 0,1 0 0 0 0,0 2 0 0 0,0 1-1 0 0,1 1 1 0 0,-1 1 0 0 0,1 1 0 0 0,1 2-1 0 0,-1 0 1 0 0,-10 8-345 0 0,32-17 40 0 0,-1 1 0 0 0,1 0 0 0 0,-1 0 0 0 0,1 1 0 0 0,0-1 0 0 0,0 1 0 0 0,0 0 0 0 0,0-1-1 0 0,1 1 1 0 0,-1 0 0 0 0,1 1 0 0 0,-1-1 0 0 0,1 0 0 0 0,0 1 0 0 0,1-1 0 0 0,-1 1 0 0 0,1 0 0 0 0,-1-1 0 0 0,1 1 0 0 0,0 0 0 0 0,0 0-1 0 0,1 0 1 0 0,-1 0 0 0 0,1 0 0 0 0,0 2-40 0 0,8 2 0 0 0,0-1 0 0 0,1 0 0 0 0,0 0 0 0 0,1-1 0 0 0,0 0 0 0 0,-1-1 0 0 0,2 0 0 0 0,-1 0 0 0 0,0-1 0 0 0,1 0 0 0 0,0-1 0 0 0,0-1 0 0 0,0 1 0 0 0,0-2 0 0 0,1 1 0 0 0,-1-2 0 0 0,0 1 0 0 0,0-2 0 0 0,1 1 0 0 0,-1-2 1 0 0,8-1-1 0 0,2 3-152 0 0,-10 0 24 0 0,1 0-1 0 0,-1 0 1 0 0,1-2 0 0 0,-1 1 0 0 0,0-2 0 0 0,0 1-1 0 0,0-1 1 0 0,0-1 0 0 0,0 0 0 0 0,0-1-1 0 0,-1 0 1 0 0,0 0 0 0 0,0-1 0 0 0,-1 0 0 0 0,1-1-1 0 0,-1 0 1 0 0,-1-1 0 0 0,1 0 0 0 0,-1 0-1 0 0,-1-1 1 0 0,1 1 0 0 0,-2-2 0 0 0,1 1-1 0 0,-1-1 1 0 0,2-5 128 0 0,4-18-910 0 0</inkml:trace>
  <inkml:trace contextRef="#ctx0" brushRef="#br0" timeOffset="3790.903">4047 198 1212 0 0,'-3'-13'357'0'0,"-2"0"-1"0"0,0 1 1 0 0,0 0 0 0 0,-1 0-1 0 0,-1 0 1 0 0,1 1 0 0 0,-2-1-1 0 0,0 2 1 0 0,0-1 0 0 0,-1 1-1 0 0,0 1 1 0 0,-1 0 0 0 0,0 0-1 0 0,-1 0 1 0 0,0 2 0 0 0,0-1-1 0 0,0 1 1 0 0,-11-4-357 0 0,20 11 248 0 0,-3 3 1 0 0,0 4-208 0 0,-1-1 0 0 0,2 1 0 0 0,-1 0-1 0 0,1 0 1 0 0,0 0 0 0 0,0 1-1 0 0,1 0 1 0 0,0-1 0 0 0,1 1 0 0 0,-1 0-1 0 0,2 0 1 0 0,-1 1 0 0 0,1-1-1 0 0,0 0 1 0 0,1 0 0 0 0,0 1 0 0 0,0-1-1 0 0,0 0 1 0 0,1 1 0 0 0,1-1-1 0 0,0 0 1 0 0,0 0 0 0 0,0 0 0 0 0,1 0-1 0 0,0-1 1 0 0,0 1 0 0 0,1-1-1 0 0,0 1 1 0 0,1-1-41 0 0,109 231-1055 0 0,-53-126-1977 0 0,-24-39 504 0 0,-20-41 1213 0 0</inkml:trace>
  <inkml:trace contextRef="#ctx0" brushRef="#br0" timeOffset="4455.598">4113 566 1192 0 0,'133'-8'3555'0'0,"68"-24"-3187"0"0,-198 32-411 0 0,1 0 0 0 0,-1 0 0 0 0,0-1 0 0 0,1 1 0 0 0,-1-1 1 0 0,1 0-1 0 0,-1 0 0 0 0,0 0 0 0 0,0 0 0 0 0,0-1 0 0 0,0 1 0 0 0,0-1 0 0 0,0 0 0 0 0,0 1 0 0 0,0-1 0 0 0,-1-1 0 0 0,1 1 0 0 0,-1 0 1 0 0,1-1-1 0 0,-1 1 0 0 0,0-1 0 0 0,0 0 0 0 0,0 0 0 0 0,0 1 0 0 0,-1-1 0 0 0,2-3 43 0 0,-60-47 262 0 0,46 46-190 0 0,0 1 1 0 0,0 1-1 0 0,-1 0 1 0 0,1 0-1 0 0,-1 1 1 0 0,0 1-1 0 0,0 0 1 0 0,-1 0-1 0 0,1 1 0 0 0,-1 1 1 0 0,1 0-1 0 0,-1 1 1 0 0,1 0-1 0 0,-1 1 1 0 0,1 1-1 0 0,-1 0 1 0 0,1 0-1 0 0,0 1 0 0 0,0 1 1 0 0,0 0-1 0 0,0 0 1 0 0,1 1-1 0 0,-2 2-72 0 0,10-6 20 0 0,-1 1 0 0 0,1 0 0 0 0,-1 1 0 0 0,1-1 0 0 0,0 0 0 0 0,0 1 0 0 0,0 0 0 0 0,1 0 0 0 0,-1 0 0 0 0,1 0 0 0 0,-1 0 0 0 0,1 0-1 0 0,0 1 1 0 0,0-1 0 0 0,1 1 0 0 0,-1-1 0 0 0,1 1 0 0 0,-1 0 0 0 0,1-1 0 0 0,0 1 0 0 0,1 0 0 0 0,-1 0 0 0 0,1 0 0 0 0,-1 0 0 0 0,1 0 0 0 0,0 0 0 0 0,1 0 0 0 0,-1 0-1 0 0,1 0 1 0 0,0-1 0 0 0,0 1 0 0 0,0 0 0 0 0,0 0 0 0 0,0-1 0 0 0,1 1 0 0 0,0 0 0 0 0,0-1 0 0 0,0 0 0 0 0,0 1 0 0 0,1 0-20 0 0,118 113-130 0 0,69-42-3295 0 0,-153-66 2139 0 0</inkml:trace>
  <inkml:trace contextRef="#ctx0" brushRef="#br0" timeOffset="5136.624">4702 531 948 0 0,'9'-7'1858'0'0,"-4"31"-1372"0"0,-1 39 2221 0 0,38-109-1895 0 0,47-125-434 0 0,-89 171-384 0 0,0 0 0 0 0,0 1-1 0 0,0-1 1 0 0,1 0 0 0 0,-1 1-1 0 0,0-1 1 0 0,0 0 0 0 0,1 0-1 0 0,-1 0 1 0 0,0 1 0 0 0,0-1-1 0 0,1 0 1 0 0,-1 0 0 0 0,0 0-1 0 0,1 1 1 0 0,-1-1 0 0 0,0 0-1 0 0,1 0 1 0 0,-1 0 0 0 0,0 0-1 0 0,1 0 1 0 0,-1 0 0 0 0,0 0-1 0 0,1 0 1 0 0,-1 0 0 0 0,0 0-1 0 0,1 0 1 0 0,-1 0 0 0 0,0 0-1 0 0,1 0 1 0 0,-1 0 0 0 0,0 0 0 0 0,1 0-1 0 0,-1 0 1 0 0,0-1 0 0 0,1 1-1 0 0,-1 0 1 0 0,0 0 0 0 0,1 0-1 0 0,-1 0 1 0 0,0-1 0 0 0,0 1-1 0 0,1 0 1 0 0,-1 0 0 0 0,0-1-1 0 0,0 1 1 0 0,0 0 0 0 0,1-1-1 0 0,-1 1 1 0 0,0 0 0 0 0,0 0-1 0 0,0-1 1 0 0,0 1 0 0 0,1-1 6 0 0,5 40 50 0 0,-6-32-60 0 0,2 5 9 0 0,-1-1-1 0 0,2 1 1 0 0,-1-1-1 0 0,2 1 1 0 0,-1-1-1 0 0,2 0 1 0 0,-1 0-1 0 0,1 0 1 0 0,1-1-1 0 0,0 0 1 0 0,1 0 0 0 0,0 0-1 0 0,0-1 1 0 0,1 0-1 0 0,0 0 1 0 0,0-1-1 0 0,1 0 1 0 0,1-1-1 0 0,-1 1 1 0 0,1-2-1 0 0,0 0 1 0 0,0 0 0 0 0,1 0-1 0 0,0-2 1 0 0,0 1-1 0 0,0-1 1 0 0,0-1-1 0 0,1 0 1 0 0,0-1-1 0 0,-1 0 1 0 0,1 0-1 0 0,0-2 1 0 0,4 1 1 0 0,-6-2-65 0 0,0 1 0 0 0,1-1 0 0 0,-1-1 0 0 0,0 0 1 0 0,0-1-1 0 0,0 1 0 0 0,0-2 0 0 0,0 0 0 0 0,0 0 0 0 0,-1 0 0 0 0,0-1 0 0 0,0-1 0 0 0,0 0 1 0 0,-1 0-1 0 0,0 0 0 0 0,0-1 0 0 0,-1-1 0 0 0,1 1 0 0 0,-2-1 0 0 0,1 0 0 0 0,-1 0 1 0 0,0-1-1 0 0,-1 0 0 0 0,0 0 0 0 0,0-1 0 0 0,2-6 65 0 0,4-12-99 0 0,-1-1 0 0 0,-1-1 0 0 0,-2 1 0 0 0,-1-1 0 0 0,-1 0 0 0 0,-1-1-1 0 0,-2 1 1 0 0,-1-18 99 0 0,-4 34 176 0 0,0 0-1 0 0,0-1 1 0 0,-1 1-1 0 0,-1 1 1 0 0,0-1-1 0 0,-1 1 0 0 0,0 0 1 0 0,-1 0-1 0 0,-1 0 1 0 0,0 1-1 0 0,-1 1 1 0 0,0-1-1 0 0,0 1 0 0 0,-1 1 1 0 0,-1 0-1 0 0,0 0 1 0 0,-7-4-176 0 0,16 12 30 0 0,0 1 0 0 0,1 0 0 0 0,-1-1 0 0 0,0 1 1 0 0,0 0-1 0 0,0 0 0 0 0,0 0 0 0 0,0 1 0 0 0,0-1 1 0 0,0 0-1 0 0,0 1 0 0 0,-1-1 0 0 0,1 1 0 0 0,0 0 1 0 0,0-1-1 0 0,0 1 0 0 0,0 0 0 0 0,-1 1 0 0 0,1-1 1 0 0,0 0-1 0 0,0 1 0 0 0,0-1 0 0 0,0 1 0 0 0,-1-1 1 0 0,1 1-1 0 0,0 0 0 0 0,0 0 0 0 0,0 0 0 0 0,1 0 1 0 0,-1 0-1 0 0,0 1 0 0 0,0-1 0 0 0,1 1 0 0 0,-1-1 1 0 0,0 1-1 0 0,1-1 0 0 0,0 1 0 0 0,-1 0 0 0 0,1 0 0 0 0,0-1 1 0 0,0 1-1 0 0,0 0 0 0 0,0 0 0 0 0,0 0 0 0 0,0 0 1 0 0,1 1-31 0 0,-22 102 386 0 0,24-85-353 0 0,2-1 1 0 0,0 1-1 0 0,1-1 0 0 0,1 0 0 0 0,1 0 0 0 0,1-1 0 0 0,1 0 1 0 0,0 0-1 0 0,4 5-33 0 0,19 40 1 0 0,-26-50-74 0 0,54 139-1299 0 0,-44-44-2709 0 0,-19-81 2835 0 0,-10 19 16 0 0</inkml:trace>
  <inkml:trace contextRef="#ctx0" brushRef="#br0" timeOffset="5369.246">5041 424 1024 0 0,'25'-13'1532'0'0,"4"0"-296"0"0,-1 3-256 0 0,2 3-47 0 0,1-1-133 0 0,2 3-148 0 0,-13 5-156 0 0,8 0-176 0 0,8 0-200 0 0,-4 0-168 0 0,43 20 8 0 0,-36-12-444 0 0,-2 0-340 0 0,4 1-469 0 0,-6 1-59 0 0,1-2 52 0 0,-4-3 16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3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34 427 976 0 0,'-34'-47'6700'0'0,"59"62"-6057"0"0,-15-5-562 0 0,0 1 0 0 0,0 1 0 0 0,-1 0-1 0 0,-1 0 1 0 0,0 1 0 0 0,0 0 0 0 0,-1 0 0 0 0,-1 0 0 0 0,0 1 0 0 0,-1 0 0 0 0,-1 0 0 0 0,0 1 0 0 0,-1 0 0 0 0,0-1 0 0 0,-1 1 0 0 0,-1 0 0 0 0,0 0 0 0 0,-1 0-81 0 0,-16 17 719 0 0,17-33-703 0 0,-1 1-1 0 0,0 0 1 0 0,0-1-1 0 0,0 1 1 0 0,0-1-1 0 0,0 1 1 0 0,0-1-1 0 0,1 1 1 0 0,-1-1-1 0 0,0 1 1 0 0,0-1-1 0 0,-1 1 1 0 0,1-1-1 0 0,0 1 1 0 0,0-1-1 0 0,0 1 1 0 0,0-1 0 0 0,0 1-1 0 0,0 0 1 0 0,-1-1-1 0 0,1 1 1 0 0,0-1-1 0 0,0 1 1 0 0,-1-1-1 0 0,1 1 1 0 0,0 0-1 0 0,-1-1 1 0 0,1 1-1 0 0,0 0 1 0 0,-1-1-1 0 0,1 1 1 0 0,0 0-1 0 0,-1 0 1 0 0,1-1-1 0 0,-1 1 1 0 0,1 0-1 0 0,-1 0 1 0 0,1 0 0 0 0,0-1-1 0 0,-1 1 1 0 0,1 0-1 0 0,-1 0 1 0 0,1 0-1 0 0,-1 0 1 0 0,1 0-1 0 0,-1 0 1 0 0,1 0-1 0 0,-1 0 1 0 0,1 0-1 0 0,-1 0 1 0 0,1 0-1 0 0,-1 0 1 0 0,1 1-1 0 0,0-1 1 0 0,-1 0-1 0 0,0 0-15 0 0,4-20-46 0 0,1-1-1 0 0,0 1 0 0 0,2 0 0 0 0,0 0 0 0 0,1 0 0 0 0,1 1 1 0 0,1 0-1 0 0,1 1 0 0 0,1 0 0 0 0,0 0 0 0 0,1 1 0 0 0,1 1 0 0 0,0 0 1 0 0,1 0-1 0 0,1 2 0 0 0,0 0 0 0 0,1 0 0 0 0,1 2 0 0 0,0 0 1 0 0,5-2 46 0 0,32-7-432 0 0,-53 21 322 0 0,9 3-61 0 0,-5 3 141 0 0,-2 0-1 0 0,1 0 1 0 0,-1 0-1 0 0,0 1 1 0 0,0-1 0 0 0,0 1-1 0 0,-1 0 1 0 0,0 0 0 0 0,-1 0-1 0 0,1 0 1 0 0,-1 0 0 0 0,-1 0-1 0 0,1 0 1 0 0,-1 0 0 0 0,-1 1-1 0 0,1-1 1 0 0,-1 0-1 0 0,-2 5 31 0 0,3 15-27 0 0,-2-20-14 0 0,1 1-1 0 0,0-1 1 0 0,0 1 0 0 0,1-1-1 0 0,0 1 1 0 0,0-1 0 0 0,1 1-1 0 0,0-1 1 0 0,0 1 0 0 0,0-1 0 0 0,1 1-1 0 0,1-1 1 0 0,-1 0 0 0 0,1 0-1 0 0,0 0 1 0 0,1-1 0 0 0,-1 1-1 0 0,2-1 1 0 0,-1 1 0 0 0,0-1 0 0 0,1-1-1 0 0,0 1 1 0 0,1-1 0 0 0,-1 0-1 0 0,1 0 1 0 0,0 0 0 0 0,0-1 0 0 0,1 0-1 0 0,-1 0 1 0 0,1 0 0 0 0,0-1-1 0 0,0 0 1 0 0,2 0 41 0 0,141-16-4266 0 0,-114 0 2882 0 0</inkml:trace>
  <inkml:trace contextRef="#ctx0" brushRef="#br0" timeOffset="309.675">738 423 1440 0 0,'-13'3'223'0'0,"1"1"0"0"0,-1 0 0 0 0,1 0 0 0 0,0 1 0 0 0,1 1 0 0 0,-1 0 0 0 0,1 0 0 0 0,1 1-1 0 0,-1 1 1 0 0,1-1 0 0 0,0 2 0 0 0,1 0 0 0 0,0 0 0 0 0,-2 3-223 0 0,10-8 47 0 0,1 0 1 0 0,0 0-1 0 0,0 1 0 0 0,1-1 1 0 0,-1 0-1 0 0,1 0 0 0 0,0 0 1 0 0,0 0-1 0 0,0 0 0 0 0,0 0 1 0 0,1 0-1 0 0,0-1 0 0 0,0 1 1 0 0,0 0-1 0 0,0-1 0 0 0,0 1 1 0 0,1-1-1 0 0,-1 0 0 0 0,1 0 1 0 0,0 0-1 0 0,0 0 1 0 0,0-1-1 0 0,1 1 0 0 0,-1-1 1 0 0,0 1-1 0 0,1-1 0 0 0,0 0 1 0 0,-1-1-1 0 0,1 1 0 0 0,0-1 1 0 0,0 1-1 0 0,0-1 0 0 0,0 0 1 0 0,0-1-1 0 0,0 1 0 0 0,0-1 1 0 0,1 1-1 0 0,-1-1 0 0 0,0-1-47 0 0,248 12 374 0 0,-176-34-152 0 0,-76 20-230 0 0,0 1 1 0 0,0-1-1 0 0,-1 0 1 0 0,1 0-1 0 0,-1 1 1 0 0,1-1-1 0 0,-1 0 1 0 0,0 1 0 0 0,0-1-1 0 0,0 0 1 0 0,-1 1-1 0 0,1 0 1 0 0,0-1-1 0 0,-1 1 1 0 0,0 0-1 0 0,0 0 1 0 0,1 0-1 0 0,-1 0 1 0 0,0 0 0 0 0,-1 0-1 0 0,1 0 1 0 0,0 1-1 0 0,0-1 1 0 0,-1 1-1 0 0,1-1 1 0 0,-1 1-1 0 0,1 0 1 0 0,-1 0-1 0 0,0 0 1 0 0,1 1-1 0 0,-2-1 8 0 0,2 0-6 0 0,-250-116-241 0 0,249 116 126 0 0,1 0-1 0 0,0-1 1 0 0,0 0 0 0 0,0 1-1 0 0,0-1 1 0 0,0 0 0 0 0,0 0-1 0 0,1 0 1 0 0,-1-1-1 0 0,1 1 1 0 0,-1 0 0 0 0,1 0-1 0 0,0-1 1 0 0,0 1 0 0 0,0-1-1 0 0,0 1 1 0 0,0-1 0 0 0,0 1-1 0 0,1-1 1 0 0,-1 0 0 0 0,1 1-1 0 0,0-1 1 0 0,0 0 0 0 0,0 1-1 0 0,0-1 1 0 0,0 0 0 0 0,1 1-1 0 0,-1-1 1 0 0,1 0 0 0 0,0-1 121 0 0,15-21-1234 0 0</inkml:trace>
  <inkml:trace contextRef="#ctx0" brushRef="#br0" timeOffset="574.297">1221 12 1688 0 0,'0'0'127'0'0,"-1"0"0"0"0,1 1-1 0 0,-1-1 1 0 0,1 0 0 0 0,-1 0 0 0 0,0 0 0 0 0,1 0-1 0 0,-1 1 1 0 0,1-1 0 0 0,-1 0 0 0 0,1 0-1 0 0,-1 0 1 0 0,0 0 0 0 0,1 0 0 0 0,-1 0 0 0 0,1 0-1 0 0,-1 0 1 0 0,1-1 0 0 0,-1 1 0 0 0,1 0-1 0 0,-1 0 1 0 0,0 0 0 0 0,1-1 0 0 0,-1 1 0 0 0,1 0-1 0 0,-1-1 1 0 0,1 1 0 0 0,0 0 0 0 0,-1-1-1 0 0,1 1 1 0 0,-1 0 0 0 0,1-1 0 0 0,0 1 0 0 0,-1-1-1 0 0,1 1 1 0 0,0-1 0 0 0,-1 1 0 0 0,1-1-1 0 0,0 1 1 0 0,0-1 0 0 0,-1 1 0 0 0,1-1-1 0 0,0 1 1 0 0,0-1 0 0 0,0 0 0 0 0,0 1 0 0 0,0-1-1 0 0,0 1-126 0 0,-7 13 109 0 0,0 0-1 0 0,1 0 0 0 0,1 1 0 0 0,0 0 0 0 0,1 0 1 0 0,0 1-1 0 0,1-1 0 0 0,1 1 0 0 0,1 0 0 0 0,0-1 0 0 0,0 1 1 0 0,2 0-1 0 0,0 0 0 0 0,0-1 0 0 0,4 13-108 0 0,14 50 15 0 0,-3-20-448 0 0,-3 2 0 0 0,-2-1 0 0 0,-3 2 0 0 0,-1 34 433 0 0,-7-92-177 0 0,-1 1-1 0 0,1-1 0 0 0,-1 1 0 0 0,0-1 1 0 0,0 0-1 0 0,0 1 0 0 0,0-1 1 0 0,-1 0-1 0 0,1 0 0 0 0,0 0 0 0 0,-1 0 1 0 0,1 0-1 0 0,-1 0 0 0 0,0 0 0 0 0,0 0 1 0 0,0-1-1 0 0,0 1 0 0 0,0-1 1 0 0,0 1-1 0 0,0-1 0 0 0,0 0 0 0 0,-1 0 1 0 0,1 0-1 0 0,0 0 0 0 0,-1 0 0 0 0,1-1 1 0 0,-1 1-1 0 0,1-1 0 0 0,-1 1 1 0 0,0-1 177 0 0,-14 0-1500 0 0</inkml:trace>
  <inkml:trace contextRef="#ctx0" brushRef="#br0" timeOffset="838.196">946 398 1424 0 0,'1'-1'1112'0'0,"3"-1"-240"0"0,3 0-76 0 0,2 1-104 0 0,2-1-115 0 0,17 0-29 0 0,6-1-104 0 0,0 1-64 0 0,8-1 20 0 0,4 1-188 0 0,1 1-280 0 0,1 1 8 0 0,-2-2-864 0 0,7-3-481 0 0,-5 0 69 0 0,2 0 52 0 0,-7-3-16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6:3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306 227 1712 0 0,'26'-21'1093'0'0,"108"-93"2695"0"0,-133 113-3760 0 0,0-1 0 0 0,1 1 0 0 0,-1-1 0 0 0,0 1 1 0 0,0-1-1 0 0,-1 0 0 0 0,1 1 0 0 0,0-1 0 0 0,-1 0 1 0 0,1 0-1 0 0,-1 1 0 0 0,1-1 0 0 0,-1 0 0 0 0,0 0 1 0 0,1 0-1 0 0,-1 0 0 0 0,0 1 0 0 0,0-1 0 0 0,-1 0 1 0 0,1 0-1 0 0,0 0 0 0 0,-1 0 0 0 0,1 1 0 0 0,-1-1 1 0 0,1 0-1 0 0,-1 0 0 0 0,0 1 0 0 0,0-1 0 0 0,0 1 1 0 0,0-1-1 0 0,0 0 0 0 0,0 1 0 0 0,0 0 0 0 0,0-1 1 0 0,-1 1-1 0 0,1 0 0 0 0,-1 0 0 0 0,1-1 0 0 0,-1 1 1 0 0,1 0-1 0 0,-1 0 0 0 0,1 1 0 0 0,-1-1 0 0 0,0 0 1 0 0,-1 0-29 0 0,-81-21 169 0 0,66 25-160 0 0,-1 2 0 0 0,1 0 0 0 0,0 0-1 0 0,1 2 1 0 0,0 0 0 0 0,0 1 0 0 0,0 1-1 0 0,1 1 1 0 0,0 0 0 0 0,1 1-1 0 0,1 0 1 0 0,-1 1 0 0 0,2 1 0 0 0,-1 0-1 0 0,2 1 1 0 0,0 1 0 0 0,1 0 0 0 0,0 0-1 0 0,1 1 1 0 0,1 0 0 0 0,-3 8-9 0 0,-29 130 117 0 0,43-147-94 0 0,1 0 0 0 0,-1-1 0 0 0,2 1-1 0 0,-1 0 1 0 0,1-1 0 0 0,0 0 0 0 0,0 0 0 0 0,1 0-1 0 0,0-1 1 0 0,0 1 0 0 0,0-1 0 0 0,1 0 0 0 0,0 0-1 0 0,-1-1 1 0 0,2 0 0 0 0,-1 0 0 0 0,0 0 0 0 0,1-1-1 0 0,0 0 1 0 0,0 0 0 0 0,0-1 0 0 0,0 0 0 0 0,0 0-1 0 0,0 0 1 0 0,0-1 0 0 0,1 0 0 0 0,-1-1 0 0 0,1 0-1 0 0,-1 0 1 0 0,0 0 0 0 0,1-1 0 0 0,-1 0 0 0 0,0 0-1 0 0,1-1-21 0 0,-1 0-25 0 0,1 1 1 0 0,-1-2-1 0 0,1 1 1 0 0,-1-1-1 0 0,0 0 1 0 0,0 0 0 0 0,-1-1-1 0 0,1 0 1 0 0,-1 0-1 0 0,1 0 1 0 0,-1-1-1 0 0,-1 0 1 0 0,1 0 0 0 0,-1-1-1 0 0,0 0 1 0 0,0 1-1 0 0,0-2 1 0 0,-1 1-1 0 0,0 0 1 0 0,0-1 0 0 0,-1 0-1 0 0,0 0 1 0 0,0 0-1 0 0,0 0 1 0 0,-1-1-1 0 0,0 1 1 0 0,-1-1 0 0 0,1 1-1 0 0,-2-1 1 0 0,1 1-1 0 0,-1-1 1 0 0,0 0-1 0 0,0 1 1 0 0,-1-1 0 0 0,0 0-1 0 0,-2-4 24 0 0,3 13-3 0 0,0-1 1 0 0,0 1-1 0 0,0 0 1 0 0,0 0-1 0 0,0-1 0 0 0,0 1 1 0 0,0 0-1 0 0,0-1 1 0 0,-1 1-1 0 0,1 0 0 0 0,0-1 1 0 0,0 1-1 0 0,-1 0 0 0 0,1-1 1 0 0,0 1-1 0 0,-1-1 1 0 0,1 1-1 0 0,-1-1 0 0 0,1 1 1 0 0,-1-1-1 0 0,1 1 0 0 0,-1-1 1 0 0,1 1-1 0 0,-1-1 1 0 0,1 1-1 0 0,-1-1 0 0 0,0 0 1 0 0,1 1-1 0 0,-1-1 1 0 0,0 0-1 0 0,1 0 0 0 0,-1 0 1 0 0,0 1-1 0 0,1-1 0 0 0,-1 0 1 0 0,0 0-1 0 0,1 0 1 0 0,-1 0-1 0 0,0 0 0 0 0,0 0 1 0 0,1 0-1 0 0,-1 0 0 0 0,0-1 1 0 0,1 1-1 0 0,-1 0 1 0 0,0 0-1 0 0,1 0 0 0 0,-1-1 1 0 0,0 1-1 0 0,1 0 1 0 0,-1-1-1 0 0,1 1 0 0 0,-1-1 1 0 0,1 1-1 0 0,-1-1 0 0 0,0 1 1 0 0,1-1-1 0 0,0 1 1 0 0,-1-1-1 0 0,1 1 0 0 0,-1-1 1 0 0,1 1-1 0 0,0-1 0 0 0,-1 0 1 0 0,1 1-1 0 0,0-1 1 0 0,0 0-1 0 0,-1 1 0 0 0,1-2 3 0 0,-1 9-18 0 0,0 0 0 0 0,0-1 0 0 0,1 1 0 0 0,0 0 0 0 0,0-1-1 0 0,1 1 1 0 0,-1-1 0 0 0,2 1 0 0 0,-1-1 0 0 0,1 1 0 0 0,-1-1-1 0 0,2 1 1 0 0,-1-1 0 0 0,1 0 0 0 0,0 0 0 0 0,0 0 0 0 0,1-1-1 0 0,-1 1 1 0 0,1-1 0 0 0,1 0 0 0 0,-1 0 0 0 0,1 0 0 0 0,0-1 0 0 0,0 1-1 0 0,0-1 1 0 0,0 0 0 0 0,3 1 18 0 0,112 33-4249 0 0,-108-38 2765 0 0</inkml:trace>
  <inkml:trace contextRef="#ctx0" brushRef="#br0" timeOffset="358.991">690 203 836 0 0,'6'15'266'0'0,"7"17"394"0"0,0 1 0 0 0,-3 1 0 0 0,0 0 0 0 0,-2 1 0 0 0,-2-1 0 0 0,-1 1 0 0 0,-1 17-660 0 0,-4-54 66 0 0,-1 1 0 0 0,0-1 0 0 0,1 1 0 0 0,-1 0 0 0 0,0-1 0 0 0,1 1 0 0 0,-1 0 0 0 0,0-1 0 0 0,0 1 0 0 0,0 0 0 0 0,0 0 0 0 0,-1 0 0 0 0,1 0 1 0 0,0 0-1 0 0,0 0 0 0 0,-1 0 0 0 0,1 0 0 0 0,0 1 0 0 0,-1-1 0 0 0,1 0 0 0 0,-1 1 0 0 0,1-1 0 0 0,-1 1 0 0 0,1 0 0 0 0,-1-1 0 0 0,1 1 0 0 0,-1 0 0 0 0,1 0 0 0 0,-1 0 0 0 0,1 0 0 0 0,-1 0 0 0 0,1 0 0 0 0,-1 1 0 0 0,0-1 1 0 0,1 0-1 0 0,-1 1 0 0 0,1-1 0 0 0,0 1 0 0 0,-1 0 0 0 0,1-1 0 0 0,-1 1 0 0 0,1 0 0 0 0,0 0 0 0 0,0 0 0 0 0,-1 0 0 0 0,1 0 0 0 0,0 0 0 0 0,0 0 0 0 0,0 0 0 0 0,0 0 0 0 0,0 1 0 0 0,0-1 0 0 0,1 0 0 0 0,-1 1 0 0 0,0-1 1 0 0,1 1-1 0 0,-1-1 0 0 0,1 0 0 0 0,-1 1 0 0 0,1-1 0 0 0,0 1 0 0 0,-1 0 0 0 0,1-1 0 0 0,0 2-66 0 0,0-20-187 0 0,0 0 1 0 0,1 0-1 0 0,1 0 1 0 0,1 1-1 0 0,0-1 0 0 0,1 0 1 0 0,1 1-1 0 0,1 0 1 0 0,0 0-1 0 0,1 1 0 0 0,0 0 1 0 0,2 0-1 0 0,0 0 1 0 0,0 1-1 0 0,1 1 0 0 0,1-1 1 0 0,0 2-1 0 0,1-1 1 0 0,0 2-1 0 0,11-9 187 0 0,30-38-3645 0 0,-40 42 2309 0 0</inkml:trace>
  <inkml:trace contextRef="#ctx0" brushRef="#br0" timeOffset="1164.91">1009 310 896 0 0,'15'-4'4953'0'0,"23"2"-5270"0"0,-35 2 680 0 0,42-3-183 0 0,-1-2 1 0 0,1-2 0 0 0,-1-1-1 0 0,-1-3 1 0 0,0-1 0 0 0,0-2-1 0 0,-1-3 1 0 0,9-5-181 0 0,-51 22 1 0 0,4-1-14 0 0,-1 0-1 0 0,1 0 0 0 0,-1 0 1 0 0,0-1-1 0 0,0 1 0 0 0,1-1 1 0 0,-1 0-1 0 0,0 1 0 0 0,0-1 1 0 0,-1-1-1 0 0,1 1 0 0 0,0 0 1 0 0,-1-1-1 0 0,1 1 0 0 0,-1-1 1 0 0,0 0-1 0 0,0 0 0 0 0,0 0 1 0 0,0 0-1 0 0,0 0 0 0 0,-1 0 1 0 0,1 0-1 0 0,-1-1 0 0 0,0 1 1 0 0,0-1-1 0 0,0 1 0 0 0,-1-1 1 0 0,1 1-1 0 0,-1-1 0 0 0,0 1 1 0 0,0-1-1 0 0,0-2 14 0 0,-11-3 9 0 0,-1 0-1 0 0,-1 0 1 0 0,1 1-1 0 0,-1 1 1 0 0,0 0-1 0 0,-1 1 1 0 0,0 0 0 0 0,0 1-1 0 0,0 1 1 0 0,-1 0-1 0 0,1 1 1 0 0,-1 0 0 0 0,0 1-1 0 0,1 1 1 0 0,-1 0-1 0 0,0 2 1 0 0,0-1 0 0 0,0 2-1 0 0,-4 0-8 0 0,8-2 52 0 0,-7 1 0 0 0,-1 1-1 0 0,1 0 0 0 0,0 2 1 0 0,-1 0-1 0 0,1 1 1 0 0,1 0-1 0 0,-1 2 0 0 0,1 0 1 0 0,0 1-1 0 0,1 0 0 0 0,0 2 1 0 0,0 0-1 0 0,1 1 1 0 0,0 0-1 0 0,1 1 0 0 0,-1 2-51 0 0,12-10 14 0 0,-1-1 0 0 0,1 1-1 0 0,0 0 1 0 0,1 0-1 0 0,-1 0 1 0 0,1 1 0 0 0,0-1-1 0 0,0 1 1 0 0,0-1 0 0 0,0 1-1 0 0,1 0 1 0 0,0-1-1 0 0,0 1 1 0 0,0 0 0 0 0,0 0-1 0 0,1 0 1 0 0,0 0-1 0 0,0 0 1 0 0,0 0 0 0 0,1 0-1 0 0,0 0 1 0 0,0-1 0 0 0,0 1-1 0 0,0 0 1 0 0,1 0-1 0 0,0-1 1 0 0,0 1 0 0 0,0-1-1 0 0,0 1 1 0 0,1-1 0 0 0,-1 0-1 0 0,1 0 1 0 0,0 0-1 0 0,1-1 1 0 0,-1 1 0 0 0,1-1-1 0 0,-1 1 1 0 0,1-1-1 0 0,1 0-13 0 0,12 12 26 0 0,1-2 0 0 0,1 0 0 0 0,0-1 0 0 0,1-1 0 0 0,0 0 0 0 0,1-2 0 0 0,0 0 0 0 0,1-1-26 0 0,236 46-793 0 0,-72-57-3462 0 0,-96-13 2847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0:5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1352 618 1060 0 0,'18'-16'3419'0'0,"1"13"-431"0"0,10-29-2208 0 0,-40 70-282 0 0,-78 214-206 0 0,57-129-662 0 0,16-104-5475 0 0,12-23 4611 0 0</inkml:trace>
  <inkml:trace contextRef="#ctx0" brushRef="#br0" timeOffset="275.571">1199 757 944 0 0,'7'-26'6629'0'0,"16"41"-5236"0"0,-16-9-1548 0 0,213 158 440 0 0,-184-119-3710 0 0,-36-44 2093 0 0,-2 1 100 0 0,-10 7 57 0 0</inkml:trace>
  <inkml:trace contextRef="#ctx0" brushRef="#br0" timeOffset="542.383">1172 903 1816 0 0,'9'1'5584'0'0,"32"1"-5132"0"0,66-26-1253 0 0,-46-8-2738 0 0,-49 22 2267 0 0</inkml:trace>
  <inkml:trace contextRef="#ctx0" brushRef="#br0" timeOffset="1226.978">1345 568 1796 0 0,'-13'0'151'0'0,"1"1"0"0"0,0-1 0 0 0,-1 2-1 0 0,1 0 1 0 0,0 0 0 0 0,0 2 0 0 0,0-1-1 0 0,0 1 1 0 0,1 1 0 0 0,-1 0 0 0 0,1 0 0 0 0,1 2-1 0 0,-1-1 1 0 0,1 1 0 0 0,0 0 0 0 0,0 1 0 0 0,1 1-1 0 0,0-1 1 0 0,1 1 0 0 0,0 1 0 0 0,0-1 0 0 0,1 1-1 0 0,0 1 1 0 0,1-1 0 0 0,0 1 0 0 0,0 1 0 0 0,2-1-1 0 0,-1 1 1 0 0,1-1 0 0 0,1 1 0 0 0,0 0-1 0 0,1 1 1 0 0,0-1 0 0 0,1 0 0 0 0,0 0 0 0 0,1 12-151 0 0,2-10 73 0 0,0-1 0 0 0,0 0 0 0 0,1 0 1 0 0,1 0-1 0 0,0 0 0 0 0,1-1 0 0 0,1 1 0 0 0,-1-1 1 0 0,2 0-1 0 0,0-1 0 0 0,0 0 0 0 0,1 0 0 0 0,1 0 1 0 0,-1-1-1 0 0,2-1 0 0 0,-1 1 0 0 0,1-1 0 0 0,1-1 1 0 0,0 0-1 0 0,0 0 0 0 0,8 3-73 0 0,-3-3 63 0 0,1 0 1 0 0,0-2-1 0 0,0 1 0 0 0,1-2 1 0 0,-1-1-1 0 0,1 0 0 0 0,1-1 0 0 0,-1-1 1 0 0,0 0-1 0 0,0-2 0 0 0,1 0 1 0 0,-1-1-1 0 0,0-1 0 0 0,9-2-63 0 0,-10 3-32 0 0,-1-1 0 0 0,1 0 1 0 0,-1-2-1 0 0,0 0 0 0 0,0 0 0 0 0,-1-2 0 0 0,1 0 0 0 0,-1 0 0 0 0,0-2 0 0 0,-1 0 1 0 0,0 0-1 0 0,0-2 0 0 0,-1 1 0 0 0,0-2 0 0 0,-1 0 0 0 0,0 0 0 0 0,0-1 0 0 0,-1-1 0 0 0,-1 1 1 0 0,0-2-1 0 0,-1 0 0 0 0,-1 0 0 0 0,0 0 0 0 0,-1-1 0 0 0,0 0 0 0 0,-1-1 0 0 0,2-7 32 0 0,-5 7-8 0 0,0 0 0 0 0,-1 0 0 0 0,0-1 0 0 0,-2 1-1 0 0,0 0 1 0 0,0 0 0 0 0,-2-1 0 0 0,0 1-1 0 0,-1 0 1 0 0,0 0 0 0 0,-2 1 0 0 0,1-1 0 0 0,-2 1-1 0 0,0 0 1 0 0,-1 0 0 0 0,-1 1 0 0 0,0 0-1 0 0,0 0 1 0 0,-2 1 0 0 0,0 0 0 0 0,0 0 0 0 0,-1 1-1 0 0,-1 1 1 0 0,0 0 0 0 0,0 0 0 0 0,-1 1-1 0 0,0 1 1 0 0,-1 0 0 0 0,0 1 0 0 0,-1 1 0 0 0,1 0-1 0 0,-1 0 1 0 0,-1 2 0 0 0,1 0 0 0 0,-1 1-1 0 0,-9-1 9 0 0,5 1 23 0 0,0 1 0 0 0,0 1 0 0 0,-1 1 0 0 0,1 1 0 0 0,0 0 0 0 0,0 2 0 0 0,0 0 0 0 0,0 2 0 0 0,0 0 0 0 0,0 1 0 0 0,1 1 0 0 0,0 0 0 0 0,0 2 0 0 0,0 0-1 0 0,1 2-22 0 0,6-3 13 0 0,1 0 0 0 0,1 1 0 0 0,-1 1 0 0 0,1-1 0 0 0,1 2 0 0 0,0-1 0 0 0,0 1 0 0 0,1 1 0 0 0,0 0 0 0 0,0 0 0 0 0,2 0 0 0 0,-1 1 0 0 0,1 0 0 0 0,1 0 0 0 0,0 0 0 0 0,1 1 0 0 0,1 0 0 0 0,-1 0 0 0 0,2 0 0 0 0,0 0 0 0 0,1 0 0 0 0,0 1 0 0 0,1-1 0 0 0,0 0 0 0 0,1 1 0 0 0,0-1 0 0 0,1 0 0 0 0,1 0 0 0 0,0 0 0 0 0,1 0 0 0 0,1-1 0 0 0,-1 1 0 0 0,2-1 0 0 0,0 0 0 0 0,0-1 0 0 0,1 1 0 0 0,1-1 0 0 0,0-1 0 0 0,7 9-13 0 0,-5-7 20 0 0,1 0 1 0 0,-1-1 0 0 0,2 0-1 0 0,0 0 1 0 0,0-1 0 0 0,1-1 0 0 0,0 0-1 0 0,0-1 1 0 0,1-1 0 0 0,0 0 0 0 0,0 0-1 0 0,1-2 1 0 0,0 0 0 0 0,0 0-1 0 0,0-1 1 0 0,1-1 0 0 0,-1-1 0 0 0,1 0-1 0 0,0-1 1 0 0,-1-1 0 0 0,8-1-21 0 0,-14 1-5 0 0,-1-1 0 0 0,0 0 0 0 0,1-1 0 0 0,-1 0 0 0 0,0 0 0 0 0,0-1 0 0 0,0 0 0 0 0,0 0 1 0 0,-1-1-1 0 0,1 0 0 0 0,-1 0 0 0 0,0-1 0 0 0,0 0 0 0 0,-1 0 0 0 0,1-1 0 0 0,-1 0 0 0 0,0 0 0 0 0,-1 0 0 0 0,0 0 0 0 0,0-1 0 0 0,0 0 0 0 0,-1 0 1 0 0,1-1-1 0 0,-2 1 0 0 0,1-1 0 0 0,-1 0 0 0 0,0 0 0 0 0,-1 0 0 0 0,0 0 0 0 0,0 0 0 0 0,-1-1 0 0 0,0 1 0 0 0,0-3 5 0 0,-2 1-3 0 0,1-1 0 0 0,-1 1 0 0 0,-1 0 0 0 0,0-1 0 0 0,0 1 0 0 0,-1 0 0 0 0,-1 0 0 0 0,1 0 0 0 0,-1 1-1 0 0,-1-1 1 0 0,0 1 0 0 0,0 0 0 0 0,-1 1 0 0 0,0-1 0 0 0,-1 1 0 0 0,0 0 0 0 0,0 0 0 0 0,0 1 0 0 0,-1 0 0 0 0,0 1 0 0 0,-1-1-1 0 0,0 2 1 0 0,1-1 0 0 0,-2 1 0 0 0,1 0 0 0 0,-1 1 0 0 0,1 0 0 0 0,-1 1 0 0 0,0 0 0 0 0,0 0 0 0 0,-1 1 0 0 0,1 1 0 0 0,0 0 0 0 0,-10 0 3 0 0,-85 33-996 0 0,68 33-3478 0 0,36-60 3044 0 0,1 4-20 0 0</inkml:trace>
  <inkml:trace contextRef="#ctx0" brushRef="#br0" timeOffset="1504.004">1458 825 936 0 0,'0'0'728'0'0,"0"0"-124"0"0,2 2-520 0 0,-2-1-184 0 0,0-1-348 0 0</inkml:trace>
  <inkml:trace contextRef="#ctx0" brushRef="#br0" timeOffset="392088.286">200 225 1492 0 0,'0'0'536'0'0,"-4"0"-40"0"0,-81 7 3927 0 0,72-7-3516 0 0,27 2-573 0 0,25 4-104 0 0,1103 17 836 0 0,-1140-23-1384 0 0,21-13-5236 0 0,-23 10 4294 0 0</inkml:trace>
  <inkml:trace contextRef="#ctx0" brushRef="#br0" timeOffset="392477.468">1071 5 2128 0 0,'2'-5'3231'0'0,"58"10"-2151"0"0,-51-3-1030 0 0,-1 0 0 0 0,0 1 1 0 0,0 0-1 0 0,-1 0 0 0 0,1 0 0 0 0,-1 1 1 0 0,1 0-1 0 0,-1 1 0 0 0,0-1 1 0 0,-1 1-1 0 0,1 1 0 0 0,-1-1 1 0 0,0 1-1 0 0,0 0 0 0 0,-1 1 1 0 0,0-1-1 0 0,0 1 0 0 0,0 0 1 0 0,-1 0-1 0 0,0 1 0 0 0,0-1 0 0 0,-1 1 1 0 0,0 0-1 0 0,-1 0 0 0 0,1 0 1 0 0,-1 0-1 0 0,-1 0 0 0 0,0 1 1 0 0,0-1-1 0 0,-1 0 0 0 0,1 1 1 0 0,-2-1-1 0 0,1 0 0 0 0,-1 1 1 0 0,-1-1-1 0 0,0 0 0 0 0,0 0 0 0 0,0 0 1 0 0,-1 1-51 0 0,-12 15 70 0 0,-1-1 0 0 0,-2 0 0 0 0,0-1 0 0 0,-1-1 0 0 0,-1-1 0 0 0,-1 0-1 0 0,0-2 1 0 0,-2-1 0 0 0,0 0 0 0 0,-1-2 0 0 0,0 0 0 0 0,-1-2 0 0 0,-1-1 0 0 0,-11 3-70 0 0,15-8-1111 0 0,19-14-3720 0 0,15-4 3653 0 0</inkml:trace>
  <inkml:trace contextRef="#ctx0" brushRef="#br0" timeOffset="393332.899">11 760 1528 0 0,'-11'14'2246'0'0,"45"1"-1186"0"0,375 15 1223 0 0,-76-7-1328 0 0,-323-28-2144 0 0,-17-7-3337 0 0,4 9 3257 0 0</inkml:trace>
  <inkml:trace contextRef="#ctx0" brushRef="#br0" timeOffset="393579.312">737 637 1140 0 0,'12'4'161'0'0,"0"1"-1"0"0,-1 0 1 0 0,1 1-1 0 0,-1 0 1 0 0,-1 1-1 0 0,1 1 1 0 0,-1-1-1 0 0,0 2 1 0 0,0-1-1 0 0,-1 1 1 0 0,-1 1-1 0 0,1-1 1 0 0,-2 1-1 0 0,1 1 1 0 0,-1 0-1 0 0,-1 0 1 0 0,0 0 0 0 0,0 1-1 0 0,-1 0 1 0 0,-1 0-1 0 0,0 0 1 0 0,-1 0-1 0 0,0 1 1 0 0,-1-1-1 0 0,0 1 1 0 0,-1 0-1 0 0,0-1 1 0 0,-1 1-1 0 0,-1 0 1 0 0,0 0-1 0 0,0 0 1 0 0,-2-1-1 0 0,1 1 1 0 0,-5 9-161 0 0,-5 2 43 0 0,0 0 1 0 0,-2-1 0 0 0,-1-1-1 0 0,-1 0 1 0 0,-1-1-1 0 0,-1-1 1 0 0,-1 0-1 0 0,0-1 1 0 0,-9 4-44 0 0,-201 129-4180 0 0,169-121 2946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2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182 208 1332 0 0,'-20'-3'2971'0'0,"-15"-25"-1713"0"0,104 27 426 0 0,460 11-234 0 0,-151 2-2864 0 0,-378-12 1337 0 0,-1 0 1 0 0,1 0 0 0 0,-1 0 0 0 0,1 0 0 0 0,0 0-1 0 0,-1 0 1 0 0,1 0 0 0 0,-1 0 0 0 0,1 0 0 0 0,0 1-1 0 0,-1-1 1 0 0,1 0 0 0 0,0 0 0 0 0,-1 0 0 0 0,1 1-1 0 0,0-1 1 0 0,-1 0 0 0 0,1 0 0 0 0,0 1 0 0 0,-1-1-1 0 0,1 0 1 0 0,0 1 0 0 0,0-1 0 0 0,-1 0-1 0 0,1 1 1 0 0,0-1 0 0 0,0 0 0 0 0,0 1 0 0 0,0-1-1 0 0,-1 1 1 0 0,1-1 0 0 0,0 0 0 0 0,0 1 0 0 0,0-1-1 0 0,0 1 1 0 0,0-1 0 0 0,0 0 0 0 0,0 1 0 0 0,0-1-1 0 0,0 1 1 0 0,0-1 0 0 0,0 0 0 0 0,0 1 0 0 0,1-1-1 0 0,-1 1 1 0 0,0-1 0 0 0,0 0 0 0 0,0 1-1 0 0,0-1 1 0 0,1 0 0 0 0,-1 1 0 0 0,0-1 0 0 0,1 1 76 0 0,-21 4-1498 0 0</inkml:trace>
  <inkml:trace contextRef="#ctx0" brushRef="#br0" timeOffset="327.946">1 466 1504 0 0,'118'18'3410'0'0,"556"14"93"0"0,-414-27-5344 0 0,-262-12-1242 0 0,-1 2 2194 0 0</inkml:trace>
  <inkml:trace contextRef="#ctx0" brushRef="#br0" timeOffset="717.53">897 11 1988 0 0,'-7'-10'4418'0'0,"33"11"-3209"0"0,37 14-807 0 0,-46-12-307 0 0,-1 0 0 0 0,0 2 0 0 0,0 0 0 0 0,0 1 0 0 0,-1 0 0 0 0,0 1 0 0 0,0 1-1 0 0,0 1 1 0 0,-1 0 0 0 0,-1 0 0 0 0,0 2 0 0 0,0-1 0 0 0,0 2 0 0 0,-2 0 0 0 0,1 0 0 0 0,-2 1-1 0 0,0 0 1 0 0,0 1 0 0 0,-1 0 0 0 0,-1 1 0 0 0,0 0 0 0 0,-1 0 0 0 0,-1 0 0 0 0,0 1-1 0 0,-1 0 1 0 0,-1 0 0 0 0,-1 1 0 0 0,0-1 0 0 0,-1 1-95 0 0,-3-3 68 0 0,0 0-1 0 0,-1 0 1 0 0,-1 0 0 0 0,0-1-1 0 0,-1 1 1 0 0,0-1-1 0 0,-1 0 1 0 0,-1 0 0 0 0,0-1-1 0 0,-1 1 1 0 0,0-1 0 0 0,-1-1-1 0 0,0 0 1 0 0,-1 0 0 0 0,0 0-1 0 0,-1-1 1 0 0,0 0-1 0 0,-9 6-67 0 0,-221 143 410 0 0,182-127-588 0 0,-91 75-3757 0 0,90-62-1288 0 0,58-44 4023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3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1744 0 0,'0'-65'9474'0'0,"0"65"-9436"0"0,0 0-117 0 0,0 0-89 0 0,0 0-190 0 0,2-2-2070 0 0,3 44-2637 0 0,-5-29 3791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4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1484 0 0,'0'1'77'0'0,"0"0"-1"0"0,0-1 0 0 0,0 1 1 0 0,1 0-1 0 0,-1 0 1 0 0,0 0-1 0 0,0 0 1 0 0,0 0-1 0 0,1-1 1 0 0,-1 1-1 0 0,0 0 0 0 0,1 0 1 0 0,-1-1-1 0 0,0 1 1 0 0,1 0-1 0 0,-1 0 1 0 0,1-1-1 0 0,0 1 1 0 0,-1 0-1 0 0,1-1 0 0 0,-1 1 1 0 0,1-1-1 0 0,0 1 1 0 0,-1-1-1 0 0,1 1 1 0 0,0-1-1 0 0,0 1 1 0 0,-1-1-1 0 0,1 0 0 0 0,0 1 1 0 0,0-1-1 0 0,0 0 1 0 0,0 0-1 0 0,-1 0 1 0 0,1 0-1 0 0,0 0 1 0 0,0 1-1 0 0,0-2 0 0 0,0 1 1 0 0,0 0-1 0 0,-1 0 1 0 0,1 0-1 0 0,0 0 1 0 0,0 0-1 0 0,0-1 0 0 0,0 1 1 0 0,-1 0-1 0 0,1-1 1 0 0,0 1-1 0 0,0-1 1 0 0,-1 1-1 0 0,1 0 1 0 0,0-1-1 0 0,-1 0 0 0 0,1 1 1 0 0,0-1-1 0 0,-1 1 1 0 0,1-1-1 0 0,-1 0 1 0 0,1 0-1 0 0,-1 1 1 0 0,1-1-77 0 0,10 79 515 0 0,-11-78-511 0 0,18 387 1776 0 0,20-228-1338 0 0,-27-126 309 0 0,-4-52 13 0 0,-5 9-803 0 0,0-1-1 0 0,-2 0 1 0 0,1 0 0 0 0,-1 0-1 0 0,-1 0 1 0 0,1 0-1 0 0,-2 0 1 0 0,0 0-1 0 0,0 0 1 0 0,-1 0 0 0 0,0 1-1 0 0,-1 0 1 0 0,0-1-1 0 0,-1 1 1 0 0,0 1-1 0 0,-1-1 1 0 0,0 1 0 0 0,0 0-1 0 0,-1 0 1 0 0,0 0-1 0 0,0 1 1 0 0,-1 1-1 0 0,0-1 1 0 0,-1 1-1 0 0,1 0 1 0 0,-1 1 0 0 0,-1 0-1 0 0,-8-4 40 0 0,5 9-9 0 0,1 0 0 0 0,0 1 0 0 0,-1 1-1 0 0,1 0 1 0 0,0 0 0 0 0,0 1 0 0 0,0 1 0 0 0,0 0 0 0 0,0 1-1 0 0,0 0 1 0 0,1 1 0 0 0,0 0 0 0 0,0 1 0 0 0,0 0 0 0 0,1 0-1 0 0,0 1 1 0 0,0 1 0 0 0,0 0 0 0 0,1 0 0 0 0,0 1 0 0 0,-1 2 9 0 0,6-7 0 0 0,0 1 1 0 0,0-1 0 0 0,0 0-1 0 0,1 1 1 0 0,0 0 0 0 0,-1 0-1 0 0,2 0 1 0 0,-1 0 0 0 0,1 0-1 0 0,0 1 1 0 0,0-1 0 0 0,0 0-1 0 0,1 1 1 0 0,0 0 0 0 0,0-1-1 0 0,0 1 1 0 0,1 0 0 0 0,-1 0-1 0 0,2-1 1 0 0,-1 1 0 0 0,1 5-1 0 0,3-4-1 0 0,0 0 0 0 0,0-1 0 0 0,1 1 0 0 0,0-1 1 0 0,0 0-1 0 0,1-1 0 0 0,-1 1 0 0 0,1-1 1 0 0,0 0-1 0 0,1 0 0 0 0,-1-1 0 0 0,1 0 1 0 0,0 0-1 0 0,0-1 0 0 0,0 1 0 0 0,0-1 1 0 0,1-1-1 0 0,-1 0 0 0 0,1 0 0 0 0,-1 0 1 0 0,1-1-1 0 0,0 0 0 0 0,0-1 0 0 0,0 1 1 0 0,1-2 0 0 0,7 2-109 0 0,0-1 0 0 0,0-1 0 0 0,0-1 0 0 0,-1 0 0 0 0,1-1 0 0 0,0-1 0 0 0,-1 0 0 0 0,0-1 0 0 0,0-1 0 0 0,-1 0 0 0 0,1-1 0 0 0,7-6 109 0 0,-6 1-184 0 0,0 0-1 0 0,-1-2 1 0 0,-1 1 0 0 0,0-2 0 0 0,-1 0 0 0 0,-1-1 0 0 0,0 0 0 0 0,-1-1-1 0 0,-1 0 1 0 0,0 0 0 0 0,5-15 184 0 0,20-20 328 0 0,-35 52-270 0 0,15 80 705 0 0,-13-65-704 0 0,-1 0 0 0 0,2-1 0 0 0,0 1-1 0 0,1-1 1 0 0,0 1 0 0 0,1-1 0 0 0,1 0 0 0 0,0-1 0 0 0,0 0 0 0 0,2 0-1 0 0,7 11-58 0 0,-14-23-106 0 0,0 0-1 0 0,0-1 0 0 0,0 1 0 0 0,0 0 0 0 0,0-1 0 0 0,1 1 1 0 0,-1-1-1 0 0,0 1 0 0 0,0-1 0 0 0,0 0 0 0 0,1 0 0 0 0,-1 1 1 0 0,0-1-1 0 0,0 0 0 0 0,1 0 0 0 0,-1 0 0 0 0,0 0 0 0 0,0 0 1 0 0,1 0-1 0 0,-1-1 0 0 0,0 1 0 0 0,0 0 0 0 0,0-1 0 0 0,1 1 1 0 0,-1-1-1 0 0,0 1 0 0 0,0-1 0 0 0,0 1 0 0 0,0-1 0 0 0,0 0 1 0 0,0 0-1 0 0,0 1 0 0 0,0-1 0 0 0,0 0 0 0 0,0 0 0 0 0,-1 0 1 0 0,1 0-1 0 0,0 0 0 0 0,0 0 0 0 0,-1 0 0 0 0,1 0 0 0 0,-1-1 1 0 0,1 1 106 0 0,10-18-1388 0 0</inkml:trace>
  <inkml:trace contextRef="#ctx0" brushRef="#br0" timeOffset="278.818">621 161 1416 0 0,'0'-7'1472'0'0,"0"2"-288"0"0,-2 0-192 0 0,2-1-63 0 0,0 2-97 0 0,0 1-220 0 0,0-2-164 0 0,-2 2-148 0 0,0-2-160 0 0,2 1-152 0 0,0 4-4 0 0,0-1-440 0 0,2 1-104 0 0,0 1-456 0 0,2-1 79 0 0,-1 2-575 0 0,-1 0 36 0 0</inkml:trace>
  <inkml:trace contextRef="#ctx0" brushRef="#br0" timeOffset="855.221">758 319 976 0 0,'35'285'4844'0'0,"-28"-230"-3227"0"0,-7-55-1286 0 0,0 0 58 0 0,0 0-36 0 0,17-1 871 0 0,130-261-1885 0 0,-145 260 615 0 0,-1 0-1 0 0,1 0 1 0 0,0 1 0 0 0,0-1-1 0 0,0 0 1 0 0,0 1 0 0 0,0 0 0 0 0,1-1-1 0 0,-1 1 1 0 0,0 0 0 0 0,0 0-1 0 0,1 0 1 0 0,-1 0 0 0 0,1 0 0 0 0,-1 1-1 0 0,1-1 1 0 0,-1 1 0 0 0,1 0 0 0 0,-1 0-1 0 0,1 0 1 0 0,0 0 0 0 0,-1 0-1 0 0,1 0 1 0 0,-1 1 0 0 0,1-1 0 0 0,-1 1-1 0 0,1-1 1 0 0,-1 1 0 0 0,0 0-1 0 0,1 0 1 0 0,-1 0 0 0 0,0 1 0 0 0,0-1-1 0 0,1 0 1 0 0,-1 1 0 0 0,0 0-1 0 0,0-1 1 0 0,-1 1 0 0 0,1 0 0 0 0,1 1 46 0 0,52 92-593 0 0,-46-60 1609 0 0,2-51-1038 0 0,1 0 1 0 0,0 1-1 0 0,1 0 0 0 0,1 1 0 0 0,0 1 0 0 0,1 0 0 0 0,1 1 0 0 0,0 0 0 0 0,8-3 22 0 0,-18 10-8 0 0,-3 3-8 0 0,0 1 1 0 0,0-1-1 0 0,0 0 0 0 0,0 1 1 0 0,1 0-1 0 0,-1 0 0 0 0,0 0 0 0 0,0 0 1 0 0,1 0-1 0 0,-1 1 0 0 0,1-1 1 0 0,-1 1-1 0 0,1 0 0 0 0,-1 0 1 0 0,0 0-1 0 0,1 1 0 0 0,-1-1 1 0 0,1 1-1 0 0,-1 0 0 0 0,0 0 1 0 0,0 0-1 0 0,1 0 0 0 0,-1 0 0 0 0,0 1 1 0 0,0-1-1 0 0,0 1 0 0 0,0 0 1 0 0,-1 0-1 0 0,1 0 0 0 0,0 0 1 0 0,-1 1-1 0 0,1-1 0 0 0,-1 1 1 0 0,0 0-1 0 0,0-1 0 0 0,0 1 0 0 0,1 1 16 0 0,57 114-216 0 0,-23-23-2967 0 0,-33-88 1867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4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30 251 1556 0 0,'-29'-52'3620'0'0,"62"-31"-2507"0"0,-21 72-1063 0 0,-1 0-1 0 0,1 1 1 0 0,1 0-1 0 0,0 0 1 0 0,0 2-1 0 0,1 0 0 0 0,0 0 1 0 0,0 1-1 0 0,1 1 1 0 0,0 0-1 0 0,0 2 1 0 0,0-1-1 0 0,1 2 1 0 0,0 0-1 0 0,-1 0 1 0 0,1 2-1 0 0,16 0-49 0 0,-23 2 20 0 0,1 1-1 0 0,-1 0 1 0 0,0 1 0 0 0,0 0 0 0 0,0 0-1 0 0,0 1 1 0 0,0 0 0 0 0,-1 1 0 0 0,1 0-1 0 0,-1 0 1 0 0,-1 1 0 0 0,1 0 0 0 0,-1 0-1 0 0,0 0 1 0 0,0 1 0 0 0,-1 0 0 0 0,0 1-1 0 0,0 0 1 0 0,0-1 0 0 0,-1 2-1 0 0,-1-1 1 0 0,1 1 0 0 0,-1-1 0 0 0,-1 1-1 0 0,0 0 1 0 0,0 1 0 0 0,0-1 0 0 0,-2 0-1 0 0,1 1 1 0 0,-1-1 0 0 0,0 1 0 0 0,-1-1-1 0 0,0 1 1 0 0,0 0 0 0 0,-1-1 0 0 0,-1 1-1 0 0,0-1 1 0 0,0 1 0 0 0,0-1 0 0 0,-1 0-1 0 0,-1 0 1 0 0,0 0 0 0 0,-3 5-20 0 0,-141 200 2301 0 0,172-185-1449 0 0,-22-28-879 0 0,216 6 766 0 0,16-32-591 0 0,-234 25-160 0 0,0-1-1 0 0,-1 1 1 0 0,1 0-1 0 0,-1-1 0 0 0,1 1 1 0 0,0 0-1 0 0,-1-1 0 0 0,1 1 1 0 0,0-1-1 0 0,0 1 1 0 0,-1-1-1 0 0,1 1 0 0 0,0-1 1 0 0,0 1-1 0 0,0-1 0 0 0,0 1 1 0 0,-1-1-1 0 0,1 1 1 0 0,0-1-1 0 0,0 1 0 0 0,0-1 1 0 0,0 1-1 0 0,0-1 0 0 0,0 1 1 0 0,0-1-1 0 0,0 1 1 0 0,1-1-1 0 0,-1 1 0 0 0,0-1 1 0 0,0 1-1 0 0,0-1 0 0 0,0 1 1 0 0,1 0-1 0 0,-1-1 1 0 0,0 1-1 0 0,1-1 0 0 0,-1 1 1 0 0,0-1-1 0 0,1 1 0 0 0,-1 0 1 0 0,0-1-1 0 0,1 1 1 0 0,-1 0-1 0 0,0-1 0 0 0,1 1 1 0 0,-1 0-1 0 0,1 0 0 0 0,-1-1 1 0 0,1 1-1 0 0,-1 0 1 0 0,1 0-1 0 0,-1 0 0 0 0,1 0 1 0 0,-1 0-1 0 0,1 0 0 0 0,-1 0 1 0 0,1 0-1 0 0,-1 0 1 0 0,1 0-1 0 0,-1 0 0 0 0,1 0 1 0 0,-1 0-1 0 0,1 0 0 0 0,-1 0 1 0 0,1 0-1 0 0,-1 0 1 0 0,1 1 12 0 0,-12-32-8047 0 0,11 19 6523 0 0</inkml:trace>
  <inkml:trace contextRef="#ctx0" brushRef="#br0" timeOffset="293.72">912 281 1460 0 0,'23'-5'5242'0'0,"103"-18"-4105"0"0,91 1 243 0 0,-211 21-1263 0 0,-17-1-1672 0 0,10-4-2839 0 0,5 2 2971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4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184 222 1076 0 0,'63'255'4481'0'0,"-32"-40"-1874"0"0,-32-212-2572 0 0,0 0-1 0 0,0 0 1 0 0,0 1 0 0 0,0-1 0 0 0,-1 0-1 0 0,1 0 1 0 0,-1 0 0 0 0,0-1-1 0 0,0 1 1 0 0,0 0 0 0 0,0-1 0 0 0,0 1-1 0 0,-1-1 1 0 0,1 0 0 0 0,-1 1-1 0 0,1-1 1 0 0,-1-1 0 0 0,0 1-1 0 0,0 0 1 0 0,0-1 0 0 0,0 1 0 0 0,0-1-1 0 0,0 0 1 0 0,-1 0 0 0 0,1 0-1 0 0,0 0 1 0 0,0-1 0 0 0,-1 1 0 0 0,1-1-1 0 0,0 0 1 0 0,-1 0 0 0 0,1 0-1 0 0,-1 0 1 0 0,1-1 0 0 0,0 1-1 0 0,0-1 1 0 0,-1 0 0 0 0,0 0-35 0 0,-5-4-25 0 0,-1 1 0 0 0,1-1 0 0 0,0 0-1 0 0,0-1 1 0 0,1 0 0 0 0,-1-1 0 0 0,2 1 0 0 0,-1-2 0 0 0,1 1 0 0 0,0-1 0 0 0,0 0 0 0 0,1 0 0 0 0,0-1 0 0 0,0 0-1 0 0,1 0 1 0 0,0 0 0 0 0,1-1 0 0 0,0 0 0 0 0,1 0 0 0 0,-2-4 25 0 0,-27-217-1379 0 0,32 215 1369 0 0,0 0-1 0 0,2 1 1 0 0,0-1 0 0 0,0 1-1 0 0,2-1 1 0 0,0 1-1 0 0,1 0 1 0 0,0 0 0 0 0,1 1-1 0 0,1-1 1 0 0,0 1-1 0 0,1 1 1 0 0,0-1 0 0 0,1 1-1 0 0,1 1 1 0 0,0 0 0 0 0,1 0-1 0 0,0 1 1 0 0,0 0-1 0 0,1 1 1 0 0,1 1 0 0 0,0 0-1 0 0,0 0 1 0 0,1 1-1 0 0,0 1 1 0 0,0 0 0 0 0,1 1-1 0 0,13-4 11 0 0,-25 11 4 0 0,-1 1 0 0 0,1-1 1 0 0,-1 0-1 0 0,1 1 0 0 0,-1-1 0 0 0,0 1 0 0 0,0 0 0 0 0,0 0 0 0 0,0-1 0 0 0,0 1 0 0 0,0 1 0 0 0,0-1 0 0 0,-1 0 0 0 0,1 0 0 0 0,-1 1 0 0 0,1-1 0 0 0,-1 1 0 0 0,0-1 0 0 0,0 1 0 0 0,0-1 1 0 0,0 1-1 0 0,-1 0 0 0 0,1 0 0 0 0,-1-1 0 0 0,0 1 0 0 0,1 0 0 0 0,-1 0 0 0 0,0-1 0 0 0,-1 1 0 0 0,1 0 0 0 0,0 0 0 0 0,-1-1 0 0 0,0 1 0 0 0,0 0 0 0 0,1-1 0 0 0,-2 2-4 0 0,-3 12 40 0 0,-1-1 1 0 0,0 1-1 0 0,-1-1 0 0 0,-1-1 0 0 0,0 0 0 0 0,-1 0 0 0 0,-1 0 0 0 0,0-1 0 0 0,0-1 0 0 0,-2 0 0 0 0,1 0 1 0 0,-1-1-1 0 0,-1 0 0 0 0,-3 0-40 0 0,-48 46 719 0 0,64-56-672 0 0,0-1 9 0 0,3 1-2 0 0,154 43 269 0 0,50 57-999 0 0,-65-28-3297 0 0,-122-65 2641 0 0,-3-5 51 0 0</inkml:trace>
  <inkml:trace contextRef="#ctx0" brushRef="#br0" timeOffset="418.74">712 177 1280 0 0,'87'380'6474'0'0,"-70"-335"-3578"0"0,-3-67-1971 0 0,161-366 1366 0 0,-109 241-3509 0 0,-58 141-269 0 0,-4 5-6314 0 0,-4 1 6521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4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560 460 1172 0 0,'49'-58'1474'0'0,"-49"57"-1440"0"0,1-1-1 0 0,-1 1 0 0 0,0-1 1 0 0,1 1-1 0 0,-1-1 1 0 0,0 0-1 0 0,0 1 1 0 0,0-1-1 0 0,-1 0 0 0 0,1 1 1 0 0,0-1-1 0 0,-1 1 1 0 0,1-1-1 0 0,-1 1 0 0 0,1-1 1 0 0,-1 1-1 0 0,1-1 1 0 0,-1 1-1 0 0,0-1 1 0 0,0 1-1 0 0,0 0 0 0 0,0-1 1 0 0,0 1-1 0 0,0 0 1 0 0,0 0-1 0 0,-1 0 0 0 0,1 0 1 0 0,0 0-1 0 0,0 0 1 0 0,-1 0-1 0 0,1 0 1 0 0,-1 1-1 0 0,1-1 0 0 0,-1 0 1 0 0,1 1-1 0 0,-1-1 1 0 0,-1 1-34 0 0,1-1 46 0 0,-12-4 55 0 0,-1 0 0 0 0,0 2 0 0 0,0 0 0 0 0,-1 0 0 0 0,1 1 0 0 0,-1 1 0 0 0,1 1 0 0 0,0 0 0 0 0,-1 1 0 0 0,1 1 0 0 0,-1 0 0 0 0,1 1 0 0 0,0 1 0 0 0,0 0 0 0 0,1 1 0 0 0,-1 0 0 0 0,-6 5-101 0 0,0-3 92 0 0,1 1 0 0 0,0 1 0 0 0,0 1 0 0 0,1 1 0 0 0,0 0 0 0 0,1 2 0 0 0,0 0 1 0 0,1 1-1 0 0,0 0 0 0 0,2 2 0 0 0,-1 0 0 0 0,2 0 0 0 0,0 1 0 0 0,1 1 0 0 0,1 1 0 0 0,-5 10-92 0 0,15-23 32 0 0,0 0-1 0 0,1-1 1 0 0,-1 1-1 0 0,1 0 1 0 0,0 0-1 0 0,1 0 1 0 0,0 0-1 0 0,0 0 1 0 0,0 0-1 0 0,0 0 0 0 0,1 0 1 0 0,0 0-1 0 0,0 0 1 0 0,1 0-1 0 0,0 0 1 0 0,0-1-1 0 0,0 1 1 0 0,1-1-1 0 0,-1 1 1 0 0,1-1-1 0 0,1 0 1 0 0,-1 0-1 0 0,1 0 0 0 0,0 0 1 0 0,0-1-1 0 0,0 0 1 0 0,0 0-1 0 0,1 0 1 0 0,0 0-1 0 0,0-1 1 0 0,0 1-1 0 0,3 0-31 0 0,10 7-61 0 0,1-2-1 0 0,0 0 1 0 0,0-1 0 0 0,0-1-1 0 0,1-1 1 0 0,0-1 0 0 0,1-1-1 0 0,19 2 62 0 0,128-2-4055 0 0,-98-18 2687 0 0</inkml:trace>
  <inkml:trace contextRef="#ctx0" brushRef="#br0" timeOffset="901.357">926 454 1196 0 0,'-16'-1'190'0'0,"0"0"1"0"0,-1 2-1 0 0,1 0 1 0 0,0 1-1 0 0,0 1 0 0 0,1 0 1 0 0,-1 1-1 0 0,1 1 1 0 0,-1 0-1 0 0,1 1 0 0 0,1 1 1 0 0,-1 0-1 0 0,1 1 1 0 0,0 0-1 0 0,1 1 0 0 0,0 1 1 0 0,1 0-1 0 0,-10 11-190 0 0,18-18 38 0 0,1 1-1 0 0,0-1 1 0 0,0 1 0 0 0,1 0 0 0 0,-1 0-1 0 0,1 0 1 0 0,-1 1 0 0 0,1-1-1 0 0,1 0 1 0 0,-1 1 0 0 0,1-1-1 0 0,-1 1 1 0 0,1 0 0 0 0,1-1-1 0 0,-1 1 1 0 0,1 0 0 0 0,-1 0-1 0 0,1 0 1 0 0,1-1 0 0 0,-1 1 0 0 0,1 0-1 0 0,0 0 1 0 0,0-1 0 0 0,0 1-1 0 0,0-1 1 0 0,1 1 0 0 0,0-1-1 0 0,0 1 1 0 0,0-1 0 0 0,1 0-1 0 0,-1 0 1 0 0,1 0 0 0 0,0 0 0 0 0,0-1-1 0 0,0 1 1 0 0,1-1 0 0 0,-1 0-1 0 0,1 1 1 0 0,0-2 0 0 0,0 1-1 0 0,0 0 1 0 0,0-1 0 0 0,0 0-1 0 0,1 0 1 0 0,-1 0 0 0 0,1 0-1 0 0,-1-1 1 0 0,1 0 0 0 0,-1 0 0 0 0,1 0-1 0 0,0 0 1 0 0,0-1 0 0 0,1 0-38 0 0,1-2-19 0 0,1 0 0 0 0,-1 0 0 0 0,1-1 0 0 0,-1 0 1 0 0,0-1-1 0 0,0 1 0 0 0,-1-1 0 0 0,1-1 0 0 0,-1 1 1 0 0,0-1-1 0 0,0 0 0 0 0,0-1 0 0 0,0 1 0 0 0,-1-1 1 0 0,0 0-1 0 0,-1-1 0 0 0,1 1 0 0 0,-1-1 0 0 0,0 0 1 0 0,-1 0-1 0 0,0 0 0 0 0,0 0 0 0 0,0-1 0 0 0,-1 1 1 0 0,0-1-1 0 0,-1 1 0 0 0,1-1 0 0 0,-1 0 0 0 0,-1 0 1 0 0,0 0 18 0 0,23-63-454 0 0,25 26-24 0 0,-47 45 449 0 0,11 4 2 0 0,-3 7 47 0 0,-1 0 1 0 0,0 0-1 0 0,0 0 0 0 0,-1 1 0 0 0,0 1 0 0 0,-1-1 1 0 0,0 1-1 0 0,-1 0 0 0 0,-1 0 0 0 0,0 0 1 0 0,-1 1-1 0 0,0-1 0 0 0,-1 1 0 0 0,-1 0 0 0 0,0 14-20 0 0,-1-27 99 0 0,0 40 901 0 0,0-30-464 0 0,4-32-368 0 0,65-206-309 0 0,-28 155-965 0 0,-13 106 879 0 0,-24-19 103 0 0,2 1 1 0 0,0-1 0 0 0,1-1 0 0 0,0 1-1 0 0,2-1 1 0 0,-1-1 0 0 0,2 1 0 0 0,-1-1-1 0 0,2-1 1 0 0,0 0 0 0 0,0 0 0 0 0,1-1-1 0 0,1-1 1 0 0,-1 0 0 0 0,2-1 0 0 0,-1 0-1 0 0,1-1 1 0 0,1 0 0 0 0,-1-1 0 0 0,1-1-1 0 0,7 2 124 0 0,6-6-1244 0 0</inkml:trace>
  <inkml:trace contextRef="#ctx0" brushRef="#br0" timeOffset="1150.069">1719 140 1428 0 0,'-50'-140'7397'0'0,"26"200"-5762"0"0,25-4-1485 0 0,2-1-1 0 0,4 1 1 0 0,1-2-1 0 0,3 1 0 0 0,9 25-149 0 0,-18-71 1 0 0,74 244-4515 0 0,-59-198 1832 0 0,-11-31 1234 0 0,-5-7-8 0 0</inkml:trace>
  <inkml:trace contextRef="#ctx0" brushRef="#br0" timeOffset="1582.7">1436 477 1676 0 0,'-9'-5'3697'0'0,"33"-8"-2755"0"0,39-9-658 0 0,1 1-171 0 0,1 3 0 0 0,0 3 0 0 0,1 3 0 0 0,1 2 0 0 0,56 1-113 0 0,-120 10 48 0 0,0 1-1 0 0,0 0 1 0 0,1 0 0 0 0,-1 0 0 0 0,-1 1-1 0 0,1-1 1 0 0,0 1 0 0 0,-1-1 0 0 0,1 1-1 0 0,-1 0 1 0 0,0 0 0 0 0,0 0-1 0 0,0 0 1 0 0,0 0 0 0 0,0 1 0 0 0,-1-1-1 0 0,1 0 1 0 0,-1 1 0 0 0,0-1 0 0 0,0 1-1 0 0,-1 0 1 0 0,1-1 0 0 0,-1 1 0 0 0,1 0-1 0 0,-1-1 1 0 0,0 1 0 0 0,-1 0-1 0 0,1 2-47 0 0,4 22 67 0 0,59 116-28 0 0,-25-88-2913 0 0,-33-45 152 0 0,-5-10 1312 0 0</inkml:trace>
  <inkml:trace contextRef="#ctx0" brushRef="#br0" timeOffset="1957.267">2051 154 908 0 0,'-48'-32'10524'0'0,"48"32"-10263"0"0,0 0-1 0 0,1-2-256 0 0,10 2-8325 0 0,-9 0 6897 0 0</inkml:trace>
  <inkml:trace contextRef="#ctx0" brushRef="#br0" timeOffset="2811.779">2128 382 1344 0 0,'5'-2'85'0'0,"0"1"0"0"0,0-1 0 0 0,0 1 0 0 0,0 0 0 0 0,1 1 0 0 0,-1-1 0 0 0,0 1 0 0 0,1 0 0 0 0,-1 0 0 0 0,0 1 0 0 0,1-1 0 0 0,-1 1 1 0 0,0 1-1 0 0,0-1 0 0 0,0 1 0 0 0,0 0 0 0 0,0 0 0 0 0,0 0 0 0 0,0 0 0 0 0,-1 1 0 0 0,1 0 0 0 0,-1 0 0 0 0,0 0 0 0 0,0 1 0 0 0,0-1 0 0 0,0 1 0 0 0,0 0 0 0 0,-1 0 0 0 0,0 1 0 0 0,0-1 0 0 0,0 1 0 0 0,0-1 0 0 0,-1 1 0 0 0,0 0 0 0 0,0 0 0 0 0,0 0 0 0 0,0 0 0 0 0,-1 0 0 0 0,0 0 0 0 0,0 0 0 0 0,0 1 0 0 0,-1-1 0 0 0,0 1-85 0 0,1-4 90 0 0,0 1 0 0 0,0 0 0 0 0,0 0 0 0 0,0 0 0 0 0,-1 0 0 0 0,1 0 0 0 0,-1 0 0 0 0,0 0-1 0 0,0 0 1 0 0,0 0 0 0 0,0 0 0 0 0,-1 0 0 0 0,1 0 0 0 0,-1 0 0 0 0,0 0 0 0 0,0 0 0 0 0,0 0 0 0 0,0 0-1 0 0,0-1 1 0 0,-1 1 0 0 0,1 0 0 0 0,-1-1 0 0 0,0 1 0 0 0,1-1 0 0 0,-1 0 0 0 0,0 1 0 0 0,-1-1-1 0 0,1 0 1 0 0,-1 0-90 0 0,-1 3 156 0 0,-19 17 1121 0 0,17-41-588 0 0,15-9-800 0 0,2 2 0 0 0,1-1 1 0 0,0 1-1 0 0,2 1 0 0 0,1 0 0 0 0,2 1 1 0 0,0 1-1 0 0,1 1 0 0 0,1 0 1 0 0,1 1-1 0 0,1 1 0 0 0,15-10 111 0 0,-35 29-28 0 0,0 0 0 0 0,0 1-1 0 0,0-1 1 0 0,1 0 0 0 0,-1 1 0 0 0,0-1-1 0 0,0 1 1 0 0,1 0 0 0 0,-1-1 0 0 0,0 1-1 0 0,0 0 1 0 0,1 0 0 0 0,-1 0 0 0 0,0 0 0 0 0,1 0-1 0 0,-1 0 1 0 0,0 0 0 0 0,1 0 0 0 0,-1 1-1 0 0,0-1 1 0 0,1 0 0 0 0,-1 1 0 0 0,0-1-1 0 0,0 1 1 0 0,0-1 0 0 0,1 1 0 0 0,-1 0-1 0 0,0 0 1 0 0,0-1 0 0 0,0 1 0 0 0,0 0-1 0 0,0 0 1 0 0,0 0 0 0 0,-1 0 0 0 0,1 0 0 0 0,0 0-1 0 0,0 0 1 0 0,-1 0 0 0 0,1 1 0 0 0,0-1-1 0 0,-1 0 1 0 0,1 0 0 0 0,-1 0 0 0 0,0 1-1 0 0,1-1 1 0 0,-1 0 0 0 0,0 1 0 0 0,0-1-1 0 0,0 1 29 0 0,20 75 82 0 0,-19-72-101 0 0,4 27-15 0 0,-6-23-16 0 0,1-1 0 0 0,0 0 0 0 0,0 0 0 0 0,1 0 0 0 0,0 1 0 0 0,0-1 0 0 0,1 0-1 0 0,0 0 1 0 0,0 0 0 0 0,1 0 0 0 0,0-1 0 0 0,0 1 0 0 0,1-1 0 0 0,0 0 0 0 0,0 0 0 0 0,1 0 0 0 0,-1 0 0 0 0,2-1 0 0 0,-1 0 0 0 0,1 0 0 0 0,0 0 0 0 0,0-1-1 0 0,1 0 1 0 0,-1 0 0 0 0,1 0 0 0 0,0-1 0 0 0,3 1 50 0 0,39-18-2954 0 0,-27 1 1847 0 0</inkml:trace>
  <inkml:trace contextRef="#ctx0" brushRef="#br0" timeOffset="3293.462">2883 299 916 0 0,'0'0'85'0'0,"-1"1"-1"0"0,0-1 0 0 0,0 0 1 0 0,1 1-1 0 0,-1-1 1 0 0,0 0-1 0 0,0 1 1 0 0,1-1-1 0 0,-1 0 0 0 0,0 0 1 0 0,0 0-1 0 0,0 1 1 0 0,1-1-1 0 0,-1 0 1 0 0,0 0-1 0 0,0 0 0 0 0,0 0 1 0 0,0-1-1 0 0,1 1 1 0 0,-1 0-1 0 0,0 0 1 0 0,0 0-1 0 0,0-1 0 0 0,1 1 1 0 0,-1 0-1 0 0,0-1 1 0 0,0 1-1 0 0,1-1 1 0 0,-1 1-1 0 0,0-1 0 0 0,1 1 1 0 0,-1-1-1 0 0,1 1 1 0 0,-1-1-1 0 0,0 0 1 0 0,1 1-1 0 0,-1-1 0 0 0,1 0 1 0 0,0 1-1 0 0,-1-1 1 0 0,1 0-1 0 0,0 0 1 0 0,-1 1-1 0 0,1-1 1 0 0,0 0-1 0 0,0 0 0 0 0,0 0 1 0 0,-1 0-1 0 0,1 1 1 0 0,0-1-1 0 0,0 0 1 0 0,0 0-1 0 0,0 0 0 0 0,1 0 1 0 0,-1 0-85 0 0,-14 177 1441 0 0,15-170-1410 0 0,0 0 1 0 0,0-1-1 0 0,0 1 1 0 0,1 0-1 0 0,0-1 0 0 0,1 1 1 0 0,-1-1-1 0 0,1 0 1 0 0,0 0-1 0 0,0 0 1 0 0,0 0-1 0 0,1-1 1 0 0,0 1-1 0 0,-1-1 1 0 0,2 0-1 0 0,-1 0 1 0 0,0 0-1 0 0,1 0 0 0 0,0-1 1 0 0,0 0-1 0 0,0 0 1 0 0,0 0-1 0 0,0-1 1 0 0,1 0-1 0 0,-1 0 1 0 0,1 0-1 0 0,0-1 1 0 0,-1 1-1 0 0,1-1 1 0 0,0-1-1 0 0,0 1 1 0 0,-1-1-1 0 0,1 0 0 0 0,0 0 1 0 0,0-1-1 0 0,5 0-31 0 0,1-6-39 0 0,-2 0-1 0 0,1-1 0 0 0,-1 0 1 0 0,0-1-1 0 0,0 0 0 0 0,-1 0 1 0 0,0-1-1 0 0,-1-1 0 0 0,0 1 1 0 0,-1-1-1 0 0,0 0 0 0 0,-1-1 1 0 0,0 1-1 0 0,0-1 0 0 0,-2-1 0 0 0,1 1 1 0 0,-2-1-1 0 0,0 1 0 0 0,0-1 1 0 0,-1 0-1 0 0,0 0 0 0 0,-1-11 40 0 0,1 14 13 0 0,-11-82 667 0 0,7 90-627 0 0,2 2-38 0 0,0 0-37 0 0,0 0 11 0 0,5 21-24 0 0,1-1-1 0 0,1 0 1 0 0,1-1-1 0 0,1 1 1 0 0,1-2 0 0 0,0 1-1 0 0,1-1 1 0 0,1-1-1 0 0,1 0 1 0 0,0-1 0 0 0,5 4 35 0 0,113 65-4075 0 0,-110-76 2859 0 0</inkml:trace>
  <inkml:trace contextRef="#ctx0" brushRef="#br0" timeOffset="4235.248">3632 240 964 0 0,'-8'1'182'0'0,"1"1"-1"0"0,0 0 1 0 0,-1 0-1 0 0,1 0 1 0 0,0 1-1 0 0,0 0 1 0 0,0 1-1 0 0,1-1 1 0 0,-1 1 0 0 0,1 1-1 0 0,0-1 1 0 0,0 1-1 0 0,1 0 1 0 0,-1 0-1 0 0,1 1 1 0 0,0-1-1 0 0,-2 4-181 0 0,0 1 147 0 0,1-1 0 0 0,-1 1 0 0 0,2 0 1 0 0,-1 1-1 0 0,2-1 0 0 0,-1 1 0 0 0,2 0 0 0 0,-1 0 0 0 0,1 1 0 0 0,1-1 0 0 0,0 1 0 0 0,1-1 0 0 0,0 1 0 0 0,1 0 0 0 0,0 10-147 0 0,1-16 18 0 0,0-1 1 0 0,0 1 0 0 0,0 0-1 0 0,1-1 1 0 0,0 1-1 0 0,0 0 1 0 0,0-1-1 0 0,1 0 1 0 0,0 0 0 0 0,0 0-1 0 0,0 0 1 0 0,1 0-1 0 0,-1 0 1 0 0,1-1-1 0 0,0 0 1 0 0,0 0-1 0 0,1 0 1 0 0,-1 0 0 0 0,1-1-1 0 0,0 1 1 0 0,0-1-1 0 0,0 0 1 0 0,1-1-1 0 0,-1 1 1 0 0,2-1-19 0 0,-6-2-27 0 0,-1 0 35 0 0,0 0-9 0 0,26-33-118 0 0,49-246-569 0 0,-70 266 550 0 0,-4 8 87 0 0,0 1 1 0 0,1 0-1 0 0,-1-1 0 0 0,1 1 1 0 0,0 0-1 0 0,0 0 1 0 0,0 0-1 0 0,0 0 0 0 0,1 1 1 0 0,0-1-1 0 0,0 1 1 0 0,0-1-1 0 0,0 1 1 0 0,0 0-1 0 0,0 0 0 0 0,1 0 1 0 0,0 1-1 0 0,-1-1 1 0 0,1 1-1 0 0,0 0 0 0 0,3-1 51 0 0,-6 3-3 0 0,-1 0-37 0 0,21 56 15 0 0,-12-12 236 0 0,-7-29-179 0 0,0-1 1 0 0,1 0-1 0 0,1 1 0 0 0,0-2 1 0 0,1 1-1 0 0,0 0 0 0 0,1-1 1 0 0,1 0-1 0 0,0 0 0 0 0,2 2-32 0 0,-6-12 9 0 0,1 1 0 0 0,0-1-1 0 0,-1 0 1 0 0,1 0-1 0 0,0 0 1 0 0,1-1 0 0 0,-1 0-1 0 0,0 0 1 0 0,1 0-1 0 0,-1 0 1 0 0,1 0-1 0 0,-1-1 1 0 0,1 0 0 0 0,0 0-1 0 0,0 0 1 0 0,0-1-1 0 0,-1 1 1 0 0,1-1-1 0 0,0 0 1 0 0,0-1 0 0 0,0 1-1 0 0,0-1 1 0 0,0 0-9 0 0,4-4 19 0 0,-1 0 0 0 0,1-1 0 0 0,-1 0 1 0 0,0 0-1 0 0,-1-1 0 0 0,0 0 0 0 0,0 0 1 0 0,0-1-1 0 0,-1 1 0 0 0,0-2 0 0 0,0 1 0 0 0,-1-1 1 0 0,0 1-1 0 0,0-1 0 0 0,-1-1 0 0 0,-1 1 0 0 0,0-1 1 0 0,0 1-1 0 0,0-1 0 0 0,-1 0 0 0 0,-1 0 1 0 0,1-4-20 0 0,-2 13 164 0 0,-3-31 695 0 0,2 32-853 0 0,1 0 1 0 0,-1-1-1 0 0,0 1 1 0 0,0 0-1 0 0,0 0 1 0 0,0 0-1 0 0,0 0 0 0 0,0-1 1 0 0,1 1-1 0 0,-1 0 1 0 0,0 1-1 0 0,0-1 1 0 0,0 0-1 0 0,0 0 0 0 0,0 0 1 0 0,0 0-1 0 0,1 1 1 0 0,-1-1-1 0 0,0 0 1 0 0,0 1-1 0 0,0-1 0 0 0,1 1 1 0 0,-1-1-1 0 0,0 1 1 0 0,0-1-1 0 0,1 1 1 0 0,-1 0-1 0 0,1-1 0 0 0,-1 1 1 0 0,0 0-1 0 0,1-1 1 0 0,-1 1-1 0 0,1 0 1 0 0,0 0-1 0 0,-1 0 1 0 0,1-1-1 0 0,-1 1 0 0 0,1 0 1 0 0,0 0-1 0 0,0 0 1 0 0,0 0-1 0 0,-1 0 1 0 0,1-1-1 0 0,0 1 0 0 0,0 0 1 0 0,0 0-1 0 0,0 0 1 0 0,1 0-1 0 0,-1 0 1 0 0,0 0-1 0 0,0 0 0 0 0,0-1 1 0 0,1 1-1 0 0,-1 0 1 0 0,0 0-1 0 0,1 0 1 0 0,-1 0-7 0 0,5 72 154 0 0,77 102 326 0 0,-60-162-197 0 0,-18-18-214 0 0,78-175-235 0 0,-64 134 117 0 0,-16 35 9 0 0,1 0 0 0 0,0 0-1 0 0,1 1 1 0 0,0-1 0 0 0,1 1 0 0 0,0 0 0 0 0,1 0-1 0 0,0 1 1 0 0,0-1 0 0 0,1 1 0 0 0,0 1-1 0 0,1-1 1 0 0,-1 1 0 0 0,2 1 0 0 0,-1 0 0 0 0,1 0-1 0 0,0 0 1 0 0,1 1 0 0 0,0 0 40 0 0,-7 6-26 0 0,1-1 0 0 0,-1 1-1 0 0,1 0 1 0 0,0 1 0 0 0,-1-1 0 0 0,1 0-1 0 0,-1 1 1 0 0,0 0 0 0 0,1 0 0 0 0,-1 0-1 0 0,0 0 1 0 0,1 1 0 0 0,-1-1 0 0 0,0 1-1 0 0,0 0 1 0 0,0 0 0 0 0,0 0 0 0 0,0 0 0 0 0,-1 0-1 0 0,1 1 1 0 0,-1-1 0 0 0,1 1 0 0 0,-1 0-1 0 0,0 0 27 0 0,3 1-59 0 0,3 7 68 0 0,0 1 0 0 0,0-1 0 0 0,-2 1 1 0 0,1 0-1 0 0,-1 1 0 0 0,-1-1 0 0 0,-1 1 0 0 0,1 0 0 0 0,-2 1 0 0 0,0-1 0 0 0,-1 1 0 0 0,0-1 0 0 0,-1 1 0 0 0,0 0 0 0 0,-1 0 0 0 0,-1-1 0 0 0,-1 9-9 0 0,-26 77-395 0 0,-13-42-3548 0 0,34-50 2728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4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30 167 1360 0 0,'0'0'904'0'0,"0"0"-41"0"0,0 0-44 0 0,0 0-11 0 0,25-3 2683 0 0,89-136-1924 0 0,-112 137-1559 0 0,1 0 1 0 0,-1 0 0 0 0,0 0-1 0 0,0 0 1 0 0,1 0-1 0 0,-1 1 1 0 0,1-1 0 0 0,0 0-1 0 0,-1 1 1 0 0,1 0 0 0 0,0 0-1 0 0,0 0 1 0 0,0 0 0 0 0,0 0-1 0 0,0 1 1 0 0,0-1 0 0 0,0 1-1 0 0,0 0 1 0 0,0 0 0 0 0,0 0-1 0 0,0 0 1 0 0,0 0 0 0 0,0 1-1 0 0,0-1 1 0 0,0 1 0 0 0,0 0-1 0 0,0 0 1 0 0,-1 0 0 0 0,1 0-1 0 0,0 0 1 0 0,0 1-1 0 0,-1-1 1 0 0,1 1 0 0 0,-1 0-1 0 0,1 0 1 0 0,-1 0 0 0 0,0 0-1 0 0,0 0 1 0 0,0 0 0 0 0,0 1-1 0 0,0-1 1 0 0,0 1 0 0 0,-1-1-1 0 0,1 1 1 0 0,-1 0 0 0 0,0 0-1 0 0,0-1 1 0 0,0 1 0 0 0,0 0-1 0 0,0 0 1 0 0,0 1-9 0 0,1 9-10 0 0,0 0 1 0 0,0 0-1 0 0,-1 1 1 0 0,-1-1-1 0 0,0 0 1 0 0,-1 0-1 0 0,0 1 0 0 0,-1-1 1 0 0,-1 0-1 0 0,0 0 1 0 0,-1 0-1 0 0,-4 9 10 0 0,-7 15 31 0 0,-1 0 0 0 0,-2-2 0 0 0,-2 0 0 0 0,-1-1 0 0 0,-2-1-1 0 0,-1-1 1 0 0,-1-1 0 0 0,-2-1 0 0 0,-1-2 0 0 0,-1 0-31 0 0,30-29 8 0 0,0 0 0 0 0,0 0 0 0 0,-1 0 0 0 0,1 0 0 0 0,0 0 1 0 0,0 0-1 0 0,-1 0 0 0 0,1 0 0 0 0,-1 0 0 0 0,1-1 0 0 0,-1 1 0 0 0,1 0 0 0 0,-1 0 0 0 0,0-1 0 0 0,1 1 1 0 0,-1 0-1 0 0,0 0 0 0 0,0-1 0 0 0,0 1 0 0 0,0 0 0 0 0,0-1 0 0 0,-1 1 0 0 0,1 0 0 0 0,0 0 0 0 0,0-1 0 0 0,-1 1 1 0 0,1 0-1 0 0,-1 0 0 0 0,1-1 0 0 0,-1 1 0 0 0,0 0 0 0 0,1 0 0 0 0,-1 0 0 0 0,0 0 0 0 0,0 0 0 0 0,0 0 1 0 0,1 0-1 0 0,-1 0 0 0 0,0 0 0 0 0,0 1 0 0 0,-1-1 0 0 0,1 0 0 0 0,0 0 0 0 0,0 1 0 0 0,0-1 0 0 0,0 1 1 0 0,-1-1-1 0 0,1 1 0 0 0,0 0 0 0 0,0-1 0 0 0,-1 1 0 0 0,1 0 0 0 0,0 0 0 0 0,-1 0 0 0 0,1 0 0 0 0,0 0 1 0 0,0 0-1 0 0,-1 0 0 0 0,1 0 0 0 0,0 1 0 0 0,-1-1 0 0 0,1 1-8 0 0,9-7 4 0 0,1 2 0 0 0,0-1-1 0 0,0 1 1 0 0,0 1 0 0 0,1 0 0 0 0,-1 0 0 0 0,1 0 0 0 0,0 2-1 0 0,0-1 1 0 0,-1 1 0 0 0,1 0 0 0 0,0 1 0 0 0,0 0 0 0 0,0 1-1 0 0,0 0 1 0 0,0 1 0 0 0,0 0 0 0 0,-1 0 0 0 0,1 1 0 0 0,-1 0-1 0 0,1 1 1 0 0,-1 0 0 0 0,0 0 0 0 0,7 6-4 0 0,68 16 32 0 0,51-16-1094 0 0,-62-56-4489 0 0,-68 36 4264 0 0,-1 0 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5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19 1708 0 0,'-21'50'3261'0'0,"-177"295"890"0"0,187-325-3717 0 0,15-25-172 0 0,7-13-524 0 0,-1 0 0 0 0,0 0 0 0 0,-2-1 0 0 0,0 0 0 0 0,-1-1 1 0 0,-1 0-1 0 0,-1 0 0 0 0,-1 0 0 0 0,2-18 262 0 0,-4 30-18 0 0,-1 1 0 0 0,0-1 0 0 0,0 1 0 0 0,0-1 1 0 0,-1 1-1 0 0,0-1 0 0 0,-1 1 0 0 0,0-1 0 0 0,0 0 1 0 0,0 1-1 0 0,-1 0 0 0 0,0-1 0 0 0,-1 1 0 0 0,0 0 1 0 0,0 0-1 0 0,0 0 0 0 0,-1 1 0 0 0,0-1 0 0 0,0 1 1 0 0,-1 0-1 0 0,1 0 0 0 0,-1 0 0 0 0,-1 1 0 0 0,1-1 1 0 0,-1 1-1 0 0,0 1 0 0 0,0-1 0 0 0,0 1 0 0 0,-1 0 1 0 0,0 0-1 0 0,1 1 0 0 0,-1 0 0 0 0,-1 0 0 0 0,-1 0 18 0 0,5 2 30 0 0,0-1-1 0 0,0 1 1 0 0,0 1-1 0 0,0-1 1 0 0,0 0-1 0 0,-1 1 0 0 0,1 0 1 0 0,0 0-1 0 0,0 0 1 0 0,0 1-1 0 0,0-1 1 0 0,0 1-1 0 0,0 0 1 0 0,0 0-1 0 0,0 0 0 0 0,0 1 1 0 0,0 0-1 0 0,0-1 1 0 0,1 1-1 0 0,-1 0 1 0 0,1 1-1 0 0,-1-1 1 0 0,1 1-1 0 0,0-1 0 0 0,0 1 1 0 0,0 0-1 0 0,0 0 1 0 0,1 0-1 0 0,-1 1 1 0 0,1-1-1 0 0,0 1 1 0 0,0-1-1 0 0,0 1 1 0 0,0 0-1 0 0,1 0 0 0 0,-1 0 1 0 0,1-1-1 0 0,0 1 1 0 0,0 1-1 0 0,1-1 1 0 0,-1 0-1 0 0,1 0 1 0 0,0 0-1 0 0,0 0 0 0 0,0 0 1 0 0,1 0-1 0 0,-1 0 1 0 0,2 3-30 0 0,4 6 20 0 0,1 0 0 0 0,0-1-1 0 0,1 0 1 0 0,0-1 0 0 0,1 0 0 0 0,1 0 0 0 0,0-1 0 0 0,0 0 0 0 0,1-1 0 0 0,0 0 0 0 0,0 0 0 0 0,1-1 0 0 0,0-1-1 0 0,1 0 1 0 0,-1-1 0 0 0,12 4-20 0 0,229 58-5481 0 0,-217-64 4181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5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1484 0 0,'11'6'3874'0'0,"6"15"-3185"0"0,-7-7-228 0 0,119 90 627 0 0,-34-53-5849 0 0,-81-44 3466 0 0</inkml:trace>
  <inkml:trace contextRef="#ctx0" brushRef="#br0" timeOffset="233.215">497 2 1228 0 0,'-24'7'4087'0'0,"-12"24"-2761"0"0,32-26-936 0 0,-21 21 128 0 0,1 1 0 0 0,1 1-1 0 0,2 2 1 0 0,1 0-1 0 0,2 1 1 0 0,0 1 0 0 0,3 0-1 0 0,0 1 1 0 0,-3 15-518 0 0,-60 194-3395 0 0,40-114-1830 0 0,30-104 3947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5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9 1588 0 0,'-20'10'3388'0'0,"-24"39"-2181"0"0,-99 231 389 0 0,140-272-1613 0 0,-36 37-4845 0 0,32-42 3614 0 0</inkml:trace>
  <inkml:trace contextRef="#ctx0" brushRef="#br0" timeOffset="249.746">0 30 1520 0 0,'11'-30'6674'0'0,"23"41"-5412"0"0,250 175 287 0 0,-95-55-3261 0 0,-63-54-4112 0 0,-112-71 4519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5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34 1612 0 0,'15'-14'737'0'0,"-12"11"4"0"0,-3 3-135 0 0,0 0-112 0 0,0 0-44 0 0,0 0-71 0 0,0 0-58 0 0,17-17 1072 0 0,-11 22-1229 0 0,3 6-111 0 0,0 0 0 0 0,-1 0 1 0 0,-1 1-1 0 0,0 1 0 0 0,0-1 1 0 0,-1 1-1 0 0,-1 0 0 0 0,0 1 1 0 0,-1-1-1 0 0,-1 1 0 0 0,0 0 1 0 0,0 0-1 0 0,-1 2-53 0 0,13 45 172 0 0,39 126 268 0 0,-16-67-2931 0 0,-53-92-729 0 0,5-24 1945 0 0</inkml:trace>
  <inkml:trace contextRef="#ctx0" brushRef="#br0" timeOffset="1146.249">0 296 876 0 0,'13'1'4680'0'0,"124"3"-3759"0"0,111-17-1281 0 0,-100 6-206 0 0,102-20-915 0 0,-207-4 1323 0 0,-43 30 198 0 0,0 1 3 0 0,0-35 790 0 0,0-92 2472 0 0,0 126-3223 0 0,0 1-14 0 0,-1-25 1116 0 0,-15 0-891 0 0,26 87-503 0 0,47 262 213 0 0,-37-197 369 0 0,15-228 194 0 0,-35 99-607 0 0,1-1 0 0 0,-1 1 0 0 0,1-1 0 0 0,-1 1 0 0 0,1-1 0 0 0,0 1 0 0 0,0-1 0 0 0,0 1 0 0 0,0 0 1 0 0,0 0-1 0 0,0 0 0 0 0,1-1 0 0 0,-1 1 0 0 0,1 0 0 0 0,-1 1 0 0 0,1-1 0 0 0,0 0 0 0 0,0 0 0 0 0,0 1 0 0 0,0-1 0 0 0,0 1 0 0 0,0 0 0 0 0,0-1 0 0 0,1 1 0 0 0,-1 0 0 0 0,0 0 1 0 0,1 1-1 0 0,-1-1 0 0 0,0 0 0 0 0,1 1 0 0 0,-1-1 0 0 0,1 1 0 0 0,-1 0 0 0 0,1 0 0 0 0,-1 0 0 0 0,1 0 0 0 0,1 1 41 0 0,168 84-479 0 0,40-61-2231 0 0,-89-68 1462 0 0,-107 34 1061 0 0</inkml:trace>
  <inkml:trace contextRef="#ctx0" brushRef="#br0" timeOffset="1396.278">1506 301 3156 0 0,'-143'-37'2296'0'0,"140"37"-2251"0"0,-1 1 0 0 0,0 0 0 0 0,0 0 1 0 0,1 1-1 0 0,-1-1 0 0 0,1 1 0 0 0,-1-1 1 0 0,1 1-1 0 0,0 0 0 0 0,-1 0 0 0 0,1 1 0 0 0,0-1 1 0 0,0 1-1 0 0,1-1 0 0 0,-1 1 0 0 0,0 0 1 0 0,1 0-1 0 0,0 0 0 0 0,0 1 0 0 0,0-1 0 0 0,0 0 1 0 0,0 1-1 0 0,1-1 0 0 0,-1 1 0 0 0,1 0 1 0 0,0-1-1 0 0,0 1 0 0 0,0 0 0 0 0,1 0 0 0 0,-1-1 1 0 0,1 1-1 0 0,0 0 0 0 0,0 0 0 0 0,1 0 1 0 0,-1 0-1 0 0,1 0 0 0 0,-1-1 0 0 0,1 1 0 0 0,0 0 1 0 0,2 2-46 0 0,2 4-144 0 0,1 0 1 0 0,0 0-1 0 0,1-1 1 0 0,0 1-1 0 0,0-1 1 0 0,1-1-1 0 0,0 0 1 0 0,1 0-1 0 0,0 0 1 0 0,0-1-1 0 0,1 0 1 0 0,-1-1-1 0 0,2 0 1 0 0,-1-1-1 0 0,0 0 1 0 0,1-1-1 0 0,0 0 1 0 0,0 0-1 0 0,1-1 1 0 0,-1-1-1 0 0,0 0 1 0 0,1 0 0 0 0,0-1-1 0 0,6 0 144 0 0,-3-1-1257 0 0</inkml:trace>
  <inkml:trace contextRef="#ctx0" brushRef="#br0" timeOffset="1722.256">1671 409 1744 0 0,'0'-3'62'0'0,"0"-1"1"0"0,0 1-1 0 0,0 0 0 0 0,1 0 1 0 0,-1 0-1 0 0,1-1 0 0 0,0 1 1 0 0,-1 0-1 0 0,2 0 0 0 0,-1 0 0 0 0,0 0 1 0 0,0 0-1 0 0,1 0 0 0 0,0 1 1 0 0,-1-1-1 0 0,1 0 0 0 0,0 1 1 0 0,1-1-1 0 0,-1 1 0 0 0,0 0 0 0 0,1 0 1 0 0,-1 0-1 0 0,1 0 0 0 0,-1 0 1 0 0,1 0-1 0 0,0 1 0 0 0,0-1 1 0 0,0 1-1 0 0,0 0 0 0 0,0 0 0 0 0,0 0 1 0 0,0 0-1 0 0,0 0 0 0 0,0 1 1 0 0,1-1-1 0 0,-1 1 0 0 0,0 0 1 0 0,0 0-1 0 0,1 0 0 0 0,-1 1 0 0 0,0-1 1 0 0,0 1-1 0 0,1 0-62 0 0,5 77 2782 0 0,-9-78-2577 0 0,4 8 126 0 0,151-126 293 0 0,-94 83-482 0 0,-60 35-190 0 0,-1 0 36 0 0,3 2-57 0 0,10 15 12 0 0,-1 1 0 0 0,0 0 0 0 0,-1 0 0 0 0,-1 1 0 0 0,-1 1 0 0 0,-1 0 0 0 0,0 0 0 0 0,-2 0-1 0 0,0 1 1 0 0,-1 2 57 0 0,6 47-4825 0 0,-9-63 3543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1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55 988 0 0,'18'76'3953'0'0,"61"189"-1359"0"0,-65-193-2140 0 0,-15-69-517 0 0,0 0 0 0 0,0-1 0 0 0,0 1 0 0 0,0 0 0 0 0,0-1 0 0 0,-1 0 0 0 0,1 1 0 0 0,-1-1 0 0 0,1 0 0 0 0,-1 0 0 0 0,0 1 0 0 0,0-1 0 0 0,0-1 0 0 0,0 1 0 0 0,0 0 0 0 0,0 0 0 0 0,-1-1 0 0 0,1 1 0 0 0,-1-1 0 0 0,1 0 0 0 0,-1 0 0 0 0,1 0 0 0 0,-1 0 0 0 0,0 0 0 0 0,1-1 0 0 0,-1 1 0 0 0,0-1 0 0 0,1 1 0 0 0,-1-1 0 0 0,0 0 0 0 0,0 0 0 0 0,0-1 0 0 0,1 1 0 0 0,-1 0 0 0 0,0-1 0 0 0,1 0 0 0 0,-1 1 0 0 0,0-1 0 0 0,0 0 63 0 0,-91-76-993 0 0,76 51 922 0 0</inkml:trace>
  <inkml:trace contextRef="#ctx0" brushRef="#br0" timeOffset="264.977">0 315 4380 0 0,'2'-14'103'0'0,"0"0"-1"0"0,1 0 0 0 0,0 0 0 0 0,1 1 0 0 0,1-1 0 0 0,0 1 0 0 0,1 0 0 0 0,0 1 0 0 0,1-1 0 0 0,0 1 1 0 0,1 0-1 0 0,0 1 0 0 0,1 0 0 0 0,1 0 0 0 0,-1 1 0 0 0,2 0 0 0 0,-1 1 0 0 0,1 0 0 0 0,1 1 0 0 0,0 0 1 0 0,0 1-1 0 0,5-3-102 0 0,109-35 726 0 0,-122 43-706 0 0,0 1 0 0 0,0 0 0 0 0,1 0 0 0 0,-1 0 0 0 0,0 1 0 0 0,1-1 0 0 0,-1 1 0 0 0,1 0-1 0 0,-1 0 1 0 0,0 1 0 0 0,1-1 0 0 0,-1 1 0 0 0,0 0 0 0 0,1 0 0 0 0,-1 0 0 0 0,0 1 0 0 0,0 0 0 0 0,0-1 0 0 0,0 1-1 0 0,0 1 1 0 0,-1-1 0 0 0,1 1 0 0 0,0-1 0 0 0,-1 1 0 0 0,0 0 0 0 0,0 0 0 0 0,0 0 0 0 0,1 2-20 0 0,-3-1 29 0 0,-1 0 1 0 0,1 1-1 0 0,-1-1 1 0 0,0 0-1 0 0,0 1 1 0 0,-1-1-1 0 0,1 0 1 0 0,-1 0-1 0 0,0 0 1 0 0,0 0-1 0 0,0 1 1 0 0,-1-1-1 0 0,1 0 1 0 0,-1-1-1 0 0,0 1 1 0 0,0 0-1 0 0,0-1 1 0 0,-1 1-1 0 0,1-1 1 0 0,-1 1-1 0 0,0-1 1 0 0,0 0-1 0 0,0 0 1 0 0,0 0-1 0 0,-1-1 1 0 0,1 1-1 0 0,-1-1 1 0 0,1 0-1 0 0,-1 0-29 0 0,-5 6 114 0 0,-165 92 1947 0 0,173-100-1973 0 0,1 0-15 0 0,6 3-23 0 0,243 77-736 0 0,-76-21-4645 0 0,-167-58 3822 0 0,5-1-21 0 0</inkml:trace>
  <inkml:trace contextRef="#ctx0" brushRef="#br0" timeOffset="607.852">863 75 1076 0 0,'61'316'6343'0'0,"-41"-270"-4022"0"0,-20-46-1949 0 0,5-2-46 0 0,12-11-212 0 0,-1 1 0 0 0,-1-2 1 0 0,0 0-1 0 0,-1-1 0 0 0,0-1 0 0 0,-1 0 0 0 0,-1 0 0 0 0,0-1 0 0 0,-2-1 0 0 0,0 0 0 0 0,-1-1 0 0 0,7-18-114 0 0,0 6 46 0 0,5-70-2525 0 0,-39 56-192 0 0,3 32-1092 0 0,11 10 2411 0 0</inkml:trace>
  <inkml:trace contextRef="#ctx0" brushRef="#br0" timeOffset="1076.118">1120 398 836 0 0,'7'-7'4362'0'0,"14"-15"-3250"0"0,-2 8-949 0 0,1 0-1 0 0,1 2 1 0 0,0 0 0 0 0,1 1 0 0 0,0 1-1 0 0,0 2 1 0 0,1 0 0 0 0,0 1 0 0 0,1 1-1 0 0,-1 1 1 0 0,1 1 0 0 0,0 2-1 0 0,9-1-162 0 0,-28 4 36 0 0,-1 0 0 0 0,1 0 0 0 0,-1 0 0 0 0,1 1 0 0 0,-1-1 0 0 0,0 1-1 0 0,1 0 1 0 0,-1 1 0 0 0,0-1 0 0 0,0 0 0 0 0,-1 1 0 0 0,1 0-1 0 0,0 0 1 0 0,-1 0 0 0 0,0 1 0 0 0,0-1 0 0 0,0 1 0 0 0,0 0 0 0 0,0-1-1 0 0,-1 1 1 0 0,1 0 0 0 0,-1 1 0 0 0,0-1 0 0 0,-1 0 0 0 0,1 1-1 0 0,-1-1 1 0 0,0 1 0 0 0,0-1 0 0 0,0 1 0 0 0,0-1 0 0 0,-1 1 0 0 0,0 0-1 0 0,0-1 1 0 0,0 1 0 0 0,-1 0 0 0 0,1-1 0 0 0,-1 1 0 0 0,0 0-1 0 0,-1-1 1 0 0,1 0 0 0 0,-1 1 0 0 0,0-1 0 0 0,0 0 0 0 0,0 0 0 0 0,0 0-1 0 0,-1 0 1 0 0,0 0-36 0 0,2-2-22 0 0,-55 73 143 0 0,9-45-3749 0 0,34-29 778 0 0,12-1 1503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1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97 328 964 0 0,'0'0'576'0'0,"0"0"-62"0"0,0 0-19 0 0,3-2-83 0 0,-3 2-379 0 0,-1 1 1 0 0,1 0-1 0 0,0-1 1 0 0,-1 1-1 0 0,1 0 1 0 0,0-1-1 0 0,0 1 1 0 0,-1 0-1 0 0,1-1 1 0 0,0 1-1 0 0,0 0 1 0 0,0-1-1 0 0,0 1 0 0 0,0 0 1 0 0,0-1-1 0 0,0 1 1 0 0,0 0-1 0 0,0-1 1 0 0,0 1-1 0 0,1 0 1 0 0,-1-1-1 0 0,0 1 1 0 0,0 0-1 0 0,1-1 1 0 0,-1 1-1 0 0,0 0 1 0 0,1-1-1 0 0,-1 1 1 0 0,0-1-1 0 0,1 1 0 0 0,-1-1 1 0 0,1 1-1 0 0,-1-1 1 0 0,1 1-1 0 0,-1-1 1 0 0,1 1-1 0 0,0-1 1 0 0,-1 0-1 0 0,1 1 1 0 0,-1-1-1 0 0,1 0 1 0 0,0 0-1 0 0,-1 1 1 0 0,1-1-1 0 0,0 0 0 0 0,-1 0 1 0 0,1 0-1 0 0,0 0 1 0 0,-1 0-1 0 0,1 0 1 0 0,0 0-1 0 0,0 0 1 0 0,-1 0-1 0 0,1 0 1 0 0,0 0-1 0 0,-1 0 1 0 0,1-1-1 0 0,0 1 1 0 0,-1 0-1 0 0,1 0 0 0 0,0-1 1 0 0,-1 1-1 0 0,1 0 1 0 0,-1-1-1 0 0,1 1 1 0 0,0-1-34 0 0,-17 130 1554 0 0,17-123-1529 0 0,1 0 0 0 0,0-1-1 0 0,1 1 1 0 0,0 0 0 0 0,-1-1 0 0 0,2 0 0 0 0,-1 1 0 0 0,1-1 0 0 0,-1 0-1 0 0,1-1 1 0 0,1 1 0 0 0,-1-1 0 0 0,1 0 0 0 0,0 0 0 0 0,0 0-1 0 0,0 0 1 0 0,0-1 0 0 0,0 0 0 0 0,3 1-25 0 0,-6-4-892 0 0,7-14-1580 0 0,-8 3 936 0 0</inkml:trace>
  <inkml:trace contextRef="#ctx0" brushRef="#br0" timeOffset="155.666">6 45 2284 0 0,'-1'-5'1156'0'0,"1"0"-180"0"0,0 0-108 0 0,0 2-119 0 0,-2-2-81 0 0,2 1-120 0 0,0 3-88 0 0,-2-3-172 0 0,4 1-144 0 0,-2 0-256 0 0,2 1 8 0 0,1 0 12 0 0,1 2-528 0 0,1-1-260 0 0,4-1-565 0 0,0 4 73 0 0,0-2-80 0 0</inkml:trace>
  <inkml:trace contextRef="#ctx0" brushRef="#br0" timeOffset="499.806">506 108 1400 0 0,'-6'2'279'0'0,"0"0"0"0"0,0 0 0 0 0,0 0 0 0 0,1 1 0 0 0,-1 0 0 0 0,1 0 0 0 0,0 0 0 0 0,-1 1 0 0 0,1 0 0 0 0,1 0 0 0 0,-1 0 0 0 0,1 0 0 0 0,-1 1 0 0 0,1-1 0 0 0,-3 6-279 0 0,-2 4 196 0 0,0 0-1 0 0,1 1 1 0 0,1 0-1 0 0,0 0 1 0 0,2 1-1 0 0,-1 0 1 0 0,2 0 0 0 0,0 0-1 0 0,1 0 1 0 0,0 1-1 0 0,1-1 1 0 0,1 1-1 0 0,1 0 1 0 0,1-1-1 0 0,0 1 1 0 0,1 0 0 0 0,0-1-1 0 0,2 0 1 0 0,0 1-1 0 0,4 8-195 0 0,62 134 1249 0 0,-57-135-1161 0 0,0 1 0 0 0,-1 0 0 0 0,-2 1 0 0 0,0 0 0 0 0,-2 0-1 0 0,-1 1 1 0 0,3 23-88 0 0,-9-46-107 0 0,-1 0-1 0 0,-1 0 1 0 0,1 0-1 0 0,-1 0 0 0 0,1 1 1 0 0,-1-1-1 0 0,-1 0 1 0 0,1 0-1 0 0,0 0 0 0 0,-1-1 1 0 0,0 1-1 0 0,0 0 1 0 0,0-1-1 0 0,0 1 1 0 0,-1-1-1 0 0,1 0 0 0 0,-1 1 1 0 0,0-1-1 0 0,0 0 1 0 0,0-1-1 0 0,0 1 0 0 0,0 0 1 0 0,-1-1-1 0 0,1 0 1 0 0,-1 0-1 0 0,0 0 0 0 0,1 0 1 0 0,-1-1-1 0 0,-2 1 108 0 0,-85 0-4998 0 0,38-24 3548 0 0</inkml:trace>
  <inkml:trace contextRef="#ctx0" brushRef="#br0" timeOffset="730.302">188 555 1712 0 0,'-5'-5'5970'0'0,"137"-22"-4273"0"0,57-11-4080 0 0,-54 18-1667 0 0,-92 12 2680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2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79 1544 0 0,'-34'2'4353'0'0,"40"-3"-386"0"0,235-25-2301 0 0,35-7-2785 0 0,-230 26 472 0 0,28-6-3835 0 0,-73 12 2990 0 0,-1 1 58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2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 0 0,'3'5'227'0'0,"0"0"0"0"0,1 0 0 0 0,-1-1 0 0 0,1 1 0 0 0,0-1 0 0 0,0 0-1 0 0,0 0 1 0 0,1 0 0 0 0,-1-1 0 0 0,1 0 0 0 0,0 0 0 0 0,0 0 0 0 0,0 0 0 0 0,1-1 0 0 0,-1 0 0 0 0,0 0 0 0 0,1 0-1 0 0,-1-1 1 0 0,1 1 0 0 0,0-1 0 0 0,0-1 0 0 0,-1 1 0 0 0,1-1 0 0 0,3 0-227 0 0,283 1 1479 0 0,-99-38-6258 0 0,-152 25 3385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2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183 279 1120 0 0,'-11'-22'3109'0'0,"13"34"-1237"0"0,59 118-982 0 0,-55-123-899 0 0,1 1-1 0 0,0-1 0 0 0,0 0 1 0 0,1-1-1 0 0,0 1 0 0 0,0-1 1 0 0,0-1-1 0 0,1 0 1 0 0,0 0-1 0 0,0-1 0 0 0,0 0 1 0 0,0 0-1 0 0,1-1 0 0 0,-1 0 1 0 0,1-1-1 0 0,0 0 0 0 0,0-1 1 0 0,0 0-1 0 0,0 0 1 0 0,0-1-1 0 0,0 0 0 0 0,0-1 1 0 0,0 0-1 0 0,0-1 0 0 0,0 0 1 0 0,0 0-1 0 0,-1-1 0 0 0,1 0 1 0 0,-1-1-1 0 0,0 0 1 0 0,0-1-1 0 0,0 0 0 0 0,-1 0 1 0 0,1-1-1 0 0,0-1 10 0 0,6-94 1884 0 0,-41 49-641 0 0,4-8 272 0 0,15 49 105 0 0,4 25-1572 0 0,72 496-135 0 0,-68-506 73 0 0,1 5 57 0 0,0 0 0 0 0,0 0 0 0 0,-1 1 0 0 0,0-1 0 0 0,0 1 0 0 0,-1-1 1 0 0,0 0-1 0 0,-1 1 0 0 0,0-1 0 0 0,0 0 0 0 0,-1 1 0 0 0,-1-1 0 0 0,1 0 0 0 0,-1 0 0 0 0,-1-1 0 0 0,0 1 0 0 0,0 0 0 0 0,0-1 1 0 0,-1 0-1 0 0,-5 6-43 0 0,5-14 3 0 0,1 0 1 0 0,-1 0 0 0 0,1 0 0 0 0,-1 0 0 0 0,1-1 0 0 0,-1 1-1 0 0,1-1 1 0 0,-1 0 0 0 0,1-1 0 0 0,0 1 0 0 0,0-1 0 0 0,-1 0-1 0 0,1 0 1 0 0,0 0 0 0 0,1 0 0 0 0,-1-1 0 0 0,0 1 0 0 0,1-1-1 0 0,-1 0 1 0 0,1-1 0 0 0,0 1 0 0 0,0 0 0 0 0,0-1 0 0 0,0 1-1 0 0,1-1 1 0 0,0 0 0 0 0,0 0 0 0 0,0 0 0 0 0,0 0 0 0 0,0-1-1 0 0,1 1 1 0 0,-1 0 0 0 0,1-1 0 0 0,1 1 0 0 0,-1-1 0 0 0,0-2-4 0 0,-3-9-175 0 0,1 0 0 0 0,0 0 0 0 0,1 0 0 0 0,1-1 0 0 0,0 1 0 0 0,1 0 0 0 0,1 0 0 0 0,0-1 0 0 0,2 1 0 0 0,0 0 0 0 0,0 0 1 0 0,2 0-1 0 0,0 1 0 0 0,0 0 0 0 0,2 0 0 0 0,0 0 0 0 0,0 0 0 0 0,5-5 175 0 0,11-13-1139 0 0,1 1-1 0 0,1 1 1 0 0,1 0-1 0 0,2 3 1 0 0,1 0 0 0 0,29-21 1139 0 0,-32 28-1421 0 0,-1-2 40 0 0</inkml:trace>
  <inkml:trace contextRef="#ctx0" brushRef="#br0" timeOffset="265.97">167 72 848 0 0,'-15'13'303'0'0,"0"0"-1"0"0,2 1 1 0 0,-1 1 0 0 0,2 0-1 0 0,0 1 1 0 0,1 0 0 0 0,0 1-1 0 0,2 0 1 0 0,0 1-1 0 0,0 0 1 0 0,2 0 0 0 0,0 1-1 0 0,2 0 1 0 0,0 0 0 0 0,1 0-1 0 0,0 1 1 0 0,2-1 0 0 0,0 1-1 0 0,2-1 1 0 0,0 1 0 0 0,1 0-1 0 0,1 0 1 0 0,1-1-1 0 0,0 1 1 0 0,3 4-303 0 0,3 1 37 0 0,1-2-1 0 0,1 1 1 0 0,1-2-1 0 0,1 0 1 0 0,1 0-1 0 0,1-1 1 0 0,1-1-1 0 0,0 0 1 0 0,2-1-1 0 0,0-1 1 0 0,1-1 0 0 0,1 0-1 0 0,1-2 1 0 0,0 0-1 0 0,4 0-36 0 0,-8-6-550 0 0,1-1 0 0 0,0-1-1 0 0,0-1 1 0 0,0 0 0 0 0,1-2 0 0 0,-1 0-1 0 0,1-1 1 0 0,0-1 0 0 0,1 0 0 0 0,2-2 550 0 0,3 1-1380 0 0</inkml:trace>
  <inkml:trace contextRef="#ctx0" brushRef="#br0" timeOffset="559.85">1015 0 1332 0 0,'19'26'606'0'0,"0"1"-1"0"0,-2 0 1 0 0,-1 1-1 0 0,-2 1 1 0 0,0 1 0 0 0,-2 0-1 0 0,-1 0 1 0 0,-2 1-1 0 0,-1 0 1 0 0,-1 1-1 0 0,2 27-605 0 0,-5-35 316 0 0,1-2 64 0 0,-1 1 1 0 0,-2 0 0 0 0,0 0-1 0 0,-1 0 1 0 0,-1 0 0 0 0,-1 0 0 0 0,-4 22-381 0 0,0-24 87 0 0,-1 1 0 0 0,-1-1 1 0 0,0 0-1 0 0,-2 0 1 0 0,0-1-1 0 0,-2 0 1 0 0,0-1-1 0 0,-1 0 0 0 0,0-1 1 0 0,-9 9-88 0 0,-60 46-1499 0 0,-15-34-4602 0 0,89-42 4705 0 0,-15-15 40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2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0 876 0 0,'-62'90'3227'0'0,"30"67"-601"0"0,35-123-2242 0 0,1 0 0 0 0,1-1-1 0 0,2 0 1 0 0,2 0 0 0 0,1 0 0 0 0,1-1-1 0 0,2-1 1 0 0,1 0 0 0 0,11 17-384 0 0,51 136 429 0 0,-74-179-571 0 0,0-1 0 0 0,-1 1 1 0 0,0-1-1 0 0,1 1 0 0 0,-2 0 1 0 0,1 0-1 0 0,0-1 0 0 0,-1 1 1 0 0,0 0-1 0 0,0 0 0 0 0,-1 0 1 0 0,1-1-1 0 0,-1 1 0 0 0,0 0 1 0 0,0 0-1 0 0,-1-1 0 0 0,1 1 1 0 0,-1-1-1 0 0,0 1 0 0 0,0-1 1 0 0,-1 0-1 0 0,1 0 0 0 0,-1 0 1 0 0,0 0-1 0 0,0 0 0 0 0,0-1 1 0 0,0 1-1 0 0,-1-1 0 0 0,0 0 0 0 0,1 0 1 0 0,-1 0-1 0 0,0 0 0 0 0,0-1 1 0 0,-1 0-1 0 0,1 1 0 0 0,-1-2 1 0 0,1 1-1 0 0,-1 0 0 0 0,1-1 1 0 0,-1 0-1 0 0,0 0 0 0 0,1 0 1 0 0,-4-1 141 0 0,-25 3-1473 0 0,12-3 90 0 0</inkml:trace>
  <inkml:trace contextRef="#ctx0" brushRef="#br0" timeOffset="387.939">22 514 1868 0 0,'-21'-2'4232'0'0,"31"-2"-1998"0"0,35-2-1327 0 0,97-7-282 0 0,140-7-5459 0 0,-259 18 3351 0 0,-8 1-78 0 0</inkml:trace>
  <inkml:trace contextRef="#ctx0" brushRef="#br0" timeOffset="881.962">525 679 1544 0 0,'102'62'6392'0'0,"49"61"-6146"0"0,-109-87-27 0 0,17-1-3788 0 0,-58-34 2423 0 0,-1-1-336 0 0</inkml:trace>
  <inkml:trace contextRef="#ctx0" brushRef="#br0" timeOffset="1131.576">1000 712 1568 0 0,'-8'2'4108'0'0,"-19"11"-2991"0"0,-162 179 2541 0 0,30 29-3393 0 0,119-163-885 0 0,-42 66-5534 0 0,82-124 4882 0 0,0 0-66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4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2064 0 0,'-13'7'178'0'0,"1"1"-1"0"0,1 1 1 0 0,-1-1 0 0 0,1 2-1 0 0,1-1 1 0 0,0 2-1 0 0,0-1 1 0 0,1 1 0 0 0,0 1-1 0 0,1 0 1 0 0,1 0-1 0 0,0 0 1 0 0,0 1 0 0 0,1 0-1 0 0,1 0 1 0 0,0 1-1 0 0,1 0 1 0 0,0-1 0 0 0,1 1-1 0 0,1 1 1 0 0,0-1 0 0 0,1 0-1 0 0,0 0 1 0 0,1 1-1 0 0,1-1 1 0 0,1 7-178 0 0,2-10 23 0 0,-1 1 0 0 0,2 0 0 0 0,0-1 0 0 0,0 0 0 0 0,1 0 0 0 0,0-1 0 0 0,1 0 0 0 0,0 0-1 0 0,1 0 1 0 0,0-1 0 0 0,0 0 0 0 0,1 0 0 0 0,2 0-23 0 0,-7-5-169 0 0,0-2-1 0 0,0 1 0 0 0,0 0 1 0 0,1-1-1 0 0,-1 0 1 0 0,0 0-1 0 0,1 0 0 0 0,0 0 1 0 0,-1-1-1 0 0,1 0 0 0 0,0 0 1 0 0,0 0-1 0 0,0 0 1 0 0,0-1-1 0 0,0 0 0 0 0,0 0 1 0 0,-1 0-1 0 0,1-1 0 0 0,0 1 1 0 0,0-1-1 0 0,0 0 1 0 0,0-1-1 0 0,3-1 170 0 0,22-13-1223 0 0</inkml:trace>
  <inkml:trace contextRef="#ctx0" brushRef="#br0" timeOffset="456.459">316 79 1160 0 0,'8'-12'5974'0'0,"27"4"-5031"0"0,-27 9-907 0 0,0 0-1 0 0,-1 1 0 0 0,0 0 0 0 0,1 0 0 0 0,-1 1 0 0 0,0 0 0 0 0,0 0 1 0 0,0 1-1 0 0,0-1 0 0 0,-1 2 0 0 0,0-1 0 0 0,0 1 0 0 0,0 0 0 0 0,0 0 0 0 0,-1 0 1 0 0,1 1-1 0 0,-1 0 0 0 0,-1 0 0 0 0,1 0 0 0 0,-1 1 0 0 0,0-1 0 0 0,-1 1 1 0 0,0 0-1 0 0,0 0 0 0 0,0 1 0 0 0,-1-1 0 0 0,0 0 0 0 0,0 1 0 0 0,-1-1 1 0 0,0 1-1 0 0,0 0 0 0 0,-1-1 0 0 0,0 1 0 0 0,0 0 0 0 0,-1-1 0 0 0,0 1 1 0 0,0 0-1 0 0,-1-1 0 0 0,0 1 0 0 0,0-1 0 0 0,-1 0 0 0 0,0 0 0 0 0,0 0 1 0 0,-1 1-36 0 0,-2 1 54 0 0,-1 1 0 0 0,0-2 0 0 0,0 1 0 0 0,-1-1 1 0 0,0 0-1 0 0,0 0 0 0 0,-1-1 0 0 0,0 0 1 0 0,0-1-1 0 0,0 0 0 0 0,-1 0 0 0 0,-7 2-54 0 0,16-8-112 0 0,1 0-96 0 0,-1-42-952 0 0,13 23 766 0 0,0 0 0 0 0,1 1-1 0 0,1 0 1 0 0,1 1 0 0 0,0 0 0 0 0,1 2-1 0 0,1 0 1 0 0,1 0 0 0 0,0 2 0 0 0,12-7 394 0 0,0-3-312 0 0,-6 6 84 0 0</inkml:trace>
  <inkml:trace contextRef="#ctx0" brushRef="#br0" timeOffset="692.279">674 107 4168 0 0,'-68'27'2821'0'0,"60"-22"-2740"0"0,-1 0 0 0 0,2 1 1 0 0,-1 0-1 0 0,1 0 1 0 0,0 1-1 0 0,0 0 0 0 0,0 0 1 0 0,1 0-1 0 0,0 1 0 0 0,1 0 1 0 0,0 0-1 0 0,0 1 1 0 0,1 0-1 0 0,0-1 0 0 0,0 1 1 0 0,0 2-82 0 0,43 37 48 0 0,52-18-1344 0 0,-25-28-2317 0 0,-54-2 2319 0 0</inkml:trace>
  <inkml:trace contextRef="#ctx0" brushRef="#br0" timeOffset="849.6">940 295 1356 0 0,'-52'185'4073'0'0,"46"-169"-4025"0"0,-2 0 1 0 0,0-1-1 0 0,-1 1 1 0 0,0-2-1 0 0,-1 1 1 0 0,-1-1-1 0 0,0-1 1 0 0,-1 0-1 0 0,-13 11-48 0 0,7-13-3158 0 0,18-11 1887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2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70 1832 0 0,'-7'2'195'0'0,"0"1"-1"0"0,-1-1 0 0 0,1 1 1 0 0,0 0-1 0 0,0 0 1 0 0,1 1-1 0 0,-1 0 1 0 0,1 0-1 0 0,-1 1 0 0 0,2 0 1 0 0,-1 0-1 0 0,0 0 1 0 0,1 1-1 0 0,0 0 1 0 0,0 0-1 0 0,1 0 1 0 0,-1 0-1 0 0,1 1 0 0 0,1 0 1 0 0,-1 0-1 0 0,1 0 1 0 0,1 0-1 0 0,-1 0 1 0 0,1 1-1 0 0,0-1 0 0 0,1 1 1 0 0,0-1-1 0 0,0 1 1 0 0,0 1-195 0 0,-1 14 279 0 0,1 0 0 0 0,1 1-1 0 0,1-1 1 0 0,1 0 0 0 0,1-1 0 0 0,1 1 0 0 0,1 0 0 0 0,1-1 0 0 0,2 2-279 0 0,52 116 948 0 0,-44-108-1057 0 0,-1 0 0 0 0,-2 1 0 0 0,-1 1 0 0 0,-2 0 0 0 0,-1 1 1 0 0,2 19 108 0 0,-11-49-228 0 0,0-1 1 0 0,-1 1 0 0 0,0 0-1 0 0,0 0 1 0 0,0 0 0 0 0,0-1-1 0 0,-1 1 1 0 0,0 0 0 0 0,0-1-1 0 0,0 0 1 0 0,-1 1 0 0 0,1-1 0 0 0,-1 0-1 0 0,0 0 1 0 0,0 0 0 0 0,0-1-1 0 0,-1 1 1 0 0,1-1 0 0 0,-1 0-1 0 0,0 0 1 0 0,0 0 0 0 0,0 0-1 0 0,0 0 1 0 0,0-1 0 0 0,-1 0-1 0 0,1 0 1 0 0,-1 0 0 0 0,0-1 0 0 0,1 1-1 0 0,-1-1 1 0 0,0 0 0 0 0,-2-1 227 0 0,-21 1-1386 0 0</inkml:trace>
  <inkml:trace contextRef="#ctx0" brushRef="#br0" timeOffset="405.567">1 717 1580 0 0,'55'-22'2394'0'0,"26"1"-1807"0"0,0 3 1 0 0,1 4 0 0 0,0 4 0 0 0,19 2-588 0 0,77-10 349 0 0,-49 13 3643 0 0,-114 68-2960 0 0,-16-51-953 0 0,-16 143 356 0 0,16 37-3493 0 0,-31-145-2426 0 0,20-45 3950 0 0</inkml:trace>
  <inkml:trace contextRef="#ctx0" brushRef="#br0" timeOffset="686.383">514 764 2052 0 0,'18'-21'6343'0'0,"43"25"-5415"0"0,-51-2-514 0 0,24 7-251 0 0,0 1-1 0 0,-1 2 1 0 0,-1 1-1 0 0,0 1 1 0 0,0 2 0 0 0,-2 1-1 0 0,11 9-162 0 0,83 43-4038 0 0,-83-54 855 0 0,-24-14 1645 0 0</inkml:trace>
  <inkml:trace contextRef="#ctx0" brushRef="#br0" timeOffset="1120.701">1219 196 876 0 0,'-11'3'259'0'0,"1"1"0"0"0,-1 0-1 0 0,1 0 1 0 0,1 1 0 0 0,-1 1 0 0 0,1 0 0 0 0,0 0 0 0 0,0 1-1 0 0,1 0 1 0 0,-1 0 0 0 0,2 1 0 0 0,-1 0 0 0 0,1 1-1 0 0,0-1 1 0 0,1 1 0 0 0,0 1 0 0 0,0-1 0 0 0,1 1-1 0 0,1 0 1 0 0,-1 0 0 0 0,2 0 0 0 0,-1 1 0 0 0,1 0-1 0 0,1-1 1 0 0,0 1 0 0 0,1 0 0 0 0,0 0 0 0 0,0 0-1 0 0,1 1-258 0 0,3 2 40 0 0,1-1 0 0 0,0 0-1 0 0,1-1 1 0 0,0 1-1 0 0,1-1 1 0 0,0 0-1 0 0,1 0 1 0 0,1-1 0 0 0,0 0-1 0 0,0 0 1 0 0,1-1-1 0 0,0 0 1 0 0,1-1-1 0 0,0 0 1 0 0,1 0 0 0 0,0-1-1 0 0,0 0 1 0 0,0-1-1 0 0,1 0 1 0 0,0-1-1 0 0,1-1 1 0 0,3 2-40 0 0,6 1-765 0 0,0 0 1 0 0,1-1-1 0 0,0-1 0 0 0,0-1 1 0 0,1-2-1 0 0,-1 0 1 0 0,1-1-1 0 0,4-1 765 0 0,-11-1-1451 0 0</inkml:trace>
  <inkml:trace contextRef="#ctx0" brushRef="#br0" timeOffset="1540.826">1457 366 1756 0 0,'70'8'5596'0'0,"-64"-7"-5557"0"0,-1 0-1 0 0,1 0 0 0 0,-1 1 0 0 0,1 0 1 0 0,-1 0-1 0 0,0 0 0 0 0,0 0 0 0 0,0 1 1 0 0,0 0-1 0 0,0 0 0 0 0,0 0 1 0 0,-1 1-1 0 0,0-1 0 0 0,1 1 0 0 0,-1 0 1 0 0,-1 0-1 0 0,1 1 0 0 0,-1-1 0 0 0,1 1 1 0 0,-1 0-1 0 0,-1 0 0 0 0,1 0 1 0 0,-1 0-1 0 0,0 0 0 0 0,0 1 0 0 0,0-1 1 0 0,-1 0-1 0 0,1 1 0 0 0,-1 0 1 0 0,-1-1-1 0 0,1 1-38 0 0,-5 3 100 0 0,0 0 0 0 0,0 0 0 0 0,-1-1-1 0 0,0 0 1 0 0,0 1 0 0 0,-1-2 0 0 0,0 1 0 0 0,0-1 0 0 0,-1 0 0 0 0,0 0 0 0 0,0-1 0 0 0,-1 0 0 0 0,0 0 0 0 0,0-1 0 0 0,0 0 0 0 0,0 0-1 0 0,-1-1 1 0 0,0 0 0 0 0,0 0 0 0 0,0-1 0 0 0,0 0 0 0 0,-1-1 0 0 0,-7 1-100 0 0,-32 12 389 0 0,46-14-431 0 0,3-1-150 0 0,1-41-1649 0 0,114-77-4968 0 0,-85 97 5327 0 0</inkml:trace>
  <inkml:trace contextRef="#ctx0" brushRef="#br0" timeOffset="1804.993">1802 296 1484 0 0,'-114'45'4447'0'0,"110"-43"-4364"0"0,-1 0 0 0 0,1 1 0 0 0,-1 0 0 0 0,1 0 0 0 0,0 1 0 0 0,0-1 0 0 0,0 1 0 0 0,1 0 0 0 0,-1 0 0 0 0,1 0 0 0 0,0 0 0 0 0,0 1 0 0 0,1-1 0 0 0,-1 1-1 0 0,1-1 1 0 0,0 1 0 0 0,0 0 0 0 0,0 0 0 0 0,1 0 0 0 0,0 0 0 0 0,0 0 0 0 0,0 1 0 0 0,1-1 0 0 0,-1 0 0 0 0,1 0 0 0 0,0 1 0 0 0,1-1 0 0 0,0 0 0 0 0,0 2-83 0 0,4 2 31 0 0,1 0 0 0 0,-1 0 0 0 0,2 0 0 0 0,0-1 0 0 0,0 0 0 0 0,0 0 1 0 0,1-1-1 0 0,0 0 0 0 0,0 0 0 0 0,1-1 0 0 0,0 0 0 0 0,0-1 0 0 0,0 0 0 0 0,1 0 0 0 0,0-1 0 0 0,0 0 1 0 0,0 0-1 0 0,0-2 0 0 0,9 3-31 0 0,131 14-4607 0 0,-122-21 3225 0 0,15-9 23 0 0</inkml:trace>
  <inkml:trace contextRef="#ctx0" brushRef="#br0" timeOffset="2400.43">2243 4 968 0 0,'3'-1'139'0'0,"1"0"1"0"0,-1 1-1 0 0,1-1 1 0 0,0 1-1 0 0,-1 0 0 0 0,1 0 1 0 0,0 0-1 0 0,-1 0 0 0 0,1 1 1 0 0,0 0-1 0 0,-1-1 1 0 0,1 1-1 0 0,-1 1 0 0 0,1-1 1 0 0,-1 0-1 0 0,0 1 0 0 0,0 0 1 0 0,1-1-1 0 0,-1 1 1 0 0,0 1-1 0 0,0-1 0 0 0,-1 0 1 0 0,1 1-1 0 0,0-1 0 0 0,-1 1 1 0 0,0 0-1 0 0,2 3-139 0 0,13 12 292 0 0,-1 1 0 0 0,-1 0 0 0 0,-1 1 0 0 0,-1 1 0 0 0,-1 0 1 0 0,0 1-1 0 0,-2 0 0 0 0,-1 1 0 0 0,0 0 0 0 0,-2 1 0 0 0,-1-1 0 0 0,0 1 0 0 0,-2 0 0 0 0,-1 1 0 0 0,-1-1 0 0 0,0 11-292 0 0,-5-15 63 0 0,0 1-1 0 0,-1-1 1 0 0,-1 0-1 0 0,-1 0 1 0 0,-1 0-1 0 0,-1-1 1 0 0,0 0-1 0 0,-2 0 1 0 0,0-1-1 0 0,-1 0 1 0 0,0-1-1 0 0,-2 0 1 0 0,0-1-1 0 0,-1-1 1 0 0,0 0-1 0 0,-1-1 1 0 0,-1 0-1 0 0,0-1 1 0 0,-7 3-63 0 0,22-15-162 0 0,0 1 0 0 0,0-1-1 0 0,0 0 1 0 0,0 0 0 0 0,-1 0 0 0 0,1 0 0 0 0,0-1 0 0 0,-1 1 0 0 0,1 0 0 0 0,0 0 0 0 0,-1-1 0 0 0,1 1 0 0 0,-1-1 0 0 0,1 1 0 0 0,-1-1 0 0 0,1 0 0 0 0,-1 1 0 0 0,1-1-1 0 0,-1 0 1 0 0,1 0 0 0 0,-1 0 0 0 0,0 0 0 0 0,1-1 0 0 0,-1 1 0 0 0,1 0 0 0 0,-1-1 0 0 0,1 1 0 0 0,-1-1 0 0 0,1 1 0 0 0,0-1 0 0 0,-1 1 0 0 0,1-1 0 0 0,-1 0 0 0 0,1 0-1 0 0,0 0 1 0 0,0 0 0 0 0,0 0 0 0 0,-1 0 0 0 0,1 0 0 0 0,0 0 0 0 0,0-1 0 0 0,1 1 0 0 0,-2-1 162 0 0,-3-24-1467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9 291 836 0 0,'1'-3'3879'0'0,"-2"18"-2847"0"0,-1-6-985 0 0,0-1 1 0 0,0 1-1 0 0,1 0 0 0 0,0-1 0 0 0,1 1 1 0 0,0 0-1 0 0,0-1 0 0 0,1 1 1 0 0,0 0-1 0 0,0-1 0 0 0,1 1 0 0 0,0-1 1 0 0,1 1-1 0 0,0-1 0 0 0,0 0 0 0 0,1 0 1 0 0,0 0-1 0 0,0-1 0 0 0,1 1 0 0 0,0-1 1 0 0,0 0-1 0 0,0 0 0 0 0,1-1 0 0 0,0 0 1 0 0,1 0-1 0 0,-1 0 0 0 0,1-1 0 0 0,0 1 1 0 0,1-2-1 0 0,-1 1 0 0 0,1-1 0 0 0,0-1 1 0 0,0 1-1 0 0,0-1 0 0 0,1 0 0 0 0,-1-1 1 0 0,0 0-1 0 0,1-1 0 0 0,0 1 1 0 0,-1-2-1 0 0,1 1 0 0 0,1-1-47 0 0,-3-1 1 0 0,-1 1-1 0 0,0-1 1 0 0,1-1-1 0 0,-1 1 1 0 0,0-1 0 0 0,0 0-1 0 0,0-1 1 0 0,0 0 0 0 0,-1 1-1 0 0,1-2 1 0 0,-1 1-1 0 0,0-1 1 0 0,1 0 0 0 0,-2 0-1 0 0,1 0 1 0 0,0 0-1 0 0,-1-1 1 0 0,0 0 0 0 0,0 0-1 0 0,0 0 1 0 0,-1-1 0 0 0,0 1-1 0 0,0-1 1 0 0,0 1-1 0 0,0-1 1 0 0,-1 0 0 0 0,0 0-1 0 0,0-1 1 0 0,-1 1-1 0 0,0 0 1 0 0,0 0 0 0 0,0-1-1 0 0,-1 1 1 0 0,0 0 0 0 0,0-1-1 0 0,-1 1 1 0 0,0-1-1 0 0,0 0 0 0 0,1-68 1483 0 0,0 73-1409 0 0,-9-14-132 0 0,57 264 384 0 0,-32-2 891 0 0,-17-236-1122 0 0,0 0 0 0 0,-1 1 0 0 0,0-2 0 0 0,-1 1 0 0 0,0 0-1 0 0,0 0 1 0 0,-1-1 0 0 0,0 1 0 0 0,-1-1 0 0 0,0-1 0 0 0,0 1 0 0 0,-1 0 0 0 0,0-1 0 0 0,-1 0 0 0 0,0-1 0 0 0,0 0-1 0 0,-1 0 1 0 0,1 0 0 0 0,-1-1 0 0 0,-1 0 0 0 0,1 0 0 0 0,-1-1 0 0 0,0 0 0 0 0,0-1 0 0 0,-1 0 0 0 0,0-1 0 0 0,1 1 0 0 0,-1-2-1 0 0,0 1 1 0 0,0-2 0 0 0,-3 1-95 0 0,9-4-40 0 0,-1 0-1 0 0,1-1 1 0 0,0 1-1 0 0,0-1 0 0 0,1 0 1 0 0,-1 0-1 0 0,0 0 1 0 0,1-1-1 0 0,0 1 1 0 0,0-1-1 0 0,0 0 1 0 0,0 0-1 0 0,1 0 1 0 0,-1 0-1 0 0,1 0 0 0 0,0 0 1 0 0,0-1-1 0 0,0 1 1 0 0,1-1-1 0 0,0 1 1 0 0,0-1-1 0 0,0 0 1 0 0,0 0-1 0 0,1 1 0 0 0,0-1 1 0 0,0 0-1 0 0,0 0 1 0 0,0 1-1 0 0,1-1 1 0 0,0 0-1 0 0,0 0 1 0 0,0 1-1 0 0,1-1 0 0 0,1-3 41 0 0,13-35-1094 0 0,2 1-1 0 0,2 1 0 0 0,2 1 0 0 0,2 0 1 0 0,1 2-1 0 0,2 1 0 0 0,1 1 0 0 0,13-11 1095 0 0,-3 3-1414 0 0</inkml:trace>
  <inkml:trace contextRef="#ctx0" brushRef="#br0" timeOffset="264.546">708 1 1684 0 0,'73'67'3495'0'0,"-56"-49"-3284"0"0,-2 0-1 0 0,0 1 0 0 0,-1 1 1 0 0,0 0-1 0 0,-2 1 1 0 0,-1 0-1 0 0,0 1 1 0 0,-2 0-1 0 0,0 1 0 0 0,-2 0 1 0 0,0 0-1 0 0,-2 0 1 0 0,0 1-1 0 0,-2 0 1 0 0,-1 0-1 0 0,0 0 0 0 0,-2 0 1 0 0,-2 11-211 0 0,-4-5 153 0 0,-1 0 1 0 0,-2-1-1 0 0,-1 0 0 0 0,-2-1 1 0 0,0 0-1 0 0,-2-1 0 0 0,-1 0 1 0 0,-1-1-1 0 0,-3 1-153 0 0,-98 95-211 0 0,22-74-2861 0 0,36-73-1482 0 0,47 2 3092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1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1172 0 0,'-59'2'4245'0'0,"-28"46"-2815"0"0,80-43-1161 0 0,-4 1-146 0 0,0 1 0 0 0,1 1-1 0 0,-1-1 1 0 0,2 2 0 0 0,-1-1 0 0 0,1 2 0 0 0,0-1 0 0 0,1 1-1 0 0,0 0 1 0 0,1 1 0 0 0,0 0 0 0 0,0 0 0 0 0,1 0 0 0 0,1 1-1 0 0,0 0 1 0 0,0 0 0 0 0,2 0 0 0 0,-1 1 0 0 0,1-1 0 0 0,1 1-1 0 0,1 0 1 0 0,-1-1 0 0 0,2 1 0 0 0,0 0 0 0 0,0 0-1 0 0,1 0 1 0 0,2 6-123 0 0,1-5 11 0 0,0-1-1 0 0,2 1 0 0 0,-1-1 0 0 0,1 0 1 0 0,1 0-1 0 0,1-1 0 0 0,-1 0 1 0 0,2 0-1 0 0,0-1 0 0 0,0 0 0 0 0,1 0 1 0 0,0-1-1 0 0,1 0 0 0 0,0-1 1 0 0,0-1-1 0 0,1 0 0 0 0,12 6-10 0 0,-9-5-451 0 0,2-1-1 0 0,-1-1 0 0 0,1-1 1 0 0,0 0-1 0 0,1-1 0 0 0,-1-1 1 0 0,1-1-1 0 0,0 0 1 0 0,9-1 451 0 0,42-2-3173 0 0,-23-11 1723 0 0</inkml:trace>
  <inkml:trace contextRef="#ctx0" brushRef="#br0" timeOffset="467.642">440 176 876 0 0,'6'-4'238'0'0,"1"0"1"0"0,-1 0-1 0 0,1 1 1 0 0,-1 0-1 0 0,1 0 1 0 0,0 0-1 0 0,0 1 0 0 0,1 0 1 0 0,-1 1-1 0 0,0 0 1 0 0,1 0-1 0 0,-1 0 0 0 0,1 1 1 0 0,-1 0-1 0 0,0 0 1 0 0,7 2-239 0 0,-9-2 175 0 0,3-1-123 0 0,0 1 1 0 0,0 0 0 0 0,0 0 0 0 0,0 1-1 0 0,0 0 1 0 0,0 1 0 0 0,0 0-1 0 0,-1 0 1 0 0,1 0 0 0 0,-1 1-1 0 0,1 0 1 0 0,-1 1 0 0 0,0-1-1 0 0,0 1 1 0 0,0 1 0 0 0,-1-1 0 0 0,0 1-1 0 0,0 0 1 0 0,0 1 0 0 0,0-1-1 0 0,-1 1 1 0 0,0 1 0 0 0,0-1-1 0 0,0 0 1 0 0,-1 1 0 0 0,0 0 0 0 0,-1 0-1 0 0,1 1 1 0 0,-1-1 0 0 0,1 6-53 0 0,-5-8 79 0 0,-1 0-1 0 0,0 0 1 0 0,0 0 0 0 0,0 0 0 0 0,-1 0 0 0 0,0-1 0 0 0,0 1 0 0 0,0-1 0 0 0,0 0 0 0 0,-1 1 0 0 0,0-2 0 0 0,1 1 0 0 0,-2 0 0 0 0,1-1 0 0 0,0 0 0 0 0,-1 0 0 0 0,-3 2-79 0 0,-18 12 181 0 0,-1-2 1 0 0,-1 0 0 0 0,-1-2 0 0 0,0-1 0 0 0,0-1-1 0 0,-1-2 1 0 0,-1-1 0 0 0,0-1-182 0 0,31-7-64 0 0,-1 1 1 0 0,0-1-1 0 0,1 0 0 0 0,-1 0 1 0 0,0 1-1 0 0,1-1 1 0 0,-1 0-1 0 0,0 0 0 0 0,1 0 1 0 0,-1 0-1 0 0,0 0 1 0 0,1 0-1 0 0,-1 0 0 0 0,0 0 1 0 0,1 0-1 0 0,-1-1 1 0 0,0 1-1 0 0,1 0 1 0 0,-1 0-1 0 0,0 0 0 0 0,1-1 1 0 0,-1 1-1 0 0,1 0 1 0 0,-1-1-1 0 0,0 1 0 0 0,1-1 1 0 0,-1 1-1 0 0,1-1 1 0 0,-1 1-1 0 0,1-1 0 0 0,-1 1 1 0 0,1-1-1 0 0,0 1 1 0 0,-1-1-1 0 0,1 1 0 0 0,0-1 1 0 0,-1 0-1 0 0,1 1 1 0 0,0-1-1 0 0,0 0 0 0 0,-1 1 1 0 0,1-1-1 0 0,0 0 1 0 0,0 1-1 0 0,0-1 0 0 0,0 0 1 0 0,0 1-1 0 0,0-1 1 0 0,0 0-1 0 0,0 1 0 0 0,0-1 1 0 0,1 0-1 0 0,-1 1 1 0 0,0-1-1 0 0,0 0 0 0 0,0 1 1 0 0,1-1-1 0 0,-1 0 1 0 0,0 1-1 0 0,1-1 0 0 0,-1 1 1 0 0,1-1-1 0 0,-1 1 1 0 0,1-1-1 0 0,-1 1 0 0 0,1-1 64 0 0,26-40-2830 0 0,-9 21 1519 0 0</inkml:trace>
  <inkml:trace contextRef="#ctx0" brushRef="#br0" timeOffset="731.235">902 116 1416 0 0,'-10'3'250'0'0,"-1"1"0"0"0,1 0 1 0 0,0 0-1 0 0,0 1 0 0 0,1 0 0 0 0,-1 1 0 0 0,1 0 0 0 0,0 1 0 0 0,1 0 1 0 0,-1 0-1 0 0,1 1 0 0 0,1 0 0 0 0,0 0 0 0 0,0 1 0 0 0,0 0 1 0 0,1 0-1 0 0,1 0 0 0 0,-1 1 0 0 0,2 0 0 0 0,-1 0 0 0 0,1 0 0 0 0,1 1 1 0 0,0-1-1 0 0,0 1 0 0 0,1 0 0 0 0,0 7-250 0 0,2-9-19 0 0,0 0 1 0 0,1 0-1 0 0,1-1 0 0 0,0 1 1 0 0,0 0-1 0 0,0-1 0 0 0,1 0 1 0 0,1 1-1 0 0,-1-1 0 0 0,1 0 0 0 0,0-1 1 0 0,1 1-1 0 0,0-1 0 0 0,0 0 1 0 0,1 0-1 0 0,0 0 0 0 0,0-1 1 0 0,0 0-1 0 0,1 0 0 0 0,3 1 19 0 0,104 48-5056 0 0,-91-51 3494 0 0</inkml:trace>
  <inkml:trace contextRef="#ctx0" brushRef="#br0" timeOffset="996.159">1329 481 1004 0 0,'1'6'191'0'0,"0"1"0"0"0,0-1 0 0 0,-1 1 0 0 0,0 0 0 0 0,-1-1 0 0 0,1 1 0 0 0,-1-1 0 0 0,0 1 0 0 0,-1-1 1 0 0,0 0-1 0 0,0 1 0 0 0,0-1 0 0 0,0 0 0 0 0,-1 0 0 0 0,0 0 0 0 0,-1-1 0 0 0,1 1 0 0 0,-1-1 0 0 0,0 0 0 0 0,0 0 0 0 0,-1 0 0 0 0,1 0 0 0 0,-1-1 0 0 0,-2 1-191 0 0,-207 122 2366 0 0,212-126-3092 0 0,-17-29-2979 0 0,24 8 2249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7:3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8817 174 1272 0 0,'16'14'352'0'0,"2"-3"-96"0"0,3 4 12 0 0,0 2 48 0 0,1-2-108 0 0,1 0-112 0 0,-4-2-84 0 0,1-1-120 0 0,-2 0-228 0 0,-6-7-376 0 0,4-2 4 0 0</inkml:trace>
  <inkml:trace contextRef="#ctx0" brushRef="#br0" timeOffset="267.973">9194 86 1048 0 0,'-61'74'1602'0'0,"-138"202"1104"0"0,135-155-2878 0 0,48-85-2582 0 0,16-35 1560 0 0</inkml:trace>
  <inkml:trace contextRef="#ctx0" brushRef="#br0" timeOffset="588.638">9596 138 1336 0 0,'4'20'408'0'0,"0"1"0"0"0,-1 0 0 0 0,-2 0 0 0 0,0 1 0 0 0,-1-1-1 0 0,-1 0 1 0 0,0 0 0 0 0,-2 0 0 0 0,-1 0 0 0 0,-1 0 0 0 0,0-1 0 0 0,-1 1 0 0 0,-4 5-408 0 0,-7 6 177 0 0,-1-1 1 0 0,-1-1-1 0 0,-1-1 1 0 0,-2 0-1 0 0,-1-1 1 0 0,-1-2-1 0 0,-2 0 1 0 0,0-2-1 0 0,-1-1 1 0 0,-2-1-1 0 0,-19 11-177 0 0,31-23-4 0 0,-16-20-6077 0 0,30-13 4739 0 0</inkml:trace>
  <inkml:trace contextRef="#ctx0" brushRef="#br0" timeOffset="-810.762">8066 91 888 0 0,'-29'25'525'0'0,"0"2"0"0"0,2 1 0 0 0,1 1 0 0 0,1 1 0 0 0,2 1 0 0 0,1 1 0 0 0,1 1 0 0 0,2 1 0 0 0,-5 14-525 0 0,-28 29-3024 0 0,37-61 1767 0 0</inkml:trace>
  <inkml:trace contextRef="#ctx0" brushRef="#br0" timeOffset="-562.364">7652 79 1600 0 0,'16'-6'6434'0'0,"55"36"-5593"0"0,191 141-78 0 0,-111-30-7398 0 0,-133-123 5232 0 0</inkml:trace>
  <inkml:trace contextRef="#ctx0" brushRef="#br0" timeOffset="-295.409">8552 476 860 0 0,'-9'22'532'0'0,"2"3"-12"0"0,-6-4 112 0 0,1-1-176 0 0,0 2-8 0 0,-6-2-172 0 0,2-2-20 0 0,-2-3-48 0 0,0 0-24 0 0,6-8-300 0 0,-1-4-248 0 0,3-1-408 0 0,1 0 48 0 0,9-2-824 0 0</inkml:trace>
  <inkml:trace contextRef="#ctx0" brushRef="#br0" timeOffset="3405.307">12298 101 968 0 0,'-9'-8'145'0'0,"0"0"1"0"0,-1 1-1 0 0,1 0 1 0 0,-1 1-1 0 0,-1 0 1 0 0,1 0-1 0 0,-1 1 0 0 0,0 0 1 0 0,-1 1-1 0 0,1 1 1 0 0,-1 0-1 0 0,1 0 0 0 0,-1 1 1 0 0,0 0-1 0 0,0 1 1 0 0,0 1-1 0 0,0 0 0 0 0,0 0 1 0 0,0 2-1 0 0,0-1 1 0 0,1 1-1 0 0,-1 1 0 0 0,0 0 1 0 0,-9 4-146 0 0,8-2 123 0 0,0 0 0 0 0,1 1 1 0 0,0 1-1 0 0,0-1 1 0 0,1 2-1 0 0,-1 0 0 0 0,2 0 1 0 0,-1 1-1 0 0,1 0 0 0 0,0 1 1 0 0,1 0-1 0 0,1 1 1 0 0,-1 0-1 0 0,1 0 0 0 0,1 1 1 0 0,0 0-1 0 0,1 0 0 0 0,0 0 1 0 0,1 1-1 0 0,1 0 1 0 0,0 0-1 0 0,0 0 0 0 0,0 7-123 0 0,3-15 18 0 0,1 1 0 0 0,-1-1 0 0 0,1 0-1 0 0,1 0 1 0 0,-1 1 0 0 0,1-1 0 0 0,-1 0 0 0 0,1 0-1 0 0,1 0 1 0 0,-1 0 0 0 0,1 0 0 0 0,0 0-1 0 0,0 0 1 0 0,1 0 0 0 0,-1 0 0 0 0,1-1 0 0 0,0 0-1 0 0,0 1 1 0 0,0-1 0 0 0,1 0 0 0 0,0-1-1 0 0,-1 1 1 0 0,1 0 0 0 0,1-1 0 0 0,-1 0 0 0 0,0 0-1 0 0,1-1 1 0 0,-1 1 0 0 0,1-1 0 0 0,0 0-1 0 0,0 0 1 0 0,0 0 0 0 0,0-1 0 0 0,0 1 0 0 0,0-1-1 0 0,4 0-17 0 0,1-5-29 0 0,0 1 1 0 0,0-1-1 0 0,0-1 0 0 0,-1 0 0 0 0,0 0 0 0 0,1-1 0 0 0,-2 0 0 0 0,1-1 0 0 0,-1 0 0 0 0,0 0 0 0 0,0 0 0 0 0,-1-1 0 0 0,0 0 0 0 0,-1-1 0 0 0,1 0 0 0 0,-2 0 0 0 0,1 0 1 0 0,-1-1-1 0 0,-1 1 0 0 0,0-1 0 0 0,0 0 0 0 0,1-9 29 0 0,3 4-60 0 0,16-34-102 0 0,-23 49 79 0 0,-1 0 52 0 0,20 34 27 0 0,-12-19-83 0 0,0-1 0 0 0,0 0 1 0 0,1 0-1 0 0,1-1 0 0 0,1 0 1 0 0,0 0-1 0 0,0-1 1 0 0,1-1-1 0 0,1 0 0 0 0,0-1 1 0 0,0 0-1 0 0,1-1 0 0 0,0 0 1 0 0,1-2-1 0 0,-1 1 0 0 0,2-2 1 0 0,-1 0-1 0 0,1-1 0 0 0,0 0 1 0 0,14 2 86 0 0,47 7-2285 0 0,-38-9 888 0 0</inkml:trace>
  <inkml:trace contextRef="#ctx0" brushRef="#br0" timeOffset="2017.242">10401 213 836 0 0,'0'0'427'0'0,"0"0"-95"0"0,3-23 956 0 0,20-4-513 0 0,-28 90 1025 0 0,5-52-1749 0 0,0 0 0 0 0,1 0 0 0 0,0 0 0 0 0,0 0 0 0 0,2 0 0 0 0,-1-1 0 0 0,1 1 0 0 0,1-1-1 0 0,0 1 1 0 0,0-1 0 0 0,1 0 0 0 0,0-1 0 0 0,1 1 0 0 0,0-1 0 0 0,0 0 0 0 0,1 0-1 0 0,0-1 1 0 0,1 0 0 0 0,0 0 0 0 0,0-1 0 0 0,1 0 0 0 0,-1 0 0 0 0,2-1 0 0 0,-1 0-1 0 0,1-1 1 0 0,-1 0 0 0 0,2 0 0 0 0,-1-1 0 0 0,7 1-51 0 0,-11-2-245 0 0,1-1 0 0 0,0 0 1 0 0,0-1-1 0 0,0 1 0 0 0,0-1 0 0 0,0-1 1 0 0,0 1-1 0 0,0-1 0 0 0,0-1 0 0 0,0 1 1 0 0,0-1-1 0 0,0 0 0 0 0,0-1 0 0 0,0 1 1 0 0,-1-1-1 0 0,1-1 0 0 0,0 0 0 0 0,-1 1 245 0 0,9-14-1248 0 0</inkml:trace>
  <inkml:trace contextRef="#ctx0" brushRef="#br0" timeOffset="2766.229">10771 564 836 0 0,'8'-11'3830'0'0,"17"-14"-3223"0"0,-15 16-232 0 0,9-8-285 0 0,-1 0 0 0 0,-1-2 0 0 0,-1 0 0 0 0,0-1 0 0 0,-1 0 0 0 0,-1-1 0 0 0,-1-1 0 0 0,-2 0 0 0 0,0-1 0 0 0,-1 0 0 0 0,-1-1 0 0 0,-1 0 1 0 0,-1 0-1 0 0,-1 0 0 0 0,-1-1 0 0 0,0-19-90 0 0,-38-1-242 0 0,49 70 85 0 0,69 28 19 0 0,-76-49 179 0 0,1-1 0 0 0,0 2 0 0 0,-1-1 0 0 0,0 1 0 0 0,0 1 0 0 0,0-1 0 0 0,-1 1 0 0 0,0 1 1 0 0,0 0-1 0 0,0 0 0 0 0,-1 1 0 0 0,0-1 0 0 0,-1 1 0 0 0,1 1 0 0 0,-2-1 0 0 0,1 1 0 0 0,-1 0 0 0 0,-1 1 0 0 0,1-1 0 0 0,-2 1 1 0 0,1 0-1 0 0,-1 0 0 0 0,0 2-41 0 0,-7-3-61 0 0,0 1 1 0 0,0-1-1 0 0,-1 0 1 0 0,0 0 0 0 0,-1 0-1 0 0,0-1 1 0 0,0 0-1 0 0,-1 0 1 0 0,0 0 0 0 0,0-1-1 0 0,-1 0 1 0 0,0 0-1 0 0,-8 5 61 0 0,-24 8-3461 0 0,32-19 2211 0 0</inkml:trace>
  <inkml:trace contextRef="#ctx0" brushRef="#br0" timeOffset="-7724.685">482 501 904 0 0,'-4'-20'621'0'0,"-5"16"-567"0"0,1 1 0 0 0,-1 0 0 0 0,0 1 0 0 0,0-1 0 0 0,-1 2 0 0 0,1-1 0 0 0,0 1-1 0 0,0 1 1 0 0,-1 0 0 0 0,1 0 0 0 0,0 1 0 0 0,-1 0 0 0 0,1 1 0 0 0,0-1-1 0 0,0 2 1 0 0,0-1 0 0 0,0 2 0 0 0,-8 3-54 0 0,-14 1 117 0 0,17-5-65 0 0,-9 2 118 0 0,-1 1 0 0 0,1 0 0 0 0,1 2 0 0 0,-1 1 1 0 0,1 0-1 0 0,1 2 0 0 0,-16 10-170 0 0,36-19 27 0 0,1 1 0 0 0,-1 0 0 0 0,0 0 0 0 0,1-1 0 0 0,0 1 0 0 0,0 0 0 0 0,-1 0 0 0 0,2 0 0 0 0,-1 0 0 0 0,0-1 0 0 0,0 1 0 0 0,1 0-1 0 0,0 0 1 0 0,0-1 0 0 0,-1 1 0 0 0,1 0 0 0 0,1-1 0 0 0,-1 1 0 0 0,0-1 0 0 0,1 1 0 0 0,-1-1 0 0 0,1 0 0 0 0,0 0 0 0 0,0 1 0 0 0,0-1 0 0 0,0-1 0 0 0,0 1 0 0 0,0 0 0 0 0,0 0 0 0 0,1-1 0 0 0,-1 1 0 0 0,0-1 0 0 0,1 0 0 0 0,0 0 0 0 0,-1 0-1 0 0,1 0 1 0 0,2 1-27 0 0,147 63 991 0 0,42 29-156 0 0,-193-92-820 0 0,1-1 0 0 0,0 0 0 0 0,0 1 0 0 0,-1 0 0 0 0,1-1 0 0 0,-1 1 0 0 0,1 0 0 0 0,-1 0 0 0 0,0 0 0 0 0,0 0 0 0 0,1 0 1 0 0,-2 0-1 0 0,1 0 0 0 0,0 0 0 0 0,0 1 0 0 0,-1-1 0 0 0,1 0 0 0 0,-1 0 0 0 0,1 1 0 0 0,-1-1 0 0 0,0 0 0 0 0,0 1 0 0 0,0-1 0 0 0,-1 0 0 0 0,1 0 0 0 0,0 1 0 0 0,-1-1 0 0 0,1 0 0 0 0,-1 0 0 0 0,0 1 0 0 0,0-1 1 0 0,0 0-1 0 0,0 0 0 0 0,0 0 0 0 0,0 0 0 0 0,-1 0 0 0 0,1-1 0 0 0,-1 1 0 0 0,1 0 0 0 0,-1 0 0 0 0,-1 0-15 0 0,-82 55 284 0 0,55-46-397 0 0,-1-2 1 0 0,0-2 0 0 0,-1 0 0 0 0,0-3-1 0 0,0 0 1 0 0,0-2 0 0 0,-20-2 112 0 0,-35-33-2695 0 0,79 23 1307 0 0,7-2-66 0 0</inkml:trace>
  <inkml:trace contextRef="#ctx0" brushRef="#br0" timeOffset="-7043.707">594 681 1484 0 0,'16'-26'3348'0'0,"-15"26"-3259"0"0,-1 1-1 0 0,0-1 1 0 0,1 0 0 0 0,-1 0 0 0 0,1 1 0 0 0,-1-1 0 0 0,0 0-1 0 0,1 0 1 0 0,-1 0 0 0 0,1 0 0 0 0,-1 1 0 0 0,0-1-1 0 0,1 0 1 0 0,-1 0 0 0 0,1 0 0 0 0,-1 0 0 0 0,1 0 0 0 0,-1 0-1 0 0,1 0 1 0 0,-1 0 0 0 0,0 0 0 0 0,1 0 0 0 0,-1 0-1 0 0,1-1 1 0 0,-1 1 0 0 0,1 0 0 0 0,-1 0 0 0 0,1 0-89 0 0,-2 10 12 0 0,0 0 0 0 0,2 0 0 0 0,-1 0 0 0 0,1 0 0 0 0,0 1 0 0 0,1-1 0 0 0,1 0 0 0 0,-1-1 0 0 0,1 1 1 0 0,1 0-1 0 0,0-1 0 0 0,0 0 0 0 0,1 0 0 0 0,0 0 0 0 0,1 0 0 0 0,0-1 0 0 0,0 0 0 0 0,1 0 0 0 0,0-1 0 0 0,0 0 0 0 0,1 0 1 0 0,-1 0-1 0 0,2-1 0 0 0,-1 0 0 0 0,1-1 0 0 0,-1 0 0 0 0,2 0 0 0 0,-1-1 0 0 0,0 0 0 0 0,1-1 0 0 0,0 0 0 0 0,4 1-12 0 0,-5-1-48 0 0,1 0-1 0 0,0-1 1 0 0,0 0-1 0 0,0 0 0 0 0,0-1 1 0 0,0-1-1 0 0,0 0 0 0 0,0 0 1 0 0,0-1-1 0 0,1 0 1 0 0,-1 0-1 0 0,-1-2 0 0 0,1 1 1 0 0,0-1-1 0 0,0 0 0 0 0,-1-1 1 0 0,0 0-1 0 0,0-1 1 0 0,0 0-1 0 0,0 0 0 0 0,-1-1 1 0 0,0 0-1 0 0,0 0 0 0 0,0-1 1 0 0,-1 0-1 0 0,0 0 1 0 0,0-1-1 0 0,-1 0 0 0 0,0 0 1 0 0,-1 0-1 0 0,1-1 0 0 0,-2 0 1 0 0,1 0-1 0 0,-1 0 1 0 0,-1-1-1 0 0,1 1 0 0 0,-2-1 1 0 0,1 0-1 0 0,-1 0 1 0 0,0-7 48 0 0,-3 13-15 0 0,1 1 1 0 0,-1-1 0 0 0,0 1 0 0 0,-1-1 0 0 0,1 1 0 0 0,0-1 0 0 0,-1 1 0 0 0,0 0-1 0 0,0 0 1 0 0,0 0 0 0 0,0 0 0 0 0,0 0 0 0 0,-1 0 0 0 0,1 1 0 0 0,-1-1 0 0 0,0 1-1 0 0,0-1 1 0 0,0 1 0 0 0,0 0 0 0 0,0 0 0 0 0,0 1 0 0 0,0-1 0 0 0,-1 1 0 0 0,1-1-1 0 0,-1 1 1 0 0,1 0 0 0 0,-1 0 0 0 0,1 1 0 0 0,-1-1 0 0 0,0 1 0 0 0,1-1 0 0 0,-1 1-1 0 0,0 0 1 0 0,1 1 0 0 0,-1-1 0 0 0,1 1 0 0 0,-1-1 0 0 0,-1 2 14 0 0,-4 2-9 0 0,0 0 1 0 0,1 1-1 0 0,0 0 1 0 0,-1 1-1 0 0,2-1 0 0 0,-1 2 1 0 0,1-1-1 0 0,0 1 1 0 0,0 0-1 0 0,1 1 1 0 0,-1-1-1 0 0,2 1 1 0 0,-1 0-1 0 0,1 1 0 0 0,1 0 1 0 0,-1-1-1 0 0,2 1 1 0 0,-1 1-1 0 0,1-1 1 0 0,0 0-1 0 0,1 1 0 0 0,0 0 1 0 0,1-1-1 0 0,0 1 1 0 0,0 0 8 0 0,2-5-25 0 0,-1 0 0 0 0,1 0 1 0 0,0 0-1 0 0,1 0 0 0 0,-1 0 0 0 0,1 0 1 0 0,0-1-1 0 0,0 1 0 0 0,1 0 0 0 0,-1-1 1 0 0,1 0-1 0 0,0 1 0 0 0,0-1 0 0 0,0 0 1 0 0,1-1-1 0 0,-1 1 0 0 0,1-1 0 0 0,0 1 1 0 0,0-1-1 0 0,0 0 0 0 0,1-1 0 0 0,-1 1 1 0 0,1-1-1 0 0,-1 0 0 0 0,1 0 0 0 0,0 0 1 0 0,4 1 24 0 0,135 22-1658 0 0,-112-28 1025 0 0,22-8-138 0 0</inkml:trace>
  <inkml:trace contextRef="#ctx0" brushRef="#br0" timeOffset="-6764.682">1494 618 888 0 0,'5'-119'3637'0'0,"-5"118"-3601"0"0,0-1 1 0 0,0 1-1 0 0,0 0 0 0 0,0 0 0 0 0,0-1 1 0 0,0 1-1 0 0,0 0 0 0 0,0 0 0 0 0,0-1 1 0 0,-1 1-1 0 0,1 0 0 0 0,0 0 0 0 0,-1-1 1 0 0,1 1-1 0 0,-1 0 0 0 0,0 0 1 0 0,1 0-1 0 0,-1 0 0 0 0,0 0 0 0 0,0 0 1 0 0,0 0-1 0 0,1 0 0 0 0,-1 0 0 0 0,0 0 1 0 0,0 0-1 0 0,0 1 0 0 0,0-1 0 0 0,-1 0 1 0 0,1 1-1 0 0,0-1 0 0 0,0 1 0 0 0,0-1 1 0 0,-1 1-1 0 0,1-1 0 0 0,0 1 0 0 0,0 0 1 0 0,-1 0-1 0 0,1 0 0 0 0,0-1 1 0 0,0 1-1 0 0,-1 0 0 0 0,1 1 0 0 0,0-1 1 0 0,-1 0-1 0 0,1 0 0 0 0,0 1 0 0 0,0-1 1 0 0,0 0-1 0 0,-2 1-36 0 0,-6 32 137 0 0,0 0 1 0 0,2 0-1 0 0,2 1 0 0 0,1 0 1 0 0,1 0-1 0 0,2 0 1 0 0,1 0-1 0 0,3 7-137 0 0,-3 20 339 0 0,31 273 569 0 0,-6-59-132 0 0,-26-276-808 0 0,0 1 0 0 0,1-1 1 0 0,-1 1-1 0 0,0-1 1 0 0,1 1-1 0 0,-1-1 0 0 0,0 1 1 0 0,1 0-1 0 0,-1 0 1 0 0,0-1-1 0 0,0 1 0 0 0,1 0 1 0 0,-1 0-1 0 0,0 0 1 0 0,0 0-1 0 0,1 0 0 0 0,-1 0 1 0 0,0 0-1 0 0,0 0 1 0 0,0 0-1 0 0,1 0 0 0 0,-1 0 1 0 0,0 0-1 0 0,0 1 1 0 0,1-1-1 0 0,-1 0 0 0 0,0 0 1 0 0,1 1-1 0 0,-1-1 1 0 0,0 1-1 0 0,1-1 0 0 0,-1 1 1 0 0,0-1-1 0 0,1 1 1 0 0,-1-1-1 0 0,1 1 1 0 0,-1-1-1 0 0,1 1 0 0 0,-1 0 1 0 0,1-1-1 0 0,0 1 1 0 0,-1 0-1 0 0,1-1 0 0 0,0 1 1 0 0,-1 0-1 0 0,1-1 1 0 0,0 1-1 0 0,0 0 0 0 0,0 0 1 0 0,0 0-1 0 0,-1-1 1 0 0,1 1-1 0 0,0 0 0 0 0,0 0 1 0 0,1-1-1 0 0,-1 1 1 0 0,0 0-1 0 0,0 0 0 0 0,0-1 1 0 0,0 1-1 0 0,1 0 1 0 0,-1 0-1 0 0,0-1 0 0 0,1 1 1 0 0,-1 0 31 0 0,-31-42-2470 0 0,14 10 1210 0 0,2-4-24 0 0</inkml:trace>
  <inkml:trace contextRef="#ctx0" brushRef="#br0" timeOffset="-6205.757">1630 598 1060 0 0,'12'57'693'0'0,"-13"-56"-665"0"0,-1 0-1 0 0,1 0 1 0 0,-1-1 0 0 0,1 1-1 0 0,-1-1 1 0 0,1 0 0 0 0,-1 1 0 0 0,0-1-1 0 0,1 0 1 0 0,-1 0 0 0 0,0 0 0 0 0,1 0-1 0 0,-1 0 1 0 0,0 0 0 0 0,1 0 0 0 0,-1-1-1 0 0,1 1 1 0 0,-1-1 0 0 0,0 1-1 0 0,1-1 1 0 0,-1 1 0 0 0,1-1 0 0 0,0 0-1 0 0,-1 0 1 0 0,1 0 0 0 0,-1 0 0 0 0,1 0-1 0 0,0 0 1 0 0,0 0 0 0 0,0 0-1 0 0,0-1 1 0 0,0 1 0 0 0,0 0 0 0 0,0-1-1 0 0,0 1 1 0 0,0 0 0 0 0,0-1 0 0 0,1 1-1 0 0,-1-1 1 0 0,1 0 0 0 0,-1 1 0 0 0,1-1-1 0 0,0 1 1 0 0,-1-1 0 0 0,1 0-1 0 0,0 1 1 0 0,0-1 0 0 0,0 0 0 0 0,0 0-28 0 0,-14-39 1952 0 0,14 40-1680 0 0,4-10 163 0 0,3 4-402 0 0,0 1 0 0 0,0-1 0 0 0,1 1 0 0 0,-1 1 0 0 0,2-1-1 0 0,-1 1 1 0 0,0 1 0 0 0,1-1 0 0 0,0 1 0 0 0,0 1 0 0 0,0 0 0 0 0,0 0-1 0 0,1 1 1 0 0,-1 0 0 0 0,1 1 0 0 0,0 0 0 0 0,-1 0 0 0 0,1 1 0 0 0,0 0 0 0 0,7 2-33 0 0,-11-2 2 0 0,0 1 1 0 0,0-1 0 0 0,0 2 0 0 0,-1-1 0 0 0,1 0 0 0 0,0 1 0 0 0,-1 0 0 0 0,1 0 0 0 0,-1 1 0 0 0,0 0 0 0 0,0 0 0 0 0,0 0-1 0 0,0 0 1 0 0,0 1 0 0 0,-1-1 0 0 0,0 1 0 0 0,1 1 0 0 0,-1-1 0 0 0,-1 0 0 0 0,1 1 0 0 0,-1 0 0 0 0,0 0 0 0 0,0 0 0 0 0,0 0-1 0 0,0 1 1 0 0,-1-1 0 0 0,0 1 0 0 0,0-1 0 0 0,-1 1 0 0 0,0 0 0 0 0,0-1 0 0 0,0 1 0 0 0,0 0 0 0 0,-1 0 0 0 0,0 1-3 0 0,-4 5 27 0 0,-1 0 1 0 0,0 0 0 0 0,-1-1-1 0 0,0 0 1 0 0,0 0 0 0 0,-1-1 0 0 0,-1 0-1 0 0,0 0 1 0 0,0 0 0 0 0,-1-1-1 0 0,0-1 1 0 0,-1 1 0 0 0,0-1 0 0 0,0-1-1 0 0,-1 0 1 0 0,1-1 0 0 0,-1 1 0 0 0,-1-2-1 0 0,1 0 1 0 0,-1 0 0 0 0,-3-1-28 0 0,-159 36-629 0 0,171-40 484 0 0,1-1-1 0 0,-1 1 1 0 0,0-1 0 0 0,1 0-1 0 0,-1 0 1 0 0,1 0 0 0 0,0 0-1 0 0,-1 0 1 0 0,1 0-1 0 0,0-1 1 0 0,0 1 0 0 0,-1-1-1 0 0,1 0 1 0 0,1 0 0 0 0,-1 0-1 0 0,0 0 1 0 0,0 0 0 0 0,1 0-1 0 0,-1 0 1 0 0,1 0 0 0 0,-1-1-1 0 0,1 1 1 0 0,0 0 0 0 0,0-1-1 0 0,0 1 1 0 0,1-1 0 0 0,-1-1 145 0 0,-1-8-1512 0 0</inkml:trace>
  <inkml:trace contextRef="#ctx0" brushRef="#br0" timeOffset="-5847.373">1997 528 956 0 0,'-1'0'80'0'0,"1"1"0"0"0,0-1 0 0 0,-1 1 1 0 0,1-1-1 0 0,0 1 0 0 0,0-1 0 0 0,-1 1 0 0 0,1-1 0 0 0,0 1 0 0 0,0-1 0 0 0,0 1 0 0 0,0-1 1 0 0,0 1-1 0 0,0-1 0 0 0,0 1 0 0 0,0 0 0 0 0,0-1 0 0 0,0 1 0 0 0,0-1 0 0 0,0 1 0 0 0,0-1 0 0 0,0 1 1 0 0,0-1-1 0 0,1 1 0 0 0,-1-1 0 0 0,0 1 0 0 0,0-1 0 0 0,1 1 0 0 0,-1-1 0 0 0,0 1 0 0 0,1-1 1 0 0,-1 1-1 0 0,0-1 0 0 0,1 0 0 0 0,-1 1 0 0 0,1-1 0 0 0,-1 1 0 0 0,1-1 0 0 0,-1 0 0 0 0,1 0 1 0 0,-1 1-1 0 0,1-1 0 0 0,-1 0 0 0 0,1 0 0 0 0,-1 0 0 0 0,1 1 0 0 0,-1-1 0 0 0,1 0 0 0 0,-1 0 1 0 0,1 0-1 0 0,0 0 0 0 0,-1 0 0 0 0,1 0 0 0 0,-1 0 0 0 0,1 0 0 0 0,-1 0 0 0 0,1-1 0 0 0,-1 1 1 0 0,1 0-1 0 0,0 0 0 0 0,-1 0 0 0 0,1-1-80 0 0,2 69-251 0 0,-3-60 637 0 0,18 390 1641 0 0,19-36-1536 0 0,-57-383-4682 0 0,8-1 2782 0 0,0-4 33 0 0</inkml:trace>
  <inkml:trace contextRef="#ctx0" brushRef="#br0" timeOffset="-5565.444">2125 476 876 0 0,'3'-2'66'0'0,"0"-1"0"0"0,0 1-1 0 0,0 0 1 0 0,0 1 0 0 0,0-1-1 0 0,1 1 1 0 0,-1-1 0 0 0,1 1 0 0 0,-1 0-1 0 0,1 0 1 0 0,-1 0 0 0 0,1 1-1 0 0,0-1 1 0 0,-1 1 0 0 0,1 0 0 0 0,0 0-1 0 0,0 0 1 0 0,-1 1 0 0 0,1-1-1 0 0,-1 1 1 0 0,1 0 0 0 0,0 0 0 0 0,-1 0-1 0 0,1 0 1 0 0,-1 1 0 0 0,0 0 0 0 0,1-1-1 0 0,-1 1 1 0 0,0 0 0 0 0,0 0-1 0 0,0 1 1 0 0,-1-1 0 0 0,1 1 0 0 0,0-1-1 0 0,-1 1 1 0 0,2 3-66 0 0,2 1 55 0 0,0 0 1 0 0,0 0-1 0 0,-1 1 1 0 0,0 0-1 0 0,-1 0 1 0 0,0 0-1 0 0,0 1 1 0 0,0-1-1 0 0,-1 1 1 0 0,-1 0-1 0 0,0 0 0 0 0,0 0 1 0 0,0 0-1 0 0,-1 8-55 0 0,-4-6 70 0 0,-2-1 0 0 0,1 0 0 0 0,-1 0 0 0 0,-1 0 0 0 0,0 0-1 0 0,0-1 1 0 0,-1 0 0 0 0,0 0 0 0 0,0-1 0 0 0,-1 0 0 0 0,0 0-1 0 0,-1-1 1 0 0,0 0 0 0 0,0 0 0 0 0,0-1 0 0 0,-1 0 0 0 0,0-1-1 0 0,0 0 1 0 0,0-1 0 0 0,-11 4-70 0 0,-148 25-1171 0 0,146-48-651 0 0,18 7 476 0 0</inkml:trace>
  <inkml:trace contextRef="#ctx0" brushRef="#br0" timeOffset="-5160.17">2576 571 1048 0 0,'-7'8'210'0'0,"-1"0"1"0"0,1 1-1 0 0,1 0 1 0 0,-1 0-1 0 0,1 1 0 0 0,1 0 1 0 0,0 0-1 0 0,1 0 0 0 0,0 1 1 0 0,0-1-1 0 0,1 1 1 0 0,0 0-1 0 0,1 0 0 0 0,0 0 1 0 0,1 4-211 0 0,3-9 66 0 0,1 0 0 0 0,0-1 1 0 0,1 1-1 0 0,0 0 1 0 0,0-1-1 0 0,0 0 0 0 0,0 0 1 0 0,1 0-1 0 0,0 0 0 0 0,0-1 1 0 0,0 0-1 0 0,0 0 1 0 0,1 0-1 0 0,-1-1 0 0 0,1 0 1 0 0,0 0-1 0 0,0 0 0 0 0,0-1 1 0 0,1 0-1 0 0,-1 0 1 0 0,1 0-1 0 0,-1-1 0 0 0,1 0 1 0 0,-1 0-1 0 0,1-1 0 0 0,0 0 1 0 0,-1 0-1 0 0,1 0 0 0 0,0-1 1 0 0,-1 0-1 0 0,5-1-66 0 0,-6 2 15 0 0,0 0 0 0 0,-1-1 0 0 0,1 1 0 0 0,-1-1 0 0 0,1 0 0 0 0,-1 0-1 0 0,1 0 1 0 0,-1 0 0 0 0,1-1 0 0 0,-1 0 0 0 0,0 0 0 0 0,0 0 0 0 0,0-1 0 0 0,0 1 0 0 0,0-1-1 0 0,-1 0 1 0 0,1 0 0 0 0,-1 0 0 0 0,0 0 0 0 0,0-1 0 0 0,0 1 0 0 0,0-1 0 0 0,0 0-1 0 0,-1 0 1 0 0,0 0 0 0 0,0 0 0 0 0,0 0 0 0 0,0-1 0 0 0,0 1 0 0 0,-1-1 0 0 0,0 1 0 0 0,0-1-1 0 0,0 1 1 0 0,-1-1 0 0 0,1 1 0 0 0,-1-1 0 0 0,-1-2-15 0 0,-10-8-71 0 0,-2 2 1 0 0,0 0-1 0 0,0 0 1 0 0,-1 1 0 0 0,-1 1-1 0 0,0 1 1 0 0,0 0-1 0 0,-1 0 1 0 0,-1 2-1 0 0,1 0 1 0 0,-1 1-1 0 0,0 0 1 0 0,-1 2-1 0 0,0 0 1 0 0,0 1-1 0 0,0 1 1 0 0,0 0-1 0 0,-10 1 71 0 0,-23-6-2418 0 0,41 6 1189 0 0</inkml:trace>
  <inkml:trace contextRef="#ctx0" brushRef="#br0" timeOffset="-4756.934">3015 518 1180 0 0,'-1'0'48'0'0,"0"0"0"0"0,-1 1 0 0 0,1-1 0 0 0,0 1 0 0 0,0 0 0 0 0,-1-1 0 0 0,1 1 0 0 0,0 0 0 0 0,0 0 0 0 0,0 0 0 0 0,0 0 0 0 0,0 0 0 0 0,0 0 0 0 0,0 0 0 0 0,0 0-1 0 0,1 0 1 0 0,-1 0 0 0 0,0 1 0 0 0,0-1 0 0 0,1 0 0 0 0,-1 0 0 0 0,1 1 0 0 0,0-1 0 0 0,-1 0 0 0 0,1 1 0 0 0,0-1 0 0 0,-1 0 0 0 0,1 1 0 0 0,0-1 0 0 0,0 1 0 0 0,0-1 0 0 0,1 0 0 0 0,-1 1 0 0 0,0-1 0 0 0,0 1 0 0 0,1-1 0 0 0,-1 0 0 0 0,1 1 0 0 0,-1-1 0 0 0,1 0 0 0 0,-1 0 0 0 0,1 1-1 0 0,0-1 1 0 0,0 0 0 0 0,0 0 0 0 0,-1 0 0 0 0,1 0 0 0 0,0 0 0 0 0,0 0 0 0 0,1 0 0 0 0,-1 0 0 0 0,0-1 0 0 0,0 1 0 0 0,0 0 0 0 0,0-1 0 0 0,1 1-48 0 0,74 55 906 0 0,-70-52-752 0 0,32 18 217 0 0,85 74 905 0 0,-123-91-1236 0 0,1 0 0 0 0,-1-1 1 0 0,0 1-1 0 0,-1 0 1 0 0,1-1-1 0 0,-1 1 0 0 0,0 0 1 0 0,0-1-1 0 0,0 1 0 0 0,-1-1 1 0 0,1 1-1 0 0,-1-1 1 0 0,0 0-1 0 0,0 0 0 0 0,-1 0 1 0 0,0 0-1 0 0,1 0 1 0 0,-1 0-1 0 0,0-1 0 0 0,-1 0 1 0 0,1 1-1 0 0,-1-1 0 0 0,1 0 1 0 0,-1 0-1 0 0,0-1 1 0 0,0 1-1 0 0,0-1 0 0 0,0 0 1 0 0,0 0-1 0 0,-1 0 1 0 0,1-1-1 0 0,-1 0 0 0 0,1 1 1 0 0,-1-2-1 0 0,-2 1-40 0 0,-189 40-1261 0 0,190-41 1079 0 0,1-1 0 0 0,0 1 1 0 0,-1-1-1 0 0,1 0 0 0 0,0-1 0 0 0,-1 1 1 0 0,1-1-1 0 0,0 0 0 0 0,0 0 1 0 0,1-1-1 0 0,-1 1 0 0 0,0-1 0 0 0,1 0 1 0 0,-1 0-1 0 0,1-1 0 0 0,0 1 1 0 0,-3-4 181 0 0,-10-10-1244 0 0</inkml:trace>
  <inkml:trace contextRef="#ctx0" brushRef="#br0" timeOffset="-4492.503">3167 519 1416 0 0,'-20'7'272'0'0,"2"1"76"0"0,-1 2 24 0 0,-3 4-116 0 0,-1 2-24 0 0,0 1 124 0 0,2 3-36 0 0,-1 2-176 0 0,1-2-24 0 0,0 3 92 0 0,-2-1-20 0 0,1-1-116 0 0,3-1-32 0 0,-1 2-172 0 0,1 1-216 0 0,-1-4-136 0 0,-1-3-572 0 0,3 1-224 0 0</inkml:trace>
  <inkml:trace contextRef="#ctx0" brushRef="#br0" timeOffset="-4026.509">3371 789 1024 0 0,'10'-1'127'0'0,"0"-1"0"0"0,0-1-1 0 0,0 0 1 0 0,0 0 0 0 0,-1-1 0 0 0,1 0 0 0 0,-1-1-1 0 0,0 0 1 0 0,0 0 0 0 0,-1-1 0 0 0,1 0 0 0 0,-1-1-1 0 0,-1 0 1 0 0,1 0 0 0 0,-1 0 0 0 0,-1-1 0 0 0,1 0-1 0 0,1-4-126 0 0,-8 8 29 0 0,-1 1-1 0 0,0-1 0 0 0,0 1 1 0 0,-1 0-1 0 0,1-1 0 0 0,-1 1 1 0 0,1 0-1 0 0,-1 0 1 0 0,0 0-1 0 0,0 0 0 0 0,-1 0 1 0 0,1 0-1 0 0,0 0 0 0 0,-1 1 1 0 0,0-1-1 0 0,0 1 0 0 0,1 0 1 0 0,-1 0-1 0 0,-1 0 0 0 0,1 0 1 0 0,0 1-1 0 0,0-1 1 0 0,-1 1-1 0 0,1 0 0 0 0,-1 0 1 0 0,1 0-1 0 0,-1 0 0 0 0,1 0 1 0 0,-1 1-1 0 0,-2 0-28 0 0,-9-4 119 0 0,-1 2-1 0 0,0 0 1 0 0,0 1 0 0 0,0 1 0 0 0,1 0-1 0 0,-1 1 1 0 0,0 1 0 0 0,0 0 0 0 0,0 1-1 0 0,1 1 1 0 0,0 1 0 0 0,0 0-1 0 0,0 0 1 0 0,0 2 0 0 0,1 0 0 0 0,0 1-119 0 0,11-7 25 0 0,0 0 1 0 0,0 1 0 0 0,0 0 0 0 0,1 0 0 0 0,-1 0-1 0 0,1 0 1 0 0,-1 0 0 0 0,1 0 0 0 0,0 1 0 0 0,0-1-1 0 0,0 1 1 0 0,0-1 0 0 0,0 1 0 0 0,0 0 0 0 0,1 0-1 0 0,-1 0 1 0 0,1 0 0 0 0,0 0 0 0 0,0 0 0 0 0,0 0 0 0 0,0 0-1 0 0,1 1 1 0 0,-1-1 0 0 0,1 0 0 0 0,0 0 0 0 0,0 1-1 0 0,0-1 1 0 0,0 0 0 0 0,1 0 0 0 0,-1 1 0 0 0,1-1-1 0 0,0 0 1 0 0,0 0 0 0 0,0 0 0 0 0,0 0 0 0 0,1 0-1 0 0,-1 0 1 0 0,1 0 0 0 0,-1 0 0 0 0,1-1 0 0 0,1 2-26 0 0,108 85 378 0 0,-87-81-810 0 0,0-1 1 0 0,1-1 0 0 0,-1-1-1 0 0,1-1 1 0 0,0-2 0 0 0,0 0 0 0 0,0-1-1 0 0,0-2 1 0 0,0 0 0 0 0,16-4 431 0 0,42-11-1520 0 0</inkml:trace>
  <inkml:trace contextRef="#ctx0" brushRef="#br0" timeOffset="-3543.601">4544 218 1256 0 0,'3'30'2445'0'0,"-16"109"-743"0"0,9-125-1636 0 0,1 0 0 0 0,1 1 0 0 0,0-1 0 0 0,1 1 0 0 0,1 0 0 0 0,0 0 0 0 0,1-1 0 0 0,1 1 0 0 0,0-1 0 0 0,1 1 0 0 0,0-1 1 0 0,1 0-1 0 0,1 0 0 0 0,1 0 0 0 0,-1-1 0 0 0,2 1 0 0 0,0-1 0 0 0,1-1 0 0 0,0 0 0 0 0,0 0 0 0 0,2 0 0 0 0,-1-1 0 0 0,1 0 0 0 0,1-1 0 0 0,0 0 0 0 0,1-1 0 0 0,10 7-66 0 0,10-9-1099 0 0,-17-6-2011 0 0,-14-1 1737 0 0</inkml:trace>
  <inkml:trace contextRef="#ctx0" brushRef="#br0" timeOffset="-2861.853">4180 416 1576 0 0,'208'-15'3554'0'0,"48"-12"-2197"0"0,-186 23-1386 0 0,0-2 1 0 0,0-4-1 0 0,-1-3 1 0 0,55-18 28 0 0,-121 30 10 0 0,0 1 1 0 0,0-1-1 0 0,0 0 1 0 0,0 0-1 0 0,0 0 1 0 0,0 0-1 0 0,-1 0 1 0 0,1 0-1 0 0,0-1 1 0 0,0 1-1 0 0,-1-1 1 0 0,1 0-1 0 0,-1 0 1 0 0,0 0-1 0 0,1 0 1 0 0,-1-1 0 0 0,0 1-1 0 0,0 0 1 0 0,-1-1-1 0 0,1 1 1 0 0,0-1-1 0 0,-1 0 1 0 0,1 0-1 0 0,-1 1 1 0 0,0-1-1 0 0,0 0 1 0 0,0 0-1 0 0,0-2-10 0 0,-1 4 71 0 0,0 1 35 0 0,-3-21 269 0 0,-20-13 277 0 0,23 34-649 0 0,1 0 0 0 0,-1 1 0 0 0,0-1 0 0 0,1 0 1 0 0,-1 1-1 0 0,0-1 0 0 0,1 1 0 0 0,-1-1 0 0 0,0 1 0 0 0,1-1 0 0 0,-1 1 0 0 0,0-1 0 0 0,0 1 0 0 0,0-1 0 0 0,0 1 0 0 0,1 0 0 0 0,-1-1 0 0 0,0 1 0 0 0,0-1 1 0 0,0 1-1 0 0,0-1 0 0 0,0 1 0 0 0,0-1 0 0 0,-1 1 0 0 0,1 0 0 0 0,0-1 0 0 0,0 1 0 0 0,0-1 0 0 0,0 1 0 0 0,-1-1 0 0 0,1 1 0 0 0,0-1 0 0 0,0 1 1 0 0,-1-1-1 0 0,1 1 0 0 0,0-1 0 0 0,-1 0 0 0 0,1 1 0 0 0,-1-1 0 0 0,1 1 0 0 0,0-1 0 0 0,-1 0 0 0 0,1 1 0 0 0,-1-1 0 0 0,1 0 0 0 0,-1 0 0 0 0,1 1 1 0 0,-1-1-1 0 0,1 0 0 0 0,-1 0 0 0 0,1 0 0 0 0,-1 0 0 0 0,0 0 0 0 0,1 0 0 0 0,-1 1 0 0 0,1-1 0 0 0,-1 0 0 0 0,1-1 0 0 0,-1 1 0 0 0,0 0 0 0 0,1 0 1 0 0,-1 0-1 0 0,1 0 0 0 0,-1 0 0 0 0,0-1-3 0 0,2 404 1119 0 0,-1-402-907 0 0,0 5 231 0 0,8-13-146 0 0,-4-1-425 0 0,-1 0-1 0 0,1-1 0 0 0,0 1 1 0 0,1 1-1 0 0,0-1 0 0 0,0 1 1 0 0,1-1-1 0 0,0 2 1 0 0,0-1-1 0 0,1 1 0 0 0,-1 0 1 0 0,1 0-1 0 0,1 0 0 0 0,-1 1 1 0 0,1 0-1 0 0,0 1 0 0 0,2-1 129 0 0,-4 7-96 0 0,-1-1 0 0 0,0 1 0 0 0,1 1-1 0 0,-1-1 1 0 0,0 1 0 0 0,0 0 0 0 0,0 0 0 0 0,-1 0-1 0 0,1 1 1 0 0,-1-1 0 0 0,0 1 0 0 0,1 1-1 0 0,-2-1 1 0 0,1 0 0 0 0,-1 1 0 0 0,1 0-1 0 0,-1-1 1 0 0,0 1 0 0 0,1 5 96 0 0,26 28-232 0 0,-24-31 155 0 0,1-1-1 0 0,0 0 1 0 0,1 0-1 0 0,-1-1 1 0 0,1 0-1 0 0,0-1 1 0 0,1 1 0 0 0,-1-1-1 0 0,1-1 1 0 0,-1 0-1 0 0,1 0 1 0 0,0-1-1 0 0,0 0 1 0 0,0 0-1 0 0,1-1 1 0 0,-1 0-1 0 0,6-1 78 0 0,2 0-374 0 0</inkml:trace>
  <inkml:trace contextRef="#ctx0" brushRef="#br0" timeOffset="-2260.317">5761 461 1468 0 0,'-12'-3'120'0'0,"0"0"0"0"0,0 1 0 0 0,1 1 0 0 0,-1 0 0 0 0,0 0 0 0 0,0 1 0 0 0,0 1 0 0 0,0 0 0 0 0,0 1 0 0 0,0 0 1 0 0,1 0-1 0 0,-1 2 0 0 0,1-1 0 0 0,-1 1 0 0 0,1 1 0 0 0,1 0 0 0 0,-1 1 0 0 0,1 0 0 0 0,0 0 0 0 0,0 1 0 0 0,0 0 0 0 0,1 1 0 0 0,0 0 0 0 0,1 1 0 0 0,0-1 0 0 0,0 2 0 0 0,1-1 0 0 0,0 2-120 0 0,7-8-1 0 0,1 0-1 0 0,-1 1 1 0 0,1-1 0 0 0,0 0-1 0 0,1 0 1 0 0,-1 0-1 0 0,0 0 1 0 0,1-1 0 0 0,-1 1-1 0 0,1 0 1 0 0,0 0 0 0 0,0-1-1 0 0,0 1 1 0 0,0-1-1 0 0,1 0 1 0 0,-1 0 0 0 0,1 0-1 0 0,-1 0 1 0 0,1 0 0 0 0,0 0-1 0 0,0-1 1 0 0,-1 1-1 0 0,1-1 1 0 0,0 0 0 0 0,0 0-1 0 0,1 0 1 0 0,-1 0 0 0 0,0 0-1 0 0,0-1 1 0 0,0 1-1 0 0,0-1 1 0 0,3 0 1 0 0,9 2-105 0 0,0 0-1 0 0,0-2 1 0 0,0 1 0 0 0,0-2-1 0 0,-1 0 1 0 0,1 0-1 0 0,0-2 1 0 0,0 0 0 0 0,-1 0-1 0 0,0-1 1 0 0,0-1 0 0 0,0-1-1 0 0,0 0 1 0 0,-1 0-1 0 0,0-2 1 0 0,0 1 0 0 0,1-3 105 0 0,3-16 431 0 0,-36 35 170 0 0,19-6-603 0 0,-1 0 0 0 0,1 0 0 0 0,0 0 0 0 0,0 0 0 0 0,1 0 0 0 0,-1 0 0 0 0,1 0 0 0 0,-1 0 0 0 0,1 0-1 0 0,0 0 1 0 0,0 0 0 0 0,0 0 0 0 0,0 0 0 0 0,1-1 0 0 0,-1 1 0 0 0,1 0 0 0 0,0-1 0 0 0,0 1 0 0 0,0-1-1 0 0,0 0 1 0 0,0 0 0 0 0,0 1 0 0 0,1-2 0 0 0,-1 1 0 0 0,1 0 0 0 0,-1 0 0 0 0,1-1 0 0 0,0 1 0 0 0,-1-1 0 0 0,1 0-1 0 0,0 0 1 0 0,0 0 0 0 0,0 0 0 0 0,0 0 0 0 0,1-1 2 0 0,7 2-83 0 0,0-2 0 0 0,0 1 0 0 0,0-1 0 0 0,0-1 0 0 0,0 0 0 0 0,0 0 0 0 0,0-1 0 0 0,0-1 0 0 0,0 0 0 0 0,0 0 0 0 0,-1-1 0 0 0,0-1 0 0 0,0 1 0 0 0,0-2 0 0 0,0 1 0 0 0,-1-1 0 0 0,0-1 0 0 0,4-3 83 0 0,-1 1 96 0 0,0-2 1 0 0,-1 0-1 0 0,0 0 0 0 0,-1-1 0 0 0,0 0 1 0 0,0-1-1 0 0,-2 0 0 0 0,0-1 1 0 0,0 0-1 0 0,-1 0 0 0 0,-1 0 1 0 0,0-1-1 0 0,-1 0 0 0 0,-1 0 1 0 0,0 0-1 0 0,-1-1 0 0 0,0 0 1 0 0,-2 1-1 0 0,0-1 0 0 0,0 0 0 0 0,-2 0 1 0 0,-2-14-97 0 0,3 25 117 0 0,0-1 0 0 0,-1 1 0 0 0,0-1 0 0 0,-1 1 1 0 0,1 0-1 0 0,-1 0 0 0 0,0 0 0 0 0,0 0 0 0 0,0 0 0 0 0,-1 0 1 0 0,0 0-1 0 0,0 1 0 0 0,0-1 0 0 0,0 1 0 0 0,-1 0 0 0 0,0 0 0 0 0,1 0 1 0 0,-3-1-118 0 0,-53 29 1078 0 0,53-15-1020 0 0,0 1 0 0 0,0 0 0 0 0,1 0 1 0 0,0 0-1 0 0,0 0 0 0 0,1 1 0 0 0,1 0 1 0 0,0 0-1 0 0,0 0 0 0 0,1 0 1 0 0,0 0-1 0 0,1 0 0 0 0,1 1 0 0 0,-1-1 1 0 0,2 0-1 0 0,0 2-58 0 0,48 168-277 0 0,2-29-4732 0 0,-50-149 3614 0 0</inkml:trace>
  <inkml:trace contextRef="#ctx0" brushRef="#br0" timeOffset="-2005.669">5969 449 1120 0 0,'12'-6'1180'0'0,"-1"-1"-176"0"0,-1 2-180 0 0,12-2-116 0 0,3 4-160 0 0,-2 0-219 0 0,9-2-161 0 0,-16 5-20 0 0,10 0-608 0 0,5 0-333 0 0,2 0 57 0 0,1 0-672 0 0,27 21 4 0 0</inkml:trace>
  <inkml:trace contextRef="#ctx0" brushRef="#br0" timeOffset="-1121.411">7165 1 1088 0 0,'-260'144'2919'0'0,"247"-135"-2799"0"0,1 0 0 0 0,0 2 0 0 0,0-1 0 0 0,1 1 1 0 0,0 1-1 0 0,1 0 0 0 0,0 1 0 0 0,1 0 0 0 0,1 0 1 0 0,0 1-1 0 0,1 0 0 0 0,0 0 0 0 0,1 0 0 0 0,1 1 1 0 0,0 0-1 0 0,1 1 0 0 0,-1 5-120 0 0,5-13 40 0 0,-1-1 0 0 0,1 1 0 0 0,0-1 0 0 0,1 1 0 0 0,0-1 0 0 0,0 0 0 0 0,1 1 0 0 0,-1-1 0 0 0,2 0 1 0 0,-1 0-1 0 0,1 0 0 0 0,0 0 0 0 0,0 0 0 0 0,1-1 0 0 0,0 0 0 0 0,0 1 0 0 0,1-1 0 0 0,-1-1 0 0 0,1 1 0 0 0,1-1 0 0 0,4 5-40 0 0,10 6-283 0 0,0-1-1 0 0,0 0 1 0 0,2-2-1 0 0,-1 0 1 0 0,2-2-1 0 0,0 0 1 0 0,0-1-1 0 0,1-2 1 0 0,0 0-1 0 0,0-2 1 0 0,1 0-1 0 0,0-2 1 0 0,0-1-1 0 0,0-1 1 0 0,1 0 283 0 0,35-1-1347 0 0</inkml:trace>
  <inkml:trace contextRef="#ctx0" brushRef="#br0" timeOffset="21031.562">542 2051 1004 0 0,'3'0'541'0'0,"85"5"1336"0"0,-67-12-1684 0 0,-17 7-90 0 0,0-1 1 0 0,0 1-1 0 0,0-1 1 0 0,0 0-1 0 0,0 0 1 0 0,0-1 0 0 0,0 1-1 0 0,-1-1 1 0 0,1 0-1 0 0,0 0 1 0 0,-1 0-1 0 0,0 0 1 0 0,1-1 0 0 0,-1 0-1 0 0,0 1 1 0 0,0-1-1 0 0,-1 0 1 0 0,1 0-1 0 0,0 0 1 0 0,-1-1 0 0 0,0 1-1 0 0,0-1 1 0 0,0 1-1 0 0,0-1 1 0 0,-1 0-1 0 0,1 0 1 0 0,-1 0 0 0 0,0 1-1 0 0,0-1 1 0 0,0 0-1 0 0,-1-2-103 0 0,-2-2 47 0 0,0 0 0 0 0,-1 1 0 0 0,-1-1 0 0 0,1 1 0 0 0,-1 0-1 0 0,0 0 1 0 0,-1 0 0 0 0,0 1 0 0 0,0-1 0 0 0,0 1 0 0 0,-1 0-1 0 0,1 1 1 0 0,-1-1 0 0 0,-1 1 0 0 0,1 0 0 0 0,-1 1 0 0 0,0-1 0 0 0,0 2-1 0 0,0-1 1 0 0,-1 1 0 0 0,1 0 0 0 0,-1 0 0 0 0,0 1 0 0 0,0 0 0 0 0,0 0-1 0 0,-8 0-46 0 0,-2 3 10 0 0,0 1-1 0 0,0 1 1 0 0,0 1-1 0 0,0 0 0 0 0,1 1 1 0 0,-1 1-1 0 0,1 1 0 0 0,1 0 1 0 0,-1 1-1 0 0,1 1 1 0 0,1 1-1 0 0,0 0 0 0 0,0 1 1 0 0,1 0-1 0 0,0 1 1 0 0,1 1-1 0 0,0 0 0 0 0,1 1 1 0 0,1 0-1 0 0,0 1 0 0 0,1 0 1 0 0,1 1-1 0 0,0 0 1 0 0,1 0-1 0 0,0 1 0 0 0,2 0 1 0 0,-2 6-10 0 0,6-18 9 0 0,-1 0 1 0 0,1 0-1 0 0,0 0 0 0 0,0 0 1 0 0,0 0-1 0 0,1 0 1 0 0,0 1-1 0 0,0-1 1 0 0,0 1-1 0 0,0-1 0 0 0,1 1 1 0 0,0-1-1 0 0,0 1 1 0 0,1-1-1 0 0,0 1 0 0 0,0-1 1 0 0,0 1-1 0 0,0-1 1 0 0,1 0-1 0 0,0 0 1 0 0,0 0-1 0 0,0 0 0 0 0,1 0 1 0 0,0 0-1 0 0,0 0 1 0 0,0-1-1 0 0,0 1 1 0 0,1-1-1 0 0,0 0 0 0 0,0 0 1 0 0,0-1-1 0 0,0 1 1 0 0,0-1-1 0 0,1 0 0 0 0,-1 0 1 0 0,1 0-1 0 0,0 0 1 0 0,0-1-1 0 0,2 1-9 0 0,0-2-24 0 0,0 1 1 0 0,0-1-1 0 0,0-1 1 0 0,0 1-1 0 0,0-1 0 0 0,0 0 1 0 0,0-1-1 0 0,0 0 0 0 0,0 0 1 0 0,0 0-1 0 0,0-1 0 0 0,0 0 1 0 0,-1 0-1 0 0,1-1 0 0 0,-1 0 1 0 0,1 0-1 0 0,-1 0 0 0 0,0-1 1 0 0,0 0-1 0 0,-1 0 0 0 0,1-1 1 0 0,-1 1-1 0 0,0-1 0 0 0,0 0 1 0 0,-1-1-1 0 0,1 1 1 0 0,-1-1-1 0 0,0 0 0 0 0,-1 0 1 0 0,1 0-1 0 0,-1 0 0 0 0,0-1 1 0 0,-1 1-1 0 0,0-1 0 0 0,0 0 1 0 0,0 0-1 0 0,-1 0 0 0 0,0 0 1 0 0,0 0-1 0 0,-1 0 0 0 0,0 0 1 0 0,0-2 23 0 0,15-118-54 0 0,25 176-182 0 0,149 112-4573 0 0,-172-147 3493 0 0</inkml:trace>
  <inkml:trace contextRef="#ctx0" brushRef="#br0" timeOffset="21533.498">882 1906 848 0 0,'3'-2'100'0'0,"0"0"0"0"0,1 0 1 0 0,-1 1-1 0 0,1-1 0 0 0,-1 1 0 0 0,1 0 0 0 0,0 0 1 0 0,0 0-1 0 0,-1 0 0 0 0,1 0 0 0 0,0 1 0 0 0,0 0 0 0 0,0 0 1 0 0,0 0-1 0 0,-1 0 0 0 0,1 1 0 0 0,0-1 0 0 0,0 1 1 0 0,0 0-1 0 0,-1 0 0 0 0,1 1 0 0 0,-1-1 0 0 0,1 1 0 0 0,-1-1 1 0 0,1 1-1 0 0,-1 0 0 0 0,0 0 0 0 0,0 1 0 0 0,0-1-100 0 0,92 76 359 0 0,-85-68-234 0 0,-1 0-1 0 0,-1 1 1 0 0,1 0-1 0 0,-2 1 1 0 0,1 0 0 0 0,-2 0-1 0 0,0 0 1 0 0,0 1-1 0 0,-1 0 1 0 0,-1 0-1 0 0,0 1 1 0 0,0-1-1 0 0,-2 1 1 0 0,0 0-1 0 0,0-1 1 0 0,-1 1-1 0 0,-1 2-124 0 0,-1-10 119 0 0,0 0 0 0 0,-1 0 0 0 0,0-1 0 0 0,0 1 0 0 0,0-1 0 0 0,0 1 0 0 0,-1-1 0 0 0,0 0 0 0 0,0 0 0 0 0,-1 0-1 0 0,0 0 1 0 0,1 0 0 0 0,-1-1 0 0 0,-1 0 0 0 0,1 0 0 0 0,-1 0 0 0 0,1 0 0 0 0,-1-1 0 0 0,0 0 0 0 0,-1 0 0 0 0,1 0 0 0 0,0 0 0 0 0,-1-1-1 0 0,-4 1-118 0 0,8-2 217 0 0,-26-18 13 0 0,26 11-264 0 0,-1 0 0 0 0,1 1 0 0 0,0-1 0 0 0,0-1 1 0 0,1 1-1 0 0,0 0 0 0 0,0 0 0 0 0,0 0 0 0 0,1-1 0 0 0,0 1 0 0 0,0 0 0 0 0,0-1 0 0 0,1 1 0 0 0,0 0 0 0 0,0 0 0 0 0,1-1 0 0 0,0 1 0 0 0,0 0 0 0 0,0 1 0 0 0,3-6 34 0 0,6-12-622 0 0,1 0 0 0 0,1 1 0 0 0,0 0 0 0 0,2 2 0 0 0,1-1 0 0 0,0 2 0 0 0,1 0-1 0 0,1 1 1 0 0,13-10 622 0 0,-11 13-1392 0 0</inkml:trace>
  <inkml:trace contextRef="#ctx0" brushRef="#br0" timeOffset="22430.952">1328 2098 1004 0 0,'-17'1'5427'0'0,"39"3"-3824"0"0,47 1-1549 0 0,-32-7 22 0 0,0-2-1 0 0,0-1 1 0 0,0-2 0 0 0,-1-2-1 0 0,0-1 1 0 0,-1-1-1 0 0,17-9-75 0 0,-46 18 1 0 0,-1 1 0 0 0,1-1-1 0 0,-1 0 1 0 0,0-1 0 0 0,1 1-1 0 0,-1-1 1 0 0,0 0 0 0 0,-1 0-1 0 0,1-1 1 0 0,0 1-1 0 0,-1-1 1 0 0,0 0 0 0 0,0 0-1 0 0,0-1 1 0 0,0 1 0 0 0,-1-1-1 0 0,0 0 1 0 0,0 0-1 0 0,1-1 0 0 0,-37-29-280 0 0,-104 18 278 0 0,115 20 46 0 0,1 1 1 0 0,0 0-1 0 0,1 2 1 0 0,-1 1-1 0 0,1 0 1 0 0,0 2-1 0 0,1 0 1 0 0,0 1-1 0 0,1 1 1 0 0,0 0-1 0 0,-6 7-44 0 0,18-15 16 0 0,1 0 0 0 0,-1 0 1 0 0,1 1-1 0 0,0-1 0 0 0,0 1 0 0 0,0 1 0 0 0,1-1 0 0 0,-1 1 0 0 0,1-1 0 0 0,0 1 1 0 0,1 1-1 0 0,-1-1 0 0 0,1 0 0 0 0,0 1 0 0 0,0 0 0 0 0,1-1 0 0 0,0 1 1 0 0,0 0-1 0 0,0 0 0 0 0,1 1 0 0 0,-1-1 0 0 0,1 0 0 0 0,1 0 0 0 0,-1 1 1 0 0,1-1-1 0 0,1 0 0 0 0,-1 1 0 0 0,1-1 0 0 0,0 0 0 0 0,0 0 0 0 0,1 0 0 0 0,0 0 1 0 0,0 0-1 0 0,0 0 0 0 0,1 0 0 0 0,0 0 0 0 0,0-1 0 0 0,0 1 0 0 0,1-1 1 0 0,-1 0-1 0 0,1 0 0 0 0,1-1 0 0 0,-1 1 0 0 0,1-1 0 0 0,-1 0 0 0 0,1 0 0 0 0,0 0 1 0 0,1-1-1 0 0,-1 1 0 0 0,2-1-16 0 0,15 4-338 0 0,0-1 0 0 0,0-2 0 0 0,1 0-1 0 0,-1-1 1 0 0,1-1 0 0 0,0-1 0 0 0,0-2 0 0 0,0 0 0 0 0,-1-1 0 0 0,1-1 0 0 0,-1-1 0 0 0,1-1-1 0 0,-1-1 1 0 0,-1-1 0 0 0,1-1 0 0 0,13-8 338 0 0,1-1-1477 0 0,-2-1 89 0 0</inkml:trace>
  <inkml:trace contextRef="#ctx0" brushRef="#br0" timeOffset="23547.667">2617 2175 1048 0 0,'0'0'380'0'0,"0"13"148"0"0,-2-10 2634 0 0,-12 11-3134 0 0,14-11-6 0 0,0-3-34 0 0,0 0-6 0 0,0 0 7 0 0,0 0-2 0 0,0 0-6 0 0,0 0-22 0 0,0 0 47 0 0,0 0 35 0 0,0 0 86 0 0,0 0 21 0 0,0 0-43 0 0,0 0 72 0 0,0 0 48 0 0,0 0 30 0 0,0 0 16 0 0,0 0 81 0 0,0 0 15 0 0,0 0-22 0 0,8-13 216 0 0,30-39-518 0 0,-3-3-1 0 0,-1 0 0 0 0,-4-3 1 0 0,-2 0-1 0 0,-2-2 1 0 0,4-20-43 0 0,-28 77-14 0 0,-1 0 1 0 0,1 0-1 0 0,-1 0 1 0 0,1 0-1 0 0,-1 0 1 0 0,0 0-1 0 0,0-1 1 0 0,0 1-1 0 0,-1 0 1 0 0,1-1-1 0 0,-1 1 1 0 0,0 0-1 0 0,0-1 1 0 0,0 1-1 0 0,0-1 1 0 0,0 1-1 0 0,-1 0 1 0 0,0-1 0 0 0,1 1-1 0 0,-1 0 1 0 0,-1-1-1 0 0,1 1 1 0 0,0 0-1 0 0,-1 0 1 0 0,1 0-1 0 0,-1 0 1 0 0,0 0-1 0 0,0 1 1 0 0,0-1-1 0 0,-1 0 1 0 0,1 1-1 0 0,-1 0 1 0 0,1-1-1 0 0,-1 1 1 0 0,0 0-1 0 0,0 0 1 0 0,1 1-1 0 0,-1-1 1 0 0,-1 1-1 0 0,1-1 1 0 0,0 1-1 0 0,0 0 1 0 0,0 0-1 0 0,-1 0 1 0 0,1 1-1 0 0,-1-1 1 0 0,1 1-1 0 0,-4-1 14 0 0,6 1-2 0 0,1 0 0 0 0,-1 0 0 0 0,0 0 0 0 0,0 0 0 0 0,0 0 0 0 0,0 0-1 0 0,0 1 1 0 0,0-1 0 0 0,0 0 0 0 0,0 0 0 0 0,0 1 0 0 0,0-1 0 0 0,0 1-1 0 0,0-1 1 0 0,1 0 0 0 0,-1 1 0 0 0,0 0 0 0 0,0-1 0 0 0,1 1 0 0 0,-1-1 0 0 0,0 1-1 0 0,1 0 1 0 0,-1 0 0 0 0,0-1 0 0 0,1 1 0 0 0,-1 0 0 0 0,1 0 0 0 0,-1 0-1 0 0,1-1 1 0 0,0 1 0 0 0,-1 0 0 0 0,1 0 0 0 0,0 0 0 0 0,0 0 0 0 0,-1 0 0 0 0,1 0-1 0 0,0 0 1 0 0,0 0 0 0 0,0 0 0 0 0,0 0 0 0 0,0 0 0 0 0,0 0 0 0 0,1 0-1 0 0,-1 0 1 0 0,0 0 0 0 0,0-1 0 0 0,1 1 0 0 0,-1 0 0 0 0,0 0 0 0 0,1 0-1 0 0,-1 0 1 0 0,1 0 0 0 0,-1-1 0 0 0,1 1 0 0 0,0 0 0 0 0,-1 0 0 0 0,1-1 2 0 0,37 51-163 0 0,38 1 149 0 0,-62-44 49 0 0,1 1 0 0 0,-1 0-1 0 0,-1 1 1 0 0,0 0 0 0 0,0 1 0 0 0,-1 0-1 0 0,0 1 1 0 0,-1 1 0 0 0,9 12-35 0 0,-18-21 28 0 0,0 0 1 0 0,-1 0-1 0 0,1 1 0 0 0,-1-1 1 0 0,0 0-1 0 0,0 0 0 0 0,0 1 0 0 0,0-1 1 0 0,-1 1-1 0 0,0-1 0 0 0,0 0 1 0 0,0 1-1 0 0,0-1 0 0 0,-1 1 0 0 0,0-1 1 0 0,0 0-1 0 0,0 1 0 0 0,0-1 1 0 0,-1 0-1 0 0,1 0 0 0 0,-1 0 1 0 0,0 0-1 0 0,-1 0 0 0 0,1-1 0 0 0,0 1 1 0 0,-1 0-1 0 0,0-1 0 0 0,0 0 1 0 0,0 0-1 0 0,0 0 0 0 0,-1 0 0 0 0,1 0 1 0 0,-4 2-29 0 0,-2 1-228 0 0,0 1 0 0 0,0-1 0 0 0,0-1 0 0 0,-1 0 0 0 0,1 0 0 0 0,-1-1 1 0 0,-1 0-1 0 0,1-1 0 0 0,0 0 0 0 0,-1 0 0 0 0,0-1 0 0 0,1-1 0 0 0,-2 1 228 0 0,-3-2-2465 0 0,4 0 1223 0 0</inkml:trace>
  <inkml:trace contextRef="#ctx0" brushRef="#br0" timeOffset="24295.324">3351 1816 1068 0 0,'-8'-2'155'0'0,"-1"0"0"0"0,1 1-1 0 0,-1 0 1 0 0,1 1 0 0 0,-1-1-1 0 0,0 2 1 0 0,1-1 0 0 0,-1 1 0 0 0,0 0-1 0 0,1 1 1 0 0,-1 0 0 0 0,1 1 0 0 0,0-1-1 0 0,0 2 1 0 0,0-1 0 0 0,0 1 0 0 0,0 0-1 0 0,1 1 1 0 0,0-1 0 0 0,0 2-1 0 0,0-1 1 0 0,0 1 0 0 0,1 0 0 0 0,0 0-1 0 0,0 1 1 0 0,-2 3-155 0 0,-2 2 156 0 0,0 1 1 0 0,1 0-1 0 0,1 0 0 0 0,0 1 1 0 0,1 0-1 0 0,0 1 1 0 0,1-1-1 0 0,1 1 0 0 0,0 0 1 0 0,2 0-1 0 0,-1 1 0 0 0,2-1 1 0 0,0 1-1 0 0,0 6-156 0 0,4-17 1 0 0,1 0 1 0 0,-1 0-1 0 0,1-1 0 0 0,0 1 1 0 0,0-1-1 0 0,0 0 0 0 0,1 0 1 0 0,0 0-1 0 0,0 0 0 0 0,0-1 1 0 0,0 1-1 0 0,0-1 0 0 0,1 0 1 0 0,-1-1-1 0 0,1 1 0 0 0,0-1 1 0 0,0 1-1 0 0,0-2 0 0 0,0 1 1 0 0,0 0-1 0 0,0-1 0 0 0,0 0 1 0 0,1 0-1 0 0,-1-1 0 0 0,0 1 1 0 0,1-1-1 0 0,-1 0 0 0 0,0-1 1 0 0,1 1-1 0 0,-1-1 0 0 0,0 0 1 0 0,4-2-2 0 0,1 1-44 0 0,0-1 1 0 0,-1 0-1 0 0,1-1 1 0 0,-1 0-1 0 0,0 0 1 0 0,0-1 0 0 0,0-1-1 0 0,-1 1 1 0 0,0-1-1 0 0,0 0 1 0 0,0-1-1 0 0,-1 0 1 0 0,0-1-1 0 0,0 1 1 0 0,-1-1-1 0 0,0 0 1 0 0,0-1 0 0 0,-1 1-1 0 0,0-1 1 0 0,-1 0-1 0 0,0-1 1 0 0,0 1-1 0 0,-1-1 1 0 0,0 1-1 0 0,-1-1 1 0 0,0 0 0 0 0,0 0-1 0 0,-1 0 1 0 0,0 0-1 0 0,-1-4 44 0 0,-2-10 810 0 0,7 30-367 0 0,-2 0-484 0 0,2 2 31 0 0,1 0 1 0 0,0 0 0 0 0,0-1-1 0 0,0 1 1 0 0,1-1 0 0 0,1-1-1 0 0,-1 0 1 0 0,1 0 0 0 0,0 0-1 0 0,0-1 1 0 0,0 0 0 0 0,1 0-1 0 0,0-1 1 0 0,0 0 0 0 0,0-1-1 0 0,0 0 1 0 0,1-1 0 0 0,-1 1-1 0 0,1-2 1 0 0,0 1 0 0 0,-1-2-1 0 0,1 1 1 0 0,0-1 9 0 0,229-22-245 0 0,-234 21 253 0 0,3 0 56 0 0,0 0 0 0 0,1 0 0 0 0,-1-1 0 0 0,0-1 0 0 0,0 1 0 0 0,0-1 0 0 0,-1-1 0 0 0,1 1 1 0 0,-1-1-1 0 0,1-1 0 0 0,-1 1 0 0 0,0-1 0 0 0,-1 0 0 0 0,1-1 0 0 0,1-2-64 0 0,-8 7 83 0 0,1-1-1 0 0,-1 0 1 0 0,0 1-1 0 0,1-1 1 0 0,-1 0-1 0 0,0 1 1 0 0,0-1 0 0 0,0 0-1 0 0,0 1 1 0 0,-1-1-1 0 0,1 0 1 0 0,0 1-1 0 0,-1-1 1 0 0,1 1-1 0 0,-1-1 1 0 0,1 0 0 0 0,-1 1-1 0 0,0-1 1 0 0,0 1-1 0 0,1-1 1 0 0,-1 1-1 0 0,0 0 1 0 0,0-1 0 0 0,-1 1-1 0 0,1 0 1 0 0,0 0-1 0 0,0 0 1 0 0,-1 0-1 0 0,1 0 1 0 0,0 0-1 0 0,-1 0 1 0 0,1 0 0 0 0,-1 0-1 0 0,1 1 1 0 0,-1-1-1 0 0,0 1 1 0 0,1-1-1 0 0,-1 1 1 0 0,1 0 0 0 0,-1-1-1 0 0,0 1 1 0 0,-1 0-83 0 0,-1 12-1943 0 0,5-9-4166 0 0,-1-6 4697 0 0</inkml:trace>
  <inkml:trace contextRef="#ctx0" brushRef="#br0" timeOffset="24452.448">3883 1614 1428 0 0,'-2'-6'1480'0'0,"0"-1"-336"0"0,1 2-48 0 0,-1 0-251 0 0,2 0-133 0 0,-2 0-144 0 0,0 0-140 0 0,2 2-148 0 0,0-1-268 0 0,0-1-156 0 0,0 4 12 0 0,0 2-136 0 0,0-1-120 0 0,7 4-236 0 0,-3-3-200 0 0,1 3 71 0 0,1-1-699 0 0,10 14 20 0 0</inkml:trace>
  <inkml:trace contextRef="#ctx0" brushRef="#br0" timeOffset="24986.659">4324 1955 1148 0 0,'-103'126'3548'0'0,"98"-118"-3433"0"0,-52 119 1543 0 0,57-125-1526 0 0,0-2-61 0 0,19 12-47 0 0,-9-14-42 0 0,-1 1 1 0 0,0-1-1 0 0,0 0 1 0 0,0-1-1 0 0,0 0 0 0 0,0-1 1 0 0,0 1-1 0 0,-1-2 1 0 0,0 1-1 0 0,0-1 0 0 0,0-1 1 0 0,-1 1-1 0 0,7-6 18 0 0,-2-2-48 0 0,1-1-1 0 0,-2 0 0 0 0,0-1 0 0 0,0 0 1 0 0,-2-1-1 0 0,0 0 0 0 0,0 0 1 0 0,-2-1-1 0 0,0 0 0 0 0,-1-1 1 0 0,-1 1-1 0 0,0-1 0 0 0,-1 0 1 0 0,-1 0-1 0 0,-1 0 0 0 0,-1-1 0 0 0,0 1 1 0 0,-2-1-1 0 0,0 1 0 0 0,0 0 1 0 0,-2-3 48 0 0,3 13 26 0 0,-36-171 2036 0 0,2 108 791 0 0,31 76-2741 0 0,-5 19-121 0 0,1 0-1 0 0,2 1 1 0 0,0-1 0 0 0,2 1 0 0 0,0 0 0 0 0,2 0 0 0 0,1 0 0 0 0,0 1 0 0 0,2-1 0 0 0,1-1 0 0 0,1 1-1 0 0,2 0 1 0 0,0-1 0 0 0,5 11 9 0 0,49 181-5761 0 0,-53-199 4180 0 0,-1-4 37 0 0</inkml:trace>
  <inkml:trace contextRef="#ctx0" brushRef="#br0" timeOffset="25297.205">4957 1421 1268 0 0,'1'12'3661'0'0,"1"44"-2547"0"0,27 192 699 0 0,-1 9-5226 0 0,-31-235 2106 0 0,-15 15 19 0 0</inkml:trace>
  <inkml:trace contextRef="#ctx0" brushRef="#br0" timeOffset="25877.46">4683 1918 836 0 0,'2'-15'6223'0'0,"53"-2"-6270"0"0,-49 15 404 0 0,508-99-3063 0 0,-460 91 4626 0 0,-54 10-1619 0 0,-4 15 522 0 0,-2-8-777 0 0,0 0 1 0 0,1 1-1 0 0,0-1 1 0 0,1 1 0 0 0,0 0-1 0 0,0 0 1 0 0,1 1-1 0 0,0-1 1 0 0,0 1-1 0 0,1 0 1 0 0,0-1-1 0 0,0 1 1 0 0,1 0 0 0 0,1 0-1 0 0,-1 0 1 0 0,1 0-1 0 0,1 0 1 0 0,0 0-1 0 0,0 0 1 0 0,1 0-1 0 0,0 0 1 0 0,0-1 0 0 0,1 1-1 0 0,0-1 1 0 0,0 1-1 0 0,1-1 1 0 0,0 0-1 0 0,1 0 1 0 0,0-1 0 0 0,0 0-1 0 0,1 1 1 0 0,0-2-1 0 0,0 1 1 0 0,0-1-1 0 0,1 0 1 0 0,0 0-1 0 0,0 0 1 0 0,0-1 0 0 0,1 0-1 0 0,0-1 1 0 0,0 0-1 0 0,3 1-46 0 0,4-1-37 0 0,0-1 0 0 0,-1-1 0 0 0,1-1-1 0 0,0 0 1 0 0,0 0 0 0 0,0-2 0 0 0,0 0 0 0 0,0 0 0 0 0,-1-2-1 0 0,1 0 1 0 0,0 0 0 0 0,-1-1 0 0 0,0-1 0 0 0,0-1-1 0 0,0 0 1 0 0,-1 0 0 0 0,0-2 0 0 0,2-1 37 0 0,-12 6 1 0 0,1-1 0 0 0,-1 1 1 0 0,0-1-1 0 0,0 0 0 0 0,0 0 1 0 0,-1-1-1 0 0,1 1 0 0 0,-1 0 0 0 0,0-1 1 0 0,0 1-1 0 0,-1-1 0 0 0,1 0 1 0 0,-1 0-1 0 0,0 0 0 0 0,0 0 0 0 0,-1 1 1 0 0,1-1-1 0 0,-1 0 0 0 0,0 0 1 0 0,-1 0-1 0 0,1 0 0 0 0,-1 0 1 0 0,0 0-1 0 0,0 0 0 0 0,0 0 0 0 0,-1 1 1 0 0,0-1-1 0 0,0 1 0 0 0,0-1 1 0 0,0 1-1 0 0,-1-1 0 0 0,-1 0-1 0 0,-3-9 79 0 0,-2 1-1 0 0,0 0 0 0 0,0 0 1 0 0,-1 1-1 0 0,0 0 0 0 0,-1 1 1 0 0,-1 0-1 0 0,0 1 1 0 0,-12-8-79 0 0,-116-53-217 0 0,136 69 26 0 0,-19-8-1673 0 0,15 5-2374 0 0,8 3 2900 0 0</inkml:trace>
  <inkml:trace contextRef="#ctx0" brushRef="#br0" timeOffset="26837.933">6031 1446 1404 0 0,'8'14'3841'0'0,"-7"51"-3753"0"0,-1-48 304 0 0,0 431 2536 0 0,132-549-1803 0 0,-32 85-1739 0 0,-88 20 586 0 0,-10-3 37 0 0,0 0 0 0 0,0 1 0 0 0,1-1-1 0 0,-1 1 1 0 0,0-1 0 0 0,0 1 0 0 0,-1 0-1 0 0,1-1 1 0 0,0 1 0 0 0,0 0 0 0 0,-1 0 0 0 0,1 1-1 0 0,-1-1 1 0 0,0 0 0 0 0,0 0 0 0 0,1 1 0 0 0,-2-1-1 0 0,1 0 1 0 0,0 1 0 0 0,0-1 0 0 0,-1 1 0 0 0,1-1-1 0 0,-1 1 1 0 0,0 0 0 0 0,0-1 0 0 0,0 1-1 0 0,0-1 1 0 0,0 1 0 0 0,-1-1 0 0 0,1 1 0 0 0,-1-1-1 0 0,1 1 1 0 0,-2 1-9 0 0,-11 8 80 0 0,0-1 0 0 0,-1 0 0 0 0,0-1 0 0 0,-1 0 0 0 0,0-2 0 0 0,-1 1 0 0 0,0-2 0 0 0,0 0 0 0 0,0-1 0 0 0,-1-1 0 0 0,0 0 0 0 0,0-1 0 0 0,-8 0-80 0 0,24-5-20 0 0,0 1 0 0 0,0-1 0 0 0,0 1 0 0 0,0-1 0 0 0,0 1 0 0 0,0-1 0 0 0,1 0 0 0 0,-1 0 0 0 0,0 1 0 0 0,0-1 0 0 0,1 0 0 0 0,-1 0 1 0 0,1 0-1 0 0,-1 0 0 0 0,1 0 0 0 0,-1 0 0 0 0,1 0 0 0 0,-1 0 0 0 0,1 0 0 0 0,0 0 0 0 0,0 0 0 0 0,-1 0 0 0 0,1 0 0 0 0,0 0 0 0 0,0 0 0 0 0,0 0 1 0 0,0 0-1 0 0,0-1 0 0 0,0 1 0 0 0,1 0 0 0 0,-1 0 0 0 0,0 0 0 0 0,0 0 0 0 0,1 0 0 0 0,-1 0 0 0 0,1 0 0 0 0,-1 0 0 0 0,1 0 0 0 0,-1 0 0 0 0,1 1 1 0 0,0-1-1 0 0,-1 0 0 0 0,1 0 0 0 0,0 0 0 0 0,0 1 0 0 0,-1-1 0 0 0,1 0 0 0 0,0 1 0 0 0,0-1 0 0 0,0 1 0 0 0,0-1 0 0 0,0 1 0 0 0,0-1 0 0 0,0 1 1 0 0,1-1 19 0 0,28-23-230 0 0,2 0 1 0 0,0 3 0 0 0,2 0-1 0 0,0 2 1 0 0,1 2 0 0 0,1 1-1 0 0,0 2 1 0 0,1 1-1 0 0,1 2 1 0 0,0 2 0 0 0,22-2 229 0 0,37-15-620 0 0,-77 21 529 0 0,-8 3 139 0 0,-1 0-1 0 0,0 0 1 0 0,0-1-1 0 0,0-1 1 0 0,0 1-1 0 0,-1-2 1 0 0,1 0-1 0 0,-1 0 1 0 0,0 0 0 0 0,-1-2-1 0 0,1 1 1 0 0,-1-1-1 0 0,0 0 1 0 0,-1-1-1 0 0,0 0 1 0 0,0 0-1 0 0,-1-1 1 0 0,0 0-1 0 0,1-2-47 0 0,-26-34 1452 0 0,12 41-1371 0 0,-1-1 0 0 0,0 1 0 0 0,1 1 0 0 0,-1-1 0 0 0,-1 1-1 0 0,1 0 1 0 0,0 1 0 0 0,-1 0 0 0 0,1 0 0 0 0,-1 0-1 0 0,1 1 1 0 0,-1 0 0 0 0,0 1 0 0 0,0 0 0 0 0,1 0 0 0 0,-1 0-1 0 0,-3 2-80 0 0,1-2 135 0 0,5 0-109 0 0,0 0 1 0 0,-1 1-1 0 0,1-1 1 0 0,0 1-1 0 0,0 1 1 0 0,0-1-1 0 0,0 1 1 0 0,1 0-1 0 0,-1 0 1 0 0,0 0-1 0 0,1 0 1 0 0,-1 1-1 0 0,1 0 1 0 0,0 0-1 0 0,0 0 1 0 0,0 1-1 0 0,0-1 1 0 0,0 1-1 0 0,1 0 1 0 0,0 0-1 0 0,0 0 1 0 0,0 0-1 0 0,0 1 1 0 0,0-1-1 0 0,1 1 1 0 0,0-1-1 0 0,0 1 1 0 0,0 0-1 0 0,1 0 1 0 0,0 0-1 0 0,-1 3-26 0 0,4 0-10 0 0,0 0 0 0 0,1 1 0 0 0,0-1 0 0 0,0 0 0 0 0,1-1 0 0 0,0 1 0 0 0,1-1 0 0 0,-1 1 0 0 0,1-1 0 0 0,1-1 0 0 0,-1 1 0 0 0,1-1 0 0 0,0 0 0 0 0,1 0 0 0 0,-1 0 0 0 0,1-1 0 0 0,0 0 0 0 0,0-1 0 0 0,1 1 0 0 0,0-2 0 0 0,0 1 10 0 0,189 56-2651 0 0,-58-53-2267 0 0,-108-7 3396 0 0</inkml:trace>
  <inkml:trace contextRef="#ctx0" brushRef="#br0" timeOffset="27814.336">7515 1593 1256 0 0,'0'0'433'0'0,"0"0"-50"0"0,0 0-53 0 0,1-13 90 0 0,-6 11 2403 0 0,2 6-2804 0 0,1 0 0 0 0,-1 0 0 0 0,1 1 0 0 0,0-1 0 0 0,0 0 0 0 0,0 1 1 0 0,0-1-1 0 0,1 1 0 0 0,0 0 0 0 0,0 0 0 0 0,0-1 0 0 0,1 1 0 0 0,0 0 0 0 0,-1 0 0 0 0,2 0 0 0 0,-1 0 0 0 0,0 0 0 0 0,1-1 0 0 0,0 1 0 0 0,0 0 0 0 0,1 0 0 0 0,-1-1 0 0 0,1 1 0 0 0,0-1 0 0 0,1 2-18 0 0,4 26 84 0 0,-6-21-71 0 0,1 0 1 0 0,1 0 0 0 0,-1-1-1 0 0,2 1 1 0 0,0-1 0 0 0,0 0-1 0 0,0 0 1 0 0,1 0 0 0 0,1-1-1 0 0,0 0 1 0 0,0 0 0 0 0,1 0-1 0 0,0-1 1 0 0,7 7-15 0 0,-13-15-810 0 0,1-24-2082 0 0,-10 2 1618 0 0</inkml:trace>
  <inkml:trace contextRef="#ctx0" brushRef="#br0" timeOffset="28174.444">7508 1363 1216 0 0,'8'-22'4642'0'0,"0"5"2194"0"0,-1 80-16286 0 0,-7-46 8066 0 0</inkml:trace>
  <inkml:trace contextRef="#ctx0" brushRef="#br0" timeOffset="28669.755">7709 1704 1088 0 0,'6'3'207'0'0,"1"1"1"0"0,-1-1-1 0 0,0 1 0 0 0,-1 0 0 0 0,1 0 1 0 0,-1 1-1 0 0,0-1 0 0 0,0 1 0 0 0,0 1 1 0 0,-1-1-1 0 0,1 0 0 0 0,-1 1 0 0 0,-1 0 1 0 0,1 0-1 0 0,-1 0 0 0 0,0 1 0 0 0,0-1 1 0 0,-1 1-1 0 0,0-1 0 0 0,0 2-207 0 0,72-147 1821 0 0,1 44-3132 0 0,-52 115 441 0 0,-23-12 833 0 0</inkml:trace>
  <inkml:trace contextRef="#ctx0" brushRef="#br0" timeOffset="28919.83">7983 1653 4732 0 0,'7'21'-24'0'0,"-3"-6"-40"0"0,4 10-20 0 0,1-5 76 0 0,0 2 0 0 0,4-2 80 0 0,-1 0-160 0 0,1-3 88 0 0,3-6 36 0 0,0 4-28 0 0,1-5-124 0 0,3-1-148 0 0,3-3-44 0 0,-5-4-48 0 0,-2 0-228 0 0,-16-2-120 0 0,19 0-356 0 0</inkml:trace>
  <inkml:trace contextRef="#ctx0" brushRef="#br0" timeOffset="29470.073">8438 1676 1076 0 0,'-11'3'117'0'0,"1"0"-1"0"0,-1 0 1 0 0,1 1 0 0 0,0 0-1 0 0,0 1 1 0 0,0 0 0 0 0,0 1-1 0 0,1 0 1 0 0,0 0 0 0 0,0 1-1 0 0,1 0 1 0 0,0 1 0 0 0,0 0-1 0 0,0 0 1 0 0,1 1 0 0 0,1-1-1 0 0,0 2 1 0 0,0-1-1 0 0,0 1 1 0 0,1 0 0 0 0,1 0-1 0 0,-1 0 1 0 0,2 0 0 0 0,0 1-1 0 0,-1 5-116 0 0,3-14 38 0 0,0 0-1 0 0,0 0 0 0 0,0 0 1 0 0,0 0-1 0 0,1 0 0 0 0,-1 0 0 0 0,1 0 1 0 0,-1 0-1 0 0,1 0 0 0 0,0 0 1 0 0,0 1-1 0 0,0-1 0 0 0,0 0 0 0 0,0 0 1 0 0,1 0-1 0 0,-1 0 0 0 0,1 0 1 0 0,-1 0-1 0 0,1 0 0 0 0,0 0 0 0 0,0 0 1 0 0,0 0-1 0 0,0 0 0 0 0,0 0 1 0 0,0 0-1 0 0,0 0 0 0 0,1-1 1 0 0,-1 1-1 0 0,1 0 0 0 0,-1-1 0 0 0,1 1 1 0 0,-1-1-1 0 0,1 0 0 0 0,0 0 1 0 0,0 0-1 0 0,0 0 0 0 0,0 0 0 0 0,0 0 1 0 0,0 0-1 0 0,0 0 0 0 0,0-1 1 0 0,0 1-1 0 0,0-1 0 0 0,0 1 0 0 0,0-1 1 0 0,0 0-1 0 0,1 0 0 0 0,-1 0-37 0 0,99-20 151 0 0,-89 8-211 0 0,0 0 0 0 0,-1-1 0 0 0,-1 0 0 0 0,0 0 1 0 0,-1-1-1 0 0,0-1 0 0 0,-1 0 0 0 0,-1 0 1 0 0,0 0-1 0 0,-1-1 0 0 0,-1 1 0 0 0,0-2 1 0 0,-1 1-1 0 0,-1 0 0 0 0,-1-1 0 0 0,0 1 0 0 0,-1-1 1 0 0,-1 0-1 0 0,0 0 0 0 0,-1 1 0 0 0,-2-4 60 0 0,5-21 52 0 0,0-133 1312 0 0,-1 173-1348 0 0,-1-1 1 0 0,1 0 0 0 0,-1 0 0 0 0,1 0 0 0 0,-1 0 0 0 0,0 0 0 0 0,0 0 0 0 0,0 0 0 0 0,0 0 0 0 0,0 0 0 0 0,0 0 0 0 0,0 0 0 0 0,-1 0 0 0 0,1 0 0 0 0,-1 0 0 0 0,1 0-1 0 0,-1 0 1 0 0,0 1 0 0 0,0-1 0 0 0,0 0 0 0 0,0 0 0 0 0,0 1 0 0 0,0-1 0 0 0,0 1 0 0 0,-1-1 0 0 0,1 1 0 0 0,0-1 0 0 0,-1 1 0 0 0,0 0 0 0 0,1 0 0 0 0,-1-1 0 0 0,0 1-1 0 0,1 0 1 0 0,-1 1 0 0 0,0-1 0 0 0,0 0 0 0 0,0 0 0 0 0,0 1 0 0 0,1-1 0 0 0,-1 1 0 0 0,0 0 0 0 0,0 0 0 0 0,0-1 0 0 0,0 1 0 0 0,0 0 0 0 0,0 1 0 0 0,0-1 0 0 0,0 0-1 0 0,0 0 1 0 0,0 1 0 0 0,0-1 0 0 0,0 1 0 0 0,0 0 0 0 0,0 0 0 0 0,1 0 0 0 0,-1 0 0 0 0,0 0 0 0 0,0 0 0 0 0,1 0 0 0 0,-1 0 0 0 0,1 0 0 0 0,-1 1 0 0 0,1-1 0 0 0,0 1-1 0 0,-1-1 1 0 0,1 1 0 0 0,-1 1-17 0 0,-4 12 18 0 0,0 0 0 0 0,1 1 0 0 0,1 0-1 0 0,0 0 1 0 0,1 0 0 0 0,1 0 0 0 0,0 0 0 0 0,1 1-1 0 0,1-1 1 0 0,0 1 0 0 0,2-1 0 0 0,0 0-1 0 0,0 1 1 0 0,2-1 0 0 0,0 0 0 0 0,1-1 0 0 0,0 1-1 0 0,1-1 1 0 0,1 0 0 0 0,1 0 0 0 0,0-1 0 0 0,0 0-1 0 0,5 5-17 0 0,-1-2-8 0 0,0 0 0 0 0,0-1 0 0 0,2-1 0 0 0,0 0 0 0 0,1-1 0 0 0,0 0 0 0 0,1-1 0 0 0,1-1 0 0 0,0-1 0 0 0,0 0 0 0 0,1-1 0 0 0,1-1 0 0 0,0 0 0 0 0,0-2 0 0 0,0 0-1 0 0,1-1 1 0 0,0-1 0 0 0,10 0 8 0 0,-22-3-42 0 0,0-1 0 0 0,1-1 0 0 0,-1 1-1 0 0,1-1 1 0 0,-1-1 0 0 0,1 0 0 0 0,-1 0-1 0 0,0 0 1 0 0,1-1 0 0 0,-1-1 0 0 0,0 1 0 0 0,0-1-1 0 0,0 0 1 0 0,-1-1 0 0 0,1 0 0 0 0,-1 0-1 0 0,0-1 1 0 0,0 0 0 0 0,0 0 0 0 0,-1-1-1 0 0,0 1 1 0 0,0-1 0 0 0,0-1 0 0 0,-1 1-1 0 0,0-1 1 0 0,0 0 0 0 0,0 0 0 0 0,-1-1-1 0 0,0 1 1 0 0,-1-1 0 0 0,0 0 0 0 0,0 0 0 0 0,0 0-1 0 0,-1 0 1 0 0,0 0 0 0 0,-1-1 0 0 0,0 1-1 0 0,0 0 1 0 0,-1-1 0 0 0,0-2 42 0 0,-1 7 15 0 0,0 0 0 0 0,0 0 0 0 0,0 1 1 0 0,0-1-1 0 0,-1 1 0 0 0,0-1 0 0 0,1 1 0 0 0,-1 0 0 0 0,-1 0 1 0 0,1 0-1 0 0,0 0 0 0 0,-1 0 0 0 0,1 0 0 0 0,-1 0 0 0 0,0 1 1 0 0,0 0-1 0 0,0-1 0 0 0,0 1 0 0 0,0 0 0 0 0,-1 0 0 0 0,1 1 1 0 0,0-1-1 0 0,-1 1 0 0 0,0 0 0 0 0,1-1 0 0 0,-1 2 1 0 0,0-1-1 0 0,1 0 0 0 0,-1 1 0 0 0,0 0 0 0 0,0-1 0 0 0,0 2 1 0 0,1-1-1 0 0,-1 0 0 0 0,0 1 0 0 0,0 0 0 0 0,-2 0-15 0 0,-1 1 18 0 0,0-1-1 0 0,-1 1 1 0 0,1 0 0 0 0,1 1-1 0 0,-1 0 1 0 0,0 0-1 0 0,1 1 1 0 0,-1-1-1 0 0,1 1 1 0 0,0 1 0 0 0,0-1-1 0 0,1 1 1 0 0,-1 0-1 0 0,1 0 1 0 0,0 1 0 0 0,0-1-1 0 0,1 1 1 0 0,0 0-1 0 0,0 1 1 0 0,0-1-1 0 0,1 1 1 0 0,0-1 0 0 0,0 1-1 0 0,1 0 1 0 0,-1 0-1 0 0,2 0 1 0 0,-1 0-1 0 0,1 1 1 0 0,0-1 0 0 0,0 0-1 0 0,1 1 1 0 0,0-1-1 0 0,1 0 1 0 0,-1 1 0 0 0,1-1-1 0 0,1 0 1 0 0,-1 1-1 0 0,1-1 1 0 0,1 0-1 0 0,-1 0 1 0 0,2 1-18 0 0,2 0-13 0 0,2-1 0 0 0,-1 1 0 0 0,1-1 0 0 0,0-1 0 0 0,0 0 1 0 0,0 0-1 0 0,1 0 0 0 0,0-1 0 0 0,1-1 0 0 0,-1 1 0 0 0,1-1 0 0 0,-1-1 0 0 0,1 0 0 0 0,0 0 0 0 0,0-1 0 0 0,1-1 1 0 0,-1 1-1 0 0,0-1 0 0 0,1-1 0 0 0,-1 0 0 0 0,0-1 0 0 0,8-1 13 0 0,-4 1-129 0 0,0 0 0 0 0,-1-1 0 0 0,1 0 1 0 0,-1-1-1 0 0,0-1 0 0 0,1 0 0 0 0,-2-1 0 0 0,1 0 0 0 0,0-1 0 0 0,-1-1 1 0 0,0 0-1 0 0,-1 0 0 0 0,1-1 0 0 0,-2-1 0 0 0,1 0 0 0 0,-1 0 0 0 0,0-1 1 0 0,-1 0-1 0 0,7-11 129 0 0,-1-4-284 0 0</inkml:trace>
  <inkml:trace contextRef="#ctx0" brushRef="#br0" timeOffset="29703.298">9311 1671 3692 0 0,'3'-14'289'0'0,"0"-1"0"0"0,-1 0-1 0 0,-1 1 1 0 0,-1-1 0 0 0,0 0-1 0 0,0 0 1 0 0,-2 1 0 0 0,0-1-1 0 0,0 1 1 0 0,-2-1 0 0 0,1 1-1 0 0,-2 0 1 0 0,-5-12-289 0 0,1-3 1132 0 0,9 30-1082 0 0,-1-1-1 0 0,1 0 1 0 0,0 0 0 0 0,-1 0 0 0 0,1 0 0 0 0,0 0 0 0 0,-1 0 0 0 0,1 0-1 0 0,-1 0 1 0 0,1 0 0 0 0,0 0 0 0 0,-1 0 0 0 0,1 0 0 0 0,0 0-1 0 0,-1 0 1 0 0,1 0 0 0 0,-1 0 0 0 0,1 0 0 0 0,0-1 0 0 0,-1 1 0 0 0,1 0-1 0 0,0 0 1 0 0,-1 0 0 0 0,1-1 0 0 0,0 1 0 0 0,-1 0 0 0 0,1 0-1 0 0,0-1 1 0 0,0 1 0 0 0,-1 0-50 0 0,2 39 244 0 0,74 301 360 0 0,-13-97-303 0 0,-38-18-2953 0 0,-24-223 2513 0 0,0-1 1 0 0,0 0-1 0 0,-1 1 1 0 0,1-1 0 0 0,0 1-1 0 0,0-1 1 0 0,-1 0-1 0 0,1 0 1 0 0,-1 1-1 0 0,1-1 1 0 0,-1 0-1 0 0,0 0 1 0 0,0 1-1 0 0,1-1 1 0 0,-1 0-1 0 0,0 0 1 0 0,0 0 0 0 0,0 0-1 0 0,0 0 1 0 0,0 0-1 0 0,0 0 1 0 0,0-1-1 0 0,0 1 1 0 0,-1 0-1 0 0,1-1 1 0 0,0 1-1 0 0,0 0 1 0 0,-1-1 0 0 0,1 0-1 0 0,0 1 1 0 0,-1-1-1 0 0,1 0 1 0 0,0 1-1 0 0,-1-1 1 0 0,1 0-1 0 0,0 0 1 0 0,-1 0-1 0 0,1 0 1 0 0,-2-1 138 0 0,-6-2-1409 0 0</inkml:trace>
  <inkml:trace contextRef="#ctx0" brushRef="#br0" timeOffset="30141.634">9325 1648 1240 0 0,'5'-8'142'0'0,"0"1"0"0"0,0 0 0 0 0,1 0 0 0 0,-1 1 0 0 0,1-1 0 0 0,1 1 0 0 0,-1 0 0 0 0,1 1 0 0 0,0 0 1 0 0,1 0-1 0 0,-1 0 0 0 0,1 1 0 0 0,0 0 0 0 0,0 1 0 0 0,0 0 0 0 0,1 0 0 0 0,-1 0 0 0 0,1 1 0 0 0,-1 1 0 0 0,1-1 0 0 0,0 1 0 0 0,-1 1 0 0 0,5 0-142 0 0,-5 1 64 0 0,-1 1 1 0 0,1 0-1 0 0,-1 0 1 0 0,1 1-1 0 0,-1 0 0 0 0,0 0 1 0 0,0 1-1 0 0,-1-1 0 0 0,1 2 1 0 0,-1-1-1 0 0,0 1 1 0 0,0 0-1 0 0,0 0 0 0 0,0 0 1 0 0,-1 1-1 0 0,0 0 0 0 0,0 0 1 0 0,-1 1-1 0 0,0-1 1 0 0,0 1-1 0 0,0 0 0 0 0,-1 0 1 0 0,0 0-1 0 0,0 0 0 0 0,-1 1 1 0 0,0-1-1 0 0,0 1 1 0 0,-1-1-1 0 0,0 2-64 0 0,-4 0 135 0 0,0 0 0 0 0,-1 0 1 0 0,0-1-1 0 0,-1 1 0 0 0,0-1 0 0 0,0 0 1 0 0,-1-1-1 0 0,0 1 0 0 0,0-1 0 0 0,0 0 1 0 0,-1-1-1 0 0,0 0 0 0 0,-1 0 0 0 0,1 0 1 0 0,-1-1-1 0 0,0 0 0 0 0,-1 0 1 0 0,1-1-1 0 0,-1 0 0 0 0,0-1 0 0 0,1 0 1 0 0,-6 1-136 0 0,-83 13 34 0 0,94-17-194 0 0,1 1 1 0 0,0-1-1 0 0,-1 0 0 0 0,1 0 1 0 0,0 0-1 0 0,-1 0 1 0 0,1-1-1 0 0,0 1 0 0 0,-1-1 1 0 0,1 1-1 0 0,0-1 1 0 0,-1 0-1 0 0,1 0 0 0 0,0 0 1 0 0,0 0-1 0 0,0 0 1 0 0,0-1-1 0 0,0 1 0 0 0,0 0 1 0 0,1-1-1 0 0,-1 0 1 0 0,0 1-1 0 0,1-1 0 0 0,-1 0 1 0 0,1 0-1 0 0,-1 0 1 0 0,1 0-1 0 0,0 0 0 0 0,0 0 1 0 0,0 0-1 0 0,0 0 1 0 0,0-1-1 0 0,1 1 0 0 0,-1 0 1 0 0,1 0-1 0 0,-1-1 1 0 0,1 1-1 0 0,0-2 160 0 0,0-6-1371 0 0</inkml:trace>
  <inkml:trace contextRef="#ctx0" brushRef="#br0" timeOffset="30946.402">9706 1709 996 0 0,'-2'0'4462'0'0,"315"-45"-3257"0"0,-308 44-1240 0 0,13-3-163 0 0,0 1-1 0 0,0-2 0 0 0,-1-1 1 0 0,0 0-1 0 0,0-1 1 0 0,0 0-1 0 0,-1-2 1 0 0,0 0-1 0 0,0-1 0 0 0,5-5 199 0 0,-20 14-31 0 0,1 0-1 0 0,-1 0 1 0 0,1-1-1 0 0,-1 1 1 0 0,0-1-1 0 0,0 1 1 0 0,0-1-1 0 0,0 1 1 0 0,0-1-1 0 0,0 1 1 0 0,0-1-1 0 0,-1 0 1 0 0,1 0-1 0 0,0 1 1 0 0,-1-1-1 0 0,0 0 1 0 0,1 0-1 0 0,-1 0 1 0 0,0 0-1 0 0,0 1 1 0 0,0-1-1 0 0,0 0 1 0 0,0 0-1 0 0,0 0 1 0 0,-1 0-1 0 0,1 0 1 0 0,-1 1-1 0 0,1-1 1 0 0,-1 0-1 0 0,0 0 1 0 0,0 1-1 0 0,1-1 1 0 0,-1 1-1 0 0,0-1 1 0 0,0 0-1 0 0,-1 1 1 0 0,1 0-1 0 0,0-1 1 0 0,0 1-1 0 0,-1 0 1 0 0,1 0-1 0 0,-1-1 1 0 0,1 1-1 0 0,-1 0 1 0 0,-1 0 31 0 0,-79-39 389 0 0,60 34-249 0 0,0 1 1 0 0,-1 1-1 0 0,0 2 1 0 0,0 0-1 0 0,0 1 1 0 0,0 1-1 0 0,0 1 1 0 0,0 1-1 0 0,0 2 1 0 0,0 0-1 0 0,1 1 1 0 0,-1 1-1 0 0,1 1 1 0 0,-10 5-141 0 0,30-11 21 0 0,0-1 1 0 0,0 1 0 0 0,1-1 0 0 0,-1 1 0 0 0,0-1 0 0 0,0 1-1 0 0,0 0 1 0 0,0 0 0 0 0,0 0 0 0 0,1 0 0 0 0,-1 0 0 0 0,1 1-1 0 0,-1-1 1 0 0,1 0 0 0 0,-1 1 0 0 0,1-1 0 0 0,-1 1 0 0 0,1 0-1 0 0,0-1 1 0 0,0 1 0 0 0,0 0 0 0 0,0 0 0 0 0,0-1 0 0 0,1 1-1 0 0,-1 0 1 0 0,0 0 0 0 0,1 0 0 0 0,-1 0 0 0 0,1 0 0 0 0,0 0-1 0 0,0 0 1 0 0,0 0 0 0 0,0 0 0 0 0,0 0 0 0 0,0 0 0 0 0,0 0-1 0 0,1 0 1 0 0,-1 0 0 0 0,1 0 0 0 0,-1 0 0 0 0,1 0 0 0 0,0 0-1 0 0,0 0 1 0 0,0 0 0 0 0,0-1 0 0 0,0 1 0 0 0,0 0 0 0 0,0-1-1 0 0,1 1 1 0 0,-1-1 0 0 0,1 1-22 0 0,91 61 440 0 0,-49-46-1202 0 0,0-1 0 0 0,1-2 0 0 0,0-3 0 0 0,1-1 0 0 0,17 0 762 0 0,-24-5-1328 0 0</inkml:trace>
  <inkml:trace contextRef="#ctx0" brushRef="#br0" timeOffset="32068.878">10438 1496 948 0 0,'14'-32'6785'0'0,"18"66"-6829"0"0,-23-8 223 0 0,-1 0 0 0 0,0 1 0 0 0,-2 0-1 0 0,-1 0 1 0 0,-2 1 0 0 0,0 0 0 0 0,-2 13-179 0 0,19-153 409 0 0,64-42-936 0 0,-49 132 209 0 0,-33 21 192 0 0,21 15-80 0 0,30 82-23 0 0,-51-88 223 0 0,1 1 0 0 0,1 0 0 0 0,-1-1 0 0 0,2 1 0 0 0,-1-1 0 0 0,1 0 0 0 0,0-1 0 0 0,1 1 0 0 0,-1-1 0 0 0,2 0 0 0 0,-1 0 0 0 0,1-1 0 0 0,0 0 0 0 0,0 0 0 0 0,1 0-1 0 0,-1-1 1 0 0,1-1 0 0 0,8 5 6 0 0,2-4-120 0 0,0 0 0 0 0,0-1 0 0 0,1 0 0 0 0,-1-2 0 0 0,1 0 0 0 0,0-1 0 0 0,-1-1 0 0 0,1-1 0 0 0,0 0 0 0 0,0-2-1 0 0,-1 0 1 0 0,0-1 0 0 0,0-1 0 0 0,0 0 0 0 0,0-2 0 0 0,-1 0 0 0 0,0 0 0 0 0,15-10 120 0 0,-27 14-2 0 0,0 0 0 0 0,0 0-1 0 0,0-1 1 0 0,0 1 0 0 0,-1-1 0 0 0,0 0 0 0 0,1 0 0 0 0,-2-1 0 0 0,1 1 0 0 0,0-1-1 0 0,-1 0 1 0 0,0 0 0 0 0,0 0 0 0 0,0 0 0 0 0,-1-1 0 0 0,1 1 0 0 0,-1-1-1 0 0,-1 1 1 0 0,1-1 0 0 0,0-2 2 0 0,-40-33 783 0 0,30 37-702 0 0,0 0 0 0 0,0 0 0 0 0,0 1 1 0 0,-1 0-1 0 0,0 1 0 0 0,1 0 0 0 0,-1 0 0 0 0,0 1 1 0 0,0 0-1 0 0,0 0 0 0 0,0 1 0 0 0,0 1 0 0 0,0-1 0 0 0,0 1 1 0 0,0 1-1 0 0,0 0 0 0 0,1 0 0 0 0,-1 0 0 0 0,0 1 1 0 0,1 1-1 0 0,0-1 0 0 0,0 2 0 0 0,0-1 0 0 0,0 1 0 0 0,1 0 1 0 0,0 0-1 0 0,0 1 0 0 0,0 0 0 0 0,0 1-81 0 0,5-6 13 0 0,1 1 1 0 0,-1-1-1 0 0,1 1 0 0 0,0 0 0 0 0,-1 0 1 0 0,1 0-1 0 0,0-1 0 0 0,0 1 1 0 0,0 0-1 0 0,1 0 0 0 0,-1 0 0 0 0,0 0 1 0 0,1 1-1 0 0,-1-1 0 0 0,1 0 0 0 0,0 0 1 0 0,0 0-1 0 0,-1 0 0 0 0,2 0 1 0 0,-1 1-1 0 0,0-1 0 0 0,0 0 0 0 0,1 0 1 0 0,-1 0-1 0 0,1 0 0 0 0,-1 0 0 0 0,1 0 1 0 0,0 0-1 0 0,0 0 0 0 0,0 0 0 0 0,0 0 1 0 0,0 0-1 0 0,1-1 0 0 0,-1 1 1 0 0,0 0-1 0 0,1-1 0 0 0,-1 1 0 0 0,1-1 1 0 0,0 1-1 0 0,-1-1 0 0 0,1 0 0 0 0,0 0 1 0 0,0 1-14 0 0,86 38-151 0 0,-81-38 93 0 0,0 0 0 0 0,1 0 0 0 0,-1-1 0 0 0,1 0 0 0 0,-1-1 0 0 0,1 1 0 0 0,-1-1 0 0 0,1-1 0 0 0,-1 0 0 0 0,1 0 0 0 0,-1 0 0 0 0,0-1 0 0 0,1 0 0 0 0,-1 0 0 0 0,0-1 0 0 0,0 0 0 0 0,-1 0 0 0 0,1-1 0 0 0,-1 0 0 0 0,1 0 0 0 0,-1 0 0 0 0,0-1 0 0 0,-1 0 0 0 0,1 0 0 0 0,-1 0 0 0 0,0-1 0 0 0,0 0 0 0 0,-1 0 0 0 0,1 0 0 0 0,-1 0 0 0 0,-1-1 0 0 0,1 0 0 0 0,-1 1 0 0 0,-1-1 0 0 0,1-1 0 0 0,0-1 58 0 0,12-282-1369 0 0,-29 146 4092 0 0,14 143-2524 0 0,-8-2 80 0 0,-9 11 117 0 0,17 121-28 0 0,3-90-340 0 0,1 1-1 0 0,2-1 1 0 0,2 0-1 0 0,2-1 1 0 0,1 1-1 0 0,1-2 1 0 0,3 0-1 0 0,1-1 1 0 0,11 19-28 0 0,26 48-3359 0 0,-44-92 423 0 0,-7-8 1355 0 0</inkml:trace>
  <inkml:trace contextRef="#ctx0" brushRef="#br0" timeOffset="32500.713">11549 1633 976 0 0,'18'-3'146'0'0,"-1"-1"0"0"0,1 0 0 0 0,-1-1 0 0 0,-1-1 0 0 0,1-1 0 0 0,-1 0 0 0 0,0-1-1 0 0,-1-1 1 0 0,0-1 0 0 0,0 0 0 0 0,-1 0 0 0 0,0-2 0 0 0,-1 1 0 0 0,0-2 0 0 0,4-5-146 0 0,-17 13 41 0 0,0 0 1 0 0,0 1-1 0 0,0-1 0 0 0,0 0 1 0 0,-1 1-1 0 0,0-1 0 0 0,0 1 1 0 0,0-1-1 0 0,-1 1 0 0 0,1-1 1 0 0,-1 1-1 0 0,0 0 1 0 0,0 0-1 0 0,0 0 0 0 0,-1 0 1 0 0,0 0-1 0 0,0 0 0 0 0,0 1 1 0 0,0 0-1 0 0,0-1 0 0 0,0 1 1 0 0,-1 0-1 0 0,0 0 0 0 0,0 1 1 0 0,1-1-1 0 0,-2 1 0 0 0,1 0 1 0 0,0 0-1 0 0,0 0 1 0 0,-1 1-1 0 0,1-1 0 0 0,0 1 1 0 0,-1 0-1 0 0,0 0 0 0 0,1 1 1 0 0,-1-1-1 0 0,0 1 0 0 0,1 0 1 0 0,-1 0-1 0 0,1 1 0 0 0,-1 0 1 0 0,0-1-1 0 0,-2 2-41 0 0,-5 2 81 0 0,1 0-1 0 0,-1 1 0 0 0,1 1 1 0 0,0 0-1 0 0,1 0 0 0 0,-1 1 1 0 0,1 0-1 0 0,1 1 1 0 0,-1 0-1 0 0,1 0 0 0 0,1 1 1 0 0,-1 0-1 0 0,2 1 0 0 0,-1 0 1 0 0,1 0-1 0 0,1 0 1 0 0,0 1-1 0 0,0 0 0 0 0,1 1 1 0 0,0-1-1 0 0,1 1 0 0 0,1 0 1 0 0,0 0-1 0 0,0 0 1 0 0,0 11-81 0 0,3-15-5 0 0,1 0 0 0 0,1 1 0 0 0,-1-2 0 0 0,1 1 0 0 0,1 0 0 0 0,-1 0 0 0 0,1-1 1 0 0,1 1-1 0 0,-1-1 0 0 0,1 0 0 0 0,1 0 0 0 0,-1 0 0 0 0,1-1 0 0 0,0 1 0 0 0,1-1 0 0 0,-1-1 1 0 0,1 1-1 0 0,0-1 0 0 0,1 0 0 0 0,-1 0 0 0 0,7 3 5 0 0,102 28-3220 0 0,-101-36 2386 0 0</inkml:trace>
  <inkml:trace contextRef="#ctx0" brushRef="#br0" timeOffset="33195.458">11916 1489 1288 0 0,'-20'163'3463'0'0,"49"-172"-3060"0"0,86-123-909 0 0,-115 131 517 0 0,1-1-1 0 0,0 1 1 0 0,0 0-1 0 0,0 0 1 0 0,0 0-1 0 0,0 0 1 0 0,0 0-1 0 0,0 0 0 0 0,1 0 1 0 0,-1 0-1 0 0,0 1 1 0 0,0-1-1 0 0,1 0 1 0 0,-1 1-1 0 0,1-1 0 0 0,-1 1 1 0 0,0-1-1 0 0,1 1 1 0 0,-1 0-1 0 0,1-1 1 0 0,-1 1-1 0 0,1 0 1 0 0,-1 0-1 0 0,1 0 0 0 0,-1 0 1 0 0,1 1-1 0 0,-1-1 1 0 0,1 0-1 0 0,-1 1 1 0 0,0-1-1 0 0,1 0 1 0 0,-1 1-1 0 0,1 0 0 0 0,-1-1 1 0 0,0 1-1 0 0,0 0 1 0 0,1 0-1 0 0,-1 0 1 0 0,0-1-1 0 0,0 1 1 0 0,0 1-1 0 0,0-1 0 0 0,0 0 1 0 0,0 0-1 0 0,0 0 1 0 0,0 0-1 0 0,-1 1 1 0 0,1-1-1 0 0,0 0 0 0 0,-1 1 1 0 0,1-1-1 0 0,-1 0 1 0 0,1 1-1 0 0,-1-1 1 0 0,0 1-1 0 0,0-1-10 0 0,19 24 122 0 0,-14-17-70 0 0,1 0-1 0 0,-1-1 1 0 0,2 0 0 0 0,-1 0-1 0 0,1 0 1 0 0,0-1-1 0 0,1 0 1 0 0,-1 0 0 0 0,1-1-1 0 0,0 0 1 0 0,0 0-1 0 0,1-1 1 0 0,0 0 0 0 0,-1 0-1 0 0,1-1 1 0 0,1-1 0 0 0,-1 1-1 0 0,0-1 1 0 0,0-1-1 0 0,1 0 1 0 0,-1 0 0 0 0,2-1-52 0 0,-5 0-64 0 0,-1-1 0 0 0,1 0 1 0 0,-1 0-1 0 0,0 0 0 0 0,0 0 1 0 0,1-1-1 0 0,-1 0 0 0 0,0 0 1 0 0,0-1-1 0 0,-1 1 0 0 0,1-1 1 0 0,0 0-1 0 0,-1 0 1 0 0,0-1-1 0 0,0 1 0 0 0,0-1 1 0 0,0 0-1 0 0,0 0 0 0 0,-1 0 1 0 0,0-1-1 0 0,0 1 0 0 0,0-1 1 0 0,0 0-1 0 0,-1 1 0 0 0,0-1 1 0 0,0 0-1 0 0,0-1 0 0 0,0 0 64 0 0,33-165-1278 0 0,-31 140 1384 0 0,-11-115 1198 0 0,-29 55 2648 0 0,29 84-1097 0 0,18 37-2215 0 0,22 47-572 0 0,66 133 102 0 0,-73-56-3044 0 0,-27-146 2539 0 0,0 0 0 0 0,-1 1 0 0 0,0-1 0 0 0,0 0 0 0 0,0 1 0 0 0,-1-1 0 0 0,-1-1 0 0 0,1 1 1 0 0,-1 0-1 0 0,-1-1 0 0 0,1 0 0 0 0,-1 0 0 0 0,0 0 0 0 0,-1-1 0 0 0,0 1 0 0 0,0-1 0 0 0,0-1 0 0 0,-1 1 0 0 0,1-1 0 0 0,-9 4 335 0 0,-13 3-1352 0 0</inkml:trace>
  <inkml:trace contextRef="#ctx0" brushRef="#br0" timeOffset="33477.228">12280 1569 840 0 0,'14'-13'1540'0'0,"-3"3"-316"0"0,3-2-144 0 0,0-1-147 0 0,4 10-141 0 0,2-7-112 0 0,-1-2-160 0 0,5 4-196 0 0,-5-1-312 0 0,4 3-136 0 0,4 4 8 0 0,1-3-644 0 0,-3 2-636 0 0,-7 1 99 0 0,-2 2-235 0 0,-2-2 60 0 0</inkml:trace>
  <inkml:trace contextRef="#ctx0" brushRef="#br0" timeOffset="39237.32">11066 2395 848 0 0,'-24'-5'1248'0'0,"22"2"-1244"0"0,0 1 60 0 0,1 1-1 0 0,-1-1 1 0 0,1 0-1 0 0,-1 1 1 0 0,1-1-1 0 0,-1 1 1 0 0,0 0-1 0 0,1-1 0 0 0,-1 1 1 0 0,0 0-1 0 0,0 0 1 0 0,0 0-1 0 0,0 1 1 0 0,0-1-1 0 0,0 0 1 0 0,0 1-1 0 0,0-1 1 0 0,0 1-1 0 0,-1 0 1 0 0,1-1-1 0 0,0 1 1 0 0,0 0-1 0 0,0 1 0 0 0,0-1 1 0 0,-1 0-1 0 0,1 1 1 0 0,0-1-1 0 0,0 1 1 0 0,0-1-1 0 0,0 1 1 0 0,-2 1-64 0 0,-5 5 154 0 0,1 0 0 0 0,-1 1 0 0 0,1 0 0 0 0,1 1 0 0 0,-1-1 0 0 0,1 2 1 0 0,1-1-1 0 0,0 1 0 0 0,0 0 0 0 0,1 0 0 0 0,0 0 0 0 0,1 1 0 0 0,0 0 1 0 0,1 0-1 0 0,0 0 0 0 0,0 0 0 0 0,1 0 0 0 0,1 0 0 0 0,0 1 0 0 0,1-1 0 0 0,0 1 1 0 0,0-1-1 0 0,2 7-154 0 0,81 247 1521 0 0,-63-216-1457 0 0,-1 2 0 0 0,-3 0 0 0 0,-2 1-1 0 0,-3 0 1 0 0,-2 1 0 0 0,-1 9-64 0 0,-8-59-155 0 0,0-1 0 0 0,0 1 0 0 0,-1-1-1 0 0,1 0 1 0 0,-1 1 0 0 0,0-1 0 0 0,1 0 0 0 0,-1 1 0 0 0,0-1 0 0 0,0 0 0 0 0,-1 0-1 0 0,1 0 1 0 0,0 0 0 0 0,-1 0 0 0 0,1 0 0 0 0,-1 0 0 0 0,1 0 0 0 0,-1-1 0 0 0,0 1-1 0 0,0-1 1 0 0,0 1 0 0 0,0-1 0 0 0,0 0 0 0 0,0 1 0 0 0,0-1 0 0 0,-1 0 0 0 0,1-1 0 0 0,0 1-1 0 0,-1 0 1 0 0,1-1 0 0 0,0 1 0 0 0,-1-1 0 0 0,1 1 0 0 0,-1-1 0 0 0,1 0 0 0 0,0 0-1 0 0,-1-1 1 0 0,0 1 155 0 0,-16 0-1582 0 0</inkml:trace>
  <inkml:trace contextRef="#ctx0" brushRef="#br0" timeOffset="39545.47">10707 2923 1984 0 0,'11'-14'7164'0'0,"29"4"-7146"0"0,-26 7 644 0 0,55-8-629 0 0,0 4 0 0 0,0 2 0 0 0,0 3 0 0 0,22 5-33 0 0,0-2-3960 0 0,-81 0 1098 0 0,-8-1 1412 0 0</inkml:trace>
  <inkml:trace contextRef="#ctx0" brushRef="#br0" timeOffset="39870.651">11736 2938 1468 0 0,'-30'62'3126'0'0,"-170"320"1210"0"0,169-346-4917 0 0,0-26-4818 0 0,21-10 3969 0 0</inkml:trace>
  <inkml:trace contextRef="#ctx0" brushRef="#br0" timeOffset="40121.063">11324 3041 1424 0 0,'10'-11'4767'0'0,"13"22"-3504"0"0,17 24-946 0 0,208 188-1029 0 0,-208-188-3121 0 0,-32-26 2267 0 0</inkml:trace>
  <inkml:trace contextRef="#ctx0" brushRef="#br0" timeOffset="40416.425">12033 3300 860 0 0,'-18'102'3973'0'0,"15"-92"-3857"0"0,-1-1 0 0 0,0 0-1 0 0,0-1 1 0 0,-1 1 0 0 0,0-1 0 0 0,-1 0 0 0 0,0 0-1 0 0,0 0 1 0 0,0-1 0 0 0,-1 0 0 0 0,0 0 0 0 0,0-1-1 0 0,-1 0 1 0 0,0 0 0 0 0,-1 0-116 0 0,-13 1-3257 0 0,22-7 1944 0 0</inkml:trace>
  <inkml:trace contextRef="#ctx0" brushRef="#br0" timeOffset="40725.74">12125 3108 1272 0 0,'4'5'808'0'0,"1"-2"-96"0"0,8 16-164 0 0,5-1-20 0 0,-4 0-24 0 0,4 1-100 0 0,1 1-56 0 0,2 0 17 0 0,3-2-165 0 0,0-3-160 0 0,0 3-8 0 0,1-1-417 0 0,-1-5-291 0 0,-6-6-664 0 0,2-2 32 0 0</inkml:trace>
  <inkml:trace contextRef="#ctx0" brushRef="#br0" timeOffset="40989.899">12588 3065 1236 0 0,'-70'57'4947'0'0,"-98"208"-260"0"0,102-145-3681 0 0,1-1-1461 0 0,34-36-5720 0 0,31-82 4628 0 0,1-1-36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2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282 104 1392 0 0,'0'0'716'0'0,"3"-17"1168"0"0,31-16-659 0 0,-10 60 293 0 0,-6 34-1236 0 0,-2 2 1 0 0,-3-1-1 0 0,-2 2 0 0 0,0 46-282 0 0,3 12 423 0 0,8 84 444 0 0,-22-205-845 0 0,1 0 0 0 0,-1 0 0 0 0,0-1 0 0 0,1 1 0 0 0,-1 0 1 0 0,1 0-1 0 0,-1 0 0 0 0,1 0 0 0 0,-1-1 0 0 0,1 1 0 0 0,0 0 0 0 0,-1-1 0 0 0,1 1 0 0 0,0 0 0 0 0,0-1 0 0 0,0 1 0 0 0,-1-1 0 0 0,1 1 0 0 0,0-1 0 0 0,0 1 0 0 0,0-1 1 0 0,0 0-1 0 0,0 0 0 0 0,0 1 0 0 0,0-1 0 0 0,-1 0 0 0 0,1 0 0 0 0,0 0 0 0 0,0 0 0 0 0,0 0 0 0 0,0 0 0 0 0,0 0 0 0 0,0 0 0 0 0,0 0 0 0 0,0-1 0 0 0,0 1 0 0 0,0 0 0 0 0,0 0 1 0 0,0-1-1 0 0,0 1 0 0 0,-1-1 0 0 0,1 1 0 0 0,0-1 0 0 0,0 1 0 0 0,0-1 0 0 0,-1 0 0 0 0,1 1 0 0 0,0-1 0 0 0,-1 0 0 0 0,1 1 0 0 0,-1-1 0 0 0,1 0 0 0 0,-1 0 0 0 0,1 0-22 0 0,3-1-60 0 0,152-148 600 0 0,-141 133-507 0 0,269-325 500 0 0,-199 177-602 0 0,-73 90-3868 0 0,-35 54 110 0 0,14 20 2581 0 0</inkml:trace>
  <inkml:trace contextRef="#ctx0" brushRef="#br0" timeOffset="266.541">25 335 2956 0 0,'-24'10'5589'0'0,"279"-23"-3154"0"0,203 6-4027 0 0,-272 9-4758 0 0,-167-2 5036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3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0 338 928 0 0,'5'-18'4827'0'0,"-7"43"-3796"0"0,3-14-1000 0 0,1-1 1 0 0,0 0-1 0 0,1 0 1 0 0,0 0-1 0 0,0 0 1 0 0,1 0-1 0 0,0 0 1 0 0,1-1-1 0 0,0 0 1 0 0,1 0-1 0 0,0 0 1 0 0,0-1-1 0 0,1 0 1 0 0,0 0-1 0 0,0 0 1 0 0,1-1-1 0 0,0 0 0 0 0,0-1 1 0 0,0 0-1 0 0,1 0 1 0 0,0-1-1 0 0,0 0 1 0 0,1 0-1 0 0,0-1 1 0 0,-1 0-1 0 0,1-1 1 0 0,1 0-1 0 0,-1-1 1 0 0,0 0-1 0 0,0 0 1 0 0,1-1-1 0 0,-1-1 1 0 0,1 0-1 0 0,4 0-31 0 0,-8-1-5 0 0,0 1-1 0 0,1-2 1 0 0,-1 1 0 0 0,0-1 0 0 0,0 0-1 0 0,0 0 1 0 0,0-1 0 0 0,0 0 0 0 0,-1 0-1 0 0,1-1 1 0 0,-1 1 0 0 0,0-2-1 0 0,0 1 1 0 0,0-1 0 0 0,0 1 0 0 0,-1-2-1 0 0,0 1 1 0 0,0 0 0 0 0,0-1-1 0 0,-1 0 1 0 0,0 0 0 0 0,0-1 0 0 0,0 1-1 0 0,-1-1 1 0 0,0 0 0 0 0,0 1 0 0 0,-1-1-1 0 0,0-1 1 0 0,0 1 0 0 0,-1 0-1 0 0,0 0 1 0 0,0-1 0 0 0,0 1 0 0 0,-1 0-1 0 0,0-1 1 0 0,-1 1 0 0 0,0-6 5 0 0,-32-93 754 0 0,21 67 330 0 0,12 37-1031 0 0,-3-12-41 0 0,37 459 358 0 0,-34-424-312 0 0,-1 0-1 0 0,0 0 0 0 0,-1-1 1 0 0,-1 1-1 0 0,-2-1 0 0 0,0 0 1 0 0,0 0-1 0 0,-2 0 0 0 0,-1-1 1 0 0,0 0-1 0 0,-1-1 0 0 0,-1 1 1 0 0,-1-2-1 0 0,-12 16-57 0 0,22-31 6 0 0,0-1 0 0 0,1 0-1 0 0,-1 1 1 0 0,0-1 0 0 0,0 1 0 0 0,0-1-1 0 0,-1 0 1 0 0,1 0 0 0 0,0 0 0 0 0,0 1-1 0 0,-1-1 1 0 0,1 0 0 0 0,0 0 0 0 0,-1-1-1 0 0,1 1 1 0 0,-1 0 0 0 0,1 0 0 0 0,-1-1-1 0 0,0 1 1 0 0,1-1 0 0 0,-1 0 0 0 0,1 1-1 0 0,-1-1 1 0 0,0 0 0 0 0,1 0 0 0 0,-1 0 0 0 0,0 0-1 0 0,0 0 1 0 0,1 0 0 0 0,-1 0 0 0 0,1-1-1 0 0,-1 1 1 0 0,0-1 0 0 0,1 1 0 0 0,-1-1-1 0 0,1 0 1 0 0,-1 1 0 0 0,1-1 0 0 0,-1 0-1 0 0,1 0 1 0 0,-1 0 0 0 0,1 0 0 0 0,0 0-1 0 0,0 0 1 0 0,0-1 0 0 0,0 1 0 0 0,-1 0-1 0 0,2-1 1 0 0,-1 1 0 0 0,0-1 0 0 0,0 1 0 0 0,0-1-1 0 0,1 1 1 0 0,-1-1 0 0 0,0 1 0 0 0,1-2-6 0 0,-10-106-582 0 0,21 68-181 0 0,0 2 0 0 0,3 0 0 0 0,1 0 0 0 0,2 1 0 0 0,2 1 0 0 0,1 1 0 0 0,1 1-1 0 0,3 1 1 0 0,5-5 763 0 0,13-14-1354 0 0</inkml:trace>
  <inkml:trace contextRef="#ctx0" brushRef="#br0" timeOffset="248.577">1024 0 1048 0 0,'19'69'1524'0'0,"2"1"-625"0"0,-4 2-1 0 0,-2 0 0 0 0,-4 1 1 0 0,-2 16-899 0 0,-11 71 1002 0 0,-7-125-866 0 0,-1 1 0 0 0,-1-1 0 0 0,-2 0 0 0 0,-2-2 0 0 0,-1 1 1 0 0,-1-2-1 0 0,-2 0 0 0 0,-1-1 0 0 0,-18 20-136 0 0,13-23 8 0 0,-1-1 0 0 0,-1-2 1 0 0,-2-1-1 0 0,0-1 1 0 0,-1-1-1 0 0,-1-2 0 0 0,-1-1 1 0 0,-1-1-1 0 0,-1-2 0 0 0,-20 6-8 0 0,20-10-413 0 0,0-2 0 0 0,0-1 1 0 0,-1-2-1 0 0,0-1 0 0 0,0-2 0 0 0,0-1 0 0 0,-6-2 413 0 0,-107-24-2524 0 0,83 5 1138 0 0</inkml:trace>
  <inkml:trace contextRef="#ctx0" brushRef="#br0" timeOffset="1444.299">292 657 860 0 0,'7'-25'896'0'0,"9"-2"-168"0"0,2 2-212 0 0,7 7-40 0 0,-2-2 96 0 0,9 0-116 0 0,1 0 0 0 0,7 5-68 0 0,-5 6-111 0 0,3-1-225 0 0,-1 4 64 0 0,6-1-12 0 0,-6 5-400 0 0,-7 1-177 0 0,0-3-239 0 0,-3 3 56 0 0,-16 1-780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2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137 217 1096 0 0,'3'-6'810'0'0,"-1"2"-709"0"0,0 0 1 0 0,0 1 0 0 0,1-1-1 0 0,-1 1 1 0 0,1 0 0 0 0,0 0-1 0 0,0 0 1 0 0,0 0 0 0 0,0 0-1 0 0,0 1 1 0 0,1-1 0 0 0,-1 1-1 0 0,1 0 1 0 0,-1 0 0 0 0,1 0-1 0 0,0 1 1 0 0,0-1 0 0 0,0 1-1 0 0,0 0 1 0 0,0 0 0 0 0,0 0-1 0 0,0 1 1 0 0,0 0 0 0 0,2-1-102 0 0,2 0 72 0 0,1-1-1 0 0,0 1 1 0 0,0 0 0 0 0,-1 1 0 0 0,1 0 0 0 0,0 0-1 0 0,0 1 1 0 0,0 1 0 0 0,-1-1 0 0 0,1 1-1 0 0,-1 0 1 0 0,1 1 0 0 0,-1 0 0 0 0,0 1 0 0 0,0-1-1 0 0,0 2 1 0 0,0-1 0 0 0,-1 1 0 0 0,0 0 0 0 0,0 0-1 0 0,0 1 1 0 0,-1 0 0 0 0,1 0 0 0 0,-1 1 0 0 0,-1 0-1 0 0,0 0 1 0 0,0 0 0 0 0,0 1 0 0 0,0-1 0 0 0,-1 1-1 0 0,-1 0 1 0 0,1 0 0 0 0,-2 1 0 0 0,1-1 0 0 0,-1 1-1 0 0,0-1 1 0 0,0 1 0 0 0,-1 4-72 0 0,-5 1 68 0 0,0 0 0 0 0,-1 0 0 0 0,0 0-1 0 0,-1-1 1 0 0,-1 1 0 0 0,0-1 0 0 0,-1-1 0 0 0,0 0 0 0 0,-1 0 0 0 0,0 0 0 0 0,-1-1-1 0 0,0-1 1 0 0,-1 1 0 0 0,0-2 0 0 0,-1 0 0 0 0,0 0 0 0 0,0-1 0 0 0,-1 0 0 0 0,0-1-1 0 0,-14 5-67 0 0,-118 50 130 0 0,146-78-1804 0 0,66-44-2081 0 0,-34 40 2235 0 0</inkml:trace>
  <inkml:trace contextRef="#ctx0" brushRef="#br0" timeOffset="262.837">791 95 1792 0 0,'-11'0'206'0'0,"-1"0"0"0"0,1 1 0 0 0,-1 1 0 0 0,1 0 0 0 0,-1 0 0 0 0,1 1 0 0 0,0 0-1 0 0,0 1 1 0 0,1 0 0 0 0,-1 1 0 0 0,1 0 0 0 0,0 1 0 0 0,0 0 0 0 0,0 1 0 0 0,1 0 0 0 0,0 0 0 0 0,1 1 0 0 0,-1 0-1 0 0,1 0 1 0 0,1 1 0 0 0,0 0 0 0 0,0 1 0 0 0,1-1 0 0 0,0 1 0 0 0,0 1 0 0 0,1-1 0 0 0,1 1 0 0 0,0-1 0 0 0,0 1 0 0 0,1 1-1 0 0,0 3-205 0 0,7-3-14 0 0,0 0-1 0 0,2 0 0 0 0,-1 0 1 0 0,1-1-1 0 0,1 0 0 0 0,0 0 1 0 0,1 0-1 0 0,0-1 0 0 0,0 0 0 0 0,1-1 1 0 0,0 0-1 0 0,1 0 0 0 0,0-1 1 0 0,1 0-1 0 0,-1-1 0 0 0,1 0 1 0 0,1-1-1 0 0,-1 0 0 0 0,1-1 0 0 0,0 0 1 0 0,0-1-1 0 0,1 0 0 0 0,0-1 15 0 0,155 38-4527 0 0,-126-37 3077 0 0</inkml:trace>
  <inkml:trace contextRef="#ctx0" brushRef="#br0" timeOffset="869.245">1252 547 1388 0 0,'-2'14'3593'0'0,"-9"24"-2785"0"0,4-27-661 0 0,-1 1 1 0 0,0-1 0 0 0,0 0 0 0 0,-1-1 0 0 0,0 0 0 0 0,-1 0 0 0 0,0-1 0 0 0,0-1 0 0 0,-1 1 0 0 0,-1-2 0 0 0,-4 4-148 0 0,-91 20-2516 0 0,97-34 1336 0 0,-5-11-196 0 0</inkml:trace>
  <inkml:trace contextRef="#ctx0" brushRef="#br0" timeOffset="2499.981">366 3 1492 0 0,'-11'-1'258'0'0,"0"0"0"0"0,0 1 0 0 0,-1 0 0 0 0,1 0 1 0 0,0 1-1 0 0,0 1 0 0 0,0 0 0 0 0,0 0 0 0 0,0 1 0 0 0,0 1 0 0 0,0 0 0 0 0,1 0 0 0 0,0 1 0 0 0,0 0 0 0 0,0 1 0 0 0,1 0 1 0 0,0 1-1 0 0,0-1 0 0 0,0 2 0 0 0,1-1 0 0 0,0 1 0 0 0,-1 2-258 0 0,-3 1 124 0 0,0 0 0 0 0,1 1 0 0 0,0 0 0 0 0,1 1 0 0 0,1 0-1 0 0,0 1 1 0 0,0 0 0 0 0,1 0 0 0 0,1 1 0 0 0,1 0 0 0 0,0 0 0 0 0,1 1 0 0 0,0-1 0 0 0,2 1 0 0 0,-1 0-1 0 0,2 0 1 0 0,0 1 0 0 0,1-1 0 0 0,1 6-124 0 0,1-8 36 0 0,1 0-1 0 0,1-1 0 0 0,0 1 1 0 0,0-1-1 0 0,2 0 1 0 0,-1 0-1 0 0,2 0 0 0 0,0-1 1 0 0,0 1-1 0 0,1-1 1 0 0,0-1-1 0 0,1 0 0 0 0,1 0 1 0 0,0 0-1 0 0,0-1 1 0 0,1 0-1 0 0,3 2-35 0 0,202 136-1465 0 0,24-57-3913 0 0,-183-79 3831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8:3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336 249 1832 0 0,'-18'4'315'0'0,"0"1"0"0"0,0 1 0 0 0,0 1-1 0 0,0 1 1 0 0,1 0 0 0 0,1 1 0 0 0,-1 1 0 0 0,2 0-1 0 0,-1 2 1 0 0,1-1 0 0 0,1 2 0 0 0,0 0 0 0 0,1 1-1 0 0,0 0 1 0 0,1 1 0 0 0,1 0 0 0 0,1 1 0 0 0,0 0-1 0 0,0 0 1 0 0,2 1 0 0 0,0 1 0 0 0,1-1 0 0 0,1 1-1 0 0,1 0 1 0 0,0 1 0 0 0,1 0-315 0 0,5-9 54 0 0,0-1 0 0 0,0 1 1 0 0,1 0-1 0 0,1-1 0 0 0,-1 1 0 0 0,2-1 1 0 0,-1 0-1 0 0,1 0 0 0 0,0 0 0 0 0,1-1 1 0 0,0 1-1 0 0,1-1 0 0 0,0 0 0 0 0,0 0 1 0 0,0-1-1 0 0,1 0 0 0 0,0 0 0 0 0,0-1 1 0 0,1 0-1 0 0,0 0 0 0 0,0 0 0 0 0,1-1 1 0 0,-1-1-1 0 0,5 3-54 0 0,12 5-164 0 0,1-1-1 0 0,0-1 1 0 0,1-1 0 0 0,0-1 0 0 0,0-1-1 0 0,1-2 1 0 0,0-1 0 0 0,1-1 164 0 0,-7 0-741 0 0,1-2 0 0 0,0-1 1 0 0,0 0-1 0 0,-1-2 0 0 0,1 0 1 0 0,-1-2-1 0 0,0-1 0 0 0,0 0 0 0 0,19-8 741 0 0,-8-1-1394 0 0</inkml:trace>
  <inkml:trace contextRef="#ctx0" brushRef="#br0" timeOffset="1089.007">36 610 1240 0 0,'0'0'766'0'0,"0"0"-134"0"0,-14 1 391 0 0,13-4 1898 0 0,104-14-2152 0 0,181-17-4555 0 0,-238 29 2433 0 0</inkml:trace>
  <inkml:trace contextRef="#ctx0" brushRef="#br0" timeOffset="1476.639">891 330 1256 0 0,'2'13'4798'0'0,"-4"27"-4307"0"0,2 0-1 0 0,2-1 1 0 0,1 1-1 0 0,2-1 1 0 0,2 1 0 0 0,10 29-491 0 0,18 141 345 0 0,-47-181-5636 0 0,8-31 3910 0 0,3-3 2 0 0</inkml:trace>
  <inkml:trace contextRef="#ctx0" brushRef="#br0" timeOffset="2067.245">951 534 988 0 0,'-13'-9'326'0'0,"1"-1"0"0"0,0 0 0 0 0,0-1 0 0 0,1 0 0 0 0,0-1-1 0 0,1 0 1 0 0,0-1 0 0 0,1 0 0 0 0,0 0 0 0 0,1-1 0 0 0,1 0 0 0 0,0-1 0 0 0,1 0 0 0 0,1 0 0 0 0,0 0-1 0 0,1 0 1 0 0,0-1 0 0 0,1 1 0 0 0,1-1 0 0 0,1-6-326 0 0,3 10 26 0 0,1-1 1 0 0,0 1-1 0 0,1 0 0 0 0,0 0 0 0 0,1 0 1 0 0,1 0-1 0 0,0 1 0 0 0,0 0 1 0 0,1 0-1 0 0,0 1 0 0 0,1-1 1 0 0,1 2-1 0 0,-1-1 0 0 0,1 1 0 0 0,1 1 1 0 0,0-1-1 0 0,0 2 0 0 0,0-1 1 0 0,1 1-1 0 0,0 1 0 0 0,1 0 0 0 0,-1 1 1 0 0,1 0-1 0 0,0 1 0 0 0,0 0 1 0 0,1 1-1 0 0,-1 0 0 0 0,1 1 1 0 0,0 0-1 0 0,-1 1 0 0 0,1 0 0 0 0,0 2 1 0 0,0-1-1 0 0,0 1 0 0 0,-1 1 1 0 0,1 0-1 0 0,-1 1 0 0 0,1 0 0 0 0,9 5-26 0 0,-15-5-16 0 0,-1 1 0 0 0,1-1 0 0 0,-1 1 0 0 0,0 1 0 0 0,0-1 0 0 0,0 1 0 0 0,-1 0 0 0 0,0 0-1 0 0,0 1 1 0 0,0-1 0 0 0,0 1 0 0 0,-1 0 0 0 0,0 0 0 0 0,0 1 0 0 0,-1-1 0 0 0,0 1 0 0 0,0 0-1 0 0,-1 0 1 0 0,1 0 0 0 0,-1 0 0 0 0,-1 0 0 0 0,0 1 0 0 0,0-1 0 0 0,0 0 0 0 0,-1 1 0 0 0,0-1-1 0 0,0 1 1 0 0,-1-1 0 0 0,0 0 0 0 0,0 0 0 0 0,-1 1 0 0 0,1-1 0 0 0,-2 0 0 0 0,1 0 0 0 0,-1 0-1 0 0,0-1 1 0 0,-1 1 0 0 0,1-1 0 0 0,-1 1 0 0 0,-1-1 0 0 0,1 0 0 0 0,-6 4 16 0 0,-9 11 104 0 0,-1 0 0 0 0,-1-2 1 0 0,0 0-1 0 0,-2-2 0 0 0,0 0 0 0 0,-1-2 1 0 0,0-1-1 0 0,-2 0 0 0 0,1-2 0 0 0,-1-1 1 0 0,-1-1-1 0 0,0-1 0 0 0,-27 4-104 0 0,23 5 379 0 0,31-18-336 0 0,17 8 65 0 0,137 43-72 0 0,84 113-1064 0 0,-143-88-1506 0 0,-44-27-1298 0 0,-37-35 2406 0 0</inkml:trace>
  <inkml:trace contextRef="#ctx0" brushRef="#br0" timeOffset="2535.377">1844 632 1576 0 0,'-11'-17'4798'0'0,"-14"31"-3355"0"0,-18 32-916 0 0,-4 25 413 0 0,3 2-1 0 0,4 2 1 0 0,-21 53-940 0 0,-15 29 292 0 0,9-62-2102 0 0,46-83-169 0 0,10-15-2415 0 0,-4-9 3066 0 0</inkml:trace>
  <inkml:trace contextRef="#ctx0" brushRef="#br0" timeOffset="2798.588">1380 619 976 0 0,'19'6'6664'0'0,"26"59"-6136"0"0,-32-46 195 0 0,195 286 931 0 0,-132-191-4034 0 0,-53-79-2937 0 0,-23-34 3873 0 0</inkml:trace>
  <inkml:trace contextRef="#ctx0" brushRef="#br0" timeOffset="3122.029">1981 921 1604 0 0,'-11'13'5035'0'0,"-15"31"-4377"0"0,17-26-125 0 0,-52 133-65 0 0,58-147-1381 0 0,1-3-3952 0 0,2-1 3369 0 0</inkml:trace>
  <inkml:trace contextRef="#ctx0" brushRef="#br0" timeOffset="3353.843">1798 917 1280 0 0,'28'12'5037'0'0,"179"109"-2825"0"0,-199-116-2458 0 0,8 5-1277 0 0,-5-8-2513 0 0,-11-2 2684 0 0</inkml:trace>
  <inkml:trace contextRef="#ctx0" brushRef="#br0" timeOffset="3587.594">2111 777 1004 0 0,'7'5'5408'0'0,"18"29"-4342"0"0,-9-10-552 0 0,-6-12-563 0 0,56 62 232 0 0,-14-38-6075 0 0,-45-32 4594 0 0</inkml:trace>
  <inkml:trace contextRef="#ctx0" brushRef="#br0" timeOffset="3850.298">2500 734 1196 0 0,'-17'21'4783'0'0,"-113"302"836"0"0,40-101-7704 0 0,53-177-3476 0 0,35-44 4273 0 0,2-1-216 0 0</inkml:trace>
  <inkml:trace contextRef="#ctx0" brushRef="#br0" timeOffset="4113.799">2696 577 2036 0 0,'18'-16'9460'0'0,"27"4"-6454"0"0,-29 9-3591 0 0,12-3-151 0 0,30-10-3200 0 0,-28-4-2581 0 0,-28 15 5145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2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2308 0 0,'14'-14'4746'0'0,"30"-1"-4371"0"0,-31 11-11 0 0,40-21 977 0 0,-90 25-7222 0 0,28 2 4508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2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1660 0 0,'13'7'6087'0'0,"-14"-13"-6904"0"0,-6 1-3738 0 0,2 4 3364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4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1416 0 0,'0'0'573'0'0,"14"0"84"0"0,-12 0 4104 0 0,-9 3-4733 0 0,0 1-1 0 0,0 0 1 0 0,0 1-1 0 0,1 0 0 0 0,-1 0 1 0 0,1 0-1 0 0,0 1 1 0 0,1 0-1 0 0,0 0 0 0 0,-1 0 1 0 0,2 0-1 0 0,-1 1 1 0 0,1 0-1 0 0,0 0 0 0 0,1 0 1 0 0,-1 1-1 0 0,1-1 1 0 0,1 1-1 0 0,0 0 0 0 0,0 0 1 0 0,0-1-1 0 0,1 1 1 0 0,0 0-1 0 0,0 1 1 0 0,1-1-1 0 0,0 0 0 0 0,1 0 1 0 0,0 0-28 0 0,-1 43 140 0 0,1 0 0 0 0,4-1 0 0 0,1 1 0 0 0,2-1 0 0 0,3-1 0 0 0,2 0 0 0 0,2 0 0 0 0,9 17-140 0 0,27 103 327 0 0,-46-158-401 0 0,-1 1 0 0 0,-1-1 1 0 0,0 1-1 0 0,0 0 1 0 0,-2 0-1 0 0,1 1 1 0 0,-1-1-1 0 0,-1 0 1 0 0,0 0-1 0 0,-1 0 1 0 0,-1 1-1 0 0,1-1 1 0 0,-2 0-1 0 0,0 0 0 0 0,0-1 1 0 0,-1 1-1 0 0,-1-1 1 0 0,1 1-1 0 0,-2-1 1 0 0,-1 1 73 0 0,-61-4-5091 0 0,31-32 3647 0 0</inkml:trace>
  <inkml:trace contextRef="#ctx0" brushRef="#br0" timeOffset="251.437">24 519 1612 0 0,'-23'-4'4907'0'0,"69"-5"-3657"0"0,-24 6-1336 0 0,297-47-4075 0 0,-285 41 2867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3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123 117 1272 0 0,'0'0'331'0'0,"0"0"69"0"0,0 0-97 0 0,0 0-75 0 0,0 0 63 0 0,0 0-10 0 0,0 0-73 0 0,0 0-15 0 0,0 0-67 0 0,0 0 24 0 0,0 0-8 0 0,0 0-6 0 0,0 0-23 0 0,0 0-41 0 0,0 0 22 0 0,0 0 32 0 0,0 0 20 0 0,0 0 56 0 0,0 0-44 0 0,0 0 30 0 0,0 0 16 0 0,0 0-37 0 0,0 0 31 0 0,0 0 30 0 0,0 0-2 0 0,0 0-36 0 0,0 0 3 0 0,0 0-12 0 0,0 0-28 0 0,0 0-19 0 0,0 0-10 0 0,0 0-90 0 0,0 0 28 0 0,0 0 51 0 0,0 0 24 0 0,0 0 14 0 0,0 0-44 0 0,0 0 46 0 0,0 0-19 0 0,0 0-69 0 0,0 0-17 0 0,0 0-18 0 0,0 0 21 0 0,0 0-13 0 0,0 0-36 0 0,0 0 26 0 0,0 0 6 0 0,0 0 10 0 0,0 0 13 0 0,0 0-52 0 0,0 0 43 0 0,0 0 6 0 0,0 0-73 0 0,7 0 0 0 0,275-17 395 0 0,-48-28-418 0 0,-203 20-365 0 0,-56 14 23 0 0,-197-8-1015 0 0,163 21 1364 0 0,-134 42 32 0 0,183-41 36 0 0,0 0 0 0 0,0 1 0 0 0,0 0 0 0 0,1 1 1 0 0,-1 0-1 0 0,1 1 0 0 0,0 0 0 0 0,1 0 0 0 0,0 1 0 0 0,0 0 0 0 0,0 0 0 0 0,1 1 0 0 0,0 0 0 0 0,0 0 0 0 0,1 1 0 0 0,0-1 0 0 0,0 1 0 0 0,1 1 0 0 0,1-1 0 0 0,-1 1 0 0 0,2 0 0 0 0,-1 0 1 0 0,1 0-1 0 0,1 1 0 0 0,0-1 0 0 0,0 1-33 0 0,6-2 14 0 0,0 1 1 0 0,0-1-1 0 0,1 0 1 0 0,0 0 0 0 0,1 0-1 0 0,0-1 1 0 0,0 0-1 0 0,1 0 1 0 0,0 0 0 0 0,0-1-1 0 0,1 0 1 0 0,0-1-1 0 0,0 0 1 0 0,0 0 0 0 0,1 0-1 0 0,0-1 1 0 0,0-1-1 0 0,0 1 1 0 0,1-1 0 0 0,0-1-1 0 0,-1 0 1 0 0,1 0-1 0 0,0-1 1 0 0,1-1 0 0 0,-1 1-1 0 0,0-2 1 0 0,0 1-1 0 0,6-1-14 0 0,18 3-553 0 0,0-2 0 0 0,0-1 0 0 0,0-1 0 0 0,0-2-1 0 0,0-1 1 0 0,-1-2 0 0 0,0-1 0 0 0,22-8 553 0 0,-5-4-1192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3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 1516 0 0,'0'0'74'0'0,"-1"1"-1"0"0,1-1 1 0 0,-1 0-1 0 0,1 0 1 0 0,-1 0-1 0 0,1 1 1 0 0,-1-1-1 0 0,1 0 1 0 0,-1 0-1 0 0,1 0 1 0 0,-1 0-1 0 0,0 0 1 0 0,1 0 0 0 0,-1 0-1 0 0,1 0 1 0 0,-1 0-1 0 0,1 0 1 0 0,-1 0-1 0 0,1 0 1 0 0,-1-1-1 0 0,0 1 1 0 0,1 0-1 0 0,-1 0 1 0 0,1 0-1 0 0,-1-1 1 0 0,1 1-1 0 0,-1 0 1 0 0,1-1-1 0 0,0 1 1 0 0,-1-1-1 0 0,1 1 1 0 0,-1 0 0 0 0,1-1-1 0 0,0 1 1 0 0,-1-1-1 0 0,1 1 1 0 0,0-1-1 0 0,-1 1 1 0 0,1-1-1 0 0,0 1 1 0 0,0-1-1 0 0,0 1 1 0 0,-1-1-1 0 0,1 1 1 0 0,0-1-1 0 0,0 0 1 0 0,0 1-1 0 0,0-1 1 0 0,0 1-1 0 0,0-1 1 0 0,0 1 0 0 0,0-1-1 0 0,0 0 1 0 0,0 1-1 0 0,1-1 1 0 0,-1 1-1 0 0,0-1-73 0 0,-1 7 26 0 0,1 1-1 0 0,-1-1 0 0 0,1 1 1 0 0,0-1-1 0 0,1 1 0 0 0,0-1 1 0 0,0 0-1 0 0,0 1 0 0 0,0-1 1 0 0,1 0-1 0 0,0 0 1 0 0,1 0-1 0 0,-1 0 0 0 0,1 0 1 0 0,1 0-1 0 0,-1-1 0 0 0,1 1 1 0 0,-1-1-1 0 0,2 0 0 0 0,-1 0 1 0 0,0-1-1 0 0,1 1 0 0 0,0-1 1 0 0,0 0-1 0 0,0 0 1 0 0,1-1-1 0 0,-1 1 0 0 0,6 1-25 0 0,-2-1-16 0 0,0 0-1 0 0,1 0 0 0 0,-1-1 1 0 0,0-1-1 0 0,1 0 1 0 0,0 0-1 0 0,-1-1 1 0 0,1 0-1 0 0,0 0 0 0 0,0-1 1 0 0,0-1-1 0 0,-1 0 1 0 0,1 0-1 0 0,0-1 0 0 0,-1 0 1 0 0,1 0-1 0 0,-1-1 1 0 0,1 0-1 0 0,-1-1 1 0 0,0 0-1 0 0,-1-1 0 0 0,1 0 1 0 0,-1 0-1 0 0,0-1 1 0 0,0 0-1 0 0,-1 0 0 0 0,1-1 1 0 0,-1 1-1 0 0,-1-2 1 0 0,1 1-1 0 0,-1-1 1 0 0,3-5 16 0 0,-8 10 4 0 0,0 0 0 0 0,1 0 0 0 0,-1 0 0 0 0,-1 0 1 0 0,1 0-1 0 0,0 0 0 0 0,-1-1 0 0 0,1 1 1 0 0,-1 0-1 0 0,0 0 0 0 0,0 0 0 0 0,-1 0 0 0 0,1-1 1 0 0,0 1-1 0 0,-1 0 0 0 0,0 0 0 0 0,0 0 1 0 0,0 0-1 0 0,0 0 0 0 0,0 0 0 0 0,-1 0 0 0 0,1 1 1 0 0,-1-1-1 0 0,-1-1-4 0 0,-10 43 535 0 0,6 285 1279 0 0,7-321-1804 0 0,3 20 99 0 0,-2 1 0 0 0,0-1-1 0 0,-2 1 1 0 0,0 0 0 0 0,-2-1-1 0 0,0 0 1 0 0,-2 1 0 0 0,-1-1-1 0 0,0-1 1 0 0,-2 1-1 0 0,-1-1 1 0 0,0-1 0 0 0,-2 0-1 0 0,0 0 1 0 0,-1-1 0 0 0,-9 11-109 0 0,19-29 17 0 0,1 0 1 0 0,0-1 0 0 0,-1 1-1 0 0,0 0 1 0 0,1 0-1 0 0,-1-1 1 0 0,0 1 0 0 0,0-1-1 0 0,0 1 1 0 0,0-1 0 0 0,0 0-1 0 0,0 0 1 0 0,0 0 0 0 0,0 0-1 0 0,-1 0 1 0 0,1 0-1 0 0,0-1 1 0 0,-1 1 0 0 0,1-1-1 0 0,0 1 1 0 0,-1-1 0 0 0,1 0-1 0 0,-1 0 1 0 0,1 0 0 0 0,0 0-1 0 0,-1-1 1 0 0,1 1-1 0 0,0 0 1 0 0,-1-1 0 0 0,1 0-1 0 0,0 0 1 0 0,-1 0 0 0 0,1 0-1 0 0,0 0 1 0 0,0 0 0 0 0,0 0-1 0 0,0-1 1 0 0,0 1-1 0 0,0-1 1 0 0,1 1 0 0 0,-1-1-1 0 0,0 0-17 0 0,-2-3-62 0 0,1 0-1 0 0,0 0 0 0 0,1 0 0 0 0,-1-1 0 0 0,1 1 0 0 0,0-1 0 0 0,1 1 1 0 0,-1-1-1 0 0,1 0 0 0 0,0 1 0 0 0,0-1 0 0 0,1 0 0 0 0,0 0 0 0 0,0 0 1 0 0,0 0-1 0 0,0 0 0 0 0,1 1 0 0 0,0-1 0 0 0,1-1 63 0 0,7-20-639 0 0,0 2-1 0 0,2-1 1 0 0,1 1-1 0 0,0 1 1 0 0,2 0-1 0 0,1 1 1 0 0,1 1-1 0 0,1 0 0 0 0,1 1 1 0 0,1 0 639 0 0,17-13-1145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3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1932 0 0,'4'6'151'0'0,"1"-1"0"0"0,-1 1 0 0 0,-1 0 0 0 0,1 1 0 0 0,-1-1 1 0 0,0 1-1 0 0,0-1 0 0 0,-1 1 0 0 0,0 0 0 0 0,0 0 0 0 0,0 0 0 0 0,-1 0 0 0 0,0 0 0 0 0,-1 1 0 0 0,0-1 0 0 0,0 0 0 0 0,0 0 0 0 0,-1 0 0 0 0,0 0 0 0 0,0 1 1 0 0,-1-1-1 0 0,0 0 0 0 0,0-1 0 0 0,-1 1 0 0 0,1 0 0 0 0,-1-1 0 0 0,-1 1 0 0 0,0-1 0 0 0,1 0 0 0 0,-2 0 0 0 0,1-1 0 0 0,-5 6-151 0 0,-89 67-428 0 0,-15-47-3768 0 0,98-31 2942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3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7 279 2260 0 0,'-3'0'636'0'0,"-1"-1"-36"0"0,4 1-168 0 0,2-2 64 0 0,3 2-56 0 0,4-2-8 0 0,18 2 1 0 0,-9 0-105 0 0,37-8-52 0 0,-11 5-112 0 0,1-1-92 0 0,1 3-8 0 0,-3-4-424 0 0,1 5-228 0 0,-1-5-369 0 0,-8 0-267 0 0,-3-2-28 0 0,-9 0-16 0 0</inkml:trace>
  <inkml:trace contextRef="#ctx0" brushRef="#br0" timeOffset="448.751">505 28 1428 0 0,'87'-22'2970'0'0,"-79"20"-2925"0"0,-1 1-1 0 0,1 0 1 0 0,-1 0 0 0 0,1 1-1 0 0,0 0 1 0 0,-1 0-1 0 0,1 1 1 0 0,0 0-1 0 0,-1 0 1 0 0,1 1-1 0 0,-1 0 1 0 0,0 0-1 0 0,0 0 1 0 0,1 1-1 0 0,-2 1 1 0 0,1-1-1 0 0,0 1 1 0 0,-1 0-1 0 0,1 0 1 0 0,-1 1 0 0 0,0 0-1 0 0,-1 0 1 0 0,1 0-1 0 0,-1 1 1 0 0,0 0-1 0 0,0 0 1 0 0,-1 0-1 0 0,0 0 1 0 0,0 1-1 0 0,0 0 1 0 0,-1 0-1 0 0,0 0 1 0 0,-1 0-1 0 0,1 0 1 0 0,-1 0-1 0 0,0 1 1 0 0,-1-1 0 0 0,0 2-45 0 0,-5 3 64 0 0,0 0 1 0 0,-1 0 0 0 0,0 0 0 0 0,0-1 0 0 0,-2 0 0 0 0,1 0 0 0 0,-2-1 0 0 0,1 0 0 0 0,-1 0 0 0 0,-1-1-1 0 0,0 0 1 0 0,0 0 0 0 0,0-1 0 0 0,-1 0 0 0 0,-1 0 0 0 0,1-2 0 0 0,-1 1 0 0 0,0-1 0 0 0,-10 3-65 0 0,15-5 65 0 0,79-15-2613 0 0,-39 0 1648 0 0,0 0-213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3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16 534 836 0 0,'0'0'543'0'0,"0"0"-40"0"0,0 0 57 0 0,0 0 62 0 0,0 0-69 0 0,0 0-55 0 0,0 0-31 0 0,0 0-18 0 0,0 0-1 0 0,0 0 0 0 0,0 0-103 0 0,0 0-62 0 0,0 0-12 0 0,-4-5 5 0 0,2 0-244 0 0,0 1-1 0 0,1 0 1 0 0,-1-1 0 0 0,1 1-1 0 0,0-1 1 0 0,0 0 0 0 0,0 1-1 0 0,1-1 1 0 0,0 0 0 0 0,0 1-1 0 0,0-1 1 0 0,0 0 0 0 0,1 1-1 0 0,0-1 1 0 0,0 0 0 0 0,0 1-1 0 0,0-1 1 0 0,1 1 0 0 0,0 0-1 0 0,0-1 1 0 0,0 1 0 0 0,0 0-1 0 0,1 0 1 0 0,0-1-32 0 0,5-4 34 0 0,0 0-1 0 0,0 0 1 0 0,1 1-1 0 0,0 0 1 0 0,1 1 0 0 0,0 0-1 0 0,0 0 1 0 0,0 1-1 0 0,1 0 1 0 0,0 1-1 0 0,0 0 1 0 0,0 1 0 0 0,1 0-1 0 0,-1 1 1 0 0,1 0-1 0 0,0 1 1 0 0,0 1 0 0 0,0-1-1 0 0,12 2-33 0 0,-19 0 3 0 0,-1 0 0 0 0,1 0 0 0 0,0 1 0 0 0,-1 0 0 0 0,1 0 0 0 0,-1 0-1 0 0,1 1 1 0 0,-1-1 0 0 0,0 1 0 0 0,1 0 0 0 0,-1 1 0 0 0,0-1 0 0 0,0 1 0 0 0,0-1 0 0 0,-1 1 0 0 0,1 0-1 0 0,-1 1 1 0 0,1-1 0 0 0,-1 0 0 0 0,0 1 0 0 0,-1 0 0 0 0,1 0 0 0 0,0 0 0 0 0,-1 0 0 0 0,0 0 0 0 0,0 0 0 0 0,0 1-1 0 0,-1-1 1 0 0,1 1 0 0 0,-1-1 0 0 0,0 1 0 0 0,-1-1 0 0 0,1 2-3 0 0,-12 151 29 0 0,-3-126 20 0 0,-1 0 0 0 0,-1-1 0 0 0,-2 0-1 0 0,-1-1 1 0 0,-1-2 0 0 0,-2 0 0 0 0,-22 21-49 0 0,-44 59-27 0 0,89-105 34 0 0,0 0-1 0 0,-1 0 1 0 0,1 0 0 0 0,0 0-1 0 0,0 0 1 0 0,0-1 0 0 0,0 1-1 0 0,1 0 1 0 0,-1-1-1 0 0,0 1 1 0 0,1-1 0 0 0,-1 1-1 0 0,1-1 1 0 0,-1 0 0 0 0,1 0-1 0 0,0 1 1 0 0,-1-1 0 0 0,1 0-1 0 0,0 0 1 0 0,0-1-1 0 0,0 1 1 0 0,0 0 0 0 0,0-1-1 0 0,0 1 1 0 0,0-1 0 0 0,0 0-1 0 0,0 1 1 0 0,0-1-1 0 0,0 0 1 0 0,0 0 0 0 0,0 0-1 0 0,0-1 1 0 0,0 1 0 0 0,0 0-1 0 0,0-1 1 0 0,0 1 0 0 0,0-1-1 0 0,0 0 1 0 0,0 0-1 0 0,0 0 1 0 0,-1 0 0 0 0,2 0-7 0 0,8 0 25 0 0,179-29-114 0 0,4 4-1361 0 0,-210 6-3148 0 0,4 10 3143 0 0</inkml:trace>
  <inkml:trace contextRef="#ctx0" brushRef="#br0" timeOffset="920.618">844 574 848 0 0,'0'0'122'0'0,"14"21"3708"0"0,-10-18-3783 0 0,0 1 1 0 0,0-1 0 0 0,1 0-1 0 0,-1 0 1 0 0,1-1 0 0 0,-1 1-1 0 0,1-1 1 0 0,0 0-1 0 0,0 0 1 0 0,0-1 0 0 0,0 1-1 0 0,0-1 1 0 0,1 0 0 0 0,-1 0-1 0 0,0-1 1 0 0,0 0-1 0 0,1 0 1 0 0,-1 0 0 0 0,5-1-48 0 0,2 1 36 0 0,5 1 5 0 0,0-1 0 0 0,1 0 0 0 0,-1-1-1 0 0,0-1 1 0 0,0-1 0 0 0,0 0 0 0 0,0-2-1 0 0,-1 0 1 0 0,1 0 0 0 0,-1-2 0 0 0,0 0-1 0 0,-1 0 1 0 0,4-4-41 0 0,26-42 68 0 0,-47 50-93 0 0,-1-1 1 0 0,1 1-1 0 0,0-1 1 0 0,-1 1 0 0 0,0 0-1 0 0,0 0 1 0 0,0 0 0 0 0,0 1-1 0 0,0-1 1 0 0,0 1 0 0 0,-1-1-1 0 0,1 1 1 0 0,-1 0-1 0 0,0 1 1 0 0,1-1 0 0 0,-1 1-1 0 0,0-1 1 0 0,0 1 0 0 0,0 0-1 0 0,0 0 1 0 0,0 1 0 0 0,-3-1 24 0 0,-18-5 45 0 0,0 0 1 0 0,0 2 0 0 0,-1 1-1 0 0,1 0 1 0 0,-1 2 0 0 0,1 1-1 0 0,-1 2 1 0 0,1 0 0 0 0,-1 1-1 0 0,1 2 1 0 0,0 0 0 0 0,1 2-1 0 0,-1 1 1 0 0,1 1 0 0 0,1 0-1 0 0,0 2 1 0 0,0 1 0 0 0,1 1 0 0 0,0 1-1 0 0,1 0 1 0 0,1 2 0 0 0,1 1-1 0 0,-18 18-45 0 0,33-28 30 0 0,0-1 0 0 0,1 1 0 0 0,0 0 0 0 0,0 1 0 0 0,1-1 1 0 0,0 1-1 0 0,0-1 0 0 0,1 1 0 0 0,0-1 0 0 0,0 1 0 0 0,1 0 0 0 0,0-1 0 0 0,0 1 0 0 0,1 0 0 0 0,0-1 0 0 0,0 1 0 0 0,1 0 0 0 0,0-1 0 0 0,0 0 0 0 0,1 1 0 0 0,0-1 0 0 0,0 0 0 0 0,1 0 0 0 0,-1-1 0 0 0,1 1 0 0 0,1-1 0 0 0,0 0 0 0 0,-1 0 0 0 0,2 0 0 0 0,-1-1 0 0 0,1 1 0 0 0,0-1 0 0 0,0-1 1 0 0,0 1-1 0 0,1-1 0 0 0,-1 0 0 0 0,1-1 0 0 0,0 1 0 0 0,0-1 0 0 0,5 1-30 0 0,177 49-44 0 0,-150-50-776 0 0,1-2 0 0 0,-1-1-1 0 0,1-3 1 0 0,-1 0-1 0 0,0-3 1 0 0,20-6 820 0 0,-10 1-1229 0 0</inkml:trace>
  <inkml:trace contextRef="#ctx0" brushRef="#br0" timeOffset="1322.328">1035 264 896 0 0,'17'-4'4478'0'0,"89"-11"-3545"0"0,165 0 247 0 0,-253 21-1798 0 0,-22-7-2563 0 0,1-2 2033 0 0</inkml:trace>
  <inkml:trace contextRef="#ctx0" brushRef="#br0" timeOffset="1712.087">1580 1 1824 0 0,'125'13'1826'0'0,"-118"-13"-1773"0"0,-1 1-1 0 0,0 1 1 0 0,-1-1-1 0 0,1 1 1 0 0,0 0-1 0 0,0 0 1 0 0,-1 1-1 0 0,1 0 1 0 0,-1 0-1 0 0,0 0 1 0 0,0 0-1 0 0,0 1 1 0 0,0 0-1 0 0,-1 0 1 0 0,1 0-1 0 0,-1 1 1 0 0,0-1-1 0 0,0 1 1 0 0,-1 0-1 0 0,0 0 1 0 0,0 1-1 0 0,0-1 1 0 0,0 1-1 0 0,-1-1 1 0 0,0 1-1 0 0,0 0 1 0 0,0 0-1 0 0,0 5-52 0 0,-7-2 44 0 0,0 0-1 0 0,-1-1 0 0 0,0 1 0 0 0,0-1 0 0 0,-1 0 1 0 0,0-1-1 0 0,0 0 0 0 0,-1 0 0 0 0,0-1 0 0 0,0 1 0 0 0,-1-2 1 0 0,1 1-1 0 0,-1-1 0 0 0,-1-1 0 0 0,1 0 0 0 0,-1 0 1 0 0,0 0-44 0 0,-117 48-643 0 0,132-74-1954 0 0,6 7 1486 0 0</inkml:trace>
  <inkml:trace contextRef="#ctx0" brushRef="#br0" timeOffset="1912.098">1941 16 1204 0 0,'-147'54'3408'0'0,"141"-52"-3343"0"0,0 0 0 0 0,0 1 0 0 0,1-1 0 0 0,-1 1 0 0 0,0 0 0 0 0,1 0 0 0 0,0 1 0 0 0,0 0 0 0 0,0 0 0 0 0,0 0 0 0 0,0 0 0 0 0,1 1 0 0 0,0 0 0 0 0,0 0 0 0 0,0 0-1 0 0,1 0 1 0 0,0 1 0 0 0,-1-1 0 0 0,2 1 0 0 0,-1 0 0 0 0,1 0 0 0 0,0 0 0 0 0,0 0 0 0 0,1 0 0 0 0,0 0 0 0 0,0 0 0 0 0,0 1 0 0 0,1-1 0 0 0,-1 0 0 0 0,2 1-65 0 0,3 2-22 0 0,1-1 0 0 0,0 0 0 0 0,1 0 0 0 0,0-1 0 0 0,0 0 0 0 0,1 0 0 0 0,-1 0-1 0 0,2-1 1 0 0,-1 1 0 0 0,1-2 0 0 0,0 1 0 0 0,0-1 0 0 0,0-1 0 0 0,1 1 0 0 0,-1-1 0 0 0,7 1 22 0 0,154 35-4162 0 0,-141-39 3044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2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10 996 0 0,'-18'-10'3515'0'0,"5"19"-3375"0"0,1 1 0 0 0,0 1 0 0 0,0 0 0 0 0,1 0 0 0 0,0 1 0 0 0,1 1 0 0 0,1 0 0 0 0,0 0-1 0 0,1 1 1 0 0,0 0 0 0 0,1 0 0 0 0,1 0 0 0 0,0 1 0 0 0,1 0 0 0 0,0 1 0 0 0,1-1 0 0 0,0 10-140 0 0,1-12 28 0 0,0 0 0 0 0,2 1 0 0 0,-1-1 0 0 0,2 0 0 0 0,0 1 0 0 0,0-1 1 0 0,2 0-1 0 0,-1 0 0 0 0,2 0 0 0 0,-1 0 0 0 0,2 0 0 0 0,0 0 0 0 0,0 0 0 0 0,2-1 0 0 0,-1 0 0 0 0,1 0 0 0 0,1-1 1 0 0,0 1-1 0 0,1-1 0 0 0,0-1 0 0 0,2 2-28 0 0,-1-3-248 0 0,0-1-1 0 0,0 0 1 0 0,1 0 0 0 0,0-1 0 0 0,1 0-1 0 0,0-1 1 0 0,0 0 0 0 0,0-1 0 0 0,0 0-1 0 0,1-1 1 0 0,0 0 0 0 0,0-1 0 0 0,0 0 0 0 0,0-1-1 0 0,2 0 249 0 0,24 0-1240 0 0,-15-2-72 0 0</inkml:trace>
  <inkml:trace contextRef="#ctx0" brushRef="#br0" timeOffset="483.835">357 127 1440 0 0,'64'-16'3370'0'0,"-57"14"-3317"0"0,0 1 0 0 0,0 0 0 0 0,-1 0 0 0 0,1 1 0 0 0,0 0 0 0 0,0 0 0 0 0,0 1-1 0 0,0-1 1 0 0,0 2 0 0 0,-1-1 0 0 0,1 1 0 0 0,0 0 0 0 0,-1 0 0 0 0,1 1 0 0 0,-1 0 0 0 0,0 0 0 0 0,0 0 0 0 0,0 1 0 0 0,-1 0 0 0 0,1 0 0 0 0,-1 0 0 0 0,0 1 0 0 0,0 0 0 0 0,0 0 0 0 0,0 0 0 0 0,-1 0 0 0 0,0 1 0 0 0,0 0 0 0 0,-1 0 0 0 0,0 0 0 0 0,0 0 0 0 0,0 0 0 0 0,-1 1 0 0 0,1 0-53 0 0,-3 0 18 0 0,-1-1 1 0 0,1 0-1 0 0,-1 0 1 0 0,-1 1-1 0 0,1-1 1 0 0,-1 0-1 0 0,0 0 1 0 0,0 0-1 0 0,0 0 1 0 0,-1-1-1 0 0,0 1 1 0 0,0-1-1 0 0,-1 0 1 0 0,0 1-1 0 0,0-1 1 0 0,0-1-1 0 0,0 1 1 0 0,-1-1 0 0 0,1 1-1 0 0,-1-1 1 0 0,0-1-1 0 0,0 1 1 0 0,-1-1-1 0 0,-4 3-18 0 0,-144 57 278 0 0,155-64-334 0 0,-1 0 0 0 0,0 0 0 0 0,1 0 0 0 0,-1 1 0 0 0,0-1-1 0 0,0 0 1 0 0,0 0 0 0 0,1 0 0 0 0,-1 0 0 0 0,0 0 0 0 0,0 0 0 0 0,0 0-1 0 0,-1 0 1 0 0,1 1 0 0 0,0-1 0 0 0,0 0 0 0 0,0 0 0 0 0,-1 0 0 0 0,1 0-1 0 0,0 0 1 0 0,-1 1 0 0 0,1-1 0 0 0,0 0 0 0 0,-1 0 0 0 0,1 1 0 0 0,-1-1-1 0 0,0 0 1 0 0,1 0 0 0 0,-1 1 0 0 0,0-1 0 0 0,1 1 0 0 0,-1-1-1 0 0,0 1 1 0 0,1-1 0 0 0,-1 1 0 0 0,0-1 0 0 0,0 1 0 0 0,0 0 0 0 0,0-1-1 0 0,1 1 1 0 0,-1 0 0 0 0,0 0 0 0 0,0-1 0 0 0,0 1 0 0 0,0 0 0 0 0,0 0-1 0 0,0 0 1 0 0,0 0 0 0 0,1 0 0 0 0,-1 0 0 0 0,0 1 0 0 0,0-1 0 0 0,0 0-1 0 0,0 0 1 0 0,0 1 0 0 0,1-1 0 0 0,-1 0 0 0 0,0 1 0 0 0,0-1 0 0 0,0 1-1 0 0,1-1 1 0 0,-1 1 0 0 0,0-1 0 0 0,1 1 0 0 0,-1 0 0 0 0,0 0 56 0 0,13-17-1132 0 0</inkml:trace>
  <inkml:trace contextRef="#ctx0" brushRef="#br0" timeOffset="731.112">791 117 1592 0 0,'-11'6'187'0'0,"0"1"0"0"0,0 0-1 0 0,1 0 1 0 0,0 1 0 0 0,1 1-1 0 0,-1-1 1 0 0,1 2 0 0 0,1-1-1 0 0,0 1 1 0 0,0 0 0 0 0,1 1-1 0 0,1 0 1 0 0,-1 0 0 0 0,2 0-1 0 0,0 1 1 0 0,0 0 0 0 0,1 0-1 0 0,0 0 1 0 0,1 1 0 0 0,1-1 0 0 0,0 1-1 0 0,0 0 1 0 0,1 4-187 0 0,2-11-9 0 0,0 0 0 0 0,0 0 0 0 0,0 0 0 0 0,1 0 0 0 0,0 0-1 0 0,0 0 1 0 0,0-1 0 0 0,1 1 0 0 0,0-1 0 0 0,0 0 0 0 0,1 0 0 0 0,-1 0 0 0 0,1 0 0 0 0,0 0 0 0 0,0-1 0 0 0,1 0 0 0 0,-1 0 0 0 0,3 2 9 0 0,64 22-3096 0 0,-54-28 1825 0 0</inkml:trace>
  <inkml:trace contextRef="#ctx0" brushRef="#br0" timeOffset="1026.309">1042 385 888 0 0,'-3'19'487'0'0,"-1"-1"1"0"0,-1 0-1 0 0,0 0 0 0 0,-1 0 0 0 0,-1 0 0 0 0,-1-1 1 0 0,-1 0-1 0 0,0-1 0 0 0,-7 9-487 0 0,9-14 276 0 0,-6 14-146 0 0,-35 53 100 0 0,5-54-3613 0 0,41-24 2125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2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40 928 0 0,'-25'-20'1292'0'0,"22"18"-1217"0"0,0 0 1 0 0,0 0-1 0 0,-1 0 1 0 0,1 0 0 0 0,-1 0-1 0 0,1 1 1 0 0,-1-1-1 0 0,0 1 1 0 0,0 0 0 0 0,0 0-1 0 0,0 0 1 0 0,1 1 0 0 0,-1 0-1 0 0,0-1 1 0 0,0 1-1 0 0,0 0 1 0 0,0 1 0 0 0,0-1-1 0 0,0 1 1 0 0,0 0-1 0 0,0 0 1 0 0,0 0 0 0 0,1 0-1 0 0,-1 1 1 0 0,0 0 0 0 0,1-1-1 0 0,-1 1 1 0 0,1 1-1 0 0,0-1 1 0 0,0 0 0 0 0,0 1-1 0 0,0-1 1 0 0,0 1-1 0 0,-2 3-75 0 0,-8 12 221 0 0,1 1 0 0 0,1 0 0 0 0,1 1 0 0 0,0 0 0 0 0,2 0 0 0 0,0 1 0 0 0,1 0 0 0 0,2 0 0 0 0,0 1 0 0 0,1 0 0 0 0,1 0 0 0 0,1 0 0 0 0,1 0 0 0 0,1 0 0 0 0,2 19-221 0 0,25 168 765 0 0,18 6-36 0 0,-27-142-778 0 0,-3-1 1 0 0,-3 2 0 0 0,-3 0 0 0 0,-3 26 48 0 0,-6-93-202 0 0,0 1 0 0 0,0-1 0 0 0,-1 1 1 0 0,0-1-1 0 0,0 1 0 0 0,-1-1 1 0 0,0 0-1 0 0,0 0 0 0 0,-1 0 0 0 0,1 0 1 0 0,-2 0-1 0 0,1 0 0 0 0,-1-1 1 0 0,0 1-1 0 0,0-1 0 0 0,-1 0 1 0 0,-4 4 201 0 0,-26 1-2581 0 0,23-11 1425 0 0</inkml:trace>
  <inkml:trace contextRef="#ctx0" brushRef="#br0" timeOffset="263.994">26 868 2260 0 0,'-7'-5'1120'0'0,"7"5"-1047"0"0,-1 0 1 0 0,0 0-1 0 0,0 0 0 0 0,1 0 1 0 0,-1 0-1 0 0,0 0 0 0 0,1-1 1 0 0,-1 1-1 0 0,0 0 1 0 0,0 0-1 0 0,1-1 0 0 0,-1 1 1 0 0,0 0-1 0 0,1-1 1 0 0,-1 1-1 0 0,1 0 0 0 0,-1-1 1 0 0,0 1-1 0 0,1-1 0 0 0,-1 1 1 0 0,1-1-1 0 0,-1 1 1 0 0,1-1-1 0 0,-1 0 0 0 0,1 1 1 0 0,0-1-1 0 0,-1 1 1 0 0,1-1-1 0 0,0 0 0 0 0,-1 1 1 0 0,1-1-1 0 0,0 0 1 0 0,0 0-1 0 0,0 1 0 0 0,0-1 1 0 0,0 0-1 0 0,0 1 0 0 0,0-1 1 0 0,0 0-1 0 0,0 0 1 0 0,0 1-1 0 0,0-1 0 0 0,0 0 1 0 0,0 0-1 0 0,0 1 1 0 0,1-1-1 0 0,-1 0 0 0 0,0 1 1 0 0,1-1-1 0 0,-1 0 0 0 0,0 1 1 0 0,1-1-1 0 0,-1 1 1 0 0,1-1-1 0 0,-1 1 0 0 0,1-1 1 0 0,-1 0-1 0 0,1 1 1 0 0,-1 0-1 0 0,1-1 0 0 0,-1 1 1 0 0,1-1-1 0 0,0 1 1 0 0,-1 0-1 0 0,1-1 0 0 0,0 1 1 0 0,-1 0-1 0 0,1 0 0 0 0,0-1-73 0 0,303-23-830 0 0,-145 16-3143 0 0,-113 2 2781 0 0</inkml:trace>
  <inkml:trace contextRef="#ctx0" brushRef="#br0" timeOffset="511.861">989 863 2300 0 0,'-16'20'777'0'0,"-5"4"-201"0"0,0 1 0 0 0,2 1 1 0 0,1 1-1 0 0,1 0 1 0 0,2 2-1 0 0,0-1 1 0 0,2 2-1 0 0,-4 16-576 0 0,-26 146-2758 0 0,36-178 1519 0 0,2-4-60 0 0</inkml:trace>
  <inkml:trace contextRef="#ctx0" brushRef="#br0" timeOffset="698.636">518 1003 2768 0 0,'2'-26'5372'0'0,"28"30"-4148"0"0,-25-3-1269 0 0,57 18 212 0 0,0 3 0 0 0,-2 2 0 0 0,-1 3 0 0 0,0 3 0 0 0,10 10-167 0 0,-52-31-144 0 0,167 122-6943 0 0,-167-115 5860 0 0</inkml:trace>
  <inkml:trace contextRef="#ctx0" brushRef="#br0" timeOffset="1290.897">1469 1185 1492 0 0,'11'41'2904'0'0,"-68"62"-1732"0"0,46-90-1228 0 0,7-8-14 0 0,0 1 0 0 0,0-1-1 0 0,-1 0 1 0 0,0 0 0 0 0,0-1 0 0 0,0 1-1 0 0,0-1 1 0 0,0 0 0 0 0,-1-1-1 0 0,0 1 1 0 0,0-1 0 0 0,0 0 0 0 0,0-1-1 0 0,0 1 1 0 0,-1-1 0 0 0,-6 1 70 0 0,1-5-1156 0 0,-11-11-128 0 0</inkml:trace>
  <inkml:trace contextRef="#ctx0" brushRef="#br0" timeOffset="1541.272">1514 921 848 0 0,'29'7'3881'0'0,"19"33"-3242"0"0,-29-22-170 0 0,114 71-42 0 0,-37-51-3709 0 0,-82-35 2180 0 0</inkml:trace>
  <inkml:trace contextRef="#ctx0" brushRef="#br0" timeOffset="1773.854">2051 935 1256 0 0,'-17'0'3757'0'0,"-38"32"-2336"0"0,54-32-1377 0 0,-28 22 348 0 0,1 1 0 0 0,0 2-1 0 0,2 0 1 0 0,1 2 0 0 0,1 1 0 0 0,1 1 0 0 0,1 0 0 0 0,2 2-1 0 0,1 1 1 0 0,-11 27-392 0 0,-66 212-5233 0 0,84-236 2682 0 0,8-28 1375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2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51 1460 0 0,'0'0'572'0'0,"0"0"44"0"0,0 0-69 0 0,0 0-104 0 0,-5-23 1726 0 0,-15 4-1978 0 0,12 11 632 0 0,-1 13-339 0 0,7 7-356 0 0,-94 417 786 0 0,63-177 199 0 0,35-246-1089 0 0,1 0 1 0 0,-1-1-1 0 0,1 1 0 0 0,0-1 0 0 0,1 0 0 0 0,-1 1 0 0 0,1-2 0 0 0,0 1 1 0 0,0 0-1 0 0,0-1 0 0 0,1 0 0 0 0,0 0 0 0 0,-1 0 0 0 0,2 0 0 0 0,-1-1 1 0 0,0 0-1 0 0,1 0 0 0 0,-1 0 0 0 0,1-1 0 0 0,0 0 0 0 0,0 0 1 0 0,0 0-1 0 0,0-1 0 0 0,0 0 0 0 0,0 0 0 0 0,0 0 0 0 0,4-1-24 0 0,253 10 311 0 0,-81-26-1506 0 0,-180 16 681 0 0,-2 0-118 0 0,1-28-3852 0 0,-6 22 3126 0 0</inkml:trace>
  <inkml:trace contextRef="#ctx0" brushRef="#br0" timeOffset="281.031">100 423 936 0 0,'-9'-6'1255'0'0,"8"0"2279"0"0,24 5-3428 0 0,474-29 792 0 0,-495 30-1440 0 0,1-7-2349 0 0,-10 5 1603 0 0</inkml:trace>
  <inkml:trace contextRef="#ctx0" brushRef="#br0" timeOffset="590.479">107 61 1676 0 0,'-10'-8'3437'0'0,"43"-2"-2563"0"0,307-8 514 0 0,-165 44-1472 0 0,-174-26 16 0 0,0 1 1 0 0,0-1-1 0 0,0 0 1 0 0,0 0 0 0 0,0 1-1 0 0,0-1 1 0 0,0 0-1 0 0,0 1 1 0 0,0-1-1 0 0,0 1 1 0 0,-1-1 0 0 0,1 1-1 0 0,0-1 1 0 0,0 1-1 0 0,-1 0 1 0 0,1-1 0 0 0,0 1-1 0 0,-1 0 1 0 0,1 0-1 0 0,0 0 1 0 0,-1-1-1 0 0,1 1 1 0 0,-1 0 0 0 0,0 0-1 0 0,1 0 1 0 0,-1 0-1 0 0,0 0 1 0 0,1 0 0 0 0,-1 0-1 0 0,0 0 1 0 0,0 0-1 0 0,0 0 1 0 0,0 0-1 0 0,0 0 1 0 0,0 0 0 0 0,0 0-1 0 0,0 0 1 0 0,0 0-1 0 0,-1 0 1 0 0,1-1 0 0 0,0 1-1 0 0,-1 0 1 0 0,1 0-1 0 0,0 0 1 0 0,-1 0-1 0 0,1 0 1 0 0,-1 0 0 0 0,0-1-1 0 0,1 1 1 0 0,-1 0-1 0 0,1 0 1 0 0,-1-1 0 0 0,0 1-1 0 0,0 0 1 0 0,1-1-1 0 0,-1 1 1 0 0,0-1-1 0 0,0 1 1 0 0,0-1 0 0 0,-1 1 67 0 0,-3 4-1074 0 0</inkml:trace>
  <inkml:trace contextRef="#ctx0" brushRef="#br0" timeOffset="901.97">1092 228 928 0 0,'-57'139'3299'0'0,"41"-101"-3110"0"0,2 1-1 0 0,2 0 1 0 0,2 1 0 0 0,1 1-1 0 0,2-1 1 0 0,2 1 0 0 0,2 4-189 0 0,-5-27-2132 0 0,3-15 1024 0 0</inkml:trace>
  <inkml:trace contextRef="#ctx0" brushRef="#br0" timeOffset="1184.193">921 290 1292 0 0,'-2'-24'3417'0'0,"3"24"-3297"0"0,-1 0 0 0 0,0 1 0 0 0,1-1 0 0 0,-1 0 0 0 0,0-1 0 0 0,1 1 1 0 0,-1 0-1 0 0,0 0 0 0 0,1 0 0 0 0,-1 0 0 0 0,0 0 0 0 0,1 0 1 0 0,-1 0-1 0 0,0 0 0 0 0,0-1 0 0 0,1 1 0 0 0,-1 0 0 0 0,0 0 0 0 0,1 0 1 0 0,-1 0-1 0 0,0-1 0 0 0,0 1 0 0 0,0 0 0 0 0,1 0 0 0 0,-1-1 1 0 0,0 1-1 0 0,0 0 0 0 0,0-1 0 0 0,0 1 0 0 0,1 0 0 0 0,-1 0 1 0 0,0-1-1 0 0,0 1 0 0 0,0 0 0 0 0,0-1 0 0 0,0 1-120 0 0,339 339 986 0 0,-331-333-1208 0 0,0 1 0 0 0,0 0 0 0 0,-1 0 1 0 0,0 1-1 0 0,-1 0 0 0 0,0 0 0 0 0,0 1 1 0 0,0-1-1 0 0,-1 1 0 0 0,-1 0 1 0 0,0 1-1 0 0,0-1 0 0 0,0 1 0 0 0,-1 0 1 0 0,-1 0-1 0 0,2 8 222 0 0,-5-14-168 0 0,0 1 0 0 0,0-1 0 0 0,-1 0 0 0 0,1 0 0 0 0,-1 0 0 0 0,0 0 0 0 0,0 0 0 0 0,0 0-1 0 0,0 0 1 0 0,-1-1 0 0 0,1 1 0 0 0,-1-1 0 0 0,0 0 0 0 0,0 0 0 0 0,-1 0 0 0 0,1 0 0 0 0,0 0 0 0 0,-1-1 0 0 0,0 1 0 0 0,-1 0 168 0 0,-24 12-1447 0 0</inkml:trace>
  <inkml:trace contextRef="#ctx0" brushRef="#br0" timeOffset="1446.995">130 1008 1768 0 0,'-1'5'4562'0'0,"56"0"-2883"0"0,81-8-164 0 0,658-49-1628 0 0,-776 52-188 0 0,10 0-468 0 0,-1-1 0 0 0,0-1-1 0 0,0-1 1 0 0,0-2 0 0 0,0 0 0 0 0,-1-2 0 0 0,6-3 769 0 0,-10-2-1070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 0 0,'0'6'116'0'0,"1"-1"-1"0"0,-1 1 0 0 0,1-1 1 0 0,1 1-1 0 0,-1 0 1 0 0,1-1-1 0 0,0 0 1 0 0,0 0-1 0 0,0 1 1 0 0,1-1-1 0 0,0 0 1 0 0,0-1-1 0 0,0 1 0 0 0,1-1 1 0 0,-1 1-1 0 0,1-1 1 0 0,0 0-1 0 0,0 0 1 0 0,1-1-1 0 0,-1 1 1 0 0,1-1-1 0 0,0 0 0 0 0,0 0 1 0 0,0 0-1 0 0,0-1 1 0 0,0 0-1 0 0,0 0 1 0 0,4 1-116 0 0,158 22 585 0 0,-162-25-553 0 0,0 0-1 0 0,0 0 1 0 0,0-1 0 0 0,0 0 0 0 0,0 0-1 0 0,0 0 1 0 0,0-1 0 0 0,0 1 0 0 0,-1-1 0 0 0,1 0-1 0 0,-1-1 1 0 0,1 1 0 0 0,-1-1 0 0 0,0 0-1 0 0,0 0 1 0 0,0 0 0 0 0,0 0 0 0 0,-1-1-1 0 0,1 1 1 0 0,-1-1 0 0 0,0 0 0 0 0,0 0 0 0 0,0-1-1 0 0,-1 1 1 0 0,1 0 0 0 0,-1-1 0 0 0,0 0-1 0 0,-1 1 1 0 0,1-3-32 0 0,-2 6 106 0 0,0-28 586 0 0,-15-1-297 0 0,15 31-383 0 0,0-1-1 0 0,0 1 1 0 0,0-1-1 0 0,0 0 1 0 0,0 1-1 0 0,-1-1 1 0 0,1 0-1 0 0,0 1 1 0 0,0-1-1 0 0,0 1 1 0 0,0-1-1 0 0,0 0 0 0 0,-1 1 1 0 0,1-1-1 0 0,0 0 1 0 0,0 1-1 0 0,-1-1 1 0 0,1 0-1 0 0,0 0 1 0 0,0 1-1 0 0,-1-1 1 0 0,1 0-1 0 0,0 0 1 0 0,-1 0-1 0 0,1 1 1 0 0,0-1-1 0 0,-1 0 1 0 0,1 0-1 0 0,0 0 1 0 0,-1 0-1 0 0,1 0 1 0 0,-1 1-1 0 0,1-1 1 0 0,0 0-1 0 0,-1 0 1 0 0,1 0-1 0 0,0 0 0 0 0,-1 0 1 0 0,1 0-1 0 0,-1 0 1 0 0,1-1-1 0 0,0 1 1 0 0,-1 0-1 0 0,1 0-11 0 0,16 244 816 0 0,-10-223-750 0 0,-1-1 0 0 0,-1 1 0 0 0,-1 1 0 0 0,-1-1-1 0 0,0 0 1 0 0,-2 1 0 0 0,0-1 0 0 0,-2 1 0 0 0,0-1-1 0 0,-1 0 1 0 0,-2 0 0 0 0,0 0 0 0 0,-1 0-1 0 0,-1-1 1 0 0,-1 0 0 0 0,0 0 0 0 0,-2-1 0 0 0,-10 16-66 0 0,17-31 14 0 0,0-1 0 0 0,0 1 0 0 0,0-1 1 0 0,0 0-1 0 0,0 0 0 0 0,-1-1 0 0 0,1 1 1 0 0,-1-1-1 0 0,0 1 0 0 0,0-1 0 0 0,0 0 1 0 0,0 0-1 0 0,0-1 0 0 0,0 1 0 0 0,-1-1 1 0 0,1 0-1 0 0,-1 0 0 0 0,1-1 1 0 0,0 1-1 0 0,-1-1 0 0 0,1 0 0 0 0,-1 0 1 0 0,1-1-1 0 0,-1 1 0 0 0,1-1 0 0 0,0 0 1 0 0,-1 0-1 0 0,1 0 0 0 0,0-1 0 0 0,0 1 1 0 0,0-1-1 0 0,0 0 0 0 0,0 0 0 0 0,0-1 1 0 0,0 1-1 0 0,1-1 0 0 0,-1 0 0 0 0,1 0 1 0 0,-2-1-15 0 0,-3-4-65 0 0,-1-1 0 0 0,1 0 0 0 0,0 0 0 0 0,1 0 0 0 0,0-1 0 0 0,1 0 0 0 0,0-1 0 0 0,0 1 0 0 0,1-1 0 0 0,0 0 0 0 0,1-1 0 0 0,1 1 0 0 0,0-1 0 0 0,-1-6 65 0 0,3 7-268 0 0,1 0 1 0 0,0-1-1 0 0,1 1 1 0 0,0 0-1 0 0,1 0 1 0 0,0 0-1 0 0,1 0 1 0 0,0 0 0 0 0,1 1-1 0 0,0-1 1 0 0,0 1-1 0 0,1 0 1 0 0,1 0-1 0 0,-1 1 1 0 0,2-1 0 0 0,-1 1-1 0 0,1 0 1 0 0,1 1-1 0 0,0 0 1 0 0,0 0-1 0 0,0 1 1 0 0,1 0 0 0 0,0 0-1 0 0,0 1 1 0 0,1 0-1 0 0,8-3 268 0 0,13-10-1258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4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160 269 1184 0 0,'-68'62'3417'0'0,"57"-46"-3185"0"0,0 0 1 0 0,1 0-1 0 0,0 1 1 0 0,1 0-1 0 0,2 0 0 0 0,-1 1 1 0 0,2 0-1 0 0,0 0 1 0 0,2 1-1 0 0,-2 10-232 0 0,4-21 62 0 0,2 1 1 0 0,-1-1-1 0 0,1 0 1 0 0,0 0-1 0 0,0 1 0 0 0,1-1 1 0 0,1 0-1 0 0,-1 0 0 0 0,1 0 1 0 0,0 0-1 0 0,1 0 1 0 0,0 0-1 0 0,0-1 0 0 0,1 1 1 0 0,0-1-1 0 0,0 0 1 0 0,1 0-1 0 0,0 0 0 0 0,0-1 1 0 0,0 1-1 0 0,1-1 1 0 0,0-1-1 0 0,0 1 0 0 0,1-1 1 0 0,4 3-63 0 0,6 1 33 0 0,1 0 1 0 0,0-2-1 0 0,1 0 1 0 0,0 0-1 0 0,0-2 1 0 0,0-1-1 0 0,1 0 1 0 0,-1-1-1 0 0,1-1 1 0 0,0-1-1 0 0,-1-1 1 0 0,1-1 0 0 0,0 0-1 0 0,0-2 1 0 0,-1 0-1 0 0,1-1 1 0 0,-1-1-1 0 0,0-1 1 0 0,-1-1-1 0 0,1 0 1 0 0,-1-1-1 0 0,10-7-33 0 0,-21 11-65 0 0,1 0-1 0 0,-1 0 1 0 0,0-1 0 0 0,0 0-1 0 0,0 0 1 0 0,-1-1-1 0 0,1 0 1 0 0,-2 0 0 0 0,1 0-1 0 0,0-1 1 0 0,-1 0-1 0 0,-1 0 1 0 0,1 0-1 0 0,-1-1 1 0 0,0 1 0 0 0,-1-1-1 0 0,0 0 1 0 0,0 0-1 0 0,0-1 1 0 0,-1 1 0 0 0,-1 0-1 0 0,1-1 1 0 0,-1 1-1 0 0,-1-1 1 0 0,0 1 0 0 0,0-1-1 0 0,0 1 1 0 0,-1-1-1 0 0,-2-8 66 0 0,-7-4-177 0 0,-2 0 0 0 0,0 1 1 0 0,-1 0-1 0 0,-1 1 0 0 0,-1 0 0 0 0,0 1 0 0 0,-2 1 0 0 0,0 1 0 0 0,-1 0 0 0 0,0 1 0 0 0,-1 1 0 0 0,-1 1 0 0 0,0 0 0 0 0,-1 2 0 0 0,0 0 0 0 0,-16-5 177 0 0,7 1-506 0 0</inkml:trace>
  <inkml:trace contextRef="#ctx0" brushRef="#br0" timeOffset="340.484">955 91 1920 0 0,'17'15'5080'0'0,"-17"56"-4190"0"0,-1-43-308 0 0,15 196 392 0 0,39 8-655 0 0,-31-142-1246 0 0,-15-50-4263 0 0,-10-38 3874 0 0,-7 9-8 0 0</inkml:trace>
  <inkml:trace contextRef="#ctx0" brushRef="#br0" timeOffset="1289.839">613 397 1792 0 0,'41'-2'4327'0'0,"132"-11"-3746"0"0,-16 1-373 0 0,-111 10-356 0 0,1-1 0 0 0,-1-2 0 0 0,0-2 0 0 0,0-2 0 0 0,-1-2 0 0 0,36-15 148 0 0,-74 25 33 0 0,-1-1 0 0 0,0-1 0 0 0,0 1 0 0 0,0-1 0 0 0,-1 0 0 0 0,1-1 0 0 0,-1 0 0 0 0,1 1 0 0 0,-1-1 0 0 0,0-1 0 0 0,-1 1 0 0 0,1-1 0 0 0,-1 0 0 0 0,0 0 0 0 0,0 0 0 0 0,0-1 0 0 0,-1 1 0 0 0,0-1 0 0 0,0 0 0 0 0,0 0 0 0 0,-1 0 0 0 0,0 0 0 0 0,0 0 0 0 0,0-1 0 0 0,-1 1 0 0 0,0-1 0 0 0,0 1 0 0 0,-1-2-33 0 0,-36-81 1658 0 0,19 129-1458 0 0,6 53-68 0 0,5 1 0 0 0,3 0 0 0 0,6 37-132 0 0,0 14 154 0 0,-33-7 214 0 0,30-216-800 0 0,3 59 316 0 0,2 0-1 0 0,0 1 0 0 0,1 0 0 0 0,1 0 1 0 0,1 1-1 0 0,0 0 0 0 0,1 0 1 0 0,1 1-1 0 0,1 0 0 0 0,0 1 1 0 0,9-10 116 0 0,35 71-348 0 0,-40-34 326 0 0,0-1 0 0 0,1 0-1 0 0,0-1 1 0 0,0-1 0 0 0,1-1-1 0 0,1 0 1 0 0,-1-1-1 0 0,1-1 1 0 0,0 0 0 0 0,0-2-1 0 0,1 0 1 0 0,-1-1 0 0 0,1-1-1 0 0,0-1 1 0 0,0 0-1 0 0,0-1 1 0 0,0-2 0 0 0,-1 0-1 0 0,1 0 1 0 0,-1-2 0 0 0,1 0-1 0 0,-1-1 1 0 0,0-1-1 0 0,0-1 1 0 0,-1-1 0 0 0,0 0-1 0 0,-1-1 1 0 0,1-1 0 0 0,12-10 22 0 0,-24 17-54 0 0,1 0 1 0 0,-1-1-1 0 0,1 0 1 0 0,-1 0-1 0 0,0 0 1 0 0,-1-1-1 0 0,1 1 1 0 0,-1-1-1 0 0,0 0 1 0 0,0-1-1 0 0,0 1 1 0 0,-1 0-1 0 0,0-1 1 0 0,0 0-1 0 0,0 0 1 0 0,-1 0 0 0 0,0 0-1 0 0,0-1 1 0 0,0 0 53 0 0,-6 2-2 0 0,0 0-1 0 0,0 1 1 0 0,0-1 0 0 0,0 1 0 0 0,-1 0 0 0 0,1 0 0 0 0,-1 0 0 0 0,0 1 0 0 0,-1-1 0 0 0,1 1 0 0 0,0 1 0 0 0,-1-1 0 0 0,0 1 0 0 0,1 0 0 0 0,-1 0 0 0 0,0 0 0 0 0,0 1 0 0 0,0 0 0 0 0,0 0 0 0 0,0 1 0 0 0,-1 0 0 0 0,1 0 0 0 0,0 0 0 0 0,0 0 0 0 0,0 1 0 0 0,-3 1 2 0 0,-157 39 947 0 0,156-38-892 0 0,1 1 1 0 0,0 0 0 0 0,0 0-1 0 0,1 1 1 0 0,-1 0-1 0 0,1 1 1 0 0,0-1 0 0 0,1 2-1 0 0,-1-1 1 0 0,1 1 0 0 0,0 0-1 0 0,1 1 1 0 0,0-1-1 0 0,0 1 1 0 0,1 1 0 0 0,0-1-1 0 0,0 1 1 0 0,1-1 0 0 0,0 1-1 0 0,0 1 1 0 0,1-1 0 0 0,0 0-1 0 0,1 1 1 0 0,0 0-1 0 0,0 2-55 0 0,3-5 20 0 0,0-1 0 0 0,0 1 0 0 0,1-1 0 0 0,0 1 0 0 0,0-1 0 0 0,0 0 0 0 0,1 1 0 0 0,0-1 0 0 0,0-1 0 0 0,1 1 0 0 0,-1 0 0 0 0,1-1 0 0 0,0 0 0 0 0,1 1 0 0 0,-1-2 0 0 0,1 1 0 0 0,0-1 0 0 0,0 1 0 0 0,1-1 0 0 0,-1-1 0 0 0,1 1 0 0 0,0-1 0 0 0,0 0 0 0 0,0 0 0 0 0,0-1 0 0 0,1 1 0 0 0,5 0-20 0 0,181 35-616 0 0,-170-35 161 0 0,0-1 0 0 0,1-2 0 0 0,-1 0 0 0 0,0-1-1 0 0,1-1 1 0 0,-1-1 0 0 0,0-1 0 0 0,-1-1 0 0 0,1-2-1 0 0,-1 0 1 0 0,12-6 455 0 0,-7 0-1206 0 0</inkml:trace>
  <inkml:trace contextRef="#ctx0" brushRef="#br0" timeOffset="1585.907">2313 444 1744 0 0,'-1'-1'50'0'0,"0"0"-1"0"0,1 0 0 0 0,-1 0 1 0 0,1 0-1 0 0,-1 0 1 0 0,1 0-1 0 0,-1 0 1 0 0,1 0-1 0 0,0-1 0 0 0,0 1 1 0 0,-1 0-1 0 0,1 0 1 0 0,0 0-1 0 0,0 0 1 0 0,0-1-1 0 0,0 1 0 0 0,0 0 1 0 0,0 0-1 0 0,1 0 1 0 0,-1-1-1 0 0,0 1 1 0 0,1 0-1 0 0,-1 0 0 0 0,0 0 1 0 0,1 0-1 0 0,0 0 1 0 0,-1 0-1 0 0,1 0 1 0 0,-1 0-1 0 0,1 0 0 0 0,0 0 1 0 0,0 0-1 0 0,0 0 1 0 0,0 1-1 0 0,-1-1 1 0 0,1 0-1 0 0,0 0 0 0 0,0 1 1 0 0,0-1-1 0 0,1 1 1 0 0,-1-1-1 0 0,0 1 1 0 0,0-1-1 0 0,0 1 0 0 0,0 0 1 0 0,0-1-1 0 0,0 1 1 0 0,1 0-1 0 0,-1 0 1 0 0,0 0-1 0 0,0 0 0 0 0,0 0 1 0 0,1 0-1 0 0,-1 0 1 0 0,0 1-1 0 0,0-1 1 0 0,0 0-1 0 0,0 0 0 0 0,1 1 1 0 0,-1-1-1 0 0,0 1 1 0 0,0-1-1 0 0,0 1 1 0 0,0 0-1 0 0,0-1 0 0 0,0 1 1 0 0,0 0-50 0 0,11 7 149 0 0,0 1-1 0 0,-1 0 1 0 0,0 1 0 0 0,0 0 0 0 0,-1 1 0 0 0,-1 0-1 0 0,1 1 1 0 0,-2 0 0 0 0,0 0 0 0 0,0 1 0 0 0,-1 0 0 0 0,-1 0-1 0 0,0 1 1 0 0,-1-1 0 0 0,4 14-149 0 0,-9-25 287 0 0,0-2 9 0 0,0 0 18 0 0,-13 18 573 0 0,0-48-401 0 0,17 16-768 0 0,1 1 1 0 0,0 0-1 0 0,1 0 0 0 0,0 1 0 0 0,1 0 0 0 0,0 0 0 0 0,1 0 0 0 0,0 1 1 0 0,1 0-1 0 0,1 1 0 0 0,-1 0 0 0 0,2 0 0 0 0,-1 1 0 0 0,1 0 1 0 0,1 1-1 0 0,-1 1 0 0 0,7-4 282 0 0,13-12-1814 0 0,-12 5 617 0 0</inkml:trace>
  <inkml:trace contextRef="#ctx0" brushRef="#br0" timeOffset="2221.632">2880 272 1624 0 0,'-7'277'5104'0'0,"7"-273"-5075"0"0,0 1-1 0 0,1-1 1 0 0,-1 0 0 0 0,1 1 0 0 0,0-1 0 0 0,0 0-1 0 0,1 1 1 0 0,-1-1 0 0 0,1 0 0 0 0,0 0-1 0 0,0 0 1 0 0,0 0 0 0 0,1-1 0 0 0,-1 1-1 0 0,1-1 1 0 0,0 1 0 0 0,0-1 0 0 0,0 0-1 0 0,1 0 1 0 0,-1 0 0 0 0,1 0 0 0 0,-1-1-1 0 0,1 1 1 0 0,0-1 0 0 0,0 0 0 0 0,0 0-1 0 0,0-1 1 0 0,0 1 0 0 0,0-1 0 0 0,1 0 0 0 0,-1 0-1 0 0,1 0 1 0 0,-1-1 0 0 0,0 1 0 0 0,1-1-1 0 0,-1 0 1 0 0,1 0 0 0 0,-1-1 0 0 0,1 0-1 0 0,-1 1 1 0 0,0-1 0 0 0,1-1 0 0 0,-1 1-1 0 0,3-2-28 0 0,7 0 52 0 0,0-1 0 0 0,0-1 0 0 0,-1 0-1 0 0,1-1 1 0 0,-1 0 0 0 0,0-1-1 0 0,-1-1 1 0 0,0 0 0 0 0,0 0-1 0 0,-1-1 1 0 0,0-1 0 0 0,0 0 0 0 0,-1-1-1 0 0,0 1 1 0 0,-1-2 0 0 0,0 1-1 0 0,-1-2 1 0 0,-1 1 0 0 0,0-1-1 0 0,3-6-51 0 0,-10 18 93 0 0,0 1 1 0 0,0 0-4 0 0,-29-3 181 0 0,23 6-260 0 0,0 2 0 0 0,1-1 0 0 0,0 0 0 0 0,0 1 0 0 0,0 0 0 0 0,1 0 1 0 0,-1 1-1 0 0,1-1 0 0 0,1 1 0 0 0,-1 0 0 0 0,1 0 0 0 0,0 0 0 0 0,0 0 0 0 0,1 1 0 0 0,-1-1 0 0 0,2 1 0 0 0,-1 0 1 0 0,1-1-1 0 0,0 1 0 0 0,0 0 0 0 0,0 0 0 0 0,2 6-11 0 0,0-8 4 0 0,1-1 1 0 0,0 0-1 0 0,0 1 0 0 0,0-1 1 0 0,1 0-1 0 0,-1 0 0 0 0,1-1 0 0 0,0 1 1 0 0,0 0-1 0 0,1-1 0 0 0,-1 0 1 0 0,1 0-1 0 0,-1 0 0 0 0,1 0 1 0 0,0-1-1 0 0,0 1 0 0 0,0-1 1 0 0,0 0-1 0 0,1 0 0 0 0,-1 0 1 0 0,1-1-1 0 0,-1 0 0 0 0,1 0 1 0 0,-1 0-1 0 0,1 0 0 0 0,0-1 1 0 0,-1 1-1 0 0,1-1 0 0 0,0 0 1 0 0,0-1-1 0 0,-1 1 0 0 0,1-1 1 0 0,-1 0-1 0 0,1 0 0 0 0,3-2-4 0 0,4-4-44 0 0,-1 0 0 0 0,0-1 0 0 0,0-1 0 0 0,0 0-1 0 0,-1 0 1 0 0,-1-1 0 0 0,0 0 0 0 0,0-1 0 0 0,-1 0 0 0 0,0 0-1 0 0,-1-1 1 0 0,0 0 0 0 0,-1 0 0 0 0,0 0 0 0 0,-1-1 0 0 0,-1 0-1 0 0,0 0 1 0 0,0-1 0 0 0,-2 1 0 0 0,1 0 0 0 0,-2-1 0 0 0,1-8 44 0 0,21-69-147 0 0,-21 81 144 0 0,-2 9 3 0 0,0-1 0 0 0,0 1 0 0 0,-1 0 0 0 0,1-1 1 0 0,0 1-1 0 0,1 0 0 0 0,-1 0 0 0 0,0-1 0 0 0,0 1 1 0 0,0 0-1 0 0,1 0 0 0 0,-1-1 0 0 0,1 1 0 0 0,-1 0 1 0 0,1 0-1 0 0,-1 0 0 0 0,1 0 0 0 0,0-1 0 0 0,0 1 1 0 0,-1 0-1 0 0,1 0 0 0 0,0 0 0 0 0,0 1 0 0 0,0-1 1 0 0,0 0-1 0 0,0 0 0 0 0,0 0 0 0 0,0 1 0 0 0,1-1 0 0 0,-1 1 1 0 0,0-1-1 0 0,0 1 0 0 0,0-1 0 0 0,1 1 0 0 0,-1-1 1 0 0,0 1-1 0 0,0 0 0 0 0,1 0 0 0 0,-1 0 0 0 0,0 0 1 0 0,1 0-1 0 0,-1 0 0 0 0,0 0 0 0 0,0 0 0 0 0,1 1 0 0 0,18 10 23 0 0,0 2 0 0 0,-2 0-1 0 0,0 1 1 0 0,0 1 0 0 0,-1 1-1 0 0,-1 0 1 0 0,-1 1-1 0 0,0 1 1 0 0,-1 0 0 0 0,-1 1-1 0 0,-1 0 1 0 0,0 1 0 0 0,-2 1-1 0 0,0-1 1 0 0,-2 2 0 0 0,4 13-23 0 0,-13-36-133 0 0,1 1 1 0 0,-2-1 0 0 0,1 0 0 0 0,0 1 0 0 0,0-1 0 0 0,0 1 0 0 0,0 0 0 0 0,0-1 0 0 0,0 1 0 0 0,0 0 0 0 0,-1 0 0 0 0,1 0 0 0 0,0-1-1 0 0,0 1 1 0 0,0 0 0 0 0,0 1 0 0 0,-1-1 0 0 0,1 0 0 0 0,0 0 0 0 0,0 0 0 0 0,0 1 0 0 0,0-1 0 0 0,0 1 0 0 0,0-1 0 0 0,-1 1-1 0 0,1-1 1 0 0,0 1 0 0 0,0-1 0 0 0,1 1 0 0 0,-1 0 0 0 0,0 0 0 0 0,0-1 0 0 0,0 1 0 0 0,0 0 0 0 0,1 0 0 0 0,-1 0 0 0 0,0 0 0 0 0,1 0-1 0 0,-1 0 1 0 0,1 0 0 0 0,-1 0 0 0 0,1 0 0 0 0,-1 1 0 0 0,1-1 0 0 0,0 0 0 0 0,-1 0 0 0 0,1 0 0 0 0,0 0 0 0 0,0 0 0 0 0,0 1 0 0 0,0 0 132 0 0,-13-19-1300 0 0</inkml:trace>
  <inkml:trace contextRef="#ctx0" brushRef="#br0" timeOffset="2376.931">3646 44 1520 0 0,'-3'-7'1168'0'0,"-1"2"-228"0"0,4-1-244 0 0,-3 2-128 0 0,3-1-72 0 0,-2 0-159 0 0,2 2-145 0 0,-2 0-20 0 0,2-1-508 0 0,2 3-81 0 0,-2 1-107 0 0,2 0-300 0 0,1 1-464 0 0,4 1 72 0 0</inkml:trace>
  <inkml:trace contextRef="#ctx0" brushRef="#br0" timeOffset="2654.644">4036 109 1292 0 0,'-3'3'120'0'0,"1"-1"1"0"0,0 1-1 0 0,0 0 0 0 0,0 0 0 0 0,1 0 0 0 0,-1 0 1 0 0,1 1-1 0 0,0-1 0 0 0,-1 0 0 0 0,1 1 1 0 0,1-1-1 0 0,-1 1 0 0 0,0-1 0 0 0,1 0 0 0 0,0 1 1 0 0,0-1-1 0 0,0 1 0 0 0,0-1 0 0 0,0 1 1 0 0,1-1-1 0 0,0 1 0 0 0,0-1 0 0 0,0 1 0 0 0,0-1 1 0 0,0 0-1 0 0,0 0 0 0 0,1 1 0 0 0,0-1 1 0 0,0 0-1 0 0,-1 0 0 0 0,2 0-120 0 0,70 88 1780 0 0,102 75 205 0 0,-174-165-2009 0 0,1 1 0 0 0,-1-1 0 0 0,0 0 0 0 0,0 1 1 0 0,0-1-1 0 0,0 0 0 0 0,0 1 0 0 0,-1-1 0 0 0,1 1 0 0 0,0 0 0 0 0,-1-1 0 0 0,1 1 0 0 0,-1 0 0 0 0,1-1 0 0 0,-1 1 0 0 0,0 0 0 0 0,0-1 1 0 0,0 1-1 0 0,0 0 0 0 0,0-1 0 0 0,0 1 0 0 0,0 0 0 0 0,-1 0 0 0 0,1-1 0 0 0,0 1 0 0 0,-1 0 0 0 0,0-1 0 0 0,1 1 0 0 0,-1-1 0 0 0,0 1 0 0 0,0-1 1 0 0,0 1-1 0 0,0-1 0 0 0,0 0 0 0 0,0 1 0 0 0,0-1 0 0 0,0 0 0 0 0,0 0 0 0 0,-1 0 0 0 0,1 0 0 0 0,0 0 0 0 0,-1 0 0 0 0,1 0 0 0 0,-1 0 1 0 0,1 0-1 0 0,-1-1 0 0 0,0 1 0 0 0,1-1 0 0 0,-1 1 0 0 0,0-1 0 0 0,1 0 0 0 0,-2 1 24 0 0,-85-11-4168 0 0,67-7 2904 0 0</inkml:trace>
  <inkml:trace contextRef="#ctx0" brushRef="#br0" timeOffset="2884.278">4283 157 1612 0 0,'-1'12'3659'0'0,"-22"24"-2816"0"0,18-28-470 0 0,-199 323 1164 0 0,155-251-6447 0 0,46-78 3664 0 0</inkml:trace>
  <inkml:trace contextRef="#ctx0" brushRef="#br0" timeOffset="3257.387">4439 389 1132 0 0,'349'-102'3313'0'0,"-302"72"-3116"0"0,-46 29-231 0 0,-16-17 92 0 0,7 15 0 0 0,0 1 1 0 0,-1-1-1 0 0,1 1 0 0 0,0 1 1 0 0,-1-1-1 0 0,1 1 1 0 0,0 1-1 0 0,-1 0 1 0 0,1 0-1 0 0,-1 1 0 0 0,1 0 1 0 0,-1 0-1 0 0,-6 2-58 0 0,10-2 22 0 0,-16 1 157 0 0,-1 1 1 0 0,0 0-1 0 0,1 2 1 0 0,0 1 0 0 0,0 0-1 0 0,0 1 1 0 0,1 2-1 0 0,0 0 1 0 0,0 1-1 0 0,1 1 1 0 0,1 1-1 0 0,-9 7-179 0 0,25-17 17 0 0,0 0-1 0 0,0 0 0 0 0,0 1 0 0 0,1-1 0 0 0,-1 1 0 0 0,1 0 1 0 0,0-1-1 0 0,0 1 0 0 0,0 0 0 0 0,0-1 0 0 0,0 1 0 0 0,0 0 1 0 0,1 0-1 0 0,0 0 0 0 0,-1 0 0 0 0,1 0 0 0 0,0 0 0 0 0,0 0 1 0 0,1 0-1 0 0,-1-1 0 0 0,0 1 0 0 0,1 0 0 0 0,0 0 0 0 0,0 0 1 0 0,0 0-1 0 0,0-1 0 0 0,0 1 0 0 0,0 0 0 0 0,1-1 0 0 0,0 1 1 0 0,-1-1-1 0 0,1 0 0 0 0,0 1 0 0 0,0-1 0 0 0,0 0 0 0 0,0 0 1 0 0,0 0-1 0 0,1-1 0 0 0,-1 1 0 0 0,1 0 0 0 0,-1-1 0 0 0,1 1 1 0 0,-1-1-1 0 0,3 1-16 0 0,127 45-561 0 0,67-28-3892 0 0,-171-19 3218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4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60 212 1088 0 0,'0'0'647'0'0,"0"0"-81"0"0,0 0-17 0 0,0 0-9 0 0,0 0-78 0 0,0 0-42 0 0,0 0-24 0 0,0 0-28 0 0,0 0-26 0 0,0 0-49 0 0,0 0-77 0 0,0 0-4 0 0,0 0 63 0 0,0 0-27 0 0,0 0-69 0 0,0 0 29 0 0,0 0 1 0 0,0 0 2 0 0,0 0-9 0 0,0 0-44 0 0,0 0-6 0 0,0 0-78 0 0,0 0 17 0 0,0 0 12 0 0,0 0-21 0 0,0 0-28 0 0,0 0 3 0 0,0 0 10 0 0,0 0-41 0 0,0 0-30 0 0,22 0 209 0 0,62 23-8 0 0,-59-26-139 0 0,-1 0 0 0 0,0-2 0 0 0,0-1-1 0 0,0 0 1 0 0,-1-2 0 0 0,0-1 0 0 0,0-1-1 0 0,-1 0 1 0 0,0-2 0 0 0,-1-1-58 0 0,-18 11-10 0 0,0 1 1 0 0,-1-1-1 0 0,1 0 1 0 0,-1 1-1 0 0,0-1 1 0 0,1-1-1 0 0,-1 1 1 0 0,0 0-1 0 0,0 0 1 0 0,0-1-1 0 0,-1 1 1 0 0,1-1-1 0 0,-1 0 1 0 0,1 1-1 0 0,-1-1 1 0 0,0 0-1 0 0,0 0 1 0 0,0 0-1 0 0,0 0 1 0 0,-1 0-1 0 0,1 0 1 0 0,-1 0-1 0 0,0 0 1 0 0,0 0-1 0 0,0 0 1 0 0,0 0-1 0 0,0 0 1 0 0,-1 0-1 0 0,1 0 1 0 0,-1 0-1 0 0,0 0 1 0 0,0 0-1 0 0,0 0 1 0 0,0 0-1 0 0,0 1 1 0 0,-1-1-1 0 0,1 0 1 0 0,-1 1-1 0 0,0-1 1 0 0,0 1-1 0 0,0 0 1 0 0,0-1-1 0 0,0 1 1 0 0,0 0-1 0 0,-1 0 1 0 0,1 1-1 0 0,-1-1 1 0 0,1 0-1 0 0,-1 1 1 0 0,0-1-1 0 0,0 1 1 0 0,1 0-1 0 0,-1 0 1 0 0,0 0-1 0 0,0 0 1 0 0,-2 1 9 0 0,-10-5-43 0 0,0 1 0 0 0,0 1 1 0 0,0 0-1 0 0,0 2 0 0 0,-1-1 1 0 0,1 2-1 0 0,0 0 0 0 0,-1 1 1 0 0,1 0-1 0 0,0 1 0 0 0,-1 1 1 0 0,1 1-1 0 0,1 0 0 0 0,-1 1 1 0 0,1 0-1 0 0,-1 1 0 0 0,1 1 1 0 0,1 0-1 0 0,0 1 0 0 0,0 0 1 0 0,0 1-1 0 0,1 0 0 0 0,0 1 43 0 0,7-4-1 0 0,0-1 0 0 0,0 1 0 0 0,0 0 0 0 0,1 0 0 0 0,0 0 0 0 0,0 0 0 0 0,1 1-1 0 0,0-1 1 0 0,0 1 0 0 0,0 0 0 0 0,1 0 0 0 0,0 0 0 0 0,0 1 0 0 0,1-1 0 0 0,0 0-1 0 0,0 1 1 0 0,0-1 0 0 0,1 0 0 0 0,1 1 0 0 0,-1-1 0 0 0,1 1 0 0 0,1 1 1 0 0,4 5-12 0 0,0 0-1 0 0,1-1 1 0 0,1 0 0 0 0,0 0 0 0 0,1-1 0 0 0,0 0-1 0 0,1 0 1 0 0,1-1 0 0 0,0 0 0 0 0,0-1 0 0 0,1-1-1 0 0,0 0 1 0 0,0 0 0 0 0,1-1 0 0 0,0 0 0 0 0,1-2-1 0 0,0 1 1 0 0,0-2 0 0 0,0 0 0 0 0,1 0 0 0 0,-1-1-1 0 0,1-1 1 0 0,0-1 0 0 0,0 0 0 0 0,0-1 0 0 0,1 0-1 0 0,3-2 13 0 0,150-17-4475 0 0,-132 2 3207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4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1428 0 0,'-13'3'310'0'0,"0"2"1"0"0,0-1-1 0 0,0 2 0 0 0,1 0 1 0 0,0 0-1 0 0,0 1 0 0 0,1 1 0 0 0,0-1 1 0 0,0 2-1 0 0,1 0 0 0 0,0 0 0 0 0,0 1 1 0 0,1 0-1 0 0,0 0 0 0 0,1 1 1 0 0,-4 9-311 0 0,5-14 85 0 0,2 1 0 0 0,-1 0 0 0 0,1 0 0 0 0,0 0 0 0 0,1 1 0 0 0,0 0 0 0 0,0 0 0 0 0,0 0 0 0 0,1 0 0 0 0,0 1 0 0 0,1-1 0 0 0,0 1 0 0 0,0 0 0 0 0,1 0 0 0 0,0-1 1 0 0,1 1-1 0 0,0 0 0 0 0,0 0 0 0 0,1 0 0 0 0,0 0 0 0 0,0-1 0 0 0,1 1 0 0 0,1 0 0 0 0,-1-1 0 0 0,1 1 0 0 0,0-1 0 0 0,1 0 0 0 0,0 0 0 0 0,1 0 0 0 0,-1-1 0 0 0,1 0 1 0 0,1 0-1 0 0,-1 0 0 0 0,1 0 0 0 0,0-1 0 0 0,1 0 0 0 0,0 0 0 0 0,4 3-85 0 0,5-1 53 0 0,1 0 0 0 0,0-1 0 0 0,0 0 1 0 0,0-2-1 0 0,1 0 0 0 0,0-1 0 0 0,0-1 0 0 0,0 0 0 0 0,1-1 0 0 0,-1-1 1 0 0,0-1-1 0 0,1-1 0 0 0,-1 0 0 0 0,0-2 0 0 0,0 0 0 0 0,0-1 1 0 0,0 0-1 0 0,-1-2 0 0 0,1 0 0 0 0,-1-1 0 0 0,-1 0 0 0 0,1-2 1 0 0,-1 0-1 0 0,-1-1 0 0 0,0 0 0 0 0,7-7-53 0 0,-17 12-30 0 0,0 0 1 0 0,-1-1-1 0 0,1 0 0 0 0,-2 1 0 0 0,1-1 1 0 0,0-1-1 0 0,-1 1 0 0 0,0 0 0 0 0,-1-1 1 0 0,1 0-1 0 0,-1 1 0 0 0,-1-1 1 0 0,1 0-1 0 0,-1 0 0 0 0,0 0 0 0 0,-1 0 1 0 0,1 0-1 0 0,-2 0 0 0 0,1 0 0 0 0,-1 0 1 0 0,0 0-1 0 0,0-2 30 0 0,-6-3-80 0 0,0 0-1 0 0,-1 0 1 0 0,0 0-1 0 0,0 1 1 0 0,-1 1 0 0 0,-1-1-1 0 0,0 2 1 0 0,0-1-1 0 0,-1 1 1 0 0,0 1 0 0 0,-1 0-1 0 0,0 0 1 0 0,0 1-1 0 0,0 1 1 0 0,-1 0 0 0 0,0 1-1 0 0,-12-4 81 0 0,-87-22-3211 0 0,97 26 1064 0 0,13 3 1059 0 0</inkml:trace>
  <inkml:trace contextRef="#ctx0" brushRef="#br0" timeOffset="279.688">1101 408 1944 0 0,'11'25'628'0'0,"-9"5"-264"0"0,-2-17 148 0 0,0 9-80 0 0,0 3 24 0 0,-16 30-52 0 0,-2-24-180 0 0,0-2 116 0 0,-5-4-107 0 0,-4 1-45 0 0,1-1-128 0 0,-3-3 0 0 0,-1 1-461 0 0,0-9-319 0 0,0 2 48 0 0,-8-9 52 0 0,10-5-588 0 0,15-2-108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1024 0 0,'-12'-8'5018'0'0,"13"8"-3307"0"0,15 4-1201 0 0,290 89 1117 0 0,-304-92-1618 0 0,1-1 0 0 0,-1 1 0 0 0,0-1 0 0 0,1 1 0 0 0,-1 0 0 0 0,0 0 0 0 0,0 0 0 0 0,0 1 0 0 0,0-1 0 0 0,0 0 0 0 0,0 1 0 0 0,0-1 0 0 0,0 1 0 0 0,0 0 0 0 0,0 0 0 0 0,-1 0 0 0 0,1 0 0 0 0,-1 0 0 0 0,0 0 0 0 0,1 0 0 0 0,-1 0 0 0 0,0 0 0 0 0,0 0 0 0 0,0 1 0 0 0,-1-1 0 0 0,1 0 0 0 0,0 1 1 0 0,-1-1-1 0 0,0 1 0 0 0,1-1 0 0 0,-1 1 0 0 0,0-1 0 0 0,0 1 0 0 0,-1-1 0 0 0,1 0 0 0 0,0 1 0 0 0,-1-1 0 0 0,0 1 0 0 0,1-1 0 0 0,-1 0 0 0 0,0 1 0 0 0,0-1 0 0 0,0 0 0 0 0,0 0 0 0 0,-1 0 0 0 0,1 0 0 0 0,-1 0 0 0 0,1 0 0 0 0,-1 0 0 0 0,0 0 0 0 0,0-1 0 0 0,1 1-9 0 0,-109 87 228 0 0,105-85-222 0 0,-139 91-37 0 0,116-73-267 0 0,20-12-1194 0 0,18-10-3861 0 0,-4-2 4134 0 0</inkml:trace>
  <inkml:trace contextRef="#ctx0" brushRef="#br0" timeOffset="342.293">725 68 2408 0 0,'-16'12'526'0'0,"5"-7"-327"0"0,1 0 0 0 0,1 1 0 0 0,-1 0 0 0 0,1 0 0 0 0,0 1 0 0 0,1 1 0 0 0,0-1 0 0 0,0 1 0 0 0,0 1 0 0 0,1-1 0 0 0,0 1 0 0 0,1 1 0 0 0,0-1 0 0 0,1 1 0 0 0,-1 0 0 0 0,2 0 0 0 0,0 1 0 0 0,0-1 0 0 0,1 1 0 0 0,0 0 0 0 0,-1 10-199 0 0,6-14 50 0 0,0-1 0 0 0,1 0-1 0 0,0 0 1 0 0,0 0-1 0 0,0 0 1 0 0,1-1 0 0 0,0 1-1 0 0,0-1 1 0 0,0 0-1 0 0,1 0 1 0 0,-1 0 0 0 0,1-1-1 0 0,0 0 1 0 0,1 0 0 0 0,-1 0-1 0 0,1 0 1 0 0,1 0-50 0 0,8 4 71 0 0,1-1 1 0 0,-1-1-1 0 0,1 0 1 0 0,1-1-1 0 0,-1-1 1 0 0,1 0-1 0 0,0-2 1 0 0,0 0-1 0 0,0 0 1 0 0,0-2-1 0 0,7 0-71 0 0,-18 1 24 0 0,0-1-1 0 0,0 0 0 0 0,0 0 0 0 0,0-1 0 0 0,0 1 0 0 0,0-1 0 0 0,0 0 0 0 0,0-1 0 0 0,0 0 0 0 0,-1 0 0 0 0,1 0 0 0 0,-1 0 0 0 0,1-1 0 0 0,-1 0 0 0 0,0 0 0 0 0,0-1 0 0 0,0 1 0 0 0,0-1 0 0 0,-1 0 0 0 0,1 0 0 0 0,-1-1 0 0 0,0 1 1 0 0,0-1-1 0 0,-1 0 0 0 0,1 0 0 0 0,-1 0 0 0 0,0-1 0 0 0,-1 1 0 0 0,1-1 0 0 0,0-1-23 0 0,-3-1-11 0 0,-1 0-1 0 0,1 0 1 0 0,-1 1-1 0 0,0-1 1 0 0,-1 0 0 0 0,0 1-1 0 0,0-1 1 0 0,-1 1 0 0 0,0 0-1 0 0,0-1 1 0 0,-1 2 0 0 0,0-1-1 0 0,0 0 1 0 0,0 1 0 0 0,-1-1-1 0 0,0 1 1 0 0,0 1 0 0 0,0-1-1 0 0,-1 1 1 0 0,0 0 0 0 0,0 0-1 0 0,-1 0 1 0 0,1 1-1 0 0,-3-1 12 0 0,-176-70-2971 0 0,106 56 87 0 0,41 7 1473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3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3 157 1964 0 0,'-3'-2'461'0'0,"4"2"-327"0"0,-1 0 0 0 0,1 0 0 0 0,-1 0 0 0 0,1 0 0 0 0,-1 0 1 0 0,1 0-1 0 0,-1-1 0 0 0,1 1 0 0 0,-1 0 0 0 0,1 0 1 0 0,-1 0-1 0 0,1 0 0 0 0,-1-1 0 0 0,1 1 0 0 0,-1 0 1 0 0,0 0-1 0 0,1-1 0 0 0,-1 1 0 0 0,1 0 0 0 0,-1-1 1 0 0,0 1-1 0 0,1 0 0 0 0,-1-1 0 0 0,0 1 0 0 0,0-1 1 0 0,1 1-1 0 0,-1 0 0 0 0,0-1 0 0 0,0 1 0 0 0,1-1 0 0 0,-1 1 1 0 0,0-1-1 0 0,0 1 0 0 0,0-1 0 0 0,0 1 0 0 0,0-1 1 0 0,0 1-1 0 0,0-1 0 0 0,0 1 0 0 0,0-1 0 0 0,0 1 1 0 0,0-1-1 0 0,0 1-134 0 0,159 15 1031 0 0,90 43-257 0 0,-248-57-768 0 0,0 0 0 0 0,1 0 0 0 0,-1 0 1 0 0,0-1-1 0 0,0 1 0 0 0,-1 0 0 0 0,1 0 1 0 0,0 0-1 0 0,0 1 0 0 0,0-1 1 0 0,-1 0-1 0 0,1 0 0 0 0,0 0 0 0 0,-1 0 1 0 0,1 1-1 0 0,-1-1 0 0 0,0 0 0 0 0,1 1 1 0 0,-1-1-1 0 0,0 0 0 0 0,0 1 0 0 0,0-1 1 0 0,0 0-1 0 0,0 1 0 0 0,0-1 1 0 0,0 0-1 0 0,0 1 0 0 0,0-1 0 0 0,-1 0 1 0 0,1 0-1 0 0,-1 1 0 0 0,1-1 0 0 0,-1 0 1 0 0,1 0-1 0 0,-1 1 0 0 0,0-1 1 0 0,1 0-1 0 0,-1 0 0 0 0,0 0 0 0 0,0 0 1 0 0,0 0-1 0 0,0 0 0 0 0,0 0 0 0 0,0 0 1 0 0,0-1-1 0 0,0 1-6 0 0,-48 47 8 0 0,-164 107-206 0 0,204-136-187 0 0,5-6-5933 0 0,4-13 5095 0 0</inkml:trace>
  <inkml:trace contextRef="#ctx0" brushRef="#br0" timeOffset="372.979">703 55 2056 0 0,'-8'4'200'0'0,"-1"1"0"0"0,1-1 0 0 0,0 1 0 0 0,1 1 0 0 0,-1-1 0 0 0,1 1 0 0 0,0 1 0 0 0,1-1 0 0 0,-1 1 0 0 0,1 0-1 0 0,1 1 1 0 0,-1-1 0 0 0,1 1 0 0 0,0 0 0 0 0,1 1 0 0 0,0-1 0 0 0,1 1 0 0 0,-1-1 0 0 0,1 1 0 0 0,1 0 0 0 0,0 1 0 0 0,0-1 0 0 0,1 0 0 0 0,0 1-200 0 0,5-3 51 0 0,0 1 1 0 0,0-1-1 0 0,1 0 1 0 0,-1 0-1 0 0,2 0 1 0 0,-1-1-1 0 0,1 0 1 0 0,0 0-1 0 0,0 0 1 0 0,0 0-1 0 0,1-1 1 0 0,0 0-1 0 0,0-1 1 0 0,0 0-1 0 0,1 0 1 0 0,0 0-1 0 0,-1-1 1 0 0,1 0-1 0 0,0-1 1 0 0,1 1-1 0 0,-1-2 1 0 0,0 1 0 0 0,1-1-1 0 0,-1 0 1 0 0,0-1-1 0 0,7 0-51 0 0,13 3 62 0 0,-5 1 6 0 0,2-1 0 0 0,-1-1 0 0 0,0-1 0 0 0,1 0 0 0 0,-1-2 0 0 0,0-1 0 0 0,0-2 0 0 0,0 0 0 0 0,0-1-1 0 0,21-8-67 0 0,-43 12-7 0 0,1 0 0 0 0,-1 0-1 0 0,0-1 1 0 0,0 1 0 0 0,0-1-1 0 0,-1 1 1 0 0,1-1 0 0 0,0 0-1 0 0,0 1 1 0 0,-1-1 0 0 0,1 0-1 0 0,-1 0 1 0 0,0 0-1 0 0,0 0 1 0 0,0-1 0 0 0,1 1-1 0 0,-2 0 1 0 0,1 0 0 0 0,0-1-1 0 0,0 1 1 0 0,-1 0 0 0 0,0-1-1 0 0,1 1 1 0 0,-1-1 0 0 0,0 1-1 0 0,0 0 1 0 0,0-1-1 0 0,0 1 1 0 0,-1-1 0 0 0,1 1-1 0 0,-1 0 1 0 0,1-1 0 0 0,-1 1-1 0 0,0 0 1 0 0,0-1 0 0 0,0 1-1 0 0,0 0 1 0 0,0 0 0 0 0,-1 0-1 0 0,1 0 1 0 0,-1 0-1 0 0,1 0 1 0 0,-1 0 0 0 0,0 1-1 0 0,1-1 1 0 0,-1 1 0 0 0,0-1-1 0 0,-1 0 8 0 0,-97-78-383 0 0,-169-64-3319 0 0,256 135 2483 0 0,5 2 57 0 0</inkml:trace>
  <inkml:trace contextRef="#ctx0" brushRef="#br0" timeOffset="651.554">1414 577 1756 0 0,'-21'22'448'0'0,"-6"-1"-160"0"0,-1-1-160 0 0,-4-1-44 0 0,0-3-420 0 0,-7-4-672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3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1088 0 0,'0'0'623'0'0,"3"0"-95"0"0,101 8 990 0 0,-100-8-1476 0 0,1 1 0 0 0,0 0 0 0 0,0 0 0 0 0,0 0 0 0 0,0 0 0 0 0,-1 1 0 0 0,1 0-1 0 0,-1 0 1 0 0,1 0 0 0 0,-1 1 0 0 0,0-1 0 0 0,0 1 0 0 0,0 0 0 0 0,0 0 0 0 0,0 1 0 0 0,0-1 0 0 0,-1 1 0 0 0,0-1 0 0 0,0 1 0 0 0,0 0 0 0 0,0 1-1 0 0,-1-1 1 0 0,1 0 0 0 0,-1 1 0 0 0,0-1 0 0 0,-1 1 0 0 0,1 0 0 0 0,-1-1 0 0 0,0 1 0 0 0,0 0 0 0 0,0 0 0 0 0,0 0 0 0 0,-1 0 0 0 0,0 0 0 0 0,0 0-1 0 0,-1 0 1 0 0,1 0 0 0 0,-1 0 0 0 0,0-1 0 0 0,0 1 0 0 0,-1 0 0 0 0,1 0 0 0 0,-1-1 0 0 0,0 1 0 0 0,-2 1-42 0 0,-5 6 108 0 0,-1-1 0 0 0,0 0 1 0 0,-1-1-1 0 0,0 0 0 0 0,-1 0 0 0 0,0-1 1 0 0,0-1-1 0 0,-1 0 0 0 0,0-1 0 0 0,0 0 1 0 0,-1-1-1 0 0,0 0 0 0 0,-1-1-108 0 0,-24 12 105 0 0,39-17-257 0 0,0-1-1 0 0,0 1 1 0 0,0-1-1 0 0,0 1 1 0 0,0-1 0 0 0,0 1-1 0 0,0-1 1 0 0,0 1 0 0 0,0-1-1 0 0,0 0 1 0 0,0 1 0 0 0,0-1-1 0 0,0 1 1 0 0,0-1-1 0 0,-1 1 1 0 0,1-1 0 0 0,0 1-1 0 0,0-1 1 0 0,-1 1 0 0 0,1 0-1 0 0,0-1 1 0 0,-1 1-1 0 0,1-1 1 0 0,-1 1 0 0 0,1 0-1 0 0,0-1 153 0 0,18-14-1378 0 0</inkml:trace>
  <inkml:trace contextRef="#ctx0" brushRef="#br0" timeOffset="279.047">483 2 1164 0 0,'-10'-1'3194'0'0,"-36"29"-2609"0"0,33-20-459 0 0,1 1 1 0 0,0 0-1 0 0,0 1 0 0 0,1 0 0 0 0,0 1 0 0 0,1 0 0 0 0,0 1 1 0 0,1 0-1 0 0,0 0 0 0 0,1 1 0 0 0,0 0 0 0 0,1 1 1 0 0,1-1-1 0 0,0 1 0 0 0,0 1 0 0 0,2-1 0 0 0,0 1 1 0 0,0 5-127 0 0,7-13-88 0 0,0-1 0 0 0,1 1 0 0 0,0-1 0 0 0,0 0 1 0 0,0 0-1 0 0,1 0 0 0 0,0-1 0 0 0,0 1 0 0 0,1-1 0 0 0,-1 0 1 0 0,1-1-1 0 0,0 1 0 0 0,1-1 0 0 0,-1-1 0 0 0,1 1 0 0 0,-1-1 1 0 0,1 0-1 0 0,0 0 0 0 0,0-1 0 0 0,1 0 0 0 0,-1 0 1 0 0,0-1-1 0 0,1 0 0 0 0,-1 0 0 0 0,0-1 0 0 0,1 0 0 0 0,-1 0 1 0 0,1-1-1 0 0,4-1 88 0 0,11 3-1197 0 0,2-1 38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5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1744 0 0,'37'20'3970'0'0,"-13"-11"-3658"0"0,-1-2 0 0 0,2-1 1 0 0,-1-1-1 0 0,1-1 0 0 0,0-1 1 0 0,0-1-1 0 0,0-1 0 0 0,11-2-312 0 0,20 2-138 0 0,43 2-4781 0 0,-88-3 3804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5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1120 0 0,'120'28'5663'0'0,"68"-45"-5313"0"0,-105 4-1286 0 0,28-2-2690 0 0,-81 7 2495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5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80 1280 0 0,'4'-25'2394'0'0,"11"-1"-2034"0"0,-50 2 526 0 0,18 22-785 0 0,0 0-1 0 0,1 1 1 0 0,-1 1-1 0 0,0 1 1 0 0,0 0-1 0 0,0 1 1 0 0,1 1-1 0 0,-1 0 1 0 0,1 2-1 0 0,0 0 1 0 0,0 0-1 0 0,1 1 1 0 0,-1 1-1 0 0,1 1 1 0 0,1 0-1 0 0,-1 1 1 0 0,2 1-1 0 0,-1 0 1 0 0,1 1-1 0 0,1 0 1 0 0,0 1-1 0 0,0 0 1 0 0,1 1-1 0 0,1 0 1 0 0,0 1-1 0 0,1 0 1 0 0,0 0-1 0 0,1 1 1 0 0,-4 12-101 0 0,4-2 147 0 0,0 0 1 0 0,2 1-1 0 0,1 0 1 0 0,0 1-1 0 0,2-1 1 0 0,2 1 0 0 0,0 0-1 0 0,2-1 1 0 0,0 1-1 0 0,3 4-147 0 0,13 60 330 0 0,4 0 0 0 0,4-2 0 0 0,25 57-330 0 0,11 41 378 0 0,-34 6-1136 0 0,-27-187 648 0 0,-1 1 1 0 0,0-1-1 0 0,0 0 0 0 0,0 0 0 0 0,-1 0 1 0 0,0-1-1 0 0,0 1 0 0 0,0 0 0 0 0,-1-1 0 0 0,0 1 1 0 0,0-1-1 0 0,0 0 0 0 0,-1 0 0 0 0,0 0 1 0 0,0 0-1 0 0,0-1 0 0 0,-3 3 110 0 0,4-5-198 0 0,1 1 1 0 0,-1-2-1 0 0,0 1 0 0 0,0 0 0 0 0,0 0 1 0 0,0-1-1 0 0,-1 0 0 0 0,1 0 1 0 0,0 1-1 0 0,0-2 0 0 0,-1 1 0 0 0,1 0 1 0 0,-1-1-1 0 0,1 0 0 0 0,-1 1 1 0 0,1-1-1 0 0,0-1 0 0 0,-1 1 0 0 0,1 0 1 0 0,-1-1-1 0 0,1 0 0 0 0,-2 0 198 0 0,-28-12-1168 0 0</inkml:trace>
  <inkml:trace contextRef="#ctx0" brushRef="#br0" timeOffset="315.441">24 998 2128 0 0,'-23'-1'3467'0'0,"35"-3"-1538"0"0,40-3-1146 0 0,-51 7-799 0 0,668-30 688 0 0,-667 30-906 0 0,15 14-5464 0 0,-17-16 4535 0 0</inkml:trace>
  <inkml:trace contextRef="#ctx0" brushRef="#br0" timeOffset="655.055">1275 980 964 0 0,'5'2'4273'0'0,"-48"36"-2928"0"0,24-19-1082 0 0,0 1-1 0 0,1 1 1 0 0,1 1 0 0 0,2 1-1 0 0,0 0 1 0 0,1 1 0 0 0,1 0-1 0 0,1 1 1 0 0,2 1-1 0 0,0 0 1 0 0,2 0 0 0 0,1 1-1 0 0,1 0 1 0 0,0 8-263 0 0,-48 141-1583 0 0,53-173 1345 0 0,0-1 0 0 0,0 1 0 0 0,0-1 0 0 0,0 1 0 0 0,-1-1 0 0 0,1 0 1 0 0,-1 1-1 0 0,1-1 0 0 0,-1 0 0 0 0,0 0 0 0 0,0 0 0 0 0,0-1 0 0 0,0 1 0 0 0,0 0 0 0 0,0-1 0 0 0,-1 1 0 0 0,1-1 0 0 0,0 0 0 0 0,-1 0 0 0 0,1 0 0 0 0,-1 0 0 0 0,1 0 0 0 0,-1 0 0 0 0,0-1 1 0 0,1 1-1 0 0,-2-1 238 0 0,1 0-1042 0 0</inkml:trace>
  <inkml:trace contextRef="#ctx0" brushRef="#br0" timeOffset="886.878">809 1080 1416 0 0,'2'-21'3314'0'0,"-2"21"-3225"0"0,1 0 0 0 0,-1 1 0 0 0,0-1 0 0 0,1 0-1 0 0,-1 0 1 0 0,1 1 0 0 0,-1-1 0 0 0,0 0 0 0 0,1 0 0 0 0,-1 0 0 0 0,1 0 0 0 0,-1 0 0 0 0,1 0 0 0 0,-1 0-1 0 0,1 0 1 0 0,-1 0 0 0 0,1 0 0 0 0,-1 0 0 0 0,0 0 0 0 0,1 0 0 0 0,-1 0 0 0 0,1 0 0 0 0,-1 0-1 0 0,1-1 1 0 0,-1 1 0 0 0,0 0 0 0 0,1 0 0 0 0,-1-1 0 0 0,1 1 0 0 0,-1 0 0 0 0,0 0 0 0 0,1-1 0 0 0,-1 1-1 0 0,0 0 1 0 0,1-1 0 0 0,-1 1 0 0 0,0 0 0 0 0,0-1 0 0 0,1 1 0 0 0,-1-1 0 0 0,0 1 0 0 0,0 0 0 0 0,0-1-1 0 0,1 1 1 0 0,-1-1 0 0 0,0 1 0 0 0,0-1 0 0 0,0 1 0 0 0,0-1 0 0 0,0 1 0 0 0,0 0 0 0 0,0-1 0 0 0,0 1-1 0 0,0-1 1 0 0,0 1 0 0 0,0-1 0 0 0,0 1 0 0 0,-1-1 0 0 0,1 1-89 0 0,333 227 1127 0 0,-220-158-2779 0 0,29 21-4868 0 0,-124-80 5374 0 0</inkml:trace>
  <inkml:trace contextRef="#ctx0" brushRef="#br0" timeOffset="1463.992">1634 438 840 0 0,'0'-1'79'0'0,"-1"-1"0"0"0,0 0 1 0 0,1 1-1 0 0,-1-1 0 0 0,1 0 0 0 0,-1 1 0 0 0,1-1 0 0 0,0 0 1 0 0,0 1-1 0 0,-1-1 0 0 0,1 0 0 0 0,1 0 0 0 0,-1 1 0 0 0,0-1 1 0 0,0 0-1 0 0,1 1 0 0 0,-1-1 0 0 0,1 0 0 0 0,-1 1 0 0 0,1-1 1 0 0,0 0-1 0 0,-1 1 0 0 0,1-1 0 0 0,0 1 0 0 0,0-1 0 0 0,0 1 1 0 0,0 0-1 0 0,1-1 0 0 0,-1 1 0 0 0,0 0 0 0 0,0 0 0 0 0,1 0 1 0 0,-1 0-1 0 0,1 0 0 0 0,-1 0 0 0 0,1 0 0 0 0,-1 1 0 0 0,1-1 1 0 0,-1 0-1 0 0,1 1 0 0 0,0-1 0 0 0,0 1 0 0 0,-1 0 1 0 0,1 0-1 0 0,0-1 0 0 0,-1 1 0 0 0,1 0 0 0 0,0 0 0 0 0,0 1 1 0 0,-1-1-1 0 0,1 0 0 0 0,0 0 0 0 0,-1 1 0 0 0,1-1 0 0 0,0 1 1 0 0,-1 0-1 0 0,1-1 0 0 0,-1 1 0 0 0,1 0 0 0 0,-1 0 0 0 0,1 0 1 0 0,-1 0-1 0 0,0 0 0 0 0,1 0 0 0 0,-1 1 0 0 0,1-1-79 0 0,5 2 53 0 0,1-1-1 0 0,-1 2 1 0 0,1-1-1 0 0,-1 1 1 0 0,0 0-1 0 0,0 0 1 0 0,-1 1-1 0 0,1-1 1 0 0,-1 2-1 0 0,0-1 1 0 0,0 1-1 0 0,-1 0 1 0 0,0 0-1 0 0,0 0 1 0 0,0 1-1 0 0,-1 0 1 0 0,0 0-1 0 0,0 0 0 0 0,-1 0 1 0 0,1 1-1 0 0,-2-1 1 0 0,1 1-1 0 0,-1 0 1 0 0,0-1-1 0 0,-1 1 1 0 0,0 0-1 0 0,0 0 1 0 0,-1 1-1 0 0,0-1 1 0 0,0 0-1 0 0,-1 0 1 0 0,0 0-1 0 0,0 0 1 0 0,-1 0-1 0 0,0-1 1 0 0,0 1-1 0 0,-1 0 1 0 0,0-1-1 0 0,0 0 1 0 0,-4 6-53 0 0,1-5 14 0 0,-1 1 0 0 0,0-1-1 0 0,-1 0 1 0 0,0-1 0 0 0,0 0 0 0 0,0 0 0 0 0,-1 0 0 0 0,0-1 0 0 0,0-1 0 0 0,-1 0-1 0 0,1 0 1 0 0,-1 0 0 0 0,0-2 0 0 0,-1 1 0 0 0,1-1 0 0 0,-10 1-14 0 0,2-47-1835 0 0,47-20-1641 0 0,-14 44 2280 0 0</inkml:trace>
  <inkml:trace contextRef="#ctx0" brushRef="#br0" timeOffset="1742.831">2020 385 1080 0 0,'-10'6'309'0'0,"-1"1"0"0"0,1 0 0 0 0,1 1 0 0 0,-1 0 0 0 0,2 0 0 0 0,-1 1 0 0 0,1 0 0 0 0,0 0 0 0 0,1 1 0 0 0,0 0 0 0 0,0 1 0 0 0,1 0 0 0 0,1 0 0 0 0,0 0 0 0 0,0 0 0 0 0,-1 8-309 0 0,4-15 25 0 0,-1 0 1 0 0,1 0 0 0 0,1 0-1 0 0,-1 0 1 0 0,1 0-1 0 0,-1 1 1 0 0,1-1 0 0 0,0 0-1 0 0,1 1 1 0 0,-1-1-1 0 0,1 0 1 0 0,0 1 0 0 0,0-1-1 0 0,0 1 1 0 0,0-1-1 0 0,1 1 1 0 0,0-1 0 0 0,0 0-1 0 0,0 0 1 0 0,1 1-1 0 0,-1-1 1 0 0,1 0 0 0 0,0 0-1 0 0,0 0 1 0 0,0 0-1 0 0,1-1 1 0 0,-1 1 0 0 0,1-1-1 0 0,0 1 1 0 0,0-1-1 0 0,0 0 1 0 0,0 0 0 0 0,1 0-1 0 0,-1-1 1 0 0,1 1-1 0 0,0-1 1 0 0,0 0 0 0 0,0 0-1 0 0,0 0 1 0 0,0 0-1 0 0,3 0-25 0 0,-1-1-237 0 0,1 0 0 0 0,0 0 0 0 0,0 0 0 0 0,-1-1 0 0 0,1 0 0 0 0,0-1 0 0 0,0 0 0 0 0,-1 0 0 0 0,1 0 0 0 0,-1-1-1 0 0,1 1 1 0 0,-1-2 0 0 0,1 1 0 0 0,-1-1 0 0 0,0 0 0 0 0,0 0 0 0 0,0-1 0 0 0,-1 1 0 0 0,5-5 237 0 0,10-8-1129 0 0</inkml:trace>
  <inkml:trace contextRef="#ctx0" brushRef="#br0" timeOffset="2005.797">2299 295 1312 0 0,'13'40'757'0'0,"-3"0"-1"0"0,-1 1 1 0 0,-2 0-1 0 0,-2 0 1 0 0,-2 1-1 0 0,-1-1 1 0 0,-3 15-757 0 0,1-46 37 0 0,0-1-1 0 0,-1 0 1 0 0,0 1 0 0 0,-1-1 0 0 0,0 0 0 0 0,-1 0-1 0 0,0 0 1 0 0,0 0 0 0 0,0 0 0 0 0,-2-1-1 0 0,1 1 1 0 0,-1-1 0 0 0,0 0 0 0 0,0-1-1 0 0,-1 1 1 0 0,0-1 0 0 0,-1 0 0 0 0,1 0 0 0 0,-1-1-1 0 0,0 0 1 0 0,-1 0 0 0 0,0-1 0 0 0,0 0-1 0 0,0 0 1 0 0,0-1 0 0 0,-1 0 0 0 0,-7 2-37 0 0,4-1-180 0 0,0 0 0 0 0,-1-1 0 0 0,1-1 0 0 0,-1 0 0 0 0,0-1 0 0 0,0 0 0 0 0,0-1 0 0 0,0 0 1 0 0,0-1-1 0 0,0 0 0 0 0,0-1 0 0 0,-10-3 180 0 0,-81-28-2220 0 0,64 13 918 0 0</inkml:trace>
  <inkml:trace contextRef="#ctx0" brushRef="#br0" timeOffset="2267.444">1291 340 1504 0 0,'-9'7'182'0'0,"0"1"-1"0"0,1 0 1 0 0,0 0 0 0 0,0 1-1 0 0,1 0 1 0 0,0 1 0 0 0,0 0-1 0 0,1 0 1 0 0,0 0-1 0 0,1 0 1 0 0,1 1 0 0 0,-1 0-1 0 0,2 0 1 0 0,-1 1 0 0 0,2-1-1 0 0,-1 0 1 0 0,2 1-1 0 0,-1 0 1 0 0,1-1 0 0 0,1 1-1 0 0,1 0 1 0 0,-1 0 0 0 0,2-1-1 0 0,-1 1 1 0 0,2-1-1 0 0,-1 1 1 0 0,2-1 0 0 0,0 0-1 0 0,2 4-181 0 0,11 6 19 0 0,0-1 0 0 0,2-1 0 0 0,1-1 0 0 0,0-1 0 0 0,1 0-1 0 0,1-2 1 0 0,0 0 0 0 0,2-1 0 0 0,-1-2 0 0 0,1 0 0 0 0,1-2-1 0 0,0 0 1 0 0,0-2 0 0 0,1-1 0 0 0,25 4-19 0 0,178 16-3914 0 0,-197-27 2798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5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332 123 944 0 0,'-2'-7'146'0'0,"1"1"1"0"0,-1 0-1 0 0,0 0 0 0 0,-1 0 1 0 0,1 0-1 0 0,-1 0 0 0 0,0 0 1 0 0,-1 1-1 0 0,1-1 0 0 0,-1 1 1 0 0,0 0-1 0 0,-1 0 0 0 0,1 0 1 0 0,-1 1-1 0 0,0 0 0 0 0,0 0 0 0 0,0 0 1 0 0,-1 0-1 0 0,1 1 0 0 0,-1 0 1 0 0,0 0-1 0 0,0 0 0 0 0,0 1 1 0 0,0 0-1 0 0,0 0 0 0 0,-1 1 1 0 0,1-1-1 0 0,0 1 0 0 0,-1 1 1 0 0,1-1-1 0 0,-1 1 0 0 0,1 0 1 0 0,-1 1-1 0 0,1 0 0 0 0,-4 0-146 0 0,0 4 101 0 0,0 1-1 0 0,0 0 1 0 0,0 0-1 0 0,1 1 1 0 0,0 0-1 0 0,0 0 1 0 0,1 1-1 0 0,0 1 1 0 0,0-1-1 0 0,1 1 1 0 0,0 0-1 0 0,1 1 1 0 0,0 0-1 0 0,0 0 1 0 0,1 0-1 0 0,0 1 1 0 0,1-1-1 0 0,0 1 1 0 0,1 0-1 0 0,0 0 1 0 0,1 1-1 0 0,0-1 1 0 0,1 0-1 0 0,0 1 1 0 0,1 11-101 0 0,-1 21 217 0 0,2 1 1 0 0,2 0-1 0 0,2 0 1 0 0,2-1-1 0 0,1 0 1 0 0,4 4-218 0 0,75 221 888 0 0,24 116 35 0 0,-107-364-946 0 0,0 0 0 0 0,-2 1 1 0 0,0-1-1 0 0,-1 0 0 0 0,-2 1 0 0 0,0-1 1 0 0,-1 1-1 0 0,-1-1 0 0 0,-1 0 1 0 0,-1 0-1 0 0,-1 0 0 0 0,0-1 0 0 0,-2 0 1 0 0,-4 8 22 0 0,-30 19-2171 0 0,40-46 753 0 0,-3-6 108 0 0,-29-78-2210 0 0,30 47 2347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46 193 888 0 0,'0'0'633'0'0,"-4"10"2776"0"0,-8 35-1950 0 0,12-39-1422 0 0,0 0 0 0 0,1 0 0 0 0,-1-1 0 0 0,1 1 0 0 0,1 0 1 0 0,-1-1-1 0 0,1 1 0 0 0,0-1 0 0 0,0 1 0 0 0,0-1 0 0 0,1 0 1 0 0,0 0-1 0 0,0 0 0 0 0,0 0 0 0 0,1-1 0 0 0,0 1 0 0 0,-1-1 1 0 0,2 0-1 0 0,-1 0 0 0 0,0 0 0 0 0,1-1 0 0 0,0 1 0 0 0,-1-1 1 0 0,1 0-1 0 0,1-1 0 0 0,-1 1 0 0 0,0-1 0 0 0,1 0 0 0 0,-1 0 1 0 0,1-1-1 0 0,-1 1 0 0 0,1-1 0 0 0,0-1 0 0 0,0 1 0 0 0,-1-1 1 0 0,1 0-1 0 0,0 0 0 0 0,0 0 0 0 0,0-1-37 0 0,-1-1 48 0 0,0 1-1 0 0,1-1 1 0 0,-1 0-1 0 0,-1 0 1 0 0,1 0 0 0 0,0 0-1 0 0,0-1 1 0 0,-1 0-1 0 0,0 0 1 0 0,1-1-1 0 0,-1 1 1 0 0,0-1 0 0 0,-1 0-1 0 0,1 0 1 0 0,-1 0-1 0 0,1 0 1 0 0,-1 0-1 0 0,-1-1 1 0 0,1 0 0 0 0,-1 1-1 0 0,1-1 1 0 0,-1 0-1 0 0,-1 0 1 0 0,1 0 0 0 0,-1-1-1 0 0,0 1 1 0 0,0 0-1 0 0,0 0 1 0 0,-1-1-1 0 0,0 1 1 0 0,0-1 0 0 0,0 1-1 0 0,-1-5-47 0 0,1 8 26 0 0,0 2 15 0 0,-7-3 194 0 0,3 150 849 0 0,45 172 245 0 0,-49-145-885 0 0,7-167-424 0 0,0 0 0 0 0,-1 0 0 0 0,1 0 0 0 0,-2-1 0 0 0,1 1 0 0 0,-1-1 0 0 0,0 1 0 0 0,0-1 0 0 0,-1 0 0 0 0,0 0 0 0 0,0 0 0 0 0,0-1 0 0 0,-1 1-1 0 0,1-1 1 0 0,-1 0 0 0 0,-1-1 0 0 0,1 1 0 0 0,-1-1 0 0 0,1 0 0 0 0,-1 0 0 0 0,-1-1 0 0 0,1 1 0 0 0,-4 0-20 0 0,3-2-42 0 0,1 0 0 0 0,0-1 0 0 0,-1 1 0 0 0,1-1 1 0 0,-1-1-1 0 0,1 1 0 0 0,-1-1 0 0 0,1-1 0 0 0,-1 1 0 0 0,1-1 1 0 0,-1 0-1 0 0,1 0 0 0 0,-1-1 0 0 0,1 0 0 0 0,0 0 0 0 0,0-1 1 0 0,0 1-1 0 0,0-1 0 0 0,0 0 0 0 0,1-1 0 0 0,-1 0 0 0 0,1 0 1 0 0,0 0-1 0 0,0 0 0 0 0,1-1 0 0 0,-1 0 0 0 0,1 1 0 0 0,0-2 0 0 0,0 1 1 0 0,0 0-1 0 0,1-1 0 0 0,0 0 0 0 0,0 0 0 0 0,1 0 0 0 0,-1 0 1 0 0,1 0-1 0 0,1-1 0 0 0,-1 1 0 0 0,1 0 0 0 0,0-1 0 0 0,0 1 1 0 0,1-1-1 0 0,0 1 0 0 0,0-1 0 0 0,1 0 0 0 0,-1 1 0 0 0,2 0 1 0 0,-1-1-1 0 0,1-2 42 0 0,10-23-818 0 0,2 0 0 0 0,0 1 0 0 0,2 1 0 0 0,2 0 1 0 0,0 2-1 0 0,2 0 0 0 0,1 1 0 0 0,1 1 0 0 0,2 0 1 0 0,2 1 817 0 0,14-11-1018 0 0</inkml:trace>
  <inkml:trace contextRef="#ctx0" brushRef="#br0" timeOffset="278.127">638 1 1392 0 0,'9'-1'3959'0'0,"30"51"-2800"0"0,-19-22-855 0 0,-2 2 0 0 0,-1 0 0 0 0,-1 1 0 0 0,-2 1 0 0 0,-1 0 0 0 0,-1 1 0 0 0,-2 0 0 0 0,-2 1 0 0 0,0 0 0 0 0,-3 0 0 0 0,-1 0 0 0 0,-1 1 0 0 0,-2 1-304 0 0,-6-9 17 0 0,-1-1 0 0 0,-2 0 0 0 0,-1 0 0 0 0,-1-1 0 0 0,0 0 0 0 0,-2-1 0 0 0,-1 0 0 0 0,-2-1 0 0 0,0 0 0 0 0,-1-1 0 0 0,-1-1 0 0 0,0-1 0 0 0,-2 0 0 0 0,-1-2 0 0 0,0 0 0 0 0,-4 1-17 0 0,-32 22-1966 0 0,10-39-3044 0 0,22-19 3916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0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1908 0 0,'-14'7'198'0'0,"0"1"0"0"0,0 0 0 0 0,1 1 0 0 0,1 1 0 0 0,-1 0 1 0 0,1 0-1 0 0,1 1 0 0 0,0 1 0 0 0,1 0 0 0 0,0 0 0 0 0,0 1 0 0 0,2 0 0 0 0,-1 1 0 0 0,2-1 0 0 0,0 2 0 0 0,1-1 0 0 0,0 1 0 0 0,1 0 0 0 0,0 0 0 0 0,2 1 0 0 0,0-1 0 0 0,0 1 0 0 0,2 0 1 0 0,0 0-1 0 0,0-1 0 0 0,2 1 0 0 0,0 0 0 0 0,1 0 0 0 0,0 0 0 0 0,1-1 0 0 0,1 1 0 0 0,0-1 0 0 0,2 0 0 0 0,-1-1 0 0 0,3 3-198 0 0,1-2-34 0 0,1 0 1 0 0,1-1-1 0 0,0 0 0 0 0,1-1 0 0 0,0 0 1 0 0,1-1-1 0 0,1 0 0 0 0,0-1 0 0 0,0 0 1 0 0,1-2-1 0 0,1 1 34 0 0,121 32-4737 0 0,-115-42 3577 0 0</inkml:trace>
  <inkml:trace contextRef="#ctx0" brushRef="#br0" timeOffset="468.751">382 169 1792 0 0,'27'-21'4185'0'0,"-15"19"-4097"0"0,0 0-1 0 0,-1 1 1 0 0,1 0 0 0 0,0 1-1 0 0,0 0 1 0 0,0 1 0 0 0,0 1-1 0 0,0-1 1 0 0,-1 2-1 0 0,1 0 1 0 0,-1 0 0 0 0,1 1-1 0 0,-1 0 1 0 0,8 5-88 0 0,-17-8 23 0 0,0 1 1 0 0,0-1-1 0 0,0 0 1 0 0,0 1-1 0 0,0-1 0 0 0,-1 1 1 0 0,1 0-1 0 0,0-1 0 0 0,-1 1 1 0 0,0 0-1 0 0,1 0 1 0 0,-1 0-1 0 0,0 0 0 0 0,0 0 1 0 0,0 0-1 0 0,0 1 0 0 0,0-1 1 0 0,-1 0-1 0 0,1 0 1 0 0,-1 1-1 0 0,1-1 0 0 0,-1 0 1 0 0,0 1-1 0 0,0-1 0 0 0,0 0 1 0 0,0 1-1 0 0,0-1 1 0 0,-1 0-1 0 0,1 1 0 0 0,-1-1 1 0 0,1 0-1 0 0,-1 0 0 0 0,0 1 1 0 0,0-1-1 0 0,0 0 1 0 0,0 0-1 0 0,0 0 0 0 0,-1 0 1 0 0,0 0-24 0 0,-62 73 740 0 0,-93 12-80 0 0,157-88-724 0 0,0 1 0 0 0,0-1 0 0 0,0 0 1 0 0,0 1-1 0 0,0-1 0 0 0,0 1 0 0 0,0-1 1 0 0,0 0-1 0 0,0 1 0 0 0,0-1 0 0 0,0 1 1 0 0,0-1-1 0 0,-1 0 0 0 0,1 1 1 0 0,0-1-1 0 0,0 1 0 0 0,-1-1 0 0 0,1 1 1 0 0,0-1-1 0 0,-1 1 0 0 0,1-1 0 0 0,-1 1 1 0 0,1-1-1 0 0,0 1 0 0 0,-1-1 0 0 0,1 1 1 0 0,-1 0-1 0 0,1-1 0 0 0,-1 1 1 0 0,0 0-1 0 0,1 0 0 0 0,-1-1 0 0 0,1 1 1 0 0,-1 0-1 0 0,1 0 0 0 0,-1 0 0 0 0,0 0 1 0 0,1-1-1 0 0,-1 1 0 0 0,1 0 1 0 0,-1 0-1 0 0,0 0 0 0 0,1 0 0 0 0,-1 0 1 0 0,1 1-1 0 0,-1-1 0 0 0,0 0 0 0 0,1 0 1 0 0,-1 0-1 0 0,1 0 0 0 0,-1 1 64 0 0,38-47-3271 0 0,-20 30 2149 0 0</inkml:trace>
  <inkml:trace contextRef="#ctx0" brushRef="#br0" timeOffset="717.085">778 119 848 0 0,'-115'64'4358'0'0,"107"-57"-4226"0"0,1-1 1 0 0,0 2-1 0 0,0-1 0 0 0,1 0 0 0 0,-1 1 0 0 0,2 1 0 0 0,-1-1 1 0 0,1 1-1 0 0,1-1 0 0 0,-1 1 0 0 0,2 1 0 0 0,-1-1 1 0 0,1 1-1 0 0,1-1 0 0 0,-1 1 0 0 0,2 0 0 0 0,-1 0 0 0 0,1 5-132 0 0,4-8-76 0 0,-1-1 0 0 0,1 0 0 0 0,0 0 1 0 0,1-1-1 0 0,-1 1 0 0 0,1-1 0 0 0,1 1 0 0 0,-1-1 0 0 0,1-1 0 0 0,-1 1 0 0 0,1 0 0 0 0,1-1 0 0 0,-1 0 0 0 0,1-1 0 0 0,-1 1 0 0 0,1-1 0 0 0,0 0 0 0 0,0 0 0 0 0,0-1 0 0 0,1 0 0 0 0,-1 0 0 0 0,1 0 0 0 0,-1-1 0 0 0,1 0 0 0 0,-1 0 0 0 0,1 0 0 0 0,0-1 0 0 0,-1 0 0 0 0,1-1 0 0 0,1 0 76 0 0,33 4-2349 0 0,-26-3 1208 0 0</inkml:trace>
  <inkml:trace contextRef="#ctx0" brushRef="#br0" timeOffset="964.142">968 499 1664 0 0,'-5'23'720'0'0,"-2"0"-32"0"0,0 1-244 0 0,-4-4 108 0 0,0 1-96 0 0,-1-1-124 0 0,0-3-24 0 0,-4 3 53 0 0,-1-8-161 0 0,1-1 60 0 0,2 1-28 0 0,2-2-428 0 0,1-7-204 0 0,2-3-373 0 0,9 0-395 0 0,0 0 40 0 0,0 0 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5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1600 0 0,'0'0'470'0'0,"0"0"-49"0"0,0 0-27 0 0,0 0 47 0 0,0 0-75 0 0,0 0-9 0 0,0 0-63 0 0,0 0-41 0 0,0 0 35 0 0,0 0 3 0 0,0 0 15 0 0,0 0-69 0 0,0 0 50 0 0,0 0 24 0 0,0 0-52 0 0,0 0-77 0 0,0 0 50 0 0,0 0 38 0 0,0 0-46 0 0,0 0-10 0 0,0 0-20 0 0,0 0 26 0 0,0 0 12 0 0,0 0-74 0 0,0 0 10 0 0,0 0 12 0 0,0 0-5 0 0,0 0-21 0 0,0 0-20 0 0,0 0-16 0 0,0 0 14 0 0,0 0 0 0 0,0 0-46 0 0,0 0-16 0 0,0 0-4 0 0,0 0-28 0 0,0 0 29 0 0,0 0 16 0 0,0 0-28 0 0,0 0-1 0 0,0 0 5 0 0,0 0 9 0 0,0 0-22 0 0,0 0-74 0 0,0 0-7 0 0,0 0 39 0 0,0 0 58 0 0,0 0-7 0 0,0 0-23 0 0,0 0 8 0 0,0 0 2 0 0,0 0 16 0 0,0 0-18 0 0,0 0-18 0 0,0 0 8 0 0,0 0-7 0 0,0 0 17 0 0,0 0-6 0 0,0 0-6 0 0,0 0 33 0 0,0 0-32 0 0,0 0-19 0 0,0 0 7 0 0,0 0 35 0 0,0 0-10 0 0,0 0-26 0 0,0 0 0 0 0,0 0 17 0 0,0 0-28 0 0,0 0 30 0 0,0 0-29 0 0,0 0-37 0 0,0 0 31 0 0,0 0 11 0 0,0 0 2 0 0,0 0-12 0 0,0 0 6 0 0,0 0-14 0 0,0 0 9 0 0,0 0-2 0 0,0 0 5 0 0,0 0-4 0 0,0 0-25 0 0,0 0-23 0 0,0 0 45 0 0,0 0 15 0 0,0 0-46 0 0,28 2-66 0 0,152 27 254 0 0,-159-30-130 0 0,-1 0-1 0 0,0-2 0 0 0,1-1 1 0 0,-2 0-1 0 0,1-2 0 0 0,0 0 1 0 0,-1-1-1 0 0,0-1 0 0 0,-1 0 1 0 0,10-7-25 0 0,-24 13-27 0 0,-1 0 1 0 0,0 0-1 0 0,-1 0 1 0 0,1-1 0 0 0,0 1-1 0 0,-1-1 1 0 0,1 1-1 0 0,-1-1 1 0 0,0 0-1 0 0,0 0 1 0 0,0 0-1 0 0,0 0 1 0 0,0 0 0 0 0,-1-1-1 0 0,1 1 1 0 0,-1 0-1 0 0,0-1 1 0 0,0 1-1 0 0,0-1 1 0 0,-1 1 0 0 0,1-1-1 0 0,-1 0 1 0 0,0-1 26 0 0,-2 0-29 0 0,0 0 0 0 0,-1 0 0 0 0,0 1 0 0 0,0-1 0 0 0,-1 1 0 0 0,1 0 0 0 0,-1 0 0 0 0,0 0 0 0 0,0 0 1 0 0,0 1-1 0 0,0 0 0 0 0,-1-1 0 0 0,1 2 0 0 0,-1-1 0 0 0,0 0 0 0 0,0 1 0 0 0,0 0 0 0 0,0 0 0 0 0,0 0 0 0 0,0 1 1 0 0,-1 0-1 0 0,0 0 29 0 0,-7-2-29 0 0,0 1 1 0 0,0 1 0 0 0,0 0-1 0 0,0 1 1 0 0,0 1 0 0 0,0-1-1 0 0,0 2 1 0 0,0 0 0 0 0,0 1 0 0 0,0 0-1 0 0,1 1 1 0 0,-1 0 0 0 0,1 1-1 0 0,0 0 1 0 0,1 1 0 0 0,-1 0-1 0 0,1 1 1 0 0,0 1 0 0 0,1-1-1 0 0,0 2 1 0 0,0-1 0 0 0,1 2-1 0 0,0-1 1 0 0,0 1 0 0 0,1 0 0 0 0,0 1-1 0 0,1 0 1 0 0,0 0 0 0 0,1 1-1 0 0,0-1 1 0 0,1 1 0 0 0,1 1-1 0 0,-1-1 1 0 0,2 1 0 0 0,0-1-1 0 0,0 1 1 0 0,1 1 28 0 0,3-6 8 0 0,0 1 0 0 0,0-1-1 0 0,1 0 1 0 0,0 0 0 0 0,1 1-1 0 0,-1-2 1 0 0,1 1 0 0 0,1 0 0 0 0,0-1-1 0 0,0 1 1 0 0,0-1 0 0 0,1 0-1 0 0,0 0 1 0 0,0-1 0 0 0,1 0 0 0 0,0 1-1 0 0,0-2 1 0 0,0 1 0 0 0,1-1-1 0 0,-1 0 1 0 0,1 0 0 0 0,1-1 0 0 0,-1 0-1 0 0,1 0 1 0 0,-1-1 0 0 0,7 2-8 0 0,209 44-723 0 0,-203-48 444 0 0,0-1 0 0 0,0-1-1 0 0,0-1 1 0 0,0 0 0 0 0,0-2 0 0 0,-1 0-1 0 0,1-1 1 0 0,-1-1 0 0 0,11-5 279 0 0,-14 5-251 0 0,73-35-2251 0 0,-51 16 1306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0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81 876 0 0,'0'-20'1151'0'0,"1"18"-1104"0"0,0 0 0 0 0,-1 0 1 0 0,1 1-1 0 0,-1-1 0 0 0,0 0 0 0 0,1 0 0 0 0,-1 0 1 0 0,0 0-1 0 0,0 0 0 0 0,0 0 0 0 0,-1 0 1 0 0,1 1-1 0 0,0-1 0 0 0,-1 0 0 0 0,1 0 1 0 0,-1 0-1 0 0,1 0 0 0 0,-1 1 0 0 0,0-1 0 0 0,0 0 1 0 0,0 1-1 0 0,0-1 0 0 0,0 1 0 0 0,0-1 1 0 0,-1 1-1 0 0,1-1 0 0 0,0 1 0 0 0,-1 0 0 0 0,1-1 1 0 0,-1 1-1 0 0,1 0 0 0 0,-1 0 0 0 0,1 0 1 0 0,-1 0-1 0 0,0 1 0 0 0,0-1 0 0 0,1 0 1 0 0,-1 1-1 0 0,0-1 0 0 0,0 1 0 0 0,0 0 0 0 0,0-1 1 0 0,-1 1-48 0 0,-7 0 96 0 0,0 1 1 0 0,0 0 0 0 0,0 0 0 0 0,1 1 0 0 0,-1 0-1 0 0,0 0 1 0 0,1 1 0 0 0,0 1 0 0 0,0-1-1 0 0,0 1 1 0 0,0 1 0 0 0,0 0 0 0 0,1 0-1 0 0,0 1 1 0 0,0 0 0 0 0,1 0 0 0 0,-1 1 0 0 0,1 0-1 0 0,1 0 1 0 0,-1 1 0 0 0,1 0 0 0 0,1 0-1 0 0,-1 0 1 0 0,1 1 0 0 0,1-1 0 0 0,0 1 0 0 0,0 0-1 0 0,1 1 1 0 0,0-1 0 0 0,0 1 0 0 0,1-1-1 0 0,0 1 1 0 0,1 0 0 0 0,0 0 0 0 0,1 4-97 0 0,2 12 110 0 0,1 0 1 0 0,1-1 0 0 0,1 1-1 0 0,2-1 1 0 0,0 0-1 0 0,2-1 1 0 0,0 0 0 0 0,2 0-1 0 0,1-1 1 0 0,0-1 0 0 0,3 2-111 0 0,60 137-441 0 0,-74-158 293 0 0,0 1 0 0 0,-1-1-1 0 0,1 0 1 0 0,0 1-1 0 0,-1-1 1 0 0,0 0-1 0 0,0 1 1 0 0,0-1 0 0 0,0 1-1 0 0,0-1 1 0 0,-1 0-1 0 0,0 1 1 0 0,1-1-1 0 0,-1 0 1 0 0,0 1 0 0 0,-1-1-1 0 0,1 0 1 0 0,0 0-1 0 0,-1 0 1 0 0,0 0-1 0 0,0 0 1 0 0,0-1 0 0 0,0 1-1 0 0,0 0 1 0 0,0-1-1 0 0,-1 0 1 0 0,0 1-1 0 0,1-1 1 0 0,-1 0 0 0 0,0 0-1 0 0,0-1 1 0 0,0 1-1 0 0,0 0 1 0 0,0-1-1 0 0,0 0 1 0 0,0 0 0 0 0,-3 1 148 0 0,-5-1-1166 0 0</inkml:trace>
  <inkml:trace contextRef="#ctx0" brushRef="#br0" timeOffset="248.12">0 480 1624 0 0,'4'-7'4243'0'0,"58"-3"-3483"0"0,-52 10-669 0 0,157-13-64 0 0,-5-4-4129 0 0,-146 15 3075 0 0</inkml:trace>
  <inkml:trace contextRef="#ctx0" brushRef="#br0" timeOffset="524.863">855 478 1216 0 0,'-12'6'379'0'0,"1"1"-1"0"0,0 0 1 0 0,0 1 0 0 0,0 0-1 0 0,1 1 1 0 0,0 0 0 0 0,1 0-1 0 0,0 1 1 0 0,0 1 0 0 0,1-1-1 0 0,1 1 1 0 0,-1 0-1 0 0,2 1 1 0 0,-2 3-379 0 0,-62 178 770 0 0,65-174-859 0 0,-20 11-4297 0 0,20-30 3354 0 0</inkml:trace>
  <inkml:trace contextRef="#ctx0" brushRef="#br0" timeOffset="790.388">553 576 1128 0 0,'-6'-9'2206'0'0,"7"9"-2061"0"0,-1 0 0 0 0,1 0 0 0 0,-1 0 0 0 0,0-1-1 0 0,1 1 1 0 0,-1 0 0 0 0,0 0 0 0 0,1-1 0 0 0,-1 1 0 0 0,0 0 0 0 0,0 0 0 0 0,1-1 0 0 0,-1 1 0 0 0,0 0 0 0 0,0-1 0 0 0,1 1 0 0 0,-1 0 0 0 0,0-1 0 0 0,0 1 0 0 0,0 0 0 0 0,0-1 0 0 0,1 1 0 0 0,-1-1 0 0 0,0 1 0 0 0,0 0 0 0 0,0-1 0 0 0,0 1 0 0 0,0-1 0 0 0,0 1-1 0 0,0 0 1 0 0,0-1 0 0 0,0 1 0 0 0,0-1 0 0 0,0 1 0 0 0,-1 0 0 0 0,1-1 0 0 0,0 1 0 0 0,0-1-145 0 0,186 125 1087 0 0,-77-24-6497 0 0,-103-92 4053 0 0,-3-4 31 0 0</inkml:trace>
  <inkml:trace contextRef="#ctx0" brushRef="#br0" timeOffset="1070.023">1141 736 1312 0 0,'-41'92'3619'0'0,"-68"10"-2859"0"0,89-97-3960 0 0,20-5 2157 0 0</inkml:trace>
  <inkml:trace contextRef="#ctx0" brushRef="#br0" timeOffset="1347.083">1339 600 1368 0 0,'2'22'5105'0'0,"42"52"-4047"0"0,26-7-1012 0 0,-13-40-4603 0 0,-52-26 3501 0 0</inkml:trace>
  <inkml:trace contextRef="#ctx0" brushRef="#br0" timeOffset="1563.9">1648 666 1268 0 0,'-30'-1'3972'0'0,"-20"30"-2641"0"0,47-26-1085 0 0,-9 10-21 0 0,0 1 0 0 0,2 0-1 0 0,0 0 1 0 0,0 1 0 0 0,2 1-1 0 0,0 0 1 0 0,0 0 0 0 0,1 0-1 0 0,2 1 1 0 0,-1 0 0 0 0,2 0-1 0 0,-1 6-224 0 0,3-16 55 0 0,-26 111 0 0 0,-21 62-6034 0 0,46-167 4807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0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500 509 1428 0 0,'38'-49'1350'0'0,"-38"46"-1303"0"0,1 0 0 0 0,-2 0-1 0 0,1-1 1 0 0,0 1 0 0 0,-1 0 0 0 0,1 0-1 0 0,-1 0 1 0 0,0 0 0 0 0,0 0 0 0 0,0 0-1 0 0,0 0 1 0 0,-1 0 0 0 0,1 0-1 0 0,-1 1 1 0 0,0-1 0 0 0,0 0 0 0 0,0 1-1 0 0,0-1 1 0 0,0 1 0 0 0,0 0 0 0 0,-1 0-1 0 0,1 0 1 0 0,-3-2-47 0 0,-10-3 81 0 0,0 0-1 0 0,0 1 1 0 0,-1 1 0 0 0,0 0 0 0 0,0 2-1 0 0,0-1 1 0 0,0 2 0 0 0,0 0 0 0 0,-1 1-1 0 0,1 1 1 0 0,0 0 0 0 0,-1 1-1 0 0,1 1 1 0 0,0 0 0 0 0,0 1 0 0 0,0 1-1 0 0,0 1 1 0 0,0 0 0 0 0,1 1-1 0 0,0 1 1 0 0,0 0 0 0 0,1 1 0 0 0,0 0-1 0 0,0 1 1 0 0,1 1 0 0 0,0 0-1 0 0,1 1 1 0 0,0 1 0 0 0,-2 2-81 0 0,10-11 10 0 0,1-1-1 0 0,-1 0 1 0 0,1 1 0 0 0,-1 0 0 0 0,1-1-1 0 0,0 1 1 0 0,0 1 0 0 0,1-1-1 0 0,-1 0 1 0 0,1 1 0 0 0,-1-1 0 0 0,1 1-1 0 0,0 0 1 0 0,1-1 0 0 0,-1 1 0 0 0,0 0-1 0 0,1 0 1 0 0,0 0 0 0 0,0 1-1 0 0,0-1 1 0 0,1 0 0 0 0,-1 0 0 0 0,1 0-1 0 0,0 1 1 0 0,0-1 0 0 0,1 0 0 0 0,-1 0-1 0 0,1 1 1 0 0,0-1 0 0 0,0 0 0 0 0,0 0-1 0 0,1 0 1 0 0,-1 0 0 0 0,1 0-1 0 0,0-1 1 0 0,0 1 0 0 0,1 0 0 0 0,-1-1-1 0 0,1 0 1 0 0,-1 1 0 0 0,1-1 0 0 0,0 0-1 0 0,0 0 1 0 0,1-1 0 0 0,-1 1-1 0 0,0-1 1 0 0,1 1 0 0 0,0-1 0 0 0,-1 0-1 0 0,1 0 1 0 0,0-1 0 0 0,0 1 0 0 0,0-1-1 0 0,1 0-9 0 0,11 3 15 0 0,1-2 1 0 0,0 0-1 0 0,0 0 0 0 0,0-2 0 0 0,0 0 0 0 0,0-1 1 0 0,0-1-1 0 0,0 0 0 0 0,-1-2 0 0 0,1 0 0 0 0,-1 0 0 0 0,0-2 1 0 0,0 0-1 0 0,0 0 0 0 0,-1-2 0 0 0,0 0 0 0 0,0 0 1 0 0,-1-2-1 0 0,0 0 0 0 0,-1 0 0 0 0,0-1 0 0 0,-1-1 1 0 0,0 0-1 0 0,-1-1 0 0 0,0 0 0 0 0,-1-1 0 0 0,0 0 0 0 0,-1 0 1 0 0,-1-1-1 0 0,0 0 0 0 0,5-16-15 0 0,-3 5 84 0 0,-2-1 0 0 0,0 1 0 0 0,-2-2 0 0 0,0 1 0 0 0,-2 0 0 0 0,-2-1 0 0 0,0 0 0 0 0,-2-9-84 0 0,-41-106 952 0 0,39 139-910 0 0,1 4-32 0 0,1 1 1 0 0,0 0 0 0 0,-1-1-1 0 0,1 1 1 0 0,0-1-1 0 0,-1 1 1 0 0,1 0 0 0 0,-1-1-1 0 0,1 0 1 0 0,-1 1-1 0 0,0-1 1 0 0,1 1 0 0 0,-1-1-1 0 0,1 1 1 0 0,-1-1-1 0 0,0 0 1 0 0,1 0 0 0 0,-1 1-1 0 0,0-1 1 0 0,1 0-1 0 0,-1 0 1 0 0,0 0 0 0 0,1 0-1 0 0,-1 0 1 0 0,0 1-1 0 0,0-1 1 0 0,1-1 0 0 0,-1 1-1 0 0,0 0 1 0 0,1 0-1 0 0,-1 0 1 0 0,0 0 0 0 0,0 0-1 0 0,1-1 1 0 0,-1 1-1 0 0,1 0 1 0 0,-1-1 0 0 0,0 1-1 0 0,1 0 1 0 0,-1-1-1 0 0,1 1 1 0 0,-1-1 0 0 0,0 1-1 0 0,1-1 1 0 0,-1 1-1 0 0,1-1 1 0 0,0 1 0 0 0,-1-1-1 0 0,1 1 1 0 0,-1-1-1 0 0,1 0 1 0 0,0 1 0 0 0,0-1-1 0 0,-1 0 1 0 0,1 1-1 0 0,0-1 1 0 0,0 0 0 0 0,0 1-1 0 0,0-1 1 0 0,-1 0-1 0 0,1 0 1 0 0,0 1 0 0 0,0-1-1 0 0,1 0-10 0 0,-6 21 27 0 0,1 0 0 0 0,1 1 0 0 0,0-1 0 0 0,2 1 0 0 0,1 0 0 0 0,0-1 0 0 0,2 1-1 0 0,0 0 1 0 0,1-1 0 0 0,1 0 0 0 0,1 0 0 0 0,1 0 0 0 0,1 0 0 0 0,0-1 0 0 0,1 0 0 0 0,2-1 0 0 0,0 1-1 0 0,0-2 1 0 0,2 0 0 0 0,0 0 0 0 0,1-1 0 0 0,1 0 0 0 0,15 13-27 0 0,-21-22-15 0 0,1 0 0 0 0,0 0 0 0 0,0-1-1 0 0,1 0 1 0 0,0-1 0 0 0,0 0 0 0 0,0 0 0 0 0,0-1 0 0 0,1-1 0 0 0,-1 0-1 0 0,1 0 1 0 0,0-1 0 0 0,0 0 0 0 0,0-1 0 0 0,0 0 0 0 0,0-1 0 0 0,12-1 15 0 0,-14-1-36 0 0,1-1-1 0 0,-1 0 1 0 0,0-1 0 0 0,0 0 0 0 0,0 0 0 0 0,0-1 0 0 0,0 0 0 0 0,-1 0 0 0 0,0-1 0 0 0,-1 0 0 0 0,1-1 0 0 0,-1 0 0 0 0,0 0 0 0 0,-1 0 0 0 0,1-1 0 0 0,-1 0-1 0 0,-1 0 1 0 0,0-1 0 0 0,0 0 0 0 0,-1 1 0 0 0,1-4 36 0 0,23-111 238 0 0,-28 123-236 0 0,-1-1 0 0 0,1 0 0 0 0,0 1 0 0 0,-1-1 0 0 0,1 1 0 0 0,-1-1 0 0 0,0 1 0 0 0,1-1 0 0 0,-1 1 0 0 0,1-1 0 0 0,-1 1 0 0 0,0-1 0 0 0,1 1 0 0 0,-1 0 1 0 0,0-1-1 0 0,0 1 0 0 0,1 0 0 0 0,-1 0 0 0 0,0-1 0 0 0,0 1 0 0 0,1 0 0 0 0,-1 0 0 0 0,0 0 0 0 0,0 0 0 0 0,1 0 0 0 0,-1 0 0 0 0,0 0 0 0 0,0 0 0 0 0,1 0 1 0 0,-1 1-1 0 0,0-1 0 0 0,0 0 0 0 0,1 0 0 0 0,-1 1 0 0 0,0-1 0 0 0,0 0 0 0 0,1 1 0 0 0,-1-1 0 0 0,1 1 0 0 0,-1-1 0 0 0,0 1 0 0 0,1-1 0 0 0,-1 1 0 0 0,1-1 1 0 0,-1 1-1 0 0,1 0 0 0 0,-1-1 0 0 0,1 1 0 0 0,0 0 0 0 0,-1-1 0 0 0,1 1 0 0 0,0 0 0 0 0,0 0 0 0 0,-1-1 0 0 0,1 1 0 0 0,0 0 0 0 0,0 0 0 0 0,0-1 0 0 0,0 1 1 0 0,0 1-3 0 0,-1 2 5 0 0,0 1 0 0 0,1-1 0 0 0,0 1 0 0 0,0-1 0 0 0,0 1 0 0 0,1 0 0 0 0,-1-1 0 0 0,1 1 0 0 0,0-1 0 0 0,1 1 1 0 0,-1-1-1 0 0,1 0 0 0 0,-1 1 0 0 0,1-1 0 0 0,1 0 0 0 0,-1 0 0 0 0,0 0 0 0 0,1-1 0 0 0,0 1 0 0 0,0 0 1 0 0,0-1-1 0 0,0 0 0 0 0,1 0 0 0 0,-1 0 0 0 0,1 0 0 0 0,0 0 0 0 0,0-1 0 0 0,0 0 0 0 0,0 0 0 0 0,0 0 0 0 0,2 1-4 0 0,148 28 96 0 0,-143-30-87 0 0,1-2 1 0 0,-1 1-1 0 0,1-2 0 0 0,-1 1 1 0 0,1-2-1 0 0,-1 1 1 0 0,0-2-1 0 0,0 1 0 0 0,0-1 1 0 0,-1-1-1 0 0,1 0 0 0 0,-1-1 1 0 0,0 0-1 0 0,5-4-10 0 0,-10 6-7 0 0,-1 0 0 0 0,0 0 0 0 0,0-1-1 0 0,0 1 1 0 0,-1-1 0 0 0,1 0 0 0 0,-1 0 0 0 0,0 0-1 0 0,-1-1 1 0 0,1 1 0 0 0,-1 0 0 0 0,0-1 0 0 0,0 0 0 0 0,-1 1-1 0 0,0-1 1 0 0,0 0 0 0 0,0 0 0 0 0,-1 0 0 0 0,0-3 7 0 0,0 7 66 0 0,0-33 520 0 0,-7 23-392 0 0,-2 37-149 0 0,8 238 658 0 0,4-182-526 0 0,-3 0 0 0 0,-4-1 0 0 0,-12 64-177 0 0,15-131 39 0 0,0 0 0 0 0,-2-1 0 0 0,1 1 1 0 0,-2-1-1 0 0,0 1 0 0 0,0-1 0 0 0,-1 0 0 0 0,0-1 0 0 0,-1 1 0 0 0,-1-1 1 0 0,0 0-1 0 0,0 0 0 0 0,-1-1 0 0 0,0 0 0 0 0,-1-1 0 0 0,0 0 0 0 0,-1 0 0 0 0,1-1 1 0 0,-2 0-1 0 0,1 0 0 0 0,-1-2 0 0 0,0 1 0 0 0,-1-1 0 0 0,1-1 0 0 0,-1 0 0 0 0,0 0 1 0 0,-1-1-1 0 0,1-1 0 0 0,-6 1-39 0 0,12-5-1 0 0,0 1 0 0 0,0-1 0 0 0,1 0 0 0 0,-1-1 0 0 0,0 1 0 0 0,1-1 0 0 0,-1 0 0 0 0,1-1 0 0 0,0 1 0 0 0,0-1 1 0 0,0 0-1 0 0,0 0 0 0 0,0-1 0 0 0,1 1 0 0 0,0-1 0 0 0,-1 0 0 0 0,1 0 0 0 0,1-1 0 0 0,-1 1 0 0 0,0-1 0 0 0,1 0 0 0 0,0 0 0 0 0,0 0 0 0 0,1 0 0 0 0,0-1 0 0 0,-1 1 0 0 0,2-1 1 0 0,-2-3 0 0 0,-23-162-880 0 0,29 144 509 0 0,1 1 0 0 0,1 0 0 0 0,1 1 0 0 0,1-1 0 0 0,2 1 0 0 0,0 1 0 0 0,2 0 0 0 0,0 0 0 0 0,2 1 0 0 0,1 0 0 0 0,0 1 0 0 0,2 1 0 0 0,0 0 0 0 0,2 2 0 0 0,0-1 0 0 0,1 2 0 0 0,6-4 371 0 0,78-44-2471 0 0,-51 37 1295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09:3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5 220 1248 0 0,'-3'4'3368'0'0,"1"52"-2249"0"0,5-48-1091 0 0,-1-1 1 0 0,2 0-1 0 0,-1 0 1 0 0,0-1 0 0 0,1 1-1 0 0,1 0 1 0 0,-1-1 0 0 0,1 0-1 0 0,0 0 1 0 0,0-1 0 0 0,0 1-1 0 0,1-1 1 0 0,0 0 0 0 0,0-1-1 0 0,1 1 1 0 0,-1-1 0 0 0,1-1-1 0 0,0 1 1 0 0,0-1-1 0 0,0 0 1 0 0,0-1 0 0 0,0 1-1 0 0,1-1 1 0 0,-1-1 0 0 0,1 0-1 0 0,-1 0 1 0 0,1 0 0 0 0,0-1-1 0 0,2 0-28 0 0,1 0-19 0 0,0 0-1 0 0,0-1 0 0 0,1-1 1 0 0,-1 1-1 0 0,0-2 0 0 0,0 1 1 0 0,-1-2-1 0 0,1 0 0 0 0,-1 0 1 0 0,1 0-1 0 0,-1-1 0 0 0,-1-1 1 0 0,1 0-1 0 0,-1 0 1 0 0,0-1-1 0 0,0 0 0 0 0,-1-1 1 0 0,0 0-1 0 0,2-3 20 0 0,-2-30 1379 0 0,-8 39-1161 0 0,0-25 2183 0 0,-7 11-1591 0 0,5 16-766 0 0,2 0 1 0 0,0 0 10 0 0,0 0-17 0 0,0 0-5 0 0,0 0-2 0 0,-12-13 4 0 0,20 262 138 0 0,14 71-151 0 0,-22-316-11 0 0,0-1-1 0 0,0 0 1 0 0,0 1-1 0 0,0-1 0 0 0,-1 0 1 0 0,0 1-1 0 0,1-1 1 0 0,-1 0-1 0 0,-1 0 0 0 0,1 0 1 0 0,0 0-1 0 0,-1 0 1 0 0,1 0-1 0 0,-1 0 0 0 0,0 0 1 0 0,0 0-1 0 0,0-1 0 0 0,0 1 1 0 0,0-1-1 0 0,-1 0 1 0 0,1 1-1 0 0,-1-1 0 0 0,0 0 1 0 0,0 0-1 0 0,1-1 1 0 0,-1 1-1 0 0,0-1 0 0 0,0 1 1 0 0,-1-1-1 0 0,1 0 1 0 0,0 0-1 0 0,0 0 0 0 0,0-1 1 0 0,-1 1-1 0 0,1-1 1 0 0,0 0-1 0 0,-1 0 0 0 0,1 0 1 0 0,-1 0-11 0 0,-3-6-29 0 0,-1 0 1 0 0,1-1-1 0 0,0 1 1 0 0,1-2 0 0 0,-1 1-1 0 0,2-1 1 0 0,-1 1-1 0 0,1-2 1 0 0,0 1-1 0 0,0-1 1 0 0,1 1 0 0 0,1-1-1 0 0,-1 0 1 0 0,1 0-1 0 0,1-1 1 0 0,0 1-1 0 0,0-1 1 0 0,1 1-1 0 0,0-1 1 0 0,0 0 0 0 0,1 1-1 0 0,1-1 1 0 0,-1 0-1 0 0,2 1 1 0 0,-1-1-1 0 0,1 1 1 0 0,1-1 0 0 0,0 1-1 0 0,0 0 1 0 0,1 0-1 0 0,0 0 1 0 0,0 1-1 0 0,1-1 1 0 0,0 1 0 0 0,1 0-1 0 0,-1 1 1 0 0,6-5 28 0 0,19-26-1106 0 0,2 2 1 0 0,2 2 0 0 0,1 1-1 0 0,2 1 1 0 0,0 3 0 0 0,17-9 1105 0 0,-28 19-829 0 0,13-10-392 0 0</inkml:trace>
  <inkml:trace contextRef="#ctx0" brushRef="#br0" timeOffset="233.465">828 2 1696 0 0,'3'-1'104'0'0,"-1"1"-1"0"0,1 0 0 0 0,0 0 1 0 0,-1 0-1 0 0,1 0 0 0 0,-1 1 1 0 0,1-1-1 0 0,0 1 1 0 0,-1-1-1 0 0,1 1 0 0 0,-1 0 1 0 0,0 0-1 0 0,1 0 1 0 0,-1 0-1 0 0,0 1 0 0 0,1-1 1 0 0,-1 1-1 0 0,0-1 0 0 0,0 1 1 0 0,0 0-1 0 0,0 0 1 0 0,-1 0-1 0 0,1 0 0 0 0,0 0 1 0 0,-1 0-1 0 0,1 0 1 0 0,0 2-104 0 0,0-2 123 0 0,13 13-32 0 0,-1 1 0 0 0,0 0 0 0 0,-2 0 0 0 0,0 1 0 0 0,0 1 0 0 0,-2 0 0 0 0,0 1 0 0 0,-1 0 0 0 0,-1 0 0 0 0,-1 1 0 0 0,-1 0 0 0 0,0 0 0 0 0,-2 0 0 0 0,0 1 1 0 0,-2-1-1 0 0,0 1 0 0 0,-1 0 0 0 0,-1 0 0 0 0,-1 0 0 0 0,0 0 0 0 0,-2 0 0 0 0,-1-1 0 0 0,0 1 0 0 0,-2-1 0 0 0,0 0 0 0 0,-1 0 0 0 0,-1-1 0 0 0,-1 0 0 0 0,-1-1 0 0 0,0 1 0 0 0,-1-2 0 0 0,-3 3-91 0 0,-6 3-532 0 0,-1-2 0 0 0,-1 0 1 0 0,-1-1-1 0 0,-1-1 0 0 0,0-2 0 0 0,-1 0 0 0 0,-1-2 0 0 0,-1 0 1 0 0,-22 8 531 0 0,17-11-1230 0 0</inkml:trace>
  <inkml:trace contextRef="#ctx0" brushRef="#br0" timeOffset="713.539">1248 317 1180 0 0,'13'-5'3998'0'0,"19"9"-3321"0"0,-31-4-515 0 0,265 1 1636 0 0,-71-1-4991 0 0,-167 3 1975 0 0,6 14 38 0 0</inkml:trace>
  <inkml:trace contextRef="#ctx0" brushRef="#br0" timeOffset="884.036">1397 532 2008 0 0,'21'6'696'0'0,"2"-2"-228"0"0,-10-4-20 0 0,31 3 76 0 0,-12-1-260 0 0,-1-2-8 0 0,4 0-24 0 0,6 0-476 0 0,-27 0-268 0 0,11 0-620 0 0,5 0 44 0 0</inkml:trace>
  <inkml:trace contextRef="#ctx0" brushRef="#br0" timeOffset="11567.238">2272 193 1044 0 0,'0'-21'1818'0'0,"1"11"-1727"0"0,-1 10-74 0 0,0-1 0 0 0,1 1-1 0 0,-1-1 1 0 0,0 0 0 0 0,0 1 0 0 0,1-1 0 0 0,-1 0-1 0 0,0 1 1 0 0,0-1 0 0 0,0 0 0 0 0,0 0 0 0 0,0 1 0 0 0,0-1-1 0 0,0 0 1 0 0,0 1 0 0 0,0-1 0 0 0,0 0 0 0 0,0 1 0 0 0,-1-1-1 0 0,1 0 1 0 0,0 1 0 0 0,0-1 0 0 0,-1 0 0 0 0,1 1-1 0 0,0-1 1 0 0,-1 0 0 0 0,1 1 0 0 0,-1-1 0 0 0,1 1 0 0 0,-1-1-1 0 0,1 1 1 0 0,-1-1 0 0 0,1 1 0 0 0,-1-1 0 0 0,1 1 0 0 0,-1 0-1 0 0,0-1 1 0 0,1 1 0 0 0,-1 0 0 0 0,0-1 0 0 0,1 1-1 0 0,-1 0 1 0 0,0 0 0 0 0,1 0 0 0 0,-1 0 0 0 0,0 0 0 0 0,1 0-1 0 0,-1 0 1 0 0,0 0 0 0 0,0 0 0 0 0,1 0 0 0 0,-1 0 0 0 0,0 0-1 0 0,1 0 1 0 0,-1 0 0 0 0,0 1-17 0 0,-13 1 129 0 0,2-2-70 0 0,0 1 1 0 0,0 1 0 0 0,0 0-1 0 0,1 1 1 0 0,-1 0 0 0 0,0 1-1 0 0,1 0 1 0 0,0 1 0 0 0,0 0-1 0 0,0 1 1 0 0,1 0-1 0 0,0 1 1 0 0,0 0 0 0 0,0 0-1 0 0,-2 4-59 0 0,-1 3 99 0 0,1 0 0 0 0,0 1 0 0 0,1 1 0 0 0,1 0 0 0 0,0 0 0 0 0,1 1 0 0 0,1 0 0 0 0,0 1 0 0 0,1 0 0 0 0,1 0 0 0 0,1 0 0 0 0,1 1 0 0 0,0 0 0 0 0,2 0 0 0 0,0 0 0 0 0,1 0 0 0 0,1 4-99 0 0,3 2 75 0 0,1 0 0 0 0,1 1 0 0 0,1-2 0 0 0,1 1 0 0 0,2-1 0 0 0,0 0 0 0 0,2-1 0 0 0,6 11-75 0 0,52 158 320 0 0,-68-182-303 0 0,0-1 0 0 0,-1 0 0 0 0,0 0-1 0 0,0 0 1 0 0,-1 0 0 0 0,0 1 0 0 0,-1-1 0 0 0,0 0-1 0 0,0-1 1 0 0,-1 1 0 0 0,0 0 0 0 0,-1-1 0 0 0,1 1-1 0 0,-2-1 1 0 0,1 0 0 0 0,-1 0 0 0 0,0-1-1 0 0,-1 1 1 0 0,0-1 0 0 0,0-1 0 0 0,-6 6-17 0 0,-163 106 231 0 0,167-114-237 0 0,-14 10 286 0 0,40-15-109 0 0,21-4-139 0 0,94 20 16 0 0,-122-10-48 0 0,-1 0-1 0 0,0 0 1 0 0,-1 1-1 0 0,1 0 1 0 0,-1 1-1 0 0,0 0 1 0 0,-1 0-1 0 0,0 1 1 0 0,0 0-1 0 0,0 0 1 0 0,-1 1-1 0 0,-1 0 1 0 0,1 1-1 0 0,-1-1 1 0 0,-1 1-1 0 0,0 0 1 0 0,0 0-1 0 0,-1 1 1 0 0,0 0-1 0 0,-1-1 1 0 0,-1 1-1 0 0,1 0 1 0 0,-1 1-1 0 0,-1-1 1 0 0,0 0-1 0 0,-1 1 1 0 0,1 24 25 0 0,-1 0 0 0 0,-2 0-1 0 0,-1 0 1 0 0,-2-1-1 0 0,-1 0 1 0 0,-2 0-1 0 0,-6 14-24 0 0,-41 170-416 0 0,56-216 283 0 0,-1 0 0 0 0,1 0 0 0 0,0 0 0 0 0,0 0 0 0 0,1 0 0 0 0,-1 0 1 0 0,1 0-1 0 0,-1 0 0 0 0,1 0 0 0 0,0 0 0 0 0,0-1 0 0 0,0 1 0 0 0,1-1 0 0 0,-1 0 1 0 0,1 0-1 0 0,-1 1 0 0 0,1-1 0 0 0,-1-1 0 0 0,1 1 0 0 0,0 0 0 0 0,0-1 0 0 0,0 1 0 0 0,0-1 1 0 0,0 0-1 0 0,0 0 0 0 0,1 0 0 0 0,-1-1 0 0 0,0 1 0 0 0,0-1 0 0 0,1 0 0 0 0,-1 0 0 0 0,0 0 1 0 0,1 0-1 0 0,-1 0 0 0 0,0-1 0 0 0,0 1 0 0 0,1-1 0 0 0,-1 0 0 0 0,2-1 133 0 0,30-12-1142 0 0</inkml:trace>
  <inkml:trace contextRef="#ctx0" brushRef="#br0" timeOffset="38677.088">460 2189 1368 0 0,'0'-34'1355'0'0,"0"31"-1262"0"0,0 3 21 0 0,0 0 14 0 0,0 0-2 0 0,5-4-46 0 0,22-18 431 0 0,-27 21-412 0 0,0 1 15 0 0,-4 2 1838 0 0,-26 40-1840 0 0,-155 181 412 0 0,163-204-555 0 0,12-7 75 0 0,-1-1-1 0 0,0-1 0 0 0,-1 0 0 0 0,0 0 1 0 0,-1-2-1 0 0,0 1 0 0 0,0-1 1 0 0,-1-1-1 0 0,0-1 0 0 0,0 0 0 0 0,-1 0 1 0 0,0-2-1 0 0,0 0 0 0 0,-7 1-43 0 0,19-7-4 0 0,0 0 1 0 0,1-1-1 0 0,-1 1 0 0 0,1-1 0 0 0,-1 0 0 0 0,1 0 0 0 0,0 1 0 0 0,0-1 1 0 0,0-1-1 0 0,0 1 0 0 0,0 0 0 0 0,1 0 0 0 0,0-1 0 0 0,0 1 1 0 0,-1-1-1 0 0,2 1 0 0 0,-1-1 0 0 0,0 1 0 0 0,1-1 0 0 0,0 0 0 0 0,0 1 1 0 0,0-1-1 0 0,0 1 0 0 0,0-1 0 0 0,1 0 0 0 0,0 1 0 0 0,0-4 4 0 0,0-2 45 0 0,45-105-188 0 0,-43 112 146 0 0,0 0 0 0 0,1 1 0 0 0,-1-1-1 0 0,1 1 1 0 0,0 0 0 0 0,-1 0 0 0 0,1 0-1 0 0,0 0 1 0 0,0 1 0 0 0,-1-1 0 0 0,1 1-1 0 0,0 0 1 0 0,0 0 0 0 0,0 0 0 0 0,0 1-1 0 0,-1 0 1 0 0,1-1 0 0 0,0 1 0 0 0,-1 0-1 0 0,1 1 1 0 0,0-1 0 0 0,-1 1 0 0 0,0-1-1 0 0,1 1 1 0 0,1 1-3 0 0,18 5-9 0 0,19 7-1 0 0,1-3 1 0 0,-1-1-1 0 0,2-3 0 0 0,-1-1 0 0 0,1-2 0 0 0,0-2 0 0 0,1-2 1 0 0,-1-2-1 0 0,0-2 0 0 0,0-1 0 0 0,-1-3 0 0 0,28-8 10 0 0,-70 16 0 0 0,0-1 0 0 0,0 0 0 0 0,1 0 0 0 0,-1 0 0 0 0,0 0 0 0 0,0 0 0 0 0,1 0 0 0 0,-1-1 0 0 0,0 1 0 0 0,0 0 0 0 0,0-1 0 0 0,1 1 0 0 0,-1-1 0 0 0,0 1 0 0 0,0-1 0 0 0,0 1 0 0 0,0-1 0 0 0,0 0 0 0 0,0 1-1 0 0,0-1 1 0 0,0 0 0 0 0,0 0 0 0 0,0 0 0 0 0,0 0 0 0 0,0 0 0 0 0,-1 0 0 0 0,1 0 0 0 0,0 0 0 0 0,-1 0 0 0 0,1 0 0 0 0,-1 0 0 0 0,1-1 0 0 0,-1 1 0 0 0,0 0 0 0 0,1 0 0 0 0,-1-1 0 0 0,0 1 0 0 0,0 0 0 0 0,0 0 0 0 0,0-1 0 0 0,0 1 0 0 0,0 0-1 0 0,0 0 1 0 0,0-1 0 0 0,-1 1 0 0 0,1 0 0 0 0,0 0 0 0 0,-1 0 0 0 0,1-1 0 0 0,-1 1 0 0 0,1 0 0 0 0,-1 0 0 0 0,0 0 0 0 0,1 0 0 0 0,-1 0 0 0 0,0 0 0 0 0,0 0 0 0 0,0 0 0 0 0,0 0 0 0 0,0 0 0 0 0,0 1 0 0 0,0-1 0 0 0,-77-33-360 0 0,-95 24-1883 0 0,144 10 507 0 0,11 0 518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1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57 1224 0 0,'-4'0'688'0'0,"-37"-12"665"0"0,2 0 1422 0 0,499 0-264 0 0,-243-8-4699 0 0,-175 19-1299 0 0,-44 1 2211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1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1600 0 0,'20'8'780'0'0,"6"-1"-144"0"0,4-1-16 0 0,8-2-68 0 0,-1-4-188 0 0,6 1 76 0 0,-22-1-64 0 0,13 0-203 0 0,7 0-121 0 0,3 0 0 0 0,49-16-369 0 0,-47 11-419 0 0,2 0-616 0 0,-4 0 24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1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20 984 0 0,'-12'0'4782'0'0,"40"-2"-3590"0"0,49-1-929 0 0,117-9 300 0 0,-138 14-3140 0 0,-64-5 722 0 0,4 1 687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1060 0 0,'0'0'363'0'0,"0"0"-70"0"0,0 0-21 0 0,0 0 34 0 0,0 0-20 0 0,0 0-32 0 0,0 0-1 0 0,0 0 109 0 0,0 0 1 0 0,0 0-2 0 0,0 0-2 0 0,0 0-76 0 0,0 0-28 0 0,0 0-49 0 0,0 0 47 0 0,0 0-33 0 0,4-2-35 0 0,102-104 546 0 0,-92 97-705 0 0,2 2 1 0 0,-1 0 0 0 0,1 0 0 0 0,0 1 0 0 0,0 1 0 0 0,0 1-1 0 0,1 0 1 0 0,-1 1 0 0 0,1 1 0 0 0,0 1 0 0 0,0 0 0 0 0,8 1-27 0 0,-20 0 5 0 0,-1 0 0 0 0,0 0 0 0 0,0 0 0 0 0,0 1 0 0 0,0-1 0 0 0,0 1 0 0 0,0 0 0 0 0,0 0 0 0 0,0 1 0 0 0,0-1 0 0 0,0 1 0 0 0,0 0 0 0 0,-1 0 0 0 0,1 0 0 0 0,-1 0 0 0 0,1 1 1 0 0,-1-1-1 0 0,0 1 0 0 0,0 0 0 0 0,0 0 0 0 0,0 0 0 0 0,-1 0 0 0 0,1 0 0 0 0,-1 1 0 0 0,0-1 0 0 0,0 1 0 0 0,0 0 0 0 0,0 0 0 0 0,-1-1 0 0 0,1 1 0 0 0,-1 0 0 0 0,0 0 0 0 0,0 0 0 0 0,-1 1 0 0 0,1-1 0 0 0,-1 0 1 0 0,0 0-1 0 0,0 4-5 0 0,-34 152 179 0 0,-90 21 128 0 0,53-92-67 0 0,71-88-236 0 0,-1 0-1 0 0,1 0 1 0 0,-1-1 0 0 0,1 1 0 0 0,-1 0 0 0 0,1 0 0 0 0,-1 0-1 0 0,1 0 1 0 0,0 0 0 0 0,-1 0 0 0 0,1 0 0 0 0,0 0 0 0 0,0 0-1 0 0,0 0 1 0 0,0 0 0 0 0,0 0 0 0 0,0 0 0 0 0,0 0 0 0 0,0 0 0 0 0,0 0-1 0 0,0 0 1 0 0,1 0 0 0 0,-1 0 0 0 0,0 0 0 0 0,1 0 0 0 0,-1 0-1 0 0,1-1 1 0 0,-1 1 0 0 0,1 0 0 0 0,-1 0 0 0 0,1 0 0 0 0,-1 0-1 0 0,1-1 1 0 0,0 1 0 0 0,0 0 0 0 0,-1-1 0 0 0,1 1 0 0 0,0-1-1 0 0,0 1 1 0 0,0-1 0 0 0,0 1 0 0 0,-1-1 0 0 0,1 1 0 0 0,0-1-1 0 0,0 0 1 0 0,0 1 0 0 0,0-1 0 0 0,0 0 0 0 0,0 0 0 0 0,0 0 0 0 0,0 0-1 0 0,0 0 1 0 0,0 0 0 0 0,0 0 0 0 0,0 0 0 0 0,0 0 0 0 0,0 0-1 0 0,0-1-3 0 0,77 4-18 0 0,-64-4 95 0 0,290 1-2654 0 0,-291 6 643 0 0,-11-4 755 0 0</inkml:trace>
  <inkml:trace contextRef="#ctx0" brushRef="#br0" timeOffset="1555.863">1030 275 1424 0 0,'0'0'179'0'0,"0"0"-43"0"0,0 0-17 0 0,0 0 32 0 0,0 0-54 0 0,0 0 36 0 0,0 0 66 0 0,0 0 10 0 0,0 0-15 0 0,0 0-80 0 0,0 0 35 0 0,0 0 60 0 0,0 0-67 0 0,0 0-93 0 0,0 0 23 0 0,0 0 38 0 0,0 0-24 0 0,0 0 60 0 0,0 0-54 0 0,0 0 2 0 0,0 0-58 0 0,0 0-17 0 0,0 0-4 0 0,0 0 2 0 0,0 0-3 0 0,0 0 0 0 0,0 0-3 0 0,0 0 41 0 0,0 0 136 0 0,0 0-12 0 0,0 0 18 0 0,0 0-34 0 0,0 0-115 0 0,0 0-10 0 0,0 0 18 0 0,0 0 62 0 0,0 0 65 0 0,0 0 28 0 0,0 0-45 0 0,0 0-39 0 0,0 0-92 0 0,0 0-10 0 0,0 0 124 0 0,0 0-10 0 0,0 0 2 0 0,0 0-96 0 0,0 0-40 0 0,0 0 54 0 0,0 0-40 0 0,0 0 38 0 0,0 0-48 0 0,0 0 42 0 0,0 0-61 0 0,0 0-10 0 0,0 0 106 0 0,0 0 17 0 0,0 0-32 0 0,0 0 5 0 0,-21 0 1733 0 0,21 0-1801 0 0,1 0-1 0 0,-1 0 0 0 0,0 1 1 0 0,0-1-1 0 0,0 0 0 0 0,0 0 1 0 0,0 1-1 0 0,0-1 0 0 0,1 0 0 0 0,-1 0 1 0 0,0 1-1 0 0,0-1 0 0 0,0 0 1 0 0,0 0-1 0 0,0 1 0 0 0,0-1 1 0 0,0 0-1 0 0,0 0 0 0 0,0 1 0 0 0,0-1 1 0 0,0 0-1 0 0,0 0 0 0 0,0 1 1 0 0,0-1-1 0 0,-1 0 0 0 0,1 1 1 0 0,0-1-1 0 0,0 0 0 0 0,0 0 0 0 0,0 0 1 0 0,0 1-1 0 0,-1-1-4 0 0,43 8-42 0 0,47-12 86 0 0,0-3 0 0 0,-1-5 1 0 0,0-3-1 0 0,8-7-44 0 0,-95 22-12 0 0,0 0 0 0 0,0 0 0 0 0,0 0 0 0 0,-1 0 0 0 0,1 0 0 0 0,0 0 0 0 0,0 0 0 0 0,0 0 0 0 0,-1 0 1 0 0,1 0-1 0 0,0 0 0 0 0,0 0 0 0 0,-1-1 0 0 0,1 1 0 0 0,0 0 0 0 0,0-1 0 0 0,-1 1 0 0 0,1 0 0 0 0,0-1 0 0 0,-1 1 0 0 0,1-1 0 0 0,0 1 0 0 0,-1-1 0 0 0,1 1 0 0 0,-1-1 0 0 0,1 0 0 0 0,-1 1 0 0 0,1-1 0 0 0,-1 0 0 0 0,0 1 0 0 0,1-1 0 0 0,-1 0 0 0 0,0 1 0 0 0,1-1 0 0 0,-1 0 0 0 0,0 0 0 0 0,0 0 1 0 0,0 1-1 0 0,1-1 0 0 0,-1 0 0 0 0,0 0 0 0 0,0 0 0 0 0,0 1 0 0 0,-1-1 0 0 0,1 0 0 0 0,0 0 0 0 0,0 1 0 0 0,0-1 0 0 0,0 0 0 0 0,-1 0 0 0 0,1 1 0 0 0,0-1 0 0 0,-1 0 0 0 0,1 0 0 0 0,-1 1 0 0 0,1-1 0 0 0,-1 0 0 0 0,1 1 0 0 0,-1-1 0 0 0,1 1 0 0 0,-1-1 0 0 0,1 1 0 0 0,-1-1 0 0 0,0 1 0 0 0,1-1 1 0 0,-1 1-1 0 0,0-1 12 0 0,-48-29-520 0 0,22 24 467 0 0,0 0-1 0 0,-1 2 0 0 0,1 1 0 0 0,-1 1 0 0 0,0 1 0 0 0,1 2 1 0 0,-1 0-1 0 0,0 2 0 0 0,1 1 0 0 0,0 2 0 0 0,0 0 0 0 0,-21 9 54 0 0,37-13 47 0 0,-1 0 1 0 0,1 1-1 0 0,-1 1 0 0 0,1 0 0 0 0,0 0 0 0 0,0 1 1 0 0,1 1-1 0 0,0 0 0 0 0,0 0 0 0 0,0 1 0 0 0,0 0 1 0 0,1 1-1 0 0,1 0 0 0 0,-1 0 0 0 0,1 1 0 0 0,1 0 0 0 0,-1 0 1 0 0,2 1-1 0 0,-1 0 0 0 0,1 0 0 0 0,1 1 0 0 0,0 0 1 0 0,0 0-1 0 0,1 0 0 0 0,1 0 0 0 0,-3 11-47 0 0,6-16 13 0 0,1 0 0 0 0,0 0 0 0 0,0 0 1 0 0,1 0-1 0 0,-1-1 0 0 0,1 1 0 0 0,1 0 0 0 0,-1-1 0 0 0,1 1 0 0 0,0-1 0 0 0,0 0 0 0 0,0 0 0 0 0,1 0 1 0 0,-1 0-1 0 0,1-1 0 0 0,1 1 0 0 0,-1-1 0 0 0,1 0 0 0 0,-1 0 0 0 0,1-1 0 0 0,0 0 0 0 0,0 1 0 0 0,1-2 1 0 0,-1 1-1 0 0,2 0-13 0 0,145 51 170 0 0,93-29-1103 0 0,8-66-3692 0 0,-199 22 3381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1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21 119 1636 0 0,'-19'-3'2784'0'0,"18"1"-2747"0"0,1-1 0 0 0,0 0-1 0 0,0 1 1 0 0,0-1-1 0 0,0 1 1 0 0,1-1 0 0 0,-1 0-1 0 0,1 1 1 0 0,-1-1 0 0 0,1 1-1 0 0,0 0 1 0 0,0-1-1 0 0,0 1 1 0 0,0-1 0 0 0,1 1-1 0 0,-1 0 1 0 0,0 0-1 0 0,1 0 1 0 0,0 0 0 0 0,-1 0-1 0 0,1 0 1 0 0,0 0-1 0 0,0 1 1 0 0,0-1 0 0 0,0 1-1 0 0,1-1 1 0 0,-1 1-1 0 0,0 0 1 0 0,1 0 0 0 0,-1 0-1 0 0,0 0 1 0 0,1 0 0 0 0,-1 0-1 0 0,1 1 1 0 0,-1-1-1 0 0,1 1 1 0 0,0 0 0 0 0,-1 0-1 0 0,1 0 1 0 0,-1 0-1 0 0,1 0 1 0 0,0 0 0 0 0,-1 1-1 0 0,1-1 1 0 0,-1 1-1 0 0,1 0-36 0 0,2-2 61 0 0,3-1-34 0 0,0-1-1 0 0,0 2 1 0 0,1-1-1 0 0,-1 1 1 0 0,0 0-1 0 0,1 1 1 0 0,-1 0-1 0 0,1 0 0 0 0,-1 1 1 0 0,1 0-1 0 0,-1 0 1 0 0,0 1-1 0 0,1 0 1 0 0,-1 1-1 0 0,0-1 1 0 0,0 2-1 0 0,-1-1 1 0 0,1 1-1 0 0,-1 0 1 0 0,0 1-1 0 0,0-1 1 0 0,0 2-1 0 0,0-1 0 0 0,-1 1 1 0 0,0 0-1 0 0,0 0 1 0 0,-1 0-1 0 0,0 1 1 0 0,0 0-1 0 0,3 6-26 0 0,-8-7 15 0 0,-1 0 0 0 0,-1 0-1 0 0,1 0 1 0 0,-1 0-1 0 0,0 0 1 0 0,-1 0 0 0 0,1-1-1 0 0,-1 1 1 0 0,0-1 0 0 0,0 0-1 0 0,-1 0 1 0 0,0 0 0 0 0,0 0-1 0 0,0 0 1 0 0,0-1-1 0 0,-1 0 1 0 0,1 0 0 0 0,-1 0-1 0 0,0 0 1 0 0,-1-1 0 0 0,-3 2-15 0 0,-161 90 45 0 0,178-115-4447 0 0,3 5 3336 0 0</inkml:trace>
  <inkml:trace contextRef="#ctx0" brushRef="#br0" timeOffset="292.681">535 1 1008 0 0,'-55'3'2308'0'0,"46"-1"-2153"0"0,-1-1 0 0 0,1 1-1 0 0,0 1 1 0 0,1 0-1 0 0,-1 0 1 0 0,0 1 0 0 0,1 0-1 0 0,0 0 1 0 0,0 1-1 0 0,0 0 1 0 0,0 1 0 0 0,1 0-1 0 0,0 0 1 0 0,0 0-1 0 0,1 1 1 0 0,-1 0 0 0 0,2 0-1 0 0,-1 1 1 0 0,1-1-1 0 0,0 1 1 0 0,0 0 0 0 0,1 1-1 0 0,0-1 1 0 0,1 1-1 0 0,0 0 1 0 0,0 0 0 0 0,0 5-155 0 0,7-6-17 0 0,0 0 0 0 0,1 0 0 0 0,0-1 0 0 0,0 1 1 0 0,0-1-1 0 0,1 0 0 0 0,1 0 0 0 0,-1-1 0 0 0,1 0 1 0 0,0 0-1 0 0,0-1 0 0 0,1 1 0 0 0,0-2 0 0 0,-1 1 1 0 0,2-1-1 0 0,-1 0 0 0 0,0-1 0 0 0,1 0 0 0 0,0 0 1 0 0,-1-1-1 0 0,1 0 0 0 0,0-1 0 0 0,0 1 0 0 0,1-2 1 0 0,7 0 16 0 0,89 5-3548 0 0,-79-5 2489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2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1496 0 0,'5'9'2604'0'0,"-12"11"-2473"0"0,-1-1 1 0 0,0 0 0 0 0,-2 0 0 0 0,0-1-1 0 0,-1 0 1 0 0,-1 0 0 0 0,0-1 0 0 0,-1-1-1 0 0,-1 0 1 0 0,-1-1 0 0 0,0-1 0 0 0,-1 0-1 0 0,0-1 1 0 0,-1-1 0 0 0,-1 0 0 0 0,0-1-1 0 0,0-1 1 0 0,-1-1 0 0 0,-1-1 0 0 0,1 0-1 0 0,-1-2 1 0 0,0 0 0 0 0,-1-1-1 0 0,1-1 1 0 0,-1-1 0 0 0,0-1 0 0 0,-18 0-132 0 0,36-2 6 0 0,-1-1 1 0 0,0 1-1 0 0,0-1 1 0 0,0 0 0 0 0,1 0-1 0 0,-1 0 1 0 0,1 0-1 0 0,-1 0 1 0 0,1-1 0 0 0,-1 0-1 0 0,1 0 1 0 0,0 0-1 0 0,0 0 1 0 0,0 0 0 0 0,0-1-1 0 0,0 1 1 0 0,0-1-1 0 0,1 0 1 0 0,-1 0-1 0 0,1 0 1 0 0,0 0 0 0 0,0 0-1 0 0,0-1 1 0 0,0 1-1 0 0,0 0 1 0 0,1-1 0 0 0,-1 0-1 0 0,1 1 1 0 0,0-1-1 0 0,1 0 1 0 0,-1 1 0 0 0,0-1-1 0 0,1 0 1 0 0,0 0-1 0 0,0 0 1 0 0,0 1-1 0 0,0-1 1 0 0,1 0 0 0 0,0 0-1 0 0,-1 1 1 0 0,1-1-1 0 0,1-2-6 0 0,2-1-1 0 0,0 0 0 0 0,0 0 1 0 0,1 0-1 0 0,0 1 0 0 0,0 0 0 0 0,0 0 0 0 0,1 0 0 0 0,0 0 0 0 0,0 1 0 0 0,0 0 0 0 0,1 0 0 0 0,0 1 0 0 0,0 0 0 0 0,0 0 0 0 0,0 1 0 0 0,0 0 0 0 0,1 0 0 0 0,0 0 0 0 0,-1 1 0 0 0,1 0 0 0 0,0 1 0 0 0,0 0 0 0 0,0 0 0 0 0,0 0 1 0 0,0 1-1 0 0,0 1 0 0 0,0-1 0 0 0,0 1 0 0 0,0 1 0 0 0,1-1 1 0 0,389 96 70 0 0,-125-71-328 0 0,-273-26 248 0 0,-1-1-1 0 0,1 1 0 0 0,-1-1 0 0 0,0 1 0 0 0,1-1 1 0 0,-1 1-1 0 0,1-1 0 0 0,-1 1 0 0 0,1-1 0 0 0,0 0 1 0 0,-1 1-1 0 0,1-1 0 0 0,0 0 0 0 0,-1 1 0 0 0,1-1 1 0 0,0 0-1 0 0,0 1 0 0 0,-1-1 0 0 0,1 0 1 0 0,0 1-1 0 0,0-1 0 0 0,0 0 0 0 0,0 0 0 0 0,0 1 1 0 0,0-1-1 0 0,0 0 0 0 0,0 0 0 0 0,0 1 0 0 0,1-1 1 0 0,-1 0-1 0 0,0 1 0 0 0,0-1 0 0 0,1 0 0 0 0,-1 1 1 0 0,0-1-1 0 0,1 0 0 0 0,-1 1 0 0 0,1-1 0 0 0,-1 1 1 0 0,1-1-1 0 0,-1 1 0 0 0,1-1 0 0 0,-1 1 1 0 0,1-1-1 0 0,-1 1 0 0 0,1-1 0 0 0,-1 1 0 0 0,1 0 1 0 0,0-1-1 0 0,-1 1 0 0 0,1 0 0 0 0,0-1 0 0 0,0 1 1 0 0,-1 0-1 0 0,1 0 0 0 0,0 0 0 0 0,-1 0 0 0 0,1 0 1 0 0,0 0-1 0 0,0 0 0 0 0,-1 0 0 0 0,1 0 0 0 0,0 0 1 0 0,-1 0-1 0 0,1 0 0 0 0,0 1 0 0 0,0-1 1 0 0,-1 0-1 0 0,1 0 0 0 0,0 1 11 0 0,-211-47-2882 0 0,191 46 2190 0 0</inkml:trace>
  <inkml:trace contextRef="#ctx0" brushRef="#br0" timeOffset="-1341.495">166 506 1700 0 0,'-5'1'127'0'0,"0"0"-1"0"0,0 0 1 0 0,0 1-1 0 0,0-1 0 0 0,0 1 1 0 0,0 1-1 0 0,0-1 1 0 0,1 1-1 0 0,-1 0 1 0 0,1 0-1 0 0,0 0 1 0 0,0 0-1 0 0,0 1 1 0 0,0-1-1 0 0,0 1 1 0 0,1 0-1 0 0,0 1 0 0 0,0-1 1 0 0,0 0-1 0 0,0 1 1 0 0,1 0-1 0 0,-1-1 1 0 0,1 1-1 0 0,1 0 1 0 0,-1 0-1 0 0,1 0 1 0 0,-1 4-127 0 0,-12 147 1980 0 0,14-147-1794 0 0,38 175 1128 0 0,13-18-488 0 0,-31-111-589 0 0,-2 0 0 0 0,-3 1 0 0 0,-2 0 1 0 0,-3 2-1 0 0,-3-1 0 0 0,0 27-237 0 0,-8-73-60 0 0,0 1 1 0 0,-1-1-1 0 0,0 0 1 0 0,-1 0-1 0 0,0 0 1 0 0,-1 0-1 0 0,0 0 1 0 0,-1-1-1 0 0,0 0 1 0 0,-1 0-1 0 0,0 0 1 0 0,-2 2 58 0 0,5-8-293 0 0,1 0 0 0 0,-1-1 0 0 0,-1 1 0 0 0,1-1 0 0 0,0 0 0 0 0,-1 1 0 0 0,1-2 0 0 0,-1 1 0 0 0,0 0 0 0 0,0-1 0 0 0,0 0-1 0 0,-1 0 1 0 0,1 0 0 0 0,0 0 0 0 0,-1-1 0 0 0,1 1 0 0 0,-1-1 0 0 0,1 0 0 0 0,-1-1 0 0 0,-2 1 294 0 0,-4-4-1127 0 0,-4-9 42 0 0</inkml:trace>
  <inkml:trace contextRef="#ctx0" brushRef="#br0" timeOffset="-872.015">461 1716 1832 0 0,'-116'52'3084'0'0,"109"-48"-2941"0"0,0 0-1 0 0,1 1 1 0 0,-1 0 0 0 0,1 0-1 0 0,0 0 1 0 0,0 0 0 0 0,1 1-1 0 0,0 0 1 0 0,0 0 0 0 0,0 1-1 0 0,1-1 1 0 0,0 1-1 0 0,0 0 1 0 0,0 0 0 0 0,1 0-1 0 0,0 1 1 0 0,1-1 0 0 0,0 1-1 0 0,0 0 1 0 0,0-1-1 0 0,1 1 1 0 0,0 0 0 0 0,1 1-143 0 0,0-3 44 0 0,1-1 0 0 0,0 0-1 0 0,0 0 1 0 0,1 0 0 0 0,-1 0 0 0 0,1 0 0 0 0,0 0 0 0 0,1 0 0 0 0,-1 0 0 0 0,1-1-1 0 0,0 1 1 0 0,0-1 0 0 0,0 0 0 0 0,0 1 0 0 0,1-2 0 0 0,0 1 0 0 0,0 0 0 0 0,0-1 0 0 0,0 0-1 0 0,1 0 1 0 0,-1 0 0 0 0,1 0 0 0 0,-1-1 0 0 0,1 0 0 0 0,0 0 0 0 0,0 0 0 0 0,0 0-1 0 0,0-1 1 0 0,3 1-44 0 0,152 19 574 0 0,-143-20-555 0 0,0-1 0 0 0,1-1 1 0 0,-1 0-1 0 0,0-1 0 0 0,0-1 0 0 0,0-1 0 0 0,0 0 1 0 0,-1-1-1 0 0,1-1 0 0 0,8-5-19 0 0,-22 10-22 0 0,0 0-1 0 0,-1 0 1 0 0,1 0-1 0 0,0 0 1 0 0,-1-1 0 0 0,1 0-1 0 0,-1 1 1 0 0,1-1-1 0 0,-1 0 1 0 0,0 0 0 0 0,0 0-1 0 0,0 0 1 0 0,0-1-1 0 0,0 1 1 0 0,0 0 0 0 0,-1-1-1 0 0,1 1 1 0 0,-1-1-1 0 0,0 0 1 0 0,0 0 0 0 0,0 1-1 0 0,0-1 1 0 0,0 0-1 0 0,0 0 1 0 0,-1 0-1 0 0,1 0 1 0 0,-1 0 0 0 0,0 0-1 0 0,0 0 1 0 0,0 0-1 0 0,0 0 1 0 0,-1 0 0 0 0,1 0-1 0 0,-1 0 1 0 0,0 1-1 0 0,0-1 1 0 0,0 0 0 0 0,0 0-1 0 0,0 0 1 0 0,0 1-1 0 0,-1-1 1 0 0,0 0 22 0 0,-90-107-1801 0 0,69 88 1351 0 0,-94-87-3043 0 0,91 81 2299 0 0</inkml:trace>
  <inkml:trace contextRef="#ctx0" brushRef="#br0" timeOffset="1131.998">877 202 1724 0 0,'-37'-50'723'0'0,"12"31"-233"0"0,14 8-278 0 0,-1 1 1 0 0,0 0-1 0 0,-1 2 1 0 0,0-1-1 0 0,-1 1 0 0 0,1 1 1 0 0,-2 1-1 0 0,1 0 1 0 0,-1 0-1 0 0,1 1 1 0 0,-9 0-213 0 0,-107-8-2879 0 0,129 13 1784 0 0</inkml:trace>
  <inkml:trace contextRef="#ctx0" brushRef="#br0" timeOffset="2763.116">1158 986 1056 0 0,'0'0'299'0'0,"0"0"-3"0"0,0 0-31 0 0,0 0-107 0 0,0 0 0 0 0,0 0 26 0 0,0 0 47 0 0,0 0 64 0 0,0 0-13 0 0,0 0-80 0 0,0 0-78 0 0,0 0-24 0 0,0 0 41 0 0,0 0-9 0 0,0 0 3 0 0,0 0 67 0 0,0 0 46 0 0,0 0-45 0 0,0 0-41 0 0,0 0 22 0 0,0 0-9 0 0,0 0-12 0 0,0 0 19 0 0,0 0-4 0 0,0 0 10 0 0,0 0 9 0 0,0 0-57 0 0,0 0-21 0 0,0 0-71 0 0,0 0-7 0 0,0 0 62 0 0,0 0 27 0 0,0 0-16 0 0,0 0-67 0 0,0 0 42 0 0,0 0-9 0 0,0 0-32 0 0,0 0-23 0 0,0 0 24 0 0,0 0 0 0 0,0 0-38 0 0,0 0 15 0 0,0 0 30 0 0,0 0-20 0 0,0 0 85 0 0,0 0-14 0 0,0 0-45 0 0,0 0-34 0 0,0 0 58 0 0,0 0-8 0 0,0 0 12 0 0,0 0-41 0 0,0 0-33 0 0,0 0 37 0 0,0 0 3 0 0,0 0-42 0 0,0 0-26 0 0,0 0 89 0 0,0 0 31 0 0,0 0-71 0 0,0 0 3 0 0,0 0 16 0 0,0 0-14 0 0,0 0-28 0 0,0 0 13 0 0,0 0 63 0 0,0 0-39 0 0,0 0-13 0 0,0 0 2 0 0,0 0-21 0 0,0 0-2 0 0,0 0-16 0 0,0 0-18 0 0,0 0 73 0 0,0 0 35 0 0,0 0-86 0 0,0 0-30 0 0,0 0 56 0 0,0 0-1 0 0,0 0 36 0 0,0 0 4 0 0,0 0-24 0 0,0 0-22 0 0,0 0-43 0 0,0 0 56 0 0,0 0-48 0 0,0 0-58 0 0,0 0 20 0 0,0 0 24 0 0,0 0 10 0 0,0 0 60 0 0,0 0-8 0 0,0 0-33 0 0,0 0-19 0 0,0 0 62 0 0,0 0-14 0 0,0 0-11 0 0,0 0-17 0 0,0 0-25 0 0,0 0 30 0 0,0 0-6 0 0,0 0 41 0 0,0 0-13 0 0,0 0-11 0 0,0 0 5 0 0,0 0-18 0 0,0 0 10 0 0,0 0 12 0 0,0 0 46 0 0,0 0-9 0 0,0 0-40 0 0,0 0-21 0 0,0 0 20 0 0,0 0-37 0 0,0 0 9 0 0,0 0 31 0 0,0 0 19 0 0,0 0 0 0 0,0 0-53 0 0,0 0 22 0 0,0 0-1 0 0,0 0-29 0 0,0 0-22 0 0,0 0 17 0 0,0 0-18 0 0,0 0 24 0 0,0 0 41 0 0,0 0-5 0 0,0 0-17 0 0,0 0 25 0 0,0 0-11 0 0,0 0-34 0 0,0 0 25 0 0,0 0 13 0 0,0 0 1 0 0,0 0-20 0 0,0 0 14 0 0,0 0-59 0 0,0 0 0 0 0,0 0 31 0 0,0 0-3 0 0,0 0 11 0 0,0 0-14 0 0,0 0-24 0 0,0 0 38 0 0,0 0-14 0 0,0 0-2 0 0,0 0 48 0 0,15 9 39 0 0,144 0 44 0 0,26-36-97 0 0,-180 27-46 0 0,1-1 0 0 0,-1 1 0 0 0,1-1 0 0 0,-1-1 0 0 0,0 1 0 0 0,0-1 0 0 0,1 0 0 0 0,-1 0 0 0 0,0 0 0 0 0,0-1 0 0 0,-1 0 0 0 0,1 0 0 0 0,-1 0 0 0 0,1 0 0 0 0,-1-1 0 0 0,0 0 0 0 0,0 1 0 0 0,0-2 0 0 0,-1 1 0 0 0,0 0 0 0 0,1-1 0 0 0,-2 1 0 0 0,1-1 0 0 0,0 0 0 0 0,-1 0-1 0 0,0 0 29 0 0,-64-45-764 0 0,42 43 754 0 0,0 2-1 0 0,0 1 1 0 0,0 0 0 0 0,0 2-1 0 0,0 0 1 0 0,-1 1-1 0 0,1 1 1 0 0,0 1-1 0 0,-1 0 1 0 0,1 2-1 0 0,0 1 1 0 0,0 0-1 0 0,0 1 1 0 0,1 1-1 0 0,0 1 1 0 0,0 1-1 0 0,0 1 1 0 0,1 0-1 0 0,1 1 1 0 0,-1 1-1 0 0,2 1 1 0 0,-1 0-1 0 0,2 1 1 0 0,0 1-1 0 0,-6 7 11 0 0,17-14 24 0 0,-1 0 0 0 0,2 0 0 0 0,-1 0 0 0 0,1 1 0 0 0,0-1 0 0 0,1 1 0 0 0,-1 0 0 0 0,2 0 0 0 0,-1 0 0 0 0,1 0 0 0 0,0 0 0 0 0,1 0 0 0 0,0 0 0 0 0,0 0 0 0 0,0 0 0 0 0,1 0 0 0 0,1 0 0 0 0,-1 0 0 0 0,1 0 0 0 0,1 0 0 0 0,-1 0 0 0 0,1-1 0 0 0,1 0 0 0 0,-1 1 0 0 0,1-1 0 0 0,1 0 0 0 0,-1-1 0 0 0,1 1 0 0 0,0-1 0 0 0,1 0 0 0 0,-1 0 0 0 0,1-1 0 0 0,0 1 0 0 0,1-1 0 0 0,-1-1 0 0 0,1 1 0 0 0,0-1 0 0 0,0 0 0 0 0,0-1 0 0 0,1 1 0 0 0,0-2 0 0 0,-1 1 0 0 0,1-1 1 0 0,0 0-1 0 0,0-1 0 0 0,1 1-24 0 0,28 8-366 0 0,0-1 1 0 0,0-2-1 0 0,1-2 1 0 0,0-1-1 0 0,0-2 1 0 0,0-1 0 0 0,0-2-1 0 0,0-2 1 0 0,0-2-1 0 0,0-1 1 0 0,-1-2-1 0 0,8-3 366 0 0,2-7-1205 0 0,-4-2-62 0 0</inkml:trace>
  <inkml:trace contextRef="#ctx0" brushRef="#br0" timeOffset="3074.493">1471 607 2232 0 0,'12'-6'4178'0'0,"80"-5"-3573"0"0,-78 10-587 0 0,181-20-351 0 0,-70-5-3412 0 0,-102 20 2546 0 0</inkml:trace>
  <inkml:trace contextRef="#ctx0" brushRef="#br0" timeOffset="3614.637">2136 397 1392 0 0,'-3'-5'3306'0'0,"30"-5"-2527"0"0,-18 7-722 0 0,1 1 0 0 0,0 0-1 0 0,0 1 1 0 0,0 0 0 0 0,0 1-1 0 0,0 0 1 0 0,0 0 0 0 0,-1 1-1 0 0,1 1 1 0 0,0-1 0 0 0,0 1-1 0 0,-1 1 1 0 0,1 0 0 0 0,-1 1-1 0 0,0-1 1 0 0,0 2 0 0 0,0-1-1 0 0,0 1 1 0 0,-1 1 0 0 0,0-1-1 0 0,0 1 1 0 0,0 1 0 0 0,-1 0-1 0 0,0 0 1 0 0,0 0 0 0 0,3 6-57 0 0,-9-6 43 0 0,0 0 0 0 0,0 0 0 0 0,-1 1 0 0 0,0-1 0 0 0,-1 0 0 0 0,0 0 1 0 0,0 0-1 0 0,0 0 0 0 0,-1 0 0 0 0,0 0 0 0 0,-1 0 0 0 0,1 0 1 0 0,-1-1-1 0 0,0 1 0 0 0,-1-1 0 0 0,0 0 0 0 0,0 0 0 0 0,0 0 0 0 0,-1 0 1 0 0,1-1-1 0 0,-1 0 0 0 0,-1 0 0 0 0,1 0 0 0 0,-1-1 0 0 0,-1 2-43 0 0,2-1 43 0 0,-46 41 603 0 0,94-45-1091 0 0,186-55-4462 0 0,-194 43 3737 0 0</inkml:trace>
  <inkml:trace contextRef="#ctx0" brushRef="#br0" timeOffset="4156.802">2753 406 1956 0 0,'-4'4'2648'0'0,"-2"30"-1263"0"0,13-29-1344 0 0,0 0 1 0 0,1 0 0 0 0,0-1 0 0 0,0 0 0 0 0,0-1-1 0 0,0 0 1 0 0,0 0 0 0 0,1 0 0 0 0,0-1 0 0 0,-1-1-1 0 0,1 1 1 0 0,0-1 0 0 0,0-1 0 0 0,0 0 0 0 0,0 0-1 0 0,-1-1 1 0 0,8-1-42 0 0,-3 2 117 0 0,-5 0-129 0 0,0 0 0 0 0,0-1 0 0 0,-1 0 1 0 0,1 0-1 0 0,0 0 0 0 0,-1-1 0 0 0,1-1 0 0 0,-1 1 0 0 0,0-1 1 0 0,0-1-1 0 0,0 1 0 0 0,0-1 0 0 0,0 0 0 0 0,-1-1 0 0 0,0 1 0 0 0,0-1 1 0 0,5-5 11 0 0,-10 8 16 0 0,0 0 0 0 0,0 0 0 0 0,1 0 1 0 0,-2 0-1 0 0,1 0 0 0 0,0 0 1 0 0,0-1-1 0 0,-1 1 0 0 0,1 0 1 0 0,-1 0-1 0 0,1-1 0 0 0,-1 1 0 0 0,0 0 1 0 0,0-1-1 0 0,0 1 0 0 0,0 0 1 0 0,-1-1-1 0 0,1 1 0 0 0,-1 0 0 0 0,1 0 1 0 0,-1-1-1 0 0,0 1 0 0 0,0 0 1 0 0,0 0-1 0 0,0 0 0 0 0,0 0 0 0 0,0 0 1 0 0,-1 0-1 0 0,1 0 0 0 0,-1 0 1 0 0,1 1-1 0 0,-1-1 0 0 0,0 0 0 0 0,1 1 1 0 0,-1-1-1 0 0,0 1 0 0 0,-1-1-16 0 0,-22 51 782 0 0,50 175 463 0 0,0-92-716 0 0,-22-123-496 0 0,0 0-1 0 0,-1-1 1 0 0,0 1 0 0 0,-1 0 0 0 0,1 0 0 0 0,-2 0-1 0 0,1 0 1 0 0,-1 0 0 0 0,-1 0 0 0 0,1 0 0 0 0,-2 0-1 0 0,1 0 1 0 0,-1-1 0 0 0,-1 1 0 0 0,1 0-1 0 0,-1-1 1 0 0,-1 1 0 0 0,0-1 0 0 0,0 0 0 0 0,0 0-1 0 0,-1-1 1 0 0,0 1 0 0 0,-1-1 0 0 0,0 0 0 0 0,0-1-1 0 0,0 1 1 0 0,-1-1 0 0 0,0-1 0 0 0,0 1 0 0 0,0-1-1 0 0,-1 0 1 0 0,0 0 0 0 0,0-1 0 0 0,-6 2-33 0 0,8-7-39 0 0,0 0 1 0 0,0 0 0 0 0,0 0-1 0 0,0-1 1 0 0,0 0 0 0 0,0-1-1 0 0,1 1 1 0 0,-1-1 0 0 0,1 0-1 0 0,0 0 1 0 0,0-1 0 0 0,0 1-1 0 0,0-1 1 0 0,1-1-1 0 0,-1 1 1 0 0,1 0 0 0 0,0-1-1 0 0,0 0 1 0 0,1 0 0 0 0,0 0-1 0 0,-1 0 1 0 0,2-1 0 0 0,-1 1-1 0 0,1-1 1 0 0,-1 0 0 0 0,2 1-1 0 0,-1-1 1 0 0,1 0 0 0 0,-1 0-1 0 0,2 0 1 0 0,-1-1 0 0 0,1 1-1 0 0,0 0 1 0 0,0 0 0 0 0,0 0-1 0 0,1 0 1 0 0,0 0 0 0 0,0 0-1 0 0,2-5 39 0 0,3-5-351 0 0,-1 1 1 0 0,2 0-1 0 0,0 0 0 0 0,0 0 0 0 0,2 1 0 0 0,0 0 0 0 0,0 1 1 0 0,1 0-1 0 0,1 0 0 0 0,0 1 0 0 0,1 0 0 0 0,0 1 1 0 0,1 1-1 0 0,0 0 0 0 0,1 0 0 0 0,0 2 0 0 0,8-5 351 0 0,17-7-1144 0 0</inkml:trace>
  <inkml:trace contextRef="#ctx0" brushRef="#br0" timeOffset="4703.043">3589 902 1636 0 0,'-26'0'323'0'0,"1"1"0"0"0,0 1-1 0 0,-1 0 1 0 0,1 2 0 0 0,0 2-1 0 0,1 0 1 0 0,-1 1 0 0 0,1 1-1 0 0,1 2 1 0 0,0 0 0 0 0,0 2 0 0 0,1 0-1 0 0,0 1 1 0 0,1 1 0 0 0,-14 14-323 0 0,33-28 16 0 0,1 1 0 0 0,0 0 0 0 0,-1 0 1 0 0,1 0-1 0 0,0 0 0 0 0,0 0 1 0 0,-1 0-1 0 0,1 0 0 0 0,0 0 0 0 0,0 1 1 0 0,0-1-1 0 0,1 0 0 0 0,-1 1 1 0 0,0-1-1 0 0,0 0 0 0 0,1 1 0 0 0,-1-1 1 0 0,1 1-1 0 0,-1-1 0 0 0,1 1 1 0 0,-1-1-1 0 0,1 1 0 0 0,0 0 0 0 0,0-1 1 0 0,0 1-1 0 0,0-1 0 0 0,0 1 1 0 0,0-1-1 0 0,0 1 0 0 0,1 0 0 0 0,-1-1 1 0 0,1 1-1 0 0,-1-1 0 0 0,1 1 1 0 0,-1-1-1 0 0,1 0 0 0 0,0 1 0 0 0,0-1 1 0 0,-1 0-1 0 0,1 1 0 0 0,0-1 1 0 0,0 0-1 0 0,1 0 0 0 0,-1 0 0 0 0,0 0 1 0 0,0 0-1 0 0,0 0 0 0 0,1 0 1 0 0,-1 0-1 0 0,0 0 0 0 0,1 0 0 0 0,-1-1 1 0 0,1 1-1 0 0,-1-1 0 0 0,1 1 1 0 0,-1-1-1 0 0,1 0 0 0 0,-1 1 0 0 0,1-1 1 0 0,0 0-1 0 0,0 0-16 0 0,99 18 142 0 0,-79-17-255 0 0,1-1 0 0 0,-1-1 1 0 0,1-1-1 0 0,-1 0 0 0 0,0-2 0 0 0,0-1 0 0 0,0 0 0 0 0,0-2 1 0 0,-1-1-1 0 0,0 0 0 0 0,-1-1 0 0 0,1-2 0 0 0,-1 0 113 0 0,-8 3-120 0 0,0 0 0 0 0,-1-1 0 0 0,0 0 0 0 0,-1-1 0 0 0,0 0 0 0 0,0 0-1 0 0,-1-1 1 0 0,-1-1 0 0 0,0 1 0 0 0,0-1 0 0 0,-1-1 0 0 0,0 1 0 0 0,3-13 120 0 0,3-10-140 0 0</inkml:trace>
  <inkml:trace contextRef="#ctx0" brushRef="#br0" timeOffset="5418.039">3775 789 4512 0 0,'2'-14'47'0'0,"-1"1"0"0"0,0-1 0 0 0,-1 1 0 0 0,0-1-1 0 0,-1 0 1 0 0,-1 1 0 0 0,0-1 0 0 0,-1 1 0 0 0,0 0-1 0 0,-1 0 1 0 0,-1 0 0 0 0,0 0 0 0 0,-1 1 0 0 0,0 0-1 0 0,-2-3-46 0 0,-43-55 2598 0 0,46 75-2208 0 0,-2 12-341 0 0,0 1 1 0 0,1 0-1 0 0,1 0 0 0 0,1 0 0 0 0,1 0 1 0 0,0 1-1 0 0,1 0 0 0 0,1-1 0 0 0,1 1 0 0 0,0 0 1 0 0,2-1-1 0 0,0 1 0 0 0,1 0 0 0 0,1-1 1 0 0,1 0-1 0 0,0 0 0 0 0,1 0 0 0 0,1-1 1 0 0,1 0-1 0 0,1 0-49 0 0,-7-8-23 0 0,1-1 0 0 0,0-1 0 0 0,0 1 0 0 0,1 0 0 0 0,0-1 0 0 0,1 0 1 0 0,-1 0-1 0 0,1 0 0 0 0,0 0 0 0 0,1-1 0 0 0,0 0 0 0 0,0 0 0 0 0,0 0 0 0 0,1-1 0 0 0,0 0 1 0 0,0 0-1 0 0,0-1 0 0 0,0 0 0 0 0,1 0 0 0 0,0-1 0 0 0,0 0 0 0 0,0 0 0 0 0,0-1 0 0 0,0 0 1 0 0,0 0-1 0 0,0-1 0 0 0,1 0 0 0 0,-1 0 0 0 0,1-1 0 0 0,-1 0 0 0 0,1-1 0 0 0,-1 0 0 0 0,0 0 1 0 0,1-1-1 0 0,-1 0 0 0 0,2-1 23 0 0,0-3-107 0 0,0 0 0 0 0,0-1 0 0 0,-1 0 0 0 0,0-1 0 0 0,0 0 0 0 0,-1 0 0 0 0,0-1 0 0 0,0 0 0 0 0,-1 0 1 0 0,0-1-1 0 0,-1 0 0 0 0,0 0 0 0 0,-1-1 0 0 0,0 1 0 0 0,0-1 0 0 0,-1 0 0 0 0,-1-1 0 0 0,0 1 0 0 0,0-1 0 0 0,-1 1 0 0 0,-1-1 1 0 0,1-11 106 0 0,-3 22 18 0 0,0-1 1 0 0,1 1 0 0 0,-1 0 0 0 0,1 0 0 0 0,-1-1 0 0 0,0 1 0 0 0,0 0 0 0 0,0 0 0 0 0,0 0-1 0 0,0 0 1 0 0,0 0 0 0 0,0 0 0 0 0,0 0 0 0 0,0 1 0 0 0,0-1 0 0 0,0 0 0 0 0,-1 0 0 0 0,1 1-1 0 0,0-1 1 0 0,-1 1 0 0 0,1-1 0 0 0,0 1 0 0 0,-1 0 0 0 0,1 0 0 0 0,0-1 0 0 0,-1 1-1 0 0,1 0 1 0 0,-1 0 0 0 0,1 0 0 0 0,0 0 0 0 0,-1 1 0 0 0,1-1 0 0 0,-1 0 0 0 0,1 0 0 0 0,0 1-1 0 0,-1-1 1 0 0,1 1 0 0 0,0 0 0 0 0,0-1 0 0 0,-1 1 0 0 0,1 0 0 0 0,0-1 0 0 0,0 1 0 0 0,0 0-1 0 0,0 0 1 0 0,0 0 0 0 0,0 0 0 0 0,0 0 0 0 0,0 1-19 0 0,-1-1 10 0 0,0 0 0 0 0,0 1 1 0 0,0 0-1 0 0,0-1 0 0 0,1 1 0 0 0,-1 0 1 0 0,0 0-1 0 0,1 0 0 0 0,-1 0 0 0 0,1 0 1 0 0,0 0-1 0 0,0 1 0 0 0,0-1 0 0 0,0 0 1 0 0,0 1-1 0 0,1-1 0 0 0,-1 0 0 0 0,0 1 1 0 0,1-1-1 0 0,0 1 0 0 0,0-1 0 0 0,0 1 1 0 0,0-1-1 0 0,0 1 0 0 0,0-1 0 0 0,0 1 1 0 0,1-1-1 0 0,0 0 0 0 0,-1 1 0 0 0,1-1 1 0 0,0 1-1 0 0,0-1 0 0 0,0 0 0 0 0,0 0 1 0 0,1 0-1 0 0,-1 0 0 0 0,0 0 0 0 0,1 0 1 0 0,0 0-1 0 0,-1 0 0 0 0,1 0 0 0 0,0-1 1 0 0,0 1-1 0 0,0-1 0 0 0,0 1 0 0 0,0-1 1 0 0,0 0-1 0 0,1 0-10 0 0,116 40-19 0 0,-109-39-17 0 0,-1 1 1 0 0,1-1 0 0 0,-1-1-1 0 0,1 0 1 0 0,0 0 0 0 0,-1-1-1 0 0,1 0 1 0 0,0-1 0 0 0,0 0-1 0 0,-1-1 1 0 0,1 1 0 0 0,-1-2-1 0 0,1 0 1 0 0,-1 0 0 0 0,0 0-1 0 0,0-1 1 0 0,0-1 0 0 0,-1 1-1 0 0,0-1 1 0 0,1-1 0 0 0,-2 0-1 0 0,1 0 1 0 0,-1 0 0 0 0,0-1-1 0 0,0 0 1 0 0,0 0 0 0 0,-1-1-1 0 0,4-7 36 0 0,-13-27 1109 0 0,-3 64-356 0 0,18 158 196 0 0,-10-170-908 0 0,4 14 71 0 0,-1 0 0 0 0,-1 0 0 0 0,-1 1 0 0 0,0-1 1 0 0,-2 1-1 0 0,-2-1 0 0 0,0 1 0 0 0,-1 0 0 0 0,-1-1 0 0 0,-2 0 0 0 0,0 0 0 0 0,-2 0 1 0 0,0 0-1 0 0,-2-1 0 0 0,0 0 0 0 0,-4 3-112 0 0,10-21 41 0 0,1-1 1 0 0,-1 1-1 0 0,-1-1 0 0 0,1 0 0 0 0,-1 0 1 0 0,1-1-1 0 0,-1 1 0 0 0,0-1 0 0 0,0 0 1 0 0,-1 0-1 0 0,1 0 0 0 0,0 0 1 0 0,-1-1-1 0 0,0 0 0 0 0,0 0 0 0 0,0 0 1 0 0,0-1-1 0 0,0 1 0 0 0,0-1 0 0 0,0 0 1 0 0,0-1-1 0 0,0 1 0 0 0,0-1 0 0 0,-1 0 1 0 0,1 0-1 0 0,0-1 0 0 0,0 1 1 0 0,0-1-1 0 0,-4-1-41 0 0,4-2-13 0 0,0 1 0 0 0,-1-1 0 0 0,2 0 0 0 0,-1 0 0 0 0,0-1 0 0 0,1 1 1 0 0,0-1-1 0 0,0 0 0 0 0,0 0 0 0 0,1 0 0 0 0,-1-1 0 0 0,1 1 0 0 0,1-1 0 0 0,-1 0 0 0 0,1 0 0 0 0,0 0 1 0 0,0 0-1 0 0,1 0 0 0 0,0 0 0 0 0,0 0 0 0 0,0-1 0 0 0,1 1 0 0 0,-1 0 0 0 0,2-1 0 0 0,-1 1 0 0 0,1 0 1 0 0,0 0-1 0 0,0-1 0 0 0,1-1 13 0 0,3-8-135 0 0,0 1 1 0 0,0-1-1 0 0,2 1 1 0 0,-1 1 0 0 0,2-1-1 0 0,0 1 1 0 0,1 0-1 0 0,0 1 1 0 0,1 0-1 0 0,1 1 1 0 0,0 0 0 0 0,1 0-1 0 0,0 2 1 0 0,0-1-1 0 0,1 1 1 0 0,1 1-1 0 0,-1 0 1 0 0,3 0 134 0 0,33-17-1559 0 0,1 3-1 0 0,0 1 1 0 0,2 3-1 0 0,43-10 1560 0 0,-47 16-1122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4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21 112 1160 0 0,'0'0'247'0'0,"0"0"45"0"0,0 0-45 0 0,0 0-47 0 0,0 0 16 0 0,0 0-28 0 0,0 0-6 0 0,0 0-52 0 0,0 0 0 0 0,0 0-4 0 0,0 0 54 0 0,0 0-64 0 0,0 0 31 0 0,0 0-48 0 0,0 0-10 0 0,0 0 88 0 0,-4-20 90 0 0,-11 12-316 0 0,16 8 89 0 0,-1 0 0 0 0,1-1 1 0 0,-1 1-1 0 0,1-1 1 0 0,-1 1-1 0 0,0-1 0 0 0,1 1 1 0 0,-1-1-1 0 0,0 1 0 0 0,0-1 1 0 0,1 1-1 0 0,-1-1 1 0 0,0 1-1 0 0,0-1 0 0 0,0 1 1 0 0,0-1-1 0 0,1 0 0 0 0,-1 1 1 0 0,0-1-1 0 0,0 1 1 0 0,0-1-1 0 0,0 0 0 0 0,0 1 1 0 0,-1-1-1 0 0,1 1 0 0 0,0-1 1 0 0,0 1-1 0 0,0-1 1 0 0,0 0-1 0 0,-1 1 0 0 0,1-1 1 0 0,0 1-1 0 0,0-1 0 0 0,-1 1 1 0 0,1-1-1 0 0,0 1 1 0 0,-1 0-1 0 0,1-1 0 0 0,-1 1 1 0 0,1-1-1 0 0,-1 1 0 0 0,1 0 1 0 0,-1-1-1 0 0,1 1 1 0 0,-1 0-41 0 0,551-53 639 0 0,-445 44-684 0 0,-104 9-43 0 0,-1 0 1 0 0,0 0-48 0 0,0 0-66 0 0,0 0-33 0 0,-17 24-3138 0 0,-3-18 2194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5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96 1880 0 0,'-20'-7'5654'0'0,"370"-56"-3341"0"0,-314 56-4036 0 0,-46-5-2608 0 0,11 6 3254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4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 0 0,'139'19'2223'0'0,"180"-8"-1062"0"0,-235 6-3605 0 0,-80-16 1604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5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904 239 1060 0 0,'-24'-2'2832'0'0,"-11"-7"-2035"0"0,314-13 1816 0 0,-162 12-2262 0 0,-105 6-4148 0 0,-11 3 2629 0 0</inkml:trace>
  <inkml:trace contextRef="#ctx0" brushRef="#br0" timeOffset="543.731">1371 58 1324 0 0,'86'-12'2154'0'0,"-82"11"-2130"0"0,0 1-1 0 0,-1 0 1 0 0,1 0 0 0 0,0 0 0 0 0,-1 0 0 0 0,1 1 0 0 0,0-1-1 0 0,-1 1 1 0 0,1 0 0 0 0,0 0 0 0 0,-1 0 0 0 0,1 1 0 0 0,-1-1 0 0 0,0 1-1 0 0,1 0 1 0 0,-1-1 0 0 0,0 2 0 0 0,0-1 0 0 0,0 0 0 0 0,-1 1 0 0 0,1-1-1 0 0,0 1 1 0 0,-1 0 0 0 0,0 0 0 0 0,0 0 0 0 0,0 0 0 0 0,0 0 0 0 0,0 0-1 0 0,0 1 1 0 0,-1-1 0 0 0,1 0 0 0 0,-1 1 0 0 0,0 0 0 0 0,0-1 0 0 0,-1 1-1 0 0,1 0 1 0 0,-1-1 0 0 0,0 1 0 0 0,0 0 0 0 0,0-1 0 0 0,0 4-24 0 0,-122 110 385 0 0,49-59-646 0 0,64-46-1348 0 0,9-12 498 0 0</inkml:trace>
  <inkml:trace contextRef="#ctx0" brushRef="#br0" timeOffset="1116.892">1814 1 908 0 0,'-94'40'2361'0'0,"80"-34"-2226"0"0,1 0-1 0 0,1 1 1 0 0,-1 1 0 0 0,1 0 0 0 0,1 0-1 0 0,-1 1 1 0 0,2 1 0 0 0,-1-1-1 0 0,1 2 1 0 0,1 0 0 0 0,-1 0 0 0 0,2 0-1 0 0,0 1 1 0 0,0 0 0 0 0,1 1-1 0 0,1 0 1 0 0,-4 10-135 0 0,11-18 31 0 0,0 1-1 0 0,1-1 1 0 0,0 1 0 0 0,-1-1-1 0 0,2 0 1 0 0,-1 0 0 0 0,1 0-1 0 0,-1 0 1 0 0,2-1 0 0 0,-1 1-1 0 0,0-1 1 0 0,1 0 0 0 0,0 0-1 0 0,0 0 1 0 0,0 0-1 0 0,0 0 1 0 0,0-1 0 0 0,1 0-1 0 0,0 0 1 0 0,0 0 0 0 0,0-1-1 0 0,0 1 1 0 0,0-1 0 0 0,0 0-1 0 0,0-1 1 0 0,1 1-31 0 0,158 44-3692 0 0,-135-44 2512 0 0</inkml:trace>
  <inkml:trace contextRef="#ctx0" brushRef="#br0" timeOffset="-2110.357">29 754 964 0 0,'0'0'389'0'0,"0"0"-71"0"0,0 0 4 0 0,0 0-28 0 0,0 0-15 0 0,0 0 46 0 0,0 0-27 0 0,0 0-75 0 0,0 0 5 0 0,0 0-16 0 0,0 0-26 0 0,0 0-34 0 0,0 0-20 0 0,-6-5-34 0 0,-16-17-81 0 0,34-39 515 0 0,-10 57-509 0 0,9-6 24 0 0,0 0 0 0 0,0 0-1 0 0,0 1 1 0 0,1 1-1 0 0,1 0 1 0 0,0 0-1 0 0,0 1 1 0 0,0 1 0 0 0,1 0-1 0 0,-1 1 1 0 0,1 0-1 0 0,1 2 1 0 0,-1-1-1 0 0,1 2 1 0 0,-1 0 0 0 0,1 0-1 0 0,0 1 1 0 0,-1 1-1 0 0,1 1 1 0 0,10 1-47 0 0,-19-1 7 0 0,-1 1 1 0 0,1-1 0 0 0,-1 1-1 0 0,1 0 1 0 0,-1 0 0 0 0,0 1-1 0 0,0 0 1 0 0,0 0-1 0 0,0 0 1 0 0,0 0 0 0 0,-1 1-1 0 0,1 0 1 0 0,-1 0 0 0 0,0 0-1 0 0,0 0 1 0 0,-1 0-1 0 0,1 1 1 0 0,-1 0 0 0 0,0 0-1 0 0,0 0 1 0 0,0 0 0 0 0,-1 0-1 0 0,0 1 1 0 0,0-1-1 0 0,0 1 1 0 0,-1-1 0 0 0,0 1-1 0 0,0 0 1 0 0,0-1 0 0 0,-1 1-1 0 0,0 0 1 0 0,0 0-1 0 0,0-1 1 0 0,-1 1 0 0 0,0 0-1 0 0,0 0 1 0 0,0-1 0 0 0,-1 1-1 0 0,-1 5-7 0 0,-9 15 113 0 0,-2-1 0 0 0,0 0-1 0 0,-1 0 1 0 0,-1-2 0 0 0,-2 0 0 0 0,0 0-1 0 0,-1-2 1 0 0,-2-1 0 0 0,0 0 0 0 0,-23 16-113 0 0,-6 23 527 0 0,93-45-213 0 0,264-1-19 0 0,-305-13-299 0 0,-2 0-10 0 0,10-6-356 0 0,-17-3-2633 0 0,9 3 720 0 0,1 0 1004 0 0</inkml:trace>
  <inkml:trace contextRef="#ctx0" brushRef="#br0" timeOffset="-778.154">666 754 1048 0 0,'0'0'80'0'0,"0"0"135"0"0,0 0-73 0 0,0 0-44 0 0,0 0 89 0 0,0 0-3 0 0,0 0 14 0 0,0 0-44 0 0,0 0-7 0 0,0 0 42 0 0,0 0-27 0 0,0 0-47 0 0,0 0 12 0 0,0 0-4 0 0,0 0-17 0 0,0 0-11 0 0,0 0-3 0 0,0 0 32 0 0,0 0 52 0 0,0 0-35 0 0,0 0-88 0 0,0 0 9 0 0,0 0 58 0 0,0 0-12 0 0,0 0-67 0 0,0 0 24 0 0,0 0 6 0 0,0 0-4 0 0,0 0 11 0 0,0 0 28 0 0,0 0 4 0 0,0 0 12 0 0,0 0-32 0 0,0 0-98 0 0,0 0 35 0 0,0 0-38 0 0,0 0 35 0 0,0 0 30 0 0,0 0 6 0 0,0 0-8 0 0,0 0-9 0 0,0 0-1 0 0,0 0-5 0 0,0 0 3 0 0,0 0 12 0 0,0 0-1 0 0,0 0-5 0 0,0 0-3 0 0,3 2-11 0 0,173 8 804 0 0,17-34-703 0 0,-185 23-67 0 0,0 0 0 0 0,0-1 0 0 0,-1-1 1 0 0,1 1-1 0 0,-1-1 0 0 0,1 0 0 0 0,-1-1 1 0 0,0 0-1 0 0,0 0 0 0 0,-1 0 0 0 0,1-1 1 0 0,-1 0-1 0 0,0 0 0 0 0,3-4-66 0 0,-10 5 9 0 0,0 1 0 0 0,-1-1 0 0 0,0 1 0 0 0,1-1 0 0 0,-1 1 0 0 0,0 0 0 0 0,-1 0-1 0 0,1 0 1 0 0,0 0 0 0 0,-1 0 0 0 0,0 0 0 0 0,1 1 0 0 0,-1-1 0 0 0,0 1 0 0 0,-1 0 0 0 0,1-1 0 0 0,0 2 0 0 0,-1-1 0 0 0,1 0 0 0 0,-1 1 0 0 0,1-1-1 0 0,-1 1 1 0 0,0 0 0 0 0,1 0 0 0 0,-1 1 0 0 0,0-1 0 0 0,0 1 0 0 0,-3 0-9 0 0,-20-5-19 0 0,1 1 0 0 0,-1 1 0 0 0,0 1 0 0 0,1 2 0 0 0,-1 0 0 0 0,0 2-1 0 0,0 1 1 0 0,-20 6 19 0 0,15-1 3 0 0,22-7-20 0 0,0 0-1 0 0,0 1 1 0 0,0 1-1 0 0,0-1 1 0 0,0 1-1 0 0,1 1 1 0 0,0 0 0 0 0,-1 1-1 0 0,1-1 1 0 0,1 2-1 0 0,-1-1 1 0 0,1 1-1 0 0,0 0 1 0 0,0 1 0 0 0,1 0-1 0 0,0 0 1 0 0,0 1-1 0 0,1 0 1 0 0,-1 0-1 0 0,0 3 18 0 0,4-6 33 0 0,0 0-1 0 0,1 1 0 0 0,-1 0 1 0 0,1-1-1 0 0,0 1 0 0 0,1 0 1 0 0,-1 0-1 0 0,1 0 0 0 0,1 0 1 0 0,-1 0-1 0 0,1 0 0 0 0,0 0 1 0 0,0 0-1 0 0,1 0 0 0 0,-1 0 1 0 0,1 0-1 0 0,1 0 0 0 0,-1 0 1 0 0,1 0-1 0 0,0 0 0 0 0,0-1 1 0 0,1 1-1 0 0,0-1 0 0 0,0 0 1 0 0,0 0-1 0 0,4 5-32 0 0,11 5-10 0 0,1 0 1 0 0,0-1-1 0 0,1-1 0 0 0,1-1 1 0 0,0-1-1 0 0,0-1 0 0 0,1 0 1 0 0,1-2-1 0 0,-1-1 0 0 0,1 0 1 0 0,0-2-1 0 0,1-1 0 0 0,-1-1 1 0 0,1 0-1 0 0,0-2 0 0 0,-1-1 1 0 0,1-1-1 0 0,15-2 10 0 0,-25 3-320 0 0,0-1 0 0 0,0 0 1 0 0,1-1-1 0 0,-2-1 0 0 0,1 0 0 0 0,0-1 0 0 0,-1 0 0 0 0,1-1 0 0 0,-1-1 1 0 0,0 0-1 0 0,7-5 320 0 0,0-3-1246 0 0,-7 0 8 0 0</inkml:trace>
  <inkml:trace contextRef="#ctx0" brushRef="#br0" timeOffset="1988.491">2475 143 1212 0 0,'-10'0'463'0'0,"-102"36"1191"0"0,83-13-1418 0 0,1 1-1 0 0,1 1 1 0 0,1 2 0 0 0,1 1-1 0 0,1 0 1 0 0,2 2 0 0 0,1 1-1 0 0,1 1 1 0 0,2 0 0 0 0,1 1-1 0 0,2 1 1 0 0,1 1 0 0 0,2 0-1 0 0,1 0 1 0 0,2 1 0 0 0,1 1-1 0 0,2 0 1 0 0,2 0 0 0 0,1 2-236 0 0,2-23 46 0 0,2 0 0 0 0,0 0 1 0 0,0 0-1 0 0,2 0 0 0 0,0-1 1 0 0,0 1-1 0 0,2-1 0 0 0,0 1 0 0 0,1-1 1 0 0,0-1-1 0 0,3 5-46 0 0,3 6-82 0 0,1-2 1 0 0,1 0-1 0 0,1 0 1 0 0,0-2-1 0 0,2 0 0 0 0,1 0 1 0 0,0-2-1 0 0,1 0 0 0 0,2-1 1 0 0,21 15 81 0 0,146 64-4380 0 0,-145-84 3204 0 0</inkml:trace>
  <inkml:trace contextRef="#ctx0" brushRef="#br0" timeOffset="3052.784">2699 196 836 0 0,'12'-22'4805'0'0,"0"76"-4223"0"0,14 220 795 0 0,-24-210 70 0 0,0-67-7055 0 0,0 1 4365 0 0</inkml:trace>
  <inkml:trace contextRef="#ctx0" brushRef="#br0" timeOffset="3643.991">3098 383 1428 0 0,'-6'5'2406'0'0,"-10"18"-1273"0"0,-11 11-620 0 0,-73 77 1118 0 0,5 3 0 0 0,4 4 1 0 0,-20 45-1632 0 0,34-26 558 0 0,75-127-2063 0 0,15-17-5185 0 0,-10 5 5541 0 0</inkml:trace>
  <inkml:trace contextRef="#ctx0" brushRef="#br0" timeOffset="4404.178">2959 929 860 0 0,'0'0'408'0'0,"28"-36"3080"0"0,-18 28-3403 0 0,-1 0-1 0 0,2 0 0 0 0,-1 1 0 0 0,1 0 1 0 0,0 1-1 0 0,0 0 0 0 0,1 1 0 0 0,-1 0 1 0 0,1 1-1 0 0,0 0 0 0 0,1 1 0 0 0,-1 0 1 0 0,1 1-1 0 0,-1 0 0 0 0,1 1 0 0 0,0 1 1 0 0,7 0-85 0 0,-18 2 27 0 0,1 0 0 0 0,-1 0 1 0 0,0 1-1 0 0,0-1 1 0 0,0 1-1 0 0,0-1 1 0 0,0 1-1 0 0,0-1 1 0 0,-1 1-1 0 0,1 0 1 0 0,-1 0-1 0 0,0 0 0 0 0,0 0 1 0 0,0 0-1 0 0,0 0 1 0 0,0 0-1 0 0,-1 0 1 0 0,1 0-1 0 0,-1 1 1 0 0,0-1-1 0 0,0 0 0 0 0,0 0 1 0 0,0 0-1 0 0,-1 0 1 0 0,1 0-1 0 0,-1 1 1 0 0,0-1-1 0 0,0 0 1 0 0,-1 1-28 0 0,-5 14 119 0 0,-1 0 1 0 0,-1-1 0 0 0,-1 0 0 0 0,-1-1 0 0 0,0 0 0 0 0,-1-1 0 0 0,0 0-1 0 0,-2-1 1 0 0,-9 9-120 0 0,-43 51 518 0 0,65-73-505 0 0,0 0 0 0 0,1 0 0 0 0,-1 1 0 0 0,0-1 0 0 0,0 0 1 0 0,1 0-1 0 0,-1 1 0 0 0,1-1 0 0 0,-1 1 0 0 0,1-1 0 0 0,-1 0 0 0 0,1 1 0 0 0,0-1 1 0 0,0 1-1 0 0,0-1 0 0 0,0 0 0 0 0,0 1 0 0 0,0-1 0 0 0,0 1 0 0 0,0-1 0 0 0,1 1 1 0 0,-1-1-1 0 0,0 0 0 0 0,1 1 0 0 0,-1-1 0 0 0,1 0 0 0 0,0 1 0 0 0,-1-1 0 0 0,1 0 1 0 0,0 0-1 0 0,0 0 0 0 0,0 1 0 0 0,0-1 0 0 0,0 0 0 0 0,0 0 0 0 0,0 0 0 0 0,0-1 1 0 0,0 1-1 0 0,0 0 0 0 0,1 0 0 0 0,-1-1 0 0 0,0 1 0 0 0,1 0 0 0 0,-1-1 0 0 0,0 1 1 0 0,1-1-1 0 0,-1 0 0 0 0,0 1 0 0 0,1-1 0 0 0,-1 0 0 0 0,1 0 0 0 0,0 0-13 0 0,83 16 139 0 0,74-10 123 0 0,-157-6-258 0 0,10-22-172 0 0,-7 2-6124 0 0,-5 17 5480 0 0</inkml:trace>
  <inkml:trace contextRef="#ctx0" brushRef="#br0" timeOffset="4886.424">3734 93 1316 0 0,'17'16'276'0'0,"-2"2"-1"0"0,0 0 1 0 0,0 1 0 0 0,-2 1-1 0 0,-1 0 1 0 0,0 0-1 0 0,-2 1 1 0 0,0 1 0 0 0,-1 0-1 0 0,-1 0 1 0 0,-1 1 0 0 0,-2 0-1 0 0,0 0 1 0 0,-1 0 0 0 0,0 15-277 0 0,15 221 1843 0 0,-19-236-1727 0 0,-1 0 0 0 0,-1 0-1 0 0,-1 0 1 0 0,-1 0 0 0 0,-1-1 0 0 0,-1 0 0 0 0,-1 0 0 0 0,-1 0-1 0 0,-7 12-114 0 0,2-3-34 0 0,-2 0-1 0 0,-1-1 0 0 0,-1 0 0 0 0,-1-2 0 0 0,-2 0 0 0 0,-1-1 0 0 0,-1-1 1 0 0,-1-1-1 0 0,-2-2 0 0 0,0 0 0 0 0,-1-1 0 0 0,-2-2 0 0 0,0 0 0 0 0,-7 1 35 0 0,32-18-184 0 0,-1-1-1 0 0,1 0 1 0 0,-1 0-1 0 0,0 0 1 0 0,0 0-1 0 0,0-1 1 0 0,0 0-1 0 0,0 0 1 0 0,0 0-1 0 0,0 0 1 0 0,0 0-1 0 0,0-1 1 0 0,-1 0-1 0 0,1 0 1 0 0,0 0-1 0 0,0 0 1 0 0,0-1-1 0 0,0 1 1 0 0,-1-1-1 0 0,1 0 1 0 0,0-1-1 0 0,0 1 0 0 0,1-1 1 0 0,-3-1 184 0 0,-8-13-1197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1:2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1 840 0 0,'12'16'473'0'0,"0"0"0"0"0,-1 1 1 0 0,0 1-1 0 0,-1 0 0 0 0,-2 0 0 0 0,1 1 0 0 0,-2 0 0 0 0,4 19-473 0 0,-7-27 171 0 0,14 39 467 0 0,-3 0 0 0 0,-1 0-1 0 0,-3 1 1 0 0,-2 1 0 0 0,-2 13-638 0 0,-5-51 83 0 0,-1 0-1 0 0,-1 1 1 0 0,0-1-1 0 0,-1 1 1 0 0,-1-1-1 0 0,0 0 1 0 0,-1 0-1 0 0,0 0 1 0 0,-1 0-1 0 0,-1 0 1 0 0,0-1-1 0 0,-1 1 1 0 0,0-2-1 0 0,-1 1 1 0 0,0-1-1 0 0,-1 0 1 0 0,-1 0-1 0 0,0-1 1 0 0,0 0-1 0 0,-1 0 1 0 0,-5 2-83 0 0,13-12-141 0 0,0 0 0 0 0,1 0 0 0 0,-1 0 1 0 0,0-1-1 0 0,0 1 0 0 0,0-1 0 0 0,0 1 1 0 0,0-1-1 0 0,0 0 0 0 0,0 0 0 0 0,0 0 1 0 0,0 0-1 0 0,0 0 0 0 0,0 0 0 0 0,0 0 1 0 0,1-1-1 0 0,-1 1 0 0 0,0-1 0 0 0,0 1 1 0 0,0-1-1 0 0,0 0 0 0 0,0 0 0 0 0,1 0 1 0 0,-1 0-1 0 0,0 0 0 0 0,1 0 0 0 0,-1 0 1 0 0,1-1-1 0 0,-1 1 0 0 0,1 0 0 0 0,0-1 1 0 0,-1 1-1 0 0,1-1 0 0 0,0 0 0 0 0,0 1 1 0 0,0-1-1 0 0,0 0 0 0 0,1 0 1 0 0,-1 0-1 0 0,0 1 0 0 0,1-1 0 0 0,-1 0 1 0 0,1 0-1 0 0,0 0 0 0 0,-1 0 0 0 0,1 0 1 0 0,0 0-1 0 0,0 0 0 0 0,0 0 0 0 0,1 0 1 0 0,-1-2 140 0 0,0-9-1168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1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1724 0 0,'66'17'4779'0'0,"45"-17"-3271"0"0,-57-2-978 0 0,-21 2-562 0 0,88 0-3157 0 0,-110-5 632 0 0,-16 4 1358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1:2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1664 0 0,'27'2'760'0'0,"6"0"-44"0"0,-17-2-208 0 0,7 0 52 0 0,6 0-40 0 0,3 0-176 0 0,0 0 49 0 0,2 0-45 0 0,-2 0-332 0 0,3 0 4 0 0,-3 0-453 0 0,-3 0-283 0 0,-4 0-556 0 0,-4 0 44 0 0,-7 0-112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1:2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679 167 1016 0 0,'63'-104'4180'0'0,"-63"103"-3777"0"0,-3-11 310 0 0,-5 6-651 0 0,1 1 0 0 0,-1 0 0 0 0,0 0 0 0 0,0 0 0 0 0,-1 1 0 0 0,1 0 0 0 0,-1 1 0 0 0,0 0 0 0 0,0 1 0 0 0,0-1 0 0 0,0 2 0 0 0,0-1 0 0 0,-1 1 0 0 0,1 1 0 0 0,0 0 0 0 0,-1 0 0 0 0,1 0 0 0 0,0 2 0 0 0,-1-1 0 0 0,1 1 0 0 0,0 0 0 0 0,0 1 0 0 0,0 0 0 0 0,1 0 0 0 0,-1 1 0 0 0,1 0 0 0 0,-2 1-62 0 0,-7 2 76 0 0,0 0 0 0 0,0 1 1 0 0,1 0-1 0 0,0 2 0 0 0,0 0 0 0 0,1 0 0 0 0,0 2 0 0 0,1 0 0 0 0,1 0 1 0 0,0 1-1 0 0,0 1 0 0 0,1 0 0 0 0,1 1 0 0 0,0 0 0 0 0,1 1 1 0 0,1 0-1 0 0,1 1 0 0 0,0-1 0 0 0,1 2 0 0 0,1-1 0 0 0,0 1 1 0 0,1 0-1 0 0,1 0 0 0 0,1 0 0 0 0,1 0 0 0 0,0 1 0 0 0,2-1 0 0 0,0 1 1 0 0,1-1-1 0 0,0 1 0 0 0,2 1-76 0 0,116 559 1214 0 0,-118-566-1289 0 0,-1 1 0 0 0,0-1 0 0 0,-1 0 0 0 0,0 0 0 0 0,-2 0 0 0 0,1 0 0 0 0,-1 0 0 0 0,-1-1 0 0 0,-1 1 0 0 0,1-1 0 0 0,-2 0 0 0 0,0 0 0 0 0,-2 3 75 0 0,6-12-162 0 0,1-1 0 0 0,-1 1 0 0 0,0 0 0 0 0,0-1 0 0 0,-1 1 0 0 0,1-1 0 0 0,0 0 0 0 0,-1 1 0 0 0,1-1 0 0 0,-1-1 0 0 0,0 1 0 0 0,0 0 0 0 0,0 0 0 0 0,0-1 0 0 0,0 0 0 0 0,0 0 0 0 0,0 0 0 0 0,0 0 0 0 0,0 0 0 0 0,-1 0 0 0 0,1-1 0 0 0,0 0 0 0 0,0 1 0 0 0,-1-1 0 0 0,1 0 0 0 0,0-1 0 0 0,-1 1 0 0 0,1-1 0 0 0,0 1 0 0 0,0-1 0 0 0,-1 0 0 0 0,1 0 0 0 0,0 0 0 0 0,0-1 0 0 0,0 1 0 0 0,0-1 0 0 0,1 0 0 0 0,-1 0 0 0 0,0 0 0 0 0,1 0 0 0 0,-1 0 0 0 0,1 0 0 0 0,0-1 0 0 0,-1 1 0 0 0,1-1 0 0 0,1 1 0 0 0,-1-1 0 0 0,-2-3 162 0 0,-17-18-1254 0 0</inkml:trace>
  <inkml:trace contextRef="#ctx0" brushRef="#br0" timeOffset="247.691">0 750 1224 0 0,'1'0'104'0'0,"-1"0"-1"0"0,0 0 0 0 0,1 0 1 0 0,-1 0-1 0 0,0 0 1 0 0,1 0-1 0 0,-1 0 1 0 0,0-1-1 0 0,0 1 1 0 0,1 0-1 0 0,-1 0 1 0 0,0 0-1 0 0,0-1 0 0 0,1 1 1 0 0,-1 0-1 0 0,0 0 1 0 0,0-1-1 0 0,1 1 1 0 0,-1 0-1 0 0,0 0 1 0 0,0-1-1 0 0,0 1 1 0 0,0 0-1 0 0,1-1 0 0 0,-1 1 1 0 0,0 0-1 0 0,0-1 1 0 0,0 1-1 0 0,0 0 1 0 0,0-1-1 0 0,0 1 1 0 0,0 0-1 0 0,0-1 1 0 0,0 1-1 0 0,0 0 0 0 0,0-1 1 0 0,0 1-1 0 0,0 0 1 0 0,0-1-1 0 0,-1 1 1 0 0,1 0-1 0 0,0 0 1 0 0,0-1-1 0 0,0 1 1 0 0,0 0-1 0 0,0-1 0 0 0,-1 1 1 0 0,1 0-104 0 0,48-2 152 0 0,-39 2 210 0 0,33-2-212 0 0,0 2 0 0 0,0 3 0 0 0,0 1-1 0 0,0 1 1 0 0,35 11-150 0 0,39 29-4213 0 0,-104-35 3049 0 0</inkml:trace>
  <inkml:trace contextRef="#ctx0" brushRef="#br0" timeOffset="509.341">637 840 956 0 0,'14'12'4105'0'0,"3"26"-3137"0"0,-10-21-593 0 0,5 7-174 0 0,2-1 0 0 0,0-1 0 0 0,2 0 0 0 0,0-1 0 0 0,1 0 0 0 0,2-2 0 0 0,11 10-201 0 0,95 53-2194 0 0,-99-76-525 0 0,-15-6 1657 0 0</inkml:trace>
  <inkml:trace contextRef="#ctx0" brushRef="#br0" timeOffset="755.56">1229 940 964 0 0,'5'-13'3393'0'0,"-32"28"-1941"0"0,-108 130 1282 0 0,-116 152-717 0 0,236-278-2228 0 0,-102 133 381 0 0,51-45-7243 0 0,64-105 5803 0 0</inkml:trace>
  <inkml:trace contextRef="#ctx0" brushRef="#br0" timeOffset="1652.816">1848 242 1880 0 0,'0'1'79'0'0,"0"-1"0"0"0,0 1 0 0 0,0-1-1 0 0,0 1 1 0 0,0-1 0 0 0,1 1 0 0 0,-1-1-1 0 0,0 0 1 0 0,0 1 0 0 0,1-1 0 0 0,-1 1-1 0 0,0-1 1 0 0,1 0 0 0 0,-1 1 0 0 0,0-1 0 0 0,1 1-1 0 0,-1-1 1 0 0,0 0 0 0 0,1 0 0 0 0,-1 1-1 0 0,1-1 1 0 0,-1 0 0 0 0,1 0 0 0 0,-1 1 0 0 0,1-1-1 0 0,-1 0 1 0 0,1 0 0 0 0,-1 0 0 0 0,1 0-1 0 0,-1 0 1 0 0,1 0 0 0 0,-1 0 0 0 0,1 0 0 0 0,-1 0-1 0 0,1 0 1 0 0,-1 0 0 0 0,1 0 0 0 0,-1 0-1 0 0,1 0 1 0 0,-1 0 0 0 0,1-1 0 0 0,-1 1 0 0 0,1 0-1 0 0,-1 0-78 0 0,4 24 171 0 0,-3-14-87 0 0,1-1 1 0 0,0 1 0 0 0,1-1 0 0 0,0 1 0 0 0,0-1 0 0 0,1 0 0 0 0,0 0 0 0 0,0 0-1 0 0,1-1 1 0 0,1 1 0 0 0,-1-1 0 0 0,1 0 0 0 0,0-1 0 0 0,1 0 0 0 0,0 0 0 0 0,0 0-1 0 0,1-1 1 0 0,0 0 0 0 0,0 0 0 0 0,0-1 0 0 0,0 0 0 0 0,1 0 0 0 0,0-1 0 0 0,0 0-1 0 0,0-1 1 0 0,4 1-85 0 0,-1-2-23 0 0,0-1 0 0 0,1 0 0 0 0,-1 0 0 0 0,0-2-1 0 0,1 1 1 0 0,-1-2 0 0 0,0 1 0 0 0,0-2 0 0 0,0 0-1 0 0,0 0 1 0 0,0-1 0 0 0,-1 0 0 0 0,0-1 0 0 0,0-1-1 0 0,0 0 1 0 0,0 0 0 0 0,-1-1 0 0 0,0 0 0 0 0,0-1-1 0 0,-1 0 1 0 0,0 0 0 0 0,-1-1 0 0 0,0 0 0 0 0,4-5 23 0 0,-12 10 30 0 0,1 1 0 0 0,-1-1 1 0 0,0 1-1 0 0,0 0 0 0 0,0-1 0 0 0,0 1 1 0 0,0-1-1 0 0,-1 1 0 0 0,0-1 1 0 0,0 1-1 0 0,0 0 0 0 0,0 0 1 0 0,0-1-1 0 0,0 1 0 0 0,-1 0 0 0 0,0 0 1 0 0,1 0-1 0 0,-1 0 0 0 0,0 1 1 0 0,-1-1-1 0 0,1 0 0 0 0,0 1 1 0 0,-1-1-1 0 0,1 1 0 0 0,-1 0 0 0 0,0 0 1 0 0,0 0-1 0 0,0 0 0 0 0,0 1 1 0 0,0-1-1 0 0,0 1 0 0 0,0 0 1 0 0,-1 0-1 0 0,1 0 0 0 0,0 0 0 0 0,-1 0-30 0 0,3 1 68 0 0,1 0-12 0 0,-18 24 41 0 0,12-10-18 0 0,1 1 1 0 0,0 0-1 0 0,1 0 0 0 0,1 0 1 0 0,0 0-1 0 0,1 1 0 0 0,1-1 0 0 0,0 1 1 0 0,1-1-1 0 0,1 1 0 0 0,1 6-79 0 0,-1 17 165 0 0,-11 277 549 0 0,9-308-696 0 0,0 1 0 0 0,-1-1 0 0 0,0 0 0 0 0,0 0 1 0 0,-1 0-1 0 0,0 0 0 0 0,0 0 0 0 0,-1 0 0 0 0,0-1 0 0 0,-1 1 0 0 0,1-1 1 0 0,-1 0-1 0 0,-1-1 0 0 0,1 1 0 0 0,-1-1 0 0 0,0 0 0 0 0,-1 0 0 0 0,0-1 1 0 0,1 0-1 0 0,-2 0 0 0 0,1-1 0 0 0,0 0 0 0 0,-1 0 0 0 0,0-1 0 0 0,0 1 0 0 0,0-2 1 0 0,0 1-1 0 0,0-1 0 0 0,-1-1 0 0 0,-1 1-18 0 0,2-5-40 0 0,0 1 0 0 0,0-1 0 0 0,0-1 1 0 0,0 1-1 0 0,0-1 0 0 0,1-1 0 0 0,0 0 0 0 0,0 0 0 0 0,0 0 1 0 0,1-1-1 0 0,-1 1 0 0 0,1-2 0 0 0,1 1 0 0 0,-1-1 0 0 0,1 0 1 0 0,0 0-1 0 0,1 0 0 0 0,0 0 0 0 0,0-1 0 0 0,0 0 0 0 0,1 0 0 0 0,0 0 1 0 0,1 0-1 0 0,0-1 0 0 0,0 1 0 0 0,1-1 0 0 0,0 1 0 0 0,0-1 1 0 0,1 1-1 0 0,0-1 0 0 0,0 1 0 0 0,1-1 0 0 0,1-5 40 0 0,8-8-244 0 0,1 0 0 0 0,1 0-1 0 0,1 1 1 0 0,0 1 0 0 0,2 0-1 0 0,0 1 1 0 0,1 1 0 0 0,1 0-1 0 0,1 1 1 0 0,0 1 0 0 0,1 0 0 0 0,1 2-1 0 0,0 0 1 0 0,7-2 244 0 0,72-61-3079 0 0,-69 49 1964 0 0</inkml:trace>
  <inkml:trace contextRef="#ctx0" brushRef="#br0" timeOffset="1948.878">1574 74 1712 0 0,'-19'12'283'0'0,"0"1"-1"0"0,1 1 1 0 0,1 0 0 0 0,0 2-1 0 0,2 0 1 0 0,-1 0 0 0 0,2 2-1 0 0,0 0 1 0 0,1 0 0 0 0,1 1-1 0 0,1 1 1 0 0,0 0 0 0 0,2 0-1 0 0,0 1 1 0 0,2 0 0 0 0,0 1-1 0 0,1 0 1 0 0,1 0 0 0 0,1 0-1 0 0,2 1 1 0 0,0-1 0 0 0,1 1-1 0 0,1-1 1 0 0,1 1 0 0 0,3 16-283 0 0,3-4 34 0 0,1-1 1 0 0,2-1-1 0 0,1 0 1 0 0,2 0 0 0 0,1-2-1 0 0,1 1 1 0 0,2-2-1 0 0,1 0 1 0 0,2-1-1 0 0,0-1 1 0 0,2-1 0 0 0,1 0-1 0 0,1-2 1 0 0,1-1-1 0 0,2-1 1 0 0,0-1-1 0 0,1-2 1 0 0,1 0 0 0 0,16 6-35 0 0,-22-12-588 0 0,1-1 1 0 0,1-2 0 0 0,0 0 0 0 0,1-2 0 0 0,0-1 0 0 0,0 0 0 0 0,0-2-1 0 0,1-2 1 0 0,0 0 0 0 0,0-1 0 0 0,2-2 587 0 0,5-1-1153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0:0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1603 60 1400 0 0,'0'0'325'0'0,"-1"-20"1990"0"0,0 19-2289 0 0,1 0-1 0 0,-1 0 1 0 0,0 0-1 0 0,0 0 1 0 0,1 1-1 0 0,-1-1 1 0 0,0 0-1 0 0,0 0 1 0 0,0 1-1 0 0,0-1 1 0 0,0 1-1 0 0,0-1 1 0 0,0 1-1 0 0,0-1 1 0 0,0 1-1 0 0,0-1 1 0 0,-1 1-1 0 0,1 0 1 0 0,0 0-1 0 0,0-1 1 0 0,0 1-1 0 0,0 0 1 0 0,0 0-1 0 0,-1 0 1 0 0,1 1-1 0 0,0-1 1 0 0,0 0-1 0 0,0 0 1 0 0,0 1-1 0 0,0-1 1 0 0,-1 0-1 0 0,1 1 1 0 0,0-1-1 0 0,0 1 1 0 0,0-1-1 0 0,0 1 1 0 0,0 0-1 0 0,1-1 1 0 0,-1 1-1 0 0,0 0 1 0 0,0 0-1 0 0,0 0 1 0 0,0 0-1 0 0,1-1 1 0 0,-1 1-1 0 0,0 0 1 0 0,1 0-1 0 0,-1 1-25 0 0,-3 1 24 0 0,-7 5 122 0 0,1 0 0 0 0,-1 1 0 0 0,2 0-1 0 0,-1 1 1 0 0,1 0 0 0 0,0 0 0 0 0,1 1 0 0 0,1 0 0 0 0,0 1 0 0 0,0 0 0 0 0,1 0 0 0 0,0 0 0 0 0,1 1 0 0 0,1 0 0 0 0,0 0-1 0 0,0 0 1 0 0,2 0 0 0 0,-1 0 0 0 0,2 1 0 0 0,0 5-146 0 0,1-13 28 0 0,0-1 1 0 0,1 1-1 0 0,0 0 0 0 0,1-1 1 0 0,-1 1-1 0 0,1 0 0 0 0,0-1 1 0 0,0 0-1 0 0,1 1 0 0 0,0-1 1 0 0,-1 0-1 0 0,2 0 0 0 0,-1-1 0 0 0,1 1 1 0 0,-1-1-1 0 0,1 0 0 0 0,1 1 1 0 0,-1-2-1 0 0,0 1 0 0 0,1 0 1 0 0,0-1-1 0 0,0 0 0 0 0,0 0 1 0 0,0-1-1 0 0,0 1 0 0 0,1-1 0 0 0,-1 0 1 0 0,1 0-1 0 0,-1-1 0 0 0,1 0 1 0 0,0 0-1 0 0,-1 0 0 0 0,1-1 1 0 0,2 1-29 0 0,196-14 460 0 0,-196 12-466 0 0,1 0 1 0 0,-1-1-1 0 0,1 0 1 0 0,-1 0-1 0 0,0 0 1 0 0,0-1 0 0 0,0-1-1 0 0,0 1 1 0 0,-1-1-1 0 0,1-1 1 0 0,-1 1-1 0 0,0-1 1 0 0,-1-1-1 0 0,1 1 1 0 0,-1-1-1 0 0,0 0 1 0 0,0 0-1 0 0,-1-1 1 0 0,1 0-1 0 0,-2 0 1 0 0,1 0-1 0 0,-1-1 1 0 0,0 1-1 0 0,0-1 1 0 0,-1 0-1 0 0,0 0 1 0 0,1-6 5 0 0,-7 5-64 0 0,1-1-1 0 0,-2 1 1 0 0,1 0 0 0 0,-1 0-1 0 0,-1 0 1 0 0,0 0 0 0 0,0 0 0 0 0,0 1-1 0 0,-1 0 1 0 0,0 0 0 0 0,-1 1-1 0 0,0 0 1 0 0,0 0 0 0 0,0 1 0 0 0,-1-1-1 0 0,0 1 1 0 0,-1 1 0 0 0,1 0-1 0 0,-1 0 1 0 0,0 1 0 0 0,-8-3 64 0 0,6 0-80 0 0,-172-78-4112 0 0,173 81 2893 0 0</inkml:trace>
  <inkml:trace contextRef="#ctx0" brushRef="#br0" timeOffset="55724.565">910 1095 1388 0 0,'0'0'285'0'0,"0"0"0"0"0,0 0 26 0 0,0 0-82 0 0,0 0 15 0 0,0 0-40 0 0,-21 3 620 0 0,-41 4 1165 0 0,206-21-291 0 0,417-3-598 0 0,-559 17-1131 0 0,30-3-1971 0 0,-65 14-1263 0 0,9-6 2114 0 0</inkml:trace>
  <inkml:trace contextRef="#ctx0" brushRef="#br0" timeOffset="56036.523">864 1400 1756 0 0,'176'4'3325'0'0,"47"-26"-2145"0"0,93 12-428 0 0,-279 8-1063 0 0,-23 2-2711 0 0,-12 0 1874 0 0,-2 0-36 0 0</inkml:trace>
  <inkml:trace contextRef="#ctx0" brushRef="#br0" timeOffset="57672.755">2412 1145 1212 0 0,'0'0'435'0'0,"0"0"-124"0"0,0 0-51 0 0,0 0-2 0 0,0 0-60 0 0,0 0-6 0 0,0 0 58 0 0,0 0-12 0 0,0 0-6 0 0,0 0-31 0 0,0 0-8 0 0,0 0 65 0 0,0 0-11 0 0,0 0-20 0 0,0 0-10 0 0,0 0-18 0 0,0 0-22 0 0,0 0-20 0 0,0 0-16 0 0,0 0-14 0 0,0 0-6 0 0,0 0 11 0 0,0 0-41 0 0,0 0-56 0 0,0 0-20 0 0,0 0 33 0 0,0 0 91 0 0,0 0-15 0 0,0 0-82 0 0,0 0-22 0 0,-3 0 98 0 0,-9 0-7 0 0,9 0 0 0 0,3 0-3 0 0,0 0-70 0 0,0 0 4 0 0,0 0 53 0 0,0 0 31 0 0,0 0 2 0 0,0 0-69 0 0,0 0 47 0 0,0 0 34 0 0,0 0 26 0 0,0 0-6 0 0,0 0-58 0 0,0 0-10 0 0,0 0-5 0 0,0 0-16 0 0,0 0-9 0 0,0 0 18 0 0,0 0 4 0 0,0 0 20 0 0,0 0 1 0 0,0 0-7 0 0,0 0-69 0 0,0 0 3 0 0,0 0 50 0 0,0 0-38 0 0,0 0-36 0 0,0 0 31 0 0,0 0 29 0 0,0 0-9 0 0,0 0-11 0 0,0 0-54 0 0,0 0-15 0 0,0 0 13 0 0,0 0 47 0 0,0 0-25 0 0,0 0-14 0 0,0 0-19 0 0,0 0-9 0 0,0 0 21 0 0,0 0 2 0 0,0 0-27 0 0,0 0 43 0 0,0 0-29 0 0,0 0 3 0 0,0 0 35 0 0,0 0 26 0 0,0 0-19 0 0,0 0-16 0 0,0 0-23 0 0,0 0 42 0 0,0 0-14 0 0,0 0 6 0 0,0 0 39 0 0,0 0-34 0 0,0 0-57 0 0,0 0 14 0 0,0 0 41 0 0,0 0 9 0 0,0 0 17 0 0,0 0-51 0 0,0 0-27 0 0,0 0 16 0 0,0 0 23 0 0,1 25 80 0 0,1-21-91 0 0,0 0 1 0 0,-1 1-1 0 0,2-1 0 0 0,-1 0 0 0 0,0 0 0 0 0,1 0 0 0 0,0 0 0 0 0,0-1 1 0 0,0 1-1 0 0,0-1 0 0 0,1 1 0 0 0,-1-1 0 0 0,1 0 0 0 0,0 0 0 0 0,0-1 1 0 0,0 1-1 0 0,0-1 0 0 0,0 0 0 0 0,0 0 0 0 0,1-1 0 0 0,-1 1 0 0 0,1-1 1 0 0,-1 0-1 0 0,1 0 0 0 0,2 0-1 0 0,231 19 354 0 0,-111-49-304 0 0,-109 26-54 0 0,0-2 0 0 0,0 0 0 0 0,0-1 0 0 0,-1-1-1 0 0,0 0 1 0 0,0-1 0 0 0,-1-1 0 0 0,0-1 0 0 0,0 0 0 0 0,-1-1 0 0 0,-1-1 0 0 0,0 0 0 0 0,0-1 0 0 0,-1 0 0 0 0,2-5 4 0 0,-13 16-3 0 0,0 0 0 0 0,0 0 0 0 0,-1-1 0 0 0,1 1 0 0 0,-1 0 0 0 0,0-1 0 0 0,1 1 0 0 0,-1-1 0 0 0,0 1 0 0 0,0-1 0 0 0,-1 1 0 0 0,1-1 0 0 0,0 0 0 0 0,-1 1 0 0 0,0-1 1 0 0,1 0-1 0 0,-1 1 0 0 0,0-1 0 0 0,-1 0 0 0 0,1 0 0 0 0,0 1 0 0 0,-1-1 0 0 0,1 0 0 0 0,-1 1 0 0 0,0-1 0 0 0,0 1 0 0 0,0-1 0 0 0,0 1 0 0 0,-1-1 0 0 0,1 1 0 0 0,-1 0 1 0 0,1 0-1 0 0,-1-1 0 0 0,0 1 0 0 0,0 0 0 0 0,0 0 0 0 0,0 1 0 0 0,0-1 0 0 0,0 0 0 0 0,0 1 0 0 0,0-1 0 0 0,-1 1 0 0 0,1 0 0 0 0,-1 0 3 0 0,-114-41-142 0 0,-78 49 35 0 0,172-3 123 0 0,1 1 0 0 0,0 1 0 0 0,0 1 1 0 0,0 0-1 0 0,1 2 0 0 0,0 0 0 0 0,1 2 0 0 0,0 0 1 0 0,0 2-1 0 0,1 0 0 0 0,1 0 0 0 0,1 2 0 0 0,0 0 0 0 0,0 2 1 0 0,2-1-1 0 0,0 2 0 0 0,1 0 0 0 0,-7 13-16 0 0,18-26 10 0 0,1 1 0 0 0,0-1 0 0 0,0 1 0 0 0,0-1 1 0 0,1 1-1 0 0,0 0 0 0 0,0-1 0 0 0,1 1 0 0 0,-1 0 0 0 0,1 0 0 0 0,1 0 0 0 0,-1-1 0 0 0,1 1 0 0 0,0 0 0 0 0,0 0 0 0 0,0-1 0 0 0,1 1 0 0 0,0-1 0 0 0,0 1 1 0 0,1-1-1 0 0,-1 0 0 0 0,1 0 0 0 0,0 0 0 0 0,0 0 0 0 0,1 0 0 0 0,0-1 0 0 0,0 0 0 0 0,0 1 0 0 0,0-2 0 0 0,0 1 0 0 0,3 1-10 0 0,7 5 13 0 0,0-1-1 0 0,0-1 0 0 0,0-1 1 0 0,1 0-1 0 0,0-1 0 0 0,1 0 1 0 0,0-1-1 0 0,-1-1 0 0 0,1 0 1 0 0,12 0-13 0 0,176 0-1713 0 0,-12-56-3521 0 0,-162 37 4135 0 0</inkml:trace>
  <inkml:trace contextRef="#ctx0" brushRef="#br0" timeOffset="58262.659">2995 700 1612 0 0,'-11'-2'537'0'0,"-10"-2"2359"0"0,41 2-1199 0 0,267-10-208 0 0,-78-11-536 0 0,-209 23-952 0 0,-1-1 0 0 0,1 1-1 0 0,0 0 1 0 0,0-1 0 0 0,0 1-1 0 0,0 0 1 0 0,0-1 0 0 0,0 1-1 0 0,0-1 1 0 0,0 1 0 0 0,0 0-1 0 0,0-1 1 0 0,1 1 0 0 0,-1-1-1 0 0,0 1 1 0 0,0 0 0 0 0,0-1-1 0 0,0 1 1 0 0,1 0 0 0 0,-1-1-1 0 0,0 1 1 0 0,0 0 0 0 0,0-1-1 0 0,1 1 1 0 0,-1 0 0 0 0,0 0-1 0 0,1-1 1 0 0,-1 1 0 0 0,0 0-1 0 0,1 0 1 0 0,-1 0 0 0 0,0-1-1 0 0,1 1 1 0 0,-1 0 0 0 0,0 0-1 0 0,1 0 1 0 0,-1 0 0 0 0,0 0-1 0 0,1 0 0 0 0,9-1-6299 0 0,-8 0 5048 0 0</inkml:trace>
  <inkml:trace contextRef="#ctx0" brushRef="#br0" timeOffset="58696.956">3646 495 988 0 0,'34'-20'3504'0'0,"42"19"-2795"0"0,-52 2-348 0 0,-21-1-322 0 0,-1-1 1 0 0,0 1-1 0 0,1 0 0 0 0,-1 0 1 0 0,0 0-1 0 0,1 0 0 0 0,-1 0 1 0 0,0 0-1 0 0,1 1 0 0 0,-1-1 1 0 0,0 1-1 0 0,1-1 0 0 0,-1 1 1 0 0,0 0-1 0 0,0 0 0 0 0,0 0 1 0 0,1 0-1 0 0,-1 0 0 0 0,0 1 1 0 0,-1-1-1 0 0,1 1 0 0 0,0-1 1 0 0,0 1-1 0 0,-1 0 0 0 0,1-1 1 0 0,-1 1-1 0 0,1 0 0 0 0,-1 0 1 0 0,0 0-1 0 0,0 0 0 0 0,0 1 1 0 0,0-1-1 0 0,0 0 0 0 0,0 0 1 0 0,0 1-1 0 0,-1-1 0 0 0,0 0 1 0 0,1 1-1 0 0,-1-1 0 0 0,0 0 1 0 0,0 1-1 0 0,0-1 0 0 0,0 0 1 0 0,0 1-1 0 0,-1-1 0 0 0,1 0 1 0 0,-1 1-1 0 0,1-1 0 0 0,-1 0 1 0 0,0 0-1 0 0,0 1 0 0 0,0-1 1 0 0,0 0-1 0 0,-1 0 0 0 0,1 0 1 0 0,0 0-1 0 0,-1-1 0 0 0,1 1 1 0 0,-1 0-1 0 0,0 0 0 0 0,0-1 1 0 0,-1 2-40 0 0,-9 8 135 0 0,-1 0 0 0 0,0 0 1 0 0,0-1-1 0 0,-1-1 0 0 0,0-1 1 0 0,-1 1-1 0 0,0-2 0 0 0,0 0 1 0 0,-7 1-136 0 0,-80 45 147 0 0,196-86-5953 0 0,-69 23 4618 0 0</inkml:trace>
  <inkml:trace contextRef="#ctx0" brushRef="#br0" timeOffset="58992.68">4131 417 2172 0 0,'-71'12'3362'0'0,"57"-9"-3199"0"0,0 1 0 0 0,1 0 0 0 0,0 0 1 0 0,0 2-1 0 0,0 0 0 0 0,1 0 0 0 0,0 1 1 0 0,0 0-1 0 0,0 1 0 0 0,1 1 0 0 0,0 0 0 0 0,1 0 1 0 0,0 1-1 0 0,0 0 0 0 0,1 1 0 0 0,1 0 0 0 0,0 0 1 0 0,0 1-1 0 0,1 0 0 0 0,-4 10-163 0 0,11-17 15 0 0,2-1-1 0 0,-1 0 0 0 0,0 1 1 0 0,1-1-1 0 0,0 0 1 0 0,0 0-1 0 0,0 0 1 0 0,0 0-1 0 0,1-1 0 0 0,-1 1 1 0 0,1 0-1 0 0,0-1 1 0 0,0 0-1 0 0,0 0 1 0 0,1 0-1 0 0,-1 0 0 0 0,1 0 1 0 0,0-1-1 0 0,0 1 1 0 0,0-1-1 0 0,0 0 0 0 0,2 1-13 0 0,14 6-543 0 0,0-1 0 0 0,0-1 1 0 0,0 0-1 0 0,1-2 1 0 0,0 0-1 0 0,0-1 1 0 0,0-1-1 0 0,1-2 1 0 0,-1 0-1 0 0,19-1 542 0 0,-17 0-1112 0 0</inkml:trace>
  <inkml:trace contextRef="#ctx0" brushRef="#br0" timeOffset="60119.568">4011 1205 2156 0 0,'0'0'790'0'0,"0"0"-168"0"0,0 0-62 0 0,0 0-114 0 0,0 0-2 0 0,0 0-22 0 0,0 0-33 0 0,0 0-35 0 0,2-18 920 0 0,79-16 2184 0 0,-87 26-1907 0 0,-10 10-3768 0 0,11 15-5546 0 0,4-14 6589 0 0</inkml:trace>
  <inkml:trace contextRef="#ctx0" brushRef="#br0" timeOffset="64208.055">10267 1635 1484 0 0,'4'4'4428'0'0,"39"10"-3261"0"0,185 7 324 0 0,-75-20-6815 0 0,-142-1 4170 0 0</inkml:trace>
  <inkml:trace contextRef="#ctx0" brushRef="#br0" timeOffset="64475.851">10294 1895 2344 0 0,'23'9'824'0'0,"5"-6"-88"0"0,2 2-116 0 0,2-3-108 0 0,-12-2-220 0 0,10 0-151 0 0,9 0-13 0 0,2 0-593 0 0,45-15-579 0 0,-49 8-108 0 0,2-1 24 0 0</inkml:trace>
  <inkml:trace contextRef="#ctx0" brushRef="#br0" timeOffset="65469.633">11520 1602 904 0 0,'0'0'508'0'0,"0"0"-88"0"0,0 0-119 0 0,0 0 4 0 0,0 0 155 0 0,0 0 4 0 0,0 0-53 0 0,0 0-43 0 0,0 0-35 0 0,0 0-77 0 0,0 0-90 0 0,0 0 2 0 0,0 0 81 0 0,0 0-21 0 0,0 0-42 0 0,0 0-89 0 0,0 0 84 0 0,0 0-29 0 0,0 0-72 0 0,0 0-30 0 0,0 0 102 0 0,0 0 34 0 0,0 0-73 0 0,0 0-53 0 0,0 0 71 0 0,0 0 9 0 0,0 0-40 0 0,0 18 207 0 0,1-14-269 0 0,0 0-1 0 0,-1 0 1 0 0,1 0-1 0 0,0 0 1 0 0,1 0 0 0 0,-1 0-1 0 0,1-1 1 0 0,0 1-1 0 0,0 0 1 0 0,0-1 0 0 0,0 0-1 0 0,0 1 1 0 0,1-1-1 0 0,0 0 1 0 0,0 0 0 0 0,0 0-1 0 0,0-1 1 0 0,0 1-1 0 0,0-1 1 0 0,0 1 0 0 0,1-1-1 0 0,0 0 1 0 0,-1 0-1 0 0,1-1 1 0 0,0 1 0 0 0,0-1-1 0 0,0 0 1 0 0,0 0-1 0 0,0 0 1 0 0,0-1 0 0 0,2 1-39 0 0,139 11 382 0 0,-140-12-353 0 0,22 0 3 0 0,0-2 1 0 0,0 0-1 0 0,0-2 0 0 0,0-1 0 0 0,-1-1 1 0 0,0-2-1 0 0,0 0 0 0 0,17-9-31 0 0,-32 13-33 0 0,-1 0 0 0 0,-1 0 0 0 0,1-1 1 0 0,-1 0-1 0 0,0 0 0 0 0,0-1 0 0 0,0-1 0 0 0,-1 0 0 0 0,0 0 0 0 0,0 0 0 0 0,-1-1 0 0 0,0 0 0 0 0,0 0 0 0 0,-1-1 1 0 0,0 0-1 0 0,0 0 0 0 0,-1 0 0 0 0,0-1 0 0 0,-1 0 0 0 0,0 0 0 0 0,-1 0 0 0 0,0 0 0 0 0,0-1 0 0 0,-1 1 0 0 0,0-2 33 0 0,-5 4-17 0 0,0 0 0 0 0,0 0 0 0 0,0 0 0 0 0,-1 1 0 0 0,0-1 0 0 0,0 1 0 0 0,-1 0 0 0 0,0 0 0 0 0,-1 1 0 0 0,1 0 0 0 0,-1 0-1 0 0,0 0 1 0 0,-1 0 0 0 0,1 1 0 0 0,-1 0 0 0 0,0 0 0 0 0,0 1 0 0 0,-1 0 0 0 0,1 0 0 0 0,-1 1 0 0 0,0 0 0 0 0,0 0-1 0 0,0 1 1 0 0,0 0 0 0 0,-1 0 0 0 0,1 1 0 0 0,0 0 0 0 0,-1 1 0 0 0,1 0 0 0 0,-1 0 0 0 0,1 0 0 0 0,-4 2 17 0 0,-12-2 84 0 0,-1 1 0 0 0,0 1 0 0 0,1 2 1 0 0,0 0-1 0 0,0 2 0 0 0,0 0 0 0 0,0 2 1 0 0,1 0-1 0 0,0 2 0 0 0,1 0 0 0 0,0 2 0 0 0,1 0 1 0 0,0 1-1 0 0,1 2 0 0 0,1 0 0 0 0,0 1 1 0 0,1 0-1 0 0,0 2 0 0 0,2 0 0 0 0,0 1 1 0 0,-12 19-85 0 0,23-30 47 0 0,0 0 0 0 0,0 0 0 0 0,0 0 1 0 0,1 0-1 0 0,1 1 0 0 0,-1 0 1 0 0,1 0-1 0 0,1 0 0 0 0,0 0 1 0 0,0 0-1 0 0,1 0 0 0 0,0 0 0 0 0,0 1 1 0 0,1-1-1 0 0,0 1 0 0 0,1-1 1 0 0,1 6-48 0 0,1-4 32 0 0,1 0-1 0 0,0 0 1 0 0,1 0 0 0 0,0 0 0 0 0,0-1 0 0 0,1 0 0 0 0,1 0 0 0 0,0 0 0 0 0,0-1 0 0 0,1 0-1 0 0,0 0 1 0 0,0-1 0 0 0,1 0 0 0 0,0 0 0 0 0,0-1 0 0 0,1-1 0 0 0,0 1 0 0 0,5 1-32 0 0,20 6-97 0 0,1-1 1 0 0,0-1-1 0 0,1-2 1 0 0,0-2-1 0 0,1-1 1 0 0,0-2 0 0 0,0-2-1 0 0,0-1 1 0 0,30-3 96 0 0,160-31-3745 0 0,-79-27-330 0 0,-111 33 2669 0 0</inkml:trace>
  <inkml:trace contextRef="#ctx0" brushRef="#br0" timeOffset="67057.36">13364 1540 1404 0 0,'22'29'1032'0'0,"-14"-21"-698"0"0,0 2-1 0 0,0-1 1 0 0,-1 1-1 0 0,-1 0 1 0 0,1 0-1 0 0,-2 1 1 0 0,1 0-1 0 0,-1 0 1 0 0,-1 1-1 0 0,0-1 1 0 0,-1 1-1 0 0,0 0 1 0 0,1 10-334 0 0,-8-13 43 0 0,1 0 1 0 0,-2-1 0 0 0,1 1-1 0 0,-1-1 1 0 0,0 0-1 0 0,-1 0 1 0 0,0-1-1 0 0,0 0 1 0 0,-1 0-1 0 0,0 0 1 0 0,0-1-1 0 0,0 0 1 0 0,-1 0 0 0 0,0 0-1 0 0,0-1 1 0 0,0-1-1 0 0,-1 1 1 0 0,0-2-1 0 0,1 1 1 0 0,-1-1-1 0 0,-1 0 1 0 0,1-1-1 0 0,0 0 1 0 0,-1 0 0 0 0,1-1-1 0 0,-8 0-43 0 0,-81-1-4510 0 0,66-19 3384 0 0</inkml:trace>
  <inkml:trace contextRef="#ctx0" brushRef="#br0" timeOffset="68984.485">16348 1040 2136 0 0,'-59'16'3635'0'0,"49"-10"-3423"0"0,0 0 0 0 0,0 1 0 0 0,0 0 0 0 0,1 1 0 0 0,0 0 0 0 0,1 0 1 0 0,0 1-1 0 0,0 0 0 0 0,1 0 0 0 0,0 1 0 0 0,-4 6-212 0 0,6-9 75 0 0,1 0 0 0 0,-1 1 0 0 0,1 0 1 0 0,1-1-1 0 0,-1 1 0 0 0,1 1 0 0 0,0-1 0 0 0,1 0 0 0 0,0 1 0 0 0,1-1 0 0 0,-1 1 0 0 0,2-1 1 0 0,-1 1-1 0 0,1 0 0 0 0,0-1 0 0 0,1 1 0 0 0,0 0 0 0 0,1-1 0 0 0,-1 1 0 0 0,2-1 0 0 0,-1 1 1 0 0,1-1-1 0 0,0 0 0 0 0,1 0 0 0 0,0-1 0 0 0,0 1 0 0 0,1-1 0 0 0,0 0 0 0 0,0 0 0 0 0,1 0 1 0 0,-1 0-1 0 0,6 3-75 0 0,9 3 49 0 0,1 0 1 0 0,0-2-1 0 0,0 0 1 0 0,1-2 0 0 0,1 0-1 0 0,-1-1 1 0 0,1-2-1 0 0,1 0 1 0 0,-1-2-1 0 0,1 0 1 0 0,0-1 0 0 0,-1-2-1 0 0,1-1 1 0 0,14-1-50 0 0,53-23 6 0 0,-85 22-8 0 0,0-2 0 0 0,0 1 1 0 0,-1-1-1 0 0,1 0 0 0 0,-1 0 1 0 0,0 0-1 0 0,0-1 1 0 0,-1 0-1 0 0,1 0 0 0 0,-1 0 1 0 0,0-1-1 0 0,0 1 0 0 0,-1-1 1 0 0,0 0-1 0 0,0 0 0 0 0,0 0 1 0 0,0 0-1 0 0,-1 0 1 0 0,0-1-1 0 0,-1 1 0 0 0,1-1 1 0 0,-1 0-1 0 0,-1 1 0 0 0,1-1 1 0 0,-1 0-1 0 0,0-3 2 0 0,-32-165 193 0 0,-55-18-614 0 0,77 148-6998 0 0,9 39 6313 0 0</inkml:trace>
  <inkml:trace contextRef="#ctx0" brushRef="#br0" timeOffset="67819.704">14198 1184 2368 0 0,'7'-14'4868'0'0,"97"9"-4397"0"0,50 48-154 0 0,-149-41-283 0 0,1 0 0 0 0,-1 1 0 0 0,1 0 0 0 0,-1 0 0 0 0,0 0 0 0 0,0 0 0 0 0,0 1 0 0 0,0 0 0 0 0,-1 0 0 0 0,0 0-1 0 0,1 1 1 0 0,-1-1 0 0 0,-1 1 0 0 0,1 0 0 0 0,-1 0 0 0 0,0 1 0 0 0,0-1 0 0 0,0 0 0 0 0,-1 1 0 0 0,0 0 0 0 0,0 0 0 0 0,-1-1 0 0 0,1 1 0 0 0,-1 0 0 0 0,0 5-34 0 0,-3-3 42 0 0,-1-1-1 0 0,0 1 1 0 0,0-1 0 0 0,-1 1-1 0 0,0-1 1 0 0,0 0 0 0 0,-1-1 0 0 0,0 1-1 0 0,0-1 1 0 0,-1 0 0 0 0,1 0 0 0 0,-1 0-1 0 0,-1-1 1 0 0,1 0 0 0 0,-1 0-1 0 0,0-1 1 0 0,0 1-42 0 0,-18 10 24 0 0,0 0-1 0 0,-1-2 1 0 0,-1-1-1 0 0,0 0 1 0 0,0-3-1 0 0,-1 0 1 0 0,-1-1-1 0 0,-24 2-23 0 0,52-10-323 0 0,9-35-2473 0 0,50-22-754 0 0,-35 33 2309 0 0</inkml:trace>
  <inkml:trace contextRef="#ctx0" brushRef="#br0" timeOffset="68065.68">14856 1104 1972 0 0,'-18'4'343'0'0,"-1"2"1"0"0,2 0-1 0 0,-1 1 0 0 0,1 1 0 0 0,0 0 1 0 0,1 2-1 0 0,-1 0 0 0 0,2 0 0 0 0,0 2 0 0 0,0 0 1 0 0,1 0-1 0 0,1 1 0 0 0,0 1 0 0 0,0 0 1 0 0,-1 4-344 0 0,12-13 34 0 0,0-1 0 0 0,0 1 1 0 0,1 0-1 0 0,-1 0 0 0 0,1-1 0 0 0,0 1 1 0 0,0 0-1 0 0,1 0 0 0 0,-1 0 1 0 0,1 0-1 0 0,0 0 0 0 0,1 0 1 0 0,-1 0-1 0 0,1 0 0 0 0,0 0 0 0 0,0 0 1 0 0,0 0-1 0 0,1 0 0 0 0,0-1 1 0 0,0 1-1 0 0,0 0 0 0 0,0-1 1 0 0,1 0-1 0 0,0 1 0 0 0,0-1 0 0 0,0 0 1 0 0,0-1-1 0 0,0 1 0 0 0,1 0 1 0 0,0-1-1 0 0,0 0 0 0 0,0 0 1 0 0,0 0-1 0 0,0-1 0 0 0,1 1 0 0 0,0 0-34 0 0,12 7-193 0 0,0-1 0 0 0,0 0 0 0 0,1-1 0 0 0,0-1-1 0 0,1-1 1 0 0,-1-1 0 0 0,1 0 0 0 0,0-1 0 0 0,2-1 193 0 0,96 3-3889 0 0,-89-6 2689 0 0</inkml:trace>
  <inkml:trace contextRef="#ctx0" brushRef="#br0" timeOffset="68548.536">15286 1130 1048 0 0,'-43'-15'6062'0'0,"44"15"-4794"0"0,19 6-971 0 0,435 88 1490 0 0,-454-94-1780 0 0,0 0 0 0 0,1 0 1 0 0,-1 1-1 0 0,0-1 1 0 0,0 0-1 0 0,0 0 0 0 0,0 1 1 0 0,0-1-1 0 0,1 0 1 0 0,-1 1-1 0 0,0-1 0 0 0,0 1 1 0 0,0-1-1 0 0,0 1 1 0 0,0 0-1 0 0,0-1 1 0 0,-1 1-1 0 0,1 0 0 0 0,0 0 1 0 0,0 0-1 0 0,0 0 1 0 0,-1 0-1 0 0,1 0 0 0 0,0 0 1 0 0,-1 0-1 0 0,1 0 1 0 0,-1 0-1 0 0,1 0 0 0 0,-1 0 1 0 0,0 0-1 0 0,1 0 1 0 0,-1 0-1 0 0,0 1 0 0 0,0-1 1 0 0,0 0-1 0 0,0 0 1 0 0,0 0-1 0 0,0 0 0 0 0,0 1 1 0 0,0-1-1 0 0,0 0 1 0 0,0 0-1 0 0,-1 0 0 0 0,1 1-7 0 0,-42 40 242 0 0,41-42-241 0 0,-332 195 198 0 0,304-169-3387 0 0,90-68-1364 0 0,-38 24 3555 0 0</inkml:trace>
  <inkml:trace contextRef="#ctx0" brushRef="#br0" timeOffset="65909.111">11864 1012 1180 0 0,'52'-3'4279'0'0,"44"-10"-2790"0"0,38-3-1087 0 0,211-12 1222 0 0,-337 25-1851 0 0,-5-10-5634 0 0,-3 6 4659 0 0</inkml:trace>
  <inkml:trace contextRef="#ctx0" brushRef="#br0" timeOffset="66360.526">12641 732 1300 0 0,'8'0'3408'0'0,"30"-1"-2618"0"0,-31 1-736 0 0,0 0 0 0 0,0 0 0 0 0,1 1 1 0 0,-1 0-1 0 0,0 0 0 0 0,0 0 0 0 0,-1 1 0 0 0,1 0 1 0 0,0 1-1 0 0,-1 0 0 0 0,1 0 0 0 0,-1 0 0 0 0,0 1 1 0 0,0-1-1 0 0,0 2 0 0 0,0-1 0 0 0,-1 1 0 0 0,0-1 1 0 0,0 1-1 0 0,0 1 0 0 0,0-1 0 0 0,-1 1 0 0 0,0 0 1 0 0,0 0-1 0 0,-1 0 0 0 0,1 0 0 0 0,1 5-54 0 0,-10 2 63 0 0,0 1 0 0 0,-1-2 0 0 0,-1 1 0 0 0,0-1-1 0 0,0 0 1 0 0,-1 0 0 0 0,0-1 0 0 0,-1 0 0 0 0,-1 0 0 0 0,0-1-1 0 0,0 0 1 0 0,-1-1 0 0 0,0 0 0 0 0,0-1 0 0 0,-1 0 0 0 0,-1-1-1 0 0,1 0 1 0 0,-11 3-63 0 0,11-2 5 0 0,-53 35-878 0 0,71-56-2511 0 0,8 3 2124 0 0,4-1 120 0 0</inkml:trace>
  <inkml:trace contextRef="#ctx0" brushRef="#br0" timeOffset="66685.52">13097 687 948 0 0,'-118'24'3154'0'0,"109"-21"-3015"0"0,1 0-1 0 0,0 0 0 0 0,0 1 0 0 0,0 0 0 0 0,0 0 0 0 0,1 1 0 0 0,-1 0 1 0 0,1 0-1 0 0,0 0 0 0 0,1 1 0 0 0,-1 0 0 0 0,1 1 0 0 0,1 0 0 0 0,-1 0 1 0 0,1 0-1 0 0,0 0 0 0 0,1 1 0 0 0,0-1 0 0 0,0 1 0 0 0,0 1 1 0 0,1-1-1 0 0,0 0 0 0 0,1 1 0 0 0,0-1 0 0 0,0 1 0 0 0,1 0 0 0 0,0 0 1 0 0,1-1-1 0 0,0 3-138 0 0,4 0-32 0 0,1 1 1 0 0,0-1-1 0 0,1 0 1 0 0,0 0 0 0 0,1-1-1 0 0,0 0 1 0 0,1 0-1 0 0,0-1 1 0 0,0 0 0 0 0,1 0-1 0 0,1-1 1 0 0,-1 0-1 0 0,1 0 1 0 0,0-1-1 0 0,1-1 1 0 0,0 0 0 0 0,0 0-1 0 0,0-1 1 0 0,0 0-1 0 0,1-1 1 0 0,0 0 0 0 0,0-1-1 0 0,0-1 1 0 0,6 1 31 0 0,147 21-4792 0 0,-144-24 3485 0 0</inkml:trace>
  <inkml:trace contextRef="#ctx0" brushRef="#br0" timeOffset="61702.042">7534 1370 1204 0 0,'-3'-3'358'0'0,"-1"-1"-245"0"0,1 0 1 0 0,-1 0-1 0 0,0 0 0 0 0,0 0 0 0 0,0 1 0 0 0,0 0 1 0 0,-1 0-1 0 0,1 0 0 0 0,-1 1 0 0 0,0-1 0 0 0,0 1 1 0 0,0 0-1 0 0,0 0 0 0 0,0 1 0 0 0,0 0 0 0 0,-1 0 1 0 0,1 0-1 0 0,0 0 0 0 0,-1 1 0 0 0,1 0 0 0 0,0 0 1 0 0,-1 0-1 0 0,1 1 0 0 0,-1 0-113 0 0,-5 2 132 0 0,1 1-1 0 0,-1 0 0 0 0,1 0 1 0 0,0 2-1 0 0,0-1 1 0 0,1 1-1 0 0,0 0 1 0 0,0 1-1 0 0,0 0 1 0 0,1 1-1 0 0,0 0 1 0 0,0 0-1 0 0,1 0 1 0 0,0 1-1 0 0,0 0 0 0 0,1 1 1 0 0,0-1-1 0 0,1 1 1 0 0,0 0-1 0 0,1 1 1 0 0,0-1-1 0 0,1 1 1 0 0,-1 0-1 0 0,2-1 1 0 0,0 1-1 0 0,0 1 1 0 0,1-1-1 0 0,1 11-131 0 0,74 532 2483 0 0,-74-542-2570 0 0,1 0-1 0 0,-1 0 1 0 0,-1 0 0 0 0,0 0-1 0 0,-1 0 1 0 0,0 0 0 0 0,-1 0 0 0 0,0 0-1 0 0,-1-1 1 0 0,0 0 0 0 0,-1 0-1 0 0,-1 0 1 0 0,1 0 0 0 0,-1-1-1 0 0,-5 6 89 0 0,10-14-166 0 0,-1-1 1 0 0,1 1 0 0 0,-1-1 0 0 0,1 1-1 0 0,-1-1 1 0 0,1 0 0 0 0,-1 1 0 0 0,0-1-1 0 0,0 0 1 0 0,0 0 0 0 0,0 0 0 0 0,0 0-1 0 0,0-1 1 0 0,0 1 0 0 0,0-1 0 0 0,0 1 0 0 0,0-1-1 0 0,0 1 1 0 0,0-1 0 0 0,0 0 0 0 0,0 0-1 0 0,0 0 1 0 0,-1 0 0 0 0,1-1 0 0 0,0 1-1 0 0,0-1 1 0 0,0 1 0 0 0,0-1 0 0 0,0 1 0 0 0,0-1-1 0 0,0 0 1 0 0,0 0 0 0 0,0 0 0 0 0,1 0-1 0 0,-1-1 1 0 0,0 1 0 0 0,-1-1 164 0 0,-9-13-1189 0 0</inkml:trace>
  <inkml:trace contextRef="#ctx0" brushRef="#br0" timeOffset="61934.635">7021 1949 916 0 0,'1'-16'5119'0'0,"44"0"-4282"0"0,-44 16-809 0 0,124-23 119 0 0,1 6 1 0 0,1 4-1 0 0,19 7-147 0 0,-29-1-2982 0 0,-97 6 1834 0 0,0 1 44 0 0</inkml:trace>
  <inkml:trace contextRef="#ctx0" brushRef="#br0" timeOffset="62166.648">7947 1840 2028 0 0,'-15'7'330'0'0,"1"0"0"0"0,1 1 0 0 0,-1 1 0 0 0,1 0 0 0 0,1 1 0 0 0,0 0 0 0 0,0 0 0 0 0,1 2 0 0 0,0-1 0 0 0,1 1-1 0 0,0 1 1 0 0,1 0 0 0 0,0 0 0 0 0,1 1-330 0 0,-5 16 122 0 0,1 0 0 0 0,1 1 0 0 0,1 0 1 0 0,2 0-1 0 0,1 1 0 0 0,1 0 0 0 0,2 8-122 0 0,-3 1-911 0 0,-3-22-2266 0 0,6-18 2015 0 0</inkml:trace>
  <inkml:trace contextRef="#ctx0" brushRef="#br0" timeOffset="62431.522">7501 1912 2028 0 0,'-1'-1'169'0'0,"0"0"-1"0"0,1 0 0 0 0,0 0 0 0 0,-1 0 1 0 0,1-1-1 0 0,0 1 0 0 0,-1 0 1 0 0,1 0-1 0 0,0 0 0 0 0,0 0 1 0 0,0-1-1 0 0,0 1 0 0 0,0 0 1 0 0,0 0-1 0 0,1 0 0 0 0,-1-1 1 0 0,0 1-1 0 0,0 0 0 0 0,1 0 1 0 0,-1 0-1 0 0,1 0 0 0 0,-1 0 1 0 0,1 0-1 0 0,0 0 0 0 0,-1 0 1 0 0,1 0-1 0 0,0 0 0 0 0,-1 0 1 0 0,1 0-1 0 0,0 0 0 0 0,0 0 1 0 0,0 1-1 0 0,0-1 0 0 0,0 0 1 0 0,0 1-1 0 0,0-1 0 0 0,0 0 1 0 0,0 1-1 0 0,0 0 0 0 0,1-1 1 0 0,-1 1-169 0 0,83 10 1578 0 0,-74-7-1378 0 0,35 10-10 0 0,-2 2 1 0 0,0 1-1 0 0,0 3 0 0 0,-2 1 0 0 0,0 2 0 0 0,-2 2 0 0 0,-1 2 0 0 0,0 1 0 0 0,1 4-190 0 0,177 189-6185 0 0,-156-156 2504 0 0,-50-52 2432 0 0</inkml:trace>
  <inkml:trace contextRef="#ctx0" brushRef="#br0" timeOffset="62959.556">8834 1419 1424 0 0,'-15'2'198'0'0,"0"1"0"0"0,1 0 0 0 0,-1 1 0 0 0,1 1 0 0 0,0 1 0 0 0,0 0 1 0 0,1 0-1 0 0,0 1 0 0 0,0 1 0 0 0,0 0 0 0 0,1 1 0 0 0,1 0 0 0 0,-1 1 0 0 0,1 1 0 0 0,1-1 0 0 0,0 2 0 0 0,0-1 0 0 0,2 1 0 0 0,-1 1 0 0 0,1 0 0 0 0,1 0 0 0 0,0 0 1 0 0,1 1-1 0 0,1 0 0 0 0,0 0 0 0 0,1 0 0 0 0,0 1 0 0 0,1 0 0 0 0,1 0 0 0 0,0-1 0 0 0,1 12-198 0 0,2-15 38 0 0,1 1 0 0 0,0-1 0 0 0,1 0 0 0 0,0 0 1 0 0,1 0-1 0 0,0-1 0 0 0,1 1 0 0 0,0-1 0 0 0,0 0 0 0 0,1 0 0 0 0,1 0 0 0 0,0-1 0 0 0,0 0 1 0 0,1-1-1 0 0,0 0 0 0 0,0 0 0 0 0,1 0 0 0 0,0-1 0 0 0,0 0 0 0 0,1-1 0 0 0,-1 0 0 0 0,1-1 0 0 0,5 3-38 0 0,1 0-495 0 0,1 0 0 0 0,-1-1-1 0 0,1-1 1 0 0,1 0-1 0 0,-1-2 1 0 0,1 0 0 0 0,-1 0-1 0 0,1-2 1 0 0,3 0 495 0 0,-3-2-1175 0 0,1 0-8 0 0</inkml:trace>
  <inkml:trace contextRef="#ctx0" brushRef="#br0" timeOffset="63379.766">8928 1649 1028 0 0,'31'-37'3760'0'0,"56"27"-2849"0"0,-85 10-824 0 0,4 1-37 0 0,0 0 0 0 0,0 0 1 0 0,0 1-1 0 0,0 0 0 0 0,-1 0 0 0 0,1 1 1 0 0,-1-1-1 0 0,1 1 0 0 0,-1 0 0 0 0,0 1 1 0 0,0-1-1 0 0,0 1 0 0 0,-1 0 0 0 0,1 0 0 0 0,-1 0 1 0 0,0 1-1 0 0,0 0 0 0 0,-1-1 0 0 0,1 1 1 0 0,-1 1-1 0 0,0-1 0 0 0,0 0 0 0 0,-1 1 1 0 0,0-1-1 0 0,0 1 0 0 0,0 0 0 0 0,0 0 1 0 0,-1 0-1 0 0,0 0 0 0 0,0 0 0 0 0,-1 2-50 0 0,-4 1 34 0 0,1-1 1 0 0,-2 0-1 0 0,1 0 0 0 0,-1 0 0 0 0,-1-1 0 0 0,1 1 0 0 0,-1-1 1 0 0,-1 0-1 0 0,1-1 0 0 0,-1 0 0 0 0,0 0 0 0 0,-1 0 0 0 0,1-1 0 0 0,-1 0 1 0 0,0-1-1 0 0,0 1 0 0 0,-1-2 0 0 0,0 1-34 0 0,-156 53 219 0 0,164-57-395 0 0,4-5-49 0 0,0 0 1 0 0,0 0 0 0 0,0 0-1 0 0,1 0 1 0 0,0 0 0 0 0,0 1-1 0 0,0 0 1 0 0,0 0 0 0 0,1 0-1 0 0,-1 0 1 0 0,1 1 0 0 0,0 0-1 0 0,0 0 1 0 0,1 0 0 0 0,-1 0-1 0 0,5 0 225 0 0,3-5-661 0 0,14-9-249 0 0</inkml:trace>
  <inkml:trace contextRef="#ctx0" brushRef="#br0" timeOffset="63662.472">9389 1602 1696 0 0,'-2'-1'87'0'0,"0"-1"0"0"0,0 1 0 0 0,0 0 0 0 0,0 0 0 0 0,0 0 0 0 0,-1 0 0 0 0,1 0 0 0 0,0 0-1 0 0,0 1 1 0 0,-1-1 0 0 0,1 1 0 0 0,-1-1 0 0 0,1 1 0 0 0,0 0 0 0 0,-1 0 0 0 0,1 0 0 0 0,0 0 0 0 0,-1 1 0 0 0,1-1 0 0 0,0 1 0 0 0,-1-1-1 0 0,1 1 1 0 0,0 0 0 0 0,0 0 0 0 0,-1 0 0 0 0,1 0 0 0 0,0 0 0 0 0,0 0 0 0 0,0 1 0 0 0,0-1 0 0 0,1 1 0 0 0,-1-1 0 0 0,0 1-87 0 0,1-2 24 0 0,-4 4 26 0 0,-1-1-1 0 0,1 1 1 0 0,-1-1-1 0 0,1 2 1 0 0,0-1 0 0 0,1 0-1 0 0,-1 1 1 0 0,1 0-1 0 0,0 0 1 0 0,0 0 0 0 0,0 1-1 0 0,1-1 1 0 0,0 1-1 0 0,0 0 1 0 0,0 0 0 0 0,1 0-1 0 0,0 0 1 0 0,0 1-1 0 0,1-1 1 0 0,-1 0-1 0 0,1 1 1 0 0,1-1 0 0 0,-1 1-1 0 0,1-1 1 0 0,0 1-1 0 0,1-1 1 0 0,-1 1 0 0 0,1-1-1 0 0,1 1 1 0 0,-1-1-1 0 0,1 0 1 0 0,0 0 0 0 0,1 1-1 0 0,-1-1 1 0 0,1-1-1 0 0,0 1 1 0 0,1 0-1 0 0,-1-1 1 0 0,1 0 0 0 0,0 0-1 0 0,1 0 1 0 0,-1 0-1 0 0,1 0 1 0 0,0-1 0 0 0,2 1-50 0 0,118 30-3182 0 0,-111-37 1924 0 0,10-9 117 0 0</inkml:trace>
  <inkml:trace contextRef="#ctx0" brushRef="#br0" timeOffset="63945.137">9716 1427 1044 0 0,'8'10'329'0'0,"1"0"-1"0"0,-2 0 0 0 0,0 1 1 0 0,0 0-1 0 0,-1 0 1 0 0,0 1-1 0 0,-1 0 0 0 0,0 0 1 0 0,-1 0-1 0 0,0 0 1 0 0,-1 1-1 0 0,0 0 0 0 0,-1-1 1 0 0,-1 1-1 0 0,0 0 1 0 0,-1 10-329 0 0,-5-3 160 0 0,-2 0 0 0 0,0-1 1 0 0,-1 1-1 0 0,-1-1 1 0 0,0-1-1 0 0,-2 1 1 0 0,0-2-1 0 0,-1 0 0 0 0,-1 0 1 0 0,-1-1-1 0 0,0 0 1 0 0,-1-2-1 0 0,0 0 1 0 0,-1 0-1 0 0,-1-1 0 0 0,-5 2-160 0 0,-10 10-2162 0 0,31-25 876 0 0,17-17-1275 0 0,0 4 1237 0 0</inkml:trace>
  <inkml:trace contextRef="#ctx0" brushRef="#br0" timeOffset="70042.09">16412 1027 1452 0 0,'0'0'416'0'0,"21"-20"-80"0"0,20-12-40 0 0,-16 24-40 0 0,-4 5 12 0 0,4-6-28 0 0,-4 8 28 0 0,-10 1-24 0 0,5 0-140 0 0,3 0-128 0 0,21 18-8 0 0,-23-8-188 0 0,-4-3-112 0 0,-3 1-644 0 0,-6 0-364 0 0</inkml:trace>
  <inkml:trace contextRef="#ctx0" brushRef="#br0" timeOffset="72250.073">7005 879 916 0 0,'-35'0'2113'0'0,"32"0"-1880"0"0,-1 1-19 0 0,-18 3 226 0 0,22-4-318 0 0,29-2 319 0 0,732-54 0 0 0,409-56-397 0 0,-430 46-165 0 0,460-29-53 0 0,-267 18 169 0 0,-384 27 15 0 0,204-17 38 0 0,19 7-309 0 0,191 36 386 0 0,-673 45-194 0 0,-156-11 61 0 0,0 6 0 0 0,-2 5 1 0 0,0 6-1 0 0,36 17 8 0 0,88 63 189 0 0,-125-44-203 0 0,82 62-24 0 0,-18-67 944 0 0,213-41-136 0 0,-362 0-667 0 0,-42-17-75 0 0,0 2 1 0 0,-1-1-1 0 0,1 0 0 0 0,0 1 1 0 0,0-1-1 0 0,-1 1 0 0 0,1 0 1 0 0,-1 0-1 0 0,0 1 0 0 0,0-1 1 0 0,1 1-1 0 0,-2 0 0 0 0,1-1 1 0 0,0 1-1 0 0,0 0 0 0 0,-1 1 1 0 0,0-1-1 0 0,1 0 0 0 0,-1 1 1 0 0,-1-1-1 0 0,1 1 1 0 0,0 0-1 0 0,-1 0 0 0 0,0-1 1 0 0,0 1-1 0 0,0 0 0 0 0,0 0 1 0 0,-1 0-1 0 0,1 0 0 0 0,-1 0 1 0 0,0 0-1 0 0,0 0 0 0 0,-1 4-28 0 0,-66 413 668 0 0,46-248-308 0 0,8 1 1 0 0,7 0-1 0 0,9 21-360 0 0,-2-51 203 0 0,16-3-260 0 0,-17-139-224 0 0,0-2-87 0 0,-21 3-2708 0 0,-16-38 784 0 0,14 14 1133 0 0</inkml:trace>
  <inkml:trace contextRef="#ctx0" brushRef="#br0" timeOffset="74046.005">6974 932 1096 0 0,'0'0'412'0'0,"0"-4"-84"0"0,4-21 109 0 0,-3 23-397 0 0,0 0 1 0 0,0 0-1 0 0,-1-1 0 0 0,1 1 0 0 0,0 0 0 0 0,-1 0 0 0 0,0 0 0 0 0,1-1 0 0 0,-1 1 0 0 0,0 0 0 0 0,0 0 0 0 0,0 0 0 0 0,0-1 0 0 0,0 1 0 0 0,-1 0 0 0 0,1 0 0 0 0,-1-1 0 0 0,0 1 0 0 0,1 0 1 0 0,-1 0-1 0 0,0 0 0 0 0,0 0 0 0 0,0 0 0 0 0,-1 0 0 0 0,1 0 0 0 0,0 1 0 0 0,-1-1 0 0 0,1 0 0 0 0,-1 1 0 0 0,1-1 0 0 0,-1 1 0 0 0,0-1 0 0 0,0 1 0 0 0,0 0 0 0 0,0 0 0 0 0,1 0 0 0 0,-2 0 1 0 0,1 0-1 0 0,0 0 0 0 0,0 0 0 0 0,-1 1-40 0 0,-6-2 36 0 0,1 1 1 0 0,-1 0-1 0 0,1 1 1 0 0,-1 0-1 0 0,1 0 1 0 0,0 1 0 0 0,-1 0-1 0 0,1 0 1 0 0,0 1-1 0 0,-1 0 1 0 0,1 1-1 0 0,0 0 1 0 0,0 0-1 0 0,1 1 1 0 0,-1 0-1 0 0,1 0 1 0 0,0 0 0 0 0,0 1-1 0 0,0 0 1 0 0,1 1-1 0 0,-1-1 1 0 0,1 1-1 0 0,1 1 1 0 0,-1-1-1 0 0,1 1 1 0 0,-2 3-37 0 0,-6 8 82 0 0,2 0 0 0 0,0 1 0 0 0,1 0 0 0 0,1 1 0 0 0,0 0 0 0 0,2 0 0 0 0,0 1 0 0 0,1 0 1 0 0,-2 21-83 0 0,3 14 166 0 0,2 1 1 0 0,3-1 0 0 0,2 1 0 0 0,3 0-1 0 0,2-1 1 0 0,9 34-167 0 0,2 62 411 0 0,-7 1-1 0 0,-7 117-410 0 0,-28-41 172 0 0,-20 184 158 0 0,45-406-322 0 0,-1-1 1 0 0,1 1-1 0 0,0-1 1 0 0,0 1-1 0 0,1-1 1 0 0,0 0-1 0 0,0 0 0 0 0,1 0 1 0 0,0 0-1 0 0,0 0 1 0 0,0 0-1 0 0,0 0 1 0 0,1-1-1 0 0,0 0 0 0 0,0 0 1 0 0,1 0-1 0 0,-1 0 1 0 0,1-1-1 0 0,0 1 0 0 0,0-1 1 0 0,1-1-1 0 0,-1 1 1 0 0,1-1-1 0 0,0 0 1 0 0,0 0-1 0 0,0 0 0 0 0,4 0-8 0 0,181 41 13 0 0,-170-41-44 0 0,392 4 177 0 0,-171-26-130 0 0,1282-136 107 0 0,-299 49-2 0 0,450-19-286 0 0,-62 86 175 0 0,37 30-76 0 0,-1444-6-46 0 0,167 4 220 0 0,14-8-95 0 0,305-43-45 0 0,-541 47 310 0 0,-150 15-222 0 0,41 0-117 0 0,-40 0 464 0 0,-1 1-542 0 0,0-1-1 0 0,0 1 1 0 0,0-1 0 0 0,1 1 0 0 0,-1-1 0 0 0,0 1 0 0 0,0-1 0 0 0,1 0 0 0 0,-1 0-1 0 0,0 0 1 0 0,0 0 0 0 0,1 0 0 0 0,-1 0 0 0 0,0 0 0 0 0,1 0 0 0 0,-1 0 0 0 0,0 0-1 0 0,0-1 1 0 0,1 1 0 0 0,-1-1 0 0 0,0 1 0 0 0,0-1 0 0 0,0 1 0 0 0,0-1 0 0 0,0 0-1 0 0,0 1 1 0 0,0-1 0 0 0,0 0 0 0 0,0 0 0 0 0,0 0 0 0 0,0 0 0 0 0,0 0 0 0 0,0 0-1 0 0,-1 0 1 0 0,1 0 0 0 0,0 0 0 0 0,-1 0 0 0 0,1 0 0 0 0,-1-1 0 0 0,1 1 0 0 0,-1 0-1 0 0,1 0 1 0 0,-1-1 139 0 0,-11-11-1132 0 0</inkml:trace>
  <inkml:trace contextRef="#ctx0" brushRef="#br0" timeOffset="88840.813">5397 3701 1428 0 0,'12'40'4130'0'0,"-9"-32"-4027"0"0,1 0-1 0 0,0 0 1 0 0,0 0 0 0 0,1-1 0 0 0,0 0-1 0 0,1 0 1 0 0,-1 0 0 0 0,1 0 0 0 0,1-1-1 0 0,-1 0 1 0 0,1 0 0 0 0,0-1 0 0 0,0 0-1 0 0,1 0 1 0 0,0 0 0 0 0,7 2-103 0 0,-7-3 35 0 0,0-1 1 0 0,0 0-1 0 0,0-1 1 0 0,0 0-1 0 0,1 0 1 0 0,-1-1-1 0 0,1 0 1 0 0,-1 0-1 0 0,1-1 1 0 0,-1 0-1 0 0,1-1 1 0 0,-1 0-1 0 0,1 0 0 0 0,-1 0 1 0 0,1-1-1 0 0,-1-1 1 0 0,0 1-1 0 0,0-1 1 0 0,0-1-1 0 0,-1 0 1 0 0,6-3-36 0 0,-11 4 13 0 0,0 0 0 0 0,-1 0 0 0 0,1 0 0 0 0,-1 0 0 0 0,0 0 0 0 0,0 0 0 0 0,0 0 0 0 0,0-1 0 0 0,-1 1 1 0 0,1 0-1 0 0,-1-1 0 0 0,0 1 0 0 0,0 0 0 0 0,0-1 0 0 0,-1 1 0 0 0,1 0 0 0 0,-1-1 0 0 0,1 1 0 0 0,-1 0 0 0 0,0 0 0 0 0,0-1 1 0 0,-1 1-1 0 0,1 0 0 0 0,-1 0 0 0 0,1 0 0 0 0,-1 1 0 0 0,-1-3-13 0 0,-9-23 1041 0 0,5 58-592 0 0,3 397 667 0 0,5-421-1117 0 0,-1 0 0 0 0,1 0 0 0 0,-2-1 1 0 0,1 1-1 0 0,-1 0 0 0 0,0 0 0 0 0,0-1 0 0 0,0 1 0 0 0,-1 0 0 0 0,0-1 0 0 0,0 0 0 0 0,0 1 0 0 0,-1-1 0 0 0,1 0 0 0 0,-1 0 0 0 0,-1 0 0 0 0,1 0 0 0 0,-1-1 0 0 0,0 0 0 0 0,0 1 0 0 0,0-1 0 0 0,0-1 0 0 0,-1 1 1 0 0,1-1-1 0 0,-1 1 0 0 0,0-1 0 0 0,0-1 0 0 0,-1 1 0 0 0,1-1 0 0 0,0 0 0 0 0,-1 0 0 0 0,1 0 0 0 0,-1-1 0 0 0,0 0 0 0 0,1 0 0 0 0,-1 0 0 0 0,0-1 0 0 0,0 0 0 0 0,0 0 0 0 0,1 0 0 0 0,-1-1 0 0 0,0 0 0 0 0,0 0 1 0 0,1 0-1 0 0,-1-1 0 0 0,1 0 0 0 0,-4-1 1 0 0,4-2-130 0 0,1 1 0 0 0,0-1-1 0 0,-1 0 1 0 0,2 0 0 0 0,-1-1 0 0 0,1 1 0 0 0,-1-1 0 0 0,2 0 0 0 0,-1 1 0 0 0,1-1 0 0 0,-1 0 0 0 0,2-1 0 0 0,-1 1 0 0 0,1 0-1 0 0,0-1 1 0 0,0 1 0 0 0,0 0 0 0 0,1-1 0 0 0,0 1 0 0 0,1-1 0 0 0,-1 1 0 0 0,1-1 0 0 0,1 1 0 0 0,-1 0 0 0 0,1 0 0 0 0,0-1 0 0 0,0 1-1 0 0,1 0 1 0 0,-1 1 0 0 0,2-1 0 0 0,-1 0 0 0 0,0 1 0 0 0,4-4 130 0 0,-6 8-32 0 0,60-110-3538 0 0,-34 72 2471 0 0</inkml:trace>
  <inkml:trace contextRef="#ctx0" brushRef="#br0" timeOffset="89089.656">6046 3479 1588 0 0,'1'1'63'0'0,"-1"-1"0"0"0,1 1-1 0 0,-1 0 1 0 0,1-1 0 0 0,-1 1 0 0 0,1-1 0 0 0,0 1-1 0 0,-1-1 1 0 0,1 1 0 0 0,0-1 0 0 0,-1 0-1 0 0,1 1 1 0 0,0-1 0 0 0,-1 0 0 0 0,1 1 0 0 0,0-1-1 0 0,0 0 1 0 0,0 0 0 0 0,-1 0 0 0 0,1 1-1 0 0,0-1 1 0 0,0 0 0 0 0,0 0 0 0 0,-1 0 0 0 0,1-1-1 0 0,0 1 1 0 0,0 0 0 0 0,0 0 0 0 0,-1 0-1 0 0,1-1 1 0 0,0 1 0 0 0,0 0 0 0 0,-1 0 0 0 0,1-1-1 0 0,0 1 1 0 0,-1-1 0 0 0,1 1 0 0 0,0-1-1 0 0,-1 1 1 0 0,1-1 0 0 0,-1 1 0 0 0,1-1 0 0 0,-1 0-1 0 0,1 1 1 0 0,-1-1 0 0 0,1 0 0 0 0,-1 1-1 0 0,1-1 1 0 0,-1 0 0 0 0,0 0 0 0 0,0 1 0 0 0,1-1-1 0 0,-1 0 1 0 0,0 0 0 0 0,0 1 0 0 0,0-1-1 0 0,0 0 1 0 0,0 0 0 0 0,0 0 0 0 0,0 1 0 0 0,0-1-1 0 0,0 0 1 0 0,0 0 0 0 0,0 0 0 0 0,-1 1-1 0 0,1-1 1 0 0,0 0 0 0 0,0 0 0 0 0,-1 0-63 0 0,22 69 1165 0 0,-15-46-943 0 0,6 27 132 0 0,-1 1 0 0 0,-3 0 0 0 0,-2 1 0 0 0,-2-1 0 0 0,-2 26-354 0 0,-4-55-10 0 0,-1 0 0 0 0,0 0 1 0 0,-2 0-1 0 0,0 0 0 0 0,-1-1 0 0 0,-2 0 1 0 0,0 0-1 0 0,0-1 0 0 0,-2 0 0 0 0,-1 0 1 0 0,0-1-1 0 0,-1 0 0 0 0,-1-1 0 0 0,0-1 1 0 0,-2 0-1 0 0,0-1 0 0 0,0 0 0 0 0,-11 6 10 0 0,17-12-456 0 0,0-1-1 0 0,-1 1 0 0 0,0-1 1 0 0,0-1-1 0 0,-1 0 0 0 0,0-1 1 0 0,-1 0-1 0 0,1 0 0 0 0,-1-1 0 0 0,0-1 1 0 0,0 0-1 0 0,-11 2 457 0 0,20-6-1181 0 0</inkml:trace>
  <inkml:trace contextRef="#ctx0" brushRef="#br0" timeOffset="90438.912">6640 3842 1316 0 0,'-1'0'51'0'0,"0"0"-1"0"0,0 0 1 0 0,0 0-1 0 0,0 0 1 0 0,0 0 0 0 0,0 0-1 0 0,0-1 1 0 0,1 1-1 0 0,-1 0 1 0 0,0-1-1 0 0,0 1 1 0 0,0-1-1 0 0,0 1 1 0 0,0-1 0 0 0,1 1-1 0 0,-1-1 1 0 0,0 1-1 0 0,1-1 1 0 0,-1 0-1 0 0,0 1 1 0 0,1-1 0 0 0,-1 0-1 0 0,1 0 1 0 0,-1 0-1 0 0,1 1 1 0 0,-1-1-1 0 0,1 0 1 0 0,-1 0 0 0 0,1 0-1 0 0,0 0 1 0 0,0 0-1 0 0,-1 0 1 0 0,1 0-1 0 0,0 0 1 0 0,0 0-1 0 0,0 0 1 0 0,0 0 0 0 0,0 1-1 0 0,0-1 1 0 0,0 0-1 0 0,1 0 1 0 0,-1 0-1 0 0,0 0 1 0 0,0 0 0 0 0,1 0-1 0 0,-1 0 1 0 0,1 0-1 0 0,-1 0 1 0 0,1 1-1 0 0,-1-1 1 0 0,1 0 0 0 0,-1 0-1 0 0,1 1 1 0 0,0-1-1 0 0,-1 0 1 0 0,1 1-1 0 0,0-1 1 0 0,-1 0-1 0 0,1 1 1 0 0,0-1 0 0 0,0 1-1 0 0,0-1 1 0 0,0 1-51 0 0,-15 2 133 0 0,1 1 1 0 0,-1 0 0 0 0,1 1 0 0 0,0 0-1 0 0,0 2 1 0 0,0-1 0 0 0,1 1 0 0 0,0 1-1 0 0,0 0 1 0 0,0 1 0 0 0,1 0 0 0 0,0 1-1 0 0,1 0 1 0 0,0 1 0 0 0,0 0-1 0 0,1 0 1 0 0,0 1 0 0 0,1 0 0 0 0,1 1-1 0 0,-1 0 1 0 0,2 0 0 0 0,0 0 0 0 0,0 1-1 0 0,1 0 1 0 0,1 0 0 0 0,-1 3-134 0 0,45 41 391 0 0,-37-55-372 0 0,11 5-27 0 0,1-2 0 0 0,0 0 1 0 0,0-1-1 0 0,1 0 0 0 0,-1-1 0 0 0,1-1 1 0 0,-1-1-1 0 0,1 0 0 0 0,0-1 1 0 0,0 0-1 0 0,-1-1 0 0 0,1-1 0 0 0,-1-1 1 0 0,1 0-1 0 0,-1-1 0 0 0,0-1 0 0 0,9-4 8 0 0,-8 1-75 0 0,0-1 0 0 0,0 0 0 0 0,-1-2 0 0 0,0 0-1 0 0,-1 0 1 0 0,0-2 0 0 0,-1 1 0 0 0,-1-2-1 0 0,0 0 1 0 0,-1 0 0 0 0,0-1 0 0 0,-1 0 0 0 0,-1-1-1 0 0,0 0 1 0 0,-1-1 0 0 0,-1 1 0 0 0,0-2-1 0 0,-2 1 1 0 0,0-1 0 0 0,-1 1 0 0 0,0-1 0 0 0,-2-1-1 0 0,0 1 1 0 0,-1 0 0 0 0,-1 0 0 0 0,0-1-1 0 0,-2 1 1 0 0,-1-6 75 0 0,-16-115 718 0 0,-24-5 1082 0 0,15 181-1009 0 0,21-9-647 0 0,0 1-1 0 0,3-1 0 0 0,0 1 1 0 0,2 0-1 0 0,0 0 0 0 0,3 0 1 0 0,0 0-1 0 0,2 6-143 0 0,96 374 845 0 0,-95-395-831 0 0,11 29 59 0 0,-11-49 28 0 0,-4-8-116 0 0,1 1 1 0 0,0-1 0 0 0,0 0 0 0 0,1 1-1 0 0,1-1 1 0 0,1 1 0 0 0,0 0 0 0 0,0 0-1 0 0,1 0 1 0 0,1 1 0 0 0,0 0-1 0 0,1 0 1 0 0,0 0 0 0 0,1 1 0 0 0,0 0-1 0 0,1 0 1 0 0,0 1 0 0 0,0 0 0 0 0,1 1-1 0 0,1 0 1 0 0,0 0 0 0 0,2 0 14 0 0,102-34-161 0 0,-111 46 160 0 0,1-1 1 0 0,-1 1-1 0 0,0-1 1 0 0,0 1-1 0 0,0 0 1 0 0,0 1-1 0 0,0-1 1 0 0,-1 1-1 0 0,1 0 1 0 0,-1 0-1 0 0,0 0 1 0 0,0 0-1 0 0,-1 0 1 0 0,1 0-1 0 0,-1 1 1 0 0,0 0-1 0 0,0-1 1 0 0,0 1-1 0 0,-1 0 1 0 0,0 0-1 0 0,0 0 1 0 0,0 0-1 0 0,0 0 0 0 0,-1 0 1 0 0,0 0-1 0 0,0 0 1 0 0,0 0-1 0 0,-1 1 1 0 0,-1 5 37 0 0,-1 0-1 0 0,-1 0 0 0 0,0 0 0 0 0,0 0 0 0 0,-1-1 0 0 0,0 0 0 0 0,-1 0 1 0 0,0 0-1 0 0,-1-1 0 0 0,0 0 0 0 0,0 0 0 0 0,-1-1 0 0 0,0 0 1 0 0,-1 0-1 0 0,1-1 0 0 0,-1 0 0 0 0,-1 0 0 0 0,1-1 0 0 0,-1 0 1 0 0,-1-1-1 0 0,-3 1-36 0 0,32-43-9 0 0,189-164-1254 0 0,-202 195 752 0 0,-31 27 504 0 0,-43 36 303 0 0,66-55-288 0 0,0 0 0 0 0,0 0-1 0 0,1 1 1 0 0,-1-1 0 0 0,1 1 0 0 0,-1 0 0 0 0,1-1 0 0 0,0 1 0 0 0,0 0 0 0 0,0 0 0 0 0,0 1 0 0 0,1-1 0 0 0,-1 0 0 0 0,1 0 0 0 0,0 1 0 0 0,0-1 0 0 0,0 1 0 0 0,0-1 0 0 0,1 1 0 0 0,0-1-1 0 0,-1 1 1 0 0,1 0 0 0 0,0-1 0 0 0,1 1 0 0 0,-1-1 0 0 0,1 1 0 0 0,-1 0 0 0 0,1-1 0 0 0,0 0 0 0 0,0 1 0 0 0,1-1 0 0 0,-1 0 0 0 0,1 1 0 0 0,0-1 0 0 0,0 0 0 0 0,0 0 0 0 0,0 0 0 0 0,0 0-1 0 0,0-1 1 0 0,1 1 0 0 0,0-1 0 0 0,-1 1 0 0 0,1-1 0 0 0,0 0 0 0 0,0 0 0 0 0,0 0 0 0 0,0-1 0 0 0,4 2-8 0 0,126 45-2017 0 0,11-34-4103 0 0,-126-14 4964 0 0</inkml:trace>
  <inkml:trace contextRef="#ctx0" brushRef="#br0" timeOffset="87398.589">4272 3734 1256 0 0,'-16'0'245'0'0,"0"1"-1"0"0,0 1 1 0 0,1 1 0 0 0,-1 0-1 0 0,1 1 1 0 0,0 0-1 0 0,0 1 1 0 0,0 1 0 0 0,0 0-1 0 0,1 1 1 0 0,0 1-1 0 0,1 0 1 0 0,-1 1 0 0 0,2 1-1 0 0,-1 0 1 0 0,1 0-1 0 0,1 1 1 0 0,0 1 0 0 0,1-1-1 0 0,0 2 1 0 0,0 0 0 0 0,2 0-1 0 0,-1 0 1 0 0,2 1-1 0 0,0 1 1 0 0,0-1 0 0 0,2 1-1 0 0,0 0 1 0 0,0 0-1 0 0,1 1 1 0 0,1-1 0 0 0,1 1-1 0 0,0 0 1 0 0,1 2-245 0 0,5-2-24 0 0,1-1 1 0 0,0 0-1 0 0,1 0 0 0 0,1 0 1 0 0,0-1-1 0 0,1 0 0 0 0,1 0 1 0 0,0-1-1 0 0,1 0 0 0 0,0 0 1 0 0,1-1-1 0 0,0-1 0 0 0,1 0 1 0 0,0 0-1 0 0,1-1 0 0 0,0-1 1 0 0,1 0-1 0 0,-1-1 0 0 0,2 0 1 0 0,-1-2-1 0 0,1 1 0 0 0,0-2 1 0 0,7 2 23 0 0,152 23-5077 0 0,-150-34 3951 0 0,16-12 12 0 0</inkml:trace>
  <inkml:trace contextRef="#ctx0" brushRef="#br0" timeOffset="87847.205">4460 3812 896 0 0,'53'-25'3989'0'0,"42"52"-3446"0"0,-89-24-487 0 0,-1 0 1 0 0,0 0-1 0 0,0 0 1 0 0,-1 0-1 0 0,1 1 1 0 0,0 0-1 0 0,-1 0 1 0 0,0 0-1 0 0,0 1 1 0 0,0-1-1 0 0,-1 1 0 0 0,0 0 1 0 0,1 0-1 0 0,-2 0 1 0 0,1 0-1 0 0,-1 1 1 0 0,1-1-1 0 0,-1 1 1 0 0,-1-1-1 0 0,1 1 1 0 0,-1 0-1 0 0,0 0 1 0 0,0 0-1 0 0,-1 0 1 0 0,0-1-1 0 0,0 1 0 0 0,0 0 1 0 0,-1 0-1 0 0,0 0 1 0 0,0 0-1 0 0,0 0 1 0 0,-1-1-1 0 0,0 1 1 0 0,0-1-1 0 0,0 1 1 0 0,-1-1-1 0 0,0 0 1 0 0,0 0-1 0 0,0 0 1 0 0,0 0-1 0 0,-1 0 1 0 0,0-1-1 0 0,0 0 0 0 0,0 1 1 0 0,-1-2-1 0 0,0 2-56 0 0,-126 59 886 0 0,129-64-930 0 0,0-18-964 0 0,97-81-4167 0 0,-70 79 4059 0 0</inkml:trace>
  <inkml:trace contextRef="#ctx0" brushRef="#br0" timeOffset="88078.454">4912 3786 1300 0 0,'-9'1'204'0'0,"0"1"-1"0"0,0 0 1 0 0,0 0-1 0 0,0 1 1 0 0,1 0-1 0 0,-1 0 1 0 0,1 1-1 0 0,0 0 1 0 0,0 1 0 0 0,0 0-1 0 0,1 0 1 0 0,-1 1-1 0 0,1 0 1 0 0,1 0-1 0 0,-1 0 1 0 0,1 1-1 0 0,0 0 1 0 0,1 0-1 0 0,-1 1 1 0 0,1 0 0 0 0,1 0-1 0 0,0 0 1 0 0,0 0-1 0 0,0 0 1 0 0,1 1-1 0 0,0 0 1 0 0,1 0-1 0 0,0 0 1 0 0,1 0-1 0 0,-1 0 1 0 0,1 7-204 0 0,5-8-42 0 0,0 0 0 0 0,0 0 0 0 0,0-1 0 0 0,1 0 0 0 0,0 0-1 0 0,1 0 1 0 0,0 0 0 0 0,0-1 0 0 0,0 0 0 0 0,0 0 0 0 0,1-1 0 0 0,0 0 0 0 0,1 0 0 0 0,-1 0 0 0 0,1-1 0 0 0,-1 0-1 0 0,1-1 1 0 0,1 0 0 0 0,-1 0 0 0 0,0 0 0 0 0,1-1 0 0 0,-1-1 0 0 0,9 1 42 0 0,46 2-3783 0 0,-60-4 2644 0 0</inkml:trace>
  <inkml:trace contextRef="#ctx0" brushRef="#br0" timeOffset="88250.708">5138 4116 1612 0 0,'0'7'249'0'0,"-1"0"0"0"0,1 0-1 0 0,-1-1 1 0 0,0 1 0 0 0,-1 0 0 0 0,1 0-1 0 0,-2 0 1 0 0,1-1 0 0 0,-1 0-1 0 0,0 1 1 0 0,0-1 0 0 0,0 0 0 0 0,-1 0-1 0 0,0 0 1 0 0,0-1 0 0 0,-1 0 0 0 0,-1 2-249 0 0,-106 78 2498 0 0,95-81-2068 0 0,-10-17-5759 0 0,26 2 4185 0 0</inkml:trace>
  <inkml:trace contextRef="#ctx0" brushRef="#br0" timeOffset="82672.378">810 3531 1228 0 0,'-114'-37'2155'0'0,"103"37"-2017"0"0,0 1 1 0 0,0 0-1 0 0,0 1 0 0 0,0 0 1 0 0,1 1-1 0 0,-1 0 0 0 0,1 0 1 0 0,0 1-1 0 0,0 1 0 0 0,0 0 1 0 0,0 0-1 0 0,1 1 1 0 0,0 0-1 0 0,0 0 0 0 0,1 1 1 0 0,-1 0-1 0 0,2 1 0 0 0,-1 0 1 0 0,1 0-1 0 0,0 1 0 0 0,1 0 1 0 0,0 0-1 0 0,0 0 0 0 0,1 1 1 0 0,0 0-1 0 0,-1 3-138 0 0,-5 15 226 0 0,0 1 1 0 0,2-1-1 0 0,1 2 0 0 0,2-1 1 0 0,1 1-1 0 0,1 0 0 0 0,1 0 1 0 0,2 23-227 0 0,39 201 905 0 0,1-109-531 0 0,-22-92-265 0 0,-3 2 0 0 0,-2 0 0 0 0,-2 1 0 0 0,-2 0 0 0 0,-2 25-109 0 0,-6-70-131 0 0,0-1 0 0 0,-1 1 0 0 0,0-1 0 0 0,-1 1 0 0 0,0-1 0 0 0,0 0 0 0 0,-1 0 0 0 0,-1 0 0 0 0,0 0 0 0 0,0 0 0 0 0,-1-1 0 0 0,0 1 0 0 0,0-1 0 0 0,-1-1 0 0 0,-1 1 131 0 0,5-6-216 0 0,0-1 1 0 0,-1 0-1 0 0,0 1 0 0 0,1-1 1 0 0,-1 0-1 0 0,0-1 1 0 0,0 1-1 0 0,0 0 0 0 0,0-1 1 0 0,0 0-1 0 0,0 1 0 0 0,0-1 1 0 0,-1 0-1 0 0,1-1 0 0 0,0 1 1 0 0,-1-1-1 0 0,1 1 0 0 0,-1-1 1 0 0,1 0-1 0 0,0 0 0 0 0,-1-1 1 0 0,1 1-1 0 0,0-1 0 0 0,-4 0 216 0 0,-29-10-1262 0 0</inkml:trace>
  <inkml:trace contextRef="#ctx0" brushRef="#br0" timeOffset="83124.353">16 5163 2492 0 0,'-16'4'4433'0'0,"47"-8"-3305"0"0,43-9-1032 0 0,320-42-607 0 0,-325 44-3754 0 0,-63 8 3048 0 0</inkml:trace>
  <inkml:trace contextRef="#ctx0" brushRef="#br0" timeOffset="84022.828">1411 4909 1564 0 0,'-35'31'478'0'0,"-1"-1"0"0"0,-2-2-1 0 0,-1-2 1 0 0,-1-1 0 0 0,-1-2 0 0 0,-1-2 0 0 0,-1-2-1 0 0,-1-2 1 0 0,-1-2 0 0 0,-40 9-478 0 0,-31-30 836 0 0,113 5-821 0 0,1 1 0 0 0,-1-1 1 0 0,1 1-1 0 0,-1-1 0 0 0,1 0 0 0 0,-1 0 1 0 0,1 0-1 0 0,-1-1 0 0 0,1 1 0 0 0,0-1 1 0 0,0 1-1 0 0,0-1 0 0 0,0 1 1 0 0,0-1-1 0 0,0 0 0 0 0,0 0 0 0 0,1 0 1 0 0,-1 0-1 0 0,1-1 0 0 0,-1 1 1 0 0,1 0-1 0 0,0 0 0 0 0,0-1 0 0 0,0 1 1 0 0,0-1-1 0 0,0 1 0 0 0,1-1 1 0 0,-1 0-1 0 0,1 1 0 0 0,-1-1 0 0 0,1 1 1 0 0,0-1-1 0 0,0 0 0 0 0,0 1 1 0 0,1-1-1 0 0,-1 0 0 0 0,1 1 0 0 0,-1-1 1 0 0,1 1-1 0 0,0-1 0 0 0,0 1 1 0 0,0-1-1 0 0,0 1 0 0 0,1-1-15 0 0,1-4-3 0 0,1 0 0 0 0,1 0 0 0 0,-1 0-1 0 0,1 0 1 0 0,0 1 0 0 0,1 0 0 0 0,-1 0 0 0 0,1 0 0 0 0,0 1 0 0 0,1 0-1 0 0,0 0 1 0 0,-1 0 0 0 0,1 1 0 0 0,1 0 0 0 0,-1 1 0 0 0,1-1 0 0 0,-1 1-1 0 0,1 1 1 0 0,0 0 0 0 0,0 0 0 0 0,0 0 0 0 0,0 1 0 0 0,0 0-1 0 0,0 1 1 0 0,1-1 0 0 0,-1 2 0 0 0,0-1 0 0 0,0 1 0 0 0,6 2 3 0 0,300 106-101 0 0,-258-95 124 0 0,0-2 0 0 0,1-3 0 0 0,0-2 0 0 0,1-3 0 0 0,3-3-23 0 0,-15-21 2 0 0,-109-21-187 0 0,-196-28-4351 0 0,232 59 3254 0 0</inkml:trace>
  <inkml:trace contextRef="#ctx0" brushRef="#br0" timeOffset="84974.521">1415 3167 904 0 0,'0'0'518'0'0,"0"0"-66"0"0,7 3 303 0 0,-13 10-555 0 0,0 0 0 0 0,-1 0 0 0 0,0 0 0 0 0,-1-1 0 0 0,-1 0 0 0 0,0 0 0 0 0,0-1 0 0 0,-1-1 0 0 0,0 1-1 0 0,-1-1 1 0 0,-9 6-200 0 0,-6 8 276 0 0,-1-1-1 0 0,-1-1 1 0 0,-1-2-1 0 0,-1 0 1 0 0,0-2-1 0 0,-2-2 0 0 0,0-1 1 0 0,0-1-1 0 0,-1-1 1 0 0,-1-2-1 0 0,-8 0-275 0 0,39-10 13 0 0,1-1 1 0 0,-1 1-1 0 0,1 0 0 0 0,-1-1 0 0 0,1 0 1 0 0,-1 0-1 0 0,1 0 0 0 0,-1 0 1 0 0,1 0-1 0 0,-1 0 0 0 0,1 0 0 0 0,-1-1 1 0 0,1 1-1 0 0,-1-1 0 0 0,1 0 1 0 0,0 0-1 0 0,-1 0 0 0 0,1 0 0 0 0,0 0 1 0 0,0 0-1 0 0,0-1 0 0 0,0 1 1 0 0,0-1-1 0 0,0 0 0 0 0,0 1 0 0 0,0-1 1 0 0,0 0-1 0 0,1 0 0 0 0,-1 0 1 0 0,1 0-1 0 0,0 0 0 0 0,-1 0 0 0 0,1-1 1 0 0,0 1-1 0 0,0 0 0 0 0,0-1 1 0 0,1 1-1 0 0,-1-1 0 0 0,1 1 0 0 0,-1-1 1 0 0,1 1-1 0 0,0-1 0 0 0,0 1 1 0 0,0-1-1 0 0,0 1 0 0 0,0-1 0 0 0,0 1 1 0 0,1-1-1 0 0,0 1 0 0 0,-1-1 1 0 0,1 1-1 0 0,0 0 0 0 0,0-1 0 0 0,0 1 1 0 0,1-1-14 0 0,5-10 8 0 0,1 0 0 0 0,0 0 0 0 0,2 0 0 0 0,-1 1 0 0 0,1 1-1 0 0,1 0 1 0 0,0 0 0 0 0,1 1 0 0 0,0 0 0 0 0,0 1 0 0 0,1 1 0 0 0,0 0 0 0 0,0 0 0 0 0,1 1 0 0 0,0 1 0 0 0,1 1 0 0 0,-1 0 0 0 0,1 0 0 0 0,0 2 0 0 0,0 0 0 0 0,0 0 0 0 0,1 2 0 0 0,-1 0 0 0 0,0 0-1 0 0,14 3-7 0 0,216 26-22 0 0,-187-26 104 0 0,-35 1-81 0 0,0-1 0 0 0,-1-2 0 0 0,1 0 0 0 0,0-1 0 0 0,0-1-1 0 0,-1-2 1 0 0,1 0 0 0 0,-1-1 0 0 0,0-1 0 0 0,3-2-1 0 0,-24 7-10 0 0,0 0 0 0 0,-1 1 0 0 0,1-1 0 0 0,0 1-1 0 0,-1-1 1 0 0,1 0 0 0 0,-1 0 0 0 0,1 1 0 0 0,-1-1 0 0 0,1 0 0 0 0,-1 0-1 0 0,0 0 1 0 0,1 0 0 0 0,-1 1 0 0 0,0-1 0 0 0,0 0 0 0 0,1 0 0 0 0,-1 0-1 0 0,0 0 1 0 0,0 0 0 0 0,0 0 0 0 0,0 0 0 0 0,0 0 0 0 0,0 1 0 0 0,-1-1 0 0 0,1 0-1 0 0,0 0 1 0 0,0 0 0 0 0,-1 0 0 0 0,1 0 0 0 0,0 1 0 0 0,-1-1 0 0 0,1 0-1 0 0,-1 0 1 0 0,1 0 0 0 0,-1 1 0 0 0,1-1 0 0 0,-1 0 0 0 0,0 1 0 0 0,1-1-1 0 0,-1 0 1 0 0,0 1 0 0 0,0-1 0 0 0,1 1 0 0 0,-1-1 0 0 0,0 1 0 0 0,0 0-1 0 0,0-1 1 0 0,1 1 0 0 0,-1 0 0 0 0,0-1 0 0 0,0 1 0 0 0,0 0 0 0 0,0 0-1 0 0,0 0 1 0 0,0 0 0 0 0,0 0 10 0 0,-54-27-479 0 0,44 23 120 0 0,0 0 0 0 0,0 1-1 0 0,-1 0 1 0 0,1 0 0 0 0,-1 2-1 0 0,1-1 1 0 0,-1 1 0 0 0,0 1-1 0 0,1 0 1 0 0,-1 1 0 0 0,0 0 0 0 0,1 1-1 0 0,-1 0 1 0 0,1 1 0 0 0,-6 2 359 0 0,-5 2-1206 0 0</inkml:trace>
  <inkml:trace contextRef="#ctx0" brushRef="#br0" timeOffset="85454.569">2441 3522 1676 0 0,'-6'-2'155'0'0,"0"0"-1"0"0,0 0 1 0 0,0 0 0 0 0,0 1-1 0 0,0 0 1 0 0,0 0 0 0 0,0 1-1 0 0,0 0 1 0 0,0 0 0 0 0,0 0-1 0 0,0 0 1 0 0,0 1 0 0 0,0 0-1 0 0,0 1 1 0 0,0-1-1 0 0,0 1 1 0 0,0 0 0 0 0,0 0-1 0 0,1 1 1 0 0,-1 0 0 0 0,1 0-1 0 0,0 0 1 0 0,0 1 0 0 0,0 0-1 0 0,0-1 1 0 0,1 2 0 0 0,0-1-1 0 0,-1 0 1 0 0,1 1-1 0 0,1 0 1 0 0,-1 1-155 0 0,-7 9 152 0 0,1 1 0 0 0,1 0 0 0 0,0 1 0 0 0,1 0 0 0 0,1 0 0 0 0,1 1 0 0 0,1 0-1 0 0,0 0 1 0 0,-1 14-152 0 0,1 11 224 0 0,3 0-1 0 0,1 0 0 0 0,2 0 0 0 0,2 0 0 0 0,2 0 0 0 0,2-1 1 0 0,2 0-1 0 0,13 38-223 0 0,-7-25-113 0 0,-3 1 0 0 0,-2 0-1 0 0,-3 1 1 0 0,0 39 113 0 0,-7-90-205 0 0,0 0 0 0 0,-1 0 0 0 0,1 0 0 0 0,-1 0 0 0 0,-1 0 1 0 0,1-1-1 0 0,-1 1 0 0 0,0 0 0 0 0,0-1 0 0 0,0 1 0 0 0,-1-1 0 0 0,0 0 0 0 0,0 0 0 0 0,0 0 0 0 0,0 0 0 0 0,-1-1 0 0 0,0 1 0 0 0,0-1 0 0 0,0 0 0 0 0,-1 0 1 0 0,0 0-1 0 0,1-1 0 0 0,-1 1 0 0 0,0-1 0 0 0,-1 0 0 0 0,1-1 0 0 0,0 1 0 0 0,-1-1 0 0 0,1 0 0 0 0,-1-1 0 0 0,0 1 0 0 0,-4 0 205 0 0,-7-2-1312 0 0</inkml:trace>
  <inkml:trace contextRef="#ctx0" brushRef="#br0" timeOffset="85702.637">1724 4241 1216 0 0,'49'-27'3518'0'0,"-15"16"-3095"0"0,0 1-1 0 0,0 1 0 0 0,1 3 0 0 0,0 0 0 0 0,0 2 1 0 0,30 1-423 0 0,124 4-1307 0 0,-82 0-2284 0 0,-70-1 2405 0 0</inkml:trace>
  <inkml:trace contextRef="#ctx0" brushRef="#br0" timeOffset="85986.226">2853 4197 1468 0 0,'-28'46'1157'0'0,"3"1"0"0"0,1 1-1 0 0,3 1 1 0 0,2 0 0 0 0,-4 20-1157 0 0,15-39-43 0 0,-18 45 47 0 0,-3-40-4479 0 0,28-34 3313 0 0</inkml:trace>
  <inkml:trace contextRef="#ctx0" brushRef="#br0" timeOffset="86218.924">2626 4252 1896 0 0,'0'1'148'0'0,"0"-1"0"0"0,0 0 0 0 0,1 0 0 0 0,-1 0 0 0 0,0 1 1 0 0,0-1-1 0 0,1 0 0 0 0,-1 0 0 0 0,0 0 0 0 0,1 0 0 0 0,-1 0 0 0 0,0 1 0 0 0,1-1 0 0 0,-1 0 0 0 0,0 0 0 0 0,1 0 0 0 0,-1 0 0 0 0,0 0 0 0 0,1 0 0 0 0,-1 0 0 0 0,0 0 0 0 0,1 0 0 0 0,-1-1 1 0 0,0 1-1 0 0,1 0 0 0 0,-1 0 0 0 0,0 0 0 0 0,1 0 0 0 0,-1 0 0 0 0,0-1 0 0 0,0 1 0 0 0,1 0 0 0 0,-1 0 0 0 0,0 0 0 0 0,1-1 0 0 0,-1 1 0 0 0,0 0 0 0 0,0 0 0 0 0,0-1 0 0 0,1 1 1 0 0,-1 0-1 0 0,0 0 0 0 0,0-1-148 0 0,11 15 113 0 0,166 138 45 0 0,-107-98-4064 0 0,-60-45 2714 0 0,-4-1 40 0 0</inkml:trace>
  <inkml:trace contextRef="#ctx0" brushRef="#br0" timeOffset="86482.624">3166 4434 1844 0 0,'-6'62'3576'0'0,"-18"29"-2484"0"0,15-59-538 0 0,8-25-598 0 0,-1 0 0 0 0,0-1 0 0 0,0 1 0 0 0,-1-1 0 0 0,0 1 0 0 0,0-1 0 0 0,0 0 0 0 0,-1 0 0 0 0,0 0 0 0 0,0 0-1 0 0,-1-1 1 0 0,1 0 0 0 0,-1 0 0 0 0,0 0 0 0 0,-1 0 0 0 0,-5 3 44 0 0,10-8-807 0 0,1 0-409 0 0,0 0-62 0 0,0 0 138 0 0</inkml:trace>
  <inkml:trace contextRef="#ctx0" brushRef="#br0" timeOffset="86686.773">3280 4377 1256 0 0,'0'7'359'0'0,"1"-1"0"0"0,-1 0 1 0 0,2 0-1 0 0,-1 0 0 0 0,1 0 0 0 0,-1 0 0 0 0,2-1 0 0 0,-1 1 1 0 0,1 0-1 0 0,-1-1 0 0 0,1 0 0 0 0,1 0 0 0 0,-1 0 0 0 0,1 0 1 0 0,0 0-1 0 0,0 0 0 0 0,3 1-359 0 0,-3-2-322 0 0,1 0 0 0 0,0 1 0 0 0,1-2 0 0 0,-1 1 0 0 0,1-1 0 0 0,0 0 0 0 0,0 0 0 0 0,0 0 0 0 0,0-1 0 0 0,0 0 0 0 0,0 0 0 0 0,1 0 0 0 0,-1-1 0 0 0,1 0 0 0 0,-1-1 0 0 0,2 1 322 0 0,-6-1-1110 0 0</inkml:trace>
  <inkml:trace contextRef="#ctx0" brushRef="#br0" timeOffset="86920.149">3619 4362 1760 0 0,'-45'15'4819'0'0,"-41"69"-2385"0"0,64-47-2293 0 0,1 0 0 0 0,1 2 1 0 0,3 0-1 0 0,1 1 0 0 0,2 1 0 0 0,1 1 1 0 0,3-1-1 0 0,1 2 0 0 0,-2 31-141 0 0,1 3-1173 0 0,-14 69-5555 0 0,21-132 5393 0 0</inkml:trace>
  <inkml:trace contextRef="#ctx0" brushRef="#br0" timeOffset="91172.603">8377 3769 1824 0 0,'0'0'945'0'0,"-14"0"317"0"0,14-4 2622 0 0,11-2-3782 0 0,1 0 1 0 0,-1 1-1 0 0,1 1 0 0 0,0-1 1 0 0,1 2-1 0 0,-1 0 1 0 0,1 0-1 0 0,-1 1 1 0 0,1 1-1 0 0,0 0 1 0 0,0 1-1 0 0,0 0 0 0 0,8 2-102 0 0,30-4 192 0 0,47-3-247 0 0,109-12-3805 0 0,-192 14 1564 0 0,-16 3 1133 0 0</inkml:trace>
  <inkml:trace contextRef="#ctx0" brushRef="#br0" timeOffset="91360.766">8441 3874 1900 0 0,'0'3'600'0'0,"7"-1"100"0"0,-1 0-176 0 0,2-1-56 0 0,19 1 48 0 0,-13-2 0 0 0,11 0-87 0 0,5 0-57 0 0,1 0-76 0 0,6 0-144 0 0,-1 0-132 0 0,1 0 0 0 0,2 0-480 0 0,-5 0-417 0 0,0 0-327 0 0,-6 0-48 0 0,0 0-64 0 0</inkml:trace>
  <inkml:trace contextRef="#ctx0" brushRef="#br0" timeOffset="96115.861">10007 3679 836 0 0,'0'0'532'0'0,"0"0"-133"0"0,0 0-9 0 0,-22 5 487 0 0,20-2-806 0 0,0-1-1 0 0,0 0 1 0 0,-1 0-1 0 0,1 0 1 0 0,0-1-1 0 0,-1 1 0 0 0,1 0 1 0 0,-1-1-1 0 0,1 1 1 0 0,-1-1-1 0 0,0 0 1 0 0,1 0-1 0 0,-1 0 1 0 0,0 0-1 0 0,0-1 1 0 0,0 1-1 0 0,0-1 0 0 0,0 0 1 0 0,0 0-1 0 0,0 0 1 0 0,0 0-1 0 0,0 0 1 0 0,1 0-1 0 0,-1-1 1 0 0,0 1-1 0 0,0-1 1 0 0,0 0-1 0 0,0 0 1 0 0,1 0-1 0 0,-1-1 0 0 0,0 1 1 0 0,1 0-1 0 0,-1-1 1 0 0,1 0-1 0 0,-1 1 1 0 0,1-1-1 0 0,0 0 1 0 0,0 0-1 0 0,0-1 1 0 0,-1 0-71 0 0,3-2 45 0 0,1 0 1 0 0,0-1 0 0 0,0 2-1 0 0,0-1 1 0 0,1 0 0 0 0,-1 0-1 0 0,1 0 1 0 0,0 1 0 0 0,1-1 0 0 0,-1 1-1 0 0,1-1 1 0 0,0 1 0 0 0,0 0-1 0 0,0 0 1 0 0,0 0 0 0 0,1 1-1 0 0,0-1 1 0 0,-1 1 0 0 0,1 0 0 0 0,1 0-1 0 0,-1 0 1 0 0,3-1-46 0 0,5-6 35 0 0,1 1 0 0 0,0 0 0 0 0,0 1 1 0 0,0 1-1 0 0,1 0 0 0 0,0 1 0 0 0,1 0 0 0 0,-1 1 0 0 0,1 1 1 0 0,0 0-1 0 0,0 1 0 0 0,1 1 0 0 0,-1 0 0 0 0,0 1 1 0 0,1 1-1 0 0,-1 0 0 0 0,1 1 0 0 0,-1 1 0 0 0,0 0 0 0 0,0 1 1 0 0,0 1-1 0 0,0 0 0 0 0,0 1 0 0 0,3 2-35 0 0,-13-2 5 0 0,-1 0 0 0 0,0 0-1 0 0,1 0 1 0 0,-2 1 0 0 0,1-1 0 0 0,-1 1-1 0 0,1 0 1 0 0,-1 0 0 0 0,-1 1 0 0 0,0-1-1 0 0,1 0 1 0 0,-2 1 0 0 0,1-1 0 0 0,-1 1 0 0 0,0 0-1 0 0,0-1 1 0 0,-1 1 0 0 0,0 0 0 0 0,0-1-1 0 0,-1 1 1 0 0,-1 5-5 0 0,2-7 5 0 0,-1 10 1 0 0,-1 0 1 0 0,0 0 0 0 0,-1-1-1 0 0,-1 1 1 0 0,0-1 0 0 0,-1 1-1 0 0,-1-1 1 0 0,0 0 0 0 0,-1-1-1 0 0,0 0 1 0 0,-1 0-1 0 0,0-1 1 0 0,-1 1 0 0 0,-1-2-1 0 0,0 1 1 0 0,-1-2 0 0 0,-9 9-7 0 0,-10 7 45 0 0,0-2 0 0 0,-2-1 0 0 0,-1-2 0 0 0,0-1 0 0 0,-1-1 0 0 0,-14 4-45 0 0,-31 0 213 0 0,77-23-133 0 0,0-2 12 0 0,1 0-86 0 0,0 0 0 0 0,0 0 0 0 0,0 0 0 0 0,1 0 1 0 0,-1 0-1 0 0,1 0 0 0 0,0 0 0 0 0,0 0 0 0 0,0 0 0 0 0,0 0 0 0 0,0 0 1 0 0,0 0-1 0 0,0 0 0 0 0,0 0 0 0 0,1 0 0 0 0,-1 0 0 0 0,1 0 0 0 0,0 0 1 0 0,-1 0-1 0 0,1 0 0 0 0,0 0 0 0 0,0 1 0 0 0,0-1 0 0 0,0 0 0 0 0,1 1 1 0 0,-1-1-1 0 0,0 1 0 0 0,1-1 0 0 0,-1 1 0 0 0,1-1 0 0 0,-1 1 0 0 0,1 0 1 0 0,0 0-1 0 0,-1 0 0 0 0,1 0 0 0 0,0 0 0 0 0,0 0 0 0 0,0 0 0 0 0,0 1-6 0 0,84-42 147 0 0,-69 37-270 0 0,0 2-1 0 0,1 0 0 0 0,-1 1 1 0 0,0 1-1 0 0,1 0 0 0 0,-1 2 0 0 0,1 0 1 0 0,-1 0-1 0 0,0 2 0 0 0,1 0 1 0 0,-1 1-1 0 0,-1 1 0 0 0,1 1 0 0 0,-1 0 1 0 0,0 1-1 0 0,0 1 0 0 0,-1 0 1 0 0,2 2 123 0 0,56 16-3471 0 0,-56-25 2367 0 0</inkml:trace>
  <inkml:trace contextRef="#ctx0" brushRef="#br0" timeOffset="97278.276">10877 3831 1184 0 0,'0'0'277'0'0,"0"0"101"0"0,0 0-109 0 0,0 0-72 0 0,0 0 0 0 0,0 0 69 0 0,0 0-42 0 0,0 0-68 0 0,0 0-28 0 0,0 0-11 0 0,0 0-15 0 0,0 0 1 0 0,0 0 37 0 0,0 0 26 0 0,0 0 86 0 0,0 0-12 0 0,0 0-67 0 0,0 0-1 0 0,0 0 1 0 0,0 0 15 0 0,0 0-74 0 0,0 0-1 0 0,0 0 12 0 0,0 0-18 0 0,0 0 61 0 0,0 0-12 0 0,0 0-44 0 0,0 0-74 0 0,0 0 8 0 0,0 0 13 0 0,0 0 18 0 0,0 0-11 0 0,0 0 83 0 0,0 0-14 0 0,0 0-33 0 0,0 0-7 0 0,0 0 12 0 0,0 2 55 0 0,3 3-130 0 0,1 0 1 0 0,0-1 0 0 0,0 1-1 0 0,0-1 1 0 0,0 0 0 0 0,1-1-1 0 0,0 1 1 0 0,0-1 0 0 0,0 0-1 0 0,0 0 1 0 0,0 0 0 0 0,0-1-1 0 0,1 0 1 0 0,-1 0 0 0 0,1 0-1 0 0,0-1 1 0 0,0 0 0 0 0,-1 0-1 0 0,1 0 1 0 0,0-1-1 0 0,0 1 1 0 0,0-1 0 0 0,0-1-1 0 0,0 1 1 0 0,-1-1 0 0 0,1 0-1 0 0,5-2-32 0 0,0 3 26 0 0,260-35 358 0 0,-260 34-393 0 0,1-1 0 0 0,-1 0 0 0 0,1-1 1 0 0,-1 0-1 0 0,0-1 0 0 0,0 0 0 0 0,-1-1 0 0 0,1 0 0 0 0,-1 0 0 0 0,0-1 0 0 0,0-1 1 0 0,-1 0-1 0 0,0 0 0 0 0,0 0 0 0 0,-1-1 0 0 0,4-5 9 0 0,-51-29-336 0 0,18 35 373 0 0,0 1 0 0 0,0 2 1 0 0,0 0-1 0 0,-1 1 0 0 0,1 1 0 0 0,-1 1 0 0 0,1 1 1 0 0,-1 1-1 0 0,0 1 0 0 0,1 0 0 0 0,0 2 0 0 0,-1 1 1 0 0,1 0-1 0 0,1 2 0 0 0,-1 0 0 0 0,1 1 0 0 0,1 1 0 0 0,-9 6-37 0 0,19-10 39 0 0,0 1-1 0 0,1 0 1 0 0,0 0-1 0 0,0 1 1 0 0,1 0-1 0 0,0 0 1 0 0,0 0-1 0 0,0 1 1 0 0,1 0-1 0 0,0 1 0 0 0,1 0 1 0 0,0-1-1 0 0,0 2 1 0 0,1-1-1 0 0,0 0 1 0 0,0 1-1 0 0,1 0 1 0 0,1 0-1 0 0,0 0 1 0 0,0 0-1 0 0,1 0 1 0 0,0 1-39 0 0,3-2 12 0 0,1 0 1 0 0,1 0 0 0 0,0 0 0 0 0,0 0 0 0 0,0-1 0 0 0,1 1 0 0 0,0-1 0 0 0,1-1-1 0 0,0 1 1 0 0,0-1 0 0 0,1 0 0 0 0,0 0 0 0 0,0-1 0 0 0,0 0 0 0 0,1 0-1 0 0,0 0 1 0 0,0-1 0 0 0,1-1 0 0 0,-1 1 0 0 0,1-1 0 0 0,0-1 0 0 0,0 0 0 0 0,0 0-1 0 0,1 0 1 0 0,-1-1 0 0 0,8 0-13 0 0,270 31-3627 0 0,-174-53 1118 0 0,-63 4 1357 0 0</inkml:trace>
  <inkml:trace contextRef="#ctx0" brushRef="#br0" timeOffset="97774.272">11378 3367 2340 0 0,'-17'-7'3420'0'0,"47"7"-1866"0"0,-7 1-1539 0 0,254-20 1297 0 0,-143 8-1781 0 0,-145 2-4523 0 0,7 8 3836 0 0</inkml:trace>
  <inkml:trace contextRef="#ctx0" brushRef="#br0" timeOffset="98335.944">11949 3132 1416 0 0,'1'-2'125'0'0,"-1"0"1"0"0,1 1-1 0 0,0-1 0 0 0,0 0 0 0 0,0 0 0 0 0,0 1 0 0 0,0-1 1 0 0,0 0-1 0 0,1 1 0 0 0,-1-1 0 0 0,0 1 0 0 0,1 0 1 0 0,-1-1-1 0 0,1 1 0 0 0,0 0 0 0 0,-1 0 0 0 0,1 0 1 0 0,0 0-1 0 0,0 0 0 0 0,-1 0 0 0 0,1 0 0 0 0,0 1 0 0 0,0-1 1 0 0,0 1-1 0 0,0 0 0 0 0,0-1 0 0 0,0 1 0 0 0,0 0 1 0 0,0 0-1 0 0,0 0 0 0 0,0 0 0 0 0,2 1-125 0 0,1-2 186 0 0,1-1-130 0 0,0 0 1 0 0,0 0 0 0 0,1 0-1 0 0,-1 1 1 0 0,1 0-1 0 0,-1 0 1 0 0,0 1-1 0 0,1 0 1 0 0,-1 0 0 0 0,1 0-1 0 0,-1 1 1 0 0,1 0-1 0 0,-1 0 1 0 0,0 1 0 0 0,1 0-1 0 0,-1 0 1 0 0,0 0-1 0 0,0 1 1 0 0,-1 0-1 0 0,1 0 1 0 0,0 0 0 0 0,-1 1-1 0 0,0 0 1 0 0,0 0-1 0 0,0 0 1 0 0,0 1-1 0 0,-1-1 1 0 0,1 1 0 0 0,-1 0-1 0 0,-1 0 1 0 0,1 1-1 0 0,-1-1 1 0 0,0 1 0 0 0,0 0-1 0 0,0 0 1 0 0,-1 0-1 0 0,0 0 1 0 0,0 0-1 0 0,0 1 1 0 0,-1-1 0 0 0,0 0-1 0 0,0 1 1 0 0,-1 4-57 0 0,-3 0 70 0 0,-1-1 1 0 0,0 1 0 0 0,-1-1 0 0 0,0 1 0 0 0,0-1-1 0 0,-1-1 1 0 0,0 1 0 0 0,-1-1 0 0 0,0 0-1 0 0,-1-1 1 0 0,0 0 0 0 0,0 0 0 0 0,0 0-1 0 0,-1-1 1 0 0,-6 3-71 0 0,-9 12 328 0 0,23-22-329 0 0,1 0 0 0 0,-1 1 0 0 0,0-1 1 0 0,1 0-1 0 0,-1 1 0 0 0,0-1 0 0 0,1 1 1 0 0,-1-1-1 0 0,1 1 0 0 0,-1-1 0 0 0,1 1 1 0 0,-1-1-1 0 0,1 1 0 0 0,-1-1 1 0 0,1 1-1 0 0,0 0 0 0 0,-1-1 0 0 0,1 1 1 0 0,0 0-1 0 0,-1 0 0 0 0,1-1 0 0 0,0 1 1 0 0,0 0-1 0 0,0-1 0 0 0,0 1 0 0 0,0 0 1 0 0,0 0-1 0 0,0-1 0 0 0,0 1 1 0 0,0 0-1 0 0,0 0 0 0 0,0-1 0 0 0,0 1 1 0 0,0 0-1 0 0,1-1 0 0 0,-1 1 0 0 0,0 0 1 0 0,1-1-1 0 0,-1 1 0 0 0,0 0 1 0 0,1-1-1 0 0,-1 1 0 0 0,1 0 0 0 0,-1-1 1 0 0,1 1-1 0 0,-1-1 0 0 0,1 1 0 0 0,-1-1 1 0 0,1 1-1 0 0,0-1 0 0 0,-1 0 0 0 0,1 1 1 0 0,0-1-1 0 0,-1 0 0 0 0,1 1 1 0 0,0-1-1 0 0,-1 0 0 0 0,1 0 0 0 0,0 0 1 0 0,-1 1-1 0 0,1-1 0 0 0,0 0 0 0 0,0 0 1 0 0,-1 0-1 0 0,1 0 0 0 0,0 0 0 0 0,0-1 1 0 0,61 5-1262 0 0,-57-4 896 0 0,131-28-4523 0 0,-107 18 3626 0 0</inkml:trace>
  <inkml:trace contextRef="#ctx0" brushRef="#br0" timeOffset="98988.316">12541 3114 1120 0 0,'8'14'5627'0'0,"4"-4"-5557"0"0,0 0-1 0 0,0 0 1 0 0,1-1 0 0 0,0-1 0 0 0,1 0 0 0 0,-1-1 0 0 0,2-1 0 0 0,-1 0 0 0 0,1 0 0 0 0,0-2 0 0 0,0 0-1 0 0,0 0 1 0 0,0-1 0 0 0,1-1 0 0 0,-1-1 0 0 0,1 0 0 0 0,-1-1 0 0 0,1-1 0 0 0,4-1-70 0 0,-16 0 28 0 0,0 0-1 0 0,0-1 1 0 0,0 1 0 0 0,-1-1 0 0 0,1 0 0 0 0,-1 0-1 0 0,0 0 1 0 0,0 0 0 0 0,0-1 0 0 0,0 1 0 0 0,0-1-1 0 0,-1 0 1 0 0,0 1 0 0 0,1-1 0 0 0,-1-1 0 0 0,-1 1 0 0 0,1 0-1 0 0,-1 0 1 0 0,1-1 0 0 0,-1 1 0 0 0,0-4-28 0 0,-4-18 1042 0 0,28 331 189 0 0,-23-287-1175 0 0,0 0 0 0 0,-1 1 0 0 0,-1-1 0 0 0,0 1 0 0 0,-2-1 0 0 0,0 0 0 0 0,-1 1 0 0 0,-1-1-1 0 0,-1-1 1 0 0,0 1 0 0 0,-2-1 0 0 0,0 1 0 0 0,0-2 0 0 0,-2 1 0 0 0,0-1 0 0 0,-1-1 0 0 0,0 1 0 0 0,-1-2-1 0 0,-4 4-55 0 0,12-14 7 0 0,0-1-1 0 0,-1 1 1 0 0,1-1-1 0 0,-1 0 1 0 0,0 0-1 0 0,0 0 1 0 0,0 0-1 0 0,0 0 1 0 0,-1-1-1 0 0,1 0 1 0 0,-1 0-1 0 0,1 0 1 0 0,-1-1-1 0 0,0 0 1 0 0,1 1-1 0 0,-1-1 0 0 0,0-1 1 0 0,0 1-1 0 0,0-1 1 0 0,0 0-1 0 0,0 0 1 0 0,0 0-1 0 0,1-1 1 0 0,-1 0-1 0 0,0 0 1 0 0,0 0-1 0 0,1 0 1 0 0,-1-1-1 0 0,0 0 1 0 0,1 0-1 0 0,-1 0 1 0 0,1-1-1 0 0,0 1 0 0 0,0-1 1 0 0,0 0-1 0 0,0 0 1 0 0,1 0-1 0 0,-1-1 1 0 0,1 1-1 0 0,-1-1 1 0 0,1 0-1 0 0,1 0 1 0 0,-1 0-1 0 0,0 0 1 0 0,1 0-1 0 0,0-1 1 0 0,0 1-1 0 0,0-1 1 0 0,1 0-1 0 0,-1 1 0 0 0,1-5-6 0 0,4-7-88 0 0,1 0 0 0 0,0 0 0 0 0,2 0-1 0 0,0 1 1 0 0,0 0 0 0 0,2 0-1 0 0,0 0 1 0 0,0 1 0 0 0,1 0 0 0 0,1 1-1 0 0,1 0 1 0 0,-1 1 0 0 0,2 0 0 0 0,0 0-1 0 0,0 2 1 0 0,1-1 0 0 0,1 2-1 0 0,-1-1 1 0 0,1 2 0 0 0,1 0 0 0 0,0 1-1 0 0,12-5 89 0 0,210-83-7025 0 0,-203 83 5920 0 0</inkml:trace>
  <inkml:trace contextRef="#ctx0" brushRef="#br0" timeOffset="99453.542">13974 2991 2056 0 0,'-10'9'238'0'0,"0"0"-1"0"0,0 2 1 0 0,1-1 0 0 0,1 1-1 0 0,0 0 1 0 0,0 1-1 0 0,1 0 1 0 0,1 0 0 0 0,0 0-1 0 0,1 1 1 0 0,0 0-1 0 0,0 0 1 0 0,2 0 0 0 0,0 1-1 0 0,0-1 1 0 0,1 1-1 0 0,1 0 1 0 0,0-1 0 0 0,1 1-1 0 0,0 0 1 0 0,2 0-1 0 0,-1-1 1 0 0,3 7-238 0 0,-4 7 375 0 0,40 221 786 0 0,-13-133-625 0 0,-10-51-170 0 0,-3 0 0 0 0,-3 1 0 0 0,-3 0-1 0 0,-1 36-365 0 0,-7-87 42 0 0,-1 0 0 0 0,0-1-1 0 0,-1 1 1 0 0,0-1-1 0 0,-2 1 1 0 0,1-1-1 0 0,-1 0 1 0 0,-1 0 0 0 0,-1 0-1 0 0,0-1 1 0 0,-5 8-42 0 0,5-10-43 0 0,0 1 0 0 0,-1-1 0 0 0,-1-1 1 0 0,0 1-1 0 0,0-1 0 0 0,0-1 1 0 0,-1 1-1 0 0,-1-2 0 0 0,1 1 0 0 0,-1-1 1 0 0,-1-1-1 0 0,-4 3 43 0 0,7-4-277 0 0,-1 0 0 0 0,0-1-1 0 0,0 0 1 0 0,0 0 0 0 0,0-1 0 0 0,-1 0 0 0 0,1 0 0 0 0,-1-1 0 0 0,0-1 0 0 0,0 0 0 0 0,1 0-1 0 0,-1-1 1 0 0,0 0 0 0 0,0 0 0 0 0,0-1 0 0 0,0-1 0 0 0,0 0 0 0 0,1 0 0 0 0,-1 0-1 0 0,1-2 1 0 0,-1 1 0 0 0,1-1 0 0 0,-6-4 277 0 0,-3-9-1195 0 0,4-1-109 0 0</inkml:trace>
  <inkml:trace contextRef="#ctx0" brushRef="#br0" timeOffset="100171.957">14250 4461 1688 0 0,'-5'-1'208'0'0,"0"0"0"0"0,1 1 0 0 0,-1-1 0 0 0,0 1 0 0 0,0 0 0 0 0,1 1 0 0 0,-1-1 0 0 0,0 1 0 0 0,1 0 0 0 0,-1 0 0 0 0,1 0 0 0 0,-1 1 0 0 0,1-1 0 0 0,-1 1 0 0 0,1 0 0 0 0,0 1 0 0 0,0-1 0 0 0,0 1 0 0 0,0 0 0 0 0,0-1 0 0 0,-1 4-208 0 0,1-4 171 0 0,-6 5 5 0 0,0 1 0 0 0,1 0 0 0 0,0 1 0 0 0,1 0 0 0 0,0 0 0 0 0,0 1 0 0 0,1 0 0 0 0,0 0 0 0 0,1 1 0 0 0,0 0 0 0 0,0 0 0 0 0,1 0 0 0 0,1 1 0 0 0,0-1 0 0 0,1 1 0 0 0,0 0 0 0 0,0 0 0 0 0,2 0 0 0 0,-1 1 0 0 0,1-1 0 0 0,1 5-176 0 0,1-12 29 0 0,0 0 0 0 0,0 0 0 0 0,0 0 0 0 0,0 0 1 0 0,1 0-1 0 0,0 0 0 0 0,0 0 0 0 0,0-1 0 0 0,1 1 0 0 0,0-1 0 0 0,-1 1 0 0 0,2-1 0 0 0,-1 0 1 0 0,0 0-1 0 0,1-1 0 0 0,0 1 0 0 0,-1-1 0 0 0,2 1 0 0 0,-1-1 0 0 0,0-1 0 0 0,0 1 1 0 0,1 0-1 0 0,0-1 0 0 0,-1 0 0 0 0,1 0 0 0 0,0-1 0 0 0,0 1 0 0 0,2 0-29 0 0,149 22 183 0 0,-139-25-228 0 0,0 1 0 0 0,0-2 0 0 0,0 0 0 0 0,0-1-1 0 0,0-1 1 0 0,-1-1 0 0 0,1 0 0 0 0,-1-1 0 0 0,6-4 45 0 0,-17 8-56 0 0,0 0-1 0 0,-1 0 1 0 0,1-1 0 0 0,-1 0-1 0 0,0 0 1 0 0,0 0 0 0 0,0 0-1 0 0,0-1 1 0 0,0 1 0 0 0,-1-1-1 0 0,0 0 1 0 0,0 0 0 0 0,0-1 0 0 0,0 1-1 0 0,0 0 1 0 0,-1-1 0 0 0,0 0-1 0 0,0 1 1 0 0,0-1 0 0 0,-1 0-1 0 0,1 0 1 0 0,-1 0 0 0 0,0 0-1 0 0,-1 0 1 0 0,1-1 0 0 0,-1 1-1 0 0,0 0 1 0 0,-1 0 0 0 0,1 0-1 0 0,-1 0 1 0 0,0 0 0 0 0,-1-5 56 0 0,-9-11-490 0 0,-1 0 0 0 0,-1 0 1 0 0,-1 1-1 0 0,-1 1 0 0 0,0 0 0 0 0,-1 1 1 0 0,-2 1-1 0 0,1 0 0 0 0,-2 1 1 0 0,0 1-1 0 0,-14-8 490 0 0,31 22-70 0 0,-19-16-986 0 0</inkml:trace>
  <inkml:trace contextRef="#ctx0" brushRef="#br0" timeOffset="101157.219">14468 2856 1540 0 0,'0'0'322'0'0,"0"0"2"0"0,0 0 110 0 0,3 5 50 0 0,-3-1-397 0 0,1 1-1 0 0,-1 0 0 0 0,0-1 1 0 0,0 1-1 0 0,0 0 0 0 0,0 0 1 0 0,-1-1-1 0 0,0 1 0 0 0,0 0 1 0 0,0-1-1 0 0,-1 1 0 0 0,1-1 1 0 0,-1 1-1 0 0,0-1 0 0 0,-1 0 0 0 0,1 0 1 0 0,-1 0-1 0 0,1 0 0 0 0,-1 0 1 0 0,0-1-1 0 0,-1 1 0 0 0,1-1 1 0 0,-1 0-1 0 0,-2 2-86 0 0,-98 85 1386 0 0,83-75-1173 0 0,0-1 0 0 0,-1-1 0 0 0,-1-1 0 0 0,0-1 0 0 0,-1-1 0 0 0,0-1 1 0 0,0-1-1 0 0,-1-1 0 0 0,0-2 0 0 0,-10 2-213 0 0,33-7 7 0 0,1 0 0 0 0,0 1 0 0 0,0-1 0 0 0,-1 0-1 0 0,1 0 1 0 0,0 0 0 0 0,-1 0 0 0 0,1 0 0 0 0,0 0 0 0 0,-1 0 0 0 0,1 0 0 0 0,0-1 0 0 0,0 1 0 0 0,-1 0 0 0 0,1-1 0 0 0,0 1 0 0 0,0-1 0 0 0,-1 1 0 0 0,1-1-1 0 0,0 0 1 0 0,0 0 0 0 0,0 1 0 0 0,0-1 0 0 0,0 0 0 0 0,0 0 0 0 0,0 0 0 0 0,0 0 0 0 0,1 0 0 0 0,-1 0 0 0 0,0 0 0 0 0,1 0 0 0 0,-1-1 0 0 0,0 1 0 0 0,1 0 0 0 0,-1 0-1 0 0,1 0 1 0 0,0-1 0 0 0,-1 1 0 0 0,1 0 0 0 0,0-1 0 0 0,0 1 0 0 0,0 0 0 0 0,0-1 0 0 0,0 1 0 0 0,0 0 0 0 0,0 0 0 0 0,0-1 0 0 0,1 1 0 0 0,-1 0 0 0 0,0-1-1 0 0,1 1 1 0 0,-1 0 0 0 0,1 0 0 0 0,0 0 0 0 0,-1 0 0 0 0,1-1-7 0 0,37-65 16 0 0,-29 60-23 0 0,1 0 0 0 0,0 1 0 0 0,0 1 0 0 0,0 0 1 0 0,1 0-1 0 0,-1 1 0 0 0,1 0 0 0 0,0 1 0 0 0,1 0 0 0 0,-1 1 0 0 0,0 0 1 0 0,1 1-1 0 0,-1 0 0 0 0,1 1 0 0 0,-1 0 0 0 0,1 1 0 0 0,-1 0 1 0 0,1 1-1 0 0,-1 0 0 0 0,0 1 0 0 0,0 0 0 0 0,0 1 0 0 0,0 0 0 0 0,5 3 7 0 0,66 12-39 0 0,-60-14 40 0 0,-1-1 0 0 0,1-1-1 0 0,-1-1 1 0 0,1 0 0 0 0,0-2 0 0 0,0-1 0 0 0,0 0 0 0 0,0-2 0 0 0,-1 0 0 0 0,1-2-1 0 0,-1 0 1 0 0,0-1 0 0 0,2-2-1 0 0,-21 7-1 0 0,-1 0 0 0 0,1 0 0 0 0,-1 0 0 0 0,0 0 0 0 0,0 0 0 0 0,1 0 0 0 0,-1 0 0 0 0,0 0 0 0 0,0-1 0 0 0,0 1 0 0 0,0 0 0 0 0,0-1 0 0 0,0 1 0 0 0,-1 0 0 0 0,1-1 0 0 0,0 1 0 0 0,-1-1 0 0 0,1 0 0 0 0,-1 1 0 0 0,1-1 0 0 0,-1 1 0 0 0,0-1 0 0 0,0 0 0 0 0,0 1 0 0 0,0-1 0 0 0,0 0 0 0 0,0 1 0 0 0,0-1 0 0 0,0 1 0 0 0,-1-1 0 0 0,1 0 0 0 0,0 1 0 0 0,-1-1 0 0 0,0 1 0 0 0,1-1 0 0 0,-1 1 0 0 0,0-1 0 0 0,0 1 0 0 0,0 0 0 0 0,0-1 0 0 0,0 1 0 0 0,0 0 0 0 0,0 0 0 0 0,0-1 0 0 0,-1 1 0 0 0,1 0 0 0 0,0 0 0 0 0,-1 1 0 0 0,1-1 0 0 0,0 0 0 0 0,-1 0 0 0 0,1 1 0 0 0,-1-1 0 0 0,-1 0 1 0 0,-88-43-385 0 0,79 41-78 0 0,0-1-1 0 0,-1 2 1 0 0,1 0-1 0 0,-1 0 1 0 0,0 1 0 0 0,1 0-1 0 0,-1 1 1 0 0,0 1-1 0 0,1 0 1 0 0,-1 1-1 0 0,1 0 1 0 0,-9 3 463 0 0,6 0-1256 0 0</inkml:trace>
  <inkml:trace contextRef="#ctx0" brushRef="#br0" timeOffset="105223.037">15169 3736 1036 0 0,'0'0'445'0'0,"-7"0"-582"0"0,-25 0 7558 0 0,188 2-6054 0 0,170-65-1226 0 0,-255 14-649 0 0,-70 47 333 0 0,-24-24-115 0 0,14 21 250 0 0,-1 1-1 0 0,0-1 0 0 0,1 1 1 0 0,-2 1-1 0 0,1 0 1 0 0,0 0-1 0 0,-1 1 0 0 0,1 0 1 0 0,-1 1-1 0 0,0 1 0 0 0,1-1 1 0 0,-1 2-1 0 0,0-1 1 0 0,-6 2 40 0 0,-15-1-123 0 0,7 1 133 0 0,-1 0 0 0 0,1 2-1 0 0,0 1 1 0 0,0 1-1 0 0,0 2 1 0 0,1 0-1 0 0,0 1 1 0 0,0 2-1 0 0,1 0 1 0 0,1 1-1 0 0,0 2 1 0 0,1 0-1 0 0,0 1 1 0 0,-18 18-10 0 0,33-28 35 0 0,1-1 0 0 0,0 1 1 0 0,0 1-1 0 0,0-1 0 0 0,1 1 0 0 0,-1 0 0 0 0,2 0 1 0 0,-1 0-1 0 0,1 1 0 0 0,-1-1 0 0 0,2 1 1 0 0,-1 0-1 0 0,1-1 0 0 0,0 1 0 0 0,0 0 1 0 0,1 1-1 0 0,0-1 0 0 0,0 0 0 0 0,1 0 0 0 0,0 0 1 0 0,0 1-1 0 0,1-1 0 0 0,0 0 0 0 0,0 0 1 0 0,0 0-1 0 0,1 0 0 0 0,0 0 0 0 0,1 0 1 0 0,0 0-1 0 0,0-1 0 0 0,0 1 0 0 0,0-1 1 0 0,1 0-1 0 0,0 0 0 0 0,1 0 0 0 0,-1-1 0 0 0,1 1 1 0 0,0-1-1 0 0,2 0-35 0 0,18 7 5 0 0,1-1 0 0 0,0-1 1 0 0,0-1-1 0 0,1-2 0 0 0,1 0 0 0 0,-1-2 1 0 0,1-1-1 0 0,0-2 0 0 0,0 0 1 0 0,0-2-1 0 0,0-1 0 0 0,4-1-5 0 0,4 1-278 0 0,162-36-2651 0 0,-62-26-902 0 0,-103 38 2569 0 0</inkml:trace>
  <inkml:trace contextRef="#ctx0" brushRef="#br0" timeOffset="105592.933">15507 3204 1280 0 0,'-20'-15'5208'0'0,"62"2"-3847"0"0,382-12 514 0 0,-310 25-2081 0 0,-113 0 36 0 0,-1 0-29 0 0,11-4-815 0 0,-27-5-4419 0 0,14 7 4287 0 0</inkml:trace>
  <inkml:trace contextRef="#ctx0" brushRef="#br0" timeOffset="106188.667">16262 2956 956 0 0,'66'-4'3005'0'0,"-58"8"-2924"0"0,-1 0 0 0 0,0 0 0 0 0,0 0 0 0 0,-1 1 0 0 0,1 0 0 0 0,-1 0 0 0 0,0 1 0 0 0,0 0 0 0 0,-1 0 0 0 0,0 0 0 0 0,0 1 0 0 0,0-1 0 0 0,-1 1 0 0 0,0 0 0 0 0,0 1 0 0 0,-1-1 0 0 0,0 1 0 0 0,2 6-81 0 0,-4-9 70 0 0,1 1-1 0 0,-1 0 1 0 0,-1 0-1 0 0,1 0 1 0 0,-1-1 0 0 0,0 1-1 0 0,0 0 1 0 0,-1 0-1 0 0,1 0 1 0 0,-1 0-1 0 0,-1-1 1 0 0,1 1-1 0 0,-1 0 1 0 0,0-1 0 0 0,0 1-1 0 0,-1-1 1 0 0,1 0-1 0 0,-1 0 1 0 0,-1 0-1 0 0,1 0 1 0 0,-1 0-1 0 0,1-1 1 0 0,-1 1 0 0 0,0-1-1 0 0,-1 0 1 0 0,-4 3-70 0 0,-136 74 1411 0 0,145-80-1412 0 0,0 0 0 0 0,0-1 0 0 0,-1 1 0 0 0,1 0 0 0 0,0-1 0 0 0,0 1 0 0 0,-1 0 0 0 0,1-1 0 0 0,0 1 0 0 0,-1-1 0 0 0,1 1 0 0 0,0 0 0 0 0,-1-1 0 0 0,1 1 0 0 0,-1-1 0 0 0,1 0 0 0 0,-1 1 0 0 0,0-1 0 0 0,1 1 0 0 0,-1-1 0 0 0,1 0 0 0 0,-1 1 0 0 0,0-1 0 0 0,1 0 0 0 0,-1 0 0 0 0,1 1 0 0 0,-1-1 0 0 0,0 0 0 0 0,0 0 0 0 0,1 0 0 0 0,-1 0 0 0 0,0 0 0 0 0,1 0 0 0 0,-1 0 0 0 0,0 0 0 0 0,1 0 0 0 0,-1 0 0 0 0,0 0 0 0 0,1-1 0 0 0,-1 1 0 0 0,0 0 0 0 0,1 0 0 0 0,-1-1 0 0 0,1 1 0 0 0,-1 0 0 0 0,0-1-1 0 0,1 1 1 0 0,-1-1 0 0 0,1 1 0 0 0,-1 0 0 0 0,1-1 0 0 0,-1 1 0 0 0,1-1 0 0 0,-1 0 0 0 0,1 1 0 0 0,0-1 0 0 0,-1 1 0 0 0,1-1 0 0 0,0 0 0 0 0,0 1 0 0 0,-1-1 0 0 0,1 0 0 0 0,0 1 0 0 0,0-1 0 0 0,0 0 0 0 0,0 1 1 0 0,71-47-654 0 0,2 4 0 0 0,2 3 0 0 0,2 3-1 0 0,12 0 655 0 0,-40 15-179 0 0,-32 15 147 0 0,-12 6 71 0 0,0 0-1 0 0,0 0 1 0 0,0-1 0 0 0,0 0-1 0 0,-1 0 1 0 0,1 0-1 0 0,-1 0 1 0 0,1-1 0 0 0,-1 1-1 0 0,0-1 1 0 0,0-1 0 0 0,0 1-1 0 0,0 0 1 0 0,-1-1 0 0 0,1 0-1 0 0,-1 0 1 0 0,0 0-1 0 0,0 0 1 0 0,-1 0 0 0 0,1-1-1 0 0,-1 1 1 0 0,2-5-39 0 0,-49-14 674 0 0,39 21-613 0 0,-1 0-1 0 0,0 0 1 0 0,0 1 0 0 0,0 0-1 0 0,0 1 1 0 0,0-1-1 0 0,0 1 1 0 0,0 1 0 0 0,0-1-1 0 0,0 1 1 0 0,0 1 0 0 0,0-1-1 0 0,0 1 1 0 0,0 0-1 0 0,1 0 1 0 0,-1 1 0 0 0,1 0-1 0 0,-1 0 1 0 0,1 1 0 0 0,0 0-1 0 0,1 0 1 0 0,-1 0-1 0 0,1 1 1 0 0,-1-1 0 0 0,1 1-1 0 0,1 1 1 0 0,-1-1 0 0 0,1 1-1 0 0,0-1 1 0 0,0 1-1 0 0,0 1-59 0 0,5 2 12 0 0,0 0 1 0 0,0-1-1 0 0,1 1 1 0 0,0 0 0 0 0,0-1-1 0 0,1 0 1 0 0,0 1-1 0 0,1-1 1 0 0,0 0 0 0 0,0-1-1 0 0,1 1 1 0 0,0-1-1 0 0,0 0 1 0 0,0 0 0 0 0,1 0-1 0 0,0-1 1 0 0,1 0-1 0 0,-1 0 1 0 0,1 0 0 0 0,0-1-1 0 0,0 0 1 0 0,1-1-1 0 0,0 1 1 0 0,0-1 0 0 0,6 2-14 0 0,128 64-1418 0 0,7-21-3684 0 0,-126-43 3950 0 0</inkml:trace>
  <inkml:trace contextRef="#ctx0" brushRef="#br0" timeOffset="106934.667">17380 3621 848 0 0,'-198'15'4422'0'0,"169"-7"-3961"0"0,22-7-327 0 0,0 0 0 0 0,0 0 0 0 0,-1 1 0 0 0,1 0 0 0 0,0 1 0 0 0,0 0 0 0 0,1 0 0 0 0,-1 0 0 0 0,1 1 1 0 0,-1 0-1 0 0,1 0 0 0 0,0 0 0 0 0,1 1 0 0 0,-1 0 0 0 0,1 0 0 0 0,0 1 0 0 0,-1 0-134 0 0,5-5 213 0 0,8 9 43 0 0,11-4-260 0 0,0 0-1 0 0,1-1 0 0 0,0-1 0 0 0,0-1 0 0 0,1-1 0 0 0,-1 0 1 0 0,0-2-1 0 0,1 0 0 0 0,-1-1 0 0 0,0-1 0 0 0,1-1 0 0 0,-1 0 1 0 0,0-2-1 0 0,-1 0 0 0 0,1-1 0 0 0,5-4 5 0 0,-11 6-120 0 0,0 0 0 0 0,-1-1 0 0 0,0-1 0 0 0,0 0 0 0 0,-1-1 0 0 0,1 0 0 0 0,-1-1 0 0 0,-1 0 0 0 0,1-1 0 0 0,-2 0 0 0 0,1 0 0 0 0,-1-1 0 0 0,-1-1 0 0 0,1 1 0 0 0,-2-1 0 0 0,0-1 0 0 0,0 1 0 0 0,-1-1 0 0 0,0 0 0 0 0,-1-1 0 0 0,-1 1 0 0 0,1-4 120 0 0,6-25 290 0 0,-1-1 0 0 0,-3-1 0 0 0,-1 0 1 0 0,-2 0-1 0 0,-2 0 0 0 0,-3-14-290 0 0,1 48 162 0 0,-1 0-1 0 0,0 1 1 0 0,-1-1-1 0 0,0 1 1 0 0,-1-1 0 0 0,1 1-1 0 0,-2 0 1 0 0,1-1-1 0 0,-1 2 1 0 0,0-1-1 0 0,-1 0 1 0 0,0 1-1 0 0,0 0 1 0 0,0 0-1 0 0,-1 0 1 0 0,0 1-1 0 0,0 0 1 0 0,-6-4-162 0 0,-18 49 693 0 0,20-8-598 0 0,2 0 1 0 0,2 0-1 0 0,0 1 1 0 0,3 0-1 0 0,0 0 1 0 0,2 0-1 0 0,1 0 1 0 0,2-1-1 0 0,1 1 1 0 0,1 0-1 0 0,2 0 1 0 0,1-1-1 0 0,5 9-95 0 0,19 151-359 0 0,-24-135-215 0 0,0 33-3013 0 0,-12-96-1400 0 0,3-1 3861 0 0</inkml:trace>
  <inkml:trace contextRef="#ctx0" brushRef="#br0" timeOffset="107712.577">17654 3532 904 0 0,'0'-44'6777'0'0,"1"45"-6748"0"0,0-1 1 0 0,-1 0-1 0 0,1 0 0 0 0,0 0 0 0 0,0 0 0 0 0,-1 0 0 0 0,1 0 0 0 0,0-1 0 0 0,0 1 1 0 0,-1 0-1 0 0,1 0 0 0 0,0 0 0 0 0,-1-1 0 0 0,1 1 0 0 0,0 0 0 0 0,-1-1 0 0 0,1 1 0 0 0,0-1 1 0 0,-1 1-1 0 0,1-1 0 0 0,-1 1 0 0 0,1-1 0 0 0,-1 1 0 0 0,1-1 0 0 0,-1 1 0 0 0,1-1 1 0 0,-1 0-1 0 0,0 1 0 0 0,1-1 0 0 0,-1 0 0 0 0,0 1 0 0 0,1-1 0 0 0,-1 0 0 0 0,0 1 0 0 0,0-1 1 0 0,0 0-1 0 0,0 0 0 0 0,0 1 0 0 0,0-1 0 0 0,0 0 0 0 0,0 0 0 0 0,0 1 0 0 0,0-1 1 0 0,0 0-1 0 0,0 0 0 0 0,0 1 0 0 0,0-1 0 0 0,-1 0 0 0 0,1 1 0 0 0,0-1 0 0 0,-1 0 0 0 0,1 1 1 0 0,0-1-1 0 0,-1 1 0 0 0,1-1 0 0 0,-1 0 0 0 0,1 1 0 0 0,-1-1 0 0 0,1 1 0 0 0,-1-1 1 0 0,0 1-1 0 0,1-1 0 0 0,-1 1 0 0 0,0 0 0 0 0,1-1 0 0 0,-1 1 0 0 0,0 0-29 0 0,9 5 10 0 0,0 2-1 0 0,-1-1 0 0 0,0 1 1 0 0,0 0-1 0 0,0 1 1 0 0,-1-1-1 0 0,0 1 0 0 0,-1 0 1 0 0,0 1-1 0 0,0 0 0 0 0,-1-1 1 0 0,0 1-1 0 0,0 1 1 0 0,-1-1-1 0 0,0 0 0 0 0,-1 1 1 0 0,0 0-1 0 0,0-1 1 0 0,-1 1-1 0 0,-1 0 0 0 0,1 0 1 0 0,-2 0-1 0 0,1 0 1 0 0,-2 2-10 0 0,2 1 37 0 0,-2 0 0 0 0,0 0 0 0 0,0-1 1 0 0,-1 1-1 0 0,-1-1 0 0 0,0 0 1 0 0,0 0-1 0 0,-1 0 0 0 0,-1 0 1 0 0,0-1-1 0 0,-1 0 0 0 0,0 0 0 0 0,0-1 1 0 0,-1 0-1 0 0,-1 0 0 0 0,0 0 1 0 0,0-2-38 0 0,-4 2 189 0 0,16-19-44 0 0,20-22-172 0 0,286-179-1697 0 0,-265 153 1634 0 0,-47 54 146 0 0,0 1 0 0 0,0 0 0 0 0,0 0 0 0 0,-1 0 0 0 0,1 0 0 0 0,0 1 0 0 0,-1-1-1 0 0,0 1 1 0 0,1 0 0 0 0,-1 0 0 0 0,0 0 0 0 0,0 1 0 0 0,0-1 0 0 0,1 1-1 0 0,-1 0 1 0 0,0 0 0 0 0,0 0 0 0 0,0 0 0 0 0,0 1 0 0 0,1 0 0 0 0,-1 0 0 0 0,0 0-1 0 0,1 0 1 0 0,-2 1-56 0 0,3-2 16 0 0,0 0 0 0 0,0 1 0 0 0,0-1 1 0 0,0 1-1 0 0,1 0 0 0 0,-1 0 0 0 0,0-1 0 0 0,0 1 0 0 0,0 1 0 0 0,1-1 0 0 0,-1 0 0 0 0,0 0 0 0 0,1 1 0 0 0,-1-1 0 0 0,1 0 0 0 0,-1 1 0 0 0,1 0 1 0 0,0-1-1 0 0,0 1 0 0 0,0 0 0 0 0,0 0 0 0 0,0-1 0 0 0,0 1 0 0 0,0 0 0 0 0,1 0 0 0 0,-1 0 0 0 0,1 0 0 0 0,-1 0 0 0 0,1 0 0 0 0,0 0 1 0 0,0 0-1 0 0,-1 0 0 0 0,2 0 0 0 0,-1 1 0 0 0,0-1 0 0 0,0 0 0 0 0,1 0 0 0 0,0 1-16 0 0,13 19-127 0 0,1-1 0 0 0,1-1 1 0 0,0-1-1 0 0,2 0 0 0 0,0-2 0 0 0,1 0 1 0 0,1 0-1 0 0,1-2 0 0 0,0-1 0 0 0,14 7 127 0 0,39 31-4283 0 0,-56-40 1639 0 0,-12-9 1514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2:0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 1164 0 0,'0'0'367'0'0,"-17"-3"875"0"0,28-34 3303 0 0,42 28-4830 0 0,-33 9 706 0 0,488 0-30 0 0,-521-6-3811 0 0,3 7 2241 0 0,-1-1 37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2:0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 0 0,'69'6'2488'0'0,"264"-4"-932"0"0,-172-4-4106 0 0,-149 2 1584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2:0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7 667 1044 0 0,'0'0'402'0'0,"0"0"-149"0"0,0 0-68 0 0,0 0 55 0 0,0 0 28 0 0,0 0-16 0 0,0 0-28 0 0,0 0-26 0 0,0 0-20 0 0,0 0-22 0 0,0 0-21 0 0,0 0-12 0 0,0 0-5 0 0,-2-4 9 0 0,1 3-111 0 0,0-1 0 0 0,0 0 0 0 0,1 0 0 0 0,-1 0 0 0 0,1 0 1 0 0,0 0-1 0 0,0 0 0 0 0,0 0 0 0 0,0 0 0 0 0,0 0 0 0 0,0-1 0 0 0,0 1 0 0 0,0 0 0 0 0,1 0 0 0 0,-1 0 0 0 0,1 1 1 0 0,0-1-1 0 0,-1 0 0 0 0,1 0 0 0 0,0 0 0 0 0,0 0 0 0 0,0 1 0 0 0,0-1 0 0 0,1 0 0 0 0,-1 1 0 0 0,0-1 1 0 0,1 1-1 0 0,-1-1 0 0 0,1 1 0 0 0,-1 0 0 0 0,1 0 0 0 0,0-1 0 0 0,0 1 0 0 0,-1 0 0 0 0,1 1 0 0 0,0-1 0 0 0,2 0-16 0 0,6-6 80 0 0,1 0-1 0 0,-1 1 1 0 0,1 1-1 0 0,1 0 1 0 0,-1 1-1 0 0,1 0 1 0 0,0 0-1 0 0,0 1 1 0 0,0 1-1 0 0,0 0 1 0 0,1 1-1 0 0,-1 0 1 0 0,10 1-80 0 0,-18 3 9 0 0,0 0 1 0 0,0 0 0 0 0,0 0-1 0 0,-1 1 1 0 0,1 0-1 0 0,-1-1 1 0 0,0 1 0 0 0,0 1-1 0 0,0-1 1 0 0,-1 0-1 0 0,1 1 1 0 0,-1-1-1 0 0,0 1 1 0 0,-1-1 0 0 0,1 1-1 0 0,-1 0 1 0 0,0 0-1 0 0,0 0 1 0 0,0 0 0 0 0,-1 0-1 0 0,1 0 1 0 0,-1 0-1 0 0,-1 0 1 0 0,1 0-1 0 0,-1 0 1 0 0,0 0 0 0 0,0 0-1 0 0,0 0 1 0 0,0-1-1 0 0,-1 1 1 0 0,0 0 0 0 0,-2 3-10 0 0,-140 221 1022 0 0,143-228-1002 0 0,-1 0-1 0 0,1 0 0 0 0,0 0 0 0 0,-1 0 1 0 0,1 1-1 0 0,0-1 0 0 0,0 0 0 0 0,0 1 0 0 0,0-1 1 0 0,0 0-1 0 0,1 1 0 0 0,-1-1 0 0 0,0 1 1 0 0,1-1-1 0 0,-1 1 0 0 0,0 0 0 0 0,1-1 1 0 0,0 1-1 0 0,-1 0 0 0 0,1-1 0 0 0,0 1 1 0 0,0 0-1 0 0,0-1 0 0 0,0 1 0 0 0,0 0 1 0 0,1-1-1 0 0,-1 1 0 0 0,0 0 0 0 0,1-1 1 0 0,-1 1-1 0 0,1-1 0 0 0,0 1 0 0 0,-1-1 1 0 0,1 1-1 0 0,0-1 0 0 0,0 1 0 0 0,0-1 1 0 0,0 0-1 0 0,0 1 0 0 0,0-1 0 0 0,1 0 1 0 0,-1 0-1 0 0,0 0 0 0 0,0 0 0 0 0,1 0 1 0 0,-1 0-1 0 0,1 0 0 0 0,-1-1 0 0 0,1 1 1 0 0,-1 0-1 0 0,1-1 0 0 0,0 1 0 0 0,-1-1 1 0 0,1 1-1 0 0,-1-1 0 0 0,1 0 0 0 0,0 0 0 0 0,0 0 1 0 0,0 0-20 0 0,223 13 558 0 0,-223-13-564 0 0,12-13 73 0 0,4-16-5814 0 0,-5 18 4638 0 0</inkml:trace>
  <inkml:trace contextRef="#ctx0" brushRef="#br0" timeOffset="1629.711">619 717 860 0 0,'0'0'173'0'0,"0"0"-7"0"0,0 0 47 0 0,0 0 58 0 0,0 0-95 0 0,0 0-21 0 0,0 0-1 0 0,0 0 22 0 0,0 0 38 0 0,0 0-8 0 0,0 0-66 0 0,0 0 28 0 0,0 0 30 0 0,0 0 4 0 0,0 0-69 0 0,0 0 55 0 0,0 0 4 0 0,0 0-31 0 0,0 0-61 0 0,0 0-8 0 0,0 0-6 0 0,0 0-7 0 0,0 0-8 0 0,0 0-14 0 0,0 0-27 0 0,0 0-19 0 0,0 0-3 0 0,0 0-4 0 0,0 0 45 0 0,0 0 154 0 0,0 0-39 0 0,0 0 24 0 0,0 0-41 0 0,0 0-39 0 0,0 0-26 0 0,0 0 3 0 0,0 0 14 0 0,0 0-25 0 0,0 0-13 0 0,0 0-10 0 0,0 0-11 0 0,0 0 32 0 0,0 0 1 0 0,0 0-18 0 0,0 0-48 0 0,0 0 6 0 0,0 0 2 0 0,0 0 4 0 0,0 0 14 0 0,0 0 52 0 0,0 0 7 0 0,0 0-13 0 0,0 0-47 0 0,0 0-80 0 0,0 0-12 0 0,0 0 5 0 0,0 0-2 0 0,0 0 12 0 0,0 0 33 0 0,0 0 17 0 0,0 0 37 0 0,0 0 25 0 0,0 0 57 0 0,0 0-38 0 0,0 0-27 0 0,0 0 0 0 0,0 0-9 0 0,0 0-95 0 0,0 0 42 0 0,0 0-29 0 0,0 0 89 0 0,0 0 45 0 0,0 0-80 0 0,0 0-74 0 0,0 0 93 0 0,0 0-26 0 0,0 0 5 0 0,0 0-25 0 0,0 0 63 0 0,0 0-50 0 0,0 0 21 0 0,0 0-4 0 0,0 0-45 0 0,0 0 27 0 0,0 0 83 0 0,0 0-39 0 0,0 0-33 0 0,0 0-29 0 0,0 0-4 0 0,0 0 20 0 0,0 0 29 0 0,0 0-9 0 0,0 0-79 0 0,0 0 96 0 0,0 0 24 0 0,0 0-6 0 0,0 0 32 0 0,0 0-60 0 0,0 0-15 0 0,0 0 23 0 0,0 0-43 0 0,0 0 85 0 0,0 0-16 0 0,0 0-17 0 0,0 0 37 0 0,0 0 16 0 0,0 0-45 0 0,0 0-96 0 0,0 0-44 0 0,0 0 3 0 0,-18 3 318 0 0,21 2-214 0 0,1-1 0 0 0,0 1 1 0 0,1-1-1 0 0,-1 0 0 0 0,0 0 1 0 0,1 0-1 0 0,0-1 0 0 0,0 0 1 0 0,0 0-1 0 0,1 0 0 0 0,-1 0 1 0 0,1-1-1 0 0,-1 0 0 0 0,1 0 1 0 0,0 0-1 0 0,-1-1 0 0 0,1 0 1 0 0,0 0-1 0 0,0-1 0 0 0,0 1 1 0 0,0-1-1 0 0,0-1 0 0 0,0 1 1 0 0,0-1-1 0 0,0 0 0 0 0,0 0 1 0 0,0-1-1 0 0,0 0-24 0 0,15 2 115 0 0,-18 0-111 0 0,11 2-1 0 0,0-1 0 0 0,0-1 0 0 0,0 0-1 0 0,0-1 1 0 0,0-1 0 0 0,0 0 0 0 0,0 0-1 0 0,0-2 1 0 0,-1 1 0 0 0,1-2 0 0 0,-1 0-1 0 0,0-1 1 0 0,0 0 0 0 0,-1 0 0 0 0,0-2-1 0 0,0 1 1 0 0,0-3-3 0 0,-11 9-10 0 0,0 0 0 0 0,0 0 0 0 0,0 0 0 0 0,-1-1 0 0 0,1 1-1 0 0,-1 0 1 0 0,1 0 0 0 0,-1-1 0 0 0,1 1 0 0 0,-1 0 0 0 0,0-1 0 0 0,0 1 0 0 0,1-1 0 0 0,-1 1 0 0 0,0 0-1 0 0,0-1 1 0 0,-1 1 0 0 0,1-1 0 0 0,0 1 0 0 0,0 0 0 0 0,-1-1 0 0 0,1 1 0 0 0,-1 0 0 0 0,1-1-1 0 0,-1 1 1 0 0,1 0 0 0 0,-1 0 0 0 0,0-1 0 0 0,0 1 0 0 0,1 0 0 0 0,-1 0 0 0 0,0 0 0 0 0,0 0-1 0 0,0 0 1 0 0,0 0 0 0 0,0 0 0 0 0,-1 0 0 0 0,1 1 0 0 0,0-1 0 0 0,0 0 0 0 0,-1 1 0 0 0,1-1-1 0 0,0 1 1 0 0,0-1 0 0 0,-1 1 0 0 0,1 0 0 0 0,-1-1 0 0 0,1 1 0 0 0,-1 0 10 0 0,-72-19-66 0 0,65 19 34 0 0,-5-1 9 0 0,-1 0 1 0 0,1 2-1 0 0,-1-1 0 0 0,1 2 1 0 0,-1 0-1 0 0,1 1 0 0 0,0 0 0 0 0,0 1 1 0 0,0 0-1 0 0,0 2 0 0 0,1-1 1 0 0,-2 3 22 0 0,7-5 18 0 0,1 2 1 0 0,0-1-1 0 0,-1 1 0 0 0,1 0 1 0 0,1 1-1 0 0,-1-1 1 0 0,1 1-1 0 0,0 1 0 0 0,1-1 1 0 0,-1 1-1 0 0,1 0 1 0 0,0 0-1 0 0,1 1 0 0 0,0-1 1 0 0,0 1-1 0 0,1 0 1 0 0,0 0-1 0 0,0 0 0 0 0,1 1 1 0 0,0-1-1 0 0,0 0 1 0 0,1 1-1 0 0,0 0-18 0 0,5 1 8 0 0,0-1 0 0 0,0 0 0 0 0,1 0 0 0 0,0 0 0 0 0,1-1 0 0 0,0 0 0 0 0,0 0 0 0 0,1 0 0 0 0,0-1 0 0 0,1 0 0 0 0,-1-1 0 0 0,1 1 0 0 0,0-1 1 0 0,1-1-1 0 0,-1 0 0 0 0,1 0 0 0 0,0 0 0 0 0,1-1 0 0 0,-1-1 0 0 0,1 0 0 0 0,-1 0 0 0 0,1 0 0 0 0,0-2 0 0 0,4 1-8 0 0,213 16-1143 0 0,-81-54-2940 0 0,-114 22 2788 0 0</inkml:trace>
  <inkml:trace contextRef="#ctx0" brushRef="#br0" timeOffset="2142.958">939 299 2080 0 0,'12'-5'3516'0'0,"91"-6"-2681"0"0,180 2-883 0 0,-287 4-3172 0 0,1 5 2093 0 0</inkml:trace>
  <inkml:trace contextRef="#ctx0" brushRef="#br0" timeOffset="3002.707">1465 112 1336 0 0,'0'0'476'0'0,"0"0"-56"0"0,0 0-61 0 0,0 0-62 0 0,0 0-19 0 0,0 0-12 0 0,0 0 30 0 0,0 0-40 0 0,0 0-44 0 0,0 0-69 0 0,0 0-23 0 0,0 0-8 0 0,0 0-9 0 0,0 0 13 0 0,0 0 84 0 0,0 0-32 0 0,4-5-58 0 0,2 0-89 0 0,1 0 0 0 0,-1 0-1 0 0,1 0 1 0 0,0 1-1 0 0,1 0 1 0 0,-1 1-1 0 0,1-1 1 0 0,-1 2-1 0 0,1-1 1 0 0,0 1-1 0 0,0 0 1 0 0,0 0-1 0 0,0 1 1 0 0,1 0 0 0 0,3 1-21 0 0,-6-1-42 0 0,-3 0 73 0 0,0 0 1 0 0,1 1-1 0 0,-1-1 0 0 0,1 1 1 0 0,-1 0-1 0 0,0-1 1 0 0,1 1-1 0 0,-1 1 0 0 0,1-1 1 0 0,-1 0-1 0 0,1 1 1 0 0,-1 0-1 0 0,0 0 0 0 0,1 0 1 0 0,-1 0-1 0 0,0 0 1 0 0,0 1-1 0 0,0-1 1 0 0,0 1-1 0 0,0 0 0 0 0,0 0 1 0 0,-1 0-1 0 0,1 0 1 0 0,0 1-32 0 0,-36 65 248 0 0,-62 46 618 0 0,94-113-854 0 0,1 0 0 0 0,-1 1 0 0 0,1-1 0 0 0,0 0 0 0 0,0 1 0 0 0,0-1-1 0 0,0 0 1 0 0,0 1 0 0 0,0-1 0 0 0,0 0 0 0 0,0 1 0 0 0,0-1 0 0 0,0 0 0 0 0,1 1 0 0 0,-1-1 0 0 0,1 0 0 0 0,-1 0 0 0 0,1 1 0 0 0,-1-1 0 0 0,1 0 0 0 0,0 0 0 0 0,0 0 0 0 0,-1 0 0 0 0,1 0 0 0 0,0 0 0 0 0,0 0 0 0 0,0 0 0 0 0,0 0 0 0 0,0 0 0 0 0,0-1 0 0 0,1 1 0 0 0,-1 0 0 0 0,0-1 0 0 0,0 1 0 0 0,0 0 0 0 0,1-1 0 0 0,-1 0 0 0 0,0 1 0 0 0,1-1 0 0 0,-1 0 0 0 0,0 0-1 0 0,1 0 1 0 0,-1 1 0 0 0,0-2 0 0 0,2 1-12 0 0,67 14-210 0 0,-69-14 209 0 0,98 6-690 0 0,-32-5-3032 0 0,-58-1 2595 0 0</inkml:trace>
  <inkml:trace contextRef="#ctx0" brushRef="#br0" timeOffset="4149.814">1893 1 1372 0 0,'7'47'3065'0'0,"2"-38"-2967"0"0,1 1 0 0 0,0-2 0 0 0,0 1 0 0 0,1-1 0 0 0,0-1 0 0 0,0 0 0 0 0,1 0 0 0 0,0-1 0 0 0,0-1 0 0 0,0 0 0 0 0,1-1 0 0 0,-1 0 0 0 0,1-1 0 0 0,0 0 0 0 0,0-1 0 0 0,1-1 0 0 0,-1 0 0 0 0,0 0 0 0 0,0-1 0 0 0,12-2-98 0 0,39-57-11 0 0,-52 9 3175 0 0,-12 49-3150 0 0,0 1-6 0 0,0 0 26 0 0,0 0-35 0 0,0 0 53 0 0,9-15 535 0 0,-9 14-580 0 0,0 1-1 0 0,-1-1 1 0 0,1 1 0 0 0,0-1 0 0 0,0 1 0 0 0,-1-1 0 0 0,1 1 0 0 0,0-1 0 0 0,-1 1 0 0 0,1-1 0 0 0,0 1 0 0 0,-1-1-1 0 0,1 1 1 0 0,-1 0 0 0 0,1-1 0 0 0,-1 1 0 0 0,1 0 0 0 0,-1-1 0 0 0,1 1 0 0 0,-1 0 0 0 0,1 0 0 0 0,-1-1 0 0 0,1 1 0 0 0,-1 0-1 0 0,1 0 1 0 0,-1 0 0 0 0,0 0 0 0 0,1 0 0 0 0,-1 0 0 0 0,1 0 0 0 0,-1 0 0 0 0,1 0 0 0 0,-1 0 0 0 0,0 0 0 0 0,1 0 0 0 0,-1 0-1 0 0,1 0 1 0 0,-1 0 0 0 0,1 1 0 0 0,-1-1 0 0 0,1 0 0 0 0,-1 0 0 0 0,1 1 0 0 0,-1-1 0 0 0,1 0 0 0 0,-1 1 0 0 0,1-1-1 0 0,-1 1 1 0 0,1-1 0 0 0,0 0 0 0 0,-1 1 0 0 0,1-1 0 0 0,0 1 0 0 0,-1-1 0 0 0,1 1 0 0 0,0-1 0 0 0,0 1 0 0 0,-1-1 0 0 0,1 1-1 0 0,0 0 1 0 0,0-1 0 0 0,0 1 0 0 0,0 0-7 0 0,-1 52 82 0 0,1-28 66 0 0,18 172 498 0 0,15 64-89 0 0,-31-252-537 0 0,0 0-1 0 0,-1 0 1 0 0,0 0-1 0 0,0-1 1 0 0,-1 1-1 0 0,0 0 1 0 0,-1 0-1 0 0,0 0 1 0 0,-1 0-1 0 0,1 0 1 0 0,-2 0-1 0 0,1-1 1 0 0,-1 1-1 0 0,0-1 1 0 0,-1 0-1 0 0,0 0 1 0 0,0 0-1 0 0,-1 0 1 0 0,0-1-1 0 0,-1 0 1 0 0,1 0-1 0 0,-1 0 1 0 0,0-1-1 0 0,-1 0 1 0 0,0 0-1 0 0,0 0 1 0 0,0-1-1 0 0,0 0 1 0 0,-1 0-1 0 0,0-1 1 0 0,0 0-1 0 0,0-1 1 0 0,-1 0-1 0 0,1 0 1 0 0,-1 0-1 0 0,1-1 1 0 0,-1-1-1 0 0,0 1 1 0 0,0-1-20 0 0,3-2 6 0 0,0 0 1 0 0,0 0 0 0 0,0 0-1 0 0,0-1 1 0 0,1 1 0 0 0,-1-1-1 0 0,0-1 1 0 0,1 1 0 0 0,0-1-1 0 0,-1 0 1 0 0,1 0 0 0 0,0-1-1 0 0,1 1 1 0 0,-1-1 0 0 0,1 0-1 0 0,-1 0 1 0 0,1-1 0 0 0,0 1-1 0 0,1-1 1 0 0,-1 0 0 0 0,1 0-1 0 0,0 0 1 0 0,0-1 0 0 0,1 1-1 0 0,-1-1 1 0 0,1 1 0 0 0,1-1-1 0 0,-1 0 1 0 0,1 0 0 0 0,0 0-1 0 0,0 0 1 0 0,0 0 0 0 0,1 0-1 0 0,0 0 1 0 0,0 0 0 0 0,1 0-1 0 0,0 0 1 0 0,0-2-7 0 0,4-9-115 0 0,1 1 1 0 0,1 0 0 0 0,0 0-1 0 0,0 1 1 0 0,2 0-1 0 0,0 0 1 0 0,1 1-1 0 0,0 0 1 0 0,1 1 0 0 0,1 0-1 0 0,0 1 1 0 0,0 0-1 0 0,2 1 1 0 0,-1 0 0 0 0,1 1-1 0 0,1 1 1 0 0,-1 0-1 0 0,2 1 1 0 0,-1 1-1 0 0,1 0 1 0 0,8-2 114 0 0,261-95-7561 0 0,-247 92 6343 0 0</inkml:trace>
  <inkml:trace contextRef="#ctx0" brushRef="#br0" timeOffset="8646.554">2997 379 916 0 0,'0'0'331'0'0,"0"0"21"0"0,0 0-12 0 0,0 0-2 0 0,0 0-32 0 0,0 0-31 0 0,-40 32 829 0 0,22-16-927 0 0,2 1 1 0 0,0 1-1 0 0,1 1 1 0 0,1 0 0 0 0,1 1-1 0 0,0 0 1 0 0,2 1-1 0 0,0 1 1 0 0,2 0 0 0 0,0 0-1 0 0,1 1 1 0 0,2-1-1 0 0,0 2 1 0 0,1-1 0 0 0,2 1-1 0 0,0 6-177 0 0,3-20 39 0 0,1-1-1 0 0,0 0 0 0 0,1 0 1 0 0,0 0-1 0 0,0 0 0 0 0,1 0 1 0 0,0 0-1 0 0,1-1 0 0 0,0 0 1 0 0,0 1-1 0 0,1-1 0 0 0,0-1 1 0 0,1 2-39 0 0,1 2 45 0 0,9 10-272 0 0,2 0 0 0 0,0-1 0 0 0,1-1 1 0 0,0 0-1 0 0,2-2 0 0 0,0 0 1 0 0,1-1-1 0 0,1-2 0 0 0,0 0 0 0 0,1-2 1 0 0,0 0-1 0 0,1-2 0 0 0,1 0 227 0 0,55 9-2302 0 0,-57-19 1093 0 0</inkml:trace>
  <inkml:trace contextRef="#ctx0" brushRef="#br0" timeOffset="10280.176">3856 356 1140 0 0,'0'0'449'0'0,"0"0"-7"0"0,6-19 2095 0 0,0 18-2492 0 0,-1 0 1 0 0,1 1-1 0 0,-1 0 0 0 0,1 0 1 0 0,-1 0-1 0 0,1 0 1 0 0,-1 1-1 0 0,1 0 1 0 0,-1 0-1 0 0,1 1 0 0 0,-1 0 1 0 0,0 0-1 0 0,0 0 1 0 0,0 0-1 0 0,0 1 1 0 0,0 0-1 0 0,0 0 0 0 0,-1 0 1 0 0,1 0-1 0 0,-1 1 1 0 0,0 0-1 0 0,0 0 1 0 0,2 3-46 0 0,91 112 615 0 0,-82-96-538 0 0,-1 1-1 0 0,-1 1 1 0 0,-1 0 0 0 0,-2 0 0 0 0,0 1-1 0 0,-2 1 1 0 0,0 0 0 0 0,-2 0 0 0 0,-1 0-1 0 0,0 14-76 0 0,-5-27 7 0 0,-1-1 0 0 0,0 1 1 0 0,-1-1-1 0 0,0 1 0 0 0,-2-1 0 0 0,1 0 0 0 0,-1 0 0 0 0,-1 0 0 0 0,-1-1 0 0 0,1 1 0 0 0,-2-1 0 0 0,0-1 0 0 0,0 1 0 0 0,-1-1 0 0 0,0-1 0 0 0,-1 1 1 0 0,0-1-1 0 0,-1-1 0 0 0,-10 8-7 0 0,-135 84-3559 0 0,126-89 2468 0 0</inkml:trace>
  <inkml:trace contextRef="#ctx0" brushRef="#br0" timeOffset="17317.709">3406 461 1112 0 0,'0'0'316'0'0,"0"0"-96"0"0,0 0-20 0 0,0 0 20 0 0,0 0 18 0 0,0 0-8 0 0,0 0-22 0 0,0 0-34 0 0,0 0-49 0 0,0 0-16 0 0,0 0 65 0 0,0 0 42 0 0,0 0-36 0 0,0 0-24 0 0,0-20 1927 0 0,-5-15-1107 0 0,-15 21-830 0 0,20-7 1101 0 0,-28 96-1032 0 0,16 39 83 0 0,12-113-329 0 0,0 72 399 0 0,0 64 167 0 0,0-136-508 0 0,0 41 19 0 0,0-40-113 0 0,0-2 74 0 0,-8 18 40 0 0,5 42-13 0 0,6-55 894 0 0,-54-18-859 0 0,-5 5 33 0 0,79 13-59 0 0,416 21-1008 0 0,-480-46-6096 0 0,19 10 5920 0 0</inkml:trace>
  <inkml:trace contextRef="#ctx0" brushRef="#br0" timeOffset="18048.289">3413 364 1228 0 0,'0'0'380'0'0,"0"0"41"0"0,0 0-84 0 0,0 0-54 0 0,0 0-36 0 0,0 0-15 0 0,0 0 0 0 0,0 0 61 0 0,0 0-48 0 0,0 0-41 0 0,0 0 8 0 0,0 0 50 0 0,0 0-90 0 0,0 0 31 0 0,0 0-18 0 0,0 0 76 0 0,0 0-103 0 0,0 0 10 0 0,0 0 72 0 0,0 0-26 0 0,0 0-35 0 0,0 0 37 0 0,0 0 33 0 0,-5 1-120 0 0,-15 10-8 0 0,-1 1 0 0 0,2 1 1 0 0,0 0-1 0 0,0 2 0 0 0,1 0 0 0 0,1 1 0 0 0,1 0 0 0 0,0 2 1 0 0,1 0-1 0 0,-9 14-121 0 0,16-22-23 0 0,-39 64-2022 0 0,30-43-987 0 0,14-24 1730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5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2296 0 0,'43'-7'3727'0'0,"-37"7"-3671"0"0,0 0-1 0 0,1 0 0 0 0,-1 0 1 0 0,0 1-1 0 0,0 0 0 0 0,0 0 1 0 0,0 1-1 0 0,0-1 0 0 0,0 2 1 0 0,0-1-1 0 0,-1 0 0 0 0,1 1 1 0 0,-1 0-1 0 0,0 0 0 0 0,0 1 1 0 0,0-1-1 0 0,0 1 0 0 0,0 0 1 0 0,-1 1-1 0 0,1-1 0 0 0,-1 1 1 0 0,-1 0-1 0 0,1 0 0 0 0,-1 0 1 0 0,1 0-1 0 0,-1 1 0 0 0,-1-1 1 0 0,1 1-1 0 0,-1 0 0 0 0,0 0 1 0 0,0 0-1 0 0,0 2-55 0 0,-2 5 83 0 0,1-1 0 0 0,-2 0 1 0 0,1 1-1 0 0,-2-1 0 0 0,0 0 0 0 0,0 1 0 0 0,-1-1 0 0 0,-1-1 1 0 0,0 1-1 0 0,0 0 0 0 0,-1-1 0 0 0,0 0 0 0 0,-1 0 0 0 0,-1 0 1 0 0,0-1-1 0 0,0 0 0 0 0,-1 0 0 0 0,0-1 0 0 0,-1 0 0 0 0,-3 3-83 0 0,-33 45 532 0 0,44-56-642 0 0,1-1-86 0 0,7 0 4 0 0,16-4-571 0 0,-1-1 0 0 0,1-2 0 0 0,-1 0-1 0 0,0-1 1 0 0,-1-1 0 0 0,0-1 0 0 0,0-1 0 0 0,18-13 763 0 0,-14 10-796 0 0,15-9-610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2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4 197 1428 0 0,'-4'11'4783'0'0,"4"96"-4201"0"0,2-100-530 0 0,0 0 1 0 0,1 0-1 0 0,0-1 1 0 0,0 1-1 0 0,0-1 1 0 0,1 1-1 0 0,0-1 1 0 0,0 0-1 0 0,0-1 1 0 0,1 1-1 0 0,0-1 1 0 0,0 1-1 0 0,1-2 1 0 0,-1 1-1 0 0,1-1 1 0 0,3 2-53 0 0,-7-4 25 0 0,4 2 6 0 0,1-1 1 0 0,-1 1 0 0 0,1-1 0 0 0,0 0 0 0 0,-1-1 0 0 0,1 0 0 0 0,0 0 0 0 0,1 0 0 0 0,-1-1 0 0 0,0 0 0 0 0,0 0 0 0 0,1-1-1 0 0,-1 0 1 0 0,0 0 0 0 0,0-1 0 0 0,1 0 0 0 0,-1 0 0 0 0,2-1-32 0 0,-3-1 4 0 0,1 1-1 0 0,-1-2 1 0 0,0 1-1 0 0,0-1 1 0 0,0 1-1 0 0,-1-2 1 0 0,1 1 0 0 0,-1-1-1 0 0,0 1 1 0 0,0-1-1 0 0,0-1 1 0 0,-1 1-1 0 0,0-1 1 0 0,0 0-1 0 0,0 0 1 0 0,-1 0 0 0 0,0 0-1 0 0,0 0 1 0 0,0-1-1 0 0,-1 0 1 0 0,1-5-4 0 0,-3 10 43 0 0,-2-36 304 0 0,-26-4 686 0 0,28 41-975 0 0,0 1-13 0 0,0 0 10 0 0,0 0 0 0 0,0 0 1 0 0,0 0 41 0 0,0 0 23 0 0,0 0 2 0 0,0 0 10 0 0,0 0 16 0 0,-16-18 2782 0 0,14 66-3068 0 0,2 455-30 0 0,-39-314 320 0 0,35-176-119 0 0,0 0 0 0 0,-1 1 0 0 0,-1-1 0 0 0,0-1 0 0 0,-1 1 0 0 0,0-1 0 0 0,-1-1 0 0 0,0 1 0 0 0,-1-1 0 0 0,0-1 0 0 0,-5 5-33 0 0,11-15 2 0 0,0 1-1 0 0,0-1 1 0 0,0 0-1 0 0,0 0 0 0 0,0-1 1 0 0,0 1-1 0 0,0-1 1 0 0,0 1-1 0 0,0-1 1 0 0,0 0-1 0 0,0 0 0 0 0,1 0 1 0 0,-1-1-1 0 0,0 1 1 0 0,1-1-1 0 0,-1 1 1 0 0,1-1-1 0 0,-1 0 0 0 0,1 0 1 0 0,0 0-1 0 0,-1 0 1 0 0,1 0-1 0 0,0-1 1 0 0,1 1-1 0 0,-1 0 0 0 0,0-1 1 0 0,1 0-1 0 0,-1 1 1 0 0,1-1-1 0 0,0 0 0 0 0,0 0 1 0 0,0 0-1 0 0,0 0 1 0 0,1 0-1 0 0,-1 0 1 0 0,1 0-1 0 0,0 0 0 0 0,-1 0 1 0 0,1 0-1 0 0,1 0 1 0 0,-1 0-1 0 0,0 0 1 0 0,1-1-2 0 0,-3-17-232 0 0,1-1 0 0 0,2 0 0 0 0,0 0 0 0 0,1 0 0 0 0,1 1 0 0 0,1-1 0 0 0,1 1 0 0 0,0 0 0 0 0,2 0 0 0 0,1 0 0 0 0,0 1 0 0 0,1 0 0 0 0,2 1 0 0 0,0 0 0 0 0,1 1 0 0 0,7-9 232 0 0,148-171-7522 0 0,-139 169 6229 0 0</inkml:trace>
  <inkml:trace contextRef="#ctx0" brushRef="#br0" timeOffset="326.417">759 0 1164 0 0,'13'7'2291'0'0,"6"18"-1951"0"0,-2 0 1 0 0,-1 1-1 0 0,-1 1 1 0 0,-2 0-1 0 0,0 1 0 0 0,-2 1 1 0 0,-1 0-1 0 0,-1 0 1 0 0,-2 1-1 0 0,-1 0 0 0 0,2 28-340 0 0,-4-31 209 0 0,-2 1 0 0 0,0-1 0 0 0,-2 1 0 0 0,-1-1-1 0 0,-2 1 1 0 0,0-1 0 0 0,-2 0 0 0 0,-1 0 0 0 0,-1-1 0 0 0,-9 22-209 0 0,6-21 52 0 0,-2-1 0 0 0,-1 0 1 0 0,-1 0-1 0 0,-1-2 0 0 0,-1 0 1 0 0,-1 0-1 0 0,-2-2 0 0 0,0 0 1 0 0,-1-1-1 0 0,-13 10-52 0 0,31-29-190 0 0,0 0-1 0 0,0 0 1 0 0,-1 0 0 0 0,1 0 0 0 0,0 0-1 0 0,-1-1 1 0 0,1 1 0 0 0,-1-1-1 0 0,0 1 1 0 0,1-1 0 0 0,-1 0 0 0 0,0 0-1 0 0,0 0 1 0 0,0-1 0 0 0,0 1 0 0 0,0-1-1 0 0,0 1 1 0 0,0-1 0 0 0,0 0-1 0 0,0 0 1 0 0,0 0 0 0 0,0-1 0 0 0,0 1-1 0 0,0-1 1 0 0,1 1 0 0 0,-1-1 0 0 0,0 0-1 0 0,0 0 1 0 0,0-1 0 0 0,1 1-1 0 0,-1 0 1 0 0,0-1 0 0 0,1 0 0 0 0,-2-1 190 0 0,-13-11-1254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2:5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1180 0 0,'-11'0'155'0'0,"0"0"-1"0"0,1 1 0 0 0,-1 0 1 0 0,0 1-1 0 0,1 0 1 0 0,-1 1-1 0 0,1 0 1 0 0,0 0-1 0 0,0 1 1 0 0,0 0-1 0 0,1 1 0 0 0,-1 1 1 0 0,1-1-1 0 0,0 1 1 0 0,1 1-1 0 0,-1-1 1 0 0,1 2-1 0 0,1-1 1 0 0,-1 1-1 0 0,1 0 0 0 0,1 0 1 0 0,-1 1-1 0 0,1 0 1 0 0,1 0-1 0 0,0 1 1 0 0,0-1-1 0 0,1 1 1 0 0,0 0-1 0 0,1 0 1 0 0,0 1-1 0 0,0-1 0 0 0,1 1 1 0 0,1-1-1 0 0,0 1 1 0 0,0 0-1 0 0,1 0 1 0 0,0 0-155 0 0,-1 9 99 0 0,1-1 0 0 0,1 1 1 0 0,1-1-1 0 0,0 0 0 0 0,2 1 1 0 0,0-1-1 0 0,1-1 0 0 0,1 1 1 0 0,1-1-1 0 0,0 0 0 0 0,2 0 1 0 0,0-1-1 0 0,0 0 0 0 0,2 0 0 0 0,0-1 1 0 0,1-1-1 0 0,1 1-99 0 0,-3-4-377 0 0,1-1 0 0 0,0 1 1 0 0,1-2-1 0 0,0 0 0 0 0,1 0 0 0 0,0-1 0 0 0,0 0 0 0 0,1-2 1 0 0,0 1-1 0 0,1-2 0 0 0,-1 0 0 0 0,1 0 0 0 0,11 1 377 0 0,-13-4-1245 0 0,-11-3 2 0 0</inkml:trace>
  <inkml:trace contextRef="#ctx0" brushRef="#br0" timeOffset="480.82">337 194 848 0 0,'15'-14'3606'0'0,"51"5"-2589"0"0,-62 8-986 0 0,1 1 0 0 0,0 0 0 0 0,-1 0 0 0 0,1 0 0 0 0,-1 1 1 0 0,1-1-1 0 0,-1 1 0 0 0,1 0 0 0 0,-1 1 0 0 0,1-1 1 0 0,-1 1-1 0 0,0 0 0 0 0,0 0 0 0 0,0 0 0 0 0,0 0 1 0 0,0 1-1 0 0,0 0 0 0 0,-1 0 0 0 0,1 0 0 0 0,-1 0 1 0 0,0 0-1 0 0,0 0 0 0 0,0 1 0 0 0,0 0 0 0 0,-1 0 1 0 0,1 0-1 0 0,-1 0 0 0 0,0 0 0 0 0,0 0 0 0 0,0 0 0 0 0,-1 1 1 0 0,0-1-1 0 0,0 0 0 0 0,0 1 0 0 0,0-1 0 0 0,0 1 1 0 0,-1 0-1 0 0,0-1 0 0 0,0 1 0 0 0,0-1 0 0 0,-1 1 1 0 0,0 2-32 0 0,-8 7 83 0 0,0 0 0 0 0,0-2 0 0 0,-2 1 0 0 0,1-1 0 0 0,-2 0 0 0 0,1-1 0 0 0,-2-1 0 0 0,1 0 0 0 0,-1 0 0 0 0,-1-1 0 0 0,0-1 0 0 0,0 0 0 0 0,0-1 0 0 0,-1-1 0 0 0,0 0 0 0 0,-1-1 0 0 0,1-1 0 0 0,-7 1-83 0 0,22-6-139 0 0,0 0 0 0 0,-1-1 0 0 0,1 1-1 0 0,0-1 1 0 0,0 1 0 0 0,-1 0-1 0 0,1-1 1 0 0,0 1 0 0 0,1-1 0 0 0,-1 1-1 0 0,0-1 1 0 0,0 1 0 0 0,1 0 0 0 0,-1-1-1 0 0,0 1 1 0 0,1 0 0 0 0,0-1-1 0 0,-1 1 1 0 0,1 0 0 0 0,0 0 0 0 0,-1-1-1 0 0,1 1 1 0 0,0 0 0 0 0,0 0-1 0 0,0 0 1 0 0,0 0 0 0 0,0 0 0 0 0,0 0-1 0 0,0 0 1 0 0,1 1 0 0 0,-1-1-1 0 0,0 0 1 0 0,0 1 0 0 0,1-1 0 0 0,-1 0-1 0 0,0 1 1 0 0,1 0 0 0 0,-1-1 0 0 0,0 1-1 0 0,2 0 140 0 0,18-18-1456 0 0</inkml:trace>
  <inkml:trace contextRef="#ctx0" brushRef="#br0" timeOffset="742.13">638 126 836 0 0,'-6'2'125'0'0,"-1"0"1"0"0,1 0-1 0 0,0 1 0 0 0,0 0 1 0 0,0 0-1 0 0,0 0 0 0 0,0 1 0 0 0,1 0 1 0 0,0 0-1 0 0,0 0 0 0 0,0 1 1 0 0,0-1-1 0 0,0 1 0 0 0,1 1 0 0 0,0-1 1 0 0,0 0-1 0 0,1 1 0 0 0,0 0 1 0 0,0 0-1 0 0,0 0 0 0 0,0 0 1 0 0,1 0-1 0 0,0 1 0 0 0,0-1 0 0 0,1 1 1 0 0,0-1-1 0 0,0 1 0 0 0,1 0 1 0 0,-1 0-1 0 0,1-1 0 0 0,1 1 0 0 0,-1 0 1 0 0,1-1-1 0 0,0 1 0 0 0,1-1 1 0 0,0 1-1 0 0,0-1 0 0 0,0 0 1 0 0,2 4-126 0 0,2-2 33 0 0,1-1 1 0 0,-1 1 0 0 0,1-1 0 0 0,1 0 0 0 0,-1-1 0 0 0,1 0 0 0 0,0 0 0 0 0,1-1 0 0 0,-1 0 0 0 0,1 0 0 0 0,0-1 0 0 0,1 0 0 0 0,-1 0 0 0 0,0-1 0 0 0,6 1-34 0 0,89 10-2938 0 0,-89-14 1500 0 0</inkml:trace>
  <inkml:trace contextRef="#ctx0" brushRef="#br0" timeOffset="1144.243">1059 349 968 0 0,'-27'66'2536'0'0,"8"-38"-2155"0"0,-2 0 1 0 0,-1-1-1 0 0,-1-2 1 0 0,-1 0 0 0 0,-1-1-1 0 0,-20 13-381 0 0,-111 47-2225 0 0,129-76 913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2:4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73 1088 0 0,'0'0'407'0'0,"0"-21"1032"0"0,-1 17-1414 0 0,-1 1 1 0 0,1 0 0 0 0,-1 0 0 0 0,0 0-1 0 0,0 0 1 0 0,-1 0 0 0 0,1 0 0 0 0,0 1 0 0 0,-1-1-1 0 0,0 1 1 0 0,0 0 0 0 0,1 0 0 0 0,-1 0-1 0 0,-1 0 1 0 0,1 0 0 0 0,0 0 0 0 0,0 1-1 0 0,-1 0 1 0 0,1-1 0 0 0,0 1 0 0 0,-1 1 0 0 0,1-1-1 0 0,-1 0 1 0 0,0 1 0 0 0,1 0 0 0 0,-1-1-1 0 0,1 2 1 0 0,-1-1 0 0 0,0 0 0 0 0,1 1-1 0 0,-1-1 1 0 0,1 1 0 0 0,-1 0 0 0 0,1 0 0 0 0,-2 1-26 0 0,-19-1 109 0 0,12 1-90 0 0,0 0 0 0 0,0 1 0 0 0,0 0 0 0 0,1 1 0 0 0,0 0 0 0 0,0 1 0 0 0,0 0 0 0 0,0 1 0 0 0,1 0 0 0 0,0 1 0 0 0,0 0 0 0 0,0 0 0 0 0,1 1 0 0 0,0 1 0 0 0,1-1 0 0 0,0 1 0 0 0,0 1 0 0 0,1-1 0 0 0,-5 10-19 0 0,3 1 113 0 0,1 0 1 0 0,1 1 0 0 0,1-1-1 0 0,0 1 1 0 0,2 0-1 0 0,1 1 1 0 0,0-1 0 0 0,2 0-1 0 0,0 1 1 0 0,2 14-114 0 0,47 184 1104 0 0,0 18-9 0 0,-48-232-1117 0 0,-1-1-1 0 0,1 1 1 0 0,-1-1-1 0 0,-1 1 1 0 0,1-1-1 0 0,-1 1 0 0 0,0-1 1 0 0,0 0-1 0 0,0 0 1 0 0,-1 0-1 0 0,0 0 1 0 0,0-1-1 0 0,0 1 0 0 0,-1-1 1 0 0,1 0-1 0 0,-1 1 1 0 0,0-2-1 0 0,0 1 1 0 0,0 0-1 0 0,-1-1 0 0 0,0 0 1 0 0,1 0-1 0 0,-4 1 23 0 0,4-2-178 0 0,1 0 0 0 0,-1-1 0 0 0,0 0 0 0 0,0 1 0 0 0,0-1 0 0 0,0-1 1 0 0,0 1-1 0 0,0-1 0 0 0,0 1 0 0 0,0-1 0 0 0,0 0 0 0 0,0-1 0 0 0,0 1 0 0 0,0-1 0 0 0,0 1 0 0 0,0-1 0 0 0,0-1 0 0 0,0 1 0 0 0,1 0 0 0 0,-1-1 0 0 0,-2-1 178 0 0,-17-12-1429 0 0</inkml:trace>
  <inkml:trace contextRef="#ctx0" brushRef="#br0" timeOffset="266.88">1 645 956 0 0,'63'-2'4590'0'0,"47"-7"-3608"0"0,-36 3-648 0 0,58 5-2707 0 0,-131 1 1196 0 0,-1 0-119 0 0</inkml:trace>
  <inkml:trace contextRef="#ctx0" brushRef="#br0" timeOffset="625.298">833 717 1160 0 0,'0'26'4436'0'0,"-37"29"-4208"0"0,13-23 98 0 0,-114 204 138 0 0,54-161-4356 0 0,63-68 2582 0 0</inkml:trace>
  <inkml:trace contextRef="#ctx0" brushRef="#br0" timeOffset="907.932">515 793 1544 0 0,'20'3'5448'0'0,"21"27"-5544"0"0,-30-21 607 0 0,172 155-818 0 0,-153-117-3917 0 0,-29-41 3024 0 0</inkml:trace>
  <inkml:trace contextRef="#ctx0" brushRef="#br0" timeOffset="1172.845">1061 1113 840 0 0,'-13'17'332'0'0,"2"-2"-36"0"0,-5 3-20 0 0,6 1-56 0 0,-3-3 40 0 0,1-2-76 0 0,1-6-76 0 0,6 0-132 0 0,-2-3-168 0 0,1 0-152 0 0,3-1-440 0 0</inkml:trace>
  <inkml:trace contextRef="#ctx0" brushRef="#br0" timeOffset="1451.714">1229 862 968 0 0,'59'74'3566'0'0,"12"-15"-5775"0"0,-65-57 1156 0 0</inkml:trace>
  <inkml:trace contextRef="#ctx0" brushRef="#br0" timeOffset="1716.807">1606 828 1588 0 0,'-19'11'595'0'0,"0"1"0"0"0,0 1 0 0 0,1 1 0 0 0,1 0 0 0 0,0 1-1 0 0,1 1 1 0 0,1 1 0 0 0,-10 13-595 0 0,-1 11 77 0 0,2 1 0 0 0,3 1-1 0 0,0 0 1 0 0,3 2 0 0 0,-1 10-77 0 0,-17 27-4291 0 0,29-70 2971 0 0</inkml:trace>
  <inkml:trace contextRef="#ctx0" brushRef="#br0" timeOffset="2057.734">1093 1082 1204 0 0,'-8'3'444'0'0,"3"5"120"0"0,-4 9-120 0 0,-3-2 56 0 0,-4 0-92 0 0,-2 3-128 0 0,6 1 116 0 0,-8 1-108 0 0,2-2-52 0 0,0 4-36 0 0,-3-7-464 0 0,-4 1-472 0 0,2-2 44 0 0,3-4 48 0 0,-3-2 32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2:5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49 1184 0 0,'0'0'482'0'0,"-15"0"250"0"0,18-6 3332 0 0,8 0-3986 0 0,1 0-1 0 0,0 0 1 0 0,0 1-1 0 0,1 1 1 0 0,-1 0 0 0 0,1 1-1 0 0,0 0 1 0 0,0 1-1 0 0,0 1 1 0 0,0 0 0 0 0,0 1-1 0 0,0 0 1 0 0,0 0-1 0 0,5 2-77 0 0,33-2 149 0 0,117-3 105 0 0,-55 2-2854 0 0,-102 1 2031 0 0,0 3-335 0 0,-5 8 50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2:5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2052 0 0,'29'2'824'0'0,"3"-1"-56"0"0,-18-1-60 0 0,13 0-164 0 0,35 12-8 0 0,-21-7-111 0 0,0-3-37 0 0,-2 1-128 0 0,4 0-96 0 0,-3 1-164 0 0,5-3 0 0 0,-24-1-636 0 0,11 0-633 0 0,2 0 69 0 0,3 0-176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542 110 1792 0 0,'2'69'2446'0'0,"14"227"73"0"0,29 31-576 0 0,-36-275 386 0 0,-5-57-2090 0 0,283-392 380 0 0,-54 79 879 0 0,-178 229-530 0 0,-55 89-1127 0 0,-1 0 0 0 0,1 1 0 0 0,-1-1 1 0 0,1 0-1 0 0,0 0 0 0 0,-1 1 0 0 0,1-1 1 0 0,0 0-1 0 0,-1 0 0 0 0,1 0 0 0 0,-1 0 0 0 0,1 1 1 0 0,-1-1-1 0 0,1 0 0 0 0,-1 0 0 0 0,1 0 1 0 0,0 0-1 0 0,-1 0 0 0 0,1 0 0 0 0,-1 0 1 0 0,1 0-1 0 0,-1 0 0 0 0,1 0 0 0 0,-1-1 0 0 0,1 1 1 0 0,0 0-1 0 0,-1 0 0 0 0,1 0 0 0 0,-1 0 1 0 0,1-1-1 0 0,0 1 0 0 0,-1 0 0 0 0,1-1 1 0 0,0 1-1 0 0,-1 0 0 0 0,1 0 0 0 0,0-1 1 0 0,-1 1-1 0 0,1 0 0 0 0,0-1 0 0 0,0 1 0 0 0,-1-1 1 0 0,1 1-1 0 0,0 0 0 0 0,0-1 0 0 0,0 1 1 0 0,0-1-1 0 0,-1 1 0 0 0,1-1 0 0 0,0 1 1 0 0,0 0-1 0 0,0-1 0 0 0,0 1 0 0 0,0-1 0 0 0,0 1 1 0 0,0-1 158 0 0,-57 23-2323 0 0,46-18 1626 0 0,-20 9-549 0 0</inkml:trace>
  <inkml:trace contextRef="#ctx0" brushRef="#br0" timeOffset="217.37">11 420 1268 0 0,'-10'14'4103'0'0,"47"-18"-2390"0"0,-20 2-1446 0 0,554-34 3566 0 0,-77 54-8011 0 0,-382-8 190 0 0,-92-10 2738 0 0</inkml:trace>
  <inkml:trace contextRef="#ctx0" brushRef="#br0" timeOffset="653.14">1874 152 1128 0 0,'114'34'1987'0'0,"-107"-32"-1910"0"0,0 1 1 0 0,0 0-1 0 0,0 0 1 0 0,-1 1-1 0 0,1 0 1 0 0,-1 0-1 0 0,0 1 1 0 0,0 0-1 0 0,0 0 1 0 0,-1 0-1 0 0,0 0 0 0 0,0 1 1 0 0,0 0-1 0 0,-1 0 1 0 0,0 1-1 0 0,0-1 1 0 0,0 1-1 0 0,-1 0 1 0 0,0 0-1 0 0,0 0 1 0 0,-1 0-1 0 0,0 0 0 0 0,0 0 1 0 0,-1 1-1 0 0,0-1 1 0 0,0 1-1 0 0,0 0 1 0 0,-1-1-1 0 0,0 1 1 0 0,-1-1-1 0 0,0 1 1 0 0,0-1-1 0 0,-1 1 1 0 0,-1 4-78 0 0,-8 1 143 0 0,0-1 1 0 0,-1 0 0 0 0,0-1 0 0 0,0-1-1 0 0,-2 0 1 0 0,1 0 0 0 0,-1-1 0 0 0,0-1 0 0 0,-1 0-1 0 0,0-1 1 0 0,0-1 0 0 0,-1 0 0 0 0,1-2-1 0 0,-1 1 1 0 0,0-2 0 0 0,-1 0 0 0 0,1-1 0 0 0,0 0-1 0 0,-1-2 1 0 0,-6 0-144 0 0,24-1-47 0 0,0 0 0 0 0,0 0 0 0 0,0 0 0 0 0,0 0 0 0 0,-1 0 0 0 0,1 0 0 0 0,0 0 0 0 0,-1 0-1 0 0,1 0 1 0 0,-1-1 0 0 0,1 1 0 0 0,-1 0 0 0 0,1 0 0 0 0,-1-1 0 0 0,0 1 0 0 0,1 0 0 0 0,-1-1 0 0 0,0 1 0 0 0,0 0 0 0 0,0-1 0 0 0,0 1 0 0 0,0 0-1 0 0,-1-1 1 0 0,1 1 0 0 0,0 0 0 0 0,-1 0 0 0 0,1-1 0 0 0,-1 1 0 0 0,1 0 0 0 0,-1 0 0 0 0,1-1 0 0 0,-1 1 0 0 0,0 0 0 0 0,0 0 0 0 0,1 0 0 0 0,-1 0 0 0 0,0 0-1 0 0,0 0 1 0 0,0 0 0 0 0,0 0 0 0 0,0 1 0 0 0,0-1 0 0 0,-1 0 0 0 0,1 1 0 0 0,0-1 0 0 0,0 1 0 0 0,0-1 0 0 0,-1 1 0 0 0,1-1 0 0 0,0 1 0 0 0,-1 0-1 0 0,1-1 1 0 0,0 1 0 0 0,-1 0 0 0 0,1 0 0 0 0,0 0 0 0 0,-1 0 0 0 0,1 0 0 0 0,0 1 0 0 0,0-1 0 0 0,-1 0 0 0 0,1 1 0 0 0,0-1 0 0 0,-1 1 0 0 0,1-1-1 0 0,0 1 1 0 0,0-1 0 0 0,0 1 0 0 0,0 0 0 0 0,-1 0 47 0 0,45-44-2652 0 0,-18 20 1379 0 0</inkml:trace>
  <inkml:trace contextRef="#ctx0" brushRef="#br0" timeOffset="931.477">2237 204 1128 0 0,'-8'-1'177'0'0,"1"1"1"0"0,-1 0-1 0 0,1 0 0 0 0,-1 1 1 0 0,1 0-1 0 0,-1 1 0 0 0,1-1 0 0 0,-1 1 1 0 0,1 1-1 0 0,0-1 0 0 0,0 1 1 0 0,0 1-1 0 0,1-1 0 0 0,-1 1 0 0 0,1 0 1 0 0,0 1-1 0 0,0-1 0 0 0,0 1 1 0 0,1 1-1 0 0,-1-1 0 0 0,1 1 0 0 0,1-1 1 0 0,-1 1-1 0 0,1 1 0 0 0,0-1 1 0 0,0 1-1 0 0,1 0 0 0 0,0-1 0 0 0,0 1 1 0 0,0 1-1 0 0,1-1 0 0 0,-1 5-177 0 0,4-3 43 0 0,1 1 1 0 0,0-1-1 0 0,1 0 0 0 0,0-1 0 0 0,0 1 0 0 0,1 0 0 0 0,0-1 0 0 0,0 0 0 0 0,1 0 1 0 0,0 0-1 0 0,1-1 0 0 0,0 1 0 0 0,0-1 0 0 0,0-1 0 0 0,1 1 0 0 0,0-1 0 0 0,0 0 0 0 0,5 2-42 0 0,88 55-4239 0 0,-88-56 2966 0 0</inkml:trace>
  <inkml:trace contextRef="#ctx0" brushRef="#br0" timeOffset="1195.894">2473 554 1316 0 0,'-77'125'3923'0'0,"54"-102"-3614"0"0,-49 42 1003 0 0,15-47-3458 0 0,55-18 805 0 0,2 0 8 0 0</inkml:trace>
  <inkml:trace contextRef="#ctx0" brushRef="#br0" timeOffset="2332.032">1737 0 1676 0 0,'-200'112'3985'0'0,"193"-106"-3891"0"0,0 0 0 0 0,0 0 0 0 0,1 0 0 0 0,0 1 0 0 0,1 0 1 0 0,-1 0-1 0 0,1 1 0 0 0,1-1 0 0 0,-1 1 0 0 0,1 0 0 0 0,1 1 0 0 0,-1-1 0 0 0,1 0 1 0 0,1 1-1 0 0,0 0 0 0 0,0 0 0 0 0,1-1 0 0 0,0 1 0 0 0,0 0 0 0 0,1 0 1 0 0,0 0-1 0 0,0 0 0 0 0,1 0 0 0 0,1 0 0 0 0,0 3-94 0 0,4 6-4 0 0,0 0 0 0 0,1 0 0 0 0,0-1 0 0 0,2 0 0 0 0,0 0 0 0 0,1-1 0 0 0,0-1 0 0 0,2 1 0 0 0,-1-2 0 0 0,2 0 0 0 0,0 0-1 0 0,1-1 1 0 0,0-1 0 0 0,1 1 4 0 0,16 10-763 0 0,1-1-1 0 0,0-1 1 0 0,2-2-1 0 0,0-2 1 0 0,1 0-1 0 0,1-3 1 0 0,5 1 763 0 0,14 1-1289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1132 0 0,'0'0'560'0'0,"-12"11"2340"0"0,11-6-2824 0 0,-1-1 0 0 0,1 1 0 0 0,1-1 0 0 0,-1 1 0 0 0,1 0-1 0 0,0 0 1 0 0,0-1 0 0 0,0 1 0 0 0,1 0 0 0 0,-1-1 0 0 0,1 1-1 0 0,0-1 1 0 0,1 1 0 0 0,-1-1 0 0 0,1 1 0 0 0,0-1 0 0 0,0 0-1 0 0,0 1 1 0 0,0-1 0 0 0,1 0 0 0 0,0-1 0 0 0,0 1 0 0 0,0 0-1 0 0,0-1 1 0 0,0 0 0 0 0,1 0 0 0 0,-1 0 0 0 0,1 0 0 0 0,0 0-1 0 0,0-1 1 0 0,0 1 0 0 0,0-1 0 0 0,1 0 0 0 0,-1-1-1 0 0,1 1-74 0 0,3 2 42 0 0,1-1 1 0 0,0 0 0 0 0,0 0 0 0 0,1-1 0 0 0,-1 0 0 0 0,0-1-1 0 0,1 0 1 0 0,-1 0 0 0 0,1-1 0 0 0,-1-1 0 0 0,1 1 0 0 0,-1-1 0 0 0,1-1-1 0 0,-1 0 1 0 0,0 0 0 0 0,8-4-44 0 0,-10 4 20 0 0,0-1 0 0 0,0 0 0 0 0,-1 0 0 0 0,1-1 0 0 0,-1 1 0 0 0,0-2 0 0 0,0 1 0 0 0,-1-1 0 0 0,1 1 0 0 0,-1-2 0 0 0,0 1 0 0 0,0 0 0 0 0,-1-1 0 0 0,1 0 0 0 0,-1 0 0 0 0,-1 0 0 0 0,1-1 0 0 0,-1 1 0 0 0,0-1 0 0 0,-1 0 0 0 0,1 0 0 0 0,-1 0 0 0 0,0-6-20 0 0,-2 12 109 0 0,0 1 13 0 0,0-41 593 0 0,11 162-459 0 0,-6-92-174 0 0,-2 1 0 0 0,-2 0 1 0 0,0-1-1 0 0,-2 1 1 0 0,-1-1-1 0 0,-2 1 1 0 0,0-1-1 0 0,-2 0 1 0 0,-2 0-1 0 0,0-1 1 0 0,-2 0-1 0 0,-1 0 1 0 0,-13 23-83 0 0,20-41 69 0 0,-1-1 1 0 0,0 0 0 0 0,0-1 0 0 0,-1 1 0 0 0,0-1-1 0 0,0 0 1 0 0,-1-1 0 0 0,1 1 0 0 0,-2-1-1 0 0,1-1 1 0 0,-1 1 0 0 0,0-1 0 0 0,-1-1-1 0 0,1 0 1 0 0,-1 0 0 0 0,0 0 0 0 0,-4 0-70 0 0,-15-45-330 0 0,29 24 9 0 0,0 1 0 0 0,1-1 0 0 0,0 0 0 0 0,1 0 0 0 0,1 1 0 0 0,1-1 1 0 0,0 1-1 0 0,1 0 0 0 0,0 1 0 0 0,1-1 0 0 0,1 1 0 0 0,1 1 0 0 0,7-11 321 0 0,-2 1-846 0 0,94-129-3246 0 0,-62 106 2792 0 0</inkml:trace>
  <inkml:trace contextRef="#ctx0" brushRef="#br0" timeOffset="233.449">968 42 1120 0 0,'103'-42'5037'0'0,"-122"154"-2146"0"0,18-106-2745 0 0,1 1-130 0 0,-42 338 639 0 0,37-325-668 0 0,-1 0 1 0 0,0 0 0 0 0,-2-1-1 0 0,0 0 1 0 0,-2-1-1 0 0,0 0 1 0 0,0 0-1 0 0,-2-1 1 0 0,0 0-1 0 0,-1-1 1 0 0,-1-1 0 0 0,0 0-1 0 0,-1-1 1 0 0,0 0-1 0 0,-15 8 13 0 0,6-5-345 0 0,0-2 1 0 0,-1-1-1 0 0,-1-1 0 0 0,0-1 0 0 0,-1-1 0 0 0,0-2 0 0 0,0 0 1 0 0,-1-2-1 0 0,0-1 0 0 0,-1-1 0 0 0,1-2 0 0 0,-1 0 0 0 0,0-2 1 0 0,1-2-1 0 0,-24-2 345 0 0,-52-11-1328 0 0,15-3-18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2:3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3684 1185 1336 0 0,'0'0'346'0'0,"3"-22"1736"0"0,15-12-842 0 0,6 105-80 0 0,-20-62-1106 0 0,1 0 0 0 0,0 0 1 0 0,1 0-1 0 0,0-1 0 0 0,0 0 0 0 0,1 0 1 0 0,0-1-1 0 0,0 0 0 0 0,1 0 0 0 0,0 0 1 0 0,0-1-1 0 0,0 0 0 0 0,1-1 0 0 0,0 0 1 0 0,0 0-1 0 0,0-1 0 0 0,1 0 0 0 0,-1-1 1 0 0,1 0-1 0 0,0-1 0 0 0,0 1 0 0 0,0-2 0 0 0,0 0 1 0 0,0 0-1 0 0,0 0 0 0 0,1-2 0 0 0,-1 1 1 0 0,3-2-55 0 0,-7 1-11 0 0,-1 0 1 0 0,0-1-1 0 0,0 0 1 0 0,0 0 0 0 0,0 0-1 0 0,0-1 1 0 0,0 1-1 0 0,-1-1 1 0 0,1 0-1 0 0,-1-1 1 0 0,0 1 0 0 0,0-1-1 0 0,0 0 1 0 0,0 0-1 0 0,0 0 1 0 0,-1 0-1 0 0,0-1 1 0 0,0 1 0 0 0,0-1-1 0 0,-1 0 1 0 0,1 0-1 0 0,-1 0 1 0 0,-1 0-1 0 0,1 0 1 0 0,0 0 0 0 0,-1-1-1 0 0,0 1 1 0 0,-1-1 10 0 0,0 5-16 0 0,0-39 510 0 0,-17-11 499 0 0,18 6 670 0 0,2 60-1208 0 0,23 382 421 0 0,-24-381-849 0 0,-1 1-1 0 0,-1-1 0 0 0,0 1 1 0 0,-1-1-1 0 0,-1 0 0 0 0,0 1 1 0 0,-1-1-1 0 0,-1 0 0 0 0,-1 0 0 0 0,0-1 1 0 0,-1 1-1 0 0,0-1 0 0 0,-2 0 1 0 0,1-1-1 0 0,-2 0 0 0 0,0 0 1 0 0,-1-1-1 0 0,-11 12-26 0 0,19-23 4 0 0,0 0 0 0 0,0 0 0 0 0,-1 0 0 0 0,1 0 0 0 0,-1-1 0 0 0,0 1 0 0 0,1-1 1 0 0,-1 0-1 0 0,0 0 0 0 0,0 0 0 0 0,0 0 0 0 0,0 0 0 0 0,0-1 0 0 0,0 1 0 0 0,0-1 0 0 0,0 0 0 0 0,0 0 1 0 0,0 0-1 0 0,0 0 0 0 0,0 0 0 0 0,0-1 0 0 0,0 0 0 0 0,0 1 0 0 0,1-1 0 0 0,-1 0 0 0 0,0 0 0 0 0,0 0 0 0 0,0-1 1 0 0,1 1-1 0 0,-1-1 0 0 0,1 0 0 0 0,-1 1 0 0 0,1-1 0 0 0,0 0 0 0 0,0 0 0 0 0,-1-1 0 0 0,1 1 0 0 0,1 0 1 0 0,-1-1-1 0 0,0 1-4 0 0,-2-4-13 0 0,0 0 0 0 0,1 1 0 0 0,0-1 1 0 0,0-1-1 0 0,0 1 0 0 0,1 0 0 0 0,0-1 1 0 0,0 1-1 0 0,0-1 0 0 0,1 1 0 0 0,0-1 0 0 0,0 0 1 0 0,1 0-1 0 0,0 1 0 0 0,0-1 0 0 0,1 0 1 0 0,-1 0-1 0 0,2 1 0 0 0,-1-2 13 0 0,11-20-237 0 0,0 0 0 0 0,2 1 0 0 0,2 1-1 0 0,0 0 1 0 0,1 1 0 0 0,2 1 0 0 0,0 0 0 0 0,2 2 0 0 0,0 0-1 0 0,2 1 1 0 0,0 2 0 0 0,1 0 0 0 0,25-14 237 0 0,110-103-5768 0 0,-137 112 4696 0 0</inkml:trace>
  <inkml:trace contextRef="#ctx0" brushRef="#br0" timeOffset="314.111">3755 909 2172 0 0,'-18'6'214'0'0,"1"1"0"0"0,-1 0 0 0 0,1 2 0 0 0,1 0 0 0 0,-1 1 0 0 0,2 0 0 0 0,-1 2 0 0 0,2 0 0 0 0,-1 0 0 0 0,2 1 0 0 0,0 1 0 0 0,0 0 0 0 0,1 1 0 0 0,1 0 0 0 0,0 1 0 0 0,2 0 0 0 0,0 1-1 0 0,0 0 1 0 0,2 0 0 0 0,0 1 0 0 0,1 0 0 0 0,0 0 0 0 0,2 1 0 0 0,0-1 0 0 0,1 1 0 0 0,1 0 0 0 0,1 0 0 0 0,1 0 0 0 0,0 0 0 0 0,1 0 0 0 0,2 0 0 0 0,-1-1 0 0 0,2 1 0 0 0,3 8-214 0 0,7 5-98 0 0,1-1 1 0 0,1 0-1 0 0,1-1 1 0 0,2-2-1 0 0,1 1 1 0 0,1-2-1 0 0,2-1 0 0 0,0-1 1 0 0,2-1-1 0 0,1-1 1 0 0,0-1-1 0 0,2-1 1 0 0,0-1-1 0 0,2-2 1 0 0,0-1-1 0 0,20 8 98 0 0,118 20-5265 0 0,-144-45 4080 0 0</inkml:trace>
  <inkml:trace contextRef="#ctx0" brushRef="#br0" timeOffset="589.836">4722 1035 1260 0 0,'15'45'887'0'0,"-2"0"1"0"0,-3 1-1 0 0,-1 0 0 0 0,-3 0 0 0 0,-1 1 0 0 0,-3-1 1 0 0,-1 4-888 0 0,-2-31 165 0 0,0 0 0 0 0,-2 0 0 0 0,0 0 1 0 0,-1 0-1 0 0,-1-1 0 0 0,0 1 0 0 0,-2-1 0 0 0,0-1 1 0 0,-1 1-1 0 0,-6 8-165 0 0,3-8 20 0 0,0 0 1 0 0,-2 0-1 0 0,0-1 0 0 0,-1-1 1 0 0,-1 0-1 0 0,0-1 1 0 0,-1-1-1 0 0,-1 0 1 0 0,0-1-1 0 0,0-1 0 0 0,-2 0 1 0 0,1-2-1 0 0,-3 1-20 0 0,18-10-787 0 0,3-1-486 0 0,-7-30-2478 0 0,18 12 2566 0 0</inkml:trace>
  <inkml:trace contextRef="#ctx0" brushRef="#br0" timeOffset="1008.026">5105 1335 2612 0 0,'48'-1'5258'0'0,"90"-9"-4219"0"0,33-7-498 0 0,-11 1-4604 0 0,-154 13 1572 0 0,-10 4 1231 0 0</inkml:trace>
  <inkml:trace contextRef="#ctx0" brushRef="#br0" timeOffset="1256.689">5286 1500 1468 0 0,'27'7'980'0'0,"3"0"-196"0"0,5-2-124 0 0,-3-4-68 0 0,0 3-20 0 0,2-1-176 0 0,-2-1-151 0 0,2-1-29 0 0,-20-1-660 0 0,9 0-617 0 0,0 0-71 0 0,1 0-88 0 0,22-18 20 0 0</inkml:trace>
  <inkml:trace contextRef="#ctx0" brushRef="#br0" timeOffset="-2047.659">2523 1159 1004 0 0,'0'0'427'0'0,"5"-24"1251"0"0,12 0-1297 0 0,-16 23-342 0 0,-1 0-1 0 0,0 0 1 0 0,0 0 0 0 0,0 0 0 0 0,0 0 0 0 0,0 0 0 0 0,0-1 0 0 0,0 1 0 0 0,0 0 0 0 0,-1 0 0 0 0,1 0 0 0 0,0 0 0 0 0,0 0-1 0 0,-1 1 1 0 0,1-1 0 0 0,-1 0 0 0 0,1 0 0 0 0,-1 0 0 0 0,1 0 0 0 0,-1 0 0 0 0,0 0 0 0 0,1 1 0 0 0,-1-1 0 0 0,0 0-1 0 0,0 1 1 0 0,1-1 0 0 0,-1 0 0 0 0,0 1 0 0 0,0-1 0 0 0,0 1 0 0 0,0-1 0 0 0,0 1 0 0 0,0 0 0 0 0,0-1 0 0 0,0 1-1 0 0,0 0 1 0 0,0 0 0 0 0,0-1 0 0 0,0 1 0 0 0,0 0 0 0 0,0 0 0 0 0,0 0 0 0 0,0 0 0 0 0,0 1 0 0 0,0-1 0 0 0,0 0-1 0 0,-1 0-38 0 0,-141 19 700 0 0,129-15-603 0 0,0 1-1 0 0,1 1 1 0 0,0 0 0 0 0,0 1 0 0 0,0 0-1 0 0,1 1 1 0 0,0 0 0 0 0,1 1 0 0 0,0 1-1 0 0,0-1 1 0 0,1 2 0 0 0,0-1 0 0 0,0 2-1 0 0,2-1 1 0 0,-1 1 0 0 0,2 0-1 0 0,-1 1 1 0 0,2 0 0 0 0,0 0 0 0 0,0 1-1 0 0,1-1 1 0 0,1 1 0 0 0,0 0 0 0 0,1 1-1 0 0,0-1 1 0 0,2 0 0 0 0,-1 1 0 0 0,2-1-1 0 0,0 1 1 0 0,0 0 0 0 0,2 3-97 0 0,133 390 1407 0 0,-133-401-1481 0 0,0 0 0 0 0,-1-1 0 0 0,0 1 0 0 0,0 0 0 0 0,0 0 0 0 0,-1 0 0 0 0,1-1 0 0 0,-2 1 0 0 0,1 0 0 0 0,-1 0 0 0 0,0 0 0 0 0,-1 0 0 0 0,1-1 0 0 0,-1 1 0 0 0,-1-1 0 0 0,1 1 0 0 0,-1-1 0 0 0,0 0-1 0 0,-1 0 1 0 0,1 0 0 0 0,-1-1 0 0 0,0 1 0 0 0,-1-1 0 0 0,1 0 0 0 0,-1 0 0 0 0,0 0 0 0 0,0-1 0 0 0,-1 1 0 0 0,1-1 0 0 0,-1-1 0 0 0,0 1 0 0 0,0-1 0 0 0,0 0 0 0 0,-1 0 0 0 0,-2 0 74 0 0,-112-14-5147 0 0,85-3 3929 0 0</inkml:trace>
  <inkml:trace contextRef="#ctx0" brushRef="#br0" timeOffset="-1782.701">1844 1752 1132 0 0,'51'-2'5104'0'0,"38"-5"-4336"0"0,-54 4-363 0 0,170-6 208 0 0,-72 8-4486 0 0,-114 1 2623 0 0,-3 0 171 0 0</inkml:trace>
  <inkml:trace contextRef="#ctx0" brushRef="#br0" timeOffset="-1503.399">2432 1735 1484 0 0,'0'0'538'0'0,"8"14"2840"0"0,2 0-3141 0 0,1 0-1 0 0,1-1 1 0 0,1 0-1 0 0,0-1 0 0 0,0 0 1 0 0,1-1-1 0 0,1-1 1 0 0,0 0-1 0 0,0-1 0 0 0,10 4-236 0 0,102 31-3150 0 0,-115-42 1914 0 0,-2-2 30 0 0</inkml:trace>
  <inkml:trace contextRef="#ctx0" brushRef="#br0" timeOffset="-1227.783">2943 1700 2164 0 0,'-24'9'761'0'0,"2"0"0"0"0,-1 1 0 0 0,1 2 0 0 0,1 0 0 0 0,0 1 0 0 0,0 1 0 0 0,-13 13-761 0 0,-4 11 615 0 0,2 3-1 0 0,1 0 0 0 0,3 3 1 0 0,1 0-1 0 0,2 2 0 0 0,-4 15-614 0 0,-35 50-67 0 0,49-77-197 0 0,-44 44-4800 0 0,57-76 2698 0 0,6-2 1258 0 0</inkml:trace>
  <inkml:trace contextRef="#ctx0" brushRef="#br0" timeOffset="3139.922">6595 1284 1404 0 0,'0'0'423'0'0,"0"0"-30"0"0,-24-4 1215 0 0,21 3-1548 0 0,1 0-1 0 0,-1-1 1 0 0,0 1-1 0 0,1-1 0 0 0,-1 0 1 0 0,1 0-1 0 0,-1 0 1 0 0,1 0-1 0 0,0 0 1 0 0,0-1-1 0 0,0 1 0 0 0,0-1 1 0 0,0 1-1 0 0,1-1 1 0 0,-1 0-1 0 0,1 1 1 0 0,0-1-1 0 0,0 0 0 0 0,0 0 1 0 0,0 0-1 0 0,0 0 1 0 0,0 0-1 0 0,1 0 1 0 0,0 0-1 0 0,-1 0 0 0 0,1-1 1 0 0,1 1-1 0 0,-1 0 1 0 0,0 0-1 0 0,1 0 1 0 0,0-2-60 0 0,2-2 50 0 0,0 0 1 0 0,1 0 0 0 0,0 0-1 0 0,0 0 1 0 0,0 1 0 0 0,1 0-1 0 0,0 0 1 0 0,0 0 0 0 0,1 0-1 0 0,0 1 1 0 0,0 0 0 0 0,0 0-1 0 0,1 1 1 0 0,-1 0 0 0 0,1 0-1 0 0,0 0 1 0 0,0 1 0 0 0,0 0-1 0 0,1 0 1 0 0,-1 1 0 0 0,1 0-1 0 0,-1 0 1 0 0,1 1-51 0 0,189-19 336 0 0,-192 20-336 0 0,1-1-1 0 0,0 1 1 0 0,-1 0 0 0 0,1 1 0 0 0,-1-1-1 0 0,1 1 1 0 0,-1 0 0 0 0,1 0-1 0 0,-1 1 1 0 0,0-1 0 0 0,1 1 0 0 0,-1 1-1 0 0,0-1 1 0 0,0 1 0 0 0,0 0-1 0 0,-1 0 1 0 0,1 0 0 0 0,-1 0 0 0 0,0 1-1 0 0,0 0 1 0 0,0 0 0 0 0,0 0-1 0 0,0 0 1 0 0,-1 1 0 0 0,0-1 0 0 0,0 1-1 0 0,0 0 1 0 0,-1 0 0 0 0,1 0-1 0 0,-1 0 1 0 0,-1 1 0 0 0,1-1 0 0 0,-1 0-1 0 0,1 1 1 0 0,-1-1 0 0 0,-1 1-1 0 0,1 0 1 0 0,-1-1 0 0 0,0 1 0 0 0,-1-1-1 0 0,1 1 1 0 0,-1 0 0 0 0,-11 20 132 0 0,-1 0-1 0 0,-1-1 1 0 0,-1 0-1 0 0,-1-1 1 0 0,-1-1 0 0 0,-1 0-1 0 0,-1-2 1 0 0,-1 0-1 0 0,-1-1 1 0 0,-1-1 0 0 0,0-1-1 0 0,-2-1 1 0 0,0-1-1 0 0,0-1 1 0 0,-20 8-132 0 0,3 3 406 0 0,42-26-392 0 0,0 0 0 0 0,-1 0 1 0 0,1 0-1 0 0,0 0 1 0 0,0 0-1 0 0,-1 0 1 0 0,1 1-1 0 0,0-1 1 0 0,-1 0-1 0 0,1 0 0 0 0,0 1 1 0 0,-1-1-1 0 0,1 0 1 0 0,0 1-1 0 0,-1-1 1 0 0,1 0-1 0 0,-1 1 1 0 0,1-1-1 0 0,-1 1 1 0 0,1-1-1 0 0,-1 1 0 0 0,1-1 1 0 0,-1 1-1 0 0,1 0 1 0 0,-1-1-1 0 0,1 1 1 0 0,-1 0-1 0 0,0-1 1 0 0,0 1-1 0 0,1 0 0 0 0,-1-1 1 0 0,0 1-1 0 0,0 0 1 0 0,0-1-1 0 0,0 1 1 0 0,0 0-1 0 0,0 0 1 0 0,0-1-1 0 0,0 1 0 0 0,0 0 1 0 0,0-1-1 0 0,0 1 1 0 0,0 0-1 0 0,0 0 1 0 0,0-1-1 0 0,-1 1 1 0 0,1 0-1 0 0,0-1 1 0 0,-1 1-1 0 0,1 0 0 0 0,0-1 1 0 0,-1 1-1 0 0,1-1 1 0 0,-1 1-1 0 0,1-1 1 0 0,-1 1-1 0 0,1-1 1 0 0,-1 1-1 0 0,0-1 0 0 0,1 1 1 0 0,-1-1-15 0 0,76 4 204 0 0,-70-4-161 0 0,222-13-219 0 0,-91-1-1762 0 0,-127-21-3994 0 0,-9 29 4658 0 0</inkml:trace>
  <inkml:trace contextRef="#ctx0" brushRef="#br0" timeOffset="4419.841">7466 1320 1004 0 0,'0'0'483'0'0,"0"0"-213"0"0,0 0-40 0 0,0 0 45 0 0,0 0 1 0 0,0 0-58 0 0,0 0-22 0 0,0 0-19 0 0,0 0-21 0 0,0 0-9 0 0,0 0 5 0 0,0 0-72 0 0,0 0 9 0 0,0 0 52 0 0,0 0-56 0 0,0 0-3 0 0,0 0 91 0 0,0 0 53 0 0,0 0-10 0 0,0 0-30 0 0,0 0-28 0 0,0 0 4 0 0,0 0 7 0 0,0 0 33 0 0,0 0-36 0 0,0 0-68 0 0,0 0-20 0 0,0 0 11 0 0,0 0-19 0 0,0 0 21 0 0,0 0-30 0 0,0 0-17 0 0,0 0 47 0 0,0 0-43 0 0,0 0-3 0 0,0 0 44 0 0,0 0 27 0 0,0 0-47 0 0,0 0-54 0 0,0 0 26 0 0,0 0 32 0 0,0 0-51 0 0,0 0 54 0 0,0 0 54 0 0,0 0-54 0 0,0 0-49 0 0,0 0-58 0 0,0 0 29 0 0,0 0 0 0 0,0 0 20 0 0,0 0-32 0 0,0 0-22 0 0,0 0 23 0 0,0 0 24 0 0,0 0-33 0 0,0 0-13 0 0,0 0 51 0 0,0 0 7 0 0,0 0-29 0 0,0 0 58 0 0,0 0 10 0 0,0 0-18 0 0,0 0-6 0 0,0 0-28 0 0,0 0-25 0 0,0 0 27 0 0,0 0 5 0 0,0 0 11 0 0,0 0-26 0 0,0 0 75 0 0,0 0-15 0 0,0 0-16 0 0,0 0-51 0 0,0 0 69 0 0,0 0 12 0 0,0 0-95 0 0,0 0-26 0 0,0 0 45 0 0,0 0 58 0 0,0 0 2 0 0,0 0-12 0 0,0 0 36 0 0,0 0-4 0 0,0 0-27 0 0,0 0-5 0 0,0 0-5 0 0,0 0-49 0 0,0 0 73 0 0,0 0 38 0 0,0 0-30 0 0,0 0-10 0 0,0 0-84 0 0,0 0 41 0 0,0 0 25 0 0,0 0 11 0 0,0 0-77 0 0,0 0 64 0 0,0 0-12 0 0,0 0-9 0 0,0 0 17 0 0,0 0 31 0 0,0 0 44 0 0,2 6 33 0 0,7 1-102 0 0,-1-1 0 0 0,1 0 0 0 0,1 0 0 0 0,-1 0 0 0 0,1-2 0 0 0,0 1 1 0 0,0-1-1 0 0,0 0 0 0 0,1-1 0 0 0,-1 0 0 0 0,1-1 0 0 0,0 0 0 0 0,0-1 0 0 0,0 0 0 0 0,-1-1 0 0 0,1 0 0 0 0,0-1 0 0 0,0 0 0 0 0,4-1-47 0 0,267-23 52 0 0,-274 24-80 0 0,0 0 0 0 0,0 0-1 0 0,0 0 1 0 0,-1-1 0 0 0,1 0-1 0 0,0-1 1 0 0,-1 1 0 0 0,1-2-1 0 0,-1 1 1 0 0,0-1 0 0 0,0 0-1 0 0,0 0 1 0 0,-1-1 0 0 0,0 0-1 0 0,0 0 1 0 0,0 0 0 0 0,0-1-1 0 0,-1 0 1 0 0,0 0 0 0 0,0-1 0 0 0,2-2 28 0 0,-11 2-38 0 0,1 0 0 0 0,-1 1 0 0 0,1-1 0 0 0,-2 1 0 0 0,1 0 1 0 0,-1 0-1 0 0,0 0 0 0 0,0 1 0 0 0,-1 0 0 0 0,1 0 1 0 0,-1 0-1 0 0,0 0 0 0 0,-1 1 0 0 0,1 0 0 0 0,-1 1 1 0 0,1-1-1 0 0,-1 1 0 0 0,0 1 0 0 0,-1-1 0 0 0,1 1 1 0 0,0 0-1 0 0,-1 1 0 0 0,1 0 0 0 0,-5 0 38 0 0,-7-3 31 0 0,1 2-1 0 0,0 0 1 0 0,-1 1-1 0 0,0 1 1 0 0,1 1 0 0 0,-1 0-1 0 0,1 2 1 0 0,0 0-1 0 0,0 1 1 0 0,0 0-1 0 0,0 2 1 0 0,0 0 0 0 0,1 1-1 0 0,0 1 1 0 0,1 0-1 0 0,0 1 1 0 0,0 1-1 0 0,1 1 1 0 0,0 0 0 0 0,1 1-1 0 0,-5 5-30 0 0,14-13 19 0 0,1 1 0 0 0,0-1-1 0 0,0 1 1 0 0,0 0 0 0 0,0 0-1 0 0,1 0 1 0 0,0 0 0 0 0,0 1-1 0 0,0-1 1 0 0,0 1 0 0 0,1 0 0 0 0,0-1-1 0 0,1 1 1 0 0,-1 0 0 0 0,1 0-1 0 0,0 1 1 0 0,1-1 0 0 0,-1 0 0 0 0,1 0-1 0 0,0 0 1 0 0,1 0 0 0 0,0 0-1 0 0,0 0 1 0 0,0 1 0 0 0,0-2-1 0 0,1 1 1 0 0,0 0 0 0 0,0 0 0 0 0,1 0-1 0 0,0-1 1 0 0,0 0 0 0 0,0 1-1 0 0,0-1 1 0 0,1 0 0 0 0,0-1-1 0 0,0 1 1 0 0,0 0 0 0 0,1-1 0 0 0,4 3-19 0 0,11 5-122 0 0,2-1 0 0 0,-1-1 1 0 0,2-1-1 0 0,-1 0 1 0 0,1-2-1 0 0,0-1 0 0 0,1-1 1 0 0,-1-1-1 0 0,1 0 1 0 0,0-2-1 0 0,0-1 0 0 0,0-1 1 0 0,21-3 121 0 0,-25 2-497 0 0,1-1 0 0 0,-1 0 0 0 0,1-2 0 0 0,-1 0 1 0 0,-1-1-1 0 0,1-1 0 0 0,-1-1 0 0 0,0-1 0 0 0,0 0 0 0 0,1-2 497 0 0,18-12-1180 0 0</inkml:trace>
  <inkml:trace contextRef="#ctx0" brushRef="#br0" timeOffset="4776.46">7811 747 1240 0 0,'-19'-3'5524'0'0,"64"-3"-3758"0"0,-30 5-1839 0 0,170-17 764 0 0,-28 3-3164 0 0,-103 8-1225 0 0,-45 4 2545 0 0</inkml:trace>
  <inkml:trace contextRef="#ctx0" brushRef="#br0" timeOffset="5532.923">8516 524 1112 0 0,'1'0'93'0'0,"0"-1"0"0"0,-1 1 0 0 0,1 0 0 0 0,0 0 0 0 0,-1 0 0 0 0,1-1 0 0 0,-1 1 0 0 0,1 0 0 0 0,-1-1 0 0 0,1 1 0 0 0,-1 0 0 0 0,1-1 0 0 0,-1 1-1 0 0,1-1 1 0 0,-1 1 0 0 0,1 0 0 0 0,-1-1 0 0 0,0 1 0 0 0,1-1 0 0 0,-1 0 0 0 0,0 1 0 0 0,1-1 0 0 0,-1 1 0 0 0,0-1 0 0 0,0 1 0 0 0,0-1 0 0 0,0 0 0 0 0,1 1 0 0 0,-1-1 0 0 0,0 1 0 0 0,0-1 0 0 0,0 0 0 0 0,0 1 0 0 0,0-1-1 0 0,0 0 1 0 0,0 1 0 0 0,-1-1 0 0 0,1 1 0 0 0,0-1 0 0 0,0 0 0 0 0,0 1 0 0 0,-1-1 0 0 0,1 1 0 0 0,0-1 0 0 0,-1 1 0 0 0,1-1 0 0 0,0 1 0 0 0,-1-1 0 0 0,1 1 0 0 0,-1-1-93 0 0,68-3 547 0 0,-59 4-526 0 0,1 0 1 0 0,0 0-1 0 0,0 0 1 0 0,-1 1 0 0 0,1 1-1 0 0,0-1 1 0 0,-1 2 0 0 0,1-1-1 0 0,-1 1 1 0 0,0 0 0 0 0,0 1-1 0 0,0 0 1 0 0,0 0-1 0 0,0 0 1 0 0,-1 1 0 0 0,0 0-1 0 0,0 1 1 0 0,4 4-22 0 0,-9-3 58 0 0,1 0 0 0 0,-1 0 0 0 0,0 0 0 0 0,-1 0 0 0 0,0 0 0 0 0,0 1 0 0 0,0-1 0 0 0,-1 0 0 0 0,0 1 0 0 0,-1-1 0 0 0,0 0 0 0 0,0 0 0 0 0,0 1 0 0 0,-1-1-1 0 0,0 0 1 0 0,0 0 0 0 0,-1 0 0 0 0,0-1 0 0 0,0 1 0 0 0,0-1 0 0 0,-1 1 0 0 0,0-1 0 0 0,-1 0 0 0 0,1-1 0 0 0,-1 1 0 0 0,0-1 0 0 0,0 0 0 0 0,-1 0 0 0 0,0 0 0 0 0,1-1 0 0 0,-2 0 0 0 0,1 0 0 0 0,0 0 0 0 0,-5 1-58 0 0,-30 34 753 0 0,41-39-751 0 0,1-1 1 0 0,-1 1-1 0 0,1 0 0 0 0,-1 0 0 0 0,1-1 0 0 0,0 1 0 0 0,-1 0 1 0 0,1 0-1 0 0,-1 0 0 0 0,1-1 0 0 0,0 1 0 0 0,-1 0 0 0 0,1 0 1 0 0,0 0-1 0 0,-1 0 0 0 0,1 0 0 0 0,-1 0 0 0 0,1 1 0 0 0,0-1 0 0 0,-1 0 1 0 0,1 0-1 0 0,-1 0 0 0 0,1 1 0 0 0,0-1 0 0 0,-1 0 0 0 0,1 0 1 0 0,-1 1-1 0 0,1-1 0 0 0,-1 1 0 0 0,1-1 0 0 0,-1 0 0 0 0,1 1 1 0 0,-1-1-1 0 0,1 1 0 0 0,-1-1 0 0 0,0 1 0 0 0,1-1 0 0 0,-1 1 1 0 0,0-1-1 0 0,0 1 0 0 0,1 0 0 0 0,-1-1 0 0 0,0 1 0 0 0,0-1 1 0 0,0 1-1 0 0,1 0 0 0 0,-1-1 0 0 0,0 1 0 0 0,0 0 0 0 0,0-1 1 0 0,0 1-1 0 0,0-1 0 0 0,0 1 0 0 0,-1 0 0 0 0,1-1 0 0 0,0 1 1 0 0,0 0-1 0 0,0-1 0 0 0,-1 1 0 0 0,1-1 0 0 0,0 1 0 0 0,0-1 1 0 0,-1 1-1 0 0,1-1 0 0 0,-1 1 0 0 0,1 0-2 0 0,7-1-19 0 0,24 0-596 0 0,1-1 0 0 0,-1-2 1 0 0,0-1-1 0 0,0-1 1 0 0,0-2-1 0 0,-1-1 1 0 0,27-11 614 0 0,11-6-2394 0 0,-33 10 1218 0 0</inkml:trace>
  <inkml:trace contextRef="#ctx0" brushRef="#br0" timeOffset="6530.175">9130 470 1056 0 0,'2'-4'4779'0'0,"-13"24"-3782"0"0,11-13-960 0 0,0 0 0 0 0,1 0 0 0 0,-1 1 0 0 0,2-1 0 0 0,-1 0 1 0 0,1 0-1 0 0,0 0 0 0 0,0 0 0 0 0,1 0 0 0 0,0-1 0 0 0,0 1 0 0 0,1-1 0 0 0,0 0 0 0 0,0 0 0 0 0,0 0 1 0 0,1 0-1 0 0,-1-1 0 0 0,1 0 0 0 0,1 0 0 0 0,-1 0 0 0 0,1 0 0 0 0,0-1 0 0 0,0 0 0 0 0,0 0 0 0 0,3 0-37 0 0,135 27 140 0 0,-140-33-120 0 0,0 0-1 0 0,0 0 0 0 0,-1 0 0 0 0,1 0 0 0 0,-1-1 1 0 0,1 1-1 0 0,-1-1 0 0 0,0 0 0 0 0,0 0 0 0 0,0 0 1 0 0,0-1-1 0 0,0 1 0 0 0,-1-1 0 0 0,1 1 1 0 0,-1-1-1 0 0,0 0 0 0 0,0 0 0 0 0,-1 0 0 0 0,1 0 1 0 0,-1 0-1 0 0,0-1 0 0 0,0 0-19 0 0,10-19 880 0 0,-11 23-719 0 0,0 1 16 0 0,0 0 19 0 0,0-28 1283 0 0,7 1-800 0 0,-26 4 795 0 0,17 87-1694 0 0,1 381 203 0 0,1-436 39 0 0,-1 0 0 0 0,0 0 0 0 0,0 0 0 0 0,-1-1 0 0 0,0 1 0 0 0,0 0 0 0 0,-1-1 0 0 0,-1 0 1 0 0,1 0-1 0 0,-1 0 0 0 0,0 0 0 0 0,-1-1 0 0 0,0 1 0 0 0,0-1 0 0 0,-1 0 0 0 0,0 0 0 0 0,0-1 0 0 0,0 0 0 0 0,-1 0 0 0 0,0-1 0 0 0,-3 3-22 0 0,-2-2 13 0 0,0 0 0 0 0,-1 0-1 0 0,0-2 1 0 0,0 1 0 0 0,0-1 0 0 0,0-1 0 0 0,-1-1-1 0 0,1 0 1 0 0,-1 0 0 0 0,1-1 0 0 0,-1-1 0 0 0,0 0 0 0 0,1-1-1 0 0,-6-2-12 0 0,13 3-5 0 0,1-1 0 0 0,-1 0 0 0 0,0-1 0 0 0,1 1 0 0 0,-1-1-1 0 0,1 0 1 0 0,-1 0 0 0 0,1-1 0 0 0,0 0 0 0 0,0 0-1 0 0,0 0 1 0 0,0 0 0 0 0,1-1 0 0 0,0 0 0 0 0,-1 0 0 0 0,1 0-1 0 0,0 0 1 0 0,1-1 0 0 0,-1 0 0 0 0,1 0 0 0 0,0 0-1 0 0,0 0 1 0 0,1 0 0 0 0,-1 0 0 0 0,1-1 0 0 0,0 1 0 0 0,1-1-1 0 0,-1 1 1 0 0,1-1 0 0 0,0 0 0 0 0,0 0 0 0 0,1 1-1 0 0,0-1 1 0 0,0-1 5 0 0,1-1-37 0 0,1-1-1 0 0,0 1 0 0 0,0 0 1 0 0,1 0-1 0 0,0-1 0 0 0,0 2 1 0 0,1-1-1 0 0,0 0 0 0 0,0 1 1 0 0,1 0-1 0 0,0 0 0 0 0,0 0 1 0 0,1 0-1 0 0,0 1 1 0 0,0 0-1 0 0,0 0 0 0 0,1 1 1 0 0,0 0-1 0 0,7-4 38 0 0,148-85-1118 0 0,171-38-6080 0 0,-287 113 5910 0 0,-3 4 26 0 0</inkml:trace>
  <inkml:trace contextRef="#ctx0" brushRef="#br0" timeOffset="8219.852">1570 450 924 0 0,'0'0'412'0'0,"0"0"-103"0"0,-3-16 344 0 0,2 15-630 0 0,1 0 0 0 0,0 0-1 0 0,-1 0 1 0 0,1 0 0 0 0,0 0 0 0 0,0 0-1 0 0,0 0 1 0 0,0 0 0 0 0,0 0 0 0 0,0 0-1 0 0,0 0 1 0 0,0 0 0 0 0,0 0 0 0 0,0 0-1 0 0,0 0 1 0 0,1 0 0 0 0,-1 0 0 0 0,0 0-1 0 0,1 0 1 0 0,-1 0 0 0 0,1 0 0 0 0,-1 0-1 0 0,1 0 1 0 0,-1 0 0 0 0,1 0 0 0 0,0 1-1 0 0,-1-1 1 0 0,1 0 0 0 0,0 0 0 0 0,0 1-1 0 0,0-1 1 0 0,-1 1 0 0 0,1-1 0 0 0,0 1-1 0 0,0-1 1 0 0,0 1 0 0 0,0-1 0 0 0,0 1-1 0 0,0 0 1 0 0,0-1 0 0 0,0 1 0 0 0,0 0-1 0 0,0 0 1 0 0,0 0 0 0 0,0 0 0 0 0,0 0-1 0 0,0 0 1 0 0,0 0 0 0 0,0 0 0 0 0,0 0-1 0 0,0 1 1 0 0,0-1 0 0 0,0 0 0 0 0,0 1-1 0 0,0-1 1 0 0,0 0 0 0 0,0 1 0 0 0,0-1-1 0 0,0 1 1 0 0,0 0-23 0 0,579-81 873 0 0,788-94-211 0 0,-560 109 258 0 0,230 35-920 0 0,-1017 29-9 0 0,2874-7-935 0 0,-2551 0 922 0 0,308-11-100 0 0,-161-1 732 0 0,-329 44-370 0 0,-13-2-79 0 0,-140-21-148 0 0,0 1 1 0 0,-1 1-1 0 0,1 0 1 0 0,-1 0-1 0 0,1 1 1 0 0,-1 0-1 0 0,0 0 1 0 0,-1 1-1 0 0,1 0 1 0 0,-1 0-1 0 0,0 1 1 0 0,0 0-1 0 0,0 0 1 0 0,-1 0-1 0 0,0 1 1 0 0,-1 0-1 0 0,1 0 1 0 0,-1 1-1 0 0,-1 0 1 0 0,1 0-1 0 0,-1 0 1 0 0,0 0-1 0 0,-1 0 0 0 0,0 1 1 0 0,-1-1-1 0 0,0 1 1 0 0,1 8-14 0 0,10 428 1217 0 0,-31-190-873 0 0,11 123 148 0 0,-18-125-338 0 0,-19-53-782 0 0,43-199 528 0 0,1 1-1 0 0,-1-1 1 0 0,0 0 0 0 0,0 0 0 0 0,1 1-1 0 0,-1-1 1 0 0,0 0 0 0 0,0 0 0 0 0,0 0 0 0 0,0 0-1 0 0,-1 0 1 0 0,1 0 0 0 0,0 0 0 0 0,0 0 0 0 0,0 0-1 0 0,-1-1 1 0 0,1 1 0 0 0,0-1 0 0 0,-1 1-1 0 0,1-1 1 0 0,-1 1 0 0 0,1-1 0 0 0,-1 0 0 0 0,1 1-1 0 0,-1-1 1 0 0,1 0 0 0 0,0 0 0 0 0,-1 0 0 0 0,1 0-1 0 0,-1 0 1 0 0,1-1 0 0 0,-1 1 0 0 0,1 0 0 0 0,-1-1-1 0 0,1 1 1 0 0,0-1 0 0 0,-1 1 0 0 0,1-1-1 0 0,0 0 1 0 0,-1 0 0 0 0,1 1 0 0 0,0-1 0 0 0,0 0-1 0 0,0 0 1 0 0,0 0 0 0 0,-1-1 100 0 0,-24-15-1105 0 0</inkml:trace>
  <inkml:trace contextRef="#ctx0" brushRef="#br0" timeOffset="10008.678">1394 350 1268 0 0,'0'0'255'0'0,"0"0"-44"0"0,0 0-55 0 0,0 0-36 0 0,0 0-12 0 0,0 0-20 0 0,0 0 39 0 0,0 0-44 0 0,0 0 29 0 0,5 1-34 0 0,-2 4-54 0 0,1 1 1 0 0,-1-1-1 0 0,0 1 1 0 0,0 0 0 0 0,0 0-1 0 0,-1 0 1 0 0,0 1 0 0 0,0-1-1 0 0,-1 0 1 0 0,1 1-1 0 0,-1-1 1 0 0,-1 1 0 0 0,1-1-1 0 0,-1 1 1 0 0,-1-1-1 0 0,1 1 1 0 0,-1 0 0 0 0,0-1-1 0 0,0 0 1 0 0,-2 4-25 0 0,2 24 40 0 0,-33 331 370 0 0,1 186 298 0 0,7 527 1061 0 0,62-876-1347 0 0,-33-195-398 0 0,0 1 0 0 0,1-1 0 0 0,0 0 1 0 0,0 0-1 0 0,1-1 0 0 0,0 1 1 0 0,0-1-1 0 0,0 0 0 0 0,1-1 1 0 0,0 1-1 0 0,0-1 0 0 0,1 0 0 0 0,-1-1 1 0 0,1 1-1 0 0,0-1 0 0 0,0-1 1 0 0,0 1-1 0 0,1-1 0 0 0,-1-1 1 0 0,1 1-1 0 0,0-1 0 0 0,6 1-24 0 0,184 15 179 0 0,-162-17-105 0 0,444-1 71 0 0,-209-22-195 0 0,1584-67 320 0 0,-78-38-292 0 0,-669 25 166 0 0,220-74-334 0 0,-939 136 523 0 0,104-36-333 0 0,-246 30 37 0 0,110-13 81 0 0,75 8 75 0 0,-360 51 681 0 0,-71 0-808 0 0,24-20-464 0 0,-53-16-5212 0 0,15 22 4506 0 0</inkml:trace>
  <inkml:trace contextRef="#ctx0" brushRef="#br0" timeOffset="10288.28">10385 1630 1372 0 0,'-9'19'408'0'0,"6"2"16"0"0,-4 4-56 0 0,1 2-44 0 0,6 3-80 0 0,-3 2-48 0 0,-3 3-16 0 0,3-2-56 0 0,-3 4-68 0 0,-1-2-256 0 0,-7-7-488 0 0,0 4-484 0 0</inkml:trace>
  <inkml:trace contextRef="#ctx0" brushRef="#br0" timeOffset="14361.939">8456 1509 1060 0 0,'0'0'642'0'0,"0"0"-60"0"0,0 0 0 0 0,0 0-104 0 0,8 7 402 0 0,-64 81 384 0 0,37-58-1502 0 0,-1 0 0 0 0,-1-2 0 0 0,-1 0 0 0 0,-2-1 0 0 0,-1-2 0 0 0,-1 0 0 0 0,-4 1 238 0 0,6-13-1216 0 0,2-4-10 0 0</inkml:trace>
  <inkml:trace contextRef="#ctx0" brushRef="#br0" timeOffset="16289.881">8730 1704 1164 0 0,'0'0'426'0'0,"0"0"-10"0"0,0 0-26 0 0,0 0-65 0 0,0 0-62 0 0,0 0-15 0 0,0 0 55 0 0,0 0-12 0 0,0 0-21 0 0,0 0 39 0 0,0 0-14 0 0,0 0-42 0 0,0 0 14 0 0,0 0-23 0 0,0 0-24 0 0,0 0-95 0 0,0-13 142 0 0,3 9 2316 0 0,-2 4-2547 0 0,1 1-1 0 0,0-1 1 0 0,-1 0 0 0 0,1 1 0 0 0,-1-1-1 0 0,1 1 1 0 0,-1-1 0 0 0,1 1-1 0 0,-1 0 1 0 0,1 0 0 0 0,-1 0 0 0 0,0-1-1 0 0,1 1 1 0 0,-1 1 0 0 0,0-1 0 0 0,0 0-1 0 0,0 0 1 0 0,0 0 0 0 0,0 1 0 0 0,0-1-1 0 0,0 0 1 0 0,0 1 0 0 0,0-1 0 0 0,-1 1-1 0 0,1-1 1 0 0,-1 1 0 0 0,1-1 0 0 0,-1 1-1 0 0,1-1 1 0 0,-1 1 0 0 0,0 0 0 0 0,0-1-1 0 0,0 1 1 0 0,0-1 0 0 0,0 1 0 0 0,0 0-36 0 0,2 6 95 0 0,-2-6-81 0 0,11 17 29 0 0,-5-13-53 0 0,0 0 0 0 0,0 0 1 0 0,1-1-1 0 0,0 0 0 0 0,0 0 1 0 0,0 0-1 0 0,0-1 0 0 0,1 0 1 0 0,-1-1-1 0 0,1 1 0 0 0,0-2 1 0 0,0 1-1 0 0,1-1 0 0 0,-1 0 1 0 0,0-1-1 0 0,1 0 0 0 0,-1 0 1 0 0,1-1-1 0 0,-1 0 0 0 0,8-1 10 0 0,78-77 901 0 0,-80 33 500 0 0,-15 34 446 0 0,-2 31-1759 0 0,-6 36-350 0 0,-12 228 199 0 0,21-271 87 0 0,-2 0 1 0 0,1 0-1 0 0,-2-1 1 0 0,0 1-1 0 0,0-1 0 0 0,-1 1 1 0 0,-1-1-1 0 0,0 0 0 0 0,-1 0 1 0 0,0-1-1 0 0,-1 0 1 0 0,0 0-1 0 0,0 0 0 0 0,-1-1 1 0 0,-1 0-1 0 0,0-1 1 0 0,-1 2-25 0 0,7-11 7 0 0,0 1 0 0 0,0 0 0 0 0,0-1 1 0 0,0 0-1 0 0,0 1 0 0 0,0-1 0 0 0,0-1 1 0 0,0 1-1 0 0,0 0 0 0 0,0-1 0 0 0,0 1 1 0 0,0-1-1 0 0,0 0 0 0 0,0 0 0 0 0,0 0 1 0 0,1 0-1 0 0,-1-1 0 0 0,0 1 0 0 0,1-1 1 0 0,-1 0-1 0 0,1 0 0 0 0,-1 1 0 0 0,1-2 1 0 0,0 1-1 0 0,0 0 0 0 0,0 0 1 0 0,0-1-1 0 0,0 1 0 0 0,1-1 0 0 0,-1 1 1 0 0,1-1-1 0 0,0 0 0 0 0,-1 1 0 0 0,1-1 1 0 0,0 0-1 0 0,1 0 0 0 0,-1 0 0 0 0,0 0 1 0 0,1 0-1 0 0,0 0 0 0 0,0 0 0 0 0,0 0-7 0 0,3-9-266 0 0,1 0 0 0 0,0 0 0 0 0,1 0-1 0 0,0 1 1 0 0,1 0 0 0 0,0 0 0 0 0,1 1-1 0 0,0-1 1 0 0,1 1 0 0 0,0 1 0 0 0,0 0 0 0 0,1 0-1 0 0,0 0 1 0 0,1 1 0 0 0,0 1 0 0 0,0-1-1 0 0,1 2 1 0 0,0-1 0 0 0,0 2 0 0 0,0-1-1 0 0,1 2 1 0 0,0-1 0 0 0,11-1 266 0 0,42-28-4066 0 0,-43 20 2778 0 0,-3 2 46 0 0</inkml:trace>
  <inkml:trace contextRef="#ctx0" brushRef="#br0" timeOffset="16758.06">9425 1742 1708 0 0,'17'-3'7085'0'0,"95"19"-6503"0"0,-23 3-76 0 0,-118 28-222 0 0,-30 3-246 0 0,-61 74-476 0 0,114-106-170 0 0,6-10-5562 0 0,0-8 4859 0 0</inkml:trace>
  <inkml:trace contextRef="#ctx0" brushRef="#br0" timeOffset="17253.095">9882 1737 1300 0 0,'-1'-5'4487'0'0,"-5"10"-4376"0"0,1 0-1 0 0,-1 0 1 0 0,1 0-1 0 0,0 1 1 0 0,0-1 0 0 0,0 1-1 0 0,1 0 1 0 0,0 1-1 0 0,0-1 1 0 0,1 1-1 0 0,-1 0 1 0 0,2 0-1 0 0,-1 0 1 0 0,1 0-1 0 0,0 0 1 0 0,0 1-111 0 0,2-2 54 0 0,-1 0 0 0 0,2 0 0 0 0,-1 0 0 0 0,0 0 0 0 0,1 0 1 0 0,1 0-1 0 0,-1 0 0 0 0,1 0 0 0 0,-1 0 0 0 0,2-1 0 0 0,-1 1 0 0 0,1-1 0 0 0,0 1 0 0 0,0-1 0 0 0,0 0 0 0 0,0 0 0 0 0,1 0 1 0 0,0-1-1 0 0,0 0 0 0 0,1 1 0 0 0,-1-1 0 0 0,1 0 0 0 0,0-1 0 0 0,0 1 0 0 0,0-1 0 0 0,0 0 0 0 0,1-1 0 0 0,-1 1 1 0 0,1-1-1 0 0,-1 0 0 0 0,1 0 0 0 0,0-1 0 0 0,0 1 0 0 0,0-1 0 0 0,0-1 0 0 0,0 1 0 0 0,0-1 0 0 0,0 0 0 0 0,0-1 0 0 0,0 1 1 0 0,4-2-55 0 0,-7 1 2 0 0,0-1 1 0 0,0 1-1 0 0,0-1 1 0 0,0 0-1 0 0,-1 0 1 0 0,1 0-1 0 0,-1-1 1 0 0,0 1-1 0 0,1 0 1 0 0,-1-1-1 0 0,0 0 1 0 0,0 1-1 0 0,-1-1 1 0 0,1 0-1 0 0,-1 0 1 0 0,1 0-1 0 0,-1 0 1 0 0,0 0-1 0 0,0 0 1 0 0,0 0-1 0 0,0-1 1 0 0,-1 1-1 0 0,1 0 1 0 0,-1 0-1 0 0,0-1 1 0 0,0 1-1 0 0,0 0 1 0 0,0 0-1 0 0,-1-1 1 0 0,0 1-1 0 0,1 0 1 0 0,-1 0-1 0 0,0 0 1 0 0,0-1 0 0 0,-1 1-1 0 0,1 0 1 0 0,-1 0-1 0 0,1 1 1 0 0,-3-3-3 0 0,-67-111-777 0 0,26 87-5264 0 0,37 25 4819 0 0</inkml:trace>
  <inkml:trace contextRef="#ctx0" brushRef="#br0" timeOffset="31847.784">0 4306 836 0 0,'0'0'358'0'0,"0"0"-12"0"0,0 0-4 0 0,0 0 20 0 0,0 0-110 0 0,0 0-77 0 0,0 0-15 0 0,0 0 21 0 0,0 0 42 0 0,0 0 0 0 0,0 0 45 0 0,0 0 36 0 0,0 0-54 0 0,0 0-52 0 0,0 0-19 0 0,0 0-4 0 0,0 0-38 0 0,0 0-83 0 0,0 0-25 0 0,0 0 3 0 0,0 0 39 0 0,0 0 42 0 0,0 0-13 0 0,0 0 10 0 0,0 0-21 0 0,0 0 40 0 0,0 0-23 0 0,0 0-52 0 0,0 0 95 0 0,0 0 25 0 0,0 0-70 0 0,0 0-29 0 0,0 0 35 0 0,0 0 26 0 0,0 0-7 0 0,0 0-75 0 0,0 0 34 0 0,0 0 19 0 0,0 0-27 0 0,0 0-24 0 0,0 0-18 0 0,0 0 35 0 0,0 0-3 0 0,0 0-11 0 0,0 0 0 0 0,0 0-20 0 0,0 0-6 0 0,0 0 54 0 0,0 0-14 0 0,0 0-11 0 0,0 0-69 0 0,0 0-4 0 0,0 0 61 0 0,0 0 2 0 0,0 0-26 0 0,0 0 45 0 0,0 0 24 0 0,0 0-6 0 0,0 0-16 0 0,0 0-33 0 0,0 0 55 0 0,0 0 1 0 0,0 0-37 0 0,0 0 41 0 0,0 0-8 0 0,0 0-43 0 0,0 0 29 0 0,0 0 3 0 0,0 0-1 0 0,0 0-32 0 0,0 0 5 0 0,0 0-29 0 0,0 0-6 0 0,0 0 12 0 0,0 0-17 0 0,0 0 36 0 0,0 0-11 0 0,0 0-44 0 0,0 0 37 0 0,0 0 18 0 0,0 0 5 0 0,0 0-33 0 0,0 0 43 0 0,0 0-14 0 0,0 0-1 0 0,0 0-17 0 0,0 0-58 0 0,0 0 37 0 0,0 0 6 0 0,0 0-25 0 0,0 0 0 0 0,0 0 18 0 0,0 0 6 0 0,0 0-4 0 0,0 0-34 0 0,0 0 34 0 0,0 0-4 0 0,0 0-12 0 0,0 0 10 0 0,0 0-21 0 0,0 0-12 0 0,0 0 32 0 0,0 0-2 0 0,0 0-12 0 0,0 0 13 0 0,0 0 1 0 0,0 0-11 0 0,0 0 2 0 0,25 1 186 0 0,230 16 647 0 0,-234-19-790 0 0,1-1-1 0 0,-1-2 1 0 0,0 0-1 0 0,0-1 1 0 0,0 0-1 0 0,-1-2 1 0 0,0-1-1 0 0,0-1 1 0 0,-1 0-1 0 0,-1-1 1 0 0,1-1-1 0 0,-2-1 1 0 0,0 0-1 0 0,0-2 1 0 0,2-4-39 0 0,-17 18-10 0 0,0-1-1 0 0,-1 0 1 0 0,1 1 0 0 0,-1-1-1 0 0,1 0 1 0 0,-1 0 0 0 0,0 0-1 0 0,0 0 1 0 0,0 0 0 0 0,0-1-1 0 0,0 1 1 0 0,0 0 0 0 0,-1 0-1 0 0,1-1 1 0 0,-1 1 0 0 0,1 0 0 0 0,-1-1-1 0 0,0 1 1 0 0,0-1 0 0 0,0 1-1 0 0,0 0 1 0 0,0-1 0 0 0,-1 1-1 0 0,1 0 1 0 0,-1-1 0 0 0,0 1-1 0 0,1 0 1 0 0,-1 0 0 0 0,0-1-1 0 0,0 1 1 0 0,0 0 0 0 0,-1 0-1 0 0,1 0 1 0 0,-1 0 0 0 0,1 1-1 0 0,-1-1 1 0 0,1 0 0 0 0,-1 0-1 0 0,0 1 1 0 0,0-1 0 0 0,0 1-1 0 0,0 0 1 0 0,0 0 0 0 0,-1-1 10 0 0,-104-31-279 0 0,86 33 245 0 0,-1 0 0 0 0,1 2 0 0 0,-1 0 0 0 0,1 2 0 0 0,-1 0 0 0 0,1 1 1 0 0,1 1-1 0 0,-1 1 0 0 0,1 1 0 0 0,0 1 0 0 0,1 0 0 0 0,0 1 1 0 0,0 2-1 0 0,1 0 0 0 0,1 1 0 0 0,0 0 0 0 0,1 1 0 0 0,-10 11 34 0 0,21-17 7 0 0,0 1-1 0 0,1-1 1 0 0,0 0 0 0 0,0 1-1 0 0,1 0 1 0 0,0 0-1 0 0,1 0 1 0 0,-1 1-1 0 0,2-1 1 0 0,-1 0 0 0 0,2 1-1 0 0,-1-1 1 0 0,1 1-1 0 0,0 0-6 0 0,2-1 25 0 0,1 0 0 0 0,0 0-1 0 0,0 0 1 0 0,1 0 0 0 0,0-1 0 0 0,0 1 0 0 0,1-1-1 0 0,0 0 1 0 0,1 0 0 0 0,0-1 0 0 0,0 1-1 0 0,0-1 1 0 0,1-1 0 0 0,0 1 0 0 0,0-1-1 0 0,1-1 1 0 0,0 1 0 0 0,0-1 0 0 0,0 0-1 0 0,1-1 1 0 0,-1 0 0 0 0,1-1 0 0 0,0 1-1 0 0,9 1-24 0 0,181 18-1564 0 0,-180-25 914 0 0,0 0-1 0 0,0-1 1 0 0,0-1 0 0 0,-1 0 0 0 0,1-2-1 0 0,-1 0 1 0 0,0-1 0 0 0,-1-1-1 0 0,0 0 1 0 0,11-8 650 0 0,-1-5-1393 0 0</inkml:trace>
  <inkml:trace contextRef="#ctx0" brushRef="#br0" timeOffset="33684.837">1696 4171 1428 0 0,'-4'-4'8465'0'0,"-9"1"-7191"0"0,25 1-1296 0 0,-20 0 2083 0 0,-8-3-4411 0 0,20 6-3285 0 0,7 2 3077 0 0,-7-3 1135 0 0</inkml:trace>
  <inkml:trace contextRef="#ctx0" brushRef="#br0" timeOffset="32407.66">447 3761 1792 0 0,'-20'8'4018'0'0,"39"-9"-2102"0"0,7-1-1758 0 0,322 2 1750 0 0,-335-23-3249 0 0,-6 9-4634 0 0,-4 12 4595 0 0</inkml:trace>
  <inkml:trace contextRef="#ctx0" brushRef="#br0" timeOffset="32860.841">1017 3552 1416 0 0,'172'-16'3538'0'0,"-168"16"-3477"0"0,-1 0 0 0 0,1 0 0 0 0,0 0 1 0 0,0 1-1 0 0,-1 0 0 0 0,1-1 0 0 0,0 1 1 0 0,-1 1-1 0 0,1-1 0 0 0,-1 1 0 0 0,1-1 0 0 0,-1 1 1 0 0,0 0-1 0 0,0 0 0 0 0,0 0 0 0 0,0 1 1 0 0,0-1-1 0 0,0 1 0 0 0,0-1 0 0 0,-1 1 1 0 0,1 0-1 0 0,-1 0 0 0 0,0 0 0 0 0,0 1 0 0 0,0-1 1 0 0,-1 0-1 0 0,1 1 0 0 0,-1-1 0 0 0,1 1 1 0 0,-1-1-1 0 0,0 1 0 0 0,-1 0 0 0 0,1 0 0 0 0,-1-1 1 0 0,1 1-1 0 0,-1 0 0 0 0,0 0 0 0 0,-1-1 1 0 0,1 1-1 0 0,0 0 0 0 0,-2 1-61 0 0,-4 8 143 0 0,0 0-1 0 0,-1-1 1 0 0,-1 0 0 0 0,0 0 0 0 0,0-1-1 0 0,-1 0 1 0 0,-1 0 0 0 0,0-1 0 0 0,0 0-1 0 0,-1-1 1 0 0,0 0 0 0 0,-1-1-1 0 0,0-1 1 0 0,-2 2-143 0 0,0-6-2172 0 0,28-17-2211 0 0,-8 8 4169 0 0,7-7-1039 0 0</inkml:trace>
  <inkml:trace contextRef="#ctx0" brushRef="#br0" timeOffset="33139.731">1446 3516 968 0 0,'-12'3'248'0'0,"0"1"0"0"0,1 0 0 0 0,0 1 0 0 0,0 0-1 0 0,0 1 1 0 0,1 0 0 0 0,0 1 0 0 0,0 0 0 0 0,0 1 0 0 0,1-1 0 0 0,0 2-1 0 0,1 0 1 0 0,0 0 0 0 0,0 0 0 0 0,1 1 0 0 0,0 0 0 0 0,0 0-1 0 0,1 1 1 0 0,1 0 0 0 0,0 0 0 0 0,1 0 0 0 0,0 0 0 0 0,0 1 0 0 0,0 4-248 0 0,7-8-38 0 0,0 0 1 0 0,1-1 0 0 0,0 1 0 0 0,1-1 0 0 0,-1 0 0 0 0,1-1-1 0 0,0 1 1 0 0,1-1 0 0 0,0 0 0 0 0,0 0 0 0 0,0-1-1 0 0,1 0 1 0 0,-1 0 0 0 0,1 0 0 0 0,1-1 0 0 0,-1 0 0 0 0,0 0-1 0 0,1-1 1 0 0,0 0 0 0 0,0 0 0 0 0,0-1 0 0 0,0 0-1 0 0,0 0 1 0 0,0-1 0 0 0,1 0 0 0 0,5-1 37 0 0,52 5-2674 0 0,-49-5 1194 0 0</inkml:trace>
  <inkml:trace contextRef="#ctx0" brushRef="#br0" timeOffset="34818.658">2553 3961 1196 0 0,'0'0'713'0'0,"0"0"17"0"0,0 0-114 0 0,-20-5 2514 0 0,20 3-3106 0 0,0 0 1 0 0,-1 0 0 0 0,1 0 0 0 0,0 0 0 0 0,0 0-1 0 0,0 1 1 0 0,0-1 0 0 0,1 0 0 0 0,-1 0 0 0 0,0 0-1 0 0,1 0 1 0 0,-1 0 0 0 0,1 0 0 0 0,0 0 0 0 0,0 1-1 0 0,-1-1 1 0 0,1 0 0 0 0,0 1 0 0 0,1-1 0 0 0,-1 0-1 0 0,0 1 1 0 0,0 0 0 0 0,1-1 0 0 0,-1 1 0 0 0,1 0-1 0 0,-1-1 1 0 0,1 1 0 0 0,-1 0 0 0 0,1 0 0 0 0,0 0-1 0 0,-1 0 1 0 0,1 1 0 0 0,0-1 0 0 0,0 0 0 0 0,0 1-1 0 0,0-1 1 0 0,0 1 0 0 0,0 0 0 0 0,-1 0 0 0 0,2-1-25 0 0,127-32 725 0 0,-128 33-650 0 0,3 3-29 0 0,-1-1-40 0 0,-1 0 0 0 0,1 0-1 0 0,0 1 1 0 0,-1-1-1 0 0,0 1 1 0 0,0-1 0 0 0,0 1-1 0 0,0 0 1 0 0,0 1-1 0 0,0-1 1 0 0,-1 0-1 0 0,0 1 1 0 0,1-1 0 0 0,-1 1-1 0 0,0 0 1 0 0,-1 0-1 0 0,1-1 1 0 0,-1 1 0 0 0,0 0-1 0 0,0 0 1 0 0,0 1-1 0 0,0-1 1 0 0,-1 0-1 0 0,0 1-5 0 0,-1 11 20 0 0,0 0 0 0 0,-2 0 0 0 0,0-1 0 0 0,-1 1 0 0 0,0-1 0 0 0,-1 0 0 0 0,-1 0 0 0 0,-1 0 0 0 0,0-1 0 0 0,0 0 0 0 0,-2-1 0 0 0,0 1 0 0 0,0-1 0 0 0,-1-1 0 0 0,-1 0 0 0 0,-4 4-20 0 0,-57 83 419 0 0,72-98-410 0 0,-1 1-1 0 0,0-1 1 0 0,1 1-1 0 0,-1-1 1 0 0,1 1 0 0 0,-1 0-1 0 0,1-1 1 0 0,0 1-1 0 0,0-1 1 0 0,0 1 0 0 0,0 0-1 0 0,0-1 1 0 0,0 1-1 0 0,0-1 1 0 0,0 1-1 0 0,1 0 1 0 0,-1-1 0 0 0,1 1-1 0 0,-1-1 1 0 0,1 1-1 0 0,-1-1 1 0 0,1 1 0 0 0,0-1-1 0 0,0 0 1 0 0,0 1-1 0 0,0-1 1 0 0,0 0-1 0 0,0 1 1 0 0,0-1 0 0 0,0 0-1 0 0,0 0 1 0 0,1 0-1 0 0,-1 0 1 0 0,0 0-1 0 0,1-1 1 0 0,-1 1 0 0 0,1 0-1 0 0,-1 0 1 0 0,1-1-1 0 0,-1 1 1 0 0,1-1 0 0 0,-1 0-1 0 0,1 1 1 0 0,-1-1-1 0 0,1 0 1 0 0,0 0-1 0 0,-1 0 1 0 0,1 0 0 0 0,0 0-1 0 0,-1 0 1 0 0,1-1-1 0 0,-1 1 1 0 0,1 0-9 0 0,210 7 419 0 0,-211-7-537 0 0,-1 0-40 0 0,0 0-148 0 0,8-3-729 0 0,10-26-3960 0 0,-12 22 3561 0 0</inkml:trace>
  <inkml:trace contextRef="#ctx0" brushRef="#br0" timeOffset="35878.194">3229 4086 1224 0 0,'-4'0'672'0'0,"12"2"5551"0"0,26 4-6153 0 0,0-1 0 0 0,0-2 0 0 0,1-1 0 0 0,-1-2 0 0 0,1-1 0 0 0,-1-2 0 0 0,0-1 0 0 0,0-2 0 0 0,0-1 0 0 0,-1-2 0 0 0,30-12-70 0 0,-57 20-2 0 0,0 0 1 0 0,-1-1-1 0 0,1 0 0 0 0,-1 0 1 0 0,1 0-1 0 0,-1 0 1 0 0,0-1-1 0 0,0 0 1 0 0,0 0-1 0 0,0-1 0 0 0,-1 0 1 0 0,1 1-1 0 0,-1-1 1 0 0,0-1-1 0 0,0 1 1 0 0,0 0-1 0 0,-1-1 0 0 0,1 0 1 0 0,-1 0-1 0 0,-1 0 1 0 0,1 0-1 0 0,0-1 0 0 0,-1 1 1 0 0,0-1-1 0 0,-1 1 1 0 0,1-1-1 0 0,0-5 2 0 0,-6 4-5 0 0,0 1-1 0 0,0-1 1 0 0,-1 1 0 0 0,1 0-1 0 0,-2 0 1 0 0,1 1-1 0 0,0-1 1 0 0,-1 1 0 0 0,0 0-1 0 0,0 1 1 0 0,-1 0-1 0 0,1 0 1 0 0,-1 0 0 0 0,0 0-1 0 0,0 1 1 0 0,0 1-1 0 0,-1-1 1 0 0,1 1 0 0 0,-1 0-1 0 0,1 1 1 0 0,-1-1 0 0 0,1 2-1 0 0,-7-1 6 0 0,-4-1 14 0 0,0 1-1 0 0,0 0 0 0 0,0 2 1 0 0,0 0-1 0 0,-1 1 1 0 0,1 1-1 0 0,1 1 1 0 0,-1 0-1 0 0,0 1 1 0 0,1 1-1 0 0,0 1 0 0 0,1 0 1 0 0,-1 1-1 0 0,1 1 1 0 0,1 0-1 0 0,0 2 1 0 0,0-1-1 0 0,1 2 0 0 0,-5 5-13 0 0,14-13 19 0 0,1 1 0 0 0,0 0 0 0 0,0 0 0 0 0,0 1 0 0 0,0-1 0 0 0,1 1 0 0 0,0 0 0 0 0,0 0 0 0 0,1 0 0 0 0,0 0 0 0 0,0 0 0 0 0,0 0 0 0 0,0 1-1 0 0,1-1 1 0 0,0 1 0 0 0,1-1 0 0 0,0 1 0 0 0,0-1 0 0 0,0 1 0 0 0,0-1 0 0 0,1 1 0 0 0,0-1 0 0 0,1 1-19 0 0,3 4 27 0 0,1 1 1 0 0,1-1-1 0 0,0-1 0 0 0,0 1 1 0 0,1-1-1 0 0,0 0 0 0 0,1-1 1 0 0,0 0-1 0 0,1 0 1 0 0,0-1-1 0 0,0 0 0 0 0,1-1 1 0 0,0 0-1 0 0,0 0 0 0 0,0-2 1 0 0,1 1-1 0 0,0-1 1 0 0,0-1-1 0 0,0 0 0 0 0,1-1 1 0 0,0 0-28 0 0,181 23-2543 0 0,-183-26 2186 0 0,0 0 0 0 0,0-1 0 0 0,-1-1 0 0 0,1 1 0 0 0,0-2 0 0 0,-1 1 1 0 0,0-2-1 0 0,1 1 0 0 0,-1-1 0 0 0,0-1 0 0 0,-1 0 0 0 0,2-1 357 0 0,17-10-1430 0 0</inkml:trace>
  <inkml:trace contextRef="#ctx0" brushRef="#br0" timeOffset="36220.597">3570 3601 1744 0 0,'-14'-1'5790'0'0,"64"0"-4743"0"0,178 1-2535 0 0,-227 0 610 0 0,-1 0-343 0 0,3-9-1398 0 0,8 0 1248 0 0</inkml:trace>
  <inkml:trace contextRef="#ctx0" brushRef="#br0" timeOffset="36715.31">3985 3434 1228 0 0,'62'-9'2944'0'0,"-60"10"-2822"0"0,11 2 188 0 0,-8 1-226 0 0,0 1 0 0 0,-1-1 0 0 0,0 1 0 0 0,1-1 0 0 0,-2 1 0 0 0,1 1 0 0 0,0-1 0 0 0,-1 0 0 0 0,0 1 0 0 0,0 0 0 0 0,-1 0 0 0 0,0-1-1 0 0,0 2 1 0 0,0-1 0 0 0,0 0 0 0 0,-1 0 0 0 0,0 0 0 0 0,-1 1 0 0 0,1-1 0 0 0,-1 0 0 0 0,-1 1 0 0 0,1-1 0 0 0,-1 0 0 0 0,0 1 0 0 0,0-1-1 0 0,-1 0 1 0 0,0 0 0 0 0,0 0 0 0 0,0 0 0 0 0,-1 0 0 0 0,1-1 0 0 0,-4 4-84 0 0,-19 58 1483 0 0,25-66-1347 0 0,0-1 4 0 0,2 3-154 0 0,1 0 0 0 0,-1 0 0 0 0,1 0 0 0 0,0 0 0 0 0,0 0 0 0 0,0-1 0 0 0,0 1 0 0 0,1-1-1 0 0,-1 0 1 0 0,1 0 0 0 0,-1 0 0 0 0,1-1 0 0 0,0 1 0 0 0,-1-1 0 0 0,1 0 0 0 0,0 0-1 0 0,0 0 1 0 0,0 0 0 0 0,0-1 0 0 0,0 0 0 0 0,0 1 0 0 0,0-1 0 0 0,0-1 0 0 0,0 1 0 0 0,0-1-1 0 0,4 0 15 0 0,107-28-3814 0 0,-91 19 2472 0 0,-1-1-28 0 0</inkml:trace>
  <inkml:trace contextRef="#ctx0" brushRef="#br0" timeOffset="37349.707">4484 3454 1392 0 0,'28'47'4200'0'0,"-15"-41"-4061"0"0,0 0 0 0 0,0-2 0 0 0,0 1 0 0 0,0-1 0 0 0,1-1 0 0 0,0-1 0 0 0,-1 0 0 0 0,1 0-1 0 0,0-1 1 0 0,9-1-139 0 0,-20-1 29 0 0,-1 0-1 0 0,1 1 0 0 0,-1-1 0 0 0,0 0 0 0 0,1-1 1 0 0,-1 1-1 0 0,0 0 0 0 0,0-1 0 0 0,0 1 0 0 0,0-1 1 0 0,0 1-1 0 0,0-1 0 0 0,0 0 0 0 0,0 0 1 0 0,-1 0-1 0 0,1 0 0 0 0,-1 0 0 0 0,1-1 0 0 0,-1 1 1 0 0,0 0-1 0 0,0 0 0 0 0,0-1 0 0 0,0 1 1 0 0,-1-1-1 0 0,1 1 0 0 0,0-1 0 0 0,-1 1 0 0 0,0-1 1 0 0,0-1-29 0 0,17-34 2435 0 0,-14 124-1932 0 0,-3-17-510 0 0,-14 226 298 0 0,11-277-210 0 0,0 0 0 0 0,-1 0 0 0 0,-1 0-1 0 0,-1-1 1 0 0,0 0 0 0 0,-2 0 0 0 0,1-1 0 0 0,-2 0 0 0 0,0 0 0 0 0,-1-1 0 0 0,-1 0 0 0 0,0 0 0 0 0,-1-2 0 0 0,-9 9-81 0 0,20-21 9 0 0,0 1 0 0 0,0 0 0 0 0,0-1 0 0 0,-1 1 0 0 0,1-1 0 0 0,-1 0 0 0 0,1 1 0 0 0,-1-1 0 0 0,1 0 0 0 0,-1 0 0 0 0,0 0 0 0 0,1 0 0 0 0,-1 0-1 0 0,0 0 1 0 0,0-1 0 0 0,0 1 0 0 0,0-1 0 0 0,0 1 0 0 0,1-1 0 0 0,-1 1 0 0 0,0-1 0 0 0,0 0 0 0 0,0 0 0 0 0,0 0 0 0 0,0 0 0 0 0,0-1 0 0 0,0 1 0 0 0,0 0 0 0 0,0-1 0 0 0,0 1 0 0 0,0-1 0 0 0,0 0 0 0 0,0 0 0 0 0,1 1 0 0 0,-1-1-1 0 0,0 0 1 0 0,1-1 0 0 0,-1 1 0 0 0,1 0 0 0 0,-1 0 0 0 0,1-1 0 0 0,-1 1 0 0 0,1-1 0 0 0,0 1 0 0 0,0-1 0 0 0,0 1 0 0 0,0-1 0 0 0,0 0 0 0 0,0 0 0 0 0,0 0 0 0 0,0 1 0 0 0,1-1 0 0 0,-1 0 0 0 0,1 0 0 0 0,-1 0 0 0 0,1 0 0 0 0,0 0 0 0 0,0-2-10 0 0,-1-11-60 0 0,1 0-1 0 0,0 0 0 0 0,1-1 1 0 0,1 1-1 0 0,0 0 0 0 0,1 0 1 0 0,1 1-1 0 0,0-1 0 0 0,1 1 1 0 0,1 0-1 0 0,0 0 0 0 0,1 0 0 0 0,0 1 1 0 0,1 0-1 0 0,5-5 62 0 0,11-13-841 0 0,2 0 0 0 0,1 3 0 0 0,2 0 0 0 0,0 1 0 0 0,2 2 0 0 0,1 1 0 0 0,18-9 841 0 0,-1-2-2328 0 0,-18 11 898 0 0</inkml:trace>
  <inkml:trace contextRef="#ctx0" brushRef="#br0" timeOffset="38547.481">5802 3777 1256 0 0,'0'0'511'0'0,"0"0"-64"0"0,0 0-40 0 0,0 0 72 0 0,0 0 69 0 0,0 0-61 0 0,0 0-95 0 0,0 0 55 0 0,0 0 37 0 0,0 0-9 0 0,0 0-28 0 0,0 0-54 0 0,0 0-71 0 0,0 0-12 0 0,3 0 25 0 0,79-23 512 0 0,190 3 122 0 0,203-7-2502 0 0,-445 21 382 0 0,-24 2-2681 0 0,-14 3 2476 0 0</inkml:trace>
  <inkml:trace contextRef="#ctx0" brushRef="#br0" timeOffset="38735.039">6083 3894 996 0 0,'34'25'3850'0'0,"41"-13"-2455"0"0,-60-11-930 0 0,213 3 1195 0 0,1-26-5892 0 0,-190 15 2706 0 0,0-1-14 0 0</inkml:trace>
  <inkml:trace contextRef="#ctx0" brushRef="#br0" timeOffset="39295.973">7560 3189 1056 0 0,'-6'-1'161'0'0,"0"1"0"0"0,1 0-1 0 0,-1 0 1 0 0,0 0 0 0 0,0 0 0 0 0,1 1 0 0 0,-1 0-1 0 0,0 0 1 0 0,1 1 0 0 0,-1 0 0 0 0,1 0 0 0 0,-1 0-1 0 0,1 0 1 0 0,0 1 0 0 0,0 0 0 0 0,0 0 0 0 0,0 1-1 0 0,1-1 1 0 0,-1 1 0 0 0,1 0 0 0 0,0 0 0 0 0,0 0-1 0 0,0 1 1 0 0,1-1 0 0 0,-1 1 0 0 0,1 0 0 0 0,1 0-1 0 0,-1 0 1 0 0,0 0 0 0 0,1 1 0 0 0,0-1 0 0 0,1 1-1 0 0,-1-1 1 0 0,0 3-161 0 0,2 27 309 0 0,1-1 0 0 0,2 1 0 0 0,1-1 0 0 0,2 0 0 0 0,1 0 0 0 0,2-1 0 0 0,1 0 0 0 0,9 19-309 0 0,9 35 421 0 0,-16-44-267 0 0,4 6-15 0 0,-2 1-1 0 0,-2 0 1 0 0,-2 1-1 0 0,-3 0 1 0 0,0 36-139 0 0,-7-79-67 0 0,0 1 1 0 0,0-1-1 0 0,-1 0 0 0 0,0 1 1 0 0,-1-1-1 0 0,0 0 0 0 0,0 0 1 0 0,-1 0-1 0 0,0 0 0 0 0,0-1 1 0 0,-1 1-1 0 0,0-1 0 0 0,0 1 1 0 0,-2 1 66 0 0,-72 25-5229 0 0,59-38 3943 0 0,-12-17 83 0 0</inkml:trace>
  <inkml:trace contextRef="#ctx0" brushRef="#br0" timeOffset="39717.681">7155 3857 1388 0 0,'5'-3'3788'0'0,"41"-12"-2769"0"0,135-4 750 0 0,1 7 1 0 0,146 12-1770 0 0,-149 1-272 0 0,-143-25-1613 0 0,35 4-1283 0 0,-58 16 2879 0 0</inkml:trace>
  <inkml:trace contextRef="#ctx0" brushRef="#br0" timeOffset="39920.035">8243 3751 3716 0 0,'0'-1'45'0'0,"0"1"-1"0"0,0-1 0 0 0,0 1 1 0 0,1-1-1 0 0,-1 1 0 0 0,0-1 1 0 0,1 1-1 0 0,-1-1 0 0 0,0 1 1 0 0,1-1-1 0 0,-1 1 0 0 0,0-1 1 0 0,1 1-1 0 0,-1 0 0 0 0,1-1 1 0 0,-1 1-1 0 0,1 0 0 0 0,-1-1 1 0 0,1 1-1 0 0,-1 0 0 0 0,1 0 1 0 0,-1 0-1 0 0,1-1 1 0 0,0 1-1 0 0,-1 0 0 0 0,1 0 1 0 0,-1 0-1 0 0,1 0 0 0 0,-1 0 1 0 0,1 0-1 0 0,0 0 0 0 0,-1 0 1 0 0,1 0-1 0 0,-1 0 0 0 0,1 0 1 0 0,-1 1-1 0 0,1-1 0 0 0,-1 0 1 0 0,1 0-1 0 0,-1 0 0 0 0,1 1 1 0 0,-1-1-1 0 0,1 0 0 0 0,-1 1 1 0 0,1-1-1 0 0,-1 0 0 0 0,1 1 1 0 0,-1-1-1 0 0,0 1 0 0 0,1-1 1 0 0,-1 1-1 0 0,0-1 0 0 0,1 1 1 0 0,-1-1-1 0 0,0 1 0 0 0,1-1 1 0 0,-1 1-1 0 0,0-1 0 0 0,0 1 1 0 0,0-1-1 0 0,0 1 0 0 0,0-1 1 0 0,0 1-1 0 0,1 0 0 0 0,-1-1 1 0 0,0 1-1 0 0,-1-1 0 0 0,1 1 1 0 0,0 0-45 0 0,-21 41 1393 0 0,14-29-1571 0 0,-114 264 1514 0 0,79-216-2263 0 0,-24-30-4414 0 0,56-31 4074 0 0</inkml:trace>
  <inkml:trace contextRef="#ctx0" brushRef="#br0" timeOffset="40169">7880 3876 1720 0 0,'10'-20'7578'0'0,"14"26"-5148"0"0,35 37-3293 0 0,-43-31 1728 0 0,276 218-925 0 0,-229-181-2744 0 0,-17-26-2167 0 0,-44-23 3610 0 0,-2 0-1 0 0</inkml:trace>
  <inkml:trace contextRef="#ctx0" brushRef="#br0" timeOffset="40604.901">8924 3219 1068 0 0,'-11'1'207'0'0,"1"0"0"0"0,-1 0-1 0 0,1 1 1 0 0,0 0 0 0 0,0 1 0 0 0,0 1 0 0 0,0-1-1 0 0,0 1 1 0 0,1 1 0 0 0,-1 0 0 0 0,1 0 0 0 0,1 1-1 0 0,-1 0 1 0 0,1 1 0 0 0,0-1 0 0 0,0 2-1 0 0,1-1 1 0 0,0 1 0 0 0,0 0 0 0 0,1 1 0 0 0,0-1-1 0 0,0 1 1 0 0,1 0 0 0 0,0 1 0 0 0,1-1-1 0 0,0 1 1 0 0,1 0 0 0 0,0 0 0 0 0,0 0 0 0 0,1 0-1 0 0,0 1 1 0 0,1-1 0 0 0,0 1 0 0 0,1 2-207 0 0,1 0 90 0 0,0 0 1 0 0,1 0 0 0 0,1-1-1 0 0,0 1 1 0 0,1 0 0 0 0,0-1-1 0 0,1 0 1 0 0,0 0 0 0 0,1 0-1 0 0,0-1 1 0 0,1 0-1 0 0,1 0 1 0 0,-1 0 0 0 0,2-1-1 0 0,-1 0 1 0 0,1-1 0 0 0,1 0-1 0 0,0-1 1 0 0,0 1 0 0 0,1-2-1 0 0,7 5-90 0 0,-5-4-478 0 0,0 0-1 0 0,0-1 1 0 0,1-1-1 0 0,0 0 1 0 0,0-1-1 0 0,0-1 1 0 0,1 0-1 0 0,0-1 1 0 0,-1 0 0 0 0,1-1-1 0 0,14 0 479 0 0,-4-6-1484 0 0,13-14 21 0 0</inkml:trace>
  <inkml:trace contextRef="#ctx0" brushRef="#br0" timeOffset="41039.162">9007 3391 1428 0 0,'71'-27'5015'0'0,"-59"27"-4960"0"0,0 1-1 0 0,-1 0 0 0 0,1 1 1 0 0,-1 1-1 0 0,1 0 0 0 0,-1 0 1 0 0,0 1-1 0 0,0 1 0 0 0,0 0 0 0 0,-1 0 1 0 0,0 1-1 0 0,0 0 0 0 0,0 1 1 0 0,-1 0-1 0 0,2 2-54 0 0,-7-6 40 0 0,0 1 0 0 0,0-1 1 0 0,0 1-1 0 0,-1 0 0 0 0,1 0 0 0 0,-1 1 0 0 0,0-1 1 0 0,0 1-1 0 0,-1-1 0 0 0,1 1 0 0 0,-1 0 1 0 0,0 0-1 0 0,0 0 0 0 0,-1 0 0 0 0,0 0 0 0 0,0 0 1 0 0,0 1-1 0 0,0-1 0 0 0,-1 0 0 0 0,0 0 0 0 0,0 1 1 0 0,0-1-1 0 0,-1 0 0 0 0,1 1 0 0 0,-1-1 0 0 0,-1 0 1 0 0,1 0-1 0 0,-1 0 0 0 0,0 0 0 0 0,0 0 1 0 0,0 0-1 0 0,-1-1 0 0 0,1 1 0 0 0,-1-1 0 0 0,-1 1 1 0 0,1-1-1 0 0,0 0 0 0 0,-1 0 0 0 0,0-1 0 0 0,0 1 1 0 0,0-1-1 0 0,0 0 0 0 0,-1 0 0 0 0,1 0 0 0 0,-1 0-40 0 0,-119 51 1146 0 0,123-53-1203 0 0,4-9-114 0 0,0 1 0 0 0,1 0 1 0 0,0 0-1 0 0,0 1 1 0 0,0-1-1 0 0,1 1 0 0 0,0 0 1 0 0,0 0-1 0 0,0 0 1 0 0,1 1-1 0 0,0 0 0 0 0,0 0 1 0 0,0 0-1 0 0,1 1 1 0 0,0 0-1 0 0,-1 0 1 0 0,7-2 170 0 0,9-8-629 0 0,85-53-2668 0 0,-70 48 2047 0 0</inkml:trace>
  <inkml:trace contextRef="#ctx0" brushRef="#br0" timeOffset="41212.013">9606 3317 1532 0 0,'-6'-1'145'0'0,"-1"-1"1"0"0,1 1-1 0 0,-1 1 0 0 0,0-1 1 0 0,1 1-1 0 0,-1 0 0 0 0,0 0 1 0 0,1 1-1 0 0,-1 0 0 0 0,0 0 1 0 0,1 1-1 0 0,-1 0 0 0 0,1 0 1 0 0,0 0-1 0 0,0 1 0 0 0,0 0 1 0 0,0 0-1 0 0,0 0 0 0 0,0 1 1 0 0,1 0-1 0 0,0 0 0 0 0,0 0 1 0 0,0 1-1 0 0,0 0 0 0 0,1 0 1 0 0,-1 0-1 0 0,1 0 0 0 0,1 1 1 0 0,-1 0-1 0 0,1-1 0 0 0,0 1 1 0 0,0 0-1 0 0,1 1 0 0 0,-1-1 1 0 0,2 0-1 0 0,-1 1 0 0 0,0 0-145 0 0,5 2 47 0 0,0 0 0 0 0,0-1 0 0 0,1 1 0 0 0,0-1-1 0 0,0 0 1 0 0,1-1 0 0 0,0 1 0 0 0,1-1 0 0 0,-1 0-1 0 0,1 0 1 0 0,1 0 0 0 0,-1-1 0 0 0,1 0 0 0 0,0-1 0 0 0,0 1-1 0 0,1-1 1 0 0,0-1 0 0 0,4 3-47 0 0,151 54-4137 0 0,-146-59 2686 0 0</inkml:trace>
  <inkml:trace contextRef="#ctx0" brushRef="#br0" timeOffset="41490.761">9964 3321 1336 0 0,'8'11'215'0'0,"0"2"0"0"0,0-1 0 0 0,-1 1 1 0 0,-1 0-1 0 0,0 0 0 0 0,-1 1 0 0 0,0 0 0 0 0,-1 0 0 0 0,0 0 0 0 0,-2 0 0 0 0,1 1 1 0 0,-2-1-1 0 0,0 1 0 0 0,-1-1 0 0 0,0 1 0 0 0,-1-1 0 0 0,0 1 0 0 0,-2-1 0 0 0,0 0 1 0 0,0 1-1 0 0,-1-1 0 0 0,-1-1 0 0 0,0 1 0 0 0,-1-1 0 0 0,0 0 0 0 0,-2 0 0 0 0,1 0 0 0 0,-1-1 1 0 0,-1-1-1 0 0,0 1 0 0 0,-1-1 0 0 0,0-1 0 0 0,0 0 0 0 0,-1 0 0 0 0,-1-1 0 0 0,1 0 1 0 0,-6 2-216 0 0,-33-3-889 0 0,49-8 756 0 0,0 0 0 0 0,0 0 1 0 0,0-1-1 0 0,0 1 0 0 0,0 0 0 0 0,0 0 0 0 0,0-1 0 0 0,0 1 1 0 0,0-1-1 0 0,0 1 0 0 0,0-1 0 0 0,0 0 0 0 0,0 1 1 0 0,0-1-1 0 0,1 0 0 0 0,-1 1 0 0 0,0-1 0 0 0,0 0 0 0 0,1 0 1 0 0,-1 0-1 0 0,0 0 0 0 0,1 0 0 0 0,-1 0 0 0 0,1 0 0 0 0,-1 0 1 0 0,1 0-1 0 0,0 0 0 0 0,-1 0 0 0 0,1 0 0 0 0,0 0 0 0 0,0 0 1 0 0,0 0-1 0 0,0 0 0 0 0,0 0 0 0 0,0 0 0 0 0,0 0 0 0 0,0-1 1 0 0,0 1-1 0 0,0 0 0 0 0,0 0 0 0 0,1 0 0 0 0,-1 0 0 0 0,1 0 1 0 0,-1 0-1 0 0,0 0 0 0 0,1 0 133 0 0,7-14-1313 0 0</inkml:trace>
  <inkml:trace contextRef="#ctx0" brushRef="#br0" timeOffset="41831.034">10437 3584 1516 0 0,'46'-3'14385'0'0,"-44"-6"-19357"0"0,0-3-2138 0 0,3 2 5569 0 0,-2 4 119 0 0</inkml:trace>
  <inkml:trace contextRef="#ctx0" brushRef="#br0" timeOffset="42266.789">11356 3071 1132 0 0,'-7'-1'154'0'0,"0"1"-1"0"0,1 0 1 0 0,-1 0 0 0 0,0 1-1 0 0,1 0 1 0 0,-1 0-1 0 0,1 1 1 0 0,-1 0 0 0 0,1 0-1 0 0,-1 0 1 0 0,1 1-1 0 0,0 0 1 0 0,0 0 0 0 0,0 0-1 0 0,1 1 1 0 0,-1 0 0 0 0,1 0-1 0 0,0 1 1 0 0,0-1-1 0 0,1 1 1 0 0,-1 0 0 0 0,1 0-1 0 0,0 1 1 0 0,0-1-1 0 0,0 1 1 0 0,1 0 0 0 0,0 0-1 0 0,0 0 1 0 0,1 0 0 0 0,0 1-1 0 0,0-1 1 0 0,0 0-1 0 0,1 1 1 0 0,0 0 0 0 0,0 1-154 0 0,-1 13 257 0 0,1-1 0 0 0,1 1 1 0 0,1-1-1 0 0,1 1 0 0 0,0-1 1 0 0,2 0-1 0 0,0 0 0 0 0,5 13-257 0 0,135 350 1834 0 0,-142-379-1912 0 0,-1 1-1 0 0,1-1 1 0 0,-1 1 0 0 0,0-1 0 0 0,0 1-1 0 0,-1 0 1 0 0,1 0 0 0 0,-1-1 0 0 0,0 1-1 0 0,-1 0 1 0 0,1 0 0 0 0,-1-1 0 0 0,0 1-1 0 0,0 0 1 0 0,0-1 0 0 0,-1 1 0 0 0,1-1-1 0 0,-1 1 1 0 0,0-1 0 0 0,0 0 0 0 0,-1 0-1 0 0,1 0 1 0 0,-1 0 0 0 0,0 0 0 0 0,0-1-1 0 0,-1 1 1 0 0,1-1 0 0 0,-1 0-1 0 0,1 0 1 0 0,-1 0 0 0 0,0 0 0 0 0,0-1-1 0 0,0 1 1 0 0,0-1 0 0 0,-1 0 0 0 0,1-1-1 0 0,-1 1 1 0 0,1-1 0 0 0,-1 1 0 0 0,-3-1 78 0 0,-83-12-3997 0 0,59-6 2747 0 0</inkml:trace>
  <inkml:trace contextRef="#ctx0" brushRef="#br0" timeOffset="42516.601">10915 3609 1748 0 0,'-7'-4'4231'0'0,"55"-13"-2934"0"0,292-25 280 0 0,-111 37-7019 0 0,-210 5 4203 0 0</inkml:trace>
  <inkml:trace contextRef="#ctx0" brushRef="#br0" timeOffset="42791.67">11681 3531 1532 0 0,'42'54'6267'0'0,"28"21"-6733"0"0,30-44-3894 0 0,-77-28 2871 0 0</inkml:trace>
  <inkml:trace contextRef="#ctx0" brushRef="#br0" timeOffset="43059.841">12161 3569 1700 0 0,'-28'-15'5712'0'0,"-8"32"-4223"0"0,11 8-1256 0 0,1 1 1 0 0,2 1-1 0 0,1 1 1 0 0,1 1-1 0 0,1 0 0 0 0,1 2 1 0 0,2 0-1 0 0,-12 33-233 0 0,-3-1-337 0 0,20-36-152 0 0,-15 28-1348 0 0,0-34-3143 0 0,25-21 3471 0 0</inkml:trace>
  <inkml:trace contextRef="#ctx0" brushRef="#br0" timeOffset="43805.16">12442 3122 924 0 0,'7'2'178'0'0,"0"1"0"0"0,-1-1-1 0 0,1 1 1 0 0,-1 0 0 0 0,1 0 0 0 0,-1 1-1 0 0,0 0 1 0 0,-1 0 0 0 0,1 0-1 0 0,-1 1 1 0 0,1 0 0 0 0,-1 0 0 0 0,-1 0-1 0 0,1 1 1 0 0,-1 0 0 0 0,0 0 0 0 0,0 0-1 0 0,0 1-177 0 0,37 41 401 0 0,-38-44-394 0 0,1-1-1 0 0,-1 0 1 0 0,1 0-1 0 0,0 0 1 0 0,0 0-1 0 0,0-1 1 0 0,1 1-1 0 0,-1-1 1 0 0,0 0-1 0 0,1 0 1 0 0,0-1-1 0 0,-1 1 1 0 0,1-1-1 0 0,0 0 1 0 0,0-1-1 0 0,-1 1 1 0 0,1-1-1 0 0,0 0 1 0 0,0 0-1 0 0,0 0 1 0 0,0 0-1 0 0,0-1 1 0 0,-1 0-1 0 0,1 0 0 0 0,0-1 1 0 0,-1 1-1 0 0,1-1 1 0 0,-1 0-1 0 0,1 0 1 0 0,-1-1-1 0 0,0 1 1 0 0,0-1-1 0 0,0 0 1 0 0,0 0-1 0 0,0 0 1 0 0,1-2-7 0 0,41-77 487 0 0,-46 81-380 0 0,0 1 28 0 0,-13-32 798 0 0,13 33-920 0 0,0-1 0 0 0,0 0 0 0 0,-1 1 0 0 0,1-1 0 0 0,0 1 0 0 0,0-1 0 0 0,0 1 0 0 0,0-1 0 0 0,0 0 0 0 0,0 1-1 0 0,-1-1 1 0 0,1 1 0 0 0,0-1 0 0 0,0 0 0 0 0,-1 1 0 0 0,1-1 0 0 0,0 0 0 0 0,0 1 0 0 0,-1-1 0 0 0,1 0 0 0 0,-1 1 0 0 0,1-1 0 0 0,0 0 0 0 0,-1 0 0 0 0,1 1 0 0 0,0-1 0 0 0,-1 0 0 0 0,1 0 0 0 0,-1 0 0 0 0,1 0 0 0 0,-1 1 0 0 0,1-1 0 0 0,0 0 0 0 0,-1 0 0 0 0,1 0-1 0 0,-1 0 1 0 0,1 0 0 0 0,-1 0 0 0 0,1 0 0 0 0,-1 0 0 0 0,1 0 0 0 0,0-1 0 0 0,-1 1 0 0 0,1 0 0 0 0,-1 0 0 0 0,1 0 0 0 0,-1 0 0 0 0,1-1 0 0 0,0 1 0 0 0,-1 0 0 0 0,1 0 0 0 0,0-1 0 0 0,-1 1 0 0 0,1 0 0 0 0,0-1 0 0 0,-1 1 0 0 0,1 0 0 0 0,0-1 0 0 0,0 1 0 0 0,-1 0-1 0 0,1-1 1 0 0,0 1 0 0 0,0-1-13 0 0,-4 13 19 0 0,-38 229 643 0 0,16-52 82 0 0,-22-85 1811 0 0,36-138-1790 0 0,17 6-1042 0 0,1 0 0 0 0,2 0 0 0 0,0 1 0 0 0,2 0 0 0 0,1 1 0 0 0,1 0 0 0 0,2 1 0 0 0,0 1-1 0 0,2 0 1 0 0,0 0 0 0 0,2 2 0 0 0,0 0 0 0 0,1 1 0 0 0,4-1 277 0 0,87-95-4623 0 0,-91 88 3328 0 0</inkml:trace>
  <inkml:trace contextRef="#ctx0" brushRef="#br0" timeOffset="44067.717">12149 3026 2616 0 0,'-10'13'310'0'0,"0"1"0"0"0,1 0-1 0 0,0 0 1 0 0,2 1 0 0 0,-1 0 0 0 0,2 0-1 0 0,0 1 1 0 0,1 0 0 0 0,1 0-1 0 0,0 0 1 0 0,1 1 0 0 0,1-1 0 0 0,0 1-1 0 0,1 0 1 0 0,1 3-310 0 0,6 3 135 0 0,0 0 0 0 0,1 0 0 0 0,1-1 1 0 0,1 0-1 0 0,1 0 0 0 0,1-1 0 0 0,0-1 0 0 0,2 0 0 0 0,1 0 0 0 0,0-2 1 0 0,1 0-1 0 0,1 0 0 0 0,1-1 0 0 0,0-1 0 0 0,1-1 0 0 0,1-1 0 0 0,0 0 1 0 0,1-1-1 0 0,1-1 0 0 0,20 8-135 0 0,122 45-1589 0 0,-148-61 1000 0 0,1-2 1 0 0,0 0-1 0 0,0 0 1 0 0,0-2-1 0 0,0 0 1 0 0,0-1-1 0 0,0 0 1 0 0,0-2 0 0 0,12-2 588 0 0,16-7-1524 0 0</inkml:trace>
  <inkml:trace contextRef="#ctx0" brushRef="#br0" timeOffset="44317.743">13322 2911 1544 0 0,'14'15'380'0'0,"-2"1"0"0"0,0 1 0 0 0,0 0 0 0 0,-2 0 0 0 0,0 1 0 0 0,-1 1 0 0 0,-1-1 0 0 0,-1 2 0 0 0,0-1 0 0 0,-1 1 0 0 0,-2 0 0 0 0,0 0 0 0 0,-1 0 0 0 0,-1 0 0 0 0,0 1 0 0 0,-2-1 0 0 0,0 1 0 0 0,-2-1 0 0 0,0 2-380 0 0,1 0 54 0 0,0 0 0 0 0,-2 0 1 0 0,0-1-1 0 0,-1 1 0 0 0,-1-1 0 0 0,-1 0 0 0 0,-1 0 0 0 0,-1 0 1 0 0,-1-1-1 0 0,-1 0 0 0 0,0-1 0 0 0,-1 0 0 0 0,-2-1 0 0 0,0 0 0 0 0,0-1 1 0 0,-2-1-1 0 0,0 0 0 0 0,-1 0 0 0 0,0-2 0 0 0,-1 0 0 0 0,-1-1 1 0 0,-4 2-55 0 0,20-14-219 0 0,0 1 1 0 0,0-1 0 0 0,-1 0 0 0 0,1 0 0 0 0,0 0 0 0 0,-1 0 0 0 0,1 0 0 0 0,-1 0-1 0 0,1 0 1 0 0,-1-1 0 0 0,1 0 0 0 0,-1 1 0 0 0,1-1 0 0 0,-1 0 0 0 0,1 0 0 0 0,-1 0-1 0 0,1-1 1 0 0,-1 1 0 0 0,0 0 0 0 0,1-1 0 0 0,0 0 0 0 0,-1 0 0 0 0,1 0 0 0 0,-1 0-1 0 0,1 0 1 0 0,0 0 0 0 0,0 0 0 0 0,-1-1 0 0 0,1 1 0 0 0,0-1 0 0 0,0 0 218 0 0,-8-16-1114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2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45 197 904 0 0,'11'-6'3962'0'0,"0"3"481"0"0,-12 24-3943 0 0,31 203-183 0 0,-4 28-171 0 0,-26-250-106 0 0,2 17-1654 0 0,-11-38-3588 0 0,7 12 4034 0 0</inkml:trace>
  <inkml:trace contextRef="#ctx0" brushRef="#br0" timeOffset="496.726">22 370 2104 0 0,'-4'-7'201'0'0,"1"-1"-1"0"0,0 0 1 0 0,0 0-1 0 0,1 0 1 0 0,0-1-1 0 0,0 1 1 0 0,1 0-1 0 0,0-1 1 0 0,1 1-1 0 0,-1-1 1 0 0,2 1-1 0 0,-1-1 1 0 0,1 1-1 0 0,0-1 1 0 0,1 1-1 0 0,0 0 1 0 0,1-1-1 0 0,-1 1 1 0 0,1 0-1 0 0,1 1 1 0 0,0-1-1 0 0,0 1 1 0 0,0-1-1 0 0,1 1 1 0 0,0 0 0 0 0,0 1-1 0 0,7-7-200 0 0,6-2 60 0 0,0 0-1 0 0,1 1 1 0 0,1 1-1 0 0,0 1 1 0 0,0 0-1 0 0,2 2 1 0 0,-1 0-1 0 0,1 2 1 0 0,0 0-1 0 0,1 2 1 0 0,0 0-1 0 0,0 1 1 0 0,0 2-1 0 0,1 0 1 0 0,-1 2-1 0 0,15 0-59 0 0,-35 2-1 0 0,0 0 0 0 0,1 1 0 0 0,-1-1 1 0 0,0 0-1 0 0,0 1 0 0 0,0 0 0 0 0,-1 0 0 0 0,1 0 0 0 0,0 0 0 0 0,-1 0 0 0 0,1 0 0 0 0,-1 1 1 0 0,0-1-1 0 0,0 1 0 0 0,0 0 0 0 0,0 0 0 0 0,0-1 0 0 0,0 1 0 0 0,-1 0 0 0 0,0 1 0 0 0,1-1 1 0 0,-1 0-1 0 0,0 0 0 0 0,-1 0 0 0 0,1 1 0 0 0,0-1 0 0 0,-1 0 0 0 0,0 1 0 0 0,0-1 0 0 0,0 1 1 0 0,0-1-1 0 0,0 0 0 0 0,-1 1 0 0 0,0-1 0 0 0,1 0 0 0 0,-1 1 0 0 0,0-1 0 0 0,-1 0 0 0 0,1 0 1 0 0,-1 0-1 0 0,1 0 0 0 0,-1 0 0 0 0,0 0 0 0 0,0-1 0 0 0,0 1 1 0 0,-9 15-3 0 0,0-1 0 0 0,-2-1 0 0 0,1 0-1 0 0,-2 0 1 0 0,0-2 0 0 0,-1 0 0 0 0,-1 0 0 0 0,0-1 0 0 0,0-1-1 0 0,-1-1 1 0 0,-1 0 0 0 0,0-2 0 0 0,0 0 0 0 0,-1-1 0 0 0,0 0-1 0 0,-5 0 4 0 0,-7 6 85 0 0,-74 35 988 0 0,201-7-223 0 0,45 98-657 0 0,-79-69-344 0 0,-52-60 95 0 0,105 96-2294 0 0,-24-58-2719 0 0,-70-44 3727 0 0</inkml:trace>
  <inkml:trace contextRef="#ctx0" brushRef="#br0" timeOffset="1027.097">1071 517 916 0 0,'-22'-16'4547'0'0,"-27"23"-2749"0"0,24 6-1622 0 0,0 1 0 0 0,2 1 0 0 0,-1 1 0 0 0,2 1 0 0 0,1 2 0 0 0,0 0 0 0 0,1 1 0 0 0,1 0 0 0 0,1 2 0 0 0,1 0 0 0 0,0 1 0 0 0,2 1 0 0 0,1 1 0 0 0,1 0 0 0 0,1 0 0 0 0,2 1 0 0 0,-1 3-176 0 0,-19 30 151 0 0,-70 100-2377 0 0,98-158 2016 0 0,-1 1 1 0 0,1-1-1 0 0,-1 1 0 0 0,1-1 0 0 0,-1 0 1 0 0,0 0-1 0 0,1 0 0 0 0,-1 0 0 0 0,0-1 1 0 0,0 1-1 0 0,1-1 0 0 0,-1 0 1 0 0,0 0-1 0 0,0 0 0 0 0,0 0 0 0 0,0 0 1 0 0,0-1-1 0 0,1 1 0 0 0,-1-1 0 0 0,0 1 1 0 0,0-1-1 0 0,1 0 0 0 0,-1 0 0 0 0,1-1 1 0 0,-1 1-1 0 0,1 0 0 0 0,-1-1 1 0 0,-1-1 209 0 0,-13-15-1446 0 0</inkml:trace>
  <inkml:trace contextRef="#ctx0" brushRef="#br0" timeOffset="1278.173">625 527 2064 0 0,'6'-6'2125'0'0,"16"10"2850"0"0,-14 4-5059 0 0,112 112 1207 0 0,5 5-1736 0 0,-55-33-4369 0 0,-65-85 3789 0 0,0-4-10 0 0</inkml:trace>
  <inkml:trace contextRef="#ctx0" brushRef="#br0" timeOffset="1620.152">1332 729 2164 0 0,'-11'9'2902'0'0,"-21"35"-2219"0"0,-28 85-199 0 0,37-110-3663 0 0,14-17 2005 0 0</inkml:trace>
  <inkml:trace contextRef="#ctx0" brushRef="#br0" timeOffset="1868.318">1117 745 1100 0 0,'19'3'5280'0'0,"27"24"-4688"0"0,-27-15-97 0 0,148 76 210 0 0,-109-60-5261 0 0,-54-26 3212 0 0</inkml:trace>
  <inkml:trace contextRef="#ctx0" brushRef="#br0" timeOffset="2148.226">1487 692 3116 0 0,'12'-8'5469'0'0,"22"32"-5048"0"0,-27-17-52 0 0,36 29-252 0 0,18 14-1234 0 0,-17-29-4888 0 0,-39-21 4671 0 0</inkml:trace>
  <inkml:trace contextRef="#ctx0" brushRef="#br0" timeOffset="2412.34">1825 672 1412 0 0,'-29'4'4649'0'0,"-11"39"-3440"0"0,38-41-1060 0 0,-108 208 1974 0 0,60-98-1646 0 0,29-65-703 0 0,-12 18-1408 0 0,-21-16-3398 0 0,52-48 3861 0 0</inkml:trace>
  <inkml:trace contextRef="#ctx0" brushRef="#br0" timeOffset="2829.699">2038 292 1152 0 0,'6'-6'6045'0'0,"-2"1"-4082"0"0,-4 3-3683 0 0,-6 5-3340 0 0,4-1 3808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1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61 868 0 0,'0'-3'90'0'0,"-1"0"1"0"0,0 1-1 0 0,1-1 0 0 0,-1 0 0 0 0,0 0 0 0 0,0 0 1 0 0,0 1-1 0 0,-1-1 0 0 0,1 1 0 0 0,-1-1 1 0 0,1 1-1 0 0,-1-1 0 0 0,0 1 0 0 0,0 0 0 0 0,0 0 1 0 0,0 0-1 0 0,0 0 0 0 0,-1 0 0 0 0,1 0 1 0 0,0 1-1 0 0,-1-1 0 0 0,0 1 0 0 0,1-1 0 0 0,-1 1 1 0 0,0 0-1 0 0,1 0 0 0 0,-1 1 0 0 0,0-1 1 0 0,0 0-1 0 0,0 1 0 0 0,0 0 0 0 0,0-1 0 0 0,0 1 1 0 0,0 0-1 0 0,0 1 0 0 0,0-1 0 0 0,1 0 1 0 0,-1 1-1 0 0,0 0 0 0 0,0 0 0 0 0,0 0 0 0 0,0 0-90 0 0,-14-1 487 0 0,1 3-340 0 0,-1 1 0 0 0,1 0 0 0 0,0 1 1 0 0,0 0-1 0 0,0 2 0 0 0,1 0 0 0 0,0 1 0 0 0,0 0 1 0 0,1 1-1 0 0,0 0 0 0 0,0 2 0 0 0,1-1 0 0 0,1 2 1 0 0,-2 1-148 0 0,8-8 53 0 0,1 0 1 0 0,0 1-1 0 0,1-1 1 0 0,-1 1-1 0 0,1 0 1 0 0,0 0-1 0 0,0 0 1 0 0,1 0-1 0 0,0 1 1 0 0,0 0-1 0 0,0-1 1 0 0,1 1-1 0 0,0 0 1 0 0,0 0-1 0 0,1 1 1 0 0,0-1-1 0 0,0 0 1 0 0,1 0-1 0 0,0 0 1 0 0,0 1 0 0 0,0-1-1 0 0,1 0 1 0 0,0 0-1 0 0,1 1 1 0 0,0-1-1 0 0,0 0 1 0 0,0-1-1 0 0,1 1 1 0 0,0 0-1 0 0,0-1 1 0 0,1 1-1 0 0,0-1 1 0 0,0 0-1 0 0,0 0 1 0 0,1-1-1 0 0,-1 1 1 0 0,2-1-1 0 0,-1 0 1 0 0,0 0-1 0 0,1-1 1 0 0,3 2-54 0 0,15 10-52 0 0,1-1 0 0 0,0 0 1 0 0,1-3-1 0 0,1 0 0 0 0,0-1 1 0 0,1-2-1 0 0,0-1 0 0 0,0-1 0 0 0,1-1 52 0 0,157 15-4726 0 0,-159-20 3332 0 0,0-1-3 0 0</inkml:trace>
  <inkml:trace contextRef="#ctx0" brushRef="#br0" timeOffset="1590.301">44 311 848 0 0,'0'0'1012'0'0,"0"0"-76"0"0,0 0-204 0 0,0 0-136 0 0,0 0-76 0 0,0 0-56 0 0,25-30-63 0 0,-7 30-5 0 0,46-5-132 0 0,-18 2-176 0 0,8 3-8 0 0,-1-2-580 0 0,-3 2-537 0 0,3-1 69 0 0,-1-6 48 0 0,-1 0-392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4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17 249 1600 0 0,'-17'-1'5085'0'0,"31"0"-3301"0"0,26 0-1406 0 0,278-38 1091 0 0,-279 34-1929 0 0,-52 3-694 0 0,8-18-4766 0 0,6 14 4554 0 0</inkml:trace>
  <inkml:trace contextRef="#ctx0" brushRef="#br0" timeOffset="313.883">570 12 1292 0 0,'4'-1'119'0'0,"-1"-1"0"0"0,1 1 0 0 0,0-1 0 0 0,-1 1 0 0 0,1 1 0 0 0,0-1 0 0 0,0 0 0 0 0,0 1 0 0 0,0 0 0 0 0,-1 0-1 0 0,1 0 1 0 0,0 0 0 0 0,0 1 0 0 0,0-1 0 0 0,0 1 0 0 0,-1 0 0 0 0,1 0 0 0 0,0 1 0 0 0,-1-1 0 0 0,1 1 0 0 0,-1 0 0 0 0,1 0 0 0 0,-1 0 0 0 0,0 0 0 0 0,0 0 0 0 0,0 1 0 0 0,0-1 0 0 0,0 1-1 0 0,0 0 1 0 0,-1 0 0 0 0,1 0 0 0 0,-1 0 0 0 0,0 0 0 0 0,0 1 0 0 0,0-1 0 0 0,-1 1 0 0 0,1-1 0 0 0,0 4-119 0 0,2 0 77 0 0,-1 0 0 0 0,-1 1 1 0 0,1-1-1 0 0,-1 1 0 0 0,0 0 0 0 0,-1 0 1 0 0,0 0-1 0 0,0 0 0 0 0,-1 0 0 0 0,1 0 0 0 0,-2 0 1 0 0,1 0-1 0 0,-1 0 0 0 0,-1 0 0 0 0,1-1 1 0 0,-1 1-1 0 0,-1 0 0 0 0,-1 3-77 0 0,-59 79 733 0 0,131-133-3101 0 0,-22 6 328 0 0,-22 17 833 0 0</inkml:trace>
  <inkml:trace contextRef="#ctx0" brushRef="#br0" timeOffset="580.431">947 7 1544 0 0,'-61'-6'3633'0'0,"-18"71"-2523"0"0,76-60-1077 0 0,0 0-1 0 0,1 0 1 0 0,-1 0-1 0 0,1 0 1 0 0,0 1-1 0 0,0-1 0 0 0,0 1 1 0 0,1 0-1 0 0,0-1 1 0 0,0 1-1 0 0,1 0 1 0 0,-1 0-1 0 0,1-1 1 0 0,0 1-1 0 0,1 0 1 0 0,-1 0-1 0 0,1 0 0 0 0,1-1 1 0 0,-1 1-1 0 0,1-1 1 0 0,0 1-1 0 0,0-1 1 0 0,0 1-1 0 0,1-1 1 0 0,0 0-1 0 0,0 0 0 0 0,0 0 1 0 0,1-1-1 0 0,-1 1 1 0 0,1-1-1 0 0,0 0 1 0 0,0 0-1 0 0,1 0 1 0 0,-1 0-1 0 0,4 1-32 0 0,3 4-269 0 0,1 0 0 0 0,1-1 0 0 0,-1-1 0 0 0,1 0 0 0 0,0 0 0 0 0,1-1 0 0 0,0-1 0 0 0,0 0 0 0 0,0-1 0 0 0,0-1 0 0 0,1 0 0 0 0,-1-1 0 0 0,10 1 269 0 0,-2-3-1194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3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30 427 916 0 0,'-16'77'4205'0'0,"2"115"-1691"0"0,15-184-2448 0 0,-1 0 0 0 0,2 0 1 0 0,-1 0-1 0 0,1-1 0 0 0,0 1 0 0 0,1 0 1 0 0,-1-1-1 0 0,2 0 0 0 0,-1 0 1 0 0,1 1-1 0 0,0-2 0 0 0,0 1 0 0 0,1-1 1 0 0,0 1-1 0 0,0-1 0 0 0,1 0 0 0 0,3 2-66 0 0,-6-6-150 0 0,0-1-1 0 0,0 0 0 0 0,0 0 0 0 0,0 0 0 0 0,1-1 0 0 0,-1 1 0 0 0,0-1 0 0 0,0 1 0 0 0,0-1 0 0 0,1 0 0 0 0,-1 0 0 0 0,0-1 0 0 0,0 1 0 0 0,1-1 0 0 0,-1 0 0 0 0,0 0 0 0 0,0 0 0 0 0,0 0 0 0 0,0 0 0 0 0,0 0 0 0 0,0-1 0 0 0,0 0 0 0 0,-1 1 0 0 0,1-1 0 0 0,0 0 0 0 0,-1 0 0 0 0,0-1 0 0 0,1 1 0 0 0,-1 0 0 0 0,0-1 0 0 0,0 1 0 0 0,0-1 0 0 0,-1 0 1 0 0,1 0-1 0 0,-1 0 0 0 0,1 0 0 0 0,0-2 151 0 0,4-18-1404 0 0</inkml:trace>
  <inkml:trace contextRef="#ctx0" brushRef="#br0" timeOffset="353.789">80 195 840 0 0,'21'-25'8341'0'0,"-27"-6"-5372"0"0,29 41-11680 0 0,-16-9 7376 0 0</inkml:trace>
  <inkml:trace contextRef="#ctx0" brushRef="#br0" timeOffset="1200.402">357 512 1316 0 0,'0'1'54'0'0,"0"-1"1"0"0,0 1-1 0 0,0 0 1 0 0,0 0-1 0 0,0-1 0 0 0,0 1 1 0 0,0 0-1 0 0,0-1 0 0 0,0 1 1 0 0,0 0-1 0 0,0 0 0 0 0,0-1 1 0 0,0 1-1 0 0,0 0 0 0 0,1 0 1 0 0,-1-1-1 0 0,0 1 0 0 0,1 0 1 0 0,-1-1-1 0 0,0 1 0 0 0,1-1 1 0 0,-1 1-1 0 0,1 0 0 0 0,-1-1 1 0 0,1 1-1 0 0,-1-1 0 0 0,1 1 1 0 0,-1-1-1 0 0,1 0 1 0 0,0 1-1 0 0,-1-1 0 0 0,1 1 1 0 0,0-1-1 0 0,-1 0 0 0 0,1 0 1 0 0,0 1-1 0 0,-1-1 0 0 0,1 0 1 0 0,0 0-1 0 0,0 0 0 0 0,-1 0 1 0 0,1 0-1 0 0,0 0 0 0 0,0 0 1 0 0,-1 0-1 0 0,1 0 0 0 0,0 0 1 0 0,-1 0-1 0 0,1 0 0 0 0,0-1 1 0 0,0 1-1 0 0,-1 0 1 0 0,1 0-1 0 0,0-1 0 0 0,-1 1 1 0 0,1-1-1 0 0,-1 1 0 0 0,1 0 1 0 0,0-1-1 0 0,-1 1 0 0 0,1-1 1 0 0,-1 1-1 0 0,1-1 0 0 0,-1 0 1 0 0,1 1-1 0 0,-1-1 0 0 0,0 1 1 0 0,1-1-1 0 0,-1 0-54 0 0,40 61-159 0 0,-31-44 404 0 0,-1 1-1 0 0,0 0 1 0 0,-2 1 0 0 0,0-1-1 0 0,-1 1 1 0 0,0 1-1 0 0,-2-1 1 0 0,0 0 0 0 0,-1 1-1 0 0,-1 4-244 0 0,-1-22 204 0 0,0-1 62 0 0,0 18 1189 0 0,2-22-1099 0 0,2-19-453 0 0,0 1 0 0 0,2-1-1 0 0,0 1 1 0 0,1 0 0 0 0,2 1 0 0 0,0 0-1 0 0,1 1 1 0 0,1-1 0 0 0,1 2-1 0 0,1 0 1 0 0,0 0 0 0 0,1 1 0 0 0,1 1-1 0 0,1 0 1 0 0,1 2 0 0 0,0-1 0 0 0,1 2-1 0 0,0 1 1 0 0,18-10 97 0 0,-35 23-15 0 0,1 1 1 0 0,0 0-1 0 0,0 0 1 0 0,-1 0-1 0 0,1 0 0 0 0,-1 0 1 0 0,1 0-1 0 0,-1 0 0 0 0,1 0 1 0 0,-1 1-1 0 0,1-1 0 0 0,-1 0 1 0 0,0 1-1 0 0,0-1 1 0 0,0 1-1 0 0,0 0 0 0 0,0-1 1 0 0,0 1-1 0 0,0 0 0 0 0,-1 0 1 0 0,1-1-1 0 0,0 1 1 0 0,-1 0-1 0 0,0 0 0 0 0,1 0 1 0 0,-1 0-1 0 0,0 0 0 0 0,0-1 1 0 0,0 1-1 0 0,0 0 0 0 0,0 0 1 0 0,-1 0-1 0 0,1 0 1 0 0,0 0-1 0 0,-1 0 0 0 0,0-1 1 0 0,1 1-1 0 0,-1 0 0 0 0,0 0 1 0 0,0-1-1 0 0,0 1 15 0 0,1 9-37 0 0,-11 110 23 0 0,9-117 7 0 0,1 0 1 0 0,0 1-1 0 0,-1-1 1 0 0,2 0-1 0 0,-1 0 1 0 0,0 0-1 0 0,1 1 0 0 0,0-1 1 0 0,0 0-1 0 0,0 1 1 0 0,0-1-1 0 0,1 0 1 0 0,0 1-1 0 0,0-1 1 0 0,0 0-1 0 0,0 0 1 0 0,1 0-1 0 0,-1 0 1 0 0,1 0-1 0 0,0 0 1 0 0,0-1-1 0 0,0 1 1 0 0,1 0-1 0 0,0-1 1 0 0,-1 0-1 0 0,2 1 7 0 0,6 8-153 0 0,-6-8-16 0 0,1 1-1 0 0,0-1 1 0 0,1 0-1 0 0,-1-1 1 0 0,1 1 0 0 0,0-1-1 0 0,0 0 1 0 0,0-1 0 0 0,0 1-1 0 0,0-1 1 0 0,0 0-1 0 0,1-1 1 0 0,-1 1 0 0 0,1-1-1 0 0,-1-1 1 0 0,1 1 0 0 0,-1-1-1 0 0,1 0 1 0 0,-1-1-1 0 0,1 0 1 0 0,-1 0 0 0 0,1 0-1 0 0,-1 0 170 0 0,39-15-1420 0 0</inkml:trace>
  <inkml:trace contextRef="#ctx0" brushRef="#br0" timeOffset="2194.307">1177 562 1008 0 0,'-12'-3'170'0'0,"0"0"0"0"0,0 1 0 0 0,-1 0-1 0 0,1 1 1 0 0,0 0 0 0 0,-1 1 0 0 0,1 0 0 0 0,-1 1 0 0 0,1 1-1 0 0,0 0 1 0 0,-1 1 0 0 0,1 0 0 0 0,0 0 0 0 0,1 2 0 0 0,-1-1-1 0 0,1 1 1 0 0,0 1 0 0 0,0 0 0 0 0,0 1 0 0 0,1 0 0 0 0,0 0-1 0 0,1 1 1 0 0,-1 1 0 0 0,1-1 0 0 0,1 2 0 0 0,0-1 0 0 0,0 1-1 0 0,1 0 1 0 0,0 0 0 0 0,1 1 0 0 0,0 0 0 0 0,1 0 0 0 0,-1 3-170 0 0,4-10 20 0 0,1 0 1 0 0,-1 0 0 0 0,1 0-1 0 0,0 0 1 0 0,0 1 0 0 0,1-1-1 0 0,-1 0 1 0 0,1 0 0 0 0,0 1 0 0 0,0-1-1 0 0,0 0 1 0 0,1 0 0 0 0,-1 1-1 0 0,1-1 1 0 0,0 0 0 0 0,1 0-1 0 0,-1 0 1 0 0,0 0 0 0 0,1 0-1 0 0,0 0 1 0 0,0-1 0 0 0,0 1 0 0 0,1 0-1 0 0,-1-1 1 0 0,1 0 0 0 0,0 0-1 0 0,0 1 1 0 0,0-2 0 0 0,0 1-1 0 0,0 0 1 0 0,1-1 0 0 0,-1 1-1 0 0,1-1 1 0 0,0 0 0 0 0,0 0 0 0 0,0 0-1 0 0,-1-1 1 0 0,2 1 0 0 0,-1-1-1 0 0,0 0 1 0 0,0 0 0 0 0,0-1-1 0 0,0 1 1 0 0,1-1 0 0 0,-1 0-1 0 0,0 0 1 0 0,0 0 0 0 0,1-1 0 0 0,-1 0-1 0 0,0 1 1 0 0,0-1 0 0 0,0-1-1 0 0,0 1 1 0 0,0-1 0 0 0,0 1-1 0 0,0-1-20 0 0,10-2-67 0 0,0 0 0 0 0,0 0 0 0 0,0-1 0 0 0,-1-1 0 0 0,0 0 0 0 0,-1 0 0 0 0,1-2 0 0 0,-1 0 0 0 0,0 0 0 0 0,-1-1 0 0 0,0 0 0 0 0,0-1 0 0 0,-1 0 0 0 0,-1-1 0 0 0,0 0 0 0 0,0 0 0 0 0,-1-1 0 0 0,0 0 0 0 0,-1-1 0 0 0,0 0 0 0 0,-1 0 0 0 0,0-2 67 0 0,9-30 176 0 0,-2-1 0 0 0,-2 0 1 0 0,-2-1-1 0 0,-2 0 0 0 0,-2 0 1 0 0,-1-36-177 0 0,-34 3 2101 0 0,11 116-1602 0 0,12-8-466 0 0,1 1 0 0 0,1 0 0 0 0,2 0 0 0 0,1 0 0 0 0,1 0 1 0 0,1 1-1 0 0,2-1 0 0 0,1 0 0 0 0,1 0 0 0 0,1 0 0 0 0,2-1 0 0 0,1 1 0 0 0,1-2 0 0 0,12 24-33 0 0,-17-40-45 0 0,0 0 0 0 0,1-1-1 0 0,0 0 1 0 0,1 0 0 0 0,0 0-1 0 0,1-1 1 0 0,0 0 0 0 0,1 0-1 0 0,-1-1 1 0 0,1 0 0 0 0,1 0-1 0 0,0-1 1 0 0,0 0 0 0 0,0 0-1 0 0,1-1 1 0 0,0-1 0 0 0,0 1-1 0 0,1-2 1 0 0,-1 1 0 0 0,1-1-1 0 0,0-1 1 0 0,0 0 0 0 0,0-1-1 0 0,2 0 46 0 0,-3-2-92 0 0,-1-1-1 0 0,-1 0 1 0 0,1-1 0 0 0,0 0-1 0 0,0 0 1 0 0,0-1 0 0 0,-1 0-1 0 0,0 0 1 0 0,1-1-1 0 0,-1 0 1 0 0,-1-1 0 0 0,1 0-1 0 0,-1 0 1 0 0,0-1 0 0 0,0 1-1 0 0,0-2 1 0 0,-1 1-1 0 0,0-1 1 0 0,0 0 0 0 0,0 0-1 0 0,-1 0 1 0 0,0-1 0 0 0,-1 0-1 0 0,2-3 93 0 0,3-7-38 0 0,0-1-1 0 0,-2-1 0 0 0,0 1 1 0 0,-1-1-1 0 0,-1 0 1 0 0,-1-1-1 0 0,0 1 0 0 0,-2-1 1 0 0,0 0-1 0 0,-2-3 39 0 0,0 21 48 0 0,-1 0 1 0 0,0 0-1 0 0,0-1 0 0 0,0 1 0 0 0,0 0 0 0 0,0 0 0 0 0,-1 0 0 0 0,1 0 0 0 0,-1 0 0 0 0,0 0 0 0 0,0 1 1 0 0,0-1-1 0 0,0 0 0 0 0,0 1 0 0 0,-1 0 0 0 0,1-1 0 0 0,-1 1 0 0 0,0 0 0 0 0,1 1 0 0 0,-1-1 1 0 0,0 0-1 0 0,0 1 0 0 0,0-1 0 0 0,0 1 0 0 0,0 0 0 0 0,-1 0 0 0 0,1 0 0 0 0,0 1 0 0 0,0-1 1 0 0,-1 1-1 0 0,1-1 0 0 0,0 1 0 0 0,-1 0 0 0 0,1 1 0 0 0,0-1 0 0 0,-1 0 0 0 0,1 1 0 0 0,-1 0-48 0 0,-4 4 30 0 0,0 0-1 0 0,0 0 1 0 0,1 1-1 0 0,-1 0 0 0 0,1 1 1 0 0,1-1-1 0 0,-1 1 0 0 0,1 1 1 0 0,0-1-1 0 0,1 1 0 0 0,0 0 1 0 0,0 0-1 0 0,1 1 1 0 0,0-1-1 0 0,0 1 0 0 0,1 0 1 0 0,0 0-1 0 0,0 0 0 0 0,1 0 1 0 0,1 1-1 0 0,0-1 0 0 0,0 1 1 0 0,0-1-1 0 0,1 1 1 0 0,1 4-30 0 0,1-3-19 0 0,1-1 0 0 0,0 0 0 0 0,0 0 0 0 0,1 0 0 0 0,0-1 0 0 0,1 0 0 0 0,0 1 0 0 0,1-2 0 0 0,0 1 0 0 0,0 0 0 0 0,0-1 0 0 0,1-1 0 0 0,1 1 0 0 0,-1-1 0 0 0,1 0 0 0 0,0 0 0 0 0,1-1 0 0 0,0-1 0 0 0,0 1 0 0 0,0-1 0 0 0,0-1 0 0 0,1 0 0 0 0,0 0 0 0 0,0-1 0 0 0,0 0 0 0 0,0 0 0 0 0,0-1 0 0 0,1-1 0 0 0,-1 0 0 0 0,0 0 0 0 0,1-1 0 0 0,5-1 19 0 0,-1 1-125 0 0,-1-1 0 0 0,0-1 0 0 0,1-1 1 0 0,-1 0-1 0 0,0 0 0 0 0,0-2 0 0 0,-1 1 0 0 0,1-2 0 0 0,-1 0 0 0 0,0-1 0 0 0,0 0 1 0 0,-1 0-1 0 0,0-2 0 0 0,-1 1 0 0 0,1-2 0 0 0,-2 1 0 0 0,1-2 0 0 0,-2 1 0 0 0,1-1 0 0 0,-1-1 1 0 0,-1 0-1 0 0,0 0 0 0 0,-1 0 0 0 0,0-1 0 0 0,-1 0 0 0 0,0 0 0 0 0,-1-1 0 0 0,-1 0 0 0 0,2-6 125 0 0,-4 12 61 0 0,33-137 242 0 0,-26 45 4154 0 0,-18 145-3872 0 0,18 343-53 0 0,16 48-1440 0 0,-26-435 799 0 0,1 1-1 0 0,0-1 1 0 0,-1 0-1 0 0,1 0 1 0 0,-1 0-1 0 0,1 0 1 0 0,-1 0-1 0 0,1 0 0 0 0,-1 0 1 0 0,0 0-1 0 0,1 0 1 0 0,-1 0-1 0 0,0 0 1 0 0,0 0-1 0 0,0 0 1 0 0,0-1-1 0 0,0 1 1 0 0,0 0-1 0 0,0-1 1 0 0,0 1-1 0 0,0-1 1 0 0,0 1-1 0 0,0-1 1 0 0,0 1-1 0 0,-1-1 0 0 0,1 0 1 0 0,0 0-1 0 0,0 1 1 0 0,0-1-1 0 0,-1 0 1 0 0,1 0-1 0 0,0 0 1 0 0,0 0-1 0 0,0 0 1 0 0,-1-1-1 0 0,1 1 1 0 0,0 0-1 0 0,0-1 1 0 0,0 1-1 0 0,0 0 1 0 0,0-1-1 0 0,0 1 0 0 0,-1-1 1 0 0,1 0-1 0 0,0 1 1 0 0,0-1-1 0 0,1 0 1 0 0,-1 0-1 0 0,0 1 1 0 0,0-1-1 0 0,0 0 1 0 0,0 0-1 0 0,1 0 1 0 0,-1 0-1 0 0,0 0 1 0 0,1 0-1 0 0,-1 0 1 0 0,1 0-1 0 0,-1-1 0 0 0,1 1 1 0 0,0 0-1 0 0,-1 0 1 0 0,1 0-1 0 0,0 0 1 0 0,0-1-1 0 0,0 1 1 0 0,0 0-1 0 0,0 0 110 0 0,-13-23-1354 0 0</inkml:trace>
  <inkml:trace contextRef="#ctx0" brushRef="#br0" timeOffset="2471.148">2073 434 1212 0 0,'1'-4'97'0'0,"0"1"0"0"0,1 0-1 0 0,-1 0 1 0 0,1 0 0 0 0,-1 0-1 0 0,1 0 1 0 0,0 0 0 0 0,0 1-1 0 0,1-1 1 0 0,-1 0 0 0 0,0 1-1 0 0,1 0 1 0 0,-1 0 0 0 0,1-1 0 0 0,0 1-1 0 0,0 1 1 0 0,0-1 0 0 0,0 0-1 0 0,0 1 1 0 0,0 0 0 0 0,0-1-1 0 0,1 1 1 0 0,-1 1 0 0 0,0-1 0 0 0,1 0-1 0 0,-1 1 1 0 0,0 0 0 0 0,1-1-1 0 0,2 1-96 0 0,2 4 69 0 0,-1 1-1 0 0,1-1 1 0 0,-1 1-1 0 0,1 1 0 0 0,-2-1 1 0 0,1 1-1 0 0,0 0 1 0 0,-1 1-1 0 0,0 0 1 0 0,-1 0-1 0 0,0 0 0 0 0,0 0 1 0 0,0 1-1 0 0,-1 0 1 0 0,0 0-1 0 0,0 0 0 0 0,-1 0 1 0 0,0 1-1 0 0,-1-1 1 0 0,0 1-1 0 0,0 0 0 0 0,-1-1 1 0 0,0 1-1 0 0,0 0 1 0 0,-1 0-1 0 0,0 0 1 0 0,-1 0-1 0 0,0 0 0 0 0,0 0 1 0 0,-1-1-1 0 0,0 1 1 0 0,-1 0-1 0 0,0-1 0 0 0,0 0 1 0 0,-1 0-1 0 0,0 2-68 0 0,-56 74-151 0 0,59-83-510 0 0,-8-4-1630 0 0,-3-11 931 0 0</inkml:trace>
  <inkml:trace contextRef="#ctx0" brushRef="#br0" timeOffset="3528.417">2247 515 1044 0 0,'0'0'353'0'0,"0"0"-54"0"0,0 0 7 0 0,0 0-46 0 0,0 0-57 0 0,0 0-28 0 0,0 0-22 0 0,0 0-7 0 0,0 0 34 0 0,0 0-21 0 0,0 0-53 0 0,0 0-33 0 0,0 0-15 0 0,0 0 62 0 0,0 0-15 0 0,0 0-47 0 0,0 0 16 0 0,0 0 8 0 0,0 0-40 0 0,0 0-12 0 0,0 0 66 0 0,0 0 5 0 0,0 0-3 0 0,0 0 16 0 0,0 0 13 0 0,0 0 48 0 0,0 0 4 0 0,0 0 61 0 0,0 0-16 0 0,0 0-38 0 0,0 0-93 0 0,0 0 31 0 0,0 0 10 0 0,0 0-60 0 0,0 0-13 0 0,0 0-17 0 0,0 0 51 0 0,0 0 15 0 0,0 0 21 0 0,0 0-34 0 0,0 0-35 0 0,0 0-2 0 0,0 0 12 0 0,0 0 40 0 0,26 5 38 0 0,-10 2-135 0 0,0-1-1 0 0,0 0 1 0 0,1-1 0 0 0,-1-1 0 0 0,1 0 0 0 0,0-1 0 0 0,0-1 0 0 0,1-1 0 0 0,-1-1 0 0 0,0 0 0 0 0,0-1-1 0 0,14-2-14 0 0,30 1 80 0 0,118-12-320 0 0,-55-14-223 0 0,-125 26 430 0 0,0 0 0 0 0,0 0 1 0 0,0 0-1 0 0,0 0 0 0 0,-1 0 0 0 0,1 0 0 0 0,-1 0 1 0 0,1 0-1 0 0,-1 0 0 0 0,0 0 0 0 0,0 1 0 0 0,0-1 1 0 0,1 1-1 0 0,-2 0 0 0 0,1-1 0 0 0,0 1 0 0 0,0 0 1 0 0,0 0-1 0 0,0 0 0 0 0,-1 1 0 0 0,1-1 0 0 0,0 0 1 0 0,-1 1-1 0 0,1 0 0 0 0,-1-1 0 0 0,1 1 0 0 0,0 0 1 0 0,-1 0-1 0 0,1 1 0 0 0,-1-1 0 0 0,-1 1 33 0 0,-229 14-370 0 0,191-5 404 0 0,37-10-42 0 0,-1 1 1 0 0,1-1-1 0 0,-1 1 0 0 0,0 1 0 0 0,1-1 1 0 0,0 1-1 0 0,-1-1 0 0 0,1 2 1 0 0,0-1-1 0 0,0 0 0 0 0,0 1 1 0 0,0 0-1 0 0,1 0 0 0 0,-1 1 0 0 0,1-1 1 0 0,0 1-1 0 0,0 0 0 0 0,0 0 1 0 0,0 0-1 0 0,1 1 0 0 0,-1-1 0 0 0,1 1 1 0 0,0 1 7 0 0,24 42 201 0 0,-10-37-328 0 0,1-2-1 0 0,0 0 0 0 0,1 0 1 0 0,-1-1-1 0 0,2-1 1 0 0,-1 0-1 0 0,1-1 1 0 0,0 0-1 0 0,0-1 0 0 0,1-1 1 0 0,-1 0-1 0 0,1-1 1 0 0,0-1-1 0 0,0 0 0 0 0,0-1 1 0 0,0 0-1 0 0,0-1 1 0 0,1-1-1 0 0,12-3 128 0 0,-20 4-359 0 0,24 0-1121 0 0</inkml:trace>
  <inkml:trace contextRef="#ctx0" brushRef="#br0" timeOffset="4056.493">3014 407 1112 0 0,'26'139'4399'0'0,"-26"-138"-4141"0"0,-1 48 1556 0 0,107-235-2224 0 0,-76 150-100 0 0,-30 36 427 0 0,0 0 47 0 0,0 0 9 0 0,3 2-1 0 0,146 179-396 0 0,-133-171 113 0 0,0 0 0 0 0,1-1 1 0 0,0 0-1 0 0,0-2 0 0 0,1 0 0 0 0,0-1 0 0 0,1 0 0 0 0,-1-2 0 0 0,1 0 0 0 0,0-1 0 0 0,0-1 0 0 0,0-1 1 0 0,5-1 310 0 0,6 0-1016 0 0</inkml:trace>
  <inkml:trace contextRef="#ctx0" brushRef="#br0" timeOffset="4308.602">3787 539 1184 0 0,'-10'-5'243'0'0,"1"1"-1"0"0,-1 0 1 0 0,-1 0 0 0 0,1 1-1 0 0,0 1 1 0 0,-1 0-1 0 0,1 0 1 0 0,-1 1 0 0 0,0 0-1 0 0,0 1 1 0 0,1 0 0 0 0,-1 1-1 0 0,0 0 1 0 0,1 1-1 0 0,-1 0 1 0 0,1 0 0 0 0,0 1-1 0 0,-1 1 1 0 0,1 0 0 0 0,1 0-1 0 0,-10 6-242 0 0,15-8 41 0 0,-3 0 42 0 0,0 0 1 0 0,0 1-1 0 0,0 0 0 0 0,1 1 1 0 0,-1-1-1 0 0,1 1 0 0 0,0 1 1 0 0,0-1-1 0 0,1 1 0 0 0,-1 0 1 0 0,1 0-1 0 0,0 0 0 0 0,1 1 1 0 0,-1 0-1 0 0,1 0 0 0 0,0 0 1 0 0,0 0-1 0 0,1 1 0 0 0,-3 6-83 0 0,24 11 55 0 0,-10-20-91 0 0,-1 0-1 0 0,1 0 0 0 0,0-1 1 0 0,0 0-1 0 0,1-1 1 0 0,-1 1-1 0 0,0-2 1 0 0,1 1-1 0 0,-1-1 1 0 0,1 0-1 0 0,0-1 1 0 0,-1 0-1 0 0,1 0 1 0 0,-1-1-1 0 0,1 0 0 0 0,0-1 1 0 0,-1 0-1 0 0,0 0 1 0 0,0-1-1 0 0,8-3 37 0 0,0 1-170 0 0,-1 0 0 0 0,-1-1 0 0 0,1-1 0 0 0,-1 0 0 0 0,0-1 0 0 0,-1-1 0 0 0,1 0 0 0 0,-2-1 0 0 0,0 0 0 0 0,0-1 0 0 0,0 0 0 0 0,-2-1 0 0 0,1 0 0 0 0,-2-1 0 0 0,0 0-1 0 0,0 0 1 0 0,-1-1 0 0 0,3-8 170 0 0,7-13-386 0 0</inkml:trace>
  <inkml:trace contextRef="#ctx0" brushRef="#br0" timeOffset="4492.453">3917 289 3496 0 0,'1'-14'257'0'0,"0"0"0"0"0,0 0-1 0 0,-1 0 1 0 0,-1 0-1 0 0,-1 0 1 0 0,0 0 0 0 0,0 0-1 0 0,-2 1 1 0 0,1-1 0 0 0,-2 1-1 0 0,-5-12-256 0 0,-40-58 3933 0 0,49 83-3705 0 0,1 0 9 0 0,-2 2-60 0 0,-2 5-147 0 0,0 0 0 0 0,0 0-1 0 0,1 1 1 0 0,0-1 0 0 0,1 1-1 0 0,0 0 1 0 0,0 0 0 0 0,0 0-1 0 0,1-1 1 0 0,0 2 0 0 0,1-1-1 0 0,0 0 1 0 0,0 0 0 0 0,0 0-1 0 0,1 0 1 0 0,1 0 0 0 0,-1 0-1 0 0,1-1 1 0 0,1 1 0 0 0,-1 0-1 0 0,1-1 1 0 0,1 1 0 0 0,-1-1-1 0 0,1 0 1 0 0,0 0 0 0 0,1-1-30 0 0,85 168-1719 0 0,-3-4-5510 0 0,-77-150 5859 0 0</inkml:trace>
  <inkml:trace contextRef="#ctx0" brushRef="#br0" timeOffset="5691.48">4022 484 848 0 0,'0'0'301'0'0,"0"0"14"0"0,0 0-49 0 0,0 0 36 0 0,0 0-78 0 0,0 0 64 0 0,0 0-78 0 0,0 0-2 0 0,0 0 16 0 0,0 0-33 0 0,0 0-4 0 0,0 0-59 0 0,0 0-51 0 0,0 0 24 0 0,0 0 7 0 0,0 0-18 0 0,0 0 7 0 0,0 0-6 0 0,0 0 3 0 0,0 0-43 0 0,0 0-28 0 0,0 0 40 0 0,0 0 26 0 0,0 0 12 0 0,0 0-22 0 0,0 0-7 0 0,0 0-69 0 0,0 0-38 0 0,0 0 7 0 0,0 0 46 0 0,0 0-36 0 0,0 0 16 0 0,0 0 60 0 0,0 0 13 0 0,0 0-7 0 0,0 0-13 0 0,0 0-18 0 0,0 0 19 0 0,0 0 3 0 0,0 0 7 0 0,0 0-19 0 0,0 0-82 0 0,0 0-16 0 0,0 0-16 0 0,0 0 74 0 0,0 0-26 0 0,0 0 29 0 0,0 0 14 0 0,0 0-31 0 0,0 0-28 0 0,0 0-11 0 0,0 0 52 0 0,0 0-10 0 0,0 0 22 0 0,0 0 92 0 0,0 0 14 0 0,0 0-14 0 0,0 0-26 0 0,0 0-84 0 0,0 0 5 0 0,0 0 104 0 0,0 0 45 0 0,0 0-5 0 0,0 0-38 0 0,0 0-29 0 0,0 0-17 0 0,0 0-25 0 0,0 0-70 0 0,0 0-14 0 0,0 0 4 0 0,0 0 14 0 0,0 0 42 0 0,0 0 3 0 0,0 0 2 0 0,0 0-3 0 0,0 0 0 0 0,0 0-8 0 0,0 0-2 0 0,0 0 0 0 0,0 0-11 0 0,0 0-58 0 0,0 0-14 0 0,0 0 8 0 0,0 0 51 0 0,0 0 162 0 0,0 0 16 0 0,0 0 0 0 0,7 2-27 0 0,13 3-75 0 0,-1-2 1 0 0,1 0-1 0 0,0-1 0 0 0,1-1 1 0 0,-1-1-1 0 0,0-1 1 0 0,0 0-1 0 0,0-2 0 0 0,0 0 1 0 0,0-1-57 0 0,46-5-11 0 0,-50 7-26 0 0,-7 2-34 0 0,-1 0 0 0 0,1-1-1 0 0,-1 0 1 0 0,1 0 0 0 0,-1-1 0 0 0,1 0 0 0 0,-1 0-1 0 0,0-1 1 0 0,0 0 0 0 0,0-1 0 0 0,0 0 0 0 0,-1 0-1 0 0,1 0 1 0 0,-1-1 0 0 0,6-5 71 0 0,-13 9-223 0 0,-4-10-126 0 0,-7 4 350 0 0,0 1 1 0 0,0 0-1 0 0,0 1 1 0 0,0 1-1 0 0,-1-1 1 0 0,1 2-1 0 0,-1 0 1 0 0,0 0-1 0 0,-1 1 1 0 0,1 1-1 0 0,0 0 1 0 0,0 0-1 0 0,-1 1 1 0 0,1 1-1 0 0,0 0 1 0 0,-4 1-2 0 0,-22-1 195 0 0,24-1-155 0 0,0 1 1 0 0,-1 0-1 0 0,1 1 0 0 0,0 0 1 0 0,0 1-1 0 0,0 1 0 0 0,0 0 0 0 0,1 1 1 0 0,0 1-1 0 0,0 0 0 0 0,0 0 1 0 0,0 2-1 0 0,1-1 0 0 0,-2 3-40 0 0,13-9 22 0 0,0 1 0 0 0,-1 0-1 0 0,1-1 1 0 0,0 1 0 0 0,0 0 0 0 0,0 0-1 0 0,0 0 1 0 0,0 0 0 0 0,0-1 0 0 0,0 1 0 0 0,1 1-1 0 0,-1-1 1 0 0,1 0 0 0 0,-1 0 0 0 0,1 0-1 0 0,0 0 1 0 0,0 0 0 0 0,0 0 0 0 0,0 0-1 0 0,0 0 1 0 0,0 0 0 0 0,1 1 0 0 0,-1-1-1 0 0,1 0 1 0 0,-1 0 0 0 0,1 0 0 0 0,0 0-1 0 0,0 0 1 0 0,0-1 0 0 0,0 1 0 0 0,0 0-1 0 0,0 0 1 0 0,0-1 0 0 0,1 1 0 0 0,-1 0-1 0 0,1-1 1 0 0,-1 1 0 0 0,1-1 0 0 0,0 0-1 0 0,-1 0 1 0 0,2 1-22 0 0,80 44 9 0 0,-58-38-515 0 0,0-1 1 0 0,0-2-1 0 0,1 0 0 0 0,0-1 1 0 0,0-2-1 0 0,0-1 0 0 0,13-1 506 0 0,-10 0-1356 0 0</inkml:trace>
  <inkml:trace contextRef="#ctx0" brushRef="#br0" timeOffset="6454.072">4546 379 1048 0 0,'0'0'44'0'0,"0"1"-1"0"0,-1 0 1 0 0,1 0-1 0 0,0 0 1 0 0,0 0-1 0 0,-1 0 1 0 0,1 0-1 0 0,0 0 1 0 0,0-1-1 0 0,0 1 1 0 0,0 0 0 0 0,0 0-1 0 0,0 0 1 0 0,1 0-1 0 0,-1 0 1 0 0,0 0-1 0 0,0 0 1 0 0,1-1-1 0 0,-1 1 1 0 0,0 0-1 0 0,1 0 1 0 0,-1 0-1 0 0,1-1 1 0 0,-1 1 0 0 0,1 0-1 0 0,-1 0 1 0 0,1-1-1 0 0,0 1 1 0 0,-1 0-1 0 0,1-1 1 0 0,0 1-1 0 0,0-1 1 0 0,-1 1-1 0 0,1-1 1 0 0,0 1-1 0 0,0-1 1 0 0,0 0 0 0 0,0 1-1 0 0,-1-1 1 0 0,1 0-1 0 0,0 0 1 0 0,0 0-1 0 0,0 1 1 0 0,0-1-1 0 0,0 0 1 0 0,0 0-1 0 0,0 0 1 0 0,0 0-1 0 0,-1-1 1 0 0,1 1 0 0 0,0 0-1 0 0,0 0 1 0 0,0-1-1 0 0,0 1 1 0 0,0 0-1 0 0,-1-1 1 0 0,1 1-1 0 0,0 0 1 0 0,0-1-1 0 0,0 1 1 0 0,-1-1-1 0 0,1 0 1 0 0,0 1 0 0 0,-1-1-1 0 0,1 0-43 0 0,3 15 36 0 0,14 69 789 0 0,-2-54 1733 0 0,169-237-2844 0 0,-164 263 309 0 0,-20-46-27 0 0,0 0 0 0 0,1 0 0 0 0,1 0 0 0 0,0 0 0 0 0,0 0 0 0 0,0-1 0 0 0,1 1 0 0 0,1-1 0 0 0,-1 0 0 0 0,1 0 1 0 0,1-1-1 0 0,-1 1 0 0 0,1-1 0 0 0,1 0 0 0 0,-1-1 0 0 0,1 0 0 0 0,0 0 0 0 0,1 0 0 0 0,-1-1 0 0 0,1 0 0 0 0,0 0 0 0 0,0-1 0 0 0,1 0 0 0 0,-1-1 0 0 0,1 0 0 0 0,0 0 0 0 0,9 1 4 0 0,-2-4-116 0 0,1-1 0 0 0,-1-1 0 0 0,1 0-1 0 0,-1-2 1 0 0,0 1 0 0 0,0-2 0 0 0,0 0-1 0 0,-1-1 1 0 0,1-1 0 0 0,-2 0 0 0 0,1-1-1 0 0,-1-1 1 0 0,0 0 0 0 0,-1-1 0 0 0,0 0-1 0 0,0-1 1 0 0,-1-1 0 0 0,-1 0 0 0 0,0 0-1 0 0,0-1 1 0 0,-1-1 0 0 0,-1 1 0 0 0,0-2-1 0 0,-1 1 1 0 0,-1-1 0 0 0,0 0 0 0 0,-1-1-1 0 0,4-15 117 0 0,16-126 1467 0 0,-28 149-1274 0 0,0 1 1 0 0,0 0-1 0 0,-1 0 0 0 0,0 0 0 0 0,0 1 0 0 0,-1-1 0 0 0,0 1 1 0 0,0 0-1 0 0,-1 0 0 0 0,1 0 0 0 0,-1 0 0 0 0,0 1 1 0 0,-1 0-1 0 0,0 0 0 0 0,1 0 0 0 0,-1 1 0 0 0,-1 0 0 0 0,1 0 1 0 0,-1 0-1 0 0,-2 0-193 0 0,7 3 215 0 0,-3 5-58 0 0,-2 0-113 0 0,0 1 1 0 0,0 0-1 0 0,0 1 0 0 0,1 0 1 0 0,0 0-1 0 0,0 0 1 0 0,0 1-1 0 0,1 0 0 0 0,0 0 1 0 0,0 0-1 0 0,1 0 1 0 0,0 1-1 0 0,0 0 0 0 0,1 0 1 0 0,0 0-1 0 0,0 0 0 0 0,1 1 1 0 0,0-1-1 0 0,0 4-44 0 0,14 148 444 0 0,22-55-447 0 0,11 51-3390 0 0,-42-129-695 0 0,-3-26 2802 0 0</inkml:trace>
  <inkml:trace contextRef="#ctx0" brushRef="#br0" timeOffset="6690.486">5039 330 2048 0 0,'2'-3'1220'0'0,"1"0"-256"0"0,4-1-92 0 0,2 3-71 0 0,12-6-133 0 0,4 2-48 0 0,4-2-96 0 0,1 6-100 0 0,6-3-136 0 0,-3 1-144 0 0,-15 3-224 0 0,14 0 8 0 0,4 0-576 0 0,6 0-860 0 0,-1 0 103 0 0,-2 0-95 0 0,4 0 20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3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413 258 1028 0 0,'97'-63'2501'0'0,"-95"60"-2449"0"0,0 0 1 0 0,0 0-1 0 0,-1-1 0 0 0,1 1 0 0 0,-1-1 1 0 0,0 1-1 0 0,0-1 0 0 0,0 1 0 0 0,-1-1 1 0 0,1 1-1 0 0,-1-1 0 0 0,0 0 0 0 0,0 1 1 0 0,0-1-1 0 0,0 0 0 0 0,0 1 0 0 0,-1-1 1 0 0,0 1-1 0 0,0-1 0 0 0,0 1 0 0 0,0-1 1 0 0,0 1-1 0 0,-1 0 0 0 0,0-1 1 0 0,1 1-1 0 0,-1 0 0 0 0,0 0 0 0 0,-1 0 1 0 0,1 0-1 0 0,0 1 0 0 0,-1-1 0 0 0,0 0 1 0 0,1 1-1 0 0,-1 0 0 0 0,0 0 0 0 0,0 0 1 0 0,-1 0-1 0 0,1 0 0 0 0,-2 0-52 0 0,-5-3 31 0 0,1 0 0 0 0,-1 1-1 0 0,-1 1 1 0 0,1 0 0 0 0,0 0 0 0 0,-1 1 0 0 0,0 0-1 0 0,1 1 1 0 0,-1 0 0 0 0,0 1 0 0 0,1 0-1 0 0,-1 0 1 0 0,0 1 0 0 0,0 1 0 0 0,1 0-1 0 0,-1 0 1 0 0,1 1 0 0 0,0 1 0 0 0,0-1 0 0 0,0 2-1 0 0,0-1 1 0 0,0 1 0 0 0,1 1 0 0 0,-6 4-31 0 0,-2 1 11 0 0,0 2 1 0 0,1 0 0 0 0,1 0 0 0 0,0 1 0 0 0,1 1 0 0 0,0 1 0 0 0,1 0 0 0 0,1 0 0 0 0,0 1 0 0 0,2 1 0 0 0,0 0 0 0 0,-4 11-12 0 0,10-23 17 0 0,0-1 1 0 0,1 1-1 0 0,-1 0 1 0 0,1 0-1 0 0,1 1 1 0 0,-1-1-1 0 0,1 0 1 0 0,0 1-1 0 0,1 0 1 0 0,-1-1-1 0 0,1 1 1 0 0,1 0 0 0 0,-1 0-1 0 0,1 0 1 0 0,0-1-1 0 0,1 1 1 0 0,0 0-1 0 0,0 0 1 0 0,0 0-1 0 0,1-1 1 0 0,0 1-1 0 0,0-1 1 0 0,0 1-1 0 0,1-1 1 0 0,0 0 0 0 0,0 0-1 0 0,1 0 1 0 0,0-1-1 0 0,0 1 1 0 0,0-1-1 0 0,1 0 1 0 0,0 0-1 0 0,-1 0 1 0 0,2-1-1 0 0,-1 1 1 0 0,1-1-1 0 0,-1 0 1 0 0,1-1-1 0 0,0 0 1 0 0,1 1-18 0 0,151 13-610 0 0,-150-17 554 0 0,0-2 0 0 0,1 1-1 0 0,-1-1 1 0 0,0 0 0 0 0,0-1 0 0 0,0 0 0 0 0,-1 0 0 0 0,1-1-1 0 0,-1 1 1 0 0,1-2 0 0 0,-1 1 0 0 0,-1-1 0 0 0,1 0 0 0 0,-1-1-1 0 0,1 1 1 0 0,-2-1 0 0 0,1 0 0 0 0,-1-1 0 0 0,0 0 0 0 0,0 0-1 0 0,0 0 1 0 0,-1 0 0 0 0,0 0 0 0 0,-1-1 0 0 0,0 0-1 0 0,0 0 1 0 0,-1 0 0 0 0,1 0 0 0 0,-2 0 0 0 0,1 0 0 0 0,-1 0-1 0 0,0-6 57 0 0,-13-87 565 0 0,-1 71 232 0 0,25 38-510 0 0,176 194-813 0 0,-128-168-1631 0 0,-45-28 769 0 0</inkml:trace>
  <inkml:trace contextRef="#ctx0" brushRef="#br0" timeOffset="421.948">764 23 1216 0 0,'23'27'508'0'0,"-1"1"0"0"0,-2 1 0 0 0,0 0 0 0 0,-2 2 0 0 0,-1 0 0 0 0,-2 1 0 0 0,-1 1-1 0 0,-2 0 1 0 0,-1 1 0 0 0,5 24-508 0 0,-3 59 2022 0 0,-14-112-1909 0 0,0-1 0 0 0,-1 0 0 0 0,1 1 0 0 0,-1-1-1 0 0,0 0 1 0 0,0 0 0 0 0,0 0 0 0 0,-1 0-1 0 0,1 0 1 0 0,-1 0 0 0 0,0-1 0 0 0,0 1-1 0 0,0-1 1 0 0,0 0 0 0 0,-1 0 0 0 0,1 0 0 0 0,-1 0-1 0 0,0-1 1 0 0,0 0 0 0 0,0 1 0 0 0,-3 0-113 0 0,6-3 240 0 0,1 0-56 0 0,-5-5-64 0 0,2-1-135 0 0,0 0 1 0 0,0 0 0 0 0,0 0 0 0 0,1-1 0 0 0,0 1-1 0 0,0-1 1 0 0,0 1 0 0 0,1-1 0 0 0,0 0-1 0 0,0 0 1 0 0,1 0 0 0 0,0 0 0 0 0,0 1-1 0 0,1-1 1 0 0,0 0 0 0 0,0 0 0 0 0,0 0 0 0 0,1 1-1 0 0,0-1 1 0 0,0 1 0 0 0,1-1 0 0 0,3-5 14 0 0,87-140-1649 0 0,69 3-4877 0 0,-140 132 5156 0 0</inkml:trace>
  <inkml:trace contextRef="#ctx0" brushRef="#br0" timeOffset="1102.342">1192 253 928 0 0,'8'4'213'0'0,"0"-2"-1"0"0,0 1 1 0 0,0-1 0 0 0,0 0-1 0 0,1-1 1 0 0,-1 1 0 0 0,0-2-1 0 0,1 1 1 0 0,-1-1 0 0 0,1-1-1 0 0,-1 1 1 0 0,0-2 0 0 0,1 1-1 0 0,-1-1 1 0 0,0 0-1 0 0,0-1 1 0 0,0 1 0 0 0,5-4-213 0 0,14-3 287 0 0,-9 5-198 0 0,0-1 0 0 0,-1-1-1 0 0,1 0 1 0 0,-1-2 0 0 0,-1 0-1 0 0,0 0 1 0 0,0-2 0 0 0,0 0-1 0 0,-1 0 1 0 0,-1-2 0 0 0,0 0-1 0 0,0 0 1 0 0,0-3-89 0 0,-12 13 0 0 0,-1 0 0 0 0,1 0 0 0 0,-1-1 0 0 0,1 1-1 0 0,-1 0 1 0 0,0 0 0 0 0,0-1 0 0 0,0 1 0 0 0,0 0 0 0 0,0-1 0 0 0,-1 1 0 0 0,1-1 0 0 0,-1 1 0 0 0,0-1 0 0 0,1 1 0 0 0,-1-1-1 0 0,0 1 1 0 0,-1-1 0 0 0,1 1 0 0 0,0-1 0 0 0,-1 1 0 0 0,1-1 0 0 0,-1 1 0 0 0,0-1 0 0 0,0 1 0 0 0,0-1 0 0 0,0 1-1 0 0,0 0 1 0 0,0 0 0 0 0,-1 0 0 0 0,1 0 0 0 0,-1 0 0 0 0,0 0 0 0 0,1 0 0 0 0,-1 0 0 0 0,0 0 0 0 0,0 1 0 0 0,0-1 0 0 0,0 1-1 0 0,0 0 1 0 0,-1-1 0 0 0,1 1 0 0 0,0 0 0 0 0,-1 0 0 0 0,-1 0 0 0 0,-119-18 827 0 0,113 20-790 0 0,0 1-1 0 0,0 0 1 0 0,0 1 0 0 0,0 0-1 0 0,1 1 1 0 0,-1 0-1 0 0,1 0 1 0 0,0 1-1 0 0,0 0 1 0 0,0 0-1 0 0,1 1 1 0 0,0 1 0 0 0,0-1-1 0 0,1 1 1 0 0,-1 0-1 0 0,2 1 1 0 0,-1 0-1 0 0,1 0 1 0 0,0 0 0 0 0,1 1-1 0 0,0 0 1 0 0,0 0-1 0 0,1 0 1 0 0,0 1-1 0 0,0-1 1 0 0,1 1-1 0 0,1 0 1 0 0,0 0 0 0 0,0 0-1 0 0,1 0 1 0 0,-1 6-37 0 0,5-5 42 0 0,0 0-1 0 0,0 0 1 0 0,1-1 0 0 0,0 1 0 0 0,1-1 0 0 0,0 0 0 0 0,1 0 0 0 0,0 0 0 0 0,0-1-1 0 0,1 0 1 0 0,1 0 0 0 0,-1 0 0 0 0,1-1 0 0 0,1-1 0 0 0,-1 1 0 0 0,1-1-1 0 0,1-1 1 0 0,-1 0 0 0 0,4 2-42 0 0,11 4-139 0 0,0-1 0 0 0,1-1 0 0 0,0 0 0 0 0,1-2 1 0 0,0-2-1 0 0,0 0 0 0 0,0-1 0 0 0,13-1 139 0 0,134 4-4687 0 0,-140-8 3305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3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1192 0 0,'74'105'5742'0'0,"88"63"-6642"0"0,-87-102-2052 0 0,-62-60 1582 0 0</inkml:trace>
  <inkml:trace contextRef="#ctx0" brushRef="#br0" timeOffset="278.381">594 102 1592 0 0,'-25'16'509'0'0,"1"1"0"0"0,0 1 0 0 0,1 1 0 0 0,1 1-1 0 0,1 1 1 0 0,1 0 0 0 0,1 2 0 0 0,1 0 0 0 0,0 2 0 0 0,2-1-1 0 0,1 2 1 0 0,-2 8-509 0 0,-37 51 766 0 0,-1 10-116 0 0,8-12-1478 0 0,11-33-2590 0 0,30-45 2054 0 0,0-5-12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3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16 1060 0 0,'0'0'308'0'0,"0"0"5"0"0,0 0 20 0 0,0 0-7 0 0,0 0-60 0 0,0 0-11 0 0,0 0-16 0 0,0 0-30 0 0,3-16 138 0 0,21 37 438 0 0,-54 95-88 0 0,-2-37-129 0 0,-2-2 0 0 0,-4-2-1 0 0,-3-1 1 0 0,-3-2-568 0 0,23-57 592 0 0,28-59-767 0 0,-3 26-4 0 0,29-281-2080 0 0,-73 190 1616 0 0,29 91 562 0 0</inkml:trace>
  <inkml:trace contextRef="#ctx0" brushRef="#br0" timeOffset="157.211">108 7 4564 0 0,'-3'-1'6'0'0,"0"0"-1"0"0,0 1 0 0 0,0-1 0 0 0,0 1 0 0 0,0-1 0 0 0,0 1 0 0 0,0 0 1 0 0,0 0-1 0 0,0 0 0 0 0,-1 0 0 0 0,1 1 0 0 0,0-1 0 0 0,0 1 0 0 0,0 0 1 0 0,0 0-1 0 0,0 0 0 0 0,1 0 0 0 0,-1 1 0 0 0,0-1 0 0 0,0 1 1 0 0,1 0-1 0 0,-1-1 0 0 0,1 1 0 0 0,-1 0 0 0 0,1 0 0 0 0,0 1 0 0 0,0-1 1 0 0,0 0-1 0 0,0 1 0 0 0,0-1 0 0 0,1 1 0 0 0,-1 0 0 0 0,1 0 0 0 0,0-1 1 0 0,-1 1-1 0 0,1 1-5 0 0,-13 119 186 0 0,18-108-119 0 0,1 0 1 0 0,1-1 0 0 0,0 1 0 0 0,1-1-1 0 0,0-1 1 0 0,1 1 0 0 0,1-1-1 0 0,0-1 1 0 0,1 0 0 0 0,0 0-1 0 0,1-1 1 0 0,0 0 0 0 0,1-1-1 0 0,0 0 1 0 0,0-1 0 0 0,1 0-1 0 0,1-1 1 0 0,12 6-68 0 0,17 7-593 0 0,0-2 0 0 0,2-1 0 0 0,0-3 1 0 0,1-2-1 0 0,33 5 593 0 0,-33-10-1354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2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1 944 0 0,'0'0'191'0'0,"0"0"39"0"0,0 0 26 0 0,-26 0 319 0 0,14 5-485 0 0,0 1-1 0 0,1 1 1 0 0,-1 0 0 0 0,1 1-1 0 0,1-1 1 0 0,-1 2 0 0 0,1 0-1 0 0,1 0 1 0 0,0 1 0 0 0,0 0-1 0 0,1 0 1 0 0,0 1 0 0 0,1 0-1 0 0,0 1 1 0 0,1 0-1 0 0,0 0-89 0 0,-20 26 310 0 0,-222 363 1780 0 0,201-334-5698 0 0,38-63 2110 0 0</inkml:trace>
  <inkml:trace contextRef="#ctx0" brushRef="#br0" timeOffset="372.571">41 56 1272 0 0,'-10'-20'3682'0'0,"6"10"-1844"0"0,6 20-964 0 0,12 21-652 0 0,0-1 0 0 0,2-1 0 0 0,1 0 0 0 0,1-1 0 0 0,2 0 0 0 0,0-2 0 0 0,2-1 0 0 0,16 15-222 0 0,120 109-2030 0 0,-138-132 1394 0 0,33 18-3679 0 0,-42-32 2930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179 234 936 0 0,'-23'0'1544'0'0,"-18"30"-120"0"0,61-24-424 0 0,412 20 601 0 0,-352-18-1637 0 0,-22-4-500 0 0,0 3-1 0 0,0 2 1 0 0,0 3-1 0 0,-2 2 0 0 0,4 4 537 0 0,-45-11-1242 0 0,-7-3-74 0 0</inkml:trace>
  <inkml:trace contextRef="#ctx0" brushRef="#br0" timeOffset="265.036">1 521 848 0 0,'28'13'4078'0'0,"620"0"-836"0"0,-358 9-8110 0 0,-259-22 3392 0 0</inkml:trace>
  <inkml:trace contextRef="#ctx0" brushRef="#br0" timeOffset="777.949">790 17 1196 0 0,'-27'-15'5583'0'0,"25"13"-3830"0"0,17 4-1344 0 0,-11-2-411 0 0,202 53 801 0 0,-195-48-789 0 0,1 0 0 0 0,-1 0 0 0 0,0 2 0 0 0,-1-1 0 0 0,0 1 0 0 0,0 1 0 0 0,0 0 0 0 0,-1 0 0 0 0,0 1 0 0 0,0 0 0 0 0,-1 1 0 0 0,-1 0 0 0 0,0 0 0 0 0,0 0-1 0 0,-1 1 1 0 0,0 0 0 0 0,0 0 0 0 0,-2 1 0 0 0,1-1 0 0 0,-1 1 0 0 0,-1 0 0 0 0,0 1 0 0 0,-1-1 0 0 0,0 6-10 0 0,-4 1 26 0 0,-1 0-1 0 0,-1-1 1 0 0,-1 0 0 0 0,0 0-1 0 0,-2 0 1 0 0,0-1 0 0 0,-1 0-1 0 0,0 0 1 0 0,-1-1 0 0 0,-1 0-1 0 0,-1 0 1 0 0,0-1 0 0 0,-1-1 0 0 0,-1 0-1 0 0,0 0 1 0 0,-1-1 0 0 0,0-1-1 0 0,-1-1 1 0 0,0 0 0 0 0,-1-1-1 0 0,0 0 1 0 0,-1-1 0 0 0,-1-1-26 0 0,-63 52-369 0 0,63-43-2415 0 0,43-28-942 0 0,-1-3 2241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3:4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1300 0 0,'10'51'3211'0'0,"9"99"-1773"0"0,55 63-360 0 0,-49-143-3127 0 0,-29-68-425 0 0,-1-3 1306 0 0</inkml:trace>
  <inkml:trace contextRef="#ctx0" brushRef="#br0" timeOffset="500.185">58 420 1280 0 0,'-5'-5'196'0'0,"0"1"0"0"0,1-1 1 0 0,-1 0-1 0 0,1 0 0 0 0,0 0 0 0 0,1 0 0 0 0,-1-1 0 0 0,1 1 1 0 0,0-1-1 0 0,1 0 0 0 0,-1 0 0 0 0,1 0 0 0 0,0 0 0 0 0,1-1 1 0 0,0 1-1 0 0,0 0 0 0 0,0-1 0 0 0,0 1 0 0 0,1-1 0 0 0,0 1 1 0 0,1-1-1 0 0,-1 1 0 0 0,2-5-196 0 0,0-3 63 0 0,1-1 1 0 0,0 1-1 0 0,1 0 0 0 0,1 0 1 0 0,0 0-1 0 0,1 1 1 0 0,0 0-1 0 0,1 0 0 0 0,1 0 1 0 0,0 1-1 0 0,0 0 1 0 0,1 1-1 0 0,1 0 0 0 0,0 0 1 0 0,1 1-1 0 0,0 0 1 0 0,0 1-1 0 0,1 0 0 0 0,0 1 1 0 0,0 0-1 0 0,1 1 1 0 0,0 0-1 0 0,1 1 0 0 0,6-1-63 0 0,-17 7-10 0 0,1 0 0 0 0,0 0 0 0 0,-1 0 0 0 0,1 1 0 0 0,0 0-1 0 0,-1 0 1 0 0,1 0 0 0 0,-1 0 0 0 0,1 0 0 0 0,-1 1 0 0 0,0-1-1 0 0,1 1 1 0 0,-1 0 0 0 0,0 0 0 0 0,0 0 0 0 0,0 1 0 0 0,-1-1-1 0 0,1 1 1 0 0,0-1 0 0 0,-1 1 0 0 0,0 0 0 0 0,1 0 0 0 0,-1 0-1 0 0,-1 0 1 0 0,1 1 0 0 0,0-1 0 0 0,-1 0 0 0 0,1 1 0 0 0,-1-1-1 0 0,0 1 1 0 0,0-1 0 0 0,-1 1 0 0 0,1 0 0 0 0,-1-1 0 0 0,1 1-1 0 0,-1 0 1 0 0,0-1 0 0 0,-1 1 0 0 0,1 0 0 0 0,-1-1 0 0 0,1 1-1 0 0,-1 0 1 0 0,0-1 0 0 0,-1 1 0 0 0,0 2 10 0 0,-7 11-3 0 0,0-1 0 0 0,-1 1 1 0 0,-1-2-1 0 0,0 1 0 0 0,-2-2 0 0 0,1 1 0 0 0,-2-2 1 0 0,0 0-1 0 0,0 0 0 0 0,-1-1 0 0 0,-1-1 0 0 0,0-1 1 0 0,0 0-1 0 0,-1-1 0 0 0,-14 5 3 0 0,-32 12 339 0 0,117-21-127 0 0,-22 1-189 0 0,-1 1-1 0 0,0 2 0 0 0,0 1 1 0 0,-1 1-1 0 0,0 2 1 0 0,-1 1-1 0 0,-1 1 0 0 0,0 1 1 0 0,19 16-23 0 0,77 39-1960 0 0,-72-45-534 0 0,-30-17 1249 0 0</inkml:trace>
  <inkml:trace contextRef="#ctx0" brushRef="#br0" timeOffset="906.017">669 75 1204 0 0,'7'30'1888'0'0,"94"315"1627"0"0,-18-102-1843 0 0,-82-243-1629 0 0,-1-1 1 0 0,1 0 0 0 0,-1 0 0 0 0,1 1-1 0 0,-1-1 1 0 0,1 1 0 0 0,0-1-1 0 0,-1 1 1 0 0,1-1 0 0 0,-1 1-1 0 0,1-1 1 0 0,0 1 0 0 0,0-1-1 0 0,-1 1 1 0 0,1 0 0 0 0,0-1 0 0 0,0 1-1 0 0,-1 0 1 0 0,1 0 0 0 0,0 0-1 0 0,0-1 1 0 0,0 1 0 0 0,0 0-1 0 0,-1 0 1 0 0,1 0 0 0 0,0 0-1 0 0,0 1 1 0 0,0-1 0 0 0,-1 0 0 0 0,1 0-1 0 0,0 0 1 0 0,0 1 0 0 0,0-1-1 0 0,-1 0 1 0 0,1 1 0 0 0,0-1-1 0 0,-1 0 1 0 0,1 1 0 0 0,0-1-1 0 0,-1 1 1 0 0,1-1 0 0 0,0 1 0 0 0,-1 0-1 0 0,1-1 1 0 0,-1 1 0 0 0,1 0-1 0 0,-1-1 1 0 0,1 1 0 0 0,-1 0-1 0 0,0-1 1 0 0,1 1 0 0 0,-1 0-1 0 0,0 0 1 0 0,0 0 0 0 0,1-1 0 0 0,-1 1-1 0 0,0 0 1 0 0,0 0 0 0 0,0 0-1 0 0,0 0-43 0 0,100-251-48 0 0,-75 187-219 0 0,68-232-2943 0 0,-93 278-1606 0 0,0 15 3357 0 0</inkml:trace>
  <inkml:trace contextRef="#ctx0" brushRef="#br0" timeOffset="1557.66">1036 658 936 0 0,'19'-28'4922'0'0,"-18"34"-4653"0"0,-1 6-163 0 0,9-14 969 0 0,199-182-1476 0 0,-140 118 63 0 0,-72 88-97 0 0,153 141 1078 0 0,-147-161-621 0 0,-1 1 0 0 0,0-1 0 0 0,0 0 0 0 0,0 1 0 0 0,0-1 0 0 0,0 1 0 0 0,-1-1-1 0 0,1 1 1 0 0,-1-1 0 0 0,1 1 0 0 0,-1 0 0 0 0,0-1 0 0 0,0 1 0 0 0,0 0 0 0 0,-1-1 0 0 0,1 1-1 0 0,-1-1 1 0 0,1 1 0 0 0,-1-1 0 0 0,0 1 0 0 0,0-1 0 0 0,0 1 0 0 0,0-1 0 0 0,0 0 0 0 0,0 1-1 0 0,-1-1 1 0 0,1 0 0 0 0,-1 0 0 0 0,0 0 0 0 0,0 0 0 0 0,0 0 0 0 0,1-1 0 0 0,-2 1 0 0 0,1 0-1 0 0,0-1 1 0 0,0 1 0 0 0,0-1 0 0 0,-1 0 0 0 0,1 0 0 0 0,-1 0 0 0 0,1 0 0 0 0,-2 0-22 0 0,-108 28-2961 0 0,97-29 1611 0 0,-2 0 32 0 0</inkml:trace>
  <inkml:trace contextRef="#ctx0" brushRef="#br0" timeOffset="1850.62">1770 346 1316 0 0,'23'3'6750'0'0,"-17"-2"-5140"0"0,-19 10-5157 0 0,-13-3 576 0 0,9-6 1773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3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1316 0 0,'36'1'4836'0'0,"108"-2"-3292"0"0,284-36-1208 0 0,-242 14-3798 0 0,-162 17 2166 0 0,-8-3 18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3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61 1048 0 0,'-2'-18'4313'0'0,"33"-9"-2240"0"0,-14 12-1168 0 0,-38 25-6465 0 0,16-8 4289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3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1520 0 0,'6'26'5907'0'0,"-9"3"-9613"0"0,3-29 3661 0 0,0 7-1091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4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0 888 0 0,'0'0'332'0'0,"0"0"-37"0"0,0 0-33 0 0,0 0-32 0 0,0 0 11 0 0,0 0 79 0 0,0 0-44 0 0,0 0-41 0 0,0 0-28 0 0,0 0-4 0 0,0 0 40 0 0,0 0-13 0 0,0 0 26 0 0,0 0-26 0 0,0 0-54 0 0,0 0-3 0 0,0 0-12 0 0,0 0-13 0 0,1 5-8 0 0,-1 2-100 0 0,-1 1 0 0 0,-1-1 0 0 0,0 0 0 0 0,0 0 0 0 0,0 0 0 0 0,-1 0 0 0 0,0 0-1 0 0,0 0 1 0 0,0 0 0 0 0,-1-1 0 0 0,0 0 0 0 0,-1 0 0 0 0,1 0 0 0 0,-1 0-1 0 0,-1-1 1 0 0,-2 3-40 0 0,-10 15 126 0 0,-342 434 1515 0 0,310-381-1604 0 0,21-24-3129 0 0,28-49 1912 0 0,-2-1-32 0 0</inkml:trace>
  <inkml:trace contextRef="#ctx0" brushRef="#br0" timeOffset="345.818">489 170 1960 0 0,'0'-2'245'0'0,"1"2"-170"0"0,-1 1-1 0 0,1-1 1 0 0,-1 1 0 0 0,1-1 0 0 0,-1 0 0 0 0,1 1-1 0 0,0-1 1 0 0,-1 0 0 0 0,1 0 0 0 0,-1 1-1 0 0,1-1 1 0 0,0 0 0 0 0,-1 0 0 0 0,1 0 0 0 0,0 0-1 0 0,-1 0 1 0 0,1 0 0 0 0,0 0 0 0 0,0 0 0 0 0,-1 0-1 0 0,1 0 1 0 0,-1 0 0 0 0,1-1 0 0 0,0 1-1 0 0,-1 0 1 0 0,1 0 0 0 0,0-1 0 0 0,-1 1 0 0 0,1 0-1 0 0,-1-1 1 0 0,1 1 0 0 0,-1 0 0 0 0,1-1-1 0 0,-1 1 1 0 0,1-1 0 0 0,-1 1 0 0 0,1-1 0 0 0,-1 1-1 0 0,1-1 1 0 0,-1 0 0 0 0,0 1 0 0 0,1-1-1 0 0,-1 1 1 0 0,0-1 0 0 0,0 0 0 0 0,1 1 0 0 0,-1-1-1 0 0,0 0 1 0 0,0 1 0 0 0,0-1 0 0 0,0 0 0 0 0,0 1-1 0 0,0-1 1 0 0,0 0 0 0 0,0 1 0 0 0,0-1-1 0 0,0 0 1 0 0,0 1 0 0 0,-1-1 0 0 0,1 0 0 0 0,0 1-1 0 0,0-1 1 0 0,-1 1 0 0 0,1-1 0 0 0,0 0-1 0 0,-1 1 1 0 0,1-1 0 0 0,-1 0-75 0 0,319 267 1891 0 0,-86-61-2077 0 0,-206-165-845 0 0,-28-9-3397 0 0,-13-17 3152 0 0</inkml:trace>
  <inkml:trace contextRef="#ctx0" brushRef="#br0" timeOffset="816.831">1424 622 1612 0 0,'-10'21'256'0'0,"4"3"-32"0"0,-6-1 104 0 0,-1-3-116 0 0,4 3 64 0 0,-1 1 4 0 0,-1-4-92 0 0,0-2-136 0 0,-3 0-12 0 0,4-3-44 0 0,-1 2-124 0 0,-2-9-184 0 0,3-3-576 0 0,-3-1-412 0 0</inkml:trace>
  <inkml:trace contextRef="#ctx0" brushRef="#br0" timeOffset="1130.746">1565 188 848 0 0,'14'-8'3487'0'0,"17"41"-2873"0"0,-30-32-574 0 0,187 187 167 0 0,-152-160-2297 0 0,-31-25 940 0 0</inkml:trace>
  <inkml:trace contextRef="#ctx0" brushRef="#br0" timeOffset="1397.188">2071 160 1088 0 0,'-76'88'3796'0'0,"-65"162"-2278"0"0,103-144-1185 0 0,-27 53-3804 0 0,60-152 2139 0 0</inkml:trace>
  <inkml:trace contextRef="#ctx0" brushRef="#br0" timeOffset="1726.611">2333 102 1508 0 0,'55'74'2456'0'0,"-44"-58"-2375"0"0,-1 1-1 0 0,-1 0 1 0 0,0 1 0 0 0,-1 0 0 0 0,-1 0 0 0 0,-1 1 0 0 0,-1 0 0 0 0,0 0-1 0 0,-1 0 1 0 0,-1 1 0 0 0,-1-1 0 0 0,-1 1 0 0 0,-1-1 0 0 0,-1 1-1 0 0,0-1 1 0 0,-1 1 0 0 0,-1-1 0 0 0,-1 1 0 0 0,-1-1 0 0 0,-1-1 0 0 0,0 1-1 0 0,-1-1 1 0 0,-1 0 0 0 0,-1 0 0 0 0,0-1 0 0 0,-10 12-81 0 0,4-8-295 0 0,-1 0 0 0 0,-1-2 0 0 0,0 0 0 0 0,-1-1 0 0 0,-1 0 0 0 0,-1-2 0 0 0,0 0-1 0 0,-2-2 1 0 0,1 0 0 0 0,-2-1 0 0 0,1-2 0 0 0,-2 0 0 0 0,-10 3 295 0 0,-32 8-1342 0 0</inkml:trace>
  <inkml:trace contextRef="#ctx0" brushRef="#br0" timeOffset="2323.067">471 158 1312 0 0,'-24'3'228'0'0,"0"1"0"0"0,0 0 0 0 0,0 2 0 0 0,1 1 0 0 0,-1 0 0 0 0,2 2 0 0 0,-1 1 0 0 0,1 1 0 0 0,1 0 0 0 0,0 2 0 0 0,0 0 0 0 0,2 2 0 0 0,0 0 0 0 0,0 1 0 0 0,1 1 0 0 0,1 0 0 0 0,1 2 0 0 0,1 0 1 0 0,0 0-1 0 0,2 2 0 0 0,-6 10-228 0 0,14-22 2 0 0,1 0 1 0 0,0 0 0 0 0,1 0 0 0 0,0 1 0 0 0,1 0-1 0 0,0-1 1 0 0,0 1 0 0 0,1 0 0 0 0,0 0 0 0 0,1 0 0 0 0,0 0-1 0 0,0 0 1 0 0,1 0 0 0 0,0 0 0 0 0,1 0 0 0 0,0 0-1 0 0,1-1 1 0 0,0 1 0 0 0,1-1 0 0 0,0 0 0 0 0,0 0 0 0 0,0 0-1 0 0,2 0 1 0 0,-1-1 0 0 0,1 0 0 0 0,0 0 0 0 0,0 0-1 0 0,1-1 1 0 0,0 0 0 0 0,1 0 0 0 0,-1-1 0 0 0,1 0 0 0 0,1 0-1 0 0,-1-1 1 0 0,2 1-3 0 0,180 66-2991 0 0,-116-57 1691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6:5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1792 0 0,'3'-31'7170'0'0,"6"42"-5812"0"0,-6-3-1345 0 0,0-1 0 0 0,1-1 0 0 0,0 1 0 0 0,0 0 0 0 0,0-1 0 0 0,1 0 1 0 0,0 0-1 0 0,0 0 0 0 0,0-1 0 0 0,1 0 0 0 0,0 0 0 0 0,0 0 0 0 0,0-1 0 0 0,0 0 0 0 0,1 0 0 0 0,0 0 0 0 0,0-1 0 0 0,0 0 0 0 0,0 0 0 0 0,0-1 0 0 0,0 0 0 0 0,1 0 0 0 0,-1-1 0 0 0,1 0 0 0 0,0 0 0 0 0,-1 0 0 0 0,1-1 0 0 0,0-1 0 0 0,4 0-13 0 0,-7-1 28 0 0,0 0 0 0 0,0 0 0 0 0,-1 0 0 0 0,1-1 0 0 0,-1 0-1 0 0,0 0 1 0 0,0 0 0 0 0,0-1 0 0 0,0 1 0 0 0,0-1 0 0 0,-1 0 0 0 0,0 0-1 0 0,1 0 1 0 0,-1 0 0 0 0,-1-1 0 0 0,1 1 0 0 0,-1-1 0 0 0,0 0-1 0 0,0 1 1 0 0,0-1 0 0 0,-1 0 0 0 0,1-3-28 0 0,9-34 629 0 0,-11 40-569 0 0,0 2 29 0 0,0 0 1 0 0,8-16 1331 0 0,-15-4-746 0 0,4 32-748 0 0,49 416-156 0 0,-44-414 248 0 0,-2 0 0 0 0,0 0 0 0 0,0 0 0 0 0,-1 0-1 0 0,-1 0 1 0 0,0 0 0 0 0,-1 0 0 0 0,-1 0 0 0 0,0 0 0 0 0,0-1-1 0 0,-2 0 1 0 0,1 0 0 0 0,-2 0 0 0 0,0-1 0 0 0,0 0 0 0 0,-1 0-1 0 0,-1-1 1 0 0,0 0 0 0 0,0 0 0 0 0,-1-1 0 0 0,-1 0 0 0 0,1-1-1 0 0,-2-1 1 0 0,-8 7-19 0 0,17-16 5 0 0,-1 1 1 0 0,1-1-1 0 0,0 1 0 0 0,-1-1 0 0 0,1 0 0 0 0,0 0 0 0 0,0-1 0 0 0,0 1 0 0 0,0-1 0 0 0,0 1 0 0 0,0-1 0 0 0,0 0 1 0 0,0 0-1 0 0,1 0 0 0 0,-1-1 0 0 0,1 1 0 0 0,0 0 0 0 0,0-1 0 0 0,-1 0 0 0 0,2 1 0 0 0,-1-1 0 0 0,0 0 1 0 0,0 0-1 0 0,1 0 0 0 0,0 0 0 0 0,0-1 0 0 0,-1 1 0 0 0,2 0 0 0 0,-1 0 0 0 0,0-1 0 0 0,1 1 0 0 0,0 0 1 0 0,-1-1-1 0 0,1 1 0 0 0,0-1 0 0 0,1 1 0 0 0,-1 0 0 0 0,1-1 0 0 0,-1 1 0 0 0,1 0 0 0 0,0 0 0 0 0,1-1 0 0 0,-1 1 1 0 0,0 0-1 0 0,2-3-5 0 0,3-12-157 0 0,0-1 0 0 0,1 1 0 0 0,1 0 0 0 0,1 0 0 0 0,0 1 0 0 0,1 0 0 0 0,1 1 0 0 0,1 0 0 0 0,0 1 0 0 0,1 0 0 0 0,0 1 0 0 0,2 0 0 0 0,-1 2 0 0 0,13-9 157 0 0,249-133-8257 0 0,-241 137 7052 0 0,-4 1-34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2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79 964 0 0,'0'0'259'0'0,"0"0"-127"0"0,0 0 4 0 0,0 0 32 0 0,0 0-44 0 0,-1-21 1263 0 0,-7-24 1255 0 0,-7 104-1937 0 0,-9 92-570 0 0,-19 232 246 0 0,34-197 249 0 0,9-185-560 0 0,0-1 4 0 0,15 22 220 0 0,42-19-82 0 0,72-29-60 0 0,104-19-3 0 0,-204 40-1108 0 0,-27-3-3265 0 0,-8 5 3021 0 0</inkml:trace>
  <inkml:trace contextRef="#ctx0" brushRef="#br0" timeOffset="310.152">111 474 1544 0 0,'1'1'66'0'0,"0"-1"0"0"0,0 0 1 0 0,0 0-1 0 0,0 0 0 0 0,0 0 0 0 0,0 0 0 0 0,-1 0 0 0 0,1 0 1 0 0,0 0-1 0 0,0 0 0 0 0,0 0 0 0 0,0-1 0 0 0,0 1 0 0 0,0 0 1 0 0,0-1-1 0 0,0 1 0 0 0,0 0 0 0 0,0-1 0 0 0,-1 1 1 0 0,1-1-1 0 0,0 0 0 0 0,0 1 0 0 0,-1-1 0 0 0,1 0 0 0 0,0 1 1 0 0,-1-1-1 0 0,1 0 0 0 0,-1 0 0 0 0,1 1 0 0 0,0-1 0 0 0,-1 0 1 0 0,0 0-1 0 0,1 0 0 0 0,-1 0 0 0 0,0 0 0 0 0,1 0 0 0 0,-1 0 1 0 0,0 0-1 0 0,0 0 0 0 0,0 1 0 0 0,0-1 0 0 0,0 0 0 0 0,0 0 1 0 0,0 0-1 0 0,0 0 0 0 0,0 0 0 0 0,0 0 0 0 0,-1 0 0 0 0,1 0 1 0 0,0 0-1 0 0,-1 0 0 0 0,1 0 0 0 0,0 0 0 0 0,-1 1 0 0 0,0-1 1 0 0,1 0-1 0 0,-1 0 0 0 0,1 0 0 0 0,-1 1 0 0 0,0-1 0 0 0,1 0 1 0 0,-1 1-1 0 0,0-1 0 0 0,0 1 0 0 0,1-1 0 0 0,-1 1 0 0 0,0-1 1 0 0,-1 0-67 0 0,6 0-48 0 0,364-69 895 0 0,-370 67-4577 0 0,-5-1 2561 0 0</inkml:trace>
  <inkml:trace contextRef="#ctx0" brushRef="#br0" timeOffset="664.326">1 29 1180 0 0,'75'-14'2283'0'0,"293"0"79"0"0,-367 15-2377 0 0,1-1 1 0 0,-1 1 0 0 0,1 0-1 0 0,0 0 1 0 0,-1 0 0 0 0,1 0-1 0 0,-1 0 1 0 0,0 0 0 0 0,1 0-1 0 0,-1 1 1 0 0,0-1 0 0 0,0 0-1 0 0,0 1 1 0 0,0-1 0 0 0,0 1-1 0 0,0-1 1 0 0,0 1 0 0 0,0-1-1 0 0,-1 1 1 0 0,1 0 0 0 0,-1-1-1 0 0,1 1 1 0 0,-1 0 0 0 0,1 0-1 0 0,-1-1 1 0 0,0 1 0 0 0,0 0-1 0 0,0 0 1 0 0,0 0 0 0 0,0-1-1 0 0,-1 3 15 0 0,-3 20-2494 0 0,4-23 1308 0 0</inkml:trace>
  <inkml:trace contextRef="#ctx0" brushRef="#br0" timeOffset="1067.686">955 258 840 0 0,'-1'6'216'0'0,"0"1"-1"0"0,0 0 1 0 0,-1-1 0 0 0,0 0-1 0 0,-1 1 1 0 0,1-1-1 0 0,-1 0 1 0 0,0 0 0 0 0,-1 0-1 0 0,0-1 1 0 0,0 1 0 0 0,0-1-1 0 0,0 0 1 0 0,-1 0-1 0 0,-4 3-215 0 0,-35 49 525 0 0,2 1-1 0 0,3 2 0 0 0,2 2 0 0 0,-5 16-524 0 0,37-67-248 0 0,-9 19 927 0 0,10-8-4370 0 0,4-22 2456 0 0</inkml:trace>
  <inkml:trace contextRef="#ctx0" brushRef="#br0" timeOffset="1379.569">536 296 1008 0 0,'-20'-35'3652'0'0,"27"52"-1907"0"0,10 3-1581 0 0,0 1 0 0 0,1-2-1 0 0,1-1 1 0 0,0 0 0 0 0,2-1-1 0 0,0-2 1 0 0,1 0 0 0 0,20 11-164 0 0,-23-16-2 0 0,0 1 0 0 0,0 1 0 0 0,-2 1 0 0 0,1 0 0 0 0,-2 1 0 0 0,0 1 0 0 0,0 1 0 0 0,-2 0 0 0 0,0 1 0 0 0,0 0 0 0 0,-2 1 0 0 0,10 18 2 0 0,-20-29-190 0 0,0-1-1 0 0,-1 1 0 0 0,1-1 1 0 0,-1 1-1 0 0,-1 0 0 0 0,1 0 1 0 0,-1 0-1 0 0,0-1 0 0 0,-1 1 1 0 0,1 0-1 0 0,-1 0 0 0 0,-1-1 1 0 0,1 1-1 0 0,-1-1 0 0 0,0 1 1 0 0,-1-1-1 0 0,0 0 1 0 0,0 0-1 0 0,0 0 0 0 0,0 0 1 0 0,-1 0-1 0 0,0-1 0 0 0,0 1 1 0 0,-1-1-1 0 0,0 0 0 0 0,-4 3 191 0 0,-15 14-1110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1632 0 0,'30'-3'5466'0'0,"17"-3"-5039"0"0,-1 1-203 0 0,159-15 555 0 0,-68 2-3128 0 0,-85 10-949 0 0,-50 6 2113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1908 0 0,'0'3'916'0'0,"7"-1"-112"0"0,2-1-92 0 0,16 3-136 0 0,3-1-11 0 0,6-1-145 0 0,-18-2-80 0 0,13 0-148 0 0,3 0-20 0 0,5 0-368 0 0,4 0-272 0 0,-2 0-301 0 0,41-22-523 0 0,-41 17 88 0 0,-2-5-4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0 244 868 0 0,'0'1'89'0'0,"0"0"1"0"0,0 0-1 0 0,0-1 0 0 0,0 1 1 0 0,1 0-1 0 0,-1-1 0 0 0,0 1 0 0 0,0 0 1 0 0,1 0-1 0 0,-1-1 0 0 0,0 1 0 0 0,1 0 1 0 0,-1-1-1 0 0,0 1 0 0 0,1-1 1 0 0,-1 1-1 0 0,1-1 0 0 0,-1 1 0 0 0,1-1 1 0 0,0 1-1 0 0,-1-1 0 0 0,1 1 1 0 0,-1-1-1 0 0,1 1 0 0 0,0-1 0 0 0,-1 0 1 0 0,1 0-1 0 0,0 1 0 0 0,0-1 1 0 0,-1 0-1 0 0,1 0 0 0 0,0 0 0 0 0,-1 1 1 0 0,1-1-1 0 0,0 0 0 0 0,0 0 1 0 0,-1 0-1 0 0,1-1 0 0 0,0 1 0 0 0,0 0 1 0 0,-1 0-1 0 0,1 0 0 0 0,0 0 1 0 0,-1-1-1 0 0,1 1 0 0 0,0 0 0 0 0,-1-1 1 0 0,1 1-1 0 0,0 0 0 0 0,-1-1 1 0 0,1 1-1 0 0,-1-1 0 0 0,1 1 0 0 0,0-1 1 0 0,-1 1-1 0 0,1-1 0 0 0,-1 1 1 0 0,0-1-1 0 0,1 0 0 0 0,-1 1 0 0 0,0-1 1 0 0,1 0-1 0 0,-1 1 0 0 0,0-1 1 0 0,1 0-1 0 0,-1 0 0 0 0,0 0-89 0 0,7 20-141 0 0,-6-11 174 0 0,1-1 1 0 0,1 1-1 0 0,-1-1 0 0 0,1 1 0 0 0,0-1 0 0 0,1 0 0 0 0,0 0 1 0 0,0 0-1 0 0,0-1 0 0 0,1 1 0 0 0,0-1 0 0 0,0 0 0 0 0,1-1 1 0 0,0 1-1 0 0,0-1 0 0 0,0 0 0 0 0,0-1 0 0 0,1 1 0 0 0,0-1 0 0 0,0 0 1 0 0,0-1-1 0 0,0 0 0 0 0,1 0 0 0 0,-1-1 0 0 0,1 1 0 0 0,-1-2 1 0 0,1 1-1 0 0,0-1 0 0 0,0 0 0 0 0,2-1-33 0 0,-3 1-24 0 0,1-1 1 0 0,0-1-1 0 0,-1 1 1 0 0,1-1-1 0 0,-1-1 1 0 0,1 1-1 0 0,-1-1 1 0 0,1-1-1 0 0,-1 1 1 0 0,0-1-1 0 0,0 0 0 0 0,0-1 1 0 0,-1 0-1 0 0,1 0 1 0 0,-1 0-1 0 0,0-1 1 0 0,0 0-1 0 0,0 0 1 0 0,-1 0-1 0 0,0-1 1 0 0,0 0-1 0 0,0 0 0 0 0,-1 0 1 0 0,1-1-1 0 0,-2 1 1 0 0,1-1-1 0 0,-1 0 1 0 0,0 0-1 0 0,0 0 1 0 0,-1-1-1 0 0,0 1 1 0 0,0-1-1 0 0,-1 1 1 0 0,0-1-1 0 0,0-2 24 0 0,-35-71 2012 0 0,50 164-1714 0 0,9 207 27 0 0,-70-121-176 0 0,41-159-132 0 0,0 0 1 0 0,0 0 0 0 0,0-1 0 0 0,-2 1 0 0 0,1-1 0 0 0,-1-1 0 0 0,0 1 0 0 0,-1-1-1 0 0,0 0 1 0 0,0 0 0 0 0,-1-1 0 0 0,0 0 0 0 0,0 0 0 0 0,0-1 0 0 0,-1 0 0 0 0,0 0-1 0 0,-1-1 1 0 0,1-1 0 0 0,-1 1 0 0 0,0-1 0 0 0,-4 0-18 0 0,10-7-33 0 0,0 0 1 0 0,0 0-1 0 0,1-1 0 0 0,-1 1 0 0 0,1-1 1 0 0,0 0-1 0 0,0 0 0 0 0,0 0 1 0 0,0-1-1 0 0,1 1 0 0 0,-1 0 1 0 0,1-1-1 0 0,1 0 0 0 0,-1 0 0 0 0,0 1 1 0 0,1-1-1 0 0,0 0 0 0 0,0 0 1 0 0,1 0-1 0 0,0 0 0 0 0,-1 0 1 0 0,2 0-1 0 0,-1-1 0 0 0,0 1 1 0 0,1 0 32 0 0,2-22-427 0 0,1-1 1 0 0,1 1 0 0 0,1 0 0 0 0,1 1 0 0 0,2-1 0 0 0,0 1 0 0 0,2 1 0 0 0,1 0-1 0 0,14-21 427 0 0,23-33-2028 0 0,-21 42 846 0 0</inkml:trace>
  <inkml:trace contextRef="#ctx0" brushRef="#br0" timeOffset="262.397">663 41 1400 0 0,'19'-19'480'0'0,"-18"18"-420"0"0,-1 0 0 0 0,0 0 0 0 0,1 0 0 0 0,0-1 0 0 0,-1 1 0 0 0,1 0 0 0 0,0 0 0 0 0,-1 0 0 0 0,1 0 0 0 0,0 0 0 0 0,0 0 0 0 0,0 0 0 0 0,0 1 0 0 0,0-1 0 0 0,0 0 0 0 0,0 0 1 0 0,0 1-1 0 0,0-1 0 0 0,0 1 0 0 0,0-1 0 0 0,0 1 0 0 0,1-1 0 0 0,-1 1 0 0 0,0 0 0 0 0,0-1 0 0 0,1 1 0 0 0,-1 0 0 0 0,0 0 0 0 0,0 0 0 0 0,1 0 0 0 0,-1 0 0 0 0,0 0 0 0 0,0 0 0 0 0,1 1 0 0 0,-1-1 0 0 0,0 0 0 0 0,0 1 0 0 0,0-1 0 0 0,1 1 0 0 0,-1-1 0 0 0,0 1 0 0 0,0 0 0 0 0,0-1 0 0 0,0 1 0 0 0,0 0 0 0 0,0 0 0 0 0,0 0 0 0 0,0-1 0 0 0,0 1 0 0 0,-1 0 0 0 0,1 0 0 0 0,0 0 0 0 0,-1 1 0 0 0,1-1 0 0 0,0 0-60 0 0,82 226 1926 0 0,-73-190-1821 0 0,-1 0 0 0 0,-1 1 0 0 0,-3-1 0 0 0,-1 1 0 0 0,-2 1 0 0 0,-1 2-105 0 0,-3-24-31 0 0,0 0 0 0 0,-2 0 0 0 0,1 0 0 0 0,-2-1 0 0 0,-1 1 0 0 0,0-1 1 0 0,0 0-1 0 0,-2-1 0 0 0,0 1 0 0 0,-1-2 0 0 0,0 1 0 0 0,-1-1 0 0 0,-1 0 0 0 0,0-1 0 0 0,-2 0 31 0 0,4-3-376 0 0,-1 0 0 0 0,-1 0 0 0 0,1-1 0 0 0,-2-1 0 0 0,1 1 0 0 0,-1-2 0 0 0,0 0 0 0 0,-1 0 0 0 0,0-1 0 0 0,0-1 0 0 0,0 0 0 0 0,-2 0 376 0 0,-24 2-1185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1624 0 0,'-26'16'351'0'0,"2"2"1"0"0,0 1-1 0 0,1 0 0 0 0,1 2 1 0 0,1 1-1 0 0,1 0 0 0 0,1 1 1 0 0,1 2-1 0 0,1 0 0 0 0,1 0 1 0 0,1 2-1 0 0,1-1 0 0 0,2 2 1 0 0,0 0-1 0 0,2 0 0 0 0,2 1 1 0 0,0 1-1 0 0,2-1 0 0 0,1 1 1 0 0,-1 23-352 0 0,7-44-38 0 0,0 1-1 0 0,0-1 1 0 0,0 1 0 0 0,1-1 0 0 0,1 0 0 0 0,0 0 0 0 0,0 0 0 0 0,0 0-1 0 0,1 0 1 0 0,1-1 0 0 0,0 0 0 0 0,0 1 0 0 0,0-2 0 0 0,1 1 0 0 0,0-1-1 0 0,0 0 1 0 0,1 0 0 0 0,0 0 0 0 0,0-1 0 0 0,6 3 38 0 0,118 39-3999 0 0,-96-47 2800 0 0,-15-1 17 0 0</inkml:trace>
  <inkml:trace contextRef="#ctx0" brushRef="#br0" timeOffset="528.362">512 241 1388 0 0,'2'-2'127'0'0,"0"0"0"0"0,1 0 0 0 0,-1 0 0 0 0,0 0 0 0 0,0 0-1 0 0,1 0 1 0 0,-1 1 0 0 0,1 0 0 0 0,0-1 0 0 0,-1 1 0 0 0,1 0 0 0 0,0 0 0 0 0,0 0 0 0 0,-1 1-1 0 0,1-1 1 0 0,0 0 0 0 0,0 1 0 0 0,0 0 0 0 0,0 0 0 0 0,0 0 0 0 0,0 0 0 0 0,0 0-1 0 0,0 1 1 0 0,0-1 0 0 0,-1 1 0 0 0,1 0 0 0 0,0 0 0 0 0,0 0 0 0 0,2 1-127 0 0,1-1 41 0 0,1 1 0 0 0,-1-1 1 0 0,1 1-1 0 0,-1 0 0 0 0,0 0 0 0 0,1 1 1 0 0,-1 0-1 0 0,-1 0 0 0 0,1 0 1 0 0,0 1-1 0 0,-1 0 0 0 0,0 0 0 0 0,0 0 1 0 0,0 1-1 0 0,0 0 0 0 0,-1 0 1 0 0,1 0-1 0 0,-1 0 0 0 0,-1 1 0 0 0,1-1 1 0 0,-1 1-1 0 0,0 0 0 0 0,0 0 0 0 0,-1 0 1 0 0,1 0-1 0 0,-1 1 0 0 0,-1-1 1 0 0,1 1-1 0 0,-1-1 0 0 0,0 1 0 0 0,-1 0 1 0 0,0-1-1 0 0,0 1 0 0 0,0 0 1 0 0,-1-1-1 0 0,0 1 0 0 0,0-1 0 0 0,-1 1 1 0 0,1-1-1 0 0,-1 1 0 0 0,-1-1 0 0 0,1 0 1 0 0,-1 0-1 0 0,0 0 0 0 0,-3 4-41 0 0,-5 2 69 0 0,1 0 0 0 0,-2 0 0 0 0,1-1 0 0 0,-1-1 0 0 0,-1 0 0 0 0,0 0 1 0 0,-1-2-1 0 0,1 1 0 0 0,-2-2 0 0 0,1 0 0 0 0,-1 0 0 0 0,0-2 0 0 0,-10 3-69 0 0,23-8-88 0 0,11-35-2279 0 0,29-8-123 0 0,-12 18 1300 0 0</inkml:trace>
  <inkml:trace contextRef="#ctx0" brushRef="#br0" timeOffset="746.026">992 193 976 0 0,'-6'0'135'0'0,"0"1"0"0"0,0 0 1 0 0,0 0-1 0 0,1 1 0 0 0,-1 0 0 0 0,0 0 0 0 0,0 0 0 0 0,1 1 1 0 0,0 0-1 0 0,-1 0 0 0 0,1 0 0 0 0,0 1 0 0 0,0-1 0 0 0,1 1 1 0 0,-1 0-1 0 0,1 1 0 0 0,0-1 0 0 0,0 1 0 0 0,0 0 1 0 0,1 0-1 0 0,0 0 0 0 0,0 0 0 0 0,0 1 0 0 0,0-1 0 0 0,1 1 1 0 0,0 0-1 0 0,0-1 0 0 0,0 1 0 0 0,1 0 0 0 0,0 0 0 0 0,0 0 1 0 0,1 0-1 0 0,0 0 0 0 0,0 0 0 0 0,0 1 0 0 0,1-1 0 0 0,-1 0 1 0 0,1 0-1 0 0,1 0 0 0 0,-1-1 0 0 0,1 1 0 0 0,1 1-135 0 0,1 1-46 0 0,0 0 0 0 0,1 0 0 0 0,0-1-1 0 0,1 0 1 0 0,-1 0 0 0 0,2 0 0 0 0,-1-1-1 0 0,0 0 1 0 0,1 0 0 0 0,0-1 0 0 0,1 1-1 0 0,-1-1 1 0 0,1-1 0 0 0,2 1 46 0 0,74 17-3401 0 0,-71-22 2156 0 0</inkml:trace>
  <inkml:trace contextRef="#ctx0" brushRef="#br0" timeOffset="978.385">1302 499 1324 0 0,'-1'16'182'0'0,"0"-1"1"0"0,-1 0-1 0 0,-1 0 0 0 0,-1 0 0 0 0,0 0 0 0 0,0 0 1 0 0,-2-1-1 0 0,0 1 0 0 0,0-2 0 0 0,-1 1 0 0 0,-1-1 1 0 0,-1 0-1 0 0,1 0 0 0 0,-2-1 0 0 0,0 0 0 0 0,0-1 1 0 0,-1 0-1 0 0,-1-1 0 0 0,0 0 0 0 0,0-1 0 0 0,0 0 1 0 0,-1-1-1 0 0,-1 0 0 0 0,1-1 0 0 0,-2 0-182 0 0,4-3-2635 0 0,11-4 1387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4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642 132 1344 0 0,'4'-25'1424'0'0,"11"-32"-146"0"0,-18 54-1213 0 0,1-1-1 0 0,-1 0 0 0 0,0 1 1 0 0,0-1-1 0 0,0 1 0 0 0,-1 0 1 0 0,1 0-1 0 0,-1 1 0 0 0,0-1 1 0 0,1 1-1 0 0,-1-1 0 0 0,0 1 1 0 0,-1 0-1 0 0,1 1 0 0 0,0-1 1 0 0,0 1-1 0 0,-1 0 0 0 0,1 0 1 0 0,-1 0-1 0 0,1 0 0 0 0,-1 1 1 0 0,1 0-1 0 0,-1 0 0 0 0,1 0 1 0 0,-1 1-1 0 0,1-1 0 0 0,-1 1 1 0 0,-3 1-65 0 0,-9-2 251 0 0,6 2-185 0 0,-1 1 0 0 0,1 0 0 0 0,0 1 0 0 0,0 0 0 0 0,1 1 0 0 0,-1 0 0 0 0,1 0 0 0 0,0 1 0 0 0,0 1 0 0 0,1-1 0 0 0,0 2 0 0 0,0-1 0 0 0,0 1 0 0 0,1 1 0 0 0,1-1 0 0 0,-1 1 0 0 0,1 1 0 0 0,1-1 0 0 0,0 1 0 0 0,0 0 0 0 0,1 1 0 0 0,-3 8-66 0 0,0 13 127 0 0,1 1 0 0 0,3 0 0 0 0,0 0-1 0 0,2 0 1 0 0,1 0 0 0 0,2 0 0 0 0,1 0 0 0 0,2 0-1 0 0,1 0 1 0 0,2-1 0 0 0,1 0 0 0 0,1 0-1 0 0,2 0 1 0 0,1-2 0 0 0,2 1 0 0 0,3 3-127 0 0,5 20 125 0 0,-3 0 1 0 0,-2 1 0 0 0,-2 1-1 0 0,5 51-125 0 0,-19-97-68 0 0,0 0 0 0 0,0 1 0 0 0,-1-1 1 0 0,-1 0-1 0 0,0 0 0 0 0,0 0 0 0 0,-1 1 0 0 0,0-1 0 0 0,-1-1 0 0 0,0 1 0 0 0,-1 0 0 0 0,0-1 0 0 0,0 1 0 0 0,-1-1 0 0 0,0-1 0 0 0,-1 1 0 0 0,-2 3 68 0 0,-66 18-3371 0 0,23-47 799 0 0,25 2 1396 0 0</inkml:trace>
  <inkml:trace contextRef="#ctx0" brushRef="#br0" timeOffset="279.245">10 840 1496 0 0,'0'0'95'0'0,"0"0"1"0"0,1-1-1 0 0,-1 1 0 0 0,0-1 1 0 0,1 1-1 0 0,-1 0 0 0 0,0-1 1 0 0,1 1-1 0 0,-1-1 0 0 0,0 1 0 0 0,0-1 1 0 0,0 1-1 0 0,1-1 0 0 0,-1 1 1 0 0,0-1-1 0 0,0 1 0 0 0,0-1 1 0 0,0 1-1 0 0,0-1 0 0 0,0 0 1 0 0,0 1-1 0 0,0-1 0 0 0,0 1 0 0 0,0-1 1 0 0,0 1-1 0 0,-1-1 0 0 0,1 1 1 0 0,0-1-1 0 0,0 1 0 0 0,0-1 1 0 0,-1 1-1 0 0,1-1 0 0 0,0 1 0 0 0,-1-1 1 0 0,1 1-1 0 0,0 0 0 0 0,-1-1 1 0 0,1 1-1 0 0,0-1 0 0 0,-1 1 1 0 0,1 0-1 0 0,-1 0 0 0 0,1-1 1 0 0,-1 1-1 0 0,1 0 0 0 0,-1 0 0 0 0,1-1 1 0 0,-1 1-1 0 0,1 0 0 0 0,-1 0 1 0 0,1 0-1 0 0,-1 0 0 0 0,1 0 1 0 0,-1 0-1 0 0,1 0 0 0 0,-1 0 0 0 0,0 0-95 0 0,58-15 783 0 0,-43 13-591 0 0,436-48 1102 0 0,-350 48-2784 0 0,-78 2-1671 0 0,-19 3 1920 0 0,4 8 44 0 0</inkml:trace>
  <inkml:trace contextRef="#ctx0" brushRef="#br0" timeOffset="622.068">1155 725 1588 0 0,'-59'93'4080'0'0,"-50"74"-2034"0"0,-10 72-1590 0 0,92-208-4841 0 0,20-29 3040 0 0</inkml:trace>
  <inkml:trace contextRef="#ctx0" brushRef="#br0" timeOffset="919.451">751 875 2380 0 0,'-2'-10'1913'0'0,"3"10"-1828"0"0,-1 0-1 0 0,0 0 1 0 0,1 1 0 0 0,-1-1 0 0 0,1 0-1 0 0,-1 0 1 0 0,1 0 0 0 0,-1 0 0 0 0,0 0-1 0 0,1 0 1 0 0,-1 0 0 0 0,1 0 0 0 0,-1 0-1 0 0,1 0 1 0 0,-1 0 0 0 0,0 0 0 0 0,1 0-1 0 0,-1 0 1 0 0,1 0 0 0 0,-1 0 0 0 0,0-1-1 0 0,1 1 1 0 0,-1 0 0 0 0,1 0 0 0 0,-1 0-1 0 0,0-1 1 0 0,1 1 0 0 0,-1 0 0 0 0,0-1-1 0 0,1 1 1 0 0,-1 0 0 0 0,0 0 0 0 0,0-1-1 0 0,1 1 1 0 0,-1-1 0 0 0,0 1 0 0 0,0 0-1 0 0,0-1 1 0 0,1 1 0 0 0,-1 0 0 0 0,0-1 0 0 0,0 1-1 0 0,0-1 1 0 0,0 1 0 0 0,0-1 0 0 0,0 1-1 0 0,0 0 1 0 0,0-1 0 0 0,0 1 0 0 0,0-1-1 0 0,0 1 1 0 0,0-1 0 0 0,0 1-85 0 0,315 249 122 0 0,-271-192-4562 0 0,-43-55 3142 0 0,-1-2 181 0 0</inkml:trace>
  <inkml:trace contextRef="#ctx0" brushRef="#br0" timeOffset="1371.311">1443 990 1452 0 0,'16'0'2840'0'0,"-15"0"-2787"0"0,0-1-1 0 0,0 0 1 0 0,0 1-1 0 0,0-1 0 0 0,1 1 1 0 0,-1-1-1 0 0,0 1 1 0 0,1 0-1 0 0,-1 0 0 0 0,0-1 1 0 0,1 1-1 0 0,-1 0 1 0 0,0 0-1 0 0,1 0 1 0 0,-1 0-1 0 0,0 0 0 0 0,1 1 1 0 0,-1-1-1 0 0,0 0 1 0 0,0 1-1 0 0,1-1 0 0 0,-1 1 1 0 0,0-1-1 0 0,0 1 1 0 0,1-1-1 0 0,-1 1 1 0 0,0 0-1 0 0,0 0 0 0 0,0 0 1 0 0,0-1-1 0 0,0 1 1 0 0,0 0-1 0 0,0 0 0 0 0,-1 0 1 0 0,1 1-1 0 0,0-1 1 0 0,0 0-1 0 0,-1 0 0 0 0,1 0 1 0 0,-1 0-1 0 0,1 1 1 0 0,-1-1-1 0 0,1 0 1 0 0,-1 1-1 0 0,0-1 0 0 0,0 0 1 0 0,0 1-1 0 0,1-1 1 0 0,-1 1-53 0 0,-39 125 704 0 0,-76 33-997 0 0,114-160-30 0 0,-7 0-2948 0 0,2-14 2617 0 0</inkml:trace>
  <inkml:trace contextRef="#ctx0" brushRef="#br0" timeOffset="1651.316">1611 804 1660 0 0,'12'27'4113'0'0,"46"45"-3471"0"0,-21-37-543 0 0,9 12-4203 0 0,-42-42 2986 0 0</inkml:trace>
  <inkml:trace contextRef="#ctx0" brushRef="#br0" timeOffset="1915.413">1955 774 1404 0 0,'-11'11'3295'0'0,"-13"22"-2469"0"0,18-25-279 0 0,-22 36 224 0 0,3 2 0 0 0,1 1-1 0 0,2 0 1 0 0,3 2 0 0 0,-9 33-771 0 0,-50 117-2752 0 0,32-146-1800 0 0,40-52 3462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1496 0 0,'14'84'5422'0'0,"-11"-77"-5386"0"0,1 0 1 0 0,0 1 0 0 0,0-2 0 0 0,0 1 0 0 0,1 0-1 0 0,0-1 1 0 0,0 0 0 0 0,0 0 0 0 0,1 0-1 0 0,0-1 1 0 0,0 0 0 0 0,1 0 0 0 0,-1-1-1 0 0,1 1 1 0 0,0-2 0 0 0,0 1 0 0 0,1-1 0 0 0,-1 0-1 0 0,1 0 1 0 0,-1-1 0 0 0,1 0 0 0 0,0 0-1 0 0,3 0-36 0 0,-6-1-39 0 0,0 0-1 0 0,1 0 0 0 0,-1 0 0 0 0,1-1 0 0 0,-1 0 0 0 0,1 0 0 0 0,-1 0 1 0 0,1-1-1 0 0,-1 0 0 0 0,0 0 0 0 0,1 0 0 0 0,-1-1 0 0 0,0 1 0 0 0,0-1 1 0 0,0-1-1 0 0,0 1 0 0 0,0-1 0 0 0,0 1 0 0 0,-1-2 0 0 0,1 1 0 0 0,-1 0 1 0 0,0-1-1 0 0,0 0 0 0 0,0 0 0 0 0,0 0 0 0 0,-1 0 0 0 0,0 0 0 0 0,0-1 1 0 0,0 0-1 0 0,0 1 0 0 0,-1-1 0 0 0,1 0 0 0 0,-1-1 0 0 0,-1 1 0 0 0,1 0 1 0 0,-1 0-1 0 0,0-1 0 0 0,0 1 0 0 0,0-1 0 0 0,-1 1 0 0 0,0-6 40 0 0,0 10 197 0 0,-1-37 1806 0 0,38 211-974 0 0,-18 89-557 0 0,-20-244-456 0 0,-1 1 0 0 0,-1-1 0 0 0,-1 0 0 0 0,-1 0 0 0 0,0 0 1 0 0,-1 0-1 0 0,-1-1 0 0 0,-1 0 0 0 0,0 0 0 0 0,-1-1 0 0 0,-1 0 1 0 0,-1-1-1 0 0,0 0 0 0 0,-1 0 0 0 0,0-2 0 0 0,-1 1 0 0 0,0-1 1 0 0,-2-1-1 0 0,1-1 0 0 0,-6 3-16 0 0,15-13-26 0 0,0 0 0 0 0,1 0 0 0 0,-1 0 0 0 0,0-1 0 0 0,0 0-1 0 0,0 0 1 0 0,0-1 0 0 0,0 1 0 0 0,0-1 0 0 0,0 0 0 0 0,1 0 0 0 0,-1 0 0 0 0,0-1 0 0 0,1 0 0 0 0,-1 0 0 0 0,1 0 0 0 0,-1 0 0 0 0,1-1-1 0 0,0 0 1 0 0,0 0 0 0 0,0 0 0 0 0,0 0 0 0 0,1-1 0 0 0,-1 1 0 0 0,1-1 0 0 0,0 0 0 0 0,0 0 0 0 0,1 0 0 0 0,-1 0 0 0 0,1 0-1 0 0,-1-1 1 0 0,1 1 0 0 0,1-1 0 0 0,-1 0 0 0 0,1 1 0 0 0,0-1 0 0 0,0 0 0 0 0,0 0 0 0 0,0 0 0 0 0,1 0 0 0 0,0 0 0 0 0,0 0 0 0 0,1 0-1 0 0,-1 1 1 0 0,1-1 0 0 0,0 0 0 0 0,0 0 0 0 0,0 0 0 0 0,1 1 0 0 0,0-1 0 0 0,0 1 0 0 0,1-2 26 0 0,7-20-719 0 0,2 0 0 0 0,1 1-1 0 0,1 1 1 0 0,1 0 0 0 0,1 1 0 0 0,1 0 0 0 0,1 1 0 0 0,18-16 719 0 0,2 1-1368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39 1260 0 0,'0'0'478'0'0,"0"0"-80"0"0,0 0-23 0 0,-6-1 108 0 0,-2 0-380 0 0,-1 0 0 0 0,1 0-1 0 0,-1 1 1 0 0,1 0 0 0 0,-1 0 0 0 0,1 1-1 0 0,-1 0 1 0 0,1 0 0 0 0,0 1 0 0 0,-1 1-1 0 0,1-1 1 0 0,0 1 0 0 0,0 0 0 0 0,1 1-1 0 0,-1 0 1 0 0,1 0 0 0 0,0 1 0 0 0,0 0-1 0 0,0 0 1 0 0,0 0 0 0 0,1 1-1 0 0,0 0 1 0 0,0 0 0 0 0,1 1 0 0 0,0 0-1 0 0,0 0 1 0 0,0 0 0 0 0,1 0 0 0 0,0 1-1 0 0,1 0 1 0 0,-1 0 0 0 0,2 0 0 0 0,-1 0-1 0 0,0 4-102 0 0,5-5 48 0 0,1 0 1 0 0,1-1-1 0 0,-1 1 0 0 0,1-1 0 0 0,0 0 0 0 0,0 0 1 0 0,1-1-1 0 0,0 1 0 0 0,0-1 0 0 0,0 0 0 0 0,0 0 1 0 0,1 0-1 0 0,0-1 0 0 0,0 0 0 0 0,0 0 0 0 0,1-1 0 0 0,-1 1 1 0 0,1-2-1 0 0,0 1 0 0 0,0-1 0 0 0,0 0 0 0 0,0 0 1 0 0,0 0-1 0 0,0-1 0 0 0,0 0 0 0 0,0-1 0 0 0,1 0 1 0 0,-1 0-1 0 0,2-1-48 0 0,19 5 28 0 0,0-1 0 0 0,1-2 0 0 0,-1-1 0 0 0,1-1 0 0 0,-1-1 0 0 0,0-2 0 0 0,0 0 0 0 0,0-2 0 0 0,0-2 0 0 0,1-1-28 0 0,-25 8-36 0 0,0 0 0 0 0,0-1 0 0 0,0 1 0 0 0,-1-1 0 0 0,1 0 1 0 0,0 0-1 0 0,-1 0 0 0 0,1-1 0 0 0,-1 1 0 0 0,0-1 0 0 0,0 0 1 0 0,0 0-1 0 0,0 0 0 0 0,-1 0 0 0 0,1-1 0 0 0,-1 1 0 0 0,0-1 0 0 0,1 1 1 0 0,-2-1-1 0 0,1 0 0 0 0,0 0 0 0 0,-1 0 0 0 0,0 0 0 0 0,0 0 0 0 0,0 0 1 0 0,0 0-1 0 0,-1 0 0 0 0,1 0 0 0 0,-1 0 0 0 0,0-1 0 0 0,-1-3 36 0 0,-5-4-226 0 0,0-1 0 0 0,-1 1 0 0 0,0 0-1 0 0,-1 1 1 0 0,-1-1 0 0 0,0 2 0 0 0,0-1 0 0 0,-1 1-1 0 0,0 1 1 0 0,-1 0 0 0 0,0 0 0 0 0,0 1-1 0 0,-4-2 227 0 0,-15-8-752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1684 0 0,'-7'8'4059'0'0,"-36"24"-3143"0"0,-12 8-769 0 0,-100 95 1055 0 0,154-134-1184 0 0,-1 0-1 0 0,1 1 0 0 0,-1-1 1 0 0,1 0-1 0 0,-1 1 1 0 0,1-1-1 0 0,0 1 1 0 0,0-1-1 0 0,0 1 1 0 0,0 0-1 0 0,0-1 1 0 0,0 1-1 0 0,1 0 1 0 0,-1 0-1 0 0,0-1 1 0 0,1 1-1 0 0,0 0 0 0 0,-1 0 1 0 0,1 0-1 0 0,0 0 1 0 0,0 0-1 0 0,0 0 1 0 0,0 0-1 0 0,0 0 1 0 0,0-1-1 0 0,1 1 1 0 0,-1 0-1 0 0,1 0 1 0 0,-1 0-1 0 0,1 0 0 0 0,0-1 1 0 0,-1 1-1 0 0,1 0 1 0 0,0 0-1 0 0,0-1 1 0 0,0 1-1 0 0,1-1 1 0 0,-1 1-1 0 0,0-1 1 0 0,0 1-1 0 0,1-1 1 0 0,-1 0-1 0 0,1 0 1 0 0,-1 0-1 0 0,1 0 0 0 0,0 0-17 0 0,17 8-59 0 0,1-2 0 0 0,0 0-1 0 0,1-1 1 0 0,-1-1-1 0 0,1-1 1 0 0,0-1 0 0 0,0-1-1 0 0,0 0 1 0 0,16-2 59 0 0,90 0-5495 0 0,-109 0 4253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0 944 0 0,'21'10'912'0'0,"6"-2"-44"0"0,3-1-212 0 0,8 0-212 0 0,4-6 64 0 0,1 3-88 0 0,1-1-84 0 0,-24-3-260 0 0,14 0-4 0 0,1 0-744 0 0,43-18 52 0 0,-38 11-856 0 0,-5-1-36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0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64 860 0 0,'-30'-42'5161'0'0,"30"42"-5120"0"0,0 0-1 0 0,-1-1 1 0 0,1 1-1 0 0,0-1 0 0 0,-1 1 1 0 0,1-1-1 0 0,0 0 1 0 0,0 1-1 0 0,0-1 1 0 0,0 1-1 0 0,-1-1 1 0 0,1 1-1 0 0,0-1 0 0 0,0 0 1 0 0,0 1-1 0 0,0-1 1 0 0,0 1-1 0 0,0-1 1 0 0,1 0-1 0 0,-1 1 1 0 0,0-1-1 0 0,0 1 1 0 0,0-1-1 0 0,0 1 0 0 0,1-1 1 0 0,-1 1-1 0 0,0-1 1 0 0,1 1-1 0 0,-1-1 1 0 0,0 1-1 0 0,1-1 1 0 0,-1 1-1 0 0,0-1 0 0 0,1 1 1 0 0,-1 0-1 0 0,1-1 1 0 0,-1 1-1 0 0,1 0 1 0 0,-1-1-1 0 0,1 1 1 0 0,-1 0-1 0 0,1-1 0 0 0,-1 1 1 0 0,1 0-1 0 0,0 0 1 0 0,-1 0-1 0 0,1 0 1 0 0,-1 0-1 0 0,1 0 1 0 0,-1 0-1 0 0,1 0 1 0 0,0 0-1 0 0,-1 0 0 0 0,1 0 1 0 0,-1 0-1 0 0,1 0 1 0 0,-1 0-1 0 0,1 0 1 0 0,0 0-1 0 0,-1 1 1 0 0,1-1-1 0 0,-1 0 0 0 0,1 0 1 0 0,-1 1-1 0 0,1-1 1 0 0,-1 0-1 0 0,1 1 1 0 0,-1-1-1 0 0,1 1-40 0 0,5 5 27 0 0,-1 1 0 0 0,1 0 0 0 0,-1 0 0 0 0,-1 0 1 0 0,1 1-1 0 0,-1-1 0 0 0,0 1 0 0 0,-1 0 0 0 0,0 1 0 0 0,0-1 0 0 0,-1 0 0 0 0,0 1 0 0 0,0-1 0 0 0,-1 1 0 0 0,0 0 0 0 0,-1-1 1 0 0,0 1-1 0 0,0 0 0 0 0,-1-1 0 0 0,0 1 0 0 0,0 0 0 0 0,-1-1 0 0 0,0 1 0 0 0,-1-1 0 0 0,-2 7-27 0 0,-53 91-1413 0 0,-26-33-3659 0 0,82-72 3644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1348 0 0,'-21'9'275'0'0,"1"1"-1"0"0,0 0 1 0 0,0 2 0 0 0,1 0-1 0 0,1 1 1 0 0,0 1 0 0 0,1 0-1 0 0,0 2 1 0 0,1 0 0 0 0,1 0-1 0 0,0 2 1 0 0,2 0 0 0 0,0 0-1 0 0,1 2 1 0 0,1-1 0 0 0,0 1-1 0 0,2 1 1 0 0,0 0 0 0 0,2 0-1 0 0,-4 17-274 0 0,8-24 30 0 0,0 1 0 0 0,1 0-1 0 0,1 0 1 0 0,0-1 0 0 0,1 1 0 0 0,1 0-1 0 0,0 0 1 0 0,1 0 0 0 0,1 0 0 0 0,0-1-1 0 0,1 1 1 0 0,0-1 0 0 0,1 0 0 0 0,1 0-1 0 0,0-1 1 0 0,1 0 0 0 0,1 0-1 0 0,5 8-29 0 0,-6-12-259 0 0,-1-1 0 0 0,1 0 0 0 0,1 0 0 0 0,-1-1 0 0 0,1 0 0 0 0,1-1 0 0 0,-1 1 0 0 0,1-2 0 0 0,0 1 0 0 0,0-1 0 0 0,1 0 0 0 0,-1-1 0 0 0,1 0 0 0 0,0-1 0 0 0,1 0 0 0 0,-1-1 0 0 0,6 1 259 0 0,18-1-1289 0 0</inkml:trace>
  <inkml:trace contextRef="#ctx0" brushRef="#br0" timeOffset="466.587">395 274 868 0 0,'26'-22'4848'0'0,"49"15"-4759"0"0,-66 7 310 0 0,5-1-326 0 0,0 1 1 0 0,-1 0-1 0 0,1 1 0 0 0,0 0 1 0 0,0 1-1 0 0,-1 1 1 0 0,1 0-1 0 0,-1 1 0 0 0,0 0 1 0 0,0 1-1 0 0,0 1 0 0 0,-1 0 1 0 0,0 1-1 0 0,0 0 1 0 0,0 0-1 0 0,9 10-73 0 0,-18-14 7 0 0,0-1 1 0 0,-1 1-1 0 0,1 0 0 0 0,-1 0 1 0 0,0 0-1 0 0,0 1 0 0 0,0-1 0 0 0,0 0 1 0 0,0 1-1 0 0,-1-1 0 0 0,1 1 1 0 0,-1 0-1 0 0,0-1 0 0 0,-1 1 1 0 0,1 0-1 0 0,0 0 0 0 0,-1-1 1 0 0,0 1-1 0 0,0 0 0 0 0,0 0 0 0 0,0 0 1 0 0,-1-1-1 0 0,0 1 0 0 0,1 0 1 0 0,-1 0-1 0 0,-1-1 0 0 0,1 1 1 0 0,0-1-1 0 0,-1 1 0 0 0,0-1 0 0 0,0 1 1 0 0,0-1-1 0 0,0 0 0 0 0,0 0 1 0 0,-1 0-1 0 0,1 0 0 0 0,-1-1 1 0 0,0 1-1 0 0,0-1 0 0 0,0 1 1 0 0,-3 1-8 0 0,-142 80-184 0 0,-55-39-1087 0 0,155-67-1900 0 0,45 12 1923 0 0</inkml:trace>
  <inkml:trace contextRef="#ctx0" brushRef="#br0" timeOffset="777.737">903 212 1172 0 0,'-27'23'945'0'0,"11"-12"-619"0"0,0 1 0 0 0,1 0 0 0 0,0 1-1 0 0,1 1 1 0 0,1 0 0 0 0,0 1-1 0 0,1 1 1 0 0,0-1 0 0 0,1 2-1 0 0,1 0 1 0 0,1 0 0 0 0,1 1 0 0 0,0 0-1 0 0,-2 8-325 0 0,10-22 25 0 0,-1 1-1 0 0,1-1 0 0 0,0 1 1 0 0,0-1-1 0 0,0 1 1 0 0,1-1-1 0 0,0 1 0 0 0,0-1 1 0 0,0 0-1 0 0,0 1 1 0 0,1-1-1 0 0,-1 0 0 0 0,1 0 1 0 0,0 0-1 0 0,0 0 1 0 0,1 0-1 0 0,-1 0 0 0 0,1-1 1 0 0,0 1-1 0 0,0-1 1 0 0,0 1-1 0 0,0-1 0 0 0,1 0 1 0 0,-1-1-1 0 0,1 1 1 0 0,0-1-1 0 0,0 1 0 0 0,0-1 1 0 0,0 0-1 0 0,0 0 1 0 0,0-1-1 0 0,0 0 0 0 0,5 2-24 0 0,151 18-3816 0 0,-121-24 2667 0 0,29-9-88 0 0</inkml:trace>
  <inkml:trace contextRef="#ctx0" brushRef="#br0" timeOffset="1116.71">1467 154 1324 0 0,'16'-8'4805'0'0,"-24"31"-2852"0"0,1-6-1960 0 0,5-5 38 0 0,0 1 0 0 0,1-1 0 0 0,0 1-1 0 0,1-1 1 0 0,1 1 0 0 0,0-1 0 0 0,1 1 0 0 0,0-1 0 0 0,0 0 0 0 0,2 0 0 0 0,-1 0 0 0 0,2 0 0 0 0,-1 0 0 0 0,2-1 0 0 0,0 0 0 0 0,3 5-31 0 0,16 39-2561 0 0,-24-49 94 0 0,-1-6 1365 0 0</inkml:trace>
  <inkml:trace contextRef="#ctx0" brushRef="#br0" timeOffset="1447.109">1259 294 2308 0 0,'2'1'892'0'0,"1"-1"-180"0"0,1 2-52 0 0,3 0 0 0 0,2-2-19 0 0,17 5-61 0 0,-11-5-116 0 0,8 0-56 0 0,7 0-116 0 0,5 0-104 0 0,3 0-124 0 0,3 0-8 0 0,33-14-652 0 0,-35 9-464 0 0,-7-5-201 0 0,0 4 49 0 0,-5-6-12 0 0,0 2 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35 1452 0 0,'0'-1'65'0'0,"1"0"0"0"0,-1 0 0 0 0,0 0 0 0 0,0-1 0 0 0,0 1 0 0 0,0 0 0 0 0,0 0 0 0 0,0 0 0 0 0,0 0 0 0 0,0 0 0 0 0,0-1 0 0 0,0 1 0 0 0,-1 0 0 0 0,1 0 0 0 0,-1 0 0 0 0,1 0 0 0 0,0 0 0 0 0,-1 0 0 0 0,0 0 0 0 0,1 0 1 0 0,-1 0-1 0 0,0 0 0 0 0,1 0 0 0 0,-1 0 0 0 0,0 1 0 0 0,0-1 0 0 0,0 0 0 0 0,0 0 0 0 0,0 1 0 0 0,0-1 0 0 0,0 1 0 0 0,0-1 0 0 0,0 1 0 0 0,0-1 0 0 0,0 1 0 0 0,0 0 0 0 0,0-1 0 0 0,0 1 0 0 0,0 0 0 0 0,0 0 0 0 0,0 0 0 0 0,-1 0 0 0 0,1 0 0 0 0,0 0 0 0 0,0 0 0 0 0,0 0 0 0 0,0 0 0 0 0,0 0 0 0 0,-1 1 0 0 0,1-1 0 0 0,0 0 0 0 0,0 1 0 0 0,0-1 0 0 0,0 1-65 0 0,-23-2 171 0 0,-1 0 1 0 0,1 2-1 0 0,-1 1 0 0 0,1 0 1 0 0,0 2-1 0 0,0 1 0 0 0,0 1 0 0 0,1 1 1 0 0,0 1-1 0 0,0 1 0 0 0,0 2-171 0 0,17-9 40 0 0,1 0 0 0 0,0 0 0 0 0,0 1 0 0 0,0 0-1 0 0,0 0 1 0 0,0 0 0 0 0,0 1 0 0 0,1-1 0 0 0,0 1 0 0 0,0 0-1 0 0,0 0 1 0 0,0 1 0 0 0,0-1 0 0 0,1 1 0 0 0,0 0 0 0 0,0 0-1 0 0,0 0 1 0 0,1 0 0 0 0,-2 5-40 0 0,4-8 59 0 0,4 3 47 0 0,5 2-121 0 0,0 0 0 0 0,1 0 1 0 0,-1-1-1 0 0,1 0 1 0 0,1-1-1 0 0,-1 0 0 0 0,1-1 1 0 0,0 0-1 0 0,0 0 0 0 0,0-1 1 0 0,0-1-1 0 0,0 0 1 0 0,1 0-1 0 0,-1-1 0 0 0,7-1 15 0 0,108-14-4957 0 0,-106 8 3885 0 0</inkml:trace>
  <inkml:trace contextRef="#ctx0" brushRef="#br0" timeOffset="418.853">436 68 1380 0 0,'-145'334'6737'0'0,"144"-329"-6728"0"0,-1-1-1 0 0,1 1 1 0 0,0 0 0 0 0,1 0 0 0 0,-1-1-1 0 0,1 1 1 0 0,0 0 0 0 0,1 0 0 0 0,-1 0-1 0 0,1-1 1 0 0,-1 1 0 0 0,2 0 0 0 0,-1 0 0 0 0,0-1-1 0 0,1 1 1 0 0,0-1 0 0 0,0 0 0 0 0,0 1-1 0 0,1-1 1 0 0,-1 0 0 0 0,1 0 0 0 0,0 0 0 0 0,0-1-1 0 0,0 1 1 0 0,1-1 0 0 0,-1 1 0 0 0,1-1-1 0 0,0 0 1 0 0,0-1 0 0 0,0 1 0 0 0,0-1 0 0 0,0 0-1 0 0,1 0 1 0 0,-1 0 0 0 0,1 0 0 0 0,-1-1-1 0 0,1 1 1 0 0,0-1 0 0 0,-1-1 0 0 0,1 1-1 0 0,0-1 1 0 0,0 1 0 0 0,0-1 0 0 0,-1-1 0 0 0,1 1-1 0 0,0-1 1 0 0,0 0 0 0 0,-1 0 0 0 0,1 0-1 0 0,2-1-8 0 0,-1 1-70 0 0,0 0 0 0 0,0 0 0 0 0,0 0-1 0 0,0 0 1 0 0,-1-1 0 0 0,1 0 0 0 0,-1-1-1 0 0,1 1 1 0 0,-1-1 0 0 0,0 0-1 0 0,0 0 1 0 0,0 0 0 0 0,0-1 0 0 0,-1 0-1 0 0,1 0 1 0 0,-1 0 0 0 0,0 0 0 0 0,0-1-1 0 0,-1 0 1 0 0,1 0 0 0 0,-1 0 0 0 0,0 0-1 0 0,0 0 1 0 0,-1 0 0 0 0,1-1-1 0 0,-1 1 1 0 0,-1-1 0 0 0,1 0 0 0 0,-1 0-1 0 0,0 0 1 0 0,0 1 0 0 0,0-1 0 0 0,-1-2 70 0 0,-9-13-94 0 0,0 1 0 0 0,-1 0 0 0 0,-1 1 0 0 0,-1 0 0 0 0,-1 1 1 0 0,0 0-1 0 0,-2 1 0 0 0,1 1 0 0 0,-2 0 0 0 0,0 1 1 0 0,-1 1-1 0 0,-1 0 0 0 0,-4-1 94 0 0,-37-34-151 0 0,34 16-2355 0 0,24 31 1438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21 1120 0 0,'16'-20'3906'0'0,"-7"42"-606"0"0,2 161-2386 0 0,13-56-511 0 0,-23-124-560 0 0,0-1-1 0 0,1 1 1 0 0,-2 0-1 0 0,1 0 1 0 0,0-1 0 0 0,0 1-1 0 0,-1 0 1 0 0,0 0-1 0 0,1 0 1 0 0,-1 0 0 0 0,0 0-1 0 0,-1 0 1 0 0,1 0 0 0 0,0 0-1 0 0,-1 0 1 0 0,0-1-1 0 0,1 1 1 0 0,-1 0 0 0 0,0 0-1 0 0,-1 0 1 0 0,1-1 0 0 0,0 1-1 0 0,-1-1 1 0 0,1 1-1 0 0,-1-1 1 0 0,0 0 0 0 0,0 1-1 0 0,0-1 1 0 0,0 0-1 0 0,0 0 1 0 0,-1 0 0 0 0,1-1-1 0 0,0 1 1 0 0,-1 0 0 0 0,1-1-1 0 0,-1 0 1 0 0,0 0-1 0 0,1 1 1 0 0,-1-2 0 0 0,0 1-1 0 0,-2 0 158 0 0,-17 7-1098 0 0</inkml:trace>
  <inkml:trace contextRef="#ctx0" brushRef="#br0" timeOffset="319.738">0 564 2584 0 0,'6'21'4125'0'0,"57"-11"-3231"0"0,-57-10-665 0 0,107 4 564 0 0,0-5 1 0 0,-1-6-1 0 0,1-4-793 0 0,-41 5 107 0 0,226-16-246 0 0,-39 4-1864 0 0,-89 2-2706 0 0,-158 14 3561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1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338 129 1412 0 0,'1'-22'1405'0'0,"-2"19"-1357"0"0,0 0 0 0 0,0 0 0 0 0,0 1-1 0 0,0-1 1 0 0,0 0 0 0 0,0 1 0 0 0,-1-1 0 0 0,1 1 0 0 0,-1-1 0 0 0,0 1-1 0 0,1 0 1 0 0,-1 0 0 0 0,0 0 0 0 0,0 0 0 0 0,-1 0 0 0 0,1 0 0 0 0,0 0-1 0 0,-1 1 1 0 0,1-1 0 0 0,-1 1 0 0 0,1 0 0 0 0,-1 0 0 0 0,0 0 0 0 0,1 0-1 0 0,-1 0 1 0 0,0 0 0 0 0,0 1 0 0 0,0 0 0 0 0,0-1 0 0 0,1 1 0 0 0,-1 0 0 0 0,0 0-1 0 0,0 0 1 0 0,0 1 0 0 0,0-1 0 0 0,-1 1-48 0 0,-117 11 977 0 0,113-9-927 0 0,0 0 0 0 0,0 0-1 0 0,1 1 1 0 0,-1 0 0 0 0,1 0-1 0 0,0 1 1 0 0,0 0 0 0 0,1 0-1 0 0,-1 1 1 0 0,1 0 0 0 0,0 0-1 0 0,1 0 1 0 0,-1 1 0 0 0,1-1-1 0 0,0 1 1 0 0,1 1 0 0 0,0-1-1 0 0,0 1 1 0 0,1-1 0 0 0,0 1 0 0 0,0 0-1 0 0,0 0 1 0 0,1 1 0 0 0,1-1-1 0 0,-2 7-49 0 0,6-9 28 0 0,-1 0 1 0 0,1 0-1 0 0,0 0 0 0 0,0 0 0 0 0,0-1 0 0 0,1 1 0 0 0,0-1 1 0 0,0 0-1 0 0,0 0 0 0 0,1 0 0 0 0,-1-1 0 0 0,1 0 0 0 0,0 1 1 0 0,1-2-1 0 0,-1 1 0 0 0,1-1 0 0 0,-1 0 0 0 0,1 0 0 0 0,0 0 1 0 0,4 1-29 0 0,10 3 30 0 0,1 0 0 0 0,-1-2 1 0 0,1 0-1 0 0,-1-1 1 0 0,1-1-1 0 0,1-1 0 0 0,-1-1 1 0 0,0-1-1 0 0,0 0 1 0 0,0-2-1 0 0,0-1 1 0 0,0 0-1 0 0,0-1 0 0 0,0-2 1 0 0,18-7-31 0 0,-35 12-15 0 0,-1-1 1 0 0,1 0-1 0 0,0 0 1 0 0,-1 0-1 0 0,0-1 1 0 0,1 1-1 0 0,-1-1 1 0 0,0 0-1 0 0,0 0 1 0 0,-1 0-1 0 0,1 0 1 0 0,-1-1-1 0 0,1 1 1 0 0,-1-1-1 0 0,0 1 1 0 0,0-1-1 0 0,-1 0 1 0 0,1 0-1 0 0,-1 0 1 0 0,1 0-1 0 0,-1 0 1 0 0,-1 0-1 0 0,1 0 1 0 0,-1 0-1 0 0,1 0 1 0 0,-1 0-1 0 0,0 0 1 0 0,-1 0-1 0 0,1 0 1 0 0,-1-1-1 0 0,1 1 1 0 0,-1 0-1 0 0,0 0 1 0 0,-1-1 14 0 0,-133-189-1172 0 0,111 177-1540 0 0,22 16 1474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1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1324 0 0,'4'4'888'0'0,"0"-1"-116"0"0,3 2-60 0 0,14 3-156 0 0,4 1-32 0 0,3-4-72 0 0,4-2 33 0 0,0-3-105 0 0,-16 0-144 0 0,8 0-200 0 0,8 0-4 0 0,-2 0-532 0 0,25-13-149 0 0,-30 6-735 0 0,-4 0 36 0 0,-3-1-4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1564 0 0,'21'5'8944'0'0,"-17"-4"-7175"0"0,-11-6-8774 0 0,3-2 4416 0 0,1 5 1374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1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12 1496 0 0,'23'-11'4383'0'0,"-103"76"-2087"0"0,-58 81-2140 0 0,141-132 496 0 0,17-4-730 0 0,0-1 1 0 0,0-1 0 0 0,1-1-1 0 0,0-1 1 0 0,1 0 0 0 0,-1-2-1 0 0,1-1 1 0 0,0 0 0 0 0,0-2-1 0 0,0 0 1 0 0,0-2-1 0 0,0 0 1 0 0,16-4 77 0 0,35 3-2250 0 0,-45 3-302 0 0,-19 3 1269 0 0</inkml:trace>
  <inkml:trace contextRef="#ctx0" brushRef="#br0" timeOffset="636.308">637 47 988 0 0,'5'-4'261'0'0,"0"1"0"0"0,0-1 1 0 0,0 1-1 0 0,1 0 0 0 0,0 0 0 0 0,-1 1 0 0 0,1 0 0 0 0,0 0 0 0 0,0 0 1 0 0,0 1-1 0 0,0 0 0 0 0,0 0 0 0 0,1 0 0 0 0,-1 1 0 0 0,0 0 0 0 0,5 0-261 0 0,-9 0 24 0 0,1 0 0 0 0,0 1-1 0 0,-1-1 1 0 0,1 0-1 0 0,0 1 1 0 0,-1 0 0 0 0,1-1-1 0 0,-1 1 1 0 0,1 0-1 0 0,-1 0 1 0 0,0 1 0 0 0,1-1-1 0 0,-1 0 1 0 0,0 1-1 0 0,0-1 1 0 0,0 1 0 0 0,0 0-1 0 0,0 0 1 0 0,0 0-1 0 0,0 0 1 0 0,-1 0 0 0 0,1 0-1 0 0,-1 0 1 0 0,1 1-1 0 0,-1-1 1 0 0,0 0-1 0 0,0 1 1 0 0,0-1 0 0 0,0 1-1 0 0,0-1 1 0 0,-1 1-1 0 0,1 0 1 0 0,-1-1 0 0 0,0 1-1 0 0,1 0 1 0 0,-1-1-1 0 0,-1 2-23 0 0,-15 97 756 0 0,-32 9 193 0 0,48-108-864 0 0,4 2-67 0 0,91 38-433 0 0,28-46-3419 0 0,-60-10 2436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1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1600 0 0,'-6'12'3339'0'0,"-35"24"-3291"0"0,34-30 288 0 0,-123 116 854 0 0,129-120-1159 0 0,0-1-1 0 0,1 1 0 0 0,-1 0 0 0 0,1 0 1 0 0,-1-1-1 0 0,1 1 0 0 0,-1 0 1 0 0,1 0-1 0 0,0 0 0 0 0,0 0 0 0 0,0-1 1 0 0,0 1-1 0 0,0 0 0 0 0,0 0 0 0 0,1 0 1 0 0,-1 0-1 0 0,0-1 0 0 0,1 1 1 0 0,0 0-1 0 0,-1 0 0 0 0,1-1 0 0 0,0 1 1 0 0,0 0-1 0 0,0-1 0 0 0,0 1 1 0 0,0-1-1 0 0,0 1 0 0 0,0-1 0 0 0,1 0 1 0 0,-1 1-1 0 0,1-1 0 0 0,-1 0 1 0 0,0 0-1 0 0,1 0 0 0 0,0 0 0 0 0,-1 0 1 0 0,1 0-1 0 0,0-1 0 0 0,-1 1 1 0 0,1-1-1 0 0,1 1-30 0 0,84 19 167 0 0,-74-18-78 0 0,31 4-553 0 0,0-2-1 0 0,1-2 1 0 0,0-2 0 0 0,-1-1 0 0 0,1-3 0 0 0,27-6 464 0 0,-24-1-2570 0 0,-38 5 1238 0 0</inkml:trace>
  <inkml:trace contextRef="#ctx0" brushRef="#br0" timeOffset="236.684">78 455 1416 0 0,'21'5'580'0'0,"2"2"28"0"0,4 0-28 0 0,1-2-60 0 0,3-2-204 0 0,4 2 4 0 0,-1-2-28 0 0,2-3-396 0 0,-19 0-88 0 0,10 0-496 0 0,30-15-616 0 0,-23 9 112 0 0</inkml:trace>
  <inkml:trace contextRef="#ctx0" brushRef="#br0" timeOffset="891.802">734 79 1164 0 0,'2'16'3611'0'0,"26"70"-3155"0"0,-23-79-445 0 0,0 0 1 0 0,0-1-1 0 0,0 0 1 0 0,0 0-1 0 0,1 0 0 0 0,0-1 1 0 0,0 0-1 0 0,1 0 0 0 0,-1-1 1 0 0,1 0-1 0 0,0 0 0 0 0,1 0 1 0 0,-1-1-1 0 0,0 0 0 0 0,1 0 1 0 0,0-1-1 0 0,0 0 0 0 0,-1 0 1 0 0,1-1-1 0 0,0 0 0 0 0,0 0 1 0 0,0-1-1 0 0,0 0 1 0 0,0-1-1 0 0,1 0 0 0 0,-2 0 1 0 0,1 0-1 0 0,0-1 0 0 0,0 0 1 0 0,0-1-1 0 0,-1 0 0 0 0,0 0 1 0 0,1 0-1 0 0,-1-1 0 0 0,0 0 1 0 0,-1-1-1 0 0,1 0 0 0 0,-1 0 1 0 0,0 0-1 0 0,0 0 0 0 0,0-1 1 0 0,-1 0-1 0 0,0 0 1 0 0,0-1-1 0 0,2-3-11 0 0,-6 6-26 0 0,0 0-1 0 0,-1 0 1 0 0,0 0 0 0 0,1 0 0 0 0,-1 0 0 0 0,-1 0-1 0 0,1 0 1 0 0,0 0 0 0 0,-1 0 0 0 0,0 0-1 0 0,0 0 1 0 0,0 0 0 0 0,-1 0 0 0 0,1 0 0 0 0,-1 1-1 0 0,0-1 1 0 0,0 1 0 0 0,0-1 0 0 0,0 1 0 0 0,-1 0-1 0 0,1 0 1 0 0,-1 0 0 0 0,-1-2 26 0 0,-16-25 380 0 0,20 31-365 0 0,0-1 0 0 0,0 1 0 0 0,0 0 0 0 0,0-1 0 0 0,-1 1 0 0 0,1 0 0 0 0,0-1 1 0 0,0 1-1 0 0,0 0 0 0 0,0-1 0 0 0,-1 1 0 0 0,1-1 0 0 0,0 1 0 0 0,0-1 1 0 0,-1 1-1 0 0,1 0 0 0 0,0-1 0 0 0,-1 1 0 0 0,1-1 0 0 0,-1 1 0 0 0,1-1 1 0 0,-1 0-1 0 0,1 1 0 0 0,-1-1 0 0 0,1 1 0 0 0,-1-1 0 0 0,1 0 0 0 0,-1 0 1 0 0,0 1-1 0 0,1-1 0 0 0,-1 0 0 0 0,1 0 0 0 0,-1 1 0 0 0,0-1 0 0 0,1 0 1 0 0,-1 0-1 0 0,0 0 0 0 0,1 0 0 0 0,-1 0 0 0 0,1 0 0 0 0,-1 0 0 0 0,0 0 1 0 0,1-1-1 0 0,-1 1 0 0 0,0 0 0 0 0,1 0 0 0 0,-1 0 0 0 0,1-1 0 0 0,-1 1 0 0 0,0 0 1 0 0,1 0-1 0 0,-1-1 0 0 0,1 1 0 0 0,-1-1 0 0 0,1 1 0 0 0,-1 0 0 0 0,1-1 1 0 0,0 1-1 0 0,-1-1 0 0 0,1 1 0 0 0,-1-1-15 0 0,-8 70 109 0 0,9-64-57 0 0,-21 387 730 0 0,20-378-691 0 0,0-1 0 0 0,-1 0 0 0 0,-1 0 0 0 0,0 0 0 0 0,-1-1 0 0 0,0 1 0 0 0,-1-1 0 0 0,0 0 0 0 0,-1 0 0 0 0,0 0 0 0 0,-1-1 0 0 0,0 0 0 0 0,-1 0 0 0 0,0-1 0 0 0,-1 0 0 0 0,0 0 0 0 0,0-1 0 0 0,-1-1-1 0 0,-3 3-89 0 0,-31-35 309 0 0,38 16-367 0 0,0 0 0 0 0,1 0 1 0 0,0-1-1 0 0,0 0 0 0 0,1 0 0 0 0,0 0 0 0 0,0 0 0 0 0,1-1 1 0 0,1 1-1 0 0,0-1 0 0 0,0 0 0 0 0,0 0 0 0 0,1 0 0 0 0,1 0 0 0 0,0 0 1 0 0,0 0-1 0 0,1 0 0 0 0,0 0 0 0 0,1 0 0 0 0,0 1 0 0 0,1-1 1 0 0,0 0-1 0 0,0 1 0 0 0,1 0 0 0 0,0 0 0 0 0,0 0 0 0 0,1 0 0 0 0,1 1 1 0 0,-1-1-1 0 0,1 1 0 0 0,1 1 0 0 0,-1-1 0 0 0,1 1 0 0 0,3-2 57 0 0,5-8-522 0 0,1 1-1 0 0,1 0 0 0 0,0 1 1 0 0,1 1-1 0 0,0 0 1 0 0,1 2-1 0 0,1 0 0 0 0,1 1 523 0 0,12-5-750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493 121 1048 0 0,'20'-12'3663'0'0,"-21"12"-2581"0"0,-7 6-812 0 0,-32 30 80 0 0,1 1 0 0 0,2 2 0 0 0,2 2 0 0 0,-25 37-350 0 0,-49 56-517 0 0,33-90-3129 0 0,54-41 2510 0 0</inkml:trace>
  <inkml:trace contextRef="#ctx0" brushRef="#br0" timeOffset="264.95">1 144 2412 0 0,'29'1'4163'0'0,"18"43"-3470"0"0,-34-29-362 0 0,230 187 1210 0 0,-62-100-4601 0 0,-133-85 398 0 0,-33-13 1408 0 0</inkml:trace>
  <inkml:trace contextRef="#ctx0" brushRef="#br0" timeOffset="759.973">1069 1 1636 0 0,'0'0'323'0'0,"-3"12"2402"0"0,-189 274 436 0 0,191-284-3136 0 0,0 0-1 0 0,1 0 1 0 0,0 0-1 0 0,0 0 1 0 0,0 1-1 0 0,0-1 0 0 0,0 0 1 0 0,0 0-1 0 0,0 0 1 0 0,0 0-1 0 0,1 0 1 0 0,-1 0-1 0 0,1 0 0 0 0,0 0 1 0 0,0 0-1 0 0,-1 0 1 0 0,1 0-1 0 0,0 0 1 0 0,1 0-1 0 0,-1 0 1 0 0,0-1-1 0 0,1 1 0 0 0,-1-1 1 0 0,0 1-1 0 0,1-1 1 0 0,0 1-1 0 0,-1-1 1 0 0,1 0-1 0 0,0 0 0 0 0,0 0 1 0 0,0 0-1 0 0,-1 0 1 0 0,1 0-1 0 0,0 0 1 0 0,0 0-1 0 0,1-1 1 0 0,-1 1-1 0 0,0-1 0 0 0,0 0 1 0 0,2 1-25 0 0,92 16-169 0 0,55-28-5262 0 0,-139 5 4128 0 0</inkml:trace>
  <inkml:trace contextRef="#ctx0" brushRef="#br0" timeOffset="1009.788">769 554 1280 0 0,'12'12'868'0'0,"8"-4"-56"0"0,3-1-56 0 0,2-6-104 0 0,5 3-104 0 0,2-1-96 0 0,4-3-7 0 0,-19 0-205 0 0,10 0-168 0 0,39-15-108 0 0,-25 12 8 0 0,-4-4-564 0 0,-1-5-805 0 0,-3 4 61 0 0,-2-4-132 0 0</inkml:trace>
  <inkml:trace contextRef="#ctx0" brushRef="#br0" timeOffset="1504.941">1464 147 1648 0 0,'9'-27'5951'0'0,"58"1"-5461"0"0,-63 25-188 0 0,2-2-263 0 0,-1 1 0 0 0,1-1-1 0 0,0 1 1 0 0,0 0-1 0 0,-1 1 1 0 0,1-1 0 0 0,0 1-1 0 0,1 0 1 0 0,-1 1-1 0 0,0-1 1 0 0,0 1 0 0 0,0 1-1 0 0,0-1 1 0 0,0 1-1 0 0,0 0 1 0 0,0 0-1 0 0,0 1 1 0 0,0 0 0 0 0,0 0-1 0 0,-1 0 1 0 0,1 1-1 0 0,-1-1 1 0 0,1 1 0 0 0,-1 1-1 0 0,0-1 1 0 0,0 1-1 0 0,0 0 1 0 0,-1 0 0 0 0,0 0-1 0 0,1 1 1 0 0,-1-1-1 0 0,-1 1 1 0 0,1 0-1 0 0,-1 0 1 0 0,0 1 0 0 0,0-1-1 0 0,0 1 1 0 0,-1-1-1 0 0,0 1 1 0 0,0 0 0 0 0,0 2-39 0 0,-1 3 30 0 0,0 1 1 0 0,-1-1-1 0 0,-1 0 0 0 0,0 0 1 0 0,0 0-1 0 0,-1 0 1 0 0,-1 0-1 0 0,0 0 1 0 0,0 0-1 0 0,-1-1 1 0 0,0 0-1 0 0,-1 0 1 0 0,0 0-1 0 0,-1 0 1 0 0,-6 8-31 0 0,-15 33 215 0 0,27-50-211 0 0,-1 1 0 0 0,1 0-1 0 0,-1 0 1 0 0,1-1 0 0 0,0 1-1 0 0,0 0 1 0 0,0 0-1 0 0,0-1 1 0 0,0 1 0 0 0,0 0-1 0 0,0 0 1 0 0,0-1 0 0 0,1 1-1 0 0,-1 0 1 0 0,1 0 0 0 0,-1-1-1 0 0,1 1 1 0 0,0-1 0 0 0,0 1-1 0 0,0-1 1 0 0,0 1-1 0 0,0-1 1 0 0,0 1 0 0 0,0-1-1 0 0,0 0 1 0 0,0 1 0 0 0,1-1-1 0 0,-1 0 1 0 0,1 0 0 0 0,-1 0-1 0 0,0 0 1 0 0,1 0-1 0 0,0 0 1 0 0,-1-1 0 0 0,1 1-1 0 0,0 0 1 0 0,-1-1 0 0 0,1 1-1 0 0,0-1 1 0 0,-1 0 0 0 0,1 0-1 0 0,0 1 1 0 0,0-1 0 0 0,0 0-1 0 0,1-1-3 0 0,91 10-804 0 0,-65-9-187 0 0,1-1-1 0 0,0-1 1 0 0,-1-2 0 0 0,0-1 0 0 0,0-2 0 0 0,0-1 0 0 0,20-8 991 0 0,-17 4-1308 0 0</inkml:trace>
  <inkml:trace contextRef="#ctx0" brushRef="#br0" timeOffset="13783.163">2476 557 1088 0 0,'0'0'744'0'0,"20"5"1982"0"0,-25 72-1902 0 0,-6-55-759 0 0,-1-1-1 0 0,-1-1 0 0 0,-1 1 0 0 0,0-2 0 0 0,-2 0 0 0 0,0-1 0 0 0,-1-1 0 0 0,-1 0 0 0 0,-17 11-64 0 0,-115 55-3426 0 0,125-75 2025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4:5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1492 0 0,'15'11'247'0'0,"-1"-1"0"0"0,0 2 0 0 0,-1 0 0 0 0,0 1 0 0 0,-1 0 1 0 0,-1 1-1 0 0,0 0 0 0 0,-1 1 0 0 0,0 0 0 0 0,-1 0 0 0 0,-1 1 0 0 0,0 1 0 0 0,-1-1 0 0 0,-1 1 0 0 0,-1 0 0 0 0,0 0 0 0 0,-1 1 0 0 0,-1 0 0 0 0,-1-1 0 0 0,0 1 1 0 0,-2 0-1 0 0,0 0 0 0 0,-1 2-247 0 0,0-1 56 0 0,-2 0 0 0 0,-1 0 1 0 0,0 0-1 0 0,-1 0 1 0 0,-1-1-1 0 0,-1 1 0 0 0,-1-1 1 0 0,0-1-1 0 0,-2 0 0 0 0,1 0 1 0 0,-2-1-1 0 0,0 0 1 0 0,-1-1-1 0 0,-1 0 0 0 0,-12 10-56 0 0,-144 111-2777 0 0,96-103 358 0 0,38-22 1363 0 0</inkml:trace>
  <inkml:trace contextRef="#ctx0" brushRef="#br0" timeOffset="231.117">521 882 1260 0 0,'-19'22'500'0'0,"-1"1"-220"0"0,-7 0-348 0 0,-1-8-372 0 0</inkml:trace>
  <inkml:trace contextRef="#ctx0" brushRef="#br0" timeOffset="14823.28">793 662 1180 0 0,'-14'0'798'0'0,"11"1"2318"0"0,2 1 3389 0 0,7 163-6399 0 0,-10-152-130 0 0,0-1 0 0 0,-2 1 0 0 0,1-1 0 0 0,-1-1 1 0 0,-1 1-1 0 0,0-1 0 0 0,-1 0 0 0 0,0-1 0 0 0,0 0 0 0 0,-1 0 0 0 0,-10 8 24 0 0,-76 51-4097 0 0,75-86-6 0 0,23-4 2817 0 0</inkml:trace>
  <inkml:trace contextRef="#ctx0" brushRef="#br0" timeOffset="15553.121">861 414 1248 0 0,'3'-9'5720'0'0,"-9"17"-3789"0"0,4-6-2000 0 0,-24 19 2467 0 0,51-2-10573 0 0,-19-17 7018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0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27 1708 0 0,'-10'10'258'0'0,"0"1"0"0"0,1 0-1 0 0,0 0 1 0 0,1 1 0 0 0,0 0-1 0 0,1 1 1 0 0,0 0 0 0 0,1 0 0 0 0,0 0-1 0 0,1 1 1 0 0,1-1 0 0 0,0 1-1 0 0,1 0 1 0 0,0 1 0 0 0,1-1-258 0 0,2-10 51 0 0,0 1-1 0 0,1-1 1 0 0,0 0 0 0 0,-1 0-1 0 0,2 0 1 0 0,-1 1 0 0 0,0-1 0 0 0,1 0-1 0 0,-1 0 1 0 0,1-1 0 0 0,1 1-1 0 0,-1 0 1 0 0,0-1 0 0 0,1 1 0 0 0,-1-1-1 0 0,1 0 1 0 0,0 0 0 0 0,0 0-1 0 0,1 0 1 0 0,-1 0 0 0 0,1-1 0 0 0,-1 1-1 0 0,1-1 1 0 0,0 0 0 0 0,-1 0 0 0 0,1 0-1 0 0,0-1 1 0 0,1 1 0 0 0,-1-1-1 0 0,0 0 1 0 0,0 0 0 0 0,0-1 0 0 0,1 1-1 0 0,-1-1 1 0 0,0 0 0 0 0,0 0-1 0 0,2-1-50 0 0,164-21 1063 0 0,-160 21-1018 0 0,0-1-1 0 0,0 0 1 0 0,0 0 0 0 0,-1-1 0 0 0,1 0 0 0 0,-1-1 0 0 0,1 0-1 0 0,-1-1 1 0 0,0 0 0 0 0,-1 0 0 0 0,0-1 0 0 0,1 0 0 0 0,-2 0-1 0 0,1-1 1 0 0,-1 0 0 0 0,0 0 0 0 0,0-1 0 0 0,-1 0-1 0 0,0 0 1 0 0,0 0 0 0 0,-1-1 0 0 0,0 0 0 0 0,-1 0 0 0 0,0 0-1 0 0,0 0 1 0 0,0-5-45 0 0,-36-27-202 0 0,19 32 114 0 0,0 0 1 0 0,-1 1-1 0 0,0 1 0 0 0,0 0 1 0 0,-1 1-1 0 0,0 0 0 0 0,0 1 1 0 0,0 1-1 0 0,0 1 0 0 0,-1 0 0 0 0,-4 0 88 0 0,-58-14-1860 0 0,44 8-1831 0 0,30 8 2407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3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128 220 1452 0 0,'4'63'2543'0'0,"63"229"23"0"0,-66-291-2580 0 0,0 1 1 0 0,0-1 0 0 0,-1 1-1 0 0,1-1 1 0 0,-1 1 0 0 0,1 0-1 0 0,-1-1 1 0 0,0 1-1 0 0,1 0 1 0 0,-1-1 0 0 0,0 1-1 0 0,0 0 1 0 0,0-1 0 0 0,0 1-1 0 0,-1 0 1 0 0,1-1 0 0 0,0 1-1 0 0,-1 0 1 0 0,1-1 0 0 0,-1 1-1 0 0,0-1 1 0 0,1 1 0 0 0,-1-1-1 0 0,0 1 1 0 0,0-1 0 0 0,0 1-1 0 0,0-1 1 0 0,0 0 0 0 0,0 0-1 0 0,0 1 1 0 0,-1-1-1 0 0,1 0 1 0 0,0 0 0 0 0,-1 0-1 0 0,1 0 1 0 0,0 0 0 0 0,-1-1-1 0 0,1 1 1 0 0,-1 0 0 0 0,0-1-1 0 0,1 1 1 0 0,-1-1 0 0 0,0 1-1 0 0,1-1 1 0 0,-1 0 0 0 0,0 0-1 0 0,1 0 1 0 0,-1 0 0 0 0,0 0-1 0 0,1 0 1 0 0,-1 0 0 0 0,0-1 13 0 0,-6-1-183 0 0,0-1 0 0 0,1 0 1 0 0,-1 0-1 0 0,1-1 1 0 0,0 0-1 0 0,-1-1 1 0 0,2 1-1 0 0,-1-1 0 0 0,1-1 1 0 0,-1 1-1 0 0,2-1 1 0 0,-1 0-1 0 0,1 0 1 0 0,-1-1-1 0 0,2 0 1 0 0,-1 0-1 0 0,1 0 0 0 0,0 0 1 0 0,0-1-1 0 0,1 1 1 0 0,0-1-1 0 0,0-3 183 0 0,-8-22-686 0 0</inkml:trace>
  <inkml:trace contextRef="#ctx0" brushRef="#br0" timeOffset="262.861">0 293 888 0 0,'2'-14'183'0'0,"-1"0"-1"0"0,2 0 1 0 0,0 0-1 0 0,1 0 1 0 0,0 0-1 0 0,1 1 1 0 0,1-1-1 0 0,0 1 1 0 0,1 1 0 0 0,0-1-1 0 0,1 1 1 0 0,0 0-1 0 0,1 1 1 0 0,0 0-1 0 0,1 0 1 0 0,0 1-1 0 0,1 1 1 0 0,0-1 0 0 0,0 2-1 0 0,1 0 1 0 0,0 0-1 0 0,0 1 1 0 0,1 0-1 0 0,0 1 1 0 0,12-3-183 0 0,-22 8 24 0 0,0 0-1 0 0,0 0 1 0 0,0 0 0 0 0,0 1-1 0 0,0 0 1 0 0,0 0 0 0 0,0 0-1 0 0,1 0 1 0 0,-1 0 0 0 0,0 0-1 0 0,0 1 1 0 0,0-1 0 0 0,0 1 0 0 0,0 0-1 0 0,0 0 1 0 0,0 0 0 0 0,0 1-1 0 0,-1-1 1 0 0,1 0 0 0 0,0 1-1 0 0,-1 0 1 0 0,1 0 0 0 0,-1 0 0 0 0,1 0-1 0 0,-1 0 1 0 0,0 0 0 0 0,0 1-1 0 0,0-1 1 0 0,0 1 0 0 0,-1-1-1 0 0,1 1 1 0 0,0 0 0 0 0,-1 0 0 0 0,0-1-1 0 0,0 1 1 0 0,0 0 0 0 0,0 0-1 0 0,0 0 1 0 0,-1 0 0 0 0,1 0-1 0 0,-1 1 1 0 0,0-1 0 0 0,0 0-1 0 0,0 0 1 0 0,0 0 0 0 0,0 0 0 0 0,-1 0-1 0 0,0 2-23 0 0,-6 10 62 0 0,-1-1-1 0 0,-1-1 1 0 0,0 1-1 0 0,-1-1 1 0 0,0-1-1 0 0,-1 0 1 0 0,-1-1-1 0 0,1 0 1 0 0,-2 0-1 0 0,0-1 1 0 0,0-1-1 0 0,-14 8-61 0 0,26-17 10 0 0,0 1 0 0 0,0-1-1 0 0,0 1 1 0 0,1 0-1 0 0,-1-1 1 0 0,0 1 0 0 0,0 0-1 0 0,0 0 1 0 0,1 0 0 0 0,-1-1-1 0 0,0 1 1 0 0,1 0 0 0 0,-1 0-1 0 0,1 0 1 0 0,-1 0-1 0 0,1 0 1 0 0,-1 0 0 0 0,1 0-1 0 0,0 1 1 0 0,0-1 0 0 0,-1 0-1 0 0,1 0 1 0 0,0 0-1 0 0,0 0 1 0 0,0 0 0 0 0,0 0-1 0 0,0 1 1 0 0,0-1 0 0 0,1 0-1 0 0,-1 0 1 0 0,0 0 0 0 0,0 0-1 0 0,1 0 1 0 0,-1 0-1 0 0,1 0 1 0 0,-1 0 0 0 0,1 0-1 0 0,-1 0 1 0 0,1 0 0 0 0,0 0-1 0 0,-1 0 1 0 0,1-1-1 0 0,0 1 1 0 0,0 0 0 0 0,0 0-1 0 0,0-1 1 0 0,0 1 0 0 0,-1 0-1 0 0,1-1 1 0 0,0 1-1 0 0,0-1 1 0 0,1 1 0 0 0,-1-1-10 0 0,71 38-137 0 0,-50-28 148 0 0,221 147-2328 0 0,-204-124-256 0 0,-26-25 1291 0 0</inkml:trace>
  <inkml:trace contextRef="#ctx0" brushRef="#br0" timeOffset="600.944">637 125 1196 0 0,'-2'173'2612'0'0,"4"-131"-2019"0"0,2-1-1 0 0,2 0 1 0 0,2 0 0 0 0,1 0 0 0 0,3-1 0 0 0,5 13-593 0 0,6-53 3209 0 0,17-64-3025 0 0,-37 58 60 0 0,29-56-774 0 0,-4-2 0 0 0,-2 0 0 0 0,-3-1-1 0 0,1-15 531 0 0,-18 51-1893 0 0,-6 13-2615 0 0,0 7 3076 0 0</inkml:trace>
  <inkml:trace contextRef="#ctx0" brushRef="#br0" timeOffset="880.461">973 590 1624 0 0,'89'-45'4294'0'0,"70"-5"-1918"0"0,-155 52-2342 0 0,0 0-1 0 0,-1 0 1 0 0,1 1-1 0 0,-1-1 1 0 0,0 1 0 0 0,1 0-1 0 0,-1 0 1 0 0,-1 0-1 0 0,1 0 1 0 0,0 0-1 0 0,-1 1 1 0 0,0-1 0 0 0,1 1-1 0 0,-1-1 1 0 0,-1 1-1 0 0,1 0 1 0 0,-1 0 0 0 0,1 0-1 0 0,-1 0 1 0 0,0 0-1 0 0,0 0 1 0 0,-1 1-1 0 0,1-1 1 0 0,-1 0 0 0 0,0 0-1 0 0,0 0 1 0 0,-1 1-1 0 0,1-1 1 0 0,-1 0-1 0 0,0 0 1 0 0,0 0 0 0 0,0 0-1 0 0,-2 3-33 0 0,-46 63-354 0 0,45-67 102 0 0,1 0 1 0 0,-1 0-1 0 0,0-1 1 0 0,0 1 0 0 0,0-1-1 0 0,-1 0 1 0 0,1 0-1 0 0,-1-1 1 0 0,1 1 0 0 0,-1-1-1 0 0,1 0 1 0 0,-1 0-1 0 0,0-1 1 0 0,1 1-1 0 0,-1-1 1 0 0,0 0 0 0 0,0 0-1 0 0,1 0 1 0 0,-1-1-1 0 0,0 0 1 0 0,1 0 0 0 0,-1 0-1 0 0,1 0 1 0 0,-1-1-1 0 0,1 0 1 0 0,-3-1 251 0 0,-14-11-1331 0 0</inkml:trace>
  <inkml:trace contextRef="#ctx0" brushRef="#br0" timeOffset="1148.546">1410 497 2272 0 0,'5'1'1284'0'0,"1"1"-220"0"0,-1-2-135 0 0,-3 2-153 0 0,1-2-216 0 0,-1 0-132 0 0,0-2-236 0 0,0 2-264 0 0,-2-2 4 0 0,-2-1-608 0 0,-2 3-777 0 0,-1-3 81 0 0,-2-1 140 0 0,-11-4 16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3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71 381 908 0 0,'-14'20'2658'0'0,"4"0"-2315"0"0,1 1 0 0 0,1 0 1 0 0,1 0-1 0 0,1 1 0 0 0,1-1 0 0 0,0 1 0 0 0,2 1 0 0 0,1-1 0 0 0,0 7-343 0 0,4-22 43 0 0,-1 0 1 0 0,1 0-1 0 0,0 0 1 0 0,1-1-1 0 0,0 1 1 0 0,0-1-1 0 0,0 0 0 0 0,1 1 1 0 0,0-2-1 0 0,0 1 1 0 0,0 0-1 0 0,1-1 1 0 0,0 0-1 0 0,0 0 1 0 0,0 0-1 0 0,1-1 0 0 0,0 0 1 0 0,-1 0-1 0 0,2 0 1 0 0,-1 0-1 0 0,0-1 1 0 0,1 0-1 0 0,-1-1 1 0 0,1 0-1 0 0,0 0 0 0 0,-1 0 1 0 0,1 0-1 0 0,0-1 1 0 0,0-1-1 0 0,1 1 1 0 0,-1-1-1 0 0,0 0 0 0 0,0 0 1 0 0,0-1-1 0 0,0 0 1 0 0,0-1-1 0 0,0 1 1 0 0,-1-1-1 0 0,6-2-43 0 0,-7 2-225 0 0,0 0 1 0 0,0 0-1 0 0,0 0 0 0 0,0-1 1 0 0,-1 0-1 0 0,1 0 0 0 0,-1 0 0 0 0,0 0 1 0 0,1 0-1 0 0,-2-1 0 0 0,1 0 1 0 0,0 0-1 0 0,-1 0 0 0 0,0 0 0 0 0,0-1 1 0 0,0 1-1 0 0,0-1 0 0 0,-1 0 1 0 0,0 0-1 0 0,0 0 0 0 0,0 0 0 0 0,0 0 1 0 0,-1 0-1 0 0,0 0 0 0 0,0 0 1 0 0,0-4 224 0 0,0-10-1246 0 0</inkml:trace>
  <inkml:trace contextRef="#ctx0" brushRef="#br0" timeOffset="233.594">75 126 1736 0 0,'-2'-5'920'0'0,"2"2"-272"0"0,-2-1-272 0 0,4 1-48 0 0,-2 1-416 0 0,2 1-108 0 0,-2-3-168 0 0,0 4-124 0 0,0-1-528 0 0</inkml:trace>
  <inkml:trace contextRef="#ctx0" brushRef="#br0" timeOffset="851.597">313 429 1324 0 0,'0'0'688'0'0,"4"12"2219"0"0,10 20-2562 0 0,74 205 838 0 0,-88-195 593 0 0,3-55-952 0 0,-3 13-825 0 0,7-29-96 0 0,2 0 0 0 0,1 1-1 0 0,2 0 1 0 0,0 0 0 0 0,2 2 0 0 0,1-1-1 0 0,5-5 98 0 0,23-44-382 0 0,-43 77 375 0 0,0 0 0 0 0,0-1 1 0 0,0 1-1 0 0,0-1 0 0 0,0 1 1 0 0,0-1-1 0 0,0 1 0 0 0,1 0 1 0 0,-1-1-1 0 0,0 1 0 0 0,0-1 1 0 0,0 1-1 0 0,1-1 0 0 0,-1 1 1 0 0,0-1-1 0 0,1 1 0 0 0,-1-1 1 0 0,0 1-1 0 0,1-1 0 0 0,-1 0 1 0 0,1 1-1 0 0,-1-1 0 0 0,0 1 1 0 0,1-1-1 0 0,-1 0 0 0 0,1 0 1 0 0,-1 1-1 0 0,1-1 0 0 0,-1 0 1 0 0,1 0-1 0 0,0 1 0 0 0,-1-1 1 0 0,1 0-1 0 0,-1 0 0 0 0,1 0 1 0 0,-1 0-1 0 0,1 0 0 0 0,-1 0 0 0 0,1 0 1 0 0,0 0-1 0 0,-1 0 0 0 0,1 0 1 0 0,-1 0-1 0 0,1 0 0 0 0,-1-1 1 0 0,1 1-1 0 0,0 0 0 0 0,-1 0 1 0 0,1-1-1 0 0,-1 1 0 0 0,1 0 1 0 0,-1 0-1 0 0,0-1 0 0 0,1 1 1 0 0,-1-1-1 0 0,1 1 0 0 0,-1 0 1 0 0,0-1-1 0 0,1 1 0 0 0,-1-1 1 0 0,0 1-1 0 0,1-1 0 0 0,-1 1 1 0 0,0-1-1 0 0,0 1 0 0 0,1-1 1 0 0,-1 1-1 0 0,0-1 0 0 0,0 0 7 0 0,16 60-16 0 0,-13-43-71 0 0,0-3 25 0 0,-2-1 41 0 0,0 0-1 0 0,1 1 1 0 0,0-1-1 0 0,0 0 1 0 0,2 0-1 0 0,-1 0 1 0 0,1-1-1 0 0,1 1 1 0 0,0-1-1 0 0,1 0 1 0 0,0 0-1 0 0,1-1 1 0 0,0 1-1 0 0,0-2 0 0 0,1 1 1 0 0,1-1-1 0 0,-1 0 1 0 0,2-1-1 0 0,-1 0 1 0 0,1 0-1 0 0,0-1 1 0 0,0 0-1 0 0,1-1 1 0 0,0 0-1 0 0,0-1 1 0 0,1 0-1 0 0,-1-1 1 0 0,3 0 21 0 0,-1-2-226 0 0,-1-2 1 0 0,1 0 0 0 0,0 0-1 0 0,-1-2 1 0 0,1 1 0 0 0,-1-1 0 0 0,0-1-1 0 0,0 0 1 0 0,0-1 0 0 0,0 0-1 0 0,0-1 1 0 0,-1 0 0 0 0,0-1 0 0 0,0-1-1 0 0,0 1 1 0 0,-1-2 0 0 0,0 1-1 0 0,0-1 1 0 0,-1-1 0 0 0,0 0 0 0 0,7-9 225 0 0,4-4-852 0 0</inkml:trace>
  <inkml:trace contextRef="#ctx0" brushRef="#br0" timeOffset="1503.645">1154 558 988 0 0,'1'-3'80'0'0,"-1"0"1"0"0,0 0-1 0 0,0 0 0 0 0,0 0 0 0 0,0 1 0 0 0,0-1 1 0 0,0 0-1 0 0,-1 0 0 0 0,0 0 0 0 0,1 1 0 0 0,-1-1 1 0 0,0 0-1 0 0,0 0 0 0 0,0 1 0 0 0,-1-1 0 0 0,1 1 1 0 0,-1-1-1 0 0,1 1 0 0 0,-1 0 0 0 0,0 0 0 0 0,0 0 1 0 0,0 0-1 0 0,0 0 0 0 0,0 0 0 0 0,0 0 1 0 0,-1 0-1 0 0,1 1 0 0 0,-1-1 0 0 0,1 1 0 0 0,-1 0 1 0 0,1 0-1 0 0,-1 0 0 0 0,0 0 0 0 0,1 0 0 0 0,-1 1 1 0 0,0-1-1 0 0,0 1 0 0 0,0-1 0 0 0,0 1 0 0 0,1 0 1 0 0,-1 0-1 0 0,0 1 0 0 0,-2-1-80 0 0,-6 5 119 0 0,-1-1-1 0 0,1 2 1 0 0,1-1 0 0 0,-1 2-1 0 0,1-1 1 0 0,0 1 0 0 0,1 1-1 0 0,-1 0 1 0 0,2 0 0 0 0,-1 1-1 0 0,1 0 1 0 0,0 0 0 0 0,1 1-1 0 0,0 0 1 0 0,1 0-1 0 0,0 1 1 0 0,0 0 0 0 0,1 0-1 0 0,1 0 1 0 0,0 1 0 0 0,0-1-1 0 0,1 1 1 0 0,1 0 0 0 0,0 0-1 0 0,0 11-118 0 0,2-19 23 0 0,0 0-1 0 0,1-1 1 0 0,-1 1-1 0 0,1 0 1 0 0,0-1 0 0 0,0 1-1 0 0,1-1 1 0 0,-1 1-1 0 0,1-1 1 0 0,-1 0-1 0 0,1 1 1 0 0,0-1-1 0 0,1 0 1 0 0,-1 0-1 0 0,0 0 1 0 0,1-1-1 0 0,-1 1 1 0 0,1-1 0 0 0,0 1-1 0 0,0-1 1 0 0,0 0-1 0 0,0 0 1 0 0,0 0-1 0 0,1 0 1 0 0,-1-1-1 0 0,1 1 1 0 0,-1-1-1 0 0,1 0 1 0 0,-1 0-1 0 0,1 0 1 0 0,0-1 0 0 0,-1 1-1 0 0,1-1 1 0 0,0 0-1 0 0,-1 0 1 0 0,4 0-23 0 0,139-25-103 0 0,-124 12 21 0 0,0-1 0 0 0,-1-1 0 0 0,-1-1 0 0 0,0 0 0 0 0,-2-2-1 0 0,1 0 1 0 0,-2-1 0 0 0,-1-1 0 0 0,0 0 0 0 0,-2-2 0 0 0,0 1 0 0 0,-1-2 0 0 0,-1 0 0 0 0,-2 0 0 0 0,0-1 0 0 0,-1 0-1 0 0,-1-1 1 0 0,-2 1 0 0 0,0-2 0 0 0,-2 1 0 0 0,-1-1 0 0 0,-1 0 82 0 0,0 15 11 0 0,2-5 288 0 0,-1 0-1 0 0,-1 0 1 0 0,0 0 0 0 0,-1 0-1 0 0,-1-1 1 0 0,0 1 0 0 0,-2 0-1 0 0,0 0 1 0 0,0 0 0 0 0,-5-14-299 0 0,7 32 27 0 0,0-1 1 0 0,-1 0 0 0 0,1 1 0 0 0,0-1 0 0 0,-1 0 0 0 0,1 0 0 0 0,-1 1 0 0 0,1-1 0 0 0,-1 0-1 0 0,0 0 1 0 0,0 0 0 0 0,1 0 0 0 0,-1 0 0 0 0,0 0 0 0 0,0 0 0 0 0,0 0 0 0 0,0 0 0 0 0,0 0 0 0 0,0 0-1 0 0,-1 0 1 0 0,1-1 0 0 0,0 1 0 0 0,0-1 0 0 0,0 1 0 0 0,-1-1 0 0 0,1 1 0 0 0,0-1 0 0 0,-1 1 0 0 0,1-1-1 0 0,0 0 1 0 0,-1 0 0 0 0,1 0 0 0 0,0 0 0 0 0,-1 0 0 0 0,1 0 0 0 0,0 0 0 0 0,-1 0 0 0 0,1-1 0 0 0,0 1-1 0 0,-1 0 1 0 0,1-1 0 0 0,0 1 0 0 0,0-1 0 0 0,-1 0 0 0 0,1 1 0 0 0,0-1 0 0 0,0 0 0 0 0,0 0 0 0 0,0 1-1 0 0,0-1 1 0 0,0 0 0 0 0,0 0 0 0 0,0 0 0 0 0,0 0 0 0 0,0-1 0 0 0,1 1 0 0 0,-1 0 0 0 0,0 0-1 0 0,1 0 1 0 0,-1-1 0 0 0,1 1 0 0 0,-1 0 0 0 0,1 0 0 0 0,0-1 0 0 0,-1 1 0 0 0,1 0 0 0 0,0-1 0 0 0,0 1-1 0 0,0 0 1 0 0,0-2-28 0 0,-7 19 40 0 0,1 1-1 0 0,1 0 0 0 0,0 0 0 0 0,1 0 0 0 0,1 0 1 0 0,0 0-1 0 0,2 1 0 0 0,0 0 0 0 0,1-1 1 0 0,0 1-1 0 0,1-1 0 0 0,2 1 0 0 0,-1-1 1 0 0,2 0-1 0 0,1 0 0 0 0,0 0 0 0 0,1 0 0 0 0,2 4-39 0 0,-3-5-25 0 0,0 0-1 0 0,1 0 1 0 0,1 0-1 0 0,0 0 0 0 0,2-1 1 0 0,-1-1-1 0 0,2 1 0 0 0,0-1 1 0 0,0-1-1 0 0,2 0 0 0 0,-1 0 1 0 0,2-2-1 0 0,-1 1 1 0 0,2-1-1 0 0,-1-1 0 0 0,2 0 1 0 0,-1-1-1 0 0,1-1 0 0 0,0 0 1 0 0,1-1-1 0 0,0-1 1 0 0,0 0-1 0 0,1-1 0 0 0,-1-1 1 0 0,1-1-1 0 0,0 0 0 0 0,17 0 26 0 0,-25-3-120 0 0,1-1 0 0 0,0-1 0 0 0,-1 1 0 0 0,1-2 0 0 0,-1 1-1 0 0,0-1 1 0 0,0-1 0 0 0,0 1 0 0 0,0-2 0 0 0,-1 1 0 0 0,1-1-1 0 0,-1 0 1 0 0,0-1 0 0 0,-1 0 0 0 0,1 0 0 0 0,-1-1 0 0 0,0 0-1 0 0,-1 0 1 0 0,0 0 0 0 0,0-1 0 0 0,0 0 0 0 0,-1 0 0 0 0,4-9 120 0 0,1-2-250 0 0,-1 0 1 0 0,-1-1 0 0 0,-1 0-1 0 0,-1 0 1 0 0,0-1 0 0 0,-1 0-1 0 0,-2 0 1 0 0,0 0 0 0 0,-1 0-1 0 0,-1-9 250 0 0,-1 27 26 0 0,0-1-1 0 0,-1 0 1 0 0,0 0 0 0 0,1 1-1 0 0,-1-1 1 0 0,-1 0 0 0 0,1 1-1 0 0,0-1 1 0 0,-1 1-1 0 0,0-1 1 0 0,0 1 0 0 0,0 0-1 0 0,0 0 1 0 0,0 0 0 0 0,-1 0-1 0 0,1 0 1 0 0,-1 0-1 0 0,0 1 1 0 0,0-1 0 0 0,0 1-1 0 0,0 0 1 0 0,0 0 0 0 0,0 0-1 0 0,-1 0 1 0 0,1 1-1 0 0,-1-1 1 0 0,1 1 0 0 0,-1 0-1 0 0,0 0 1 0 0,1 0-1 0 0,-1 0 1 0 0,0 1 0 0 0,0 0-1 0 0,1-1 1 0 0,-1 1 0 0 0,0 1-1 0 0,0-1 1 0 0,0 0-1 0 0,1 1 1 0 0,-1 0 0 0 0,0 0-1 0 0,0 0-25 0 0,-9 5 73 0 0,0 0-1 0 0,1 1 1 0 0,-1 0 0 0 0,1 1-1 0 0,1 1 1 0 0,0-1-1 0 0,0 2 1 0 0,0 0-1 0 0,2 0 1 0 0,-1 1 0 0 0,1 0-1 0 0,0 0 1 0 0,1 1-1 0 0,1 0 1 0 0,0 1-1 0 0,1 0 1 0 0,0 0-1 0 0,1 0 1 0 0,0 0 0 0 0,1 1-1 0 0,0 0 1 0 0,1 0-1 0 0,1 0 1 0 0,0 11-73 0 0,3-16-9 0 0,1-1 0 0 0,0 1 0 0 0,1 0 0 0 0,0-1 0 0 0,0 0 0 0 0,0 0 0 0 0,1 0 0 0 0,1 0 1 0 0,-1 0-1 0 0,1-1 0 0 0,1 0 0 0 0,-1 0 0 0 0,1 0 0 0 0,0-1 0 0 0,1 0 0 0 0,0 0 0 0 0,0 0 0 0 0,0-1 0 0 0,0 0 0 0 0,1-1 0 0 0,0 1 1 0 0,0-1-1 0 0,0-1 0 0 0,0 0 0 0 0,1 0 0 0 0,-1 0 0 0 0,1-1 0 0 0,0-1 0 0 0,0 1 0 0 0,-1-1 0 0 0,1-1 0 0 0,0 0 0 0 0,0 0 0 0 0,9-2 9 0 0,3 2-253 0 0,1-1 0 0 0,-1-1 0 0 0,0-1-1 0 0,0-1 1 0 0,0-1 0 0 0,0-1-1 0 0,-1 0 1 0 0,0-2 0 0 0,0 0 0 0 0,3-3 253 0 0,115-96-1717 0 0,-112 77 1511 0 0</inkml:trace>
  <inkml:trace contextRef="#ctx0" brushRef="#br0" timeOffset="1767.802">2367 426 4148 0 0,'46'-123'4175'0'0,"-44"115"-1253"0"0,-13 48-2831 0 0,6 1 1 0 0,2 0 0 0 0,2 0 0 0 0,1 0-1 0 0,3 0 1 0 0,1 0 0 0 0,2 0-1 0 0,6 19-91 0 0,7 27-351 0 0,-3 1-1 0 0,-5 0 0 0 0,-3 1 0 0 0,-3 15 352 0 0,-6-105-97 0 0,1-1 1 0 0,0 1-1 0 0,-1 0 1 0 0,1 0-1 0 0,0 0 1 0 0,-1-1-1 0 0,0 1 1 0 0,1 0-1 0 0,-1 0 1 0 0,0 0-1 0 0,1 0 1 0 0,-1 0-1 0 0,0 0 1 0 0,0 0-1 0 0,0 0 1 0 0,0 1-1 0 0,0-1 1 0 0,0 0-1 0 0,0 0 1 0 0,0 1-1 0 0,0-1 1 0 0,0 1-1 0 0,0-1 1 0 0,-1 1-1 0 0,1-1 1 0 0,0 1-1 0 0,0 0 1 0 0,-1-1-1 0 0,1 1 1 0 0,0 0-1 0 0,0 0 1 0 0,-1 0-1 0 0,1 0 1 0 0,0 0-1 0 0,0 0 1 0 0,-1 1-1 0 0,1-1 1 0 0,0 0-1 0 0,0 1 1 0 0,0-1-1 0 0,-1 0 1 0 0,1 1-1 0 0,0 0 1 0 0,0-1-1 0 0,0 1 1 0 0,0 0-1 0 0,0-1 1 0 0,0 1-1 0 0,0 0 1 0 0,0 0-1 0 0,0 0 1 0 0,0 0-1 0 0,1 0 1 0 0,-1 0-1 0 0,0 0 1 0 0,0 0-1 0 0,1 0 1 0 0,-1 0-1 0 0,1 0 1 0 0,-1 1-1 0 0,1-1 1 0 0,0 0-1 0 0,-1 0 1 0 0,1 1-1 0 0,0-1 1 0 0,0 0 96 0 0,-14-26-1163 0 0,4-4-20 0 0</inkml:trace>
  <inkml:trace contextRef="#ctx0" brushRef="#br0" timeOffset="2013.124">2425 409 1472 0 0,'8'-10'334'0'0,"-1"0"1"0"0,2 1-1 0 0,-1-1 1 0 0,1 2-1 0 0,1-1 0 0 0,-1 1 1 0 0,1 1-1 0 0,1 0 0 0 0,0 0 1 0 0,0 1-1 0 0,0 0 0 0 0,0 1 1 0 0,1 1-1 0 0,0-1 0 0 0,0 2 1 0 0,0 0-1 0 0,10-1-334 0 0,-16 6 62 0 0,0 1 0 0 0,-1 0 0 0 0,1 0 0 0 0,-1 0 1 0 0,0 1-1 0 0,0 0 0 0 0,0 0 0 0 0,0 0 0 0 0,0 1 0 0 0,-1-1 0 0 0,0 1 0 0 0,0 0 0 0 0,0 1 1 0 0,-1-1-1 0 0,0 1 0 0 0,0-1 0 0 0,0 1 0 0 0,-1 0 0 0 0,0 0 0 0 0,0 0 0 0 0,0 0 0 0 0,-1 0 1 0 0,1 1-1 0 0,-2-1 0 0 0,1 0 0 0 0,-1 1 0 0 0,0-1 0 0 0,0 0 0 0 0,-1 1 0 0 0,1-1 1 0 0,-2 4-64 0 0,1-3-1 0 0,-1 1 0 0 0,0-1 0 0 0,0 1-1 0 0,0-1 1 0 0,-1 0 0 0 0,0 0 0 0 0,0 0-1 0 0,-1 0 1 0 0,0-1 0 0 0,0 1 0 0 0,0-1-1 0 0,-1 0 1 0 0,0 0 0 0 0,0-1 0 0 0,-1 1-1 0 0,0-1 1 0 0,0 0 0 0 0,0-1-1 0 0,0 1 1 0 0,-1-1 0 0 0,0 0 2 0 0,2-1-177 0 0,1 0 1 0 0,0-1 0 0 0,0 1-1 0 0,-1-1 1 0 0,0 0-1 0 0,1 0 1 0 0,-1-1-1 0 0,0 1 1 0 0,0-1-1 0 0,0 0 1 0 0,0 0-1 0 0,0-1 1 0 0,0 1-1 0 0,0-1 1 0 0,0 0-1 0 0,0-1 1 0 0,0 1 0 0 0,0-1-1 0 0,0 0 1 0 0,0 0-1 0 0,0-1 1 0 0,1 1-1 0 0,-1-1 1 0 0,0 0-1 0 0,1 0 1 0 0,-1-1-1 0 0,1 1 1 0 0,0-1-1 0 0,0 0 1 0 0,0 0-1 0 0,0-1 1 0 0,-1-1 176 0 0,-11-17-1147 0 0</inkml:trace>
  <inkml:trace contextRef="#ctx0" brushRef="#br0" timeOffset="2730.722">2841 476 2028 0 0,'0'0'716'0'0,"0"0"-54"0"0,0 0-92 0 0,0 0-66 0 0,0 0-1 0 0,0 0-40 0 0,0 0-94 0 0,6 1-6 0 0,17 0-126 0 0,1 0 0 0 0,0-2 1 0 0,0-1-1 0 0,-1-1 0 0 0,1-1 1 0 0,-1 0-1 0 0,23-9-237 0 0,-5 3 214 0 0,101-36-244 0 0,-141 46-2 0 0,-1-1-1 0 0,1 1 1 0 0,0 0-1 0 0,0-1 1 0 0,0 1 0 0 0,0-1-1 0 0,-1 1 1 0 0,1-1-1 0 0,0 1 1 0 0,-1-1-1 0 0,1 0 1 0 0,0 1-1 0 0,-1-1 1 0 0,1 0-1 0 0,-1 0 1 0 0,1 1-1 0 0,-1-1 1 0 0,1 0-1 0 0,-1 0 1 0 0,0 0-1 0 0,1 1 1 0 0,-1-1-1 0 0,0 0 1 0 0,1 0-1 0 0,-1 0 1 0 0,0 0-1 0 0,0 0 1 0 0,0 0-1 0 0,0 0 1 0 0,0 1 0 0 0,0-1-1 0 0,0 0 1 0 0,0 0-1 0 0,-1 0 1 0 0,1 0-1 0 0,0 0 1 0 0,0 0-1 0 0,-1 0 1 0 0,1 1-1 0 0,-1-1 1 0 0,1 0-1 0 0,-1 0 1 0 0,1 0-1 0 0,-1 1 1 0 0,1-1-1 0 0,-1 0 1 0 0,1 1-1 0 0,-1-1 1 0 0,0 0-1 0 0,0 1 1 0 0,1-1-1 0 0,-1 1 1 0 0,0-1-1 0 0,0 1 1 0 0,1 0 0 0 0,-1-1-1 0 0,0 1 1 0 0,0 0-1 0 0,0-1 1 0 0,0 1-1 0 0,0 0 1 0 0,0 0-1 0 0,0 0 1 0 0,1 0-1 0 0,-1 0 1 0 0,-1 0 32 0 0,-60-20-637 0 0,-79 27 246 0 0,109 2 339 0 0</inkml:trace>
  <inkml:trace contextRef="#ctx0" brushRef="#br0" timeOffset="2921.012">2946 374 4896 0 0,'-4'1'14'0'0,"-1"0"0"0"0,1 1 0 0 0,-1-1 0 0 0,1 1 0 0 0,-1 0 0 0 0,1 0-1 0 0,0 1 1 0 0,0-1 0 0 0,0 1 0 0 0,0 0 0 0 0,1 0 0 0 0,-1 0 0 0 0,1 0 0 0 0,0 1-1 0 0,0-1 1 0 0,0 1 0 0 0,0 0 0 0 0,1 0 0 0 0,-1 0 0 0 0,1 0 0 0 0,0 0-1 0 0,0 1 1 0 0,0-1 0 0 0,1 1 0 0 0,0-1 0 0 0,0 1 0 0 0,0 0 0 0 0,0-1 0 0 0,1 1-1 0 0,0 0 1 0 0,0-1 0 0 0,0 1 0 0 0,0 0 0 0 0,1-1 0 0 0,0 1 0 0 0,0 0-1 0 0,0-1 1 0 0,0 1 0 0 0,2 3-14 0 0,9 1-7 0 0,0 0 0 0 0,0-1 1 0 0,1 0-1 0 0,0-1 0 0 0,0 0 0 0 0,1-1 0 0 0,-1-1 0 0 0,1 0 1 0 0,1-1-1 0 0,-1 0 0 0 0,1-1 0 0 0,-1-1 0 0 0,1 0 0 0 0,0-1 0 0 0,7-1 7 0 0,68 1-3066 0 0,-55-1 1746 0 0</inkml:trace>
  <inkml:trace contextRef="#ctx0" brushRef="#br0" timeOffset="3476.327">3368 354 1108 0 0,'0'0'187'0'0,"0"1"-1"0"0,1-1 0 0 0,-1 0 1 0 0,1 0-1 0 0,-1 0 1 0 0,1 0-1 0 0,-1 1 1 0 0,1-1-1 0 0,-1 0 1 0 0,1 0-1 0 0,0 0 1 0 0,-1 0-1 0 0,1 0 0 0 0,-1 0 1 0 0,1-1-1 0 0,-1 1 1 0 0,1 0-1 0 0,-1 0 1 0 0,1 0-1 0 0,-1 0 1 0 0,1-1-1 0 0,-1 1 1 0 0,0 0-1 0 0,1 0 0 0 0,-1-1 1 0 0,1 1-187 0 0,39 188 689 0 0,-40-188-674 0 0,4 14 2035 0 0,-1-79-1993 0 0,72-120-747 0 0,-51 150 130 0 0,-23 34 463 0 0,-1 1 30 0 0,0 0 3 0 0,21 89-183 0 0,-21-77 244 0 0,1-1 1 0 0,1 0-1 0 0,-1 0 1 0 0,2 0-1 0 0,0 0 1 0 0,0-1-1 0 0,1 1 1 0 0,0-1-1 0 0,0 1 1 0 0,1-2-1 0 0,1 1 0 0 0,0 0 1 0 0,0-1-1 0 0,1 0 1 0 0,0 0-1 0 0,1-1 1 0 0,-1 0-1 0 0,2-1 1 0 0,5 5 2 0 0,-6-5-255 0 0,1-2 1 0 0,0 1 0 0 0,0-1-1 0 0,0 0 1 0 0,1-1 0 0 0,0 0-1 0 0,-1-1 1 0 0,1 0 0 0 0,1 0-1 0 0,-1-1 1 0 0,0 0 0 0 0,0-1-1 0 0,1 0 1 0 0,1-1 254 0 0,11 0-1155 0 0,4 0-115 0 0</inkml:trace>
  <inkml:trace contextRef="#ctx0" brushRef="#br0" timeOffset="3893.103">4153 394 1540 0 0,'-9'3'515'0'0,"-8"2"-297"0"0,0 0 0 0 0,0 1 0 0 0,0 1 1 0 0,0 0-1 0 0,1 1 0 0 0,1 1 0 0 0,-1 1 1 0 0,2 0-1 0 0,-1 1 0 0 0,1 0 0 0 0,1 1 0 0 0,0 1 1 0 0,1 0-1 0 0,0 1 0 0 0,1 0 0 0 0,1 0 0 0 0,0 1 1 0 0,1 1-1 0 0,0 0 0 0 0,1 0 0 0 0,-4 15-218 0 0,13-28 13 0 0,0 0-1 0 0,0 0 1 0 0,0 0 0 0 0,1 0-1 0 0,-1 0 1 0 0,1 0-1 0 0,-1-1 1 0 0,1 1-1 0 0,0 0 1 0 0,0-1-1 0 0,1 0 1 0 0,-1 1 0 0 0,0-1-1 0 0,1 0 1 0 0,-1 0-1 0 0,1 0 1 0 0,0 0-1 0 0,0-1 1 0 0,-1 1 0 0 0,1-1-1 0 0,0 0 1 0 0,0 1-1 0 0,1-1 1 0 0,-1-1-1 0 0,0 1 1 0 0,0 0-1 0 0,0-1 1 0 0,1 0 0 0 0,-1 1-1 0 0,0-1 1 0 0,0-1-1 0 0,4 1-12 0 0,15-3-49 0 0,1-1-1 0 0,-1-1 0 0 0,0-1 0 0 0,-1-1 1 0 0,1-1-1 0 0,-1-1 0 0 0,-1 0 1 0 0,0-2-1 0 0,0 0 0 0 0,-1-2 0 0 0,-1 0 1 0 0,0-1-1 0 0,0 0 0 0 0,-2-2 1 0 0,0 0-1 0 0,0 0 0 0 0,-2-2 0 0 0,0 0 1 0 0,-1-1-1 0 0,-1 0 0 0 0,5-11 50 0 0,-3 2 263 0 0,-1 0 1 0 0,-2 0-1 0 0,-1-2 0 0 0,-1 1 0 0 0,-1-1 0 0 0,-2 0 0 0 0,-1-1 0 0 0,-2 0 1 0 0,0 1-1 0 0,-3-29-263 0 0,0 57 41 0 0,0 1 1 0 0,1-1-1 0 0,-1 1 0 0 0,-1-1 1 0 0,1 0-1 0 0,0 1 0 0 0,0-1 1 0 0,-1 1-1 0 0,1-1 0 0 0,0 0 1 0 0,-1 1-1 0 0,0-1 1 0 0,1 1-1 0 0,-1-1 0 0 0,0 1 1 0 0,0 0-1 0 0,0-1 0 0 0,0 1 1 0 0,0 0-1 0 0,0 0 1 0 0,0-1-1 0 0,0 1 0 0 0,0 0 1 0 0,-1 0-1 0 0,1 0 0 0 0,0 1 1 0 0,-1-1-1 0 0,1 0 1 0 0,-1 0-1 0 0,1 1 0 0 0,-1-1 1 0 0,1 1-1 0 0,-1-1 0 0 0,0 1 1 0 0,1 0-1 0 0,-1-1 1 0 0,1 1-1 0 0,-1 0 0 0 0,0 0 1 0 0,1 0-1 0 0,-1 0 0 0 0,1 1 1 0 0,-1-1-1 0 0,0 0 0 0 0,1 1 1 0 0,-1-1-1 0 0,1 1 1 0 0,-1-1-1 0 0,1 1 0 0 0,-1 0 1 0 0,1 0-1 0 0,-1-1 0 0 0,1 1 1 0 0,0 0-1 0 0,0 0 1 0 0,-1 0-1 0 0,1 1 0 0 0,0-1 1 0 0,0 0-42 0 0,-3 16-84 0 0,1 0-1 0 0,1 1 1 0 0,0-1 0 0 0,1 0 0 0 0,1 1 0 0 0,1-1 0 0 0,0 0-1 0 0,1 1 1 0 0,1-1 0 0 0,1 0 0 0 0,0 0 0 0 0,1-1-1 0 0,1 1 1 0 0,1-1 0 0 0,0 0 0 0 0,1-1 0 0 0,7 12 84 0 0,4 14-1036 0 0,28 66-4466 0 0,-41-92 4027 0 0</inkml:trace>
  <inkml:trace contextRef="#ctx0" brushRef="#br0" timeOffset="4514.103">4511 451 948 0 0,'76'3'3182'0'0,"-5"-17"-2600"0"0,-37 10-432 0 0,0-2 0 0 0,0-2 1 0 0,0-1-1 0 0,-1-1 0 0 0,0-2 0 0 0,-1-1 0 0 0,-1-2 0 0 0,29-17-150 0 0,-38-8-491 0 0,-22 38 433 0 0,-78-21 138 0 0,65 23-12 0 0,0 1 0 0 0,1 0 0 0 0,-1 1 0 0 0,1 0 0 0 0,-1 1 0 0 0,1 1 0 0 0,0 0 0 0 0,0 0 0 0 0,1 1 1 0 0,-1 1-1 0 0,1 0 0 0 0,0 0 0 0 0,1 1 0 0 0,-1 0 0 0 0,1 1 0 0 0,1 0 0 0 0,0 1 0 0 0,0 0 0 0 0,0 1 0 0 0,1-1 0 0 0,1 2 0 0 0,0-1 1 0 0,0 1-1 0 0,1 0 0 0 0,0 0 0 0 0,1 1 0 0 0,0-1 0 0 0,1 1 0 0 0,0 0 0 0 0,1 4-68 0 0,3-9 10 0 0,0 0 0 0 0,1 0-1 0 0,1 0 1 0 0,-1 1 0 0 0,1-1 0 0 0,0-1 0 0 0,0 1-1 0 0,1 0 1 0 0,0 0 0 0 0,0-1 0 0 0,1 0 0 0 0,0 0-1 0 0,0 0 1 0 0,0 0 0 0 0,1 0 0 0 0,0-1 0 0 0,0 0-1 0 0,0 0 1 0 0,1 0 0 0 0,-1-1 0 0 0,1 0 0 0 0,0 0-1 0 0,1 0 1 0 0,-1-1 0 0 0,1 0 0 0 0,-1 0 0 0 0,1 0-1 0 0,3 0-9 0 0,205 30-5086 0 0,-183-33 3780 0 0</inkml:trace>
  <inkml:trace contextRef="#ctx0" brushRef="#br0" timeOffset="5459.809">5192 343 1076 0 0,'-6'-33'4084'0'0,"-13"154"-1917"0"0,6-45-1665 0 0,13-75-398 0 0,0-1-58 0 0,10-20 16 0 0,-3 3-187 0 0,1 0 0 0 0,1 1 0 0 0,0 0-1 0 0,2 1 1 0 0,-1 0 0 0 0,2 1 0 0 0,0 0-1 0 0,0 1 1 0 0,2 0 125 0 0,-12 14-26 0 0,1 0-1 0 0,-1 0 1 0 0,0 1-1 0 0,0-1 1 0 0,1 1-1 0 0,-1-1 1 0 0,0 1 0 0 0,0 0-1 0 0,-1 0 1 0 0,1 0-1 0 0,0 0 1 0 0,-1 0 0 0 0,1 0-1 0 0,-1 0 1 0 0,1 0-1 0 0,-1 1 1 0 0,0-1 0 0 0,0 1-1 0 0,0-1 1 0 0,0 1-1 0 0,-1-1 1 0 0,1 1-1 0 0,-1-1 1 0 0,0 1 0 0 0,1 0-1 0 0,-1-1 1 0 0,0 1-1 0 0,0 0 1 0 0,-1-1 0 0 0,1 1-1 0 0,-1 0 27 0 0,5 11-136 0 0,-3-6 122 0 0,0-1 1 0 0,1 1 0 0 0,0 0 0 0 0,1-1 0 0 0,-1 0 0 0 0,1 0 0 0 0,1 0 0 0 0,-1 0 0 0 0,1 0 0 0 0,1-1 0 0 0,-1 0 0 0 0,1 1-1 0 0,0-2 1 0 0,0 1 0 0 0,1 0 0 0 0,0-1 0 0 0,0 0 0 0 0,0-1 0 0 0,0 1 0 0 0,1-1 0 0 0,0-1 0 0 0,0 1 0 0 0,0-1 0 0 0,0 0 0 0 0,0-1-1 0 0,1 1 1 0 0,-1-1 0 0 0,1-1 0 0 0,4 1 13 0 0,6-6-53 0 0,0-1 1 0 0,-1 0-1 0 0,1-1 0 0 0,-1-1 0 0 0,-1-1 1 0 0,1 0-1 0 0,-2-2 0 0 0,1 1 1 0 0,-1-2-1 0 0,0 0 0 0 0,-1-1 0 0 0,-1 0 1 0 0,0-1-1 0 0,0 0 0 0 0,-1-1 0 0 0,-1-1 1 0 0,0 0-1 0 0,-2 0 0 0 0,1-1 0 0 0,0-5 53 0 0,-2 7 25 0 0,-2-1 0 0 0,1 0-1 0 0,-2 0 1 0 0,0-1 0 0 0,-1 1-1 0 0,-1-1 1 0 0,0 0 0 0 0,-1 0-1 0 0,-1 0 1 0 0,0 0 0 0 0,-1 0-1 0 0,-2-11-24 0 0,1 18 212 0 0,-1-1 1 0 0,0 1-1 0 0,0 0 0 0 0,-1 1 0 0 0,0-1 0 0 0,-1 0 1 0 0,0 1-1 0 0,0 0 0 0 0,0 0 0 0 0,-1 0 0 0 0,-1 0 0 0 0,1 1 1 0 0,-1 0-1 0 0,-7-6-212 0 0,10 12 52 0 0,0 0 1 0 0,0 1-1 0 0,0-1 0 0 0,0 1 1 0 0,0 0-1 0 0,0 0 1 0 0,0 0-1 0 0,0 1 0 0 0,0-1 1 0 0,0 1-1 0 0,1-1 1 0 0,-1 1-1 0 0,0 0 0 0 0,0 0 1 0 0,0 0-1 0 0,1 1 1 0 0,-1-1-1 0 0,0 0 1 0 0,1 1-1 0 0,-1 0 0 0 0,1 0 1 0 0,0 0-1 0 0,0 0 1 0 0,-1 0-1 0 0,1 0 0 0 0,1 0 1 0 0,-1 1-1 0 0,0-1 1 0 0,0 1-1 0 0,1-1 0 0 0,0 1 1 0 0,-1 0-1 0 0,1 0 1 0 0,0 0-1 0 0,0-1 1 0 0,1 1-1 0 0,-1 0 0 0 0,1 0 1 0 0,-1 0-1 0 0,1 0 1 0 0,0 2-53 0 0,-5 10 62 0 0,1 0 1 0 0,0 0-1 0 0,1 1 1 0 0,1 0-1 0 0,0-1 1 0 0,1 1-1 0 0,1 0 0 0 0,0 0 1 0 0,1 0-1 0 0,1-1 1 0 0,2 8-63 0 0,80 268-2692 0 0,-67-236 22 0 0,-15-37 113 0 0,-2-7 1345 0 0</inkml:trace>
  <inkml:trace contextRef="#ctx0" brushRef="#br0" timeOffset="5708.796">5441 269 1356 0 0,'16'-12'3760'0'0,"41"-3"-2019"0"0,141-1-400 0 0,-66 13-5917 0 0,-116 3 3746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3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281 269 1540 0 0,'4'-4'416'0'0,"1"1"-282"0"0,1-1 0 0 0,-1-1-1 0 0,1 1 1 0 0,-1-1 0 0 0,-1 0 0 0 0,1 0-1 0 0,-1 0 1 0 0,0-1 0 0 0,0 1 0 0 0,0-1-1 0 0,-1 0 1 0 0,0 0 0 0 0,0-1 0 0 0,-1 1-1 0 0,1 0 1 0 0,-1-1 0 0 0,-1 0-1 0 0,1 1 1 0 0,-1-1 0 0 0,0 0 0 0 0,-1 0-1 0 0,0 0 1 0 0,0 1 0 0 0,0-1 0 0 0,-1 0-1 0 0,0 0 1 0 0,0 0 0 0 0,-1 1 0 0 0,0-1-1 0 0,0 1 1 0 0,0-1 0 0 0,-1 1 0 0 0,0 0-1 0 0,-2-3-133 0 0,2 6 14 0 0,-1 0-1 0 0,0 0 0 0 0,0 0 1 0 0,0 0-1 0 0,0 0 0 0 0,-1 1 0 0 0,1 0 1 0 0,-1 0-1 0 0,1 0 0 0 0,-1 0 1 0 0,0 1-1 0 0,0 0 0 0 0,0 0 1 0 0,1 0-1 0 0,-1 1 0 0 0,0-1 1 0 0,0 1-1 0 0,0 0 0 0 0,0 1 1 0 0,0-1-1 0 0,0 1 0 0 0,0 0 1 0 0,0 0-1 0 0,1 1 0 0 0,-1-1 1 0 0,0 1-1 0 0,1 0 0 0 0,-1 0 0 0 0,1 1 1 0 0,0-1-1 0 0,0 1 0 0 0,0 0 1 0 0,0 0-1 0 0,0 1 0 0 0,1-1 1 0 0,-1 1-1 0 0,1-1 0 0 0,0 1-13 0 0,-12 9 22 0 0,0 1 0 0 0,2 0 0 0 0,-1 0 0 0 0,2 2 0 0 0,0-1 1 0 0,1 2-1 0 0,1-1 0 0 0,0 1 0 0 0,1 1 0 0 0,1 0 0 0 0,1 0 0 0 0,0 1 0 0 0,1 0 0 0 0,1 0 0 0 0,1 0 0 0 0,1 0 0 0 0,1 1 0 0 0,0-1 0 0 0,2 6-22 0 0,0-20 14 0 0,0 0 0 0 0,1-1 0 0 0,0 1 0 0 0,0-1 0 0 0,0 1 0 0 0,0-1 0 0 0,1 1 0 0 0,0-1 0 0 0,0 0 0 0 0,0 1 1 0 0,0-1-1 0 0,1 0 0 0 0,-1-1 0 0 0,1 1 0 0 0,0 0 0 0 0,0-1 0 0 0,1 1 0 0 0,-1-1 0 0 0,1 0 0 0 0,0 0 0 0 0,-1-1 0 0 0,1 1 0 0 0,0-1 0 0 0,1 0 0 0 0,-1 0 0 0 0,0 0 0 0 0,1 0 0 0 0,-1-1 0 0 0,4 1-14 0 0,142 9-392 0 0,21-64-548 0 0,-165 50 899 0 0,1 0-1 0 0,-1 0 1 0 0,0-1-1 0 0,0 0 0 0 0,0 0 1 0 0,0 0-1 0 0,-1-1 1 0 0,1 1-1 0 0,-1-2 1 0 0,0 1-1 0 0,-1 0 1 0 0,1-1-1 0 0,-1 0 1 0 0,0 0-1 0 0,-1 0 1 0 0,0 0-1 0 0,0-1 1 0 0,0 1-1 0 0,0-1 1 0 0,-1 0-1 0 0,0 0 1 0 0,-1 0-1 0 0,1 0 1 0 0,-1-3 41 0 0,-1 8 135 0 0,-18-31 268 0 0,19 33-393 0 0,0 0 0 0 0,0 1 0 0 0,0-1 0 0 0,-1 1 0 0 0,1-1 0 0 0,0 1 0 0 0,0-1 1 0 0,0 1-1 0 0,0-1 0 0 0,0 1 0 0 0,-1 0 0 0 0,1-1 0 0 0,0 1 0 0 0,-1 0 0 0 0,1 0 1 0 0,-1 0-1 0 0,1-1 0 0 0,0 1 0 0 0,-1 0 0 0 0,0 0 0 0 0,1 0 0 0 0,-1 0 0 0 0,0 0 1 0 0,1 0-1 0 0,-1 0 0 0 0,0 0 0 0 0,0 0 0 0 0,0 0 0 0 0,0 0 0 0 0,0 0 0 0 0,0 0 1 0 0,0 0-1 0 0,0 0 0 0 0,0 0 0 0 0,0 0 0 0 0,-1 0 0 0 0,1 0 0 0 0,0 0 0 0 0,-1 0 1 0 0,1 0-1 0 0,-1 0 0 0 0,1-1 0 0 0,-1 1 0 0 0,1 0 0 0 0,-1 0 0 0 0,1 0 1 0 0,-1-1-1 0 0,0 1 0 0 0,0 0 0 0 0,1 0 0 0 0,-1-1 0 0 0,0 1 0 0 0,0-1 0 0 0,0 1 1 0 0,0-1-1 0 0,0 1 0 0 0,0-1 0 0 0,1 0 0 0 0,-1 1 0 0 0,0-1 0 0 0,0 0 0 0 0,0 0 1 0 0,0 0-1 0 0,0 1 0 0 0,0-1 0 0 0,0 0 0 0 0,0 0 0 0 0,0-1 0 0 0,-1 1-10 0 0,100 73-365 0 0,-18-55-3357 0 0,-65-18 2454 0 0</inkml:trace>
  <inkml:trace contextRef="#ctx0" brushRef="#br0" timeOffset="606.199">717 44 916 0 0,'-2'-16'1404'0'0,"2"16"-1276"0"0,0 0 1 0 0,0 1 0 0 0,1-1 0 0 0,-1 0 0 0 0,0 0-1 0 0,1 1 1 0 0,-1-1 0 0 0,1 0 0 0 0,-1 0 0 0 0,0 0-1 0 0,1 0 1 0 0,-1 1 0 0 0,1-1 0 0 0,-1 0-1 0 0,0 0 1 0 0,1 0 0 0 0,-1 0 0 0 0,1 0 0 0 0,-1 0-1 0 0,0 0 1 0 0,1 0 0 0 0,-1 0 0 0 0,1 0 0 0 0,-1-1-1 0 0,0 1 1 0 0,1 0 0 0 0,-1 0 0 0 0,1 0 0 0 0,-1 0-1 0 0,0-1 1 0 0,1 1 0 0 0,-1 0 0 0 0,0 0-1 0 0,1-1 1 0 0,-1 1-129 0 0,21 21 70 0 0,0 2 0 0 0,-2 0 1 0 0,-1 1-1 0 0,-1 1 0 0 0,0 0 0 0 0,-2 1 0 0 0,-2 1 0 0 0,0 1 0 0 0,8 27-70 0 0,-20-53 67 0 0,0 0 0 0 0,-1 1 0 0 0,0-1 0 0 0,1 1 0 0 0,-1 0 0 0 0,0-1 0 0 0,0 1-1 0 0,0-1 1 0 0,0 1 0 0 0,-1-1 0 0 0,1 1 0 0 0,-1-1 0 0 0,0 1 0 0 0,1-1 0 0 0,-1 0 0 0 0,0 1 0 0 0,0-1 0 0 0,-1 0 0 0 0,1 1 0 0 0,0-1 0 0 0,-1 0 0 0 0,1 0 0 0 0,-1 0-1 0 0,0 0 1 0 0,0-1 0 0 0,0 1 0 0 0,0 0 0 0 0,0 0-67 0 0,-11-41 116 0 0,18 18-477 0 0,0 0 0 0 0,1 1 0 0 0,1-1 0 0 0,2 1 0 0 0,-1 0 0 0 0,2 1 0 0 0,1 0 0 0 0,0 1 0 0 0,1 0-1 0 0,1 1 1 0 0,1 0 0 0 0,1 1 0 0 0,0 0 0 0 0,0 2 0 0 0,2 0 0 0 0,7-5 361 0 0,1-2-1287 0 0</inkml:trace>
  <inkml:trace contextRef="#ctx0" brushRef="#br0" timeOffset="1291.503">1178 174 1484 0 0,'14'29'3745'0'0,"47"-20"-2883"0"0,-29-10-627 0 0,-1-2 1 0 0,0 0 0 0 0,0-3-1 0 0,0 0 1 0 0,-1-2 0 0 0,28-12-236 0 0,-50 19 22 0 0,-1-2-1 0 0,1 1 1 0 0,-1-1 0 0 0,0 0 0 0 0,0 0 0 0 0,0-1 0 0 0,0 0 0 0 0,0 0 0 0 0,-1-1 0 0 0,0 0 0 0 0,0 0-1 0 0,0 0 1 0 0,-1-1 0 0 0,0 0 0 0 0,0 0 0 0 0,0 0 0 0 0,0-1 0 0 0,-1 0 0 0 0,1-2-22 0 0,-7 6-4 0 0,0 0 0 0 0,0 0 1 0 0,-1 0-1 0 0,1 0 0 0 0,-1 1 1 0 0,1-1-1 0 0,-1 1 0 0 0,0 0 0 0 0,0 0 1 0 0,0 0-1 0 0,0 0 0 0 0,0 0 1 0 0,-1 0-1 0 0,1 1 0 0 0,0 0 1 0 0,-1 0-1 0 0,1 0 0 0 0,-1 0 1 0 0,0 0-1 0 0,1 1 0 0 0,-1-1 0 0 0,0 1 1 0 0,1 0-1 0 0,-1 0 0 0 0,1 1 1 0 0,-1-1-1 0 0,0 1 0 0 0,-1 0 4 0 0,1-1 4 0 0,-140 34 370 0 0,117-22-272 0 0,14-8-66 0 0,1 1 0 0 0,0 0 1 0 0,0 1-1 0 0,1 0 0 0 0,0 1 1 0 0,0 1-1 0 0,0-1 0 0 0,1 2 1 0 0,0-1-1 0 0,1 2 0 0 0,0-1 1 0 0,0 1-1 0 0,1 0 0 0 0,1 1 1 0 0,-1 0-1 0 0,2 0 0 0 0,-1 1 1 0 0,2-1-1 0 0,-1 1 0 0 0,2 1 1 0 0,0-1-1 0 0,0 1 0 0 0,-1 11-36 0 0,7-17-19 0 0,0-1 1 0 0,0 1-1 0 0,1-1 0 0 0,0 0 0 0 0,1 0 1 0 0,-1-1-1 0 0,1 1 0 0 0,0-1 0 0 0,1 1 1 0 0,-1-1-1 0 0,1-1 0 0 0,0 1 0 0 0,0-1 1 0 0,1 1-1 0 0,-1-1 0 0 0,1-1 0 0 0,0 1 1 0 0,0-1-1 0 0,0 0 0 0 0,0-1 0 0 0,0 1 1 0 0,1-1-1 0 0,0 0 19 0 0,14 3-568 0 0,1-1 0 0 0,0 0 0 0 0,0-2 0 0 0,0 0 0 0 0,0-2 0 0 0,1 0 0 0 0,-1-1 0 0 0,0-2 1 0 0,0 0-1 0 0,18-6 568 0 0,16-3-1238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2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378 138 1804 0 0,'-21'87'1538'0'0,"-5"0"0"0"0,-3-2 0 0 0,-21 39-1538 0 0,23-58 739 0 0,-3 10 799 0 0,47-101-1288 0 0,-7 3-564 0 0,-1-1-1 0 0,-1-1 0 0 0,-1 0 0 0 0,-1 0 1 0 0,-1-1-1 0 0,-2 1 0 0 0,0-1 0 0 0,-1 0 0 0 0,-2 0 1 0 0,0 1-1 0 0,-2-1 0 0 0,-1 0 0 0 0,-1 1 0 0 0,-1-1 315 0 0,-5-16-306 0 0</inkml:trace>
  <inkml:trace contextRef="#ctx0" brushRef="#br0" timeOffset="167.357">131 121 3828 0 0,'-6'1'65'0'0,"0"-1"-1"0"0,0 2 1 0 0,0-1 0 0 0,0 1-1 0 0,0-1 1 0 0,0 2-1 0 0,1-1 1 0 0,-1 1-1 0 0,0 0 1 0 0,1 0 0 0 0,0 0-1 0 0,0 1 1 0 0,0 0-1 0 0,0 0 1 0 0,1 0-1 0 0,0 0 1 0 0,-1 1 0 0 0,1 0-1 0 0,1 0 1 0 0,-1 0-1 0 0,1 0 1 0 0,0 0-1 0 0,0 1 1 0 0,1-1 0 0 0,-1 1-1 0 0,1 0 1 0 0,0 0-1 0 0,1 0 1 0 0,0 0-1 0 0,0 0 1 0 0,0 0 0 0 0,0 0-1 0 0,1 1 1 0 0,0-1-1 0 0,1 0 1 0 0,-1 0-1 0 0,1 0 1 0 0,0 0 0 0 0,1 0-1 0 0,-1 0 1 0 0,1 0-1 0 0,0 0 1 0 0,1 0-1 0 0,-1-1 1 0 0,2 3-65 0 0,13 11 122 0 0,1-1 0 0 0,0 0-1 0 0,1-2 1 0 0,1 0 0 0 0,0-1 0 0 0,1-1-1 0 0,1-1 1 0 0,0 0 0 0 0,1-2 0 0 0,0-1 0 0 0,1-1-1 0 0,18 5-121 0 0,160 42-835 0 0,1-34-3546 0 0,-177-22 3034 0 0</inkml:trace>
  <inkml:trace contextRef="#ctx0" brushRef="#br0" timeOffset="418.406">860 1 1132 0 0,'6'8'4355'0'0,"16"25"-3237"0"0,3 3-791 0 0,-12-19-424 0 0,1 0 0 0 0,0-1 0 0 0,2-1 0 0 0,0 0 0 0 0,1-1 0 0 0,0-1 0 0 0,1-1 0 0 0,0 0 0 0 0,1-1 0 0 0,0-1 0 0 0,1-1 0 0 0,0-1 0 0 0,19 5 97 0 0,19-7-2530 0 0,-47-6 1145 0 0</inkml:trace>
  <inkml:trace contextRef="#ctx0" brushRef="#br0" timeOffset="653.903">1449 33 944 0 0,'-34'8'3892'0'0,"19"0"-3583"0"0,1 2-1 0 0,-1 0 0 0 0,2 1 0 0 0,-1 0 0 0 0,2 1 0 0 0,-1 0 0 0 0,2 1 0 0 0,0 1 0 0 0,0-1 0 0 0,1 2 1 0 0,1 0-1 0 0,0 0-308 0 0,-16 38 276 0 0,2 1 1 0 0,2 1 0 0 0,2 0-1 0 0,3 2 1 0 0,2 2-277 0 0,-6 19 261 0 0,4-11-391 0 0,-49 114-5544 0 0,52-166 4441 0 0,0-6 48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2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1272 0 0,'-43'92'2054'0'0,"4"2"0"0"0,4 1-1 0 0,-16 79-2053 0 0,32-108 328 0 0,-20 49-2355 0 0,23-107-503 0 0,9-7 1262 0 0</inkml:trace>
  <inkml:trace contextRef="#ctx0" brushRef="#br0" timeOffset="309.911">1 29 1732 0 0,'14'-12'5031'0'0,"26"41"-4120"0"0,-35-25-662 0 0,222 174 1698 0 0,125 116-4607 0 0,-303-231-1327 0 0,-43-52 2800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14 521 1224 0 0,'5'-6'4608'0'0,"-13"38"-4142"0"0,5-22-438 0 0,1-1 0 0 0,0 1 0 0 0,1 0 0 0 0,0 0 0 0 0,0 0 0 0 0,1 0 0 0 0,0 0 0 0 0,1 0 0 0 0,0 0 0 0 0,1 0 0 0 0,0 0 0 0 0,0-1 0 0 0,1 1 0 0 0,1-1 1 0 0,-1 1-1 0 0,1-1 0 0 0,1 0 0 0 0,0-1 0 0 0,0 1 0 0 0,1-1 0 0 0,0 0 0 0 0,0 0 0 0 0,1-1 0 0 0,0 1 0 0 0,0-2 0 0 0,0 1 0 0 0,1-1 0 0 0,0 0 0 0 0,1-1 0 0 0,-1 1 0 0 0,1-2 0 0 0,0 1 0 0 0,0-1 0 0 0,8 2-28 0 0,1-4-33 0 0,1-1 0 0 0,-1-1 0 0 0,0 0 0 0 0,0-2-1 0 0,0 0 1 0 0,0 0 0 0 0,0-2 0 0 0,0 0 0 0 0,0-1 0 0 0,-1-1-1 0 0,0-1 1 0 0,-1 0 0 0 0,1-1 0 0 0,-1-1 0 0 0,-1-1-1 0 0,1 0 1 0 0,11-11 33 0 0,14-71-688 0 0,-43 90 698 0 0,-1 0 0 0 0,1 0 0 0 0,-1 0 0 0 0,0 0 0 0 0,0 1 0 0 0,0-1 0 0 0,0 1 0 0 0,0 0 0 0 0,0-1-1 0 0,0 1 1 0 0,-1 1 0 0 0,1-1 0 0 0,0 0 0 0 0,-1 1 0 0 0,1 0 0 0 0,0 0 0 0 0,-1 0 0 0 0,1 0 0 0 0,0 0 0 0 0,-1 1 0 0 0,1-1 0 0 0,0 1-1 0 0,0 0 1 0 0,-1 0 0 0 0,1 0 0 0 0,0 1 0 0 0,0-1 0 0 0,0 1 0 0 0,0-1 0 0 0,1 1 0 0 0,-1 0 0 0 0,0 0 0 0 0,1 0 0 0 0,-1 1-10 0 0,5-4 7 0 0,0 1 1 0 0,-1 0-1 0 0,1 0 0 0 0,0 0 1 0 0,-1 0-1 0 0,1 0 1 0 0,0 1-1 0 0,0-1 1 0 0,-1 0-1 0 0,1 1 1 0 0,0-1-1 0 0,-1 1 1 0 0,1 0-1 0 0,-1-1 1 0 0,1 1-1 0 0,-1 0 1 0 0,1 0-1 0 0,-1 0 1 0 0,1 0-1 0 0,-1 0 1 0 0,0 0-1 0 0,0 1 1 0 0,1-1-1 0 0,-1 0 1 0 0,0 1-1 0 0,0-1 1 0 0,0 1-1 0 0,0-1 0 0 0,-1 1 1 0 0,1-1-1 0 0,0 1 1 0 0,-1 0-1 0 0,1-1 1 0 0,-1 1-1 0 0,0 0 1 0 0,1-1-1 0 0,-1 1 1 0 0,0 0-1 0 0,0-1 1 0 0,0 1-1 0 0,0 0 1 0 0,0 0-1 0 0,0-1 1 0 0,-1 1-1 0 0,1 0 1 0 0,-1-1-1 0 0,1 1 1 0 0,-1 0-1 0 0,1-1 1 0 0,-1 1-1 0 0,0-1 0 0 0,0 1 1 0 0,0-1-1 0 0,0 1 1 0 0,0-1-1 0 0,0 0 1 0 0,0 1-1 0 0,0-1 1 0 0,-1 0-1 0 0,1 0 1 0 0,-1 0-1 0 0,1 0 1 0 0,0 0-1 0 0,-1 0 1 0 0,0 0-1 0 0,1-1 1 0 0,-1 1-1 0 0,1 0 1 0 0,-1-1-8 0 0,42 4-39 0 0,0-2 1 0 0,0-1 0 0 0,0-2 0 0 0,0-2-1 0 0,0-2 1 0 0,10-4 38 0 0,0 2-94 0 0,190-33-904 0 0,-241 39 978 0 0,0 1 0 0 0,1-1 0 0 0,-1 0 0 0 0,0 1 0 0 0,1-1 1 0 0,-1 0-1 0 0,1 1 0 0 0,-1-1 0 0 0,1 0 0 0 0,-1 0 1 0 0,1 1-1 0 0,0-1 0 0 0,-1 0 0 0 0,1 0 0 0 0,0 0 0 0 0,0 0 1 0 0,-1 1-1 0 0,1-1 0 0 0,0 0 0 0 0,0 0 0 0 0,0 0 0 0 0,0 0 1 0 0,0 0-1 0 0,0 0 0 0 0,0 0 0 0 0,1 1 0 0 0,-1-1 1 0 0,0 0-1 0 0,0 0 0 0 0,1 0 0 0 0,-1 0 0 0 0,0 1 0 0 0,1-1 1 0 0,-1 0-1 0 0,1 0 0 0 0,-1 1 0 0 0,1-1 0 0 0,-1 0 1 0 0,1 1-1 0 0,0-1 20 0 0,-143-13-482 0 0,131-1-1778 0 0,11 14 1324 0 0</inkml:trace>
  <inkml:trace contextRef="#ctx0" brushRef="#br0" timeOffset="250.255">1451 91 924 0 0,'-43'-88'6141'0'0,"38"86"-9803"0"0,5 2 2543 0 0</inkml:trace>
  <inkml:trace contextRef="#ctx0" brushRef="#br0" timeOffset="1519.87">357 582 904 0 0,'0'0'470'0'0,"0"0"12"0"0,1-13 187 0 0,-4 10 3655 0 0,1 7-4324 0 0,1 0-1 0 0,-1 1 1 0 0,1-1-1 0 0,1 1 1 0 0,-1-1-1 0 0,0 1 1 0 0,1-1-1 0 0,0 1 1 0 0,0-1-1 0 0,1 1 1 0 0,-1-1 0 0 0,1 0-1 0 0,0 1 1 0 0,0-1-1 0 0,0 1 1 0 0,1-1-1 0 0,-1 0 1 0 0,1 0-1 0 0,0 0 1 0 0,0 0-1 0 0,1 0 1 0 0,-1 0-1 0 0,1-1 1 0 0,0 1-1 0 0,0-1 1 0 0,11 13 72 0 0,1-1-1 0 0,0-1 1 0 0,1 0-1 0 0,1-1 1 0 0,0-1-1 0 0,0-1 1 0 0,1 0-1 0 0,1-1 1 0 0,0-1-1 0 0,0-1 1 0 0,1-1-1 0 0,0 0 0 0 0,0-2 1 0 0,0 0-1 0 0,8 0-71 0 0,-25-4 29 0 0,0-1-1 0 0,1 1 0 0 0,-1-1 1 0 0,0 0-1 0 0,0 0 0 0 0,0 0 1 0 0,0-1-1 0 0,1 1 0 0 0,-1-1 1 0 0,0 0-1 0 0,0 1 0 0 0,0-1 1 0 0,0-1-1 0 0,0 1 0 0 0,0 0 1 0 0,-1-1-1 0 0,1 1 0 0 0,0-1 0 0 0,-1 0 1 0 0,1 0-1 0 0,-1 0 0 0 0,1 0 1 0 0,-1-1-1 0 0,0 1 0 0 0,0-1 1 0 0,0 1-1 0 0,0-1 0 0 0,-1 1 1 0 0,1-1-1 0 0,-1 0 0 0 0,1 0 1 0 0,-1 0-1 0 0,0 0 0 0 0,0 0 1 0 0,-1 0-1 0 0,1 0 0 0 0,0 0 1 0 0,-1-1-1 0 0,0 1 0 0 0,0 0 1 0 0,0 0-1 0 0,0 0 0 0 0,0 0 1 0 0,-1-1-1 0 0,0 1 0 0 0,1 0-28 0 0,-65-244-1460 0 0,53 201-2817 0 0,12 36 2978 0 0</inkml:trace>
  <inkml:trace contextRef="#ctx0" brushRef="#br0" timeOffset="2591.665">935 102 1964 0 0,'-3'-11'3810'0'0,"-1"55"-3622"0"0,4 605 2676 0 0,13-656-2194 0 0,-8-30-682 0 0,1 1 1 0 0,2 0 0 0 0,1 0-1 0 0,2 1 1 0 0,1 1 0 0 0,2 0-1 0 0,4-5 12 0 0,-17 38-2 0 0,0 0 0 0 0,-1 0-1 0 0,1 0 1 0 0,0 0 0 0 0,0 0-1 0 0,-1 1 1 0 0,1-1-1 0 0,0 0 1 0 0,0 1 0 0 0,0-1-1 0 0,0 0 1 0 0,0 1 0 0 0,0-1-1 0 0,0 1 1 0 0,0 0 0 0 0,0-1-1 0 0,0 1 1 0 0,0 0 0 0 0,0 0-1 0 0,1 0 1 0 0,-1-1 0 0 0,0 1-1 0 0,0 0 1 0 0,0 0 0 0 0,0 1-1 0 0,0-1 1 0 0,0 0 0 0 0,0 0-1 0 0,1 0 1 0 0,-1 1 0 0 0,0-1-1 0 0,0 1 1 0 0,0-1 0 0 0,0 1-1 0 0,0-1 1 0 0,0 1 0 0 0,-1-1-1 0 0,1 1 1 0 0,0 0 0 0 0,0 0-1 0 0,0-1 1 0 0,0 1 0 0 0,-1 0-1 0 0,1 0 1 0 0,0 0 0 0 0,-1 0-1 0 0,1 0 1 0 0,-1 0 0 0 0,1 0-1 0 0,-1 0 1 0 0,0 0 0 0 0,1 0-1 0 0,-1 0 1 0 0,0 0 0 0 0,0 0-1 0 0,1 0 1 0 0,-1 1 0 0 0,0-1-1 0 0,0 0 1 0 0,0 0 0 0 0,0 0-1 0 0,-1 0 1 0 0,1 0 0 0 0,0 0-1 0 0,0 0 1 0 0,-1 0-1 0 0,1 0 1 0 0,-1 0 0 0 0,1 1 2 0 0,24 71-69 0 0,-23-62 69 0 0,1-1 0 0 0,0 0 0 0 0,0 1 0 0 0,1-1 0 0 0,0 0 0 0 0,1-1 0 0 0,0 1 0 0 0,1-1 0 0 0,0 1 0 0 0,0-1 0 0 0,1-1 0 0 0,0 1 0 0 0,1-1 0 0 0,0 0 0 0 0,0 0 0 0 0,0-1 0 0 0,1 0 0 0 0,0-1 0 0 0,1 1 0 0 0,-1-1 0 0 0,1-1 0 0 0,0 0 0 0 0,1 0 0 0 0,-1-1 0 0 0,1 0 0 0 0,10 2 0 0 0,-11-3-26 0 0,0-1 1 0 0,0 0-1 0 0,0-1 0 0 0,1 0 0 0 0,-1-1 1 0 0,1 1-1 0 0,-1-2 0 0 0,0 1 0 0 0,1-2 1 0 0,-1 1-1 0 0,0-1 0 0 0,0 0 0 0 0,0-1 1 0 0,0 0-1 0 0,0-1 0 0 0,0 1 0 0 0,-1-2 1 0 0,0 1-1 0 0,0-1 0 0 0,0-1 0 0 0,0 1 1 0 0,-1-1-1 0 0,0 0 0 0 0,0-1 0 0 0,-1 0 0 0 0,0 0 1 0 0,0 0-1 0 0,0-1 0 0 0,-1 0 0 0 0,0 0 1 0 0,-1 0-1 0 0,0-1 0 0 0,0 1 0 0 0,-1-1 1 0 0,0 0-1 0 0,0 0 0 0 0,-1 0 0 0 0,0-3 26 0 0,-3 4-42 0 0,0 0 0 0 0,0 1 0 0 0,-1-1-1 0 0,0 1 1 0 0,0-1 0 0 0,-1 1 0 0 0,0 0-1 0 0,0 0 1 0 0,-1 0 0 0 0,0 1 0 0 0,0-1-1 0 0,0 1 1 0 0,-1 0 0 0 0,0 0 0 0 0,0 0-1 0 0,-1 1 1 0 0,0-1 0 0 0,1 2-1 0 0,-2-1 1 0 0,1 0 0 0 0,0 1 0 0 0,-1 0-1 0 0,0 1 1 0 0,0 0 0 0 0,0 0 0 0 0,-1 0-1 0 0,1 1 1 0 0,0 0 0 0 0,-1 0 0 0 0,0 1-1 0 0,1 0 1 0 0,-1 0 0 0 0,0 1 0 0 0,-4 0 42 0 0,4 2-5 0 0,0 1 1 0 0,0-1-1 0 0,0 1 0 0 0,1 1 1 0 0,-1-1-1 0 0,1 1 1 0 0,0 1-1 0 0,0-1 1 0 0,0 1-1 0 0,1 1 1 0 0,0-1-1 0 0,0 1 1 0 0,0 0-1 0 0,0 0 1 0 0,1 1-1 0 0,0 0 1 0 0,1-1-1 0 0,-1 2 0 0 0,1-1 1 0 0,1 0-1 0 0,-1 1 1 0 0,1 0-1 0 0,1 0 1 0 0,-1 0-1 0 0,1 0 1 0 0,1 0-1 0 0,-1 0 1 0 0,2 1-1 0 0,-1-1 1 0 0,1 0-1 0 0,0 1 1 0 0,1-1-1 0 0,0 0 0 0 0,0 0 1 0 0,0 1-1 0 0,1-1 1 0 0,1 0-1 0 0,-1 0 1 0 0,2-1-1 0 0,3 8 5 0 0,-2-5-97 0 0,2-1-1 0 0,0 0 1 0 0,0-1 0 0 0,0 1-1 0 0,1-1 1 0 0,0-1 0 0 0,1 0-1 0 0,0 0 1 0 0,0 0-1 0 0,0-1 1 0 0,1-1 0 0 0,0 0-1 0 0,0 0 1 0 0,0-1-1 0 0,0 0 1 0 0,1 0 0 0 0,0-1-1 0 0,0-1 1 0 0,0 0-1 0 0,0 0 1 0 0,0-1 0 0 0,0-1-1 0 0,0 0 1 0 0,0 0-1 0 0,8-2 98 0 0,13-2-1253 0 0,24-15-36 0 0</inkml:trace>
  <inkml:trace contextRef="#ctx0" brushRef="#br0" timeOffset="2889.814">1773 117 944 0 0,'1'-25'4624'0'0,"-11"34"-2114"0"0,2 29-2319 0 0,0 0 0 0 0,3 0 1 0 0,1 1-1 0 0,2-1 0 0 0,2 1 0 0 0,1 0 0 0 0,2-1 0 0 0,2 1 1 0 0,1-1-1 0 0,11 35-191 0 0,13 122-905 0 0,-49-109-4730 0 0,6-76 4361 0 0</inkml:trace>
  <inkml:trace contextRef="#ctx0" brushRef="#br0" timeOffset="4349.843">1557 517 1908 0 0,'15'8'3957'0'0,"21"-10"-3585"0"0,-32 2-110 0 0,61-6-157 0 0,-1-3 0 0 0,0-2 0 0 0,0-4 0 0 0,19-8-105 0 0,-55 16-78 0 0,112-52-848 0 0,-126-33 2215 0 0,-34 45-235 0 0,20 45-981 0 0,-2-28 270 0 0,-14-37 916 0 0,-2 171-1229 0 0,-28 380 60 0 0,44-467-16 0 0,0-3 492 0 0,8-24-171 0 0,76-190-859 0 0,-67 239-112 0 0,-15-29 561 0 0,1-1-1 0 0,1 1 1 0 0,0-1-1 0 0,0 0 1 0 0,1 0 0 0 0,0 0-1 0 0,0 0 1 0 0,1-1-1 0 0,0 1 1 0 0,1-1-1 0 0,0 0 1 0 0,0 0-1 0 0,1-1 1 0 0,0 1-1 0 0,0-1 1 0 0,0 0-1 0 0,1-1 1 0 0,0 0 0 0 0,1 0-1 0 0,-1 0 1 0 0,1-1-1 0 0,0 0 1 0 0,1-1-1 0 0,-1 0 1 0 0,1 0-1 0 0,0 0 1 0 0,0-1 15 0 0,10-2-78 0 0,-1-1 0 0 0,0 0-1 0 0,0-1 1 0 0,0-1 0 0 0,0-1 0 0 0,-1-1 0 0 0,1 0 0 0 0,-1-1-1 0 0,0-1 1 0 0,0-1 0 0 0,0 0 0 0 0,-1-1 0 0 0,0-1 0 0 0,-1 0-1 0 0,0-1 1 0 0,0-1 0 0 0,-1 0 0 0 0,0-1 0 0 0,-1-1 0 0 0,-1 0 0 0 0,0-1-1 0 0,-1 0 1 0 0,0 0 0 0 0,-1-1 0 0 0,-1-1 0 0 0,2-4 78 0 0,-10 19 3 0 0,0 0 1 0 0,0 0-1 0 0,0 0 1 0 0,-1 0-1 0 0,1-1 1 0 0,0 1-1 0 0,-1 0 1 0 0,1 0-1 0 0,-1 0 1 0 0,1-1-1 0 0,-1 1 1 0 0,0 0 0 0 0,0 0-1 0 0,1-1 1 0 0,-1 1-1 0 0,0 0 1 0 0,0 0-1 0 0,0-1 1 0 0,0 1-1 0 0,0 0 1 0 0,-1-1-1 0 0,1 1 1 0 0,0 0-1 0 0,-1 0 1 0 0,1-1-1 0 0,-1 1 1 0 0,1 0-1 0 0,-1 0 1 0 0,1 0-1 0 0,-1 0 1 0 0,0 0 0 0 0,1 0-1 0 0,-1 0 1 0 0,0 0-1 0 0,0 0 1 0 0,0 0-1 0 0,0 0 1 0 0,0 0-1 0 0,0 0 1 0 0,0 1-1 0 0,0-1 1 0 0,0 0-1 0 0,-1 1 1 0 0,1-1-1 0 0,0 1 1 0 0,0 0-1 0 0,0-1 1 0 0,-1 1-1 0 0,1 0 1 0 0,0-1 0 0 0,-1 1-1 0 0,1 0 1 0 0,0 0-1 0 0,0 0 1 0 0,-1 0-1 0 0,1 1 1 0 0,0-1-1 0 0,-1 0-3 0 0,-73 15 320 0 0,66-10-300 0 0,1 0 0 0 0,-1 0 0 0 0,1 1 0 0 0,0 0 0 0 0,0 0 0 0 0,1 0 0 0 0,-1 1 0 0 0,2 1-1 0 0,-1-1 1 0 0,1 1 0 0 0,0 0 0 0 0,0 1 0 0 0,1-1 0 0 0,1 1 0 0 0,-1 0 0 0 0,1 0 0 0 0,1 0 0 0 0,-1 1-1 0 0,2 0 1 0 0,-1-1 0 0 0,2 1 0 0 0,-1 0 0 0 0,1 0 0 0 0,0 0 0 0 0,1 3-20 0 0,2-7 24 0 0,0-1-1 0 0,0 1 1 0 0,0-1 0 0 0,0 0 0 0 0,1 0 0 0 0,0 0-1 0 0,0-1 1 0 0,0 1 0 0 0,1-1 0 0 0,-1 1 0 0 0,1-1-1 0 0,0 0 1 0 0,0 0 0 0 0,1-1 0 0 0,-1 1 0 0 0,1-1 0 0 0,0 0-1 0 0,0 0 1 0 0,0-1 0 0 0,0 0 0 0 0,0 1 0 0 0,1-2-1 0 0,-1 1 1 0 0,0 0 0 0 0,1-1 0 0 0,0 0 0 0 0,-1-1-1 0 0,1 1 1 0 0,-1-1 0 0 0,1 0 0 0 0,2-1-24 0 0,7-1-34 0 0,0-2 0 0 0,0 0 1 0 0,0 0-1 0 0,-1-2 0 0 0,0 1 0 0 0,0-2 1 0 0,0 0-1 0 0,-1-1 0 0 0,0 0 0 0 0,-1-1 1 0 0,1 0-1 0 0,-2-1 0 0 0,1 0 0 0 0,-2-1 0 0 0,1 0 1 0 0,-1-1-1 0 0,-1 0 0 0 0,0-1 0 0 0,-1 0 1 0 0,-1 0-1 0 0,1-1 0 0 0,-2 1 0 0 0,0-2 1 0 0,-1 1-1 0 0,0-1 0 0 0,0-4 34 0 0,39-69-322 0 0,-41 83 308 0 0,-3 3 1 0 0,1 0-1 0 0,-1 0 1 0 0,1 1 0 0 0,0-1 0 0 0,-1 0 0 0 0,1 0-1 0 0,0 1 1 0 0,0-1 0 0 0,0 0 0 0 0,1 1 0 0 0,-1-1 0 0 0,0 1-1 0 0,1 0 1 0 0,-1-1 0 0 0,0 1 0 0 0,1 0 0 0 0,0 0-1 0 0,-1 0 1 0 0,1 0 0 0 0,0 0 0 0 0,-1 0 0 0 0,1 0 0 0 0,0 0-1 0 0,0 1 1 0 0,0-1 0 0 0,0 1 0 0 0,0 0 0 0 0,0-1-1 0 0,-1 1 1 0 0,1 0 0 0 0,0 0 0 0 0,0 0 0 0 0,0 0 0 0 0,0 1-1 0 0,1-1 14 0 0,8 10 51 0 0,-1 0 0 0 0,-1 0 0 0 0,0 1-1 0 0,-1 1 1 0 0,0-1 0 0 0,0 1 0 0 0,-1 1-1 0 0,-1-1 1 0 0,0 1 0 0 0,-1 0 0 0 0,0 1 0 0 0,-1-1-1 0 0,0 1 1 0 0,-2 0 0 0 0,1 0 0 0 0,-2 0-1 0 0,0 0 1 0 0,0 0 0 0 0,-1 0 0 0 0,-2 13-51 0 0,3-12 73 0 0,-1-6-208 0 0,13 57 495 0 0,22-58-4860 0 0,-6-26 3181 0 0,-4-3 37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5:2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 0 0,'0'0'563'0'0,"0"0"-48"0"0,0 0-21 0 0,0 0-74 0 0,0 0-72 0 0,0 0-50 0 0,0 0-45 0 0,0 0-64 0 0,25 8 269 0 0,73 159 186 0 0,155 349 1769 0 0,-252-515-2365 0 0,1 0 1 0 0,-1 0-1 0 0,0 0 0 0 0,1 0 1 0 0,-1-1-1 0 0,1 1 1 0 0,-1-1-1 0 0,1 1 0 0 0,-1-1 1 0 0,1 0-1 0 0,-1 1 1 0 0,1-1-1 0 0,0 0 0 0 0,-1 0 1 0 0,1 0-1 0 0,-1 0 1 0 0,1 0-1 0 0,0-1 0 0 0,-1 1 1 0 0,1 0-1 0 0,-1-1 1 0 0,1 1-1 0 0,-1-1 1 0 0,1 0-1 0 0,-1 1 0 0 0,0-1 1 0 0,1 0-1 0 0,-1 0 1 0 0,0 0-1 0 0,1 0 0 0 0,-1 0 1 0 0,0 0-1 0 0,0 0 1 0 0,0 0-1 0 0,0-1 0 0 0,0 1 1 0 0,0 0-1 0 0,0-1 1 0 0,-1 1-1 0 0,1 0 1 0 0,0-1-1 0 0,-1 1 0 0 0,1-1 1 0 0,-1 1-1 0 0,1-1 1 0 0,-1 1-1 0 0,0-2-48 0 0,5-4 26 0 0,218-354 35 0 0,-132 196-2867 0 0,-90 159 1971 0 0,-2 4-2111 0 0,1 2 1740 0 0</inkml:trace>
  <inkml:trace contextRef="#ctx0" brushRef="#br0" timeOffset="680.792">690 537 2000 0 0,'-2'15'4126'0'0,"13"-13"-3051"0"0,7-4-1035 0 0,227-67-102 0 0,-223 61 52 0 0,-6 5 6 0 0,-1-2 0 0 0,0 0 0 0 0,0-1 0 0 0,-1-1 0 0 0,0 0 0 0 0,0-1 0 0 0,0 0 0 0 0,-1-1 0 0 0,0 0 0 0 0,4-6 4 0 0,-16 14-5 0 0,1-1 0 0 0,-1 1-1 0 0,0-1 1 0 0,0 0 0 0 0,0 1 0 0 0,0-1 0 0 0,0 0 0 0 0,0 1 0 0 0,-1-1 0 0 0,1 0 0 0 0,0 0 0 0 0,-1 0 0 0 0,0 0 0 0 0,1 0 0 0 0,-1 0 0 0 0,0 0 0 0 0,0 1 0 0 0,0-1 0 0 0,0 0 0 0 0,0 0-1 0 0,-1 0 1 0 0,1 0 0 0 0,-1 0 0 0 0,1 0 0 0 0,-1 0 0 0 0,1 0 0 0 0,-1 1 0 0 0,0-1 0 0 0,0 0 0 0 0,0 1 0 0 0,0-1 0 0 0,0 0 0 0 0,-1 1 0 0 0,1-1 0 0 0,0 1 0 0 0,-1 0 0 0 0,1-1 0 0 0,-1 1-1 0 0,1 0 1 0 0,-1 0 0 0 0,1 0 0 0 0,-1 0 0 0 0,0 0 0 0 0,0 0 0 0 0,0 1 0 0 0,1-1 0 0 0,-3 0 5 0 0,-92-23-94 0 0,79 21 97 0 0,-1 1-1 0 0,0 1 0 0 0,0 0 0 0 0,1 1 0 0 0,-1 1 1 0 0,0 1-1 0 0,1 1 0 0 0,-1 0 0 0 0,1 1 1 0 0,0 1-1 0 0,0 1 0 0 0,0 0 0 0 0,1 1 0 0 0,0 1 1 0 0,1 1-1 0 0,-1 0 0 0 0,2 1 0 0 0,-1 0 1 0 0,1 1-1 0 0,1 1 0 0 0,-12 12-2 0 0,24-21 2 0 0,-1 0 1 0 0,1 0-1 0 0,0 0 0 0 0,-1 0 1 0 0,2 0-1 0 0,-1 0 1 0 0,0 0-1 0 0,1 0 0 0 0,-1 0 1 0 0,1 0-1 0 0,0 1 1 0 0,0-1-1 0 0,0 0 0 0 0,0 0 1 0 0,1 0-1 0 0,-1 1 0 0 0,1-1 1 0 0,0 0-1 0 0,0 0 1 0 0,0 0-1 0 0,0 0 0 0 0,1 0 1 0 0,-1 0-1 0 0,1-1 1 0 0,-1 1-1 0 0,1 0 0 0 0,0-1 1 0 0,0 1-1 0 0,0-1 0 0 0,1 0 1 0 0,-1 0-1 0 0,1 1 1 0 0,-1-2-1 0 0,1 1 0 0 0,1 1-2 0 0,105 52 95 0 0,142-32-1505 0 0,-151-39-1082 0 0,-57 5 1196 0 0</inkml:trace>
  <inkml:trace contextRef="#ctx0" brushRef="#br0" timeOffset="1223.786">1275 375 1148 0 0,'7'-2'84'0'0,"1"1"-1"0"0,-1-1 0 0 0,0 1 1 0 0,1 1-1 0 0,-1-1 1 0 0,0 1-1 0 0,1 0 1 0 0,-1 1-1 0 0,0 0 0 0 0,1 0 1 0 0,-1 1-1 0 0,0 0 1 0 0,0 0-1 0 0,0 0 1 0 0,0 1-1 0 0,0 0 0 0 0,-1 0 1 0 0,1 1-1 0 0,-1 0 1 0 0,0 0-1 0 0,0 1 1 0 0,0-1-1 0 0,-1 1 1 0 0,0 0-1 0 0,0 1 0 0 0,0-1 1 0 0,0 1-1 0 0,-1 0 1 0 0,0 0-1 0 0,0 1 1 0 0,-1-1-1 0 0,0 1 0 0 0,0 0 1 0 0,0 0-1 0 0,-1 0 1 0 0,0 1-84 0 0,-2-3 153 0 0,0 0 1 0 0,-1 0 0 0 0,0 0-1 0 0,0 0 1 0 0,0 0 0 0 0,-1 0-1 0 0,0-1 1 0 0,1 1 0 0 0,-2 0-1 0 0,1-1 1 0 0,-1 1 0 0 0,1-1-1 0 0,-1 0 1 0 0,0 0 0 0 0,-1 0-1 0 0,1 0 1 0 0,-1-1 0 0 0,1 1-1 0 0,-1-1 1 0 0,0 0-1 0 0,0 0 1 0 0,-1-1 0 0 0,1 1-1 0 0,-1-1 1 0 0,1 0 0 0 0,-4 1-154 0 0,7-2 180 0 0,1-1-67 0 0,-4-41-68 0 0,15 21-182 0 0,0 1-1 0 0,1 0 0 0 0,0 1 0 0 0,2 0 0 0 0,0 1 1 0 0,1 1-1 0 0,1 0 0 0 0,0 1 0 0 0,1 1 1 0 0,1 0-1 0 0,0 1 0 0 0,1 1 0 0 0,0 1 0 0 0,1 1 1 0 0,3-1 137 0 0,39-27-640 0 0,-56 34 644 0 0,19-9-441 0 0,-28 32 61 0 0,-6-2 454 0 0,0 1 0 0 0,0 0 0 0 0,2 0 0 0 0,0 1 0 0 0,2 0-1 0 0,0 0 1 0 0,1 0 0 0 0,0 1 0 0 0,2 0 0 0 0,1-1 0 0 0,0 9-78 0 0,44 44-18 0 0,-10-68-3441 0 0,-33-4 2525 0 0</inkml:trace>
  <inkml:trace contextRef="#ctx0" brushRef="#br0" timeOffset="1394.519">1651 139 1080 0 0,'-2'-9'1240'0'0,"2"4"-220"0"0,0-3-196 0 0,0 3-80 0 0,0-2-91 0 0,0 4-57 0 0,3-2-160 0 0,-4 0-80 0 0,1 2-152 0 0,0-2-112 0 0,1 1-124 0 0,1 1 12 0 0,-2 1-344 0 0,7 1-232 0 0,-3 1-353 0 0,5 0-383 0 0,-4 0 148 0 0,7 0-132 0 0</inkml:trace>
  <inkml:trace contextRef="#ctx0" brushRef="#br0" timeOffset="1671.762">2296 109 1120 0 0,'-11'5'234'0'0,"1"1"-1"0"0,0 0 1 0 0,1 0-1 0 0,-1 1 1 0 0,1 1 0 0 0,1 0-1 0 0,-1 0 1 0 0,1 0-1 0 0,1 1 1 0 0,-1 0-1 0 0,2 1 1 0 0,-1 0 0 0 0,1 0-1 0 0,1 0 1 0 0,0 0-1 0 0,0 1 1 0 0,1 0-1 0 0,0 0 1 0 0,1 0 0 0 0,0 1-1 0 0,1-1 1 0 0,1 1-1 0 0,-1-1 1 0 0,2 9-234 0 0,1 7 211 0 0,2 1 1 0 0,1-1-1 0 0,1 0 0 0 0,1 0 1 0 0,1 0-1 0 0,2-1 0 0 0,1 0 1 0 0,1-1-1 0 0,5 9-211 0 0,-3-8-174 0 0,-1 1-1 0 0,-2 0 1 0 0,-1 1-1 0 0,0 0 1 0 0,-3 1 0 0 0,0 0-1 0 0,-2-1 1 0 0,0 7 174 0 0,-40 4-3811 0 0,17-38 2649 0 0</inkml:trace>
  <inkml:trace contextRef="#ctx0" brushRef="#br0" timeOffset="2352.274">1942 399 2588 0 0,'8'-5'3034'0'0,"15"2"-2714"0"0,-17 2-80 0 0,595-65-1472 0 0,-516 51 2775 0 0,-88 60-1091 0 0,9-40-449 0 0,-1-1 1 0 0,1 0 0 0 0,0-1 0 0 0,0 1 0 0 0,0-1-1 0 0,0 0 1 0 0,1-1 0 0 0,-1 1 0 0 0,1-1 0 0 0,-1 0-1 0 0,1-1 1 0 0,0 0 0 0 0,0 0 0 0 0,0 0 0 0 0,-1-1-1 0 0,1 0 1 0 0,0 0 0 0 0,0-1 0 0 0,0 0 0 0 0,0 0-1 0 0,-1-1 1 0 0,1 0 0 0 0,0 0 0 0 0,-1 0 0 0 0,1-1-1 0 0,-1 0 1 0 0,0 0 0 0 0,0 0 0 0 0,0-1 0 0 0,3-3-4 0 0,13-2 69 0 0,47-16 1166 0 0,-68 25-1176 0 0,-1 0-78 0 0,0 0 24 0 0,28 168 52 0 0,-22-131 8 0 0,1-8-19 0 0,0 1-1 0 0,-2 0 0 0 0,-1 0 1 0 0,-2 1-1 0 0,-1-1 1 0 0,-1 1-1 0 0,-2-1 1 0 0,-1 0-1 0 0,-1 0 0 0 0,-1 0 1 0 0,-2 0-1 0 0,-1-1 1 0 0,-2 0-1 0 0,-10 22-45 0 0,18-46 31 0 0,0-1 0 0 0,0 1 0 0 0,-1-1 0 0 0,0 0 0 0 0,0 0 0 0 0,0 0 0 0 0,-1 0 0 0 0,1 0 0 0 0,-1-1 0 0 0,0 1 0 0 0,0-1 0 0 0,0 0-1 0 0,0 0 1 0 0,0 0 0 0 0,-1-1 0 0 0,1 0 0 0 0,-1 0 0 0 0,0 0 0 0 0,0 0 0 0 0,0-1 0 0 0,0 1 0 0 0,0-1 0 0 0,0-1 0 0 0,0 1 0 0 0,0-1 0 0 0,0 0 0 0 0,0 0 0 0 0,0 0 0 0 0,0-1 0 0 0,0 1-1 0 0,0-1 1 0 0,0 0 0 0 0,0-1 0 0 0,0 0 0 0 0,0 1 0 0 0,1-1 0 0 0,-1-1 0 0 0,0 1 0 0 0,1-1 0 0 0,0 0 0 0 0,0 0 0 0 0,0 0 0 0 0,0 0 0 0 0,0-1 0 0 0,1 1 0 0 0,-1-1 0 0 0,1 0 0 0 0,0 0-1 0 0,0-1 1 0 0,0 1 0 0 0,1-1-31 0 0,-5-11-93 0 0,1-1 0 0 0,1 0 0 0 0,0 0 0 0 0,2 0 0 0 0,0 0 0 0 0,1 0 0 0 0,0-1 0 0 0,2 1 0 0 0,0-9 93 0 0,40-134-2047 0 0,61-11-3258 0 0,-68 134 4074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0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16 218 1192 0 0,'-16'9'2821'0'0,"42"5"-1454"0"0,193-4 723 0 0,144-33-1235 0 0,1124-106 816 0 0,-1122 67-1674 0 0,-355 57 59 0 0,-5-17-6501 0 0,-5 13 5325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0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 1932 0 0,'18'-15'5837'0'0,"12"-6"-2962"0"0,-35 8-1157 0 0,-25 6-3987 0 0,5 12-5404 0 0,25-5 6521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0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1428 0 0,'4'15'4972'0'0,"4"-27"-3341"0"0,1-29-6623 0 0,-12 34 3917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0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1496 0 0,'5'31'688'0'0,"-5"-6"-76"0"0,0-11-124 0 0,0 7-128 0 0,-19 34 64 0 0,3-25-76 0 0,2-5-36 0 0,-2 4-412 0 0,-8-8-176 0 0,1 1-704 0 0,-3-7-288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0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67 278 1148 0 0,'0'-14'707'0'0,"0"7"2774"0"0,27-29-2220 0 0,-26 125-765 0 0,8 215-112 0 0,-7-189 202 0 0,14-59-292 0 0,-16-51 73 0 0,0-5-443 0 0,-1 0 0 0 0,1 0 0 0 0,-1 0 0 0 0,1 0 0 0 0,0 0 0 0 0,-1 0 0 0 0,1 0 0 0 0,-1 1 1 0 0,1-1-1 0 0,0 0 0 0 0,-1 0 0 0 0,1 0 0 0 0,-1 1 0 0 0,1-1 0 0 0,0 0 0 0 0,-1 0 0 0 0,1 1 0 0 0,0-1 1 0 0,-1 0-1 0 0,1 0 0 0 0,0 1 0 0 0,0-1 0 0 0,-1 0 0 0 0,1 1 0 0 0,0-1 0 0 0,0 1 0 0 0,0-1 0 0 0,-1 0 1 0 0,1 1-1 0 0,0-1 0 0 0,0 1 0 0 0,0-1 0 0 0,0 0 0 0 0,0 1 0 0 0,0-1 0 0 0,0 1 0 0 0,0-1 1 0 0,0 0-1 0 0,0 1 0 0 0,0-1 0 0 0,0 1 0 0 0,0-1 0 0 0,0 1 0 0 0,0-1 0 0 0,0 0 0 0 0,0 1 0 0 0,1-1 76 0 0,-5-14-2368 0 0,2 5 1184 0 0</inkml:trace>
  <inkml:trace contextRef="#ctx0" brushRef="#br0" timeOffset="543.302">59 410 1008 0 0,'-4'-4'179'0'0,"-1"1"-1"0"0,1 0 1 0 0,0-1 0 0 0,0 0-1 0 0,0 0 1 0 0,0 0-1 0 0,1-1 1 0 0,-1 1 0 0 0,1-1-1 0 0,0 0 1 0 0,1 0 0 0 0,-1 0-1 0 0,1 0 1 0 0,0 0 0 0 0,0-1-1 0 0,0 1 1 0 0,1-1-1 0 0,0 1 1 0 0,0-1 0 0 0,1 1-1 0 0,-1-1 1 0 0,1 0 0 0 0,0 1-1 0 0,1-1 1 0 0,-1 0-1 0 0,1 1 1 0 0,0-1 0 0 0,1 1-1 0 0,-1-1 1 0 0,1 1 0 0 0,3-5-179 0 0,89-155 962 0 0,-88 158-925 0 0,1-1 0 0 0,0 0 1 0 0,1 1-1 0 0,0 1 0 0 0,0-1 0 0 0,0 1 0 0 0,1 1 0 0 0,0 0 1 0 0,0 0-1 0 0,0 0 0 0 0,1 1 0 0 0,0 1 0 0 0,5-2-37 0 0,14 22 94 0 0,-24-11-85 0 0,-1 1 1 0 0,0 0-1 0 0,-1 1 1 0 0,0-1-1 0 0,0 0 1 0 0,0 1 0 0 0,-1 0-1 0 0,0 0 1 0 0,-1-1-1 0 0,0 1 1 0 0,0 0-1 0 0,0 0 1 0 0,-1 0-1 0 0,0 0 1 0 0,-1 0-1 0 0,0 0 1 0 0,0 0 0 0 0,-1 0-1 0 0,-1 5-9 0 0,-7 23 24 0 0,-1-1 0 0 0,-1 0 1 0 0,-2 0-1 0 0,-2-2 0 0 0,-1 0 0 0 0,-1-1 0 0 0,-2-1 0 0 0,-21 26-24 0 0,-26 32 802 0 0,135-33-25 0 0,140 71-2987 0 0,-172-110-2673 0 0,-35-17 3682 0 0</inkml:trace>
  <inkml:trace contextRef="#ctx0" brushRef="#br0" timeOffset="1484.124">307 606 1016 0 0,'0'0'282'0'0,"0"0"12"0"0,3 0 4261 0 0,15 4-4527 0 0,2-1 0 0 0,-1-1 0 0 0,0 0 0 0 0,0-2-1 0 0,1 0 1 0 0,-1-1 0 0 0,0-2 0 0 0,0 1 0 0 0,14-5-28 0 0,5 1 29 0 0,1 0-68 0 0,-1-1 0 0 0,0-2 0 0 0,-1-2 0 0 0,0-1 0 0 0,-1-2 0 0 0,0-2 0 0 0,3-3 39 0 0,-38 19-15 0 0,1 0-1 0 0,-1 0 1 0 0,1-1 0 0 0,-1 1 0 0 0,0 0 0 0 0,1-1-1 0 0,-1 1 1 0 0,0-1 0 0 0,1 0 0 0 0,-1 1 0 0 0,0-1-1 0 0,0 0 1 0 0,0 0 0 0 0,1 0 0 0 0,-1 0 0 0 0,0 0-1 0 0,0 0 1 0 0,0 0 0 0 0,-1 0 0 0 0,1 0 0 0 0,0 0-1 0 0,0-1 1 0 0,-1 1 0 0 0,1 0 0 0 0,0 0 0 0 0,-1-1-1 0 0,1 1 1 0 0,-1 0 0 0 0,0-1 0 0 0,1 1-1 0 0,-1-1 1 0 0,0 1 0 0 0,0-1 0 0 0,0 1 0 0 0,0 0-1 0 0,0-1 1 0 0,0 1 0 0 0,-1-1 0 0 0,1 1 0 0 0,0-1-1 0 0,-1 1 1 0 0,1 0 0 0 0,-1-1 0 0 0,1 1 0 0 0,-1 0-1 0 0,0 0 1 0 0,1-1 0 0 0,-1 1 0 0 0,0 0 0 0 0,0 0-1 0 0,0 0 1 0 0,0 0 0 0 0,0 0 0 0 0,-1-1 15 0 0,-79-22-163 0 0,65 24 150 0 0,-1 1-1 0 0,0 1 1 0 0,0 0 0 0 0,0 1 0 0 0,1 1 0 0 0,-1 0 0 0 0,1 1 0 0 0,0 1-1 0 0,1 0 1 0 0,-1 2 0 0 0,1-1 0 0 0,1 2 0 0 0,-1 0 0 0 0,2 1-1 0 0,-1 0 1 0 0,1 1 0 0 0,1 1 0 0 0,0 0 0 0 0,-6 8 13 0 0,15-17-2 0 0,1 0 0 0 0,0 0 0 0 0,0 0 0 0 0,0 0 0 0 0,0 0 0 0 0,1 0 0 0 0,-1 1-1 0 0,1-1 1 0 0,0 1 0 0 0,0-1 0 0 0,0 1 0 0 0,0 0 0 0 0,0-1 0 0 0,1 1 0 0 0,0 0 0 0 0,0-1 0 0 0,0 1 0 0 0,0 0 0 0 0,1-1 0 0 0,-1 1 0 0 0,1 0 0 0 0,0-1 0 0 0,0 1 0 0 0,0-1 0 0 0,0 1 0 0 0,1-1 0 0 0,0 1 0 0 0,-1-1 0 0 0,1 0 0 0 0,0 0 0 0 0,1 0 0 0 0,-1 0 0 0 0,0 0-1 0 0,1-1 1 0 0,0 1 0 0 0,0-1 0 0 0,-1 1 0 0 0,1-1 0 0 0,1 0 0 0 0,-1 0 0 0 0,0 0 2 0 0,9 5-54 0 0,0 0 0 0 0,0-1 0 0 0,0 0 0 0 0,1-1 0 0 0,0 0 0 0 0,0-1 0 0 0,0-1 0 0 0,1 0 0 0 0,-1 0 0 0 0,11-1 54 0 0,25 0-1565 0 0,-29-2 446 0 0</inkml:trace>
  <inkml:trace contextRef="#ctx0" brushRef="#br0" timeOffset="2047.709">1153 355 924 0 0,'-5'1'115'0'0,"-2"-1"12"0"0,1 1-1 0 0,-1 0 1 0 0,0 0-1 0 0,0 0 1 0 0,1 1 0 0 0,-1 0-1 0 0,1 1 1 0 0,-1-1 0 0 0,1 1-1 0 0,0 1 1 0 0,0-1-1 0 0,0 1 1 0 0,1 0 0 0 0,-1 0-1 0 0,1 0 1 0 0,0 1 0 0 0,0 0-1 0 0,0 0 1 0 0,1 0-1 0 0,0 1 1 0 0,0-1 0 0 0,0 1-1 0 0,1 0 1 0 0,0 0-1 0 0,0 1 1 0 0,0-1-127 0 0,7 5 116 0 0,1-1-1 0 0,0 0 1 0 0,0 0 0 0 0,1-1-1 0 0,0 1 1 0 0,1-1 0 0 0,0 0 0 0 0,0-1-1 0 0,1 0 1 0 0,0 0 0 0 0,0 0-1 0 0,1-1 1 0 0,0-1 0 0 0,9 6-116 0 0,7 8 84 0 0,-21-18-31 0 0,0 1 1 0 0,0 0 0 0 0,-1-1 0 0 0,1 2-1 0 0,-1-1 1 0 0,1 0 0 0 0,-1 1 0 0 0,0-1-1 0 0,0 1 1 0 0,0 0 0 0 0,-1 0 0 0 0,0 0-1 0 0,1 0 1 0 0,-1 1 0 0 0,-1-1 0 0 0,1 0-1 0 0,-1 1 1 0 0,1 0 0 0 0,-1-1 0 0 0,-1 1-1 0 0,1 0 1 0 0,-1-1 0 0 0,0 1 0 0 0,0 4-54 0 0,-6-1 21 0 0,0 0 1 0 0,-1-1-1 0 0,0 1 1 0 0,-1-2 0 0 0,1 1-1 0 0,-2-1 1 0 0,1 0-1 0 0,0 0 1 0 0,-1-1-1 0 0,0 0 1 0 0,0-1 0 0 0,-1 0-1 0 0,1-1 1 0 0,-1 1-1 0 0,0-2 1 0 0,0 1-1 0 0,0-2 1 0 0,0 1 0 0 0,0-1-1 0 0,0-1 1 0 0,0 0-1 0 0,-5 0-21 0 0,11-1-185 0 0,0-1-1 0 0,0 1 0 0 0,0 0 0 0 0,0-1 0 0 0,0 0 1 0 0,0 0-1 0 0,0 0 0 0 0,1-1 0 0 0,-1 1 1 0 0,1-1-1 0 0,-1 0 0 0 0,1 0 0 0 0,0 0 0 0 0,0 0 1 0 0,1-1-1 0 0,-1 1 0 0 0,1-1 0 0 0,-1 1 0 0 0,1-1 1 0 0,0 0-1 0 0,0 0 0 0 0,1 0 0 0 0,-1 0 1 0 0,1 0-1 0 0,0-1 0 0 0,0 1 186 0 0,-3-18-1073 0 0</inkml:trace>
  <inkml:trace contextRef="#ctx0" brushRef="#br0" timeOffset="2796.665">1284 370 1316 0 0,'7'0'1235'0'0,"9"12"2716"0"0,-15 13-3995 0 0,0-13 82 0 0,32 167 37 0 0,-31-172-51 0 0,0-1 0 0 0,1 1 0 0 0,-1 0 0 0 0,1 0 1 0 0,1-1-1 0 0,-1 0 0 0 0,1 0 0 0 0,0 0 0 0 0,1 0 0 0 0,-1 0 0 0 0,1-1 1 0 0,0 0-1 0 0,1 0 0 0 0,-1 0 0 0 0,1-1 0 0 0,0 0 0 0 0,0 0 0 0 0,0 0 0 0 0,1-1 1 0 0,-1 0-1 0 0,1 0 0 0 0,0 0 0 0 0,3 0-24 0 0,-1-4-1 0 0,1-1 0 0 0,-2 1 0 0 0,1-2 0 0 0,0 1 0 0 0,0-1 0 0 0,-1 0 0 0 0,1-1 0 0 0,-1 0 0 0 0,0 0 0 0 0,0-1 0 0 0,-1 0 0 0 0,1-1 0 0 0,-1 1 0 0 0,0-1 0 0 0,-1-1-1 0 0,0 1 1 0 0,0-1 0 0 0,0 0 0 0 0,0-1 0 0 0,-1 1 0 0 0,-1-1 0 0 0,1 0 0 0 0,-1 0 0 0 0,-1-1 0 0 0,1 1 0 0 0,-1-1 0 0 0,-1 1 0 0 0,0-1 0 0 0,0 0 0 0 0,0 0 0 0 0,-1-1 1 0 0,20-211 1821 0 0,-43 186-1491 0 0,21 35-326 0 0,0 0 0 0 0,0 0 0 0 0,0 0 0 0 0,0 0 0 0 0,0 0 0 0 0,0 0 0 0 0,0 0 0 0 0,0 1 0 0 0,0-1 0 0 0,0 0 0 0 0,0 0 0 0 0,0 1 0 0 0,1-1 0 0 0,-1 1 0 0 0,0-1 1 0 0,0 1-1 0 0,0-1 0 0 0,0 1 0 0 0,1 0 0 0 0,-1-1 0 0 0,0 1 0 0 0,1 0 0 0 0,-1-1 0 0 0,0 1 0 0 0,1 0 0 0 0,-1 0 0 0 0,1 0 0 0 0,-1 0 0 0 0,1 0 0 0 0,-1 0 0 0 0,1-1 0 0 0,0 1 0 0 0,0 0 0 0 0,-1 0 0 0 0,1 0 0 0 0,0 0 0 0 0,0 0 0 0 0,0 0 1 0 0,0 0-1 0 0,0 0 0 0 0,0 0 0 0 0,0 0 0 0 0,0 0 0 0 0,1 0 0 0 0,-1 0 0 0 0,0 0 0 0 0,1 0-4 0 0,-4 21-21 0 0,1-1 1 0 0,1 0-1 0 0,1 1 1 0 0,1-1-1 0 0,1 0 1 0 0,1 1-1 0 0,0-1 1 0 0,2-1-1 0 0,1 1 1 0 0,0-1-1 0 0,1 1 1 0 0,2-2-1 0 0,7 15 21 0 0,-14-28-120 0 0,1-1 0 0 0,0 1 0 0 0,0-1 0 0 0,0 0 0 0 0,1 0 0 0 0,0 0 0 0 0,0 0 0 0 0,0-1 0 0 0,0 0 0 0 0,1 1 0 0 0,0-2-1 0 0,-1 1 1 0 0,2 0 0 0 0,-1-1 0 0 0,0 0 0 0 0,1 0 0 0 0,-1-1 0 0 0,1 1 0 0 0,0-1 0 0 0,0-1 0 0 0,-1 1 0 0 0,1-1 0 0 0,1 0 0 0 0,-1 0 0 0 0,0 0 0 0 0,0-1 0 0 0,0 0 0 0 0,6-1 120 0 0,43-42-2101 0 0,-37 22 867 0 0</inkml:trace>
  <inkml:trace contextRef="#ctx0" brushRef="#br0" timeOffset="3233.513">1990 226 1772 0 0,'-3'-8'346'0'0,"2"9"-295"0"0,1 0 1 0 0,-1 0-1 0 0,1 0 0 0 0,-1 0 1 0 0,1-1-1 0 0,-1 1 1 0 0,1 0-1 0 0,-1 0 0 0 0,0 0 1 0 0,1-1-1 0 0,-1 1 1 0 0,0 0-1 0 0,0-1 0 0 0,0 1 1 0 0,1-1-1 0 0,-1 1 1 0 0,0-1-1 0 0,0 1 0 0 0,0-1 1 0 0,0 1-1 0 0,0-1 1 0 0,0 0-1 0 0,0 0 0 0 0,0 1 1 0 0,0-1-1 0 0,0 0 1 0 0,0 0-1 0 0,0 0 0 0 0,0 0 1 0 0,0 0-1 0 0,0 0 1 0 0,0-1-1 0 0,0 1 1 0 0,0 0-1 0 0,0 0 0 0 0,0-1 1 0 0,0 1-1 0 0,0-1 1 0 0,0 1-1 0 0,1-1 0 0 0,-1 1 1 0 0,0-1-1 0 0,0 1 1 0 0,0-1-1 0 0,1 0 0 0 0,-1 1 1 0 0,0-1-1 0 0,0 0 1 0 0,1 0-1 0 0,-1 1 0 0 0,1-1 1 0 0,-1 0-1 0 0,1 0 1 0 0,-1 0-1 0 0,1 0 0 0 0,0 0 1 0 0,-1 0-1 0 0,1 0 1 0 0,0 0-1 0 0,0 0 0 0 0,-1 0 1 0 0,1 0-1 0 0,0 0 1 0 0,0 0-1 0 0,0 0 0 0 0,0 0 1 0 0,1 0-52 0 0,-10 19 62 0 0,1 2 1 0 0,1-1 0 0 0,1 1-1 0 0,1 0 1 0 0,0 1-1 0 0,2-1 1 0 0,0 1 0 0 0,2-1-1 0 0,0 1 1 0 0,1 0-1 0 0,1 0 1 0 0,1-1 0 0 0,1 1-1 0 0,1-1 1 0 0,0 1-1 0 0,2-1 1 0 0,0-1 0 0 0,2 1-1 0 0,7 14-62 0 0,-13-28-38 0 0,1 0-1 0 0,0 1 0 0 0,1-2 1 0 0,0 1-1 0 0,0 0 0 0 0,0-1 0 0 0,0 1 1 0 0,1-1-1 0 0,0 0 0 0 0,0-1 1 0 0,0 1-1 0 0,1-1 0 0 0,-1 0 1 0 0,1 0-1 0 0,0-1 0 0 0,0 0 1 0 0,1 0-1 0 0,-1 0 0 0 0,0-1 0 0 0,1 0 1 0 0,0 0-1 0 0,-1-1 0 0 0,1 1 1 0 0,0-2-1 0 0,0 1 0 0 0,0-1 1 0 0,0 0-1 0 0,0 0 0 0 0,6-2 39 0 0,2-4-115 0 0,-1-1 1 0 0,1 0-1 0 0,-2-2 0 0 0,1 1 1 0 0,-1-2-1 0 0,-1 0 0 0 0,0 0 1 0 0,0-1-1 0 0,-1-1 0 0 0,0 0 1 0 0,-1 0-1 0 0,-1-1 0 0 0,0 0 1 0 0,0-1-1 0 0,5-12 115 0 0,97-235 644 0 0,-105 243-497 0 0,52-163 3023 0 0,-55 144-1411 0 0,-20 57-1089 0 0,11 9-625 0 0,0 0 0 0 0,2 0 1 0 0,1 0-1 0 0,2 1 0 0 0,0-1 0 0 0,2 1 0 0 0,2-1 1 0 0,0 0-1 0 0,2 0 0 0 0,6 20-45 0 0,12 148-5274 0 0,-46-154 2845 0 0,4-31 1325 0 0</inkml:trace>
  <inkml:trace contextRef="#ctx0" brushRef="#br0" timeOffset="3420.551">2118 421 1172 0 0,'4'-5'944'0'0,"-1"2"-116"0"0,1-2-196 0 0,14-3 12 0 0,-2-4-100 0 0,10 0-148 0 0,3 2 5 0 0,5 0-25 0 0,5 0-12 0 0,-2 0-80 0 0,2 4-228 0 0,0 1-4 0 0,6 1-416 0 0,-3-1-184 0 0,-2 2-853 0 0,-7 3 61 0 0,-18 0 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2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105 230 1468 0 0,'37'213'3404'0'0,"24"61"-161"0"0,-90-279-2511 0 0,13-8-805 0 0,1-2-1 0 0,1 1 1 0 0,0-2-1 0 0,1 0 1 0 0,0-1-1 0 0,1 0 1 0 0,2-1-1 0 0,-1 0 1 0 0,2-1-1 0 0,0 0 1 0 0,2 0-1 0 0,0-1 1 0 0,1 0-1 0 0,1 0 1 0 0,1 0-1 0 0,0-1 1 0 0,2 0 0 0 0,0 1-1 0 0,2-1 1 0 0,0 0-1 0 0,3-16 74 0 0,-3 24-29 0 0,1 0 0 0 0,0-1 1 0 0,1 1-1 0 0,1 0 0 0 0,0 1 0 0 0,0-1 0 0 0,2 0 1 0 0,-1 1-1 0 0,2 0 0 0 0,-1 0 0 0 0,2 0 0 0 0,-1 1 1 0 0,2 0-1 0 0,-1 0 0 0 0,2 1 0 0 0,-1 0 1 0 0,1 0-1 0 0,1 1 0 0 0,0 0 0 0 0,0 1 0 0 0,1 0 1 0 0,0 1-1 0 0,0 0 0 0 0,1 0 0 0 0,-1 1 0 0 0,1 1 1 0 0,8-2 28 0 0,-13 6-4 0 0,0 1 1 0 0,0 0 0 0 0,1 0 0 0 0,-1 1-1 0 0,0 0 1 0 0,0 0 0 0 0,0 1 0 0 0,0 0 0 0 0,0 0-1 0 0,0 0 1 0 0,-1 1 0 0 0,1 0 0 0 0,-1 0-1 0 0,0 1 1 0 0,0 0 0 0 0,0 0 0 0 0,0 0-1 0 0,-1 1 1 0 0,1 0 0 0 0,-1 0 0 0 0,0 0 0 0 0,-1 1-1 0 0,1 0 1 0 0,-1 0 0 0 0,0 0 0 0 0,-1 0-1 0 0,0 0 1 0 0,0 1 0 0 0,0-1 0 0 0,0 1-1 0 0,-1 0 1 0 0,0 0 0 0 0,-1 0 0 0 0,0 0 0 0 0,0 0-1 0 0,0 1 1 0 0,-1-1 0 0 0,0 0 0 0 0,0 0-1 0 0,-1 0 1 0 0,0 0 0 0 0,0 0 0 0 0,-1 0-1 0 0,0 0 1 0 0,0 1 3 0 0,-3 6 63 0 0,0 0 0 0 0,-1 0-1 0 0,-1-1 1 0 0,0 0 0 0 0,-1-1 0 0 0,0 1-1 0 0,-1-1 1 0 0,0-1 0 0 0,-1 0-1 0 0,0 0 1 0 0,-1-1 0 0 0,0 0 0 0 0,-1-1-1 0 0,-5 3-62 0 0,10-7 45 0 0,-3 3 111 0 0,-1-1 0 0 0,1 0 1 0 0,-2 0-1 0 0,1-1 0 0 0,-1-1 0 0 0,1 0 0 0 0,-1 0 0 0 0,-1-1 0 0 0,1-1 0 0 0,-1 0 0 0 0,-11 1-156 0 0,25-4 10 0 0,-1 0-1 0 0,0 0 0 0 0,1 0 0 0 0,-1 0 0 0 0,1-1 0 0 0,-1 1 0 0 0,0 0 0 0 0,1 0 0 0 0,-1 0 0 0 0,1-1 1 0 0,-1 1-1 0 0,0 0 0 0 0,1 0 0 0 0,-1-1 0 0 0,0 1 0 0 0,0 0 0 0 0,1-1 0 0 0,-1 1 0 0 0,0-1 0 0 0,0 1 0 0 0,1 0 1 0 0,-1-1-1 0 0,0 1 0 0 0,0-1 0 0 0,0 1 0 0 0,0 0 0 0 0,1-1 0 0 0,-1 1 0 0 0,0-1 0 0 0,0 1 0 0 0,0-1 1 0 0,0 1-1 0 0,0 0 0 0 0,0-1 0 0 0,0 1 0 0 0,0-1 0 0 0,-1 1 0 0 0,1-1 0 0 0,0 1-9 0 0,40 1 34 0 0,-1 3 0 0 0,0 1 0 0 0,0 2 0 0 0,0 1 0 0 0,-1 2 0 0 0,0 2 0 0 0,0 2-34 0 0,214 46-4087 0 0,-217-59 1536 0 0,-18-1 1335 0 0</inkml:trace>
  <inkml:trace contextRef="#ctx0" brushRef="#br0" timeOffset="344.52">763 198 1360 0 0,'2'42'762'0'0,"1"-1"-1"0"0,2 0 0 0 0,2 0 1 0 0,2-1-1 0 0,2 0 1 0 0,1 0-1 0 0,2-1 0 0 0,16 30-761 0 0,-21-70 2149 0 0,188-406-73 0 0,-143 259-5818 0 0,-53 146 2383 0 0,-1 2 1 0 0,-3-9-1202 0 0,-10 0 1315 0 0</inkml:trace>
  <inkml:trace contextRef="#ctx0" brushRef="#br0" timeOffset="680.861">1119 505 1676 0 0,'45'-59'1294'0'0,"-27"32"-956"0"0,2 1-1 0 0,0 1 0 0 0,1 2 0 0 0,2-1 1 0 0,0 2-1 0 0,1 1 0 0 0,2 2 1 0 0,24-16-338 0 0,-48 33 17 0 0,1 1 0 0 0,-1-1 1 0 0,1 1-1 0 0,0 0 1 0 0,-1 0-1 0 0,1 0 0 0 0,0 0 1 0 0,0 1-1 0 0,0-1 1 0 0,-1 1-1 0 0,1 0 1 0 0,0-1-1 0 0,0 1 0 0 0,0 0 1 0 0,0 1-1 0 0,0-1 1 0 0,0 1-1 0 0,-1-1 1 0 0,1 1-1 0 0,0 0 0 0 0,0 0 1 0 0,-1 0-1 0 0,1 0 1 0 0,-1 0-1 0 0,1 1 0 0 0,-1-1 1 0 0,1 1-1 0 0,-1 0 1 0 0,0 0-1 0 0,0-1 1 0 0,0 1-1 0 0,0 1 0 0 0,0-1 1 0 0,0 0-1 0 0,0 0 1 0 0,-1 1-1 0 0,1-1 0 0 0,-1 1 1 0 0,0-1-1 0 0,0 1 1 0 0,0 0-1 0 0,0 0 1 0 0,0-1-1 0 0,0 1 0 0 0,-1 0 1 0 0,1 0-1 0 0,-1 2-17 0 0,16 147 566 0 0,-16-146-577 0 0,-1 1 0 0 0,1 0 0 0 0,-1-1 1 0 0,-1 1-1 0 0,1-1 0 0 0,-1 1 0 0 0,0-1 0 0 0,-1 0 1 0 0,1 0-1 0 0,-1 0 0 0 0,-1 0 0 0 0,1 0 0 0 0,-1-1 1 0 0,0 1-1 0 0,0-1 0 0 0,0 0 0 0 0,-1 0 1 0 0,0-1-1 0 0,0 1 0 0 0,0-1 0 0 0,0 0 0 0 0,-1 0 1 0 0,-5 2 10 0 0,-35 3-3634 0 0,30-9 2475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0 589 1280 0 0,'0'0'544'0'0,"0"0"-144"0"0,0 0-106 0 0,0 0-20 0 0,0 0 76 0 0,0 0-42 0 0,0 0-46 0 0,0 0-24 0 0,0 0 19 0 0,0 0 56 0 0,0 0-15 0 0,5 1-46 0 0,-1 7-141 0 0,0-1 1 0 0,0 1-1 0 0,-1-1 1 0 0,0 1 0 0 0,0 0-1 0 0,-1 0 1 0 0,0 0-1 0 0,-1 1 1 0 0,1-1-1 0 0,-1 0 1 0 0,-1 1-1 0 0,0-1 1 0 0,0 0 0 0 0,-1 1-1 0 0,0-1 1 0 0,0 0-1 0 0,-2 5-111 0 0,2 25 18 0 0,0-35-7 0 0,1 1 0 0 0,0 0 0 0 0,0-1 0 0 0,0 1 0 0 0,0 0 0 0 0,1-1 0 0 0,0 1 0 0 0,-1 0 0 0 0,1-1 0 0 0,0 1 0 0 0,1-1-1 0 0,-1 1 1 0 0,1-1 0 0 0,-1 0 0 0 0,1 0 0 0 0,0 1 0 0 0,0-1 0 0 0,1-1 0 0 0,-1 1 0 0 0,1 0 0 0 0,-1 0 0 0 0,1-1 0 0 0,0 0 0 0 0,0 1 0 0 0,0-1 0 0 0,0 0 0 0 0,0 0 0 0 0,0-1 0 0 0,1 1 0 0 0,-1-1 0 0 0,1 0 0 0 0,-1 1-11 0 0,0-3-129 0 0,0 0 0 0 0,-1 0 1 0 0,1 0-1 0 0,-1-1 0 0 0,1 1 0 0 0,-1-1 1 0 0,1 1-1 0 0,-1-1 0 0 0,0 0 1 0 0,0 0-1 0 0,0 0 0 0 0,0 0 1 0 0,0 0-1 0 0,0 0 0 0 0,-1 0 0 0 0,1-1 1 0 0,-1 1-1 0 0,1-1 0 0 0,-1 1 1 0 0,0-1-1 0 0,0 0 0 0 0,0 1 0 0 0,0-1 1 0 0,-1 0-1 0 0,1 0 129 0 0,6-19-697 0 0</inkml:trace>
  <inkml:trace contextRef="#ctx0" brushRef="#br0" timeOffset="247.778">73 388 2128 0 0,'0'-5'760'0'0,"0"2"-64"0"0,2 0-112 0 0,-2-1-44 0 0,0 3-168 0 0,3-3-136 0 0,-1 1-19 0 0,3 0-25 0 0,-3 1-28 0 0,5-1-504 0 0,0-1-133 0 0,1 3-459 0 0,0-1-316 0 0,3 2 28 0 0</inkml:trace>
  <inkml:trace contextRef="#ctx0" brushRef="#br0" timeOffset="1621.839">288 580 1080 0 0,'35'43'3512'0'0,"-31"-39"-3397"0"0,7 11 24 0 0,0 1 1 0 0,-1 0-1 0 0,0 0 0 0 0,-1 1 0 0 0,-1 0 1 0 0,-1 1-1 0 0,-1-1 0 0 0,0 1 0 0 0,-1 1 1 0 0,-1-1-1 0 0,-1 1 0 0 0,0 0 0 0 0,-2 0-139 0 0,-1-18 97 0 0,0-1-21 0 0,9 17 1007 0 0,89-171-1018 0 0,1 19-315 0 0,-97 135 240 0 0,-1 0 0 0 0,1 0 0 0 0,-1 0 1 0 0,0 0-1 0 0,1 0 0 0 0,-1 0 0 0 0,1 0 0 0 0,-1 0 0 0 0,0 0 0 0 0,1 1 0 0 0,-1-1 0 0 0,0 1 1 0 0,1-1-1 0 0,-1 1 0 0 0,0-1 0 0 0,0 1 0 0 0,1 0 0 0 0,-1 0 0 0 0,0-1 0 0 0,0 1 1 0 0,0 0-1 0 0,0 0 0 0 0,0 0 0 0 0,0 0 0 0 0,0 0 0 0 0,-1 1 0 0 0,1-1 0 0 0,0 0 1 0 0,0 0-1 0 0,-1 0 0 0 0,1 1 0 0 0,-1-1 0 0 0,1 0 0 0 0,-1 1 0 0 0,0-1 0 0 0,1 1 1 0 0,-1-1-1 0 0,0 0 0 0 0,0 1 0 0 0,0-1 0 0 0,0 0 0 0 0,0 1 0 0 0,0-1 0 0 0,-1 1 0 0 0,1-1 1 0 0,-1 2 9 0 0,3 2-47 0 0,15 49 11 0 0,-16-45 33 0 0,1 0 0 0 0,0 0 0 0 0,0 0 0 0 0,1 0 1 0 0,0-1-1 0 0,0 1 0 0 0,1-1 0 0 0,0 1 0 0 0,0-1 0 0 0,1-1 0 0 0,0 1 0 0 0,1-1 0 0 0,0 1 0 0 0,0-2 0 0 0,0 1 0 0 0,1-1 0 0 0,0 0 0 0 0,0 0 1 0 0,0-1-1 0 0,1 0 0 0 0,0 0 0 0 0,0 0 0 0 0,0-1 0 0 0,1-1 0 0 0,5 2 3 0 0,120 6-399 0 0,-118-14 381 0 0,-1 0-1 0 0,1-1 1 0 0,-1 0 0 0 0,0-1 0 0 0,0-1 0 0 0,0-1 0 0 0,-1 0 0 0 0,0-1 0 0 0,0 0 0 0 0,0-1 0 0 0,-2-1 0 0 0,1 0 0 0 0,-1 0-1 0 0,-1-2 1 0 0,1 1 0 0 0,-2-1 0 0 0,3-5 18 0 0,-11 16 0 0 0,-1-1-1 0 0,0 1 1 0 0,0-1-1 0 0,0 1 1 0 0,0-1-1 0 0,0 0 1 0 0,0 1-1 0 0,0-1 1 0 0,-1 0-1 0 0,1 0 0 0 0,-1 0 1 0 0,1 1-1 0 0,-1-1 1 0 0,1 0-1 0 0,-1 0 1 0 0,0 0-1 0 0,0 0 1 0 0,0 0-1 0 0,0 0 1 0 0,-1 1-1 0 0,1-1 1 0 0,0 0-1 0 0,-1 0 1 0 0,1 0-1 0 0,-1 0 1 0 0,0 1-1 0 0,1-1 1 0 0,-1 0-1 0 0,0 0 1 0 0,0 1-1 0 0,0-1 0 0 0,0 1 1 0 0,0-1-1 0 0,-1 1 1 0 0,1-1-1 0 0,0 1 1 0 0,-1 0-1 0 0,1 0 1 0 0,-1 0-1 0 0,1 0 1 0 0,-1 0-1 0 0,0 0 1 0 0,1 0-1 0 0,-1 0 1 0 0,0 0-1 0 0,0 1 1 0 0,0-1-1 0 0,1 1 1 0 0,-1-1-1 0 0,0 1 0 0 0,-1 0 1 0 0,-99-13 108 0 0,93 15-88 0 0,-1 0 0 0 0,1 1 0 0 0,0 1 1 0 0,0 0-1 0 0,1 0 0 0 0,-1 1 0 0 0,1 0 0 0 0,0 0 0 0 0,0 1 0 0 0,0 0 1 0 0,1 0-1 0 0,0 1 0 0 0,0 0 0 0 0,1 0 0 0 0,0 0 0 0 0,0 1 1 0 0,0 0-1 0 0,1 0 0 0 0,1 1 0 0 0,-1-1 0 0 0,1 1 0 0 0,1 0 0 0 0,0 0 1 0 0,0 1-1 0 0,1-1 0 0 0,0 1 0 0 0,0-1 0 0 0,1 1 0 0 0,0-1 0 0 0,1 1 1 0 0,0 3-21 0 0,3-5 17 0 0,0 0 0 0 0,0-1 1 0 0,0 0-1 0 0,1 0 0 0 0,0 0 1 0 0,1 0-1 0 0,-1 0 0 0 0,1-1 0 0 0,0 0 1 0 0,1 0-1 0 0,0 0 0 0 0,0-1 1 0 0,0 0-1 0 0,0 0 0 0 0,1 0 1 0 0,0-1-1 0 0,0 0 0 0 0,0-1 1 0 0,0 1-1 0 0,1-1 0 0 0,-1-1 1 0 0,1 1-1 0 0,0-1 0 0 0,0-1 1 0 0,0 1-1 0 0,0-1 0 0 0,0-1 0 0 0,0 1 1 0 0,0-2-1 0 0,0 1 0 0 0,0-1 1 0 0,0 0-1 0 0,0 0 0 0 0,0-1 1 0 0,5-2-18 0 0,8 0-24 0 0,0-1 0 0 0,-1-1 0 0 0,0-1 0 0 0,0 0 1 0 0,0-2-1 0 0,-1 0 0 0 0,0-1 0 0 0,-1-1 0 0 0,0-1 1 0 0,-1 0-1 0 0,0-1 0 0 0,-1-1 0 0 0,-1-1 0 0 0,0 0 1 0 0,-1-1-1 0 0,0-1 0 0 0,-2 0 0 0 0,0 0 0 0 0,0-2 0 0 0,-2 1 1 0 0,-1-1-1 0 0,0-1 0 0 0,-1 1 0 0 0,-1-1 0 0 0,-1-1 1 0 0,-1 0-1 0 0,-1 1 0 0 0,2-20 24 0 0,-4 27 73 0 0,-1 0-1 0 0,0 0 1 0 0,-1 0 0 0 0,0 0-1 0 0,-1 0 1 0 0,-1 0 0 0 0,0 0-1 0 0,0 1 1 0 0,-2-1 0 0 0,1 0-1 0 0,-2 1 1 0 0,0 0 0 0 0,0 0-1 0 0,-1 0 1 0 0,-5-6-73 0 0,11 16 9 0 0,-1 0-1 0 0,1 0 1 0 0,-1 0-1 0 0,1 0 1 0 0,-1 1-1 0 0,0-1 1 0 0,0 0-1 0 0,0 1 1 0 0,0-1-1 0 0,0 0 1 0 0,-1 1-1 0 0,1 0 1 0 0,0-1-1 0 0,-1 1 1 0 0,1 0-1 0 0,-1-1 1 0 0,1 1-1 0 0,-1 0 1 0 0,1 0 0 0 0,-1 0-1 0 0,0 0 1 0 0,0 1-1 0 0,1-1 1 0 0,-1 0-1 0 0,0 1 1 0 0,0-1-1 0 0,0 1 1 0 0,0 0-1 0 0,0 0 1 0 0,0-1-1 0 0,0 1 1 0 0,1 0-1 0 0,-1 1 1 0 0,0-1-1 0 0,0 0 1 0 0,0 1-1 0 0,0-1 1 0 0,0 1-1 0 0,0-1 1 0 0,1 1-1 0 0,-1 0 1 0 0,0 0-1 0 0,0-1 1 0 0,1 2 0 0 0,-1-1-1 0 0,1 0 1 0 0,-1 0-1 0 0,1 0 1 0 0,-1 1-1 0 0,1-1 1 0 0,0 0-1 0 0,0 1 1 0 0,-1 0-1 0 0,1-1 1 0 0,0 1-1 0 0,0-1 1 0 0,1 1-1 0 0,-1 0 1 0 0,0 0-1 0 0,1 0 1 0 0,-1-1-1 0 0,1 1 1 0 0,-1 0-1 0 0,1 1-8 0 0,-7 10 20 0 0,0 0 0 0 0,2 1 0 0 0,-1 0-1 0 0,2 0 1 0 0,0 1 0 0 0,1-1 0 0 0,0 1-1 0 0,1 0 1 0 0,0 0 0 0 0,2 0-1 0 0,0 0 1 0 0,0 0 0 0 0,1-1 0 0 0,1 1-1 0 0,1 0 1 0 0,0 0 0 0 0,1-1 0 0 0,0 0-1 0 0,1 0 1 0 0,1 0 0 0 0,0 0-1 0 0,1-1 1 0 0,0 0 0 0 0,1 0 0 0 0,0-1-1 0 0,1 0 1 0 0,1 0 0 0 0,0-1 0 0 0,1-1-1 0 0,-1 0 1 0 0,2 0 0 0 0,0-1-1 0 0,0 0 1 0 0,0-1 0 0 0,1 0 0 0 0,0-1-1 0 0,1-1 1 0 0,0 0 0 0 0,1 0-20 0 0,2-2-10 0 0,-1-1-1 0 0,1 0 1 0 0,0-1 0 0 0,0 0 0 0 0,0-2 0 0 0,0 0-1 0 0,0-1 1 0 0,0 0 0 0 0,-1-2 0 0 0,1 0 0 0 0,9-3 10 0 0,-19 4-44 0 0,-1 0 0 0 0,1 0 0 0 0,-1-1 1 0 0,1 0-1 0 0,-1 0 0 0 0,0 0 0 0 0,0-1 0 0 0,0 0 1 0 0,-1 0-1 0 0,1-1 0 0 0,-1 1 0 0 0,0-1 0 0 0,0-1 1 0 0,-1 1-1 0 0,1 0 0 0 0,-1-1 0 0 0,0 0 0 0 0,-1 0 1 0 0,0 0-1 0 0,0-1 0 0 0,0 1 0 0 0,0-1 0 0 0,-1 1 1 0 0,0-1-1 0 0,-1 0 0 0 0,1 0 0 0 0,-2 0 1 0 0,1 0-1 0 0,0-2 44 0 0,-1 4-12 0 0,-1 1 0 0 0,1-1-1 0 0,-1 0 1 0 0,0 1 0 0 0,0-1 0 0 0,0 0 0 0 0,-1 1 0 0 0,1-1 0 0 0,-1 1 0 0 0,0 0 0 0 0,-1-1 0 0 0,1 1 0 0 0,-1 0-1 0 0,1 0 1 0 0,-1 1 0 0 0,-1-1 0 0 0,1 1 0 0 0,0-1 0 0 0,-1 1 0 0 0,1 0 0 0 0,-1 0 0 0 0,0 1 0 0 0,0-1-1 0 0,0 1 1 0 0,-1 0 0 0 0,1 0 0 0 0,0 0 0 0 0,-1 0 0 0 0,0 1 0 0 0,1 0 0 0 0,-1 0 0 0 0,0 0 0 0 0,1 0 0 0 0,-1 1-1 0 0,0 0 1 0 0,0 0 0 0 0,1 0 0 0 0,-1 1 0 0 0,0-1 0 0 0,1 1 0 0 0,-1 0 0 0 0,0 1 0 0 0,0-1 12 0 0,-5 4 13 0 0,0 0 0 0 0,-1 0 0 0 0,1 1 0 0 0,1 0-1 0 0,-1 0 1 0 0,1 1 0 0 0,1 1 0 0 0,-1 0 0 0 0,1 0 0 0 0,0 0 0 0 0,1 1 0 0 0,0 0 0 0 0,0 1 0 0 0,1-1 0 0 0,1 1 0 0 0,-1 0 0 0 0,1 1 0 0 0,1-1 0 0 0,0 1 0 0 0,1 0 0 0 0,0 0 0 0 0,0 0 0 0 0,1 1 0 0 0,1-1 0 0 0,0 6-13 0 0,2-8 16 0 0,1-1 1 0 0,0 0 0 0 0,1 0-1 0 0,0 0 1 0 0,0-1 0 0 0,1 1 0 0 0,0-1-1 0 0,0 1 1 0 0,0-1 0 0 0,1-1-1 0 0,0 1 1 0 0,1-1 0 0 0,0 0-1 0 0,0 0 1 0 0,0 0 0 0 0,0-1 0 0 0,1 0-1 0 0,0 0 1 0 0,0 0 0 0 0,0-1-1 0 0,1-1 1 0 0,-1 1 0 0 0,1-1-1 0 0,0 0 1 0 0,1 0-17 0 0,10 1-34 0 0,1-1 0 0 0,-1 0 0 0 0,1-1 0 0 0,-1-2 0 0 0,1 0 0 0 0,-1-1 0 0 0,1 0 0 0 0,-1-2 0 0 0,0 0-1 0 0,0-1 1 0 0,15-6 34 0 0,-21 7-25 0 0,0 0 0 0 0,0-2-1 0 0,-1 1 1 0 0,1-1 0 0 0,-1-1-1 0 0,0 0 1 0 0,0-1 0 0 0,-1-1-1 0 0,0 1 1 0 0,0-2 0 0 0,-1 1-1 0 0,0-2 1 0 0,0 1 0 0 0,-1-1-1 0 0,0 0 1 0 0,-1-1 0 0 0,0 0-1 0 0,-1-1 1 0 0,0 0 0 0 0,-1 0-1 0 0,-1 0 1 0 0,1 0 0 0 0,-2-1-1 0 0,0 0 1 0 0,0 0 0 0 0,-1-3 25 0 0,8-86 1276 0 0,-11 100-1054 0 0,-1-30 1302 0 0,-25 127-1171 0 0,46 177 39 0 0,23 44-1578 0 0,-43-314 1033 0 0,1 1 1 0 0,-1-1-1 0 0,0 1 1 0 0,0-1-1 0 0,0 0 1 0 0,-1 1-1 0 0,1-1 1 0 0,0 1-1 0 0,-1-1 1 0 0,0 0-1 0 0,1 1 1 0 0,-1-1-1 0 0,0 0 1 0 0,0 0-1 0 0,0 0 1 0 0,-1 0-1 0 0,1 0 1 0 0,0 0-1 0 0,-1 0 1 0 0,1 0-1 0 0,-1 0 1 0 0,0 0-1 0 0,1-1 1 0 0,-1 1-1 0 0,0-1 1 0 0,0 1-1 0 0,0-1 1 0 0,0 0 0 0 0,-1 0-1 0 0,1 0 1 0 0,0 0-1 0 0,0 0 1 0 0,-1-1-1 0 0,1 1 1 0 0,0 0-1 0 0,-1-1 1 0 0,1 0-1 0 0,-1 0 1 0 0,1 0-1 0 0,0 0 1 0 0,-1 0-1 0 0,1 0 1 0 0,-1 0-1 0 0,0-1 153 0 0,-22-16-1150 0 0</inkml:trace>
  <inkml:trace contextRef="#ctx0" brushRef="#br0" timeOffset="1858.674">2311 569 1312 0 0,'14'-8'301'0'0,"1"1"0"0"0,-1 1 0 0 0,1 0 1 0 0,0 1-1 0 0,0 1 0 0 0,1 1 0 0 0,-1 0 0 0 0,1 0 0 0 0,0 2 0 0 0,0 0 0 0 0,1 1-301 0 0,-13 0 62 0 0,0 0-1 0 0,0 0 1 0 0,0 1-1 0 0,0-1 1 0 0,0 1-1 0 0,0 0 1 0 0,0 1-1 0 0,0-1 1 0 0,0 0-1 0 0,-1 1 1 0 0,1 0-1 0 0,-1 0 1 0 0,1 0-1 0 0,-1 0 1 0 0,0 1-1 0 0,0-1 1 0 0,0 1-1 0 0,0 0 1 0 0,0 0-1 0 0,-1 0 1 0 0,1 0-1 0 0,-1 0 1 0 0,0 1-1 0 0,0-1 1 0 0,0 1-1 0 0,0 0 1 0 0,0-1-1 0 0,-1 1 1 0 0,0 0-1 0 0,0 0 1 0 0,0 0-1 0 0,0 0 1 0 0,-1 0-1 0 0,1 0 1 0 0,-1 0-1 0 0,0 0 1 0 0,0 0 0 0 0,0 0-1 0 0,-1 0 1 0 0,0 0-1 0 0,0 0 1 0 0,0-1-1 0 0,0 1 1 0 0,0 0-1 0 0,-1 0 1 0 0,1-1-1 0 0,-1 1 1 0 0,0-1-1 0 0,-1 2-61 0 0,-3 4-10 0 0,-1 0 1 0 0,1 0-1 0 0,-2-1 1 0 0,1 0-1 0 0,-1 0 1 0 0,0-1-1 0 0,-1 0 1 0 0,0-1-1 0 0,0 1 1 0 0,0-2-1 0 0,-1 1 0 0 0,0-1 1 0 0,0-1-1 0 0,0 0 1 0 0,-2 0 9 0 0,-156 24-4079 0 0,147-28 2923 0 0</inkml:trace>
  <inkml:trace contextRef="#ctx0" brushRef="#br0" timeOffset="2681.173">2751 690 2024 0 0,'0'0'566'0'0,"0"0"-50"0"0,0 0 20 0 0,0 0-48 0 0,0 0-118 0 0,0 0 20 0 0,5-2 11 0 0,363-69 1620 0 0,-205 32-2260 0 0,-162 39 217 0 0,0 0-1 0 0,0-1 0 0 0,-1 1 1 0 0,1 0-1 0 0,0-1 0 0 0,0 1 1 0 0,0-1-1 0 0,0 1 1 0 0,-1-1-1 0 0,1 1 0 0 0,0-1 1 0 0,-1 0-1 0 0,1 1 0 0 0,0-1 1 0 0,-1 0-1 0 0,1 1 0 0 0,-1-1 1 0 0,1 0-1 0 0,-1 0 0 0 0,1 0 1 0 0,-1 1-1 0 0,1-1 1 0 0,-1 0-1 0 0,0 0 0 0 0,0 0 1 0 0,1 0-1 0 0,-1 0 0 0 0,0 0 1 0 0,0 0-1 0 0,0 1 0 0 0,0-1 1 0 0,0 0-1 0 0,0 0 0 0 0,0 0 1 0 0,0 0-1 0 0,-1 0 1 0 0,1 0-1 0 0,0 0 0 0 0,-1 0 1 0 0,1 0-1 0 0,0 1 0 0 0,-1-1 1 0 0,1 0-1 0 0,-1 0 0 0 0,1 0 1 0 0,-1 1-1 0 0,1-1 0 0 0,-1 0 1 0 0,0 1-1 0 0,1-1 1 0 0,-1 1-1 0 0,0-1 0 0 0,0 0 1 0 0,1 1-1 0 0,-1-1 0 0 0,0 1 1 0 0,0 0-1 0 0,0-1 0 0 0,0 1 1 0 0,0 0 22 0 0,-53-25-233 0 0,32 20 249 0 0,0 0-1 0 0,0 1 1 0 0,-1 2 0 0 0,1 0 0 0 0,-1 1 0 0 0,1 2 0 0 0,-1 0-1 0 0,1 1 1 0 0,0 1 0 0 0,0 2 0 0 0,0 0 0 0 0,0 1-1 0 0,1 1 1 0 0,-14 7-16 0 0,29-13 25 0 0,1 1 0 0 0,0 0-1 0 0,0 0 1 0 0,0 0 0 0 0,1 1-1 0 0,-1 0 1 0 0,1 0 0 0 0,-1 0-1 0 0,1 0 1 0 0,0 1 0 0 0,0-1-1 0 0,0 1 1 0 0,1 0 0 0 0,-1 0-1 0 0,1 1 1 0 0,0-1 0 0 0,0 1-1 0 0,0-1 1 0 0,1 1 0 0 0,0 0-1 0 0,0 0 1 0 0,0 0 0 0 0,0 0-1 0 0,1 1 1 0 0,0-1 0 0 0,0 0-1 0 0,0 1 1 0 0,1-1 0 0 0,0 0-1 0 0,0 1 1 0 0,0-1 0 0 0,1 0-1 0 0,0 1 1 0 0,0-1 0 0 0,0 0-1 0 0,0 0 1 0 0,1 1 0 0 0,0-1-1 0 0,1 1-24 0 0,7 4-41 0 0,0 0-1 0 0,1-2 1 0 0,0 1-1 0 0,0-1 1 0 0,1-1-1 0 0,0 0 1 0 0,0 0-1 0 0,1-2 1 0 0,0 1-1 0 0,0-2 1 0 0,0 1-1 0 0,1-2 0 0 0,-1 0 1 0 0,1 0-1 0 0,0-2 1 0 0,0 0-1 0 0,0 0 1 0 0,11-2 41 0 0,19 6-481 0 0,32-6-2153 0 0,-26-10 1407 0 0</inkml:trace>
  <inkml:trace contextRef="#ctx0" brushRef="#br0" timeOffset="4658.118">3364 605 1196 0 0,'35'-51'3935'0'0,"-29"47"-3340"0"0,18 14-42 0 0,-21-6-511 0 0,32 94 138 0 0,-30-51 368 0 0,-5-46-290 0 0,13 7 954 0 0,-7-27-1211 0 0,1 0 0 0 0,1 1 0 0 0,1 0 1 0 0,0 0-1 0 0,1 1 0 0 0,1 0 0 0 0,1 1 0 0 0,0 1 0 0 0,1-1 1 0 0,1 2-1 0 0,0 0 0 0 0,1 1 0 0 0,0 0 0 0 0,11-6-1 0 0,-22 20-6 0 0,-1 1-1 0 0,0-1 0 0 0,0 0 0 0 0,0 1 0 0 0,0 0 0 0 0,0-1 0 0 0,0 1 0 0 0,0 0 0 0 0,0 1 0 0 0,0-1 1 0 0,-1 0-1 0 0,0 1 0 0 0,1 0 0 0 0,-1-1 0 0 0,0 1 0 0 0,0 0 0 0 0,0 0 0 0 0,-1 0 0 0 0,1 0 0 0 0,-1 1 1 0 0,0-1-1 0 0,1 0 0 0 0,-1 1 0 0 0,-1-1 0 0 0,1 0 0 0 0,0 4 7 0 0,0 2-29 0 0,1-1 0 0 0,0 0 0 0 0,0 0 0 0 0,1 0 0 0 0,0 0 0 0 0,0 0 0 0 0,1 0 0 0 0,0-1 0 0 0,0 0 0 0 0,1 0 0 0 0,0 0 0 0 0,0 0 0 0 0,1-1 0 0 0,-1 0 0 0 0,1 0 0 0 0,1 0 0 0 0,-1-1 0 0 0,1 0 0 0 0,0 0 0 0 0,0-1 0 0 0,1 0 0 0 0,-1 0 0 0 0,1 0 0 0 0,0-1 0 0 0,0 0 0 0 0,0-1 0 0 0,8 2 29 0 0,7-2-158 0 0,0 0-1 0 0,1-1 0 0 0,-1-2 0 0 0,0 0 1 0 0,1-2-1 0 0,-1 0 0 0 0,0-1 0 0 0,-1-2 1 0 0,1 0-1 0 0,8-5 159 0 0,181-88-110 0 0,-211 99 133 0 0,0 0 1 0 0,0 0-1 0 0,0-1 1 0 0,0 1 0 0 0,0 0-1 0 0,0-1 1 0 0,0 1-1 0 0,0-1 1 0 0,0 1-1 0 0,0-1 1 0 0,0 1-1 0 0,-1-1 1 0 0,1 0-1 0 0,0 1 1 0 0,0-1-1 0 0,-1 0 1 0 0,1 0-1 0 0,0 0 1 0 0,-1 1-1 0 0,1-1 1 0 0,-1 0 0 0 0,1 0-1 0 0,-1 0 1 0 0,1 0-1 0 0,-1 0 1 0 0,0 0-1 0 0,1 0 1 0 0,-1 0-1 0 0,0 0 1 0 0,0 0-1 0 0,0 0 1 0 0,0 0-1 0 0,0 0 1 0 0,0 0-1 0 0,0-1 1 0 0,0 1 0 0 0,0 0-1 0 0,-1 0 1 0 0,1 0-1 0 0,0 0 1 0 0,0 0-1 0 0,-1 0 1 0 0,1 0-1 0 0,-1 1 1 0 0,1-1-1 0 0,-1 0 1 0 0,0 0-1 0 0,1 0 1 0 0,-1 0-1 0 0,0 1 1 0 0,1-1-1 0 0,-1 0 1 0 0,0 0 0 0 0,0 1-1 0 0,0-1 1 0 0,0 1-1 0 0,1-1 1 0 0,-1 1-1 0 0,0-1 1 0 0,0 1-1 0 0,0-1 1 0 0,0 1-1 0 0,0 0 1 0 0,0 0-1 0 0,0 0 1 0 0,0-1-1 0 0,-1 1 1 0 0,1 0 0 0 0,0 0-1 0 0,0 0-23 0 0,-86 1 406 0 0,74 2-394 0 0,0 1 0 0 0,0 0-1 0 0,0 0 1 0 0,0 2 0 0 0,1 0 0 0 0,0 0-1 0 0,0 1 1 0 0,0 0 0 0 0,1 1-1 0 0,0 0 1 0 0,1 1 0 0 0,0 0-1 0 0,0 1 1 0 0,1 0 0 0 0,0 1-1 0 0,1 0 1 0 0,-3 5-12 0 0,13-13-8 0 0,0 1 0 0 0,0-1 1 0 0,1 0-1 0 0,-1 0 0 0 0,1 0 0 0 0,0-1 0 0 0,-1 1 0 0 0,1-1 1 0 0,1 1-1 0 0,-1-1 0 0 0,0 0 0 0 0,0 0 0 0 0,1 0 0 0 0,-1-1 0 0 0,1 1 1 0 0,0-1-1 0 0,-1 0 0 0 0,1 0 0 0 0,0 0 0 0 0,0 0 0 0 0,0-1 1 0 0,0 0-1 0 0,0 1 0 0 0,-1-2 0 0 0,2 1 8 0 0,7 3-41 0 0,1 0 1 0 0,1-1-1 0 0,-1 0 0 0 0,0-2 1 0 0,0 1-1 0 0,1-1 0 0 0,-1-1 1 0 0,0-1-1 0 0,0 0 0 0 0,0 0 1 0 0,0-1-1 0 0,0-1 0 0 0,0 0 1 0 0,-1-1-1 0 0,0 0 0 0 0,0-1 1 0 0,0-1-1 0 0,-1 0 0 0 0,0 0 1 0 0,0-1-1 0 0,0 0 0 0 0,-1-1 1 0 0,-1 0-1 0 0,0-1 0 0 0,0 0 1 0 0,0 0-1 0 0,-2-1 0 0 0,1 0 1 0 0,-1 0-1 0 0,1-5 41 0 0,4-28 518 0 0,-2 0 0 0 0,-2-1 0 0 0,-2-1 0 0 0,-2 1 0 0 0,-2-1 0 0 0,-3-17-518 0 0,1 63 3 0 0,0-1 0 0 0,0 1 0 0 0,0-1 0 0 0,-1 1 0 0 0,1-1 0 0 0,0 1 0 0 0,0-1 0 0 0,-1 1 0 0 0,1-1 0 0 0,0 1 0 0 0,-1-1 0 0 0,1 1 0 0 0,-1 0 0 0 0,1-1 0 0 0,0 1 0 0 0,-1-1 0 0 0,1 1 0 0 0,-1 0 0 0 0,1 0 0 0 0,-1-1 0 0 0,1 1 0 0 0,-1 0 0 0 0,1 0 0 0 0,-1-1-1 0 0,1 1 1 0 0,-1 0 0 0 0,0 0 0 0 0,1 0 0 0 0,-1 0 0 0 0,1 0 0 0 0,-1 0 0 0 0,1 0 0 0 0,-1 0 0 0 0,0 0 0 0 0,1 0 0 0 0,-1 0 0 0 0,1 0 0 0 0,-1 1 0 0 0,1-1 0 0 0,-1 0 0 0 0,1 0 0 0 0,-1 1 0 0 0,1-1 0 0 0,-1 0 0 0 0,1 0 0 0 0,-1 1 0 0 0,1-1 0 0 0,-1 1 0 0 0,1-1 0 0 0,0 0 0 0 0,-1 1 0 0 0,1-1 0 0 0,0 1 0 0 0,-1-1 0 0 0,1 1 0 0 0,0-1 0 0 0,-1 1-1 0 0,1-1 1 0 0,0 1 0 0 0,0-1 0 0 0,0 1 0 0 0,0-1 0 0 0,0 1 0 0 0,-1-1 0 0 0,1 1 0 0 0,0 0-3 0 0,-9 22 9 0 0,2 1-1 0 0,0 0 1 0 0,1 1-1 0 0,1 0 0 0 0,2-1 1 0 0,0 1-1 0 0,2 0 1 0 0,1 18-9 0 0,1-33 4 0 0,0 0 0 0 0,1-1 0 0 0,1 1 0 0 0,-1-1 0 0 0,1 0 0 0 0,1 1 0 0 0,0-2 1 0 0,0 1-1 0 0,1 0 0 0 0,0-1 0 0 0,1 0 0 0 0,0 0 0 0 0,0 0 0 0 0,0-1 1 0 0,1 0-1 0 0,0 0 0 0 0,0-1 0 0 0,1 0 0 0 0,0 0 0 0 0,0 0 0 0 0,1-1 0 0 0,-1-1 1 0 0,1 1-1 0 0,0-2 0 0 0,0 1 0 0 0,7 1-4 0 0,-2-3-41 0 0,0-1 1 0 0,0 0 0 0 0,-1-1-1 0 0,1-1 1 0 0,0 0-1 0 0,0 0 1 0 0,-1-2-1 0 0,1 0 1 0 0,-1 0 0 0 0,0-1-1 0 0,0-1 1 0 0,0 0-1 0 0,0-1 1 0 0,-1 0-1 0 0,0-1 1 0 0,0-1-1 0 0,-1 0 1 0 0,0 0 0 0 0,-1-1-1 0 0,1 0 1 0 0,-2-1-1 0 0,1 0 1 0 0,1-3 40 0 0,-9 10-13 0 0,0 0 0 0 0,0-1 0 0 0,0 1 0 0 0,0 0 0 0 0,-1-1-1 0 0,0 1 1 0 0,1-1 0 0 0,-1 1 0 0 0,-1-1 0 0 0,1 0 0 0 0,0 1 0 0 0,-1-1 0 0 0,0 0 0 0 0,0 1 0 0 0,0-1 0 0 0,0 0 0 0 0,-1 0 0 0 0,1 1 0 0 0,-1-1 0 0 0,0 0-1 0 0,0 1 1 0 0,0-1 0 0 0,0 1 0 0 0,-1 0 0 0 0,0-1 0 0 0,1 1 0 0 0,-1 0 0 0 0,0 0 0 0 0,-1 0 0 0 0,1 0 0 0 0,-1 0 0 0 0,1 0 0 0 0,-1 1 0 0 0,0-1 0 0 0,0 1 0 0 0,0 0-1 0 0,0 0 1 0 0,0 0 0 0 0,0 0 0 0 0,-1 0 0 0 0,1 1 0 0 0,-3-1 13 0 0,-1 2-5 0 0,1 0 1 0 0,-1 1-1 0 0,1 0 1 0 0,-1 1-1 0 0,1-1 0 0 0,0 1 1 0 0,-1 0-1 0 0,1 1 0 0 0,0-1 1 0 0,1 1-1 0 0,-1 1 0 0 0,0-1 1 0 0,1 1-1 0 0,0 0 0 0 0,-1 0 1 0 0,2 0-1 0 0,-1 1 1 0 0,0 0-1 0 0,1 0 0 0 0,0 0 1 0 0,0 0-1 0 0,1 1 0 0 0,-1-1 1 0 0,1 1-1 0 0,0 0 0 0 0,1 0 1 0 0,-1 0-1 0 0,1 0 0 0 0,-1 5 5 0 0,1-6-16 0 0,0-1 0 0 0,0 0 0 0 0,1 1-1 0 0,-1-1 1 0 0,1 1 0 0 0,0 0 0 0 0,0-1-1 0 0,1 1 1 0 0,-1 0 0 0 0,1 0-1 0 0,0-1 1 0 0,0 1 0 0 0,1 0 0 0 0,-1 0-1 0 0,1-1 1 0 0,0 1 0 0 0,0 0 0 0 0,1-1-1 0 0,-1 1 1 0 0,1-1 0 0 0,0 0-1 0 0,0 1 1 0 0,1-1 0 0 0,-1 0 0 0 0,1 0-1 0 0,0-1 1 0 0,0 1 0 0 0,0 0-1 0 0,1-1 1 0 0,-1 0 0 0 0,1 0 0 0 0,0 0-1 0 0,-1 0 1 0 0,2-1 0 0 0,-1 1 0 0 0,0-1-1 0 0,0 0 1 0 0,1 0 0 0 0,0 0 16 0 0,8-3-18 0 0,-1-1 0 0 0,0 0 1 0 0,0 0-1 0 0,1-1 0 0 0,-2-1 1 0 0,1 0-1 0 0,0-1 0 0 0,-1 0 0 0 0,0-1 1 0 0,0 0-1 0 0,-1 0 0 0 0,1-1 1 0 0,-1-1-1 0 0,-1 0 0 0 0,0 0 1 0 0,0-1-1 0 0,0 0 0 0 0,-1 0 1 0 0,0-1-1 0 0,-1 0 0 0 0,0-1 0 0 0,-1 1 1 0 0,0-1-1 0 0,1-6 18 0 0,-1 8-49 0 0,1 0 0 0 0,0 0 0 0 0,0 0-1 0 0,1 1 1 0 0,0 0 0 0 0,1 0 0 0 0,0 1 0 0 0,0 0-1 0 0,0 0 1 0 0,1 1 0 0 0,0 1 0 0 0,8-4 49 0 0,-14 11-56 0 0,0 0 0 0 0,0 0 0 0 0,-1 1 0 0 0,1-1 0 0 0,-1 1 1 0 0,1 0-1 0 0,-1 0 0 0 0,0 0 0 0 0,0 0 0 0 0,-1 1 0 0 0,1 0 0 0 0,-1-1 0 0 0,1 1 0 0 0,-1 0 1 0 0,0 0-1 0 0,0 0 0 0 0,-1 0 0 0 0,1 0 0 0 0,-1 0 0 0 0,0 1 0 0 0,0-1 0 0 0,-1 0 0 0 0,1 1 0 0 0,-1-1 1 0 0,0 1-1 0 0,0-1 0 0 0,0 0 0 0 0,-1 1 0 0 0,1-1 0 0 0,-1 1 0 0 0,-1 2 56 0 0,2 38-105 0 0,0-43 203 0 0,14 7 501 0 0,96-125-129 0 0,-111 116-470 0 0,1 1 0 0 0,0 0 0 0 0,0-1 0 0 0,0 1 0 0 0,0-1 0 0 0,0 1 0 0 0,0 0 0 0 0,0-1 0 0 0,0 1 0 0 0,1-1 0 0 0,-1 1 0 0 0,0 0 0 0 0,0-1 0 0 0,0 1 0 0 0,1-1 0 0 0,-1 1 0 0 0,0-1 0 0 0,1 1 1 0 0,-1-1-1 0 0,0 1 0 0 0,1-1 0 0 0,-1 1 0 0 0,1-1 0 0 0,-1 0 0 0 0,1 1 0 0 0,-1-1 0 0 0,1 1 0 0 0,-1-1 0 0 0,1 0 0 0 0,-1 0 0 0 0,1 1 0 0 0,-1-1 0 0 0,1 0 0 0 0,-1 0 0 0 0,1 0 0 0 0,0 1 0 0 0,-1-1 0 0 0,1 0 1 0 0,-1 0-1 0 0,1 0 0 0 0,0 0 0 0 0,-1 0 0 0 0,1 0 0 0 0,-1 0 0 0 0,1-1 0 0 0,0 1 0 0 0,-1 0 0 0 0,1 0 0 0 0,-1 0 0 0 0,1 0 0 0 0,-1-1 0 0 0,1 1 0 0 0,-1 0 0 0 0,1-1 0 0 0,-1 1 0 0 0,1 0 0 0 0,-1-1 0 0 0,4 23 2 0 0,-4-20-6 0 0,0 4 7 0 0,0 0 0 0 0,0-1 0 0 0,0 1 0 0 0,1-1 0 0 0,0 1 0 0 0,0-1-1 0 0,1 1 1 0 0,-1-1 0 0 0,1 0 0 0 0,0 0 0 0 0,1 0 0 0 0,-1 0 0 0 0,1 0 0 0 0,0 0-1 0 0,0 0 1 0 0,0-1 0 0 0,1 0 0 0 0,0 1 0 0 0,0-2 0 0 0,0 1 0 0 0,0 0 0 0 0,0-1-1 0 0,1 1 1 0 0,0-1 0 0 0,-1-1 0 0 0,1 1 0 0 0,0-1 0 0 0,0 1 0 0 0,1-1 0 0 0,-1-1-1 0 0,0 1 1 0 0,1-1 0 0 0,-1 0 0 0 0,1 0 0 0 0,0-1-3 0 0,15-8 5 0 0,0-2 0 0 0,0-1 0 0 0,-1 0 1 0 0,0-1-1 0 0,-1-2 0 0 0,-1 0 0 0 0,0 0 0 0 0,-1-2 0 0 0,0 0 0 0 0,-1-1 1 0 0,-1-1-1 0 0,-1 0 0 0 0,-1-1 0 0 0,0-1 0 0 0,-1 0 0 0 0,-1 0 1 0 0,-1-1-1 0 0,-1 0 0 0 0,-1-1 0 0 0,-1 0 0 0 0,-1-1 0 0 0,-1 1 0 0 0,-1-1 1 0 0,-1 0-1 0 0,0 0 0 0 0,-2-13-5 0 0,1 29 139 0 0,-1 0 0 0 0,0 0 0 0 0,0 0 1 0 0,0-1-1 0 0,-1 1 0 0 0,0 0 0 0 0,-1 0 0 0 0,0-1 1 0 0,0 1-1 0 0,0 0 0 0 0,-1 0 0 0 0,0 0 0 0 0,0 0 1 0 0,-1 0-1 0 0,0 1 0 0 0,0-1 0 0 0,0 1 0 0 0,-1 0 0 0 0,0 0 1 0 0,-1 0-1 0 0,-3-5-139 0 0,5 11 32 0 0,1-1 0 0 0,-1 1 0 0 0,1 0 0 0 0,-1 0 1 0 0,1 0-1 0 0,-1 0 0 0 0,1 0 0 0 0,-1 1 0 0 0,1-1 0 0 0,-1 1 0 0 0,1 0 1 0 0,0 0-1 0 0,-1 0 0 0 0,1 0 0 0 0,0 0 0 0 0,0 0 0 0 0,0 0 0 0 0,0 1 0 0 0,0-1 1 0 0,0 1-1 0 0,0-1 0 0 0,0 1 0 0 0,0 0 0 0 0,1 0 0 0 0,-1 0 0 0 0,1 0 1 0 0,-1 0-1 0 0,1 0 0 0 0,0 0 0 0 0,0 1 0 0 0,0-1 0 0 0,0 0 0 0 0,0 1 1 0 0,1-1-1 0 0,-1 1 0 0 0,1-1 0 0 0,-1 0 0 0 0,1 1 0 0 0,0-1 0 0 0,0 3-32 0 0,-4 13-10 0 0,1 1 1 0 0,1 0-1 0 0,0 1 0 0 0,2-1 0 0 0,0 0 0 0 0,1 0 0 0 0,1 0 0 0 0,1 0 0 0 0,1 0 1 0 0,0 0-1 0 0,2-1 0 0 0,0 0 0 0 0,1 0 0 0 0,0 0 0 0 0,2-1 0 0 0,4 7 10 0 0,-1-1-962 0 0,-2 1-1 0 0,-1 0 1 0 0,0 0-1 0 0,-2 1 0 0 0,-1 0 1 0 0,-1 0-1 0 0,-1 0 1 0 0,0 13 962 0 0,-4-35-1226 0 0</inkml:trace>
  <inkml:trace contextRef="#ctx0" brushRef="#br0" timeOffset="4875.266">5556 408 1088 0 0,'14'-13'5692'0'0,"46"0"-3923"0"0,154-7-1819 0 0,-86-2-4877 0 0,-99 17 3723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1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408 264 2068 0 0,'3'-4'92'0'0,"0"0"0"0"0,0 1-1 0 0,-1-1 1 0 0,0 0 0 0 0,1 0-1 0 0,-1-1 1 0 0,-1 1 0 0 0,1 0 0 0 0,0-1-1 0 0,-1 1 1 0 0,0-1 0 0 0,0 1-1 0 0,-1-1 1 0 0,1 1 0 0 0,-1-1 0 0 0,0 0-1 0 0,0 1 1 0 0,0-1 0 0 0,-1 0 0 0 0,0 1-1 0 0,1-1 1 0 0,-2 1 0 0 0,1-1-1 0 0,-1 1 1 0 0,1 0 0 0 0,-1-1 0 0 0,0 1-1 0 0,-1 0 1 0 0,1 0 0 0 0,-1 0-1 0 0,1 1 1 0 0,-1-1 0 0 0,0 1 0 0 0,-1-1-1 0 0,1 1 1 0 0,-1 0 0 0 0,1 0-1 0 0,-1 1 1 0 0,0-1 0 0 0,0 1 0 0 0,0-1-92 0 0,-3 0 32 0 0,0 0 0 0 0,0 0 0 0 0,0 1 1 0 0,0 0-1 0 0,0 0 0 0 0,-1 0 0 0 0,1 1 1 0 0,-1 0-1 0 0,1 1 0 0 0,-1 0 0 0 0,1 0 1 0 0,-1 0-1 0 0,1 1 0 0 0,-1 0 1 0 0,1 1-1 0 0,-1 0 0 0 0,1 0 0 0 0,0 0 1 0 0,0 1-1 0 0,0 0 0 0 0,0 0 0 0 0,1 1 1 0 0,-1 0-1 0 0,1 0-32 0 0,-11 6 44 0 0,0 1-1 0 0,1 1 1 0 0,1 1-1 0 0,0 0 1 0 0,0 1-1 0 0,2 0 1 0 0,0 1-1 0 0,-8 11-43 0 0,18-21-19 0 0,-3 3 54 0 0,0-1 0 0 0,0 1 0 0 0,1 0 1 0 0,1 0-1 0 0,-1 1 0 0 0,2-1 0 0 0,-1 1 1 0 0,1 0-1 0 0,0 0 0 0 0,1 0 0 0 0,0 0 1 0 0,0 1-1 0 0,1 1-35 0 0,3-6 18 0 0,1-1 0 0 0,0 0 1 0 0,0 0-1 0 0,0 0 0 0 0,0 0 0 0 0,1-1 0 0 0,0 1 0 0 0,-1-1 1 0 0,1 0-1 0 0,0 0 0 0 0,1 0 0 0 0,-1 0 0 0 0,0-1 0 0 0,1 0 1 0 0,0 0-1 0 0,-1 0 0 0 0,1 0 0 0 0,0-1 0 0 0,0 0 0 0 0,0 0 1 0 0,0 0-1 0 0,0 0 0 0 0,0-1 0 0 0,0 0 0 0 0,0 0 1 0 0,0-1-1 0 0,0 1 0 0 0,0-1 0 0 0,0 0 0 0 0,0 0 0 0 0,3-2-18 0 0,17 0 32 0 0,1-2 0 0 0,-1-1-1 0 0,0-1 1 0 0,0-2-1 0 0,-1 0 1 0 0,0-1-1 0 0,-1-1 1 0 0,0-2 0 0 0,-1 0-1 0 0,0-1 1 0 0,18-16-32 0 0,-19-19 164 0 0,-21 48-123 0 0,-20-29 232 0 0,19 30-270 0 0,0 0 0 0 0,-1 0 0 0 0,1 0 0 0 0,0 0 0 0 0,0 0 0 0 0,-1 1 0 0 0,1-1 0 0 0,0 0-1 0 0,0 1 1 0 0,0-1 0 0 0,-1 1 0 0 0,1-1 0 0 0,0 1 0 0 0,0 0 0 0 0,0-1 0 0 0,0 1 0 0 0,0 0-1 0 0,0 0 1 0 0,0 0 0 0 0,0 0 0 0 0,1 0 0 0 0,-1 0 0 0 0,0 0 0 0 0,0 0 0 0 0,1 0 0 0 0,-1 0-1 0 0,1 0 1 0 0,-1 0 0 0 0,1 0 0 0 0,-1 1 0 0 0,1-1 0 0 0,0 0 0 0 0,-1 0 0 0 0,1 1 0 0 0,0-1-1 0 0,0 0 1 0 0,0 0 0 0 0,0 1 0 0 0,0-1 0 0 0,0 0 0 0 0,1 1 0 0 0,-1-1 0 0 0,0 0 0 0 0,1 0 0 0 0,-1 0-1 0 0,0 1 1 0 0,1-1 0 0 0,0 0 0 0 0,-1 0 0 0 0,1 0 0 0 0,0 0 0 0 0,-1 0 0 0 0,1 0 0 0 0,0 1-4 0 0,3 7-81 0 0,0 0-1 0 0,0-1 0 0 0,1 1 0 0 0,0-1 0 0 0,0 0 0 0 0,1 0 0 0 0,0 0 0 0 0,0-1 0 0 0,1 0 0 0 0,0 0 0 0 0,0-1 0 0 0,1 0 0 0 0,2 2 83 0 0,74 25-4671 0 0,-81-33 3549 0 0</inkml:trace>
  <inkml:trace contextRef="#ctx0" brushRef="#br0" timeOffset="341.577">712 0 1756 0 0,'27'20'1931'0'0,"-11"-1"-1757"0"0,-2 0 0 0 0,-1 1 0 0 0,0 0 1 0 0,-1 1-1 0 0,-2 1 0 0 0,0 0 0 0 0,-1 0 0 0 0,0 5-174 0 0,10 20 289 0 0,12 83 1667 0 0,-31-130-1924 0 0,0 1 1 0 0,0 0 0 0 0,0-1-1 0 0,-1 1 1 0 0,1 0 0 0 0,0-1-1 0 0,0 1 1 0 0,-1 0 0 0 0,1-1-1 0 0,0 1 1 0 0,-1 0 0 0 0,1-1 0 0 0,0 1-1 0 0,-1-1 1 0 0,1 1 0 0 0,-1-1-1 0 0,1 1 1 0 0,-1-1 0 0 0,0 1-1 0 0,1-1 1 0 0,-1 1 0 0 0,1-1-1 0 0,-1 0 1 0 0,0 1 0 0 0,1-1-1 0 0,-1 0 1 0 0,0 1 0 0 0,1-1-1 0 0,-1 0 1 0 0,0 0 0 0 0,1 0-1 0 0,-1 0 1 0 0,0 0 0 0 0,0 0 0 0 0,1 0-1 0 0,-1 0 1 0 0,0 0 0 0 0,1 0-1 0 0,-1 0 1 0 0,0 0 0 0 0,0-1-1 0 0,1 1 1 0 0,-1 0 0 0 0,0 0-1 0 0,1-1 1 0 0,-1 1 0 0 0,1 0-1 0 0,-1-1 1 0 0,0 1 0 0 0,1-1-1 0 0,-1 1 1 0 0,1-1 0 0 0,-1 1-1 0 0,1-1 1 0 0,-1 1 0 0 0,1-1 0 0 0,-1 0-1 0 0,1 1-32 0 0,-5-9-65 0 0,1 1 0 0 0,1 0 0 0 0,-1-1 0 0 0,1 0 0 0 0,1 1 0 0 0,-1-1 0 0 0,1 0 0 0 0,1-1 0 0 0,0 1 0 0 0,0 0 0 0 0,1 0 1 0 0,0 0-1 0 0,1-1 0 0 0,0 1 0 0 0,0 0 0 0 0,1 0 0 0 0,0 0 0 0 0,1 0 0 0 0,-1 0 0 0 0,2 1 0 0 0,-1-1 0 0 0,1 1 0 0 0,1 0 0 0 0,0 0 0 0 0,0 0 0 0 0,0 1 0 0 0,1-1 0 0 0,0 1 0 0 0,3-2 65 0 0,55-56-4588 0 0,-52 53 3324 0 0</inkml:trace>
  <inkml:trace contextRef="#ctx0" brushRef="#br0" timeOffset="757.169">1043 280 1336 0 0,'64'-24'2933'0'0,"138"-95"-1542"0"0,-166 71-1468 0 0,-36 46 15 0 0,-3-1 22 0 0,-9 0 65 0 0,1 0 0 0 0,-1 0-1 0 0,1 2 1 0 0,-1-1 0 0 0,0 1-1 0 0,1 1 1 0 0,-1 0 0 0 0,0 1-1 0 0,0 0 1 0 0,1 1 0 0 0,-1 0 0 0 0,1 1-1 0 0,-1 0 1 0 0,1 1 0 0 0,0 0-1 0 0,0 0 1 0 0,1 2 0 0 0,0-1-1 0 0,-1 1 1 0 0,2 1 0 0 0,-1-1 0 0 0,1 2-1 0 0,-7 6-24 0 0,12-11 29 0 0,-1-1 0 0 0,1 1-1 0 0,0 1 1 0 0,0-1 0 0 0,0 1 0 0 0,1-1-1 0 0,-1 1 1 0 0,1 0 0 0 0,0 0 0 0 0,0 1-1 0 0,0-1 1 0 0,1 0 0 0 0,-1 1 0 0 0,1 0-1 0 0,0 0 1 0 0,0 0 0 0 0,1 0 0 0 0,0 0-1 0 0,0 0 1 0 0,0 0 0 0 0,0 0-1 0 0,1 0 1 0 0,0 0 0 0 0,0 0 0 0 0,0 1-1 0 0,0-1 1 0 0,1 0 0 0 0,0 0 0 0 0,1 2-29 0 0,2 1-21 0 0,0-1 0 0 0,1 1 1 0 0,0-1-1 0 0,1 0 0 0 0,0-1 0 0 0,0 1 1 0 0,0-1-1 0 0,1 0 0 0 0,-1-1 1 0 0,1 1-1 0 0,1-2 0 0 0,-1 1 1 0 0,1-1-1 0 0,0 0 0 0 0,0 0 1 0 0,0-1-1 0 0,0 0 0 0 0,3 0 21 0 0,158 25-3760 0 0,-145-27 2494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1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1332 0 0,'6'10'3848'0'0,"65"50"-3284"0"0,-54-47-695 0 0,1-1 0 0 0,0-1-1 0 0,0 0 1 0 0,1-1 0 0 0,1-2 0 0 0,0 0 0 0 0,0-1 0 0 0,0 0 0 0 0,1-2-1 0 0,0-1 1 0 0,0 0 0 0 0,0-1 0 0 0,6-1 131 0 0,-9-5-889 0 0,13-11-361 0 0</inkml:trace>
  <inkml:trace contextRef="#ctx0" brushRef="#br0" timeOffset="233.683">589 0 1616 0 0,'-41'73'5013'0'0,"-27"53"-4609"0"0,-88 343-467 0 0,146-443-3486 0 0,10-26 2420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1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437 509 1088 0 0,'1'0'70'0'0,"0"-1"0"0"0,1 1 0 0 0,-1-1 0 0 0,1 1-1 0 0,-1-1 1 0 0,0 0 0 0 0,0 1 0 0 0,1-1 0 0 0,-1 0 0 0 0,0 0 0 0 0,0 0 0 0 0,0 0-1 0 0,0 0 1 0 0,0 0 0 0 0,0-1 0 0 0,0 1 0 0 0,0 0 0 0 0,-1 0 0 0 0,1-1-1 0 0,0 1 1 0 0,-1 0 0 0 0,1-1 0 0 0,-1 1 0 0 0,1-1 0 0 0,-1 1 0 0 0,0 0 0 0 0,0-1-1 0 0,1 1 1 0 0,-1-1 0 0 0,0 1 0 0 0,0-1 0 0 0,-1 1 0 0 0,1-1 0 0 0,0 1-1 0 0,0-1 1 0 0,-1 1 0 0 0,1 0 0 0 0,-1-1 0 0 0,1 1 0 0 0,-1-1 0 0 0,0 1 0 0 0,1 0-1 0 0,-1 0 1 0 0,0-1 0 0 0,0 1 0 0 0,0 0 0 0 0,0 0 0 0 0,0 0 0 0 0,0 0 0 0 0,0 0-1 0 0,0 0 1 0 0,0 0 0 0 0,-1 0 0 0 0,1 1 0 0 0,0-1 0 0 0,-1 0 0 0 0,1 1-1 0 0,0-1-69 0 0,-13-4 27 0 0,0 1-1 0 0,0 0 1 0 0,0 0-1 0 0,-1 2 1 0 0,1 0-1 0 0,-1 0 0 0 0,0 2 1 0 0,1-1-1 0 0,-1 2 1 0 0,1 0-1 0 0,-1 1 0 0 0,1 0 1 0 0,-1 1-1 0 0,1 1 1 0 0,0 0-1 0 0,0 1 0 0 0,1 1 1 0 0,-1 0-1 0 0,1 0 1 0 0,1 2-1 0 0,-1-1 1 0 0,1 2-1 0 0,1-1 0 0 0,-1 2 1 0 0,1 0-1 0 0,0 1-26 0 0,5-8 19 0 0,1 1 0 0 0,0-1 0 0 0,0 1-1 0 0,0 1 1 0 0,1-1 0 0 0,-1 1 0 0 0,1-1 0 0 0,0 1-1 0 0,0 0 1 0 0,1 1 0 0 0,-1-1 0 0 0,1 1 0 0 0,0-1 0 0 0,1 1-1 0 0,-1 0 1 0 0,1 0 0 0 0,1 0 0 0 0,-1 0 0 0 0,1 1-1 0 0,0-1 1 0 0,0 0 0 0 0,1 1 0 0 0,-1-1 0 0 0,2 0-1 0 0,-1 1 1 0 0,1-1 0 0 0,0 0 0 0 0,0 1 0 0 0,0-1-1 0 0,1 0 1 0 0,0 0 0 0 0,0 0 0 0 0,1 0 0 0 0,0-1 0 0 0,0 1-1 0 0,0 0 1 0 0,1-1 0 0 0,-1 0 0 0 0,1 0 0 0 0,0 0-1 0 0,1-1 1 0 0,-1 1 0 0 0,1-1 0 0 0,0 0 0 0 0,0 0-1 0 0,1-1 1 0 0,-1 1 0 0 0,1-1 0 0 0,-1 0 0 0 0,1-1-1 0 0,0 1 1 0 0,1-1-19 0 0,8 0 11 0 0,1 0-1 0 0,-1-1 0 0 0,0-1 1 0 0,0 0-1 0 0,0-1 0 0 0,1 0 1 0 0,-1-2-1 0 0,0 0 1 0 0,0 0-1 0 0,-1-1 0 0 0,1-1 1 0 0,-1-1-1 0 0,0 0 0 0 0,0-1 1 0 0,-1 0-1 0 0,0-1 0 0 0,0 0 1 0 0,-1-1-1 0 0,0-1 1 0 0,0 0-1 0 0,-1 0 0 0 0,-1-1 1 0 0,0-1-1 0 0,4-5-10 0 0,-12 14 2 0 0,0 0 1 0 0,-1 0-1 0 0,1 0 0 0 0,-1-1 0 0 0,0 1 1 0 0,0 0-1 0 0,0-1 0 0 0,0 1 1 0 0,0-1-1 0 0,-1 1 0 0 0,0-1 0 0 0,1 1 1 0 0,-1-1-1 0 0,-1 1 0 0 0,1-1 1 0 0,0 1-1 0 0,-1-1 0 0 0,0 1 0 0 0,0-1 1 0 0,0 1-1 0 0,0 0 0 0 0,0-1 1 0 0,-1 1-1 0 0,1 0 0 0 0,-1 0 0 0 0,0 0 1 0 0,0 0-1 0 0,-2-1-2 0 0,2 18-863 0 0,70 133 1803 0 0,-51-165-337 0 0,44-104-149 0 0,52-65-364 0 0,-112 186-95 0 0,0 0 0 0 0,0-1 0 0 0,0 1 0 0 0,0 0 0 0 0,0 0 0 0 0,1 0 0 0 0,-1 0 0 0 0,0 1 0 0 0,1-1 0 0 0,-1 0 0 0 0,0 0 0 0 0,1 1 0 0 0,-1-1 0 0 0,1 1 0 0 0,-1-1 0 0 0,1 1 0 0 0,0 0 0 0 0,-1 0-1 0 0,1-1 1 0 0,-1 1 0 0 0,1 0 0 0 0,-1 0 0 0 0,1 1 0 0 0,0-1 0 0 0,-1 0 0 0 0,1 0 0 0 0,-1 1 0 0 0,1-1 0 0 0,-1 1 0 0 0,1 0 0 0 0,-1-1 0 0 0,0 1 0 0 0,1 0 0 0 0,-1 0 0 0 0,0-1 0 0 0,1 1 0 0 0,-1 0 0 0 0,0 1 0 0 0,0-1 0 0 0,0 0 0 0 0,0 0 0 0 0,0 0 0 0 0,0 1 0 0 0,0-1 0 0 0,0 0 0 0 0,-1 1 0 0 0,1-1 0 0 0,0 1-1 0 0,-1-1 1 0 0,1 1 0 0 0,-1 0 5 0 0,105 193-22 0 0,-99-183-202 0 0,17 18-102 0 0,3-30-4271 0 0,5-18 3237 0 0</inkml:trace>
  <inkml:trace contextRef="#ctx0" brushRef="#br0" timeOffset="448.194">1238 434 988 0 0,'-4'2'104'0'0,"-17"6"247"0"0,0 0 0 0 0,0 2-1 0 0,1 0 1 0 0,0 2 0 0 0,1 0-1 0 0,0 1 1 0 0,1 1 0 0 0,0 0-1 0 0,1 1 1 0 0,1 1 0 0 0,1 1-1 0 0,0 1 1 0 0,1 0 0 0 0,-3 5-351 0 0,17-21 13 0 0,-1-1-1 0 0,0 1 1 0 0,1-1-1 0 0,-1 1 1 0 0,1 0 0 0 0,-1-1-1 0 0,1 1 1 0 0,0 0-1 0 0,-1 0 1 0 0,1-1 0 0 0,0 1-1 0 0,0 0 1 0 0,0 0 0 0 0,1-1-1 0 0,-1 1 1 0 0,0 0-1 0 0,1 0 1 0 0,-1-1 0 0 0,1 1-1 0 0,-1 0 1 0 0,1-1 0 0 0,0 1-1 0 0,0-1 1 0 0,0 1-1 0 0,0-1 1 0 0,0 1 0 0 0,0-1-1 0 0,0 0 1 0 0,0 0 0 0 0,1 1-1 0 0,-1-1 1 0 0,0 0-1 0 0,1 0 1 0 0,-1 0 0 0 0,1 0-1 0 0,-1 0 1 0 0,1-1 0 0 0,-1 1-1 0 0,1 0 1 0 0,0-1-1 0 0,-1 1 1 0 0,1-1 0 0 0,0 1-1 0 0,0-1 1 0 0,-1 0 0 0 0,1 0-1 0 0,0 0 1 0 0,0 0-1 0 0,-1 0 1 0 0,1 0 0 0 0,0-1-1 0 0,0 1 1 0 0,-1 0-13 0 0,93-10 134 0 0,-76 7-176 0 0,-1 0-1 0 0,0-1 1 0 0,1-1 0 0 0,-2-1-1 0 0,1 0 1 0 0,-1-2-1 0 0,0 1 1 0 0,-1-2-1 0 0,1 0 1 0 0,-2-1 0 0 0,1-1-1 0 0,-2 0 1 0 0,1 0-1 0 0,-1-2 1 0 0,-1 1-1 0 0,-1-2 1 0 0,1 0 0 0 0,-2 0-1 0 0,0-1 1 0 0,-1 0-1 0 0,0 0 1 0 0,-2-1-1 0 0,1-1 1 0 0,-2 1 0 0 0,0-1-1 0 0,-1 0 1 0 0,-1 0-1 0 0,-1-1 1 0 0,0 1 0 0 0,-1-8 42 0 0,-2 7 132 0 0,0 0 0 0 0,-2 0 1 0 0,0 0-1 0 0,-1 0 1 0 0,-1 1-1 0 0,-1-1 1 0 0,0 1-1 0 0,-1 0 1 0 0,-2-3-133 0 0,-71-118 2743 0 0,51 163-1879 0 0,12 95-618 0 0,18-80-230 0 0,46 221-1569 0 0,-23-164-1015 0 0,-8 15-1122 0 0,-15-79 2495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1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17 836 0 0,'46'-17'6036'0'0,"-83"82"-4493"0"0,-169 383-1471 0 0,203-441-371 0 0,-1 0 0 0 0,1 0 0 0 0,-1-1 0 0 0,0 0-1 0 0,-1 1 1 0 0,1-1 0 0 0,-1-1 0 0 0,0 1 0 0 0,-1-1-1 0 0,1 0 1 0 0,-1 0 0 0 0,0-1 0 0 0,-1 1 0 0 0,1-1-1 0 0,-1-1 1 0 0,1 1 0 0 0,-5 0 299 0 0,8-3-1237 0 0</inkml:trace>
  <inkml:trace contextRef="#ctx0" brushRef="#br0" timeOffset="264.577">0 60 2436 0 0,'21'-21'5027'0'0,"17"30"-3486"0"0,-27-4-1478 0 0,140 63 272 0 0,-2 7-1 0 0,57 43-334 0 0,-134-59-1789 0 0,-15 14-3330 0 0,-52-66 3991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0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58 1240 0 0,'0'0'724'0'0,"0"0"-56"0"0,0 0-44 0 0,0 0-20 0 0,0 0-110 0 0,0 0-36 0 0,3-15 485 0 0,30-15 2123 0 0,-21 152-1233 0 0,-12 127-1987 0 0,25-167 198 0 0,-23-62-622 0 0,-21-14-5962 0 0,14-6 5658 0 0,-2 0-402 0 0</inkml:trace>
  <inkml:trace contextRef="#ctx0" brushRef="#br0" timeOffset="264.15">145 547 1468 0 0,'-11'8'2260'0'0,"17"-4"726"0"0,5-4-2954 0 0,192-16 1197 0 0,-43-4-4142 0 0,-150 16 683 0 0,-7 2 1190 0 0</inkml:trace>
  <inkml:trace contextRef="#ctx0" brushRef="#br0" timeOffset="2474.342">90 48 1404 0 0,'-26'1'1180'0'0,"-38"5"1454"0"0,125-16-1687 0 0,279-35-241 0 0,-339 45-649 0 0,-1 0-152 0 0,0 1 0 0 0,0-1 0 0 0,0 0 0 0 0,0 1 0 0 0,0-1 0 0 0,0 0-1 0 0,0 1 1 0 0,0-1 0 0 0,0 0 0 0 0,0 0 0 0 0,1 1 0 0 0,-1-1-1 0 0,0 0 1 0 0,0 1 0 0 0,0-1 0 0 0,0 0 0 0 0,0 0 0 0 0,1 1-1 0 0,-1-1 1 0 0,0 0 0 0 0,0 0 0 0 0,0 1 0 0 0,1-1 0 0 0,-1 0-1 0 0,0 0 1 0 0,1 0 0 0 0,-1 1 0 0 0,0-1 0 0 0,0 0 0 0 0,1 0 0 0 0,-1 0-1 0 0,0 0 1 0 0,1 0 0 0 0,-1 0 0 0 0,0 0 0 0 0,0 0 0 0 0,1 1-1 0 0,-1-1 1 0 0,0 0 0 0 0,1 0 0 0 0,-1-1 95 0 0,-2 5-1063 0 0</inkml:trace>
  <inkml:trace contextRef="#ctx0" brushRef="#br0" timeOffset="2865.209">794 7 1028 0 0,'-10'-1'126'0'0,"1"1"0"0"0,-1 0 1 0 0,0 1-1 0 0,1 0 0 0 0,-1 1 0 0 0,1 0 0 0 0,-1 0 0 0 0,1 1 1 0 0,0 0-1 0 0,0 0 0 0 0,0 1 0 0 0,1 1 0 0 0,-1-1 0 0 0,1 2 0 0 0,0-1 1 0 0,0 1-1 0 0,1 0 0 0 0,0 0 0 0 0,0 1 0 0 0,0 0 0 0 0,1 0 1 0 0,0 1-1 0 0,0 0 0 0 0,1 0 0 0 0,0 0 0 0 0,0 1 0 0 0,1-1 0 0 0,0 1 1 0 0,1 0-1 0 0,0 0 0 0 0,0 1 0 0 0,1 0-126 0 0,-1 12 176 0 0,1-1 0 0 0,2 1 0 0 0,0-1 0 0 0,1 1 0 0 0,1-1 0 0 0,1 1 0 0 0,1-1 0 0 0,3 8-176 0 0,77 176 1258 0 0,11 51-315 0 0,-94-252-1064 0 0,1 0 0 0 0,-1 1 0 0 0,0-1-1 0 0,-1 0 1 0 0,1 1 0 0 0,0-1 0 0 0,-1 0 0 0 0,0 1 0 0 0,0-1 0 0 0,-1 1-1 0 0,1-1 1 0 0,-1 0 0 0 0,0 0 0 0 0,0 1 0 0 0,0-1 0 0 0,-1 0-1 0 0,1 0 1 0 0,-1 0 0 0 0,0 0 0 0 0,0 0 0 0 0,-1 0 0 0 0,1-1-1 0 0,-1 1 1 0 0,0-1 0 0 0,0 0 0 0 0,0 0 0 0 0,0 0 0 0 0,0 0-1 0 0,-1 0 1 0 0,1 0 0 0 0,-1-1 0 0 0,0 0 0 0 0,0 0 0 0 0,0 0-1 0 0,0 0 1 0 0,0-1 0 0 0,0 1 0 0 0,0-1 0 0 0,0 0 0 0 0,-4 0 121 0 0,-18 1-1138 0 0,9-2 24 0 0</inkml:trace>
  <inkml:trace contextRef="#ctx0" brushRef="#br0" timeOffset="3111.403">357 492 888 0 0,'16'-12'1068'0'0,"0"2"-208"0"0,5 0-136 0 0,2-2-84 0 0,4 1-100 0 0,1-1 4 0 0,2 0-107 0 0,2 1-53 0 0,6 1-132 0 0,-1 3-52 0 0,-3-1-280 0 0,3-2 12 0 0,4 1-560 0 0,-2-1-733 0 0,0 0 57 0 0,-5-1-108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2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1004 0 0,'6'11'289'0'0,"-1"0"0"0"0,0 1 1 0 0,0 0-1 0 0,-1 0 0 0 0,0 0 0 0 0,-1 0 0 0 0,-1 0 0 0 0,0 1 0 0 0,-1-1 1 0 0,0 1-1 0 0,-1 0 0 0 0,0-1 0 0 0,-1 1-289 0 0,1-14 29 0 0,0 1 0 0 0,-1-1-1 0 0,1 1 1 0 0,0-1 0 0 0,0 1-1 0 0,-1-1 1 0 0,1 1 0 0 0,-1-1 0 0 0,1 1-1 0 0,0-1 1 0 0,-1 1 0 0 0,1 0-1 0 0,-1-1 1 0 0,1 1 0 0 0,-1 0 0 0 0,1-1-1 0 0,-1 1 1 0 0,1 0 0 0 0,-1 0-1 0 0,1-1 1 0 0,-1 1 0 0 0,0 0 0 0 0,1 0-1 0 0,-1 0 1 0 0,1 0 0 0 0,-1 0-1 0 0,1 0 1 0 0,-1 0 0 0 0,0 0-1 0 0,1 0 1 0 0,-1 0 0 0 0,1 0 0 0 0,-1 0-1 0 0,0 0 1 0 0,1 0 0 0 0,-1 1-1 0 0,1-1 1 0 0,-1 0 0 0 0,1 0 0 0 0,-1 1-1 0 0,1-1 1 0 0,-1 0 0 0 0,1 1-1 0 0,-1-1 1 0 0,1 0 0 0 0,-1 1 0 0 0,1-1-1 0 0,0 1 1 0 0,-1-1 0 0 0,1 1-1 0 0,0-1 1 0 0,-1 1 0 0 0,1-1 0 0 0,0 1-1 0 0,0-1 1 0 0,-1 1 0 0 0,1-1-1 0 0,0 1 1 0 0,0 0 0 0 0,0-1 0 0 0,0 1-29 0 0,0-13 16 0 0,1 0 1 0 0,0 0 0 0 0,1 1-1 0 0,1-1 1 0 0,0 0 0 0 0,0 1 0 0 0,1 0-1 0 0,0 0 1 0 0,1 0 0 0 0,1 0 0 0 0,0 1-1 0 0,0 0 1 0 0,1 0 0 0 0,0 1-1 0 0,0-1 1 0 0,1 2 0 0 0,0-1 0 0 0,1 1-1 0 0,0 0 1 0 0,0 1 0 0 0,1 0 0 0 0,0 0-1 0 0,0 1 1 0 0,8-3-17 0 0,-7 10 1 0 0,-1 0-1 0 0,0 1 1 0 0,0 0 0 0 0,0 1 0 0 0,-1 0-1 0 0,1 0 1 0 0,-1 1 0 0 0,0 1-1 0 0,0-1 1 0 0,0 1 0 0 0,0 1 0 0 0,-1 0-1 0 0,0 0 1 0 0,0 1 0 0 0,0-1 0 0 0,-1 2-1 0 0,0-1 1 0 0,-1 1 0 0 0,0 0-1 0 0,0 0 1 0 0,0 1 0 0 0,-1 0 0 0 0,3 6-1 0 0,-6-11-8 0 0,82 125-3913 0 0,-71-114 2709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2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43 860 0 0,'0'0'561'0'0,"0"0"-26"0"0,0 0 95 0 0,0-12 205 0 0,3 2 1873 0 0,7-11-2482 0 0,6 58 817 0 0,90 256-305 0 0,-103-285-585 0 0,1-4-322 0 0,-1 1 0 0 0,0 0 0 0 0,0-1 0 0 0,0 1 0 0 0,0 0 0 0 0,-1 0 0 0 0,0 0 0 0 0,0 0-1 0 0,0 1 1 0 0,-1-1 0 0 0,0 1 0 0 0,0-1 0 0 0,0 1 0 0 0,-1-1 0 0 0,0 1 0 0 0,0-1 0 0 0,0 1-1 0 0,0-1 1 0 0,-1 1 0 0 0,0-1 0 0 0,0 1 0 0 0,-1-1 0 0 0,0 0 0 0 0,0 1 0 0 0,0-1 0 0 0,0 0-1 0 0,-1 0 1 0 0,0 0 0 0 0,0-1 0 0 0,0 1 0 0 0,0-1 169 0 0,-15 1-1187 0 0</inkml:trace>
  <inkml:trace contextRef="#ctx0" brushRef="#br0" timeOffset="1036.135">4 292 1216 0 0,'-4'-2'4488'0'0,"74"-4"-3467"0"0,-5 0-917 0 0,493-52-1885 0 0,-555 58 1772 0 0,0 0 0 0 0,0 0 0 0 0,0-1 0 0 0,0 1 0 0 0,-1-1 0 0 0,1 1 0 0 0,0-1 0 0 0,-1 0 0 0 0,1 0 0 0 0,0-1 0 0 0,-1 1 0 0 0,1 0 0 0 0,-1-1 0 0 0,0 0 0 0 0,1 1 0 0 0,-1-1 0 0 0,0 0 0 0 0,0 0 0 0 0,0 0 0 0 0,0 0 0 0 0,-1-1 0 0 0,1 1 0 0 0,-1 0 0 0 0,1-1 0 0 0,-1 1 0 0 0,0-1 0 0 0,0 1 0 0 0,0-1-1 0 0,0 0 1 0 0,0 0 0 0 0,0 1 0 0 0,-1-1 0 0 0,0 0 0 0 0,1 0 0 0 0,-1-1 9 0 0,0 2 66 0 0,-3-29 597 0 0,-21-60 2059 0 0,37 175-2723 0 0,38 248 64 0 0,-50-299 158 0 0,-2-53-538 0 0,1 1 224 0 0,2 0-1 0 0,0-1 1 0 0,0 1-1 0 0,2 0 1 0 0,1 0-1 0 0,0 1 0 0 0,1-1 1 0 0,1 1-1 0 0,3-5 94 0 0,-7 22-18 0 0,0 0 0 0 0,1 1-1 0 0,-1-1 1 0 0,0 1-1 0 0,0 0 1 0 0,1 0 0 0 0,-1 0-1 0 0,0 1 1 0 0,0-1-1 0 0,0 1 1 0 0,1-1 0 0 0,-1 1-1 0 0,0 0 1 0 0,0 0-1 0 0,0 1 1 0 0,0-1-1 0 0,0 1 1 0 0,-1-1 0 0 0,1 1-1 0 0,0 0 1 0 0,-1 0-1 0 0,1 0 1 0 0,-1 0 0 0 0,2 2 18 0 0,0-1-27 0 0,19 10 21 0 0,1-1 0 0 0,1-1-1 0 0,0-1 1 0 0,1-2-1 0 0,-1 0 1 0 0,1-2 0 0 0,1 0-1 0 0,-1-2 1 0 0,1-1-1 0 0,0-1 1 0 0,0-2 0 0 0,24-2 6 0 0,-37 2 2 0 0,0-1 1 0 0,0-1-1 0 0,-1-1 1 0 0,1 0-1 0 0,-1 0 1 0 0,0-1-1 0 0,0-1 1 0 0,0 0-1 0 0,0-1 1 0 0,-1-1-1 0 0,0 0 1 0 0,0 0-1 0 0,5-5-2 0 0,-15 10-16 0 0,0 1-1 0 0,1-1 1 0 0,-1 1-1 0 0,0-1 1 0 0,0 0-1 0 0,-1 1 1 0 0,1-1-1 0 0,0 0 1 0 0,-1 0-1 0 0,1 0 1 0 0,-1-1-1 0 0,1 1 1 0 0,-1 0-1 0 0,0-1 1 0 0,0 1-1 0 0,0 0 1 0 0,0-1-1 0 0,-1 1 1 0 0,1-1-1 0 0,-1 1 1 0 0,1-1-1 0 0,-1 0 1 0 0,0 1-1 0 0,0-1 1 0 0,0 1-1 0 0,0-1 1 0 0,-1 0-1 0 0,1 1 1 0 0,-1-1-1 0 0,1 1 1 0 0,-1-1-1 0 0,0 1 1 0 0,0-1-1 0 0,0 1 1 0 0,0 0-1 0 0,0-1 1 0 0,-1 1-1 0 0,1 0 1 0 0,-1 0-1 0 0,1 0 0 0 0,-1 0 1 0 0,0 0-1 0 0,0 1 1 0 0,0-1 16 0 0,-107-52-300 0 0,92 51 353 0 0,-1 0 1 0 0,0 1 0 0 0,0 1 0 0 0,0 1 0 0 0,0 0 0 0 0,0 2 0 0 0,0 0 0 0 0,0 1 0 0 0,1 0 0 0 0,-1 2-1 0 0,1 0 1 0 0,0 1 0 0 0,-10 4-54 0 0,24-8 27 0 0,0-1 0 0 0,-1 1-1 0 0,1 0 1 0 0,0 0 0 0 0,0 0-1 0 0,0 0 1 0 0,0 0-1 0 0,0 1 1 0 0,0-1 0 0 0,1 1-1 0 0,-1 0 1 0 0,1 0 0 0 0,0 0-1 0 0,0 0 1 0 0,0 0 0 0 0,0 1-1 0 0,0-1 1 0 0,1 0 0 0 0,-1 1-1 0 0,1-1 1 0 0,0 1 0 0 0,0 0-1 0 0,1-1 1 0 0,-1 1-1 0 0,1 0 1 0 0,-1-1 0 0 0,1 1-1 0 0,0 0 1 0 0,1 0 0 0 0,-1-1-1 0 0,1 1 1 0 0,-1 0 0 0 0,2 2-27 0 0,5 5-14 0 0,0 1 1 0 0,1-1-1 0 0,0-1 1 0 0,0 0-1 0 0,2 0 0 0 0,-1 0 1 0 0,1-1-1 0 0,0-1 1 0 0,1 0-1 0 0,0 0 1 0 0,0-1-1 0 0,1 0 1 0 0,0-1-1 0 0,0-1 1 0 0,0 0-1 0 0,1 0 1 0 0,-1-1-1 0 0,1-1 0 0 0,4 1 14 0 0,161 25-4131 0 0,-155-29 2859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0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1 976 0 0,'-11'45'3494'0'0,"22"90"-2527"0"0,-8-127-905 0 0,1-1 0 0 0,0 0 0 0 0,0 0 0 0 0,1-1 0 0 0,0 1 0 0 0,0-1 0 0 0,1 0-1 0 0,0-1 1 0 0,0 1 0 0 0,0-1 0 0 0,0 0 0 0 0,1-1 0 0 0,0 1 0 0 0,0-1 0 0 0,0-1 0 0 0,0 1 0 0 0,1-1 0 0 0,-1-1 0 0 0,1 1-1 0 0,0-1 1 0 0,0 0 0 0 0,0-1 0 0 0,0 0 0 0 0,0 0 0 0 0,0-1 0 0 0,0 0 0 0 0,0-1 0 0 0,0 1 0 0 0,0-1 0 0 0,0-1-1 0 0,0 0 1 0 0,0 0 0 0 0,0 0 0 0 0,-1-1 0 0 0,1 0 0 0 0,2-3-62 0 0,-2 4 85 0 0,0-1 0 0 0,0-1 0 0 0,0 1-1 0 0,-1-1 1 0 0,0-1 0 0 0,1 1 0 0 0,-1-1 0 0 0,-1 0 0 0 0,1-1-1 0 0,-1 0 1 0 0,0 0 0 0 0,-1 0 0 0 0,1-1 0 0 0,-1 1 0 0 0,0-2-1 0 0,-1 1 1 0 0,0 0 0 0 0,0-1 0 0 0,0 1 0 0 0,-1-1 0 0 0,0 0-1 0 0,-1-1 1 0 0,0 1 0 0 0,0 0 0 0 0,-1 0 0 0 0,0-1 0 0 0,0 1-1 0 0,-1-1 1 0 0,0 0-85 0 0,0 7 116 0 0,0-26 1233 0 0,21 142-441 0 0,-5-17-868 0 0,-3 0 0 0 0,-5 1-1 0 0,-4 41-39 0 0,-33 14 159 0 0,28-145-126 0 0,-1 0 1 0 0,0 0-1 0 0,0-1 0 0 0,-1 1 0 0 0,0 0 1 0 0,0-1-1 0 0,-1 0 0 0 0,0 0 0 0 0,0 0 0 0 0,-1 0 1 0 0,0-1-1 0 0,0 1 0 0 0,-1-1 0 0 0,1-1 1 0 0,-1 1-1 0 0,-1-1 0 0 0,1 0 0 0 0,-1 0 0 0 0,1-1 1 0 0,-1 0-1 0 0,-1 0 0 0 0,1 0 0 0 0,-1-1 1 0 0,-4 1-34 0 0,3-8-20 0 0,1 0 0 0 0,-1-1 0 0 0,1 0 0 0 0,0 0 0 0 0,0-1 0 0 0,1 0 0 0 0,0 0 0 0 0,0-1 0 0 0,0 0 0 0 0,1 0 0 0 0,0-1 0 0 0,1 1 0 0 0,-1-1 0 0 0,1-1 0 0 0,1 1 0 0 0,0-1 0 0 0,0 1 0 0 0,0-1 0 0 0,1-1 0 0 0,1 1 0 0 0,0 0 0 0 0,0-1 0 0 0,-1-8 20 0 0,3 2-220 0 0,-1 0 0 0 0,2 0 0 0 0,0-1 0 0 0,1 1 0 0 0,1 0 0 0 0,0 0 1 0 0,1 1-1 0 0,1-1 0 0 0,0 1 0 0 0,1 0 0 0 0,1 0 0 0 0,0 0 0 0 0,1 1 0 0 0,0 0 0 0 0,2 1 0 0 0,-1 0 0 0 0,2 0 0 0 0,-1 1 0 0 0,2 1 0 0 0,0 0 0 0 0,0 0 0 0 0,1 1 0 0 0,0 0 0 0 0,0 2 0 0 0,1-1 0 0 0,1 2 0 0 0,-1-1 1 0 0,1 2-1 0 0,0 0 0 0 0,14-3 220 0 0,112-38-4129 0 0,-96 34 2765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3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 1612 0 0,'-42'3'3943'0'0,"31"-2"-3621"0"0,29-2 1608 0 0,190-10-391 0 0,46-5-1966 0 0,-89 15-4189 0 0,-135 1 3149 0 0,-15 0 139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3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1624 0 0,'9'5'848'0'0,"7"5"-132"0"0,14 0-80 0 0,8-7-20 0 0,4 0-48 0 0,8-1-115 0 0,-27-2-13 0 0,15 0-128 0 0,8 0-60 0 0,5 0-192 0 0,69-18 0 0 0,-49 9-504 0 0,-4-1-545 0 0,4-3 69 0 0,-7 3 60 0 0,0-5-348 0 0,-3-2-8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3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1096 0 0,'22'24'435'0'0,"0"0"0"0"0,-1 2 0 0 0,-2 0 0 0 0,0 1 0 0 0,-2 1 0 0 0,-1 0 1 0 0,-2 1-1 0 0,0 1 0 0 0,-2 1 0 0 0,-2 0 0 0 0,0 0 0 0 0,-2 1 0 0 0,3 26-435 0 0,-5-31 375 0 0,0-1 1 0 0,-2 1 0 0 0,0 0-1 0 0,-2 0 1 0 0,-1 1-1 0 0,-2-1 1 0 0,0 0-1 0 0,-4 19-375 0 0,0-21 176 0 0,0 0-1 0 0,-2-1 1 0 0,0 0 0 0 0,-2 0-1 0 0,0-1 1 0 0,-2 0 0 0 0,-1-1-1 0 0,0 0 1 0 0,-2 0 0 0 0,0-2-1 0 0,-2 0 1 0 0,-1 1-176 0 0,-99 66-357 0 0,20-66-3708 0 0,93-21 3897 0 0,-1 0 0 0 0,0 0-1 0 0,0-1 1 0 0,0 1 0 0 0,1-1 0 0 0,-1 0-1 0 0,0 0 1 0 0,1-1 0 0 0,-1 1 0 0 0,1-1 0 0 0,-1 0-1 0 0,1 0 1 0 0,0 0 0 0 0,0 0 0 0 0,0 0 0 0 0,0-1-1 0 0,0 1 1 0 0,0-1 0 0 0,1 0 0 0 0,-1 0-1 0 0,1 0 1 0 0,0 0 0 0 0,-1-1 168 0 0,-11-18-1093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3096 0 0,'20'16'7114'0'0,"-4"-15"-5553"0"0,-6-9-3442 0 0,-8-8-3793 0 0,-5 10 4227 0 0,-1 2 10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4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1492 0 0,'18'19'355'0'0,"-1"0"0"0"0,-1 1-1 0 0,0 0 1 0 0,-2 2 0 0 0,0 0 0 0 0,-1 0-1 0 0,-1 1 1 0 0,-2 0 0 0 0,0 1 0 0 0,-2 1-1 0 0,0-1 1 0 0,-2 1 0 0 0,0 1 0 0 0,-1 4-355 0 0,-1-13 204 0 0,10 47 624 0 0,-3 1 0 0 0,-3 0 1 0 0,-2 1-1 0 0,-4 61-828 0 0,-27 32 1088 0 0,15-129-995 0 0,-1 0-1 0 0,-1-1 1 0 0,-1-1-1 0 0,-2 0 0 0 0,0 0 1 0 0,-2-2-1 0 0,-1 0 1 0 0,-1-1-1 0 0,-2-1 0 0 0,0-1 1 0 0,-1-1-1 0 0,-1-1 1 0 0,-1 0-1 0 0,-1-2 0 0 0,-1-1 1 0 0,-1-1-1 0 0,-27 13-92 0 0,48-26-261 0 0,-1-1 0 0 0,1 1 0 0 0,-1-1 0 0 0,0 0 0 0 0,0-1 0 0 0,0 1 0 0 0,0-1 0 0 0,0-1 0 0 0,-1 1 0 0 0,1-1 0 0 0,-1-1 0 0 0,1 1 0 0 0,-1-1 0 0 0,1-1 0 0 0,0 1 0 0 0,-1-1 0 0 0,-6-2 261 0 0,10 1-161 0 0,1 0 0 0 0,-1 0 0 0 0,1 0 0 0 0,-1 0 0 0 0,1-1 0 0 0,0 0 0 0 0,0 1 0 0 0,0-1 0 0 0,0 0 0 0 0,0-1 0 0 0,1 1 0 0 0,-1 0 0 0 0,1-1 1 0 0,0 0-1 0 0,0 1 0 0 0,0-1 0 0 0,1 0 0 0 0,-1 0 0 0 0,1 0 0 0 0,0 0 0 0 0,0 0 0 0 0,1 0 0 0 0,-1 0 0 0 0,1 0 0 0 0,-1 0 0 0 0,1-1 0 0 0,1 1 0 0 0,-1 0 0 0 0,1 0 0 0 0,-1 0 161 0 0,12-44-1005 0 0</inkml:trace>
  <inkml:trace contextRef="#ctx0" brushRef="#br0" timeOffset="174.688">805 894 3308 0 0,'8'1'1148'0'0,"-3"1"-99"0"0,0-2-145 0 0,-1 0-188 0 0,-2 2-148 0 0,1-2-160 0 0,1-2-276 0 0,-3 2-8 0 0,-2 0-1536 0 0,1-3 96 0 0,-2-2 95 0 0,0-4 61 0 0,-7-11 32 0 0,-7 2-28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4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513 1848 0 0,'4'-66'3554'0'0,"-4"65"-3294"0"0,0 1 60 0 0,0-38 2761 0 0,0-14 195 0 0,0 51-3207 0 0,0 1 21 0 0,-2-31 279 0 0,-15-110-764 0 0,-6 48 302 0 0,19 17-141 0 0,4 75 244 0 0,0 0-12 0 0,0 1 0 0 0,0-1 0 0 0,0 1 0 0 0,0-1 0 0 0,0 1 0 0 0,0 0 0 0 0,-1-1 0 0 0,1 1 0 0 0,0-1 0 0 0,0 1 0 0 0,0-1 1 0 0,0 1-1 0 0,-1-1 0 0 0,1 1 0 0 0,0-1 0 0 0,0 1 0 0 0,-1 0 0 0 0,1-1 0 0 0,0 1 0 0 0,-1 0 0 0 0,1-1 0 0 0,0 1 0 0 0,-1 0 0 0 0,1-1 0 0 0,0 1 0 0 0,-1 0 0 0 0,1-1 0 0 0,-1 1 0 0 0,1 0 0 0 0,-1 0 0 0 0,1 0 0 0 0,-1 0 0 0 0,1-1 0 0 0,0 1 0 0 0,-1 0 0 0 0,1 0 0 0 0,-1 0 0 0 0,1 0 0 0 0,-1 0 0 0 0,1 0 0 0 0,-1 0 0 0 0,1 0 1 0 0,-1 0-1 0 0,1 1 0 0 0,-1-1 0 0 0,1 0 0 0 0,-1 0 0 0 0,1 0 0 0 0,-1 0 0 0 0,1 1 0 0 0,0-1 0 0 0,-1 0 0 0 0,1 0 0 0 0,-1 1 0 0 0,1-1 0 0 0,0 0 0 0 0,-1 1 0 0 0,1-1 0 0 0,0 1 0 0 0,-1-1 0 0 0,1 1 2 0 0,-17 39-6 0 0,3 1 0 0 0,1 0-1 0 0,2 1 1 0 0,2 0 0 0 0,1 1-1 0 0,3 0 1 0 0,1 0 0 0 0,2 1-1 0 0,3-1 1 0 0,2 18 6 0 0,-3-37 25 0 0,23 249 142 0 0,4 15 31 0 0,-25-261-37 0 0,-2-36-95 0 0,-1-20-168 0 0,0 1-1 0 0,3-1 1 0 0,0 1-1 0 0,2-1 1 0 0,0 1-1 0 0,3 0 1 0 0,4-14 102 0 0,-9 31-21 0 0,1 1 0 0 0,-1-1 0 0 0,2 0 0 0 0,0 1 0 0 0,0 0 0 0 0,1 0 0 0 0,0 0 0 0 0,0 1 0 0 0,1 0 0 0 0,1 0 0 0 0,0 0 0 0 0,0 0 0 0 0,0 1 0 0 0,1 1 0 0 0,0-1 0 0 0,1 1 0 0 0,-1 1 0 0 0,2-1 0 0 0,-1 2 0 0 0,0-1 0 0 0,1 1 0 0 0,0 0 0 0 0,8-1 21 0 0,-5 9-18 0 0,0 2 1 0 0,0 0-1 0 0,0 0 0 0 0,-1 1 1 0 0,1 1-1 0 0,-1 0 0 0 0,-1 1 0 0 0,1 0 1 0 0,-2 0-1 0 0,1 1 0 0 0,-1 1 1 0 0,0 0-1 0 0,-1 0 0 0 0,0 1 1 0 0,-1 0-1 0 0,0 1 0 0 0,-1-1 0 0 0,0 2 1 0 0,-1-1-1 0 0,4 11 18 0 0,118 178-2633 0 0,-73-186-2354 0 0,-21-32 3868 0 0</inkml:trace>
  <inkml:trace contextRef="#ctx0" brushRef="#br0" timeOffset="247.206">2002 315 2204 0 0,'0'3'624'0'0,"2"-1"-228"0"0,3 1-12 0 0,9 10 52 0 0,-3-4 8 0 0,12 4-140 0 0,0 4 68 0 0,6-2-71 0 0,-1 1-65 0 0,4-2-224 0 0,6-3 48 0 0,-5 1-8 0 0,6-2-625 0 0,-7-3-451 0 0,4-1-228 0 0,-6-2 144 0 0</inkml:trace>
  <inkml:trace contextRef="#ctx0" brushRef="#br0" timeOffset="495.427">2587 363 848 0 0,'-25'-6'3290'0'0,"-39"39"-1581"0"0,43-11-1514 0 0,2 1 1 0 0,0 1-1 0 0,2 0 0 0 0,1 1 0 0 0,0 1 0 0 0,2 0 1 0 0,1 1-1 0 0,1 0 0 0 0,2 1 0 0 0,1 1 0 0 0,0 0 0 0 0,3 0 1 0 0,0 0-1 0 0,2 1 0 0 0,1 0 0 0 0,1-1 0 0 0,2 19-195 0 0,-10 35 191 0 0,7-52-334 0 0,-22 95-1102 0 0,-32-82-3314 0 0,44-43 3490 0 0</inkml:trace>
  <inkml:trace contextRef="#ctx0" brushRef="#br0" timeOffset="745.298">1725 365 2372 0 0,'-13'10'232'0'0,"0"1"0"0"0,2 0 1 0 0,-1 1-1 0 0,1 0 0 0 0,1 1 0 0 0,0 0 0 0 0,1 1 0 0 0,0 0 0 0 0,2 0 0 0 0,-1 1 0 0 0,2 0 0 0 0,0 0 1 0 0,0 1-1 0 0,2 0 0 0 0,0 0 0 0 0,0 0 0 0 0,2 0 0 0 0,0 0 0 0 0,1 1 0 0 0,1-1 0 0 0,0 0 0 0 0,1 1 1 0 0,1-1-1 0 0,0 0 0 0 0,4 12-232 0 0,-2-8 55 0 0,2 0 0 0 0,0 0 0 0 0,1 0 0 0 0,1-1 0 0 0,1 1 0 0 0,0-2 0 0 0,2 0 0 0 0,0 0 0 0 0,1-1 0 0 0,1 0 0 0 0,0-1 0 0 0,1 0 0 0 0,1-1 0 0 0,0-1 0 0 0,17 12-55 0 0,-17-16-401 0 0,1 0 1 0 0,-1-1-1 0 0,2-1 0 0 0,-1 0 1 0 0,1-1-1 0 0,0-1 1 0 0,0-1-1 0 0,1 0 0 0 0,0-1 1 0 0,-1-1-1 0 0,18 1 401 0 0,11-3-1250 0 0,-17-1 147 0 0</inkml:trace>
  <inkml:trace contextRef="#ctx0" brushRef="#br0" timeOffset="992.349">2793 375 2716 0 0,'9'4'242'0'0,"-1"1"-1"0"0,0 1 1 0 0,0 0 0 0 0,-1 0-1 0 0,0 0 1 0 0,0 1-1 0 0,0 0 1 0 0,-1 0-1 0 0,0 1 1 0 0,0 0-1 0 0,-1 0 1 0 0,0 0 0 0 0,0 1-1 0 0,-1 0 1 0 0,0 0-1 0 0,-1 0 1 0 0,0 0-1 0 0,0 0 1 0 0,1 8-242 0 0,6 9 241 0 0,-1 1-1 0 0,-2 0 1 0 0,0 1-1 0 0,-2 0 1 0 0,-1 0 0 0 0,-1 0-1 0 0,-1 0 1 0 0,-2 1 0 0 0,0-1-1 0 0,-5 23-240 0 0,1-28 19 0 0,0 0 0 0 0,-2 0-1 0 0,0 0 1 0 0,-2-1 0 0 0,0 0-1 0 0,-2 0 1 0 0,0-1 0 0 0,-2 0-1 0 0,0-1 1 0 0,-1 0 0 0 0,-1-1-1 0 0,-10 11-18 0 0,3-11-418 0 0,-1 0-1 0 0,-1-2 1 0 0,0 0-1 0 0,-1-2 1 0 0,-1 0-1 0 0,0-2 1 0 0,-1-1-1 0 0,0-1 1 0 0,-1-1-1 0 0,0-1 1 0 0,-1-1-1 0 0,0-2 1 0 0,0-1-1 0 0,0-1 1 0 0,-14 0 418 0 0,-34 1-1087 0 0</inkml:trace>
  <inkml:trace contextRef="#ctx0" brushRef="#br0" timeOffset="1363.002">208 143 2272 0 0,'-17'13'267'0'0,"0"1"0"0"0,1 1 0 0 0,0 0 0 0 0,1 1 0 0 0,1 1 0 0 0,1 0 0 0 0,0 1 0 0 0,1 0 0 0 0,1 1 0 0 0,1 0 0 0 0,0 1 0 0 0,2 0 0 0 0,0 0 0 0 0,1 1 0 0 0,2 0 0 0 0,0 1 0 0 0,1-1 0 0 0,1 1 0 0 0,1-1 0 0 0,0 1 0 0 0,2 0 0 0 0,2 11-267 0 0,31 156 752 0 0,-14-138-638 0 0,1-1-1 0 0,3-1 0 0 0,2-1 1 0 0,2-1-1 0 0,3-1 1 0 0,1-2-1 0 0,2-1 1 0 0,2-2-1 0 0,1-1 1 0 0,2-2-1 0 0,2-1 1 0 0,2-2-1 0 0,23 14-113 0 0,-30-23-471 0 0,2-1 0 0 0,0-2 0 0 0,2-1 0 0 0,0-2 1 0 0,1-2-1 0 0,1-1 0 0 0,1-3 0 0 0,0-1 0 0 0,1-2 0 0 0,0-2 0 0 0,1-2 1 0 0,-1-1-1 0 0,24-2 471 0 0,-6-7-1125 0 0,44-15-58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3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86 1268 0 0,'0'-10'2231'0'0,"0"10"-1812"0"0,-4 28 889 0 0,-20 69-384 0 0,4 1 0 0 0,5 1 0 0 0,4 0 0 0 0,4 1 0 0 0,4 4-924 0 0,4-96 65 0 0,0 1 1 0 0,1-1-1 0 0,0 0 1 0 0,1 0-1 0 0,-1 0 1 0 0,1 0-1 0 0,1 0 1 0 0,0 0 0 0 0,0-1-1 0 0,0 0 1 0 0,1 0-1 0 0,0 0 1 0 0,0 0-1 0 0,1-1 1 0 0,0 0-1 0 0,0 0 1 0 0,0 0 0 0 0,1-1-1 0 0,0 0 1 0 0,0 0-1 0 0,0-1 1 0 0,1 0-1 0 0,-1 0 1 0 0,1-1-1 0 0,0 0 1 0 0,0 0 0 0 0,0-1-1 0 0,0 0 1 0 0,1 0-1 0 0,-1-1 1 0 0,0 0-1 0 0,1 0 1 0 0,-1-1-1 0 0,6-1-65 0 0,20 3-185 0 0,0-1 0 0 0,0-2-1 0 0,0-2 1 0 0,0 0 0 0 0,0-3-1 0 0,-1-1 1 0 0,0-1 0 0 0,-1-2-1 0 0,1-1 1 0 0,24-13 185 0 0,-50 21-468 0 0,1 0 1 0 0,0-1 0 0 0,-1 0-1 0 0,0 0 1 0 0,1-1-1 0 0,-2 0 1 0 0,1-1-1 0 0,-1 1 1 0 0,0-1-1 0 0,0 0 1 0 0,0-1-1 0 0,-1 1 1 0 0,0-1-1 0 0,2-5 468 0 0,-5 9-1176 0 0</inkml:trace>
  <inkml:trace contextRef="#ctx0" brushRef="#br0" timeOffset="232.125">101 583 1868 0 0,'79'6'4490'0'0,"150"-23"-2540"0"0,-160 4-1823 0 0,-50 11-579 0 0,0-1 1 0 0,-1-1-1 0 0,1-1 0 0 0,-1 0 1 0 0,0-1-1 0 0,-1-1 0 0 0,1-1 0 0 0,-1-1 1 0 0,3-2 451 0 0,-2-5-1144 0 0,-11 2 14 0 0</inkml:trace>
  <inkml:trace contextRef="#ctx0" brushRef="#br0" timeOffset="448.257">32 128 2752 0 0,'5'-2'1096'0'0,"1"-1"-180"0"0,19-6-167 0 0,0-1-53 0 0,7-1-144 0 0,5 2-40 0 0,0-1-100 0 0,6 0 16 0 0,3 4-92 0 0,0-1-152 0 0,2-5-160 0 0,0 4-268 0 0,0 3 24 0 0,0-5-592 0 0,-3 7-548 0 0,-2-2 3 0 0,-3 1 101 0 0,-2 1 48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3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139 211 1460 0 0,'11'-8'3146'0'0,"-11"9"-1614"0"0,-5 17-1218 0 0,-78 394 2363 0 0,71-200-937 0 0,12-207-1695 0 0,1 0 0 0 0,-1 0 0 0 0,1 1 1 0 0,0-1-1 0 0,1 0 0 0 0,-1 0 0 0 0,1 0 0 0 0,0 0 0 0 0,0 0 1 0 0,1 0-1 0 0,-1-1 0 0 0,1 1 0 0 0,0-1 0 0 0,0 0 0 0 0,1 0 1 0 0,-1 0-1 0 0,1 0 0 0 0,0 0 0 0 0,0-1 0 0 0,0 0 0 0 0,1 1 1 0 0,-1-2-1 0 0,1 1 0 0 0,-1 0 0 0 0,1-1 0 0 0,0 0 0 0 0,0 0 1 0 0,0-1-1 0 0,0 1 0 0 0,4 0-45 0 0,162 17 858 0 0,-164-19-835 0 0,39 2-175 0 0,0-3 1 0 0,0-1-1 0 0,0-3 0 0 0,0-1 1 0 0,-1-2-1 0 0,0-3 0 0 0,2-2 152 0 0,-10-9-924 0 0,-35 21 738 0 0,-1-1 0 0 0,0 0 0 0 0,0 1 0 0 0,0-1 0 0 0,0 0 0 0 0,0 1 0 0 0,0-1 0 0 0,-1 0 0 0 0,1 0 0 0 0,-1 0 0 0 0,1 0 0 0 0,-1 1 0 0 0,1-1 0 0 0,-1 0 0 0 0,0 0 0 0 0,0 0 0 0 0,0 0 0 0 0,0 0 0 0 0,0 0 0 0 0,-1 0 0 0 0,1 0 0 0 0,-1 0 0 0 0,1 0 0 0 0,-1 0 0 0 0,0 1 0 0 0,1-1 0 0 0,-1 0 0 0 0,0 0 0 0 0,0 1 0 0 0,0-1 0 0 0,0 1 0 0 0,-1-1 0 0 0,1 1 0 0 0,0-1 0 0 0,-1 1 0 0 0,1 0 0 0 0,-1-1 0 0 0,1 1 0 0 0,-1 0 0 0 0,0 0 0 0 0,1 0 0 0 0,-1 0 0 0 0,0 1 0 0 0,-1-2 186 0 0,-17-11-1263 0 0</inkml:trace>
  <inkml:trace contextRef="#ctx0" brushRef="#br0" timeOffset="249.354">41 618 1292 0 0,'-17'6'4323'0'0,"28"-8"-1959"0"0,18-2-1757 0 0,238-24 883 0 0,-1-29-3897 0 0,-260 54 2009 0 0,-3 3 233 0 0,-1-1 1 0 0,1 1-1 0 0,-1-1 1 0 0,1 0-1 0 0,-1 0 1 0 0,0 0-1 0 0,0 0 1 0 0,1 0-1 0 0,-1-1 1 0 0,0 1-1 0 0,0-1 1 0 0,0 1-1 0 0,0-1 1 0 0,-1 0-1 0 0,1 0 0 0 0,0 0 1 0 0,-1 0-1 0 0,1 0 1 0 0,-1 0-1 0 0,0 0 1 0 0,1 0-1 0 0,-1 0 1 0 0,0-1-1 0 0,-1 1 1 0 0,2-3 164 0 0,-2-4-1198 0 0</inkml:trace>
  <inkml:trace contextRef="#ctx0" brushRef="#br0" timeOffset="497.121">0 184 1128 0 0,'0'0'1452'0'0,"3"-1"1702"0"0,15-5-1684 0 0,179-27 997 0 0,102 3-1613 0 0,38 20-8205 0 0,-293 10 6161 0 0</inkml:trace>
  <inkml:trace contextRef="#ctx0" brushRef="#br0" timeOffset="1317.625">1744 216 856 0 0,'2'-2'101'0'0,"-1"-1"0"0"0,0 1-1 0 0,1-1 1 0 0,-1 1 0 0 0,0-1-1 0 0,-1 1 1 0 0,1-1 0 0 0,0 0 0 0 0,-1 1-1 0 0,1-1 1 0 0,-1 0 0 0 0,0 0-1 0 0,0 1 1 0 0,0-1 0 0 0,0 0 0 0 0,-1 0-1 0 0,1 1 1 0 0,-1-1 0 0 0,1 0-1 0 0,-1 1 1 0 0,0-1 0 0 0,0 1 0 0 0,0-1-1 0 0,-1 1 1 0 0,1-1 0 0 0,0 1-1 0 0,-1 0 1 0 0,0-1 0 0 0,1 1 0 0 0,-1 0-1 0 0,0 0 1 0 0,0 0 0 0 0,0 1-1 0 0,0-1 1 0 0,-1 0 0 0 0,1 1 0 0 0,0-1-1 0 0,-2 1-100 0 0,-98-34 891 0 0,86 35-820 0 0,0 1-1 0 0,1 1 1 0 0,-1 0 0 0 0,1 0 0 0 0,0 2-1 0 0,0 0 1 0 0,0 1 0 0 0,0 0-1 0 0,1 1 1 0 0,0 1 0 0 0,0 0 0 0 0,1 1-1 0 0,0 0 1 0 0,0 1 0 0 0,1 1 0 0 0,0 0-1 0 0,0 0 1 0 0,1 1 0 0 0,1 1 0 0 0,0 0-1 0 0,-1 2-70 0 0,9-11 29 0 0,0 1-1 0 0,0 0 0 0 0,0 0 1 0 0,0 1-1 0 0,1-1 1 0 0,0 0-1 0 0,-1 0 0 0 0,2 1 1 0 0,-1-1-1 0 0,0 0 1 0 0,1 1-1 0 0,0-1 0 0 0,0 1 1 0 0,0-1-1 0 0,1 1 1 0 0,-1-1-1 0 0,1 0 0 0 0,0 1 1 0 0,0-1-1 0 0,1 0 1 0 0,-1 0-1 0 0,1 0 0 0 0,0 0 1 0 0,0 0-1 0 0,1 0 0 0 0,-1 0 1 0 0,1-1-1 0 0,-1 1 1 0 0,1-1-1 0 0,0 1 0 0 0,0-1 1 0 0,1 0-1 0 0,-1-1 1 0 0,4 3-29 0 0,143 46 583 0 0,-131-48-561 0 0,1-1 0 0 0,0-1 0 0 0,-1-1 0 0 0,1 0 0 0 0,0-2 0 0 0,0 0 0 0 0,-1-1 1 0 0,1-1-1 0 0,-1-1 0 0 0,0-1 0 0 0,0 0 0 0 0,-1-1 0 0 0,0-1 0 0 0,4-4-22 0 0,-18 8 37 0 0,0 0 1 0 0,0 0-1 0 0,-1-1 1 0 0,1 1-1 0 0,-1-1 1 0 0,0 0-1 0 0,0 0 1 0 0,-1-1-1 0 0,0 1 1 0 0,0 0-1 0 0,0-1 1 0 0,0 1-1 0 0,-1-1 1 0 0,0 0-1 0 0,0 1 1 0 0,0-1-1 0 0,-1 0 1 0 0,0 0-1 0 0,0 1 1 0 0,-1-1-1 0 0,1 0 0 0 0,-1 0 1 0 0,-1 0-38 0 0,2-21 565 0 0,0 25-513 0 0,-9-3-19 0 0,3 15 57 0 0,-4 595 603 0 0,10-598-627 0 0,0 0 0 0 0,-1 0-1 0 0,0 1 1 0 0,0-1 0 0 0,-1 0-1 0 0,0 0 1 0 0,0 0 0 0 0,0 0-1 0 0,-1 0 1 0 0,0-1 0 0 0,-1 1-1 0 0,1-1 1 0 0,-1 0 0 0 0,0 0-1 0 0,-1 0 1 0 0,0-1 0 0 0,0 1-1 0 0,0-1 1 0 0,0 0 0 0 0,-1 0-1 0 0,0-1 1 0 0,0 0 0 0 0,0 0-1 0 0,0 0 1 0 0,-1-1 0 0 0,1 0-1 0 0,-4 1-65 0 0,-20-19 291 0 0,24 9-309 0 0,0 0 0 0 0,1 0 0 0 0,0-1 0 0 0,0 0 0 0 0,0 0 1 0 0,1-1-1 0 0,0 1 0 0 0,1-1 0 0 0,0 0 0 0 0,0 0 0 0 0,0 0 0 0 0,1 0 0 0 0,0 0 1 0 0,1 0-1 0 0,0-1 0 0 0,0 1 0 0 0,1-1 0 0 0,0 1 0 0 0,1 0 0 0 0,-1-1 0 0 0,2-2 18 0 0,-2 5-37 0 0,4-18-247 0 0,1 0 1 0 0,1 0 0 0 0,1 0-1 0 0,1 1 1 0 0,1 0 0 0 0,1 1 0 0 0,1 0-1 0 0,1 0 1 0 0,1 1 0 0 0,1 1 0 0 0,1 0-1 0 0,0 1 1 0 0,2 1 0 0 0,0 0-1 0 0,16-13 284 0 0,185-120-5834 0 0,-177 130 4619 0 0</inkml:trace>
  <inkml:trace contextRef="#ctx0" brushRef="#br0" timeOffset="1628.966">2863 146 868 0 0,'-11'11'4207'0'0,"-15"26"-3786"0"0,16-21 73 0 0,-15 25-143 0 0,3 2-1 0 0,1 0 1 0 0,2 2 0 0 0,2 0 0 0 0,2 1-1 0 0,-9 46-350 0 0,6-26 90 0 0,17-61-276 0 0,0 0 0 0 0,-1 0-1 0 0,0 0 1 0 0,0 0 0 0 0,0 0 0 0 0,0 0 0 0 0,-1 0 0 0 0,0 0-1 0 0,0-1 1 0 0,0 0 0 0 0,-1 1 0 0 0,1-1 0 0 0,-1 0-1 0 0,0-1 1 0 0,0 1 0 0 0,0-1 0 0 0,-1 0 0 0 0,1 0-1 0 0,-1 0 1 0 0,0 0 0 0 0,0-1 0 0 0,0 0 0 0 0,0 0-1 0 0,0 0 1 0 0,0-1 0 0 0,-4 1 186 0 0,-18 2-1239 0 0</inkml:trace>
  <inkml:trace contextRef="#ctx0" brushRef="#br0" timeOffset="1876.565">2375 329 2436 0 0,'40'-11'6693'0'0,"32"52"-6643"0"0,-52-28 547 0 0,310 202-1397 0 0,-292-170-3826 0 0,-38-44 3439 0 0,0-1 48 0 0</inkml:trace>
  <inkml:trace contextRef="#ctx0" brushRef="#br0" timeOffset="2167.794">2198 213 2356 0 0,'-11'6'155'0'0,"0"2"0"0"0,1-1-1 0 0,0 1 1 0 0,0 1 0 0 0,1 0-1 0 0,0 0 1 0 0,1 1 0 0 0,0 0-1 0 0,0 0 1 0 0,1 1 0 0 0,1 0 0 0 0,-1 0-1 0 0,2 1 1 0 0,0-1 0 0 0,0 1-1 0 0,1 0 1 0 0,1 1 0 0 0,0-1-1 0 0,0 1 1 0 0,1 0 0 0 0,1-1 0 0 0,0 1-1 0 0,1 0 1 0 0,0 0 0 0 0,1 0-1 0 0,1-1 1 0 0,0 1 0 0 0,0-1-1 0 0,1 1 1 0 0,1-1 0 0 0,0 0-1 0 0,1 0 1 0 0,0 0 0 0 0,1-1 0 0 0,0 1-1 0 0,1-1 1 0 0,0-1 0 0 0,1 1-1 0 0,0-2 1 0 0,0 1 0 0 0,1-1-1 0 0,0 0 1 0 0,1 0 0 0 0,4 2-155 0 0,148 84-797 0 0,19-62-4078 0 0,-155-32 3556 0 0</inkml:trace>
  <inkml:trace contextRef="#ctx0" brushRef="#br0" timeOffset="2446.476">3286 1 1804 0 0,'18'22'423'0'0,"0"2"0"0"0,-1 0 1 0 0,-2 0-1 0 0,0 2 0 0 0,-2 0 0 0 0,-1 0 0 0 0,-1 1 0 0 0,-1 1 0 0 0,-1 0 0 0 0,-2 0 0 0 0,-1 0 1 0 0,-1 1-1 0 0,0 16-423 0 0,0-22 165 0 0,-2 0 0 0 0,0 1 0 0 0,-1-1 0 0 0,-2 1 0 0 0,0 0 0 0 0,-2-1 0 0 0,0 1 0 0 0,-2-1 0 0 0,-1 0 0 0 0,0 0 0 0 0,-9 21-165 0 0,9-32-22 0 0,-1 1 0 0 0,0-1 0 0 0,0 0 0 0 0,-2-1 0 0 0,1 0 0 0 0,-2 0 0 0 0,1 0 0 0 0,-1-1-1 0 0,-1-1 1 0 0,0 1 0 0 0,0-2 0 0 0,-1 1 0 0 0,0-2 0 0 0,0 1 0 0 0,-2-1 22 0 0,-4 2-520 0 0,-1-1 0 0 0,0-2 0 0 0,0 1 0 0 0,0-2 1 0 0,0-1-1 0 0,-1 0 0 0 0,0-1 0 0 0,0-1 0 0 0,0-1 0 0 0,-10 0 520 0 0,-8-1-1182 0 0</inkml:trace>
  <inkml:trace contextRef="#ctx0" brushRef="#br0" timeOffset="2912.425">1245 1 2464 0 0,'-14'2'203'0'0,"0"1"-1"0"0,0 1 1 0 0,1 0-1 0 0,-1 1 1 0 0,1 0-1 0 0,0 1 1 0 0,0 0 0 0 0,1 1-1 0 0,0 0 1 0 0,0 1-1 0 0,1 1 1 0 0,0 0-1 0 0,1 0 1 0 0,-1 1-1 0 0,2 1 1 0 0,0-1-1 0 0,0 1 1 0 0,1 1-1 0 0,0 0 1 0 0,1 0 0 0 0,0 1-1 0 0,1-1 1 0 0,0 1-1 0 0,1 1 1 0 0,1-1-1 0 0,0 1 1 0 0,0 3-203 0 0,1 3 121 0 0,1 1 1 0 0,1 0-1 0 0,0 0 0 0 0,2 0 1 0 0,0 0-1 0 0,2 0 1 0 0,0 0-1 0 0,1-1 0 0 0,1 1 1 0 0,3 4-122 0 0,12 20 56 0 0,2-2 1 0 0,1 0-1 0 0,3-2 0 0 0,1-1 1 0 0,2 0-1 0 0,1-3 0 0 0,2 0 1 0 0,2-2-1 0 0,1-2 0 0 0,2-1 1 0 0,1-2-1 0 0,15 8-56 0 0,-18-9-667 0 0,2-1-1 0 0,1-2 1 0 0,1-2-1 0 0,1-2 1 0 0,1-1 0 0 0,1-2-1 0 0,1-2 1 0 0,1-2-1 0 0,0-1 1 0 0,37 5 667 0 0,-21-13-1217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3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211 169 1452 0 0,'-2'-1'78'0'0,"-1"0"-1"0"0,1 0 1 0 0,-1 0-1 0 0,1 0 1 0 0,-1 0-1 0 0,1 1 0 0 0,-1-1 1 0 0,1 1-1 0 0,-1 0 1 0 0,0-1-1 0 0,1 1 1 0 0,-1 1-1 0 0,0-1 1 0 0,1 0-1 0 0,-1 0 1 0 0,1 1-1 0 0,-1 0 1 0 0,1-1-1 0 0,-1 1 1 0 0,1 0-1 0 0,-1 0 1 0 0,1 0-1 0 0,-1 1 1 0 0,1-1-1 0 0,0 1 0 0 0,0-1 1 0 0,0 1-1 0 0,0 0 1 0 0,0-1-1 0 0,0 2-77 0 0,-14 20 236 0 0,0 0-1 0 0,2 2 0 0 0,1 0 1 0 0,1 0-1 0 0,1 1 0 0 0,1 0 1 0 0,2 1-1 0 0,0 0 1 0 0,2 1-1 0 0,1 0 0 0 0,1-1 1 0 0,2 1-1 0 0,0 11-235 0 0,-4 60 732 0 0,4 1-1 0 0,4 0 1 0 0,5-1-1 0 0,16 82-731 0 0,-10-71 951 0 0,-2-275-296 0 0,-9 152-669 0 0,1 1 1 0 0,0-1-1 0 0,0 1 1 0 0,2 0 0 0 0,-1 1-1 0 0,2-1 1 0 0,-1 1-1 0 0,2 0 1 0 0,-1 0 0 0 0,1 1-1 0 0,1-1 1 0 0,0 2-1 0 0,1-1 1 0 0,-1 1 0 0 0,2 1-1 0 0,-1-1 1 0 0,1 1-1 0 0,1 1 1 0 0,-1 0 0 0 0,1 1-1 0 0,0 0 1 0 0,1 0-1 0 0,-1 1 1 0 0,1 1 0 0 0,0 0-1 0 0,0 1 1 0 0,1 0-1 0 0,-1 0 1 0 0,12 0 13 0 0,-10 7-17 0 0,-1 0 1 0 0,1 1-1 0 0,-1 1 0 0 0,-1 0 0 0 0,1 0 1 0 0,-1 1-1 0 0,0 1 0 0 0,0 0 0 0 0,-1 1 1 0 0,-1 0-1 0 0,1 0 0 0 0,-1 1 0 0 0,-1 1 1 0 0,0 0-1 0 0,0 0 0 0 0,-1 0 0 0 0,0 1 1 0 0,2 6 16 0 0,-9-16-1 0 0,45 88-3798 0 0,-32-80-146 0 0,-9-8 2708 0 0</inkml:trace>
  <inkml:trace contextRef="#ctx0" brushRef="#br0" timeOffset="281.46">1107 464 1696 0 0,'14'9'4432'0'0,"18"31"-4104"0"0,60 65 340 0 0,-19-47-3034 0 0,-57-50 1484 0 0,-1-4 38 0 0</inkml:trace>
  <inkml:trace contextRef="#ctx0" brushRef="#br0" timeOffset="549.153">1648 436 2560 0 0,'-32'31'3938'0'0,"-40"58"-2599"0"0,40-31-949 0 0,2 1 0 0 0,2 1-1 0 0,3 2 1 0 0,3 0-1 0 0,3 1 1 0 0,-3 26-390 0 0,-31 53-1350 0 0,50-138 1071 0 0,0 0-1 0 0,0 0 1 0 0,0 0 0 0 0,0-1-1 0 0,-1 0 1 0 0,1 1-1 0 0,-1-1 1 0 0,0 0 0 0 0,0-1-1 0 0,0 1 1 0 0,0-1-1 0 0,-1 0 1 0 0,1 0-1 0 0,-1 0 1 0 0,1 0 0 0 0,-1-1-1 0 0,0 0 1 0 0,1 0-1 0 0,-3 0 280 0 0,-6 0-1204 0 0</inkml:trace>
  <inkml:trace contextRef="#ctx0" brushRef="#br0" timeOffset="809.652">858 399 2188 0 0,'-13'13'272'0'0,"1"1"0"0"0,0 0 0 0 0,1 0 0 0 0,0 1 1 0 0,1 0-1 0 0,1 1 0 0 0,0 0 0 0 0,1 1 0 0 0,1-1 0 0 0,1 2 0 0 0,0-1 0 0 0,1 1 0 0 0,1-1 0 0 0,1 1 0 0 0,1 1 0 0 0,0-1 0 0 0,1 0 0 0 0,1 0 0 0 0,1 14-272 0 0,4 0 106 0 0,2-1 0 0 0,0 1 0 0 0,2-1-1 0 0,2 0 1 0 0,1-1 0 0 0,1 0-1 0 0,1-1 1 0 0,1-1 0 0 0,2 0 0 0 0,1-1-1 0 0,1-1 1 0 0,2-1 0 0 0,0-1-1 0 0,17 15-105 0 0,-24-26-381 0 0,0 0 0 0 0,1 0-1 0 0,0-2 1 0 0,1 0-1 0 0,0 0 1 0 0,1-2 0 0 0,0 0-1 0 0,1-1 1 0 0,0-1-1 0 0,0 0 1 0 0,0-2-1 0 0,1 0 1 0 0,0-1 0 0 0,7 1 381 0 0,-1-5-1282 0 0</inkml:trace>
  <inkml:trace contextRef="#ctx0" brushRef="#br0" timeOffset="1072.413">1877 219 2184 0 0,'21'30'405'0'0,"-2"1"0"0"0,-1 0 1 0 0,-1 1-1 0 0,-2 1 0 0 0,-1 1 0 0 0,-2 0 0 0 0,-1 0 0 0 0,-2 1 0 0 0,-1 0 1 0 0,-2 1-1 0 0,-2 0 0 0 0,-1 0 0 0 0,-1 0 0 0 0,-3 19-405 0 0,1-33 111 0 0,0 1 0 0 0,-2-1-1 0 0,-1 0 1 0 0,0 0 0 0 0,-2 0 0 0 0,-1 0-1 0 0,0 0 1 0 0,-2-1 0 0 0,-6 13-111 0 0,-101 120-829 0 0,10-97-3263 0 0,87-56 2872 0 0,-1-1-8 0 0</inkml:trace>
  <inkml:trace contextRef="#ctx0" brushRef="#br0" timeOffset="1401.909">2720 1 1616 0 0,'22'28'503'0'0,"-1"2"-1"0"0,-1 0 0 0 0,-2 1 1 0 0,-1 1-1 0 0,-1 0 1 0 0,-2 1-1 0 0,-1 1 1 0 0,-2 1-1 0 0,3 18-502 0 0,-6-30 218 0 0,9 33 263 0 0,-3 0-1 0 0,-1 0 1 0 0,-4 1 0 0 0,-1 0-1 0 0,-2 53-480 0 0,-6-90 100 0 0,-1 1 0 0 0,-1-1 0 0 0,-1 1-1 0 0,0-1 1 0 0,-2 0 0 0 0,0 0 0 0 0,-2-1-1 0 0,-7 17-99 0 0,11-28 37 0 0,-8 19-43 0 0,-1-1 1 0 0,-1 0 0 0 0,-1-1 0 0 0,-1 0 0 0 0,-2-1 0 0 0,0-1 0 0 0,-2-1 0 0 0,0 0-1 0 0,-13 10 6 0 0,11-13-468 0 0,-1 0 0 0 0,-1-2 0 0 0,0-1 0 0 0,-1 0 0 0 0,-1-2 0 0 0,0-1 0 0 0,-1-1 0 0 0,-1-1 1 0 0,1-1-1 0 0,-2-1 0 0 0,1-2 0 0 0,-1-1 0 0 0,0-1 0 0 0,-1-1 0 0 0,0-1 468 0 0,-39-2-1116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2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634 228 1088 0 0,'8'14'3366'0'0,"-15"26"-2595"0"0,5-32-421 0 0,-82 292 2592 0 0,48-189-3752 0 0,-27-74-3717 0 0,53-37 3387 0 0</inkml:trace>
  <inkml:trace contextRef="#ctx0" brushRef="#br0" timeOffset="264.717">278 310 2628 0 0,'22'-9'4813'0'0,"24"33"-4489"0"0,-31-15 110 0 0,84 44 85 0 0,-29-18-836 0 0,-3 3 0 0 0,-1 3-1 0 0,-2 3 1 0 0,9 11 317 0 0,-36-10-4977 0 0,-37-45 3653 0 0</inkml:trace>
  <inkml:trace contextRef="#ctx0" brushRef="#br0" timeOffset="543.834">250 170 1688 0 0,'-13'2'216'0'0,"0"1"0"0"0,1 0 0 0 0,-1 1 0 0 0,1 0 1 0 0,0 1-1 0 0,0 0 0 0 0,1 1 0 0 0,0 1 0 0 0,0-1 0 0 0,0 2 0 0 0,1 0 0 0 0,0 0 0 0 0,0 1 0 0 0,1 0 0 0 0,0 0 0 0 0,0 1 0 0 0,1 0 0 0 0,1 1 0 0 0,0 0 1 0 0,0 0-1 0 0,1 0 0 0 0,1 1 0 0 0,0 0 0 0 0,0 0 0 0 0,1 1 0 0 0,1-1 0 0 0,-2 10-216 0 0,5 3 103 0 0,1 0 0 0 0,1 1 0 0 0,2-1 0 0 0,0 0 0 0 0,2-1-1 0 0,0 1 1 0 0,2-1 0 0 0,1 0 0 0 0,0-1 0 0 0,2 0 0 0 0,1 0 0 0 0,1-1 0 0 0,0-1 0 0 0,2 0 0 0 0,15 17-103 0 0,-13-18-332 0 0,1 0 0 0 0,1-2 0 0 0,0 0-1 0 0,2-1 1 0 0,0-1 0 0 0,0-1 0 0 0,2-1 0 0 0,0-1 0 0 0,21 9 332 0 0,44 2-2356 0 0,-43-21 1151 0 0</inkml:trace>
  <inkml:trace contextRef="#ctx0" brushRef="#br0" timeOffset="824.13">758 6 2000 0 0,'7'-1'138'0'0,"-1"-1"1"0"0,1 1-1 0 0,-1 0 0 0 0,1 1 0 0 0,0-1 1 0 0,-1 2-1 0 0,1-1 0 0 0,-1 0 0 0 0,1 1 0 0 0,-1 0 1 0 0,1 1-1 0 0,-1 0 0 0 0,1 0 0 0 0,-1 0 1 0 0,0 1-1 0 0,0-1 0 0 0,0 1 0 0 0,-1 1 0 0 0,1-1 1 0 0,-1 1-1 0 0,1 0 0 0 0,-1 0 0 0 0,0 1 1 0 0,-1 0-1 0 0,3 2-138 0 0,24 25 251 0 0,0 2 1 0 0,-2 1-1 0 0,-2 1 1 0 0,-1 1-1 0 0,-2 2 1 0 0,-2 0-1 0 0,-1 2 1 0 0,-2 0-1 0 0,-2 1 1 0 0,-2 1-1 0 0,-2 0 1 0 0,-1 1-1 0 0,-3 0 0 0 0,-1 1 1 0 0,-3 0-1 0 0,-1 0 1 0 0,-3 37-252 0 0,-2-65 60 0 0,0 0 1 0 0,-2-1-1 0 0,0 1 1 0 0,-1-1-1 0 0,0 0 1 0 0,-2 0-1 0 0,0 0 1 0 0,0-1-1 0 0,-2 0 1 0 0,0 0-1 0 0,0-1 1 0 0,-6 6-61 0 0,8-11-88 0 0,0 0 0 0 0,0-1 0 0 0,-1 0 1 0 0,-1 0-1 0 0,1-1 0 0 0,-1 0 0 0 0,0-1 0 0 0,-1 1 1 0 0,0-1-1 0 0,0-1 0 0 0,0 0 0 0 0,0 0 0 0 0,-1-1 0 0 0,-2 1 88 0 0,6-4-219 0 0,1 1-1 0 0,-1-1 0 0 0,1 0 1 0 0,-1-1-1 0 0,0 1 0 0 0,1-1 1 0 0,-1 0-1 0 0,0 0 0 0 0,1-1 1 0 0,-1 0-1 0 0,0 0 0 0 0,1 0 1 0 0,-1-1-1 0 0,1 0 0 0 0,0 0 0 0 0,-1 0 1 0 0,1-1-1 0 0,0 1 0 0 0,0-1 1 0 0,0 0-1 0 0,1-1 0 0 0,-1 1 1 0 0,1-1-1 0 0,0 0 0 0 0,0 0 1 0 0,-3-4 219 0 0,-12-19-1192 0 0</inkml:trace>
  <inkml:trace contextRef="#ctx0" brushRef="#br0" timeOffset="1152.078">1452 630 2356 0 0,'61'-42'9302'0'0,"-57"39"-7745"0"0,4-5-3587 0 0,-3-2-5784 0 0,-5 8 6619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0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1856 0 0,'-4'0'5819'0'0,"34"1"-4947"0"0,48 7-47 0 0,-55-8-676 0 0,0 2 1 0 0,0 1-1 0 0,0 1 1 0 0,0 0 0 0 0,-1 2-1 0 0,0 1 1 0 0,0 1-1 0 0,0 0 1 0 0,6 5-150 0 0,-26-12 15 0 0,1 1-1 0 0,0 0 1 0 0,0-1 0 0 0,-1 1 0 0 0,1 0 0 0 0,-1 0 0 0 0,0 0 0 0 0,0 1 0 0 0,0-1 0 0 0,0 0 0 0 0,0 1 0 0 0,0-1 0 0 0,0 1-1 0 0,-1 0 1 0 0,1 0 0 0 0,-1-1 0 0 0,0 1 0 0 0,0 0 0 0 0,0 0 0 0 0,0 0 0 0 0,-1 0 0 0 0,1 1 0 0 0,-1-1 0 0 0,0 0 0 0 0,0 0-1 0 0,0 0 1 0 0,0 0 0 0 0,0 0 0 0 0,-1 0 0 0 0,1 0 0 0 0,-1 1 0 0 0,0-1 0 0 0,0-1 0 0 0,0 1 0 0 0,0 0 0 0 0,-1 0 0 0 0,1 0-1 0 0,-2 1-14 0 0,-82 103 268 0 0,64-85-208 0 0,-152 138-1038 0 0,180-161-4152 0 0,28-20 2211 0 0,-15 5 1614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2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 1236 0 0,'-29'12'318'0'0,"1"2"0"0"0,0 1 0 0 0,1 1 0 0 0,0 1 1 0 0,1 1-1 0 0,2 2 0 0 0,0 1 0 0 0,1 0 0 0 0,0 2 0 0 0,2 0 0 0 0,1 2 0 0 0,1 0 0 0 0,2 1 0 0 0,0 1 0 0 0,1 0 1 0 0,2 2-1 0 0,1-1 0 0 0,1 2 0 0 0,2 0 0 0 0,1 0 0 0 0,1 0 0 0 0,0 6-318 0 0,10 79 609 0 0,8-78-539 0 0,0-1 0 0 0,3 0 1 0 0,1-1-1 0 0,1 0 1 0 0,2-1-1 0 0,1-1 0 0 0,2-1 1 0 0,1-1-1 0 0,2 0 0 0 0,0-2 1 0 0,2 0-1 0 0,2-2 0 0 0,0-1 1 0 0,2-1-1 0 0,0-1 0 0 0,29 16-70 0 0,122 68-1861 0 0,-46-76-2434 0 0,-105-35 3027 0 0,17-14 140 0 0</inkml:trace>
  <inkml:trace contextRef="#ctx0" brushRef="#br0" timeOffset="1058.641">1097 242 1096 0 0,'21'-16'447'0'0,"-16"13"-251"0"0,0 0 0 0 0,0-1 1 0 0,0 1-1 0 0,-1-1 0 0 0,1 0 0 0 0,-1 0 1 0 0,0-1-1 0 0,0 0 0 0 0,0 1 0 0 0,-1-1 0 0 0,1 0 1 0 0,-1-1-1 0 0,0 1 0 0 0,-1 0 0 0 0,0-1 1 0 0,0 0-1 0 0,0 1 0 0 0,0-1 0 0 0,-1 0 0 0 0,0 0 1 0 0,0 0-1 0 0,0-3-196 0 0,-4 3 24 0 0,0 1 0 0 0,0-1 0 0 0,-1 1 0 0 0,0 0 0 0 0,1-1 1 0 0,-2 2-1 0 0,1-1 0 0 0,-1 0 0 0 0,1 1 0 0 0,-1 0 0 0 0,-1 0 0 0 0,1 1 0 0 0,0-1 1 0 0,-1 1-1 0 0,0 0 0 0 0,1 1 0 0 0,-1-1 0 0 0,0 1 0 0 0,-1 0 0 0 0,1 1 0 0 0,0-1 1 0 0,-1 1-25 0 0,-9-2 21 0 0,-1 1 0 0 0,0 1 0 0 0,1 0 0 0 0,-1 1 0 0 0,0 1 0 0 0,1 1 0 0 0,-1 0 0 0 0,1 1 0 0 0,-1 1 0 0 0,1 0 0 0 0,0 1 0 0 0,1 1 0 0 0,-1 1-21 0 0,3-3 15 0 0,0 1 1 0 0,0 0-1 0 0,1 1 1 0 0,-1 1-1 0 0,1 0 1 0 0,1 1-1 0 0,0 0 1 0 0,0 0-1 0 0,0 1 1 0 0,1 1-1 0 0,1 0 1 0 0,0 0-1 0 0,0 1 1 0 0,1 0-1 0 0,0 0 1 0 0,1 1-1 0 0,0 0 1 0 0,1 0-1 0 0,0 1 1 0 0,1 0-1 0 0,0 0 1 0 0,1 0-1 0 0,0 6-15 0 0,4-15 17 0 0,1 0-1 0 0,-1 0 1 0 0,1 0-1 0 0,0 0 1 0 0,1 0 0 0 0,-1 0-1 0 0,1 0 1 0 0,-1 0 0 0 0,1-1-1 0 0,0 1 1 0 0,1-1-1 0 0,-1 1 1 0 0,1-1 0 0 0,-1 0-1 0 0,1 0 1 0 0,0 0 0 0 0,0 0-1 0 0,0-1 1 0 0,1 1-1 0 0,-1-1 1 0 0,0 1 0 0 0,1-1-1 0 0,0-1 1 0 0,-1 1 0 0 0,1 0-1 0 0,0-1 1 0 0,0 0-1 0 0,0 0 1 0 0,0 0 0 0 0,1 0-17 0 0,129 14-218 0 0,-121-14 147 0 0,1-1 0 0 0,-1 0 1 0 0,1-2-1 0 0,-1 1 1 0 0,0-2-1 0 0,1 0 0 0 0,-1 0 1 0 0,0-1-1 0 0,-1-1 0 0 0,1 0 1 0 0,-1-1-1 0 0,0 0 1 0 0,0-1-1 0 0,0 0 71 0 0,-9 2 19 0 0,1 1 0 0 0,-1-1 0 0 0,0 0 0 0 0,0 0 0 0 0,-1 0 0 0 0,0-1 0 0 0,1 1 0 0 0,-2 0 0 0 0,1-1 0 0 0,-1 0 0 0 0,0 1 0 0 0,0-1 0 0 0,0 0 0 0 0,-1 1 0 0 0,0-1 0 0 0,0 0 0 0 0,0 0 0 0 0,-1 1 0 0 0,0-1 0 0 0,0-1-19 0 0,0-24 1329 0 0,1 30-1208 0 0,-3-2-88 0 0,80 200 455 0 0,-53-126-200 0 0,-3 1 1 0 0,-3 0-1 0 0,-3 2 0 0 0,-4-1 0 0 0,-3 2 0 0 0,-3-1 0 0 0,-4 26-288 0 0,0-90 87 0 0,-1 0 0 0 0,-1 0 0 0 0,0 0 0 0 0,0 0 0 0 0,-1 0 0 0 0,0 0 0 0 0,0 0 0 0 0,-2-1 0 0 0,1 1 0 0 0,-1-1 0 0 0,0 0 0 0 0,-1 0 0 0 0,0 0 0 0 0,0-1 0 0 0,-1 0 0 0 0,0 0 0 0 0,-1 0 0 0 0,1-1 0 0 0,-1 0 0 0 0,-1 0 0 0 0,0-1 0 0 0,0 1 0 0 0,0-2 0 0 0,0 1 0 0 0,-6 1-87 0 0,7-8 3 0 0,-1-2 0 0 0,1 1 1 0 0,0-1-1 0 0,0 0 0 0 0,0 0 0 0 0,0-1 0 0 0,1 0 0 0 0,0 0 1 0 0,-1-1-1 0 0,2 1 0 0 0,-1-2 0 0 0,0 1 0 0 0,1 0 0 0 0,0-1 0 0 0,0 0 1 0 0,1 0-1 0 0,0-1 0 0 0,0 1 0 0 0,0-1 0 0 0,1 0 0 0 0,0 0 0 0 0,0 0 1 0 0,0 0-1 0 0,1 0 0 0 0,0-1-3 0 0,-7-18-198 0 0,1-1-1 0 0,1 0 1 0 0,1 0 0 0 0,1-1 0 0 0,2 1 0 0 0,1-1-1 0 0,1-16 199 0 0,3 22-223 0 0,1 0 0 0 0,0 1 0 0 0,2 0 0 0 0,1 0 0 0 0,1 0 0 0 0,0 1 0 0 0,2 0 0 0 0,0 0 0 0 0,1 1-1 0 0,1 0 1 0 0,1 1 0 0 0,0 0 0 0 0,2 1 0 0 0,0 0 0 0 0,4-3 223 0 0,158-137-5610 0 0,-140 133 4364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7:2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68 224 956 0 0,'5'-41'2617'0'0,"29"-13"829"0"0,-29 51-2052 0 0,-9 35-1412 0 0,-77 391 290 0 0,54-87-106 0 0,28-330-128 0 0,-1 0-1 0 0,1-1 0 0 0,0 1 0 0 0,1 0 0 0 0,-1-1 0 0 0,1 1 0 0 0,0-1 0 0 0,0 0 1 0 0,1 1-1 0 0,0-1 0 0 0,0 0 0 0 0,0-1 0 0 0,0 1 0 0 0,1 0 0 0 0,0-1 0 0 0,0 0 1 0 0,0 0-1 0 0,0 0 0 0 0,1 0 0 0 0,0-1 0 0 0,-1 0 0 0 0,1 0 0 0 0,0 0 0 0 0,1 0 0 0 0,-1-1 1 0 0,0 0-1 0 0,1 0 0 0 0,-1-1 0 0 0,1 1 0 0 0,0-1 0 0 0,-1 0 0 0 0,1-1 0 0 0,0 1 1 0 0,3-1-38 0 0,232 2 738 0 0,-71-21-605 0 0,-158 18-217 0 0,15-8-1554 0 0,-34-10-2944 0 0,-5 5 3233 0 0,0-2 31 0 0</inkml:trace>
  <inkml:trace contextRef="#ctx0" brushRef="#br0" timeOffset="310.268">38 532 1344 0 0,'-15'-10'4512'0'0,"39"6"-2954"0"0,-13 2-1668 0 0,524-43 2144 0 0,-451 40-3887 0 0,-80-2-2612 0 0,-4 7 3389 0 0</inkml:trace>
  <inkml:trace contextRef="#ctx0" brushRef="#br0" timeOffset="666.739">80 69 1544 0 0,'0'-12'4600'0'0,"54"-4"-4079"0"0,-50 15-304 0 0,102-16 137 0 0,1 5 1 0 0,0 4-1 0 0,1 5 1 0 0,4 5-355 0 0,-55-2-647 0 0,-56 0 359 0 0,11 13-2143 0 0,4-2 321 0 0,-14-10 878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2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2540 0 0,'4'-3'5481'0'0,"273"-6"-3688"0"0,-99-11-6713 0 0,-168 18 3686 0 0,-8 1 74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2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1844 0 0,'23'7'752'0'0,"5"1"-108"0"0,2-4-16 0 0,8 1-80 0 0,-3-4 4 0 0,8 1-100 0 0,-6 3-79 0 0,8-2-1 0 0,-3-1-88 0 0,3-2-340 0 0,-24 0 12 0 0,15 0-1117 0 0,-1 0-215 0 0,3 0 240 0 0,29-18 24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2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6 164 1392 0 0,'-5'-32'3705'0'0,"50"-18"-2727"0"0,-31 40-849 0 0,1 0 1 0 0,0 1-1 0 0,1 1 1 0 0,0 0 0 0 0,0 1-1 0 0,0 1 1 0 0,1 0 0 0 0,0 2-1 0 0,1-1 1 0 0,-1 2-1 0 0,1 1 1 0 0,-1 0 0 0 0,1 1-1 0 0,3 1-129 0 0,-16 0 7 0 0,0 0 0 0 0,0 0-1 0 0,0 0 1 0 0,-1 1 0 0 0,1 0-1 0 0,0 0 1 0 0,-1 0 0 0 0,1 1 0 0 0,0-1-1 0 0,-1 1 1 0 0,0 0 0 0 0,1 0-1 0 0,-1 1 1 0 0,0-1 0 0 0,0 1-1 0 0,-1 0 1 0 0,1 0 0 0 0,0 1-1 0 0,-1-1 1 0 0,0 1 0 0 0,0-1-1 0 0,0 1 1 0 0,0 0 0 0 0,0 0-1 0 0,-1 0 1 0 0,0 1 0 0 0,0-1 0 0 0,0 0-1 0 0,0 1 1 0 0,-1-1 0 0 0,0 1-1 0 0,0 0 1 0 0,0 0 0 0 0,0-1-1 0 0,-1 1 1 0 0,0 3-7 0 0,1 5 0 0 0,-1 1 1 0 0,0 0-1 0 0,-1-1 0 0 0,-1 1 0 0 0,0-1 1 0 0,0 1-1 0 0,-2-1 0 0 0,0 0 0 0 0,0 0 0 0 0,-1 0 1 0 0,-6 10-1 0 0,-4 0 203 0 0,-2-1 0 0 0,0-1 1 0 0,-1 0-1 0 0,-1-1 1 0 0,-1-1-1 0 0,-1-1 0 0 0,-11 7-203 0 0,-41 38 1030 0 0,74-61-1001 0 0,1-1 0 0 0,-1 1 0 0 0,1-1 0 0 0,-1 1 0 0 0,1-1 0 0 0,-1 1 0 0 0,1-1 0 0 0,0 0 0 0 0,0 0 0 0 0,0 0 0 0 0,0 0 0 0 0,0 0 1 0 0,0 0-1 0 0,0 0 0 0 0,0-1 0 0 0,0 1 0 0 0,0-1 0 0 0,0 0 0 0 0,0 1 0 0 0,0-1 0 0 0,0 0 0 0 0,1 0 0 0 0,-1 0 0 0 0,0-1 0 0 0,0 1 0 0 0,0 0 1 0 0,0-1-1 0 0,0 1 0 0 0,0-1 0 0 0,1 0-29 0 0,-1 1 24 0 0,214-26-864 0 0,-192 22-224 0 0,0-1 1 0 0,-1-2-1 0 0,1 0 1 0 0,-1-2-1 0 0,-1 0 0 0 0,0-2 1 0 0,16-9 1063 0 0,-15 6-1233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3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2252 0 0,'7'2'207'0'0,"0"1"0"0"0,0 0-1 0 0,-1 0 1 0 0,0 0 0 0 0,1 1 0 0 0,-1-1-1 0 0,0 2 1 0 0,-1-1 0 0 0,1 1-1 0 0,-1 0 1 0 0,0 0 0 0 0,0 0 0 0 0,-1 1-1 0 0,1-1 1 0 0,-1 1 0 0 0,0 0-1 0 0,-1 1 1 0 0,1-1 0 0 0,-1 0 0 0 0,2 8-207 0 0,-3-9 67 0 0,0-1 1 0 0,0 1-1 0 0,-1 0 0 0 0,1 0 1 0 0,-1 0-1 0 0,0 0 1 0 0,0 0-1 0 0,-1 0 1 0 0,0 1-1 0 0,0-1 1 0 0,0 0-1 0 0,0 0 1 0 0,-1 0-1 0 0,0 0 1 0 0,0 0-1 0 0,0 0 0 0 0,0 0 1 0 0,-1 0-1 0 0,0 0 1 0 0,0 0-1 0 0,-1-1 1 0 0,1 1-1 0 0,-1-1 1 0 0,0 1-1 0 0,0-1 1 0 0,0 0-1 0 0,-1 0 1 0 0,0 0-68 0 0,-122 81-72 0 0,118-80-3 0 0,7-4-60 0 0,0 0-1 0 0,0-1 1 0 0,-1 1 0 0 0,1 0 0 0 0,0 0 0 0 0,-1 0 0 0 0,1-1 0 0 0,-1 1-1 0 0,1-1 1 0 0,0 1 0 0 0,-1-1 0 0 0,1 1 0 0 0,-1-1 0 0 0,1 0-1 0 0,-1 0 1 0 0,1 0 0 0 0,-1 0 0 0 0,0 0 0 0 0,1 0 0 0 0,-1 0 0 0 0,1 0-1 0 0,-1-1 1 0 0,1 1 0 0 0,-1 0 0 0 0,1-1 0 0 0,0 0 0 0 0,-1 1-1 0 0,1-1 1 0 0,0 0 0 0 0,-1 1 0 0 0,1-1 0 0 0,0 0 0 0 0,0 0 0 0 0,-1 0-1 0 0,1 0 1 0 0,0 0 0 0 0,0-1 0 0 0,0 1 135 0 0,-1-11-1245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3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16 791 1060 0 0,'8'3'7240'0'0,"7"-2"-3947"0"0,43-1-4354 0 0,-38 0 1852 0 0,220-29-1004 0 0,-224 27 140 0 0,0 0 0 0 0,0-1 0 0 0,0-1 1 0 0,0 0-1 0 0,-1-1 0 0 0,0-1 0 0 0,0-1 0 0 0,0 0 0 0 0,-1-1 0 0 0,0 0 0 0 0,0-1 0 0 0,10-9 73 0 0,-23 15-36 0 0,-1 1 1 0 0,1-1-1 0 0,-1 0 1 0 0,0 1-1 0 0,0-1 1 0 0,0 0-1 0 0,0 0 1 0 0,0 1-1 0 0,-1-1 1 0 0,1 0-1 0 0,-1 1 1 0 0,0-1-1 0 0,1 0 1 0 0,-1 1-1 0 0,0-1 1 0 0,-1 1-1 0 0,1 0 1 0 0,0-1-1 0 0,-1 1 1 0 0,1 0-1 0 0,-1 0 1 0 0,0-1-1 0 0,0 1 1 0 0,0 1-1 0 0,0-1 1 0 0,0 0-1 0 0,0 0 1 0 0,0 1-1 0 0,-1-1 1 0 0,1 1-1 0 0,0 0 1 0 0,-1 0-1 0 0,0 0 1 0 0,1 0-1 0 0,-1 0 1 0 0,1 0-1 0 0,-1 1 1 0 0,0-1-1 0 0,1 1 1 0 0,-1 0-1 0 0,0 0 1 0 0,0 0-1 0 0,1 0 1 0 0,-2 0 35 0 0,-16-5 1 0 0,0 0 1 0 0,1 2 0 0 0,-2 0-1 0 0,1 1 1 0 0,0 1 0 0 0,0 0-1 0 0,-1 2 1 0 0,1 1-1 0 0,0 0 1 0 0,0 1 0 0 0,0 2-1 0 0,0 0 1 0 0,1 1 0 0 0,0 0-1 0 0,0 2 1 0 0,0 0-1 0 0,1 1 1 0 0,0 1 0 0 0,1 1-1 0 0,0 1 1 0 0,1 0 0 0 0,1 1-1 0 0,-2 2-1 0 0,12-9 18 0 0,1 0 0 0 0,0 0 0 0 0,0 1 0 0 0,0-1 0 0 0,1 1 0 0 0,0 0 0 0 0,1 0 0 0 0,-1 0 0 0 0,1 0 0 0 0,1 1 0 0 0,-1-1 0 0 0,1 1-1 0 0,1-1 1 0 0,-1 1 0 0 0,1-1 0 0 0,1 1 0 0 0,-1-1 0 0 0,1 0 0 0 0,1 1 0 0 0,-1-1 0 0 0,1 0 0 0 0,0 1 0 0 0,1-1 0 0 0,0 0 0 0 0,0-1 0 0 0,0 1 0 0 0,1 0 0 0 0,0-1 0 0 0,0 0 0 0 0,1 0 0 0 0,0 0-1 0 0,0-1 1 0 0,0 1 0 0 0,0-1 0 0 0,1 0 0 0 0,0-1 0 0 0,0 1 0 0 0,1-1-18 0 0,11 8-83 0 0,-1 0 0 0 0,1-2-1 0 0,1 0 1 0 0,0-1 0 0 0,0-1 0 0 0,1-1 0 0 0,0-1-1 0 0,0 0 1 0 0,1-2 0 0 0,0 0 0 0 0,6-1 83 0 0,-9-1-480 0 0,1-1 0 0 0,0 0 0 0 0,0-2 0 0 0,-1 0 0 0 0,1-1 0 0 0,-1-1 0 0 0,1-1 0 0 0,-1 0 0 0 0,0-2 0 0 0,0 0 0 0 0,-1-1 0 0 0,13-7 480 0 0,5-7-1209 0 0</inkml:trace>
  <inkml:trace contextRef="#ctx0" brushRef="#br0" timeOffset="279.15">331 238 1172 0 0,'-3'0'1308'0'0,"-1"0"-348"0"0,2 0-92 0 0,0 0-128 0 0,4 0-87 0 0,4 0-149 0 0,15-8 8 0 0,7 6-76 0 0,3-1-176 0 0,10-2-200 0 0,-1 1-140 0 0,5-1 8 0 0,-2-1-720 0 0,5-1-605 0 0,-4 0 133 0 0,0-4 40 0 0,-3-3 16 0 0</inkml:trace>
  <inkml:trace contextRef="#ctx0" brushRef="#br0" timeOffset="904.458">763 51 1428 0 0,'6'-23'3827'0'0,"66"0"-2683"0"0,-66 21-1108 0 0,0 1 0 0 0,1 0 0 0 0,-1 1 0 0 0,0-1 0 0 0,0 1 0 0 0,1 0-1 0 0,-1 1 1 0 0,0-1 0 0 0,0 1 0 0 0,1 1 0 0 0,-1-1 0 0 0,0 1 0 0 0,0 0 0 0 0,-1 0-1 0 0,1 1 1 0 0,0 0 0 0 0,-1 0 0 0 0,1 0 0 0 0,-1 0 0 0 0,0 1 0 0 0,0 0 0 0 0,-1 0 0 0 0,1 1-1 0 0,-1-1 1 0 0,0 1 0 0 0,0 0 0 0 0,0 0 0 0 0,0 0 0 0 0,-1 0 0 0 0,0 1 0 0 0,0 0-1 0 0,-1-1 1 0 0,1 4-36 0 0,-2 3 50 0 0,0-1 1 0 0,-1 1-1 0 0,-1 0 0 0 0,0 0 0 0 0,0 0 0 0 0,-1 0 0 0 0,-1-1 0 0 0,0 1 0 0 0,0-1 0 0 0,-1 1 1 0 0,-1-1-1 0 0,0 0 0 0 0,0-1 0 0 0,-1 0 0 0 0,-1 1 0 0 0,1-2 0 0 0,-2 1 0 0 0,1-1 1 0 0,-1 0-1 0 0,-9 7-50 0 0,-31 47 593 0 0,109-59-1102 0 0,169-91-5281 0 0,-193 67 4570 0 0</inkml:trace>
  <inkml:trace contextRef="#ctx0" brushRef="#br0" timeOffset="1400.995">1341 15 928 0 0,'2'49'2672'0'0,"4"-41"-2588"0"0,-1 0 0 0 0,1 0 0 0 0,0-1 1 0 0,1 0-1 0 0,0 0 0 0 0,0-1 0 0 0,0 1 1 0 0,1-2-1 0 0,0 1 0 0 0,0-1 0 0 0,0 0 1 0 0,1-1-1 0 0,0 0 0 0 0,-1 0 1 0 0,2-1-1 0 0,-1 0 0 0 0,0-1 0 0 0,0 0 1 0 0,1 0-1 0 0,-1-1 0 0 0,1 0 0 0 0,0-1 1 0 0,-1 0-1 0 0,10-1-84 0 0,117-36 294 0 0,-132 36-271 0 0,0 0 0 0 0,0 0 0 0 0,0 0 0 0 0,0-1 0 0 0,0 1-1 0 0,0-1 1 0 0,0 0 0 0 0,-1 0 0 0 0,1-1 0 0 0,-1 1 0 0 0,1-1 0 0 0,-1 1 0 0 0,0-1 0 0 0,0 0 0 0 0,0-1 0 0 0,-1 1 0 0 0,1 0 0 0 0,-1-1-1 0 0,1 1 1 0 0,-1-1 0 0 0,0 0 0 0 0,-1 0 0 0 0,1 0 0 0 0,-1 0 0 0 0,1 0 0 0 0,-1 0 0 0 0,-1 0 0 0 0,1 0 0 0 0,0-1 0 0 0,-1 1 0 0 0,0-1-23 0 0,0 5 217 0 0,-2-31 1763 0 0,2 31-1972 0 0,1 0-1 0 0,-1 1 0 0 0,1-1 1 0 0,-1 1-1 0 0,1-1 1 0 0,-1 0-1 0 0,0 1 1 0 0,1-1-1 0 0,-1 1 1 0 0,0-1-1 0 0,1 1 0 0 0,-1-1 1 0 0,0 1-1 0 0,1-1 1 0 0,-1 1-1 0 0,0 0 1 0 0,0-1-1 0 0,0 1 0 0 0,0-1 1 0 0,0 1-1 0 0,1 0 1 0 0,-1-1-1 0 0,0 1 1 0 0,0-1-1 0 0,0 1 1 0 0,-1 0-1 0 0,1-1 0 0 0,0 1 1 0 0,0-1-1 0 0,0 1 1 0 0,0 0-1 0 0,0-1 1 0 0,-1 1-1 0 0,1-1 1 0 0,0 1-1 0 0,-1-1 0 0 0,1 1 1 0 0,0-1-1 0 0,-1 1 1 0 0,1-1-1 0 0,0 1 1 0 0,-1-1-1 0 0,1 0 0 0 0,-1 1 1 0 0,1-1-1 0 0,-1 0 1 0 0,1 1-1 0 0,-1-1 1 0 0,1 0-1 0 0,-1 1 1 0 0,0-1-1 0 0,1 0 0 0 0,-1 0 1 0 0,1 0-1 0 0,-1 0 1 0 0,1 0-1 0 0,-1 1 1 0 0,0-1-1 0 0,1 0 0 0 0,-1 0 1 0 0,0 0-1 0 0,1-1 1 0 0,-1 1-1 0 0,1 0 1 0 0,-1 0-1 0 0,0 0-7 0 0,13 66 223 0 0,-11-62-201 0 0,9 42 106 0 0,-1 1-1 0 0,-3 0 0 0 0,-2 1 1 0 0,-2-1-1 0 0,-2 1 0 0 0,-3 10-127 0 0,2-42 64 0 0,-1 0 0 0 0,-1 0 0 0 0,0 0 1 0 0,-1-1-1 0 0,0 1 0 0 0,-2-1 0 0 0,0 0 0 0 0,0 0 0 0 0,-1-1 0 0 0,-1 0 0 0 0,-1 0 0 0 0,0-1 0 0 0,0 0 0 0 0,-2 0 0 0 0,1-1 0 0 0,-2-1 1 0 0,1 0-1 0 0,-2 0 0 0 0,-8 5-64 0 0,19-14 2 0 0,-1 1 0 0 0,1-1 1 0 0,-1 0-1 0 0,0 0 0 0 0,0 0 1 0 0,0 0-1 0 0,0-1 0 0 0,0 1 1 0 0,-1-1-1 0 0,1 0 0 0 0,0 0 1 0 0,-1 0-1 0 0,1 0 0 0 0,-1 0 1 0 0,1-1-1 0 0,0 0 0 0 0,-1 1 1 0 0,1-1-1 0 0,-1-1 0 0 0,1 1 1 0 0,-1 0-1 0 0,1-1 0 0 0,-1 0 1 0 0,1 0-1 0 0,-1 0 0 0 0,1 0 1 0 0,0 0-1 0 0,0-1 0 0 0,0 1 1 0 0,0-1-1 0 0,0 0 0 0 0,0 0 1 0 0,0 0-1 0 0,0 0 0 0 0,1-1 1 0 0,-1 1-1 0 0,1-1 0 0 0,0 0 1 0 0,0 1-1 0 0,0-1 0 0 0,0 0 1 0 0,0 0-1 0 0,0 0 0 0 0,1-1 1 0 0,-1 1-1 0 0,1-1-2 0 0,-2-12-198 0 0,1 0 1 0 0,0 0-1 0 0,1 0 0 0 0,1 0 0 0 0,1 0 1 0 0,0 0-1 0 0,1 0 0 0 0,1 0 0 0 0,0 0 1 0 0,1 1-1 0 0,1-1 0 0 0,0 1 0 0 0,1 0 1 0 0,1 0-1 0 0,0 1 0 0 0,1 0 1 0 0,1 0-1 0 0,0 1 0 0 0,5-6 198 0 0,145-137-4251 0 0,-116 124 3038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2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3 668 1472 0 0,'5'6'7587'0'0,"2"1"-7555"0"0,0 0 0 0 0,0-1-1 0 0,0 0 1 0 0,1 0 0 0 0,0-1 0 0 0,0 0 0 0 0,1 0 0 0 0,-1-1-1 0 0,1 0 1 0 0,0-1 0 0 0,0 0 0 0 0,0 0 0 0 0,0-1 0 0 0,1 0-1 0 0,-1-1 1 0 0,9 1-32 0 0,101 5 318 0 0,-95-7-308 0 0,0-1-1 0 0,0-1 1 0 0,-1-2-1 0 0,1 0 1 0 0,-1-1 0 0 0,0-1-1 0 0,0-1 1 0 0,-1-2-1 0 0,20-9-9 0 0,-40 18-22 0 0,0-1 0 0 0,-1 0 0 0 0,1 0 0 0 0,0 0 0 0 0,0 0 0 0 0,-1 0 0 0 0,1 0 0 0 0,-1 0 0 0 0,1 0 0 0 0,-1-1 0 0 0,1 1 0 0 0,-1-1 0 0 0,0 1 0 0 0,1-1 0 0 0,-1 1 0 0 0,0-1 0 0 0,0 0 0 0 0,0 0-1 0 0,-1 1 1 0 0,1-1 0 0 0,0 0 0 0 0,-1 0 0 0 0,1 0 0 0 0,-1 0 0 0 0,0 0 0 0 0,1 0 0 0 0,-1 0 0 0 0,0 0 0 0 0,0 0 0 0 0,0 0 0 0 0,0 0 0 0 0,-1 1 0 0 0,1-1 0 0 0,-1 0 0 0 0,1 0 0 0 0,-1 0 0 0 0,1 0 0 0 0,-1 0 0 0 0,0 0 0 0 0,0 1 0 0 0,0-1 0 0 0,0 0 0 0 0,0 1 0 0 0,0-1-1 0 0,-1 1 1 0 0,1-1 0 0 0,0 1 0 0 0,-1 0 0 0 0,1-1 0 0 0,-1 1 0 0 0,0 0 0 0 0,1 0 0 0 0,-1 0 0 0 0,0 0 0 0 0,-1 0 22 0 0,-102-48-350 0 0,84 46 355 0 0,0 0 0 0 0,0 2 0 0 0,0 0 0 0 0,0 1 0 0 0,-1 2 0 0 0,1 0 0 0 0,1 1 0 0 0,-1 1 0 0 0,0 0 0 0 0,1 2 0 0 0,-10 4-5 0 0,21-8 19 0 0,1 0 0 0 0,-1 0 0 0 0,1 1 0 0 0,0 0-1 0 0,0 1 1 0 0,0 0 0 0 0,0 0 0 0 0,1 1 0 0 0,-1-1-1 0 0,1 2 1 0 0,0-1 0 0 0,1 1 0 0 0,-1 0 0 0 0,1 0 0 0 0,0 1-1 0 0,1 0 1 0 0,-1 0 0 0 0,2 0 0 0 0,-1 1 0 0 0,1-1-1 0 0,0 1 1 0 0,0 0 0 0 0,1 1 0 0 0,0-1 0 0 0,1 0-1 0 0,0 1 1 0 0,0 0 0 0 0,0-1 0 0 0,1 1 0 0 0,1 0-1 0 0,0 0 1 0 0,0-1 0 0 0,0 1 0 0 0,1 0 0 0 0,1 0-1 0 0,-1-1 1 0 0,1 1 0 0 0,1-1 0 0 0,3 9-19 0 0,4-3-45 0 0,1 0 1 0 0,1 0-1 0 0,1-2 1 0 0,0 1-1 0 0,0-1 1 0 0,1-1-1 0 0,0 0 1 0 0,1-2-1 0 0,1 1 1 0 0,-1-2-1 0 0,1 0 1 0 0,1 0-1 0 0,0-2 0 0 0,0 0 1 0 0,0-1-1 0 0,0-1 1 0 0,1 0-1 0 0,-1-2 1 0 0,1 0-1 0 0,0-1 1 0 0,0 0-1 0 0,0-2 1 0 0,9-1 44 0 0,-9 2-345 0 0,0-2 0 0 0,0 0 1 0 0,0-1-1 0 0,-1 0 0 0 0,1-2 1 0 0,-1 0-1 0 0,0-1 0 0 0,0-1 0 0 0,0 0 1 0 0,-1-2-1 0 0,0 0 0 0 0,-1 0 1 0 0,10-9 344 0 0,4-7-1078 0 0</inkml:trace>
  <inkml:trace contextRef="#ctx0" brushRef="#br0" timeOffset="293.951">376 198 2308 0 0,'-11'7'4221'0'0,"35"-4"-2724"0"0,58-3-1378 0 0,-67 0 337 0 0,280-32-1258 0 0,-201 13-3341 0 0,-82 19 2979 0 0</inkml:trace>
  <inkml:trace contextRef="#ctx0" brushRef="#br0" timeOffset="838.933">940 2 1576 0 0,'11'-1'172'0'0,"1"1"-1"0"0,-1 0 1 0 0,1 0-1 0 0,-1 2 1 0 0,0-1 0 0 0,0 1-1 0 0,0 1 1 0 0,0 0-1 0 0,0 1 1 0 0,0 0 0 0 0,-1 0-1 0 0,1 1 1 0 0,-1 1-1 0 0,-1 0 1 0 0,1 0-1 0 0,-1 1 1 0 0,0 0 0 0 0,0 0-1 0 0,-1 1 1 0 0,0 0-1 0 0,-1 1 1 0 0,1 0 0 0 0,0 3-172 0 0,-5-8 25 0 0,-1 0 0 0 0,0-1 0 0 0,0 1 1 0 0,-1 0-1 0 0,1 0 0 0 0,-1 1 0 0 0,0-1 1 0 0,0 0-1 0 0,-1 0 0 0 0,1 0 0 0 0,-1 1 1 0 0,0-1-1 0 0,0 0 0 0 0,0 1 0 0 0,0-1 1 0 0,-1 0-1 0 0,0 0 0 0 0,0 1 1 0 0,0-1-1 0 0,0 0 0 0 0,-1 0 0 0 0,0 0 1 0 0,1 0-1 0 0,-1 0 0 0 0,-1-1 0 0 0,1 1 1 0 0,-1-1-1 0 0,1 1 0 0 0,-1-1 0 0 0,0 0 1 0 0,0 0-1 0 0,0 0 0 0 0,-1 0 0 0 0,1-1 1 0 0,-1 1-26 0 0,-134 78 832 0 0,4-40-261 0 0,132-41-663 0 0,-1-19-250 0 0,83-60-771 0 0,-36 52 882 0 0,2 1 0 0 0,0 3 1 0 0,2 1-1 0 0,1 3 0 0 0,0 2 0 0 0,16-2 231 0 0,13-7 262 0 0,-34 5 712 0 0,-163 75 1641 0 0,106-50-2495 0 0,1 0 0 0 0,-1 1 0 0 0,1 0-1 0 0,-1 1 1 0 0,1 0 0 0 0,1 1-1 0 0,0 0 1 0 0,0 1 0 0 0,0 0-1 0 0,1 1 1 0 0,0 0 0 0 0,0 1 0 0 0,1 0-1 0 0,1 0 1 0 0,0 1 0 0 0,0 0-1 0 0,1 0 1 0 0,0 1 0 0 0,-3 8-120 0 0,10-16-2 0 0,0 0 0 0 0,1 0 1 0 0,0 0-1 0 0,-1 0 0 0 0,1 0 1 0 0,0 0-1 0 0,1 0 0 0 0,-1 0 0 0 0,1-1 1 0 0,0 1-1 0 0,0-1 0 0 0,0 1 1 0 0,0-1-1 0 0,0 0 0 0 0,1 0 1 0 0,-1 0-1 0 0,1 0 0 0 0,0 0 1 0 0,0 0-1 0 0,0-1 0 0 0,0 0 0 0 0,1 1 1 0 0,-1-1-1 0 0,1 0 0 0 0,-1-1 1 0 0,1 1-1 0 0,0-1 0 0 0,-1 1 1 0 0,2-1 1 0 0,116 30-1573 0 0,-119-31 1502 0 0,211 16-6818 0 0,-186-16 5691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578 172 1140 0 0,'15'-2'818'0'0,"-8"-31"2616"0"0,1 24-3421 0 0,-8 9 2 0 0,-1 1 1 0 0,1-1 0 0 0,-1 0-1 0 0,1 0 1 0 0,-1 1-1 0 0,1-1 1 0 0,-1 0-1 0 0,0 0 1 0 0,1 0-1 0 0,-1 0 1 0 0,1 0-1 0 0,-1 0 1 0 0,0 0-1 0 0,1 0 1 0 0,-1 0-1 0 0,1 0 1 0 0,-1 0-1 0 0,1 0 1 0 0,-1 0-1 0 0,0 0 1 0 0,1-1-1 0 0,-1 1 1 0 0,1 0-1 0 0,-1 0 1 0 0,1-1-1 0 0,-1 1 1 0 0,1 0-1 0 0,-1-1 1 0 0,1 1-1 0 0,-1 0 1 0 0,1-1-1 0 0,0 1 1 0 0,-1-1-1 0 0,1 1 1 0 0,0-1-1 0 0,-1 1 1 0 0,1 0-1 0 0,0-1 1 0 0,-1 0 0 0 0,1 1-1 0 0,0-1 1 0 0,0 1-1 0 0,0-1 1 0 0,-1 1-1 0 0,1-1 1 0 0,0 1-1 0 0,0-1 1 0 0,0 0-1 0 0,0 1 1 0 0,0-1-1 0 0,0 1 1 0 0,0-1-1 0 0,0 0 1 0 0,0 1-1 0 0,1-1 1 0 0,-1 1-1 0 0,0-1-15 0 0,-12-1 29 0 0,0 0-1 0 0,0 1 1 0 0,0 0-1 0 0,-1 1 0 0 0,1 1 1 0 0,0 0-1 0 0,0 0 1 0 0,0 1-1 0 0,0 1 1 0 0,0 0-1 0 0,0 1 0 0 0,1 0 1 0 0,0 0-1 0 0,-1 1 1 0 0,2 1-1 0 0,-1 0 1 0 0,1 1-1 0 0,0 0 1 0 0,0 0-1 0 0,0 1 0 0 0,1 0 1 0 0,1 1-1 0 0,-6 6-28 0 0,3 8 93 0 0,2 1 1 0 0,0 1-1 0 0,2-1 0 0 0,0 1 0 0 0,2 0 0 0 0,1 1 1 0 0,1-1-1 0 0,1 1 0 0 0,1 0 0 0 0,2 0 0 0 0,0-1 1 0 0,2 1-1 0 0,0 0 0 0 0,2-1 0 0 0,1 0 0 0 0,1 0 0 0 0,1-1 1 0 0,1 0-1 0 0,1 0 0 0 0,2-1 0 0 0,2 3-93 0 0,-1 3 55 0 0,-2 1 0 0 0,-1 0 0 0 0,-1 0 0 0 0,-2 1 0 0 0,-1 0 0 0 0,-1 0 1 0 0,0 19-56 0 0,-5-43-193 0 0,-1 0 1 0 0,0-1 0 0 0,0 1 0 0 0,0-1 0 0 0,-1 1 0 0 0,0-1 0 0 0,0 0 0 0 0,0 1 0 0 0,-1-1 0 0 0,0 0-1 0 0,0-1 1 0 0,-1 1 0 0 0,0 0 0 0 0,1-1 0 0 0,-2 0 0 0 0,1 0 0 0 0,-1 0 0 0 0,0-1 0 0 0,0 1-1 0 0,0-1 1 0 0,0 0 0 0 0,-1-1 0 0 0,0 1 0 0 0,1-1 0 0 0,-1 0 0 0 0,-1-1 0 0 0,1 1 0 0 0,0-1 0 0 0,-1-1-1 0 0,1 1 1 0 0,-1-1 0 0 0,0 0 192 0 0,-11-1-1182 0 0</inkml:trace>
  <inkml:trace contextRef="#ctx0" brushRef="#br0" timeOffset="261.666">0 722 1652 0 0,'15'-16'4087'0'0,"29"5"-3578"0"0,-32 9-144 0 0,298-45-475 0 0,-166 30-3822 0 0,-101 10 2585 0 0</inkml:trace>
  <inkml:trace contextRef="#ctx0" brushRef="#br0" timeOffset="511.587">973 597 1480 0 0,'-103'169'4278'0'0,"44"55"-4156"0"0,43-205-2796 0 0,11-16 1452 0 0</inkml:trace>
  <inkml:trace contextRef="#ctx0" brushRef="#br0" timeOffset="760.536">669 697 1508 0 0,'40'-16'5982'0'0,"44"55"-5981"0"0,-73-32 428 0 0,139 95-273 0 0,-11-7-5168 0 0,-120-83 3768 0 0</inkml:trace>
  <inkml:trace contextRef="#ctx0" brushRef="#br0" timeOffset="931.964">1501 874 880 0 0,'-3'23'434'0'0,"0"-1"-1"0"0,-1 1 1 0 0,-2-1-1 0 0,0 0 1 0 0,-2-1 0 0 0,0 1-1 0 0,-1-1 1 0 0,-1-1-1 0 0,-8 12-433 0 0,-75 84-140 0 0,80-111-2519 0 0,13-5 2068 0 0</inkml:trace>
  <inkml:trace contextRef="#ctx0" brushRef="#br0" timeOffset="1118.013">1611 769 1316 0 0,'1'-1'105'0'0,"-1"1"0"0"0,1-1 0 0 0,-1 0 0 0 0,1 1 1 0 0,0-1-1 0 0,-1 0 0 0 0,1 1 0 0 0,0-1 0 0 0,0 1 0 0 0,-1-1 0 0 0,1 1 0 0 0,0 0 0 0 0,0-1 0 0 0,0 1 0 0 0,0 0 1 0 0,-1-1-1 0 0,1 1 0 0 0,0 0 0 0 0,0 0 0 0 0,0 0 0 0 0,0 0 0 0 0,0 0 0 0 0,0 0 0 0 0,0 0 0 0 0,0 0 0 0 0,-1 0 1 0 0,1 0-1 0 0,0 1 0 0 0,0-1 0 0 0,0 0 0 0 0,0 0 0 0 0,0 1 0 0 0,-1-1 0 0 0,1 1 0 0 0,0-1 0 0 0,0 1 0 0 0,-1-1 1 0 0,1 1-1 0 0,0-1 0 0 0,-1 1 0 0 0,1 0 0 0 0,0-1 0 0 0,-1 1 0 0 0,1 0 0 0 0,-1 0 0 0 0,1-1 0 0 0,-1 1 0 0 0,1 0 1 0 0,-1 0-1 0 0,0 0-105 0 0,9 9-87 0 0,7 5 189 0 0,84 70-712 0 0,-14-57-3165 0 0,-60-28 2498 0 0</inkml:trace>
  <inkml:trace contextRef="#ctx0" brushRef="#br0" timeOffset="1381.524">2113 722 1380 0 0,'-39'3'3446'0'0,"-41"57"-1412"0"0,62-30-1828 0 0,1 0 0 0 0,2 2 0 0 0,1 0 0 0 0,1 1 1 0 0,2 0-1 0 0,2 0 0 0 0,1 1 0 0 0,1 1 0 0 0,-1 27-206 0 0,-36 137-5213 0 0,35-173 3963 0 0</inkml:trace>
  <inkml:trace contextRef="#ctx0" brushRef="#br0" timeOffset="1813.498">2454 76 1804 0 0,'-15'6'106'0'0,"1"1"0"0"0,0 1 1 0 0,0 0-1 0 0,1 1 0 0 0,0 0 0 0 0,0 1 0 0 0,1 1 0 0 0,1 0 0 0 0,0 0 0 0 0,0 1 1 0 0,1 1-1 0 0,0 0 0 0 0,1 0 0 0 0,1 1 0 0 0,0 0 0 0 0,1 0 0 0 0,1 1 0 0 0,0 0 1 0 0,1 0-1 0 0,0 0 0 0 0,1 1 0 0 0,1-1 0 0 0,1 1 0 0 0,0 0 0 0 0,1 0 0 0 0,0 0 0 0 0,2 0 1 0 0,0 0-1 0 0,0 0 0 0 0,2 0 0 0 0,0 0 0 0 0,1-1 0 0 0,0 1 0 0 0,1-1 0 0 0,1 0 1 0 0,0-1-1 0 0,1 1 0 0 0,1-1 0 0 0,0 0 0 0 0,1-1 0 0 0,1 0 0 0 0,0-1 0 0 0,0 0 1 0 0,1 0-1 0 0,1-1 0 0 0,0 0 0 0 0,9 5-106 0 0,131 42-3698 0 0,-116-54 2276 0 0</inkml:trace>
  <inkml:trace contextRef="#ctx0" brushRef="#br0" timeOffset="2251.745">2673 269 1236 0 0,'1'0'78'0'0,"-1"0"0"0"0,1 0-1 0 0,0 0 1 0 0,0 0 0 0 0,0 0 0 0 0,0-1 0 0 0,0 1-1 0 0,0 0 1 0 0,0-1 0 0 0,-1 1 0 0 0,1 0-1 0 0,0-1 1 0 0,0 1 0 0 0,-1-1 0 0 0,1 1-1 0 0,0-1 1 0 0,0 1 0 0 0,-1-1 0 0 0,1 0 0 0 0,-1 1-1 0 0,1-1 1 0 0,0 0 0 0 0,-1 0 0 0 0,1 1-1 0 0,-1-1 1 0 0,0 0 0 0 0,1 0 0 0 0,-1 0-1 0 0,0 0 1 0 0,1 1 0 0 0,-1-1 0 0 0,0 0 0 0 0,0 0-1 0 0,0 0 1 0 0,0 0 0 0 0,0 0 0 0 0,0 0-1 0 0,0 0 1 0 0,0 0 0 0 0,0 1 0 0 0,0-1-1 0 0,0 0 1 0 0,-1 0 0 0 0,1 0 0 0 0,0 0 0 0 0,-1 0-1 0 0,1 1 1 0 0,0-1 0 0 0,-1 0 0 0 0,1 0-1 0 0,-1 0 1 0 0,0 1 0 0 0,1-1 0 0 0,-1 0 0 0 0,1 1-1 0 0,-1-1 1 0 0,0 1 0 0 0,0-1 0 0 0,1 1-1 0 0,-1-1 1 0 0,0 1 0 0 0,0-1 0 0 0,0 1-1 0 0,1 0 1 0 0,-1-1 0 0 0,0 1 0 0 0,0 0 0 0 0,0 0-78 0 0,77-12 142 0 0,-65 10-105 0 0,0 2 0 0 0,0-1 0 0 0,0 2 0 0 0,0-1 0 0 0,0 2 0 0 0,1-1 0 0 0,-1 1 1 0 0,-1 1-1 0 0,1 0 0 0 0,0 1 0 0 0,-1 0 0 0 0,9 4-37 0 0,-16-6 14 0 0,-1-1 0 0 0,1 1 1 0 0,-1-1-1 0 0,1 1 0 0 0,-1 0 0 0 0,1 0 1 0 0,-1 0-1 0 0,0 0 0 0 0,0 0 0 0 0,0 1 1 0 0,0-1-1 0 0,0 1 0 0 0,-1-1 0 0 0,1 1 1 0 0,-1 0-1 0 0,0-1 0 0 0,1 1 0 0 0,-1 0 1 0 0,-1 0-1 0 0,1 0 0 0 0,0 0 0 0 0,-1 0 1 0 0,1 0-1 0 0,-1 0 0 0 0,0 0 0 0 0,0 0 1 0 0,0 0-1 0 0,0 0 0 0 0,-1 0 0 0 0,1 0 1 0 0,-1 0-1 0 0,0 0 0 0 0,0 0 0 0 0,0 0 0 0 0,0 0 1 0 0,0 0-1 0 0,-1-1 0 0 0,1 1 0 0 0,-1-1 1 0 0,0 1-1 0 0,0-1 0 0 0,0 1 0 0 0,-1 0-14 0 0,-95 96 559 0 0,-120 14-635 0 0,216-113-606 0 0,12-23-1669 0 0,32-15-357 0 0,-17 19 1290 0 0</inkml:trace>
  <inkml:trace contextRef="#ctx0" brushRef="#br0" timeOffset="2514.356">3080 281 1496 0 0,'-34'16'836'0'0,"20"-11"-623"0"0,0 0-1 0 0,1 1 1 0 0,0 0 0 0 0,0 1-1 0 0,0 0 1 0 0,1 1 0 0 0,0 1-1 0 0,1 0 1 0 0,0 1 0 0 0,0 0-1 0 0,1 0 1 0 0,0 1 0 0 0,1 0-1 0 0,0 1 1 0 0,1 0 0 0 0,-4 7-213 0 0,12-16 1 0 0,-1 0 1 0 0,0 1 0 0 0,1-1-1 0 0,0 0 1 0 0,0 0 0 0 0,0 0-1 0 0,0 0 1 0 0,0 0 0 0 0,0 0-1 0 0,1 0 1 0 0,0 1 0 0 0,0-1-1 0 0,-1 0 1 0 0,2-1 0 0 0,-1 1-1 0 0,0 0 1 0 0,1 0 0 0 0,-1 0 0 0 0,1-1-1 0 0,0 1 1 0 0,0-1 0 0 0,0 1-1 0 0,0-1 1 0 0,0 0 0 0 0,0 0-1 0 0,1 0 1 0 0,-1 0 0 0 0,1 0-1 0 0,-1 0 1 0 0,1-1 0 0 0,0 1-1 0 0,0-1 1 0 0,0 0 0 0 0,0 0-1 0 0,0 0 1 0 0,0 0 0 0 0,2 0-2 0 0,115 21-3240 0 0,-98-22 2027 0 0</inkml:trace>
  <inkml:trace contextRef="#ctx0" brushRef="#br0" timeOffset="2698.198">3389 629 1392 0 0,'-7'23'736'0'0,"-5"-1"12"0"0,-3-2-148 0 0,-1 2-24 0 0,-3-4-108 0 0,-4 2 0 0 0,0-3-100 0 0,-2-2-63 0 0,0-2 3 0 0,0-6-16 0 0,4 1-184 0 0,8-1-12 0 0,-3-7-360 0 0,16 0-376 0 0,-9 0-653 0 0,-1-17 57 0 0,8 10 28 0 0</inkml:trace>
  <inkml:trace contextRef="#ctx0" brushRef="#br0" timeOffset="3305.249">3791 144 1256 0 0,'17'56'4956'0'0,"-12"-48"-4932"0"0,0 1-1 0 0,0-1 0 0 0,1 0 1 0 0,0-1-1 0 0,1 1 0 0 0,0-1 1 0 0,0 0-1 0 0,0-1 0 0 0,1 0 0 0 0,0 0 1 0 0,0-1-1 0 0,0 0 0 0 0,1 0 1 0 0,0-1-1 0 0,0 0 0 0 0,0 0 1 0 0,0-1-24 0 0,-3-1-25 0 0,-1 0 1 0 0,1 0 0 0 0,-1 0 0 0 0,1-1 0 0 0,-1 0 0 0 0,1 0-1 0 0,0 0 1 0 0,0-1 0 0 0,0 0 0 0 0,-1 0 0 0 0,1-1 0 0 0,0 1-1 0 0,0-1 1 0 0,-1 0 0 0 0,1-1 0 0 0,0 1 0 0 0,-1-1-1 0 0,0-1 1 0 0,1 1 0 0 0,-1 0 0 0 0,0-1 0 0 0,0 0 0 0 0,0-1-1 0 0,-1 1 1 0 0,1-1 0 0 0,-1 0 0 0 0,0 0 0 0 0,0 0 0 0 0,0 0-1 0 0,0-1 1 0 0,0 0 24 0 0,-4 1 40 0 0,0-1-1 0 0,0 1 1 0 0,-1 0 0 0 0,1-1-1 0 0,-1 1 1 0 0,0 0-1 0 0,0 0 1 0 0,0 0 0 0 0,-1 0-1 0 0,1 0 1 0 0,-1 0-1 0 0,0 0 1 0 0,0 1-1 0 0,0-1 1 0 0,-1 0 0 0 0,1 1-1 0 0,-1 0 1 0 0,0 0-1 0 0,0 0 1 0 0,0 0 0 0 0,-4-3-40 0 0,-13-18 1250 0 0,11 52-803 0 0,69 349 308 0 0,-64-364-735 0 0,0-1 0 0 0,-1 1 0 0 0,0-1 1 0 0,-1-1-1 0 0,0 1 0 0 0,-1-1 0 0 0,0 0 0 0 0,-1 0 1 0 0,0-1-1 0 0,0 0 0 0 0,-1-1 0 0 0,-1 1 0 0 0,0-2 1 0 0,0 1-1 0 0,0-2 0 0 0,-1 1 0 0 0,0-1 0 0 0,-1-1 1 0 0,1 0-1 0 0,-1-1 0 0 0,-6 2-20 0 0,-119 21 262 0 0,132-27-289 0 0,0-1 0 0 0,0 0 0 0 0,1 0 1 0 0,-1 0-1 0 0,0-1 0 0 0,0 1 0 0 0,0-1 0 0 0,1 0 0 0 0,-1-1 1 0 0,1 1-1 0 0,-1-1 0 0 0,1 0 0 0 0,-1 0 0 0 0,1 0 1 0 0,0-1-1 0 0,0 1 0 0 0,0-1 0 0 0,0 0 0 0 0,0 0 0 0 0,1-1 1 0 0,0 1-1 0 0,-1-1 0 0 0,1 1 0 0 0,0-1 0 0 0,1 0 0 0 0,-1 0 1 0 0,1-1-1 0 0,0 1 0 0 0,0 0 0 0 0,0-1 0 0 0,0 1 1 0 0,1-1-1 0 0,0 0 0 0 0,0 1 0 0 0,0-1 0 0 0,1 0 0 0 0,-1 0 1 0 0,1 0-1 0 0,0 1 0 0 0,0-1 0 0 0,1 0 0 0 0,0 0 0 0 0,0 0 27 0 0,10-19-590 0 0,1 0 0 0 0,1 0 0 0 0,1 1 0 0 0,1 1 0 0 0,2 0 0 0 0,0 1 0 0 0,1 1 0 0 0,1 1 0 0 0,12-10 590 0 0,12-6-1273 0 0</inkml:trace>
  <inkml:trace contextRef="#ctx0" brushRef="#br0" timeOffset="3570.553">4447 59 836 0 0,'114'-58'7041'0'0,"-98"90"-6193"0"0,-1 16-489 0 0,7 11-140 0 0,-2 2 1 0 0,-4 0-1 0 0,-2 1 0 0 0,-3 0 1 0 0,-2 1-1 0 0,-2 15-219 0 0,-11-59-154 0 0,0 0 0 0 0,0-1 0 0 0,-2 0 0 0 0,0 0 0 0 0,-1 0-1 0 0,-1-1 1 0 0,-1 0 0 0 0,0-1 0 0 0,-1 0 0 0 0,-1 0 0 0 0,0-1 0 0 0,-1 0-1 0 0,-1-1 1 0 0,0-1 0 0 0,-1 0 0 0 0,-1-1 0 0 0,0 0 0 0 0,0-1 0 0 0,-1-1-1 0 0,0 0 1 0 0,-3 0 154 0 0,-102 32-3927 0 0,98-41 2727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3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0 924 0 0,'0'0'595'0'0,"0"0"-14"0"0,0 0-49 0 0,0 0-84 0 0,0 0-60 0 0,3 3-53 0 0,66 124 1397 0 0,-58-117-1649 0 0,0 0 0 0 0,0-1 0 0 0,1 0 1 0 0,0-1-1 0 0,0-1 0 0 0,1 1 1 0 0,0-2-1 0 0,1 0 0 0 0,-1 0 1 0 0,1-2-1 0 0,0 0 0 0 0,0 0 0 0 0,1-1 1 0 0,-1-1-1 0 0,1 0 0 0 0,-1-1 1 0 0,1-1-1 0 0,0 0 0 0 0,12-2-83 0 0,-21 2 6 0 0,0 0 0 0 0,0 0 0 0 0,0 0 0 0 0,0-1 0 0 0,0 0 0 0 0,0 0 0 0 0,0-1 0 0 0,0 0 0 0 0,-1 0 0 0 0,1 0 0 0 0,-1 0 0 0 0,1-1 0 0 0,-1 0 0 0 0,0 0 0 0 0,0-1 0 0 0,0 1 0 0 0,-1-1 0 0 0,1 0 0 0 0,-1 0 0 0 0,0-1 0 0 0,0 1 0 0 0,0-1-1 0 0,0 0 1 0 0,-1 0 0 0 0,0 0 0 0 0,0-1 0 0 0,-1 1 0 0 0,1-1 0 0 0,-1 1 0 0 0,0-1 0 0 0,-1 0 0 0 0,1 0 0 0 0,-1 0 0 0 0,0 1 0 0 0,-1-1 0 0 0,0-5-6 0 0,-21-69 1946 0 0,53 260-1596 0 0,-14 3-316 0 0,-19-174-3 0 0,0 1 0 0 0,-1 0 0 0 0,0-1 1 0 0,0 1-1 0 0,-1-1 0 0 0,0 1 0 0 0,-1-1 1 0 0,0 0-1 0 0,0-1 0 0 0,-1 1 1 0 0,0-1-1 0 0,-1 0 0 0 0,0 0 0 0 0,0 0 1 0 0,0-1-1 0 0,-1 0 0 0 0,0 0 0 0 0,-1-1 1 0 0,1 0-1 0 0,-1 0 0 0 0,0-1 1 0 0,-1 0-1 0 0,1 0 0 0 0,-1-1 0 0 0,0 0 1 0 0,0-1-1 0 0,-1 1 0 0 0,1-2 0 0 0,-1 0 1 0 0,1 0-1 0 0,-1 0 0 0 0,0-1-31 0 0,6-1-10 0 0,0-1 1 0 0,0 1-1 0 0,-1-1 0 0 0,1 1 0 0 0,0-1 0 0 0,0-1 0 0 0,1 1 0 0 0,-1 0 1 0 0,0-1-1 0 0,0 0 0 0 0,1 0 0 0 0,-1 0 0 0 0,1 0 0 0 0,-1-1 1 0 0,1 1-1 0 0,0-1 0 0 0,0 0 0 0 0,0 0 0 0 0,0 0 0 0 0,1 0 0 0 0,-1 0 1 0 0,1-1-1 0 0,0 1 0 0 0,0-1 0 0 0,0 1 0 0 0,0-1 0 0 0,1 0 0 0 0,0 0 1 0 0,-1 0-1 0 0,1 0 0 0 0,1 0 0 0 0,-1 0 0 0 0,1 0 0 0 0,-1-2 10 0 0,0-2-88 0 0,0-1 0 0 0,1 1 0 0 0,0-1 0 0 0,1 1 0 0 0,-1-1 0 0 0,2 1 0 0 0,-1 0-1 0 0,1 0 1 0 0,0-1 0 0 0,1 1 0 0 0,0 0 0 0 0,0 1 0 0 0,1-1 0 0 0,0 1 0 0 0,0-1-1 0 0,4-4 89 0 0,7-4-618 0 0,0 1-1 0 0,2 1 1 0 0,0 0-1 0 0,0 1 1 0 0,1 1-1 0 0,0 0 1 0 0,1 1-1 0 0,1 2 1 0 0,0-1 618 0 0,25-9-1223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0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1228 0 0,'-14'20'777'0'0,"4"-7"-413"0"0,0 0 1 0 0,1 1-1 0 0,1 0 0 0 0,0 0 0 0 0,1 1 1 0 0,1 0-1 0 0,0 0 0 0 0,1 1 1 0 0,0 0-1 0 0,1 0 0 0 0,1 0 1 0 0,0 11-365 0 0,6-21 76 0 0,0 0 0 0 0,1 0 0 0 0,-1 0 1 0 0,1 0-1 0 0,1-1 0 0 0,-1 1 0 0 0,1-1 1 0 0,0 0-1 0 0,0-1 0 0 0,0 1 0 0 0,1-1 1 0 0,-1 0-1 0 0,1 0 0 0 0,0-1 0 0 0,1 0 1 0 0,-1 0-1 0 0,0 0 0 0 0,1-1 0 0 0,0 0 1 0 0,-1 0-1 0 0,1 0 0 0 0,0-1 0 0 0,0 0 1 0 0,0-1-1 0 0,0 0 0 0 0,0 0 0 0 0,0 0 1 0 0,0-1-1 0 0,0 1 0 0 0,-1-2 0 0 0,1 1 1 0 0,0-1-1 0 0,3-2-76 0 0,23 1 215 0 0,0-3 0 0 0,0 0 1 0 0,-1-2-1 0 0,0-2 0 0 0,0-1 0 0 0,-1-1 1 0 0,0-1-1 0 0,10-8-215 0 0,-40 20 16 0 0,1 0 0 0 0,-1 1 0 0 0,0-1 0 0 0,1 0 0 0 0,-1 0-1 0 0,0 0 1 0 0,0 0 0 0 0,0 0 0 0 0,0 0 0 0 0,0 0 0 0 0,0-1 0 0 0,0 1 0 0 0,-1 0 0 0 0,1 0 0 0 0,0-1 0 0 0,0 1 0 0 0,-1 0 0 0 0,1-1-1 0 0,-1 1 1 0 0,0-1 0 0 0,1 1 0 0 0,-1-1 0 0 0,0 1 0 0 0,0 0 0 0 0,0-1 0 0 0,0 1 0 0 0,0-1 0 0 0,0 1 0 0 0,0-1 0 0 0,0 1-1 0 0,-1-1 1 0 0,1 1 0 0 0,0-1 0 0 0,-1 1 0 0 0,0 0 0 0 0,1-1 0 0 0,-1 1 0 0 0,0 0 0 0 0,1-1 0 0 0,-1 1 0 0 0,0 0 0 0 0,0 0 0 0 0,0 0-1 0 0,0 0 1 0 0,0 0 0 0 0,0 0 0 0 0,-1 0 0 0 0,1 0 0 0 0,0 0 0 0 0,0 0 0 0 0,-1 1 0 0 0,1-1 0 0 0,0 1 0 0 0,-1-1 0 0 0,1 1-1 0 0,-1-1 1 0 0,0 1-16 0 0,-85-28 186 0 0,-23 24-2202 0 0,-32-11-4464 0 0,125 4 5268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3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37 2320 0 0,'0'0'846'0'0,"0"0"-22"0"0,0 0-70 0 0,-23-5 1185 0 0,-2-26 1796 0 0,30 31-3675 0 0,26 2 89 0 0,0 2 0 0 0,0 1 0 0 0,0 2 0 0 0,0 0 0 0 0,-1 2 1 0 0,0 2-1 0 0,-1 0 0 0 0,0 2 0 0 0,-1 1 0 0 0,-1 2-149 0 0,-25-12 10 0 0,0 0 0 0 0,0 0 0 0 0,0 0 0 0 0,-1 0 0 0 0,0 1 0 0 0,0-1 0 0 0,0 1 0 0 0,0-1 0 0 0,-1 1 0 0 0,1-1 0 0 0,-1 1 0 0 0,-1-1 0 0 0,1 1 0 0 0,0-1-1 0 0,-1 1 1 0 0,0-1 0 0 0,0 0 0 0 0,0 1 0 0 0,-1-1 0 0 0,0 0 0 0 0,0 0 0 0 0,0 0 0 0 0,0 0 0 0 0,0 0 0 0 0,-1 0 0 0 0,1-1 0 0 0,-1 1 0 0 0,0-1 0 0 0,0 1 0 0 0,-1-1 0 0 0,1 0 0 0 0,-1-1 0 0 0,1 1 0 0 0,-5 2-10 0 0,5-2 14 0 0,-224 182 230 0 0,227-185-340 0 0,1 0-1 0 0,-1 0 0 0 0,0 0 1 0 0,1 0-1 0 0,-1 0 0 0 0,1 0 0 0 0,-1 0 1 0 0,0 0-1 0 0,1 0 0 0 0,-1 0 0 0 0,0 0 1 0 0,1 0-1 0 0,-1 1 0 0 0,0-1 0 0 0,1 0 1 0 0,-1 0-1 0 0,0 0 0 0 0,1 1 0 0 0,-1-1 1 0 0,0 0-1 0 0,1 1 0 0 0,-1-1 0 0 0,0 0 1 0 0,0 0-1 0 0,0 1 0 0 0,1-1 0 0 0,-1 0 1 0 0,0 1-1 0 0,0-1 0 0 0,0 0 1 0 0,0 1-1 0 0,1-1 0 0 0,-1 1 0 0 0,0-1 1 0 0,0 0-1 0 0,0 1 0 0 0,0-1 0 0 0,0 1 1 0 0,0-1-1 0 0,0 0 0 0 0,0 1 0 0 0,0-1 1 0 0,0 0-1 0 0,-1 1 0 0 0,1-1 0 0 0,0 1 1 0 0,0-1-1 0 0,0 0 0 0 0,0 1 0 0 0,0-1 1 0 0,-1 0-1 0 0,1 1 0 0 0,0-1 0 0 0,0 0 1 0 0,-1 0 96 0 0,42-14-1818 0 0,8-20-839 0 0,-24 14 1438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3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1520 0 0,'-10'1'240'0'0,"0"1"0"0"0,-1 0 1 0 0,1 1-1 0 0,0 0 0 0 0,0 1 0 0 0,0 0 0 0 0,0 0 0 0 0,1 1 1 0 0,0 1-1 0 0,0-1 0 0 0,0 1 0 0 0,1 1 0 0 0,0 0 0 0 0,0 0 1 0 0,0 0-1 0 0,1 1 0 0 0,0 0 0 0 0,1 1 0 0 0,0-1 0 0 0,0 1 1 0 0,1 1-1 0 0,0-1 0 0 0,1 1 0 0 0,-3 6-240 0 0,10-10 59 0 0,0 0 0 0 0,0 0 0 0 0,1 0 0 0 0,0-1 0 0 0,0 0 0 0 0,0 1 0 0 0,1-1 0 0 0,0-1 0 0 0,-1 1 0 0 0,2-1 0 0 0,-1 0 0 0 0,0 0 0 0 0,1 0 0 0 0,0-1 0 0 0,0 0 0 0 0,0 0 0 0 0,0 0 0 0 0,1-1 0 0 0,-1 0 0 0 0,0 0 0 0 0,1-1 0 0 0,0 1 0 0 0,-1-2 0 0 0,1 1 0 0 0,0-1 0 0 0,0 0-59 0 0,19 6 83 0 0,1-2 0 0 0,0-1 0 0 0,1-1 0 0 0,-1-2 0 0 0,0 0 0 0 0,0-2 0 0 0,0-1 0 0 0,0-1 0 0 0,0-1 0 0 0,-1-2 0 0 0,6-2-83 0 0,-30 8-4 0 0,-1 1 0 0 0,0 0 1 0 0,1-1-1 0 0,-1 0 0 0 0,1 1 0 0 0,-1-1 0 0 0,0 0 1 0 0,1 0-1 0 0,-1 0 0 0 0,0 0 0 0 0,0 0 0 0 0,0 0 1 0 0,0 0-1 0 0,0 0 0 0 0,0 0 0 0 0,0-1 0 0 0,0 1 1 0 0,0 0-1 0 0,0-1 0 0 0,-1 1 0 0 0,1 0 1 0 0,-1-1-1 0 0,1 1 0 0 0,-1-1 0 0 0,1 1 0 0 0,-1-1 1 0 0,0 1-1 0 0,0-1 0 0 0,0 1 0 0 0,1-1 0 0 0,-2 1 1 0 0,1-1-1 0 0,0 0 0 0 0,0 1 0 0 0,0-1 1 0 0,-1 1-1 0 0,1-1 0 0 0,-1 1 0 0 0,1 0 0 0 0,-1-1 1 0 0,0 1-1 0 0,1-1 0 0 0,-1 1 0 0 0,0 0 0 0 0,0 0 1 0 0,0-1-1 0 0,0 1 0 0 0,0 0 0 0 0,0 0 0 0 0,0 0 1 0 0,-1 0-1 0 0,1 0 0 0 0,0 0 0 0 0,0 1 1 0 0,-1-1-1 0 0,1 0 0 0 0,-1 1 0 0 0,1-1 0 0 0,-1 0 1 0 0,0 1 3 0 0,-90-47-292 0 0,-208-2-3070 0 0,230 44 1153 0 0,25 1 940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3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 1392 0 0,'7'4'5413'0'0,"54"13"-4761"0"0,-25-13-410 0 0,-12-2-106 0 0,1 1 1 0 0,-1 1 0 0 0,-1 1 0 0 0,1 1-1 0 0,-1 1 1 0 0,0 1 0 0 0,0 2 0 0 0,7 3-137 0 0,-28-11 20 0 0,0-1-1 0 0,0 1 1 0 0,0 0 0 0 0,0-1-1 0 0,-1 1 1 0 0,1 0 0 0 0,0 0-1 0 0,-1 0 1 0 0,1 0 0 0 0,-1 1-1 0 0,0-1 1 0 0,0 0 0 0 0,0 1 0 0 0,0-1-1 0 0,0 0 1 0 0,0 1 0 0 0,-1-1-1 0 0,1 1 1 0 0,-1-1 0 0 0,0 1-1 0 0,1 0 1 0 0,-1-1 0 0 0,0 1 0 0 0,-1-1-1 0 0,1 1 1 0 0,0-1 0 0 0,-1 1-1 0 0,1-1 1 0 0,-1 1 0 0 0,0-1-1 0 0,0 1 1 0 0,0-1 0 0 0,0 0 0 0 0,0 1-1 0 0,-1-1 1 0 0,1 0 0 0 0,-1 0-1 0 0,1 0 1 0 0,-1 0 0 0 0,0 0-1 0 0,0-1 1 0 0,0 1 0 0 0,0 0-20 0 0,-86 77 680 0 0,-180 132-327 0 0,269-211-427 0 0,-1 0 0 0 0,0-1 1 0 0,1 1-1 0 0,-1 0 0 0 0,1 0 0 0 0,-1 0 0 0 0,0 0 1 0 0,1 0-1 0 0,-1 0 0 0 0,1 0 0 0 0,-1-1 0 0 0,0 1 1 0 0,1 0-1 0 0,-1 0 0 0 0,1 1 0 0 0,-1-1 1 0 0,0 0-1 0 0,1 0 0 0 0,-1 0 0 0 0,1 0 0 0 0,-1 0 1 0 0,0 0-1 0 0,1 0 0 0 0,-1 1 0 0 0,1-1 0 0 0,-1 0 1 0 0,0 0-1 0 0,1 1 0 0 0,-1-1 0 0 0,0 0 0 0 0,1 0 1 0 0,-1 1-1 0 0,0-1 0 0 0,0 0 0 0 0,1 1 0 0 0,-1-1 1 0 0,0 0-1 0 0,0 1 0 0 0,0-1 0 0 0,1 1 1 0 0,-1-1-1 0 0,0 0 0 0 0,0 1 0 0 0,0-1 0 0 0,0 1 1 0 0,0-1-1 0 0,0 0 0 0 0,0 1 0 0 0,0-1 0 0 0,0 1 1 0 0,0-1 73 0 0,43-16-2180 0 0,-13 2 902 0 0,1-1 138 0 0</inkml:trace>
  <inkml:trace contextRef="#ctx0" brushRef="#br0" timeOffset="309.71">750 1 2272 0 0,'-7'2'178'0'0,"0"1"1"0"0,0 0-1 0 0,0 0 0 0 0,1 0 1 0 0,-1 1-1 0 0,1 0 0 0 0,0 1 0 0 0,0-1 1 0 0,1 1-1 0 0,-1 0 0 0 0,1 1 0 0 0,0-1 1 0 0,0 1-1 0 0,1 0 0 0 0,0 0 0 0 0,0 1 1 0 0,0-1-1 0 0,1 1 0 0 0,0 0 0 0 0,0 0 1 0 0,1 0-1 0 0,-2 6-178 0 0,8-6 69 0 0,0-1 0 0 0,0 1 0 0 0,0-1 0 0 0,1 0 0 0 0,0-1 0 0 0,0 1 0 0 0,1-1 0 0 0,-1 0 0 0 0,1 0 0 0 0,0-1 0 0 0,0 1 0 0 0,1-2 0 0 0,0 1 0 0 0,-1 0 0 0 0,1-1 0 0 0,0-1 0 0 0,0 1 0 0 0,1-1 0 0 0,-1 0 0 0 0,0-1 0 0 0,1 0 0 0 0,-1 0 0 0 0,1 0 0 0 0,-1-1 0 0 0,1 0 0 0 0,0-1 0 0 0,2 0-69 0 0,16 4 63 0 0,0-1 0 0 0,0-1 0 0 0,1-1 0 0 0,-1-2 0 0 0,0-1 0 0 0,0 0 0 0 0,0-2 1 0 0,-1-1-1 0 0,1-1 0 0 0,-1-2 0 0 0,9-4-63 0 0,-32 12-6 0 0,-1 1 0 0 0,1-1 0 0 0,-1 1 1 0 0,1-1-1 0 0,-1 0 0 0 0,1 0 0 0 0,-1 0 0 0 0,0 0 0 0 0,1 0 1 0 0,-1 0-1 0 0,0 0 0 0 0,0 0 0 0 0,0 0 0 0 0,1-1 1 0 0,-1 1-1 0 0,-1 0 0 0 0,1-1 0 0 0,0 1 0 0 0,0-1 1 0 0,0 1-1 0 0,-1-1 0 0 0,1 1 0 0 0,-1-1 0 0 0,1 0 0 0 0,-1 1 1 0 0,0-1-1 0 0,0 0 0 0 0,1 1 0 0 0,-1-1 0 0 0,0 0 1 0 0,0 1-1 0 0,-1-1 0 0 0,1 0 0 0 0,0 1 0 0 0,-1-1 1 0 0,1 1-1 0 0,-1-1 0 0 0,1 0 0 0 0,-1 1 0 0 0,0-1 0 0 0,1 1 1 0 0,-1-1-1 0 0,0 1 0 0 0,0 0 0 0 0,0-1 0 0 0,0 1 1 0 0,0 0-1 0 0,-1 0 0 0 0,1 0 0 0 0,0 0 0 0 0,0 0 1 0 0,-1 0-1 0 0,1 0 0 0 0,-1 0 0 0 0,1 0 0 0 0,-1 0 6 0 0,-90-45-284 0 0,-149 27-2422 0 0,196 19 791 0 0,14 0 731 0 0</inkml:trace>
  <inkml:trace contextRef="#ctx0" brushRef="#br0" timeOffset="557.958">1473 332 2136 0 0,'-3'25'508'0'0,"-6"-1"-72"0"0,0-1-12 0 0,-3 0-36 0 0,-3 4-24 0 0,-1-2-36 0 0,0-2-340 0 0,-1-4-168 0 0,-5-3-548 0 0,1-4-364 0 0,0-5-88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3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1192 0 0,'8'-8'3284'0'0,"192"10"-1805"0"0,-191-1-1433 0 0,0 1-1 0 0,0 0 1 0 0,-1 0 0 0 0,1 1-1 0 0,-1 0 1 0 0,1 0-1 0 0,-1 1 1 0 0,0 0 0 0 0,0 1-1 0 0,-1 0 1 0 0,0 0-1 0 0,1 0 1 0 0,-2 1-1 0 0,1 0 1 0 0,-1 0 0 0 0,0 1-1 0 0,0 0 1 0 0,0 0-1 0 0,-1 0 1 0 0,0 1-1 0 0,-1 0 1 0 0,2 3-46 0 0,-5-8 13 0 0,-1 1 0 0 0,1 0 0 0 0,-1 0 0 0 0,0 0 0 0 0,0 0 0 0 0,0-1 1 0 0,0 1-1 0 0,0 0 0 0 0,-1 0 0 0 0,0 0 0 0 0,0-1 0 0 0,0 1 0 0 0,0 0 0 0 0,-1-1 0 0 0,1 1 0 0 0,-1-1 0 0 0,0 1 0 0 0,0-1 0 0 0,0 0 1 0 0,-1 0-1 0 0,1 0 0 0 0,-1 0 0 0 0,0 0 0 0 0,1-1 0 0 0,-1 1 0 0 0,0-1 0 0 0,-1 0 0 0 0,1 1 0 0 0,0-2 0 0 0,-1 1 0 0 0,1 0 1 0 0,-2 0-14 0 0,-121 50 167 0 0,-14-24-185 0 0,137-28-180 0 0,-3-23-2502 0 0,24 6 1409 0 0,7-1 58 0 0</inkml:trace>
  <inkml:trace contextRef="#ctx0" brushRef="#br0" timeOffset="239.071">502 115 2116 0 0,'-21'12'556'0'0,"-2"3"-132"0"0,5-2-88 0 0,9-1 88 0 0,2 5-196 0 0,4-2 168 0 0,3-15-64 0 0,0 15-92 0 0,24 18 68 0 0,-4-16-55 0 0,3-4-185 0 0,7 4-4 0 0,4-6-176 0 0,5 1-245 0 0,-1-9-259 0 0,2 2-704 0 0,3-5 72 0 0,-25 0 132 0 0</inkml:trace>
  <inkml:trace contextRef="#ctx0" brushRef="#br0" timeOffset="4309.876">634 34 1540 0 0,'0'-17'648'0'0,"0"17"-96"0"0,0 0-188 0 0,0 0-60 0 0,-34-17 84 0 0,27 22-36 0 0,0-1-20 0 0,-11 9-32 0 0,6 5-68 0 0,-4 1-120 0 0,-2-1-52 0 0,2 9 84 0 0,2-4-60 0 0,1 0-7 0 0,1 1-302 0 0,-1-3-375 0 0,6 3-724 0 0,2-4 88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9:0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0 968 0 0,'16'13'231'0'0,"-1"0"1"0"0,0 1-1 0 0,-1 1 0 0 0,-1 0 0 0 0,0 1 1 0 0,-1 0-1 0 0,-1 1 0 0 0,0 0 1 0 0,-1 1-1 0 0,-1 0 0 0 0,-1 1 0 0 0,0 0 1 0 0,-2 0-1 0 0,0 0 0 0 0,-1 1 1 0 0,-1 0-1 0 0,1 16-231 0 0,5 0 283 0 0,-2 1 1 0 0,-2 0 0 0 0,-1 0-1 0 0,-2 1 1 0 0,-2-1-1 0 0,-1 1 1 0 0,-2 0 0 0 0,-1-1-1 0 0,-2 0 1 0 0,-2 0 0 0 0,-1 0-1 0 0,-2-1 1 0 0,-2 2-284 0 0,7-25-9 0 0,0 0 0 0 0,0-1 0 0 0,-1 1 0 0 0,-1-2 0 0 0,0 1 0 0 0,0-1 0 0 0,-1 0 0 0 0,-1 0 0 0 0,0-1 0 0 0,0 0 1 0 0,-1-1-1 0 0,0 0 0 0 0,0 0 0 0 0,-1-1 0 0 0,-12 6 9 0 0,22-13-153 0 0,-1 0 1 0 0,1-1-1 0 0,-1 1 1 0 0,0-1-1 0 0,1 0 0 0 0,-1 1 1 0 0,0-1-1 0 0,1 0 1 0 0,-1 0-1 0 0,0 0 1 0 0,1 0-1 0 0,-1-1 1 0 0,0 1-1 0 0,1 0 0 0 0,-1-1 1 0 0,0 1-1 0 0,1-1 1 0 0,-1 1-1 0 0,1-1 1 0 0,-1 0-1 0 0,1 1 1 0 0,-1-1-1 0 0,1 0 0 0 0,0 0 1 0 0,-1 0-1 0 0,1 0 1 0 0,0-1-1 0 0,0 1 1 0 0,-1 0-1 0 0,1 0 1 0 0,0-1-1 0 0,1 1 0 0 0,-1-1 1 0 0,0 1-1 0 0,0-1 1 0 0,0 1-1 0 0,0-2 153 0 0,-1-17-1244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1832 0 0,'27'-32'9292'0'0,"-14"9"-7177"0"0,3 12-12702 0 0,-11 9 9375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9:1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 0 0,'64'24'11735'0'0,"-64"-23"-11441"0"0,0-1 3 0 0,0 0 799 0 0,-13 12-8663 0 0,-7-8 3354 0 0,14-2 2891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9:1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322 260 1404 0 0,'0'0'736'0'0,"3"-13"448"0"0,37-24 981 0 0,-41 35-2091 0 0,-1 0 1 0 0,1 0-1 0 0,0 0 1 0 0,-1 0 0 0 0,0 1-1 0 0,1-1 1 0 0,-1 0-1 0 0,0 1 1 0 0,0-1 0 0 0,0 1-1 0 0,0 0 1 0 0,0 0-1 0 0,0 0 1 0 0,0 0 0 0 0,0 0-1 0 0,0 0 1 0 0,-1 0-1 0 0,1 0 1 0 0,0 1 0 0 0,-1 0-1 0 0,1-1 1 0 0,0 1-1 0 0,-1 0 1 0 0,1 0 0 0 0,-1 0-1 0 0,1 0 1 0 0,0 1-1 0 0,-1-1 1 0 0,1 0 0 0 0,0 1-1 0 0,-2 0-74 0 0,1-1 51 0 0,-13 3-16 0 0,1 0-1 0 0,0 1 1 0 0,0 0-1 0 0,1 1 1 0 0,-1 1-1 0 0,1 0 1 0 0,0 1-1 0 0,1 1 1 0 0,0 0-1 0 0,0 1 1 0 0,0 0-1 0 0,-4 5-34 0 0,5 0 36 0 0,1 0 1 0 0,0 1-1 0 0,1 1 1 0 0,1-1-1 0 0,0 1 0 0 0,1 1 1 0 0,1 0-1 0 0,0 0 0 0 0,2 0 1 0 0,0 1-1 0 0,0 0 1 0 0,2-1-1 0 0,0 2 0 0 0,2-1 1 0 0,-1 0-1 0 0,2 9-36 0 0,4 27 213 0 0,2-1 0 0 0,2 1 0 0 0,3-1-1 0 0,14 43-212 0 0,26 154 377 0 0,-22 122 907 0 0,-25-367-1217 0 0,2 0-75 0 0,-1-1 1 0 0,1 0-1 0 0,0-1 0 0 0,0 1 0 0 0,0-1 1 0 0,0-1-1 0 0,1 1 0 0 0,-1-1 1 0 0,1 0-1 0 0,0 0 0 0 0,-1-1 0 0 0,1 0 1 0 0,0 0-1 0 0,0-1 0 0 0,0 0 1 0 0,0 0-1 0 0,0 0 0 0 0,0-1 0 0 0,-1 0 1 0 0,1 0-1 0 0,2-2 8 0 0,133-32-1466 0 0,71-62-5381 0 0,-184 76 5627 0 0</inkml:trace>
  <inkml:trace contextRef="#ctx0" brushRef="#br0" timeOffset="466.503">548 621 1380 0 0,'36'75'5041'0'0,"111"168"-4149"0"0,-81-157 1517 0 0,-66-85-2063 0 0,3-5-52 0 0,196-286 775 0 0,-62 85-2020 0 0,-108 150-1809 0 0,-29 53 1526 0 0,0-8-2600 0 0,0 10 2622 0 0</inkml:trace>
  <inkml:trace contextRef="#ctx0" brushRef="#br0" timeOffset="948.292">1040 882 1028 0 0,'95'-13'3857'0'0,"-19"1"-3198"0"0,0-4 0 0 0,-1-3 0 0 0,70-27-659 0 0,-147 46-16 0 0,1 0 0 0 0,-1 0 0 0 0,0-1 0 0 0,1 1 0 0 0,-1 0 0 0 0,0 0 0 0 0,1-1 0 0 0,-1 1 0 0 0,1-1 0 0 0,-1 0 0 0 0,1 1 0 0 0,-1-1 0 0 0,1 0 0 0 0,0 0 0 0 0,-1 0 0 0 0,1 0 0 0 0,0 0 0 0 0,-1 0 0 0 0,1 0 0 0 0,0 0 0 0 0,0 0 0 0 0,0-1 0 0 0,0 1 0 0 0,0 0 0 0 0,0-1 0 0 0,1 1 0 0 0,-1-1 0 0 0,0 1 0 0 0,1-1 0 0 0,-1 1 0 0 0,1-1 0 0 0,0 0 0 0 0,-1 1 0 0 0,1-1 0 0 0,0 1 0 0 0,0-1 0 0 0,0 0 0 0 0,0 1 0 0 0,0-1 0 0 0,0 0 0 0 0,1 1 0 0 0,-1-1 0 0 0,0 1 0 0 0,1-1 0 0 0,-1 0 0 0 0,1 1 0 0 0,0-1 0 0 0,-1 1 0 0 0,1 0 0 0 0,0-1 0 0 0,0 1 0 0 0,0 0 0 0 0,0-1 0 0 0,0 1 0 0 0,0 0 0 0 0,1 0 0 0 0,-1 0 0 0 0,0 0 0 0 0,0 0 0 0 0,1 0 0 0 0,-1 0 1 0 0,1 0-1 0 0,-1 1 0 0 0,1-1 16 0 0,-18-4 57 0 0,0 1 1 0 0,-1 0-1 0 0,0 1 1 0 0,0 2-1 0 0,0-1 1 0 0,0 2-1 0 0,0 0 1 0 0,0 1 0 0 0,1 1-1 0 0,-1 0 1 0 0,0 1-1 0 0,0 1 1 0 0,1 1-1 0 0,0 0 1 0 0,0 1 0 0 0,0 1-1 0 0,1 0 1 0 0,0 1-1 0 0,1 1 1 0 0,-1 0-1 0 0,2 1 1 0 0,-1 1-1 0 0,1 0 1 0 0,-2 4-58 0 0,13-12 19 0 0,0 1 0 0 0,0-1-1 0 0,0 1 1 0 0,1 0 0 0 0,0-1 0 0 0,0 1 0 0 0,0 0-1 0 0,0 0 1 0 0,0 0 0 0 0,1 0 0 0 0,0 0 0 0 0,-1 0-1 0 0,2 0 1 0 0,-1 0 0 0 0,0 0 0 0 0,1 0 0 0 0,0 0-1 0 0,0-1 1 0 0,0 1 0 0 0,0 0 0 0 0,0 0 0 0 0,1-1-1 0 0,0 1 1 0 0,0-1 0 0 0,0 1 0 0 0,0-1-1 0 0,0 0 1 0 0,1 0 0 0 0,-1 0 0 0 0,1 0-19 0 0,94 80 326 0 0,-75-71-400 0 0,1-1 0 0 0,-1-1 1 0 0,1-1-1 0 0,1-2 0 0 0,0 0 0 0 0,0-1 0 0 0,0-1 1 0 0,1-2-1 0 0,4 0 74 0 0,141 5-4406 0 0,-144-8 2978 0 0</inkml:trace>
  <inkml:trace contextRef="#ctx0" brushRef="#br0" timeOffset="1536.97">1709 721 1036 0 0,'0'0'695'0'0,"0"0"-72"0"0,0 0-119 0 0,0-4-126 0 0,0 2-337 0 0,0 0 0 0 0,0-1 0 0 0,1 1 0 0 0,-1 0 0 0 0,0 0 0 0 0,1-1 0 0 0,0 1 0 0 0,0 0 0 0 0,-1 0 0 0 0,1 0 0 0 0,1 0 0 0 0,-1-1 0 0 0,0 2 0 0 0,0-1 0 0 0,1 0 1 0 0,-1 0-1 0 0,1 0 0 0 0,-1 1 0 0 0,1-1 0 0 0,0 0 0 0 0,0 1 0 0 0,0 0 0 0 0,0-1 0 0 0,0 1 0 0 0,0 0 0 0 0,0 0 0 0 0,0 0 0 0 0,0 1 0 0 0,0-1 0 0 0,1 0 0 0 0,-1 1 0 0 0,0-1 1 0 0,1 1-1 0 0,-1 0 0 0 0,0 0 0 0 0,1 0 0 0 0,-1 0 0 0 0,0 0 0 0 0,1 0 0 0 0,-1 1 0 0 0,0-1 0 0 0,0 1 0 0 0,1-1 0 0 0,-1 1 0 0 0,0 0 0 0 0,0 0 0 0 0,0 0 0 0 0,0 0 0 0 0,0 1 0 0 0,1-1-41 0 0,4 1 59 0 0,1 0-1 0 0,-1 0 0 0 0,0 1 0 0 0,1 0 0 0 0,-1 1 1 0 0,-1-1-1 0 0,1 1 0 0 0,0 0 0 0 0,-1 1 0 0 0,0 0 0 0 0,0 0 1 0 0,0 0-1 0 0,-1 0 0 0 0,0 1 0 0 0,0 0 0 0 0,0 0 0 0 0,-1 1 1 0 0,1-1-1 0 0,-2 1 0 0 0,1 0 0 0 0,-1 0 0 0 0,0 0 0 0 0,0 1 1 0 0,-1-1-1 0 0,0 0 0 0 0,0 1 0 0 0,-1 0 0 0 0,0-1 0 0 0,0 1 1 0 0,-1 0-1 0 0,0 0 0 0 0,-1 0 0 0 0,1-1 0 0 0,-1 1 1 0 0,-1 0-1 0 0,1-1 0 0 0,-2 1 0 0 0,1-1 0 0 0,-1 0 0 0 0,-2 6-58 0 0,1-6 154 0 0,0 0 0 0 0,0-1-1 0 0,0 0 1 0 0,-1 0 0 0 0,0 0-1 0 0,0 0 1 0 0,-1-1 0 0 0,1 0-1 0 0,-1 0 1 0 0,-1 0 0 0 0,1-1-1 0 0,0 0 1 0 0,-1 0 0 0 0,0 0-1 0 0,0-1 1 0 0,0 0 0 0 0,-5 1-154 0 0,12-4 141 0 0,57-102-339 0 0,-17 58-23 0 0,2 1 0 0 0,2 3 0 0 0,2 1 0 0 0,1 2 0 0 0,2 2 0 0 0,3 2 221 0 0,-15 7-114 0 0,-37 26 148 0 0,0 0 23 0 0,0 0-11 0 0,-2 40-1 0 0,1-31-49 0 0,1-1 0 0 0,-1 1-1 0 0,1-1 1 0 0,1 1 0 0 0,0-1-1 0 0,0 1 1 0 0,1-1-1 0 0,0 1 1 0 0,0-1 0 0 0,1 0-1 0 0,0 0 1 0 0,0 0-1 0 0,1 0 1 0 0,0-1 0 0 0,0 0-1 0 0,1 1 1 0 0,0-1 0 0 0,0-1-1 0 0,1 1 1 0 0,0-1-1 0 0,2 2 5 0 0,72 18-5204 0 0,-80-26 4055 0 0</inkml:trace>
  <inkml:trace contextRef="#ctx0" brushRef="#br0" timeOffset="1709.069">2305 527 3036 0 0,'12'-49'6225'0'0,"22"14"-4904"0"0,-24 29-2028 0 0,1 0-1 0 0,0 1 0 0 0,0 1 1 0 0,1 0-1 0 0,-1 0 1 0 0,1 1-1 0 0,0 1 0 0 0,-1 0 1 0 0,1 0-1 0 0,0 1 0 0 0,12 1 708 0 0,-6 0-1194 0 0</inkml:trace>
  <inkml:trace contextRef="#ctx0" brushRef="#br0" timeOffset="2098.404">2961 265 1544 0 0,'-7'0'150'0'0,"1"0"0"0"0,-1 0 0 0 0,1 0 0 0 0,-1 1 0 0 0,1-1 0 0 0,-1 2 0 0 0,1-1 0 0 0,0 1 0 0 0,0 0 0 0 0,0 0 0 0 0,0 0 0 0 0,0 1 0 0 0,0 0 0 0 0,0 0 0 0 0,1 1-1 0 0,0 0 1 0 0,-1-1 0 0 0,1 2 0 0 0,1-1 0 0 0,-1 1 0 0 0,1-1 0 0 0,0 1 0 0 0,0 1 0 0 0,0-1 0 0 0,0 0 0 0 0,1 1 0 0 0,0 0 0 0 0,0 0 0 0 0,0 3-150 0 0,-5 10 202 0 0,1 0 1 0 0,1 0-1 0 0,1 1 0 0 0,0 0 0 0 0,2 0 1 0 0,0 0-1 0 0,1 0 0 0 0,1 13-202 0 0,4-4 214 0 0,0-1 0 0 0,2 0-1 0 0,2-1 1 0 0,0 1 0 0 0,2-1-1 0 0,1 0 1 0 0,1-1 0 0 0,14 24-214 0 0,40 119 130 0 0,-62-164-301 0 0,-1 0 0 0 0,0 0 1 0 0,0 0-1 0 0,0 0 0 0 0,0 0 1 0 0,-1 0-1 0 0,0 0 0 0 0,0 0 1 0 0,-1 1-1 0 0,1-1 0 0 0,-1 0 1 0 0,0 1-1 0 0,0-1 0 0 0,-1 0 1 0 0,0 0-1 0 0,0 1 0 0 0,0-1 1 0 0,0 0-1 0 0,-1 0 0 0 0,0 0 1 0 0,0 0-1 0 0,0-1 0 0 0,-1 1 0 0 0,0 0 1 0 0,0-1-1 0 0,0 0 0 0 0,0 1 1 0 0,-1-1-1 0 0,1-1 0 0 0,-1 1 1 0 0,0 0-1 0 0,0-1 0 0 0,0 0 1 0 0,-1 0-1 0 0,1 0 0 0 0,-3 1 171 0 0,-13-1-1114 0 0</inkml:trace>
  <inkml:trace contextRef="#ctx0" brushRef="#br0" timeOffset="2846.657">2568 752 2876 0 0,'7'-18'3899'0'0,"43"-3"-3665"0"0,-44 19 87 0 0,78-21-269 0 0,1 3 1 0 0,1 4-1 0 0,86-5-52 0 0,-45 6-303 0 0,-43-11 1129 0 0,-92 29-473 0 0,7-3-349 0 0,0 0 0 0 0,0 0 0 0 0,0 0 0 0 0,0 0 0 0 0,0 0 0 0 0,0 0 1 0 0,0 0-1 0 0,0 0 0 0 0,0 1 0 0 0,0-1 0 0 0,0 0 0 0 0,0 1 0 0 0,0-1 0 0 0,0 1 1 0 0,0-1-1 0 0,0 1 0 0 0,0-1 0 0 0,0 1 0 0 0,0 0 0 0 0,1-1 0 0 0,-1 1 1 0 0,0 0-1 0 0,0 0 0 0 0,1 0 0 0 0,-1-1 0 0 0,1 1 0 0 0,-1 0 0 0 0,1 0 1 0 0,-1 0-1 0 0,1 0 0 0 0,-1 0 0 0 0,1 0 0 0 0,0 0 0 0 0,-1 0 0 0 0,1 0 1 0 0,0 0-1 0 0,0 1 0 0 0,0-1 0 0 0,0 0 0 0 0,0 0 0 0 0,0 0 0 0 0,0 0 1 0 0,0 0-1 0 0,1 0 0 0 0,-1 0 0 0 0,0 0 0 0 0,1 0 0 0 0,-1 0 0 0 0,0 0 1 0 0,1 0-1 0 0,-1 0 0 0 0,1 0 0 0 0,0 0 0 0 0,0 0-4 0 0,6 4-17 0 0,1 0 0 0 0,0 0-1 0 0,0-1 1 0 0,1 0 0 0 0,-1-1 0 0 0,1 1-1 0 0,0-2 1 0 0,0 1 0 0 0,0-1 0 0 0,0-1-1 0 0,0 0 1 0 0,0 0 0 0 0,0-1 0 0 0,0 0-1 0 0,1 0 1 0 0,-1-1 0 0 0,2 0 17 0 0,6 1-107 0 0,134-36-536 0 0,-136-19 2234 0 0,-15 54-1391 0 0,-8-20 572 0 0,51 225-569 0 0,-38-178-171 0 0,-2 1 0 0 0,-1 0 0 0 0,-1 0-1 0 0,-1 0 1 0 0,-2 0 0 0 0,0 0 0 0 0,-5 15-32 0 0,5-32 33 0 0,0-1 0 0 0,-1 1 0 0 0,0-1 0 0 0,0 0 0 0 0,-1 0 0 0 0,0 0 0 0 0,-1-1 0 0 0,0 0 0 0 0,0 0 0 0 0,-1 0 0 0 0,0 0 1 0 0,0-1-1 0 0,-1 0 0 0 0,0 0 0 0 0,0 0 0 0 0,-1-1 0 0 0,0-1 0 0 0,0 1 0 0 0,0-1 0 0 0,0 0 0 0 0,-1-1 0 0 0,-8 3-33 0 0,13-6-11 0 0,-1 0-1 0 0,0-1 1 0 0,1 1 0 0 0,-1-1-1 0 0,0 0 1 0 0,1-1 0 0 0,-1 1-1 0 0,0-1 1 0 0,1 0 0 0 0,-1 0-1 0 0,1 0 1 0 0,-1-1 0 0 0,1 0 0 0 0,0 1-1 0 0,0-2 1 0 0,-1 1 0 0 0,1 0-1 0 0,1-1 1 0 0,-1 0 0 0 0,0 0-1 0 0,1 0 1 0 0,-1 0 0 0 0,1 0-1 0 0,0-1 1 0 0,0 1 0 0 0,0-1-1 0 0,1 0 1 0 0,-1 0 0 0 0,1 0-1 0 0,0 0 1 0 0,0-1 0 0 0,0 1-1 0 0,1 0 1 0 0,0-1 0 0 0,-1 1-1 0 0,2-1 1 0 0,-1 0 0 0 0,0 1-1 0 0,1-1 1 0 0,0 0 0 0 0,0 1 0 0 0,0-1-1 0 0,1 0 1 0 0,0 1 0 0 0,-1-1-1 0 0,2 1 1 0 0,-1-1 0 0 0,0 1-1 0 0,1-1 1 0 0,0 1 0 0 0,0 0-1 0 0,1-2 12 0 0,10-24-921 0 0,0 0-1 0 0,3 1 1 0 0,0 1 0 0 0,2 0-1 0 0,0 1 1 0 0,2 1-1 0 0,1 1 1 0 0,17-14 921 0 0,-1 4-1451 0 0</inkml:trace>
  <inkml:trace contextRef="#ctx0" brushRef="#br0" timeOffset="3451.016">3812 37 1164 0 0,'0'-18'5374'0'0,"49"2"-4630"0"0,-42 15-689 0 0,0 0-1 0 0,0 1 1 0 0,0-1-1 0 0,0 1 1 0 0,0 1-1 0 0,0-1 1 0 0,1 1-1 0 0,-1 0 1 0 0,0 1-1 0 0,0 0 1 0 0,-1 0-1 0 0,1 0 1 0 0,0 1-1 0 0,-1 0 1 0 0,1 1-1 0 0,-1-1 1 0 0,0 1-1 0 0,0 0 1 0 0,-1 0 0 0 0,1 1-1 0 0,-1 0 1 0 0,0 0-1 0 0,0 0 1 0 0,0 1-1 0 0,-1-1 1 0 0,0 1-1 0 0,0 0 1 0 0,-1 1-1 0 0,1-1 1 0 0,-1 0-1 0 0,0 1 1 0 0,-1 1-55 0 0,33 342 1658 0 0,14 176 464 0 0,-38-304-261 0 0,-11-211-1767 0 0,-1 0 0 0 0,-1 0-1 0 0,1-1 1 0 0,-2 1 0 0 0,1-1 0 0 0,-1 1-1 0 0,-1-1 1 0 0,0 0 0 0 0,-1 0 0 0 0,1-1-1 0 0,-2 1 1 0 0,1-1 0 0 0,-2 0 0 0 0,-2 3-94 0 0,3-5-30 0 0,0 0 0 0 0,-1-1 0 0 0,0 0 0 0 0,0 0 0 0 0,-1 0 0 0 0,1-1 0 0 0,-1 0 0 0 0,-1-1 0 0 0,1 0 0 0 0,0 0 1 0 0,-1-1-1 0 0,0 0 0 0 0,0 0 0 0 0,0-1 0 0 0,0 0 0 0 0,0-1 0 0 0,0 0 0 0 0,-1 0 0 0 0,1-1 0 0 0,0 0 0 0 0,-9-2 30 0 0,1 0-680 0 0,1-1 1 0 0,0-1-1 0 0,0 0 0 0 0,0-1 0 0 0,0-1 0 0 0,1 0 0 0 0,0-2 1 0 0,0 1-1 0 0,1-2 0 0 0,0 0 0 0 0,-10-8 680 0 0,-87-108-5042 0 0,88 93 3970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9:0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106 289 848 0 0,'-25'20'4192'0'0,"4"44"-3462"0"0,17-50-233 0 0,-12 45 254 0 0,3 1 0 0 0,3 0 0 0 0,2 0 1 0 0,3 1-1 0 0,2 42-751 0 0,3-95 60 0 0,1-1 0 0 0,-1 0 0 0 0,2 0 0 0 0,-1 1 0 0 0,1-1 0 0 0,0 0 0 0 0,0 0 0 0 0,1-1 0 0 0,0 1 0 0 0,0 0 0 0 0,1-1 0 0 0,0 0 0 0 0,0 0 0 0 0,0 0 0 0 0,1 0 0 0 0,0-1 0 0 0,0 1 0 0 0,0-1 0 0 0,1-1 0 0 0,-1 1 0 0 0,1-1 0 0 0,1 0 0 0 0,-1 0 0 0 0,0 0 0 0 0,1-1 0 0 0,0 0 0 0 0,-1-1 0 0 0,8 2-60 0 0,20 1 59 0 0,0-2 0 0 0,0-1 0 0 0,0-1 0 0 0,0-3 0 0 0,0 0 0 0 0,0-2 0 0 0,0-2-1 0 0,28-9-58 0 0,61-28-2680 0 0,-130 1-3904 0 0,6 40 6846 0 0,-15-17-1470 0 0</inkml:trace>
  <inkml:trace contextRef="#ctx0" brushRef="#br0" timeOffset="266.066">20 610 2568 0 0,'21'-5'5101'0'0,"45"-10"-4635"0"0,273-30-1083 0 0,-315 28-3345 0 0,-24 16 2742 0 0</inkml:trace>
  <inkml:trace contextRef="#ctx0" brushRef="#br0" timeOffset="515.093">65 259 3196 0 0,'14'-17'4279'0'0,"28"0"-3586"0"0,-32 14-310 0 0,206-36 1148 0 0,-68 36-3244 0 0,-118 3 891 0 0,123 19-3195 0 0,-117-13 2779 0 0</inkml:trace>
  <inkml:trace contextRef="#ctx0" brushRef="#br0" timeOffset="779.282">1210 285 2156 0 0,'18'12'5593'0'0,"11"24"-5576"0"0,-20-24 502 0 0,28 41-131 0 0,21 25-860 0 0,-12-45-3004 0 0,-42-32 2197 0 0,1 1 37 0 0</inkml:trace>
  <inkml:trace contextRef="#ctx0" brushRef="#br0" timeOffset="1048.142">1681 265 2296 0 0,'-31'12'3002'0'0,"-31"53"-1547"0"0,32-13-1016 0 0,2 2 1 0 0,3 1-1 0 0,2 2 1 0 0,2 0-1 0 0,-12 57-439 0 0,29-99 40 0 0,-44 99-1190 0 0,-23-74-3287 0 0,52-38 3138 0 0</inkml:trace>
  <inkml:trace contextRef="#ctx0" brushRef="#br0" timeOffset="1323.519">1073 103 1556 0 0,'-14'5'225'0'0,"0"-1"1"0"0,0 2-1 0 0,1 0 0 0 0,-1 0 0 0 0,2 2 0 0 0,-1-1 1 0 0,1 2-1 0 0,0-1 0 0 0,1 2 0 0 0,-1-1 0 0 0,2 2 1 0 0,0-1-1 0 0,0 2 0 0 0,1-1 0 0 0,0 1 0 0 0,1 0 1 0 0,1 1-1 0 0,0 0 0 0 0,0 0 0 0 0,1 1 0 0 0,1-1 1 0 0,0 1-1 0 0,1 1 0 0 0,1-1 0 0 0,0 0 0 0 0,1 1 1 0 0,0 1-226 0 0,4 14 48 0 0,2 0 0 0 0,0-1 0 0 0,2 0 1 0 0,2 0-1 0 0,0 0 0 0 0,2-1 0 0 0,1-1 1 0 0,1 1-1 0 0,1-2 0 0 0,2 0 0 0 0,0 0 0 0 0,2-2 1 0 0,1 0-1 0 0,1-1 0 0 0,0 0 0 0 0,2-2 1 0 0,1-1-1 0 0,10 8-48 0 0,-17-14-591 0 0,1 0 0 0 0,1-1 1 0 0,0-1-1 0 0,1-1 1 0 0,0 0-1 0 0,1-1 0 0 0,0-1 1 0 0,0-1-1 0 0,16 4 591 0 0,4-5-1281 0 0</inkml:trace>
  <inkml:trace contextRef="#ctx0" brushRef="#br0" timeOffset="1636.907">2045 0 1612 0 0,'25'34'522'0'0,"-1"2"1"0"0,-3 0-1 0 0,0 1 0 0 0,-3 1 0 0 0,-1 1 1 0 0,-2 0-1 0 0,-1 1 0 0 0,-3 1 1 0 0,-1 0-1 0 0,-2 1 0 0 0,-2-1 0 0 0,-1 8-522 0 0,-7-27 82 0 0,-1 1-1 0 0,-2-1 0 0 0,0-1 0 0 0,-1 1 0 0 0,-2-1 0 0 0,0 0 1 0 0,-1-1-1 0 0,-1 0 0 0 0,0 0 0 0 0,-2-1 0 0 0,0-1 0 0 0,-2 0 0 0 0,0 0 1 0 0,0-1-1 0 0,-2-1 0 0 0,0-1 0 0 0,-1 0 0 0 0,0-1 0 0 0,-1-1 1 0 0,-1 0-1 0 0,0-2 0 0 0,-5 3-81 0 0,22-13-148 0 0,0 1 1 0 0,0-1-1 0 0,0 1 1 0 0,0-1 0 0 0,0 1-1 0 0,0-1 1 0 0,0 0-1 0 0,0 0 1 0 0,-1 0-1 0 0,1 0 1 0 0,0 0-1 0 0,-1-1 1 0 0,1 1-1 0 0,0-1 1 0 0,-1 0-1 0 0,1 1 1 0 0,-1-1 0 0 0,1 0-1 0 0,-1 0 1 0 0,1-1-1 0 0,0 1 1 0 0,-1 0-1 0 0,1-1 1 0 0,-1 0-1 0 0,1 1 1 0 0,0-1-1 0 0,0 0 1 0 0,-1 0-1 0 0,1 0 1 0 0,0 0 0 0 0,0-1-1 0 0,0 1 1 0 0,0-1-1 0 0,0 1 1 0 0,0-1-1 0 0,1 0 1 0 0,-1 1-1 0 0,0-1 1 0 0,1 0-1 0 0,0 0 1 0 0,-1 0-1 0 0,1 0 1 0 0,0-1 0 0 0,0 1-1 0 0,0 0 1 0 0,0-1 147 0 0,1-9-1114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9:0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160 182 1300 0 0,'12'-24'3768'0'0,"-9"42"-2529"0"0,-72 415 1052 0 0,47-194-663 0 0,24-234-1574 0 0,1 0-1 0 0,1 0 1 0 0,-1 0 0 0 0,1 0-1 0 0,0 0 1 0 0,0-1-1 0 0,0 0 1 0 0,0 1-1 0 0,1-2 1 0 0,0 1 0 0 0,-1 0-1 0 0,2-1 1 0 0,-1 0-1 0 0,0 0 1 0 0,0-1 0 0 0,1 1-1 0 0,0-1 1 0 0,-1 0-1 0 0,1-1 1 0 0,0 1-1 0 0,0-1 1 0 0,6 0-54 0 0,241 10 1016 0 0,-37-39-1121 0 0,-78-3-1776 0 0,-156-1-3871 0 0,-1 18 4613 0 0,-2 4 43 0 0</inkml:trace>
  <inkml:trace contextRef="#ctx0" brushRef="#br0" timeOffset="310.285">109 531 1816 0 0,'-16'-10'3653'0'0,"28"8"-1536"0"0,5 0-2196 0 0,571-61 605 0 0,-572 53-5735 0 0,-22 7 3941 0 0</inkml:trace>
  <inkml:trace contextRef="#ctx0" brushRef="#br0" timeOffset="650.051">0 74 1428 0 0,'29'-12'3523'0'0,"-26"11"-3366"0"0,382-42 2201 0 0,88 37-2393 0 0,-400 28-501 0 0,-72-2-3295 0 0,-1-18 2623 0 0</inkml:trace>
  <inkml:trace contextRef="#ctx0" brushRef="#br0" timeOffset="1145.923">1972 16 1392 0 0,'-29'-8'3266'0'0,"-18"43"-2476"0"0,20-4-351 0 0,2 1 0 0 0,1 1 0 0 0,1 1 0 0 0,2 2 0 0 0,2 0 0 0 0,1 1 0 0 0,-10 29-439 0 0,-87 190 806 0 0,111-247-1071 0 0,0-1 0 0 0,-1 1 0 0 0,0-1 1 0 0,0 0-1 0 0,-1 0 0 0 0,-1 0 0 0 0,1-1 0 0 0,-1 0 1 0 0,0 0-1 0 0,0-1 0 0 0,-1 1 0 0 0,0-2 0 0 0,0 1 0 0 0,-1-1 1 0 0,1-1-1 0 0,-4 2 265 0 0,-1-6-2432 0 0,0 0 1214 0 0</inkml:trace>
  <inkml:trace contextRef="#ctx0" brushRef="#br0" timeOffset="1411.929">1435 142 1508 0 0,'0'0'99'0'0,"1"1"1"0"0,-1-1-1 0 0,1 0 0 0 0,-1 0 0 0 0,1 0 1 0 0,-1 0-1 0 0,1 1 0 0 0,-1-1 0 0 0,1 0 1 0 0,-1 0-1 0 0,1 0 0 0 0,-1 0 0 0 0,1 0 1 0 0,-1 0-1 0 0,1-1 0 0 0,-1 1 0 0 0,1 0 1 0 0,-1 0-1 0 0,1 0 0 0 0,-1 0 0 0 0,0-1 1 0 0,1 1-1 0 0,-1 0 0 0 0,1 0 0 0 0,-1-1 0 0 0,1 1 1 0 0,-1 0-1 0 0,0 0 0 0 0,1-1 0 0 0,-1 1 1 0 0,0-1-1 0 0,1 1 0 0 0,-1 0 0 0 0,0-1 1 0 0,0 1-1 0 0,1-1 0 0 0,-1 1 0 0 0,0-1 1 0 0,0 1-1 0 0,0-1 0 0 0,1 1 0 0 0,-1 0 1 0 0,0-1-1 0 0,0 1 0 0 0,0-1 0 0 0,0 1 1 0 0,0-1-1 0 0,0 1 0 0 0,0-1 0 0 0,0 1 1 0 0,0-1-1 0 0,0 1 0 0 0,-1-1 0 0 0,1 1 1 0 0,0-1-1 0 0,0 1 0 0 0,0-1 0 0 0,-1 1 1 0 0,1-1-1 0 0,0 1 0 0 0,-1-1-99 0 0,109 95 1119 0 0,214 133-794 0 0,-316-222-476 0 0,52 62-4242 0 0,-58-66 3164 0 0,0-1 12 0 0</inkml:trace>
  <inkml:trace contextRef="#ctx0" brushRef="#br0" timeOffset="1722.082">1238 1 1564 0 0,'-14'5'251'0'0,"0"1"-1"0"0,1 1 1 0 0,0 1-1 0 0,0 0 1 0 0,1 0-1 0 0,0 1 1 0 0,0 1-1 0 0,1 0 1 0 0,1 1-1 0 0,0 0 1 0 0,0 0-1 0 0,1 1 1 0 0,0 0-1 0 0,1 1 0 0 0,0 0 1 0 0,1 0-1 0 0,1 1 1 0 0,0-1-1 0 0,1 1 1 0 0,-1 7-251 0 0,4-2 129 0 0,0 1 0 0 0,2-1-1 0 0,0 1 1 0 0,2-1 0 0 0,0 1 0 0 0,1-1 0 0 0,0 0 0 0 0,2 0-1 0 0,0 0 1 0 0,2-1 0 0 0,0 1 0 0 0,1-2 0 0 0,0 1-1 0 0,2-1 1 0 0,0 0 0 0 0,0-1 0 0 0,2 0 0 0 0,2 1-129 0 0,13 17-98 0 0,1-2 0 0 0,1-1 0 0 0,2-1 1 0 0,2-2-1 0 0,0-1 0 0 0,2-2 0 0 0,33 19 98 0 0,-46-31-662 0 0,0-2 0 0 0,1-1 0 0 0,0 0 0 0 0,1-2 0 0 0,0-1 0 0 0,0-1 0 0 0,0 0 0 0 0,9-1 662 0 0,7-3-1280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78 127 840 0 0,'0'0'800'0'0,"0"0"-121"0"0,0 0-20 0 0,0 0-57 0 0,0 0-68 0 0,0 0-94 0 0,0 0-85 0 0,0 0-88 0 0,0 0 38 0 0,0 0-12 0 0,0 0-93 0 0,7-5 21 0 0,21-17-21 0 0,30 34 128 0 0,-52-10-300 0 0,0 0 0 0 0,0 0 1 0 0,0 1-1 0 0,-1 0 0 0 0,1 0 0 0 0,-1 0 0 0 0,0 0 0 0 0,0 1 0 0 0,0 0 0 0 0,0 0 0 0 0,-1 0 0 0 0,0 1 0 0 0,1-1 0 0 0,-2 1 1 0 0,1 0-1 0 0,0 0 0 0 0,-1 1 0 0 0,0-1 0 0 0,0 1 0 0 0,-1-1 0 0 0,0 1 0 0 0,0 0 0 0 0,0 0 0 0 0,0 0 0 0 0,-1 0 1 0 0,0 0-1 0 0,0 0 0 0 0,-1 1 0 0 0,0-1 0 0 0,0 0 0 0 0,0 0 0 0 0,-2 4-28 0 0,-9 12-37 0 0,-1-1 0 0 0,0 0 0 0 0,-2-1 0 0 0,-1 0 0 0 0,0-1 0 0 0,-2-1 0 0 0,0-1 0 0 0,-1 0 0 0 0,0-1 0 0 0,-1-1 1 0 0,-1-1-1 0 0,-1-1 0 0 0,0 0 0 0 0,-22 9 37 0 0,41-21-586 0 0,5-32-2259 0 0,10 13 1875 0 0</inkml:trace>
  <inkml:trace contextRef="#ctx0" brushRef="#br0" timeOffset="424.732">694 7 1860 0 0,'-131'52'3288'0'0,"122"-48"-3209"0"0,-1 2-1 0 0,0-1 0 0 0,1 1 1 0 0,0 0-1 0 0,1 1 1 0 0,-1 0-1 0 0,1 0 0 0 0,0 1 1 0 0,1 0-1 0 0,0 0 0 0 0,0 1 1 0 0,1 0-1 0 0,0 0 0 0 0,1 0 1 0 0,0 1-1 0 0,0 0 0 0 0,1 0 1 0 0,0 0-1 0 0,1 1 0 0 0,0-1 1 0 0,1 1-1 0 0,-1 4-78 0 0,6-6 30 0 0,1 1-1 0 0,0-2 1 0 0,0 1-1 0 0,1 0 1 0 0,0-1-1 0 0,1 0 1 0 0,0 0-1 0 0,0 0 1 0 0,0-1 0 0 0,1 0-1 0 0,0 0 1 0 0,1-1-1 0 0,-1 0 1 0 0,1 0-1 0 0,0 0 1 0 0,1-1-1 0 0,-1-1 1 0 0,1 1 0 0 0,0-2-1 0 0,0 1 1 0 0,0-1-30 0 0,-2 1-255 0 0,0-1 0 0 0,1 0 0 0 0,-1 0 0 0 0,0-1 0 0 0,1 0 0 0 0,-1 0 0 0 0,1-1 1 0 0,0 0-1 0 0,-1 0 0 0 0,1-1 0 0 0,0 0 0 0 0,0 0 0 0 0,0-1 0 0 0,-1 0 0 0 0,1 0 0 0 0,0-1 1 0 0,-1 0-1 0 0,0 0 0 0 0,1-1 0 0 0,-1 0 255 0 0,14-8-1191 0 0</inkml:trace>
  <inkml:trace contextRef="#ctx0" brushRef="#br0" timeOffset="943.177">896 2 1824 0 0,'11'0'5573'0'0,"9"0"-5266"0"0,32-2 3 0 0,-1 3 1 0 0,1 2-1 0 0,-1 2 1 0 0,1 2-1 0 0,-2 2 0 0 0,8 5-310 0 0,-55-14 8 0 0,-1 0-1 0 0,0 1 1 0 0,0-1 0 0 0,1 0-1 0 0,-1 1 1 0 0,0 0-1 0 0,0-1 1 0 0,0 1-1 0 0,0 0 1 0 0,0 0 0 0 0,0 0-1 0 0,0 0 1 0 0,0 1-1 0 0,0-1 1 0 0,0 0-1 0 0,0 1 1 0 0,-1-1 0 0 0,1 1-1 0 0,-1 0 1 0 0,1 0-1 0 0,-1-1 1 0 0,0 1 0 0 0,1 0-1 0 0,-1 0 1 0 0,0 0-1 0 0,0 0 1 0 0,0 1-1 0 0,-1-1 1 0 0,1 0 0 0 0,-1 0-1 0 0,1 0 1 0 0,-1 1-1 0 0,0-1 1 0 0,1 0-1 0 0,-1 0 1 0 0,0 1 0 0 0,-1-1-1 0 0,1 0 1 0 0,0 0-1 0 0,-1 1 1 0 0,0 1-8 0 0,-13 21 46 0 0,-2 0 0 0 0,-1 0-1 0 0,-1-2 1 0 0,-1 0 0 0 0,-1-1 0 0 0,-1-1 0 0 0,-20 15-46 0 0,-33 37-24 0 0,-12 6-1269 0 0,116-102-3733 0 0,-14 4 3721 0 0,-1-2 35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9:0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198 332 1004 0 0,'0'0'529'0'0,"17"-3"1501"0"0,10-42-112 0 0,-16 35 770 0 0,-15 40-2286 0 0,1-9-400 0 0,-40 269-76 0 0,22 42 426 0 0,24-328-328 0 0,0 0-1 0 0,0 0 0 0 0,1 0 0 0 0,0 0 0 0 0,0 0 0 0 0,0-1 0 0 0,0 0 0 0 0,0 0 0 0 0,1 0 0 0 0,-1-1 0 0 0,1 1 0 0 0,0-1 0 0 0,0 0 0 0 0,0 0 0 0 0,0-1 0 0 0,0 1 1 0 0,0-1-1 0 0,0 0 0 0 0,0-1 0 0 0,1 1 0 0 0,-1-1 0 0 0,4 0-23 0 0,233-2 386 0 0,-47-4-645 0 0,-194 6 138 0 0,17-9-4748 0 0,-22 3 3679 0 0,-1 1-64 0 0</inkml:trace>
  <inkml:trace contextRef="#ctx0" brushRef="#br0" timeOffset="422.187">178 600 840 0 0,'-28'2'3592'0'0,"42"2"-2078"0"0,47 3-1071 0 0,353-5 749 0 0,-413-2-1211 0 0,22-8-4880 0 0,-26 3 3716 0 0</inkml:trace>
  <inkml:trace contextRef="#ctx0" brushRef="#br0" timeOffset="778.249">219 224 1672 0 0,'0'-1'104'0'0,"1"1"-1"0"0,-1 0 0 0 0,1 0 1 0 0,-1 0-1 0 0,1 0 1 0 0,-1 0-1 0 0,1-1 1 0 0,-1 1-1 0 0,0 0 1 0 0,1-1-1 0 0,-1 1 0 0 0,1 0 1 0 0,-1-1-1 0 0,0 1 1 0 0,1 0-1 0 0,-1-1 1 0 0,0 1-1 0 0,0 0 0 0 0,1-1 1 0 0,-1 1-1 0 0,0-1 1 0 0,0 1-1 0 0,1-1 1 0 0,-1 1-1 0 0,0-1 0 0 0,0 1 1 0 0,0 0-1 0 0,0-1 1 0 0,0 1-1 0 0,0-1 1 0 0,0 1-1 0 0,0-1 1 0 0,0 1-1 0 0,0-1 0 0 0,0 1 1 0 0,0-1-1 0 0,0 1 1 0 0,0-1-1 0 0,0 1 1 0 0,-1-1-1 0 0,1 1 0 0 0,0-1 1 0 0,0 1-1 0 0,0-1 1 0 0,-1 1-1 0 0,1 0 1 0 0,0-1-1 0 0,-1 1 1 0 0,1 0-1 0 0,0-1 0 0 0,-1 1 1 0 0,1-1-104 0 0,60-12-36 0 0,-53 12 377 0 0,137-19-239 0 0,1 5 1 0 0,1 8-1 0 0,10 5-102 0 0,-154 2-219 0 0,-2 0-212 0 0,6 24-2824 0 0,-10-21 2325 0 0</inkml:trace>
  <inkml:trace contextRef="#ctx0" brushRef="#br0" timeOffset="1510.375">1719 197 1920 0 0,'-10'8'4252'0'0,"-42"55"-3847"0"0,-198 405 2183 0 0,180-305-2523 0 0,59-141-669 0 0,6-13-5696 0 0,5-9 4938 0 0</inkml:trace>
  <inkml:trace contextRef="#ctx0" brushRef="#br0" timeOffset="1807.959">1295 480 848 0 0,'-2'-5'759'0'0,"-8"-29"4968"0"0,36 49-4162 0 0,230 225-730 0 0,-226-183-2828 0 0,-30-56 892 0 0,0 9-2693 0 0,0-10 2500 0 0</inkml:trace>
  <inkml:trace contextRef="#ctx0" brushRef="#br0" timeOffset="3220.187">1435 140 1312 0 0,'-14'1'278'0'0,"0"0"1"0"0,1 1-1 0 0,-1 1 0 0 0,1 0 1 0 0,-1 1-1 0 0,1 0 0 0 0,0 1 1 0 0,0 0-1 0 0,1 1 0 0 0,0 1 0 0 0,0 0 1 0 0,0 1-1 0 0,1 0 0 0 0,-4 3-278 0 0,-6 8 169 0 0,0 0 1 0 0,2 1-1 0 0,0 1 0 0 0,2 1 0 0 0,0 0 0 0 0,1 1 0 0 0,2 1 1 0 0,0 1-1 0 0,1 0 0 0 0,-4 15-169 0 0,10-25 70 0 0,2 0-1 0 0,0 0 1 0 0,0 1 0 0 0,1-1 0 0 0,1 1-1 0 0,1 0 1 0 0,0 0 0 0 0,1 0 0 0 0,1 0-1 0 0,0 0 1 0 0,2 0 0 0 0,0 4-70 0 0,3 1-34 0 0,0 0 0 0 0,2 0 0 0 0,0 0 0 0 0,2-1 0 0 0,0 0 1 0 0,1-1-1 0 0,1 0 0 0 0,1-1 0 0 0,1 0 0 0 0,0 0 0 0 0,1-1 1 0 0,1-1-1 0 0,0-1 0 0 0,1 0 0 0 0,1-1 0 0 0,1-1 0 0 0,0 0 1 0 0,0-1-1 0 0,1-1 0 0 0,0-1 0 0 0,8 2 34 0 0,103 35-3656 0 0,-89-39 2442 0 0</inkml:trace>
  <inkml:trace contextRef="#ctx0" brushRef="#br0" timeOffset="2395.064">1977 252 996 0 0,'6'-18'4471'0'0,"15"34"-2753"0"0,-12-6-1714 0 0,34 30 152 0 0,57 56 519 0 0,-44-25-3101 0 0,-49-65 694 0 0,-5-5 618 0 0</inkml:trace>
  <inkml:trace contextRef="#ctx0" brushRef="#br0" timeOffset="2690.855">2484 174 2212 0 0,'-20'13'329'0'0,"1"1"0"0"0,1 0-1 0 0,0 2 1 0 0,1 0 0 0 0,1 1-1 0 0,0 1 1 0 0,2 0 0 0 0,0 1-1 0 0,1 1 1 0 0,0 0 0 0 0,2 0-1 0 0,1 2 1 0 0,-2 5-329 0 0,-35 57 758 0 0,-104 253 702 0 0,134-316-2567 0 0,-2-17-3279 0 0,11-4 3120 0 0</inkml:trace>
  <inkml:trace contextRef="#ctx0" brushRef="#br0" timeOffset="3639.813">2530 0 1580 0 0,'26'13'275'0'0,"0"2"-1"0"0,-1 0 1 0 0,0 1 0 0 0,-2 2-1 0 0,0 0 1 0 0,-1 2-1 0 0,-1 0 1 0 0,-1 1 0 0 0,0 1-1 0 0,-2 1 1 0 0,-1 1 0 0 0,-1 0-1 0 0,0 2 1 0 0,-2-1-1 0 0,-2 2 1 0 0,0 0 0 0 0,1 7-275 0 0,-4-15 128 0 0,-2 0 1 0 0,0 1 0 0 0,-1-1-1 0 0,-1 1 1 0 0,0 0 0 0 0,-2 1-1 0 0,0-1 1 0 0,-2 0 0 0 0,0 1-1 0 0,-1 0 1 0 0,-1-1 0 0 0,-1 1-1 0 0,-1-1 1 0 0,-1 0 0 0 0,-1 0-1 0 0,0 0 1 0 0,-1 0 0 0 0,-2-1-1 0 0,0 0 1 0 0,-1-1 0 0 0,-2 5-129 0 0,-12 11-95 0 0,0 0 0 0 0,-2-1 0 0 0,-2-1-1 0 0,-1-2 1 0 0,-1-1 0 0 0,-1-1 0 0 0,-2-1 0 0 0,-26 16 95 0 0,-41-9-5466 0 0,82-34 4086 0 0</inkml:trace>
  <inkml:trace contextRef="#ctx0" brushRef="#br0" timeOffset="5381.997">3426 340 1356 0 0,'0'0'482'0'0,"0"0"91"0"0,0 0-96 0 0,0 0-57 0 0,0 0-12 0 0,0 0-60 0 0,0 0 40 0 0,0 0-28 0 0,-14 1 81 0 0,16-4 2737 0 0,198-20-2675 0 0,354 2 15 0 0,-385 17-2250 0 0,-173 1-2685 0 0,-7 5 3286 0 0</inkml:trace>
  <inkml:trace contextRef="#ctx0" brushRef="#br0" timeOffset="5598.656">3544 632 1768 0 0,'108'14'2710'0'0,"156"-26"-753"0"0,6-11-2781 0 0,-158 16-2040 0 0,-79 5 1545 0 0</inkml:trace>
  <inkml:trace contextRef="#ctx0" brushRef="#br0" timeOffset="52369.81">13 989 1060 0 0,'0'-21'1279'0'0,"26"-12"-873"0"0,-19 10 752 0 0,-12 34-673 0 0,-26 216 293 0 0,21 193 80 0 0,26-343-433 0 0,-2 3-91 0 0,-13-78-330 0 0,-1 0 1 0 0,1 0-1 0 0,-1-1 0 0 0,1 1 0 0 0,0 0 0 0 0,0 0 0 0 0,0-1 0 0 0,0 1 0 0 0,0 0 1 0 0,0-1-1 0 0,0 1 0 0 0,1-1 0 0 0,-1 1 0 0 0,0-1 0 0 0,1 0 0 0 0,-1 1 0 0 0,1-1 1 0 0,0 0-1 0 0,-1 0 0 0 0,1 0 0 0 0,0 0 0 0 0,0 0 0 0 0,-1-1 0 0 0,1 1 0 0 0,0-1 1 0 0,0 1-1 0 0,0-1 0 0 0,0 1 0 0 0,0-1 0 0 0,0 0 0 0 0,0 0 0 0 0,0 0 0 0 0,0 0 1 0 0,0 0-1 0 0,0-1 0 0 0,-1 1 0 0 0,3-1-4 0 0,93-2 58 0 0,-1-4-1 0 0,0-5 1 0 0,-1-3 0 0 0,33-13-58 0 0,42-5-44 0 0,793-128 78 0 0,-267 34 4 0 0,-499 87 87 0 0,38 34-102 0 0,-226 3 22 0 0,1 0 0 0 0,-1-2-1 0 0,0 1 1 0 0,-1-1 0 0 0,1 0-1 0 0,-1-1 1 0 0,0 0-1 0 0,0 0 1 0 0,-1 0 0 0 0,1-1-1 0 0,-2-1 1 0 0,1 1 0 0 0,-1-1-1 0 0,0 0 1 0 0,0 0 0 0 0,-1-1-1 0 0,0 0 1 0 0,-1 0 0 0 0,3-9-45 0 0,0 8 55 0 0,105-237 1248 0 0,-103 216-1168 0 0,5-15 615 0 0,3 22-4597 0 0,-17 24 2459 0 0,0 0 90 0 0,0 0 31 0 0,0 0-76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0:1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64 964 0 0,'5'-2'4583'0'0,"376"-47"-2593"0"0,-174 37-6300 0 0,-203 12 2803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0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1632 0 0,'0'5'860'0'0,"3"-3"-52"0"0,5-1-156 0 0,-1 1-96 0 0,18 1 16 0 0,-4-1-19 0 0,-7-2-61 0 0,9 0-64 0 0,9 0-68 0 0,4 0 0 0 0,3 0-112 0 0,41-18-156 0 0,-36 11-8 0 0,6-1-700 0 0,-4-4-736 0 0,4 5 91 0 0,-4-1 69 0 0,-5-5-140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0:1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84 988 0 0,'14'-19'2596'0'0,"-11"19"-2462"0"0,-3 0 29 0 0,0 0-70 0 0,0 0 9 0 0,0 0-30 0 0,0 0-69 0 0,0 0 50 0 0,0 0 3 0 0,11 23 124 0 0,-40 112 248 0 0,-83 392 2169 0 0,110-522-2546 0 0,1 0 0 0 0,0 1 0 0 0,0-1 0 0 0,0 0 0 0 0,0 1 0 0 0,1-1 0 0 0,0 1 0 0 0,0-1 0 0 0,1 1 0 0 0,-1-1 0 0 0,1 1 0 0 0,0-1 0 0 0,1 0 0 0 0,-1 0 0 0 0,1 1 0 0 0,0-1 0 0 0,0 0 0 0 0,1 0 0 0 0,0-1 0 0 0,-1 1 0 0 0,2-1 0 0 0,-1 1 0 0 0,0-1 0 0 0,1 0 0 0 0,0 0 0 0 0,0 0 0 0 0,0-1 0 0 0,0 1 0 0 0,1-1 0 0 0,-1 0 0 0 0,1 0 0 0 0,0-1 0 0 0,0 1 0 0 0,0-1 0 0 0,0 0 0 0 0,0-1 1 0 0,1 1-1 0 0,2 0-51 0 0,34 1 164 0 0,-1-1 1 0 0,1-2 0 0 0,0-2-1 0 0,0-2 1 0 0,-1-1 0 0 0,11-5-165 0 0,-41 8 6 0 0,328-51 180 0 0,-332 45-4652 0 0,-35-7 2454 0 0,10 6 461 0 0,-2-1 352 0 0</inkml:trace>
  <inkml:trace contextRef="#ctx0" brushRef="#br0" timeOffset="275.825">42 484 1504 0 0,'1'-1'146'0'0,"-1"1"-1"0"0,0 0 1 0 0,0 0-1 0 0,1-1 1 0 0,-1 1 0 0 0,0 0-1 0 0,0-1 1 0 0,0 1-1 0 0,1 0 1 0 0,-1-1 0 0 0,0 1-1 0 0,0 0 1 0 0,0-1-1 0 0,0 1 1 0 0,0 0-1 0 0,0-1 1 0 0,0 1 0 0 0,0-1-1 0 0,0 1 1 0 0,0 0-1 0 0,0-1 1 0 0,0 1-1 0 0,0 0 1 0 0,0-1 0 0 0,0 1-1 0 0,0-1 1 0 0,0 1-1 0 0,0 0 1 0 0,0-1 0 0 0,-1 1-146 0 0,47-12 502 0 0,548-60 560 0 0,-575 62-2064 0 0,-16 8-2125 0 0,-3 2 1668 0 0</inkml:trace>
  <inkml:trace contextRef="#ctx0" brushRef="#br0" timeOffset="587.386">140 80 1392 0 0,'-4'-11'4005'0'0,"37"1"-3082"0"0,-29 9-826 0 0,100-19 716 0 0,2 5 0 0 0,-1 4 0 0 0,35 3-813 0 0,172 4-1807 0 0,-301 19-2741 0 0,-11-13 3271 0 0</inkml:trace>
  <inkml:trace contextRef="#ctx0" brushRef="#br0" timeOffset="912.19">1799 65 1172 0 0,'-77'90'3076'0'0,"60"-63"-2936"0"0,1 1 1 0 0,1 1 0 0 0,1 0-1 0 0,1 1 1 0 0,2 0 0 0 0,1 1-1 0 0,2 0 1 0 0,-1 8-141 0 0,-29 92 128 0 0,-26-56-3244 0 0,45-65 1915 0 0</inkml:trace>
  <inkml:trace contextRef="#ctx0" brushRef="#br0" timeOffset="1176.178">1308 282 1724 0 0,'6'-11'2564'0'0,"-6"10"-2479"0"0,0 0 0 0 0,0 0 1 0 0,0 1-1 0 0,1-1 0 0 0,-1 0 1 0 0,0 1-1 0 0,0-1 0 0 0,1 0 0 0 0,-1 0 1 0 0,1 1-1 0 0,-1-1 0 0 0,0 1 1 0 0,1-1-1 0 0,-1 0 0 0 0,1 1 0 0 0,0-1 1 0 0,-1 1-1 0 0,1-1 0 0 0,-1 1 1 0 0,1-1-1 0 0,0 1 0 0 0,-1 0 0 0 0,1-1 1 0 0,0 1-1 0 0,-1 0 0 0 0,1-1 1 0 0,0 1-1 0 0,0 0 0 0 0,-1 0 0 0 0,1 0 1 0 0,0 0-1 0 0,0 0 0 0 0,-1 0 1 0 0,1 0-1 0 0,0 0 0 0 0,0 0 1 0 0,-1 0-1 0 0,1 0 0 0 0,0 0 0 0 0,0 0 1 0 0,-1 1-1 0 0,1-1 0 0 0,0 0 1 0 0,0 1-1 0 0,-1-1 0 0 0,1 0 0 0 0,0 1 1 0 0,-1-1-1 0 0,1 1 0 0 0,-1-1 1 0 0,1 1-1 0 0,0 0-85 0 0,285 192 956 0 0,-173-101-4859 0 0,-106-72 1758 0 0,-7-19 782 0 0</inkml:trace>
  <inkml:trace contextRef="#ctx0" brushRef="#br0" timeOffset="1472.187">1122 92 924 0 0,'-11'5'216'0'0,"0"0"1"0"0,1 1-1 0 0,0 0 1 0 0,0 1-1 0 0,0 0 1 0 0,1 1-1 0 0,0 0 0 0 0,1 0 1 0 0,0 1-1 0 0,0 0 1 0 0,1 0-1 0 0,0 1 0 0 0,0 0 1 0 0,1 0-1 0 0,0 1 1 0 0,1-1-1 0 0,1 1 0 0 0,-1 0 1 0 0,2 1-1 0 0,0-1 1 0 0,0 1-1 0 0,1-1 0 0 0,0 1 1 0 0,0 11-217 0 0,6-4 7 0 0,1 0 0 0 0,1-1 0 0 0,0 0-1 0 0,1-1 1 0 0,1 1 0 0 0,1-1 0 0 0,1-1 0 0 0,0 0 0 0 0,1 0 0 0 0,0-1 0 0 0,1 0 0 0 0,1-1 0 0 0,1 0-1 0 0,0-1 1 0 0,0-1 0 0 0,1 0 0 0 0,1-1 0 0 0,0-1 0 0 0,1 0 0 0 0,0-1 0 0 0,0-1 0 0 0,0-1 0 0 0,9 2-7 0 0,93 15-3428 0 0,-97-24 1927 0 0</inkml:trace>
  <inkml:trace contextRef="#ctx0" brushRef="#br0" timeOffset="1721.477">2211 24 1736 0 0,'17'32'533'0'0,"-2"2"1"0"0,-2 0-1 0 0,-1 1 0 0 0,-2 0 1 0 0,-1 0-1 0 0,-2 1 0 0 0,-1 0 1 0 0,-2 1-1 0 0,-1-1 0 0 0,-3 25-533 0 0,-1-42 8 0 0,-2 0 0 0 0,0 0 0 0 0,-1 0 0 0 0,-1-1 0 0 0,0 1 0 0 0,-2-1 0 0 0,0-1 0 0 0,-1 1 0 0 0,-1-1 0 0 0,-1-1 0 0 0,0 1 0 0 0,-1-2 0 0 0,0 1 0 0 0,-1-2 0 0 0,-1 0 0 0 0,-1 0 0 0 0,0-1 0 0 0,-1-1 0 0 0,0 0 0 0 0,-6 3-8 0 0,-59 8-3851 0 0,65-23 2577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0:2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1 795 880 0 0,'0'0'487'0'0,"0"0"-61"0"0,0 0-62 0 0,0 0-31 0 0,0 0 25 0 0,0 0-35 0 0,0 0-64 0 0,0 0-15 0 0,0 0 28 0 0,0 0-17 0 0,0 0-24 0 0,0 0-28 0 0,0 0-34 0 0,0 0-29 0 0,0 0 40 0 0,0 0 9 0 0,0 0-14 0 0,0 0-21 0 0,0 0-49 0 0,0 0 23 0 0,0 0-6 0 0,0 0 30 0 0,0 0 52 0 0,0 0-50 0 0,0 0 7 0 0,0 0-50 0 0,0 0-51 0 0,0 0 24 0 0,0 0 73 0 0,0 0-38 0 0,0 0-3 0 0,0 0-36 0 0,0 0 50 0 0,0 0 29 0 0,0 0-12 0 0,0 0 10 0 0,0 0 8 0 0,0 0-77 0 0,0 0 27 0 0,0 0 5 0 0,0 0-15 0 0,0 0 6 0 0,0 0-17 0 0,0 0-25 0 0,0 0-43 0 0,0 0-28 0 0,0 0-2 0 0,0 0 29 0 0,0 0-24 0 0,0 0 40 0 0,0 0-32 0 0,0 0 15 0 0,0 0-20 0 0,0 0 18 0 0,0 0 8 0 0,2 2 9 0 0,7 2-15 0 0,1-1 0 0 0,-1 0 0 0 0,1 0 0 0 0,-1-1 0 0 0,1 0 0 0 0,0-1 0 0 0,0 0 0 0 0,0-1 0 0 0,0 0 0 0 0,0 0 0 0 0,0-1 0 0 0,5-1-24 0 0,22 1 51 0 0,6-4-14 0 0,1-1 0 0 0,-1-2-1 0 0,-1-1 1 0 0,0-3 0 0 0,0-1 0 0 0,4-5-37 0 0,-40 16 0 0 0,19-6 1 0 0,-1-1 0 0 0,0-1-1 0 0,-1-2 1 0 0,0 0 0 0 0,-1-1 0 0 0,-1-1-1 0 0,0-1 1 0 0,-1-1 0 0 0,0-1 0 0 0,16-18-1 0 0,-35 33-5 0 0,1 0 1 0 0,0-1-1 0 0,-1 1 1 0 0,1-1-1 0 0,-1 1 1 0 0,1-1-1 0 0,-1 0 1 0 0,0 1-1 0 0,0-1 1 0 0,-1 0 0 0 0,1 0-1 0 0,-1 0 1 0 0,1 0-1 0 0,-1 0 1 0 0,0 1-1 0 0,0-1 1 0 0,0 0-1 0 0,0 0 1 0 0,-1 0-1 0 0,1 0 1 0 0,-1 0-1 0 0,1 0 1 0 0,-1 1 0 0 0,0-1-1 0 0,0 0 1 0 0,-1 0-1 0 0,1 1 1 0 0,0-1-1 0 0,-1 1 1 0 0,0 0-1 0 0,0-1 1 0 0,1 1-1 0 0,-1 0 1 0 0,0 0 0 0 0,-1 0-1 0 0,1 0 1 0 0,0 0-1 0 0,-1 0 1 0 0,1 1-1 0 0,-1-1 1 0 0,1 1-1 0 0,-1 0 1 0 0,1 0-1 0 0,-1 0 1 0 0,0 0-1 0 0,0 0 1 0 0,0 0 0 0 0,0 1-1 0 0,1 0 1 0 0,-1-1-1 0 0,-2 1 5 0 0,-15-2 14 0 0,0 0 1 0 0,-1 2-1 0 0,1 0 0 0 0,0 1 1 0 0,0 1-1 0 0,0 1 0 0 0,1 0 1 0 0,-1 2-1 0 0,1 0 0 0 0,-1 2 1 0 0,2 0-1 0 0,-1 1 0 0 0,1 0 0 0 0,0 2 1 0 0,1 0-1 0 0,0 1 0 0 0,1 1 1 0 0,0 0-1 0 0,1 1 0 0 0,-11 12-14 0 0,21-20 4 0 0,-1 0 1 0 0,1 1-1 0 0,0-1 0 0 0,1 1 0 0 0,-1 0 1 0 0,1 0-1 0 0,0 0 0 0 0,1 1 0 0 0,0 0 0 0 0,0-1 1 0 0,0 1-1 0 0,1 0 0 0 0,0 0 0 0 0,0 0 1 0 0,1 1-1 0 0,-1-1 0 0 0,2 0 0 0 0,-1 1 0 0 0,1-1 1 0 0,0 1-1 0 0,1-1 0 0 0,0 0 0 0 0,0 1 1 0 0,0-1-1 0 0,1 0 0 0 0,0 0 0 0 0,1 0 0 0 0,-1 0 1 0 0,1 0-1 0 0,1-1 0 0 0,-1 1 0 0 0,1-1 1 0 0,0 0-1 0 0,1 0 0 0 0,-1 0 0 0 0,1-1 0 0 0,0 1 1 0 0,1-1-1 0 0,-1 0 0 0 0,1-1 0 0 0,0 1 1 0 0,4 1-5 0 0,15 6-209 0 0,0 0 1 0 0,1-2-1 0 0,1-1 1 0 0,0-1 0 0 0,0-1-1 0 0,0-1 1 0 0,1-2-1 0 0,-1 0 1 0 0,1-2-1 0 0,0-1 1 0 0,0-2 0 0 0,10-1 208 0 0,129-32-4151 0 0,-126 19 2829 0 0</inkml:trace>
  <inkml:trace contextRef="#ctx0" brushRef="#br0" timeOffset="295.119">637 177 1744 0 0,'9'0'3119'0'0,"40"3"-406"0"0,116-6-2236 0 0,-14-9-749 0 0,-81 10-2971 0 0,-63 1 1987 0 0,3-4-70 0 0</inkml:trace>
  <inkml:trace contextRef="#ctx0" brushRef="#br0" timeOffset="869.469">1252 5 976 0 0,'114'-4'3310'0'0,"-109"5"-3285"0"0,0 0 0 0 0,0 0 0 0 0,0 0 0 0 0,0 1 0 0 0,0 0 0 0 0,0 0 0 0 0,0 0 0 0 0,-1 1 0 0 0,1-1 0 0 0,-1 1 0 0 0,1 0 0 0 0,-1 1 0 0 0,0-1 0 0 0,-1 1 0 0 0,1 0 0 0 0,0-1 0 0 0,-1 2 0 0 0,0-1 0 0 0,0 0 0 0 0,0 1 0 0 0,-1-1 0 0 0,1 1 0 0 0,-1 0 0 0 0,0-1 0 0 0,-1 1 0 0 0,1 0 0 0 0,-1 1-1 0 0,0-1 1 0 0,0 0 0 0 0,0 0 0 0 0,-1 5-25 0 0,-3 1 145 0 0,-1 1-1 0 0,-1-1 0 0 0,0 0 0 0 0,0-1 0 0 0,-1 1 0 0 0,-1-1 0 0 0,0 0 0 0 0,0-1 0 0 0,-1 1 1 0 0,0-1-1 0 0,0-1 0 0 0,-1 0 0 0 0,0 0 0 0 0,0-1 0 0 0,-1 0 0 0 0,0 0 0 0 0,-1-1 1 0 0,1 0-1 0 0,-1-1 0 0 0,-10 3-144 0 0,-67 35 1209 0 0,102-63-1081 0 0,36-14-491 0 0,2 2 1 0 0,1 2-1 0 0,1 3 1 0 0,37-13 362 0 0,-2 0-304 0 0,28-20 721 0 0,-116 59-277 0 0,-13-2-46 0 0,0 2 1 0 0,0 0 0 0 0,0 0-1 0 0,0 1 1 0 0,0 1 0 0 0,0 0-1 0 0,0 1 1 0 0,1 0 0 0 0,-1 0-1 0 0,0 1 1 0 0,1 1 0 0 0,0 0 0 0 0,0 1-1 0 0,0 0 1 0 0,0 0 0 0 0,1 1-1 0 0,0 1 1 0 0,0 0 0 0 0,0 0-1 0 0,1 1 1 0 0,0 0 0 0 0,1 0-1 0 0,0 1 1 0 0,0 0 0 0 0,1 1-1 0 0,-3 4-94 0 0,31 44 135 0 0,-4-42-499 0 0,0-2 1 0 0,1 0-1 0 0,1-1 1 0 0,0-1-1 0 0,1 0 1 0 0,0-2-1 0 0,0 0 1 0 0,1-2-1 0 0,1 0 1 0 0,-1-1-1 0 0,1-1 1 0 0,0-1-1 0 0,1-1 1 0 0,-1-1-1 0 0,13-1 364 0 0,51 11-2066 0 0,-44-9 870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0:2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317 364 1204 0 0,'-39'-3'356'0'0,"34"2"-302"0"0,0 0 0 0 0,0 0-1 0 0,0 1 1 0 0,0 0 0 0 0,0 0 0 0 0,0 0 0 0 0,0 1 0 0 0,0-1 0 0 0,0 1 0 0 0,0 1-1 0 0,0-1 1 0 0,0 1 0 0 0,1-1 0 0 0,-1 1 0 0 0,0 0 0 0 0,1 1 0 0 0,0-1 0 0 0,-4 4-54 0 0,-2 2 67 0 0,2 0 1 0 0,-1 0 0 0 0,1 1 0 0 0,0 0 0 0 0,1 0 0 0 0,0 1 0 0 0,1 0-1 0 0,0 0 1 0 0,0 0 0 0 0,1 1 0 0 0,0 0 0 0 0,1 0 0 0 0,0 0 0 0 0,1 1-1 0 0,1 0 1 0 0,-1-1 0 0 0,2 1 0 0 0,0 0 0 0 0,0 0 0 0 0,1 0 0 0 0,0 0-68 0 0,2 25 264 0 0,1 1 0 0 0,2-1 0 0 0,2 0 0 0 0,1 0 1 0 0,1-1-1 0 0,5 8-264 0 0,27 75 656 0 0,-20-66-393 0 0,-2 1 0 0 0,-2 1 1 0 0,-4 1-1 0 0,-1 0 1 0 0,-3 1-1 0 0,1 45-263 0 0,-9-92-26 0 0,0-1-1 0 0,-1 1 1 0 0,0 0-1 0 0,-1 0 1 0 0,0-1-1 0 0,0 1 1 0 0,-1-1-1 0 0,0 1 1 0 0,-1-1-1 0 0,0 1 1 0 0,0-1-1 0 0,-1 0 1 0 0,-1-1-1 0 0,1 1 1 0 0,-1-1-1 0 0,-1 0 1 0 0,1 0-1 0 0,-1 0 1 0 0,-1-1-1 0 0,0 0 1 0 0,0 0-1 0 0,0 0 1 0 0,0-1-1 0 0,-1 0 1 0 0,0-1-1 0 0,-1 0 1 0 0,1 0-1 0 0,-1-1 1 0 0,0 0-1 0 0,0 0 1 0 0,-6 1 26 0 0,-75-40-3629 0 0,71 15 2235 0 0</inkml:trace>
  <inkml:trace contextRef="#ctx0" brushRef="#br0" timeOffset="623.302">431 1915 904 0 0,'-8'1'198'0'0,"1"1"0"0"0,0 0 0 0 0,0 0 0 0 0,0 0 0 0 0,0 1 0 0 0,0 0-1 0 0,0 0 1 0 0,1 0 0 0 0,-1 1 0 0 0,1 0 0 0 0,0 1 0 0 0,0-1 0 0 0,1 1 0 0 0,-1 0 0 0 0,1 0 0 0 0,0 1 0 0 0,0 0 0 0 0,1 0-1 0 0,0 0 1 0 0,0 0 0 0 0,0 1 0 0 0,1-1 0 0 0,0 1 0 0 0,0 0 0 0 0,1 0 0 0 0,-1 3-198 0 0,6-4 76 0 0,0 1-1 0 0,0-1 1 0 0,1 0 0 0 0,0 0 0 0 0,0 0 0 0 0,0-1-1 0 0,1 1 1 0 0,0-1 0 0 0,0 0 0 0 0,0 0 0 0 0,1-1-1 0 0,0 0 1 0 0,0 1 0 0 0,0-2 0 0 0,0 1-1 0 0,0-1 1 0 0,1 0 0 0 0,-1 0 0 0 0,1-1 0 0 0,0 0-1 0 0,0 0 1 0 0,0-1 0 0 0,0 0 0 0 0,0 0 0 0 0,0 0-1 0 0,0-1 1 0 0,6-1-76 0 0,19 4 163 0 0,0-2 0 0 0,0-1 0 0 0,1-2 0 0 0,-2 0 0 0 0,1-3 0 0 0,0-1 0 0 0,2-1-163 0 0,-23 4 59 0 0,-6 3-29 0 0,0 1 0 0 0,0-1 0 0 0,0 0 0 0 0,0-1 0 0 0,-1 1 0 0 0,1-1 0 0 0,0 0 0 0 0,0 0 0 0 0,-1-1 0 0 0,1 1 0 0 0,0-1 0 0 0,-1 0 0 0 0,0 0 0 0 0,1 0 0 0 0,-1-1 0 0 0,0 0 0 0 0,0 0 0 0 0,-1 0 0 0 0,1 0 0 0 0,0 0 0 0 0,-1-1 0 0 0,0 1 0 0 0,0-1 0 0 0,0 0 0 0 0,0 0 0 0 0,-1 0 0 0 0,0 0 0 0 0,1-1 0 0 0,-1 1 0 0 0,-1-1 0 0 0,1 1 0 0 0,-1-1 0 0 0,0 0 0 0 0,0 0 0 0 0,0 1 0 0 0,-1-1 0 0 0,1 0 0 0 0,-1-3-30 0 0,-12-12-168 0 0,0 1-1 0 0,-2 0 1 0 0,0 1-1 0 0,-1 0 1 0 0,0 1 0 0 0,-2 0-1 0 0,0 2 1 0 0,0 0-1 0 0,-2 1 1 0 0,-12-8 168 0 0,-24-21-1651 0 0,-14-35-2061 0 0,60 55 2523 0 0</inkml:trace>
  <inkml:trace contextRef="#ctx0" brushRef="#br0" timeOffset="1427.738">842 18 1424 0 0,'-12'27'277'0'0,"-1"-1"-1"0"0,-1-1 1 0 0,-2 0 0 0 0,0-1-1 0 0,-1 0 1 0 0,-2-2-1 0 0,0 0 1 0 0,-1-1 0 0 0,-1-1-1 0 0,-1-1 1 0 0,-1-1-1 0 0,-1-1 1 0 0,0-1 0 0 0,-1-1-1 0 0,0-1 1 0 0,-16 5-277 0 0,39-18 34 0 0,0 1 0 0 0,0-1-1 0 0,0 0 1 0 0,0 0 0 0 0,0 0 0 0 0,0 0 0 0 0,0-1 0 0 0,-1 1 0 0 0,1 0-1 0 0,0-1 1 0 0,-1 0 0 0 0,1 1 0 0 0,0-1 0 0 0,-1 0 0 0 0,1 0 0 0 0,0 0-1 0 0,-1-1 1 0 0,1 1 0 0 0,0-1 0 0 0,-1 1 0 0 0,1-1 0 0 0,0 0 0 0 0,0 0-1 0 0,-1 0 1 0 0,1 0 0 0 0,0 0 0 0 0,0 0 0 0 0,0 0 0 0 0,0-1 0 0 0,1 1-1 0 0,-1-1 1 0 0,0 1 0 0 0,1-1 0 0 0,-1 0 0 0 0,1 0 0 0 0,-1 0 0 0 0,1 0-1 0 0,0 0 1 0 0,0 0 0 0 0,-1 0 0 0 0,2 0 0 0 0,-1 0 0 0 0,0-1 0 0 0,0 1-1 0 0,1 0 1 0 0,-1 0 0 0 0,1-2-34 0 0,23-110 436 0 0,-19 107-431 0 0,2 0 1 0 0,-1 0 0 0 0,1 0-1 0 0,0 1 1 0 0,0 0 0 0 0,1 0-1 0 0,0 1 1 0 0,0 0 0 0 0,0 0-1 0 0,1 0 1 0 0,-1 1 0 0 0,1 0-1 0 0,0 1 1 0 0,0 0 0 0 0,1 0-1 0 0,-1 0 1 0 0,1 1 0 0 0,-1 1-1 0 0,1-1 1 0 0,0 2 0 0 0,-1-1-1 0 0,1 1 1 0 0,0 0-1 0 0,0 1 1 0 0,-1 0 0 0 0,1 0-1 0 0,0 1 1 0 0,-1 0 0 0 0,1 0-1 0 0,-1 1 1 0 0,5 2-6 0 0,29 7-75 0 0,1-2-1 0 0,1-2 1 0 0,-1-2-1 0 0,1-2 1 0 0,0-2-1 0 0,32-2 76 0 0,-74 0-6 0 0,0 0 0 0 0,0 0 0 0 0,0 0 0 0 0,-1 0 0 0 0,1-1 0 0 0,0 1 0 0 0,-1-1-1 0 0,1 1 1 0 0,0-1 0 0 0,-1 1 0 0 0,1-1 0 0 0,0 0 0 0 0,-1 0 0 0 0,1 0 0 0 0,-1 0 0 0 0,1 0-1 0 0,-1 0 1 0 0,0 0 0 0 0,1 0 0 0 0,-1 0 0 0 0,0-1 0 0 0,0 1 0 0 0,0-1 0 0 0,0 1-1 0 0,0-1 1 0 0,0 1 0 0 0,0-1 0 0 0,-1 1 0 0 0,1-1 0 0 0,-1 0 0 0 0,1 1 0 0 0,-1-1 0 0 0,1 0-1 0 0,-1 0 1 0 0,0 1 0 0 0,0-1 0 0 0,0 0 0 0 0,0 0 0 0 0,0 1 0 0 0,0-1 0 0 0,0 0 0 0 0,-1 0-1 0 0,1 1 1 0 0,-1-1 0 0 0,1 0 0 0 0,-1 1 0 0 0,0-1 0 0 0,0 0 0 0 0,1 1 0 0 0,-1-1-1 0 0,0 1 1 0 0,0 0 0 0 0,-1-1 0 0 0,1 1 0 0 0,0 0 0 0 0,0-1 0 0 0,-1 1 0 0 0,1 0 0 0 0,0 0-1 0 0,-1 0 1 0 0,1 0 0 0 0,-1 0 0 0 0,0 1 0 0 0,1-1 6 0 0,-138-94-599 0 0,67 81-2398 0 0,60 14 2229 0 0</inkml:trace>
  <inkml:trace contextRef="#ctx0" brushRef="#br0" timeOffset="2016.703">1000 820 1700 0 0,'4'-5'165'0'0,"1"-1"-1"0"0,1 1 1 0 0,-1 0 0 0 0,1 0-1 0 0,-1 0 1 0 0,1 1-1 0 0,1 0 1 0 0,-1 0-1 0 0,1 1 1 0 0,-1 0 0 0 0,1 0-1 0 0,0 0 1 0 0,0 1-1 0 0,0 0 1 0 0,0 0 0 0 0,1 1-1 0 0,-1 0 1 0 0,0 0-1 0 0,1 1 1 0 0,-1-1 0 0 0,0 2-1 0 0,6 0-164 0 0,-7-1 27 0 0,0 1-1 0 0,0 0 1 0 0,-1 0-1 0 0,1 0 1 0 0,0 0-1 0 0,-1 1 1 0 0,1 0 0 0 0,-1 0-1 0 0,0 1 1 0 0,1 0-1 0 0,-1 0 1 0 0,0 0-1 0 0,-1 0 1 0 0,1 1-1 0 0,-1 0 1 0 0,1 0-1 0 0,-1 0 1 0 0,0 0 0 0 0,-1 1-1 0 0,1-1 1 0 0,-1 1-1 0 0,0 0 1 0 0,0 0-1 0 0,0 0 1 0 0,0 1-1 0 0,-1-1 1 0 0,0 1-1 0 0,-1-1 1 0 0,1 1 0 0 0,-1-1-1 0 0,0 1 1 0 0,0 0-1 0 0,-1 0 1 0 0,1 0-1 0 0,-1 0 1 0 0,-1-1-1 0 0,1 1 1 0 0,-1 0 0 0 0,0 0-1 0 0,0 0 1 0 0,-1-1-1 0 0,0 1 1 0 0,0-1-1 0 0,-1 2-26 0 0,-7 9 116 0 0,0-2 0 0 0,-1 1 0 0 0,-1-1 0 0 0,-1-1 0 0 0,0 0 0 0 0,0-1 0 0 0,-1 0 0 0 0,-1-1 0 0 0,0-1-1 0 0,0 0 1 0 0,-1-1 0 0 0,0-1 0 0 0,-1 0 0 0 0,0-1 0 0 0,-10 2-116 0 0,-11 8 195 0 0,-51 18-351 0 0,105-57-2222 0 0,29-11-335 0 0,-18 17 1373 0 0</inkml:trace>
  <inkml:trace contextRef="#ctx0" brushRef="#br0" timeOffset="2293.708">1489 762 896 0 0,'-8'-1'117'0'0,"0"1"-1"0"0,0 0 1 0 0,0 0-1 0 0,0 1 1 0 0,1 0 0 0 0,-1 0-1 0 0,0 1 1 0 0,0 0-1 0 0,1 0 1 0 0,-1 1 0 0 0,1 0-1 0 0,0 0 1 0 0,0 1-1 0 0,0 0 1 0 0,0 0 0 0 0,1 0-1 0 0,0 1 1 0 0,0 0-1 0 0,0 1 1 0 0,0-1 0 0 0,1 1-1 0 0,0 0 1 0 0,0 0-1 0 0,0 1 1 0 0,1-1 0 0 0,0 1-1 0 0,1 0 1 0 0,-1 0-1 0 0,1 1 1 0 0,0-1 0 0 0,1 1-1 0 0,0-1 1 0 0,0 1-1 0 0,1 0 1 0 0,0-1 0 0 0,0 1-1 0 0,1 0 1 0 0,0 0-1 0 0,0 0 1 0 0,1 0 0 0 0,0 0-1 0 0,0-1 1 0 0,1 1-1 0 0,0 0 1 0 0,0-1-1 0 0,1 1 1 0 0,0-1 0 0 0,0 0-1 0 0,1 1-116 0 0,2 0-43 0 0,1 0-1 0 0,-1-1 0 0 0,1 0 1 0 0,0 0-1 0 0,1 0 0 0 0,0-1 1 0 0,0 0-1 0 0,0-1 0 0 0,1 0 1 0 0,0 0-1 0 0,0-1 1 0 0,0 0-1 0 0,0 0 0 0 0,1-1 1 0 0,-1 0-1 0 0,1-1 0 0 0,5 1 44 0 0,111 8-3507 0 0,-98-11 2023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0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411 422 988 0 0,'-19'-3'287'0'0,"-1"0"-1"0"0,0 1 1 0 0,0 2-1 0 0,1 0 1 0 0,-1 1-1 0 0,0 0 1 0 0,0 2-1 0 0,1 1 1 0 0,-1 0-1 0 0,1 1 1 0 0,0 1-1 0 0,1 1 1 0 0,-1 1-1 0 0,1 0 1 0 0,1 1-1 0 0,0 1 1 0 0,0 1-1 0 0,1 1 1 0 0,-7 5-287 0 0,21-15 31 0 0,0 0-1 0 0,-1-1 1 0 0,1 1-1 0 0,0 0 1 0 0,0 1-1 0 0,0-1 1 0 0,0 0 0 0 0,0 0-1 0 0,1 1 1 0 0,-1-1-1 0 0,1 1 1 0 0,-1 0 0 0 0,1-1-1 0 0,0 1 1 0 0,0 0-1 0 0,0 0 1 0 0,1-1-1 0 0,-1 1 1 0 0,1 0 0 0 0,-1 0-1 0 0,1 0 1 0 0,0 0-1 0 0,0 0 1 0 0,0 0 0 0 0,1 0-1 0 0,-1 0 1 0 0,1 0-1 0 0,-1-1 1 0 0,1 1 0 0 0,0 0-1 0 0,0 0 1 0 0,0 0-1 0 0,1-1 1 0 0,-1 1-1 0 0,1-1 1 0 0,-1 1 0 0 0,1-1-1 0 0,0 0 1 0 0,0 1-1 0 0,0-1 1 0 0,0 0 0 0 0,0 0-1 0 0,0 0 1 0 0,1-1-1 0 0,-1 1 1 0 0,1-1-1 0 0,-1 1 1 0 0,1-1-31 0 0,15 6-34 0 0,0-1 0 0 0,1-1 0 0 0,-1-1 1 0 0,1 0-1 0 0,0-2 0 0 0,0 0 0 0 0,0-1 0 0 0,1-1 0 0 0,-1 0 1 0 0,0-2-1 0 0,0 0 0 0 0,0-1 0 0 0,-1-1 0 0 0,1-1 0 0 0,-1-1 0 0 0,0 0 1 0 0,0-1-1 0 0,5-4 34 0 0,-11 2-42 0 0,1-1 0 0 0,-1 0 0 0 0,-1-1 0 0 0,0 0 0 0 0,0 0 0 0 0,-1-2 0 0 0,-1 1 0 0 0,0-1 0 0 0,-1 0 0 0 0,0-1 0 0 0,-1 0 0 0 0,0 0 0 0 0,-1-1 0 0 0,-1 0 1 0 0,-1 0-1 0 0,0 0 0 0 0,0 0 0 0 0,-2-1 0 0 0,0 1 0 0 0,-1-1 0 0 0,0 0 0 0 0,-1 1 0 0 0,-1-1 0 0 0,-1 0 0 0 0,0 1 0 0 0,-2-5 42 0 0,4 9 50 0 0,-1-4 21 0 0,0 0 1 0 0,-2 1-1 0 0,0-1 0 0 0,-1 1 1 0 0,0 0-1 0 0,-1 0 0 0 0,0 0 1 0 0,-1 1-1 0 0,-1 0 0 0 0,0 0 1 0 0,-1 0-1 0 0,0 1 0 0 0,-1 0 1 0 0,0 1-1 0 0,-1 0 0 0 0,-1 1-71 0 0,11 9 7 0 0,-1 0 0 0 0,1 0-1 0 0,-1 0 1 0 0,0 0-1 0 0,1 0 1 0 0,-1 1 0 0 0,0-1-1 0 0,0 0 1 0 0,0 1-1 0 0,0-1 1 0 0,0 0 0 0 0,1 1-1 0 0,-1-1 1 0 0,0 1-1 0 0,0 0 1 0 0,0-1 0 0 0,0 1-1 0 0,0 0 1 0 0,-1-1-1 0 0,1 1 1 0 0,0 0-1 0 0,0 0 1 0 0,0 0 0 0 0,0 0-1 0 0,0 0 1 0 0,0 0-1 0 0,0 0 1 0 0,0 1 0 0 0,0-1-1 0 0,0 0 1 0 0,0 0-1 0 0,0 1 1 0 0,0-1 0 0 0,0 1-1 0 0,0-1 1 0 0,0 1-1 0 0,0-1 1 0 0,0 1 0 0 0,0 0-1 0 0,1-1 1 0 0,-1 1-1 0 0,0 0 1 0 0,0 0 0 0 0,1-1-1 0 0,-1 1 1 0 0,0 0-1 0 0,1 0 1 0 0,-1 0 0 0 0,1 0-1 0 0,-1 0 1 0 0,1 0-1 0 0,0 0 1 0 0,-1 0 0 0 0,1 0-1 0 0,0 0 1 0 0,0 0-1 0 0,-1 0 1 0 0,1 0 0 0 0,0 0-1 0 0,0 0 1 0 0,0 1-7 0 0,-14 79-41 0 0,14-73 91 0 0,-4 43 21 0 0,2-1 0 0 0,3 1 1 0 0,2 0-1 0 0,2-1 1 0 0,2 0-1 0 0,2 0 0 0 0,14 40-71 0 0,45 86-2631 0 0,-62-166 188 0 0,-5-9 939 0 0</inkml:trace>
  <inkml:trace contextRef="#ctx0" brushRef="#br0" timeOffset="745.774">737 437 856 0 0,'0'1'112'0'0,"0"0"1"0"0,0 1-1 0 0,0-1 1 0 0,0 0-1 0 0,0 1 0 0 0,-1-1 1 0 0,1 0-1 0 0,0 0 1 0 0,-1 1-1 0 0,1-1 0 0 0,0 0 1 0 0,-1 0-1 0 0,0 0 0 0 0,1 1 1 0 0,-1-1-1 0 0,0 0 1 0 0,1 0-1 0 0,-1 0 0 0 0,0 0 1 0 0,0 0-1 0 0,0-1 1 0 0,0 1-1 0 0,0 0 0 0 0,0 0 1 0 0,0 0-1 0 0,0-1 1 0 0,0 1-1 0 0,0-1 0 0 0,-1 1 1 0 0,1-1-1 0 0,0 1 0 0 0,0-1 1 0 0,0 0-1 0 0,-1 1 1 0 0,1-1-1 0 0,0 0 0 0 0,-1 0 1 0 0,1 0-1 0 0,0 0 1 0 0,0 0-1 0 0,-1 0 0 0 0,1 0 1 0 0,0-1-1 0 0,0 1 0 0 0,-1 0 1 0 0,1-1-1 0 0,0 1 1 0 0,0-1-1 0 0,0 1 0 0 0,-1-1 1 0 0,1 0-1 0 0,0 1 1 0 0,0-1-1 0 0,0 0 0 0 0,0 0-112 0 0,1 2 8 0 0,1 0 0 0 0,-1 0 0 0 0,0-1 0 0 0,1 1 0 0 0,-1 0 0 0 0,1-1 0 0 0,-1 1 0 0 0,1 0 0 0 0,-1-1 1 0 0,1 1-1 0 0,-1 0 0 0 0,1-1 0 0 0,0 1 0 0 0,-1-1 0 0 0,1 1 0 0 0,0-1 0 0 0,-1 1 0 0 0,1-1 0 0 0,0 0 0 0 0,0 1 0 0 0,-1-1 0 0 0,1 0 0 0 0,0 0 0 0 0,0 1 0 0 0,0-1 0 0 0,-1 0 0 0 0,1 0 0 0 0,0 0 0 0 0,0 0 0 0 0,0 0 0 0 0,0 0 0 0 0,-1 0 0 0 0,1 0 0 0 0,0-1 0 0 0,0 1 0 0 0,0 0 0 0 0,-1 0 0 0 0,1-1 0 0 0,0 1 0 0 0,0 0 0 0 0,-1-1 0 0 0,1 1 0 0 0,0-1 0 0 0,-1 1 0 0 0,1-1 0 0 0,0 1 0 0 0,-1-1 0 0 0,1 0 0 0 0,-1 1 0 0 0,1-1 0 0 0,-1 1 0 0 0,1-1 0 0 0,-1 0 0 0 0,1 0 0 0 0,-1 1 0 0 0,0-1 0 0 0,1 0 0 0 0,-1 0 0 0 0,0 0 0 0 0,0 1 1 0 0,0-1-1 0 0,0 0 0 0 0,1 0 0 0 0,-1 0 0 0 0,0 1 0 0 0,0-1 0 0 0,-1 0 0 0 0,1 0 0 0 0,0 0 0 0 0,0 0-8 0 0,5 3 17 0 0,1 1 0 0 0,-1 0 1 0 0,0 0-1 0 0,0 0 0 0 0,0 1 0 0 0,0 0 1 0 0,0 0-1 0 0,-1 0 0 0 0,0 0 1 0 0,0 1-1 0 0,0-1 0 0 0,0 1 1 0 0,-1 0-1 0 0,0 1 0 0 0,0-1 0 0 0,0 0 1 0 0,-1 1-1 0 0,1-1 0 0 0,-1 1 1 0 0,-1 0-1 0 0,1 0 0 0 0,-1 0 1 0 0,0 0-1 0 0,0 0 0 0 0,-1 0 0 0 0,0 0 1 0 0,0 0-1 0 0,0 0 0 0 0,-1 0 1 0 0,0 0-1 0 0,0 0 0 0 0,-1 0 1 0 0,1 0-1 0 0,-1-1 0 0 0,0 1 0 0 0,-1 0 1 0 0,-2 4-18 0 0,-64 66 2093 0 0,68-76-1936 0 0,15-33-99 0 0,16-2-221 0 0,1 1-1 0 0,2 2 1 0 0,1 1 0 0 0,1 2-1 0 0,1 2 1 0 0,2 1 0 0 0,26-13 163 0 0,-44 23-133 0 0,-8 7 43 0 0,-23 19 237 0 0,-29 22 135 0 0,30-26-243 0 0,1 0 0 0 0,-1 1 0 0 0,1 0 0 0 0,0 0 0 0 0,1 1-1 0 0,0 0 1 0 0,0 0 0 0 0,1 1 0 0 0,0 0 0 0 0,1 0 0 0 0,0 1-1 0 0,0 0 1 0 0,1 0 0 0 0,0 0 0 0 0,0 1 0 0 0,2-1 0 0 0,-1 1-1 0 0,1 0 1 0 0,-1 11-39 0 0,7-13-141 0 0,1 0 0 0 0,0 0 0 0 0,0 0 0 0 0,1 0 0 0 0,0-1 0 0 0,1 0 0 0 0,0 0 0 0 0,0 0 0 0 0,1-1 0 0 0,-1 0 0 0 0,2 0-1 0 0,-1-1 1 0 0,1 1 0 0 0,0-2 0 0 0,0 1 0 0 0,1-1 0 0 0,-1-1 0 0 0,1 1 0 0 0,0-1 0 0 0,1-1 0 0 0,-1 0 0 0 0,0 0 0 0 0,1-1 0 0 0,9 1 141 0 0,99 18-4105 0 0,-76-16 2823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0:4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71 964 0 0,'0'0'241'0'0,"0"0"65"0"0,0 0-113 0 0,0 0-31 0 0,0 0 102 0 0,0 0-57 0 0,0 0 6 0 0,0 0-58 0 0,0 0-5 0 0,0 0 9 0 0,0 0 61 0 0,0 0-97 0 0,0 0 10 0 0,-5-3-6 0 0,-60-6 1231 0 0,64 9-1174 0 0,1 0-34 0 0,0 0-11 0 0,0 0-29 0 0,0 0 62 0 0,-28 1 1428 0 0,134-2-689 0 0,372-36-507 0 0,141 22-1282 0 0,-628 9-3329 0 0,-1 6 2955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0:4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1644 0 0,'13'2'985'0'0,"228"-13"1166"0"0,456-33-130 0 0,-514 35-1584 0 0,-182 9-468 0 0,-1 0 6 0 0,26 0-3623 0 0,-26 0 2366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1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1312 0 0,'3'1'3070'0'0,"18"1"-1939"0"0,152-17 748 0 0,77-18-1640 0 0,-223 21-4204 0 0,-32 9 2795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1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103 156 836 0 0,'0'0'804'0'0,"0"0"-80"0"0,0 0-144 0 0,0 0-46 0 0,0 0-56 0 0,0 0-6 0 0,0 0-46 0 0,0 0-85 0 0,0 0-31 0 0,0 0-32 0 0,0 0-10 0 0,0 0-50 0 0,0 0-12 0 0,0 0 4 0 0,0 0-54 0 0,0 0-79 0 0,0 0 44 0 0,0 0-45 0 0,0 0-12 0 0,0 0-59 0 0,0 3 18 0 0,-6 167 144 0 0,88 288-70 0 0,-81-456-689 0 0,-30 15-3036 0 0,6-24 2393 0 0</inkml:trace>
  <inkml:trace contextRef="#ctx0" brushRef="#br0" timeOffset="267.374">48 222 2380 0 0,'28'-50'6626'0'0,"121"-16"-5560"0"0,107 27-3071 0 0,-255 39 1921 0 0,1 0 0 0 0,-1-1 0 0 0,0 1 0 0 0,0 0 0 0 0,0 0 0 0 0,0 0 0 0 0,0 0 0 0 0,0 0 0 0 0,0 0 0 0 0,0 0 0 0 0,1 0 0 0 0,-1 0 0 0 0,0 1 0 0 0,0-1 0 0 0,0 0 0 0 0,0 1 0 0 0,0-1 0 0 0,0 1 0 0 0,0-1 0 0 0,0 1 0 0 0,0-1 0 0 0,0 1 0 0 0,0 0 0 0 0,-1-1 0 0 0,1 1 0 0 0,0 0 0 0 0,0 0 0 0 0,-1 0 0 0 0,1 0 0 0 0,0-1 0 0 0,-1 1 0 0 0,1 0 0 0 0,-1 0 0 0 0,1 0 0 0 0,-1 0 0 0 0,1 0 0 0 0,-1 1 0 0 0,0-1 0 0 0,0 0 0 0 0,1 0 0 0 0,-1 0 0 0 0,0 0 0 0 0,0 0 0 0 0,0 0 0 0 0,0 0 1 0 0,0 0-1 0 0,-1 1 0 0 0,1-1 0 0 0,0 0 0 0 0,0 0 0 0 0,-1 0 0 0 0,1 0 0 0 0,-1 0 0 0 0,1 0 0 0 0,-1 0 84 0 0,-15 14-1244 0 0</inkml:trace>
  <inkml:trace contextRef="#ctx0" brushRef="#br0" timeOffset="612.48">0 442 2560 0 0,'135'7'3397'0'0,"70"-24"-2009"0"0,73-17-790 0 0,-263 97-55 0 0,-2-25-690 0 0,6 21-579 0 0,-13-21-3355 0 0,-6-36 2969 0 0</inkml:trace>
  <inkml:trace contextRef="#ctx0" brushRef="#br0" timeOffset="863.294">573 167 2588 0 0,'1'-1'820'0'0,"1"-3"-140"0"0,0 1-40 0 0,0 0-84 0 0,0 1-87 0 0,-2 0-69 0 0,1-1-104 0 0,1 1-36 0 0,0-1-128 0 0,0 3-232 0 0,-1 0 12 0 0,1-2-348 0 0,2 2-100 0 0,-1-3-229 0 0,4 1 57 0 0,-1 1-692 0 0,1-1-8 0 0</inkml:trace>
  <inkml:trace contextRef="#ctx0" brushRef="#br0" timeOffset="1286.823">848 244 1008 0 0,'17'36'725'0'0,"-2"0"0"0"0,-2 1 0 0 0,-1 0 0 0 0,-2 1 0 0 0,-2 0-1 0 0,-1 1 1 0 0,-2 0 0 0 0,-1 35-725 0 0,-3-45 732 0 0,-1-29-624 0 0,1 0 1 0 0,-1-1-1 0 0,0 1 0 0 0,1 0 1 0 0,-1 0-1 0 0,1-1 1 0 0,-1 1-1 0 0,1 0 1 0 0,-1 0-1 0 0,1 0 0 0 0,0-1 1 0 0,-1 1-1 0 0,1 0 1 0 0,-1 0-1 0 0,1 0 1 0 0,-1 0-1 0 0,1 0 1 0 0,-1 0-1 0 0,1 0 0 0 0,-1 0 1 0 0,1 0-1 0 0,0 1 1 0 0,-1-1-1 0 0,1 0 1 0 0,-1 0-109 0 0,131-261 145 0 0,-114 243-940 0 0,-18 54 22 0 0,0-11 744 0 0,2-18 5 0 0,0-1-1 0 0,0 0 0 0 0,1 0 1 0 0,0 0-1 0 0,0 0 1 0 0,1 0-1 0 0,0 0 1 0 0,0-1-1 0 0,0 1 1 0 0,0-1-1 0 0,1 0 1 0 0,0 0-1 0 0,0 0 0 0 0,0-1 1 0 0,1 1-1 0 0,0-1 1 0 0,-1 0-1 0 0,2 0 1 0 0,-1-1-1 0 0,0 1 1 0 0,1-1-1 0 0,-1 0 0 0 0,1-1 1 0 0,0 1-1 0 0,0-1 1 0 0,0-1-1 0 0,0 1 1 0 0,0-1-1 0 0,0 0 1 0 0,1 0-1 0 0,-1 0 1 0 0,0-1-1 0 0,1 0 0 0 0,0-1 25 0 0,29-2-354 0 0,-1-1 0 0 0,0-2 0 0 0,0-1 0 0 0,-1-2 0 0 0,0-1 0 0 0,-1-2 0 0 0,0-1 0 0 0,-1-2 0 0 0,0-1 0 0 0,16-12 354 0 0,-26 14-263 0 0</inkml:trace>
  <inkml:trace contextRef="#ctx0" brushRef="#br0" timeOffset="1631.927">1709 366 3360 0 0,'-16'-2'82'0'0,"1"2"-1"0"0,-1 0 1 0 0,1 0-1 0 0,-1 2 1 0 0,1 0-1 0 0,0 1 1 0 0,-1 0-1 0 0,1 1 1 0 0,1 1-1 0 0,-1 0 1 0 0,1 1-1 0 0,-1 0 1 0 0,2 2-1 0 0,-1-1 1 0 0,1 2-1 0 0,0 0 1 0 0,1 0-1 0 0,0 1 1 0 0,1 1-1 0 0,0 0 1 0 0,0 0-1 0 0,1 1 1 0 0,1 0-1 0 0,-2 4-81 0 0,11-13 17 0 0,1 0 0 0 0,-1 0 0 0 0,1 0 0 0 0,0 0 0 0 0,0 0 0 0 0,0-1 0 0 0,0 1 0 0 0,1 0 0 0 0,-1-1 0 0 0,1 1 0 0 0,-1-1 0 0 0,1 1 0 0 0,0-1 0 0 0,0 0 0 0 0,0 0 0 0 0,0 0 0 0 0,1 0 0 0 0,-1 0 0 0 0,1 0 0 0 0,-1-1 0 0 0,1 1 0 0 0,-1-1 0 0 0,1 0 0 0 0,0 0 0 0 0,0 0 0 0 0,-1 0 0 0 0,1 0 0 0 0,0 0 0 0 0,0-1 0 0 0,0 1 0 0 0,0-1 0 0 0,0 0 0 0 0,0 0 0 0 0,0 0 0 0 0,0 0 0 0 0,0-1 0 0 0,0 1 0 0 0,0-1 0 0 0,0 0 0 0 0,-1 0 0 0 0,1 0 0 0 0,0 0 0 0 0,0 0 0 0 0,-1 0 0 0 0,1-1 0 0 0,-1 0 0 0 0,2 0-17 0 0,11-2 45 0 0,-1 0 0 0 0,0-1 0 0 0,-1-1 0 0 0,1 0 0 0 0,-1-1-1 0 0,0 0 1 0 0,-1-1 0 0 0,0 0 0 0 0,0-1 0 0 0,0-1 0 0 0,-1 0 0 0 0,-1 0 0 0 0,0-1-1 0 0,0 0 1 0 0,-1-1 0 0 0,-1 0 0 0 0,1 0 0 0 0,-2-1 0 0 0,0 0 0 0 0,-1 0 0 0 0,0-1 0 0 0,-1 0-1 0 0,0 0 1 0 0,-1 0 0 0 0,-1-1 0 0 0,1-11-45 0 0,-1 15 119 0 0,-1 1-1 0 0,0-1 1 0 0,-1 0 0 0 0,0 0-1 0 0,-1 0 1 0 0,0 0 0 0 0,0 1-1 0 0,-1-1 1 0 0,-1 0 0 0 0,0 0-1 0 0,-1 1 1 0 0,1-1 0 0 0,-2 1-1 0 0,0 0 1 0 0,0 0-1 0 0,-1 0 1 0 0,0 0 0 0 0,-1 1-1 0 0,1 0 1 0 0,-2 0 0 0 0,0 0-1 0 0,0 1 1 0 0,0 0 0 0 0,-1 1-1 0 0,0-1 1 0 0,-1 1 0 0 0,1 1-1 0 0,-1 0 1 0 0,-1 0-119 0 0,7 5 24 0 0,0 1-1 0 0,0 0 1 0 0,0 0-1 0 0,1 0 1 0 0,-1 0-1 0 0,0 0 1 0 0,0 1-1 0 0,0 0 1 0 0,1-1-1 0 0,-1 1 1 0 0,0 0 0 0 0,1 0-1 0 0,-1 0 1 0 0,1 1-1 0 0,-1-1 1 0 0,1 0-1 0 0,0 1 1 0 0,-1 0-1 0 0,1-1 1 0 0,0 1-1 0 0,0 0 1 0 0,0 0 0 0 0,0 1-1 0 0,1-1 1 0 0,-1 0-1 0 0,0 0 1 0 0,1 1-1 0 0,0-1 1 0 0,-1 1-1 0 0,1-1 1 0 0,0 1-1 0 0,0 0 1 0 0,1 0 0 0 0,-1-1-1 0 0,1 1 1 0 0,-1 2-24 0 0,-16 106-34 0 0,17-81-502 0 0,2 0-1 0 0,2 0 1 0 0,0 0-1 0 0,2-1 1 0 0,1 0-1 0 0,1 0 1 0 0,2-1 0 0 0,1 0-1 0 0,3 4 537 0 0,27 82-3106 0 0,-33-85 2343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1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2420 0 0,'23'9'633'0'0,"0"-2"0"0"0,0 0 0 0 0,1-1 0 0 0,0-2 0 0 0,0 0 0 0 0,1-1 0 0 0,-1-2 0 0 0,0 0 0 0 0,12-3-633 0 0,5 3 339 0 0,60 8-1085 0 0,-37 9-3786 0 0,-54-15 3286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0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248 342 1204 0 0,'0'0'694'0'0,"0"-19"2404"0"0,0 19-3075 0 0,0 1 0 0 0,-1-1 1 0 0,1 1-1 0 0,0 0 0 0 0,0-1 1 0 0,0 1-1 0 0,0-1 0 0 0,-1 1 1 0 0,1-1-1 0 0,0 1 0 0 0,-1-1 1 0 0,1 1-1 0 0,0-1 0 0 0,-1 1 1 0 0,1-1-1 0 0,0 0 0 0 0,-1 1 0 0 0,1-1 1 0 0,-1 1-1 0 0,1-1 0 0 0,-1 0 1 0 0,1 1-1 0 0,-1-1 0 0 0,1 0 1 0 0,-1 0-1 0 0,1 1 0 0 0,-1-1 1 0 0,0 0-1 0 0,1 0 0 0 0,-1 0 1 0 0,1 0-1 0 0,-1 0 0 0 0,1 0 1 0 0,-1 0-1 0 0,0 0 0 0 0,1 0 1 0 0,-1 0-1 0 0,1 0 0 0 0,-1 0 0 0 0,0 0 1 0 0,1-1-1 0 0,-1 1 0 0 0,1 0 1 0 0,-1 0-1 0 0,1 0 0 0 0,-1-1 1 0 0,1 1-1 0 0,-1 0 0 0 0,1-1 1 0 0,-1 1-1 0 0,1-1 0 0 0,-1 1 1 0 0,1 0-1 0 0,0-1 0 0 0,-1 1 1 0 0,1-1-1 0 0,0 1 0 0 0,-1-1 0 0 0,1 1 1 0 0,0-1-1 0 0,0 1 0 0 0,-1-1 1 0 0,1 0-1 0 0,0 1-23 0 0,-33 48 18 0 0,24-31 52 0 0,2 0 1 0 0,0 1-1 0 0,1-1 0 0 0,1 1 1 0 0,1 0-1 0 0,0 1 0 0 0,2-1 1 0 0,0 1-1 0 0,1-1 1 0 0,0 1-1 0 0,2-1 0 0 0,0 1 1 0 0,2 8-71 0 0,134 493 1222 0 0,-134-506-1182 0 0,0 0-1 0 0,-1 0 1 0 0,-1 0 0 0 0,-1 1 0 0 0,0-1-1 0 0,0 0 1 0 0,-2 1 0 0 0,0-1 0 0 0,0 0-1 0 0,-1 0 1 0 0,-1 0 0 0 0,-1-1 0 0 0,0 1 0 0 0,0-1-1 0 0,-1 0 1 0 0,-1 0 0 0 0,0-1 0 0 0,-1 0-1 0 0,0 0 1 0 0,-1-1 0 0 0,0 0 0 0 0,-1 0-1 0 0,0-1 1 0 0,-1-1 0 0 0,0 0 0 0 0,0 0-1 0 0,-1-1 1 0 0,-9 5-40 0 0,-53-6-1661 0 0,28-64-3516 0 0,44 43 3907 0 0</inkml:trace>
  <inkml:trace contextRef="#ctx0" brushRef="#br0" timeOffset="590.788">502 1674 1216 0 0,'-70'20'3616'0'0,"60"-15"-3509"0"0,0 0 0 0 0,1 1 1 0 0,0 0-1 0 0,0 1 0 0 0,1 0 1 0 0,-1 1-1 0 0,1-1 1 0 0,1 2-1 0 0,0-1 0 0 0,0 1 1 0 0,0 0-1 0 0,1 0 0 0 0,1 1 1 0 0,0 0-1 0 0,0 0 0 0 0,0 0 1 0 0,2 0-1 0 0,-1 1 0 0 0,1 0 1 0 0,1-1-1 0 0,-2 11-107 0 0,5-16 39 0 0,-1 1 1 0 0,1 0-1 0 0,0-1 1 0 0,1 0-1 0 0,-1 1 0 0 0,1-1 1 0 0,0 0-1 0 0,1 1 1 0 0,-1-1-1 0 0,1 0 0 0 0,0-1 1 0 0,0 1-1 0 0,0 0 1 0 0,1-1-1 0 0,0 0 1 0 0,0 0-1 0 0,0 0 0 0 0,0 0 1 0 0,0-1-1 0 0,1 0 1 0 0,0 1-1 0 0,-1-2 0 0 0,1 1 1 0 0,0 0-1 0 0,1-1 1 0 0,-1 0-1 0 0,0 0 0 0 0,1-1 1 0 0,0 1-40 0 0,167 22 1027 0 0,-169-23-1015 0 0,1-1 0 0 0,0 0 1 0 0,0 1-1 0 0,0-2 0 0 0,0 1 0 0 0,-1 0 0 0 0,1-1 0 0 0,0 0 0 0 0,0 0 0 0 0,-1-1 1 0 0,1 1-1 0 0,-1-1 0 0 0,1 0 0 0 0,-1 0 0 0 0,0 0 0 0 0,1-1 0 0 0,-1 0 0 0 0,-1 1 1 0 0,1-1-1 0 0,0-1 0 0 0,-1 1 0 0 0,1-1 0 0 0,-1 1 0 0 0,0-1 0 0 0,0 0 1 0 0,-1 0-1 0 0,1 0 0 0 0,-1 0 0 0 0,0-1 0 0 0,0 1 0 0 0,0-1 0 0 0,0 1 0 0 0,-1-1 1 0 0,0 0-1 0 0,0 1 0 0 0,0-1 0 0 0,-1 0 0 0 0,1 0 0 0 0,-1 0 0 0 0,0 1 0 0 0,-1-1 1 0 0,0-4-13 0 0,-9-17-108 0 0,-1 0 1 0 0,-1 1 0 0 0,-2 0-1 0 0,0 1 1 0 0,-2 0-1 0 0,0 1 1 0 0,-2 1 0 0 0,-11-11 107 0 0,-22-31-1376 0 0,-15-34-2771 0 0,60 74 3019 0 0</inkml:trace>
  <inkml:trace contextRef="#ctx0" brushRef="#br0" timeOffset="1649.836">687 1 1648 0 0,'0'0'312'0'0,"0"0"-15"0"0,0 0-65 0 0,0 0-26 0 0,0 0 19 0 0,0 0 25 0 0,0 0-91 0 0,0 0-12 0 0,0 0 29 0 0,0 0-62 0 0,0 0-34 0 0,0 0 41 0 0,0 0 26 0 0,0 0-39 0 0,0 0 2 0 0,0 0 72 0 0,0 0-6 0 0,0 0-10 0 0,0 0-40 0 0,0 0-22 0 0,0 0 39 0 0,0 0-18 0 0,-2 4-19 0 0,-12 22 36 0 0,-1-1 1 0 0,-2 0 0 0 0,-1-1-1 0 0,0-1 1 0 0,-2-1 0 0 0,-1 0-1 0 0,0-2 1 0 0,-2 0-1 0 0,0-1 1 0 0,-1-2 0 0 0,-2 0-143 0 0,-114 58 1037 0 0,139-74-1029 0 0,0-1 0 0 0,0 1 0 0 0,1-1-1 0 0,-1 0 1 0 0,0 1 0 0 0,0-1 0 0 0,0 0 0 0 0,0 0 0 0 0,1 0-1 0 0,-1 0 1 0 0,0 1 0 0 0,0-1 0 0 0,0 0 0 0 0,0-1 0 0 0,0 1-1 0 0,1 0 1 0 0,-1 0 0 0 0,0 0 0 0 0,0 0 0 0 0,0-1 0 0 0,0 1-1 0 0,1 0 1 0 0,-1-1 0 0 0,0 1 0 0 0,0-1 0 0 0,1 1 0 0 0,-1-1 0 0 0,0 1-1 0 0,1-1 1 0 0,-1 1 0 0 0,0-1 0 0 0,1 1 0 0 0,-1-1 0 0 0,1 0-1 0 0,-1 0 1 0 0,1 1 0 0 0,0-1 0 0 0,-1 0 0 0 0,1 0 0 0 0,-1 1-1 0 0,1-1 1 0 0,0 0 0 0 0,0 0 0 0 0,0 0 0 0 0,-1 0 0 0 0,1 1-1 0 0,0-1 1 0 0,0 0 0 0 0,0 0 0 0 0,0 0 0 0 0,0 0 0 0 0,1 0-1 0 0,-1 1 1 0 0,0-1 0 0 0,0 0 0 0 0,0 0 0 0 0,1 0 0 0 0,-1 1-1 0 0,1-1 1 0 0,-1 0 0 0 0,0 0 0 0 0,1 1 0 0 0,0-2-8 0 0,25-52-130 0 0,-17 44 115 0 0,1 1 1 0 0,0 0-1 0 0,1 0 0 0 0,0 1 0 0 0,0 0 1 0 0,0 1-1 0 0,1 1 0 0 0,0 0 1 0 0,1 0-1 0 0,-1 1 0 0 0,1 1 0 0 0,0 0 1 0 0,0 1-1 0 0,1 0 0 0 0,-1 1 1 0 0,1 1-1 0 0,-1 0 0 0 0,1 0 0 0 0,-1 2 1 0 0,1-1-1 0 0,-1 2 0 0 0,1 0 1 0 0,-1 1-1 0 0,0 0 0 0 0,12 4 15 0 0,257 1-59 0 0,-218-39 143 0 0,-65 29-81 0 0,1-1 0 0 0,-1 0 0 0 0,1 0 0 0 0,-1 0 0 0 0,0 1 0 0 0,0-1-1 0 0,0 0 1 0 0,0 1 0 0 0,0-1 0 0 0,-1 1 0 0 0,1-1 0 0 0,-1 1 0 0 0,0 0-1 0 0,0 0 1 0 0,0 0 0 0 0,0 0 0 0 0,0 0 0 0 0,0 0 0 0 0,0 0 0 0 0,-1 1-1 0 0,1-1 1 0 0,0 1 0 0 0,-1-1 0 0 0,0 1 0 0 0,1 0 0 0 0,-1 0 0 0 0,0 0-3 0 0,1 0 3 0 0,-18-9-131 0 0,-1 1 0 0 0,1 1 0 0 0,-2 1 1 0 0,1 1-1 0 0,0 0 0 0 0,-1 2 0 0 0,0 1 0 0 0,0 0 0 0 0,0 2 0 0 0,-19 1 128 0 0,-31 28-3994 0 0,65-24 2603 0 0</inkml:trace>
  <inkml:trace contextRef="#ctx0" brushRef="#br0" timeOffset="2829.141">797 906 888 0 0,'0'0'369'0'0,"0"0"-53"0"0,0 0-4 0 0,0 0-27 0 0,0 0-7 0 0,0 0-8 0 0,0 0-111 0 0,0 0 44 0 0,0 0-11 0 0,0 0-58 0 0,0 0-24 0 0,0 0-9 0 0,0 0-15 0 0,0 0 9 0 0,0 0 59 0 0,0 0-15 0 0,0 0 0 0 0,0 0 13 0 0,0 0 76 0 0,0 0-10 0 0,0 0-25 0 0,0 0-5 0 0,0 0 37 0 0,0 0-49 0 0,0 0-87 0 0,0 0 38 0 0,0 0 18 0 0,0 0-25 0 0,0 0-50 0 0,0 0 105 0 0,0 0-60 0 0,0 0-62 0 0,0 0 20 0 0,0 0-65 0 0,0 0 86 0 0,0 0-6 0 0,0 0-88 0 0,0 0 37 0 0,0 0 44 0 0,0 0 2 0 0,0 0-6 0 0,0 0 31 0 0,0 0-36 0 0,0 0-26 0 0,0 0 18 0 0,0 5 26 0 0,1-3-77 0 0,1 0 0 0 0,0 1 0 0 0,0-1-1 0 0,0 0 1 0 0,0 0 0 0 0,0 0 0 0 0,0 0-1 0 0,1 0 1 0 0,-1 0 0 0 0,1-1 0 0 0,-1 1-1 0 0,1-1 1 0 0,0 1 0 0 0,-1-1 0 0 0,1 0-1 0 0,0 0 1 0 0,0-1 0 0 0,0 1 0 0 0,0 0-1 0 0,0-1 1 0 0,0 0 0 0 0,0 0 0 0 0,0 0 0 0 0,0 0-1 0 0,0 0 1 0 0,0-1 0 0 0,0 1 0 0 0,-1-1-1 0 0,1 1 1 0 0,0-1 0 0 0,0 0 0 0 0,1-1-13 0 0,110-16 222 0 0,-66 8-130 0 0,-15 4-35 0 0,-1-1-1 0 0,0-2 1 0 0,-1-1-1 0 0,0-1 0 0 0,0-2 1 0 0,20-11-57 0 0,-47 22 7 0 0,-1 1 1 0 0,0-1 0 0 0,0 0-1 0 0,0 0 1 0 0,0 0-1 0 0,0 0 1 0 0,0 0 0 0 0,-1-1-1 0 0,1 1 1 0 0,-1-1-1 0 0,0 1 1 0 0,1-1 0 0 0,-1 0-1 0 0,0 0 1 0 0,-1 0-1 0 0,1 0 1 0 0,0-1 0 0 0,-1 1-1 0 0,0 0 1 0 0,0-1-1 0 0,0 1 1 0 0,0-1 0 0 0,0 1-1 0 0,-1-1 1 0 0,0 1-1 0 0,1-1 1 0 0,-1 1 0 0 0,-1-1-1 0 0,1 0 1 0 0,-1-2-8 0 0,-9-3 15 0 0,0 1 1 0 0,-1 1-1 0 0,0 0 1 0 0,0 0-1 0 0,-1 1 1 0 0,0 1-1 0 0,0 0 1 0 0,0 0-1 0 0,-1 1 1 0 0,1 1 0 0 0,-1 0-1 0 0,0 1 1 0 0,0 0-1 0 0,0 1 1 0 0,0 0-1 0 0,0 1 1 0 0,0 1-1 0 0,-13 2-15 0 0,-138 37 186 0 0,156-37-186 0 0,0 0 0 0 0,0 1 0 0 0,1 0 0 0 0,-1 1 0 0 0,1-1-1 0 0,0 1 1 0 0,0 1 0 0 0,0-1 0 0 0,1 1 0 0 0,0 0 0 0 0,0 1 0 0 0,1 0 0 0 0,0 0 0 0 0,0 0-1 0 0,0 0 1 0 0,1 1 0 0 0,0-1 0 0 0,0 1 0 0 0,1 0 0 0 0,0 0 0 0 0,1 1 0 0 0,-1-1 0 0 0,2 0-1 0 0,-1 1 1 0 0,1 0 0 0 0,1-1 0 0 0,-1 1 0 0 0,1 0 0 0 0,1-1 0 0 0,0 1 0 0 0,0-1 0 0 0,0 1-1 0 0,1-1 1 0 0,1 1 0 0 0,0 1 0 0 0,5 2-4 0 0,0 0 0 0 0,0 0 0 0 0,1-1-1 0 0,1 0 1 0 0,-1-1 0 0 0,2 0 0 0 0,0 0-1 0 0,0-1 1 0 0,0 0 0 0 0,1-1 0 0 0,1-1 0 0 0,-1 0-1 0 0,1 0 1 0 0,1-2 0 0 0,-1 1 0 0 0,1-2 0 0 0,13 4 3 0 0,152 17-3734 0 0,-97-28 1369 0 0,-17-16 1119 0 0</inkml:trace>
  <inkml:trace contextRef="#ctx0" brushRef="#br0" timeOffset="3206.441">1041 467 1392 0 0,'19'-5'3628'0'0,"19"-6"-3391"0"0,284-29 2024 0 0,-236 34-678 0 0,-84-10-7294 0 0,-2 13 4477 0 0</inkml:trace>
  <inkml:trace contextRef="#ctx0" brushRef="#br0" timeOffset="3794.406">1650 237 1404 0 0,'3'-1'60'0'0,"0"0"0"0"0,0 0 0 0 0,0 0 0 0 0,0 1 0 0 0,0-1 0 0 0,0 1 0 0 0,-1-1 0 0 0,1 1-1 0 0,0 0 1 0 0,0 0 0 0 0,0 1 0 0 0,0-1 0 0 0,0 0 0 0 0,0 1 0 0 0,0 0 0 0 0,0 0 0 0 0,0 0 0 0 0,0 0 0 0 0,-1 0 0 0 0,1 0-1 0 0,0 1 1 0 0,-1-1 0 0 0,1 1 0 0 0,-1 0 0 0 0,0 0 0 0 0,1 0 0 0 0,-1 0 0 0 0,0 0 0 0 0,0 0 0 0 0,0 0 0 0 0,-1 1 0 0 0,1-1 0 0 0,-1 1-1 0 0,1 0 1 0 0,-1-1 0 0 0,0 1 0 0 0,0 0 0 0 0,0 0 0 0 0,0 0 0 0 0,0-1 0 0 0,-1 1 0 0 0,1 0 0 0 0,-1 0 0 0 0,0 0 0 0 0,0 0 0 0 0,0 0-1 0 0,0 0 1 0 0,0 0 0 0 0,-1 0 0 0 0,1 0 0 0 0,-1 0 0 0 0,0 0 0 0 0,0 0 0 0 0,0-1 0 0 0,0 1 0 0 0,-1 1-60 0 0,-7 20 355 0 0,-1 0 0 0 0,0-1 1 0 0,-2 0-1 0 0,-1-1 0 0 0,-1 0 1 0 0,-1-1-1 0 0,-13 15-355 0 0,23-29 75 0 0,-6 4 65 0 0,-4 6 626 0 0,28-21-419 0 0,143-115-623 0 0,72-38 84 0 0,-228 157 199 0 0,-1 0-1 0 0,1 0 0 0 0,-1 0 0 0 0,1-1 0 0 0,-1 1 0 0 0,1 0 0 0 0,-1 0 0 0 0,1-1 0 0 0,-1 1 1 0 0,1 0-1 0 0,-1-1 0 0 0,1 1 0 0 0,-1-1 0 0 0,1 1 0 0 0,0 0 0 0 0,-1-1 0 0 0,1 1 0 0 0,0-1 1 0 0,-1 1-1 0 0,1-1 0 0 0,0 1 0 0 0,0-1 0 0 0,-1 1 0 0 0,1-1 0 0 0,0 1 0 0 0,0-1 0 0 0,0 0 1 0 0,0 1-1 0 0,0-1 0 0 0,0 1 0 0 0,0-1 0 0 0,0 1 0 0 0,0-1 0 0 0,0 1 0 0 0,0-1 0 0 0,0 0 1 0 0,0 1-1 0 0,0-1 0 0 0,1 1 0 0 0,-1-1 0 0 0,0 1 0 0 0,0-1 0 0 0,1 1 0 0 0,-1-1 0 0 0,0 1 1 0 0,1-1-1 0 0,-1 1 0 0 0,0 0 0 0 0,1-1 0 0 0,-1 1 0 0 0,1-1 0 0 0,-1 1 0 0 0,1 0 0 0 0,-1-1 1 0 0,1 1-1 0 0,-1 0 0 0 0,1 0 0 0 0,-1-1 0 0 0,1 1 0 0 0,-1 0 0 0 0,1 0 0 0 0,-1 0 0 0 0,1 0 1 0 0,-1 0-1 0 0,1 0 0 0 0,-1 0 0 0 0,1 0 0 0 0,0 0 0 0 0,-1 0-6 0 0,-44 6 283 0 0,35-5-278 0 0,-1 0 1 0 0,0 0-1 0 0,1 1 0 0 0,0 1 0 0 0,-1 0 1 0 0,1 0-1 0 0,0 1 0 0 0,1 0 0 0 0,-1 0 1 0 0,1 1-1 0 0,-1 0 0 0 0,1 1 0 0 0,1 0 1 0 0,-1 0-1 0 0,1 0 0 0 0,0 1 0 0 0,1 0 1 0 0,-1 1-1 0 0,1-1 0 0 0,1 1 0 0 0,0 0 1 0 0,0 1-1 0 0,0-1 0 0 0,1 1 0 0 0,0 0 1 0 0,1 0-1 0 0,0 0 0 0 0,1 1 0 0 0,-1-1 0 0 0,1 3-5 0 0,6 0-126 0 0,0 0 0 0 0,1-1-1 0 0,0 0 1 0 0,1-1-1 0 0,0 1 1 0 0,1-1-1 0 0,0 0 1 0 0,0 0-1 0 0,1-1 1 0 0,1 0-1 0 0,-1-1 1 0 0,1 1-1 0 0,1-2 1 0 0,0 1 0 0 0,0-1-1 0 0,0-1 1 0 0,1 0-1 0 0,-1 0 1 0 0,1-1-1 0 0,1-1 1 0 0,-1 0-1 0 0,3 0 127 0 0,58 24-2683 0 0,-39-14 1423 0 0</inkml:trace>
  <inkml:trace contextRef="#ctx0" brushRef="#br0" timeOffset="4506.888">2470 934 1036 0 0,'-76'-16'2169'0'0,"61"15"-1984"0"0,0 0 1 0 0,0 1-1 0 0,1 1 0 0 0,-1 0 1 0 0,0 1-1 0 0,1 1 0 0 0,-1 0 1 0 0,1 1-1 0 0,0 1 0 0 0,0 0 1 0 0,0 1-1 0 0,1 0 1 0 0,-1 1-1 0 0,2 0 0 0 0,-1 1 1 0 0,1 1-1 0 0,0 0 0 0 0,1 1 1 0 0,-4 3-186 0 0,15-11 20 0 0,0 0 1 0 0,-1 0 0 0 0,1-1-1 0 0,0 1 1 0 0,0 0 0 0 0,0 0-1 0 0,0 0 1 0 0,1 0 0 0 0,-1-1-1 0 0,0 1 1 0 0,1 0 0 0 0,-1 0-1 0 0,1 0 1 0 0,0-1 0 0 0,-1 1-1 0 0,1 0 1 0 0,0-1 0 0 0,0 1-1 0 0,0-1 1 0 0,0 1 0 0 0,0-1-1 0 0,1 0 1 0 0,-1 1 0 0 0,0-1-1 0 0,1 0 1 0 0,-1 0 0 0 0,1 0-1 0 0,-1 0 1 0 0,1 0 0 0 0,-1 0-1 0 0,1 0 1 0 0,0 0 0 0 0,-1-1-1 0 0,1 1 1 0 0,0-1 0 0 0,0 1-1 0 0,0-1 1 0 0,-1 0 0 0 0,1 1-1 0 0,0-1 1 0 0,0 0 0 0 0,0 0-1 0 0,1-1-20 0 0,21 5-17 0 0,-1-2 1 0 0,0 0-1 0 0,1-2 0 0 0,0-1 0 0 0,-1 0 0 0 0,1-2 0 0 0,-1-1 0 0 0,0 0 1 0 0,0-2-1 0 0,18-7 17 0 0,-34 11-34 0 0,1-1 0 0 0,-1 0 1 0 0,0 0-1 0 0,1-1 0 0 0,-2 0 1 0 0,1 0-1 0 0,0-1 0 0 0,-1 1 1 0 0,0-2-1 0 0,0 1 0 0 0,0-1 1 0 0,-1 0-1 0 0,1 0 0 0 0,-2 0 0 0 0,1 0 1 0 0,-1-1-1 0 0,0 0 0 0 0,0 0 1 0 0,0 0-1 0 0,-1-1 0 0 0,-1 1 1 0 0,3-9 33 0 0,12-178-182 0 0,-17 166 422 0 0,-2 13-89 0 0,-1 0 0 0 0,-1 0 0 0 0,0 0 0 0 0,-1 1 0 0 0,-1 0-1 0 0,0 0 1 0 0,0 0 0 0 0,-2 0 0 0 0,0 1 0 0 0,0 0 0 0 0,-1 1 0 0 0,-1 0 0 0 0,0 0 0 0 0,-6-5-151 0 0,15 17 12 0 0,-1-1-1 0 0,1 0 1 0 0,0 1 0 0 0,-1-1-1 0 0,1 1 1 0 0,0 0 0 0 0,-1-1-1 0 0,1 1 1 0 0,0 0 0 0 0,-1 0 0 0 0,1-1-1 0 0,0 1 1 0 0,-1 0 0 0 0,1 1-1 0 0,-1-1 1 0 0,1 0 0 0 0,0 0-1 0 0,-1 1 1 0 0,1-1 0 0 0,0 0 0 0 0,-1 1-1 0 0,1-1 1 0 0,0 1 0 0 0,0 0-1 0 0,-1-1 1 0 0,1 1 0 0 0,0 0-1 0 0,0 0 1 0 0,0 0 0 0 0,0 0 0 0 0,0 0-1 0 0,0 0 1 0 0,0 0 0 0 0,0 0-1 0 0,1 0 1 0 0,-1 0 0 0 0,0 1-1 0 0,1-1 1 0 0,-1 0 0 0 0,1 0 0 0 0,-1 1-1 0 0,1-1 1 0 0,-1 0 0 0 0,1 1-1 0 0,0-1 1 0 0,0 1 0 0 0,0 0-12 0 0,-24 72-117 0 0,18-40 107 0 0,2 1 0 0 0,1 0 1 0 0,2 0-1 0 0,1-1 0 0 0,2 1 1 0 0,1 0-1 0 0,2 0 0 0 0,2-1 1 0 0,0 0-1 0 0,3 1 10 0 0,69 203-4357 0 0,-77-232 3113 0 0,-2-3 4 0 0</inkml:trace>
  <inkml:trace contextRef="#ctx0" brushRef="#br0" timeOffset="5236.738">2623 857 1316 0 0,'-1'-18'3636'0'0,"3"-14"13"0"0,39 7-2707 0 0,-34 26-936 0 0,1 0 1 0 0,-1 1-1 0 0,0-1 0 0 0,0 1 0 0 0,0 1 1 0 0,0-1-1 0 0,-1 1 0 0 0,1 1 1 0 0,-1-1-1 0 0,0 1 0 0 0,1 0 1 0 0,-2 0-1 0 0,1 1 0 0 0,0 0 1 0 0,-1 0-1 0 0,0 0 0 0 0,0 1 0 0 0,-1 0 1 0 0,1-1-1 0 0,-1 2 0 0 0,-1-1 1 0 0,1 0-1 0 0,-1 1 0 0 0,0 0 1 0 0,0-1-1 0 0,-1 1 0 0 0,0 0 1 0 0,0 0-1 0 0,-1 1 0 0 0,0-1 1 0 0,0 0-1 0 0,-1 0 0 0 0,0 1 0 0 0,0-1 1 0 0,0 0-1 0 0,-1 1 0 0 0,0-1 1 0 0,-1 0-1 0 0,1 0 0 0 0,-1 0 1 0 0,-1 0-1 0 0,0 0 0 0 0,0 0 1 0 0,0-1-1 0 0,-1 2-6 0 0,-61 88 811 0 0,241-312-1709 0 0,-177 216 898 0 0,0 0 0 0 0,1 0 0 0 0,-1 0 1 0 0,0 0-1 0 0,0 0 0 0 0,1 0 1 0 0,-1 0-1 0 0,0 0 0 0 0,0 0 1 0 0,1-1-1 0 0,-1 1 0 0 0,0 0 0 0 0,1 0 1 0 0,-1-1-1 0 0,0 1 0 0 0,1 0 1 0 0,-1-1-1 0 0,0 1 0 0 0,1-1 0 0 0,-1 1 1 0 0,1-1-1 0 0,-1 1 0 0 0,1-1 1 0 0,-1 1-1 0 0,1-1 0 0 0,-1 1 1 0 0,1-1-1 0 0,0 0 0 0 0,-1 1 0 0 0,1-1 1 0 0,0 0-1 0 0,-1 1 0 0 0,1-1 1 0 0,0 0-1 0 0,0 0 0 0 0,0 1 0 0 0,-1-1 1 0 0,1 0-1 0 0,0 1 0 0 0,0-1 1 0 0,0 0-1 0 0,0 0 0 0 0,1 1 1 0 0,-1-1-1 0 0,0 0 0 0 0,0 0 0 0 0,0 1 1 0 0,0-1-1 0 0,1 0 0 0 0,-1 1 1 0 0,0-1-1 0 0,1 0 0 0 0,-1 1 0 0 0,1-1 1 0 0,-1 1-1 0 0,0-1 0 0 0,1 0 1 0 0,-1 1-1 0 0,1-1 0 0 0,0 1 1 0 0,-1-1-1 0 0,1 1 0 0 0,-1 0 0 0 0,1-1 1 0 0,0 1-1 0 0,-1 0 0 0 0,1-1 1 0 0,0 1-1 0 0,-1 0 0 0 0,1 0 0 0 0,-54 13 157 0 0,50-11-158 0 0,0 1 0 0 0,0-1 0 0 0,0 1 0 0 0,0 0 0 0 0,0-1 0 0 0,1 1 0 0 0,-1 0 0 0 0,1 0 0 0 0,0 1 0 0 0,0-1 0 0 0,0 0 0 0 0,1 1 0 0 0,-1-1 0 0 0,1 1 0 0 0,0 0 1 0 0,0-1-1 0 0,0 1 0 0 0,0 0 0 0 0,1 0 0 0 0,-1 0 0 0 0,1 0 0 0 0,0-1 0 0 0,0 1 0 0 0,1 0 0 0 0,-1 0 0 0 0,1 0 0 0 0,0-1 0 0 0,-1 1 0 0 0,2 0 0 0 0,-1-1 0 0 0,0 1 0 0 0,1 0 0 0 0,0-1 0 0 0,0 0 0 0 0,0 1 0 0 0,0-1 0 0 0,0 0 0 0 0,1 0 0 0 0,-1 0 0 0 0,1-1 0 0 0,0 1 0 0 0,0 0 1 0 0,0-1-1 0 0,0 0 0 0 0,3 2 1 0 0,124 94-1270 0 0,20-34-4225 0 0,-130-56 4234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0:5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1039 1148 0 0,'0'0'357'0'0,"0"0"-134"0"0,0 0-23 0 0,0 0-4 0 0,0 0 9 0 0,0 0-47 0 0,0 0 11 0 0,0 0 23 0 0,0 0 53 0 0,-25-4 590 0 0,-9-18-449 0 0,4 25 2058 0 0,45 3-457 0 0,187-17-1266 0 0,167-6 148 0 0,-368 17-867 0 0,8 1 40 0 0,26 3-1055 0 0,-42-2-4927 0 0,0-2 4686 0 0</inkml:trace>
  <inkml:trace contextRef="#ctx0" brushRef="#br0" timeOffset="929.369">1232 830 2136 0 0,'0'0'449'0'0,"0"0"43"0"0,0 0-19 0 0,0 0-37 0 0,0 0-87 0 0,0 0-36 0 0,0 0-77 0 0,1-23 551 0 0,4 18-738 0 0,0 0 0 0 0,-1 0 1 0 0,2 0-1 0 0,-1 1 0 0 0,1 0 0 0 0,-1 0 0 0 0,1 0 0 0 0,0 1 0 0 0,0-1 0 0 0,1 2 0 0 0,-1-1 1 0 0,1 1-1 0 0,-1-1 0 0 0,1 2 0 0 0,0-1 0 0 0,0 1 0 0 0,0 0 0 0 0,-1 1 0 0 0,1-1 1 0 0,0 1-1 0 0,0 1 0 0 0,0-1 0 0 0,0 1 0 0 0,0 0 0 0 0,0 1 0 0 0,-1 0 0 0 0,1 0 0 0 0,0 0 1 0 0,-1 1-1 0 0,2 1-49 0 0,-3-3 11 0 0,0 1 1 0 0,-1 0 0 0 0,1 0-1 0 0,-1 0 1 0 0,1 0 0 0 0,-1 1 0 0 0,0-1-1 0 0,0 1 1 0 0,0 0 0 0 0,-1 0-1 0 0,1 1 1 0 0,-1-1 0 0 0,1 1 0 0 0,-1 0-1 0 0,0 0 1 0 0,0 0 0 0 0,-1 0-1 0 0,1 0 1 0 0,-1 0 0 0 0,0 1-1 0 0,0-1 1 0 0,-1 1 0 0 0,1 0 0 0 0,-1 0-1 0 0,0-1 1 0 0,0 1 0 0 0,-1 0-1 0 0,1 0 1 0 0,-1 0 0 0 0,0 0 0 0 0,-1 0-1 0 0,1 0 1 0 0,-1-1 0 0 0,0 4-12 0 0,-9 9 53 0 0,1-2 1 0 0,-2 1-1 0 0,0-1 1 0 0,-1-1 0 0 0,0 0-1 0 0,-1-1 1 0 0,-1 0-1 0 0,0-1 1 0 0,-1 0-1 0 0,0-1 1 0 0,0-1 0 0 0,-1 0-1 0 0,-1-2 1 0 0,0 0-1 0 0,0 0 1 0 0,0-2-1 0 0,-2 1-53 0 0,4-3 340 0 0,-1-18-6019 0 0,16 3 4397 0 0</inkml:trace>
  <inkml:trace contextRef="#ctx0" brushRef="#br0" timeOffset="1286.03">1771 752 1060 0 0,'-50'6'2316'0'0,"35"-3"-2155"0"0,1 1 0 0 0,-1 0 0 0 0,1 1 0 0 0,-1 1 1 0 0,1 0-1 0 0,1 1 0 0 0,-1 0 0 0 0,1 1 0 0 0,1 1 1 0 0,0 0-1 0 0,0 1 0 0 0,0 0 0 0 0,1 1 0 0 0,1 0 1 0 0,0 0-1 0 0,0 1 0 0 0,-2 6-161 0 0,11-15 29 0 0,0-1 0 0 0,1 1 1 0 0,-1 0-1 0 0,1-1 0 0 0,0 1 0 0 0,-1 0 0 0 0,1 0 1 0 0,1-1-1 0 0,-1 1 0 0 0,0 0 0 0 0,1-1 1 0 0,-1 1-1 0 0,1 0 0 0 0,0-1 0 0 0,-1 1 1 0 0,2-1-1 0 0,-1 1 0 0 0,0-1 0 0 0,0 1 0 0 0,1-1 1 0 0,-1 0-1 0 0,1 1 0 0 0,0-1 0 0 0,-1 0 1 0 0,1 0-1 0 0,0-1 0 0 0,0 1 0 0 0,1 0 0 0 0,-1 0 1 0 0,0-1-1 0 0,0 0 0 0 0,1 1 0 0 0,-1-1 1 0 0,1 0-1 0 0,-1 0 0 0 0,3 0-29 0 0,107 33 39 0 0,-98-31-63 0 0,154 9-3613 0 0,-145-12 2363 0 0</inkml:trace>
  <inkml:trace contextRef="#ctx0" brushRef="#br0" timeOffset="2543.892">2024 890 1196 0 0,'0'0'277'0'0,"0"0"-39"0"0,0 0-52 0 0,0 0 5 0 0,0 0 7 0 0,0 0 12 0 0,0 0 14 0 0,0 0-16 0 0,0 0-16 0 0,0 0-46 0 0,0 0-4 0 0,0 0 13 0 0,0 0 39 0 0,0 0 7 0 0,0 0 29 0 0,0 0-14 0 0,0 0-23 0 0,0 0-39 0 0,0 0-89 0 0,0 0-5 0 0,0 0 72 0 0,0 0 4 0 0,0 0 62 0 0,0 0-20 0 0,0 0-17 0 0,0 0-49 0 0,0 0 74 0 0,0 0 2 0 0,0 0-9 0 0,0 0 12 0 0,0 0-30 0 0,0 0-20 0 0,0 0-25 0 0,0 0-48 0 0,0 0 64 0 0,0 0 1 0 0,0 0 2 0 0,0 0-31 0 0,0 0-34 0 0,0 0 22 0 0,0 0 3 0 0,0 0-24 0 0,0 0 23 0 0,0 0-20 0 0,0 0-24 0 0,0 0-28 0 0,0 0 42 0 0,0 0-50 0 0,0 0-4 0 0,0 0 51 0 0,0 0-31 0 0,0 0-30 0 0,0 0 69 0 0,0 0 1 0 0,0 0-10 0 0,0 0-30 0 0,0 0-14 0 0,0 0-10 0 0,0 0-2 0 0,0 0 0 0 0,0 0 52 0 0,0 0-49 0 0,0 0-62 0 0,0 0 59 0 0,0 0 57 0 0,0 0 18 0 0,0 0-53 0 0,0 0-59 0 0,0 0 2 0 0,0 0-4 0 0,0 0 46 0 0,0 0-19 0 0,0 0 4 0 0,4 1 27 0 0,35 0 51 0 0,0-1 0 0 0,0-2 0 0 0,-1-2 1 0 0,1-2-1 0 0,-1-1 0 0 0,0-2 0 0 0,36-13-74 0 0,-73 21-22 0 0,1 0 1 0 0,-1 0-1 0 0,1 1 1 0 0,-1-1-1 0 0,1-1 1 0 0,-1 1 0 0 0,0 0-1 0 0,1 0 1 0 0,-1 0-1 0 0,0-1 1 0 0,0 1-1 0 0,0 0 1 0 0,0-1-1 0 0,0 1 1 0 0,0-1-1 0 0,-1 0 1 0 0,1 1-1 0 0,0-1 1 0 0,-1 1-1 0 0,1-1 1 0 0,-1 0-1 0 0,0 0 1 0 0,0 1-1 0 0,1-1 1 0 0,-1 0-1 0 0,0 1 1 0 0,0-1 0 0 0,-1 0-1 0 0,1 0 1 0 0,0 1-1 0 0,0-1 1 0 0,-1 0-1 0 0,1 1 1 0 0,-1-1-1 0 0,0 0 1 0 0,1 1-1 0 0,-1-1 1 0 0,0 1-1 0 0,0-1 1 0 0,0 1-1 0 0,0-1 1 0 0,0 1-1 0 0,0 0 1 0 0,-1 0-1 0 0,1-1 1 0 0,0 1 0 0 0,-1 0-1 0 0,1 0 1 0 0,0 0-1 0 0,-1 0 1 0 0,1 1-1 0 0,-1-1 1 0 0,0 0-1 0 0,1 1 1 0 0,-1-1-1 0 0,0 1 1 0 0,1-1-1 0 0,-1 1 1 0 0,0 0-1 0 0,1 0 1 0 0,-1-1-1 0 0,0 1 1 0 0,0 1-1 0 0,1-1 1 0 0,-1 0 0 0 0,0 0-1 0 0,-1 1 22 0 0,-3-3-18 0 0,-10-4-33 0 0,0 1 1 0 0,1 1 0 0 0,-1 1 0 0 0,-1 0 0 0 0,1 1 0 0 0,0 0-1 0 0,-1 1 1 0 0,1 2 0 0 0,0-1 0 0 0,-11 3 50 0 0,15-3-10 0 0,0 1 0 0 0,0 0 0 0 0,0 1-1 0 0,1 0 1 0 0,-1 1 0 0 0,0 0 0 0 0,1 1 0 0 0,0 0 0 0 0,0 1 0 0 0,0 0-1 0 0,0 0 1 0 0,1 2 0 0 0,0-1 0 0 0,0 1 0 0 0,1 1 0 0 0,0-1-1 0 0,0 2 1 0 0,1-1 0 0 0,0 1 0 0 0,0 0 0 0 0,1 1 0 0 0,0 0 0 0 0,1 0-1 0 0,0 0 1 0 0,1 1 0 0 0,0 0 0 0 0,-2 6 10 0 0,7-10 14 0 0,0-1 1 0 0,0 0-1 0 0,0 1 0 0 0,1-1 1 0 0,0 0-1 0 0,0 0 1 0 0,1 1-1 0 0,-1-1 0 0 0,1 0 1 0 0,1 0-1 0 0,-1-1 1 0 0,1 1-1 0 0,0-1 0 0 0,0 1 1 0 0,1-1-1 0 0,0 0 0 0 0,0 0 1 0 0,0 0-1 0 0,0-1 1 0 0,1 1-1 0 0,-1-1 0 0 0,1 0 1 0 0,0 0-1 0 0,1-1 0 0 0,-1 0 1 0 0,1 1-1 0 0,-1-2 1 0 0,1 1-1 0 0,0-1 0 0 0,1 0-14 0 0,193 45-230 0 0,-55-48-3111 0 0,-75-17 2277 0 0</inkml:trace>
  <inkml:trace contextRef="#ctx0" brushRef="#br0" timeOffset="3010.447">2141 449 2280 0 0,'78'-17'2450'0'0,"183"-13"103"0"0,-262 38-2301 0 0,3-15-4697 0 0,1 4 3163 0 0</inkml:trace>
  <inkml:trace contextRef="#ctx0" brushRef="#br0" timeOffset="3613.86">2660 269 1228 0 0,'36'-1'1300'0'0,"-31"-1"-1241"0"0,1 1-1 0 0,0 0 0 0 0,0 0 1 0 0,-1 1-1 0 0,1 0 1 0 0,0 0-1 0 0,0 0 1 0 0,0 0-1 0 0,0 1 1 0 0,-1 0-1 0 0,1 0 0 0 0,0 1 1 0 0,-1 0-1 0 0,1 0 1 0 0,-1 0-1 0 0,1 0 1 0 0,-1 1-1 0 0,0 0 1 0 0,0 0-1 0 0,-1 0 0 0 0,1 1 1 0 0,0 0-1 0 0,-1 0 1 0 0,0 0-1 0 0,0 0 1 0 0,0 1-1 0 0,-1-1 1 0 0,1 1-1 0 0,2 5-58 0 0,-7-2 103 0 0,0-1 1 0 0,0 1-1 0 0,0-1 0 0 0,-1 0 0 0 0,0 1 1 0 0,-1-1-1 0 0,1 0 0 0 0,-1 0 0 0 0,-1 0 0 0 0,1-1 1 0 0,-1 1-1 0 0,0-1 0 0 0,-1 0 0 0 0,0 0 1 0 0,0 0-1 0 0,0-1 0 0 0,0 1 0 0 0,-1-1 1 0 0,0-1-1 0 0,-5 4-103 0 0,-106 79 2168 0 0,233-176-1803 0 0,139-86-713 0 0,-255 175 348 0 0,-1 0 0 0 0,1 0-1 0 0,-1 0 1 0 0,1 0 0 0 0,0 0-1 0 0,-1 0 1 0 0,1 0-1 0 0,-1 0 1 0 0,1 0 0 0 0,0 0-1 0 0,-1 0 1 0 0,1 0 0 0 0,-1 0-1 0 0,1 0 1 0 0,0 0 0 0 0,-1 0-1 0 0,1 0 1 0 0,-1-1-1 0 0,1 1 1 0 0,0 0 0 0 0,-1 0-1 0 0,1 0 1 0 0,0-1 0 0 0,-1 1-1 0 0,1 0 1 0 0,0 0-1 0 0,-1-1 1 0 0,1 1 0 0 0,0 0-1 0 0,0-1 1 0 0,-1 1 0 0 0,1 0-1 0 0,0-1 1 0 0,0 1-1 0 0,0-1 1 0 0,0 1 0 0 0,-1 0-1 0 0,1-1 1 0 0,0 1 0 0 0,0-1-1 0 0,0 1 1 0 0,0 0-1 0 0,0-1 1 0 0,0 1 0 0 0,0-1 0 0 0,-45 10 70 0 0,39-8-62 0 0,-1 0 0 0 0,1 1 0 0 0,0-1 0 0 0,-1 1 0 0 0,1 0 0 0 0,0 1 0 0 0,1 0 0 0 0,-1 0 1 0 0,0 0-1 0 0,1 0 0 0 0,-1 1 0 0 0,1 0 0 0 0,0 0 0 0 0,0 0 0 0 0,1 1 0 0 0,0 0 0 0 0,-1 0 0 0 0,1 0 0 0 0,1 0 0 0 0,-1 0 0 0 0,1 1 1 0 0,0 0-1 0 0,0 0 0 0 0,1-1 0 0 0,-3 8-8 0 0,9-6-26 0 0,0 0 0 0 0,0 0 0 0 0,1 0 0 0 0,0 0 0 0 0,0-1 0 0 0,0 1 0 0 0,1-1 0 0 0,0-1 0 0 0,0 1 0 0 0,0-1 0 0 0,1 0 0 0 0,0-1 0 0 0,0 1 0 0 0,0-1 0 0 0,0-1 0 0 0,5 3 26 0 0,151 37-5424 0 0,-137-41 4111 0 0</inkml:trace>
  <inkml:trace contextRef="#ctx0" brushRef="#br0" timeOffset="4436.908">3370 180 1316 0 0,'5'-11'2643'0'0,"6"-7"1776"0"0,-6 41-3503 0 0,0 728-107 0 0,42-301-110 0 0,-40-402-612 0 0,-7-47-377 0 0,0-1-59 0 0,0 0-301 0 0,0 0-392 0 0,1 17-4551 0 0,-1-14 4336 0 0</inkml:trace>
  <inkml:trace contextRef="#ctx0" brushRef="#br0" timeOffset="4994.444">3793 1547 1440 0 0,'-12'-8'3994'0'0,"-29"23"-3032"0"0,33-11-851 0 0,0 0 0 0 0,1 1 0 0 0,0-1 0 0 0,0 2 0 0 0,0-1 0 0 0,1 1 0 0 0,0 0 0 0 0,0 0 0 0 0,0 1 0 0 0,1 0 0 0 0,0 0-1 0 0,0 0 1 0 0,1 0 0 0 0,0 1 0 0 0,0 0 0 0 0,1 0 0 0 0,0 0 0 0 0,0 0 0 0 0,1 0 0 0 0,0 1 0 0 0,-1 7-111 0 0,7-9 58 0 0,-1 0 1 0 0,2-1-1 0 0,-1 1 0 0 0,1 0 0 0 0,0-1 0 0 0,0 0 1 0 0,0-1-1 0 0,1 1 0 0 0,0-1 0 0 0,0 0 0 0 0,1 0 1 0 0,-1-1-1 0 0,1 1 0 0 0,0-2 0 0 0,0 1 0 0 0,0-1 1 0 0,1 0-1 0 0,-1 0 0 0 0,1-1 0 0 0,0 0 0 0 0,0-1 1 0 0,-1 1-1 0 0,1-2 0 0 0,0 1 0 0 0,0-1 0 0 0,0 0 1 0 0,7-1-59 0 0,136-21 546 0 0,-148 20-542 0 0,1 0 0 0 0,-1-1 0 0 0,0 1 1 0 0,0-1-1 0 0,0 0 0 0 0,0 0 0 0 0,0 0 1 0 0,-1 0-1 0 0,0 0 0 0 0,1-1 1 0 0,-1 1-1 0 0,0-1 0 0 0,0 1 0 0 0,-1-1 1 0 0,1 0-1 0 0,-1 0 0 0 0,0 0 0 0 0,0 0 1 0 0,0 0-1 0 0,-1 0 0 0 0,1 0 0 0 0,-1 0 1 0 0,0 0-1 0 0,0 0 0 0 0,0 0 0 0 0,-1 0 1 0 0,1 0-1 0 0,-1 0 0 0 0,0 0 1 0 0,0 0-1 0 0,0 0 0 0 0,-1 0 0 0 0,0 1 1 0 0,1-1-1 0 0,-1 0 0 0 0,-1 1 0 0 0,1 0 1 0 0,0-1-1 0 0,-1 1 0 0 0,1 0 0 0 0,-1 0 1 0 0,0 0-1 0 0,0 1 0 0 0,0-1 0 0 0,-1 1 1 0 0,-1-2-5 0 0,-205-144-1040 0 0,206 145 716 0 0,-1 0 0 0 0,0 0-1 0 0,1-1 1 0 0,0 0 0 0 0,0 0-1 0 0,0 0 1 0 0,0-1 0 0 0,1 1-1 0 0,-1-1 1 0 0,1 0 0 0 0,0 1-1 0 0,1-2 1 0 0,-1 1 0 0 0,1 0-1 0 0,0 0 1 0 0,0-1 0 0 0,1 1-1 0 0,-1-1 1 0 0,1 0 0 0 0,1 0 324 0 0,0-5-1242 0 0</inkml:trace>
  <inkml:trace contextRef="#ctx0" brushRef="#br0" timeOffset="5863.41">4113 0 1416 0 0,'-94'130'1998'0'0,"74"-111"-1692"0"0,0 1 1 0 0,-1-2-1 0 0,-1-1 1 0 0,0-1 0 0 0,-1 0-1 0 0,-1-2 1 0 0,-1-1-1 0 0,0-1 1 0 0,0-1-1 0 0,-1-1 1 0 0,-1-1-307 0 0,24-8 40 0 0,0 0-1 0 0,0-1 1 0 0,0 1 0 0 0,0-1-1 0 0,-1 1 1 0 0,1-1-1 0 0,0 0 1 0 0,0 0 0 0 0,-1 0-1 0 0,1-1 1 0 0,0 1 0 0 0,0-1-1 0 0,0 0 1 0 0,-1 0 0 0 0,1 0-1 0 0,0 0 1 0 0,0 0-1 0 0,1-1 1 0 0,-1 1 0 0 0,0-1-1 0 0,0 0 1 0 0,1 0 0 0 0,-1 0-1 0 0,1 0 1 0 0,0-1 0 0 0,-1 1-1 0 0,1 0 1 0 0,0-1 0 0 0,0 0-1 0 0,1 1 1 0 0,-1-1-1 0 0,0 0 1 0 0,1 0 0 0 0,0 0-1 0 0,0 0 1 0 0,0 0 0 0 0,0 0-1 0 0,0 0 1 0 0,0 0 0 0 0,1-1-1 0 0,0 1 1 0 0,-1 0 0 0 0,1 0-1 0 0,1-1 1 0 0,-1 1-1 0 0,1-2-39 0 0,1-1-1 0 0,1 0-1 0 0,0 1 1 0 0,1 0-1 0 0,-1-1 1 0 0,1 1-1 0 0,0 0 1 0 0,1 1-1 0 0,-1-1 1 0 0,1 1-1 0 0,0 0 1 0 0,0 0-1 0 0,0 0 0 0 0,0 1 1 0 0,1 0-1 0 0,-1 0 1 0 0,1 0-1 0 0,0 1 1 0 0,0-1-1 0 0,0 2 1 0 0,0-1-1 0 0,0 1 1 0 0,0-1-1 0 0,1 2 0 0 0,-1-1 1 0 0,0 1-1 0 0,1 0 1 0 0,-1 0-1 0 0,0 1 1 0 0,5 0 1 0 0,221 35-67 0 0,-12-30-418 0 0,-136-30 305 0 0,-83 22 173 0 0,0 0-1 0 0,0 0 0 0 0,-1 0 0 0 0,1 0 0 0 0,0 0 1 0 0,-1 0-1 0 0,0 0 0 0 0,1 1 0 0 0,-1-1 1 0 0,0 0-1 0 0,0 0 0 0 0,0 0 0 0 0,0 0 0 0 0,-1 0 1 0 0,1 0-1 0 0,-1 0 0 0 0,1 0 0 0 0,-1 0 1 0 0,1 0-1 0 0,-1 0 0 0 0,0 0 0 0 0,0 1 0 0 0,0-1 1 0 0,0 0-1 0 0,0 1 0 0 0,0-1 0 0 0,-1 0 1 0 0,1 1-1 0 0,0 0 0 0 0,-1-1 0 0 0,0 1 0 0 0,1 0 1 0 0,-1 0-1 0 0,1 0 0 0 0,-1 0 0 0 0,0 0 1 0 0,0 0-1 0 0,0 0 0 0 0,1 0 0 0 0,-1 1 0 0 0,0-1 1 0 0,0 1-1 0 0,0 0 0 0 0,0-1 0 0 0,-2 1 8 0 0,-9-5-240 0 0,-1 1-1 0 0,0 0 1 0 0,0 1-1 0 0,0 0 1 0 0,0 1-1 0 0,0 1 1 0 0,-1 0-1 0 0,1 1 0 0 0,0 1 1 0 0,-1 0-1 0 0,1 1 1 0 0,0 0-1 0 0,0 1 1 0 0,0 1 240 0 0,-6 2-1184 0 0,7-2-12 0 0</inkml:trace>
  <inkml:trace contextRef="#ctx0" brushRef="#br0" timeOffset="6566.826">4262 764 1404 0 0,'-17'-2'6225'0'0,"299"-33"-4907"0"0,180-25-1371 0 0,-449 55 147 0 0,-26-9-6574 0 0,-8 8 5296 0 0</inkml:trace>
  <inkml:trace contextRef="#ctx0" brushRef="#br0" timeOffset="6989.639">4662 437 1648 0 0,'0'1'125'0'0,"-1"-1"0"0"0,0 0 1 0 0,1 1-1 0 0,-1-1 0 0 0,1 0 0 0 0,-1 1 0 0 0,1-1 0 0 0,-1 0 0 0 0,0 0 1 0 0,1 1-1 0 0,-1-1 0 0 0,0 0 0 0 0,1 0 0 0 0,-1 0 0 0 0,0 0 0 0 0,1 0 0 0 0,-1 0 1 0 0,0 0-1 0 0,1 0 0 0 0,-1 0 0 0 0,0 0 0 0 0,1 0 0 0 0,-1-1 0 0 0,0 1 1 0 0,1 0-1 0 0,-1 0 0 0 0,1-1 0 0 0,-1 1 0 0 0,0 0 0 0 0,1-1 0 0 0,-1 1 0 0 0,1-1 1 0 0,-1 1-1 0 0,1-1 0 0 0,-1 1 0 0 0,1 0 0 0 0,0-1 0 0 0,-1 0 0 0 0,1 1 1 0 0,-1-1-1 0 0,1 1 0 0 0,0-1 0 0 0,0 1 0 0 0,-1-1 0 0 0,1 0 0 0 0,0 1 0 0 0,0-1 1 0 0,0 0-1 0 0,0 1 0 0 0,0-1 0 0 0,-1 0 0 0 0,1 1 0 0 0,0-1 0 0 0,1 0-125 0 0,-4 59 497 0 0,3 0 0 0 0,2 0 0 0 0,3 0 0 0 0,3 0 0 0 0,9 33-497 0 0,5 59 878 0 0,-11-133-3037 0 0,-9-15-4407 0 0,-2-2 5183 0 0</inkml:trace>
  <inkml:trace contextRef="#ctx0" brushRef="#br0" timeOffset="19844.848">562 335 1132 0 0,'18'-13'749'0'0,"-18"10"-461"0"0,0 3 4 0 0,0 0-68 0 0,0 0-3 0 0,0 0 103 0 0,0 0-20 0 0,0 0-38 0 0,0 0-34 0 0,0 0-55 0 0,2-21 437 0 0,-1 20-608 0 0,-1 0 1 0 0,0 0-1 0 0,1 0 1 0 0,-1 0-1 0 0,0 0 0 0 0,0 1 1 0 0,1-1-1 0 0,-1 0 0 0 0,0 0 1 0 0,0 0-1 0 0,0 0 0 0 0,0 0 1 0 0,-1 0-1 0 0,1 0 1 0 0,0 0-1 0 0,0 0 0 0 0,0 0 1 0 0,-1 0-1 0 0,1 0 0 0 0,0 0 1 0 0,-1 1-1 0 0,1-1 0 0 0,-1 0 1 0 0,1 0-1 0 0,-1 0 1 0 0,0 1-1 0 0,1-1 0 0 0,-1 0 1 0 0,0 0-1 0 0,1 1 0 0 0,-1-1 1 0 0,0 1-1 0 0,0-1 0 0 0,0 1 1 0 0,1-1-1 0 0,-1 1 1 0 0,0-1-1 0 0,0 1 0 0 0,0 0 1 0 0,0 0-1 0 0,0-1 0 0 0,0 1 1 0 0,0 0-1 0 0,0 0 0 0 0,0 0 1 0 0,0 0-1 0 0,0 0 1 0 0,0 0-1 0 0,1 0 0 0 0,-1 0 1 0 0,0 0-1 0 0,0 1 0 0 0,0-1 1 0 0,0 0-1 0 0,0 1 0 0 0,0-1 1 0 0,0 0-1 0 0,0 1 1 0 0,1-1-1 0 0,-1 1 0 0 0,0 0 1 0 0,0-1-1 0 0,1 1 0 0 0,-1-1 1 0 0,0 1-7 0 0,-17 0-85 0 0,-37 0 90 0 0,1 4-1 0 0,0 1 1 0 0,0 3-1 0 0,1 2 0 0 0,0 2 1 0 0,1 3-1 0 0,-28 13-4 0 0,73-23-21 0 0,1 1-1 0 0,-1 0 1 0 0,1 1 0 0 0,1-1 0 0 0,-1 1-1 0 0,1 0 1 0 0,0 0 0 0 0,1 1-1 0 0,0-1 1 0 0,1 1 0 0 0,-1 0-1 0 0,2 0 1 0 0,-1 0 0 0 0,1 0-1 0 0,1 1 1 0 0,-1-1 0 0 0,2 0-1 0 0,-1 1 1 0 0,1-1 0 0 0,1 1-1 0 0,0-1 1 0 0,0 1 0 0 0,2 3 21 0 0,-3 6 16 0 0,0 325 822 0 0,23-180-292 0 0,41 288 1036 0 0,-41-279 171 0 0,-21-170-1755 0 0,1-1 0 0 0,0 1 0 0 0,0 0 0 0 0,0-1 0 0 0,0 0 0 0 0,1 0 0 0 0,-1 0 0 0 0,1 0 0 0 0,-1 0 0 0 0,1 0 0 0 0,0-1-1 0 0,-1 0 1 0 0,1 0 0 0 0,0 0 0 0 0,0 0 0 0 0,0-1 0 0 0,0 1 0 0 0,0-1 0 0 0,0 0 0 0 0,0 0 0 0 0,0-1 0 0 0,0 1 0 0 0,-1-1 0 0 0,1 0 0 0 0,0 0 0 0 0,2 0 2 0 0,17 0-277 0 0,237-34-5130 0 0,-212 26 4083 0 0,-2-2 1 0 0</inkml:trace>
  <inkml:trace contextRef="#ctx0" brushRef="#br0" timeOffset="22331.244">3049 55 968 0 0,'0'0'96'0'0,"-1"0"1"0"0,1 1-1 0 0,-1-2 0 0 0,1 1 0 0 0,-1 0 0 0 0,1 0 1 0 0,-1 0-1 0 0,1 0 0 0 0,-1 0 0 0 0,0 0 1 0 0,1 0-1 0 0,-1-1 0 0 0,1 1 0 0 0,-1 0 0 0 0,1 0 1 0 0,0-1-1 0 0,-1 1 0 0 0,1 0 0 0 0,-1-1 0 0 0,1 1 1 0 0,-1-1-1 0 0,1 1 0 0 0,0 0 0 0 0,-1-1 1 0 0,1 1-1 0 0,0-1 0 0 0,-1 1 0 0 0,1-1 0 0 0,0 1 1 0 0,0-1-1 0 0,0 1 0 0 0,-1-1 0 0 0,1 1 1 0 0,0-1-1 0 0,0 1 0 0 0,0-1 0 0 0,0 0 0 0 0,0 1 1 0 0,0-1-1 0 0,0 1 0 0 0,0-1 0 0 0,0 1 1 0 0,0-1-1 0 0,0 1 0 0 0,1-1 0 0 0,-1 1 0 0 0,0-1 1 0 0,0 1-1 0 0,0-1 0 0 0,1 1 0 0 0,-1-1 1 0 0,0 1-1 0 0,1-1 0 0 0,-1 1 0 0 0,0-1 0 0 0,1 1 1 0 0,-1-1-1 0 0,0 1 0 0 0,1 0 0 0 0,-1-1 0 0 0,1 1 1 0 0,-1 0-1 0 0,1-1-96 0 0,13-6-581 0 0,130-7 693 0 0,-86 8 112 0 0,-57 6-172 0 0,-1 0-46 0 0,29 0-121 0 0,-26 1 126 0 0,1 0 0 0 0,0 1 0 0 0,-1 0 0 0 0,1 0 0 0 0,-1 0 0 0 0,0 0 0 0 0,1 0 0 0 0,-1 1 0 0 0,0 0 0 0 0,0-1 0 0 0,-1 1 0 0 0,1 0 0 0 0,-1 0 0 0 0,1 1 0 0 0,-1-1 0 0 0,0 0 0 0 0,0 1 0 0 0,0-1 0 0 0,-1 1 0 0 0,0 0 0 0 0,1 0 0 0 0,-1-1 0 0 0,0 1 0 0 0,-1 0 1 0 0,1 0-1 0 0,-1 0 0 0 0,1 0 0 0 0,-1 0 0 0 0,0 0 0 0 0,-1 0 0 0 0,1 0 0 0 0,-1 3-11 0 0,5 25 56 0 0,4 94 284 0 0,-3 213 780 0 0,7-289-1044 0 0,12 196 646 0 0,18-47-466 0 0,-23-62 346 0 0,-18 180 9 0 0,-1-205-681 0 0,0-111 111 0 0,-2 43 72 0 0,-5-39-58 0 0,0 0 1 0 0,0-1 0 0 0,0 1 0 0 0,-1-2-1 0 0,0 1 1 0 0,0-1 0 0 0,0 0-1 0 0,0-1 1 0 0,0 0 0 0 0,0 0-1 0 0,-1-1 1 0 0,1 0 0 0 0,-1 0 0 0 0,-5-1-56 0 0,-17 5 50 0 0,-91 9-792 0 0,69-13-5014 0 0,52-1 4462 0 0,-2-3 20 0 0,-12-9 46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2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50 1108 0 0,'18'-18'1074'0'0,"2"13"495"0"0,1-21-692 0 0,-55 25 264 0 0,17 9-1082 0 0,1 0 0 0 0,0 1 0 0 0,1 0-1 0 0,0 2 1 0 0,0 0 0 0 0,1 0 0 0 0,0 2-1 0 0,1-1 1 0 0,0 2 0 0 0,2 0 0 0 0,-1 0 0 0 0,-1 4-59 0 0,8-10 71 0 0,0 1 0 0 0,0 0 0 0 0,1 0 0 0 0,0 0 0 0 0,0 0 0 0 0,1 1 0 0 0,0-1 0 0 0,1 1 0 0 0,0 0 0 0 0,1 0 1 0 0,0 0-1 0 0,0 0 0 0 0,1 1-71 0 0,4-4 48 0 0,0 1 1 0 0,0 0 0 0 0,0-1-1 0 0,1 0 1 0 0,0 0 0 0 0,1 0-1 0 0,-1 0 1 0 0,1-1 0 0 0,1 0-1 0 0,-1 0 1 0 0,1-1 0 0 0,0 0-1 0 0,0 0 1 0 0,1-1 0 0 0,-1 0-1 0 0,1 0 1 0 0,0 0 0 0 0,0-1-1 0 0,0 0 1 0 0,1-1 0 0 0,-1 0-1 0 0,1 0 1 0 0,-1-1 0 0 0,1 0-1 0 0,3-1-48 0 0,19 5 101 0 0,1-3-1 0 0,0 0 1 0 0,0-2-1 0 0,0-2 1 0 0,-1-1-1 0 0,1-1 0 0 0,-1-2 1 0 0,9-3-101 0 0,-35 9 8 0 0,1-2-1 0 0,0 1 1 0 0,0-1 0 0 0,-1 0-1 0 0,1 0 1 0 0,-1-1 0 0 0,1 1 0 0 0,-1-1-1 0 0,0 0 1 0 0,0-1 0 0 0,0 1-1 0 0,-1-1 1 0 0,1 0 0 0 0,-1 0 0 0 0,0-1-1 0 0,0 1 1 0 0,-1-1 0 0 0,1 0-1 0 0,-1 0 1 0 0,0 0 0 0 0,0 0 0 0 0,0 0-1 0 0,-1-1 1 0 0,0 0 0 0 0,0 1-1 0 0,-1-1 1 0 0,1 0 0 0 0,-1 0 0 0 0,0 0-1 0 0,-1 1 1 0 0,1-1 0 0 0,-1 0-1 0 0,-1 0 1 0 0,1 0 0 0 0,-1-5-8 0 0,-6-2-40 0 0,0 0 0 0 0,-1 1 0 0 0,0-1 0 0 0,-1 2 0 0 0,0-1 0 0 0,-1 1 0 0 0,0 0 0 0 0,-1 1 0 0 0,0 1 0 0 0,-1-1 0 0 0,1 2 0 0 0,-2 0 0 0 0,1 0 0 0 0,-1 1 0 0 0,-1 0 0 0 0,1 2 0 0 0,-1-1 0 0 0,0 2 0 0 0,0 0 0 0 0,0 0 0 0 0,-1 1 0 0 0,-11 0 40 0 0,18 1-219 0 0,-47-8-2749 0 0,53 10 1782 0 0,1 1 20 0 0,-8 5 32 0 0</inkml:trace>
  <inkml:trace contextRef="#ctx0" brushRef="#br0" timeOffset="527.3">848 218 1732 0 0,'-20'1'4313'0'0,"33"1"-2671"0"0,37 0-1082 0 0,256-13 213 0 0,-219 6-2348 0 0,-87-9-3176 0 0,-7 11 3589 0 0</inkml:trace>
  <inkml:trace contextRef="#ctx0" brushRef="#br0" timeOffset="841.984">1101 45 1240 0 0,'-14'-8'1906'0'0,"14"7"-1841"0"0,-1 1-1 0 0,1-1 1 0 0,0 1-1 0 0,-1-1 1 0 0,1 0 0 0 0,-1 1-1 0 0,1-1 1 0 0,-1 1-1 0 0,1-1 1 0 0,-1 1 0 0 0,0-1-1 0 0,1 1 1 0 0,-1-1-1 0 0,0 1 1 0 0,1 0 0 0 0,-1-1-1 0 0,0 1 1 0 0,1 0-1 0 0,-1 0 1 0 0,0-1 0 0 0,1 1-1 0 0,-1 0 1 0 0,0 0-1 0 0,0 0 1 0 0,1 0 0 0 0,-1 0-1 0 0,0 0 1 0 0,0 0-1 0 0,1 0 1 0 0,-1 0 0 0 0,0 1-1 0 0,0-1 1 0 0,1 0-1 0 0,-1 0 1 0 0,0 1-1 0 0,1-1 1 0 0,-1 0 0 0 0,0 1-1 0 0,1-1 1 0 0,-1 0-1 0 0,0 1 1 0 0,1-1 0 0 0,-1 1-1 0 0,1-1 1 0 0,-1 1-1 0 0,1 0 1 0 0,-1-1 0 0 0,1 1-1 0 0,0-1 1 0 0,-1 1-1 0 0,1 0 1 0 0,0-1 0 0 0,-1 1-1 0 0,1 0 1 0 0,0 0-1 0 0,0-1 1 0 0,-1 1 0 0 0,1 0-1 0 0,0-1 1 0 0,0 1-1 0 0,0 0 1 0 0,0 0-1 0 0,0-1 1 0 0,0 1 0 0 0,0 1-65 0 0,13 141 1322 0 0,24 22-627 0 0,-33-96-5356 0 0,-4-67 3469 0 0,0-2 79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4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295 130 1576 0 0,'9'-15'5263'0'0,"-17"-13"-1586"0"0,-8 97-2992 0 0,15 244-190 0 0,17-193-306 0 0,-16 14 437 0 0,-16-87-349 0 0,14-44-293 0 0,0 1 1 0 0,-1-1-1 0 0,0 0 0 0 0,0 0 1 0 0,0 0-1 0 0,0-1 0 0 0,0 1 1 0 0,0-1-1 0 0,-1 1 0 0 0,0-1 1 0 0,1 0-1 0 0,-1-1 0 0 0,0 1 1 0 0,0-1-1 0 0,1 1 1 0 0,-1-1-1 0 0,-1 0 0 0 0,1 0 1 0 0,0-1-1 0 0,0 1 0 0 0,0-1 1 0 0,0 0-1 0 0,0 0 0 0 0,0-1 1 0 0,0 1-1 0 0,-1-1 0 0 0,-1 0 16 0 0,-20 2-30 0 0,-95 13-410 0 0,333-13 796 0 0,-176-16-435 0 0,-56-26-8845 0 0,19 34 7704 0 0</inkml:trace>
  <inkml:trace contextRef="#ctx0" brushRef="#br0" timeOffset="512.386">418 10 1468 0 0,'-7'-10'7389'0'0,"-29"25"-5940"0"0,-44 32-1752 0 0,-37 41 411 0 0,-34 19-6292 0 0,136-100 4856 0 0,3-3-31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3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230 996 1452 0 0,'0'0'259'0'0,"0"0"-36"0"0,0 0-9 0 0,0 0 26 0 0,0 0-72 0 0,0 0-17 0 0,0 0 52 0 0,0 0-43 0 0,0 0 19 0 0,0 0-36 0 0,0 0 27 0 0,0 0-27 0 0,0 0-47 0 0,0 0 3 0 0,0 0-4 0 0,0 0 36 0 0,0 0-3 0 0,0 0-13 0 0,0 0 14 0 0,0 0 99 0 0,0 0-10 0 0,0 0 12 0 0,0 0-100 0 0,0 0 25 0 0,0 0-45 0 0,0 0 37 0 0,0 0-55 0 0,0 0 74 0 0,0 0 14 0 0,0 0-95 0 0,0 0 53 0 0,0 0 12 0 0,0 13 109 0 0,-3-10-2554 0 0,-9-3 1645 0 0,9 0-439 0 0</inkml:trace>
  <inkml:trace contextRef="#ctx0" brushRef="#br0" timeOffset="532.2">210 979 1344 0 0,'-14'0'560'0'0,"11"3"4912"0"0,10 0-5420 0 0,-1 0 1 0 0,1-1-1 0 0,-1 0 1 0 0,1-1-1 0 0,0 1 1 0 0,0-1-1 0 0,0 0 0 0 0,0-1 1 0 0,0 0-1 0 0,-1 0 1 0 0,1 0-1 0 0,0-1 0 0 0,0 0 1 0 0,0 0-1 0 0,0-1 1 0 0,-1 0-1 0 0,3-1-52 0 0,23-2 133 0 0,179-21 660 0 0,-208 26 65 0 0,8-4-6948 0 0,-7-1 4901 0 0</inkml:trace>
  <inkml:trace contextRef="#ctx0" brushRef="#br0" timeOffset="3631.705">141 581 1204 0 0,'-2'-2'99'0'0,"0"0"0"0"0,1 0-1 0 0,-1 1 1 0 0,0-1 0 0 0,0 0 0 0 0,0 1-1 0 0,0 0 1 0 0,-1-1 0 0 0,1 1 0 0 0,0 0-1 0 0,0 0 1 0 0,-1 0 0 0 0,1 1 0 0 0,-1-1-1 0 0,1 1 1 0 0,-1-1 0 0 0,1 1-1 0 0,-1 0 1 0 0,1 0 0 0 0,-1 0 0 0 0,1 0-1 0 0,-1 0 1 0 0,1 0 0 0 0,-1 1 0 0 0,1-1-1 0 0,-1 1 1 0 0,1 0 0 0 0,0 0 0 0 0,-1 0-1 0 0,1 0 1 0 0,0 0 0 0 0,0 0 0 0 0,0 1-1 0 0,0-1 1 0 0,0 1 0 0 0,0-1 0 0 0,0 1-1 0 0,0 0 1 0 0,0 0 0 0 0,1 0 0 0 0,-1 0-1 0 0,1 0 1 0 0,0 0 0 0 0,-1 0 0 0 0,1 2-99 0 0,-42 110 1035 0 0,58 145 210 0 0,2-116-884 0 0,-14 84 435 0 0,16-97-286 0 0,-15-122-489 0 0,0-1 1 0 0,0 0-1 0 0,0 0 1 0 0,1 0 0 0 0,0-1-1 0 0,0 1 1 0 0,1-1-1 0 0,-1-1 1 0 0,1 1-1 0 0,1-1 1 0 0,-1 0-1 0 0,1 0 1 0 0,0-1-1 0 0,0 0 1 0 0,0 0-1 0 0,0 0 1 0 0,1-1 0 0 0,0 0-1 0 0,0-1 1 0 0,-1 0-1 0 0,1 0 1 0 0,0-1-1 0 0,6 1-21 0 0,18 3-772 0 0,1-1 0 0 0,-1-2 0 0 0,1-1 1 0 0,0-1-1 0 0,-1-2 0 0 0,1-2 0 0 0,-1 0 0 0 0,0-3 0 0 0,0 0 0 0 0,1-3 772 0 0,8-1-1303 0 0</inkml:trace>
  <inkml:trace contextRef="#ctx0" brushRef="#br0" timeOffset="1670.668">907 937 1416 0 0,'0'0'391'0'0,"0"0"-86"0"0,0 0-86 0 0,0 0-3 0 0,0 0 123 0 0,-5 4 2262 0 0,12 2 1480 0 0,107 31-3807 0 0,138-27-13 0 0,-245-9-260 0 0,1-1 0 0 0,0 0 0 0 0,-1-1-1 0 0,1 0 1 0 0,-1 0 0 0 0,1 0 0 0 0,-1-1 0 0 0,1 0 0 0 0,-1-1 0 0 0,0 0 0 0 0,0 0-1 0 0,0 0 1 0 0,-1-1 0 0 0,1 0 0 0 0,-1 0 0 0 0,0-1 0 0 0,0 1 0 0 0,0-1 0 0 0,0-1 0 0 0,-1 1-1 0 0,0-1 1 0 0,4-5-1 0 0,-11 5-26 0 0,0 0 0 0 0,0 0 1 0 0,0 0-1 0 0,-1 0 0 0 0,0 0 0 0 0,0 1 0 0 0,0-1 0 0 0,-1 1 0 0 0,0 0 0 0 0,0 0 0 0 0,0 1 1 0 0,0-1-1 0 0,-1 1 0 0 0,0 0 0 0 0,0 0 0 0 0,0 0 0 0 0,0 1 0 0 0,-1-1 0 0 0,1 1 0 0 0,-1 1 0 0 0,0-1 1 0 0,0 1-1 0 0,0 0 0 0 0,0 0 0 0 0,0 1 0 0 0,0 0 0 0 0,0 0 0 0 0,-1 0 0 0 0,1 1 0 0 0,0 0 1 0 0,-2 0 25 0 0,-10-3-23 0 0,-1 1 0 0 0,1 1 0 0 0,-1 0 0 0 0,1 1 0 0 0,-1 1 0 0 0,1 1 1 0 0,-1 1-1 0 0,1 0 0 0 0,0 2 0 0 0,0 0 0 0 0,1 0 0 0 0,-1 2 0 0 0,1 0 0 0 0,1 1 1 0 0,-1 1-1 0 0,2 0 0 0 0,-1 2 0 0 0,1-1 0 0 0,0 2 0 0 0,1 0 0 0 0,-1 3 23 0 0,11-11 8 0 0,0 0-1 0 0,0 0 0 0 0,1 1 0 0 0,0-1 1 0 0,0 1-1 0 0,0 0 0 0 0,0 0 0 0 0,1 0 1 0 0,0 0-1 0 0,0 0 0 0 0,0 1 0 0 0,1-1 1 0 0,0 0-1 0 0,0 1 0 0 0,0-1 0 0 0,1 1 1 0 0,-1 0-1 0 0,1-1 0 0 0,1 1 0 0 0,-1-1 1 0 0,1 1-1 0 0,0-1 0 0 0,0 1 0 0 0,1-1 1 0 0,-1 1-1 0 0,1-1 0 0 0,0 0 0 0 0,1 0 1 0 0,-1 0-1 0 0,1 0 0 0 0,0 0 0 0 0,0-1 1 0 0,1 1-1 0 0,-1-1 0 0 0,5 4-7 0 0,2 2 8 0 0,1 0 0 0 0,0-1 0 0 0,1 0-1 0 0,0-1 1 0 0,0 0 0 0 0,1 0 0 0 0,-1-2 0 0 0,2 0 0 0 0,-1 0-1 0 0,1-1 1 0 0,0-1 0 0 0,0 0 0 0 0,6 1-8 0 0,-2-2-445 0 0,1 0 1 0 0,0-1 0 0 0,0 0-1 0 0,0-2 1 0 0,0 0-1 0 0,0-1 1 0 0,-1-2 0 0 0,1 1-1 0 0,0-2 1 0 0,-1 0-1 0 0,0-2 1 0 0,0 0 0 0 0,13-6 444 0 0,-2-2-1454 0 0</inkml:trace>
  <inkml:trace contextRef="#ctx0" brushRef="#br0" timeOffset="2156.53">1160 506 836 0 0,'78'-4'5391'0'0,"64"-6"-4955"0"0,-128 9-152 0 0,47 2 1312 0 0,-61-1-1751 0 0,5-1-5543 0 0,0-1 4476 0 0</inkml:trace>
  <inkml:trace contextRef="#ctx0" brushRef="#br0" timeOffset="2794.053">1675 434 1336 0 0,'71'8'3150'0'0,"-67"-7"-3105"0"0,1 0 0 0 0,0 0 1 0 0,-1 0-1 0 0,1 1 0 0 0,-1 0 1 0 0,1 0-1 0 0,-1 0 0 0 0,0 0 1 0 0,0 1-1 0 0,0 0 0 0 0,0 0 1 0 0,0 0-1 0 0,0 0 0 0 0,-1 0 1 0 0,0 1-1 0 0,1-1 0 0 0,-2 1 0 0 0,1 0 1 0 0,0 0-1 0 0,-1 0 0 0 0,1 1 1 0 0,-1-1-1 0 0,0 1 0 0 0,-1-1 1 0 0,1 1-1 0 0,-1-1 0 0 0,0 1 1 0 0,0 0-1 0 0,0 0 0 0 0,-1-1 1 0 0,0 1-1 0 0,0 2-45 0 0,-2 2 153 0 0,-1 0-1 0 0,0 0 1 0 0,-1 0-1 0 0,0 0 1 0 0,-1-1 0 0 0,0 1-1 0 0,0-1 1 0 0,-1 0 0 0 0,1-1-1 0 0,-2 1 1 0 0,1-1 0 0 0,-1-1-1 0 0,0 1 1 0 0,-1-1 0 0 0,1 0-1 0 0,-1-1 1 0 0,-1 0-1 0 0,-6 4-152 0 0,7-2 484 0 0,46-22-662 0 0,264-159-533 0 0,-269 150 1396 0 0,-33 23-539 0 0,-5 0-120 0 0,-1 1 0 0 0,0 0 0 0 0,1-1 0 0 0,-1 2 0 0 0,0-1 0 0 0,1 1 0 0 0,-1 0 1 0 0,1 0-1 0 0,-1 0 0 0 0,1 1 0 0 0,-1 0 0 0 0,1 0 0 0 0,0 0 0 0 0,0 0 0 0 0,0 1 0 0 0,0 0 0 0 0,0 0 1 0 0,1 1-1 0 0,-1-1 0 0 0,1 1 0 0 0,0 0 0 0 0,0 0 0 0 0,0 1 0 0 0,1-1 0 0 0,-1 1 0 0 0,1-1 0 0 0,0 1 0 0 0,0 0 1 0 0,1 0-1 0 0,0 0 0 0 0,0 1 0 0 0,0-1 0 0 0,0 1 0 0 0,1-1 0 0 0,0 1 0 0 0,0 3-26 0 0,5 2-44 0 0,1-1 0 0 0,1 0 0 0 0,0-1 0 0 0,0 1 0 0 0,1-1 0 0 0,0 0 0 0 0,1-1 0 0 0,-1 0 0 0 0,2 0 0 0 0,-1 0-1 0 0,1-1 1 0 0,0-1 0 0 0,1 1 0 0 0,-1-2 0 0 0,1 1 0 0 0,1-1 0 0 0,-1-1 0 0 0,1 0 0 0 0,4 1 44 0 0,137 37-6058 0 0,-140-40 4869 0 0</inkml:trace>
  <inkml:trace contextRef="#ctx0" brushRef="#br0" timeOffset="4392.47">2159 271 1140 0 0,'44'-17'3811'0'0,"31"32"-3067"0"0,-66-6-644 0 0,0 0-1 0 0,0 1 0 0 0,-1 0 0 0 0,0 0 1 0 0,0 1-1 0 0,-2 0 0 0 0,1 1 1 0 0,-1-1-1 0 0,-1 1 0 0 0,0 1 1 0 0,-1-1-1 0 0,0 0 0 0 0,-1 1 1 0 0,0 0-1 0 0,-1 0 0 0 0,-1 0 1 0 0,0 0-1 0 0,0 0 0 0 0,-2 0 0 0 0,1 0 1 0 0,-2 0-1 0 0,0 0 0 0 0,-2 10-99 0 0,3 24 400 0 0,11 236 1018 0 0,-5-178-815 0 0,47 308 1404 0 0,-52-406-1971 0 0,-1 1 0 0 0,0-1 0 0 0,-1 1 0 0 0,1-1 0 0 0,-2 0 0 0 0,1 0 0 0 0,-1 0 0 0 0,0 0-1 0 0,0 0 1 0 0,-1 0 0 0 0,0-1 0 0 0,0 1 0 0 0,0-1 0 0 0,-1 0 0 0 0,0-1 0 0 0,0 1 0 0 0,-1-1 0 0 0,1 0 0 0 0,-1 0 0 0 0,0-1 0 0 0,-1 0-1 0 0,1 0 1 0 0,-1 0 0 0 0,1-1 0 0 0,-1 0 0 0 0,0 0 0 0 0,-1 0 0 0 0,1-1 0 0 0,-6 1-36 0 0,-87 11-2053 0 0,43-44-2015 0 0,48 6-453 0 0,10 18 3278 0 0</inkml:trace>
  <inkml:trace contextRef="#ctx0" brushRef="#br0" timeOffset="5107.236">2530 1622 1424 0 0,'-5'2'209'0'0,"0"-1"1"0"0,1 1-1 0 0,-1-1 1 0 0,0 1-1 0 0,1 1 0 0 0,-1-1 1 0 0,1 1-1 0 0,-1-1 0 0 0,1 1 1 0 0,0 0-1 0 0,0 1 0 0 0,1-1 1 0 0,-1 1-1 0 0,1 0 0 0 0,-1 0 1 0 0,1 0-1 0 0,1 0 0 0 0,-1 0 1 0 0,0 1-1 0 0,1-1 1 0 0,0 1-1 0 0,0-1 0 0 0,0 1 1 0 0,1 0-1 0 0,0 0 0 0 0,0 0 1 0 0,0 0-1 0 0,0 3-209 0 0,4 1 102 0 0,1-1 1 0 0,0 0-1 0 0,1 0 1 0 0,-1-1-1 0 0,2 0 0 0 0,-1 1 1 0 0,1-1-1 0 0,0-1 1 0 0,0 1-1 0 0,1-1 0 0 0,0-1 1 0 0,0 1-1 0 0,0-1 1 0 0,1 0-1 0 0,-1-1 0 0 0,1 1 1 0 0,0-2-1 0 0,1 1 0 0 0,-1-1 1 0 0,1 0-1 0 0,-1-1 1 0 0,1 0-1 0 0,0 0 0 0 0,0-1 1 0 0,0 0-1 0 0,2-1-102 0 0,-12-1 23 0 0,0 1 0 0 0,0-1-1 0 0,0 0 1 0 0,-1 0-1 0 0,1 0 1 0 0,0 0 0 0 0,1 0-1 0 0,-1 0 1 0 0,0 0 0 0 0,0 0-1 0 0,0-1 1 0 0,1 1-1 0 0,-1 0 1 0 0,0 0 0 0 0,1-1-1 0 0,-1 1 1 0 0,1 0 0 0 0,0-1-1 0 0,-1 1 1 0 0,1 0-1 0 0,0-1 1 0 0,0 1 0 0 0,0-1-1 0 0,0 1 1 0 0,0 0 0 0 0,0-1-1 0 0,0 1 1 0 0,1-1-1 0 0,-1 1 1 0 0,0 0 0 0 0,1-1-1 0 0,-1 1 1 0 0,1 0 0 0 0,-1 0-1 0 0,1-1 1 0 0,0 1 0 0 0,-1 0-1 0 0,1 0 1 0 0,0 0-1 0 0,0 0 1 0 0,0 0 0 0 0,0 0-1 0 0,0 0 1 0 0,0 0 0 0 0,0 0-1 0 0,0 0 1 0 0,1 0-1 0 0,-1 1 1 0 0,0-1 0 0 0,0 1-1 0 0,1-1 1 0 0,-1 1 0 0 0,0-1-1 0 0,1 1 1 0 0,-1-1-1 0 0,0 1 1 0 0,1 0 0 0 0,-1 0-1 0 0,1 0 1 0 0,-1 0 0 0 0,0 0-1 0 0,1 0 1 0 0,-1 0 0 0 0,1 1-1 0 0,-1-1 1 0 0,0 0-1 0 0,1 1-22 0 0,-64-67 252 0 0,-27-41-3145 0 0,86 35-2992 0 0,21 34 4819 0 0</inkml:trace>
  <inkml:trace contextRef="#ctx0" brushRef="#br0" timeOffset="6058.507">2868 1 988 0 0,'0'0'253'0'0,"0"0"29"0"0,0 0 102 0 0,0 0-3 0 0,0 0-43 0 0,0 0-42 0 0,0 0-21 0 0,-3 6 22 0 0,-20 25 80 0 0,-1-1 0 0 0,-1-1-1 0 0,-2-1 1 0 0,-1-2-1 0 0,-1 0 1 0 0,-1-2 0 0 0,-1-2-1 0 0,-1 0 1 0 0,-25 11-377 0 0,-56 21 1680 0 0,112-54-1519 0 0,1 0-77 0 0,11-45 71 0 0,-1 40-169 0 0,1-1 0 0 0,0 1 0 0 0,0 1 1 0 0,0 0-1 0 0,1 1 0 0 0,-1 0 0 0 0,1 1 0 0 0,0 0 0 0 0,0 0 0 0 0,0 2 0 0 0,0-1 0 0 0,0 1 1 0 0,0 1-1 0 0,-1 0 0 0 0,1 1 0 0 0,0 1 0 0 0,8 2 14 0 0,69 4-49 0 0,71-9 17 0 0,-159 0 40 0 0,1 1 0 0 0,0-1 1 0 0,-1 0-1 0 0,1 1 0 0 0,0-1 1 0 0,0 0-1 0 0,0 0 0 0 0,-1 0 0 0 0,1-1 1 0 0,0 1-1 0 0,0 0 0 0 0,-1 0 1 0 0,1-1-1 0 0,0 1 0 0 0,0-1 0 0 0,-1 0 1 0 0,1 0-1 0 0,-1 1 0 0 0,1-1 1 0 0,-1 0-1 0 0,1 0 0 0 0,-1 0 0 0 0,1-1 1 0 0,-1 1-1 0 0,0 0 0 0 0,0 0 1 0 0,1-1-1 0 0,-1 1 0 0 0,0-1 1 0 0,0 1-1 0 0,-1-1 0 0 0,1 1 0 0 0,0-1 1 0 0,0 1-1 0 0,-1-1 0 0 0,1 0 1 0 0,-1 0-1 0 0,1 1 0 0 0,-1-1 0 0 0,0 0 1 0 0,0 0-1 0 0,0 1 0 0 0,0-1 1 0 0,0 0-1 0 0,0 0 0 0 0,0 0 0 0 0,0 1 1 0 0,-1-1-1 0 0,1 0 0 0 0,-1 1 1 0 0,1-1-1 0 0,-1 0 0 0 0,0 1 0 0 0,0-1 1 0 0,0 0-1 0 0,0 1 0 0 0,0 0 1 0 0,0-1-1 0 0,0 1 0 0 0,0-1 1 0 0,0 1-1 0 0,-1-1-8 0 0,-11-9 13 0 0,-1 1 0 0 0,0 0 0 0 0,0 0 1 0 0,0 1-1 0 0,-2 1 0 0 0,1 1 0 0 0,-1 0 0 0 0,0 1 0 0 0,0 1 1 0 0,0 0-1 0 0,-1 1 0 0 0,0 1 0 0 0,-8 0-13 0 0,-77-5-6197 0 0,100 8 4994 0 0</inkml:trace>
  <inkml:trace contextRef="#ctx0" brushRef="#br0" timeOffset="8024.768">2793 29 1108 0 0,'0'0'145'0'0,"0"0"62"0"0,0 0 14 0 0,0 0-103 0 0,0 0 30 0 0,0 0 35 0 0,0 0 79 0 0,0 0-78 0 0,0 0-77 0 0,0 0 66 0 0,0 0-20 0 0,0 0-104 0 0,0 0 27 0 0,0 0 87 0 0,0 0 36 0 0,0 0-13 0 0,0 0-90 0 0,0 0-61 0 0,0 0 49 0 0,0 0-8 0 0,0 0-23 0 0,1 16 164 0 0,-67 91 1032 0 0,-56 31-362 0 0,113-129-795 0 0,-1 0 0 0 0,0-1 1 0 0,0-1-1 0 0,-1 0 0 0 0,0 0 0 0 0,0-1 0 0 0,0 0 0 0 0,-1-1 0 0 0,0 0 0 0 0,0-1 1 0 0,0 0-1 0 0,0-1 0 0 0,-1 0 0 0 0,0-1 0 0 0,1-1 0 0 0,-1 0 0 0 0,0-1 0 0 0,0 0-92 0 0,11 0 12 0 0,-1-1 0 0 0,0 0-1 0 0,1 0 1 0 0,-1 0 0 0 0,1 0-1 0 0,-1 0 1 0 0,1-1 0 0 0,0 1-1 0 0,-1-1 1 0 0,1 0 0 0 0,0 1-1 0 0,0-1 1 0 0,0 0-1 0 0,0 0 1 0 0,1 0 0 0 0,-1-1-1 0 0,0 1 1 0 0,1 0 0 0 0,0-1-1 0 0,-1 1 1 0 0,1-1 0 0 0,0 1-1 0 0,0-1 1 0 0,1 1 0 0 0,-1-1-1 0 0,0 0 1 0 0,1 1-1 0 0,-1-1 1 0 0,1 0 0 0 0,0-1-12 0 0,0 3 32 0 0,0 1-35 0 0,11-32 6 0 0,74-51-261 0 0,74 30-15 0 0,-157 53 284 0 0,-2 0-6 0 0,31 0 30 0 0,-26 0-53 0 0,72 66-57 0 0,48 26-113 0 0,-123-90-67 0 0,12 5 623 0 0,-6-9-4703 0 0,-2-10 3139 0 0</inkml:trace>
  <inkml:trace contextRef="#ctx0" brushRef="#br0" timeOffset="10106.336">2785 881 1708 0 0,'-10'-2'5764'0'0,"27"-1"-4659"0"0,33-2-1206 0 0,146-7 812 0 0,97-15 262 0 0,-222 24-1059 0 0,-66 13-3992 0 0,-47 8 1463 0 0,13-9 1434 0 0</inkml:trace>
  <inkml:trace contextRef="#ctx0" brushRef="#br0" timeOffset="10414.866">2772 1104 2364 0 0,'194'3'3748'0'0,"23"-22"-2526"0"0,46 12 917 0 0,-261 7-2041 0 0,21-7-1152 0 0,-1 0-4063 0 0,-14 2 3713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5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16 888 0 0,'2'10'3649'0'0,"-4"1"-3535"0"0,-1 1 1 0 0,2 0-1 0 0,0 0 0 0 0,0 0 0 0 0,1 0 1 0 0,0 1-1 0 0,1-1 0 0 0,1 0 1 0 0,0 0-1 0 0,0-1 0 0 0,1 1 0 0 0,1 0 1 0 0,0-1-1 0 0,0 0 0 0 0,1 0 0 0 0,1 0 1 0 0,-1 0-1 0 0,2-1 0 0 0,0 0 1 0 0,0 0-1 0 0,1-1 0 0 0,0 0 0 0 0,0 0 1 0 0,1-1-1 0 0,0 0 0 0 0,1-1 0 0 0,0 0 1 0 0,0 0-1 0 0,0-1 0 0 0,1 0 1 0 0,0-1-1 0 0,0 0 0 0 0,2 0-114 0 0,-7-3 20 0 0,-1 0 0 0 0,1 0-1 0 0,0 0 1 0 0,0-1 0 0 0,-1 0 0 0 0,1 0-1 0 0,0 0 1 0 0,0-1 0 0 0,0 0-1 0 0,0 0 1 0 0,0-1 0 0 0,0 1 0 0 0,0-1-1 0 0,-1-1 1 0 0,1 1 0 0 0,0-1 0 0 0,-1 0-1 0 0,1 0 1 0 0,-1 0 0 0 0,0-1 0 0 0,1 0-1 0 0,-1 0 1 0 0,0-1 0 0 0,-1 1-1 0 0,1-1 1 0 0,-1 0 0 0 0,0 0 0 0 0,1 0-1 0 0,-2-1 1 0 0,1 1 0 0 0,-1-1 0 0 0,1 0-1 0 0,-1 0 1 0 0,0-1 0 0 0,-1 1 0 0 0,0 0-1 0 0,0-1 1 0 0,0 0 0 0 0,0 1-1 0 0,0-5-18 0 0,-1-12-3 0 0,-1-1 0 0 0,0 1 0 0 0,-2 0 0 0 0,-1 0 0 0 0,-1 1 0 0 0,0-1 1 0 0,-2 0-1 0 0,0 1 0 0 0,-3-2 2 0 0,7 17 20 0 0,-9-24 371 0 0,4 46-527 0 0,9 208 521 0 0,51 181 1516 0 0,-54-382-1788 0 0,-1 0 0 0 0,0 0 0 0 0,-2 0 0 0 0,-1 0 0 0 0,-1 0 0 0 0,-1-1 0 0 0,-1 0-1 0 0,-7 14-112 0 0,11-28 31 0 0,1 0 0 0 0,-1 0 0 0 0,0 0 0 0 0,-1-1 0 0 0,1 0 0 0 0,-2 0 0 0 0,1 0 0 0 0,-1-1 0 0 0,0 1 0 0 0,0-1 0 0 0,0-1 0 0 0,-1 1 0 0 0,0-1 0 0 0,0 0 0 0 0,-1-1 0 0 0,1 0 0 0 0,-1 0 0 0 0,0-1 0 0 0,0 1-1 0 0,0-2 1 0 0,-1 1 0 0 0,1-1 0 0 0,0-1 0 0 0,-1 1 0 0 0,-3-1-31 0 0,7-2 2 0 0,-1 1 0 0 0,1-1-1 0 0,0-1 1 0 0,0 1 0 0 0,0-1-1 0 0,1 0 1 0 0,-1 0 0 0 0,0 0-1 0 0,1 0 1 0 0,-1-1 0 0 0,1 0-1 0 0,0 0 1 0 0,-1 0 0 0 0,2-1-1 0 0,-1 1 1 0 0,0-1 0 0 0,1 0-1 0 0,0 0 1 0 0,-1 0 0 0 0,2-1-1 0 0,-1 1 1 0 0,0-1 0 0 0,1 1-1 0 0,0-1 1 0 0,0 0 0 0 0,0 0-1 0 0,0-2-1 0 0,-2-7-34 0 0,-1 0-1 0 0,2 0 0 0 0,0 0 1 0 0,1 0-1 0 0,0-1 0 0 0,1 1 1 0 0,1 0-1 0 0,0-1 1 0 0,1 1-1 0 0,1-5 35 0 0,3-2-110 0 0,0 1 1 0 0,1 0-1 0 0,2 1 1 0 0,-1-1-1 0 0,2 1 1 0 0,1 1-1 0 0,0 0 1 0 0,1 0-1 0 0,1 1 1 0 0,1 1-1 0 0,0 0 1 0 0,1 0-1 0 0,1 2 1 0 0,0 0-1 0 0,1 0 1 0 0,1 1-1 0 0,0 1 1 0 0,1 1-1 0 0,0 1 1 0 0,14-6 109 0 0,169-73-8380 0 0,-179 81 7060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4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541 351 1044 0 0,'-153'-32'3789'0'0,"142"35"-3679"0"0,-1 0 0 0 0,1 1 0 0 0,0 1 0 0 0,0 0 0 0 0,0 1 0 0 0,0 0 0 0 0,1 0 0 0 0,0 1 0 0 0,1 0 0 0 0,-1 1 0 0 0,1 0 0 0 0,1 0 0 0 0,0 1 0 0 0,0 0 0 0 0,0 1 0 0 0,1 0 0 0 0,1 0 0 0 0,0 0 0 0 0,0 1 0 0 0,1 0 0 0 0,-1 2-110 0 0,-1 14 227 0 0,1 1 0 0 0,1 0-1 0 0,1 0 1 0 0,2 1 0 0 0,0-1-1 0 0,2 1 1 0 0,1-1 0 0 0,2 1-1 0 0,1-1 1 0 0,0 0 0 0 0,3 0-1 0 0,0-1 1 0 0,2 1 0 0 0,3 4-227 0 0,29 156 781 0 0,-39-176-798 0 0,0 1-1 0 0,-2-1 1 0 0,1 1 0 0 0,-2-1 0 0 0,0 1 0 0 0,0 0-1 0 0,-1-1 1 0 0,0 0 0 0 0,-1 1 0 0 0,-1-1 0 0 0,0 0-1 0 0,-1-1 1 0 0,0 1 0 0 0,0-1 0 0 0,-1 0 0 0 0,-1 0 0 0 0,-7 9 17 0 0,9-14-304 0 0,-1-1 1 0 0,0 1 0 0 0,0-1 0 0 0,0 0-1 0 0,-1-1 1 0 0,0 0 0 0 0,1 0 0 0 0,-2 0 0 0 0,1-1-1 0 0,0 0 1 0 0,-1 0 0 0 0,1-1 0 0 0,-1 0 0 0 0,0 0-1 0 0,1-1 1 0 0,-1 0 0 0 0,0 0 0 0 0,0-1-1 0 0,-2 0 304 0 0,-33-21-2292 0 0,28 9 1032 0 0</inkml:trace>
  <inkml:trace contextRef="#ctx0" brushRef="#br0" timeOffset="513.836">596 1249 1484 0 0,'-84'-1'3844'0'0,"78"2"-3732"0"0,1 0 1 0 0,-1 1 0 0 0,1 0 0 0 0,0 0-1 0 0,0 1 1 0 0,-1 0 0 0 0,1 0 0 0 0,1 0-1 0 0,-1 0 1 0 0,0 1 0 0 0,1-1 0 0 0,0 1-1 0 0,0 1 1 0 0,0-1 0 0 0,0 0 0 0 0,1 1-1 0 0,0 0 1 0 0,-1 0 0 0 0,2 0 0 0 0,-1 0-1 0 0,1 0 1 0 0,0 0 0 0 0,0 1 0 0 0,0-1-1 0 0,1 1 1 0 0,-1 0 0 0 0,1-1 0 0 0,1 1-1 0 0,-1 0 1 0 0,1 0 0 0 0,0 5-113 0 0,1-5 65 0 0,0 0 1 0 0,0 0-1 0 0,1 0 0 0 0,0 0 1 0 0,0-1-1 0 0,0 1 1 0 0,0-1-1 0 0,1 1 1 0 0,0-1-1 0 0,0 0 0 0 0,1 0 1 0 0,-1 0-1 0 0,1 0 1 0 0,0 0-1 0 0,1-1 0 0 0,-1 0 1 0 0,1 0-1 0 0,-1 0 1 0 0,1-1-1 0 0,0 1 1 0 0,1-1-1 0 0,-1 0 0 0 0,0-1 1 0 0,6 3-66 0 0,146 37 975 0 0,-138-40-910 0 0,-17 0-53 0 0,0-1 0 0 0,-1 0-1 0 0,1 0 1 0 0,0 1 0 0 0,0-1 0 0 0,0 0 0 0 0,-1-1 0 0 0,1 1 0 0 0,0 0 0 0 0,0 0-1 0 0,0-1 1 0 0,0 0 0 0 0,0 1 0 0 0,1-1 0 0 0,-1 0 0 0 0,0 0 0 0 0,0 0-1 0 0,0 0 1 0 0,0 0 0 0 0,0 0 0 0 0,0-1 0 0 0,0 1 0 0 0,0-1 0 0 0,0 1-1 0 0,0-1 1 0 0,0 0 0 0 0,0 0 0 0 0,0 0 0 0 0,0 0 0 0 0,-1 0 0 0 0,1 0-1 0 0,0-1 1 0 0,-1 1 0 0 0,1 0 0 0 0,-1-1 0 0 0,1 1 0 0 0,-1-1 0 0 0,0 0-1 0 0,0 1 1 0 0,0-1 0 0 0,1 0 0 0 0,-2 0 0 0 0,1 0 0 0 0,0 0 0 0 0,0 0 0 0 0,-1 0-1 0 0,1 0 1 0 0,-1 0 0 0 0,1 0 0 0 0,-1 0 0 0 0,0 0 0 0 0,0 0 0 0 0,0 0-1 0 0,0 0 1 0 0,0 0 0 0 0,0 0 0 0 0,-1 0 0 0 0,1 0 0 0 0,-1 0 0 0 0,1 0-1 0 0,-1-1-11 0 0,-127-182-964 0 0,113 170 433 0 0,0 0 0 0 0,2-1-1 0 0,-1 0 1 0 0,2-1 0 0 0,0 0 0 0 0,2-1-1 0 0,-1-1 1 0 0,2 1 0 0 0,1-2 0 0 0,0 1 0 0 0,1-1-1 0 0,2 0 1 0 0,0-1 0 0 0,1 1 0 0 0,0-2 531 0 0,4 6-1452 0 0</inkml:trace>
  <inkml:trace contextRef="#ctx0" brushRef="#br0" timeOffset="1399.054">1172 0 1164 0 0,'-17'31'447'0'0,"-1"0"0"0"0,-2-2 0 0 0,-1-1 0 0 0,-1 0 0 0 0,-1-2 0 0 0,-2 0-1 0 0,0-2 1 0 0,-2-1 0 0 0,-1-1 0 0 0,0-1 0 0 0,-1-1 0 0 0,-2-2 0 0 0,-30 14-447 0 0,61-32 6 0 0,-17 10 243 0 0,0-1 0 0 0,0 0 0 0 0,-1-1 0 0 0,0-2 0 0 0,0 1 0 0 0,-1-2 0 0 0,0 0 0 0 0,0-2 1 0 0,-12 2-250 0 0,28-6 16 0 0,0 1 1 0 0,0 0 0 0 0,0-1 0 0 0,1 1 0 0 0,-1-1 0 0 0,0 0 0 0 0,0 0 0 0 0,1 0 0 0 0,-1 0 0 0 0,1 0 0 0 0,-1 0 0 0 0,1-1 0 0 0,-1 0 0 0 0,1 1 0 0 0,0-1 0 0 0,0 0 0 0 0,0 0 0 0 0,0 0 0 0 0,0 0 0 0 0,0 0 0 0 0,1-1 0 0 0,-1 1 0 0 0,1-1 0 0 0,-1 1 0 0 0,1-1 0 0 0,0 1-1 0 0,0-1 1 0 0,0 0 0 0 0,0 1 0 0 0,1-1 0 0 0,-1 0 0 0 0,1 0 0 0 0,-1 1 0 0 0,1-1 0 0 0,0 0 0 0 0,0 0 0 0 0,0 0 0 0 0,1 0 0 0 0,-1 1 0 0 0,1-2-17 0 0,29-115 140 0 0,-27 112-141 0 0,0 0 0 0 0,0 0-1 0 0,0 1 1 0 0,1-1 0 0 0,0 1 0 0 0,1 0-1 0 0,-1 0 1 0 0,1 1 0 0 0,0-1-1 0 0,0 1 1 0 0,1 0 0 0 0,0 1 0 0 0,0-1-1 0 0,0 1 1 0 0,0 0 0 0 0,0 1-1 0 0,1-1 1 0 0,0 1 0 0 0,0 0-1 0 0,0 1 1 0 0,0 0 0 0 0,0 0 0 0 0,0 1-1 0 0,1-1 1 0 0,-1 2 0 0 0,0-1-1 0 0,1 1 1 0 0,-1 0 0 0 0,7 1 1 0 0,294 172-51 0 0,-271-159 29 0 0,1-2-1 0 0,1-1 0 0 0,0-2 1 0 0,0-2-1 0 0,1-1 0 0 0,-1-2 1 0 0,24-2 22 0 0,-58-1-11 0 0,-1 0 0 0 0,0-1 0 0 0,1 0 0 0 0,-1 0 0 0 0,0 0 0 0 0,1 0 0 0 0,-1-1 0 0 0,0 1 1 0 0,1-1-1 0 0,-1 0 0 0 0,0-1 0 0 0,0 1 0 0 0,0-1 0 0 0,0 1 0 0 0,0-1 0 0 0,0-1 0 0 0,0 1 1 0 0,-1 0-1 0 0,1-1 0 0 0,-1 0 0 0 0,0 0 0 0 0,1 0 0 0 0,-1 0 0 0 0,-1 0 0 0 0,1-1 0 0 0,0 1 1 0 0,-1-1-1 0 0,0 0 0 0 0,0 0 0 0 0,0 1 0 0 0,0-1 0 0 0,-1-1 0 0 0,1 1 0 0 0,-1 0 0 0 0,0 0 1 0 0,0-1-1 0 0,-1 1 0 0 0,1 0 0 0 0,-1-1 0 0 0,0 1 0 0 0,0 0 0 0 0,0-1 0 0 0,-1 1 0 0 0,0 0 1 0 0,0-4 10 0 0,-4-3-75 0 0,-1 0 0 0 0,0 0 1 0 0,0 1-1 0 0,-1 0 1 0 0,0 1-1 0 0,-1-1 0 0 0,0 1 1 0 0,0 1-1 0 0,-1-1 1 0 0,0 2-1 0 0,0-1 0 0 0,-1 1 1 0 0,0 0-1 0 0,0 1 1 0 0,-1 1-1 0 0,0-1 0 0 0,-7-1 75 0 0,7 2-475 0 0,-1 2-1 0 0,0-1 1 0 0,0 1-1 0 0,0 1 1 0 0,0 0-1 0 0,0 1 1 0 0,-1 1-1 0 0,1-1 1 0 0,0 2-1 0 0,-1 0 0 0 0,1 0 1 0 0,-1 1 475 0 0,-35 11-1393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4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1552 0 0,'9'0'888'0'0,"16"2"-104"0"0,2 1-8 0 0,-9-3-164 0 0,6 0 4 0 0,10 0-71 0 0,2 0-57 0 0,44 8-108 0 0,-39-6-32 0 0,-2-2-128 0 0,-2 3-216 0 0,-5-1-152 0 0,-5 0 20 0 0,-6-1-508 0 0,-8-1-221 0 0,-8 5 73 0 0,-5-1-768 0 0,-5 1 188 0 0</inkml:trace>
  <inkml:trace contextRef="#ctx0" brushRef="#br0" timeOffset="279.414">48 166 1128 0 0,'0'2'888'0'0,"4"-2"-80"0"0,-1 1-92 0 0,5 1-32 0 0,0-2-76 0 0,3 2-72 0 0,18 1-111 0 0,-17-3-53 0 0,13 0 28 0 0,35 7-92 0 0,-22-4-248 0 0,-1 2-12 0 0,-1-3-544 0 0,-4 1-428 0 0,-2 2 75 0 0,-2-2-559 0 0,-6 1 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4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169 205 1484 0 0,'0'0'665'0'0,"0"0"-52"0"0,0 0-103 0 0,0 0-62 0 0,0 0-70 0 0,0 0 24 0 0,0 0-25 0 0,0 0-20 0 0,0 0-9 0 0,0 0-47 0 0,0 0-41 0 0,0 0-39 0 0,0 0 6 0 0,0 0-3 0 0,0 0-65 0 0,0 0-1 0 0,0 0 41 0 0,0 0-15 0 0,0 0-32 0 0,0 0-13 0 0,0 0 2 0 0,0 0-12 0 0,0 0-36 0 0,0 0-28 0 0,0 0-74 0 0,0 0-7 0 0,0 0 32 0 0,0 0 12 0 0,0 0 2 0 0,4 12 27 0 0,-68 112 50 0 0,59-114-112 0 0,-15 29 56 0 0,2 1 1 0 0,2 1-1 0 0,1 0 1 0 0,2 1-1 0 0,2 1 1 0 0,1 5-52 0 0,9-42 30 0 0,1 1-1 0 0,0-1 1 0 0,1 1 0 0 0,-1-1-1 0 0,1 1 1 0 0,0-1 0 0 0,1 0-1 0 0,-1 0 1 0 0,1 0 0 0 0,1 1 0 0 0,-1-2-1 0 0,1 1 1 0 0,0 0 0 0 0,0 0-1 0 0,1-1 1 0 0,-1 0 0 0 0,1 0-1 0 0,1 0 1 0 0,-1 0 0 0 0,1-1 0 0 0,-1 1-1 0 0,1-1 1 0 0,0 0 0 0 0,1-1-1 0 0,-1 1 1 0 0,1-1 0 0 0,0 0-1 0 0,-1 0-29 0 0,171 42 638 0 0,220-74-822 0 0,-395 29 88 0 0,0 0 0 0 0,0 0 0 0 0,1 0-1 0 0,-1-1 1 0 0,0 1 0 0 0,1 0 0 0 0,-1-1-1 0 0,0 1 1 0 0,0-1 0 0 0,0 1 0 0 0,0-1-1 0 0,1 0 1 0 0,-1 1 0 0 0,0-1 0 0 0,0 0-1 0 0,0 0 1 0 0,0 0 0 0 0,0 0 0 0 0,-1 0-1 0 0,1 0 1 0 0,0 0 0 0 0,0 0 0 0 0,-1 0-1 0 0,1 0 1 0 0,0 0 0 0 0,-1 0 0 0 0,1-1-1 0 0,-1 1 1 0 0,0 0 0 0 0,1 0 0 0 0,-1-1-1 0 0,0 1 1 0 0,0 0 0 0 0,0 0 0 0 0,1-1-1 0 0,-1 1 1 0 0,-1 0 0 0 0,1-1 0 0 0,0 1-1 0 0,0 0 1 0 0,0 0 0 0 0,-1-1 0 0 0,1 1-1 0 0,-1 0 1 0 0,1 0 0 0 0,-1-1 0 0 0,1 1-1 0 0,-1 0 1 0 0,0 0 0 0 0,0 0 0 0 0,1 0-1 0 0,-1 0 1 0 0,0 0 0 0 0,0 0 0 0 0,0 0-1 0 0,0 1 1 0 0,0-1 0 0 0,0 0 0 0 0,0 0-1 0 0,0 1 1 0 0,-1-1 0 0 0,1 1 0 0 0,0-1-1 0 0,0 1 1 0 0,0-1 0 0 0,-1 1 0 0 0,1 0-1 0 0,0 0 1 0 0,-1-1 0 0 0,0 1 96 0 0,-15-15-1335 0 0</inkml:trace>
  <inkml:trace contextRef="#ctx0" brushRef="#br0" timeOffset="279.954">169 440 1652 0 0,'-5'-4'1300'0'0,"17"-9"2577"0"0,225-13-2311 0 0,-75 24-4915 0 0,-152-8 733 0 0,-12 5 1130 0 0</inkml:trace>
  <inkml:trace contextRef="#ctx0" brushRef="#br0" timeOffset="544.743">295 160 2008 0 0,'16'-16'5093'0'0,"29"3"-4862"0"0,-37 11 187 0 0,58-9-300 0 0,1 3 0 0 0,0 2 0 0 0,0 4 0 0 0,23 3-118 0 0,-36 0-1229 0 0,37 12-2384 0 0,-80-13 2189 0 0</inkml:trace>
  <inkml:trace contextRef="#ctx0" brushRef="#br0" timeOffset="781.247">1199 117 868 0 0,'40'27'3829'0'0,"14"28"-2757"0"0,6 4-953 0 0,25-11-2576 0 0,-77-44 1050 0 0</inkml:trace>
  <inkml:trace contextRef="#ctx0" brushRef="#br0" timeOffset="1028.281">1746 142 1228 0 0,'-87'50'3479'0'0,"60"-24"-3202"0"0,1 0-1 0 0,2 1 1 0 0,1 2-1 0 0,1 0 1 0 0,1 2-1 0 0,2 0 1 0 0,-9 19-277 0 0,-1 0-1 0 0,25-43-283 0 0,-1 0 1 0 0,1 0-1 0 0,-2 0 1 0 0,1 0-1 0 0,-1-1 1 0 0,0 0-1 0 0,-1 0 1 0 0,1 0-1 0 0,-1-1 1 0 0,0 0-1 0 0,0 0 1 0 0,-1-1-1 0 0,1 0 1 0 0,-1 0-1 0 0,0-1 1 0 0,-1 0 283 0 0,-14 3-1058 0 0</inkml:trace>
  <inkml:trace contextRef="#ctx0" brushRef="#br0" timeOffset="1324.05">1305 92 1036 0 0,'-17'-20'3628'0'0,"-34"26"-2471"0"0,37-3-1062 0 0,1 1 1 0 0,0 0-1 0 0,0 1 0 0 0,0 1 1 0 0,1 0-1 0 0,0 1 0 0 0,0 0 0 0 0,0 1 1 0 0,1 0-1 0 0,0 0 0 0 0,1 2 0 0 0,0-1 1 0 0,0 1-1 0 0,1 1 0 0 0,0 0 0 0 0,1 0 1 0 0,0 0-1 0 0,1 1 0 0 0,0 0 0 0 0,1 1 1 0 0,0-1-1 0 0,1 1 0 0 0,1 1 0 0 0,0-1 1 0 0,-1 8-96 0 0,5-4 30 0 0,0 1 0 0 0,1-1 1 0 0,1 0-1 0 0,0 0 0 0 0,1 0 1 0 0,1 0-1 0 0,1-1 0 0 0,1 1 1 0 0,0-1-1 0 0,1 0 0 0 0,0-1 1 0 0,1 0-1 0 0,1 0 0 0 0,1-1 1 0 0,0 0-1 0 0,0 0 0 0 0,2-1 1 0 0,0-1-1 0 0,7 7-30 0 0,-9-10-368 0 0,2 1 0 0 0,-1-1-1 0 0,1-1 1 0 0,0 0 0 0 0,0-1 0 0 0,1 0 0 0 0,0-1-1 0 0,1 0 1 0 0,-1-1 0 0 0,1-1 0 0 0,0 0 0 0 0,0-1 0 0 0,0 0-1 0 0,1-1 1 0 0,2-1 368 0 0,2-1-1500 0 0</inkml:trace>
  <inkml:trace contextRef="#ctx0" brushRef="#br0" timeOffset="1589.692">2057 0 1428 0 0,'10'15'184'0'0,"-2"0"0"0"0,0 0 0 0 0,-1 1 0 0 0,0 0-1 0 0,-1 0 1 0 0,-1 1 0 0 0,-1 0 0 0 0,0 0 0 0 0,-1 0 0 0 0,-1 0 0 0 0,-1 0 0 0 0,0 0-1 0 0,-1 1 1 0 0,-1-1 0 0 0,-1 0 0 0 0,0 0 0 0 0,-1 0 0 0 0,-1 0 0 0 0,-1 0 0 0 0,0-1-1 0 0,-1 1 1 0 0,-1-1 0 0 0,0-1 0 0 0,-1 1 0 0 0,-1-1 0 0 0,0-1 0 0 0,-1 0 0 0 0,-1 0-1 0 0,0-1 1 0 0,-1 0 0 0 0,0-1 0 0 0,-1-1 0 0 0,0 1 0 0 0,-1-2 0 0 0,-1 0 0 0 0,1-1-1 0 0,-16 7-183 0 0,28-14-65 0 0,-112 52-524 0 0,61-46-3390 0 0,42-8 2485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2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30 224 988 0 0,'26'-3'7725'0'0,"-24"38"-5235"0"0,-5-16-2467 0 0,2 145-973 0 0,2-89-6732 0 0,-1-73 6436 0 0</inkml:trace>
  <inkml:trace contextRef="#ctx0" brushRef="#br0" timeOffset="251.569">402 1 1148 0 0,'9'9'452'0'0,"0"1"-1"0"0,-1 0 0 0 0,0 1 1 0 0,-1 0-1 0 0,0 0 0 0 0,0 0 1 0 0,-1 1-1 0 0,-1 0 1 0 0,0 0-1 0 0,-1 1 0 0 0,0 0 1 0 0,-1-1-1 0 0,1 7-451 0 0,-1 3 253 0 0,0-1 0 0 0,-2 1 0 0 0,0 0-1 0 0,-2-1 1 0 0,0 1 0 0 0,-2 0 0 0 0,0-1-1 0 0,-2 0 1 0 0,0 0 0 0 0,-1 0 0 0 0,-1 0 0 0 0,-5 9-253 0 0,3-13-66 0 0,0 0 1 0 0,-1 0 0 0 0,-1-1 0 0 0,0-1 0 0 0,-1 0 0 0 0,-1 0 0 0 0,-1-2-1 0 0,0 1 1 0 0,-13 8 65 0 0,3-4-750 0 0,-1-1-1 0 0,0-1 0 0 0,-2-2 1 0 0,1 0-1 0 0,-2-2 0 0 0,0-1 1 0 0,0-1-1 0 0,-1-2 1 0 0,-13 3 750 0 0,1-3-1240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5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1196 0 0,'0'0'1070'0'0,"0"0"-138"0"0,0 0-121 0 0,0 0-96 0 0,0 0-37 0 0,1-5-63 0 0,3 1-527 0 0,0 1 1 0 0,1-1-1 0 0,-1 1 0 0 0,1 0 1 0 0,0 0-1 0 0,0 0 1 0 0,0 1-1 0 0,0 0 1 0 0,0 0-1 0 0,0 0 1 0 0,1 0-1 0 0,-1 1 1 0 0,1 0-1 0 0,-1 0 1 0 0,1 1-1 0 0,0-1 1 0 0,-1 1-1 0 0,1 0 1 0 0,-1 1-1 0 0,1-1 1 0 0,0 1-1 0 0,-1 0 1 0 0,3 1-89 0 0,27-2 334 0 0,197-4 386 0 0,-76 3-4940 0 0,-136 5 2866 0 0,-4 11-114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5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1676 0 0,'23'5'896'0'0,"9"-2"-92"0"0,-14-3-92 0 0,12 0-116 0 0,7 0-96 0 0,2 0-3 0 0,45-13-57 0 0,-34 6-144 0 0,-2 0-152 0 0,7-1-12 0 0,-2 3-620 0 0,-1-7-445 0 0,-4 1 69 0 0,5-1-556 0 0,-7-1-12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1:5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610 135 1260 0 0,'-2'-2'117'0'0,"0"1"0"0"0,0-1 0 0 0,-1 1 0 0 0,1 0 0 0 0,-1 0 0 0 0,1 0 0 0 0,-1 0 0 0 0,1 0 0 0 0,-1 0 0 0 0,0 1 0 0 0,1-1 0 0 0,-1 1 0 0 0,0 0 1 0 0,0-1-1 0 0,1 1 0 0 0,-1 1 0 0 0,0-1 0 0 0,0 0 0 0 0,1 1 0 0 0,-1-1 0 0 0,0 1 0 0 0,1 0 0 0 0,-1 0 0 0 0,1 0 0 0 0,-1 0 0 0 0,1 0 0 0 0,-1 1 0 0 0,1-1 0 0 0,0 1 0 0 0,0-1 0 0 0,0 1 0 0 0,0 0 0 0 0,0 0 0 0 0,0 0 0 0 0,0 0 0 0 0,0 1-117 0 0,-11 13 185 0 0,2 1-1 0 0,0 1 0 0 0,0 0 1 0 0,2 0-1 0 0,0 1 0 0 0,1 0 1 0 0,1 1-1 0 0,1 0 0 0 0,1 0 1 0 0,0 0-1 0 0,2 0 0 0 0,0 1 1 0 0,1 0-1 0 0,1 8-184 0 0,1-23 41 0 0,-4 45 275 0 0,3 1 0 0 0,2-1 0 0 0,2 0 1 0 0,2 0-1 0 0,9 30-316 0 0,29 183 154 0 0,-44-260-333 0 0,0 0 0 0 0,-1-1 0 0 0,1 1 0 0 0,-1 0 0 0 0,0-1 0 0 0,0 0 0 0 0,0 1 0 0 0,0-1 0 0 0,-1 0 0 0 0,1 0 0 0 0,-1 0 0 0 0,0-1 0 0 0,0 1 0 0 0,0-1 0 0 0,0 1 0 0 0,0-1 1 0 0,0 0-1 0 0,-1 0 0 0 0,1-1 0 0 0,-1 1 0 0 0,0-1 0 0 0,1 1 0 0 0,-1-1 0 0 0,0 0 0 0 0,0-1 0 0 0,0 1 0 0 0,1 0 0 0 0,-1-1 0 0 0,0 0 0 0 0,0 0 0 0 0,0 0 0 0 0,0-1 0 0 0,0 1 1 0 0,0-1-1 0 0,1 0 0 0 0,-1 0 0 0 0,0 0 0 0 0,1-1 0 0 0,-1 1 0 0 0,0-1 0 0 0,-1-1 179 0 0,-24-12-1373 0 0</inkml:trace>
  <inkml:trace contextRef="#ctx0" brushRef="#br0" timeOffset="249.358">1 682 2104 0 0,'66'-17'4931'0'0,"-31"6"-4237"0"0,28 0-36 0 0,1 3 0 0 0,0 3 1 0 0,0 3-1 0 0,58 6-658 0 0,-5-2-1851 0 0,30 6-3556 0 0,-125-8 3999 0 0</inkml:trace>
  <inkml:trace contextRef="#ctx0" brushRef="#br0" timeOffset="499.183">834 642 1164 0 0,'2'7'660'0'0,"-2"-1"-112"0"0,4 1-80 0 0,6 13-56 0 0,-1-2-88 0 0,4 2-12 0 0,3 0 88 0 0,-2-1-112 0 0,6-3-136 0 0,3 1-16 0 0,0 1-292 0 0,3-3-192 0 0,1-5-124 0 0,-2-3-552 0 0,2-2-300 0 0</inkml:trace>
  <inkml:trace contextRef="#ctx0" brushRef="#br0" timeOffset="704.032">1382 637 1140 0 0,'-15'3'431'0'0,"1"1"0"0"0,0 1-1 0 0,0 1 1 0 0,0-1 0 0 0,1 2-1 0 0,0 0 1 0 0,0 1 0 0 0,0 0 0 0 0,1 1-1 0 0,0 0 1 0 0,1 1 0 0 0,0 0-1 0 0,-1 3-430 0 0,6-8 181 0 0,-45 46 429 0 0,2 2-1 0 0,2 2 1 0 0,3 2-1 0 0,-15 28-609 0 0,-30 37-1055 0 0,40-60-3555 0 0,43-59 3297 0 0</inkml:trace>
  <inkml:trace contextRef="#ctx0" brushRef="#br0" timeOffset="1418.84">1757 147 1132 0 0,'-3'1'112'0'0,"0"0"-1"0"0,0 1 0 0 0,0-1 1 0 0,1 1-1 0 0,-1-1 1 0 0,0 1-1 0 0,1 0 1 0 0,-1 0-1 0 0,1 0 1 0 0,0 1-1 0 0,0-1 0 0 0,0 1 1 0 0,0-1-1 0 0,0 1 1 0 0,0 0-1 0 0,0-1 1 0 0,1 1-1 0 0,0 0 1 0 0,-1 0-1 0 0,1 0 1 0 0,0 0-1 0 0,1 0 0 0 0,-1 0 1 0 0,0 1-1 0 0,1-1 1 0 0,0 0-1 0 0,0 0 1 0 0,0 0-1 0 0,0 1 1 0 0,0-1-1 0 0,0 0 0 0 0,1 0 1 0 0,0 0-1 0 0,0 0 1 0 0,0 0-1 0 0,0 0 1 0 0,0 0-1 0 0,0 0 1 0 0,1 0-1 0 0,-1 0 1 0 0,1 0-1 0 0,0-1 0 0 0,0 1 1 0 0,0-1-112 0 0,6 5 80 0 0,0 0 0 0 0,0 0 0 0 0,1-1-1 0 0,0-1 1 0 0,0 0 0 0 0,0 0 0 0 0,1-1 0 0 0,-1 0 0 0 0,1 0 0 0 0,0-1 0 0 0,0 0 0 0 0,0-1-1 0 0,1 0 1 0 0,-1-1 0 0 0,1 0 0 0 0,-1-1 0 0 0,1 0 0 0 0,-1 0 0 0 0,0-1 0 0 0,1 0-80 0 0,-7 1 30 0 0,4-1 9 0 0,-1 1 1 0 0,1 0-1 0 0,-1-1 0 0 0,0-1 0 0 0,1 1 1 0 0,-1-1-1 0 0,0-1 0 0 0,0 1 0 0 0,0-1 1 0 0,-1 0-1 0 0,1-1 0 0 0,0 1 0 0 0,-1-1 1 0 0,0-1-1 0 0,0 1 0 0 0,0-1 0 0 0,-1 0 1 0 0,0 0-1 0 0,0-1 0 0 0,0 1 0 0 0,0-1 1 0 0,-1 0-1 0 0,0-1 0 0 0,0 1 0 0 0,-1-1 1 0 0,0 0-1 0 0,0 1 0 0 0,0-1 0 0 0,-1-1 1 0 0,0 1-1 0 0,-1 0 0 0 0,1-1-39 0 0,1-43 1796 0 0,-3 49-1740 0 0,3-10 128 0 0,24 146-66 0 0,20 192 304 0 0,-47-314-451 0 0,0-1 0 0 0,-1 1 1 0 0,0-1-1 0 0,-1 0 0 0 0,0 1 0 0 0,0-1 0 0 0,-1 0 0 0 0,-1 0 0 0 0,0 0 0 0 0,-1 0 0 0 0,0-1 0 0 0,0 0 0 0 0,-1 0 0 0 0,0 0 0 0 0,-1-1 0 0 0,0 0 0 0 0,-1 0 0 0 0,0-1 0 0 0,0 0 0 0 0,-1 0 0 0 0,0-1 1 0 0,0 0-1 0 0,0 0 0 0 0,-1-1 0 0 0,0-1 0 0 0,-1 1 0 0 0,1-2 0 0 0,-1 1 0 0 0,0-2 0 0 0,0 1 0 0 0,-6 0 29 0 0,4-1-408 0 0,0 0 0 0 0,0-2 0 0 0,0 1 0 0 0,0-2 0 0 0,0 1 0 0 0,0-2 0 0 0,0 0 0 0 0,0 0 0 0 0,0-1 0 0 0,0-1 0 0 0,1 0 0 0 0,-1-1 0 0 0,1 0 0 0 0,0-1 0 0 0,0-1 0 0 0,0 1 1 0 0,1-2-1 0 0,0 0 0 0 0,-9-7 408 0 0,-13-17-1476 0 0</inkml:trace>
  <inkml:trace contextRef="#ctx0" brushRef="#br0" timeOffset="1649.785">1451 93 1600 0 0,'-11'14'280'0'0,"0"-1"0"0"0,1 2 0 0 0,0-1 0 0 0,1 1 0 0 0,1 1 0 0 0,0-1 0 0 0,1 1 0 0 0,1 1 0 0 0,1-1 0 0 0,0 1 0 0 0,1 0 0 0 0,0 0 0 0 0,2 1 0 0 0,0-1 0 0 0,1 1 0 0 0,1 15-280 0 0,3-12 73 0 0,0-1 0 0 0,2 0 1 0 0,0 1-1 0 0,1-2 0 0 0,1 1 0 0 0,1-1 1 0 0,1 0-1 0 0,1 0 0 0 0,0-1 1 0 0,1-1-1 0 0,1 0 0 0 0,1 0 0 0 0,0-1 1 0 0,1-1-1 0 0,1 0 0 0 0,0-1 0 0 0,1 0 1 0 0,10 6-74 0 0,-13-11-457 0 0,1-1 0 0 0,0 0 1 0 0,0-1-1 0 0,0-1 0 0 0,1 0 1 0 0,0-1-1 0 0,0 0 0 0 0,0-1 1 0 0,1-1-1 0 0,0-1 1 0 0,15 1 456 0 0,-9-2-1448 0 0</inkml:trace>
  <inkml:trace contextRef="#ctx0" brushRef="#br0" timeOffset="1929.048">2413 163 1580 0 0,'4'339'4751'0'0,"-5"-309"-4514"0"0,-1 0-1 0 0,-1 0 1 0 0,-1 0-1 0 0,-2-1 1 0 0,-1 0-1 0 0,-1 0 1 0 0,-2 0-1 0 0,-1-1 1 0 0,0 0-1 0 0,-3-1 1 0 0,0-1-1 0 0,-2 0 1 0 0,-16 21-237 0 0,4-41-3397 0 0,30-47-380 0 0,8 15 2493 0 0</inkml:trace>
  <inkml:trace contextRef="#ctx0" brushRef="#br0" timeOffset="2827.9">2934 494 1076 0 0,'-117'-15'4915'0'0,"106"16"-4799"0"0,0 1 0 0 0,0 1 0 0 0,1 0 1 0 0,-1 0-1 0 0,0 1 0 0 0,1 0 0 0 0,0 1 0 0 0,0 0 0 0 0,0 1 0 0 0,1 0 0 0 0,0 1 0 0 0,0-1 0 0 0,0 2 0 0 0,1-1 0 0 0,0 1 0 0 0,1 1 0 0 0,0-1 0 0 0,0 1 0 0 0,0 0 0 0 0,1 1 0 0 0,1 0 0 0 0,0 0 0 0 0,0 0 0 0 0,0 3-116 0 0,4-11 16 0 0,1 0 0 0 0,0 1 0 0 0,-1-1 1 0 0,1 1-1 0 0,0-1 0 0 0,0 0 0 0 0,1 1 0 0 0,-1-1 0 0 0,0 0 0 0 0,1 1 0 0 0,0-1 0 0 0,-1 0 0 0 0,1 1 0 0 0,0-1 1 0 0,0 0-1 0 0,0 0 0 0 0,0 0 0 0 0,1 0 0 0 0,-1 0 0 0 0,1 0 0 0 0,-1 0 0 0 0,1 0 0 0 0,-1-1 0 0 0,1 1 0 0 0,0-1 1 0 0,0 1-1 0 0,0-1 0 0 0,0 1 0 0 0,0-1 0 0 0,0 0 0 0 0,0 0 0 0 0,0 0 0 0 0,1 0 0 0 0,-1-1 0 0 0,0 1 1 0 0,1-1-1 0 0,-1 1-16 0 0,91 12-42 0 0,-81-13-44 0 0,0-2 1 0 0,-1 1-1 0 0,1-2 0 0 0,0 1 0 0 0,-1-2 1 0 0,1 1-1 0 0,-1-2 0 0 0,0 1 0 0 0,0-2 0 0 0,-1 1 1 0 0,1-1-1 0 0,-1-1 0 0 0,-1 0 0 0 0,1 0 1 0 0,-1-1-1 0 0,0-1 0 0 0,-1 1 0 0 0,0-1 0 0 0,0 0 1 0 0,-1-1-1 0 0,2-4 86 0 0,8-12-228 0 0,-1 0 0 0 0,-2-2 0 0 0,-1 0 0 0 0,-1 0 1 0 0,-1-1-1 0 0,-1-1 0 0 0,3-22 228 0 0,-7 35 176 0 0,-2 1 0 0 0,0-1 1 0 0,-2 1-1 0 0,1-1 0 0 0,-2 0 0 0 0,0 0 0 0 0,-1 0 1 0 0,-1 0-1 0 0,-1 0 0 0 0,0 0 0 0 0,-1 0 0 0 0,-1 1 1 0 0,0-1-1 0 0,-1 1 0 0 0,-1 0 0 0 0,-1 1 1 0 0,0-1-1 0 0,-1 1 0 0 0,0 1 0 0 0,-6-8-176 0 0,-14 39 515 0 0,21-5-461 0 0,0 1 1 0 0,1 1 0 0 0,1-1-1 0 0,0 1 1 0 0,1 0-1 0 0,0 1 1 0 0,1-1-1 0 0,1 0 1 0 0,0 1-1 0 0,1 0 1 0 0,1-1-1 0 0,1 14-54 0 0,-2 4 85 0 0,33 250 391 0 0,0-110-315 0 0,-18-141 72 0 0,139-238-404 0 0,-141 196 177 0 0,-5 2-12 0 0,1 0 0 0 0,0 1 0 0 0,0 0 0 0 0,1 0 0 0 0,0 1 0 0 0,1 0 0 0 0,-1 1 0 0 0,1 0 0 0 0,0 0 0 0 0,1 1 0 0 0,0 1 0 0 0,-1 0 0 0 0,1 0 0 0 0,8-1 6 0 0,-18 5-39 0 0,4 5 19 0 0,-1 4 25 0 0,1 1 0 0 0,-1 0-1 0 0,-1 0 1 0 0,1 0 0 0 0,-2 1-1 0 0,0-1 1 0 0,0 1 0 0 0,-1-1-1 0 0,0 1 1 0 0,0 0 0 0 0,-1-1-1 0 0,-1 1 1 0 0,0 0 0 0 0,-1-1-1 0 0,0 1 1 0 0,0-1 0 0 0,-1 1-1 0 0,0-1 1 0 0,-1 0 0 0 0,0 0-1 0 0,-1-1 1 0 0,0 1 0 0 0,0-1-1 0 0,-1 0 1 0 0,0 0 0 0 0,-1-1-1 0 0,-2 3-4 0 0,7-9-15 0 0,-11 24 179 0 0,26-33 29 0 0,190-228-443 0 0,-169 197 262 0 0,-33 37 1 0 0,-30 3 62 0 0,22 3-75 0 0,-1 1 0 0 0,0-1 1 0 0,1 1-1 0 0,0 1 0 0 0,1-1 0 0 0,0 1 0 0 0,0 1 0 0 0,0-1 0 0 0,0 1 0 0 0,1 0 0 0 0,1 0 0 0 0,0 0 0 0 0,0 0 0 0 0,0 1 0 0 0,1 0 0 0 0,0 0 0 0 0,1 0 0 0 0,-1 6 0 0 0,3-10-84 0 0,1 0-1 0 0,1 1 1 0 0,-1-1 0 0 0,1 0 0 0 0,0 0-1 0 0,0-1 1 0 0,0 1 0 0 0,1 0-1 0 0,0-1 1 0 0,0 1 0 0 0,0-1 0 0 0,0 0-1 0 0,1 0 1 0 0,-1 0 0 0 0,1-1-1 0 0,0 1 1 0 0,0-1 0 0 0,1 0 0 0 0,-1 0-1 0 0,1 0 1 0 0,-1-1 0 0 0,1 1-1 0 0,2-1 85 0 0,116 33-7082 0 0,-120-35 5682 0 0</inkml:trace>
  <inkml:trace contextRef="#ctx0" brushRef="#br0" timeOffset="5773.152">3468 292 1120 0 0,'0'0'387'0'0,"0"0"-44"0"0,5-22 2264 0 0,16 0-2428 0 0,-47 127 1071 0 0,22-89-1208 0 0,0 3 86 0 0,0-1 1 0 0,1 1-1 0 0,0 0 1 0 0,2 0-1 0 0,0 0 1 0 0,2 0-1 0 0,0 0 0 0 0,3 16-128 0 0,-3-23 49 0 0,2 1 0 0 0,0-1 1 0 0,0 0-1 0 0,1 0 0 0 0,0 0 0 0 0,1-1 0 0 0,1 1 0 0 0,0-1 0 0 0,0 0 0 0 0,1-1 0 0 0,0 1 0 0 0,1-1 1 0 0,0-1-1 0 0,1 0 0 0 0,0 0 0 0 0,1 0 0 0 0,-1-1 0 0 0,1-1 0 0 0,1 0 0 0 0,0 0 0 0 0,0-1 0 0 0,0 0 0 0 0,0-1 1 0 0,1 0-1 0 0,0-1 0 0 0,0 0 0 0 0,0-1 0 0 0,1 0 0 0 0,-1-1 0 0 0,6 0-49 0 0,-10-3-5 0 0,0 1 0 0 0,0-1 0 0 0,0 0 0 0 0,0-1 0 0 0,0 0 0 0 0,-1 0 0 0 0,1-1 0 0 0,-1 1-1 0 0,1-2 1 0 0,-1 1 0 0 0,0-1 0 0 0,0 0 0 0 0,0-1 0 0 0,-1 0 0 0 0,0 0 0 0 0,0 0 0 0 0,0 0 0 0 0,0-1 0 0 0,-1 0 0 0 0,0-1 0 0 0,0 1 0 0 0,-1-1-1 0 0,0 0 1 0 0,0 0 0 0 0,0 0 0 0 0,-1 0 0 0 0,0-1 0 0 0,-1 1 0 0 0,1-1 0 0 0,-1 0 0 0 0,-1 0 0 0 0,0 0 0 0 0,0-2 5 0 0,12-313 2507 0 0,-13 322-2466 0 0,0-16 172 0 0,0 15-189 0 0,0 2-12 0 0,0 0-14 0 0,-8-7-15 0 0,7 336 342 0 0,-15-28 213 0 0,13-253-407 0 0,-1-1-1 0 0,-3-1 0 0 0,-2 1 1 0 0,-2-1-1 0 0,-2-1 0 0 0,-1 0 1 0 0,-3-1-1 0 0,-2 0 1 0 0,-1-2-1 0 0,-3 0 0 0 0,-1-1 1 0 0,-10 10-131 0 0,-84 37 481 0 0,114-86-472 0 0,0 0 1 0 0,0-1 0 0 0,0 1-1 0 0,-1-1 1 0 0,1-1-1 0 0,0 1 1 0 0,0 0-1 0 0,-1-1 1 0 0,1 0 0 0 0,-1 0-1 0 0,1 0 1 0 0,0-1-1 0 0,-1 1 1 0 0,1-1-1 0 0,0 0 1 0 0,0 0 0 0 0,-1-1-1 0 0,1 1 1 0 0,0-1-1 0 0,0 0 1 0 0,1 0-1 0 0,-1 0 1 0 0,0-1 0 0 0,1 1-1 0 0,-1-1 1 0 0,1 0-1 0 0,0 0 1 0 0,0 0-1 0 0,0 0 1 0 0,0-1 0 0 0,-1-2-10 0 0,-5-9-12 0 0,1-1 0 0 0,1-1 1 0 0,0 1-1 0 0,1-1 0 0 0,1 0 1 0 0,1-1-1 0 0,0 1 0 0 0,2-1 1 0 0,0 1-1 0 0,0-1 0 0 0,2 0 1 0 0,0-4 11 0 0,3-6-128 0 0,1 0 0 0 0,1 0 1 0 0,1 0-1 0 0,1 1 0 0 0,2 0 1 0 0,1 0-1 0 0,1 1 0 0 0,1 1 1 0 0,1 0-1 0 0,1 0 0 0 0,2 1 0 0 0,0 1 1 0 0,1 1-1 0 0,21-21 128 0 0,179-139-2765 0 0,37 52-4029 0 0,-214 114 5588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2:1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16 2160 0 0,'7'12'7089'0'0,"-3"-5"-4776"0"0,-15-9-4956 0 0,-6-2 1321 0 0,-73-16-2648 0 0,53 12 2763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2:0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2326 1061 876 0 0,'1'-4'5184'0'0,"3"-10"-584"0"0,-1 4-4302 0 0,3 0-8067 0 0,-2 8 6424 0 0</inkml:trace>
  <inkml:trace contextRef="#ctx0" brushRef="#br0" timeOffset="685.665">2706 933 1492 0 0,'0'-2'149'0'0,"-1"-1"1"0"0,1 1-1 0 0,0 0 1 0 0,0-1-1 0 0,-1 1 0 0 0,1 0 1 0 0,1-1-1 0 0,-1 1 0 0 0,0 0 1 0 0,1 0-1 0 0,-1-1 0 0 0,1 1 1 0 0,0 0-1 0 0,-1 0 1 0 0,1 0-1 0 0,0 0 0 0 0,0 0 1 0 0,1 0-1 0 0,-1 0 0 0 0,0 0 1 0 0,1 0-1 0 0,-1 0 0 0 0,1 1 1 0 0,-1-1-1 0 0,1 0 0 0 0,0 1 1 0 0,0 0-1 0 0,1-2-149 0 0,102-48 789 0 0,-98 48-607 0 0,119-18 618 0 0,-98 43-787 0 0,-25-16-3 0 0,-1-1 0 0 0,0 1 0 0 0,0 0 1 0 0,-1 0-1 0 0,0 0 0 0 0,0 0 0 0 0,0 0 0 0 0,0 0 0 0 0,-1 0 0 0 0,0 1 1 0 0,-1-1-1 0 0,1 0 0 0 0,-1 0 0 0 0,0 0 0 0 0,-1 0 0 0 0,1 0 0 0 0,-1 0 1 0 0,-1-1-1 0 0,1 1 0 0 0,-1 0 0 0 0,0-1 0 0 0,0 0 0 0 0,0 1-10 0 0,1-3 9 0 0,-18 35 248 0 0,-1-1 1 0 0,-2-1-1 0 0,-2-1 0 0 0,-1-1 1 0 0,-22 21-258 0 0,13-12 199 0 0,8 8 311 0 0,27-49-438 0 0,48 15 198 0 0,180-13-58 0 0,-85-27-1105 0 0,-139 3-5116 0 0,-6 17 4541 0 0</inkml:trace>
  <inkml:trace contextRef="#ctx0" brushRef="#br0" timeOffset="1683.004">3357 998 1184 0 0,'-1'1'1115'0'0,"8"0"4410"0"0,312 12-4964 0 0,-178-38-654 0 0,-137 24 55 0 0,0 0 0 0 0,-1 0 0 0 0,1 0 0 0 0,0 0-1 0 0,0 0 1 0 0,0-1 0 0 0,-1 0 0 0 0,1 1 0 0 0,-1-1 0 0 0,1-1 0 0 0,-1 1 0 0 0,0 0-1 0 0,0-1 1 0 0,0 0 0 0 0,0 0 0 0 0,0 0 0 0 0,-1 0 0 0 0,1 0 0 0 0,-1 0-1 0 0,0-1 1 0 0,1 0 38 0 0,-3 3-162 0 0,0 1 2 0 0,-6-5 2 0 0,-4-2 123 0 0,0 0-1 0 0,-1 0 1 0 0,0 1-1 0 0,-1 1 0 0 0,1 0 1 0 0,-1 0-1 0 0,0 1 1 0 0,0 1-1 0 0,0 0 0 0 0,-1 1 1 0 0,1 0-1 0 0,-1 0 1 0 0,-12 1 35 0 0,10-1 26 0 0,-1 0 0 0 0,1 1 0 0 0,-1 1 0 0 0,0 0 0 0 0,1 1 0 0 0,-1 0 0 0 0,1 2 0 0 0,-1 0 0 0 0,1 0 0 0 0,0 1 0 0 0,0 1 0 0 0,1 1 0 0 0,-1 0 0 0 0,1 1 0 0 0,0 0 0 0 0,1 1 1 0 0,0 1-1 0 0,0 0 0 0 0,1 1 0 0 0,0 0 0 0 0,1 1 0 0 0,0 0 0 0 0,1 1 0 0 0,0 0 0 0 0,-3 5-26 0 0,10-11 29 0 0,0 0 0 0 0,0 0 0 0 0,1 0 0 0 0,0 1 0 0 0,0-1 0 0 0,0 1 0 0 0,1-1 0 0 0,0 1 0 0 0,0 0 0 0 0,1 0 0 0 0,0-1 0 0 0,0 1 0 0 0,0 0 0 0 0,1 0 0 0 0,0-1-1 0 0,1 1 1 0 0,-1 0 0 0 0,1-1 0 0 0,0 0 0 0 0,1 1 0 0 0,0-1 0 0 0,0 0 0 0 0,0 0 0 0 0,0 0 0 0 0,1-1 0 0 0,0 1 0 0 0,0-1 0 0 0,1 0 0 0 0,0 0 0 0 0,-1 0 0 0 0,2-1 0 0 0,-1 0 0 0 0,0 0 0 0 0,1 0-29 0 0,16 11-48 0 0,1-2 0 0 0,0 0 0 0 0,1-2 0 0 0,0-1 1 0 0,0 0-1 0 0,1-2 0 0 0,1-1 0 0 0,3 0 48 0 0,-2-2-631 0 0,1-1 1 0 0,-1-2-1 0 0,1 0 1 0 0,-1-2-1 0 0,1-1 1 0 0,-1-2-1 0 0,1 0 1 0 0,4-3 630 0 0,16-7-1366 0 0</inkml:trace>
  <inkml:trace contextRef="#ctx0" brushRef="#br0" timeOffset="2007.736">3572 558 848 0 0,'-10'-5'5462'0'0,"35"3"-5071"0"0,126-11 578 0 0,85-13-5318 0 0,-220 23 3024 0 0</inkml:trace>
  <inkml:trace contextRef="#ctx0" brushRef="#br0" timeOffset="2548.422">4138 334 1400 0 0,'17'-17'3730'0'0,"44"10"-3222"0"0,-58 7-301 0 0,7-1-153 0 0,0 0 0 0 0,0 1 0 0 0,0 0 1 0 0,0 1-1 0 0,1 0 0 0 0,-2 1 1 0 0,1 0-1 0 0,0 0 0 0 0,0 1 1 0 0,-1 0-1 0 0,1 1 0 0 0,-1 0 0 0 0,0 1 1 0 0,0 0-1 0 0,-1 0 0 0 0,1 1 1 0 0,-1 0-1 0 0,5 5-54 0 0,-10-7 17 0 0,0-1-1 0 0,-1 1 1 0 0,1 0-1 0 0,-1 0 1 0 0,0-1-1 0 0,0 2 1 0 0,-1-1-1 0 0,1 0 1 0 0,-1 0 0 0 0,0 0-1 0 0,0 1 1 0 0,0-1-1 0 0,-1 0 1 0 0,0 1-1 0 0,1-1 1 0 0,-2 1-1 0 0,1-1 1 0 0,0 0 0 0 0,-1 1-1 0 0,0-1 1 0 0,0 0-1 0 0,0 1 1 0 0,0-1-1 0 0,-1 0 1 0 0,0 0-1 0 0,0 0 1 0 0,0 0 0 0 0,0 0-1 0 0,0-1 1 0 0,-1 1-1 0 0,0-1 1 0 0,0 1-17 0 0,-103 103 1347 0 0,100-102-1253 0 0,-42 40 1367 0 0,92-44-1499 0 0,108-28-1000 0 0,89-46-5508 0 0,-211 57 5250 0 0</inkml:trace>
  <inkml:trace contextRef="#ctx0" brushRef="#br0" timeOffset="3080">4810 346 1268 0 0,'-2'0'88'0'0,"1"0"0"0"0,0 0 0 0 0,0 0 1 0 0,0 0-1 0 0,-1 0 0 0 0,1 1 0 0 0,0-1 0 0 0,0 0 0 0 0,0 1 0 0 0,-1-1 0 0 0,1 1 0 0 0,0-1 0 0 0,0 1 1 0 0,0-1-1 0 0,0 1 0 0 0,0 0 0 0 0,0-1 0 0 0,0 1 0 0 0,0 0 0 0 0,0 0 0 0 0,1 0 0 0 0,-1 0 1 0 0,0 0-1 0 0,0 0 0 0 0,1 0 0 0 0,-1 0 0 0 0,1 0 0 0 0,-1 0 0 0 0,1 0 0 0 0,-1 1 0 0 0,1-1 0 0 0,0 0 1 0 0,-1 0-1 0 0,1 0 0 0 0,0 1 0 0 0,0-1 0 0 0,0 0 0 0 0,0 0 0 0 0,0 0 0 0 0,0 1 0 0 0,0-1 1 0 0,0 0-1 0 0,1 0 0 0 0,-1 1 0 0 0,1-1 0 0 0,-1 0 0 0 0,0 0 0 0 0,1 0 0 0 0,0 0 0 0 0,-1 1-88 0 0,33 53 772 0 0,-23-48-710 0 0,0-1 0 0 0,1 0 1 0 0,0 0-1 0 0,1-2 0 0 0,-1 1 0 0 0,1-1 1 0 0,0-1-1 0 0,0 0 0 0 0,0-1 1 0 0,0 0-1 0 0,1 0 0 0 0,-1-2 1 0 0,0 1-1 0 0,1-2 0 0 0,-1 0-62 0 0,-6 1 25 0 0,0-1 0 0 0,-1 0 1 0 0,1 0-1 0 0,-1-1 0 0 0,0 1 0 0 0,1-1 0 0 0,-1-1 0 0 0,0 1 0 0 0,0-1 0 0 0,0 1 0 0 0,-1-2 0 0 0,1 1 0 0 0,-1 0 0 0 0,1-1 0 0 0,-1 0 1 0 0,0 0-1 0 0,-1 0 0 0 0,1 0 0 0 0,-1-1 0 0 0,1 1 0 0 0,-1-1 0 0 0,-1 0 0 0 0,1 0 0 0 0,-1 0 0 0 0,0 0 0 0 0,0-1 0 0 0,0 1 0 0 0,-1 0 0 0 0,0-1 1 0 0,0 1-1 0 0,0-1 0 0 0,-1 0 0 0 0,1-3-25 0 0,-1 8 192 0 0,0 1 1 0 0,3-26 565 0 0,8 57-600 0 0,4 17-66 0 0,-2 1 0 0 0,-3 0 0 0 0,-1 0-1 0 0,-2 1 1 0 0,-3 0 0 0 0,-2 16-92 0 0,-2-57 55 0 0,0 0 1 0 0,-1 0-1 0 0,0 0 1 0 0,0 0-1 0 0,-1 0 0 0 0,0 0 1 0 0,-1-1-1 0 0,0 1 1 0 0,0-1-1 0 0,-1 1 0 0 0,0-1 1 0 0,0 0-1 0 0,-1-1 1 0 0,0 1-1 0 0,0-1 0 0 0,-1 0 1 0 0,0 0-1 0 0,0-1 1 0 0,-1 1-1 0 0,0-2 0 0 0,0 1 1 0 0,0-1-1 0 0,-1 0 1 0 0,0 0-1 0 0,0-1 0 0 0,0 0 1 0 0,0 0-1 0 0,0-1 1 0 0,-1 0-1 0 0,-2 0-55 0 0,8-3 0 0 0,0-1 0 0 0,0 1 0 0 0,0-1 0 0 0,0 1 0 0 0,0-1 0 0 0,0 0 0 0 0,0 0 0 0 0,0-1 0 0 0,0 1 0 0 0,1 0 0 0 0,-1-1 0 0 0,0 0 1 0 0,1 1-1 0 0,0-1 0 0 0,-1 0 0 0 0,1-1 0 0 0,0 1 0 0 0,0 0 0 0 0,0 0 0 0 0,0-1 0 0 0,0 0 0 0 0,1 1 0 0 0,-1-1 0 0 0,1 0 0 0 0,-1 1 0 0 0,1-1 0 0 0,0 0 0 0 0,0 0 0 0 0,1 0 0 0 0,-1 0 0 0 0,0 0 0 0 0,1 0 0 0 0,0 0 0 0 0,0-1 0 0 0,0-1 0 0 0,9-99-970 0 0,-4 89 487 0 0,1 0 1 0 0,0 1-1 0 0,1-1 1 0 0,0 1-1 0 0,1 1 1 0 0,1-1 0 0 0,0 1-1 0 0,1 1 1 0 0,0 0-1 0 0,1 0 1 0 0,1 1-1 0 0,0 1 1 0 0,0 0 0 0 0,1 0-1 0 0,0 1 1 0 0,0 1-1 0 0,8-3 483 0 0,13-10-1294 0 0</inkml:trace>
  <inkml:trace contextRef="#ctx0" brushRef="#br0" timeOffset="3784.22">5784 936 1492 0 0,'-15'-5'251'0'0,"1"1"1"0"0,-1 0-1 0 0,0 1 0 0 0,-1 0 1 0 0,1 1-1 0 0,0 1 0 0 0,-1 0 1 0 0,1 2-1 0 0,0-1 0 0 0,-1 2 1 0 0,1 0-1 0 0,0 1 0 0 0,0 1 1 0 0,0 0-1 0 0,0 0 0 0 0,1 2 1 0 0,0 0-1 0 0,0 1 0 0 0,0 0 1 0 0,-12 9-252 0 0,24-14 31 0 0,0 0 0 0 0,0 0 0 0 0,0 0 0 0 0,0 1 0 0 0,0-1 0 0 0,1 0 0 0 0,-1 1 0 0 0,1-1 0 0 0,-1 1 1 0 0,1 0-1 0 0,0-1 0 0 0,0 1 0 0 0,0 0 0 0 0,1 0 0 0 0,-1 0 0 0 0,0 0 0 0 0,1-1 0 0 0,0 1 0 0 0,0 0 1 0 0,0 0-1 0 0,0 0 0 0 0,0 0 0 0 0,1 0 0 0 0,-1 0 0 0 0,1 0 0 0 0,0 0 0 0 0,0-1 0 0 0,0 1 0 0 0,0 0 1 0 0,0-1-1 0 0,1 1 0 0 0,-1-1 0 0 0,1 1 0 0 0,0-1 0 0 0,-1 1 0 0 0,1-1 0 0 0,0 0 0 0 0,0 0 0 0 0,1 0 1 0 0,-1 0-1 0 0,0-1 0 0 0,1 1 0 0 0,-1 0 0 0 0,1-1 0 0 0,-1 0 0 0 0,1 1 0 0 0,0-1 0 0 0,-1 0 0 0 0,1-1 1 0 0,0 1-1 0 0,0 0 0 0 0,0-1 0 0 0,0 1 0 0 0,0-1 0 0 0,0 0 0 0 0,1 0-31 0 0,17 6-98 0 0,0-1-1 0 0,0-1 1 0 0,0-1 0 0 0,0-1-1 0 0,1 0 1 0 0,-1-2 0 0 0,1 0-1 0 0,-1-2 1 0 0,1 0 0 0 0,-1-2-1 0 0,0 0 1 0 0,0-1 0 0 0,-1-1-1 0 0,1-1 1 0 0,-1-1 0 0 0,1-1 98 0 0,-9 0-122 0 0,-1 1 1 0 0,0-2-1 0 0,0 1 1 0 0,-1-1-1 0 0,-1-1 1 0 0,1 0-1 0 0,-2 0 1 0 0,1-1-1 0 0,-2 0 1 0 0,1-1 0 0 0,-2 1-1 0 0,0-1 1 0 0,0-1-1 0 0,-1 1 1 0 0,-1-1-1 0 0,0 0 1 0 0,-1 0 121 0 0,5-24-74 0 0</inkml:trace>
  <inkml:trace contextRef="#ctx0" brushRef="#br0" timeOffset="4492.263">6019 753 4652 0 0,'-19'-164'1889'0'0,"-17"88"551"0"0,20 102-2049 0 0,11-7-348 0 0,0 0 0 0 0,2 1 0 0 0,0-1 0 0 0,1 1 0 0 0,1 0 0 0 0,1-1 0 0 0,1 1 0 0 0,0 0 0 0 0,1-1 0 0 0,2 1 0 0 0,0-1 0 0 0,1 0 0 0 0,0 0 0 0 0,2 0 0 0 0,0-1 0 0 0,2 0 0 0 0,0 0 0 0 0,0-1 0 0 0,2 0 0 0 0,0-1 0 0 0,1 0 0 0 0,4 3-43 0 0,-11-14-62 0 0,0 0 0 0 0,0-1 0 0 0,1 0 0 0 0,0 0 0 0 0,0 0-1 0 0,0 0 1 0 0,0-1 0 0 0,1 0 0 0 0,-1-1 0 0 0,1 1 0 0 0,0-1 0 0 0,-1 0 0 0 0,1-1 0 0 0,0 0 0 0 0,0 0 0 0 0,0 0 0 0 0,0-1 0 0 0,0 0 0 0 0,0-1 0 0 0,0 1 0 0 0,0-1 0 0 0,0-1 0 0 0,0 1 0 0 0,0-1 0 0 0,0 0 0 0 0,-1-1 0 0 0,1 1 0 0 0,-1-1 0 0 0,0-1 0 0 0,0 1 0 0 0,0-1 0 0 0,0 0 0 0 0,0-1 0 0 0,-1 1 0 0 0,0-1 0 0 0,0 0 0 0 0,0 0 0 0 0,-1-1 0 0 0,1 1 0 0 0,-1-1 0 0 0,-1 0 0 0 0,2-2 62 0 0,3-5 73 0 0,-1-1 1 0 0,0 0 0 0 0,-1 0 0 0 0,0 0 0 0 0,-1 0-1 0 0,-1-1 1 0 0,0 0 0 0 0,-1 0 0 0 0,-1 0-1 0 0,0 0 1 0 0,-1-12-74 0 0,-14 47 206 0 0,14-11-195 0 0,0 0-1 0 0,1-1 1 0 0,1 1-1 0 0,-1 0 0 0 0,2-1 1 0 0,-1 0-1 0 0,1 0 1 0 0,0 0-1 0 0,1 0 1 0 0,-1-1-1 0 0,2 1 1 0 0,-1-1-1 0 0,1 0 1 0 0,0-1-1 0 0,0 0 0 0 0,1 0 1 0 0,0 0-1 0 0,0-1 1 0 0,0 0-1 0 0,1 0 1 0 0,0 0-1 0 0,0-1 1 0 0,0-1-1 0 0,0 1 1 0 0,0-1-1 0 0,1-1 1 0 0,0 1-1 0 0,-1-1 0 0 0,1-1 1 0 0,0 0-1 0 0,0 0 1 0 0,3-1-11 0 0,-5 1 13 0 0,0-1 0 0 0,0 1 0 0 0,0-2 0 0 0,0 1 0 0 0,1-1 0 0 0,-1 0 0 0 0,0 0 0 0 0,0-1 0 0 0,-1 0 0 0 0,1 0 0 0 0,0-1 0 0 0,-1 0 0 0 0,1 0 0 0 0,-1-1 0 0 0,0 1 0 0 0,0-1 0 0 0,0-1 0 0 0,-1 1 0 0 0,1-1 0 0 0,-1 0 0 0 0,0 0 0 0 0,0 0 0 0 0,-1-1 0 0 0,0 0 0 0 0,0 0 0 0 0,0 0 0 0 0,-1 0 0 0 0,0 0 0 0 0,0-1 0 0 0,0-1-13 0 0,-3 9 11 0 0,0 0-1 0 0,-1-1 1 0 0,1 1 0 0 0,0-1 0 0 0,-1 1-1 0 0,1 0 1 0 0,0-1 0 0 0,0 1 0 0 0,0-1 0 0 0,0 1-1 0 0,0 0 1 0 0,0-1 0 0 0,0 1 0 0 0,0 0-1 0 0,0-1 1 0 0,0 1 0 0 0,0 0 0 0 0,0-1-1 0 0,0 1 1 0 0,0-1 0 0 0,1 1 0 0 0,-1 0-1 0 0,0-1 1 0 0,0 1 0 0 0,1-1 0 0 0,-1 1 0 0 0,0 0-1 0 0,1-1 1 0 0,-1 1 0 0 0,1-1 0 0 0,-1 0-1 0 0,1 1 1 0 0,-1-1 0 0 0,1 1 0 0 0,-1-1-1 0 0,1 0 1 0 0,-1 1 0 0 0,1-1 0 0 0,-1 0 0 0 0,1 1-1 0 0,0-1 1 0 0,-1 0 0 0 0,1 0 0 0 0,-1 0-1 0 0,1 1 1 0 0,0-1 0 0 0,-1 0 0 0 0,1 0-1 0 0,0 0 1 0 0,-1 0 0 0 0,1 0 0 0 0,0 0-1 0 0,-1-1 1 0 0,1 1 0 0 0,0 0 0 0 0,-1 0 0 0 0,1 0-1 0 0,-1-1 1 0 0,1 1 0 0 0,0 0 0 0 0,-1 0-1 0 0,1-1-10 0 0,6 92-119 0 0,-5-62 176 0 0,4 7 12 0 0,-2-1 0 0 0,-2 1 0 0 0,-1-1-1 0 0,-2 1 1 0 0,-1 0 0 0 0,-2-1 0 0 0,-1 0 0 0 0,-2 0-1 0 0,-1 0 1 0 0,-2-1 0 0 0,-5 10-69 0 0,12-36 78 0 0,-1-1 0 0 0,1 1-1 0 0,-1-1 1 0 0,0 0 0 0 0,-1 0 0 0 0,0 0-1 0 0,0 0 1 0 0,-1-1 0 0 0,1 0 0 0 0,-1 0 0 0 0,-1-1-1 0 0,1 1 1 0 0,-1-2 0 0 0,0 1 0 0 0,0-1-1 0 0,0 1 1 0 0,0-2 0 0 0,-1 1 0 0 0,0-1-1 0 0,0-1 1 0 0,0 1 0 0 0,0-1 0 0 0,-4 0-78 0 0,5-5 22 0 0,0-1-1 0 0,0 1 1 0 0,1-1 0 0 0,0-1 0 0 0,0 1 0 0 0,0-1-1 0 0,1 0 1 0 0,-1-1 0 0 0,1 1 0 0 0,1-1 0 0 0,-1 0-1 0 0,1 0 1 0 0,0-1 0 0 0,0 1 0 0 0,0-1 0 0 0,1 0-1 0 0,0 0 1 0 0,1 0 0 0 0,0 0 0 0 0,0 0 0 0 0,0-1-1 0 0,1 1 1 0 0,0-1 0 0 0,0 1 0 0 0,1-1-1 0 0,0 1 1 0 0,0-1 0 0 0,1 1 0 0 0,0-3-22 0 0,0-4-133 0 0,1 0 0 0 0,0-1-1 0 0,0 1 1 0 0,2 0 0 0 0,-1 0 0 0 0,2 1 0 0 0,0-1-1 0 0,1 1 1 0 0,0 0 0 0 0,1 1 0 0 0,0-1 0 0 0,1 1-1 0 0,0 1 1 0 0,1-1 0 0 0,0 1 0 0 0,1 1 0 0 0,0 0 0 0 0,1 0-1 0 0,6-3 134 0 0,5-4-831 0 0,1 0 0 0 0,1 2 1 0 0,1 1-1 0 0,0 1 0 0 0,1 1 0 0 0,0 1 0 0 0,0 1 0 0 0,2 2 0 0 0,10-3 831 0 0,-1 3-1425 0 0</inkml:trace>
  <inkml:trace contextRef="#ctx0" brushRef="#br0" timeOffset="-3143.374">377 659 1120 0 0,'-9'0'187'0'0,"0"1"0"0"0,-1-1-1 0 0,1 1 1 0 0,0 1 0 0 0,0 0-1 0 0,0 0 1 0 0,0 1 0 0 0,0 0-1 0 0,0 0 1 0 0,1 1 0 0 0,-1 0 0 0 0,1 1-1 0 0,0 0 1 0 0,0 0 0 0 0,1 1-1 0 0,0 0 1 0 0,0 0 0 0 0,0 0 0 0 0,1 1-1 0 0,-1 0 1 0 0,2 1 0 0 0,-1-1-1 0 0,1 1 1 0 0,0 0 0 0 0,1 0-1 0 0,0 1 1 0 0,0-1 0 0 0,1 1 0 0 0,0 0-1 0 0,0 0 1 0 0,1 1-187 0 0,-1 20 289 0 0,1 0 0 0 0,2 0 0 0 0,1 0 0 0 0,2 0 0 0 0,0-1 0 0 0,2 1 0 0 0,5 12-289 0 0,120 425 1919 0 0,-129-458-1955 0 0,-1 1 1 0 0,1-1 0 0 0,-2 1-1 0 0,1-1 1 0 0,-2 1-1 0 0,1-1 1 0 0,-1 1 0 0 0,0-1-1 0 0,-1 0 1 0 0,0 0-1 0 0,-1 0 1 0 0,0 0 0 0 0,0 0-1 0 0,0-1 1 0 0,-2 0-1 0 0,1 0 1 0 0,-1 0 0 0 0,0-1-1 0 0,0 0 1 0 0,-1 0 0 0 0,0 0-1 0 0,0-1 1 0 0,0 0-1 0 0,-1 0 1 0 0,0-1 0 0 0,-4 2 35 0 0,-1 0-580 0 0,0 0 1 0 0,-1-1 0 0 0,0-1-1 0 0,0 0 1 0 0,0-1 0 0 0,0-1-1 0 0,0 0 1 0 0,-1-1 0 0 0,1 0-1 0 0,-1-1 1 0 0,-1-1 579 0 0,-8 0-1477 0 0</inkml:trace>
  <inkml:trace contextRef="#ctx0" brushRef="#br0" timeOffset="-2645.496">544 1858 1028 0 0,'-8'1'263'0'0,"0"0"1"0"0,-1 1-1 0 0,1 0 1 0 0,0 0-1 0 0,0 1 0 0 0,0 0 1 0 0,0 0-1 0 0,0 1 1 0 0,1 0-1 0 0,0 0 0 0 0,0 1 1 0 0,0 0-1 0 0,0 0 1 0 0,1 0-1 0 0,0 1 0 0 0,0 0 1 0 0,0 1-1 0 0,1-1 0 0 0,0 1 1 0 0,0 0-1 0 0,0 0 1 0 0,-2 8-264 0 0,8-11 76 0 0,1 0 1 0 0,0 0 0 0 0,0 0 0 0 0,1 0 0 0 0,-1-1 0 0 0,1 1-1 0 0,0-1 1 0 0,0 1 0 0 0,0-1 0 0 0,0 0 0 0 0,0 0 0 0 0,1 0-1 0 0,-1-1 1 0 0,1 1 0 0 0,0-1 0 0 0,0 0 0 0 0,0 0 0 0 0,0 0-1 0 0,0-1 1 0 0,0 1 0 0 0,1-1 0 0 0,-1 0 0 0 0,0 0 0 0 0,1 0-1 0 0,-1-1-76 0 0,15 4 138 0 0,-1 0 0 0 0,1-2 0 0 0,0 0 0 0 0,0-1 0 0 0,0-1 0 0 0,0 0 0 0 0,0-2 0 0 0,-1 0 0 0 0,1-1 0 0 0,0-1 0 0 0,-1-1 0 0 0,0 0 0 0 0,3-3-138 0 0,-18 7 6 0 0,-1 0 0 0 0,1-1 1 0 0,-1 1-1 0 0,1-1 0 0 0,-1 1 0 0 0,0-1 0 0 0,0 0 0 0 0,1 0 1 0 0,-1 0-1 0 0,-1 0 0 0 0,1 0 0 0 0,0-1 0 0 0,0 1 1 0 0,-1-1-1 0 0,0 1 0 0 0,1-1 0 0 0,-1 1 0 0 0,0-1 1 0 0,0 0-1 0 0,0 0 0 0 0,-1 1 0 0 0,1-1 0 0 0,-1 0 0 0 0,1 0 1 0 0,-1 0-1 0 0,0 0 0 0 0,0 1 0 0 0,0-1 0 0 0,-1 0 1 0 0,1 0-1 0 0,-1 0 0 0 0,1 0 0 0 0,-1 1 0 0 0,0-1 0 0 0,0 0 1 0 0,0 1-1 0 0,0-1 0 0 0,-1 0 0 0 0,1 1 0 0 0,-1 0 1 0 0,0-1-1 0 0,1 1 0 0 0,-1 0 0 0 0,0 0 0 0 0,0 0 1 0 0,-1-1-7 0 0,-102-98-385 0 0,-75-24-1798 0 0,109 46-2747 0 0,64 61 3506 0 0</inkml:trace>
  <inkml:trace contextRef="#ctx0" brushRef="#br0" timeOffset="-1713.681">920 218 1240 0 0,'0'3'355'0'0,"-6"11"-190"0"0,0-1 0 0 0,-1 0 0 0 0,0 0 0 0 0,-1-1 0 0 0,0 0-1 0 0,-1 0 1 0 0,0-1 0 0 0,-1 0 0 0 0,0 0 0 0 0,-1-1 0 0 0,0-1 0 0 0,-1 0 0 0 0,-10 6-165 0 0,-15 11 314 0 0,0-3-1 0 0,-2 0 1 0 0,-1-3-1 0 0,-1-1 1 0 0,0-2-1 0 0,-1-2 1 0 0,-1-2-1 0 0,0-1 1 0 0,-2-2-314 0 0,42-9 22 0 0,0 1 0 0 0,0-1 0 0 0,0 1 0 0 0,0-1 1 0 0,0 0-1 0 0,0 0 0 0 0,0 0 0 0 0,0-1 1 0 0,-1 1-1 0 0,1-1 0 0 0,0 1 0 0 0,0-1 1 0 0,-1 0-1 0 0,1-1 0 0 0,0 1 0 0 0,0 0 0 0 0,0-1 1 0 0,-1 0-1 0 0,1 0 0 0 0,0 0 0 0 0,0 0 1 0 0,0 0-1 0 0,0 0 0 0 0,0-1 0 0 0,1 0 0 0 0,-1 1 1 0 0,0-1-1 0 0,1 0 0 0 0,-1 0 0 0 0,1-1 1 0 0,0 1-1 0 0,-1 0 0 0 0,1-1 0 0 0,0 0 0 0 0,1 1 1 0 0,-1-1-1 0 0,0 0 0 0 0,1 0 0 0 0,-1 0 1 0 0,1 0-1 0 0,0 0 0 0 0,0 0 0 0 0,0 0 0 0 0,1 0 1 0 0,-1-1-23 0 0,5-1 7 0 0,1-1 0 0 0,0 1 0 0 0,0 0 0 0 0,0 0 0 0 0,0 0 0 0 0,1 1 0 0 0,0-1 0 0 0,0 2 0 0 0,0-1 0 0 0,0 0 0 0 0,1 1 0 0 0,-1 1 0 0 0,1-1 0 0 0,0 1 0 0 0,0 0 0 0 0,0 0 1 0 0,0 1-1 0 0,0 0 0 0 0,0 0 0 0 0,0 1 0 0 0,3 0-7 0 0,256 18-242 0 0,134 12 741 0 0,-398-30-491 0 0,0 0 1 0 0,0 0-1 0 0,0 0 1 0 0,0 0-1 0 0,0 0 1 0 0,0-1-1 0 0,0 1 0 0 0,0-1 1 0 0,0 1-1 0 0,0-1 1 0 0,0 0-1 0 0,0 0 0 0 0,-1 1 1 0 0,1-1-1 0 0,0-1 1 0 0,-1 1-1 0 0,1 0 0 0 0,0 0 1 0 0,-1-1-1 0 0,1 1 1 0 0,-1-1-1 0 0,0 1 0 0 0,0-1 1 0 0,1 1-1 0 0,-1-1 1 0 0,0 0-1 0 0,0 0 0 0 0,-1 1 1 0 0,1-1-1 0 0,0 0 1 0 0,-1 0-1 0 0,1 0 1 0 0,-1 0-1 0 0,1 0 0 0 0,-1 0 1 0 0,0 0-1 0 0,0 0 1 0 0,0 0-1 0 0,0 0 0 0 0,0 0 1 0 0,0 0-1 0 0,-1 0 1 0 0,1 0-1 0 0,-1 0 0 0 0,1 0 1 0 0,-1 0-1 0 0,0 0 1 0 0,0 0-1 0 0,1 1 0 0 0,-2-1 1 0 0,1 0-1 0 0,0 1 1 0 0,0-1-1 0 0,0 0 0 0 0,-1 1 1 0 0,1-1-1 0 0,-1 1 1 0 0,1 0-1 0 0,-1-1-8 0 0,-5-6-6 0 0,-1 0-1 0 0,0 0 0 0 0,-1 1 1 0 0,0 0-1 0 0,0 0 1 0 0,0 1-1 0 0,-1 0 0 0 0,0 1 1 0 0,0 0-1 0 0,0 1 1 0 0,0 0-1 0 0,-1 0 0 0 0,0 1 1 0 0,0 1-1 0 0,0-1 7 0 0,-63-4-4860 0 0,72 7 3437 0 0</inkml:trace>
  <inkml:trace contextRef="#ctx0" brushRef="#br0" timeOffset="-607.036">1238 828 868 0 0,'24'-52'2442'0'0,"3"103"-1478"0"0,-18-39-883 0 0,0 0 0 0 0,1-1 0 0 0,0 0 0 0 0,1-1 0 0 0,0 0 0 0 0,0 0 0 0 0,1-1-1 0 0,1-1 1 0 0,-1 0 0 0 0,1-1 0 0 0,0 0 0 0 0,1-1 0 0 0,0-1 0 0 0,0 0 0 0 0,0-1-1 0 0,0 0 1 0 0,1-1 0 0 0,0 0 0 0 0,-1-2 0 0 0,1 0 0 0 0,0 0 0 0 0,0-1 0 0 0,10-2-81 0 0,-12 2 45 0 0,1-1 0 0 0,-1 0 1 0 0,0-1-1 0 0,0 0 1 0 0,0-1-1 0 0,0-1 1 0 0,0 0-1 0 0,-1 0 0 0 0,1-2 1 0 0,-1 1-1 0 0,0-1 1 0 0,-1-1-1 0 0,0 0 1 0 0,0-1-1 0 0,0 0 0 0 0,-1-1 1 0 0,0 0-1 0 0,-1 0 1 0 0,0-1-1 0 0,0-1 1 0 0,-1 1-1 0 0,1-4-45 0 0,8-40 913 0 0,-16 53-786 0 0,-1-29 564 0 0,-14-10-56 0 0,6 31-634 0 0,-3 22-40 0 0,11-11 35 0 0,-15 64 48 0 0,4 1 1 0 0,2 0 0 0 0,4 1-1 0 0,2 0 1 0 0,3 0 0 0 0,5 12-45 0 0,-4 46 151 0 0,0-68 48 0 0,1-29-21 0 0,-1 0 0 0 0,-2 0 0 0 0,-1 0-1 0 0,-1 0 1 0 0,-2-1 0 0 0,-7 28-178 0 0,11-53 33 0 0,0 1 0 0 0,1 0 0 0 0,-1 0 0 0 0,0-1 0 0 0,-1 1 0 0 0,1-1 0 0 0,-1 1 0 0 0,1-1 0 0 0,-1 0 0 0 0,0 1 1 0 0,-1-1-1 0 0,1 0 0 0 0,0 0 0 0 0,-1-1 0 0 0,1 1 0 0 0,-1 0 0 0 0,0-1 0 0 0,0 0 0 0 0,0 1 0 0 0,0-1 0 0 0,-1 0 0 0 0,1-1 0 0 0,0 1 0 0 0,-1-1 0 0 0,0 1 0 0 0,1-1 0 0 0,-1 0 0 0 0,0 0 0 0 0,1-1 0 0 0,-1 1 0 0 0,0-1 1 0 0,0 0-1 0 0,1 0 0 0 0,-1 0 0 0 0,0 0 0 0 0,0-1 0 0 0,1 1 0 0 0,-1-1 0 0 0,0 0 0 0 0,1 0 0 0 0,-1 0 0 0 0,1-1 0 0 0,-1 1 0 0 0,1-1 0 0 0,-1 0 0 0 0,1 0 0 0 0,0 0 0 0 0,0 0 0 0 0,0-1 0 0 0,0 1 0 0 0,1-1 0 0 0,-1 0 1 0 0,0-1-34 0 0,-9-15-57 0 0,2 0 1 0 0,0-1-1 0 0,1 0 1 0 0,1-1-1 0 0,1 0 1 0 0,1 0 0 0 0,1 0-1 0 0,0-1 1 0 0,2 1-1 0 0,0-1 1 0 0,2 0 0 0 0,1 0-1 0 0,1-16 57 0 0,0 21-152 0 0,0 1 1 0 0,1-1-1 0 0,1 1 0 0 0,1 0 0 0 0,0 0 0 0 0,1 0 1 0 0,1 1-1 0 0,1-1 0 0 0,0 1 0 0 0,0 1 1 0 0,2-1-1 0 0,0 1 0 0 0,0 1 0 0 0,1 0 1 0 0,1 0-1 0 0,0 1 0 0 0,1 0 0 0 0,0 1 0 0 0,1 0 1 0 0,4-1 151 0 0,4-4-918 0 0,1 1 0 0 0,0 2 0 0 0,1 0 1 0 0,1 2-1 0 0,0 0 0 0 0,0 2 1 0 0,22-6 917 0 0,-8 5-1498 0 0</inkml:trace>
  <inkml:trace contextRef="#ctx0" brushRef="#br0" timeOffset="13996.091">7306 594 1192 0 0,'-3'-3'169'0'0,"1"0"-1"0"0,-1 1 1 0 0,0-1-1 0 0,0 0 1 0 0,0 1-1 0 0,0 0 1 0 0,0-1 0 0 0,-1 1-1 0 0,1 0 1 0 0,-1 1-1 0 0,1-1 1 0 0,-1 1-1 0 0,0-1 1 0 0,1 1-1 0 0,-1 0 1 0 0,0 1 0 0 0,0-1-1 0 0,0 1 1 0 0,0-1-1 0 0,0 1 1 0 0,0 0-169 0 0,-22 3 1878 0 0,30 1-360 0 0,728 13 756 0 0,-457-2-2110 0 0,-103-12-1560 0 0,-236 7-4730 0 0,39-10 4866 0 0</inkml:trace>
  <inkml:trace contextRef="#ctx0" brushRef="#br0" timeOffset="14182.211">7569 773 880 0 0,'35'11'4008'0'0,"409"13"-1309"0"0,-265-21-7181 0 0,-158-3 3313 0 0</inkml:trace>
  <inkml:trace contextRef="#ctx0" brushRef="#br0" timeOffset="15113.185">9669 73 1048 0 0,'0'0'799'0'0,"0"0"-93"0"0,0-22 1685 0 0,3-15-228 0 0,-2 23-193 0 0,-4 33-1475 0 0,2 309 243 0 0,26-155-247 0 0,-19-59 1577 0 0,5-142-11919 0 0,-7 21 8569 0 0</inkml:trace>
  <inkml:trace contextRef="#ctx0" brushRef="#br0" timeOffset="15565.817">10273 394 928 0 0,'30'-10'4982'0'0,"-39"26"-2943"0"0,-438 333 538 0 0,179-82-1035 0 0,137-112-708 0 0,130-155-1019 0 0,1 1 0 0 0,-1-1 0 0 0,0 1 0 0 0,1-1 0 0 0,-1 0-1 0 0,0 1 1 0 0,0-1 0 0 0,1 0 0 0 0,-1 1 0 0 0,0-1 0 0 0,0 0 0 0 0,1 0 0 0 0,-1 0 0 0 0,0 0 0 0 0,0 0 0 0 0,0 0 0 0 0,1 0 0 0 0,-1 0 0 0 0,0 0 0 0 0,0 0 0 0 0,0-1 0 0 0,1 1-1 0 0,-1 0 1 0 0,0 0 0 0 0,0-1 0 0 0,1 1 0 0 0,-1 0 0 0 0,0-1 0 0 0,1 1 0 0 0,-1-1 0 0 0,0 1 0 0 0,1-1 0 0 0,-1 1 0 0 0,1-1 0 0 0,-1 0 0 0 0,1 1 0 0 0,-1-1 0 0 0,1 0-1 0 0,-1 1 1 0 0,1-1 0 0 0,0 0 0 0 0,-1 1 0 0 0,1-1 0 0 0,0 0 0 0 0,-1 0 0 0 0,1 1 0 0 0,0-1 0 0 0,0 0 0 0 0,0 0 0 0 0,0 0 0 0 0,0 1 0 0 0,0-1 0 0 0,0 0 185 0 0,0-4-1418 0 0</inkml:trace>
  <inkml:trace contextRef="#ctx0" brushRef="#br0" timeOffset="16357.999">9788 1193 1580 0 0,'-26'-15'6981'0'0,"43"-11"-6161"0"0,3 8-687 0 0,1 2 0 0 0,1 0 1 0 0,1 1-1 0 0,0 1 0 0 0,1 1 1 0 0,0 1-1 0 0,1 1 0 0 0,0 1 1 0 0,1 2-1 0 0,0 0 0 0 0,0 2 1 0 0,1 1-1 0 0,0 1 0 0 0,-1 1 1 0 0,1 1-1 0 0,11 2-133 0 0,34-9 173 0 0,-68 8-166 0 0,0 1 0 0 0,0 0 0 0 0,0-1 0 0 0,0 2 0 0 0,0-1 0 0 0,0 0 0 0 0,0 1 0 0 0,0 0 0 0 0,0 0 0 0 0,0 0 0 0 0,0 0 0 0 0,-1 0 0 0 0,1 1 0 0 0,0 0 0 0 0,-1 0 1 0 0,1 0-1 0 0,-1 0 0 0 0,0 0 0 0 0,1 1 0 0 0,-1 0 0 0 0,0-1 0 0 0,-1 1 0 0 0,1 0 0 0 0,0 0 0 0 0,-1 1 0 0 0,0-1 0 0 0,0 0 0 0 0,0 1 0 0 0,0 0 0 0 0,0-1 0 0 0,-1 1 0 0 0,1 0 0 0 0,-1 0 0 0 0,0 0 0 0 0,0 0 0 0 0,-1 0 0 0 0,1 0 0 0 0,-1 0 0 0 0,0 0 0 0 0,0 0 0 0 0,0 0 0 0 0,-1 0 0 0 0,1 0 0 0 0,-1 0 0 0 0,0 0 0 0 0,0 0 0 0 0,0 0 0 0 0,-1-1 0 0 0,1 1 0 0 0,-1 0-7 0 0,-9 23 55 0 0,0-1 0 0 0,-1 0 0 0 0,-2-1 0 0 0,-1 0 0 0 0,0-2 0 0 0,-2 1-1 0 0,-1-2 1 0 0,0 0 0 0 0,-2-2 0 0 0,-1 0 0 0 0,0-1 0 0 0,-1-1 0 0 0,-1-1 0 0 0,-6 3-55 0 0,10-6 28 0 0,-7 2 57 0 0,1 2-1 0 0,1 1 1 0 0,1 0-1 0 0,0 2 0 0 0,2 1 1 0 0,-14 18-85 0 0,35-37 4 0 0,0 0 1 0 0,1 0-1 0 0,-1 0 1 0 0,1 0-1 0 0,0 0 0 0 0,0 0 1 0 0,0 0-1 0 0,0 0 1 0 0,0 0-1 0 0,1-1 0 0 0,-1 1 1 0 0,1 0-1 0 0,0-1 1 0 0,0 1-1 0 0,0-1 1 0 0,0 0-1 0 0,0 0 0 0 0,0 1 1 0 0,1-2-1 0 0,-1 1 1 0 0,1 0-1 0 0,-1 0 1 0 0,1-1-1 0 0,0 1 0 0 0,0-1 1 0 0,-1 0-1 0 0,1 0 1 0 0,0 0-1 0 0,0 0 0 0 0,0 0 1 0 0,0-1-1 0 0,0 0 1 0 0,0 1-1 0 0,1-1 1 0 0,-1 0-1 0 0,0 0 0 0 0,0-1 1 0 0,0 1-1 0 0,0-1 1 0 0,2 0-5 0 0,0 2 18 0 0,341 13 313 0 0,-219-16 310 0 0,-73-13 393 0 0,-50 13-1411 0 0,-1 0 0 0 0,0 0-1 0 0,1 0 1 0 0,-1 0-1 0 0,0 0 1 0 0,0-1-1 0 0,-1 0 1 0 0,1 1 0 0 0,0-1-1 0 0,-1 0 1 0 0,0 0-1 0 0,0-1 1 0 0,0 1 0 0 0,0 0-1 0 0,0-1 1 0 0,-1 1-1 0 0,1-1 1 0 0,-1 0-1 0 0,0 1 1 0 0,0-1 0 0 0,0 0-1 0 0,-1 0 1 0 0,1 1-1 0 0,-1-1 1 0 0,0 0-1 0 0,0 0 1 0 0,0 0 0 0 0,-1 0-1 0 0,1 1 1 0 0,-2-3 377 0 0,5-20-1244 0 0,0-4-9 0 0</inkml:trace>
  <inkml:trace contextRef="#ctx0" brushRef="#br0" timeOffset="35727.813">8577 2015 848 0 0,'4'-20'4016'0'0,"2"27"-863"0"0,83 408-1430 0 0,-78-266-1129 0 0,-21-134-1541 0 0,0-35-4674 0 0,16 4 4191 0 0</inkml:trace>
  <inkml:trace contextRef="#ctx0" brushRef="#br0" timeOffset="36038.202">9260 2290 1016 0 0,'-137'64'4136'0'0,"55"-6"-3032"0"0,2 3-1 0 0,3 3 0 0 0,3 4 0 0 0,3 2 0 0 0,-35 49-1103 0 0,68-68 247 0 0,-18 22-212 0 0,12-40-3370 0 0,29-29-1106 0 0,14-4 2955 0 0</inkml:trace>
  <inkml:trace contextRef="#ctx0" brushRef="#br0" timeOffset="36583.523">9086 2825 1816 0 0,'58'-33'6113'0'0,"112"7"-4703"0"0,-165 25-1388 0 0,0 0-1 0 0,0 1 1 0 0,0-1 0 0 0,0 1 0 0 0,-1 0 0 0 0,1 0-1 0 0,0 0 1 0 0,0 1 0 0 0,0 0 0 0 0,0 0 0 0 0,0 0-1 0 0,0 0 1 0 0,-1 1 0 0 0,1 0 0 0 0,0 0 0 0 0,-1 0-1 0 0,0 0 1 0 0,1 1 0 0 0,-1 0 0 0 0,0 0-1 0 0,-1 0 1 0 0,1 0 0 0 0,0 1 0 0 0,-1-1 0 0 0,0 1-1 0 0,0 0 1 0 0,0 0 0 0 0,0 0 0 0 0,0 0 0 0 0,-1 1-1 0 0,0-1 1 0 0,0 1 0 0 0,0-1 0 0 0,-1 1 0 0 0,2 3-22 0 0,-8 6 96 0 0,1-1 0 0 0,-2 1 0 0 0,0-1 0 0 0,0 0 0 0 0,-1-1 1 0 0,-1 0-1 0 0,0 0 0 0 0,-1 0 0 0 0,0-1 0 0 0,0-1 1 0 0,-1 1-1 0 0,-1-2 0 0 0,0 1 0 0 0,0-1 0 0 0,-1-1 0 0 0,-10 6-96 0 0,-153 94 1562 0 0,174-107-1552 0 0,0-1 0 0 0,0 1 0 0 0,0-1 0 0 0,0 1 0 0 0,1-1 0 0 0,-1 1 0 0 0,0-1 1 0 0,0 1-1 0 0,1 0 0 0 0,-1-1 0 0 0,1 1 0 0 0,-1 0 0 0 0,0-1 0 0 0,1 1 0 0 0,-1 0 0 0 0,1 0 0 0 0,0 0 0 0 0,-1 0 1 0 0,1 0-1 0 0,-1-1 0 0 0,1 1 0 0 0,0 0 0 0 0,0 0 0 0 0,0 0 0 0 0,0 0 0 0 0,0 0 0 0 0,0 0 0 0 0,0 0 0 0 0,0 0 1 0 0,0 0-1 0 0,0 0 0 0 0,0 0 0 0 0,0 0 0 0 0,1-1 0 0 0,-1 1 0 0 0,0 0 0 0 0,1 0 0 0 0,-1 0 0 0 0,1 0 0 0 0,-1 0 1 0 0,1-1-1 0 0,-1 1 0 0 0,1 0 0 0 0,-1 0 0 0 0,1-1 0 0 0,0 1 0 0 0,-1 0 0 0 0,1-1 0 0 0,0 1 0 0 0,0-1 0 0 0,0 1 0 0 0,-1-1 1 0 0,1 1-1 0 0,0-1 0 0 0,0 0 0 0 0,1 1-10 0 0,53 20 141 0 0,-5-12-551 0 0,0-3 1 0 0,0-2-1 0 0,0-2 0 0 0,0-2 1 0 0,0-3-1 0 0,0-1 0 0 0,14-5 410 0 0,-11-9-2075 0 0,-32-8-3656 0 0,-21 21 4265 0 0</inkml:trace>
  <inkml:trace contextRef="#ctx0" brushRef="#br0" timeOffset="35024.983">7093 2505 1300 0 0,'47'1'5038'0'0,"57"3"-3179"0"0,59 3-1584 0 0,205-4 828 0 0,-224-23-1913 0 0,-143 19 729 0 0,-1 1 1 0 0,1-1-1 0 0,-1 1 0 0 0,1-1 1 0 0,-1 1-1 0 0,0-1 0 0 0,1 0 1 0 0,-1 1-1 0 0,0-1 1 0 0,0 0-1 0 0,1 1 0 0 0,-1-1 1 0 0,0 0-1 0 0,0 0 1 0 0,0 1-1 0 0,0-1 0 0 0,0 0 1 0 0,0 1-1 0 0,0-1 0 0 0,0 0 1 0 0,0 0-1 0 0,0 1 1 0 0,0-1-1 0 0,0 0 0 0 0,-1 1 1 0 0,1-1-1 0 0,0 0 1 0 0,0 1-1 0 0,-1-1 0 0 0,1 0 1 0 0,0 1-1 0 0,-1-1 0 0 0,1 1 1 0 0,-1-1-1 0 0,1 0 1 0 0,-1 1-1 0 0,1-1 0 0 0,-1 1 1 0 0,1 0-1 0 0,-1-1 1 0 0,0 1-1 0 0,1-1 0 0 0,-1 1 1 0 0,0 0-1 0 0,1-1 1 0 0,-1 1-1 0 0,0 0 0 0 0,1 0 1 0 0,-1 0-1 0 0,0 0 0 0 0,0-1 1 0 0,1 1-1 0 0,-1 0 1 0 0,0 0-1 0 0,1 0 0 0 0,-1 0 1 0 0,0 1-1 0 0,0-1 1 0 0,1 0-1 0 0,-1 0 0 0 0,0 0 1 0 0,1 0-1 0 0,-1 1 0 0 0,0-1 1 0 0,1 0-1 0 0,-1 1 1 0 0,0-1-1 0 0,0 1 81 0 0,-23-8-1459 0 0</inkml:trace>
  <inkml:trace contextRef="#ctx0" brushRef="#br0" timeOffset="35273.637">7105 2665 1024 0 0,'5'5'329'0'0,"0"0"0"0"0,1-1 0 0 0,-1 1-1 0 0,1-1 1 0 0,0 0 0 0 0,0-1 0 0 0,0 1 0 0 0,1-1-1 0 0,-1 0 1 0 0,1-1 0 0 0,0 0 0 0 0,0 0 0 0 0,0 0 0 0 0,0-1-1 0 0,0 0 1 0 0,1 0-329 0 0,320 16 2576 0 0,-100-59-5565 0 0,-152 12 162 0 0,-41 14 1470 0 0</inkml:trace>
  <inkml:trace contextRef="#ctx0" brushRef="#br0" timeOffset="31433.717">3137 2331 1392 0 0,'24'-55'1329'0'0,"-8"-6"1781"0"0,-9 28-431 0 0,-21 53-2371 0 0,-133 486 32 0 0,83-244 771 0 0,41-136 29 0 0,46-104-978 0 0,116-1 277 0 0,-109-22-339 0 0,254-12 143 0 0,182-22 20 0 0,-465 35-542 0 0,36-6 425 0 0,-38-11-6299 0 0,-42-22 3278 0 0,24 26 1524 0 0</inkml:trace>
  <inkml:trace contextRef="#ctx0" brushRef="#br0" timeOffset="31807.066">3115 2741 1096 0 0,'93'1'5485'0'0,"22"0"-3641"0"0,182 1-993 0 0,-84-21-281 0 0,-116 18-164 0 0,-96 1-376 0 0,13-2-634 0 0,-22-22-2173 0 0,-3 15 1925 0 0,-21-17-1677 0 0,14 12 1137 0 0</inkml:trace>
  <inkml:trace contextRef="#ctx0" brushRef="#br0" timeOffset="32133.065">3174 2126 1528 0 0,'44'-16'2660'0'0,"21"6"-1909"0"0,1 3 0 0 0,0 3 0 0 0,0 3 0 0 0,28 4-751 0 0,19-1 501 0 0,263 25 509 0 0,-337-27-1025 0 0,9 2 315 0 0,-40 2-5192 0 0,-10-2 3534 0 0,2-2-64 0 0</inkml:trace>
  <inkml:trace contextRef="#ctx0" brushRef="#br0" timeOffset="32583.141">5101 2286 956 0 0,'-4'-8'4725'0'0,"-4"12"-4638"0"0,1-1 0 0 0,-1 2 0 0 0,1-1 0 0 0,-1 1 0 0 0,1 0 0 0 0,1 0 1 0 0,-1 1-1 0 0,1 0 0 0 0,0 0 0 0 0,0 0 0 0 0,0 1 0 0 0,1 0 1 0 0,0 0-1 0 0,-3 8-87 0 0,-7 5 196 0 0,-196 270 1353 0 0,150-206-1249 0 0,44-58-378 0 0,-1 0-1 0 0,-1 0 0 0 0,-1-2 0 0 0,-1-1 0 0 0,-1 0 1 0 0,-1-2-1 0 0,-2 0 0 0 0,-3 0 79 0 0,-19-5-5599 0 0,47-16 4350 0 0</inkml:trace>
  <inkml:trace contextRef="#ctx0" brushRef="#br0" timeOffset="32938.54">4616 2273 1368 0 0,'-2'-70'7748'0'0,"2"68"-7498"0"0,18-1 392 0 0,59 65-319 0 0,-2 2 0 0 0,-4 4-1 0 0,-2 3 1 0 0,27 40-323 0 0,-31-38 158 0 0,8 19-1653 0 0,-75-86-2636 0 0,-14-12 1226 0 0,13 0 1451 0 0</inkml:trace>
  <inkml:trace contextRef="#ctx0" brushRef="#br0" timeOffset="33234.375">5373 2265 1216 0 0,'8'1'3552'0'0,"19"32"-2891"0"0,-6-9-301 0 0,206 199-177 0 0,-215-213-3657 0 0,-12-10 2036 0 0</inkml:trace>
  <inkml:trace contextRef="#ctx0" brushRef="#br0" timeOffset="33526.266">6042 2260 924 0 0,'-41'-4'3742'0'0,"-51"63"-1963"0"0,34-1-1122 0 0,3 3 0 0 0,3 2 0 0 0,3 3 0 0 0,-22 40-657 0 0,-8 9 369 0 0,-34 11-2078 0 0,12-82-2997 0 0,76-42 3283 0 0</inkml:trace>
  <inkml:trace contextRef="#ctx0" brushRef="#br0" timeOffset="33955.558">4746 1941 836 0 0,'-23'2'333'0'0,"0"2"1"0"0,1 0-1 0 0,0 1 0 0 0,0 1 1 0 0,0 1-1 0 0,1 1 0 0 0,0 1 1 0 0,0 1-1 0 0,1 1 0 0 0,0 0 1 0 0,1 2-1 0 0,1 0 0 0 0,0 1 1 0 0,0 1-1 0 0,2 0 0 0 0,0 2 1 0 0,-1 1-334 0 0,0 4 188 0 0,2 0 1 0 0,0 1 0 0 0,1 0 0 0 0,2 1 0 0 0,0 1 0 0 0,2 0 0 0 0,1 1 0 0 0,1 0-1 0 0,1 0 1 0 0,1 0 0 0 0,1 1 0 0 0,1 0 0 0 0,2 0 0 0 0,1 23-189 0 0,9-18 82 0 0,1 0 0 0 0,2 0 0 0 0,1-1 0 0 0,1-1 0 0 0,2 0 0 0 0,1-1 0 0 0,1 0 0 0 0,2-1-1 0 0,0-1 1 0 0,2-1 0 0 0,1-1 0 0 0,1-1 0 0 0,1-1 0 0 0,13 8-82 0 0,137 118-1445 0 0,-152-134 631 0 0,1 0 1 0 0,1-2-1 0 0,0-1 0 0 0,0-1 0 0 0,2-1 1 0 0,-1-1-1 0 0,11 2 814 0 0,6-2-1505 0 0</inkml:trace>
  <inkml:trace contextRef="#ctx0" brushRef="#br0" timeOffset="34390.71">6339 2051 1372 0 0,'5'0'114'0'0,"0"0"1"0"0,0 0-1 0 0,0 0 0 0 0,0 1 1 0 0,1 0-1 0 0,-1 0 0 0 0,0 0 0 0 0,0 0 1 0 0,-1 1-1 0 0,1 0 0 0 0,0 0 0 0 0,0 0 1 0 0,-1 1-1 0 0,1-1 0 0 0,-1 1 1 0 0,0 0-1 0 0,0 1 0 0 0,0-1 0 0 0,0 1 1 0 0,-1-1-1 0 0,1 1 0 0 0,-1 0 1 0 0,0 0-1 0 0,0 1 0 0 0,1 2-114 0 0,60 117 828 0 0,-64-124-825 0 0,11 30 263 0 0,-2 0 0 0 0,-1 1 0 0 0,-1-1 0 0 0,-2 2-1 0 0,-1-1 1 0 0,-2 0 0 0 0,-1 9-266 0 0,-5-20 154 0 0,0 1-1 0 0,-2-1 0 0 0,0 0 1 0 0,-1 0-1 0 0,-1 0 1 0 0,-1-1-1 0 0,-1-1 0 0 0,-1 0 1 0 0,0 0-1 0 0,-1-1 1 0 0,-1 0-1 0 0,-1-1 0 0 0,0 0 1 0 0,-1-1-1 0 0,0-1 0 0 0,-1-1 1 0 0,-1 0-1 0 0,0-1 1 0 0,-5 2-154 0 0,-210 120 109 0 0,66-83-5684 0 0,163-51 4041 0 0,3 0 218 0 0</inkml:trace>
  <inkml:trace contextRef="#ctx0" brushRef="#br0" timeOffset="39850.226">2555 1863 1004 0 0,'0'0'235'0'0,"0"0"-10"0"0,0 0 76 0 0,-3 0-77 0 0,-12 0-4 0 0,12 0 21 0 0,3 0-13 0 0,-5-4-24 0 0,-20-16 258 0 0,89 4 398 0 0,340-20-100 0 0,-202 26-696 0 0,228-15-32 0 0,1030-11 156 0 0,-1171 53-200 0 0,613-17-594 0 0,-678-19 423 0 0,398-11-116 0 0,-14 29 128 0 0,-382 16 188 0 0,386 23 452 0 0,-239-16-258 0 0,-174-5-292 0 0,187 25 182 0 0,-366-40-88 0 0,-1 0 0 0 0,1 1-1 0 0,-1 1 1 0 0,0 1 0 0 0,0 1 0 0 0,0 0 0 0 0,-1 1 0 0 0,0 1 0 0 0,-1 1 0 0 0,1 1 0 0 0,11 8-13 0 0,-18-5 8 0 0,-1 0 0 0 0,0 0 0 0 0,0 1 0 0 0,-2 1 0 0 0,1 0 0 0 0,-2 0 0 0 0,0 0 0 0 0,-1 1 0 0 0,-1 0 0 0 0,0 0 0 0 0,-1 0 0 0 0,0 1 0 0 0,-2 0 0 0 0,0 3-8 0 0,4 6 37 0 0,27 258-160 0 0,-17 344 1556 0 0,-40-443-1068 0 0,-16 174 476 0 0,40-354-802 0 0,0 0-1 0 0,-1 0 0 0 0,0 0 1 0 0,0 0-1 0 0,0-1 0 0 0,0 1 1 0 0,-1 0-1 0 0,1 0 0 0 0,-1-1 1 0 0,0 1-1 0 0,-1-1 0 0 0,1 0 0 0 0,-1 0 1 0 0,0 0-1 0 0,0 0 0 0 0,0 0 1 0 0,0 0-1 0 0,-1-1 0 0 0,0 1 1 0 0,0-1-1 0 0,1 0 0 0 0,-2 0 1 0 0,1-1-1 0 0,0 1 0 0 0,-1-1 1 0 0,1 0-1 0 0,-1 0 0 0 0,1 0 0 0 0,-1-1 1 0 0,-1 1-39 0 0,-211 23 241 0 0,-301-23 101 0 0,290-16-350 0 0,-1083-76-28 0 0,47 0 114 0 0,770 60-58 0 0,-309-28 33 0 0,37 56-299 0 0,322 14 161 0 0,-230 25 179 0 0,323-21-248 0 0,-27-9 33 0 0,376-7 187 0 0,2 0 22 0 0,-19-18-24 0 0,34-261 57 0 0,13 28-361 0 0,90-486-439 0 0,-42 417 693 0 0,-49 251 273 0 0,29 20-74 0 0,-48 38-812 0 0,-25 21-2498 0 0,-8 3 1032 0 0,5-10 707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18:1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2127 1016 1860 0 0,'35'-2'7216'0'0,"-26"0"-7739"0"0,-9 1-4368 0 0,-3 1 3649 0 0</inkml:trace>
  <inkml:trace contextRef="#ctx0" brushRef="#br0" timeOffset="265.271">2112 1201 2108 0 0,'-1'5'720'0'0,"2"-2"-80"0"0,-1 0-16 0 0,2 2-96 0 0,-2-1-36 0 0,2-3-71 0 0,0 4-49 0 0,1-3-204 0 0,-1 0-16 0 0,3-1-380 0 0,1-1-196 0 0,-1 0-629 0 0,0 0 61 0 0,1 0-372 0 0</inkml:trace>
  <inkml:trace contextRef="#ctx0" brushRef="#br0" timeOffset="-1022.848">1101 814 1100 0 0,'0'0'410'0'0,"3"-15"346"0"0,13 9 742 0 0,50-66 1111 0 0,-64 66-2512 0 0,1 1-31 0 0,0 1 1 0 0,-1-1-1 0 0,0 0 1 0 0,0 0-1 0 0,0-1 1 0 0,-1 1-1 0 0,0 0 1 0 0,0-1-1 0 0,0 1 0 0 0,0 0 1 0 0,-1-1-1 0 0,0 1 1 0 0,0-1-1 0 0,0 1 1 0 0,-1-1-1 0 0,0 1 1 0 0,0 0-1 0 0,0-1 1 0 0,-1 1-1 0 0,-2-5-66 0 0,-2 2 0 0 0,-1 1 0 0 0,0-1 0 0 0,0 1-1 0 0,-1 0 1 0 0,0 1 0 0 0,0 0 0 0 0,-1 0-1 0 0,1 1 1 0 0,-1 0 0 0 0,-1 1 0 0 0,1 0-1 0 0,-1 0 1 0 0,1 1 0 0 0,-1 0 0 0 0,0 0-1 0 0,0 2 1 0 0,0-1 0 0 0,0 1-1 0 0,0 0 1 0 0,-1 1 0 0 0,1 0 0 0 0,0 1-1 0 0,0 0 1 0 0,-7 2 0 0 0,6-3 6 0 0,-22 4-20 0 0,0 2 0 0 0,1 1 1 0 0,-1 2-1 0 0,2 1 0 0 0,-1 1 1 0 0,2 2-1 0 0,-1 1 0 0 0,2 1 0 0 0,0 2 1 0 0,1 0-1 0 0,1 3 0 0 0,0 0 1 0 0,-20 20 13 0 0,37-31 2 0 0,0-1 0 0 0,0 1 1 0 0,0 1-1 0 0,1 0 0 0 0,1 0 1 0 0,0 1-1 0 0,0 0 1 0 0,1 0-1 0 0,0 1 0 0 0,1 0 1 0 0,0 0-1 0 0,1 0 0 0 0,1 1 1 0 0,0 0-1 0 0,-1 5-2 0 0,7-10 17 0 0,1 0-1 0 0,0-1 0 0 0,0 1 1 0 0,1-1-1 0 0,0 0 1 0 0,0 0-1 0 0,0 0 1 0 0,1 0-1 0 0,0-1 1 0 0,1 1-1 0 0,-1-1 1 0 0,1-1-1 0 0,0 1 1 0 0,1-1-1 0 0,-1 0 1 0 0,1-1-1 0 0,0 1 1 0 0,0-1-1 0 0,1-1 1 0 0,-1 1-1 0 0,1-1 1 0 0,0-1-1 0 0,0 1 1 0 0,-1-1-1 0 0,2-1 1 0 0,-1 1-1 0 0,0-2 1 0 0,0 1-1 0 0,2-1-16 0 0,344 16-213 0 0,-258-35-164 0 0,-164 40-120 0 0,43-14 481 0 0,-6-1 73 0 0,-1 2 0 0 0,2 1-1 0 0,-1 2 1 0 0,1 1 0 0 0,1 1 0 0 0,0 1-1 0 0,1 2 1 0 0,0 1 0 0 0,2 1 0 0 0,-10 9-57 0 0,35-25-1 0 0,1 0 0 0 0,-1 0-1 0 0,1 0 1 0 0,0 0 0 0 0,-1 0 0 0 0,1 0 0 0 0,0 0 0 0 0,1 0 0 0 0,-1 0 0 0 0,0 0 0 0 0,1 0 0 0 0,-1 0 0 0 0,1 0 0 0 0,-1 0-1 0 0,1 0 1 0 0,0 0 0 0 0,0 0 0 0 0,0 0 0 0 0,0-1 0 0 0,0 1 0 0 0,0 0 0 0 0,1-1 0 0 0,-1 1 0 0 0,0 0 0 0 0,1-1 0 0 0,-1 0-1 0 0,1 1 1 0 0,0-1 0 0 0,-1 0 0 0 0,1 0 0 0 0,0 0 0 0 0,0 0 0 0 0,0 0 0 0 0,0-1 0 0 0,0 1 0 0 0,0 0 0 0 0,0-1 0 0 0,0 1-1 0 0,0-1 1 0 0,0 0 0 0 0,0 0 0 0 0,0 0 0 0 0,0 0 0 0 0,0 0 0 0 0,0 0 0 0 0,0 0 0 0 0,0-1 0 0 0,1 0 1 0 0,17 2-445 0 0,-1-2 1 0 0,0 0 0 0 0,0-2 0 0 0,0 0-1 0 0,0 0 1 0 0,0-2 0 0 0,-1-1 0 0 0,0 0-1 0 0,8-4 445 0 0,7-4-1240 0 0</inkml:trace>
  <inkml:trace contextRef="#ctx0" brushRef="#br0" timeOffset="-729.179">1536 889 2420 0 0,'-92'98'4924'0'0,"-47"87"-4717"0"0,136-181-481 0 0,-1 1-1 0 0,1-1 0 0 0,-1 0 0 0 0,0-1 1 0 0,0 1-1 0 0,0-1 0 0 0,0 1 0 0 0,0-1 0 0 0,-1 0 1 0 0,1-1-1 0 0,-1 1 0 0 0,0-1 0 0 0,0 0 1 0 0,0 0-1 0 0,0 0 0 0 0,0-1 0 0 0,-1 0 1 0 0,0 0 274 0 0,-10 1-1206 0 0</inkml:trace>
  <inkml:trace contextRef="#ctx0" brushRef="#br0" timeOffset="-481.242">1113 999 1516 0 0,'24'-63'7504'0'0,"12"81"-6666"0"0,267 201-253 0 0,-302-218-621 0 0,76 84-1514 0 0,-66-11-3023 0 0,-27-40 3396 0 0,0-12 2 0 0</inkml:trace>
  <inkml:trace contextRef="#ctx0" brushRef="#br0" timeOffset="-231.881">884 1497 1008 0 0,'-16'-4'7113'0'0,"31"-7"-5074"0"0,31-6-1750 0 0,254-20 1298 0 0,-99 20-2738 0 0,-7-33-4640 0 0,-138 19 3160 0 0,-32 13 1340 0 0</inkml:trace>
  <inkml:trace contextRef="#ctx0" brushRef="#br0" timeOffset="1.65819E6">1167 176 904 0 0,'0'0'315'0'0,"0"0"10"0"0,0 0 15 0 0,0 0 34 0 0,0 0-61 0 0,0 0-72 0 0,0 0 27 0 0,0 0-21 0 0,0 0-62 0 0,0 0-10 0 0,0 0 86 0 0,0 0 63 0 0,0 0-73 0 0,0 0-83 0 0,0 0 59 0 0,0 0 27 0 0,0 0-60 0 0,0 0-44 0 0,0 0 89 0 0,0 0-16 0 0,0 0-88 0 0,0 0 9 0 0,0 0-24 0 0,0 0-47 0 0,0 0 49 0 0,0 0-30 0 0,0 0 90 0 0,0 0-34 0 0,0 0-35 0 0,0 0 15 0 0,0 0-36 0 0,0 0-75 0 0,0 0 64 0 0,0 0 29 0 0,0 0-69 0 0,0 0 26 0 0,0 0 5 0 0,0 0-52 0 0,0 0 54 0 0,0 0 7 0 0,0 0 12 0 0,0 0-5 0 0,0 0 32 0 0,0 0-56 0 0,0 0-15 0 0,-33-32 496 0 0,17 20-504 0 0,-1 2 1 0 0,-1 0 0 0 0,1 1-1 0 0,-2 0 1 0 0,1 2 0 0 0,-1 0-1 0 0,0 1 1 0 0,0 1 0 0 0,-1 1-1 0 0,0 1 1 0 0,0 0 0 0 0,1 2-1 0 0,-17 0-41 0 0,36 1 1 0 0,-159-8 43 0 0,86 38-82 0 0,28-9-6 0 0,1 2 0 0 0,1 2 0 0 0,1 2 0 0 0,1 1 0 0 0,2 3 0 0 0,1 1 0 0 0,-12 14 44 0 0,23-12 4 0 0,1 0 1 0 0,1 2-1 0 0,2 0 0 0 0,2 2 1 0 0,1 0-1 0 0,-12 36-4 0 0,28-67-4 0 0,-18 44 1 0 0,1 0 1 0 0,3 1-1 0 0,2 1 0 0 0,-8 53 3 0 0,20 232-58 0 0,27-156-91 0 0,100 55 261 0 0,-1-102-214 0 0,-77-101 88 0 0,1-3 0 0 0,1-2 0 0 0,1-1 0 0 0,1-3 0 0 0,43 14 14 0 0,-44-22-34 0 0,-8-1 85 0 0,1-2 1 0 0,0-2-1 0 0,1-1 0 0 0,1-3 0 0 0,28 2-51 0 0,106-22 161 0 0,85-43 203 0 0,-232 42-262 0 0,0-1 0 0 0,-1-1 0 0 0,-1-2 0 0 0,-1-1 0 0 0,0-1 0 0 0,-1-1 0 0 0,-1-1 0 0 0,17-20-102 0 0,-26 26 66 0 0,-1 0 1 0 0,0-1 0 0 0,-1-1 0 0 0,-1 0 0 0 0,0-1 0 0 0,-2 0-1 0 0,0-1 1 0 0,-1 0 0 0 0,7-19-67 0 0,-6 6 93 0 0,9-21 116 0 0,-2-1-1 0 0,-2-1 1 0 0,-3 0-1 0 0,-2-1 1 0 0,-3 0-1 0 0,1-48-208 0 0,-9-69 465 0 0,-24 79-337 0 0,-18-142 206 0 0,33 199-299 0 0,-2 1-1 0 0,-1 0 1 0 0,-2 1 0 0 0,-1 0 0 0 0,-2 2 0 0 0,-1 0-1 0 0,-12-15-34 0 0,-4-11-2 0 0,21 39 0 0 0,0 0 1 0 0,-1 0-1 0 0,-1 2 0 0 0,0 0 0 0 0,-2 1 0 0 0,0 0 0 0 0,-1 1 1 0 0,0 1-1 0 0,-1 1 0 0 0,-1 1 0 0 0,0 1 0 0 0,-1 0 0 0 0,-1 1 1 0 0,1 2-1 0 0,-1 0 0 0 0,-1 1 0 0 0,0 2 0 0 0,0 0 0 0 0,0 1 1 0 0,-5 1 1 0 0,-137-25-1888 0 0,-1 8-5333 0 0,142 17 6058 0 0,2-2-114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3:2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927 113 1128 0 0,'0'0'468'0'0,"0"0"-83"0"0,0 0-94 0 0,0 0-11 0 0,0 0 36 0 0,0 0-51 0 0,0 0-80 0 0,0 0-41 0 0,0 0-20 0 0,0 0-6 0 0,0 0 12 0 0,0 0 9 0 0,0 0 54 0 0,0 0 32 0 0,0 0-20 0 0,0 0-23 0 0,0 0-29 0 0,0 0-45 0 0,0 0 38 0 0,0 0 21 0 0,0 0-89 0 0,0 0-25 0 0,0 0 33 0 0,0 0-16 0 0,0 0-60 0 0,0 0 2 0 0,0 0 54 0 0,0 0-8 0 0,0 0 27 0 0,0 0-35 0 0,20-6 1807 0 0,-19 3-1848 0 0,0 1 0 0 0,0 0 0 0 0,0-1 0 0 0,0 1 0 0 0,-1 0 0 0 0,1-1 0 0 0,-1 1 0 0 0,0-1-1 0 0,1 1 1 0 0,-1-1 0 0 0,0 1 0 0 0,0 0 0 0 0,-1-1 0 0 0,1 1 0 0 0,0-1 0 0 0,-1 1 0 0 0,0-1 0 0 0,1 1 0 0 0,-1 0 0 0 0,0-1 0 0 0,0 1 0 0 0,-1 0 0 0 0,1 0 0 0 0,0 0 0 0 0,-1 0 0 0 0,1 0 0 0 0,-1 0 0 0 0,1 0 0 0 0,-1 0 0 0 0,0 1 0 0 0,0-1 0 0 0,0 1 0 0 0,0-1 0 0 0,0 1 0 0 0,0 0 0 0 0,0 0 0 0 0,-1 0 0 0 0,1 0 0 0 0,0 0 0 0 0,-1 0 0 0 0,0 0-9 0 0,-25-5 5 0 0,-1 2 0 0 0,1 0 1 0 0,-1 2-1 0 0,0 1 0 0 0,1 1 1 0 0,-1 1-1 0 0,0 2 0 0 0,1 1 1 0 0,-1 1-1 0 0,1 2 0 0 0,0 0 1 0 0,1 2-1 0 0,0 1 0 0 0,0 2 1 0 0,1 0-1 0 0,1 1 0 0 0,-7 7-5 0 0,5-9 4 0 0,1 2-1 0 0,0 0 1 0 0,2 2-1 0 0,-1 1 1 0 0,2 1-1 0 0,0 1 1 0 0,1 1-1 0 0,1 1 1 0 0,1 0-1 0 0,1 2 1 0 0,0 0-1 0 0,2 2 1 0 0,1 0-1 0 0,0 0 1 0 0,2 2-1 0 0,1-1 1 0 0,1 2-1 0 0,2 0 1 0 0,0 0-1 0 0,2 1 1 0 0,-3 15-4 0 0,11-34 20 0 0,0 0 0 0 0,0 1 0 0 0,1-1 0 0 0,0 0 1 0 0,0 0-1 0 0,1 0 0 0 0,0 0 0 0 0,1 0 0 0 0,0 0 0 0 0,0-1 0 0 0,1 1 1 0 0,0-1-1 0 0,4 6-20 0 0,2-2-19 0 0,1-1 0 0 0,1 1 0 0 0,0-2 0 0 0,0 0 0 0 0,1 0 0 0 0,0-1 0 0 0,1-1 0 0 0,0 0 0 0 0,0-1 0 0 0,1 0 0 0 0,0-1 0 0 0,0-1 0 0 0,0 0 0 0 0,1-1 0 0 0,0-1 0 0 0,-1-1 0 0 0,1 0 0 0 0,0-1 1 0 0,0 0-1 0 0,0-1 0 0 0,0-1 0 0 0,0-1 0 0 0,14-3 19 0 0,-14 5-116 0 0,186-34-1800 0 0,-171 24 1315 0 0,76-35-1985 0 0,-59 19 1334 0 0</inkml:trace>
  <inkml:trace contextRef="#ctx0" brushRef="#br0" timeOffset="759.57">1210 453 1388 0 0,'6'-11'1194'0'0,"-5"10"-1128"0"0,0 0 1 0 0,0 0-1 0 0,0 0 0 0 0,0 0 0 0 0,0-1 0 0 0,0 1 0 0 0,-1 0 1 0 0,1 0-1 0 0,0 0 0 0 0,-1-1 0 0 0,1 1 0 0 0,-1 0 0 0 0,1-1 1 0 0,-1 1-1 0 0,0 0 0 0 0,1-1 0 0 0,-1 1 0 0 0,0-1 0 0 0,0 1 1 0 0,0 0-1 0 0,0-1 0 0 0,0 1 0 0 0,0-1 0 0 0,-1 1 1 0 0,1 0-1 0 0,0-1 0 0 0,-1 1 0 0 0,1 0 0 0 0,-1-1 0 0 0,1 1 1 0 0,-1 0-1 0 0,0-1 0 0 0,1 1 0 0 0,-1 0 0 0 0,0 0 0 0 0,0 0 1 0 0,0 0-1 0 0,0 0 0 0 0,0 0 0 0 0,0 0 0 0 0,0 0 0 0 0,0 0 1 0 0,-1 1-1 0 0,1-1 0 0 0,0 0 0 0 0,0 1 0 0 0,-1-1 1 0 0,0 0-67 0 0,-9-3 36 0 0,-1 0 0 0 0,0 1 0 0 0,0 0 1 0 0,0 1-1 0 0,0 0 0 0 0,-1 1 1 0 0,1 0-1 0 0,-1 1 0 0 0,1 0 1 0 0,0 1-1 0 0,-1 1 0 0 0,1 0 0 0 0,0 0 1 0 0,0 1-1 0 0,0 1 0 0 0,1 0 1 0 0,-1 1-1 0 0,1 0 0 0 0,0 0 1 0 0,0 2-1 0 0,0-1 0 0 0,1 1 1 0 0,0 1-1 0 0,1-1 0 0 0,-1 2 0 0 0,2-1 1 0 0,-1 1-1 0 0,1 1 0 0 0,0-1 1 0 0,1 2-1 0 0,-5 8-36 0 0,11-16 9 0 0,-1 0-1 0 0,1 0 1 0 0,0 0 0 0 0,0 1-1 0 0,0-1 1 0 0,1 0 0 0 0,-1 1-1 0 0,1-1 1 0 0,0 0-1 0 0,0 1 1 0 0,0-1 0 0 0,0 1-1 0 0,0-1 1 0 0,1 0 0 0 0,0 1-1 0 0,-1-1 1 0 0,1 0 0 0 0,0 0-1 0 0,1 1 1 0 0,-1-1 0 0 0,1 0-1 0 0,-1 0 1 0 0,1 0 0 0 0,0-1-1 0 0,0 1 1 0 0,0 0-1 0 0,0-1 1 0 0,1 1 0 0 0,-1-1-1 0 0,1 0 1 0 0,0 0 0 0 0,-1 0-1 0 0,1 0 1 0 0,0 0 0 0 0,0 0-1 0 0,0-1 1 0 0,0 0 0 0 0,0 1-1 0 0,1-1 1 0 0,2 0-9 0 0,141 26 387 0 0,-121-27-374 0 0,0-1 1 0 0,-1-1 0 0 0,1-2 0 0 0,-1 0 0 0 0,0-2-1 0 0,0 0 1 0 0,-1-2 0 0 0,1-1 0 0 0,9-6-14 0 0,-26 13-9 0 0,-1-1 0 0 0,1 0 0 0 0,-1 0 0 0 0,0 0 1 0 0,0-1-1 0 0,0-1 0 0 0,-1 1 0 0 0,1-1 0 0 0,-1 0 1 0 0,0 0-1 0 0,-1-1 0 0 0,1 0 0 0 0,-1 0 0 0 0,0 0 1 0 0,0 0-1 0 0,-1-1 0 0 0,0 0 0 0 0,0 0 0 0 0,-1 0 1 0 0,0-1-1 0 0,0 1 0 0 0,0-1 0 0 0,-1 1 0 0 0,0-5 9 0 0,-3 5-9 0 0,0 1 0 0 0,-1-1 0 0 0,0 0-1 0 0,0 0 1 0 0,0 1 0 0 0,-1-1 0 0 0,0 1-1 0 0,-1 0 1 0 0,1 0 0 0 0,-1 0 0 0 0,0 0-1 0 0,-1 0 1 0 0,1 1 0 0 0,-1 0 0 0 0,0 0-1 0 0,0 0 1 0 0,-1 1 0 0 0,0 0 0 0 0,1 0-1 0 0,-1 0 1 0 0,-1 1 0 0 0,-1-1 9 0 0,-147-64-211 0 0,84 44-2414 0 0,70 24 1854 0 0,1 0 36 0 0</inkml:trace>
  <inkml:trace contextRef="#ctx0" brushRef="#br0" timeOffset="1302.339">1451 221 1844 0 0,'42'46'2548'0'0,"260"324"-551"0"0,-268-347 672 0 0,21-291-2085 0 0,70-69-2803 0 0,-122 335 1340 0 0,-2 2-2911 0 0,-1 0 2624 0 0</inkml:trace>
  <inkml:trace contextRef="#ctx0" brushRef="#br0" timeOffset="2260.427">2397 393 916 0 0,'6'-3'258'0'0,"0"-1"0"0"0,-1 0 1 0 0,1 0-1 0 0,-1 0 0 0 0,0 0 0 0 0,0-1 0 0 0,0 0 1 0 0,-1 0-1 0 0,1 0 0 0 0,-1 0 0 0 0,-1-1 0 0 0,1 1 1 0 0,-1-1-1 0 0,0 0 0 0 0,0 0 0 0 0,-1-1 0 0 0,1-1-258 0 0,0 2 50 0 0,-1 0 0 0 0,-1 0-1 0 0,1 0 1 0 0,-1 0 0 0 0,0-1-1 0 0,0 1 1 0 0,-1 0 0 0 0,0-1-1 0 0,0 1 1 0 0,0 0 0 0 0,-1-1-1 0 0,0 1 1 0 0,0 0 0 0 0,-1 0-1 0 0,1-1 1 0 0,-1 1-1 0 0,-1 0 1 0 0,1 1 0 0 0,-1-1-1 0 0,0 0 1 0 0,0 1 0 0 0,-1 0-1 0 0,0-1 1 0 0,0 2 0 0 0,0-1-1 0 0,0 0 1 0 0,-2 0-50 0 0,0 0 15 0 0,0 1 0 0 0,-1 1 0 0 0,1-1 0 0 0,-1 1 1 0 0,1 1-1 0 0,-1-1 0 0 0,0 1 0 0 0,0 0 0 0 0,0 0 0 0 0,-1 1 0 0 0,1 0 1 0 0,0 0-1 0 0,-1 1 0 0 0,1 0 0 0 0,0 0 0 0 0,0 1 0 0 0,-1 0 0 0 0,1 0 1 0 0,0 1-1 0 0,0 0 0 0 0,0 0 0 0 0,0 0 0 0 0,0 1 0 0 0,1 0 0 0 0,-1 1 0 0 0,1-1 1 0 0,0 1-1 0 0,0 0 0 0 0,0 1 0 0 0,-1 0-15 0 0,-13 12 27 0 0,1 0 0 0 0,0 0 0 0 0,1 2-1 0 0,1 1 1 0 0,1 0 0 0 0,0 1 0 0 0,-11 22-27 0 0,15-24-1 0 0,2 2 0 0 0,0-1 1 0 0,1 1-1 0 0,1 1 0 0 0,1-1 0 0 0,1 2 0 0 0,1-1 1 0 0,1 0-1 0 0,1 1 0 0 0,1 0 0 0 0,1 2 1 0 0,1-18 10 0 0,1 0-1 0 0,0-1 0 0 0,0 1 0 0 0,1-1 1 0 0,-1 1-1 0 0,1-1 0 0 0,1 1 0 0 0,-1-1 0 0 0,1 0 1 0 0,0 0-1 0 0,0 0 0 0 0,1-1 0 0 0,0 1 1 0 0,0-1-1 0 0,0 0 0 0 0,1 0 0 0 0,0 0 1 0 0,0 0-1 0 0,0-1 0 0 0,0 0 0 0 0,0 0 1 0 0,1-1-1 0 0,0 1 0 0 0,0-1 0 0 0,0 0 0 0 0,0-1 1 0 0,1 1-1 0 0,-1-1 0 0 0,0-1 0 0 0,1 1 1 0 0,0-1-1 0 0,-1 0 0 0 0,1-1 0 0 0,1 1-9 0 0,6-2-14 0 0,0 0 0 0 0,-1 0-1 0 0,1-1 1 0 0,-1-1 0 0 0,0 0-1 0 0,0-1 1 0 0,0-1 0 0 0,0 0-1 0 0,-1 0 1 0 0,1-1 0 0 0,-1-1-1 0 0,-1 0 1 0 0,0-1 0 0 0,0 0-1 0 0,0-1 1 0 0,-1 0 0 0 0,0 0-1 0 0,-1-1 1 0 0,0 0 0 0 0,0-1-1 0 0,-1 0 1 0 0,-1-1 0 0 0,0 1-1 0 0,0-1 1 0 0,-1 0 0 0 0,0-3 14 0 0,3-11 70 0 0,0 0 1 0 0,-2 0 0 0 0,-1-1 0 0 0,-1 0-1 0 0,-2 0 1 0 0,0 0 0 0 0,-2 0 0 0 0,-1-3-71 0 0,-22-14 339 0 0,26 65-479 0 0,1 0 0 0 0,0-1 0 0 0,1 0-1 0 0,2 0 1 0 0,0-1 0 0 0,1 1 0 0 0,0-2 0 0 0,2 0 0 0 0,0 0-1 0 0,1 0 1 0 0,1-2 0 0 0,1 0 0 0 0,0 0 0 0 0,9 7 140 0 0,21 30-2264 0 0,-33-38 1068 0 0,-2-3-184 0 0</inkml:trace>
  <inkml:trace contextRef="#ctx0" brushRef="#br0" timeOffset="2805.998">2596 249 1016 0 0,'49'15'2512'0'0,"-31"-6"-2386"0"0,-1 0 1 0 0,0 0-1 0 0,0 2 0 0 0,-1 0 0 0 0,-1 1 0 0 0,0 1 0 0 0,0 0 0 0 0,-2 1 0 0 0,1 0 0 0 0,-2 1 1 0 0,0 1-1 0 0,-1 0 0 0 0,0 0 0 0 0,-2 1 0 0 0,0 1 0 0 0,0-1 0 0 0,-2 1 0 0 0,0 1 0 0 0,-1-1 1 0 0,-1 2-127 0 0,-5-15 83 0 0,0 0 0 0 0,0 0 0 0 0,-1-1 0 0 0,1 1 0 0 0,-1 0 0 0 0,-1-1 0 0 0,1 1 0 0 0,0-1 0 0 0,-1 1 0 0 0,0-1 0 0 0,0 0 0 0 0,0 0 0 0 0,-1 0 0 0 0,1 0 0 0 0,-1 0 0 0 0,0 0 0 0 0,0-1 0 0 0,0 1 0 0 0,-1-1 0 0 0,1 0 0 0 0,-1 0 0 0 0,0 0 0 0 0,0 0 0 0 0,0-1 0 0 0,0 0 0 0 0,0 1 0 0 0,-1-2 0 0 0,1 1 0 0 0,-1 0 0 0 0,1-1-83 0 0,3-1 238 0 0,-12-6 42 0 0,9-6-351 0 0,1 0 0 0 0,0 0 1 0 0,2-1-1 0 0,-1 1 0 0 0,1-1 0 0 0,1 1 1 0 0,0-1-1 0 0,1 0 0 0 0,0 1 1 0 0,1-1-1 0 0,1 1 0 0 0,0 0 0 0 0,0 0 1 0 0,1 0-1 0 0,1 0 0 0 0,0 1 0 0 0,0-1 1 0 0,1 1-1 0 0,1 0 0 0 0,0 1 0 0 0,0 0 1 0 0,1 0-1 0 0,7-7 71 0 0,98-115-4592 0 0,-95 111 3428 0 0</inkml:trace>
  <inkml:trace contextRef="#ctx0" brushRef="#br0" timeOffset="3239.05">3226 209 1004 0 0,'22'69'2588'0'0,"-21"159"-535"0"0,43-112-1459 0 0,-15-96-673 0 0,-16-24-3195 0 0,-1-13 2012 0 0</inkml:trace>
  <inkml:trace contextRef="#ctx0" brushRef="#br0" timeOffset="3582.455">3226 9 1132 0 0,'-6'36'1838'0'0,"1"-34"1579"0"0,-5-18-1310 0 0,-3-6-1519 0 0,9 20-6791 0 0,4 4 4948 0 0</inkml:trace>
  <inkml:trace contextRef="#ctx0" brushRef="#br0" timeOffset="4387.037">3940 284 1360 0 0,'17'-12'543'0'0,"-10"9"-317"0"0,0-1 0 0 0,0-1 0 0 0,-1 1 0 0 0,1-1 0 0 0,-1 0 0 0 0,0-1-1 0 0,-1 0 1 0 0,1 1 0 0 0,-1-2 0 0 0,0 1 0 0 0,-1-1 0 0 0,1 1 0 0 0,-1-1 0 0 0,-1 0 0 0 0,1-1 0 0 0,-1 1-1 0 0,-1-1 1 0 0,1 1 0 0 0,-1-2-226 0 0,-5 3 37 0 0,0 0-1 0 0,-1 0 0 0 0,0 0 1 0 0,0 1-1 0 0,0 0 0 0 0,-1 0 1 0 0,0 0-1 0 0,0 1 0 0 0,0-1 0 0 0,0 1 1 0 0,-1 0-1 0 0,0 1 0 0 0,0-1 1 0 0,0 1-1 0 0,0 0 0 0 0,0 1 1 0 0,-1-1-1 0 0,1 1 0 0 0,-1 1 1 0 0,1-1-1 0 0,-1 1 0 0 0,0 0 1 0 0,1 1-1 0 0,-1-1 0 0 0,0 1 1 0 0,0 1-1 0 0,-3 0-36 0 0,-7 0 4 0 0,0 1 0 0 0,1 0 1 0 0,-1 1-1 0 0,1 1 0 0 0,0 1 0 0 0,0 1 0 0 0,0 0 0 0 0,1 0 1 0 0,0 2-1 0 0,0 0 0 0 0,1 1 0 0 0,0 0 0 0 0,0 1 1 0 0,1 1-1 0 0,1 0 0 0 0,-1 0 0 0 0,2 1 0 0 0,0 1 1 0 0,0 0-1 0 0,1 1 0 0 0,1 0 0 0 0,0 0 0 0 0,1 1 0 0 0,1 0 1 0 0,0 0-1 0 0,1 1 0 0 0,1 0 0 0 0,0 0 0 0 0,1 0 1 0 0,1 1-1 0 0,0 0 0 0 0,0 15-4 0 0,6-23 13 0 0,0 0 1 0 0,0 0-1 0 0,1 0 1 0 0,1-1-1 0 0,-1 0 1 0 0,1 0-1 0 0,0 0 1 0 0,1-1-1 0 0,0 1 0 0 0,0-1 1 0 0,1-1-1 0 0,0 1 1 0 0,0-1-1 0 0,0 0 1 0 0,1-1-1 0 0,-1 0 1 0 0,2 0-1 0 0,-1-1 0 0 0,0 1 1 0 0,1-2-1 0 0,0 1 1 0 0,0-2-1 0 0,0 1 1 0 0,0-1-1 0 0,0 0 1 0 0,0-1-1 0 0,1 0 0 0 0,-1 0 1 0 0,0-1-1 0 0,1 0 1 0 0,-1-1-1 0 0,0 0 1 0 0,1-1-1 0 0,-1 0 1 0 0,0 0-1 0 0,6-3-13 0 0,1 2-20 0 0,1-1 0 0 0,-1-1-1 0 0,0 0 1 0 0,-1-1 0 0 0,1 0 0 0 0,-1-2-1 0 0,-1 0 1 0 0,1 0 0 0 0,-1-2 0 0 0,-1 1-1 0 0,0-2 1 0 0,0 0 0 0 0,-1 0 0 0 0,0-1 0 0 0,-1-1-1 0 0,-1 0 1 0 0,0 0 0 0 0,0-1 0 0 0,-2-1-1 0 0,1 1 1 0 0,-2-1 0 0 0,0 0 0 0 0,-1-1-1 0 0,-1 0 1 0 0,0 0 0 0 0,0-4 20 0 0,3-61 157 0 0,-8 80-183 0 0,0-16 192 0 0,0 15-153 0 0,9 11-96 0 0,135 194-2869 0 0,-138-192 1824 0 0,-4 0-15 0 0</inkml:trace>
  <inkml:trace contextRef="#ctx0" brushRef="#br0" timeOffset="4869.69">4509 364 1484 0 0,'-6'47'2893'0'0,"-23"-66"-313"0"0,24 6-2489 0 0,0 0 1 0 0,1 0-1 0 0,0-1 0 0 0,1 0 0 0 0,1 1 0 0 0,0-1 1 0 0,1 0-1 0 0,1 0 0 0 0,0 0 0 0 0,1-5-91 0 0,-1 18 12 0 0,2-9-17 0 0,0-1 0 0 0,0 1 0 0 0,1 0 0 0 0,1 1-1 0 0,-1-1 1 0 0,2 1 0 0 0,-1-1 0 0 0,1 1-1 0 0,1 1 1 0 0,0-1 0 0 0,0 1 0 0 0,0 0 0 0 0,1 0-1 0 0,0 1 1 0 0,1 0 0 0 0,0 0 0 0 0,0 0 0 0 0,0 1-1 0 0,1 1 1 0 0,0-1 0 0 0,0 1 0 0 0,0 1-1 0 0,1 0 1 0 0,-1 0 0 0 0,1 1 0 0 0,0 0 0 0 0,0 1-1 0 0,4-1 6 0 0,-10 2-2 0 0,1 1 0 0 0,0-1 0 0 0,0 1 0 0 0,0-1 0 0 0,-1 1 0 0 0,1 1 0 0 0,0-1 0 0 0,0 1 0 0 0,0 0-1 0 0,-1 0 1 0 0,1 0 0 0 0,-1 1 0 0 0,1-1 0 0 0,-1 1 0 0 0,1 0 0 0 0,-1 1 0 0 0,0-1 0 0 0,0 1 0 0 0,0-1 0 0 0,0 1 0 0 0,0 1-1 0 0,-1-1 1 0 0,0 0 0 0 0,1 1 0 0 0,-1 0 0 0 0,0-1 0 0 0,-1 1 0 0 0,1 0 0 0 0,-1 1 0 0 0,0-1 0 0 0,0 0 0 0 0,0 1-1 0 0,0-1 1 0 0,-1 1 0 0 0,0 0 0 0 0,1 1 2 0 0,17 181-5 0 0,-19-185 9 0 0,-17 72 76 0 0,0 6-2913 0 0,14-79 376 0 0,4-2 1244 0 0</inkml:trace>
  <inkml:trace contextRef="#ctx0" brushRef="#br0" timeOffset="5149.851">5286 1 1424 0 0,'-13'5'174'0'0,"0"0"1"0"0,0 0-1 0 0,1 2 0 0 0,0-1 0 0 0,0 2 0 0 0,0-1 1 0 0,1 2-1 0 0,0 0 0 0 0,1 0 0 0 0,0 0 1 0 0,0 2-1 0 0,1-1 0 0 0,0 1 0 0 0,1 0 0 0 0,0 1 1 0 0,1 0-1 0 0,0 0 0 0 0,1 1 0 0 0,1 0 1 0 0,0 0-1 0 0,0 0 0 0 0,1 0 0 0 0,1 4-174 0 0,2-11 25 0 0,0 1-1 0 0,1-1 1 0 0,1 1 0 0 0,-1-1-1 0 0,1 1 1 0 0,0-1 0 0 0,0 0-1 0 0,1 1 1 0 0,-1-1-1 0 0,1 0 1 0 0,1 0 0 0 0,-1 0-1 0 0,1 0 1 0 0,1 0-1 0 0,-1-1 1 0 0,1 1 0 0 0,-1-1-1 0 0,1 0 1 0 0,1 0 0 0 0,-1 0-1 0 0,1-1 1 0 0,0 0-1 0 0,0 0 1 0 0,0 0 0 0 0,1 0-1 0 0,-1-1 1 0 0,1 0 0 0 0,3 2-25 0 0,-2-2-177 0 0,1 1 0 0 0,-1-2 0 0 0,0 1 0 0 0,1-1 0 0 0,0 0 0 0 0,0 0 0 0 0,0-1 0 0 0,-1 0 0 0 0,1 0 0 0 0,0-1 1 0 0,0 0-1 0 0,0-1 0 0 0,0 1 0 0 0,0-2 0 0 0,6 0 177 0 0,27-13-840 0 0,-10 3 33 0 0</inkml:trace>
  <inkml:trace contextRef="#ctx0" brushRef="#br0" timeOffset="5584.571">5496 381 1148 0 0,'11'-2'283'0'0,"-1"-1"0"0"0,1-1 0 0 0,-1 0 0 0 0,0 0 0 0 0,0-1-1 0 0,0 0 1 0 0,-1 0 0 0 0,0-1 0 0 0,0-1 0 0 0,0 1 0 0 0,-1-2 0 0 0,5-3-283 0 0,1-1 341 0 0,-8 8-288 0 0,-1-1 0 0 0,0 0 0 0 0,0 0 0 0 0,0 0 0 0 0,-1-1 0 0 0,1 1 0 0 0,-1-1 0 0 0,-1 0 0 0 0,1-1 0 0 0,-1 1 0 0 0,0 0 0 0 0,0-1 0 0 0,-1 0 0 0 0,0 0 0 0 0,0 1-1 0 0,-1-1 1 0 0,0 0 0 0 0,0-1 0 0 0,0 1 0 0 0,-1 0-53 0 0,-3 3 4 0 0,0 0-1 0 0,0 0 1 0 0,0 0 0 0 0,-1 1-1 0 0,1-1 1 0 0,-1 1 0 0 0,0 0-1 0 0,0 0 1 0 0,0 0 0 0 0,0 1-1 0 0,-1-1 1 0 0,1 1-1 0 0,-1 0 1 0 0,0 1 0 0 0,1-1-1 0 0,-1 1 1 0 0,0-1 0 0 0,0 2-1 0 0,0-1 1 0 0,0 0-1 0 0,0 1 1 0 0,0 0 0 0 0,0 0-1 0 0,0 0 1 0 0,0 1 0 0 0,0 0-1 0 0,0 0-3 0 0,-10 0 41 0 0,1 0 0 0 0,0 1 0 0 0,0 1 0 0 0,0 0 0 0 0,1 1-1 0 0,-1 1 1 0 0,1 0 0 0 0,0 0 0 0 0,0 1 0 0 0,0 1 0 0 0,1 1 0 0 0,0-1 0 0 0,1 2 0 0 0,-1 0-1 0 0,2 0 1 0 0,-1 1 0 0 0,1 0 0 0 0,1 0 0 0 0,0 1 0 0 0,0 1 0 0 0,1 0 0 0 0,1 0-1 0 0,0 0 1 0 0,1 1 0 0 0,0 0 0 0 0,0 0 0 0 0,2 1 0 0 0,0-1 0 0 0,0 3-41 0 0,3-11 18 0 0,1 1 1 0 0,-1 0 0 0 0,2-1-1 0 0,-1 1 1 0 0,0-1 0 0 0,1 1-1 0 0,0-1 1 0 0,0 1-1 0 0,1-1 1 0 0,0 1 0 0 0,0-1-1 0 0,0 0 1 0 0,0 0 0 0 0,1 0-1 0 0,0 0 1 0 0,0-1 0 0 0,0 1-1 0 0,1-1 1 0 0,-1 1 0 0 0,1-1-1 0 0,0 0 1 0 0,0-1-1 0 0,1 1 1 0 0,-1-1 0 0 0,1 0-1 0 0,-1 0 1 0 0,1 0 0 0 0,0 0-1 0 0,0-1 1 0 0,5 2-19 0 0,4 1-239 0 0,0 0 1 0 0,0-1-1 0 0,0-1 0 0 0,1 0 1 0 0,-1-1-1 0 0,1 0 1 0 0,0-1-1 0 0,-1-1 0 0 0,1 0 1 0 0,0-2-1 0 0,-1 1 0 0 0,1-1 239 0 0,59-17-1364 0 0,-18 0-18 0 0</inkml:trace>
  <inkml:trace contextRef="#ctx0" brushRef="#br0" timeOffset="6844.861">516 1196 904 0 0,'-17'-2'2379'0'0,"133"16"-1972"0"0,-63-4-312 0 0,0-2 0 0 0,1-3 1 0 0,0-2-1 0 0,0-2 0 0 0,41-5-95 0 0,156-29 124 0 0,-1-10-1 0 0,-2-11 0 0 0,39-24-123 0 0,245-39 351 0 0,-181 100-767 0 0,-266 17 530 0 0,93 15-7 0 0,42-34 32 0 0,487-115 414 0 0,-419 122-601 0 0,17 31 226 0 0,-31-51-344 0 0,1 11 1 0 0,8 12 165 0 0,-134 26 161 0 0,12-11-309 0 0,-135-18-1802 0 0,-19 6 636 0 0</inkml:trace>
  <inkml:trace contextRef="#ctx0" brushRef="#br0" timeOffset="7201.958">6140 99 1108 0 0,'40'-16'4055'0'0,"-9"-12"-253"0"0,-43 33-10254 0 0,8-2 5163 0 0</inkml:trace>
  <inkml:trace contextRef="#ctx0" brushRef="#br0" timeOffset="7451.653">6145 499 988 0 0,'0'7'924'0'0,"0"-2"-64"0"0,2-2-44 0 0,0 2-88 0 0,-1-3-156 0 0,-1 3-52 0 0,2-2-43 0 0,-2-3-25 0 0,0 4-172 0 0,0-3-140 0 0,0-1-128 0 0,2 0-4 0 0,-2-1-824 0 0,2-1 67 0 0,-1 0 61 0 0,-2-1 52 0 0,-1 0-816 0 0,0-2-36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3:4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452 251 1048 0 0,'3'-2'143'0'0,"0"0"0"0"0,0 0 0 0 0,0-1 0 0 0,0 1 0 0 0,-1-1 0 0 0,1 0 1 0 0,-1 1-1 0 0,1-1 0 0 0,-1 0 0 0 0,0 0 0 0 0,-1-1 0 0 0,1 1 0 0 0,0 0 0 0 0,-1-1 0 0 0,0 1 0 0 0,1-1 0 0 0,-1 1 0 0 0,-1-1 0 0 0,1 1 0 0 0,-1-1 0 0 0,1 0 0 0 0,-1 1 1 0 0,0-1-1 0 0,0 0 0 0 0,0 0 0 0 0,-1 1 0 0 0,0-1 0 0 0,1 1 0 0 0,-1-1 0 0 0,0 0 0 0 0,-1 1 0 0 0,1 0 0 0 0,-1-1 0 0 0,1 1 0 0 0,-1 0 0 0 0,0 0 0 0 0,0-1-143 0 0,-98-98 604 0 0,91 98-585 0 0,0 0 0 0 0,0 0-1 0 0,0 1 1 0 0,-1 0 0 0 0,1 1-1 0 0,-1 0 1 0 0,0 1 0 0 0,0 0 0 0 0,1 0-1 0 0,-1 1 1 0 0,0 0 0 0 0,0 1-1 0 0,0 0 1 0 0,1 0 0 0 0,-1 1-1 0 0,0 1 1 0 0,1-1 0 0 0,0 2-1 0 0,-1-1 1 0 0,1 1 0 0 0,1 0-1 0 0,-1 1 1 0 0,1 0 0 0 0,-1 1 0 0 0,1 0-1 0 0,1 0 1 0 0,-1 0 0 0 0,1 1-1 0 0,0 0 1 0 0,1 1 0 0 0,0-1-1 0 0,-2 4-18 0 0,-4 10 82 0 0,0 0 0 0 0,2 0-1 0 0,0 1 1 0 0,1 0 0 0 0,2 1-1 0 0,0 0 1 0 0,1 0 0 0 0,2 0-1 0 0,0 1 1 0 0,1 0 0 0 0,2 0-1 0 0,0 16-81 0 0,1-33 29 0 0,0-1 0 0 0,1 1-1 0 0,-1-1 1 0 0,1 1-1 0 0,0-1 1 0 0,1 0-1 0 0,-1 1 1 0 0,1-1-1 0 0,1 0 1 0 0,-1 0 0 0 0,1 0-1 0 0,0 0 1 0 0,0-1-1 0 0,1 1 1 0 0,-1-1-1 0 0,1 0 1 0 0,1 0-1 0 0,-1 0 1 0 0,1 0 0 0 0,-1-1-1 0 0,1 0 1 0 0,1 0-1 0 0,-1 0 1 0 0,0-1-1 0 0,1 0 1 0 0,0 0-1 0 0,0 0 1 0 0,0 0 0 0 0,0-1-1 0 0,0 0 1 0 0,0-1-1 0 0,1 1 1 0 0,-1-1-1 0 0,1 0 1 0 0,4-1-29 0 0,0 0 25 0 0,0 0 1 0 0,0-2-1 0 0,0 1 1 0 0,0-1-1 0 0,0-1 1 0 0,0 0-1 0 0,-1 0 1 0 0,1-1-1 0 0,-1-1 1 0 0,0 0 0 0 0,0 0-1 0 0,-1-1 1 0 0,1 0-1 0 0,-1-1 1 0 0,0 1-1 0 0,-1-2 1 0 0,0 1-1 0 0,0-1 1 0 0,-1-1-1 0 0,0 1 1 0 0,0-1-1 0 0,-1-1 1 0 0,0 1-1 0 0,-1-1 1 0 0,0 0-1 0 0,0 0 1 0 0,-1 0-1 0 0,0-1 1 0 0,-1 0-1 0 0,2-10-25 0 0,-5 22 7 0 0,1 0 0 0 0,-1-1 0 0 0,1 1-1 0 0,-1 0 1 0 0,1 0 0 0 0,-1 0 0 0 0,1-1-1 0 0,-1 1 1 0 0,1 0 0 0 0,0-1 0 0 0,-1 1-1 0 0,1-1 1 0 0,0 1 0 0 0,0-1 0 0 0,-1 1 0 0 0,1-1-1 0 0,0 1 1 0 0,0-1 0 0 0,0 0 0 0 0,0 1-1 0 0,0-1 1 0 0,0 0 0 0 0,-1 0 0 0 0,1 0-1 0 0,0 0 1 0 0,0 0 0 0 0,0 0 0 0 0,0 0 0 0 0,0 0-1 0 0,0 0 1 0 0,0 0 0 0 0,0 0 0 0 0,0 0-1 0 0,0-1 1 0 0,-1 1 0 0 0,1 0 0 0 0,0-1-1 0 0,0 1 1 0 0,0-1 0 0 0,0 1 0 0 0,-1-1-1 0 0,1 1 1 0 0,0-1 0 0 0,-1 0 0 0 0,1 1 0 0 0,0-1-1 0 0,-1 0 1 0 0,1 1 0 0 0,-1-1 0 0 0,1 0-1 0 0,-1 0 1 0 0,1 1 0 0 0,-1-1 0 0 0,0 0-1 0 0,1-1-6 0 0,18 30-157 0 0,92 71-1574 0 0,23-32-4634 0 0,-115-63 4946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3:4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103 217 1624 0 0,'-4'48'3165'0'0,"0"-29"-2977"0"0,2 0 0 0 0,1 1 0 0 0,0-1 0 0 0,1 1 0 0 0,1-1 0 0 0,1 0 0 0 0,1 1 0 0 0,0-1 0 0 0,2 0 0 0 0,0 0 0 0 0,2 1-188 0 0,-5-10 31 0 0,1 0-1 0 0,1-1 1 0 0,0 1 0 0 0,0-1 0 0 0,0 0 0 0 0,2 0 0 0 0,-1-1 0 0 0,1 1 0 0 0,0-1 0 0 0,0 0 0 0 0,1-1 0 0 0,0 0 0 0 0,3 3-31 0 0,-3-18-3969 0 0,-14-7 2599 0 0</inkml:trace>
  <inkml:trace contextRef="#ctx0" brushRef="#br0" timeOffset="373.189">1 27 1964 0 0,'0'-4'5338'0'0,"0"-5"-1520"0"0,7-4-278 0 0,11 18-7068 0 0,64 87-4691 0 0,-68-71 7062 0 0</inkml:trace>
  <inkml:trace contextRef="#ctx0" brushRef="#br0" timeOffset="978.022">346 514 1280 0 0,'18'43'4334'0'0,"-4"-59"-1390"0"0,21-46-3012 0 0,-24 42 325 0 0,8-12-297 0 0,2 0-94 0 0,-2 0 0 0 0,-1-2 0 0 0,-2 0 0 0 0,-1-1 0 0 0,-1-1 0 0 0,-2 0 0 0 0,-2-1 0 0 0,-1-4 134 0 0,66 97-566 0 0,-20-10 573 0 0,139 146 1144 0 0,-190-188-1111 0 0,-1 1-1 0 0,0 0 0 0 0,-1 0 1 0 0,1 0-1 0 0,-1 0 0 0 0,0 1 0 0 0,0-1 1 0 0,0 0-1 0 0,-1 1 0 0 0,0 0 1 0 0,0-1-1 0 0,-1 1 0 0 0,1 0 0 0 0,-1-1 1 0 0,0 1-1 0 0,-1 0 0 0 0,1-1 1 0 0,-1 1-1 0 0,0-1 0 0 0,-1 1 1 0 0,1-1-1 0 0,-1 1 0 0 0,0-1 0 0 0,-1 0 1 0 0,1 0-1 0 0,-1 0 0 0 0,0 0 1 0 0,0 0-1 0 0,0-1 0 0 0,-1 1 0 0 0,0-1 1 0 0,0 0-1 0 0,0 0 0 0 0,0 0 1 0 0,-1 0-40 0 0,-5 4-325 0 0,0 1 1 0 0,-1-2-1 0 0,0 1 1 0 0,0-1 0 0 0,-1-1-1 0 0,0 0 1 0 0,0-1-1 0 0,0 0 1 0 0,-1-1 0 0 0,0 0-1 0 0,1-1 1 0 0,-1 0 0 0 0,0-1-1 0 0,-13 0 325 0 0,-24-29-2427 0 0,31 4 1261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3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27 121 1756 0 0,'26'9'4970'0'0,"12"46"-4647"0"0,-23-31 59 0 0,65 67-877 0 0,-38-71-3511 0 0,-36-19 2668 0 0</inkml:trace>
  <inkml:trace contextRef="#ctx0" brushRef="#br0" timeOffset="231.695">417 82 1088 0 0,'-6'9'4426'0'0,"-122"196"-1586"0"0,-23 153-3349 0 0,146-350 117 0 0,-1-1 0 0 0,0 1-1 0 0,0-1 1 0 0,0-1 0 0 0,-1 1 0 0 0,0-1 0 0 0,0 0 0 0 0,0 0 0 0 0,-1-1 0 0 0,0 0 0 0 0,0-1 0 0 0,0 0 0 0 0,-4 2 392 0 0,-18 4-1264 0 0</inkml:trace>
  <inkml:trace contextRef="#ctx0" brushRef="#br0" timeOffset="1131.972">664 22 1900 0 0,'35'-21'4331'0'0,"60"62"-3230"0"0,-78-22-931 0 0,-1 1 0 0 0,0 0 0 0 0,-2 1-1 0 0,0 1 1 0 0,-2 0 0 0 0,0 1 0 0 0,-1 1 0 0 0,-2-1 0 0 0,0 2-1 0 0,-2-1 1 0 0,0 1 0 0 0,-2 0 0 0 0,-1 0 0 0 0,-1 1 0 0 0,-1-1 0 0 0,-1 24-170 0 0,-1-34 72 0 0,0-1 1 0 0,-1 0 0 0 0,-1 0-1 0 0,0 0 1 0 0,-1 0 0 0 0,0 0-1 0 0,-1-1 1 0 0,-1 1 0 0 0,0-1 0 0 0,-7 12-73 0 0,6-12 65 0 0,-7 15-45 0 0,-2 0 1 0 0,-1-1-1 0 0,-1-1 0 0 0,-2 0 0 0 0,0-2 0 0 0,-1 0 0 0 0,-2-1 0 0 0,0-1 0 0 0,-2-1-20 0 0,-146 98-3548 0 0,165-115 3276 0 0,-77 12-3549 0 0,42-27 2611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1:4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1112 0 0,'16'-3'1654'0'0,"16"-45"756"0"0,-19 29-1243 0 0,-15 23-5420 0 0,0-5 3127 0 0</inkml:trace>
  <inkml:trace contextRef="#ctx0" brushRef="#br0" timeOffset="2677.993">100 53 1184 0 0,'0'0'323'0'0,"4"-23"952"0"0,18-7-913 0 0,-2 264 506 0 0,38 72-394 0 0,-41-241 1525 0 0,-17-65-1907 0 0,16-27 1082 0 0,-18 19-1176 0 0,0-1 0 0 0,0 1 0 0 0,1-1 0 0 0,1 1 0 0 0,-1-1-1 0 0,2 1 1 0 0,-1-1 0 0 0,1 0 0 0 0,0 1 0 0 0,1-1 0 0 0,0 1 0 0 0,0 0-1 0 0,2-4 3 0 0,-3 6 17 0 0,2-5-24 0 0,1 0 0 0 0,0 0 0 0 0,1 1 0 0 0,0-1 1 0 0,0 1-1 0 0,1 0 0 0 0,0 0 0 0 0,1 1 0 0 0,0 0 0 0 0,1 0 0 0 0,0 1 0 0 0,0 0 0 0 0,0 0 1 0 0,1 1-1 0 0,1 0 0 0 0,-1 0 0 0 0,1 1 0 0 0,0 0 0 0 0,0 1 0 0 0,1 0 0 0 0,0 1 0 0 0,-1 0 1 0 0,1 1-1 0 0,1 0 0 0 0,-1 0 0 0 0,0 2 0 0 0,3-1 7 0 0,-8 3-2 0 0,1 0 0 0 0,-1 0-1 0 0,1 0 1 0 0,-1 1 0 0 0,0 0-1 0 0,0 1 1 0 0,0-1 0 0 0,0 1 0 0 0,0 0-1 0 0,-1 1 1 0 0,1-1 0 0 0,-1 1 0 0 0,0 0-1 0 0,0 1 1 0 0,-1-1 0 0 0,1 1 0 0 0,-1 0-1 0 0,0 0 1 0 0,0 0 0 0 0,0 0 0 0 0,-1 1-1 0 0,0 0 1 0 0,0-1 0 0 0,0 1 0 0 0,-1 1-1 0 0,0-1 1 0 0,0 0 0 0 0,0 0 0 0 0,-1 1-1 0 0,0-1 1 0 0,0 1 0 0 0,-1-1 0 0 0,0 1-1 0 0,0 2 3 0 0,-2 3 6 0 0,-1 0 0 0 0,0 1 0 0 0,-1-1 0 0 0,0 0-1 0 0,-1-1 1 0 0,0 1 0 0 0,-1-1 0 0 0,0 0 0 0 0,-1 0 0 0 0,0-1-1 0 0,-1 0 1 0 0,0 0 0 0 0,0-1 0 0 0,-1 0 0 0 0,0 0 0 0 0,-1-1-1 0 0,0 0 1 0 0,0-1 0 0 0,-1 0 0 0 0,0-1 0 0 0,0 0 0 0 0,0 0-1 0 0,-1-2 1 0 0,0 1 0 0 0,0-1 0 0 0,0-1 0 0 0,0 0 0 0 0,-1-1-1 0 0,1 0 1 0 0,-1-1 0 0 0,-10 0-6 0 0,21-1-89 0 0,-1 0 0 0 0,0 0 1 0 0,1-1-1 0 0,-1 1 0 0 0,1-1 0 0 0,-1 1 0 0 0,1-1 1 0 0,0 0-1 0 0,-1 0 0 0 0,1 0 0 0 0,0 0 0 0 0,-1 0 1 0 0,1 0-1 0 0,0-1 0 0 0,0 1 0 0 0,0-1 0 0 0,0 1 1 0 0,0-1-1 0 0,1 0 0 0 0,-1 0 0 0 0,0 0 0 0 0,1 0 1 0 0,-1 0-1 0 0,1 0 0 0 0,0-1 0 0 0,0 1 0 0 0,0 0 1 0 0,0 0-1 0 0,0-1 0 0 0,0 1 0 0 0,1-1 0 0 0,-1 1 1 0 0,1-1-1 0 0,0 1 0 0 0,-1-1 0 0 0,1 1 0 0 0,0-1 1 0 0,1 1-1 0 0,-1-1 0 0 0,0 1 0 0 0,1-1 0 0 0,-1 1 1 0 0,1-1-1 0 0,0 1 0 0 0,0-1 0 0 0,0 1 0 0 0,0 0 0 0 0,0 0 1 0 0,1-1-1 0 0,-1 1 0 0 0,0 0 0 0 0,2 0 89 0 0,12-26-1216 0 0</inkml:trace>
  <inkml:trace contextRef="#ctx0" brushRef="#br0" timeOffset="3778.863">722 480 1184 0 0,'0'0'427'0'0,"0"0"-142"0"0,0 0-5 0 0,0 0 54 0 0,0 0-80 0 0,0 0-135 0 0,0 0 66 0 0,0 0 64 0 0,0 0-16 0 0,0 0-71 0 0,0 0-37 0 0,0 0 3 0 0,0 0-81 0 0,0 0-9 0 0,0 0-12 0 0,0 0-4 0 0,0 0 58 0 0,0 0 30 0 0,0 0-40 0 0,0 0-60 0 0,0 0 8 0 0,0 0-18 0 0,0 0 45 0 0,0 0 7 0 0,0 0-8 0 0,0 0-18 0 0,0 0-35 0 0,0 0 30 0 0,0 0-8 0 0,0 0 27 0 0,0 0-4 0 0,0 0-12 0 0,0 0 8 0 0,0 0 5 0 0,0 0-4 0 0,0 0-1 0 0,0 0-1 0 0,0 0-6 0 0,0 0-1 0 0,0 0-4 0 0,0 0-4 0 0,0 0-1 0 0,0 0 4 0 0,0 0 36 0 0,0 0 12 0 0,0 0-4 0 0,0 0 2 0 0,0 0 24 0 0,0 0-25 0 0,0 0-17 0 0,0 0 10 0 0,0 0-19 0 0,0 0-101 0 0,0 0-23 0 0,0 0 14 0 0,0 0 51 0 0,0 0 29 0 0,5 1-46 0 0,32 2 48 0 0,0-2 0 0 0,0-2 0 0 0,0-1 0 0 0,-1-1 0 0 0,1-3-1 0 0,-1-1 1 0 0,0-1 0 0 0,0-2 0 0 0,-1-2 0 0 0,-1-1 0 0 0,0-1 0 0 0,1-3-10 0 0,-31 16 19 0 0,0-1 0 0 0,-1 1 0 0 0,1-1 0 0 0,-1 1 1 0 0,1-1-1 0 0,-1-1 0 0 0,0 1 0 0 0,0 0 0 0 0,0-1 0 0 0,0 1 1 0 0,0-1-1 0 0,0 0 0 0 0,-1 0 0 0 0,0 0 0 0 0,1 0 0 0 0,-1-1 0 0 0,0 1 1 0 0,0 0-1 0 0,-1-1 0 0 0,1 0 0 0 0,-1 1 0 0 0,1-2-19 0 0,-2 3 111 0 0,-5-1-6 0 0,-8-3-107 0 0,1 0-1 0 0,-2 1 1 0 0,1 0-1 0 0,0 2 1 0 0,-1-1-1 0 0,0 2 1 0 0,0-1-1 0 0,0 2 1 0 0,0 0-1 0 0,0 1 1 0 0,0 0-1 0 0,-13 3 3 0 0,0-3 24 0 0,5 1 9 0 0,0 1 0 0 0,0 1 1 0 0,1 0-1 0 0,-1 2 1 0 0,1 1-1 0 0,0 1 1 0 0,0 0-1 0 0,1 2 0 0 0,0 0 1 0 0,0 1-1 0 0,1 1 1 0 0,1 1-1 0 0,0 1 1 0 0,0 0-1 0 0,-11 12-33 0 0,25-20 17 0 0,1 0 1 0 0,-1-1 0 0 0,1 2-1 0 0,0-1 1 0 0,0 0-1 0 0,1 1 1 0 0,0-1-1 0 0,0 1 1 0 0,0 0-1 0 0,0-1 1 0 0,1 1-1 0 0,0 0 1 0 0,0 0-1 0 0,1 0 1 0 0,0 0-1 0 0,0 0 1 0 0,0 3-18 0 0,1-4 12 0 0,0 0 1 0 0,1 0 0 0 0,-1-1-1 0 0,1 1 1 0 0,0-1-1 0 0,0 1 1 0 0,1-1-1 0 0,-1 0 1 0 0,1 0-1 0 0,0 0 1 0 0,0 0-1 0 0,0 0 1 0 0,1-1-1 0 0,-1 1 1 0 0,1-1-1 0 0,0 0 1 0 0,0 0-1 0 0,0 0 1 0 0,0-1-1 0 0,0 1 1 0 0,1-1-1 0 0,-1 0 1 0 0,1-1-1 0 0,-1 1 1 0 0,5 0-13 0 0,126 32-25 0 0,-103-32-536 0 0,1-1 0 0 0,-1-1 0 0 0,0-2 0 0 0,0-1 1 0 0,0-2-1 0 0,0-1 0 0 0,-1-1 0 0 0,4-3 561 0 0,20-5-1193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2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2992 0 0,'0'0'114'0'0,"0"0"-1"0"0,1 0 1 0 0,-1 0 0 0 0,0 0-1 0 0,1 1 1 0 0,-1-1-1 0 0,1 0 1 0 0,-1 0 0 0 0,0-1-1 0 0,1 1 1 0 0,-1 0-1 0 0,0 0 1 0 0,1 0 0 0 0,-1 0-1 0 0,0 0 1 0 0,1 0-1 0 0,-1 0 1 0 0,0-1 0 0 0,1 1-1 0 0,-1 0 1 0 0,0 0-1 0 0,1 0 1 0 0,-1-1 0 0 0,0 1-1 0 0,0 0 1 0 0,1 0-1 0 0,-1-1 1 0 0,0 1-1 0 0,0 0 1 0 0,1-1 0 0 0,-1 1-1 0 0,0 0 1 0 0,0-1-1 0 0,0 1 1 0 0,0 0 0 0 0,0-1-1 0 0,0 1 1 0 0,1 0-1 0 0,-1-1 1 0 0,0 1 0 0 0,0 0-1 0 0,0-1 1 0 0,0 1-1 0 0,0 0 1 0 0,0-1 0 0 0,0 1-1 0 0,0-1 1 0 0,-1 1-114 0 0,202 140 886 0 0,-176-125-1967 0 0,-20-15-4851 0 0,-5-3 4670 0 0</inkml:trace>
  <inkml:trace contextRef="#ctx0" brushRef="#br0" timeOffset="251.561">427 1 1612 0 0,'7'1'4363'0'0,"-21"24"-3454"0"0,-28 33-355 0 0,3 2 1 0 0,3 1-1 0 0,3 2 1 0 0,2 1-1 0 0,-8 29-554 0 0,37-88 28 0 0,-34 85-751 0 0,29-81-286 0 0,6-8-3194 0 0,1-1 3070 0 0</inkml:trace>
  <inkml:trace contextRef="#ctx0" brushRef="#br0" timeOffset="629.389">867 12 1804 0 0,'-242'262'5985'0'0,"240"-260"-5941"0"0,0 0 1 0 0,0 1 0 0 0,0-1-1 0 0,0 0 1 0 0,1 1 0 0 0,-1-1-1 0 0,1 1 1 0 0,0-1 0 0 0,-1 1 0 0 0,1 0-1 0 0,1 0 1 0 0,-1-1 0 0 0,0 1-1 0 0,1 0 1 0 0,-1 0 0 0 0,1 0-1 0 0,0 0 1 0 0,0 0 0 0 0,0 0-1 0 0,0 0 1 0 0,0 0 0 0 0,1-1-1 0 0,0 1 1 0 0,-1 0 0 0 0,1 0-1 0 0,0 0 1 0 0,0-1 0 0 0,0 1 0 0 0,1 0-1 0 0,-1-1 1 0 0,1 1 0 0 0,-1-1-1 0 0,1 0 1 0 0,0 1 0 0 0,0-1-1 0 0,0 0 1 0 0,0 0 0 0 0,0 0-1 0 0,1 0 1 0 0,-1-1 0 0 0,1 1-1 0 0,-1-1 1 0 0,1 1 0 0 0,-1-1-1 0 0,1 0 1 0 0,0 0 0 0 0,0 0 0 0 0,-1 0-1 0 0,1-1 1 0 0,0 1 0 0 0,0-1-1 0 0,2 1-44 0 0,211 51-215 0 0,-100-29-3599 0 0,-100-21 1122 0 0,-16-2 1329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3:4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17 1468 0 0,'3'-1'541'0'0,"-3"2"-421"0"0,0-1-1 0 0,0 0 1 0 0,1 1 0 0 0,-1-1 0 0 0,0 1 0 0 0,0-1 0 0 0,1 0-1 0 0,-1 1 1 0 0,0-1 0 0 0,0 0 0 0 0,1 1 0 0 0,-1-1-1 0 0,1 0 1 0 0,-1 1 0 0 0,0-1 0 0 0,1 0 0 0 0,-1 0 0 0 0,0 1-1 0 0,1-1 1 0 0,-1 0 0 0 0,1 0 0 0 0,-1 0 0 0 0,1 0-1 0 0,-1 0 1 0 0,1 0 0 0 0,-1 0 0 0 0,0 1 0 0 0,1-1-1 0 0,-1 0 1 0 0,1-1 0 0 0,-1 1 0 0 0,1 0 0 0 0,-1 0 0 0 0,1 0-1 0 0,-1 0 1 0 0,1 0 0 0 0,-1 0 0 0 0,0 0 0 0 0,1-1-1 0 0,-1 1 1 0 0,1 0 0 0 0,-1 0 0 0 0,0-1 0 0 0,1 1-120 0 0,-44 57 310 0 0,3 2 1 0 0,2 2-1 0 0,3 2 1 0 0,3 0-1 0 0,3 3 1 0 0,-3 14-311 0 0,-39 50-414 0 0,-3-81-4375 0 0,68-49 3377 0 0,-8 0 123 0 0</inkml:trace>
  <inkml:trace contextRef="#ctx0" brushRef="#br0" timeOffset="280.253">555 92 1532 0 0,'14'-21'7214'0'0,"18"41"-5585"0"0,-17-6-1476 0 0,389 304-1117 0 0,-397-311 426 0 0,29 42-5374 0 0,-36-49 4730 0 0</inkml:trace>
  <inkml:trace contextRef="#ctx0" brushRef="#br0" timeOffset="530.394">1452 427 1256 0 0,'1'10'167'0'0,"-1"-1"0"0"0,0 1 1 0 0,0-1-1 0 0,-1 0 0 0 0,-1 1 0 0 0,1-1 0 0 0,-2 0 0 0 0,1 0 0 0 0,-1 0 0 0 0,0 0 1 0 0,-1 0-1 0 0,0-1 0 0 0,-1 1 0 0 0,0-1 0 0 0,0 0 0 0 0,0-1 0 0 0,-1 1 1 0 0,0-1-1 0 0,-1 0 0 0 0,0-1 0 0 0,0 1 0 0 0,0-1 0 0 0,-1-1 0 0 0,1 0 0 0 0,-1 0 1 0 0,-1 0-1 0 0,1-1 0 0 0,-8 3-167 0 0,-17-32-3816 0 0,23 6 2620 0 0</inkml:trace>
  <inkml:trace contextRef="#ctx0" brushRef="#br0" timeOffset="1430.943">315 1 1108 0 0,'-25'9'398'0'0,"0"2"-1"0"0,2 0 0 0 0,-1 2 1 0 0,2 1-1 0 0,-1 0 1 0 0,2 2-1 0 0,0 1 1 0 0,1 0-1 0 0,-7 10-397 0 0,18-18 104 0 0,1 0-1 0 0,0 0 1 0 0,1 1 0 0 0,0 1-1 0 0,1-1 1 0 0,0 1 0 0 0,0 0-1 0 0,1 0 1 0 0,1 1 0 0 0,0-1-1 0 0,1 1 1 0 0,0 0 0 0 0,0 0 0 0 0,1 0-1 0 0,1 0 1 0 0,0 0 0 0 0,1 1-1 0 0,0-1 1 0 0,1 0 0 0 0,0 1-1 0 0,1-1 1 0 0,1 2-104 0 0,4 9 83 0 0,2 0 0 0 0,0 0 1 0 0,2-1-1 0 0,0 0 0 0 0,1-1 0 0 0,2 0 0 0 0,0-1 1 0 0,1-1-1 0 0,1 0 0 0 0,0-1 0 0 0,2 0 0 0 0,0-2 1 0 0,1 0-1 0 0,0-1 0 0 0,18 9-83 0 0,16 10-384 0 0,2-2 1 0 0,0-3-1 0 0,3-2 1 0 0,0-3-1 0 0,46 12 384 0 0,91 14-3993 0 0,-135-42 2566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3:3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83 976 0 0,'0'-21'1343'0'0,"27"-12"-836"0"0,-58 8 345 0 0,11 23-805 0 0,1 0-1 0 0,0 2 0 0 0,-1 1 0 0 0,1 0 0 0 0,0 1 1 0 0,0 1-1 0 0,0 1 0 0 0,0 1 0 0 0,1 1 0 0 0,-16 6-46 0 0,10-4 76 0 0,12-7-35 0 0,1 1 0 0 0,0 0 0 0 0,0 1 0 0 0,-1 1 0 0 0,2-1 0 0 0,-1 2-1 0 0,0-1 1 0 0,1 2 0 0 0,0-1 0 0 0,0 1 0 0 0,1 1 0 0 0,0 0 0 0 0,0 0-1 0 0,0 1 1 0 0,1 0 0 0 0,0 0 0 0 0,0 1 0 0 0,1 0 0 0 0,1 1 0 0 0,-1-1-1 0 0,1 1 1 0 0,1 1 0 0 0,0-1 0 0 0,0 1 0 0 0,1-1 0 0 0,1 1 0 0 0,0 0-1 0 0,-1 4-40 0 0,60 65 565 0 0,124 38 456 0 0,-101-76-801 0 0,-77-41-221 0 0,1-1 17 0 0,0 1 1 0 0,0-1-1 0 0,0 1 1 0 0,0 0 0 0 0,0 0-1 0 0,0 0 1 0 0,0 0-1 0 0,0 0 1 0 0,0 0-1 0 0,-1 1 1 0 0,1-1 0 0 0,0 1-1 0 0,-1 0 1 0 0,1 0-1 0 0,-1 0 1 0 0,0 0-1 0 0,0 1 1 0 0,0-1 0 0 0,0 0-1 0 0,0 1 1 0 0,0-1-1 0 0,0 1 1 0 0,-1 0-1 0 0,0 0 1 0 0,1 0 0 0 0,-1-1-1 0 0,0 1 1 0 0,0 0-1 0 0,-1 0 1 0 0,1 1-1 0 0,0-1 1 0 0,-1 0 0 0 0,0 0-1 0 0,0 0 1 0 0,0 0-1 0 0,0 0 1 0 0,-1 0-1 0 0,1 0 1 0 0,-1 0-1 0 0,1 0 1 0 0,-1 0 0 0 0,0 0-1 0 0,0 0 1 0 0,-1 0-1 0 0,1 0 1 0 0,-1 0-1 0 0,1-1 1 0 0,-2 3-17 0 0,-11 4-59 0 0,-1-1 0 0 0,1 0 0 0 0,-1-1 0 0 0,-1 0 0 0 0,1-2 0 0 0,-1 0 0 0 0,0 0 0 0 0,0-1 0 0 0,0-1 0 0 0,-1-1-1 0 0,1-1 1 0 0,-1 0 0 0 0,0-1 0 0 0,0 0 59 0 0,11 0-216 0 0,-1 0 0 0 0,1 0-1 0 0,0-1 1 0 0,-1 0 0 0 0,1 0-1 0 0,0 0 1 0 0,-1-1 0 0 0,1 0-1 0 0,0 0 1 0 0,0-1 0 0 0,1 0-1 0 0,-1 0 1 0 0,0 0 0 0 0,1 0 0 0 0,0-1-1 0 0,0 0 1 0 0,0 0 0 0 0,0-1-1 0 0,1 1 1 0 0,-2-2 216 0 0,-7-14-1279 0 0</inkml:trace>
  <inkml:trace contextRef="#ctx0" brushRef="#br0" timeOffset="888.618">596 268 1028 0 0,'0'7'1386'0'0,"1"52"2672"0"0,-1-42-4050 0 0,1-1 1 0 0,1 0-1 0 0,0 1 0 0 0,2-1 1 0 0,-1 0-1 0 0,2 0 0 0 0,0 0 1 0 0,1-1-1 0 0,5 9-8 0 0,-4-17 24 0 0,0 1 1 0 0,1-1-1 0 0,0 0 0 0 0,0-1 0 0 0,1 0 0 0 0,0-1 0 0 0,0 1 0 0 0,0-2 0 0 0,0 1 1 0 0,1-1-1 0 0,0-1 0 0 0,0 0 0 0 0,0 0 0 0 0,0-1 0 0 0,0 0 0 0 0,0 0 1 0 0,1-2-1 0 0,-1 1 0 0 0,1-1 0 0 0,-1-1 0 0 0,0 1 0 0 0,1-2 0 0 0,-1 0 0 0 0,0 0 1 0 0,0-1-1 0 0,0 0 0 0 0,0 0 0 0 0,-1-1 0 0 0,1-1 0 0 0,-1 0 0 0 0,0 0 0 0 0,0 0 1 0 0,-1-1-1 0 0,1-1 0 0 0,-1 1 0 0 0,-1-1 0 0 0,1-1 0 0 0,-1 1 0 0 0,-1-1 1 0 0,1-1-1 0 0,2-4-24 0 0,-5 3-23 0 0,0 0 0 0 0,0 0 0 0 0,-1 0 0 0 0,0 0 0 0 0,-1-1 0 0 0,0 1 0 0 0,-1-1 0 0 0,0 1 0 0 0,-1-1 0 0 0,0 0 0 0 0,-1 1 0 0 0,0-1 0 0 0,0 0 0 0 0,-1 1 0 0 0,0-1 0 0 0,-1 1 0 0 0,-2-4 23 0 0,4 11-6 0 0,1 1 12 0 0,-1 0 1 0 0,1 0-1 0 0,0 1 0 0 0,-1-1 0 0 0,1 0 0 0 0,-1 0 0 0 0,1 0 0 0 0,-1 1 0 0 0,0-1 0 0 0,0 0 1 0 0,0 1-1 0 0,0-1 0 0 0,0 0 0 0 0,0 1 0 0 0,0-1 0 0 0,-1 1 0 0 0,1 0 0 0 0,0-1 1 0 0,-1 1-1 0 0,1 0 0 0 0,-1 0 0 0 0,1 0 0 0 0,-1 0 0 0 0,0 0 0 0 0,1 0 0 0 0,-1 1 0 0 0,0-1 1 0 0,0 1-1 0 0,0-1 0 0 0,1 1 0 0 0,-1-1 0 0 0,0 1 0 0 0,0 0 0 0 0,0 0 0 0 0,0 0 0 0 0,0 0 1 0 0,0 0-1 0 0,0 0-6 0 0,1 1-13 0 0,-3 4 4 0 0,0 0-2 0 0,0 0 0 0 0,0 0 0 0 0,1 1 0 0 0,0-1 0 0 0,0 1 0 0 0,0 0 0 0 0,0 0 0 0 0,1 0 0 0 0,0 0 0 0 0,0 0 0 0 0,1 1 0 0 0,0-1 0 0 0,0 0 0 0 0,1 1 0 0 0,-1-1 0 0 0,1 1 0 0 0,1-1 0 0 0,-1 1 0 0 0,1-1 0 0 0,1 6 11 0 0,5-1-125 0 0,0-1 1 0 0,0-1 0 0 0,1 1-1 0 0,1-1 1 0 0,-1-1-1 0 0,1 1 1 0 0,1-2 0 0 0,-1 1-1 0 0,1-1 1 0 0,1-1 0 0 0,-1 1-1 0 0,1-2 1 0 0,0 0 0 0 0,1 0-1 0 0,-1-1 1 0 0,1 0 0 0 0,0-1-1 0 0,-1 0 1 0 0,2-1-1 0 0,-1-1 1 0 0,0 0 0 0 0,0 0-1 0 0,5-1 125 0 0,4 0-386 0 0</inkml:trace>
  <inkml:trace contextRef="#ctx0" brushRef="#br0" timeOffset="1184.867">1487 343 1756 0 0,'57'-176'1853'0'0,"-56"105"1916"0"0,-1 70-3585 0 0,-3-2-80 0 0,2 3-94 0 0,0-1 0 0 0,0 1 1 0 0,0 0-1 0 0,0-1 0 0 0,0 1 0 0 0,-1 0 1 0 0,1 0-1 0 0,0 0 0 0 0,0 0 0 0 0,0 0 1 0 0,0 1-1 0 0,-1-1 0 0 0,1 0 0 0 0,0 0 0 0 0,0 1 1 0 0,0-1-1 0 0,0 1 0 0 0,0-1 0 0 0,0 1 1 0 0,0-1-1 0 0,0 1 0 0 0,0 0 0 0 0,0-1 1 0 0,0 1-1 0 0,0 0 0 0 0,0 0 0 0 0,1 0 0 0 0,-1 0 1 0 0,0 0-1 0 0,0 0 0 0 0,1 0 0 0 0,-1 0 1 0 0,1 0-1 0 0,-1 0 0 0 0,1 0 0 0 0,-1 0 0 0 0,1 0 1 0 0,0 0-1 0 0,0 0 0 0 0,-1 0 0 0 0,1 1 1 0 0,0-1-1 0 0,0 0 0 0 0,0 0 0 0 0,0 0 1 0 0,0 0-1 0 0,1 1 0 0 0,-1-1 0 0 0,0 0 0 0 0,0 0 1 0 0,1 0-1 0 0,-1 1-10 0 0,-12 92 223 0 0,12-84-170 0 0,-3 40 3 0 0,4-1-1 0 0,1 1 1 0 0,2-1 0 0 0,3 0-1 0 0,3 6-55 0 0,24 111 230 0 0,-17-91-611 0 0,-2 1-1 0 0,-4 0 1 0 0,1 75 381 0 0,-40-151-5032 0 0,18-17 3642 0 0</inkml:trace>
  <inkml:trace contextRef="#ctx0" brushRef="#br0" timeOffset="1588.733">1600 253 1184 0 0,'3'-7'159'0'0,"1"-1"0"0"0,-1 1 1 0 0,1 0-1 0 0,0 0 0 0 0,1 1 0 0 0,0-1 0 0 0,0 1 0 0 0,0 0 0 0 0,1 0 1 0 0,-1 1-1 0 0,2-1 0 0 0,-1 1 0 0 0,0 1 0 0 0,1-1 0 0 0,0 1 0 0 0,0 0 1 0 0,0 1-1 0 0,1 0 0 0 0,-1 0 0 0 0,1 0 0 0 0,-1 1 0 0 0,1 0 0 0 0,8 0-159 0 0,-10 4 28 0 0,1 1 0 0 0,-1 0 0 0 0,0 0-1 0 0,1 1 1 0 0,-1 0 0 0 0,-1 0-1 0 0,1 0 1 0 0,-1 1 0 0 0,1-1-1 0 0,-1 2 1 0 0,-1-1 0 0 0,1 0 0 0 0,-1 1-1 0 0,0 0 1 0 0,0 0 0 0 0,0 0-1 0 0,-1 0 1 0 0,0 1 0 0 0,0-1-1 0 0,-1 1 1 0 0,0 0 0 0 0,0 0 0 0 0,-1 0-1 0 0,1-1 1 0 0,-2 2 0 0 0,1-1-1 0 0,-1 0 1 0 0,0 0 0 0 0,0 0-1 0 0,-1 0 1 0 0,0 0 0 0 0,0 0 0 0 0,-1 4-28 0 0,-2 3-32 0 0,0 0 1 0 0,-1 0-1 0 0,0 0 1 0 0,-1 0-1 0 0,0-1 1 0 0,-2 0-1 0 0,1 0 1 0 0,-1-1-1 0 0,-1 0 1 0 0,0-1-1 0 0,-1 0 1 0 0,0 0-1 0 0,-1-1 1 0 0,0 0-1 0 0,0-1 1 0 0,-1 0 0 0 0,0-1-1 0 0,-1 0 1 0 0,0-1-1 0 0,-1 0 32 0 0,-25-23-2973 0 0,30 6 1697 0 0</inkml:trace>
  <inkml:trace contextRef="#ctx0" brushRef="#br0" timeOffset="1933.809">2038 145 1612 0 0,'4'-2'1085'0'0,"-4"2"-1018"0"0,-1 0 1 0 0,1 1 0 0 0,0-1 0 0 0,0 1-1 0 0,-1-1 1 0 0,1 0 0 0 0,0 1 0 0 0,0-1-1 0 0,0 1 1 0 0,-1-1 0 0 0,1 0 0 0 0,0 1-1 0 0,0-1 1 0 0,0 1 0 0 0,0-1 0 0 0,0 1-1 0 0,0-1 1 0 0,0 1 0 0 0,0-1-1 0 0,0 0 1 0 0,0 1 0 0 0,0-1 0 0 0,0 1-1 0 0,1-1 1 0 0,-1 1 0 0 0,0-1 0 0 0,0 0-1 0 0,0 1 1 0 0,1-1 0 0 0,-1 1 0 0 0,0-1-1 0 0,0 0 1 0 0,1 1 0 0 0,-1-1 0 0 0,0 0-1 0 0,1 1 1 0 0,-1-1 0 0 0,0 0 0 0 0,1 0-1 0 0,-1 1 1 0 0,0-1 0 0 0,1 0-1 0 0,-1 0 1 0 0,1 1 0 0 0,-1-1 0 0 0,0 0-1 0 0,1 0 1 0 0,-1 0 0 0 0,1 0 0 0 0,-1 0-1 0 0,1 0 1 0 0,-1 0 0 0 0,1 0 0 0 0,-1 0-1 0 0,0 0 1 0 0,1 0 0 0 0,-1 0 0 0 0,1 0-1 0 0,-1 0 1 0 0,1 0 0 0 0,-1 0 0 0 0,1-1-1 0 0,-1 1 1 0 0,0 0-68 0 0,0 5-21 0 0,18 254 895 0 0,66 235 409 0 0,-83-488-1318 0 0,0 0-1 0 0,0 0 1 0 0,0 0 0 0 0,-1 0-1 0 0,0 0 1 0 0,0 0 0 0 0,-1 0-1 0 0,0 0 1 0 0,0 0 0 0 0,0 0-1 0 0,-1 0 1 0 0,0 0-1 0 0,0-1 1 0 0,0 1 0 0 0,-1-1-1 0 0,-2 5 36 0 0,-37 7-2813 0 0,1-37 212 0 0,22 3 1325 0 0</inkml:trace>
  <inkml:trace contextRef="#ctx0" brushRef="#br0" timeOffset="2322.358">2097 333 1184 0 0,'4'-118'4349'0'0,"-1"109"-4289"0"0,1 0 0 0 0,1 0 1 0 0,-1 0-1 0 0,1 1 0 0 0,1 0 1 0 0,-1 0-1 0 0,1 0 1 0 0,1 0-1 0 0,0 1 0 0 0,0 0 1 0 0,0 1-1 0 0,1 0 0 0 0,0 0 1 0 0,0 0-1 0 0,0 1 0 0 0,1 0 1 0 0,0 1-1 0 0,-1 0 0 0 0,2 0 1 0 0,-1 1-1 0 0,0 0 1 0 0,1 0-1 0 0,0 1 0 0 0,-1 1 1 0 0,1 0-1 0 0,9 0-60 0 0,-13 1 13 0 0,-1 0-1 0 0,0 1 1 0 0,0 0-1 0 0,0 0 1 0 0,0 0 0 0 0,0 1-1 0 0,0-1 1 0 0,0 1-1 0 0,-1 0 1 0 0,1 1 0 0 0,-1-1-1 0 0,1 1 1 0 0,-1 0-1 0 0,0 0 1 0 0,0 0 0 0 0,0 1-1 0 0,0-1 1 0 0,-1 1-1 0 0,1 0 1 0 0,-1 0 0 0 0,0 0-1 0 0,0 1 1 0 0,-1-1-1 0 0,1 1 1 0 0,-1-1 0 0 0,0 1-1 0 0,0 0 1 0 0,-1 0-1 0 0,1 0 1 0 0,-1 0 0 0 0,0 0-1 0 0,-1 0 1 0 0,1 0-1 0 0,-1 1 1 0 0,0-1 0 0 0,0 0-1 0 0,0 0 1 0 0,-1 0-1 0 0,0 0 1 0 0,0 0 0 0 0,-1 3-13 0 0,-4 5-91 0 0,-1 1 1 0 0,0-1-1 0 0,-1-1 1 0 0,-1 1-1 0 0,0-1 1 0 0,0-1-1 0 0,-1 0 1 0 0,-1 0-1 0 0,0-1 1 0 0,0 0-1 0 0,-1-1 1 0 0,0 0-1 0 0,-1-1 1 0 0,1 0-1 0 0,-2-1 1 0 0,1-1 0 0 0,-1 0-1 0 0,0-1 1 0 0,0 0-1 0 0,-1-1 1 0 0,1-1-1 0 0,-1 0 1 0 0,0-1-1 0 0,0 0 91 0 0,-29-18-2505 0 0,34 7 1215 0 0</inkml:trace>
  <inkml:trace contextRef="#ctx0" brushRef="#br0" timeOffset="2728.673">2648 96 840 0 0,'-48'62'2704'0'0,"44"-58"-2639"0"0,0 0 1 0 0,1-1-1 0 0,-1 1 0 0 0,1 1 0 0 0,0-1 0 0 0,0 0 0 0 0,0 1 1 0 0,0 0-1 0 0,1 0 0 0 0,0 0 0 0 0,0 0 0 0 0,0 0 0 0 0,1 0 1 0 0,0 0-1 0 0,0 0 0 0 0,0 1 0 0 0,0-1 0 0 0,1 0 0 0 0,0 1 1 0 0,0-1-1 0 0,0 0 0 0 0,1 1 0 0 0,0-1 0 0 0,0 0 0 0 0,0 0 1 0 0,1 0-1 0 0,-1 0 0 0 0,1 0 0 0 0,1 0 0 0 0,-1 0 0 0 0,0 0 0 0 0,1-1 1 0 0,0 1-1 0 0,0-1 0 0 0,1 0 0 0 0,-1 0 0 0 0,1 0 0 0 0,0 0 1 0 0,0-1-1 0 0,0 1 0 0 0,1-1 0 0 0,-1 0 0 0 0,1 0 0 0 0,-1-1 1 0 0,3 1-66 0 0,-1 0 8 0 0,0-1 0 0 0,1 0 1 0 0,0 0-1 0 0,-1-1 0 0 0,1 1 1 0 0,0-2-1 0 0,0 1 0 0 0,0-1 1 0 0,0 0-1 0 0,0 0 0 0 0,-1-1 0 0 0,1 0 1 0 0,0 0-1 0 0,0 0 0 0 0,-1-1 1 0 0,1 0-1 0 0,0-1 0 0 0,-1 1 1 0 0,0-1-1 0 0,0-1 0 0 0,0 1 1 0 0,0-1-1 0 0,0 0 0 0 0,-1 0 1 0 0,0 0-1 0 0,0-1 0 0 0,0 0 1 0 0,0 0-1 0 0,-1 0 0 0 0,0-1 1 0 0,0 0-1 0 0,0 1 0 0 0,0-1 1 0 0,-1 0-1 0 0,0-1 0 0 0,-1 1 1 0 0,1-3-9 0 0,-76-64-722 0 0,-145-35-1391 0 0,207 102 1088 0 0,4 2-236 0 0</inkml:trace>
  <inkml:trace contextRef="#ctx0" brushRef="#br0" timeOffset="3537.132">2907 440 1344 0 0,'26'-18'471'0'0,"-1"-2"0"0"0,-1 0 0 0 0,-1-1 0 0 0,-1-2 0 0 0,-1 0 0 0 0,-1-1 0 0 0,-1-1 0 0 0,-1-1 0 0 0,3-8-471 0 0,-7-12 451 0 0,-14 44-328 0 0,-13-20 178 0 0,14 23-297 0 0,-1 0 1 0 0,1-1-1 0 0,-1 1 1 0 0,0 0-1 0 0,1-1 1 0 0,-1 1-1 0 0,0 0 1 0 0,1-1-1 0 0,-1 1 1 0 0,0 0-1 0 0,0 0 1 0 0,0 0-1 0 0,0-1 1 0 0,0 1-1 0 0,0 0 1 0 0,0 0-1 0 0,0-1 1 0 0,0 1-1 0 0,0 0 1 0 0,0 0-1 0 0,0 0 1 0 0,0-1-1 0 0,-1 1 1 0 0,1 0-1 0 0,0-1 1 0 0,0 1-1 0 0,-1 0 1 0 0,1 0-1 0 0,-1-1 1 0 0,1 1-1 0 0,-1-1 1 0 0,1 1-1 0 0,-1 0 1 0 0,1-1-1 0 0,-1 1 1 0 0,1-1-1 0 0,-1 1 1 0 0,0-1-1 0 0,1 1 1 0 0,-1-1-1 0 0,0 0 1 0 0,1 1-1 0 0,-1-1 1 0 0,0 0-1 0 0,0 0 1 0 0,1 1-1 0 0,-1-1 1 0 0,0 0-1 0 0,0 0 1 0 0,0 0-1 0 0,1 0 1 0 0,-1 0-1 0 0,0 0 1 0 0,0 0-1 0 0,1 0 1 0 0,-1 0-1 0 0,0 0 1 0 0,0-1-1 0 0,1 1 1 0 0,-1 0-1 0 0,0-1 1 0 0,0 1-1 0 0,1 0 1 0 0,-1-1-1 0 0,0 1 1 0 0,1-1-1 0 0,-1 1 1 0 0,0-1-5 0 0,68 68 119 0 0,-59-61-57 0 0,0 0 0 0 0,0 0 0 0 0,0 1 1 0 0,-1 0-1 0 0,0 0 0 0 0,-1 1 0 0 0,1 0 1 0 0,-1 0-1 0 0,-1 0 0 0 0,0 1 0 0 0,0 0 1 0 0,-1 0-1 0 0,0 0 0 0 0,0 1 0 0 0,-1-1 1 0 0,0 1-63 0 0,-6-2 74 0 0,0 1 0 0 0,0-2 0 0 0,-1 1 1 0 0,-1 0-1 0 0,1-1 0 0 0,-1 1 0 0 0,0-1 1 0 0,-1-1-1 0 0,1 1 0 0 0,-1-1 0 0 0,-1 0 1 0 0,1 0-1 0 0,-1-1 0 0 0,0 0 0 0 0,0 0 1 0 0,-1 0-1 0 0,0-1 0 0 0,1 0 0 0 0,-5 1-74 0 0,-2 3 119 0 0,14-9-131 0 0,0 1-1 0 0,0-1 1 0 0,0 1-1 0 0,0-1 1 0 0,0 1-1 0 0,0-1 1 0 0,-1 0 0 0 0,1 1-1 0 0,0-1 1 0 0,0 1-1 0 0,0-1 1 0 0,-1 1-1 0 0,1-1 1 0 0,0 1-1 0 0,-1-1 1 0 0,1 1 0 0 0,-1-1-1 0 0,1 1 1 0 0,0-1-1 0 0,-1 1 1 0 0,1 0-1 0 0,-1-1 1 0 0,1 1-1 0 0,-1 0 1 0 0,1-1-1 0 0,-1 1 1 0 0,0 0 0 0 0,1 0-1 0 0,-1 0 1 0 0,1-1-1 0 0,-1 1 1 0 0,1 0-1 0 0,-1 0 1 0 0,0 0-1 0 0,1 0 1 0 0,-1 0 0 0 0,1 0-1 0 0,-1 0 1 0 0,0 0-1 0 0,1 0 1 0 0,-1 0-1 0 0,1 1 1 0 0,-1-1-1 0 0,1 0 1 0 0,-1 0 0 0 0,0 1-1 0 0,1-1 1 0 0,-1 0-1 0 0,1 0 1 0 0,-1 1-1 0 0,1-1 1 0 0,-1 0-1 0 0,1 1 1 0 0,0-1-1 0 0,-1 1 1 0 0,1-1 0 0 0,-1 1-1 0 0,1-1 1 0 0,0 1-1 0 0,0-1 1 0 0,-1 1-1 0 0,1-1 1 0 0,0 1-1 0 0,0-1 1 0 0,-1 1 0 0 0,1 0 12 0 0,23-43-696 0 0,3 17 578 0 0,1 2 0 0 0,1 0 0 0 0,1 2 0 0 0,1 1 0 0 0,1 1 0 0 0,0 2 0 0 0,24-9 118 0 0,4-5-13 0 0,-1 4 116 0 0,80-58 527 0 0,-138 83-616 0 0,0 1 0 0 0,0 0-1 0 0,0-1 1 0 0,0 1 0 0 0,0 0-1 0 0,0-1 1 0 0,-1 1-1 0 0,1 0 1 0 0,-1-1 0 0 0,1 1-1 0 0,-1 0 1 0 0,1-1 0 0 0,-1 1-1 0 0,0 0 1 0 0,1 0-1 0 0,-1 0 1 0 0,0 0 0 0 0,0 0-1 0 0,0 0 1 0 0,0 0 0 0 0,0 0-1 0 0,0 0 1 0 0,0 0-1 0 0,0 0 1 0 0,0 1 0 0 0,0-1-1 0 0,-1 0 1 0 0,1 1 0 0 0,0-1-1 0 0,-1 1 1 0 0,1-1 0 0 0,0 1-1 0 0,0 0 1 0 0,-1 0-1 0 0,1-1 1 0 0,-1 1 0 0 0,1 0-1 0 0,0 0 1 0 0,-1 0 0 0 0,1 1-1 0 0,0-1 1 0 0,-1 0-1 0 0,1 0 1 0 0,0 1 0 0 0,-1-1-1 0 0,1 1 1 0 0,0-1 0 0 0,-1 1-1 0 0,1-1 1 0 0,0 1-1 0 0,0 0 1 0 0,0 0 0 0 0,-1 0-14 0 0,2-1 1 0 0,-184 51 137 0 0,177-48-137 0 0,1 0 0 0 0,0 0 0 0 0,0 1 0 0 0,0 0 0 0 0,0 0 0 0 0,0 0 0 0 0,1 1 0 0 0,0 0 1 0 0,0 0-1 0 0,0 0 0 0 0,0 1 0 0 0,1 0 0 0 0,0-1 0 0 0,0 1 0 0 0,1 1 0 0 0,0-1 0 0 0,0 1 0 0 0,0-1 0 0 0,1 1 0 0 0,0 0 0 0 0,0 0 0 0 0,0 0 0 0 0,1 0 0 0 0,0 0 0 0 0,1 1-1 0 0,0-4-39 0 0,1 1 0 0 0,0 0 0 0 0,0 0 0 0 0,0 0-1 0 0,1-1 1 0 0,0 1 0 0 0,-1-1 0 0 0,2 1-1 0 0,-1-1 1 0 0,0 0 0 0 0,1 0 0 0 0,0 0-1 0 0,0 0 1 0 0,0 0 0 0 0,0-1 0 0 0,1 1-1 0 0,0-1 1 0 0,-1 0 0 0 0,1 0 0 0 0,0 0-1 0 0,0-1 1 0 0,1 1 0 0 0,-1-1 0 0 0,1 0-1 0 0,-1 0 1 0 0,1-1 0 0 0,-1 1 0 0 0,6 0 39 0 0,140 19-4765 0 0,-123-21 3463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3:5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372 586 1556 0 0,'-70'4'3234'0'0,"45"2"-3053"0"0,1 1-1 0 0,0 1 1 0 0,1 2 0 0 0,-1 0-1 0 0,2 1 1 0 0,0 1 0 0 0,0 1 0 0 0,1 2-1 0 0,1 0 1 0 0,0 0 0 0 0,1 2 0 0 0,1 1-181 0 0,1 19 224 0 0,17-35-143 0 0,25 10-65 0 0,4-16-53 0 0,0-2 0 0 0,-1 0 0 0 0,0-3 0 0 0,-1 0 0 0 0,0-1 0 0 0,0-2 0 0 0,-1-1 0 0 0,0-1 0 0 0,-1-1 0 0 0,-1-1 0 0 0,-1-1 0 0 0,21-20 37 0 0,-28 19 19 0 0,-1 0 1 0 0,-1-1-1 0 0,0-1 0 0 0,-2 0 1 0 0,0-1-1 0 0,-1 0 0 0 0,-2-1 1 0 0,0 0-1 0 0,-1 0 0 0 0,-1-1 1 0 0,-1 0-1 0 0,-1-1 0 0 0,-2 1 1 0 0,0-1-1 0 0,-1 0 0 0 0,-1 1 1 0 0,-3-21-20 0 0,-35-57 807 0 0,36 99-789 0 0,-1 1 0 0 0,1-1 0 0 0,-1 1 0 0 0,1-1 0 0 0,-1 1 0 0 0,0 0 0 0 0,1-1 0 0 0,-1 1 0 0 0,0 0 0 0 0,0 0 0 0 0,0 0 0 0 0,0 1 0 0 0,0-1 0 0 0,0 0 0 0 0,0 1 0 0 0,0-1 0 0 0,0 1 0 0 0,0 0 0 0 0,-1 0 0 0 0,1-1 0 0 0,0 2 0 0 0,0-1 0 0 0,0 0 0 0 0,0 0 0 0 0,0 1 0 0 0,0-1 1 0 0,-1 1-1 0 0,1-1 0 0 0,0 1 0 0 0,0 0 0 0 0,1 0 0 0 0,-1 0 0 0 0,0 0 0 0 0,0 0 0 0 0,0 0 0 0 0,1 1 0 0 0,-1-1 0 0 0,0 1 0 0 0,1-1 0 0 0,-1 1 0 0 0,1-1 0 0 0,-1 2-18 0 0,-49 76 39 0 0,48-63-10 0 0,0-1 1 0 0,1 1-1 0 0,0 0 0 0 0,1 0 0 0 0,1 0 0 0 0,1 0 1 0 0,0 1-1 0 0,1-2 0 0 0,1 1 0 0 0,0 0 1 0 0,1 0-1 0 0,1-1 0 0 0,0 0 0 0 0,1 0 0 0 0,1 0 1 0 0,0-1-1 0 0,1 0 0 0 0,1-1 0 0 0,0 1 1 0 0,0-2-1 0 0,2 1 0 0 0,-1-1 0 0 0,2-1 0 0 0,-1 0 1 0 0,2 0-1 0 0,-1-2 0 0 0,1 1 0 0 0,1-1 1 0 0,0-1-1 0 0,0-1 0 0 0,0 0 0 0 0,1-1 0 0 0,0 0 1 0 0,1-1-1 0 0,-1-1 0 0 0,1 0 0 0 0,0-1 0 0 0,-1-1 1 0 0,1-1-1 0 0,12 0-29 0 0,-19 1 4 0 0,0 0 1 0 0,0 0-1 0 0,0-2 0 0 0,0 1 1 0 0,0-1-1 0 0,1 0 0 0 0,-1-1 1 0 0,0 0-1 0 0,0 0 0 0 0,0-1 1 0 0,0 0-1 0 0,0-1 0 0 0,0 0 1 0 0,-1-1-1 0 0,1 1 0 0 0,-1-1 1 0 0,0-1-1 0 0,0 0 0 0 0,-1 0 1 0 0,1-1-1 0 0,-1 1 0 0 0,0-1 1 0 0,-1-1-1 0 0,1 0 0 0 0,-1 0 1 0 0,-1 0-1 0 0,1 0 0 0 0,3-8-4 0 0,-8 11 31 0 0,0 0-1 0 0,-1 0 0 0 0,0-1 0 0 0,0 1 1 0 0,0 0-1 0 0,0 0 0 0 0,-1 0 0 0 0,0 0 1 0 0,0 0-1 0 0,0 0 0 0 0,0 1 1 0 0,0-1-1 0 0,-1 0 0 0 0,0 0 0 0 0,1 1 1 0 0,-1-1-1 0 0,-1 1 0 0 0,1-1 1 0 0,0 1-1 0 0,-1 0 0 0 0,0 0 0 0 0,0 0 1 0 0,0 1-1 0 0,0-1 0 0 0,0 0 1 0 0,0 1-1 0 0,-1 0 0 0 0,1 0 0 0 0,-1 0 1 0 0,0 0-1 0 0,1 1 0 0 0,-1-1 1 0 0,0 1-1 0 0,0 0 0 0 0,0 0 0 0 0,-2 0-30 0 0,3 4 4 0 0,0-1-1 0 0,0 0 1 0 0,0 1-1 0 0,0 0 1 0 0,0-1-1 0 0,0 1 1 0 0,1 0-1 0 0,-1 1 1 0 0,1-1-1 0 0,0 0 1 0 0,0 1 0 0 0,0-1-1 0 0,1 1 1 0 0,-1 0-1 0 0,1-1 1 0 0,0 1-1 0 0,0 0 1 0 0,0 0-1 0 0,1 0 1 0 0,-1 0-1 0 0,1 0 1 0 0,0-1-1 0 0,0 1 1 0 0,0 0-1 0 0,0 0 1 0 0,1 1-4 0 0,23 90-1274 0 0,-2-59-2579 0 0,-19-35 894 0 0,-6-6 1661 0 0</inkml:trace>
  <inkml:trace contextRef="#ctx0" brushRef="#br0" timeOffset="172.942">822 146 1976 0 0,'2'-5'1360'0'0,"-2"0"-244"0"0,0 0-160 0 0,0 0-103 0 0,0 1-69 0 0,0 1-264 0 0,0-2-164 0 0,-2 3-164 0 0,2-3-328 0 0,2 2 8 0 0,-4 3-272 0 0,4 3-108 0 0,2 1-36 0 0,-4-3-332 0 0,7 6 63 0 0,5 8 65 0 0,-5 0-524 0 0</inkml:trace>
  <inkml:trace contextRef="#ctx0" brushRef="#br0" timeOffset="713.507">1036 674 1416 0 0,'18'-1'3880'0'0,"18"-25"-3668"0"0,-28 19 167 0 0,13-11-289 0 0,-2-2 1 0 0,0 0 0 0 0,-1-1 0 0 0,-1-1-1 0 0,-1 0 1 0 0,-1-2 0 0 0,-1 0-1 0 0,-2 0 1 0 0,0-1 0 0 0,1-7-91 0 0,-1-29-702 0 0,-12 62 691 0 0,0-1 1 0 0,1 1-1 0 0,-1-1 1 0 0,0 1 0 0 0,0-1-1 0 0,-1 1 1 0 0,1-1-1 0 0,0 0 1 0 0,0 1-1 0 0,0-1 1 0 0,0 1-1 0 0,0-1 1 0 0,0 1-1 0 0,-1-1 1 0 0,1 1-1 0 0,0-1 1 0 0,0 0 0 0 0,0 1-1 0 0,-1-1 1 0 0,1 0-1 0 0,0 1 1 0 0,-1-1-1 0 0,1 0 1 0 0,0 1-1 0 0,-1-1 1 0 0,1 0-1 0 0,0 1 1 0 0,-1-1-1 0 0,1 0 1 0 0,-1 0-1 0 0,1 0 1 0 0,-1 1 0 0 0,1-1-1 0 0,0 0 1 0 0,-1 0-1 0 0,1 0 1 0 0,-1 0-1 0 0,1 0 1 0 0,-1 0-1 0 0,1 0 1 0 0,-1 0-1 0 0,1 0 1 0 0,-1 0-1 0 0,1 0 1 0 0,-1 0 0 0 0,1 0 10 0 0,82 105 217 0 0,-72-97-138 0 0,-1 1 1 0 0,0 0 0 0 0,-1 0 0 0 0,0 1 0 0 0,0 0 0 0 0,-1 1 0 0 0,0 0 0 0 0,-1 0 0 0 0,0 0-1 0 0,-1 0 1 0 0,0 1 0 0 0,-1 0 0 0 0,0 0 0 0 0,-1 1 0 0 0,1 10-80 0 0,-5-17 10 0 0,0-1 0 0 0,-1 1 1 0 0,0-1-1 0 0,0 0 0 0 0,0 0 0 0 0,-1 0 0 0 0,0 0 1 0 0,0 0-1 0 0,0 0 0 0 0,0-1 0 0 0,-1 1 0 0 0,0-1 1 0 0,0 0-1 0 0,0 0 0 0 0,0 0 0 0 0,-1-1 0 0 0,0 0 1 0 0,1 1-1 0 0,-1-2 0 0 0,-4 3-10 0 0,-33-23-2867 0 0,30-1 1851 0 0,5 1 37 0 0</inkml:trace>
  <inkml:trace contextRef="#ctx0" brushRef="#br0" timeOffset="1051.453">1781 1 1744 0 0,'11'10'2386'0'0,"2"26"-1894"0"0,-1 1 0 0 0,-1 0 0 0 0,-2 1-1 0 0,-2 0 1 0 0,-2 0 0 0 0,-1 1 0 0 0,-2-1-1 0 0,-1 1 1 0 0,-5 36-492 0 0,4-18 556 0 0,-2-46-516 0 0,1 0 0 0 0,0 1 0 0 0,0-1 0 0 0,1 0 0 0 0,1 0 0 0 0,0 1 0 0 0,1-1 0 0 0,0 0 0 0 0,0 0 0 0 0,1 0 0 0 0,1-1 0 0 0,0 1 0 0 0,0-1 0 0 0,1 0 0 0 0,1 0 0 0 0,-1 0 1 0 0,1-1-1 0 0,1 0 0 0 0,0 0 0 0 0,0 0 0 0 0,1-1 0 0 0,0 0 0 0 0,4 3-40 0 0,-7-10-223 0 0,1 1 1 0 0,-1 0-1 0 0,0-1 1 0 0,1 0-1 0 0,-1-1 0 0 0,1 1 1 0 0,-1-1-1 0 0,1 0 1 0 0,0 0-1 0 0,-1-1 0 0 0,1 0 1 0 0,-1 0-1 0 0,0 0 1 0 0,1 0-1 0 0,-1-1 1 0 0,0 0-1 0 0,0 0 0 0 0,0 0 1 0 0,0-1-1 0 0,0 0 1 0 0,0 0-1 0 0,-1 0 0 0 0,1 0 1 0 0,-1-1-1 0 0,0 0 1 0 0,0 0-1 0 0,0 0 1 0 0,-1 0-1 0 0,0 0 0 0 0,1-1 1 0 0,-1 0-1 0 0,-1 0 1 0 0,1 0 222 0 0,4-19-1428 0 0</inkml:trace>
  <inkml:trace contextRef="#ctx0" brushRef="#br0" timeOffset="1286.432">1612 414 896 0 0,'-17'13'8448'0'0,"40"-12"-6005"0"0,54-12-3592 0 0,-66 9 1824 0 0,152-16-2208 0 0,-4 6-3780 0 0,-124 10 3594 0 0,-13 1 359 0 0</inkml:trace>
  <inkml:trace contextRef="#ctx0" brushRef="#br0" timeOffset="1859.624">2152 449 1160 0 0,'13'2'4123'0'0,"25"-2"-2850"0"0,-28 0-860 0 0,3 2-336 0 0,-1 0 1 0 0,0 1-1 0 0,0 1 1 0 0,0 0-1 0 0,0 1 1 0 0,-1 0 0 0 0,1 1-1 0 0,-1 0 1 0 0,-1 1-1 0 0,1 0 1 0 0,-1 0-1 0 0,-1 1 1 0 0,1 1 0 0 0,-1-1-1 0 0,-1 1 1 0 0,0 1-1 0 0,0 0 1 0 0,0 0-1 0 0,-2 1 1 0 0,1-1-1 0 0,4 11-77 0 0,-6-9 116 0 0,-3-8-57 0 0,1 1 0 0 0,-1-1 0 0 0,0 1-1 0 0,0-1 1 0 0,0 1 0 0 0,-1 0 0 0 0,0 0 0 0 0,0-1 0 0 0,0 1-1 0 0,0 0 1 0 0,-1 0 0 0 0,0 0 0 0 0,0 0 0 0 0,0 0 0 0 0,0 0-1 0 0,-1 0 1 0 0,0 0 0 0 0,0 0 0 0 0,-2 4-59 0 0,-53 51 977 0 0,49-118-1348 0 0,10 39 260 0 0,1 1 1 0 0,1-1-1 0 0,1 1 1 0 0,1 0-1 0 0,0 0 0 0 0,1 1 1 0 0,1 0-1 0 0,1 0 1 0 0,0 1-1 0 0,1 0 1 0 0,1 1-1 0 0,0 1 0 0 0,1-1 1 0 0,3-1 110 0 0,30-40-576 0 0,-46 57 563 0 0,0-1 1 0 0,-1 1-1 0 0,1-1 1 0 0,0 0-1 0 0,0 1 1 0 0,0-1 0 0 0,0 1-1 0 0,0-1 1 0 0,0 1-1 0 0,0-1 1 0 0,0 1-1 0 0,0-1 1 0 0,0 0-1 0 0,1 1 1 0 0,-1-1-1 0 0,0 1 1 0 0,0-1-1 0 0,0 0 1 0 0,0 1-1 0 0,1-1 1 0 0,-1 1 0 0 0,0-1-1 0 0,0 0 1 0 0,1 1-1 0 0,-1-1 1 0 0,0 0-1 0 0,0 1 1 0 0,1-1-1 0 0,-1 0 1 0 0,1 0-1 0 0,-1 1 1 0 0,0-1-1 0 0,1 0 1 0 0,-1 0-1 0 0,0 0 1 0 0,1 0 0 0 0,-1 1-1 0 0,1-1 1 0 0,-1 0-1 0 0,1 0 1 0 0,-1 0-1 0 0,0 0 1 0 0,1 0-1 0 0,-1 0 1 0 0,1 0-1 0 0,-1 0 1 0 0,1 0-1 0 0,-1 0 1 0 0,0 0-1 0 0,1 0 1 0 0,-1 0 0 0 0,1-1-1 0 0,-1 1 1 0 0,0 0-1 0 0,1 0 1 0 0,-1 0-1 0 0,1-1 1 0 0,-1 1-1 0 0,0 0 1 0 0,1 0-1 0 0,-1-1 13 0 0,-2 64-48 0 0,1-36 57 0 0,1-20-98 0 0,0 0 0 0 0,1 0 1 0 0,1 0-1 0 0,-1 0 0 0 0,1 0 0 0 0,0 0 0 0 0,0 0 0 0 0,1-1 0 0 0,0 1 0 0 0,0-1 0 0 0,1 0 0 0 0,0 0 0 0 0,0 0 0 0 0,0 0 0 0 0,1-1 0 0 0,-1 1 0 0 0,1-1 1 0 0,1-1-1 0 0,-1 1 0 0 0,1-1 0 0 0,0 1 0 0 0,0-2 0 0 0,5 4 89 0 0,-10-7-938 0 0,1-3-322 0 0,9-12-34 0 0</inkml:trace>
  <inkml:trace contextRef="#ctx0" brushRef="#br0" timeOffset="2127.279">2458 57 2324 0 0,'-7'-6'1320'0'0,"5"2"-256"0"0,0 1-155 0 0,1 0-97 0 0,1-1-100 0 0,-4 3-56 0 0,4-1-180 0 0,-2-1-192 0 0,2-1-260 0 0,-2 3-96 0 0,4 1 8 0 0,-4 1-492 0 0,4 3-172 0 0,0-3-416 0 0,2 3-257 0 0,-1-3 69 0 0,4 3-144 0 0</inkml:trace>
  <inkml:trace contextRef="#ctx0" brushRef="#br0" timeOffset="2935.673">2828 179 1404 0 0,'0'0'690'0'0,"0"0"-12"0"0,0 0-17 0 0,0 0-67 0 0,0 0-59 0 0,0 0-89 0 0,0 0-8 0 0,0 0-75 0 0,0 0-69 0 0,0 0-43 0 0,0 0-53 0 0,0 0-91 0 0,0 0-11 0 0,-5-3 62 0 0,-14-11 30 0 0,21 46 130 0 0,19 76 464 0 0,-5 1 0 0 0,-5 0-1 0 0,-3 49-781 0 0,-7-168 12 0 0,2 0 1 0 0,-1 1-1 0 0,1-1 0 0 0,1 1 0 0 0,0 0 1 0 0,0 0-1 0 0,1 0 0 0 0,0 0 0 0 0,0 1 1 0 0,1 0-1 0 0,0 0 0 0 0,1 0 0 0 0,0 1 1 0 0,0 0-1 0 0,0 0 0 0 0,1 1 0 0 0,0 0 1 0 0,0 0-1 0 0,1 1 0 0 0,-1 0 0 0 0,1 1 0 0 0,0 0 1 0 0,0 0-1 0 0,1 1 0 0 0,-1 0 0 0 0,1 0 1 0 0,0 1-1 0 0,9-1-12 0 0,-11 2-14 0 0,1 1 0 0 0,-1-1 0 0 0,0 1 0 0 0,1 1 0 0 0,-1 0 1 0 0,0 0-1 0 0,1 0 0 0 0,-1 1 0 0 0,0 0 0 0 0,0 1 0 0 0,0 0 0 0 0,0 0 0 0 0,-1 1 0 0 0,1-1 1 0 0,-1 2-1 0 0,0-1 0 0 0,0 1 0 0 0,-1 0 0 0 0,1 1 0 0 0,-1-1 0 0 0,0 1 0 0 0,-1 1 0 0 0,1-1 1 0 0,1 4 13 0 0,-7-5 3 0 0,-1 0 0 0 0,1 1 0 0 0,-1-1 0 0 0,0 0 0 0 0,-1 0 0 0 0,1 0 0 0 0,-1 0 0 0 0,0 0 0 0 0,0 0 0 0 0,-1 0 0 0 0,1 0 0 0 0,-1-1 0 0 0,0 1 0 0 0,0-1 0 0 0,-1 0 0 0 0,1 0 1 0 0,-1 0-1 0 0,0-1 0 0 0,0 1 0 0 0,0-1 0 0 0,-1 0 0 0 0,1 0 0 0 0,-1 0 0 0 0,1-1 0 0 0,-1 1 0 0 0,0-1 0 0 0,0 0 0 0 0,0-1 0 0 0,-1 1-3 0 0,-148 35-1614 0 0,118-68-3145 0 0,35 22 3378 0 0</inkml:trace>
  <inkml:trace contextRef="#ctx0" brushRef="#br0" timeOffset="3789.957">3438 456 1304 0 0,'8'-10'7003'0'0,"-16"60"-6339"0"0,4-5-600 0 0,2-36-39 0 0,0 1-1 0 0,0 0 1 0 0,1 0 0 0 0,0 0 0 0 0,0 0-1 0 0,1 0 1 0 0,1 0 0 0 0,0 0 0 0 0,0 0-1 0 0,1-1 1 0 0,0 1 0 0 0,1 0 0 0 0,0-1-1 0 0,0 1 1 0 0,1-1 0 0 0,0 0 0 0 0,1 0 0 0 0,0-1-1 0 0,0 1 1 0 0,1-1 0 0 0,0 0 0 0 0,2 2-25 0 0,1-7-38 0 0,-1-1 1 0 0,1 0 0 0 0,-1 0 0 0 0,1 0 0 0 0,0-1 0 0 0,0-1 0 0 0,0 1 0 0 0,-1-1 0 0 0,1-1 0 0 0,0 0 0 0 0,0 0 0 0 0,0-1-1 0 0,-1 0 1 0 0,1 0 0 0 0,-1-1 0 0 0,0 0 0 0 0,1 0 0 0 0,-1-1 0 0 0,-1 0 0 0 0,1-1 0 0 0,-1 0 0 0 0,1 0 0 0 0,-1 0 0 0 0,-1-1-1 0 0,1 0 1 0 0,-1 0 0 0 0,0-1 0 0 0,-1 0 0 0 0,1 0 37 0 0,25-46-235 0 0,-31 52 187 0 0,-3 5 59 0 0,0-1 0 0 0,0 0 0 0 0,0 1 0 0 0,1 0 0 0 0,0-1 0 0 0,-1 1 0 0 0,1 0 0 0 0,0 0 0 0 0,1 1 0 0 0,-1-1 0 0 0,1 0 0 0 0,0 0 0 0 0,0 1 0 0 0,0-1 0 0 0,0 1 0 0 0,1-1 0 0 0,0 1 0 0 0,0-1 0 0 0,0 1-1 0 0,0-1 1 0 0,1 1-11 0 0,2 1-4 0 0,1 0 0 0 0,-1 0 0 0 0,1 0-1 0 0,0 0 1 0 0,1-1 0 0 0,-1 1-1 0 0,1-1 1 0 0,0-1 0 0 0,0 1-1 0 0,1-1 1 0 0,0 1 0 0 0,-1-2-1 0 0,1 1 1 0 0,1-1 0 0 0,-1 1-1 0 0,0-2 1 0 0,1 1 0 0 0,-1-1 0 0 0,1 0-1 0 0,0 0 1 0 0,0-1 0 0 0,0 0-1 0 0,0 0 1 0 0,0-1 0 0 0,0 0-1 0 0,0 0 1 0 0,0 0 0 0 0,0-1-1 0 0,0 0 1 0 0,-1 0 0 0 0,1-1-1 0 0,0 0 5 0 0,8 0-43 0 0,-1 0-1 0 0,0-1 0 0 0,0-1 0 0 0,0 0 0 0 0,0-1 0 0 0,-1 0 0 0 0,0-1 1 0 0,0-1-1 0 0,0 0 0 0 0,-1-1 0 0 0,0 0 0 0 0,0-1 0 0 0,-1 0 0 0 0,0 0 0 0 0,-1-2 1 0 0,0 1-1 0 0,0-1 0 0 0,-1-1 0 0 0,-1 1 0 0 0,0-2 0 0 0,-1 1 0 0 0,0-1 1 0 0,0 0-1 0 0,-2 0 0 0 0,0-1 0 0 0,0 0 0 0 0,-1 0 0 0 0,-1 0 0 0 0,1-11 44 0 0,-1-127-185 0 0,-4 137 363 0 0,-1-1 0 0 0,0 1 0 0 0,-1 0 0 0 0,-1 0 0 0 0,0 0 0 0 0,-1 0 0 0 0,-1 1 0 0 0,0 0 0 0 0,-1 0 1 0 0,-1 0-1 0 0,0 1 0 0 0,-1 0 0 0 0,0 1 0 0 0,-1 0 0 0 0,0 0 0 0 0,-9-7-178 0 0,17 17 25 0 0,1 1 1 0 0,0 0-1 0 0,-1 0 1 0 0,1 0-1 0 0,-1 1 0 0 0,1-1 1 0 0,-1 0-1 0 0,1 0 1 0 0,-1 1-1 0 0,0-1 1 0 0,1 1-1 0 0,-1 0 0 0 0,0-1 1 0 0,1 1-1 0 0,-1 0 1 0 0,0 0-1 0 0,1 0 1 0 0,-1 0-1 0 0,0 0 0 0 0,1 0 1 0 0,-1 1-1 0 0,0-1 1 0 0,1 0-1 0 0,-1 1 1 0 0,0-1-1 0 0,1 1 0 0 0,-1 0 1 0 0,1 0-1 0 0,-1 0 1 0 0,1-1-1 0 0,-1 1 1 0 0,1 0-1 0 0,0 1 0 0 0,0-1 1 0 0,-1 0-1 0 0,1 0 1 0 0,0 0-1 0 0,0 1 1 0 0,0-1-1 0 0,0 1 0 0 0,0-1 1 0 0,1 1-1 0 0,-1-1 1 0 0,0 1-1 0 0,1-1 1 0 0,-1 1-1 0 0,1 0-25 0 0,-22 80 167 0 0,23-55-164 0 0,1-1-1 0 0,1 0 1 0 0,1 0-1 0 0,1 0 1 0 0,1 0-1 0 0,2-1 1 0 0,0 0 0 0 0,2 0-1 0 0,0-1 1 0 0,5 6-3 0 0,9 26-590 0 0,-17-40 289 0 0,23 69-2006 0 0,-21-26-2898 0 0,-9-50 3999 0 0</inkml:trace>
  <inkml:trace contextRef="#ctx0" brushRef="#br0" timeOffset="4037.636">3898 514 1616 0 0,'2'0'1152'0'0,"0"2"-116"0"0,-1-2-152 0 0,7 1-128 0 0,-3-2-67 0 0,2-1-149 0 0,20-1-8 0 0,-13 3-92 0 0,7 0-108 0 0,33-12-140 0 0,-22 7-224 0 0,3 3 16 0 0,-3-3-404 0 0,4-1-304 0 0,-3 4 56 0 0,-4-1-953 0 0,-1-1 73 0 0,-10 3 340 0 0</inkml:trace>
  <inkml:trace contextRef="#ctx0" brushRef="#br0" timeOffset="4880.05">4254 681 1336 0 0,'21'11'5557'0'0,"45"-24"-5427"0"0,-50 9 401 0 0,54-10-118 0 0,306-88 347 0 0,-375 102-761 0 0,0 0 1 0 0,-1 0 0 0 0,1 0-1 0 0,0-1 1 0 0,0 1-1 0 0,0 0 1 0 0,0-1 0 0 0,0 1-1 0 0,0 0 1 0 0,-1-1-1 0 0,1 1 1 0 0,0-1 0 0 0,0 1-1 0 0,-1-1 1 0 0,1 0 0 0 0,0 1-1 0 0,-1-1 1 0 0,1 1-1 0 0,-1-1 1 0 0,1 0 0 0 0,-1 0-1 0 0,1 0 1 0 0,-1 1-1 0 0,1-1 1 0 0,-1 0 0 0 0,1 0-1 0 0,-1 0 1 0 0,0 0-1 0 0,0 1 1 0 0,0-1 0 0 0,1 0-1 0 0,-1 0 1 0 0,0 0-1 0 0,0 0 1 0 0,0 0 0 0 0,0 0-1 0 0,0 0 1 0 0,-1 0-1 0 0,1 0 1 0 0,0 1 0 0 0,0-1-1 0 0,-1 0 1 0 0,1 0 0 0 0,0 0-1 0 0,-1 0 1 0 0,1 1-1 0 0,-1-1 1 0 0,1 0 0 0 0,-1 0-1 0 0,1 1 1 0 0,-1-1-1 0 0,1 0 1 0 0,-1 1 0 0 0,0-1-1 0 0,0 0 1 0 0,1 1-1 0 0,-1-1 1 0 0,0 1 0 0 0,0-1-1 0 0,1 1 1 0 0,-1 0-1 0 0,-1-1 1 0 0,-56-27-101 0 0,33 23 122 0 0,0 1 0 0 0,-1 1 0 0 0,1 2-1 0 0,0 0 1 0 0,-1 2 0 0 0,1 0 0 0 0,0 2 0 0 0,0 1 0 0 0,0 1 0 0 0,0 1 0 0 0,1 1 0 0 0,0 1 0 0 0,0 1 0 0 0,1 1-1 0 0,0 2 1 0 0,1 0 0 0 0,0 1 0 0 0,1 1 0 0 0,1 1 0 0 0,0 1 0 0 0,1 1 0 0 0,-7 8-21 0 0,23-22 3 0 0,0 0-1 0 0,1 0 1 0 0,-1 0 0 0 0,1 0 0 0 0,0 1 0 0 0,0-1-1 0 0,0 1 1 0 0,0-1 0 0 0,1 1 0 0 0,-1 0 0 0 0,1-1 0 0 0,0 1-1 0 0,0 0 1 0 0,0 0 0 0 0,1 0 0 0 0,-1 0 0 0 0,1 0-1 0 0,0 0 1 0 0,0 0 0 0 0,1 0 0 0 0,-1 0 0 0 0,1 0-1 0 0,0 0 1 0 0,0 0 0 0 0,0-1 0 0 0,0 1 0 0 0,1 0-1 0 0,-1-1 1 0 0,1 1 0 0 0,0-1 0 0 0,0 1 0 0 0,1-1-1 0 0,-1 0 1 0 0,1 0 0 0 0,-1 0 0 0 0,1 0 0 0 0,0 0-1 0 0,0-1 1 0 0,0 1 0 0 0,0-1 0 0 0,1 0 0 0 0,-1 0 0 0 0,4 1-3 0 0,20 7-75 0 0,1-2 1 0 0,0-1 0 0 0,0-1 0 0 0,1-2-1 0 0,0-1 1 0 0,-1-1 0 0 0,1-1 0 0 0,0-2 0 0 0,0 0-1 0 0,0-2 1 0 0,0-2 0 0 0,-1 0 0 0 0,0-2 0 0 0,10-4 74 0 0,3 2 30 0 0,220-71-114 0 0,-223 50 780 0 0,-79 23 28 0 0,24 12-659 0 0,1 0 0 0 0,0 1 0 0 0,0 1 0 0 0,0 0 0 0 0,1 1 0 0 0,0 1 0 0 0,1 0 0 0 0,0 1 0 0 0,0 1 0 0 0,1 0 0 0 0,-4 5-65 0 0,17-15-8 0 0,-1-1 1 0 0,1 1-1 0 0,-1 0 1 0 0,1-1-1 0 0,0 1 1 0 0,-1 0-1 0 0,1-1 1 0 0,0 1 0 0 0,0 0-1 0 0,-1-1 1 0 0,1 1-1 0 0,0 0 1 0 0,0 0-1 0 0,0-1 1 0 0,0 1-1 0 0,0 0 1 0 0,0-1 0 0 0,0 1-1 0 0,0 0 1 0 0,0 0-1 0 0,0-1 1 0 0,0 1-1 0 0,1 0 1 0 0,-1 0-1 0 0,0-1 1 0 0,0 1-1 0 0,1 0 1 0 0,-1-1 0 0 0,0 1-1 0 0,1-1 1 0 0,-1 1-1 0 0,1 0 1 0 0,-1-1-1 0 0,1 1 1 0 0,-1-1-1 0 0,1 1 1 0 0,-1-1 0 0 0,1 1-1 0 0,-1-1 1 0 0,1 0-1 0 0,0 1 1 0 0,-1-1-1 0 0,1 0 1 0 0,0 1-1 0 0,-1-1 1 0 0,1 0 0 0 0,0 0-1 0 0,0 1 1 0 0,-1-1-1 0 0,1 0 1 0 0,0 0-1 0 0,0 0 1 0 0,-1 0-1 0 0,1 0 1 0 0,0 0-1 0 0,0 0 1 0 0,-1-1 0 0 0,1 1-1 0 0,0 0 1 0 0,-1 0-1 0 0,1 0 1 0 0,0-1-1 0 0,-1 1 1 0 0,1 0-1 0 0,0-1 1 0 0,-1 1 0 0 0,1-1-1 0 0,0 1 8 0 0,58-10-263 0 0,-38 5 204 0 0,-1 0 1 0 0,0-1 0 0 0,0-1 0 0 0,-1-1 0 0 0,1 0 0 0 0,-2-2 0 0 0,0 0 0 0 0,0-1 0 0 0,0-1-1 0 0,-2-1 1 0 0,1 0 0 0 0,-2-1 0 0 0,0-1 0 0 0,0 0 0 0 0,-2-1 0 0 0,0 0 0 0 0,-1-1 0 0 0,0-1-1 0 0,-2 0 1 0 0,0 0 0 0 0,-1-1 0 0 0,0-1 0 0 0,-2 1 0 0 0,0-1 0 0 0,1-14 58 0 0,-5 17 210 0 0,-1 0 1 0 0,-1 0-1 0 0,0 0 1 0 0,-2 0-1 0 0,0 0 1 0 0,-1 0 0 0 0,0 0-1 0 0,-1 0 1 0 0,-1 0-1 0 0,-1 1 1 0 0,-1 0-1 0 0,0 0 1 0 0,-1 0-1 0 0,-5-9-210 0 0,11 23 30 0 0,0 0-1 0 0,1 0 1 0 0,-1 0-1 0 0,0 0 1 0 0,-1 0-1 0 0,1 0 1 0 0,0 0-1 0 0,0 0 1 0 0,-1 0-1 0 0,1 1 1 0 0,-1-1-1 0 0,0 0 1 0 0,1 1-1 0 0,-1 0 1 0 0,0-1-1 0 0,0 1 1 0 0,0 0-1 0 0,0 0 1 0 0,0 0-1 0 0,0 0 1 0 0,0 0-1 0 0,0 0 1 0 0,0 1-1 0 0,0-1 1 0 0,-1 1-1 0 0,1 0 1 0 0,0-1-1 0 0,0 1 1 0 0,-1 0-1 0 0,1 0 1 0 0,0 1-1 0 0,0-1 1 0 0,-1 0-1 0 0,1 1 1 0 0,0-1-1 0 0,0 1 1 0 0,0 0-1 0 0,-1-1 0 0 0,1 1 1 0 0,0 0-1 0 0,0 0 1 0 0,1 1-1 0 0,-1-1 1 0 0,-2 2-30 0 0,-51 85 1093 0 0,49-56-1694 0 0,1 0 1 0 0,2 0 0 0 0,1 0-1 0 0,2 0 1 0 0,1 0 0 0 0,1 0-1 0 0,2 0 1 0 0,1-1 0 0 0,2 1-1 0 0,1 1 601 0 0,9 75-3959 0 0,-16-92 2715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3:4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184 612 1316 0 0,'0'0'439'0'0,"0"0"-26"0"0,0 0-13 0 0,0 0 85 0 0,0 0-30 0 0,0 0-34 0 0,0 0-124 0 0,0 0 15 0 0,0 0 0 0 0,0 0 34 0 0,0 0-54 0 0,0 0-26 0 0,0 0-37 0 0,0 0-39 0 0,0 0-5 0 0,0 0-56 0 0,0 0-81 0 0,0 0 4 0 0,0 0 43 0 0,0 0-58 0 0,2 3-47 0 0,6 94 449 0 0,59 111 678 0 0,-33-141-726 0 0,-15-36-152 0 0,-3 2-1 0 0,0-1 1 0 0,-2 2 0 0 0,-2 0 0 0 0,-1 1-1 0 0,6 33-238 0 0,-18-61-12 0 0,0-1-1 0 0,-1 0 0 0 0,1 0 0 0 0,-1 0 1 0 0,-1 0-1 0 0,1 0 0 0 0,-1 0 0 0 0,0 0 1 0 0,0-1-1 0 0,-1 0 0 0 0,0 1 0 0 0,0-1 1 0 0,0-1-1 0 0,0 1 0 0 0,-1 0 0 0 0,0-1 1 0 0,0 0-1 0 0,0 0 0 0 0,0-1 0 0 0,0 1 1 0 0,-1-1-1 0 0,0 0 0 0 0,0-1 0 0 0,0 1 1 0 0,0-1-1 0 0,0-1 0 0 0,0 1 0 0 0,0-1 1 0 0,-1 0-1 0 0,1 0 0 0 0,0-1 0 0 0,-1 1 1 0 0,1-1-1 0 0,0-1 0 0 0,-1 0 0 0 0,1 1 1 0 0,0-2-1 0 0,-1 1 0 0 0,1-1 0 0 0,0 0 1 0 0,0 0-1 0 0,0-1 0 0 0,-5-3 13 0 0,-2 0-433 0 0,1-1-1 0 0,0-1 1 0 0,0 0 0 0 0,1 0-1 0 0,0-1 1 0 0,1-1 0 0 0,0 0-1 0 0,0 0 1 0 0,1-1-1 0 0,0 0 1 0 0,1-1 0 0 0,0 1-1 0 0,1-2 1 0 0,1 1 0 0 0,0-1-1 0 0,-4-11 434 0 0,-7-19-1138 0 0</inkml:trace>
  <inkml:trace contextRef="#ctx0" brushRef="#br0" timeOffset="327.442">90 360 1576 0 0,'-16'-29'4785'0'0,"-22"-19"-1016"0"0,32 58-10857 0 0,9-8 5814 0 0</inkml:trace>
  <inkml:trace contextRef="#ctx0" brushRef="#br0" timeOffset="949.404">709 507 936 0 0,'11'2'3470'0'0,"-28"3"-2219"0"0,-6 3-1015 0 0,8 0-130 0 0,0 1 1 0 0,1 0-1 0 0,0 1 0 0 0,1 1 0 0 0,0 0 1 0 0,1 0-1 0 0,0 2 0 0 0,0-1 0 0 0,2 2 1 0 0,-1-1-1 0 0,2 1 0 0 0,0 1 0 0 0,1-1 1 0 0,0 2-1 0 0,1-1 0 0 0,1 1 0 0 0,-4 12-106 0 0,10-23 15 0 0,0 0-1 0 0,0 0 0 0 0,0 1 0 0 0,1-1 0 0 0,0 0 0 0 0,0 0 1 0 0,0 0-1 0 0,0 0 0 0 0,1 0 0 0 0,0 0 0 0 0,0-1 0 0 0,0 1 1 0 0,0 0-1 0 0,1-1 0 0 0,0 0 0 0 0,0 1 0 0 0,0-1 0 0 0,1 0 1 0 0,-1-1-1 0 0,1 1 0 0 0,0-1 0 0 0,0 1 0 0 0,0-1 0 0 0,0 0 1 0 0,1-1-1 0 0,-1 1 0 0 0,1-1 0 0 0,-1 0 0 0 0,1 0 1 0 0,0 0-1 0 0,0-1 0 0 0,0 1 0 0 0,0-1 0 0 0,0-1 0 0 0,0 1 1 0 0,1-1-1 0 0,-1 1 0 0 0,0-2 0 0 0,0 1 0 0 0,0 0 0 0 0,0-1 1 0 0,0 0-1 0 0,0 0 0 0 0,0-1 0 0 0,0 1 0 0 0,0-1 0 0 0,0 0-14 0 0,3-1-47 0 0,-1 0 0 0 0,1 0 0 0 0,-1 0-1 0 0,0-1 1 0 0,0 0 0 0 0,0 0-1 0 0,-1-1 1 0 0,0 0 0 0 0,0 0-1 0 0,0 0 1 0 0,0-1 0 0 0,-1 0 0 0 0,0 0-1 0 0,0 0 1 0 0,-1-1 0 0 0,1 0-1 0 0,1-5 48 0 0,0-4-236 0 0,0-1 0 0 0,-2 0-1 0 0,0 0 1 0 0,-1-1 0 0 0,0 1-1 0 0,-2-1 1 0 0,0 1 0 0 0,-1-1-1 0 0,-1 0 1 0 0,-1-8 236 0 0,4-100-437 0 0,-2 123 439 0 0,1-1 1 0 0,-1 0-1 0 0,1 1 0 0 0,0-1 1 0 0,-1 1-1 0 0,2 0 0 0 0,-1-1 1 0 0,0 1-1 0 0,1 0 0 0 0,0 0 1 0 0,-1 0-1 0 0,1 0 0 0 0,0 0 0 0 0,1 0 1 0 0,-1 0-1 0 0,0 1 0 0 0,1-1 1 0 0,0 1-1 0 0,-1 0 0 0 0,1-1 1 0 0,0 1-1 0 0,0 1 0 0 0,0-1 1 0 0,0 0-1 0 0,1 1 0 0 0,-1-1 1 0 0,0 1-1 0 0,1 0 0 0 0,-1 0 1 0 0,1 1-1 0 0,-1-1 0 0 0,1 1 0 0 0,-1-1 1 0 0,2 1-3 0 0,13 14 130 0 0,-1 1-1 0 0,-1 0 1 0 0,0 2 0 0 0,-1 0 0 0 0,-1 0 0 0 0,0 1 0 0 0,-2 1-1 0 0,0 0 1 0 0,-1 1 0 0 0,-1 0 0 0 0,0 0 0 0 0,-2 1-1 0 0,-1 1 1 0 0,0-1 0 0 0,-2 1 0 0 0,0 0 0 0 0,-1 1 0 0 0,-2 1-130 0 0,1-13 79 0 0,-3-11-123 0 0,8 39 347 0 0,-12-44-4290 0 0,-3-8 2699 0 0</inkml:trace>
  <inkml:trace contextRef="#ctx0" brushRef="#br0" timeOffset="1137.522">915 168 2412 0 0,'-4'-5'752'0'0,"2"4"-144"0"0,-1-4-64 0 0,1 1-116 0 0,2 1-244 0 0,0 3-16 0 0,-2-3-408 0 0,2 1-160 0 0,0 0-56 0 0,-3 1-348 0 0,5 1-468 0 0</inkml:trace>
  <inkml:trace contextRef="#ctx0" brushRef="#br0" timeOffset="1708.124">1212 512 1184 0 0,'7'12'406'0'0,"0"1"0"0"0,-1 1 1 0 0,0-1-1 0 0,-1 1 0 0 0,0 0 0 0 0,-1 0 0 0 0,-1 0 0 0 0,0 1 0 0 0,-1 0 1 0 0,-1-1-1 0 0,0 1 0 0 0,-1 0 0 0 0,-1-1 0 0 0,0 6-406 0 0,1-11 603 0 0,0-8-315 0 0,0-1-2 0 0,-9 5 100 0 0,9-14-145 0 0,15-20-276 0 0,1 1 0 0 0,1 0-1 0 0,1 1 1 0 0,2 1 0 0 0,0 1 0 0 0,2 0 0 0 0,13-10 35 0 0,-30 29-1 0 0,-5 7-7 0 0,0 0-1 0 0,0 0 1 0 0,0-1-1 0 0,0 1 1 0 0,0 0-1 0 0,1 0 1 0 0,-1 0-1 0 0,0 0 0 0 0,0 0 1 0 0,0-1-1 0 0,1 1 1 0 0,-1 0-1 0 0,1 0 1 0 0,-1 0-1 0 0,0-1 0 0 0,1 1 1 0 0,-1 0-1 0 0,1-1 1 0 0,-1 1-1 0 0,1 0 1 0 0,0-1-1 0 0,-1 1 1 0 0,1-1-1 0 0,0 1 0 0 0,-1-1 1 0 0,1 1-1 0 0,0-1 1 0 0,0 1-1 0 0,0-1 1 0 0,-1 0-1 0 0,1 1 1 0 0,0-1-1 0 0,0 0 0 0 0,0 0 1 0 0,0 0-1 0 0,-1 0 1 0 0,1 0-1 0 0,0 0 1 0 0,0 0-1 0 0,0 0 1 0 0,0 0-1 0 0,0 0 0 0 0,-1 0 1 0 0,1 0-1 0 0,0 0 1 0 0,0-1-1 0 0,0 1 1 0 0,0 0-1 0 0,-1-1 0 0 0,1 1 1 0 0,0-1-1 0 0,0 1 1 0 0,-1-1-1 0 0,1 1 1 0 0,0-1-1 0 0,-1 1 1 0 0,1-1-1 0 0,-1 0 0 0 0,1 1 1 0 0,-1-1-1 0 0,1 0 1 0 0,-1 1-1 0 0,1-1 1 0 0,-1 0-1 0 0,1 0 1 0 0,-1 0-1 0 0,0 1 0 0 0,1-2 9 0 0,10 37-33 0 0,-11-29-36 0 0,0 0 1 0 0,0 0 0 0 0,1 0 0 0 0,0-1-1 0 0,0 1 1 0 0,1 0 0 0 0,-1-1-1 0 0,1 1 1 0 0,0-1 0 0 0,1 1-1 0 0,0-1 1 0 0,-1 0 0 0 0,2 0-1 0 0,-1 0 1 0 0,0 0 0 0 0,1-1 0 0 0,0 1-1 0 0,0-1 1 0 0,0 0 0 0 0,1 0-1 0 0,0-1 1 0 0,-1 1 0 0 0,1-1-1 0 0,0 0 1 0 0,1 0 0 0 0,-1-1 0 0 0,0 1-1 0 0,1-1 1 0 0,-1 0 0 0 0,1-1-1 0 0,0 1 1 0 0,0-1 0 0 0,-1-1-1 0 0,1 1 1 0 0,0-1 0 0 0,0 0-1 0 0,5 0 69 0 0,74-38-988 0 0,-60 22 680 0 0</inkml:trace>
  <inkml:trace contextRef="#ctx0" brushRef="#br0" timeOffset="1988.589">1866 365 2716 0 0,'17'-123'1898'0'0,"-14"6"3206"0"0,-4 116-5076 0 0,1 0 1 0 0,0 0 0 0 0,0 0 0 0 0,0 0 0 0 0,-1 0 0 0 0,1 0 0 0 0,0 0 0 0 0,-1 0 0 0 0,1 0 0 0 0,-1 0 0 0 0,1 0 0 0 0,-1 1 0 0 0,1-1 0 0 0,-1 0 0 0 0,0 0 0 0 0,1 1 0 0 0,-1-1-1 0 0,0 0 1 0 0,0 1 0 0 0,1-1 0 0 0,-1 0 0 0 0,0 1 0 0 0,0-1 0 0 0,0 1 0 0 0,0 0 0 0 0,0-1 0 0 0,0 1 0 0 0,0 0 0 0 0,0-1 0 0 0,0 1 0 0 0,0 0 0 0 0,0 0 0 0 0,0 0 0 0 0,0 0-1 0 0,0 0 1 0 0,0 0 0 0 0,0 0 0 0 0,0 0 0 0 0,0 0 0 0 0,0 1 0 0 0,0-1 0 0 0,0 0 0 0 0,0 1 0 0 0,0-1 0 0 0,0 0 0 0 0,1 1 0 0 0,-1-1 0 0 0,0 1 0 0 0,0 0 0 0 0,0-1 0 0 0,0 1-1 0 0,1 0 1 0 0,-1-1 0 0 0,0 2-29 0 0,-20 140 537 0 0,21-112-493 0 0,51 161 66 0 0,-4-45-1689 0 0,-46-143 1363 0 0,0 0 0 0 0,0 0 0 0 0,0 0 0 0 0,0 0 0 0 0,-1 0 0 0 0,1 0 0 0 0,-1 1 0 0 0,0-1 0 0 0,1 0 0 0 0,-2 0 0 0 0,1 0 1 0 0,0 0-1 0 0,-1 1 0 0 0,1-1 0 0 0,-1 0 0 0 0,0 0 0 0 0,0 0 0 0 0,0 0 0 0 0,0 0 0 0 0,-1-1 0 0 0,1 1 0 0 0,-1 0 0 0 0,0 0 0 0 0,0-1 1 0 0,0 1-1 0 0,0-1 0 0 0,0 0 0 0 0,0 1 0 0 0,-1-1 0 0 0,1 0 0 0 0,-1-1 0 0 0,1 1 0 0 0,-1 0 0 0 0,0-1 0 0 0,0 1 216 0 0,-12 8-1222 0 0</inkml:trace>
  <inkml:trace contextRef="#ctx0" brushRef="#br0" timeOffset="2251.324">1740 388 2036 0 0,'38'-21'6823'0'0,"36"4"-6395"0"0,-30 9 21 0 0,123-43-1566 0 0,-9-20-4496 0 0,-131 56 4239 0 0</inkml:trace>
  <inkml:trace contextRef="#ctx0" brushRef="#br0" timeOffset="2887.407">2341 10 1132 0 0,'0'-10'5822'0'0,"0"31"-4750"0"0,5 309-120 0 0,-4-316-926 0 0,0 1-1 0 0,1 0 0 0 0,0-1 1 0 0,1 0-1 0 0,1 1 0 0 0,0-1 1 0 0,1-1-1 0 0,1 1 1 0 0,0-1-1 0 0,1 0 0 0 0,0 0 1 0 0,1 0-1 0 0,0-1 0 0 0,1-1 1 0 0,0 1-1 0 0,1-1 1 0 0,3 1-26 0 0,-10-10-14 0 0,0 0 0 0 0,0-1 0 0 0,0 1 1 0 0,0-1-1 0 0,0 1 0 0 0,1-1 0 0 0,-1 0 1 0 0,1 0-1 0 0,-1-1 0 0 0,1 1 0 0 0,-1-1 0 0 0,1 1 1 0 0,-1-1-1 0 0,1 0 0 0 0,-1-1 0 0 0,1 1 1 0 0,-1-1-1 0 0,1 1 0 0 0,-1-1 0 0 0,1 0 1 0 0,-1 0-1 0 0,0-1 0 0 0,1 1 0 0 0,-1-1 1 0 0,0 1-1 0 0,0-1 0 0 0,0 0 0 0 0,0 0 1 0 0,0 0-1 0 0,-1-1 0 0 0,1 1 0 0 0,0-1 14 0 0,71-96-229 0 0,-62 79 411 0 0,9 16 439 0 0,-5 18-560 0 0,-4-9-97 0 0,0 0-1 0 0,0-1 1 0 0,1 0-1 0 0,0-1 1 0 0,0-1-1 0 0,0 0 1 0 0,0 0-1 0 0,0-1 1 0 0,0-1-1 0 0,1 0 1 0 0,11-2 36 0 0,7 1-75 0 0,-25 2 43 0 0,-1-1-1 0 0,1-1 1 0 0,-1 1-1 0 0,1-1 1 0 0,-1 0-1 0 0,0 0 0 0 0,1-1 1 0 0,-1 0-1 0 0,0 0 1 0 0,0 0-1 0 0,0-1 1 0 0,0 0-1 0 0,-1 0 1 0 0,1-1-1 0 0,-1 1 1 0 0,0-1-1 0 0,0 0 1 0 0,0-1-1 0 0,0 1 1 0 0,-1-1-1 0 0,0 0 0 0 0,0 0 1 0 0,0 0-1 0 0,0-1 1 0 0,-1 1-1 0 0,0-1 1 0 0,0 0-1 0 0,-1 0 1 0 0,1-1 32 0 0,9-56 1643 0 0,-10 69-1597 0 0,13 30 52 0 0,-2 2 0 0 0,-2-1 1 0 0,-2 1-1 0 0,-1 1 1 0 0,-1 0-1 0 0,-3 0 0 0 0,0 32-98 0 0,-9-50 4 0 0,0 0 1 0 0,-1-1-1 0 0,-1 0 0 0 0,-1-1 0 0 0,-1 1 0 0 0,-1-1 0 0 0,0-1 1 0 0,-2 0-1 0 0,0-1 0 0 0,-1 0 0 0 0,0-1 0 0 0,-1 0 0 0 0,-1-1 0 0 0,-1 0 1 0 0,0-2-1 0 0,-1 0 0 0 0,0 0 0 0 0,-1-2 0 0 0,0 0 0 0 0,-1-1 0 0 0,0-1 1 0 0,-15 4-5 0 0,27-8-254 0 0,-1-2 1 0 0,0 1-1 0 0,0-1 1 0 0,0 0-1 0 0,-1-1 1 0 0,1 0 0 0 0,-1 0-1 0 0,1-1 1 0 0,-1 0-1 0 0,1 0 1 0 0,-1-1-1 0 0,0 0 1 0 0,1-1-1 0 0,-1 0 1 0 0,0 0 0 0 0,-2-2 253 0 0,-81-63-3902 0 0,75 36 2689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3:5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21 309 2028 0 0,'0'0'805'0'0,"0"0"-89"0"0,0 0-129 0 0,-4 0-49 0 0,3 0-516 0 0,0-1 0 0 0,0 1 0 0 0,0 0-1 0 0,0-1 1 0 0,0 1 0 0 0,1-1-1 0 0,-1 1 1 0 0,0-1 0 0 0,0 1 0 0 0,1-1-1 0 0,-1 1 1 0 0,0-1 0 0 0,1 0-1 0 0,-1 1 1 0 0,0-1 0 0 0,1 0 0 0 0,-1 0-1 0 0,1 1 1 0 0,-1-1 0 0 0,1 0-1 0 0,0 0 1 0 0,-1 0 0 0 0,1 0 0 0 0,0 0-1 0 0,0 0 1 0 0,-1 1 0 0 0,1-1-1 0 0,0 0 1 0 0,0 0 0 0 0,0 0 0 0 0,0 0-1 0 0,0 0 1 0 0,0 0 0 0 0,0 0-1 0 0,1 0 1 0 0,-1 0 0 0 0,0 0 0 0 0,0 1-1 0 0,1-1 1 0 0,-1 0 0 0 0,1 0-1 0 0,-1 0 1 0 0,1 0 0 0 0,-1 1 0 0 0,1-1-1 0 0,-1 0 1 0 0,1 1 0 0 0,-1-1-1 0 0,1 0 1 0 0,0 1 0 0 0,0-1 0 0 0,-1 0-1 0 0,1 1 1 0 0,0 0 0 0 0,0-1-1 0 0,-1 1 1 0 0,1-1 0 0 0,0 1 0 0 0,0 0-1 0 0,1-1-21 0 0,56-51 853 0 0,-42 44-722 0 0,0 0 0 0 0,0 1 0 0 0,1 1 0 0 0,-1 1 0 0 0,1 0 0 0 0,1 1 1 0 0,-1 1-1 0 0,0 1 0 0 0,1 0 0 0 0,5 1-131 0 0,-19 1 16 0 0,1 0 0 0 0,-1 0 0 0 0,1 1 0 0 0,-1-1 1 0 0,0 1-1 0 0,1 0 0 0 0,-1 0 0 0 0,0 1 0 0 0,1 0 0 0 0,-1-1 1 0 0,0 1-1 0 0,0 0 0 0 0,0 1 0 0 0,-1-1 0 0 0,1 1 0 0 0,0 0 1 0 0,-1 0-1 0 0,0 0 0 0 0,0 0 0 0 0,0 0 0 0 0,0 1 0 0 0,0-1 1 0 0,-1 1-1 0 0,1 0 0 0 0,-1 0 0 0 0,0 0 0 0 0,0 0 0 0 0,-1 0 1 0 0,1 0-1 0 0,-1 1 0 0 0,0-1 0 0 0,0 1 0 0 0,0-1 0 0 0,-1 1 1 0 0,1 3-17 0 0,-20 161 246 0 0,4-130-181 0 0,-2 0-1 0 0,-2-1 0 0 0,-1-1 0 0 0,-1-1 0 0 0,-19 21-64 0 0,-25 45 471 0 0,67-99-457 0 0,0-1-1 0 0,0 0 1 0 0,0 0 0 0 0,1 0-1 0 0,-1 0 1 0 0,0-1-1 0 0,1 1 1 0 0,-1-1 0 0 0,1 1-1 0 0,-1-1 1 0 0,1 0 0 0 0,0 0-1 0 0,0 0 1 0 0,-1 0 0 0 0,1 0-1 0 0,0-1 1 0 0,0 1 0 0 0,0-1-1 0 0,0 0 1 0 0,0 0 0 0 0,0 0-1 0 0,0 0 1 0 0,0 0 0 0 0,0-1-1 0 0,-1 1 1 0 0,1-1 0 0 0,0 0-1 0 0,0 0 1 0 0,0 0 0 0 0,-1 0-1 0 0,1-1-13 0 0,150-31-1544 0 0,5-18-4337 0 0,-129 36 4530 0 0</inkml:trace>
  <inkml:trace contextRef="#ctx0" brushRef="#br0" timeOffset="249.66">643 522 928 0 0,'-1'0'1208'0'0,"1"0"-192"0"0,1 0-216 0 0,-1-1-52 0 0,0-1-92 0 0,4 2-51 0 0,-1-2-61 0 0,5 1-84 0 0,13-6-108 0 0,2 0-120 0 0,5 1-136 0 0,4-3-220 0 0,6-1 16 0 0,-4-1-656 0 0,-1 1-649 0 0,3-2 85 0 0,0-6-64 0 0,-4 3-4 0 0</inkml:trace>
  <inkml:trace contextRef="#ctx0" brushRef="#br0" timeOffset="806.302">1228 1 1428 0 0,'0'66'3445'0'0,"16"296"-1189"0"0,52 36-546 0 0,-66-400-1672 0 0,1 1 0 0 0,0 0 0 0 0,0-1 0 0 0,-1 1 1 0 0,1-1-1 0 0,-1 0 0 0 0,0 1 0 0 0,1-1 0 0 0,-1 0 1 0 0,0-1-1 0 0,0 1 0 0 0,0 0 0 0 0,0-1 0 0 0,-1 1 0 0 0,1-1 1 0 0,-1 1-1 0 0,1-1 0 0 0,-1 0 0 0 0,0 0 0 0 0,0 0 0 0 0,0 0 1 0 0,0 1-1 0 0,-1-1 0 0 0,1-3-38 0 0,21-135-781 0 0,-56 90 527 0 0,26 45 245 0 0,0 0-1 0 0,0 0 1 0 0,-1 1 0 0 0,0 0 0 0 0,0 0-1 0 0,0 1 1 0 0,-1 1 0 0 0,1-1-1 0 0,-1 2 1 0 0,0-1 0 0 0,0 1-1 0 0,0 1 1 0 0,0 0 0 0 0,0 0-1 0 0,-1 1 1 0 0,1 0 0 0 0,0 1-1 0 0,0 0 1 0 0,0 0 0 0 0,0 1-1 0 0,0 1 1 0 0,0 0 0 0 0,1 0-1 0 0,-1 1 1 0 0,1 0 0 0 0,0 0 0 0 0,0 1-1 0 0,0 0 1 0 0,1 1 0 0 0,0 0-1 0 0,0 1 1 0 0,0-1 0 0 0,1 1-1 0 0,0 1 1 0 0,0-1 0 0 0,1 1-1 0 0,0 0 1 0 0,0 1 0 0 0,1 0-1 0 0,0 0 1 0 0,0 0 0 0 0,1 0-1 0 0,1 0 1 0 0,-3 9 9 0 0,25 37 299 0 0,-11-48-318 0 0,1 0-1 0 0,0-1 1 0 0,0-1-1 0 0,0 1 1 0 0,1-1-1 0 0,-1-1 1 0 0,1 0-1 0 0,0 0 1 0 0,1-1-1 0 0,-1 0 1 0 0,1-1-1 0 0,-1 0 0 0 0,1-1 1 0 0,0 0-1 0 0,-1 0 1 0 0,1-2-1 0 0,0 1 1 0 0,9-2 19 0 0,-19 2-27 0 0,20-1-328 0 0,-1-1-1 0 0,1 0 1 0 0,-1-2-1 0 0,0 0 1 0 0,0-1-1 0 0,0-1 1 0 0,-1-1-1 0 0,0-1 1 0 0,0 0-1 0 0,-1-1 1 0 0,0-2-1 0 0,9-6 356 0 0,-2-3-717 0 0</inkml:trace>
  <inkml:trace contextRef="#ctx0" brushRef="#br0" timeOffset="1056.193">1564 594 2780 0 0,'17'-56'4268'0'0,"-4"211"-2841"0"0,-2-124-1883 0 0,-6-16-5089 0 0,-17-15 4251 0 0</inkml:trace>
  <inkml:trace contextRef="#ctx0" brushRef="#br0" timeOffset="1215.264">1495 244 1908 0 0,'-2'-21'4657'0'0,"3"-13"-926"0"0,8 27-5514 0 0,11 10-3297 0 0,-14-1 3735 0 0</inkml:trace>
  <inkml:trace contextRef="#ctx0" brushRef="#br0" timeOffset="1787.5">1664 381 1132 0 0,'9'171'3390'0'0,"9"-17"-1652"0"0,-18-153-1589 0 0,0 39 1915 0 0,70-165-1409 0 0,69-39-956 0 0,-119 214 30 0 0,-8 45 690 0 0,35-145-301 0 0,-40 40-105 0 0,0 0-1 0 0,1 0 0 0 0,1 1 1 0 0,0 0-1 0 0,0 0 1 0 0,0 1-1 0 0,1 1 1 0 0,0-1-1 0 0,1 2 0 0 0,0-1 1 0 0,0 2-1 0 0,0-1 1 0 0,1 1-1 0 0,0 1 1 0 0,2 0-13 0 0,37 67 56 0 0,-16 30-596 0 0,-27-29-4924 0 0,-8-63 4236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0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36 2144 0 0,'0'0'496'0'0,"-25"0"2238"0"0,-8 1-2127 0 0,28 34-47 0 0,4 450 366 0 0,9-227-398 0 0,-46-212-86 0 0,24-47-380 0 0,6-6-64 0 0,0 0-1 0 0,0-1 0 0 0,0 1 1 0 0,1-2-1 0 0,1 1 0 0 0,-1-1 1 0 0,1 0-1 0 0,1-1 0 0 0,0 1 1 0 0,0-1-1 0 0,1 0 0 0 0,0 0 1 0 0,0-1-1 0 0,1 1 0 0 0,1-1 1 0 0,0 1-1 0 0,0-1 0 0 0,1 0 1 0 0,1 0-1 0 0,0 0 0 0 0,0 0 1 0 0,1 0-1 0 0,0 1 0 0 0,1-1 1 0 0,0 0 2 0 0,-2 1 1 0 0,1-22-6 0 0,1 1-1 0 0,2-1 1 0 0,1 1 0 0 0,2-1-1 0 0,1 1 1 0 0,1 1 0 0 0,1 0-1 0 0,2 0 1 0 0,1 1 0 0 0,1 1-1 0 0,2 0 1 0 0,1 1 0 0 0,1 1-1 0 0,1 0 1 0 0,1 1 0 0 0,1 2-1 0 0,1 0 1 0 0,24-19 5 0 0,-42 38-5 0 0,0 0 1 0 0,0 1-1 0 0,0-1 0 0 0,0 1 1 0 0,1 0-1 0 0,0 0 0 0 0,-1 1 0 0 0,1-1 1 0 0,0 1-1 0 0,0 0 0 0 0,0 0 1 0 0,0 1-1 0 0,0 0 0 0 0,1-1 0 0 0,-1 2 1 0 0,0-1-1 0 0,1 1 0 0 0,-1-1 1 0 0,0 2-1 0 0,1-1 0 0 0,-1 0 0 0 0,0 1 1 0 0,1 0-1 0 0,-1 0 0 0 0,0 1 1 0 0,0 0-1 0 0,0 0 0 0 0,0 0 0 0 0,0 0 1 0 0,0 1-1 0 0,-1-1 0 0 0,1 1 1 0 0,-1 0-1 0 0,0 1 0 0 0,1-1 0 0 0,-2 1 1 0 0,1 0-1 0 0,0 0 0 0 0,-1 0 1 0 0,0 0-1 0 0,0 1 0 0 0,3 4 5 0 0,-2 4-3 0 0,-1 0 0 0 0,0 0 0 0 0,-1 0 0 0 0,0 0 1 0 0,-1 0-1 0 0,0 1 0 0 0,-1-1 0 0 0,-1 0 0 0 0,0 1 0 0 0,-1-1 0 0 0,0 0 0 0 0,-1 0 0 0 0,0 0 0 0 0,-6 12 3 0 0,0 4 29 0 0,-2 0 1 0 0,0-1-1 0 0,-2-1 0 0 0,-1 0 0 0 0,-1-1 0 0 0,-2 0 0 0 0,0-1 0 0 0,-2-1 0 0 0,0-1 0 0 0,-2 0 0 0 0,0-2 0 0 0,-2 0 0 0 0,0-2 0 0 0,-1-1 0 0 0,-23 14-29 0 0,8-16 141 0 0,38-15-47 0 0,1-1-22 0 0,-16-21-66 0 0,24 17 0 0 0,-1 0 0 0 0,1 0 0 0 0,0 0 0 0 0,0 1 0 0 0,0 0 0 0 0,0 1 0 0 0,1 0 0 0 0,-1 0 0 0 0,1 1 0 0 0,-1 0 0 0 0,1 0 0 0 0,-1 1 0 0 0,9 0-6 0 0,-13 0 3 0 0,290 16-599 0 0,-139 15-852 0 0,-58-14-2305 0 0,-84-16 2553 0 0</inkml:trace>
  <inkml:trace contextRef="#ctx0" brushRef="#br0" timeOffset="358.942">773 65 1152 0 0,'33'43'631'0'0,"-2"3"0"0"0,-2 0 0 0 0,-2 2 0 0 0,-2 1 0 0 0,-2 1 0 0 0,13 46-631 0 0,23 44 1071 0 0,-18-34 2151 0 0,-33-108-1295 0 0,64-291-132 0 0,-32 129-3487 0 0,-36 160 281 0 0,-2 5-5145 0 0,2 12 5342 0 0</inkml:trace>
  <inkml:trace contextRef="#ctx0" brushRef="#br0" timeOffset="578.087">1522 540 1404 0 0,'0'0'180'0'0,"0"1"1"0"0,1 0-1 0 0,-1-1 0 0 0,0 1 1 0 0,0-1-1 0 0,1 1 0 0 0,-1-1 0 0 0,1 1 1 0 0,-1-1-1 0 0,0 1 0 0 0,1-1 1 0 0,-1 1-1 0 0,1-1 0 0 0,-1 1 1 0 0,1-1-1 0 0,-1 0 0 0 0,1 1 0 0 0,-1-1 1 0 0,1 0-1 0 0,0 1 0 0 0,-1-1 1 0 0,1 0-1 0 0,0 0 0 0 0,-1 0 0 0 0,1 0 1 0 0,-1 1-1 0 0,1-1 0 0 0,0 0 1 0 0,-1 0-1 0 0,1 0 0 0 0,0 0 0 0 0,-1-1 1 0 0,1 1-1 0 0,0 0 0 0 0,-1 0 1 0 0,1 0-1 0 0,0 0 0 0 0,-1-1 0 0 0,1 1 1 0 0,-1 0-1 0 0,1 0 0 0 0,-1-1 1 0 0,1 1-1 0 0,-1-1 0 0 0,1 1 1 0 0,-1 0-1 0 0,1-1 0 0 0,-1 1 0 0 0,1-1 1 0 0,-1 1-1 0 0,1-1 0 0 0,-1 1 1 0 0,0-1-1 0 0,1 0 0 0 0,-1 1 0 0 0,0-1 1 0 0,0 1-1 0 0,1-1 0 0 0,-1 0 1 0 0,0 1-1 0 0,0-1 0 0 0,0 1 0 0 0,0-1 1 0 0,0 0-1 0 0,0 1 0 0 0,0-1 1 0 0,0 0-1 0 0,0 1-180 0 0,1-35-2239 0 0,-1 26-1234 0 0,-51-26-1763 0 0,29 30 4048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1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64 1016 0 0,'-1'-10'1556'0'0,"-1"1"-208"0"0,0 4-240 0 0,2-1-191 0 0,-3 1-109 0 0,1-2-112 0 0,2 4-60 0 0,2-1-156 0 0,-4-1-156 0 0,0 2-256 0 0,2 0-348 0 0,0 1 36 0 0,0 0-520 0 0,0 4-612 0 0,5 0 51 0 0,-3-1 81 0 0,2 3 0 0 0,-4 1-76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2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1004 0 0,'-1'-4'1172'0'0,"-3"1"-248"0"0,4-2-208 0 0,0 2-220 0 0,-4-1-28 0 0,4 1-196 0 0,-1 1-24 0 0,1 1-324 0 0,0 4-88 0 0,1-3-200 0 0,3 2-92 0 0,-4 1-464 0 0,5 2-364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2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473 367 1100 0 0,'-8'-11'3879'0'0,"-16"-5"-2368"0"0,5 15-1428 0 0,-1 0 0 0 0,1 1-1 0 0,-1 2 1 0 0,1 0 0 0 0,-1 0 0 0 0,1 2 0 0 0,0 1 0 0 0,0 0-1 0 0,1 1 1 0 0,-1 1 0 0 0,1 1 0 0 0,1 1 0 0 0,-1 0 0 0 0,2 1 0 0 0,-1 1-1 0 0,1 0 1 0 0,1 1 0 0 0,0 1 0 0 0,1 1 0 0 0,0 0 0 0 0,1 0-1 0 0,1 2 1 0 0,0-1 0 0 0,-6 13-83 0 0,16-26 6 0 0,1 0-1 0 0,-1 1 1 0 0,1-1 0 0 0,0 0-1 0 0,0 0 1 0 0,0 1 0 0 0,0-1-1 0 0,0 1 1 0 0,0-1 0 0 0,0 1-1 0 0,1-1 1 0 0,0 1 0 0 0,-1-1-1 0 0,1 1 1 0 0,0 0 0 0 0,0-1-1 0 0,0 1 1 0 0,0-1 0 0 0,1 1-1 0 0,-1 0 1 0 0,1-1 0 0 0,0 1-1 0 0,0-1 1 0 0,-1 0 0 0 0,2 1-1 0 0,-1-1 1 0 0,0 0 0 0 0,0 1 0 0 0,1-1-1 0 0,-1 0 1 0 0,1 0 0 0 0,0 0-1 0 0,-1 0 1 0 0,1 0 0 0 0,0-1-1 0 0,0 1 1 0 0,0 0 0 0 0,0-1-1 0 0,1 0 1 0 0,-1 1 0 0 0,0-1-1 0 0,1 0 1 0 0,-1 0 0 0 0,1 0-1 0 0,-1-1 1 0 0,1 1 0 0 0,0 0-6 0 0,135 12 113 0 0,-124-13-104 0 0,8-2-81 0 0,-1-1 1 0 0,1 0-1 0 0,-1-2 1 0 0,1-1-1 0 0,-2 0 1 0 0,1-1-1 0 0,-1-2 1 0 0,0 0-1 0 0,0-1 1 0 0,-1 0-1 0 0,-1-2 1 0 0,0 0-1 0 0,0-2 1 0 0,-1 0-1 0 0,-1 0 1 0 0,-1-2 0 0 0,0 0-1 0 0,4-6 72 0 0,-6 2 17 0 0,-1 0-1 0 0,-1 0 1 0 0,-1-1 0 0 0,-1-1-1 0 0,-1 1 1 0 0,-1-1 0 0 0,-1-1-1 0 0,0 1 1 0 0,-2-1 0 0 0,-1 0-1 0 0,-1 0 1 0 0,0 0 0 0 0,-2-12-17 0 0,0 31 52 0 0,0-1 1 0 0,-1 1-1 0 0,1 0 0 0 0,-1 0 1 0 0,0 0-1 0 0,0 0 1 0 0,0 0-1 0 0,0 0 1 0 0,0 0-1 0 0,-1 0 0 0 0,0 0 1 0 0,0 1-1 0 0,0-1 1 0 0,0 1-1 0 0,-1-1 1 0 0,0 1-1 0 0,1 0 0 0 0,-1 0 1 0 0,0 0-1 0 0,0 0 1 0 0,-1 0-1 0 0,1 1 1 0 0,0 0-1 0 0,-1-1 0 0 0,0 1 1 0 0,1 0-1 0 0,-1 1 1 0 0,0-1-1 0 0,0 1 1 0 0,-1 0-53 0 0,1 4 6 0 0,0 1 1 0 0,1 0 0 0 0,-1 0 0 0 0,1 0 0 0 0,-1 0 0 0 0,1 1-1 0 0,0 0 1 0 0,1-1 0 0 0,-1 1 0 0 0,1 0 0 0 0,0 0 0 0 0,0 0-1 0 0,1 1 1 0 0,-1-1 0 0 0,1 0 0 0 0,0 0 0 0 0,1 1 0 0 0,-1-1 0 0 0,1 1-1 0 0,0-1 1 0 0,1 1 0 0 0,-1-1 0 0 0,2 4-7 0 0,1 18-7 0 0,0-1 0 0 0,2 0 1 0 0,2 0-1 0 0,0 0 0 0 0,1-1 0 0 0,2 0 1 0 0,1 0-1 0 0,4 6 7 0 0,20 53-573 0 0,36 98-5827 0 0,-68-169 5156 0 0</inkml:trace>
  <inkml:trace contextRef="#ctx0" brushRef="#br0" timeOffset="401.955">748 527 1184 0 0,'121'-49'2666'0'0,"-97"40"-2499"0"0,13-6 143 0 0,1-1 1 0 0,-2-1-1 0 0,0-2 0 0 0,-1-2 0 0 0,-1-1 0 0 0,2-4-310 0 0,-38 26 23 0 0,0 0-1 0 0,0 0 1 0 0,1 0 0 0 0,-1 0 0 0 0,0 0 0 0 0,0 0-1 0 0,0-1 1 0 0,1 1 0 0 0,-1-1 0 0 0,0 1 0 0 0,0-1-1 0 0,1 1 1 0 0,-1-1 0 0 0,0 0 0 0 0,1 0 0 0 0,-1 0-1 0 0,1 0 1 0 0,-1 0 0 0 0,1 0 0 0 0,0-1 0 0 0,-1 1-1 0 0,1 0 1 0 0,0-1 0 0 0,0 1 0 0 0,0-1 0 0 0,0 1-1 0 0,0-1 1 0 0,0 0 0 0 0,0 1 0 0 0,1-1 0 0 0,-1 0-1 0 0,1 1 1 0 0,-1-1 0 0 0,1 0 0 0 0,-1 0 0 0 0,1 0-1 0 0,0 1 1 0 0,0-1 0 0 0,0 0 0 0 0,0 0 0 0 0,0 0-1 0 0,1 0 1 0 0,-1 1 0 0 0,0-1 0 0 0,1 0-1 0 0,-1 0 1 0 0,1 1 0 0 0,0-1 0 0 0,0 0 0 0 0,-1 1-1 0 0,1-1 1 0 0,0 1 0 0 0,0-1 0 0 0,0 1 0 0 0,1-1-1 0 0,-1 1 1 0 0,0 0 0 0 0,1-1 0 0 0,-1 1 0 0 0,0 0-1 0 0,1 0 1 0 0,0 0 0 0 0,-1 0 0 0 0,1 0 0 0 0,-1 1-1 0 0,1-1 1 0 0,0 0 0 0 0,1 1-23 0 0,-15 2 39 0 0,1 1 0 0 0,-1 0 0 0 0,1 1 1 0 0,0 0-1 0 0,0 1 0 0 0,1 0 0 0 0,-1 1 0 0 0,1 0 0 0 0,1 1 0 0 0,-1 0 0 0 0,1 0 1 0 0,0 1-1 0 0,0 1 0 0 0,1-1 0 0 0,1 1 0 0 0,-1 0 0 0 0,1 1 0 0 0,1 0 0 0 0,-3 4-39 0 0,5-8 21 0 0,1 1 0 0 0,-1-1 0 0 0,1 1 0 0 0,0 0 0 0 0,1 0 0 0 0,0 0 0 0 0,0 0 0 0 0,0 0 0 0 0,1 0-1 0 0,0 1 1 0 0,0-1 0 0 0,1 0 0 0 0,0 1 0 0 0,0-1 0 0 0,1 0 0 0 0,0 1 0 0 0,0-1 0 0 0,1 0 0 0 0,0 0 0 0 0,0 0-1 0 0,1 0 1 0 0,0 0 0 0 0,0 0 0 0 0,0-1 0 0 0,1 0 0 0 0,0 1 0 0 0,0-1 0 0 0,1 0 0 0 0,-1-1 0 0 0,1 1 0 0 0,1-1-1 0 0,0 0-20 0 0,6 7-112 0 0,2 0 0 0 0,-1-2 0 0 0,1 0-1 0 0,1 0 1 0 0,0-1 0 0 0,0-1 0 0 0,1-1 0 0 0,0 0-1 0 0,0-1 1 0 0,1-1 0 0 0,0 0 0 0 0,0-1-1 0 0,2-1 113 0 0,130 2-5075 0 0,-88-20 3645 0 0</inkml:trace>
  <inkml:trace contextRef="#ctx0" brushRef="#br0" timeOffset="654.319">1602 62 1528 0 0,'-10'4'229'0'0,"1"0"1"0"0,0 0-1 0 0,0 0 1 0 0,0 2-1 0 0,0-1 0 0 0,1 1 1 0 0,0 0-1 0 0,0 0 0 0 0,0 1 1 0 0,1 0-1 0 0,0 1 0 0 0,1 0 1 0 0,0 0-1 0 0,0 0 0 0 0,0 1 1 0 0,1-1-1 0 0,0 1 0 0 0,1 1 1 0 0,0-1-1 0 0,1 1 0 0 0,0-1 1 0 0,0 1-1 0 0,1 0 0 0 0,-1 4-229 0 0,0 10 210 0 0,1 1-1 0 0,1 0 1 0 0,0 0-1 0 0,2 0 1 0 0,1 0-1 0 0,2-1 1 0 0,0 1-1 0 0,1-1 0 0 0,4 10-209 0 0,126 335 56 0 0,-139-355-3417 0 0,-31-18 1474 0 0,16-8 658 0 0</inkml:trace>
  <inkml:trace contextRef="#ctx0" brushRef="#br0" timeOffset="1074.304">1271 424 1920 0 0,'12'0'3529'0'0,"213"-10"-1536"0"0,92-8-557 0 0,-313 18-1402 0 0,-1 1 1 0 0,0 0-1 0 0,0 0 0 0 0,0 0 1 0 0,0 0-1 0 0,1 1 0 0 0,-2-1 0 0 0,1 1 1 0 0,0 0-1 0 0,0-1 0 0 0,0 1 1 0 0,-1 1-1 0 0,1-1 0 0 0,-1 0 0 0 0,0 1 1 0 0,0-1-1 0 0,0 1 0 0 0,0 0 1 0 0,0-1-1 0 0,0 1 0 0 0,-1 0 0 0 0,1 0 1 0 0,-1 0-1 0 0,0 1 0 0 0,0-1 1 0 0,0 0-1 0 0,0 0 0 0 0,-1 1 1 0 0,1-1-1 0 0,-1 0 0 0 0,0 1 0 0 0,0-1 1 0 0,0 2-35 0 0,33 69-3308 0 0,-32-73 2824 0 0,1 0 122 0 0,-1 1-2696 0 0,-1-2 1792 0 0</inkml:trace>
  <inkml:trace contextRef="#ctx0" brushRef="#br0" timeOffset="1277.841">1956 112 1204 0 0,'-37'-44'8037'0'0,"31"33"-8769"0"0,8 8-4221 0 0,3 5 3765 0 0</inkml:trace>
  <inkml:trace contextRef="#ctx0" brushRef="#br0" timeOffset="2594.276">2053 237 1292 0 0,'2'9'3674'0'0,"0"28"-2721"0"0,3 25-1049 0 0,29 143 605 0 0,-32-191 486 0 0,3-22 505 0 0,-3 2-1599 0 0,73-189 631 0 0,-74 194-544 0 0,0 1 1 0 0,0 0 0 0 0,0 0-1 0 0,1-1 1 0 0,-1 1 0 0 0,0 0-1 0 0,0 0 1 0 0,1 0 0 0 0,-1 0-1 0 0,0 1 1 0 0,0-1 0 0 0,1 0-1 0 0,-1 0 1 0 0,0 1-1 0 0,0-1 1 0 0,0 1 0 0 0,0-1-1 0 0,1 1 1 0 0,-1-1 0 0 0,0 1-1 0 0,0 0 1 0 0,0 0 0 0 0,0-1-1 0 0,0 1 1 0 0,-1 0 0 0 0,1 0-1 0 0,0 0 1 0 0,0 0 0 0 0,0 0-1 0 0,-1 0 1 0 0,1 0 0 0 0,-1 0-1 0 0,1 0 1 0 0,-1 1 0 0 0,1-1-1 0 0,-1 0 1 0 0,0 0 0 0 0,1 0-1 0 0,-1 1 12 0 0,5 10-9 0 0,0-1-1 0 0,0 1 0 0 0,1-1 1 0 0,1 0-1 0 0,0 0 0 0 0,0-1 0 0 0,1 0 1 0 0,0 0-1 0 0,1-1 0 0 0,0 0 1 0 0,1-1-1 0 0,-1 0 0 0 0,2 0 0 0 0,-1-1 1 0 0,1 0-1 0 0,0-1 0 0 0,0 0 1 0 0,1-1-1 0 0,0 0 0 0 0,0-1 0 0 0,8 2 10 0 0,1-2-9 0 0,-1-1-1 0 0,1-1 0 0 0,0 0 1 0 0,0-2-1 0 0,0 0 0 0 0,0-1 1 0 0,0-2-1 0 0,0 0 0 0 0,0-1 1 0 0,-1-1-1 0 0,0-1 0 0 0,0 0 1 0 0,0-2-1 0 0,3-2 10 0 0,-13 4-79 0 0,0 0-1 0 0,-1 0 1 0 0,0-1 0 0 0,0 0-1 0 0,0-1 1 0 0,-1 0 0 0 0,0 0-1 0 0,-1-1 1 0 0,0 0 0 0 0,0 0-1 0 0,-1 0 1 0 0,0-1 0 0 0,-1 0-1 0 0,4-9 80 0 0,-10 16-16 0 0,-1-1 0 0 0,1 1-1 0 0,-1 0 1 0 0,0 0 0 0 0,0 0-1 0 0,0 0 1 0 0,0 1 0 0 0,0-1-1 0 0,-1 0 1 0 0,1 1 0 0 0,-1 0-1 0 0,0 0 1 0 0,0-1-1 0 0,1 1 1 0 0,-1 1 0 0 0,-1-1-1 0 0,1 0 1 0 0,0 1 0 0 0,0 0-1 0 0,0 0 1 0 0,-1 0 0 0 0,1 0-1 0 0,-1 0 1 0 0,1 1 0 0 0,-3-1 16 0 0,-11 0 46 0 0,1 0 1 0 0,-1 1-1 0 0,0 1 1 0 0,1 0-1 0 0,-1 1 1 0 0,1 1 0 0 0,0 1-1 0 0,-1 0 1 0 0,2 1-1 0 0,-1 1 1 0 0,-6 3-47 0 0,-13 3 135 0 0,28-9-103 0 0,-1 0 1 0 0,1 0-1 0 0,0 1 0 0 0,0 0 1 0 0,0 0-1 0 0,1 1 0 0 0,-1 0 1 0 0,1 0-1 0 0,0 0 0 0 0,1 1 1 0 0,-1-1-1 0 0,1 2 0 0 0,0-1 1 0 0,1 0-1 0 0,-1 1 0 0 0,1 0 1 0 0,1 0-1 0 0,-1 0 0 0 0,1 1 0 0 0,0-1 1 0 0,1 1-1 0 0,0-1 0 0 0,0 1 1 0 0,1 0-1 0 0,-1 0-32 0 0,6 0 4 0 0,0-1 0 0 0,0 1 0 0 0,0-1-1 0 0,1 0 1 0 0,0-1 0 0 0,0 1 0 0 0,1-1 0 0 0,0 0 0 0 0,0 0 0 0 0,0-1-1 0 0,1 0 1 0 0,-1 0 0 0 0,1 0 0 0 0,1-1 0 0 0,-1 0 0 0 0,1 0-1 0 0,-1-1 1 0 0,1 0 0 0 0,0 0 0 0 0,0-1 0 0 0,0 0 0 0 0,0-1-1 0 0,1 0 1 0 0,-1 0 0 0 0,2 0-4 0 0,27 3-18 0 0,0-1 1 0 0,1-2-1 0 0,-1-2 0 0 0,1-1 1 0 0,-1-2-1 0 0,25-6 18 0 0,16-1-69 0 0,-6 0 99 0 0,1-4 1 0 0,-2-2-1 0 0,0-4 1 0 0,52-23-31 0 0,-59 8 1063 0 0,-64 36-917 0 0,0 0-8 0 0,-42-10 446 0 0,17 13-519 0 0,0 1-1 0 0,0 1 0 0 0,0 2 0 0 0,1 0 1 0 0,0 1-1 0 0,0 1 0 0 0,1 2 1 0 0,0 0-1 0 0,1 2 0 0 0,1 0 0 0 0,-1 1 1 0 0,-10 11-65 0 0,7 14-186 0 0,25-38 144 0 0,23 11-56 0 0,-11-11 78 0 0,1-1-1 0 0,0 0 0 0 0,-1 0 0 0 0,1-2 1 0 0,-1 0-1 0 0,1 0 0 0 0,-1-1 1 0 0,1 0-1 0 0,-1-1 0 0 0,-1-1 0 0 0,1 0 1 0 0,0 0-1 0 0,-1-1 0 0 0,0-1 1 0 0,1-1 20 0 0,6-6 68 0 0,0 0 1 0 0,-2-2-1 0 0,0 0 1 0 0,0-1-1 0 0,-1 0 1 0 0,-2-1-1 0 0,1-1 1 0 0,-2 0-1 0 0,-1-1 1 0 0,0 0-1 0 0,-2-1 1 0 0,0 0-1 0 0,-1 0 1 0 0,-1-1 0 0 0,-1 0-1 0 0,-1 0 1 0 0,-1-1-1 0 0,-1 1 1 0 0,-1-1-1 0 0,-1 0 1 0 0,-1 1-1 0 0,-1-1 1 0 0,-2-9-69 0 0,3 26 79 0 0,0 0 1 0 0,-1 0 0 0 0,0 0-1 0 0,0-1 1 0 0,0 1 0 0 0,0 0-1 0 0,-1 0 1 0 0,0 1 0 0 0,-1-1 0 0 0,1 0-1 0 0,-1 1 1 0 0,0-1 0 0 0,0 1-1 0 0,-1 0 1 0 0,1 0 0 0 0,-1 0-1 0 0,0 0 1 0 0,-1 1 0 0 0,1 0-1 0 0,-1 0 1 0 0,0 0 0 0 0,0 0-1 0 0,0 1 1 0 0,-1-1-80 0 0,4 4 165 0 0,-4 4-145 0 0,0 0-1 0 0,0 0 1 0 0,1 1-1 0 0,-1 0 1 0 0,1 1 0 0 0,0-1-1 0 0,1 1 1 0 0,-1 0-1 0 0,1 0 1 0 0,0 0-1 0 0,1 1 1 0 0,-1-1-1 0 0,1 1 1 0 0,1 0-1 0 0,-1 0 1 0 0,1 0-1 0 0,0 0 1 0 0,1 0-1 0 0,0 0 1 0 0,0 1 0 0 0,0-1-1 0 0,1 0 1 0 0,0 1-1 0 0,1-1 1 0 0,-1 0-1 0 0,2 1 1 0 0,-1-1-1 0 0,1 0 1 0 0,0 0-1 0 0,2 5-19 0 0,76 228-1374 0 0,-6-83-2971 0 0,-23-75-1537 0 0,-41-75 4592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72 2104 0 0,'-6'-9'2429'0'0,"11"29"-1806"0"0,-4 7-395 0 0,2 0-1 0 0,1 0 0 0 0,1-1 0 0 0,2 1 1 0 0,0-1-1 0 0,2-1 0 0 0,1 1 0 0 0,0-1 0 0 0,2-1 1 0 0,7 9-228 0 0,-18-32-94 0 0,1 1 1 0 0,-1-1-1 0 0,1 0 1 0 0,-1 0 0 0 0,1 0-1 0 0,0 0 1 0 0,-1-1 0 0 0,1 1-1 0 0,0 0 1 0 0,0-1-1 0 0,-1 1 1 0 0,1-1 0 0 0,0 1-1 0 0,0-1 1 0 0,0 0-1 0 0,0 0 1 0 0,0 0 0 0 0,0 0-1 0 0,-1 0 1 0 0,1-1-1 0 0,0 1 1 0 0,0 0 0 0 0,0-1-1 0 0,0 1 1 0 0,-1-1-1 0 0,1 0 1 0 0,0 0 0 0 0,0 1-1 0 0,-1-1 1 0 0,1 0-1 0 0,-1-1 1 0 0,1 1 0 0 0,-1 0-1 0 0,1 0 1 0 0,-1-1-1 0 0,0 1 1 0 0,1 0 0 0 0,-1-1-1 0 0,0 0 1 0 0,0 1 0 0 0,0-1-1 0 0,0 1 1 0 0,-1-1-1 0 0,1 0 1 0 0,0 0 0 0 0,-1 0-1 0 0,1 1 1 0 0,-1-1-1 0 0,0 0 1 0 0,1 0 0 0 0,-1-1 93 0 0,5-22-1278 0 0</inkml:trace>
  <inkml:trace contextRef="#ctx0" brushRef="#br0" timeOffset="667.229">299 369 1280 0 0,'71'-88'2267'0'0,"-48"62"-2056"0"0,-1 0 0 0 0,-1-2 0 0 0,-1 0 0 0 0,-2-2 0 0 0,-1 0-1 0 0,8-20-210 0 0,-24 47-9 0 0,-1 1 0 0 0,1 0 0 0 0,-1 0 0 0 0,0 0-1 0 0,0 0 1 0 0,0 0 0 0 0,0 0 0 0 0,0 0-1 0 0,0 0 1 0 0,0 0 0 0 0,-1 0 0 0 0,1 0 0 0 0,-1 0-1 0 0,0 0 1 0 0,1 0 0 0 0,-1 0 0 0 0,0 0-1 0 0,0 0 1 0 0,0 0 0 0 0,0 1 0 0 0,-1-1 0 0 0,1 0-1 0 0,0 1 1 0 0,-1-1 0 0 0,1 1 0 0 0,-1-1-1 0 0,0 1 1 0 0,1 0 0 0 0,-1 0 0 0 0,0 0 0 0 0,0 0-1 0 0,0 0 1 0 0,0 0 0 0 0,0 0 0 0 0,0 0-1 0 0,0 1 1 0 0,0-1 0 0 0,0 1 0 0 0,0 0 0 0 0,0 0-1 0 0,0-1 1 0 0,0 1 0 0 0,0 0 0 0 0,0 1-1 0 0,0-1 1 0 0,0 0 0 0 0,0 1 0 0 0,-1-1 9 0 0,1 1-3 0 0,1 0 1 0 0,-1 0-1 0 0,0 0 0 0 0,1 0 1 0 0,-1 0-1 0 0,0 0 1 0 0,1 0-1 0 0,0 1 0 0 0,-1-1 1 0 0,1 0-1 0 0,0 1 1 0 0,0-1-1 0 0,-1 1 0 0 0,1 0 1 0 0,0-1-1 0 0,1 1 1 0 0,-1 0-1 0 0,0 0 0 0 0,0 0 1 0 0,1-1-1 0 0,-1 1 1 0 0,1 0-1 0 0,0 0 1 0 0,-1 0-1 0 0,1 0 0 0 0,0 0 1 0 0,0 0-1 0 0,0 0 1 0 0,0 0-1 0 0,1 0 0 0 0,-1-1 1 0 0,0 1-1 0 0,1 0 1 0 0,0 0-1 0 0,-1 0 0 0 0,1 0 1 0 0,0-1-1 0 0,0 1 1 0 0,0 0-1 0 0,0-1 0 0 0,0 1 1 0 0,0-1-1 0 0,0 1 1 0 0,1-1-1 0 0,-1 1 0 0 0,1-1 1 0 0,-1 0-1 0 0,1 0 1 0 0,-1 1-1 0 0,1-1 1 0 0,-1 0-1 0 0,1-1 0 0 0,0 1 1 0 0,2 1 2 0 0,132 99 101 0 0,-117-90 18 0 0,0 1 0 0 0,0 0 1 0 0,-1 1-1 0 0,-1 1 1 0 0,0 0-1 0 0,-1 2 0 0 0,-1 0 1 0 0,0 0-1 0 0,-1 2 0 0 0,-1 0 1 0 0,0 0-1 0 0,6 15-119 0 0,-18-31 24 0 0,1 1 0 0 0,-1 0 0 0 0,0 0 0 0 0,0 0 0 0 0,0 0 0 0 0,-1 0 0 0 0,1 0 0 0 0,-1 0 0 0 0,1 1 0 0 0,-1-1 0 0 0,0 0-1 0 0,0 0 1 0 0,-1 0 0 0 0,1 0 0 0 0,-1 0 0 0 0,1 0 0 0 0,-1 0 0 0 0,0 0 0 0 0,0 0 0 0 0,-1 0 0 0 0,1 0 0 0 0,0 0 0 0 0,-1 0 0 0 0,0-1 0 0 0,1 1 0 0 0,-1-1 0 0 0,0 1-1 0 0,-1-1 1 0 0,1 0 0 0 0,0 0 0 0 0,-1 0 0 0 0,1 0 0 0 0,-3 2-24 0 0,-45 8-3106 0 0,33-17 1967 0 0,-12-17-61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2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1892 0 0,'19'-6'4332'0'0,"-7"27"-1103"0"0,-1 244-1789 0 0,-2-198-1469 0 0,-8-39-2594 0 0,-29 3-2690 0 0,22-29 4097 0 0</inkml:trace>
  <inkml:trace contextRef="#ctx0" brushRef="#br0" timeOffset="250.889">319 481 1016 0 0,'2'26'928'0'0,"-7"-6"-8"0"0,5-8-68 0 0,-15 25-72 0 0,5-12-124 0 0,-6-5-35 0 0,-4 3-93 0 0,1-1-36 0 0,-8-2-104 0 0,-1-2-292 0 0,-3-3-240 0 0,1 0 12 0 0,0-10-936 0 0,-4 2-281 0 0,6-7-3 0 0,1 2 228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2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1240 0 0,'27'8'4543'0'0,"20"23"-3775"0"0,-12-9-420 0 0,183 62 219 0 0,-63-64-4787 0 0,-136-20 3010 0 0</inkml:trace>
  <inkml:trace contextRef="#ctx0" brushRef="#br0" timeOffset="248.991">692 1 1300 0 0,'-89'124'4327'0'0,"5"96"-2254"0"0,79-205-1908 0 0,-33 119 611 0 0,-39 105-3424 0 0,59-212 22 0 0,9-23 1363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2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416 410 1196 0 0,'-1'-4'110'0'0,"1"1"0"0"0,-1-1 0 0 0,0 0 0 0 0,-1 1 0 0 0,1-1 1 0 0,-1 1-1 0 0,0 0 0 0 0,1 0 0 0 0,-1-1 0 0 0,-1 1 0 0 0,1 0 0 0 0,0 1 0 0 0,-1-1 0 0 0,1 0 0 0 0,-1 1 0 0 0,0-1 0 0 0,0 1 0 0 0,0 0 0 0 0,0 0 1 0 0,-1 0-1 0 0,1 0 0 0 0,0 1 0 0 0,-1-1 0 0 0,1 1 0 0 0,-1 0 0 0 0,1 0 0 0 0,-1 0 0 0 0,0 0 0 0 0,1 1 0 0 0,-1 0 0 0 0,0 0 0 0 0,0 0 0 0 0,1 0 0 0 0,-1 0 1 0 0,0 1-1 0 0,-1 0-110 0 0,-132 48 1365 0 0,125-42-1283 0 0,-1 0-1 0 0,1 1 1 0 0,1 0 0 0 0,-1 1-1 0 0,2 0 1 0 0,-1 1 0 0 0,1 0-1 0 0,1 1 1 0 0,-1 0 0 0 0,2 1-1 0 0,0 0 1 0 0,0 0 0 0 0,1 0-1 0 0,1 1 1 0 0,0 0 0 0 0,1 1-1 0 0,0-1 1 0 0,1 1 0 0 0,0 0-1 0 0,-1 11-81 0 0,6-19 31 0 0,1 0 0 0 0,-1-1 0 0 0,1 1 0 0 0,0 0 0 0 0,1-1 0 0 0,-1 1 0 0 0,1-1 0 0 0,0 0 0 0 0,0 0-1 0 0,1 0 1 0 0,0 0 0 0 0,0 0 0 0 0,0-1 0 0 0,0 0 0 0 0,1 0 0 0 0,-1 0 0 0 0,1 0 0 0 0,0-1 0 0 0,0 0 0 0 0,0 0-1 0 0,1 0 1 0 0,-1 0 0 0 0,1-1 0 0 0,-1 0 0 0 0,1 0 0 0 0,0-1 0 0 0,0 0 0 0 0,0 0 0 0 0,0 0 0 0 0,0 0 0 0 0,5-1-31 0 0,131 4 366 0 0,-137-5-337 0 0,0 0 0 0 0,-1-1 0 0 0,1 1 0 0 0,-1-1 0 0 0,0 0 0 0 0,0-1 1 0 0,0 1-1 0 0,0-1 0 0 0,0 0 0 0 0,0 0 0 0 0,-1 0 0 0 0,1 0 0 0 0,-1-1 1 0 0,0 1-1 0 0,0-1 0 0 0,0 0 0 0 0,0 0 0 0 0,-1 0 0 0 0,0 0 0 0 0,0 0 1 0 0,0 0-1 0 0,0-1 0 0 0,0 1 0 0 0,-1-1 0 0 0,0 0 0 0 0,0 1 0 0 0,0-1 1 0 0,-1 0-1 0 0,1 1 0 0 0,-1-1 0 0 0,-1 0 0 0 0,1 0 0 0 0,0 1 0 0 0,-1-1 1 0 0,0-2-30 0 0,31-68-52 0 0,29 37-645 0 0,-1-40 804 0 0,-54 69-13 0 0,-4 10-103 0 0,0 0 0 0 0,0-1 0 0 0,0 1 0 0 0,0-1 0 0 0,1 1 0 0 0,-1-1 0 0 0,0 1 0 0 0,0-1 0 0 0,1 1 0 0 0,-1-1 0 0 0,0 1 0 0 0,1-1 1 0 0,-1 0-1 0 0,0 1 0 0 0,1-1 0 0 0,-1 1 0 0 0,0-1 0 0 0,1 0 0 0 0,-1 1 0 0 0,1-1 0 0 0,-1 0 0 0 0,1 0 0 0 0,-1 1 0 0 0,1-1 0 0 0,-1 0 0 0 0,1 0 0 0 0,-1 0 0 0 0,1 0 0 0 0,-1 0 0 0 0,1 1 0 0 0,0-1 0 0 0,-1 0 0 0 0,1 0 0 0 0,-1 0 0 0 0,1 0 0 0 0,-1-1 1 0 0,1 1-1 0 0,-1 0 0 0 0,1 0 0 0 0,-1 0 0 0 0,1 0 0 0 0,-1-1 0 0 0,1 1 0 0 0,-1 0 0 0 0,1-1 9 0 0,6 31-8 0 0,-5-14-18 0 0,0 0-1 0 0,1 0 1 0 0,0-1 0 0 0,2 0 0 0 0,-1 0-1 0 0,2 0 1 0 0,0 0 0 0 0,1-1-1 0 0,1 0 1 0 0,0 0 0 0 0,0-1 0 0 0,2 0-1 0 0,-1 0 1 0 0,2-1 0 0 0,-1-1-1 0 0,2 0 1 0 0,12 10 26 0 0,-20-19-234 0 0,1-1 1 0 0,-1 1-1 0 0,1-1 0 0 0,0 0 0 0 0,-1-1 1 0 0,1 1-1 0 0,0-1 0 0 0,0 0 0 0 0,0 0 0 0 0,0 0 1 0 0,-1-1-1 0 0,1 1 0 0 0,0-1 0 0 0,0 0 1 0 0,-1-1-1 0 0,1 1 0 0 0,-1-1 0 0 0,1 0 1 0 0,-1 0-1 0 0,1 0 0 0 0,-1-1 0 0 0,0 0 0 0 0,0 1 1 0 0,-1-1-1 0 0,1-1 0 0 0,0 1 0 0 0,-1 0 1 0 0,0-1-1 0 0,2-3 234 0 0,8-11-1273 0 0</inkml:trace>
  <inkml:trace contextRef="#ctx0" brushRef="#br0" timeOffset="637.774">765 338 1236 0 0,'7'0'2719'0'0,"23"38"-1924"0"0,-4 4-323 0 0,-3 1 0 0 0,-1 0 0 0 0,-2 2 0 0 0,-2 1 0 0 0,0 8-472 0 0,-12-8 2413 0 0,-6-44-2118 0 0,7 5 353 0 0,-2-20-327 0 0,95-262-1621 0 0,-37 214 310 0 0,-62 61 937 0 0,-1 0 6 0 0,10 4-41 0 0,76 122-139 0 0,-80-112 212 0 0,0 0 1 0 0,1-1 0 0 0,1-1 0 0 0,0 1 0 0 0,1-1 0 0 0,0 0 0 0 0,1-1 0 0 0,0 0 0 0 0,1-1 0 0 0,0 0-1 0 0,0 0 1 0 0,1-1 0 0 0,0-1 0 0 0,1 0 0 0 0,1 0 14 0 0,3-3-287 0 0,-1 0 0 0 0,1-1 0 0 0,0-1 0 0 0,0-1 0 0 0,0 0 0 0 0,0-1 0 0 0,1-1 0 0 0,-1 0 0 0 0,0-2 0 0 0,0 0 0 0 0,0-1-1 0 0,0 0 1 0 0,0-1 0 0 0,-1-1 0 0 0,8-4 287 0 0,4 0-960 0 0</inkml:trace>
  <inkml:trace contextRef="#ctx0" brushRef="#br0" timeOffset="1041.845">1801 533 1544 0 0,'-9'-4'183'0'0,"-1"1"0"0"0,0 0 1 0 0,0 1-1 0 0,1 0 0 0 0,-2 0 0 0 0,1 1 0 0 0,0 0 0 0 0,0 1 1 0 0,0 0-1 0 0,0 0 0 0 0,0 1 0 0 0,0 1 0 0 0,0 0 0 0 0,0 0 0 0 0,0 1 1 0 0,0 0-1 0 0,1 1 0 0 0,-1 0 0 0 0,1 0 0 0 0,0 1 0 0 0,1 0 1 0 0,-1 0-1 0 0,1 1 0 0 0,0 1 0 0 0,0-1 0 0 0,1 1 0 0 0,0 1 0 0 0,0-1 1 0 0,0 1-1 0 0,1 0 0 0 0,0 1 0 0 0,1-1 0 0 0,0 1 0 0 0,0 1-183 0 0,4-7 24 0 0,0-1-1 0 0,0 1 0 0 0,1-1 0 0 0,-1 1 0 0 0,0 0 0 0 0,1 0 0 0 0,0-1 0 0 0,0 1 1 0 0,0 0-1 0 0,0 0 0 0 0,0-1 0 0 0,0 1 0 0 0,1 0 0 0 0,-1-1 0 0 0,1 1 0 0 0,0 0 1 0 0,0-1-1 0 0,0 1 0 0 0,0-1 0 0 0,0 1 0 0 0,1-1 0 0 0,-1 0 0 0 0,1 1 0 0 0,-1-1 1 0 0,1 0-1 0 0,0 0 0 0 0,0 0 0 0 0,0 0 0 0 0,0 0 0 0 0,0-1 0 0 0,0 1 0 0 0,1-1 1 0 0,-1 1-1 0 0,1-1 0 0 0,-1 0 0 0 0,1 0 0 0 0,-1 0 0 0 0,1 0 0 0 0,2 0-23 0 0,117 6 147 0 0,-104-12-164 0 0,0-1-1 0 0,-1-1 0 0 0,0 0 1 0 0,0-1-1 0 0,-1-1 1 0 0,0 0-1 0 0,0-1 0 0 0,-1-1 1 0 0,-1-1-1 0 0,0 0 1 0 0,0 0-1 0 0,-1-2 0 0 0,-1 0 1 0 0,0 0-1 0 0,-1-1 1 0 0,0 0-1 0 0,-2-1 1 0 0,0 0-1 0 0,0 0 0 0 0,3-12 18 0 0,4-12 113 0 0,-1-1-1 0 0,-3 0 0 0 0,-1 0 0 0 0,-2-1 1 0 0,-1-1-1 0 0,-3 1 0 0 0,-1-1 0 0 0,-2-27-112 0 0,-3 65 42 0 0,1 1 0 0 0,0-1 0 0 0,-1 0-1 0 0,0 1 1 0 0,0-1 0 0 0,0 1 0 0 0,-1-1 0 0 0,0 1-1 0 0,0 0 1 0 0,0-1 0 0 0,0 1 0 0 0,0 0 0 0 0,-1 0-1 0 0,0 0 1 0 0,0 1 0 0 0,0-1 0 0 0,0 1-1 0 0,0-1 1 0 0,-1 1-42 0 0,1 4 11 0 0,1 0 0 0 0,0 1 0 0 0,0-1 0 0 0,0 0-1 0 0,0 1 1 0 0,0 0 0 0 0,0-1 0 0 0,0 1 0 0 0,0 0 0 0 0,0 0 0 0 0,1 0-1 0 0,-1 0 1 0 0,1 0 0 0 0,0 0 0 0 0,-1 1 0 0 0,1-1 0 0 0,0 0-1 0 0,0 1 1 0 0,0-1 0 0 0,1 1 0 0 0,-1-1 0 0 0,1 1 0 0 0,-1-1 0 0 0,1 1-1 0 0,0-1 1 0 0,0 1 0 0 0,0-1 0 0 0,0 1 0 0 0,0-1 0 0 0,1 1-11 0 0,-2 5 31 0 0,1 21-270 0 0,2 0 0 0 0,1 0 1 0 0,1 0-1 0 0,1-1 0 0 0,2 1 0 0 0,1-1 0 0 0,1-1 0 0 0,2 0 1 0 0,0 0-1 0 0,2-1 0 0 0,0 0 0 0 0,8 8 239 0 0,34 79-5091 0 0,-48-97 3619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1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1896 0 0,'-26'47'3952'0'0,"-104"352"-717"0"0,45-216-3841 0 0,43-144-4737 0 0,40-39 4117 0 0</inkml:trace>
  <inkml:trace contextRef="#ctx0" brushRef="#br0" timeOffset="278.693">3 167 1996 0 0,'-2'-22'6894'0'0,"34"46"-5883"0"0,-15-10-838 0 0,115 77 503 0 0,100 70-405 0 0,-79-50-4711 0 0,-95-75 527 0 0,-51-32 2789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1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1088 0 0,'-5'8'142'0'0,"0"0"-1"0"0,0 1 1 0 0,1 0 0 0 0,0 0-1 0 0,1 1 1 0 0,0-1-1 0 0,0 1 1 0 0,1 0 0 0 0,1-1-1 0 0,-1 1 1 0 0,1 0-1 0 0,1 0 1 0 0,0 0 0 0 0,1 5-142 0 0,-2 8 361 0 0,18 291 1842 0 0,28 25-27 0 0,2-462 259 0 0,-43 111-2446 0 0,1 0 1 0 0,1 1 0 0 0,0-1-1 0 0,0 1 1 0 0,1 1 0 0 0,1-1-1 0 0,0 1 1 0 0,0 0 0 0 0,1 1 0 0 0,0 0-1 0 0,0 0 1 0 0,1 1 0 0 0,0 0-1 0 0,1 1 1 0 0,0 0 0 0 0,0 1-1 0 0,1 0 1 0 0,-1 1 0 0 0,1 0-1 0 0,0 1 1 0 0,0 0 0 0 0,1 1 0 0 0,-1 0-1 0 0,4 1 11 0 0,-8 2-14 0 0,-1 1 1 0 0,1 0-1 0 0,-1 1 0 0 0,1-1 0 0 0,-1 2 1 0 0,0-1-1 0 0,0 1 0 0 0,0 0 0 0 0,-1 0 1 0 0,1 1-1 0 0,-1 0 0 0 0,1 0 0 0 0,-1 0 1 0 0,0 1-1 0 0,-1 0 0 0 0,1 0 0 0 0,-1 1 1 0 0,0-1-1 0 0,-1 1 0 0 0,1 0 0 0 0,-1 1 1 0 0,0-1-1 0 0,0 1 0 0 0,-1-1 0 0 0,0 1 1 0 0,0 0-1 0 0,-1 1 0 0 0,0-1 0 0 0,0 0 1 0 0,-1 0-1 0 0,0 1 0 0 0,0-1 0 0 0,0 1 0 0 0,-1-1 1 0 0,0 1-1 0 0,-1-1 0 0 0,0 1 0 0 0,0-1 1 0 0,0 1-1 0 0,-1-1 0 0 0,0 0 0 0 0,-1 0 1 0 0,0 0-1 0 0,0 0 0 0 0,0 0 0 0 0,-1-1 1 0 0,0 1-1 0 0,0-1 0 0 0,0 0 0 0 0,-1 0 1 0 0,0 0-1 0 0,-2 1 14 0 0,-2 1 14 0 0,0-1 0 0 0,-1 0 1 0 0,0 0-1 0 0,0-1 0 0 0,0-1 0 0 0,-1 0 1 0 0,0 0-1 0 0,0-1 0 0 0,-1 0 0 0 0,1 0 1 0 0,-1-2-1 0 0,1 1 0 0 0,-1-2 0 0 0,0 0 1 0 0,0 0-1 0 0,-4-1-14 0 0,13 0 3 0 0,1-1 0 0 0,0 0 0 0 0,-1 0 0 0 0,1 0 0 0 0,0 0 0 0 0,-1 0 0 0 0,1-1 0 0 0,0 1-1 0 0,0-1 1 0 0,0 1 0 0 0,0-1 0 0 0,0 0 0 0 0,1 1 0 0 0,-1-1 0 0 0,0 0 0 0 0,1 0 0 0 0,-1-1 0 0 0,1 1 0 0 0,0 0 0 0 0,0 0 0 0 0,0-1 0 0 0,0 1 0 0 0,0 0 0 0 0,0-1 0 0 0,1 1 0 0 0,-1-1 0 0 0,1 1 0 0 0,0-1 0 0 0,0 1 0 0 0,0-1 0 0 0,0 0 0 0 0,0 1-1 0 0,0-1 1 0 0,1 1 0 0 0,-1-1 0 0 0,1 1 0 0 0,-1 0 0 0 0,1-1 0 0 0,1 0-3 0 0,5-9 4 0 0,1-1-1 0 0,0 1 1 0 0,1 1-1 0 0,0 0 1 0 0,1 0-1 0 0,0 1 1 0 0,1 0-1 0 0,0 1 1 0 0,0 0-1 0 0,1 1 1 0 0,0 0-1 0 0,1 1 1 0 0,0 0-1 0 0,0 1 1 0 0,0 1-1 0 0,1 0 1 0 0,6-1-4 0 0,252-53-282 0 0,-257 56 229 0 0,225-37-1679 0 0,-241 40 1699 0 0,1 0 0 0 0,0 0 0 0 0,-1-1 0 0 0,1 1 0 0 0,0 0 0 0 0,0 0 0 0 0,0-1 0 0 0,-1 1 0 0 0,1 0 0 0 0,0-1 1 0 0,0 1-1 0 0,0 0 0 0 0,0-1 0 0 0,0 1 0 0 0,0 0 0 0 0,-1-1 0 0 0,1 1 0 0 0,0-1 0 0 0,0 1 0 0 0,0 0 0 0 0,0-1 0 0 0,0 1 1 0 0,0 0-1 0 0,0-1 0 0 0,1 1 0 0 0,-1 0 0 0 0,0-1 0 0 0,0 1 0 0 0,0 0 0 0 0,0-1 0 0 0,0 1 0 0 0,0 0 0 0 0,1-1 0 0 0,-1 1 1 0 0,0 0-1 0 0,0-1 0 0 0,1 1 0 0 0,-1 0 0 0 0,0 0 0 0 0,0-1 0 0 0,1 1 0 0 0,-1 0 0 0 0,0 0 33 0 0,-33-5-227 0 0,16 5 260 0 0,-1 1 1 0 0,1 1-1 0 0,-1 0 0 0 0,1 2 1 0 0,0 0-1 0 0,0 0 0 0 0,0 2 1 0 0,1 0-1 0 0,0 1 1 0 0,0 0-1 0 0,0 2 0 0 0,1 0 1 0 0,0 0-1 0 0,1 2 0 0 0,0-1 1 0 0,1 2-1 0 0,0 0 1 0 0,1 0-1 0 0,0 2-33 0 0,10-11 15 0 0,0 0 0 0 0,1 0 1 0 0,-1 0-1 0 0,1 0 0 0 0,0 0 0 0 0,0 1 0 0 0,0-1 0 0 0,0 1 1 0 0,1-1-1 0 0,-1 1 0 0 0,1-1 0 0 0,0 1 0 0 0,0-1 1 0 0,0 1-1 0 0,0-1 0 0 0,1 1 0 0 0,-1-1 0 0 0,1 0 1 0 0,0 1-1 0 0,0-1 0 0 0,0 0 0 0 0,1 1 0 0 0,-1-1 1 0 0,1 0-1 0 0,0 0 0 0 0,-1 0 0 0 0,1 0 0 0 0,1 0 0 0 0,-1-1 1 0 0,0 1-1 0 0,1-1 0 0 0,-1 1 0 0 0,1-1 0 0 0,0 0 1 0 0,0 0-1 0 0,0 0 0 0 0,0 0 0 0 0,0-1 0 0 0,0 1 1 0 0,0-1-1 0 0,1 0 0 0 0,-1 0 0 0 0,0 0 0 0 0,1 0 1 0 0,0-1-16 0 0,160 29-235 0 0,59-57-3038 0 0,-172 13 1987 0 0,-3-1 14 0 0</inkml:trace>
  <inkml:trace contextRef="#ctx0" brushRef="#br0" timeOffset="232.723">1405 122 1272 0 0,'-85'7'3391'0'0,"78"-4"-3307"0"0,0 1-1 0 0,1 1 0 0 0,-1-1 0 0 0,1 1 0 0 0,0 0 0 0 0,1 0 0 0 0,-1 1 0 0 0,1-1 0 0 0,0 1 0 0 0,0 1 0 0 0,1-1 0 0 0,0 1 0 0 0,0-1 0 0 0,1 1 0 0 0,-1 0 0 0 0,1 0 1 0 0,1 1-1 0 0,0-1 0 0 0,0 1 0 0 0,0-1 0 0 0,1 1 0 0 0,0 0 0 0 0,0 1-83 0 0,0 25 167 0 0,1 0-1 0 0,1 1 1 0 0,2-1 0 0 0,1 0 0 0 0,2-1 0 0 0,2 1-1 0 0,1-1 1 0 0,4 8-167 0 0,34 219-5149 0 0,-47-245 3906 0 0</inkml:trace>
  <inkml:trace contextRef="#ctx0" brushRef="#br0" timeOffset="896.895">944 574 1720 0 0,'25'-30'5536'0'0,"49"5"-5348"0"0,-61 22 321 0 0,382-79 1483 0 0,-372 72-1688 0 0,-23 10-293 0 0,0 1-1 0 0,0-1 1 0 0,0 1-1 0 0,-1-1 1 0 0,1 1-1 0 0,0 0 1 0 0,0-1-1 0 0,0 1 0 0 0,0-1 1 0 0,0 1-1 0 0,0-1 1 0 0,0 1-1 0 0,0 0 1 0 0,1-1-1 0 0,-1 1 1 0 0,0-1-1 0 0,0 1 1 0 0,0-1-1 0 0,0 1 1 0 0,1-1-1 0 0,-1 1 1 0 0,0-1-1 0 0,1 1 0 0 0,-1-1 1 0 0,0 1-1 0 0,1-1 1 0 0,-1 0-1 0 0,1 1 1 0 0,-1-1-1 0 0,0 1 1 0 0,1-1-1 0 0,-1 0 1 0 0,1 0-1 0 0,-1 1 1 0 0,1-1-1 0 0,-1 0 1 0 0,1 0-1 0 0,-1 1 0 0 0,1-1 1 0 0,0 0-1 0 0,-1 0 1 0 0,1 0-1 0 0,-1 0 1 0 0,1 0-1 0 0,-1 0 1 0 0,1 0-1 0 0,-1 0 1 0 0,1 0-1 0 0,0 0 1 0 0,-1 0-1 0 0,1 0 1 0 0,-1 0-1 0 0,1-1 0 0 0,-1 1 1 0 0,1 0-1 0 0,-1 0 1 0 0,1-1-1 0 0,0 1-10 0 0,-5 176-52 0 0,4-170 50 0 0,-1 0 1 0 0,1 1 0 0 0,0-1-1 0 0,1 0 1 0 0,-1 0 0 0 0,2 1 0 0 0,-1-1-1 0 0,0 0 1 0 0,1 0 0 0 0,0 0-1 0 0,1 0 1 0 0,-1 0 0 0 0,1-1 0 0 0,0 1-1 0 0,0-1 1 0 0,1 0 0 0 0,0 0-1 0 0,0 0 1 0 0,0 0 0 0 0,0 0-1 0 0,1-1 1 0 0,0 0 0 0 0,0 0 0 0 0,0 0-1 0 0,0-1 1 0 0,1 0 0 0 0,-1 0-1 0 0,1 0 1 0 0,0 0 0 0 0,0-1 0 0 0,0 0-1 0 0,0 0 1 0 0,0-1 0 0 0,6 1 1 0 0,-3-2-35 0 0,-1 0 1 0 0,0 0-1 0 0,1-1 0 0 0,-1 0 1 0 0,0 0-1 0 0,1-1 1 0 0,-1 0-1 0 0,0-1 1 0 0,0 0-1 0 0,-1 0 0 0 0,1-1 1 0 0,-1 0-1 0 0,1 0 1 0 0,-1 0-1 0 0,0-1 1 0 0,-1 0-1 0 0,1-1 0 0 0,-1 0 1 0 0,0 0-1 0 0,0 0 1 0 0,-1 0-1 0 0,0-1 1 0 0,0 0-1 0 0,-1 0 0 0 0,1 0 1 0 0,-2-1-1 0 0,1 1 1 0 0,-1-1-1 0 0,0 0 1 0 0,-1 0-1 0 0,1 0 0 0 0,-2 0 1 0 0,1-2 34 0 0,-2 9 27 0 0,0 1-49 0 0,0 0-9 0 0,0 0 5 0 0,-8-3 41 0 0,-2 18-109 0 0,15-10 66 0 0,0 1-1 0 0,0-1 1 0 0,1 0 0 0 0,-1 0-1 0 0,1 0 1 0 0,0-1-1 0 0,0 0 1 0 0,1 0-1 0 0,-1 0 1 0 0,1-1 0 0 0,0 0-1 0 0,0 0 1 0 0,0-1-1 0 0,0 0 1 0 0,0 0-1 0 0,0-1 1 0 0,1 0 0 0 0,-1 0-1 0 0,1-1 1 0 0,-1 1-1 0 0,1-2 1 0 0,-1 1 0 0 0,0-1-1 0 0,1 0 29 0 0,12 0-47 0 0,-1 0 1 0 0,0-1-1 0 0,0-1 0 0 0,0-1 0 0 0,0-1 0 0 0,0 0 1 0 0,-1-1-1 0 0,0-1 0 0 0,0-1 0 0 0,2-2 47 0 0,-17 8-14 0 0,1 1 0 0 0,-1-1 0 0 0,0 1-1 0 0,1-1 1 0 0,-1 0 0 0 0,0 0 0 0 0,0 0 0 0 0,-1-1 0 0 0,1 1 0 0 0,0-1-1 0 0,-1 0 1 0 0,1 0 0 0 0,-1 1 0 0 0,0-1 0 0 0,0-1 0 0 0,0 1-1 0 0,-1 0 1 0 0,1 0 0 0 0,-1-1 0 0 0,1 1 0 0 0,-1-1 0 0 0,0 1-1 0 0,-1-1 1 0 0,1 0 0 0 0,0 1 0 0 0,-1-1 0 0 0,0 0 0 0 0,0 1 0 0 0,0-1-1 0 0,-1 0 1 0 0,1 1 0 0 0,-1-1 0 0 0,1 1 0 0 0,-1-1 0 0 0,-1 1-1 0 0,1-1 1 0 0,0 1 0 0 0,-1-1 0 0 0,0 1 0 0 0,-1-3 14 0 0,-101-128-910 0 0,84 113 658 0 0,-34-35-3213 0 0,50 46 2216 0 0</inkml:trace>
  <inkml:trace contextRef="#ctx0" brushRef="#br0" timeOffset="1413.686">2278 541 1060 0 0,'16'9'3908'0'0,"30"-16"-3253"0"0,-41 6-419 0 0,27-7 46 0 0,-1-1 0 0 0,-1-1 0 0 0,0-2 0 0 0,0-1 0 0 0,-1-1 0 0 0,-1-1 0 0 0,0-2 0 0 0,-1-1 0 0 0,-1-1-282 0 0,14-51-180 0 0,-65 47 15 0 0,-72 40-35 0 0,83-13 213 0 0,0 0 0 0 0,0 0 1 0 0,1 2-1 0 0,0-1 0 0 0,0 2 0 0 0,1-1 1 0 0,-1 2-1 0 0,1 0 0 0 0,1 0 0 0 0,0 1 0 0 0,0 1 1 0 0,1 0-1 0 0,0 0 0 0 0,0 1 0 0 0,1 0 1 0 0,1 0-1 0 0,0 1 0 0 0,0 0 0 0 0,2 1 0 0 0,-1 0 1 0 0,1 0-1 0 0,1 0 0 0 0,-3 13-13 0 0,8-21 8 0 0,1 0 0 0 0,0-1 0 0 0,0 1-1 0 0,0 0 1 0 0,1-1 0 0 0,-1 1 0 0 0,1-1 0 0 0,0 1 0 0 0,0-1-1 0 0,1 0 1 0 0,-1 0 0 0 0,1 0 0 0 0,0 0 0 0 0,0 0 0 0 0,0 0-1 0 0,1-1 1 0 0,-1 0 0 0 0,1 0 0 0 0,0 0 0 0 0,0 0-1 0 0,0 0 1 0 0,0-1 0 0 0,0 0 0 0 0,1 0 0 0 0,-1 0 0 0 0,1 0-1 0 0,3 0-7 0 0,134 26-368 0 0,70-43-2895 0 0,-167 6 1993 0 0,-10 1 20 0 0</inkml:trace>
  <inkml:trace contextRef="#ctx0" brushRef="#br0" timeOffset="1820.066">2927 557 2280 0 0,'18'-4'390'0'0,"14"-1"-115"0"0,-1-2-1 0 0,1-1 1 0 0,-2-2 0 0 0,1 0 0 0 0,-2-3 0 0 0,1 0-1 0 0,-2-2 1 0 0,0 0 0 0 0,0-3 0 0 0,1-2-275 0 0,-27 19-14 0 0,0-1 1 0 0,0 1-1 0 0,0-1 1 0 0,0 1-1 0 0,0-1 1 0 0,-1 0-1 0 0,1 1 1 0 0,-1-1-1 0 0,1 0 1 0 0,-1 0-1 0 0,0 0 1 0 0,0 0-1 0 0,0-1 1 0 0,0 1-1 0 0,0 0 1 0 0,0 0 0 0 0,0-1-1 0 0,-1 1 1 0 0,1 0-1 0 0,-1-1 1 0 0,0 1-1 0 0,1 0 1 0 0,-1-1-1 0 0,0 1 1 0 0,-1-1-1 0 0,1 1 1 0 0,0 0-1 0 0,-1-1 1 0 0,1 1-1 0 0,-1 0 1 0 0,0-1-1 0 0,0 1 1 0 0,0 0-1 0 0,0 0 1 0 0,0 0-1 0 0,0 0 1 0 0,0 0-1 0 0,-1 0 1 0 0,1 0-1 0 0,-1 0 1 0 0,0 0-1 0 0,1 0 1 0 0,-1 1-1 0 0,0-1 1 0 0,0 1-1 0 0,0 0 1 0 0,0-1-1 0 0,0 1 1 0 0,0 0-1 0 0,0 0 1 0 0,-1 0-1 0 0,1 1 1 0 0,0-1-1 0 0,-1 0 1 0 0,1 1-1 0 0,-1-1 14 0 0,-12 0 116 0 0,1-1-1 0 0,-1 2 0 0 0,0 0 0 0 0,1 1 0 0 0,-1 0 0 0 0,1 1 0 0 0,-1 0 0 0 0,1 2 0 0 0,0 0 1 0 0,0 0-1 0 0,0 1 0 0 0,0 1 0 0 0,1 0 0 0 0,0 1 0 0 0,1 0 0 0 0,-1 1 0 0 0,1 1 0 0 0,1-1 1 0 0,-1 2-1 0 0,-2 4-115 0 0,8-10 60 0 0,0 0 0 0 0,1 1 0 0 0,-1 0 0 0 0,1 1 0 0 0,0-1 0 0 0,1 1 0 0 0,-1 0 0 0 0,1 0 0 0 0,0 0 0 0 0,1 1 0 0 0,-1-1 0 0 0,1 1 0 0 0,1 0 0 0 0,-1 0 0 0 0,1 0 0 0 0,0 0 0 0 0,1 0 1 0 0,0 0-1 0 0,0 1 0 0 0,0-1 0 0 0,1 0 0 0 0,0 1 0 0 0,1-1 0 0 0,0 0 0 0 0,0 1 0 0 0,0-1 0 0 0,1 0 0 0 0,0 0 0 0 0,0 0 0 0 0,1 0 0 0 0,0 0-60 0 0,1 0-21 0 0,1-1 0 0 0,0 0 0 0 0,0 0 0 0 0,1 0-1 0 0,-1-1 1 0 0,1 0 0 0 0,1 0 0 0 0,-1 0 0 0 0,1-1 0 0 0,-1 1 0 0 0,1-2-1 0 0,1 1 1 0 0,-1-1 0 0 0,0 0 0 0 0,1-1 0 0 0,-1 1 0 0 0,1-2 0 0 0,0 1-1 0 0,0-1 1 0 0,0 0 0 0 0,0-1 0 0 0,0 0 0 0 0,-1 0 0 0 0,7-1 21 0 0,4-1-555 0 0,1-1 0 0 0,-1 0 1 0 0,0-2-1 0 0,0 0 0 0 0,0-1 0 0 0,-1-1 1 0 0,1 0-1 0 0,-2-1 0 0 0,1-1 1 0 0,-1-1 554 0 0,10-8-1460 0 0</inkml:trace>
  <inkml:trace contextRef="#ctx0" brushRef="#br0" timeOffset="2177.719">3490 469 1088 0 0,'8'13'438'0'0,"0"1"0"0"0,-1 0-1 0 0,-1 0 1 0 0,0 1 0 0 0,-1 0 0 0 0,-1 0 0 0 0,0 0-1 0 0,-1 0 1 0 0,-1 0 0 0 0,0 12-438 0 0,-2-26 579 0 0,0-1-13 0 0,0 0-62 0 0,0 0-51 0 0,-9 0 544 0 0,10-15-938 0 0,0 0 0 0 0,1 1 0 0 0,0-1 0 0 0,1 1-1 0 0,1-1 1 0 0,0 1 0 0 0,1 1 0 0 0,1-1 0 0 0,0 0 0 0 0,8-11-59 0 0,-8 13-12 0 0,0 1 1 0 0,1 0-1 0 0,1 0 0 0 0,-1 0 0 0 0,2 1 1 0 0,0 0-1 0 0,0 1 0 0 0,1 0 0 0 0,0 0 0 0 0,0 1 1 0 0,1 1-1 0 0,0-1 0 0 0,0 2 0 0 0,1-1 1 0 0,0 2-1 0 0,0 0 0 0 0,0 0 0 0 0,1 1 1 0 0,-1 0-1 0 0,1 1 0 0 0,0 1 0 0 0,0 0 0 0 0,1 1 12 0 0,-9 1-2 0 0,0 0-1 0 0,0 1 0 0 0,0-1 1 0 0,0 1-1 0 0,0 0 0 0 0,-1 1 0 0 0,1-1 1 0 0,0 1-1 0 0,-1 0 0 0 0,1 0 1 0 0,-1 0-1 0 0,0 1 0 0 0,1 0 0 0 0,-1 0 1 0 0,-1 0-1 0 0,1 0 0 0 0,0 0 0 0 0,-1 1 1 0 0,1-1-1 0 0,-1 1 0 0 0,0 0 1 0 0,0 0-1 0 0,-1 1 0 0 0,1-1 0 0 0,-1 0 1 0 0,0 1-1 0 0,0-1 0 0 0,-1 1 1 0 0,1 0-1 0 0,-1 0 0 0 0,0 0 0 0 0,0-1 1 0 0,0 2 2 0 0,1 7-89 0 0,-1 0 1 0 0,0 0 0 0 0,0 0 0 0 0,-1 0-1 0 0,-1 0 1 0 0,-1 0 0 0 0,1 0 0 0 0,-2 0-1 0 0,0 0 1 0 0,0-1 0 0 0,-1 1 0 0 0,-2 1 88 0 0,-41 43-4338 0 0,34-49 3193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1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470 147 1780 0 0,'2'-1'119'0'0,"0"0"0"0"0,0 0 0 0 0,0 0 0 0 0,0 0 0 0 0,0-1 0 0 0,-1 1 0 0 0,1 0 0 0 0,-1-1 0 0 0,1 0 0 0 0,-1 1 0 0 0,1-1-1 0 0,-1 0 1 0 0,0 1 0 0 0,0-1 0 0 0,0 0 0 0 0,0 0 0 0 0,0 0 0 0 0,0 0 0 0 0,0 0 0 0 0,-1 0 0 0 0,1 0 0 0 0,-1 0 0 0 0,1 0 0 0 0,-1-1 0 0 0,0 1 0 0 0,0 0 0 0 0,0 0-1 0 0,0 0 1 0 0,0 0 0 0 0,0 0 0 0 0,-1-1 0 0 0,1 1 0 0 0,-1 0-119 0 0,-39-12 493 0 0,21 14-447 0 0,-1 0 1 0 0,1 1-1 0 0,0 1 0 0 0,-1 1 1 0 0,1 0-1 0 0,0 2 0 0 0,1 0 1 0 0,-1 1-1 0 0,1 1 0 0 0,0 0 1 0 0,0 2-1 0 0,1 0 0 0 0,0 1 1 0 0,1 1-1 0 0,0 0 1 0 0,1 1-1 0 0,0 1 0 0 0,1 0 1 0 0,0 1-1 0 0,1 0 0 0 0,1 1 1 0 0,0 1-1 0 0,1 0 0 0 0,1 1 1 0 0,1-1-1 0 0,0 2 0 0 0,-1 4-46 0 0,6-13 33 0 0,0 0-1 0 0,1 0 0 0 0,0 0 1 0 0,1 1-1 0 0,0-1 0 0 0,0 1 1 0 0,1-1-1 0 0,0 1 0 0 0,1 0 1 0 0,0 0-1 0 0,0-1 0 0 0,1 1 1 0 0,0 0-1 0 0,1-1 0 0 0,0 1 1 0 0,1-1-1 0 0,0 0 0 0 0,0 0 1 0 0,1 0-1 0 0,0 0 0 0 0,1 0 1 0 0,0-1-1 0 0,0 0 0 0 0,1 0 1 0 0,0 0-1 0 0,0-1 0 0 0,0 1 1 0 0,1-2-1 0 0,1 1 0 0 0,-1-1 1 0 0,1 0-1 0 0,0 0 0 0 0,0-1 1 0 0,1 0-1 0 0,-1-1 0 0 0,1 0 1 0 0,0 0-1 0 0,3 0-32 0 0,15 4-48 0 0,1-1-1 0 0,-1-1 0 0 0,1-2 1 0 0,0-1-1 0 0,0-1 1 0 0,1-1-1 0 0,18-2 49 0 0,-30 1-109 0 0,23-3-100 0 0,-1-1 0 0 0,0-1 1 0 0,0-3-1 0 0,-1-1 1 0 0,0-1-1 0 0,0-3 0 0 0,-1-1 1 0 0,-1-1-1 0 0,-1-3 0 0 0,0 0 1 0 0,-1-3-1 0 0,28-21 209 0 0,-55 38 45 0 0,0-1-1 0 0,-1 0 1 0 0,0 0 0 0 0,1-1-1 0 0,-2 1 1 0 0,1-1-1 0 0,-1 0 1 0 0,0-1 0 0 0,0 1-1 0 0,0-1 1 0 0,-1 0-1 0 0,0-1 1 0 0,-1 1 0 0 0,0 0-1 0 0,0-1 1 0 0,0 0-1 0 0,-1 0 1 0 0,1-8-45 0 0,-3 15 182 0 0,-2-13-59 0 0,-5 6-100 0 0,1 1 0 0 0,-2-1 0 0 0,1 2 0 0 0,-1-1 0 0 0,0 1 0 0 0,0 0 0 0 0,-1 1 0 0 0,1 0 0 0 0,-1 0 0 0 0,-1 1 0 0 0,1 0-1 0 0,-1 0 1 0 0,1 1 0 0 0,-1 1 0 0 0,0-1 0 0 0,0 2 0 0 0,0-1 0 0 0,0 1 0 0 0,0 1 0 0 0,0 0 0 0 0,0 0 0 0 0,-1 1 0 0 0,-8 2-23 0 0,6-1 1 0 0,-1 0-1 0 0,1 1 1 0 0,0 0 0 0 0,1 1 0 0 0,-1 0 0 0 0,1 1 0 0 0,-1 1 0 0 0,1 0 0 0 0,1 0-1 0 0,-1 1 1 0 0,1 1 0 0 0,1 0 0 0 0,-1 0 0 0 0,1 1 0 0 0,1 0 0 0 0,0 1 0 0 0,0 0 0 0 0,1 1-1 0 0,0-1 1 0 0,0 2 0 0 0,2-1 0 0 0,-1 1 0 0 0,1 0 0 0 0,1 0 0 0 0,0 1 0 0 0,1-1-1 0 0,1 1 1 0 0,-2 8-1 0 0,4-13 17 0 0,1-1-1 0 0,0 0 0 0 0,1 1 0 0 0,0-1 0 0 0,0 0 0 0 0,0 1 1 0 0,1-1-1 0 0,0 0 0 0 0,0 0 0 0 0,1 0 0 0 0,0 0 1 0 0,0-1-1 0 0,1 1 0 0 0,0-1 0 0 0,0 0 0 0 0,0 0 0 0 0,1 0 1 0 0,-1 0-1 0 0,2-1 0 0 0,-1 0 0 0 0,0 0 0 0 0,7 4-16 0 0,-1-4 12 0 0,0 0-1 0 0,0-1 1 0 0,1-1-1 0 0,-1 1 1 0 0,1-2-1 0 0,0 0 1 0 0,-1 0-1 0 0,1-1 1 0 0,0 0-1 0 0,0-1 1 0 0,0-1-1 0 0,0 0 1 0 0,0 0-1 0 0,0-1 1 0 0,0-1-1 0 0,-1 0 1 0 0,1 0-1 0 0,-1-1 1 0 0,0-1-1 0 0,0 0 1 0 0,1-1-12 0 0,-4 1-32 0 0,1-2 0 0 0,-1 1 0 0 0,1-1 0 0 0,-2 0 0 0 0,1-1 0 0 0,-1 0 0 0 0,0 0 0 0 0,-1-1 0 0 0,0 1 0 0 0,0-2 0 0 0,-1 1 0 0 0,0 0 0 0 0,-1-1 0 0 0,0 0 0 0 0,-1 0 0 0 0,1 0 0 0 0,-2 0 0 0 0,0-1 0 0 0,0 1 0 0 0,-1-1 0 0 0,0 1 0 0 0,0-1 0 0 0,-2 0 0 0 0,1 1 0 0 0,-1-1 0 0 0,-1 0 0 0 0,0-2 32 0 0,2 12-2 0 0,-2-4-10 0 0,1 0 1 0 0,0-1-1 0 0,0 1 0 0 0,0 0 1 0 0,1 0-1 0 0,0-1 0 0 0,0 1 1 0 0,0 0-1 0 0,1 0 0 0 0,-1-1 1 0 0,1 1-1 0 0,1 0 0 0 0,-1 0 1 0 0,1 0-1 0 0,0 0 0 0 0,0 0 1 0 0,0 0-1 0 0,1 1 0 0 0,-1-1 1 0 0,1 1-1 0 0,0-1 0 0 0,1 1 1 0 0,-1 0-1 0 0,1 0 0 0 0,0 1 1 0 0,0-1-1 0 0,0 1 0 0 0,0 0 1 0 0,0 0-1 0 0,1 0 0 0 0,-1 0 1 0 0,1 1-1 0 0,0 0 0 0 0,0 0 1 0 0,2 0 11 0 0,5 6-11 0 0,-1 0 0 0 0,1 2 0 0 0,-1-1 0 0 0,0 1 1 0 0,0 1-1 0 0,0 0 0 0 0,-1 1 0 0 0,0-1 0 0 0,-1 2 1 0 0,1 0-1 0 0,-2 0 0 0 0,1 0 0 0 0,-1 1 0 0 0,3 6 11 0 0,108 203 87 0 0,-119-219-40 0 0,0-1 1 0 0,0 0 0 0 0,0 0-1 0 0,0 0 1 0 0,0 0-1 0 0,1 0 1 0 0,-1 0-1 0 0,0 0 1 0 0,0 0-1 0 0,0 1 1 0 0,1-1-1 0 0,-1 0 1 0 0,1 0-1 0 0,-1 0 1 0 0,1 0-1 0 0,-1 1 1 0 0,1-1-1 0 0,-1 0 1 0 0,1 0-1 0 0,-1 1 1 0 0,1-1-1 0 0,0 1 1 0 0,-1-1-1 0 0,1 0 1 0 0,0 1-1 0 0,0-1 1 0 0,0 1 0 0 0,-1 0-1 0 0,1-1 1 0 0,0 1-1 0 0,0 0 1 0 0,0-1-1 0 0,0 1 1 0 0,0 0-1 0 0,0 0 1 0 0,0 0-1 0 0,-1 0 1 0 0,1 0-1 0 0,0 0 1 0 0,0 0-1 0 0,0 0 1 0 0,0 0-1 0 0,0 0 1 0 0,0 0-1 0 0,0 1 1 0 0,0-1-1 0 0,-1 0 1 0 0,1 1-1 0 0,0-1 1 0 0,0 0-1 0 0,0 1 1 0 0,-1-1 0 0 0,1 1-1 0 0,0 0 1 0 0,0-1-1 0 0,-1 1 1 0 0,1-1-1 0 0,0 1 1 0 0,-1 0-1 0 0,1 0 1 0 0,-1-1-1 0 0,1 1-47 0 0,141-315 919 0 0,-59 158-628 0 0,-80 144-853 0 0,-4 1-6187 0 0,-1 2 5396 0 0</inkml:trace>
  <inkml:trace contextRef="#ctx0" brushRef="#br0" timeOffset="527.644">1903 188 964 0 0,'1'0'64'0'0,"0"-1"1"0"0,0 0-1 0 0,0 0 0 0 0,0 0 1 0 0,0 0-1 0 0,-1 0 0 0 0,1 0 0 0 0,0 0 1 0 0,-1 0-1 0 0,1 0 0 0 0,0 0 1 0 0,-1-1-1 0 0,0 1 0 0 0,1 0 0 0 0,-1 0 1 0 0,0 0-1 0 0,1-1 0 0 0,-1 1 1 0 0,0 0-1 0 0,0 0 0 0 0,0-1 0 0 0,0 1 1 0 0,0 0-1 0 0,0 0 0 0 0,-1-1 1 0 0,1 1-1 0 0,0 0 0 0 0,-1 0 0 0 0,1 0 1 0 0,-1-1-1 0 0,1 1 0 0 0,-1 0 1 0 0,1 0-1 0 0,-1 0 0 0 0,0 0 0 0 0,1 0 1 0 0,-1 0-1 0 0,0 0 0 0 0,0 0 1 0 0,0 0-1 0 0,0 1 0 0 0,0-1 0 0 0,0 0 1 0 0,0 0-1 0 0,0 1 0 0 0,0-1 1 0 0,0 1-1 0 0,-1-1 0 0 0,1 1 0 0 0,0-1 1 0 0,0 1-1 0 0,0 0 0 0 0,-1 0 1 0 0,1-1-1 0 0,0 1 0 0 0,0 0 0 0 0,-1 0-64 0 0,-8-1 54 0 0,0 0-1 0 0,0 1 0 0 0,0 0 0 0 0,0 0 1 0 0,0 1-1 0 0,1 1 0 0 0,-1 0 1 0 0,0 0-1 0 0,0 0 0 0 0,1 2 0 0 0,0-1 1 0 0,-1 1-1 0 0,1 0 0 0 0,0 1 0 0 0,1 0 1 0 0,-1 0-1 0 0,1 1 0 0 0,0 0 1 0 0,1 1-1 0 0,-1 0 0 0 0,1 0 0 0 0,1 0 1 0 0,-6 8-54 0 0,1-3 52 0 0,1 1 0 0 0,1 0 1 0 0,0 1-1 0 0,1 0 0 0 0,0 0 0 0 0,1 1 1 0 0,1 0-1 0 0,0 0 0 0 0,1 1 1 0 0,1-1-1 0 0,0 1 0 0 0,1 0 1 0 0,1 0-1 0 0,0 6-52 0 0,2-17 28 0 0,0-1 0 0 0,0 0-1 0 0,1 0 1 0 0,-1 0 0 0 0,1 0 0 0 0,0 0 0 0 0,1 1 0 0 0,-1-2 0 0 0,1 1-1 0 0,-1 0 1 0 0,1 0 0 0 0,0 0 0 0 0,1-1 0 0 0,-1 1 0 0 0,0-1 0 0 0,1 0-1 0 0,0 0 1 0 0,0 0 0 0 0,0 0 0 0 0,0 0 0 0 0,1-1 0 0 0,-1 1 0 0 0,0-1-1 0 0,1 0 1 0 0,0 0 0 0 0,0 0 0 0 0,-1 0 0 0 0,1-1 0 0 0,0 0-1 0 0,0 0 1 0 0,1 0 0 0 0,-1 0 0 0 0,0 0 0 0 0,0-1 0 0 0,3 0-28 0 0,141-17 549 0 0,-137 15-567 0 0,-1 0-1 0 0,0-2 1 0 0,0 1-1 0 0,0-1 1 0 0,0-1-1 0 0,0 1 1 0 0,-1-2 0 0 0,0 1-1 0 0,0-1 1 0 0,0-1-1 0 0,-1 0 1 0 0,0 0-1 0 0,-1 0 1 0 0,1-1 0 0 0,-1 0-1 0 0,-1-1 1 0 0,1 1-1 0 0,-1-1 1 0 0,-1-1-1 0 0,0 1 1 0 0,0-1-1 0 0,-1 0 1 0 0,0 0 0 0 0,-1 0-1 0 0,0 0 1 0 0,-1-1-1 0 0,0 1 1 0 0,0-1-1 0 0,-1-4 19 0 0,-52-68-266 0 0,50 84 261 0 0,0 0-1 0 0,0 0 1 0 0,0 0 0 0 0,0 0-1 0 0,0 0 1 0 0,0 0-1 0 0,1 1 1 0 0,-1-1-1 0 0,0 0 1 0 0,1 1-1 0 0,-1-1 1 0 0,1 0-1 0 0,0 1 1 0 0,-1-1 0 0 0,1 1-1 0 0,0-1 1 0 0,0 0-1 0 0,0 1 1 0 0,0-1-1 0 0,0 1 1 0 0,0-1-1 0 0,0 1 1 0 0,1-1-1 0 0,-1 0 1 0 0,0 1 0 0 0,1-1-1 0 0,-1 1 1 0 0,1-1-1 0 0,0 0 1 0 0,-1 0-1 0 0,1 1 1 0 0,0-1-1 0 0,0 0 1 0 0,0 0-1 0 0,0 0 1 0 0,0 0 0 0 0,0 0-1 0 0,0 0 1 0 0,0 0 5 0 0,13 17-372 0 0,2 0 0 0 0,0-1 0 0 0,0-1 0 0 0,2-1 0 0 0,0 0 0 0 0,1-1 1 0 0,0-1-1 0 0,17 8 372 0 0,-15-9-714 0 0</inkml:trace>
  <inkml:trace contextRef="#ctx0" brushRef="#br0" timeOffset="1023.043">2207 40 1484 0 0,'115'145'2152'0'0,"3"106"-386"0"0,-96-168 1157 0 0,-23-82-2885 0 0,0 0-1 0 0,1 0 1 0 0,-1 0 0 0 0,0 0 0 0 0,1 0-1 0 0,-1 0 1 0 0,0-1 0 0 0,0 1 0 0 0,0 0 0 0 0,0 0-1 0 0,0-1 1 0 0,0 1 0 0 0,0-1 0 0 0,0 1 0 0 0,0-1-1 0 0,0 0 1 0 0,0 1 0 0 0,0-1 0 0 0,0 0-1 0 0,0 1 1 0 0,0-1 0 0 0,0 0 0 0 0,-1 0 0 0 0,1 0-1 0 0,0 0 1 0 0,0 0 0 0 0,0 0 0 0 0,0-1 0 0 0,0 1-1 0 0,0 0 1 0 0,0-1 0 0 0,-1 1 0 0 0,1 0-1 0 0,0-1 1 0 0,0 1 0 0 0,0-1 0 0 0,0 0 0 0 0,1 1-1 0 0,-1-1 1 0 0,0 0 0 0 0,0 1 0 0 0,0-1 0 0 0,0 0-1 0 0,1 0 1 0 0,-1 0 0 0 0,0 0-38 0 0,-6-11-10 0 0,0 1 1 0 0,1-1-1 0 0,0 0 1 0 0,1 0-1 0 0,0-1 1 0 0,1 0-1 0 0,1 0 1 0 0,0 0-1 0 0,0 0 1 0 0,1 0-1 0 0,1 0 0 0 0,1-1 1 0 0,0 1-1 0 0,0 0 1 0 0,1-1-1 0 0,1 1 1 0 0,0 0-1 0 0,1 0 1 0 0,0 0-1 0 0,1 0 1 0 0,1 0-1 0 0,0 1 1 0 0,2-3 9 0 0,-3 5-62 0 0,0-1-1 0 0,1 1 1 0 0,0 1 0 0 0,1-1 0 0 0,0 1 0 0 0,0 0 0 0 0,1 0 0 0 0,0 1 0 0 0,0 0 0 0 0,1 0 0 0 0,1 0 0 0 0,-1 1 0 0 0,1 1 0 0 0,0-1 0 0 0,0 2 0 0 0,1-1 0 0 0,0 1 0 0 0,0 0 0 0 0,4 0 62 0 0,-11 5-19 0 0,0 0 0 0 0,0 0 0 0 0,0 1 0 0 0,-1-1 0 0 0,1 1 0 0 0,0 0 1 0 0,0 0-1 0 0,0 0 0 0 0,-1 0 0 0 0,1 0 0 0 0,0 0 0 0 0,-1 1 0 0 0,1-1 0 0 0,-1 1 1 0 0,0 0-1 0 0,1 0 0 0 0,-1 0 0 0 0,0 0 0 0 0,0 0 0 0 0,0 0 0 0 0,-1 1 0 0 0,1-1 0 0 0,0 1 1 0 0,-1-1-1 0 0,0 1 0 0 0,1-1 0 0 0,-1 1 0 0 0,0 0 0 0 0,0 0 0 0 0,-1-1 0 0 0,1 1 0 0 0,0 0 1 0 0,-1 0-1 0 0,0 1 19 0 0,11 105-4 0 0,-13-50 199 0 0,0-40-146 0 0,1-1-1 0 0,0 1 1 0 0,1-1 0 0 0,1 1 0 0 0,1-1-1 0 0,1 1 1 0 0,0-1 0 0 0,1 0 0 0 0,1 0-1 0 0,1 0 1 0 0,0-1 0 0 0,7 11-49 0 0,-12-27-109 0 0,0-1 0 0 0,0 1 0 0 0,0-1 0 0 0,0 1 0 0 0,0-1 0 0 0,0 1 0 0 0,0-1 0 0 0,0 0 0 0 0,0 1 0 0 0,0-1 0 0 0,0 0 0 0 0,0 0 0 0 0,1 0 0 0 0,-1 0 1 0 0,0 0-1 0 0,0 0 0 0 0,0 0 0 0 0,0 0 0 0 0,0 0 0 0 0,0-1 0 0 0,0 1 0 0 0,0 0 0 0 0,0-1 0 0 0,0 1 0 0 0,0-1 0 0 0,0 1 0 0 0,0-1 0 0 0,0 0 0 0 0,0 1 0 0 0,0-1 0 0 0,0 0 0 0 0,0 1 0 0 0,-1-1 0 0 0,1 0 0 0 0,0 0 1 0 0,-1 0-1 0 0,1 0 0 0 0,0 0 0 0 0,-1 0 0 0 0,1 0 0 0 0,-1 0 0 0 0,0 0 0 0 0,1 0 0 0 0,-1 0 0 0 0,0 0 0 0 0,1 0 0 0 0,-1 0 0 0 0,0 0 0 0 0,0 0 0 0 0,0-1 0 0 0,0 1 0 0 0,0 0 0 0 0,0 0 0 0 0,-1 0 0 0 0,1 0 0 0 0,0 0 1 0 0,0 0-1 0 0,-1-1 109 0 0,-1-22-1240 0 0</inkml:trace>
  <inkml:trace contextRef="#ctx0" brushRef="#br0" timeOffset="1890.09">3203 90 896 0 0,'-6'-3'173'0'0,"0"1"0"0"0,1 0 0 0 0,-2 0 1 0 0,1 0-1 0 0,0 1 0 0 0,0 0 0 0 0,0 0 0 0 0,0 1 0 0 0,-1 0 0 0 0,1 0 0 0 0,0 0 0 0 0,-1 1 1 0 0,1-1-1 0 0,0 2 0 0 0,0-1 0 0 0,0 1 0 0 0,0 0 0 0 0,0 0 0 0 0,0 0 0 0 0,-4 4-173 0 0,-1-2 109 0 0,1 1 0 0 0,0 0 0 0 0,0 1 0 0 0,0 0 0 0 0,1 1 0 0 0,0 0 0 0 0,0 1-1 0 0,1-1 1 0 0,0 2 0 0 0,0-1 0 0 0,1 1 0 0 0,0 0 0 0 0,1 1 0 0 0,0-1 0 0 0,0 1-1 0 0,1 0 1 0 0,0 1 0 0 0,1-1 0 0 0,0 1 0 0 0,1 0 0 0 0,0 0 0 0 0,1 0 0 0 0,-1 9-109 0 0,5-15 21 0 0,0 0 1 0 0,0-1-1 0 0,1 1 1 0 0,0-1-1 0 0,0 0 1 0 0,0 1-1 0 0,0-1 1 0 0,1 0-1 0 0,0-1 1 0 0,-1 1-1 0 0,1-1 1 0 0,0 0 0 0 0,1 0-1 0 0,-1 0 1 0 0,1 0-1 0 0,-1-1 1 0 0,1 0-1 0 0,0 0 1 0 0,0 0-1 0 0,0 0 1 0 0,0-1-1 0 0,0 0 1 0 0,0 0-1 0 0,0 0 1 0 0,0-1-1 0 0,1 1 1 0 0,1-1-22 0 0,2 2-5 0 0,1-1 0 0 0,-1 0-1 0 0,1 0 1 0 0,-1-1 0 0 0,1 0 0 0 0,-1-1 0 0 0,1 0-1 0 0,-1 0 1 0 0,0-1 0 0 0,0-1 0 0 0,1 1-1 0 0,-1-1 1 0 0,-1-1 0 0 0,1 0 0 0 0,0 0 0 0 0,-1 0-1 0 0,0-1 1 0 0,0 0 0 0 0,0-1 0 0 0,-1 0 0 0 0,0 0-1 0 0,0-1 1 0 0,0 0 0 0 0,-1 0 0 0 0,0 0-1 0 0,-1-1 1 0 0,1 0 0 0 0,1-4 5 0 0,10-89 800 0 0,-28 79-768 0 0,18 25-254 0 0,2 3 196 0 0,109 101-833 0 0,-74-55-2328 0 0,-39-43 1893 0 0,-2-3-68 0 0</inkml:trace>
  <inkml:trace contextRef="#ctx0" brushRef="#br0" timeOffset="2386.579">3441 20 860 0 0,'70'111'1910'0'0,"-12"83"-600"0"0,-51-121 202 0 0,-7-71-1120 0 0,-6 22 3101 0 0,-3-55-2842 0 0,6 8-621 0 0,1 0 1 0 0,0 0 0 0 0,2 0 0 0 0,1 0 0 0 0,1 1-1 0 0,1-1 1 0 0,1 0 0 0 0,1 1 0 0 0,1 0 0 0 0,8-20-31 0 0,-7 21-66 0 0,-6 15 17 0 0,1-1 1 0 0,0 0-1 0 0,0 1 1 0 0,0 0 0 0 0,1-1-1 0 0,0 1 1 0 0,0 0 0 0 0,1 0-1 0 0,0 1 1 0 0,0-1 0 0 0,0 1-1 0 0,0 0 1 0 0,1 0 0 0 0,0 0-1 0 0,0 0 1 0 0,0 1 0 0 0,2-1 48 0 0,30 23-430 0 0,-26-7 388 0 0,-1 1 0 0 0,0 0 0 0 0,0 0 0 0 0,-2 1 0 0 0,1 0 0 0 0,-2 1-1 0 0,0 0 1 0 0,0 0 0 0 0,-1 1 0 0 0,-1-1 0 0 0,0 1 0 0 0,-2 0 0 0 0,1 1 0 0 0,-1 8 42 0 0,9 21-11 0 0,25 93-416 0 0,6-145-3949 0 0,-22-6 3046 0 0,-2-3 21 0 0</inkml:trace>
  <inkml:trace contextRef="#ctx0" brushRef="#br0" timeOffset="2928.206">4234 20 968 0 0,'-9'2'4849'0'0,"-52"15"-1936"0"0,-89 93-2930 0 0,141-101 51 0 0,0 0 0 0 0,1 1 1 0 0,0 0-1 0 0,0 0 0 0 0,1 1 1 0 0,1 0-1 0 0,0 0 0 0 0,0 0 1 0 0,1 1-1 0 0,1 0 0 0 0,0 0 1 0 0,0 0-1 0 0,1 0 0 0 0,1 1 1 0 0,0 2-35 0 0,2-12 4 0 0,1 0 1 0 0,-1 0 0 0 0,1 0 0 0 0,0 0 0 0 0,-1-1-1 0 0,1 1 1 0 0,1 0 0 0 0,-1 0 0 0 0,0-1 0 0 0,1 1 0 0 0,-1 0-1 0 0,1-1 1 0 0,0 0 0 0 0,0 1 0 0 0,0-1 0 0 0,0 0 0 0 0,0 0-1 0 0,0 0 1 0 0,1 0 0 0 0,-1 0 0 0 0,1-1 0 0 0,-1 1 0 0 0,1-1-1 0 0,0 1 1 0 0,-1-1 0 0 0,1 0 0 0 0,0 0 0 0 0,0-1-1 0 0,0 1 1 0 0,0 0 0 0 0,0-1 0 0 0,0 0 0 0 0,0 0 0 0 0,0 0-1 0 0,0 0 1 0 0,3 0-5 0 0,103-14-690 0 0,47-55-5235 0 0,-137 56 4647 0 0</inkml:trace>
  <inkml:trace contextRef="#ctx0" brushRef="#br0" timeOffset="3289.899">4341 327 1448 0 0,'19'4'456'0'0,"1"-1"-1"0"0,-1-1 1 0 0,1 0 0 0 0,-1-2-1 0 0,1 0 1 0 0,0-1 0 0 0,-1-1-1 0 0,1-1 1 0 0,-1 0-1 0 0,0-2 1 0 0,16-5-456 0 0,-31 9 47 0 0,12-2 123 0 0,1-1-1 0 0,-1 0 0 0 0,-1-2 1 0 0,1 0-1 0 0,-1 0 0 0 0,0-1 1 0 0,-1-1-1 0 0,1-1 0 0 0,-1 0 1 0 0,-1-1-1 0 0,0 0 0 0 0,8-9-169 0 0,-20 16 0 0 0,0 1-1 0 0,-1-1 0 0 0,1 0 0 0 0,-1 0 1 0 0,0 1-1 0 0,0-1 0 0 0,0 0 0 0 0,0 0 1 0 0,0 0-1 0 0,0 0 0 0 0,-1 1 1 0 0,0-1-1 0 0,1 0 0 0 0,-1 1 0 0 0,0-1 1 0 0,0 0-1 0 0,-1 1 0 0 0,1-1 0 0 0,0 1 1 0 0,-1-1-1 0 0,0 1 0 0 0,1 0 0 0 0,-1 0 1 0 0,0 0-1 0 0,0 0 0 0 0,0 0 0 0 0,0 0 1 0 0,-1 0-1 0 0,1 1 0 0 0,0-1 0 0 0,-1 1 1 0 0,1 0-1 0 0,-1-1 0 0 0,1 1 0 0 0,-1 0 1 0 0,0 1-1 0 0,0-1 0 0 0,1 0 0 0 0,-1 1 1 0 0,0 0-1 0 0,0-1 0 0 0,0 1 0 0 0,-2 0 1 0 0,-9-1 6 0 0,1-1 0 0 0,-1 2 0 0 0,0 0 0 0 0,0 0 0 0 0,1 2 0 0 0,-1-1 0 0 0,1 2 0 0 0,-1 0 0 0 0,1 0 0 0 0,0 2 0 0 0,0-1 0 0 0,0 2 0 0 0,1-1 0 0 0,0 2 0 0 0,0 0 0 0 0,0 0 0 0 0,1 1 0 0 0,0 0 0 0 0,0 1 0 0 0,1 0 0 0 0,1 1 0 0 0,-1 0 0 0 0,2 1 0 0 0,-8 9-6 0 0,14-16 15 0 0,0-1 1 0 0,0 0-1 0 0,0 1 1 0 0,0 0-1 0 0,1 0 1 0 0,0-1 0 0 0,-1 1-1 0 0,1 0 1 0 0,1 0-1 0 0,-1 0 1 0 0,1 0-1 0 0,-1 0 1 0 0,1 0-1 0 0,0 0 1 0 0,0 0-1 0 0,1 0 1 0 0,-1 0-1 0 0,1 0 1 0 0,0 0-1 0 0,0 0 1 0 0,0 0-1 0 0,1 0 1 0 0,-1-1 0 0 0,1 1-1 0 0,0 0 1 0 0,0-1-1 0 0,0 0 1 0 0,1 1-1 0 0,-1-1 1 0 0,1 0-1 0 0,0 0 1 0 0,-1 0-1 0 0,1-1 1 0 0,1 1-1 0 0,-1-1 1 0 0,0 1-1 0 0,1-1 1 0 0,-1 0 0 0 0,1 0-1 0 0,-1-1 1 0 0,4 2-16 0 0,165 44-498 0 0,40-67-3257 0 0,-104-12 1428 0 0,-65 15 943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0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451 141 1228 0 0,'2'-24'1290'0'0,"8"-31"140"0"0,-10 54-1142 0 0,0-37 1467 0 0,0 36-1621 0 0,-1-13 271 0 0,1 25-304 0 0,15 326 650 0 0,63 150 1219 0 0,-68-436-2239 0 0,-31-53-3060 0 0,-10-22 746 0 0,13 4 1348 0 0</inkml:trace>
  <inkml:trace contextRef="#ctx0" brushRef="#br0" timeOffset="1274.957">53 454 948 0 0,'-53'-4'4088'0'0,"81"-12"-2125"0"0,670-152-745 0 0,-464 85-1033 0 0,-204 27-226 0 0,-30 55 53 0 0,-3-19 124 0 0,-58-60 444 0 0,41 55-644 0 0,40 171 71 0 0,-7 99-22 0 0,7-49 74 0 0,-14 1 37 0 0,-6-196-120 0 0,0 25 76 0 0,10 8 892 0 0,0-86-978 0 0,1 1 1 0 0,3 1-1 0 0,3 0 0 0 0,1 0 0 0 0,2 2 0 0 0,3 1 1 0 0,11-16 33 0 0,-28 51-62 0 0,1 0 0 0 0,1 0 0 0 0,0 1 1 0 0,0 0-1 0 0,1 0 0 0 0,1 1 0 0 0,0 1 1 0 0,0-1-1 0 0,1 1 0 0 0,0 1 0 0 0,0 0 1 0 0,1 1-1 0 0,0 0 0 0 0,0 1 0 0 0,1 0 0 0 0,2 0 62 0 0,-10 9-20 0 0,0 1 0 0 0,0 0-1 0 0,-1 0 1 0 0,1 0-1 0 0,-1 0 1 0 0,0 1-1 0 0,-1 0 1 0 0,1 0-1 0 0,-1 0 1 0 0,0 0-1 0 0,0 0 1 0 0,0 1 0 0 0,-1-1-1 0 0,0 1 1 0 0,0 0-1 0 0,0 0 1 0 0,-1 0-1 0 0,0 0 1 0 0,0 0-1 0 0,0 0 1 0 0,-1 0-1 0 0,0 6 21 0 0,1-7-44 0 0,13 121-57 0 0,25 91-14 0 0,10-171-327 0 0,-6-36-2852 0 0,-42-10 1999 0 0,-1 0 17 0 0</inkml:trace>
  <inkml:trace contextRef="#ctx0" brushRef="#br0" timeOffset="2315.068">1644 708 996 0 0,'21'5'6532'0'0,"13"28"-5196"0"0,-26-28-1336 0 0,1-1-1 0 0,0 0 1 0 0,0 0-1 0 0,0-1 1 0 0,0 0-1 0 0,1 0 0 0 0,-1-1 1 0 0,1 0-1 0 0,0-1 1 0 0,-1 0-1 0 0,1-1 1 0 0,0 0-1 0 0,0 0 1 0 0,-1-1-1 0 0,2-1 1 0 0,24 1 53 0 0,120-41-111 0 0,-149 41 21 0 0,0 0 1 0 0,0-1 0 0 0,-1 0-1 0 0,1 0 1 0 0,0-1 0 0 0,-1 1-1 0 0,0-1 1 0 0,0 0 0 0 0,0-1-1 0 0,0 1 1 0 0,0-1 0 0 0,0 0-1 0 0,-1 0 1 0 0,0-1 0 0 0,0 1-1 0 0,0-1 1 0 0,-1 0 0 0 0,1 0-1 0 0,-1 0 1 0 0,0 0 0 0 0,0-1-1 0 0,-1 1 1 0 0,0-1 0 0 0,0 1-1 0 0,0-1 1 0 0,-1 0 0 0 0,0 0-1 0 0,0 0 1 0 0,0 0 0 0 0,-1 0-1 0 0,0 0 1 0 0,0 0 0 0 0,0 0-1 0 0,-2-6 37 0 0,-4 1-57 0 0,-1 0 1 0 0,0 0-1 0 0,-1 0 0 0 0,-1 1 0 0 0,1 0 0 0 0,-2 1 0 0 0,1 0 0 0 0,-1 0 0 0 0,-1 1 0 0 0,1 0 1 0 0,-1 1-1 0 0,-1 0 0 0 0,1 1 0 0 0,-1 0 0 0 0,0 1 0 0 0,0 1 0 0 0,-1-1 0 0 0,0 2 0 0 0,0 0 0 0 0,1 0 1 0 0,-2 1-1 0 0,1 1 0 0 0,0 0 0 0 0,0 1 0 0 0,0 1 0 0 0,0 0 0 0 0,0 0 0 0 0,0 1 0 0 0,0 1 1 0 0,0 0-1 0 0,0 1 0 0 0,1 0 0 0 0,-3 2 57 0 0,1 2 27 0 0,1-1 0 0 0,0 2-1 0 0,0 0 1 0 0,1 0 0 0 0,0 1 0 0 0,0 0 0 0 0,1 1 0 0 0,1 1-1 0 0,0 0 1 0 0,0 0 0 0 0,1 1 0 0 0,1 0 0 0 0,0 0 0 0 0,1 1-1 0 0,0 0 1 0 0,1 1 0 0 0,1-1 0 0 0,0 1 0 0 0,1 0 0 0 0,1 0-1 0 0,0 1 1 0 0,1-1 0 0 0,1 1 0 0 0,0 14-27 0 0,3-19 26 0 0,1 1-1 0 0,0-1 1 0 0,1 0-1 0 0,1 0 1 0 0,-1-1 0 0 0,2 1-1 0 0,-1-1 1 0 0,2 0 0 0 0,-1 0-1 0 0,1-1 1 0 0,0 0 0 0 0,1 0-1 0 0,0-1 1 0 0,1 0-1 0 0,0 0 1 0 0,0-1 0 0 0,1 0-1 0 0,-1-1 1 0 0,1 0 0 0 0,1 0-1 0 0,-1-1 1 0 0,1 0-1 0 0,0-1 1 0 0,0-1 0 0 0,0 1-1 0 0,1-2 1 0 0,-1 0 0 0 0,1 0-1 0 0,-1-1 1 0 0,1 0 0 0 0,0-1-1 0 0,-1 0 1 0 0,1-1-1 0 0,0 0 1 0 0,-1-1 0 0 0,5-2-26 0 0,184-62-4029 0 0,-172 50 2625 0 0</inkml:trace>
  <inkml:trace contextRef="#ctx0" brushRef="#br0" timeOffset="2795.612">2152 631 1132 0 0,'1'-2'63'0'0,"1"0"1"0"0,-1 1-1 0 0,0-1 0 0 0,0 0 0 0 0,1 1 0 0 0,-1-1 1 0 0,1 1-1 0 0,-1 0 0 0 0,1-1 0 0 0,-1 1 0 0 0,1 0 1 0 0,0 0-1 0 0,0 0 0 0 0,0 0 0 0 0,0 0 0 0 0,-1 1 1 0 0,1-1-1 0 0,0 0 0 0 0,0 1 0 0 0,0 0 0 0 0,1-1 1 0 0,-1 1-1 0 0,0 0 0 0 0,0 0 0 0 0,0 0 0 0 0,0 0 1 0 0,0 0-1 0 0,0 1 0 0 0,0-1 0 0 0,0 1 0 0 0,0-1 1 0 0,0 1-1 0 0,0 0 0 0 0,0 0 0 0 0,-1-1 0 0 0,1 1 1 0 0,0 1-1 0 0,0-1 0 0 0,0 1-63 0 0,66 50 182 0 0,-67-51-159 0 0,12 12 207 0 0,-2 1 1 0 0,0 1-1 0 0,0 0 1 0 0,-2 0-1 0 0,1 1 1 0 0,-2 0 0 0 0,0 1-1 0 0,-1 0 1 0 0,-1 0-1 0 0,-1 0 1 0 0,0 1-1 0 0,-1 0 1 0 0,-1 0-1 0 0,-1 0 1 0 0,0 16-231 0 0,-2-33 34 0 0,0 0 1 0 0,0 0-1 0 0,-1 1 1 0 0,1-1-1 0 0,0 0 1 0 0,-1 0-1 0 0,0 0 0 0 0,1 0 1 0 0,-1 0-1 0 0,0 0 1 0 0,1 0-1 0 0,-1 0 1 0 0,0 0-1 0 0,0 0 0 0 0,0 0 1 0 0,0 0-1 0 0,0-1 1 0 0,0 1-1 0 0,0 0 1 0 0,0-1-1 0 0,0 1 0 0 0,0-1 1 0 0,0 1-1 0 0,0-1 1 0 0,0 1-1 0 0,0-1 1 0 0,-1 0-1 0 0,1 1 0 0 0,0-1 1 0 0,0 0-1 0 0,-1 0 1 0 0,1 0-1 0 0,0 0 1 0 0,0 0-1 0 0,-1 0 0 0 0,1 0 1 0 0,0-1-1 0 0,0 1 1 0 0,0 0-1 0 0,0-1 1 0 0,-1 1-1 0 0,1-1 0 0 0,0 1 1 0 0,0-1-1 0 0,0 0 1 0 0,0 1-1 0 0,0-1 1 0 0,0 0-1 0 0,0 0 1 0 0,0 0-1 0 0,0 1 0 0 0,1-1 1 0 0,-1 0-1 0 0,0 0 1 0 0,0 0-1 0 0,1 0 1 0 0,-1-1-1 0 0,1 1 0 0 0,-1 0 1 0 0,1 0-1 0 0,-1 0 1 0 0,1 0-1 0 0,0 0 1 0 0,-1-1-35 0 0,-4-15 24 0 0,0-1 0 0 0,1 1 0 0 0,1-1 1 0 0,1 0-1 0 0,0 0 0 0 0,1 0 0 0 0,1 0 1 0 0,1 0-1 0 0,0 0 0 0 0,2 0 0 0 0,0 1 1 0 0,0-1-1 0 0,3-4-24 0 0,-5 12-12 0 0,1 1 0 0 0,0-1 0 0 0,0 1 1 0 0,0 0-1 0 0,1 0 0 0 0,1 0 0 0 0,-1 0 0 0 0,2 0 1 0 0,-1 1-1 0 0,1 0 0 0 0,0 0 0 0 0,1 0 0 0 0,0 0 1 0 0,0 1-1 0 0,1 0 0 0 0,-1 0 0 0 0,1 1 0 0 0,1 0 1 0 0,0 0-1 0 0,-1 1 0 0 0,2 0 0 0 0,-1 0 0 0 0,1 1 0 0 0,-1 0 1 0 0,1 0-1 0 0,0 1 0 0 0,0 0 0 0 0,9-1 12 0 0,-7 9-7 0 0,0 1 0 0 0,-1 1 0 0 0,0-1 0 0 0,-1 2 0 0 0,1-1 0 0 0,-1 1-1 0 0,-1 1 1 0 0,1-1 0 0 0,-2 2 0 0 0,1-1 0 0 0,-1 1 0 0 0,0 0 0 0 0,-1 0 0 0 0,-1 1 0 0 0,1 0-1 0 0,-2 0 1 0 0,1 0 0 0 0,0 6 7 0 0,85 233-2076 0 0,-90-239-1622 0 0,0-11 2460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2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341 203 1016 0 0,'3'-5'122'0'0,"0"0"1"0"0,0 0-1 0 0,-1 0 0 0 0,0-1 0 0 0,0 1 1 0 0,0 0-1 0 0,-1-1 0 0 0,0 1 1 0 0,0-1-1 0 0,0 0 0 0 0,0 1 0 0 0,-1-1 1 0 0,0 0-1 0 0,0 1 0 0 0,-1-1 1 0 0,0 0-1 0 0,0 1 0 0 0,0-1 0 0 0,-1 1 1 0 0,1-1-1 0 0,-1 1 0 0 0,0 0 1 0 0,-1 0-1 0 0,1 0 0 0 0,-1 0 0 0 0,0 0 1 0 0,-1 0-1 0 0,1 1 0 0 0,-1 0 1 0 0,0 0-1 0 0,0 0 0 0 0,0 0 0 0 0,0 0 1 0 0,-1 1-1 0 0,1-1 0 0 0,-1 1 0 0 0,0 1 1 0 0,0-1-1 0 0,0 1 0 0 0,-1-1 1 0 0,1 2-1 0 0,0-1 0 0 0,-1 0 0 0 0,1 1 1 0 0,-1 0-1 0 0,0 1 0 0 0,-3-1-122 0 0,-3 3 49 0 0,0 0-1 0 0,1 0 1 0 0,-1 2-1 0 0,1-1 1 0 0,0 1-1 0 0,0 1 1 0 0,0 0-1 0 0,1 1 0 0 0,0 0 1 0 0,0 0-1 0 0,0 1 1 0 0,1 1-1 0 0,0-1 1 0 0,0 1-1 0 0,1 1 1 0 0,0 0-1 0 0,1 0 1 0 0,-1 0-1 0 0,2 1 1 0 0,0 0-1 0 0,0 0 1 0 0,0 1-1 0 0,1 0 0 0 0,1 0 1 0 0,0 0-1 0 0,1 0 1 0 0,0 1-1 0 0,0-1 1 0 0,1 2-49 0 0,46 46 358 0 0,-32-53-351 0 0,1-1 0 0 0,0 0 0 0 0,-1-1 1 0 0,2 0-1 0 0,-1-1 0 0 0,0 0 0 0 0,1-1 1 0 0,-1-1-1 0 0,1 0 0 0 0,-1-1 0 0 0,1 0 1 0 0,4-2-8 0 0,-3 2-79 0 0,87-48 1520 0 0,-85 114-1740 0 0,11-79 525 0 0,-22 9-647 0 0,19-14 841 0 0,-17 8-8054 0 0,-8 6 6282 0 0</inkml:trace>
  <inkml:trace contextRef="#ctx0" brushRef="#br0" timeOffset="333.362">389 124 1240 0 0,'0'0'327'0'0,"0"57"2868"0"0,0-46-3079 0 0,0-1 1 0 0,0 0-1 0 0,1 0 1 0 0,1 0-1 0 0,0 0 1 0 0,0 0-1 0 0,1-1 1 0 0,0 1-1 0 0,0-1 1 0 0,1 1-1 0 0,0-1 1 0 0,1 0-1 0 0,0-1 1 0 0,1 1-1 0 0,0-1 1 0 0,2 2-117 0 0,-5-8-69 0 0,1 0-1 0 0,0-1 1 0 0,-1 0 0 0 0,1 1 0 0 0,0-2 0 0 0,0 1-1 0 0,0 0 1 0 0,0-1 0 0 0,0 0 0 0 0,0 1-1 0 0,0-2 1 0 0,0 1 0 0 0,0 0 0 0 0,0-1-1 0 0,0 0 1 0 0,0 0 0 0 0,-1 0 0 0 0,1 0 0 0 0,0-1-1 0 0,-1 1 1 0 0,1-1 0 0 0,0 0 0 0 0,-1 0-1 0 0,0 0 1 0 0,0-1 0 0 0,1 1 0 0 0,-1-1-1 0 0,-1 0 1 0 0,1 1 0 0 0,0-1 0 0 0,-1-1 0 0 0,1 1-1 0 0,-1 0 1 0 0,0-1 0 0 0,0 1 0 0 0,-1-1-1 0 0,2-3 70 0 0,17-37-1570 0 0,-14 24 400 0 0</inkml:trace>
  <inkml:trace contextRef="#ctx0" brushRef="#br0" timeOffset="750.166">617 379 948 0 0,'11'5'4926'0'0,"40"-44"-4035"0"0,-31 18-944 0 0,-2-2 0 0 0,-1 0 0 0 0,-1-1 0 0 0,0 0 0 0 0,-2-1 0 0 0,-1-1 0 0 0,-1 0 0 0 0,-1-1-1 0 0,-2 0 1 0 0,-1-1 0 0 0,5-25 53 0 0,-10 53-27 0 0,1 0 0 0 0,-1-1-1 0 0,1 1 1 0 0,-1 1 0 0 0,1-1 0 0 0,-1 0-1 0 0,1 1 1 0 0,-1 0 0 0 0,1-1-1 0 0,-1 2 1 0 0,0-1 0 0 0,0 0 0 0 0,1 0-1 0 0,-1 1 1 0 0,0 0 0 0 0,0 0 0 0 0,0 0-1 0 0,-1 0 1 0 0,1 0 0 0 0,0 0-1 0 0,-1 1 1 0 0,0-1 0 0 0,1 1 0 0 0,-1 0-1 0 0,0 0 1 0 0,0 0 0 0 0,1 2 27 0 0,-2-3-23 0 0,16 14 220 0 0,-2 1-1 0 0,0 1 1 0 0,0 0-1 0 0,-2 1 0 0 0,-1 0 1 0 0,0 1-1 0 0,-1 1 0 0 0,-1 0 1 0 0,-1 0-1 0 0,0 4-196 0 0,-6-16 93 0 0,0 1 0 0 0,-1-1 0 0 0,0 1 0 0 0,0 0 0 0 0,-1 0-1 0 0,-1 0 1 0 0,1 0 0 0 0,-2 0 0 0 0,1 0 0 0 0,-1 0 0 0 0,-1 0 0 0 0,0-1 0 0 0,0 1 0 0 0,-1 0 0 0 0,0-1 0 0 0,-1 0 0 0 0,0 0 0 0 0,0 0 0 0 0,-1 0-1 0 0,0 0 1 0 0,-1-1 0 0 0,0 0 0 0 0,0 0 0 0 0,-2 1-93 0 0,-2 1-306 0 0,-1 0-1 0 0,0 0 0 0 0,0-1 1 0 0,-1 0-1 0 0,0-1 0 0 0,-1-1 1 0 0,0 0-1 0 0,0-1 0 0 0,-1 0 1 0 0,1-1-1 0 0,-1 0 0 0 0,0-1 1 0 0,-1-1-1 0 0,1 0 0 0 0,0-1 1 0 0,-1 0-1 0 0,-3-1 307 0 0,-9-5-1192 0 0,-17-15 37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3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24 1600 0 0,'-44'26'719'0'0,"1"2"1"0"0,2 2-1 0 0,0 1 0 0 0,3 3 0 0 0,0 1 0 0 0,-14 19-719 0 0,36-36 188 0 0,1 0 0 0 0,1 0-1 0 0,1 1 1 0 0,1 1 0 0 0,1 0-1 0 0,0 1 1 0 0,2 0 0 0 0,0 0-1 0 0,1 1 1 0 0,2 0 0 0 0,0 1-1 0 0,1-1 1 0 0,1 1-1 0 0,2 0 1 0 0,-1 12-188 0 0,6-20-50 0 0,0 0 0 0 0,1 0 0 0 0,1 0 0 0 0,0 0 0 0 0,1-1 0 0 0,1 0 0 0 0,0 0 0 0 0,0 0 0 0 0,2-1 0 0 0,0 0 0 0 0,0-1-1 0 0,1 0 1 0 0,1 0 0 0 0,-1-1 0 0 0,2-1 0 0 0,0 0 0 0 0,0 0 0 0 0,1-1 0 0 0,0-1 0 0 0,0 0 0 0 0,1-1 0 0 0,0 0 0 0 0,1-1 0 0 0,-1-1 0 0 0,1 0 0 0 0,0-1 0 0 0,13 2 50 0 0,111 11-3891 0 0,-114-17 2747 0 0</inkml:trace>
  <inkml:trace contextRef="#ctx0" brushRef="#br0" timeOffset="761.519">1099 176 1944 0 0,'0'0'482'0'0,"16"-3"2787"0"0,-23 4-3189 0 0,1 0 0 0 0,0 0 0 0 0,0 1 0 0 0,0 0 0 0 0,0 0 0 0 0,1 0 0 0 0,-1 1 0 0 0,0 0 0 0 0,1 0 0 0 0,0 0 0 0 0,0 1 0 0 0,0 0 0 0 0,0 0 0 0 0,0 0 0 0 0,1 0 0 0 0,0 1 0 0 0,0 0 0 0 0,0 0 0 0 0,1 0 0 0 0,-1 0 0 0 0,1 1 0 0 0,0-1 0 0 0,-1 4-80 0 0,-19 29 239 0 0,1 2 0 0 0,1 1 0 0 0,3 0 0 0 0,1 2 0 0 0,2 0 1 0 0,2 0-1 0 0,2 1 0 0 0,-3 35-239 0 0,-7 13-225 0 0,18-82 56 0 0,3-5-117 0 0,0-1 0 0 0,-1 1-1 0 0,0-1 1 0 0,0 1 0 0 0,0-1 0 0 0,0 0 0 0 0,-1 0 0 0 0,0 1 0 0 0,0-1 0 0 0,0 0 0 0 0,0-1 0 0 0,-1 1-1 0 0,1 0 1 0 0,-1 0 0 0 0,0-1 0 0 0,0 0 0 0 0,0 0 0 0 0,-1 0 0 0 0,1 0 0 0 0,-1 0 0 0 0,1 0 0 0 0,-3 0 286 0 0,5-3-1220 0 0</inkml:trace>
  <inkml:trace contextRef="#ctx0" brushRef="#br0" timeOffset="1038.842">610 324 1204 0 0,'19'-14'5917'0'0,"6"29"-3844"0"0,-20-11-2117 0 0,67 57 323 0 0,3-3 1 0 0,2-4 0 0 0,3-3 0 0 0,3-4-280 0 0,87 58-5121 0 0,-130-85 2551 0 0,-28-16 1272 0 0</inkml:trace>
  <inkml:trace contextRef="#ctx0" brushRef="#br0" timeOffset="1321.385">1721 632 968 0 0,'1'14'312'0'0,"-1"0"0"0"0,0 0 1 0 0,-2-1-1 0 0,1 1 0 0 0,-2-1 0 0 0,0 1 0 0 0,0-1 0 0 0,-1 0 1 0 0,-1 0-1 0 0,0 0 0 0 0,-1-1 0 0 0,0 1 0 0 0,-1-1 0 0 0,0-1 1 0 0,-1 1-313 0 0,-2 3 55 0 0,-1 0 1 0 0,-1-1 0 0 0,0 0 0 0 0,-1 0 0 0 0,0-1 0 0 0,-1-1 0 0 0,0-1 0 0 0,-1 0 0 0 0,0 0 0 0 0,-1-2 0 0 0,-1 0-56 0 0,16-9-118 0 0,-1-1 0 0 0,0 0 0 0 0,0 0 0 0 0,1 0 0 0 0,-1 0 0 0 0,0 0 1 0 0,1 0-1 0 0,-1 0 0 0 0,1 0 0 0 0,0-1 0 0 0,-1 1 0 0 0,1-1 0 0 0,0 1 0 0 0,0-1 0 0 0,0 1 0 0 0,0-1 1 0 0,0 0-1 0 0,0 1 0 0 0,0-1 0 0 0,0 0 0 0 0,1 0 0 0 0,-1 0 0 0 0,1 0 0 0 0,0 0 0 0 0,-1 1 0 0 0,1-1 1 0 0,0 0-1 0 0,0 0 0 0 0,0 0 0 0 0,0 0 0 0 0,1-2 118 0 0,-3-23-1199 0 0</inkml:trace>
  <inkml:trace contextRef="#ctx0" brushRef="#br0" timeOffset="1584.755">1890 147 1792 0 0,'31'30'3928'0'0,"57"51"-428"0"0,57 39-5127 0 0,-114-102-2068 0 0,-29-17 2430 0 0,-2-1 12 0 0</inkml:trace>
  <inkml:trace contextRef="#ctx0" brushRef="#br0" timeOffset="1830.967">2361 156 1280 0 0,'-8'11'3006'0'0,"-36"51"-1969"0"0,3 2 0 0 0,2 1 0 0 0,4 3 0 0 0,2 0 0 0 0,-17 56-1037 0 0,27-45-228 0 0,-13 39-3548 0 0,22-95 1203 0 0,9-20 1279 0 0</inkml:trace>
  <inkml:trace contextRef="#ctx0" brushRef="#br0" timeOffset="2081.003">2493 1 1732 0 0,'7'0'213'0'0,"0"0"0"0"0,0 0 1 0 0,0 1-1 0 0,0 0 0 0 0,0 1 0 0 0,0 0 0 0 0,0 0 1 0 0,0 0-1 0 0,-1 1 0 0 0,1 0 0 0 0,-1 0 0 0 0,0 1 0 0 0,0-1 1 0 0,0 1-1 0 0,0 1 0 0 0,-1-1 0 0 0,0 1 0 0 0,0 0 0 0 0,0 0 1 0 0,0 1-1 0 0,-1-1 0 0 0,2 4-213 0 0,79 139 1799 0 0,-76-122-1585 0 0,-1 0-1 0 0,-1 1 0 0 0,-1-1 0 0 0,-2 1 0 0 0,-1 0 0 0 0,-1 1 0 0 0,-1-1 0 0 0,-1 0 0 0 0,-1 0 0 0 0,-2 1 0 0 0,-1-1 0 0 0,-1-1 1 0 0,-1 1-1 0 0,-1-1 0 0 0,-2 0 0 0 0,-1 0 0 0 0,-5 10-213 0 0,-6 7-87 0 0,-1-1 0 0 0,-2-1-1 0 0,-1-1 1 0 0,-3-1 0 0 0,-1-2 0 0 0,-2 0 0 0 0,-1-2 0 0 0,-2-2 0 0 0,-24 19 87 0 0,41-36-691 0 0,-1-1 1 0 0,-1 0-1 0 0,0-2 0 0 0,-1 0 1 0 0,0-1-1 0 0,-1-1 1 0 0,0 0-1 0 0,0-2 1 0 0,-1-1-1 0 0,-1 0 0 0 0,1-2 1 0 0,-9 1 690 0 0,-9-6-1217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3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987 194 2172 0 0,'0'0'553'0'0,"4"0"-79"0"0,-1-1-402 0 0,-1-1 0 0 0,1 1-1 0 0,-1-1 1 0 0,1 1 0 0 0,-1-1 0 0 0,1 0 0 0 0,-1 0-1 0 0,0 0 1 0 0,0 0 0 0 0,0-1 0 0 0,0 1 0 0 0,0 0-1 0 0,-1-1 1 0 0,1 1 0 0 0,-1-1 0 0 0,1 0-1 0 0,-1 1 1 0 0,0-1 0 0 0,0 0 0 0 0,0 0 0 0 0,-1 0-1 0 0,1 0 1 0 0,-1 0 0 0 0,1 0 0 0 0,-1 0 0 0 0,0 0-1 0 0,0 0 1 0 0,0 0 0 0 0,-1 0 0 0 0,1 0 0 0 0,-1 0-1 0 0,1 0 1 0 0,-1 1 0 0 0,0-1 0 0 0,0 0 0 0 0,-1 0-1 0 0,1 1 1 0 0,0-1 0 0 0,-1 0 0 0 0,0 1 0 0 0,0-2-72 0 0,-7-4 57 0 0,1 0 1 0 0,-1 0-1 0 0,-1 1 1 0 0,1 0-1 0 0,-1 0 1 0 0,0 1-1 0 0,-1 0 1 0 0,1 1-1 0 0,-1 1 1 0 0,0-1-1 0 0,0 2 1 0 0,-1-1-1 0 0,1 2 1 0 0,-1-1-1 0 0,0 2 1 0 0,1 0-1 0 0,-1 0 1 0 0,0 1-1 0 0,0 0 1 0 0,0 1-1 0 0,-4 1-57 0 0,-30 4 78 0 0,1 2-1 0 0,0 3 1 0 0,1 1-1 0 0,0 2 1 0 0,1 2-1 0 0,0 2 1 0 0,2 2 0 0 0,0 1-1 0 0,-37 27-77 0 0,56-37 63 0 0,1 1 0 0 0,0 1 0 0 0,1 1 0 0 0,0 1 0 0 0,1 1 0 0 0,1 0 0 0 0,1 2 0 0 0,0 0 0 0 0,1 1 0 0 0,1 0 1 0 0,1 1-1 0 0,1 1 0 0 0,0 0 0 0 0,2 1 0 0 0,0 0 0 0 0,2 1 0 0 0,0 0 0 0 0,2 0 0 0 0,0 1 0 0 0,1 2-63 0 0,6-18 21 0 0,0 1-1 0 0,1-1 1 0 0,0 1 0 0 0,0-1 0 0 0,0 0 0 0 0,1 1 0 0 0,1-1-1 0 0,-1 0 1 0 0,1 0 0 0 0,1 0 0 0 0,0-1 0 0 0,0 1-1 0 0,0-1 1 0 0,1 0 0 0 0,0 0 0 0 0,0-1 0 0 0,0 1-1 0 0,1-1 1 0 0,0 0 0 0 0,1-1 0 0 0,-1 1 0 0 0,1-1-1 0 0,0-1 1 0 0,0 1 0 0 0,1-1 0 0 0,-1 0 0 0 0,6 1-21 0 0,14 6-64 0 0,0-1 0 0 0,0-1 1 0 0,0-2-1 0 0,1 0 0 0 0,0-2 1 0 0,1-2-1 0 0,13 1 64 0 0,61-4-1060 0 0,204-63-3637 0 0,-264 45 3553 0 0</inkml:trace>
  <inkml:trace contextRef="#ctx0" brushRef="#br0" timeOffset="868.754">1208 556 2300 0 0,'0'-1'78'0'0,"1"0"0"0"0,0 0 0 0 0,-1 0-1 0 0,1-1 1 0 0,-1 1 0 0 0,0 0 0 0 0,1 0 0 0 0,-1 0 0 0 0,0 0-1 0 0,0 0 1 0 0,0-1 0 0 0,0 1 0 0 0,0 0 0 0 0,0 0-1 0 0,0 0 1 0 0,0-1 0 0 0,0 1 0 0 0,0 0 0 0 0,-1 0 0 0 0,1 0-1 0 0,0 0 1 0 0,-1 0 0 0 0,1 0 0 0 0,-1-1 0 0 0,1 1-1 0 0,-1 0 1 0 0,0 0 0 0 0,1 1 0 0 0,-1-1 0 0 0,0 0-1 0 0,0 0 1 0 0,0 0 0 0 0,0 0 0 0 0,1 1 0 0 0,-1-1 0 0 0,0 0-1 0 0,0 1 1 0 0,0-1 0 0 0,-1 1 0 0 0,1-1 0 0 0,0 1-1 0 0,0-1 1 0 0,0 1 0 0 0,0 0 0 0 0,0 0 0 0 0,-1-1 0 0 0,1 1-1 0 0,0 0 1 0 0,0 0 0 0 0,-1 0-78 0 0,-73-4 448 0 0,64 4-216 0 0,-10 2-128 0 0,1 1 0 0 0,-1 1 0 0 0,1 0 0 0 0,1 2 0 0 0,-1 0 0 0 0,1 2 0 0 0,0 0 0 0 0,0 1 0 0 0,1 0 0 0 0,0 2 0 0 0,1 0 0 0 0,-13 12-104 0 0,26-20 16 0 0,0 0 0 0 0,1 0-1 0 0,-1 1 1 0 0,1-1 0 0 0,0 1 0 0 0,0 0 0 0 0,1 0 0 0 0,-1 0 0 0 0,1 0 0 0 0,0 0 0 0 0,0 1 0 0 0,0-1-1 0 0,0 1 1 0 0,1-1 0 0 0,0 1 0 0 0,0 0 0 0 0,0-1 0 0 0,0 1 0 0 0,1 0 0 0 0,0 0 0 0 0,0-1 0 0 0,0 1-1 0 0,1 0 1 0 0,-1 0 0 0 0,1-1 0 0 0,1 2-16 0 0,5 3-35 0 0,1-1 1 0 0,0 0-1 0 0,1 0 1 0 0,0-1-1 0 0,0 0 0 0 0,1 0 1 0 0,-1-1-1 0 0,1 0 0 0 0,1-1 1 0 0,-1 0-1 0 0,1-1 0 0 0,0 0 1 0 0,0 0-1 0 0,0-2 0 0 0,1 1 1 0 0,-1-1-1 0 0,0-1 0 0 0,1 0 1 0 0,0 0-1 0 0,-1-1 0 0 0,1-1 1 0 0,-1 0-1 0 0,1-1 1 0 0,-1 0-1 0 0,0 0 0 0 0,1-2 1 0 0,-1 1-1 0 0,0-1 0 0 0,-1-1 1 0 0,1 0-1 0 0,-1 0 0 0 0,0-1 1 0 0,0 0-1 0 0,0-2 35 0 0,-2 1-44 0 0,-1 0 1 0 0,0 0-1 0 0,-1-1 0 0 0,1-1 0 0 0,-1 1 1 0 0,-1-1-1 0 0,0 0 0 0 0,0 0 0 0 0,-1 0 1 0 0,0-1-1 0 0,0 0 0 0 0,-1 1 1 0 0,-1-1-1 0 0,1 0 0 0 0,-2-1 0 0 0,1 1 1 0 0,-1 0-1 0 0,-1-9 44 0 0,13-55 1366 0 0,19 101-1316 0 0,74 213 60 0 0,-79-195 1630 0 0,-27-44-1430 0 0,4-5-23 0 0,12-23-339 0 0,0 0 0 0 0,-2 0-1 0 0,-1-1 1 0 0,-2-1-1 0 0,0 0 1 0 0,-2-1 0 0 0,-1 1-1 0 0,2-21 53 0 0,-9 44-59 0 0,3-9-557 0 0,-1-1 1 0 0,-1 1 0 0 0,0-1 0 0 0,-1 1 0 0 0,-1-1 0 0 0,0 0 0 0 0,-1 0 0 0 0,-1 1 0 0 0,0-1 0 0 0,-1 1 0 0 0,-2-5 615 0 0,-2 2-1262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1344 0 0,'-25'5'1630'0'0,"-18"16"-335"0"0,29-17 627 0 0,48 6-1184 0 0,315-8 863 0 0,-85-18-1252 0 0,-138 14-810 0 0,-42 2-3065 0 0,-80 2 2237 0 0,6 7-18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1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1 944 0 0,'-23'23'3239'0'0,"11"-10"-2872"0"0,-8 4-100 0 0,0 2 0 0 0,0 0 1 0 0,2 1-1 0 0,1 1 0 0 0,0 0 0 0 0,2 1 0 0 0,0 1 1 0 0,1 1-1 0 0,2 0 0 0 0,0 1 0 0 0,2 0 1 0 0,1 0-1 0 0,1 1 0 0 0,1 0 0 0 0,1 1 0 0 0,-1 11-267 0 0,6-31-91 0 0,0 1 0 0 0,1 0 0 0 0,0 0 0 0 0,0 0 0 0 0,1 0 0 0 0,-1 0-1 0 0,2-1 1 0 0,-1 1 0 0 0,1 0 0 0 0,0-1 0 0 0,1 1 0 0 0,0-1-1 0 0,0 0 1 0 0,1 0 0 0 0,-1 0 0 0 0,2 0 0 0 0,-1 0 0 0 0,1-1-1 0 0,0 0 1 0 0,0 0 0 0 0,0 0 0 0 0,1-1 0 0 0,0 0 0 0 0,0 0-1 0 0,1 0 1 0 0,-1-1 0 0 0,1 0 0 0 0,0 0 0 0 0,0 0 0 0 0,0-1 0 0 0,1 0-1 0 0,-1-1 1 0 0,4 1 91 0 0,37-1-2507 0 0,-26-2 1317 0 0</inkml:trace>
  <inkml:trace contextRef="#ctx0" brushRef="#br0" timeOffset="377.51">668 164 1856 0 0,'1'0'89'0'0,"-1"0"0"0"0,0-1 0 0 0,1 1 0 0 0,-1 0 0 0 0,1 0 0 0 0,-1-1 0 0 0,1 1 0 0 0,-1 0 0 0 0,1 0 0 0 0,0 0 0 0 0,-1 0 0 0 0,1 0 0 0 0,-1 0 0 0 0,1 0 0 0 0,-1 0 0 0 0,1 0 0 0 0,-1 0 0 0 0,1 0 0 0 0,-1 0 0 0 0,1 0 1 0 0,-1 1-1 0 0,1-1 0 0 0,-1 0 0 0 0,1 0 0 0 0,-1 1 0 0 0,1-1 0 0 0,-1 0 0 0 0,1 0 0 0 0,-1 1 0 0 0,0-1 0 0 0,1 0 0 0 0,-1 1 0 0 0,1-1 0 0 0,-1 1 0 0 0,0-1 0 0 0,0 1 0 0 0,1-1 0 0 0,-1 0 0 0 0,0 1 0 0 0,0-1 0 0 0,1 1 0 0 0,-1-1 0 0 0,0 1 0 0 0,0 0 0 0 0,0-1 0 0 0,0 1 0 0 0,0-1 0 0 0,0 1 0 0 0,0-1 0 0 0,0 1 0 0 0,0-1 0 0 0,0 1 0 0 0,0-1 0 0 0,0 1 0 0 0,0-1 0 0 0,0 1 0 0 0,0-1 0 0 0,-1 1 0 0 0,1-1 0 0 0,0 1 0 0 0,0-1 0 0 0,-1 1 0 0 0,1-1 0 0 0,0 1 0 0 0,0-1 0 0 0,-1 0 0 0 0,1 1 0 0 0,-1-1 0 0 0,1 1 0 0 0,-1-1-89 0 0,-32 52-199 0 0,19-31 789 0 0,-109 210 606 0 0,82-137-2194 0 0,36-90-373 0 0,-2-7-2727 0 0,-10-11 2771 0 0</inkml:trace>
  <inkml:trace contextRef="#ctx0" brushRef="#br0" timeOffset="613.294">384 217 1664 0 0,'5'-10'3414'0'0,"11"14"32"0"0,140 168-2257 0 0,-35-71-3132 0 0,-74-60-2846 0 0,-44-39 3528 0 0</inkml:trace>
  <inkml:trace contextRef="#ctx0" brushRef="#br0" timeOffset="1053.046">958 141 1316 0 0,'25'8'8707'0'0,"133"45"-7574"0"0,-156-52-1120 0 0,6 0 25 0 0,0 0 0 0 0,0 1 1 0 0,-1 0-1 0 0,1 0 0 0 0,0 1 1 0 0,-1 0-1 0 0,0 0 0 0 0,0 0 0 0 0,0 1 1 0 0,0 0-1 0 0,0 1 0 0 0,-1 0 0 0 0,0 0 1 0 0,0 0-1 0 0,0 1 0 0 0,0-1 0 0 0,-1 1 1 0 0,0 1-1 0 0,-1-1 0 0 0,1 1 1 0 0,-1-1-1 0 0,0 1 0 0 0,0 3-38 0 0,-6-2 22 0 0,0-1 0 0 0,0 0 1 0 0,-1 0-1 0 0,0 1 0 0 0,-1-2 0 0 0,1 1 0 0 0,-1 0 0 0 0,-1-1 0 0 0,1 0 1 0 0,-1 0-1 0 0,0 0 0 0 0,-1 0 0 0 0,1-1 0 0 0,-1 0 0 0 0,0 0 1 0 0,0-1-1 0 0,-1 1 0 0 0,-3 1-22 0 0,-33 26-38 0 0,0-1 0 0 0,-2-2 0 0 0,-2-2 0 0 0,-42 18 38 0 0,71-44-3707 0 0,38-21-1622 0 0,-10 9 5455 0 0,5-5-1432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1960 0 0,'-7'7'492'0'0,"2"-1"-16"0"0,1-2-88 0 0,4 2-8 0 0,0-1 116 0 0,4 2-52 0 0,16 5-40 0 0,6-2-144 0 0,4-4 21 0 0,10 3 51 0 0,2-3-68 0 0,8-4-148 0 0,2 1-80 0 0,4-1-8 0 0,-29-2-624 0 0,18 0-613 0 0,4 0-75 0 0,5 0 56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4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70 100 1732 0 0,'-69'8'4547'0'0,"69"-7"-4075"0"0,15 1 1164 0 0,391-54 507 0 0,-74 8-1947 0 0,-312 36 266 0 0,-6 2-2443 0 0,-8 5-4492 0 0,-6 1 5243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5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1316 0 0,'88'45'3426'0'0,"-59"-19"-3076"0"0,-1 1 0 0 0,-1 2 0 0 0,-1 1 0 0 0,-2 0 0 0 0,-1 2 0 0 0,-2 1 0 0 0,-1 1 0 0 0,-1 0 0 0 0,-2 1-1 0 0,-2 1 1 0 0,6 20-350 0 0,15 166 1380 0 0,-63-87-885 0 0,18-108-455 0 0,-1 0 0 0 0,-1-1 0 0 0,-1 0 0 0 0,-2-1 0 0 0,0 0 0 0 0,-2-1 0 0 0,-15 17-40 0 0,-84 67-2783 0 0,111-105 2446 0 0,2-1 125 0 0,0 0-1 0 0,0 0 1 0 0,-1 0 0 0 0,1-1 0 0 0,0 1-1 0 0,-1-1 1 0 0,0 0 0 0 0,1 0 0 0 0,-1 1 0 0 0,0-2-1 0 0,1 1 1 0 0,-1 0 0 0 0,0 0 0 0 0,0-1-1 0 0,1 0 1 0 0,-1 1 0 0 0,0-1 0 0 0,0 0-1 0 0,0-1 1 0 0,0 1 0 0 0,0 0 0 0 0,1-1-1 0 0,-1 1 1 0 0,0-1 212 0 0,-23-19-1252 0 0</inkml:trace>
  <inkml:trace contextRef="#ctx0" brushRef="#br0" timeOffset="903.627">539 63 1172 0 0,'49'-28'3600'0'0,"-40"25"-3277"0"0,16-5 72 0 0,2 1 0 0 0,-1 2 0 0 0,1 0 0 0 0,0 2 1 0 0,0 1-1 0 0,0 1 0 0 0,21 2-395 0 0,40 31 652 0 0,-77-20-538 0 0,0 1-1 0 0,-1 1 1 0 0,-1 0 0 0 0,0 0 0 0 0,-1 1-1 0 0,-1 0 1 0 0,0 0 0 0 0,-1 1 0 0 0,-1 0 0 0 0,0 0-1 0 0,-1 0 1 0 0,2 16-114 0 0,3 6 216 0 0,75 385 1899 0 0,-1 76 144 0 0,-72-256-328 0 0,-11-232-1820 0 0,-1 1 0 0 0,0-1 1 0 0,-1 0-1 0 0,0 1 0 0 0,0-1 0 0 0,-2 0 1 0 0,1 0-1 0 0,-1 0 0 0 0,-1-1 1 0 0,0 0-1 0 0,-1 0 0 0 0,0 0 0 0 0,0 0 1 0 0,-1-1-1 0 0,0 0 0 0 0,0 0 0 0 0,-1-1 1 0 0,-1 0-1 0 0,1 0 0 0 0,-1-1 1 0 0,0 0-1 0 0,-1-1 0 0 0,-1 1-111 0 0,3-3-112 0 0,0-1 0 0 0,1 0 0 0 0,-2-1 0 0 0,1 1-1 0 0,0-1 1 0 0,0-1 0 0 0,0 0 0 0 0,-1 0 0 0 0,1 0 0 0 0,-1-1 0 0 0,1-1-1 0 0,-1 1 1 0 0,-7-3 112 0 0,-13-5-1238 0 0,1-1-1 0 0,0-1 1 0 0,1-2-1 0 0,0-1 0 0 0,0-1 1 0 0,2-1-1 0 0,0-1 1 0 0,0-1-1 0 0,-17-17 1239 0 0,-9-4-1425 0 0,9 9 319 0 0,-2 2 80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4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160 349 1360 0 0,'1'0'1953'0'0,"-2"23"1796"0"0,-20 197-2133 0 0,21-13-225 0 0,-1-200-1332 0 0,1-1 1 0 0,0 0-1 0 0,1 1 1 0 0,0-1-1 0 0,0 0 0 0 0,0 1 1 0 0,1-1-1 0 0,-1 0 1 0 0,1 0-1 0 0,1 0 0 0 0,-1 0 1 0 0,1-1-1 0 0,0 1 1 0 0,1-1-1 0 0,-1 1 0 0 0,1-1 1 0 0,0 0-1 0 0,0-1 1 0 0,1 1-1 0 0,-1-1 0 0 0,1 1 1 0 0,0-2-1 0 0,0 1 1 0 0,1 0-1 0 0,-1-1 0 0 0,1 0 1 0 0,-1 0-1 0 0,1-1 1 0 0,0 1-1 0 0,0-1 0 0 0,2 0-59 0 0,35 4 98 0 0,0-2 0 0 0,0-2-1 0 0,0-1 1 0 0,0-3 0 0 0,0-1-1 0 0,0-3 1 0 0,0-1 0 0 0,-1-2-1 0 0,27-9-97 0 0,-8-18-1247 0 0,-45-5-5508 0 0,-21 34 5524 0 0,-15-16 139 0 0</inkml:trace>
  <inkml:trace contextRef="#ctx0" brushRef="#br0" timeOffset="310.313">261 572 2108 0 0,'-7'1'1085'0'0,"-17"-1"2251"0"0,31-5-767 0 0,453-86-1328 0 0,-424 77-4207 0 0,-36 13 1582 0 0,0 1 53 0 0,-5-3-63 0 0,-21-14 22 0 0</inkml:trace>
  <inkml:trace contextRef="#ctx0" brushRef="#br0" timeOffset="651.646">0 245 1588 0 0,'153'-42'6223'0'0,"122"14"-5387"0"0,-214 23-263 0 0,179-1-302 0 0,-238 6-539 0 0,4 0-690 0 0,-2 0-4117 0 0,5 0 3953 0 0</inkml:trace>
  <inkml:trace contextRef="#ctx0" brushRef="#br0" timeOffset="1137.473">1309 215 1128 0 0,'18'15'4798'0'0,"318"153"-2547"0"0,-327-162-2568 0 0,14 8-601 0 0,-13-12-3360 0 0,-10-3 3026 0 0</inkml:trace>
  <inkml:trace contextRef="#ctx0" brushRef="#br0" timeOffset="1431.948">1979 197 904 0 0,'-12'9'4758'0'0,"-17"22"-4498"0"0,15-16 204 0 0,-32 38 179 0 0,3 2 1 0 0,2 2-1 0 0,3 1 0 0 0,-6 18-643 0 0,-41 60 735 0 0,17-37-1552 0 0,9-99-4867 0 0,31-24 4463 0 0</inkml:trace>
  <inkml:trace contextRef="#ctx0" brushRef="#br0" timeOffset="1758.553">1145 174 876 0 0,'-12'12'329'0'0,"1"1"0"0"0,0 0 0 0 0,1 1 0 0 0,1 0 0 0 0,0 1-1 0 0,1 0 1 0 0,0 0 0 0 0,1 1 0 0 0,1 0 0 0 0,1 0 0 0 0,0 1 0 0 0,1-1 0 0 0,1 1 0 0 0,0 0-1 0 0,1 2-328 0 0,1 4 170 0 0,1 0-1 0 0,2 0 1 0 0,0 0-1 0 0,1-1 1 0 0,1 1-1 0 0,1-1 0 0 0,1 0 1 0 0,2 0-1 0 0,0 0 1 0 0,1-1-1 0 0,0 0 0 0 0,2-1 1 0 0,1 0-1 0 0,0-1 1 0 0,2-1-1 0 0,13 16-169 0 0,-9-13-122 0 0,1-2-1 0 0,0 0 1 0 0,2-1 0 0 0,0-1-1 0 0,1-1 1 0 0,0-1 0 0 0,20 10 122 0 0,107 19-4686 0 0,-128-43 3236 0 0</inkml:trace>
  <inkml:trace contextRef="#ctx0" brushRef="#br0" timeOffset="2130.318">2109 0 1544 0 0,'44'14'3473'0'0,"14"45"-2758"0"0,-55-56-567 0 0,12 17 73 0 0,0 1 1 0 0,-1 0 0 0 0,-1 1-1 0 0,-1 0 1 0 0,-1 1-1 0 0,-1 0 1 0 0,-1 1-1 0 0,-1 0 1 0 0,-1 1 0 0 0,-1 0-1 0 0,-1 0 1 0 0,-1 0-1 0 0,-2 0 1 0 0,0 1 0 0 0,-2 0-222 0 0,-3-2-18 0 0,0 1 1 0 0,-2-1 0 0 0,-1 1-1 0 0,0-1 1 0 0,-2-1-1 0 0,-1 0 1 0 0,-1 0 0 0 0,-1 0-1 0 0,0-2 1 0 0,-2 1 0 0 0,-1-1-1 0 0,0-1 1 0 0,-15 15 17 0 0,-8-5-1962 0 0,8-30-2149 0 0,9-24 2890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1132 0 0,'-30'23'345'0'0,"1"1"-1"0"0,1 2 1 0 0,2 1-1 0 0,0 0 1 0 0,2 2-1 0 0,1 1 1 0 0,2 1 0 0 0,0 1-1 0 0,2 1 1 0 0,2 0-1 0 0,1 2 1 0 0,2-1-1 0 0,1 2 1 0 0,2 0 0 0 0,-1 8-345 0 0,9-11 182 0 0,1-1 0 0 0,1 1 0 0 0,2-1 1 0 0,2 1-1 0 0,1-1 0 0 0,1 0 1 0 0,3 7-183 0 0,3-6-6 0 0,1 0 1 0 0,2 0-1 0 0,2-2 1 0 0,0 0-1 0 0,2-1 1 0 0,1 0-1 0 0,2-2 1 0 0,1 0-1 0 0,1-2 1 0 0,1 0-1 0 0,1-1 1 0 0,1-2-1 0 0,1-1 1 0 0,1-1-1 0 0,23 13 6 0 0,127 56-3923 0 0,-118-73 2648 0 0</inkml:trace>
  <inkml:trace contextRef="#ctx0" brushRef="#br0" timeOffset="735.373">436 167 2296 0 0,'32'17'5064'0'0,"45"25"-4614"0"0,243 114 1228 0 0,-258-123-1221 0 0,-60-54-7564 0 0,1 14 6025 0 0</inkml:trace>
  <inkml:trace contextRef="#ctx0" brushRef="#br0" timeOffset="1088.082">1321 123 904 0 0,'0'0'620'0'0,"-18"12"1812"0"0,-12 15-1875 0 0,0 2 0 0 0,2 1 0 0 0,1 2 0 0 0,2 0 1 0 0,1 2-1 0 0,1 0 0 0 0,-10 24-557 0 0,-131 306 2697 0 0,160-352-2989 0 0,-20 40 658 0 0,1-36-7434 0 0,23-16 5681 0 0</inkml:trace>
  <inkml:trace contextRef="#ctx0" brushRef="#br0" timeOffset="1445.522">1486 567 1392 0 0,'-20'6'4231'0'0,"32"-5"-2055"0"0,38-6-1202 0 0,-48 5-968 0 0,606-74 2253 0 0,-514 68-2753 0 0,-93 6 294 0 0,-1 0 8 0 0,0 0 17 0 0,3 0-732 0 0,9 1 31 0 0,-7-1-4564 0 0,-4-1 4250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4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35 328 1112 0 0,'23'-8'6217'0'0,"-25"40"-5515"0"0,-1-1-443 0 0,3 309 1699 0 0,23-162-1266 0 0,-24-172-640 0 0,1-1-1 0 0,0 1 0 0 0,1 0 0 0 0,-1 0 1 0 0,1-1-1 0 0,0 1 0 0 0,1 0 0 0 0,-1-1 0 0 0,1 1 1 0 0,0-1-1 0 0,0 0 0 0 0,1 0 0 0 0,0 0 1 0 0,0 0-1 0 0,0 0 0 0 0,0 0 0 0 0,1-1 1 0 0,-1 1-1 0 0,1-1 0 0 0,1 0 0 0 0,-1 0 1 0 0,0-1-1 0 0,1 1 0 0 0,0-1 0 0 0,0 0 1 0 0,0 0-1 0 0,0-1 0 0 0,0 1 0 0 0,0-1 1 0 0,1 0-1 0 0,-1-1 0 0 0,1 1 0 0 0,0-1 0 0 0,3 0-51 0 0,9 0 6 0 0,0-1-1 0 0,1-1 0 0 0,-1-1 1 0 0,0-1-1 0 0,0 0 0 0 0,-1-2 0 0 0,1 0 1 0 0,-1 0-1 0 0,16-8-5 0 0,-21 7-273 0 0,81-47-1717 0 0,-58-5-5012 0 0,-33 50 5701 0 0</inkml:trace>
  <inkml:trace contextRef="#ctx0" brushRef="#br0" timeOffset="263.333">62 700 2896 0 0,'20'-10'6852'0'0,"127"-35"-5747"0"0,29-21-2104 0 0,-153 33-3326 0 0,-23 32 3055 0 0,-3-4-98 0 0,-14-19-19 0 0</inkml:trace>
  <inkml:trace contextRef="#ctx0" brushRef="#br0" timeOffset="528.999">21 248 968 0 0,'-20'-4'6595'0'0,"59"-3"-4664"0"0,-25 4-2115 0 0,229-29 166 0 0,-79 19-5095 0 0,-150 12 3878 0 0,-2-3 35 0 0</inkml:trace>
  <inkml:trace contextRef="#ctx0" brushRef="#br0" timeOffset="902.419">1258 268 1532 0 0,'18'18'5540'0'0,"-45"41"-4992"0"0,15-39-136 0 0,-107 401 558 0 0,117-413-1291 0 0,0 0 0 0 0,-1-1 0 0 0,0 1 0 0 0,0 0 0 0 0,-1-1-1 0 0,0 0 1 0 0,0 0 0 0 0,-1 0 0 0 0,0 0 0 0 0,0-1 0 0 0,-1 0 0 0 0,1 0-1 0 0,-1 0 1 0 0,-1 0 0 0 0,1-1 0 0 0,-1 0 0 0 0,0-1 0 0 0,0 0 0 0 0,0 0 0 0 0,-4 1 321 0 0,-10 1-1152 0 0</inkml:trace>
  <inkml:trace contextRef="#ctx0" brushRef="#br0" timeOffset="1213.783">958 461 2008 0 0,'-1'-22'6110'0'0,"19"19"-3478"0"0,38 26-2276 0 0,-35-13 126 0 0,-1-2-349 0 0,36 11-188 0 0,-1 2 1 0 0,-1 3-1 0 0,-1 2 1 0 0,-1 3 0 0 0,-2 2-1 0 0,25 20 55 0 0,-71-49-272 0 0,-1 1-1 0 0,1 0 0 0 0,-1 0 0 0 0,0 1 0 0 0,0-1 0 0 0,0 1 0 0 0,0-1 1 0 0,0 1-1 0 0,-1 0 0 0 0,0 0 0 0 0,0 0 0 0 0,0 0 0 0 0,0 1 0 0 0,-1-1 1 0 0,1 0-1 0 0,-1 1 0 0 0,0-1 0 0 0,-1 1 0 0 0,1 0 0 0 0,-1 2 273 0 0,-29 26-2615 0 0,5-20 1257 0 0</inkml:trace>
  <inkml:trace contextRef="#ctx0" brushRef="#br0" timeOffset="3156.525">1850 19 1900 0 0,'0'0'860'0'0,"0"0"-150"0"0,0 0-74 0 0,3-19 1283 0 0,5 19-1851 0 0,-1 0 0 0 0,0 1 0 0 0,0 0 0 0 0,1 0-1 0 0,-1 0 1 0 0,0 1 0 0 0,0 0 0 0 0,0 0 0 0 0,-1 1 0 0 0,1 0-1 0 0,0 0 1 0 0,-1 1 0 0 0,0-1 0 0 0,0 2 0 0 0,0-1 0 0 0,0 0-1 0 0,-1 1 1 0 0,1 0 0 0 0,-1 1 0 0 0,-1-1 0 0 0,1 1 0 0 0,-1 0 0 0 0,0 0-1 0 0,2 4-67 0 0,25 28 229 0 0,-1 3-1 0 0,-2 0 0 0 0,-2 2 1 0 0,-2 1-1 0 0,-2 0 0 0 0,-2 2 0 0 0,-2 0 1 0 0,-2 2-1 0 0,-2 0 0 0 0,-2 0 1 0 0,-2 1-1 0 0,2 44-228 0 0,-27 104 790 0 0,9-170-913 0 0,-2 0 1 0 0,0 0-1 0 0,-2-1 0 0 0,-1-1 1 0 0,-1 1-1 0 0,-1-2 1 0 0,-2 0-1 0 0,0 0 0 0 0,-1-1 1 0 0,-1-1-1 0 0,-2-1 0 0 0,0-1 1 0 0,-1 0-1 0 0,-1-2 0 0 0,0 0 1 0 0,-17 10 122 0 0,34-25-240 0 0,0 0 0 0 0,0 0 0 0 0,0-1 1 0 0,0 1-1 0 0,0-1 0 0 0,-1 0 0 0 0,1 0 0 0 0,-1 0 0 0 0,0-1 1 0 0,1 1-1 0 0,-1-1 0 0 0,0 0 0 0 0,0-1 0 0 0,0 1 1 0 0,0-1-1 0 0,0 0 0 0 0,0 0 0 0 0,0-1 0 0 0,1 1 0 0 0,-1-1 1 0 0,0 0-1 0 0,0 0 0 0 0,-1-1 240 0 0,-25-24-1233 0 0,6 2-43 0 0</inkml:trace>
  <inkml:trace contextRef="#ctx0" brushRef="#br0" timeOffset="3765.043">871 256 1388 0 0,'-10'4'167'0'0,"1"0"-1"0"0,1 1 1 0 0,-1 0 0 0 0,1 0-1 0 0,-1 1 1 0 0,2 0-1 0 0,-1 1 1 0 0,1 0 0 0 0,0 0-1 0 0,0 0 1 0 0,0 1-1 0 0,1 0 1 0 0,1 0 0 0 0,-1 0-1 0 0,1 1 1 0 0,1 0-1 0 0,0 0 1 0 0,0 0 0 0 0,1 1-1 0 0,0-1 1 0 0,0 1-1 0 0,1 0 1 0 0,0 0-1 0 0,1-1 1 0 0,0 1 0 0 0,1 0-1 0 0,0 0 1 0 0,0 0-1 0 0,1 0 1 0 0,1 0 0 0 0,0 0-1 0 0,0 1-166 0 0,10 23 98 0 0,0-1 0 0 0,3 0 0 0 0,0-2 0 0 0,2 1 0 0 0,2-2 0 0 0,0 0 0 0 0,2-2 0 0 0,1 0 0 0 0,2-1 0 0 0,0-2 0 0 0,17 14-98 0 0,90 110-3410 0 0,-114-126 2225 0 0,-3 2-73 0 0</inkml:trace>
  <inkml:trace contextRef="#ctx0" brushRef="#br0" timeOffset="4183.352">1704 258 1480 0 0,'10'3'189'0'0,"-1"1"-1"0"0,0 0 1 0 0,0 0-1 0 0,0 1 1 0 0,-1 0-1 0 0,1 1 1 0 0,-1-1-1 0 0,0 2 1 0 0,-1-1-1 0 0,0 1 1 0 0,0 0-1 0 0,0 1 1 0 0,-1-1-1 0 0,0 2 1 0 0,-1-1-1 0 0,0 0 1 0 0,0 1-1 0 0,0 0 1 0 0,-1 0-1 0 0,-1 0 1 0 0,1 1-1 0 0,-1 1-188 0 0,5 10 170 0 0,-1 1 0 0 0,0 0 0 0 0,-2 0 1 0 0,0 1-1 0 0,-2-1 0 0 0,-1 1 0 0 0,0 0 0 0 0,-2 0 0 0 0,0 0 0 0 0,-2 0 0 0 0,0-1 0 0 0,-2 1 0 0 0,0-1 0 0 0,-2 0 1 0 0,0 0-1 0 0,-1 0 0 0 0,-9 16-170 0 0,-15 36 9 0 0,-20 56-381 0 0,26-42-5003 0 0,25-86 4114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45 1644 0 0,'0'0'462'0'0,"-1"-19"677"0"0,-7 15-1057 0 0,0 0 0 0 0,0 1-1 0 0,0 0 1 0 0,-1 0 0 0 0,1 1 0 0 0,-1 0 0 0 0,0 0 0 0 0,0 1 0 0 0,0 0-1 0 0,1 1 1 0 0,-1 0 0 0 0,0 0 0 0 0,0 1 0 0 0,0 0 0 0 0,0 1-1 0 0,1 0 1 0 0,-1 0 0 0 0,1 1 0 0 0,-1 0 0 0 0,-2 2-82 0 0,0-3 66 0 0,-1 1 0 0 0,1 1 0 0 0,0-1 0 0 0,1 2 0 0 0,-1 0 1 0 0,1 0-1 0 0,-1 1 0 0 0,2 0 0 0 0,-1 1 0 0 0,1 0 0 0 0,0 0 0 0 0,0 1 1 0 0,1 0-1 0 0,0 1 0 0 0,0 0 0 0 0,1 0 0 0 0,1 1 0 0 0,-1-1 0 0 0,1 2 0 0 0,1-1 1 0 0,0 0-1 0 0,1 1 0 0 0,0 0 0 0 0,0 0 0 0 0,1 0 0 0 0,0 1 0 0 0,1-1 1 0 0,1 1-1 0 0,0-1 0 0 0,0 1 0 0 0,1 6-66 0 0,13 211 958 0 0,71 645 1863 0 0,-84-853-2710 0 0,1 0 0 0 0,1 0 1 0 0,1 0-1 0 0,1-1 0 0 0,1 1 1 0 0,0-1-1 0 0,2 0 0 0 0,0 0 0 0 0,1-1 1 0 0,1 0-1 0 0,1 0 0 0 0,1-1 0 0 0,0-1 1 0 0,1 0-1 0 0,11 11-111 0 0,-9-21-106 0 0,0 0-1 0 0,1-1 1 0 0,0-1 0 0 0,0-1-1 0 0,1 0 1 0 0,-1 0 0 0 0,1-2 0 0 0,0 0-1 0 0,-1-1 1 0 0,1 0 0 0 0,0-2 0 0 0,0 1-1 0 0,0-2 1 0 0,-1 0 0 0 0,1-1 0 0 0,-1-1-1 0 0,1 0 1 0 0,-1-1 0 0 0,0-1 0 0 0,-1 0-1 0 0,9-6 107 0 0,104-72-6932 0 0,-112 67 5732 0 0</inkml:trace>
  <inkml:trace contextRef="#ctx0" brushRef="#br0" timeOffset="806.484">1250 320 904 0 0,'3'-3'665'0'0,"9"-9"-57"0"0,-9 9 35 0 0,-3 3-61 0 0,0 0-102 0 0,20-6 474 0 0,4-25-89 0 0,-56 32 689 0 0,0 23-1416 0 0,0 1 1 0 0,2 2 0 0 0,1 1-1 0 0,1 1 1 0 0,1 2 0 0 0,2 0-1 0 0,1 2 1 0 0,1 0-1 0 0,2 2 1 0 0,2 0 0 0 0,1 2-1 0 0,-4 12-138 0 0,16-37 40 0 0,-142 338-261 0 0,92-296-4853 0 0,45-54 3875 0 0</inkml:trace>
  <inkml:trace contextRef="#ctx0" brushRef="#br0" timeOffset="1086.244">674 375 2596 0 0,'-1'-10'1455'0'0,"2"10"-1388"0"0,-1 1 1 0 0,1-1-1 0 0,-1 0 0 0 0,1 0 0 0 0,-1 1 0 0 0,1-1 1 0 0,0 0-1 0 0,-1 0 0 0 0,1 1 0 0 0,-1-1 0 0 0,1 0 1 0 0,0 0-1 0 0,-1 0 0 0 0,1 0 0 0 0,-1 0 0 0 0,1 0 0 0 0,0 0 1 0 0,-1 0-1 0 0,1 0 0 0 0,-1 0 0 0 0,1-1 0 0 0,0 1 1 0 0,-1 0-1 0 0,1 0 0 0 0,-1-1 0 0 0,1 1 0 0 0,-1 0 1 0 0,1 0-1 0 0,-1-1 0 0 0,1 1 0 0 0,-1-1 0 0 0,1 1 1 0 0,-1 0-1 0 0,1-1 0 0 0,-1 1 0 0 0,0-1 0 0 0,1 1 1 0 0,-1-1-1 0 0,0 1 0 0 0,1-1 0 0 0,-1 1 0 0 0,0-1 1 0 0,0 0-1 0 0,1 1 0 0 0,-1-1 0 0 0,0 1 0 0 0,0-1 1 0 0,0 0-1 0 0,0 1 0 0 0,0-1 0 0 0,0 1 0 0 0,0-1 1 0 0,0 0-1 0 0,0 1 0 0 0,0-1 0 0 0,0 0 0 0 0,0 1 0 0 0,-1-1 1 0 0,1 1-1 0 0,0-1 0 0 0,0 1 0 0 0,-1-1 0 0 0,1 1 1 0 0,0-1-1 0 0,-1 1 0 0 0,1-1 0 0 0,0 1 0 0 0,-1-1 1 0 0,1 1-1 0 0,-1-1-67 0 0,313 245 1519 0 0,-107-72-1663 0 0,-84-44-4931 0 0,-93-98 2586 0 0,-17-23 1311 0 0</inkml:trace>
  <inkml:trace contextRef="#ctx0" brushRef="#br0" timeOffset="4340.79">795 153 1440 0 0,'0'0'716'0'0,"0"0"-70"0"0,-3-16 1850 0 0,-66-4-1791 0 0,39 29-566 0 0,0 1-1 0 0,0 1 1 0 0,1 2 0 0 0,1 0-1 0 0,0 3 1 0 0,1 0-1 0 0,0 1 1 0 0,2 2 0 0 0,0 0-1 0 0,1 2 1 0 0,1 1 0 0 0,1 1-1 0 0,1 0 1 0 0,1 2-1 0 0,1 0 1 0 0,1 2 0 0 0,2 0-1 0 0,0 0 1 0 0,1 5-139 0 0,10-17 35 0 0,0 1-1 0 0,2-1 1 0 0,0 1 0 0 0,1 0 0 0 0,0 0 0 0 0,2 0-1 0 0,0 0 1 0 0,0 0 0 0 0,1 0 0 0 0,1 0 0 0 0,1-1-1 0 0,1 1 1 0 0,0 0 0 0 0,0-1 0 0 0,2 0 0 0 0,0 0 0 0 0,0-1-1 0 0,2 0 1 0 0,0 0 0 0 0,0 0 0 0 0,1-1 0 0 0,6 5-35 0 0,21 28-296 0 0,2-3 0 0 0,2-1 0 0 0,2-2 0 0 0,2-2 0 0 0,28 19 296 0 0,151 103-5045 0 0,-164-131 3627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4:3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82 154 1404 0 0,'5'-13'6053'0'0,"10"2"-6847"0"0,-14 10 1305 0 0,16 41 13 0 0,-14 221-19 0 0,9 259 782 0 0,64-161 149 0 0,-72-353-1374 0 0,0-1 1 0 0,0 0 0 0 0,0-1 0 0 0,1 1 0 0 0,0-1-1 0 0,0 0 1 0 0,0 0 0 0 0,0 0 0 0 0,1-1 0 0 0,0 1-1 0 0,-1-1 1 0 0,1-1 0 0 0,0 1 0 0 0,0-1 0 0 0,1 0-1 0 0,-1-1 1 0 0,0 1 0 0 0,1-1 0 0 0,-1 0 0 0 0,1-1-1 0 0,-1 0 1 0 0,1 0 0 0 0,-1 0 0 0 0,1-1-1 0 0,-1 1 1 0 0,5-3-63 0 0,-3 3 46 0 0,184-33 518 0 0,75-38-893 0 0,-243 62 508 0 0,-23 9-308 0 0,0-1 0 0 0,-1 1 0 0 0,1-1 0 0 0,0 1 0 0 0,0-1 0 0 0,-1 1 1 0 0,1-1-1 0 0,0 1 0 0 0,-1-1 0 0 0,1 0 0 0 0,-1 1 0 0 0,1-1 0 0 0,-1 0 0 0 0,1 0 0 0 0,-1 0 0 0 0,1 1 0 0 0,-1-1 0 0 0,0 0 0 0 0,1 0 0 0 0,-1 0 0 0 0,0 0 1 0 0,0 1-1 0 0,1-1 0 0 0,-1 0 0 0 0,0 0 0 0 0,0 0 0 0 0,0 0 0 0 0,0 0 0 0 0,-1 0 0 0 0,1 0 0 0 0,0 1 0 0 0,0-1 0 0 0,0 0 0 0 0,-1 0 0 0 0,1 0 0 0 0,0 0 1 0 0,-1 1-1 0 0,1-1 0 0 0,-1 0 0 0 0,1 0 0 0 0,-1 1 0 0 0,1-1 0 0 0,-1 0 0 0 0,1 1 0 0 0,-1-1 0 0 0,0 0 0 0 0,1 1 0 0 0,-1-1 0 0 0,0 1 0 0 0,0-1 0 0 0,1 1 0 0 0,-1-1 1 0 0,0 1 128 0 0,-32-30-2549 0 0,17 15 1361 0 0</inkml:trace>
  <inkml:trace contextRef="#ctx0" brushRef="#br0" timeOffset="360.09">44 699 2324 0 0,'6'-5'5144'0'0,"81"1"-3862"0"0,430-32 551 0 0,-406 22-2890 0 0,-145 0-5520 0 0,16 7 5412 0 0</inkml:trace>
  <inkml:trace contextRef="#ctx0" brushRef="#br0" timeOffset="853.639">0 22 1044 0 0,'24'1'5030'0'0,"98"3"-3495"0"0,99-5-493 0 0,221 2-2467 0 0,-428-24-2302 0 0,-14 19 2580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8:23.30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27752 6663 1636 0 0,'-7'-15'3701'0'0,"9"15"-1683"0"0,12 10-1913 0 0,188 104 77 0 0,-57-60-4366 0 0,-117-45 2914 0 0</inkml:trace>
  <inkml:trace contextRef="#ctx0" brushRef="#br0" timeOffset="258.688">28355 6613 2012 0 0,'-13'-4'3880'0'0,"-21"27"-3061"0"0,28-18-446 0 0,-49 38 153 0 0,2 3-1 0 0,1 2 1 0 0,3 2 0 0 0,2 2 0 0 0,2 3-1 0 0,-36 59-525 0 0,38-35-1645 0 0,37-43-3365 0 0,10-32 3643 0 0,13 7 67 0 0</inkml:trace>
  <inkml:trace contextRef="#ctx0" brushRef="#br0" timeOffset="-2829.617">25522 6650 956 0 0,'33'-3'3596'0'0,"-4"-33"-2285"0"0,-71 62-39 0 0,-44 63-1105 0 0,4 3-1 0 0,4 4 0 0 0,5 3 0 0 0,1 7-166 0 0,8 11-445 0 0,36-64-3287 0 0,27-47 2437 0 0</inkml:trace>
  <inkml:trace contextRef="#ctx0" brushRef="#br0" timeOffset="-2547.975">25058 6615 2284 0 0,'-7'-13'3880'0'0,"25"35"-2823"0"0,365 343-140 0 0,-306-272-5747 0 0,-66-77 3590 0 0</inkml:trace>
  <inkml:trace contextRef="#ctx0" brushRef="#br0" timeOffset="-1553.814">26253 6868 1024 0 0,'6'-18'6933'0'0,"6"-21"-6455"0"0,-12 36-474 0 0,-1 0-1 0 0,1 1 1 0 0,-1-1 0 0 0,1 0 0 0 0,-1 0 0 0 0,0 1 0 0 0,0-1 0 0 0,0 0-1 0 0,-1 1 1 0 0,1-1 0 0 0,-1 1 0 0 0,1 0 0 0 0,-1-1 0 0 0,0 1 0 0 0,0 0-1 0 0,0 0 1 0 0,0 0 0 0 0,0 0 0 0 0,0 0 0 0 0,0 1 0 0 0,-1-1 0 0 0,1 1-1 0 0,-1-1 1 0 0,1 1 0 0 0,-1 0 0 0 0,0 0 0 0 0,1 0 0 0 0,-1 0 0 0 0,0 1-1 0 0,0-1 1 0 0,1 1 0 0 0,-1-1 0 0 0,0 1 0 0 0,0 0 0 0 0,0 0 0 0 0,0 0-1 0 0,1 1 1 0 0,-2-1-4 0 0,-112 24-137 0 0,101-17 110 0 0,0 2 0 0 0,0 0 0 0 0,0 1 0 0 0,1 0 0 0 0,1 1 0 0 0,0 1 0 0 0,0 0 0 0 0,2 1 0 0 0,-1 0 0 0 0,1 1 0 0 0,1 0 1 0 0,1 0-1 0 0,0 1 0 0 0,0 1 0 0 0,2-1 0 0 0,0 1 0 0 0,1 0 0 0 0,-1 6 27 0 0,6-19 4 0 0,1-1-1 0 0,0 1 1 0 0,0-1 0 0 0,0 1 0 0 0,0-1 0 0 0,1 1-1 0 0,-1-1 1 0 0,1 1 0 0 0,-1-1 0 0 0,1 1 0 0 0,0-1-1 0 0,0 0 1 0 0,0 1 0 0 0,0-1 0 0 0,1 0 0 0 0,-1 0-1 0 0,0 0 1 0 0,1 0 0 0 0,0 0 0 0 0,-1 0 0 0 0,1 0-1 0 0,0-1 1 0 0,0 1 0 0 0,0 0 0 0 0,0-1 0 0 0,0 0-1 0 0,0 1 1 0 0,0-1 0 0 0,1 0 0 0 0,-1 0 0 0 0,0 0-1 0 0,1-1 1 0 0,-1 1 0 0 0,1 0 0 0 0,-1-1 0 0 0,1 0-1 0 0,-1 1 1 0 0,1-1 0 0 0,-1 0 0 0 0,2-1-4 0 0,95-10-213 0 0,-91 9 187 0 0,1-1-1 0 0,-2 0 1 0 0,1-1-1 0 0,0 0 1 0 0,-1 0-1 0 0,1-1 1 0 0,-1 0-1 0 0,0 0 1 0 0,-1 0-1 0 0,1-1 1 0 0,-1 0-1 0 0,-1 0 1 0 0,1-1-1 0 0,-1 0 1 0 0,0 0-1 0 0,0 0 1 0 0,-1 0-1 0 0,0-1 1 0 0,0 0-1 0 0,-1 0 1 0 0,0 0-1 0 0,0 0 1 0 0,-1 0-1 0 0,0 0 1 0 0,0-1-1 0 0,0-8 27 0 0,-2 16 72 0 0,0-19 416 0 0,0 4-408 0 0,0 14 3 0 0,0 2-39 0 0,0 0 2 0 0,-3-8-100 0 0,12 22-62 0 0,0 0 0 0 0,1 0-1 0 0,1-1 1 0 0,0 0 0 0 0,1-1-1 0 0,0-1 1 0 0,1 0 0 0 0,0 0 0 0 0,1-1-1 0 0,0-1 1 0 0,0 0 0 0 0,1-1 0 0 0,12 4 116 0 0,-26-11-179 0 0,14 3-434 0 0,-6-4-2378 0 0,0 0 1745 0 0</inkml:trace>
  <inkml:trace contextRef="#ctx0" brushRef="#br0" timeOffset="-366.922">26406 6695 916 0 0,'-2'-5'4488'0'0,"2"31"-3889"0"0,-1 91-841 0 0,16 49 730 0 0,3-104 926 0 0,4-176-1616 0 0,29-26-358 0 0,-51 140 538 0 0,1 1 0 0 0,-1-1 0 0 0,1 0 0 0 0,0 1 0 0 0,-1-1 0 0 0,1 0 0 0 0,-1 1 0 0 0,1-1 0 0 0,0 0 0 0 0,-1 0 0 0 0,1 0 0 0 0,0 1 0 0 0,-1-1 0 0 0,1 0 0 0 0,0 0 1 0 0,-1 0-1 0 0,1 0 0 0 0,0 0 0 0 0,-1 0 0 0 0,1 0 0 0 0,0-1 0 0 0,-1 1 0 0 0,1 0 0 0 0,0 0 0 0 0,-1 0 0 0 0,1-1 0 0 0,-1 1 0 0 0,1 0 0 0 0,0-1 0 0 0,-1 1 0 0 0,1 0 0 0 0,-1-1 1 0 0,1 1-1 0 0,-1-1 0 0 0,1 1 0 0 0,-1-1 0 0 0,0 1 0 0 0,1-1 0 0 0,-1 1 0 0 0,1-1 0 0 0,-1 0 22 0 0,5 20 138 0 0,-5-10-129 0 0,2-1 1 0 0,-1 0-1 0 0,1 0 0 0 0,0 0 0 0 0,1 0 1 0 0,0 0-1 0 0,0-1 0 0 0,1 1 0 0 0,0-1 0 0 0,0 0 1 0 0,0 0-1 0 0,1 0 0 0 0,0 0 0 0 0,1-1 0 0 0,0 0 1 0 0,-1 0-1 0 0,2-1 0 0 0,-1 1 0 0 0,1-1 1 0 0,0-1-1 0 0,0 1 0 0 0,0-1 0 0 0,0 0 0 0 0,1-1 1 0 0,0 0-1 0 0,0 0 0 0 0,0-1 0 0 0,2 1-9 0 0,12-1-176 0 0,1-1 1 0 0,0-1-1 0 0,-1-1 0 0 0,1-1 0 0 0,-1-1 0 0 0,0-1 0 0 0,0-1 1 0 0,0-1-1 0 0,0 0 0 0 0,-1-2 0 0 0,0-1 0 0 0,-1 0 0 0 0,0-2 1 0 0,0 0-1 0 0,7-6 176 0 0,10-31 354 0 0,-37 47-289 0 0,0 1 17 0 0,-5-3 120 0 0,-6 0-83 0 0,-1 0 1 0 0,1 1-1 0 0,-1 0 0 0 0,0 1 0 0 0,0 1 1 0 0,1 0-1 0 0,-1 1 0 0 0,0 0 0 0 0,0 0 0 0 0,1 1 1 0 0,-1 1-1 0 0,1 0 0 0 0,0 0 0 0 0,0 1 1 0 0,0 1-1 0 0,0 0 0 0 0,1 0 0 0 0,-1 1 1 0 0,1 1-1 0 0,1-1 0 0 0,-1 2 0 0 0,1-1 1 0 0,1 1-1 0 0,-1 1 0 0 0,-4 6-119 0 0,-18 35 380 0 0,31-49-305 0 0,6 11 105 0 0,4-7-209 0 0,0 0 0 0 0,1 0 0 0 0,0-1 0 0 0,0-1 0 0 0,0 0 0 0 0,0 0 0 0 0,1-1 0 0 0,-1-1 1 0 0,1 0-1 0 0,-1 0 0 0 0,1-1 0 0 0,-1-1 0 0 0,1 0 0 0 0,-1 0 0 0 0,1-1 0 0 0,-1-1 0 0 0,0 0 0 0 0,0 0 0 0 0,0-1 0 0 0,0 0 0 0 0,-1-1 0 0 0,0-1 0 0 0,0 1 0 0 0,0-1 0 0 0,5-5 29 0 0,0-6-18 0 0,-2 1 1 0 0,0-1 0 0 0,-1-1 0 0 0,0 0 0 0 0,-2-1-1 0 0,0 0 1 0 0,-1-1 0 0 0,-1 0 0 0 0,-1 0-1 0 0,0-1 1 0 0,-2 0 0 0 0,-1 0 0 0 0,0 0-1 0 0,-2-1 1 0 0,0 1 0 0 0,-1-1 0 0 0,-1 1 0 0 0,-2-1-1 0 0,0 0 18 0 0,1 5 311 0 0,-2 0-1 0 0,0 1 1 0 0,-1-1-1 0 0,0 1 1 0 0,-1 0-1 0 0,-1 0 0 0 0,-1 0 1 0 0,0 1-1 0 0,-1 0 1 0 0,-8-11-311 0 0,2 0 1040 0 0,14 26-1018 0 0,0 0-1 0 0,1 1 0 0 0,-1-1 0 0 0,1 0 0 0 0,-1 1 0 0 0,0-1 0 0 0,1 1 1 0 0,-1-1-1 0 0,0 1 0 0 0,0-1 0 0 0,1 1 0 0 0,-1-1 0 0 0,0 1 1 0 0,0-1-1 0 0,0 1 0 0 0,0-1 0 0 0,0 1 0 0 0,0-1 0 0 0,0 1 1 0 0,0-1-1 0 0,0 1 0 0 0,0-1 0 0 0,0 1 0 0 0,0 0 0 0 0,0-1 1 0 0,0 1-1 0 0,0-1 0 0 0,0 1 0 0 0,0-1 0 0 0,-1 1 0 0 0,1-1 1 0 0,0 1-1 0 0,0-1 0 0 0,-1 1 0 0 0,1-1 0 0 0,0 0 0 0 0,-1 1 1 0 0,1-1-1 0 0,-1 1 0 0 0,1-1 0 0 0,0 0 0 0 0,-1 1 0 0 0,1-1 1 0 0,-1 0-1 0 0,1 0 0 0 0,-1 1 0 0 0,1-1 0 0 0,-1 0 0 0 0,1 0 0 0 0,-1 0 1 0 0,1 1-1 0 0,-1-1 0 0 0,1 0 0 0 0,-1 0-21 0 0,210 430-2909 0 0,-133-266-3606 0 0,-63-140 5272 0 0</inkml:trace>
  <inkml:trace contextRef="#ctx0" brushRef="#br0" timeOffset="3614.054">28788 6503 1180 0 0,'0'0'326'0'0,"0"0"32"0"0,0 0-30 0 0,0 0-61 0 0,6-17 1301 0 0,-4 18-1546 0 0,0 1 1 0 0,0 0-1 0 0,0-1 0 0 0,0 1 1 0 0,-1 0-1 0 0,1 0 1 0 0,0 0-1 0 0,-1 0 0 0 0,1 0 1 0 0,-1 1-1 0 0,0-1 0 0 0,0 0 1 0 0,0 1-1 0 0,0-1 0 0 0,0 1 1 0 0,0-1-1 0 0,-1 1 0 0 0,1-1 1 0 0,-1 1-1 0 0,0-1 0 0 0,0 1 1 0 0,0 0-1 0 0,0-1 0 0 0,0 1 1 0 0,0-1-1 0 0,-1 1 1 0 0,1-1-1 0 0,-1 1 0 0 0,0-1 1 0 0,0 1-1 0 0,1-1 0 0 0,-2 1 1 0 0,1-1-1 0 0,0 0 0 0 0,0 0 1 0 0,-2 2-23 0 0,3-4 0 0 0,-30 265 1898 0 0,30-258-1839 0 0,1 1 0 0 0,0 0 0 0 0,1 0 0 0 0,0 0 0 0 0,0-1 0 0 0,1 1 0 0 0,0-1 0 0 0,0 0 0 0 0,1 0 0 0 0,-1 0 0 0 0,2 0 0 0 0,-1-1 0 0 0,1 1 0 0 0,0-1-1 0 0,0 0 1 0 0,0 0 0 0 0,1-1 0 0 0,0 0 0 0 0,0 0 0 0 0,1 0 0 0 0,-1-1 0 0 0,1 0 0 0 0,0 0 0 0 0,0-1 0 0 0,0 0 0 0 0,1 0 0 0 0,-1 0 0 0 0,1-1 0 0 0,0 0-59 0 0,228 35-1106 0 0,-112-53-2789 0 0,-89 1 2560 0 0</inkml:trace>
  <inkml:trace contextRef="#ctx0" brushRef="#br0" timeOffset="3907.799">28687 6773 1452 0 0,'-20'4'3389'0'0,"30"-7"-1320"0"0,39-5-912 0 0,117 6-859 0 0,0-1-5419 0 0,-146 3 3749 0 0</inkml:trace>
  <inkml:trace contextRef="#ctx0" brushRef="#br0" timeOffset="4824.502">29066 6871 976 0 0,'0'6'3761'0'0,"42"-14"-615"0"0,287-50-2946 0 0,-313 55-250 0 0,-12 3 37 0 0,0 0-1 0 0,-1-1 1 0 0,1 1 0 0 0,0 0-1 0 0,-1-1 1 0 0,1 0 0 0 0,-1 0-1 0 0,1 0 1 0 0,-1 0 0 0 0,1-1-1 0 0,-1 1 1 0 0,0-1 0 0 0,1 0-1 0 0,-1 0 1 0 0,0 0-1 0 0,0-1 1 0 0,-1 1 0 0 0,1 0-1 0 0,0-1 1 0 0,-1 0 0 0 0,0 0-1 0 0,1 0 1 0 0,-1 0 0 0 0,0 0-1 0 0,0-2 14 0 0,-24-20-288 0 0,9 18 271 0 0,1 0 0 0 0,-2 0 0 0 0,1 1 0 0 0,-1 1 1 0 0,1 0-1 0 0,-1 1 0 0 0,-1 1 0 0 0,1 0 0 0 0,0 1 1 0 0,-1 0-1 0 0,1 1 0 0 0,-1 1 0 0 0,0 0 0 0 0,-3 1 17 0 0,1-1 18 0 0,-2-1 1 0 0,0 1 1 0 0,0 1-1 0 0,0 1 0 0 0,0 1 0 0 0,1 0 0 0 0,-1 2 1 0 0,1 0-1 0 0,0 1 0 0 0,0 0 0 0 0,1 2 0 0 0,0 0 0 0 0,-6 4-19 0 0,21-11 12 0 0,1 0-1 0 0,-1 0 1 0 0,0 1-1 0 0,1-1 0 0 0,-1 0 1 0 0,1 1-1 0 0,-1-1 1 0 0,1 1-1 0 0,0-1 1 0 0,0 1-1 0 0,0 0 0 0 0,0-1 1 0 0,0 1-1 0 0,0 0 1 0 0,0 0-1 0 0,0 0 0 0 0,1 0 1 0 0,-1 0-1 0 0,1 0 1 0 0,-1 0-1 0 0,1 0 1 0 0,0 0-1 0 0,0 0 0 0 0,0 0 1 0 0,0 0-1 0 0,0 0 1 0 0,0 0-1 0 0,0 0 0 0 0,1 0 1 0 0,-1 0-1 0 0,1 0 1 0 0,-1 0-1 0 0,1-1 1 0 0,0 1-1 0 0,0 0 0 0 0,0 0 1 0 0,0 0-1 0 0,0-1 1 0 0,0 1-1 0 0,1-1 1 0 0,-1 1-1 0 0,0-1 0 0 0,1 1 1 0 0,-1-1-1 0 0,1 0 1 0 0,0 1-1 0 0,-1-1 0 0 0,2 0-11 0 0,85 60 201 0 0,109 6-1840 0 0,-61-51-2558 0 0,-108-15 2741 0 0</inkml:trace>
  <inkml:trace contextRef="#ctx0" brushRef="#br0" timeOffset="5776.923">29604 6801 1076 0 0,'8'-38'5955'0'0,"-8"38"-5951"0"0,40 92 96 0 0,-31 20 172 0 0,-21-87 293 0 0,13-40 254 0 0,11-14-954 0 0,2 0-1 0 0,1 1 0 0 0,1 0 0 0 0,1 1 0 0 0,1 1 0 0 0,2 1 0 0 0,2-1 136 0 0,-21 24-25 0 0,0 1 0 0 0,0 0-1 0 0,0-1 1 0 0,0 1 0 0 0,0 0 0 0 0,0-1 0 0 0,0 1-1 0 0,0 0 1 0 0,0 0 0 0 0,1 0 0 0 0,-1 0 0 0 0,0 0-1 0 0,1 0 1 0 0,-1 1 0 0 0,1-1 0 0 0,-1 0 0 0 0,1 1-1 0 0,-1-1 1 0 0,1 1 0 0 0,-1-1 0 0 0,1 1 0 0 0,0 0-1 0 0,-1 0 1 0 0,1 0 0 0 0,-1 0 0 0 0,1 0-1 0 0,0 0 1 0 0,-1 0 0 0 0,1 0 0 0 0,-1 1 0 0 0,1-1-1 0 0,0 1 1 0 0,-1-1 0 0 0,1 1 0 0 0,-1-1 0 0 0,1 1-1 0 0,-1 0 1 0 0,0 0 0 0 0,1 0 0 0 0,-1 0 0 0 0,0 0-1 0 0,0 0 1 0 0,1 0 0 0 0,-1 0 0 0 0,0 0 0 0 0,0 1-1 0 0,0-1 1 0 0,0 0 0 0 0,-1 1 0 0 0,1-1 0 0 0,0 1-1 0 0,0-1 1 0 0,-1 1 0 0 0,1-1 0 0 0,-1 1-1 0 0,0-1 1 0 0,1 1 0 0 0,-1 0 0 0 0,0-1 0 0 0,0 1-1 0 0,0 0 1 0 0,0 0 25 0 0,4 9-34 0 0,0-1-1 0 0,0 1 1 0 0,1-1 0 0 0,1 0-1 0 0,0-1 1 0 0,0 1 0 0 0,1-1-1 0 0,0 0 1 0 0,0-1-1 0 0,1 1 1 0 0,0-2 0 0 0,1 1-1 0 0,0-1 1 0 0,0 0 0 0 0,0-1-1 0 0,1 0 1 0 0,0-1-1 0 0,0 0 1 0 0,0 0 0 0 0,1-1-1 0 0,0 0 1 0 0,0-1 0 0 0,0 0-1 0 0,0-1 1 0 0,0 0-1 0 0,0-1 1 0 0,1-1 0 0 0,-1 1-1 0 0,0-2 1 0 0,1 1 0 0 0,-1-1-1 0 0,0-1 1 0 0,0 0-1 0 0,11-4 35 0 0,-15 5 5 0 0,1 0 0 0 0,-1 0 0 0 0,0-1 0 0 0,0 0-1 0 0,0 0 1 0 0,0-1 0 0 0,0 0 0 0 0,-1 0-1 0 0,1 0 1 0 0,-1-1 0 0 0,0 0 0 0 0,0-1 0 0 0,0 1-1 0 0,0-1 1 0 0,-1 0 0 0 0,0 0 0 0 0,0-1-1 0 0,0 1 1 0 0,-1-1 0 0 0,0 0 0 0 0,0-1-1 0 0,0 1 1 0 0,-1-1 0 0 0,0 1 0 0 0,2-6-5 0 0,-5 11 135 0 0,-19-27 639 0 0,11 23-729 0 0,-1 1 0 0 0,1 0 1 0 0,-1 0-1 0 0,0 1 0 0 0,0 0 1 0 0,-1 1-1 0 0,1 0 0 0 0,0 1 1 0 0,-1-1-1 0 0,1 2 0 0 0,-1-1 1 0 0,1 2-1 0 0,-1-1 1 0 0,1 1-1 0 0,-1 0 0 0 0,1 1 1 0 0,0 0-1 0 0,0 1 0 0 0,0 0 1 0 0,0 0-1 0 0,0 1 0 0 0,0 0 1 0 0,1 1-1 0 0,0 0 1 0 0,0 0-1 0 0,0 0 0 0 0,1 1 1 0 0,-1 0-1 0 0,2 1 0 0 0,-1 0 1 0 0,1 0-1 0 0,0 0 0 0 0,-1 2-45 0 0,5-8 5 0 0,1 0 0 0 0,0 0 0 0 0,0 0 0 0 0,-1 0 0 0 0,1 0 0 0 0,0 1 0 0 0,0-1 0 0 0,0 0 0 0 0,0 1 0 0 0,0-1 0 0 0,0 0 0 0 0,1 1 0 0 0,-1-1-1 0 0,0 1 1 0 0,1-1 0 0 0,-1 1 0 0 0,1 0 0 0 0,0-1 0 0 0,-1 1 0 0 0,1 0 0 0 0,0-1 0 0 0,0 1 0 0 0,0-1 0 0 0,0 1 0 0 0,0 0 0 0 0,0-1 0 0 0,1 1 0 0 0,-1 0-1 0 0,0-1 1 0 0,1 1 0 0 0,-1-1 0 0 0,1 1 0 0 0,0-1 0 0 0,0 1 0 0 0,-1-1 0 0 0,1 1 0 0 0,0-1 0 0 0,0 0 0 0 0,0 1 0 0 0,0-1 0 0 0,1 0 0 0 0,-1 0 0 0 0,0 0-1 0 0,0 0 1 0 0,1 0 0 0 0,-1 0 0 0 0,1 0 0 0 0,-1-1 0 0 0,1 1 0 0 0,-1 0 0 0 0,1 0-5 0 0,83 14-158 0 0,-73-15 53 0 0,-1-1 1 0 0,1 0 0 0 0,0-1-1 0 0,0-1 1 0 0,-1 0 0 0 0,1 0-1 0 0,-1-1 1 0 0,0-1 0 0 0,0 0-1 0 0,-1 0 1 0 0,1-1-1 0 0,-1 0 1 0 0,0-1 0 0 0,-1 0-1 0 0,1-1 1 0 0,-2 0 0 0 0,1 0-1 0 0,-1-1 1 0 0,0 0 0 0 0,-1 0-1 0 0,0-1 1 0 0,0 0 0 0 0,-1 0-1 0 0,-1 0 1 0 0,1-1-1 0 0,-2 0 1 0 0,0 0 0 0 0,0-1-1 0 0,0-3 105 0 0,2-25-222 0 0,-4-1 152 0 0</inkml:trace>
  <inkml:trace contextRef="#ctx0" brushRef="#br0" timeOffset="6055.418">30381 6540 4552 0 0,'0'-15'244'0'0,"-1"0"0"0"0,0 0-1 0 0,-1 0 1 0 0,-1 1-1 0 0,0-1 1 0 0,-1 1-1 0 0,-1 0 1 0 0,0 0 0 0 0,-1 0-1 0 0,-1 1 1 0 0,0 0-1 0 0,0 0 1 0 0,-1 1 0 0 0,-1 0-1 0 0,0 0 1 0 0,-1 1-1 0 0,0 0 1 0 0,-8-6-244 0 0,16 15 35 0 0,-1 1 0 0 0,1 0 1 0 0,-1 0-1 0 0,1 0 0 0 0,0 0 0 0 0,-1 1 1 0 0,0-1-1 0 0,1 0 0 0 0,-1 1 0 0 0,1 0 1 0 0,-1 0-1 0 0,0 0 0 0 0,1 0 1 0 0,-1 0-1 0 0,1 0 0 0 0,-1 1 0 0 0,0-1 1 0 0,1 1-1 0 0,-1 0 0 0 0,1-1 0 0 0,0 1 1 0 0,-1 1-1 0 0,1-1 0 0 0,0 0 0 0 0,-1 0 1 0 0,1 1-1 0 0,0-1 0 0 0,0 1 0 0 0,0 0 1 0 0,0 0-1 0 0,0 0 0 0 0,1 0 1 0 0,-1 0-1 0 0,1 0 0 0 0,-1 0 0 0 0,1 0 1 0 0,0 1-1 0 0,-1-1 0 0 0,1 0 0 0 0,0 1 1 0 0,1-1-1 0 0,-1 1 0 0 0,0-1 0 0 0,1 1-35 0 0,-25 120 464 0 0,86 104-858 0 0,61 163-6834 0 0,-115-351 5978 0 0</inkml:trace>
  <inkml:trace contextRef="#ctx0" brushRef="#br0" timeOffset="-73536.909">19614 5471 904 0 0,'94'128'1908'0'0,"-57"-51"-567"0"0,-36-75-1088 0 0,-2 16 3645 0 0,8-66-3633 0 0,4 14-302 0 0,1 1 0 0 0,1 1 0 0 0,2 0 0 0 0,2 0 0 0 0,1 2 0 0 0,18-25 37 0 0,2 8-1202 0 0,-37 47 974 0 0,-1 0 23 0 0,0 0 36 0 0,2 3 85 0 0,99 267-487 0 0,-96-262 565 0 0,0-1 0 0 0,0 0 0 0 0,1-1 0 0 0,-1 1 0 0 0,2-1 0 0 0,-1 0 0 0 0,1-1 1 0 0,-1 1-1 0 0,1-1 0 0 0,1-1 0 0 0,-1 1 0 0 0,1-1 0 0 0,0 0 0 0 0,0-1 0 0 0,0 0 0 0 0,0 0 0 0 0,0-1 0 0 0,1 0 0 0 0,-1-1 0 0 0,1 1 1 0 0,-1-2-1 0 0,1 1 0 0 0,0-1 0 0 0,-1 0 0 0 0,9-2 6 0 0,115-15-486 0 0,-118 11 450 0 0,-2 4 41 0 0,-1-1 1 0 0,0 0-1 0 0,0-1 0 0 0,0 0 1 0 0,0-1-1 0 0,-1 0 1 0 0,0-1-1 0 0,0 0 0 0 0,0 0 1 0 0,-1-1-1 0 0,0-1 1 0 0,0 1-1 0 0,-1-1 0 0 0,0-1 1 0 0,0 0-1 0 0,-1 0 1 0 0,0 0-1 0 0,-1-1 0 0 0,0 0 1 0 0,1-4-6 0 0,-6 11 49 0 0,0 0 0 0 0,0 0 0 0 0,0 0 0 0 0,-1 0 0 0 0,1-1 0 0 0,-1 1 0 0 0,0 0 0 0 0,0 0 0 0 0,-1 0 0 0 0,1 0 0 0 0,0-1 0 0 0,-1 1 0 0 0,0 0 0 0 0,0 0 0 0 0,0 0 0 0 0,0 0 0 0 0,0 0 0 0 0,-1 0 0 0 0,1 0 0 0 0,-1 1 0 0 0,0-1 0 0 0,0 0 0 0 0,0 1 0 0 0,0 0 0 0 0,0-1 0 0 0,0 1 0 0 0,-1 0 0 0 0,1 0 0 0 0,-1 0 0 0 0,0 0 0 0 0,1 1 0 0 0,-1-1 0 0 0,0 1 0 0 0,0-1 0 0 0,0 1 0 0 0,0 0 0 0 0,0 0 0 0 0,0 1 0 0 0,0-1 0 0 0,0 1 0 0 0,-3-1-49 0 0,2 3 11 0 0,1-1 0 0 0,-1 1-1 0 0,1 0 1 0 0,-1 0 0 0 0,1 1-1 0 0,-1-1 1 0 0,1 1 0 0 0,0 0-1 0 0,0-1 1 0 0,0 1 0 0 0,1 1 0 0 0,-1-1-1 0 0,1 0 1 0 0,0 1 0 0 0,-1-1-1 0 0,2 1 1 0 0,-1-1 0 0 0,0 1-1 0 0,1 0 1 0 0,-1 0 0 0 0,1 0-1 0 0,0 0 1 0 0,1 0 0 0 0,-1 0-1 0 0,1 0 1 0 0,0 0 0 0 0,-1 0-1 0 0,2 0 1 0 0,-1 0 0 0 0,0 1 0 0 0,1-1-1 0 0,0 0 1 0 0,0 0 0 0 0,0-1-1 0 0,1 1 1 0 0,-1 0 0 0 0,1 0-1 0 0,0 0 1 0 0,0-1 0 0 0,0 1-1 0 0,1 0-10 0 0,2 5 7 0 0,1 0 0 0 0,1 0 0 0 0,-1-1 0 0 0,1 0 0 0 0,1-1 0 0 0,0 1 0 0 0,0-1 0 0 0,0-1 1 0 0,1 1-1 0 0,-1-1 0 0 0,2-1 0 0 0,-1 0 0 0 0,1 0 0 0 0,-1-1 0 0 0,1 0 0 0 0,0-1 0 0 0,1 0 0 0 0,-1 0 0 0 0,0-1 0 0 0,1-1 0 0 0,-1 0 0 0 0,1 0 0 0 0,0-1 0 0 0,-1 0 0 0 0,8-1-7 0 0,-11-1-15 0 0,0 1-1 0 0,0 0 1 0 0,0-1 0 0 0,0-1 0 0 0,-1 1 0 0 0,1-1-1 0 0,0 0 1 0 0,-1 0 0 0 0,0-1 0 0 0,0 0 0 0 0,0 0-1 0 0,-1-1 1 0 0,1 1 0 0 0,-1-1 0 0 0,0 0 0 0 0,0-1-1 0 0,-1 1 1 0 0,1-1 0 0 0,-1 0 0 0 0,0 0 0 0 0,-1 0-1 0 0,0-1 1 0 0,0 1 0 0 0,0-1 0 0 0,-1 1 0 0 0,0-1-1 0 0,0 0 1 0 0,0 0 0 0 0,-1 0 0 0 0,0 0 0 0 0,-1-1-1 0 0,1 1 1 0 0,-2 0 0 0 0,1-5 15 0 0,0 6 88 0 0,-23-44 990 0 0,19 101-951 0 0,5-39-185 0 0,1-1 0 0 0,1 1 0 0 0,0 0-1 0 0,1-1 1 0 0,0 1 0 0 0,0-1-1 0 0,1 0 1 0 0,1-1 0 0 0,0 1-1 0 0,0-1 1 0 0,1 0 0 0 0,0 0 0 0 0,2 0 58 0 0,70 65-3940 0 0,-61-63 2672 0 0,-2-5 24 0 0</inkml:trace>
  <inkml:trace contextRef="#ctx0" brushRef="#br0" timeOffset="-72623.194">21102 5461 848 0 0,'7'8'2478'0'0,"6"42"-2212"0"0,17 221 2306 0 0,-30-270-2285 0 0,1 14 1559 0 0,-1-15-1804 0 0,1 0 0 0 0,-1 0 0 0 0,0 0 0 0 0,1 0-1 0 0,-1-1 1 0 0,0 1 0 0 0,0 0 0 0 0,1 0-1 0 0,-1 0 1 0 0,0 0 0 0 0,1 0 0 0 0,-1 0-1 0 0,0 0 1 0 0,1 0 0 0 0,-1 0 0 0 0,0 0-1 0 0,0 0 1 0 0,1 0 0 0 0,-1 0 0 0 0,0 0 0 0 0,1 0-1 0 0,-1 0 1 0 0,0 1 0 0 0,0-1 0 0 0,1 0-1 0 0,-1 0 1 0 0,0 0 0 0 0,0 0 0 0 0,1 1-1 0 0,-1-1 1 0 0,0 0-42 0 0,103-184 926 0 0,-44 81-1592 0 0,-58 102 581 0 0,-1 1-10 0 0,9 7 53 0 0,0 0 0 0 0,-1 0 0 0 0,0 1 0 0 0,0 0 0 0 0,0 0 0 0 0,-1 1 0 0 0,0 0 0 0 0,-1 0 0 0 0,0 0 0 0 0,-1 1 0 0 0,0 0 0 0 0,0 0 0 0 0,-1 0 0 0 0,0 1 0 0 0,1 7 42 0 0,3 0-22 0 0,31 69-403 0 0,-7-119 335 0 0,62-233-184 0 0,-80 211-16 0 0,-14 54 229 0 0,6 24-30 0 0,50 140-241 0 0,-52-154 212 0 0,1-1 0 0 0,-1 0 0 0 0,1 0 0 0 0,1 0 0 0 0,0-1 0 0 0,0 0 0 0 0,1 0 0 0 0,0-1 0 0 0,0 1 0 0 0,1-1 0 0 0,0-1 0 0 0,0 0 0 0 0,0 0 0 0 0,1 0 0 0 0,0-1 0 0 0,0 0-1 0 0,0-1 1 0 0,1 0 0 0 0,0-1 0 0 0,-1 0 0 0 0,1 0 0 0 0,0-1 0 0 0,0 0 0 0 0,4 0 120 0 0,1-6-455 0 0,9-14-30 0 0</inkml:trace>
  <inkml:trace contextRef="#ctx0" brushRef="#br0" timeOffset="-72128.425">21997 5298 1816 0 0,'-2'-118'3765'0'0,"-10"82"-2140"0"0,-5 54-529 0 0,18 12-1034 0 0,0 0-1 0 0,2 0 1 0 0,1-1 0 0 0,1 1-1 0 0,2-1 1 0 0,0 0 0 0 0,3 0-1 0 0,0-1 1 0 0,2 0-62 0 0,1 4 87 0 0,-2 1-1 0 0,-1 1 1 0 0,-1 0 0 0 0,-2 0 0 0 0,-2 1 0 0 0,1 25-87 0 0,-6-59-50 0 0,1 0 98 0 0,0 0 0 0 0,0-1 0 0 0,-1 1-1 0 0,1 0 1 0 0,-1 0 0 0 0,1 0 0 0 0,-1 0 0 0 0,1 0 0 0 0,-1 0 0 0 0,1 0 0 0 0,-1 0-1 0 0,0 0 1 0 0,0 0 0 0 0,0 0 0 0 0,1 0 0 0 0,-1 0 0 0 0,0 1 0 0 0,0-1-1 0 0,0 0 1 0 0,-1 0 0 0 0,1 0 0 0 0,0 0 0 0 0,0 0 0 0 0,0 0 0 0 0,-1 0 0 0 0,1 0-1 0 0,-1 0 1 0 0,1 0 0 0 0,-1 0 0 0 0,1 0 0 0 0,-1 0 0 0 0,1 0 0 0 0,-1-1 0 0 0,0 1-1 0 0,0 0 1 0 0,1 0 0 0 0,-1 0 0 0 0,0-1 0 0 0,0 1 0 0 0,0-1 0 0 0,0 1 0 0 0,0 0-1 0 0,0-1 1 0 0,0 0 0 0 0,0 1 0 0 0,0-1 0 0 0,0 1 0 0 0,-1-1-48 0 0,-1-9-8 0 0,1 0 0 0 0,0-1 0 0 0,0 1 0 0 0,1 0 0 0 0,0-1 0 0 0,1 1 0 0 0,-1-1 0 0 0,2 1 0 0 0,0-1 0 0 0,0 1 0 0 0,0-1 0 0 0,1 1 0 0 0,1 0 0 0 0,0 0 0 0 0,0 0 0 0 0,0 0 0 0 0,1 1 0 0 0,1-1 0 0 0,0 1 0 0 0,0 0 0 0 0,0 0 0 0 0,1 0 0 0 0,0 1 0 0 0,0 0 0 0 0,1 0 0 0 0,0 1 0 0 0,0 0 0 0 0,1 0 0 0 0,-1 0 0 0 0,1 1 0 0 0,1 0 0 0 0,-1 1 0 0 0,1 0 0 0 0,-1 0 0 0 0,1 1 0 0 0,0 0 0 0 0,1 1 0 0 0,-1-1 0 0 0,0 2 0 0 0,1-1 0 0 0,-1 2 0 0 0,1-1 0 0 0,-1 1 0 0 0,9 1 8 0 0,-13-1 4 0 0,0 0-1 0 0,0 1 1 0 0,0-1-1 0 0,0 1 0 0 0,0 0 1 0 0,0 1-1 0 0,0-1 1 0 0,0 1-1 0 0,0 0 1 0 0,-1 0-1 0 0,1 0 0 0 0,-1 1 1 0 0,1-1-1 0 0,-1 1 1 0 0,0 0-1 0 0,0 1 0 0 0,0-1 1 0 0,-1 1-1 0 0,1-1 1 0 0,-1 1-1 0 0,0 0 1 0 0,0 0-1 0 0,0 1 0 0 0,-1-1 1 0 0,1 1-1 0 0,-1-1 1 0 0,0 1-1 0 0,0 0 0 0 0,-1-1 1 0 0,1 1-1 0 0,-1 0 1 0 0,0 0-1 0 0,0 0 1 0 0,-1 1-1 0 0,0-1 0 0 0,0 0 1 0 0,0 0-1 0 0,0 0 1 0 0,-1 0-1 0 0,0 0 0 0 0,0 0 1 0 0,0 0-1 0 0,-1 0 1 0 0,1 0-1 0 0,-1-1 1 0 0,0 1-1 0 0,-1 0 0 0 0,0 0-3 0 0,-9 9 17 0 0,-1 0-1 0 0,-1-1 0 0 0,0 0 1 0 0,0-1-1 0 0,-1 0 0 0 0,-1-2 1 0 0,0 0-1 0 0,-1 0 0 0 0,0-2 1 0 0,0 0-1 0 0,-1-1 0 0 0,0 0 0 0 0,0-2 1 0 0,0 0-1 0 0,-19 2-16 0 0,34-6-434 0 0,3-1-66 0 0,-2-3-374 0 0,1 2 742 0 0,0 0-1 0 0,1 0 1 0 0,-1 0 0 0 0,1 0 0 0 0,-1 0-1 0 0,1 0 1 0 0,-1 0 0 0 0,1 0-1 0 0,0 0 1 0 0,0 0 0 0 0,-1-1 0 0 0,1 1-1 0 0,0 0 1 0 0,0 0 0 0 0,0 0 0 0 0,0 0-1 0 0,0 0 1 0 0,0 0 0 0 0,1-1-1 0 0,-1 1 1 0 0,0 0 0 0 0,1 0 0 0 0,-1 0-1 0 0,0 0 1 0 0,1 0 0 0 0,-1 0 0 0 0,1 0-1 0 0,0 0 1 0 0,-1 0 0 0 0,1 0-1 0 0,0 0 1 0 0,0 1 0 0 0,-1-1 0 0 0,1 0-1 0 0,0 0 1 0 0,0 1 0 0 0,0-1 0 0 0,0 1-1 0 0,0-1 1 0 0,0 0 0 0 0,0 1-1 0 0,0 0 1 0 0,0-1 0 0 0,0 1 0 0 0,0 0-1 0 0,0-1 1 0 0,0 1 0 0 0,1 0 132 0 0,14-11-559 0 0,2-3-912 0 0</inkml:trace>
  <inkml:trace contextRef="#ctx0" brushRef="#br0" timeOffset="-71744.343">22395 5638 1016 0 0,'135'-17'4599'0'0,"-52"3"-3949"0"0,150-55 736 0 0,-190 31-710 0 0,-43 37-507 0 0,-28-10 327 0 0,15 10-466 0 0,1 0 0 0 0,-1 1 1 0 0,0 1-1 0 0,1 0 0 0 0,-1 0 0 0 0,1 2 0 0 0,-1-1 0 0 0,1 1 1 0 0,0 1-1 0 0,0 0 0 0 0,1 1 0 0 0,-1 1 0 0 0,1-1 0 0 0,0 2 1 0 0,0-1-1 0 0,1 2 0 0 0,0-1 0 0 0,0 1 0 0 0,1 1 0 0 0,0 0 1 0 0,0 0-1 0 0,1 1 0 0 0,0 0 0 0 0,1 0 0 0 0,0 1 0 0 0,1-1 0 0 0,0 2 1 0 0,1-1-1 0 0,0 1 0 0 0,0 0 0 0 0,1 0 0 0 0,1 0 0 0 0,0 0 1 0 0,0 10-31 0 0,6-14-115 0 0,1-1 0 0 0,0 0 0 0 0,0 0 0 0 0,0 0 0 0 0,1 0 0 0 0,0-1 0 0 0,1 1 0 0 0,-1-1 0 0 0,1-1 0 0 0,0 1 0 0 0,1-1 0 0 0,-1 0 0 0 0,1 0 0 0 0,0-1 0 0 0,1 0 0 0 0,-1 0 0 0 0,0-1 0 0 0,1 0 0 0 0,0 0 0 0 0,0-1 0 0 0,0 0 0 0 0,0 0 0 0 0,0-1 0 0 0,0 0 1 0 0,0-1-1 0 0,1 1 0 0 0,-1-1 0 0 0,0-1 115 0 0,65-1-4144 0 0,-34-10 2833 0 0</inkml:trace>
  <inkml:trace contextRef="#ctx0" brushRef="#br0" timeOffset="-71260.29">22944 5726 888 0 0,'22'15'3104'0'0,"-7"-16"-2929"0"0,1 1 1 0 0,-1-2-1 0 0,0 0 0 0 0,-1-1 0 0 0,1 0 0 0 0,0-2 0 0 0,-1 1 0 0 0,0-2 0 0 0,0 0 0 0 0,0 0 0 0 0,-1-1 0 0 0,0-1 0 0 0,0 0 0 0 0,-1-1 0 0 0,0-1 1 0 0,-1 1-1 0 0,7-8-175 0 0,-15 12 22 0 0,-1 0-1 0 0,0 0 1 0 0,0 1 0 0 0,0-1 0 0 0,0-1 0 0 0,-1 1 0 0 0,0 0 0 0 0,0 0 0 0 0,0 0 0 0 0,-1-1 0 0 0,0 1 0 0 0,0 0 0 0 0,0 0 0 0 0,-1-1-1 0 0,1 1 1 0 0,-1 0 0 0 0,0 0 0 0 0,-1 0 0 0 0,1 0 0 0 0,-1 0 0 0 0,0 0 0 0 0,-1 0 0 0 0,1 0 0 0 0,-1 1 0 0 0,0-1 0 0 0,0 1-1 0 0,0 0 1 0 0,0 0 0 0 0,-1 0 0 0 0,0 0 0 0 0,0 1 0 0 0,0-1 0 0 0,0 1 0 0 0,0 0 0 0 0,-1 0 0 0 0,1 1 0 0 0,-1-1 0 0 0,0 1-1 0 0,0 0 1 0 0,0 0 0 0 0,0 1 0 0 0,0-1 0 0 0,0 1 0 0 0,0 0 0 0 0,0 1 0 0 0,-1-1 0 0 0,1 1 0 0 0,-2 0-22 0 0,7 0-126 0 0,0 0-23 0 0,7 5-278 0 0,44-1-139 0 0,-18-3 320 0 0,-1 2 0 0 0,1 1 0 0 0,-1 2-1 0 0,-1 1 1 0 0,1 1 0 0 0,17 8 246 0 0,-43-10 62 0 0,-1 0 0 0 0,1 0 0 0 0,-1 0-1 0 0,-1 1 1 0 0,1-1 0 0 0,-1 1 0 0 0,0 0 0 0 0,-1 0 0 0 0,1 1 0 0 0,-2-1 0 0 0,1 1 0 0 0,-1 0-1 0 0,0 0 1 0 0,0-1 0 0 0,-1 1 0 0 0,0 0 0 0 0,-1 0 0 0 0,0 1 0 0 0,0-1 0 0 0,0 0 0 0 0,-1 0 0 0 0,0 0-1 0 0,-1-1 1 0 0,0 1 0 0 0,0 0 0 0 0,-1 0 0 0 0,0-1 0 0 0,0 1 0 0 0,-1-1 0 0 0,1 0 0 0 0,-6 6-62 0 0,8-10 27 0 0,-1 0 0 0 0,1-1 0 0 0,0 1 0 0 0,0 0 0 0 0,0 0-1 0 0,1 0 1 0 0,-1 0 0 0 0,1 0 0 0 0,-1 0 0 0 0,1 0 0 0 0,0 0 0 0 0,0 0 0 0 0,1 0 0 0 0,-1 0 0 0 0,1 0 0 0 0,-1 0 0 0 0,1 0 0 0 0,0 0 0 0 0,0-1 0 0 0,0 1 0 0 0,0 0 0 0 0,1 0 0 0 0,-1-1 0 0 0,1 1 0 0 0,-1-1 0 0 0,1 1 0 0 0,0-1 0 0 0,0 0 0 0 0,0 0 0 0 0,1 0 0 0 0,0 1-27 0 0,65 15-2593 0 0,-15-21 34 0 0,-3-12 1332 0 0</inkml:trace>
  <inkml:trace contextRef="#ctx0" brushRef="#br0" timeOffset="-70968.879">23899 5673 1448 0 0,'48'-48'19387'0'0,"-51"39"-28295"0"0,-16-5 4200 0 0,-52-24 712 0 0,41 28 2809 0 0</inkml:trace>
  <inkml:trace contextRef="#ctx0" brushRef="#br0" timeOffset="-86448.729">4466 5863 1564 0 0,'3'-28'3201'0'0,"-13"34"-958"0"0,-13 192-1283 0 0,23-167-812 0 0,54 184 155 0 0,-6-52-1611 0 0,-47-161 1161 0 0,-1 1 0 0 0,0 0 0 0 0,0-1 0 0 0,-1 1 0 0 0,1-1 0 0 0,0 1 0 0 0,-1 0 0 0 0,0-1 1 0 0,1 1-1 0 0,-1-1 0 0 0,0 1 0 0 0,0-1 0 0 0,-1 0 0 0 0,1 1 0 0 0,0-1 0 0 0,-1 0 0 0 0,1 0 0 0 0,-1 0 1 0 0,0 0-1 0 0,0 0 0 0 0,0 0 0 0 0,0 0 0 0 0,0-1 0 0 0,0 1 0 0 0,0-1 0 0 0,-1 0 0 0 0,1 1 0 0 0,0-1 0 0 0,-1 0 1 0 0,0 0 146 0 0,-15 7-1312 0 0</inkml:trace>
  <inkml:trace contextRef="#ctx0" brushRef="#br0" timeOffset="-85564.731">4129 6225 948 0 0,'10'-18'4891'0'0,"28"8"-4874"0"0,-21 7 364 0 0,454-97-635 0 0,-453 97 255 0 0,-1-1 1 0 0,1-1-1 0 0,-1 0 0 0 0,0-1 0 0 0,0-1 0 0 0,-1-1 1 0 0,1-1-1 0 0,-2 0 0 0 0,1 0 0 0 0,1-4-1 0 0,1-61 1278 0 0,-18 73-1169 0 0,0-58 792 0 0,0 58-819 0 0,0-29 303 0 0,0 24-347 0 0,0 4 1 0 0,0 2-8 0 0,1-26-229 0 0,1 39 24 0 0,1 49 27 0 0,-3 491 900 0 0,3-554-753 0 0,1 0 0 0 0,-1 0 1 0 0,0 0-1 0 0,1 0 1 0 0,-1 0-1 0 0,0-1 0 0 0,1 0 1 0 0,-1 0-1 0 0,0 1 1 0 0,0-2-1 0 0,-1 1 1 0 0,1 0-1 0 0,0 0 0 0 0,-1-1 1 0 0,1 0-1 0 0,-1 1 1 0 0,0-1-1 0 0,0 0 1 0 0,0 0-1 0 0,0 0 0 0 0,0-1 1 0 0,-1 1-1 0 0,24-32-77 0 0,-19 25-91 0 0,0-1-1 0 0,1 1 0 0 0,1 1 0 0 0,-1 0 0 0 0,1 0 0 0 0,1 0 1 0 0,0 1-1 0 0,0 0 0 0 0,1 1 0 0 0,0 0 0 0 0,4-2 169 0 0,-8 9-73 0 0,0 1-1 0 0,-1 0 0 0 0,1 1 0 0 0,0-1 1 0 0,0 1-1 0 0,-1 0 0 0 0,1 1 0 0 0,-1-1 1 0 0,1 1-1 0 0,-1 0 0 0 0,0 0 1 0 0,0 1-1 0 0,0 0 0 0 0,-1 0 0 0 0,1 0 1 0 0,-1 0-1 0 0,0 0 0 0 0,0 1 0 0 0,-1 0 1 0 0,1 0-1 0 0,-1 0 0 0 0,0 0 1 0 0,0 1-1 0 0,-1-1 0 0 0,0 1 0 0 0,0-1 1 0 0,0 1-1 0 0,1 5 74 0 0,4 3-144 0 0,17 23-92 0 0,-13-18 149 0 0</inkml:trace>
  <inkml:trace contextRef="#ctx0" brushRef="#br0" timeOffset="-84909.768">5315 6513 4480 0 0,'126'24'130'0'0,"-112"-23"-110"0"0,0-1 0 0 0,-1 0 0 0 0,1-1 0 0 0,-1 0-1 0 0,1-1 1 0 0,-1-1 0 0 0,0 0 0 0 0,0-1 0 0 0,0 0-1 0 0,0-1 1 0 0,0 0 0 0 0,-1-1 0 0 0,0-1-1 0 0,-1 0 1 0 0,1 0 0 0 0,-1-1 0 0 0,0-1 0 0 0,-1 0-1 0 0,0 0 1 0 0,-1-1 0 0 0,0 0 0 0 0,0 0 0 0 0,-1-1-1 0 0,0-1 1 0 0,4-8-20 0 0,0-24 31 0 0,-12 43 8 0 0,-15-25-86 0 0,7 23 61 0 0,1 1 1 0 0,-1 1 0 0 0,1-1-1 0 0,-1 1 1 0 0,1 0 0 0 0,-1 1-1 0 0,0 0 1 0 0,1 0 0 0 0,-1 1-1 0 0,1 0 1 0 0,-1 0 0 0 0,1 0-1 0 0,-1 1 1 0 0,1 1 0 0 0,0-1-1 0 0,0 1 1 0 0,0 0-1 0 0,0 1 1 0 0,0-1 0 0 0,1 1-1 0 0,-1 1 1 0 0,1-1 0 0 0,0 1-1 0 0,1 0 1 0 0,-1 1 0 0 0,1-1-1 0 0,0 1 1 0 0,0 0 0 0 0,1 0-1 0 0,0 1 1 0 0,0-1 0 0 0,0 1-1 0 0,-2 6-14 0 0,5-11 12 0 0,0-1-1 0 0,1 1 0 0 0,-1 0 0 0 0,0-1 1 0 0,1 1-1 0 0,-1 0 0 0 0,1-1 1 0 0,0 1-1 0 0,0 0 0 0 0,-1 0 1 0 0,1-1-1 0 0,0 1 0 0 0,1 0 1 0 0,-1 0-1 0 0,0-1 0 0 0,0 1 1 0 0,1 0-1 0 0,-1-1 0 0 0,1 1 1 0 0,-1 0-1 0 0,1-1 0 0 0,0 1 1 0 0,0 0-1 0 0,-1-1 0 0 0,1 0 1 0 0,0 1-1 0 0,1-1 0 0 0,-1 1 1 0 0,0-1-1 0 0,0 0 0 0 0,0 0 1 0 0,1 0-1 0 0,-1 1 0 0 0,1-2 1 0 0,-1 1-1 0 0,1 0 0 0 0,-1 0 1 0 0,1 0-1 0 0,0-1 0 0 0,-1 1 1 0 0,1 0-1 0 0,0-1 0 0 0,-1 0 1 0 0,3 1-12 0 0,86 6 260 0 0,-77-7-185 0 0,132-41 183 0 0,-120 29 22 0 0,-26 16 53 0 0,-5 7-367 0 0,-35 77-53 0 0,42-84 87 0 0,1 0 0 0 0,-1-1 0 0 0,1 1 0 0 0,0-1 0 0 0,0 1 0 0 0,0-1 0 0 0,1 0 0 0 0,-1 0 0 0 0,1 0 0 0 0,0 0 0 0 0,0-1 0 0 0,0 1 0 0 0,0-1 1 0 0,0 1-1 0 0,0-1 0 0 0,1 0 0 0 0,-1 0 0 0 0,1-1 0 0 0,0 1 0 0 0,-1-1 0 0 0,1 1 0 0 0,0-1 0 0 0,0-1 0 0 0,0 1 0 0 0,0 0 0 0 0,0-1 0 0 0,0 0 0 0 0,0 0 0 0 0,-1 0 0 0 0,1 0 1 0 0,0-1-1 0 0,0 1 0 0 0,0-1 0 0 0,0 0 0 0 0,-2 1-14 0 0,14-2 4 0 0,-1-1 1 0 0,1 0-1 0 0,-1-2 0 0 0,0 1 1 0 0,0-2-1 0 0,0 0 1 0 0,-1 0-1 0 0,0-2 1 0 0,0 1-1 0 0,-1-2 0 0 0,0 0 1 0 0,-1 0-1 0 0,1-2 1 0 0,-2 1-1 0 0,0-1 1 0 0,0-1-1 0 0,-1 0 0 0 0,0-1 1 0 0,-1 1-1 0 0,-1-2 1 0 0,0 1-1 0 0,0-1 1 0 0,1-8 9 0 0,5-14 230 0 0,-2-2 1 0 0,-2 1-1 0 0,-1-1 1 0 0,-3-1-1 0 0,0 1 1 0 0,-3-1-1 0 0,-1 0 1 0 0,-3-30-231 0 0,-42-84 1673 0 0,30 125-845 0 0,-2 67-264 0 0,14-6-547 0 0,2 1 0 0 0,1-1 0 0 0,1 0 0 0 0,2 0 0 0 0,1 0-1 0 0,2 0 1 0 0,10 27-17 0 0,22 115-2239 0 0,-39-169 1940 0 0,0 1 0 0 0,-1 0 0 0 0,0 0 0 0 0,-1-1 0 0 0,1 1 0 0 0,-1 0 0 0 0,-1-1 0 0 0,1 1 0 0 0,-1-1-1 0 0,0 1 1 0 0,-1-1 0 0 0,1 0 0 0 0,-1 0 0 0 0,0 0 0 0 0,-1 0 0 0 0,0-1 0 0 0,0 1 0 0 0,0-1 0 0 0,0 0 0 0 0,-1 0 0 0 0,0 0 0 0 0,0-1 0 0 0,-2 2 299 0 0,-15 12-1329 0 0</inkml:trace>
  <inkml:trace contextRef="#ctx0" brushRef="#br0" timeOffset="-84662.629">6084 6278 1148 0 0,'31'-10'732'0'0,"-1"0"-192"0"0,4 0-160 0 0,-1 0-48 0 0,1 7-344 0 0,-4-4-492 0 0,2 4 44 0 0</inkml:trace>
  <inkml:trace contextRef="#ctx0" brushRef="#br0" timeOffset="-90029.11">813 6153 988 0 0,'0'0'467'0'0,"3"-22"861"0"0,7-32 1045 0 0,-14 22-593 0 0,6 50-1747 0 0,11 192 83 0 0,-3-128 4 0 0,3-1 0 0 0,4-1 0 0 0,3 0 0 0 0,26 62-120 0 0,-23-86 1640 0 0,-23-55-1579 0 0,0 8-64 0 0,-3-6-5326 0 0,-9-1 4038 0 0,4-3 4 0 0</inkml:trace>
  <inkml:trace contextRef="#ctx0" brushRef="#br0" timeOffset="-88975.857">838 6065 1016 0 0,'-25'-25'2616'0'0,"-31"-40"185"0"0,72 125-2419 0 0,9-9-227 0 0,3-2 0 0 0,2-1 0 0 0,2-1 0 0 0,3-2 1 0 0,1-1-1 0 0,2-2 0 0 0,1-1 0 0 0,3-2 0 0 0,1-3 1 0 0,2-1-1 0 0,1-2 0 0 0,1-2 0 0 0,47 22-155 0 0,57 34 1196 0 0,-146-83-1013 0 0,-38-22-2363 0 0,-12-39-2789 0 0,38 42 3663 0 0</inkml:trace>
  <inkml:trace contextRef="#ctx0" brushRef="#br0" timeOffset="-88634.41">1424 6068 1140 0 0,'16'-68'5415'0'0,"-3"123"-4298"0"0,61 417 182 0 0,-59-408-986 0 0,-13-37-2838 0 0,-21-26-1354 0 0,13-4 2647 0 0</inkml:trace>
  <inkml:trace contextRef="#ctx0" brushRef="#br0" timeOffset="-88138.582">1762 6545 1108 0 0,'21'-14'3809'0'0,"-28"9"-1577"0"0,-1 8-2190 0 0,1 0-1 0 0,0 1 0 0 0,-1-1 1 0 0,1 1-1 0 0,0 1 0 0 0,1 0 1 0 0,-1-1-1 0 0,1 2 0 0 0,0-1 1 0 0,0 1-1 0 0,1 0 0 0 0,-1 0 1 0 0,1 1-1 0 0,1-1 0 0 0,-1 1 1 0 0,1 0-1 0 0,0 1 0 0 0,1-1 1 0 0,0 1-1 0 0,0-1 0 0 0,0 1 1 0 0,1 0-1 0 0,0 3-41 0 0,5-4 13 0 0,1 0 0 0 0,0 0-1 0 0,0 0 1 0 0,0-1 0 0 0,1 1 0 0 0,0-1 0 0 0,0 0 0 0 0,0 0-1 0 0,1-1 1 0 0,0 0 0 0 0,0 0 0 0 0,1 0 0 0 0,-1-1-1 0 0,1 0 1 0 0,0 0 0 0 0,0 0 0 0 0,0-1 0 0 0,0 0-1 0 0,1-1 1 0 0,0 0 0 0 0,-1 0 0 0 0,1 0 0 0 0,0-1-1 0 0,0 0 1 0 0,-1-1 0 0 0,1 0 0 0 0,0 0 0 0 0,0 0-1 0 0,5-2-12 0 0,10 5 27 0 0,0-2 0 0 0,1 0-1 0 0,-1-1 1 0 0,0-2-1 0 0,1 0 1 0 0,-1-2 0 0 0,0 0-1 0 0,-1-2 1 0 0,1 0-1 0 0,-1-1 1 0 0,0-2-1 0 0,-1 0 1 0 0,0-1 0 0 0,0-1-1 0 0,15-12-26 0 0,-35 22-2 0 0,1-1 1 0 0,0 0-1 0 0,0 0 0 0 0,-1 0 0 0 0,1 0 1 0 0,-1 0-1 0 0,0 0 0 0 0,0-1 0 0 0,1 1 1 0 0,-1 0-1 0 0,-1-1 0 0 0,1 1 0 0 0,0 0 1 0 0,-1-1-1 0 0,1 1 0 0 0,-1-1 0 0 0,0 1 1 0 0,1-1-1 0 0,-1 1 0 0 0,0-1 0 0 0,-1 1 1 0 0,1-1-1 0 0,0 1 0 0 0,-1-1 0 0 0,0 1 1 0 0,1-1-1 0 0,-1 1 0 0 0,0-1 0 0 0,0 1 1 0 0,0 0-1 0 0,-1 0 0 0 0,1 0 0 0 0,0-1 1 0 0,-1 1-1 0 0,1 1 0 0 0,-1-1 0 0 0,0 0 1 0 0,0 0-1 0 0,0 0 0 0 0,0 1 0 0 0,0-1 1 0 0,0 1-1 0 0,0 0 0 0 0,0 0 0 0 0,-3-1 2 0 0,-106-55 46 0 0,-144-7-1051 0 0,255 64 869 0 0,-10-1-213 0 0,11-2-3775 0 0,25-8 2793 0 0</inkml:trace>
  <inkml:trace contextRef="#ctx0" brushRef="#br0" timeOffset="-87842.817">2358 6233 1576 0 0,'-2'-70'7649'0'0,"2"68"-7417"0"0,-11 5 475 0 0,5 27-628 0 0,1 0 1 0 0,2 1-1 0 0,1-1 1 0 0,1 0-1 0 0,2 1 1 0 0,1-1-1 0 0,1 0 1 0 0,2 0-1 0 0,1 0 1 0 0,1 0-1 0 0,2-1 1 0 0,7 18-80 0 0,18 63-222 0 0,-25-37-3579 0 0,-57-38-394 0 0,29-32 2875 0 0</inkml:trace>
  <inkml:trace contextRef="#ctx0" brushRef="#br0" timeOffset="-87577.266">2102 6506 1048 0 0,'-15'-9'6188'0'0,"46"9"-5162"0"0,-9 1-865 0 0,195-28-1153 0 0,-64-2-3843 0 0,-124 22 3455 0 0</inkml:trace>
  <inkml:trace contextRef="#ctx0" brushRef="#br0" timeOffset="-86895.215">2692 6518 1016 0 0,'30'17'7137'0'0,"7"0"-6700"0"0,3-9-419 0 0,1-1-1 0 0,0-3 1 0 0,0-1-1 0 0,0-2 1 0 0,0-2-1 0 0,0-1 1 0 0,0-3-1 0 0,0-1 1 0 0,-1-2-1 0 0,38-12-17 0 0,-73 20-25 0 0,0-1 0 0 0,0 0 0 0 0,0 0-1 0 0,0 0 1 0 0,0-1 0 0 0,0 0-1 0 0,-1 1 1 0 0,1-2 0 0 0,0 1-1 0 0,-1 0 1 0 0,0-1 0 0 0,1 0-1 0 0,-1 0 1 0 0,0 0 0 0 0,-1-1 0 0 0,1 1-1 0 0,0-1 1 0 0,-1 0 0 0 0,0 0-1 0 0,0 0 1 0 0,0-1 0 0 0,-1 1-1 0 0,1-1 1 0 0,-1 1 0 0 0,0-1-1 0 0,1-4 26 0 0,-7 3-22 0 0,0-1 0 0 0,0 1 0 0 0,-1-1 0 0 0,1 1-1 0 0,-1 1 1 0 0,-1-1 0 0 0,1 1 0 0 0,-1 0 0 0 0,0 0-1 0 0,0 0 1 0 0,-1 1 0 0 0,1 0 0 0 0,-1 0 0 0 0,0 1-1 0 0,0 0 1 0 0,0 0 0 0 0,0 0 0 0 0,-1 1 0 0 0,1 0-1 0 0,-1 1 1 0 0,1 0 0 0 0,-1 0 0 0 0,-4 0 22 0 0,-14-2 10 0 0,-1 1 1 0 0,1 1-1 0 0,0 2 1 0 0,-1 0 0 0 0,1 2-1 0 0,0 0 1 0 0,0 2-1 0 0,1 1 1 0 0,-1 1 0 0 0,1 2-1 0 0,1 0 1 0 0,0 1-1 0 0,0 2 1 0 0,1 0-1 0 0,0 1 1 0 0,-6 7-11 0 0,23-16 5 0 0,0-1 0 0 0,1 1 0 0 0,0 1 0 0 0,0-1 0 0 0,0 1 0 0 0,1 0 1 0 0,-1 0-1 0 0,1 0 0 0 0,0 0 0 0 0,1 1 0 0 0,-1-1 0 0 0,1 1 0 0 0,0 0 0 0 0,1 0 0 0 0,-1 1 0 0 0,1-1 0 0 0,0 0 0 0 0,1 1 0 0 0,0-1 0 0 0,0 1 0 0 0,0 0 1 0 0,1-1-1 0 0,0 1 0 0 0,0 0 0 0 0,1 3-5 0 0,3 1 11 0 0,1 0 0 0 0,1 0 0 0 0,0-1 1 0 0,0 1-1 0 0,1-2 0 0 0,0 1 0 0 0,1-1 1 0 0,0 0-1 0 0,1 0 0 0 0,0-1 0 0 0,0 0 0 0 0,0-1 1 0 0,1 0-1 0 0,0 0 0 0 0,1-1 0 0 0,-1 0 1 0 0,1-1-1 0 0,0-1 0 0 0,1 1 0 0 0,-1-2 0 0 0,2 1-11 0 0,255 43-2377 0 0,-178-49-222 0 0,2-10 1319 0 0</inkml:trace>
  <inkml:trace contextRef="#ctx0" brushRef="#br0" timeOffset="-79285.111">13207 5529 1520 0 0,'0'-2'271'0'0,"-4"-34"7751"0"0,-2 31-9150 0 0,-4 5-5040 0 0,8 2 4855 0 0</inkml:trace>
  <inkml:trace contextRef="#ctx0" brushRef="#br0" timeOffset="-76177.945">17123 5601 876 0 0,'95'-50'2548'0'0,"-88"53"-2493"0"0,0-1 0 0 0,-1 1 0 0 0,1 0 1 0 0,-1 0-1 0 0,0 0 0 0 0,0 1 0 0 0,0 0 0 0 0,0 0 0 0 0,-1 1 0 0 0,1 0 0 0 0,-1 0 0 0 0,0 0 0 0 0,-1 0 0 0 0,1 1 0 0 0,-1 0 0 0 0,1 2-55 0 0,9 13 312 0 0,0 1 1 0 0,-2 1-1 0 0,0 0 0 0 0,-1 0 1 0 0,-2 1-1 0 0,0 0 0 0 0,-2 1 1 0 0,-1 0-1 0 0,0 0 0 0 0,-2 1 1 0 0,0 16-313 0 0,-4-40 488 0 0,-9 27 2355 0 0,10-64-2472 0 0,4 10-786 0 0,1 1 0 0 0,2-1 0 0 0,0 1 0 0 0,1 1 0 0 0,1-1 0 0 0,1 1 0 0 0,2 1 0 0 0,0 0 0 0 0,1 1-1 0 0,1 1 1 0 0,16-18 415 0 0,-1-2-2580 0 0,-20 25 1252 0 0,-5 3 43 0 0</inkml:trace>
  <inkml:trace contextRef="#ctx0" brushRef="#br0" timeOffset="-75449.081">17707 5806 1216 0 0,'-2'2'3276'0'0,"35"-2"-2600"0"0,0 3-550 0 0,0-2 1 0 0,-1-2-1 0 0,1 0 1 0 0,0-2-1 0 0,-1-2 1 0 0,0-1-1 0 0,0-1 1 0 0,0-2-1 0 0,-1-1 1 0 0,0-2-1 0 0,19-10-126 0 0,-46 20-3 0 0,-1 1 0 0 0,0-1 1 0 0,0 0-1 0 0,0 0 0 0 0,0-1 0 0 0,0 1 0 0 0,0-1 0 0 0,-1 1 0 0 0,1-1 0 0 0,-1 0 0 0 0,0 0 1 0 0,1 0-1 0 0,-1 0 0 0 0,-1 0 0 0 0,1-1 0 0 0,0 1 0 0 0,-1 0 0 0 0,0-1 0 0 0,0 1 0 0 0,0-1 0 0 0,0 0 1 0 0,0 1-1 0 0,-1-1 0 0 0,0 0 0 0 0,0 1 0 0 0,0-1 0 0 0,0 0 0 0 0,0 1 0 0 0,-1-4 3 0 0,-3-1 5 0 0,-1 0 0 0 0,0 1 0 0 0,0 0 1 0 0,-1 0-1 0 0,0 0 0 0 0,0 0 0 0 0,0 1 0 0 0,-1 0 0 0 0,0 1 0 0 0,0-1 0 0 0,-1 2 0 0 0,1-1 0 0 0,-1 1 0 0 0,0 0 0 0 0,0 0 0 0 0,0 1 0 0 0,-1 0 0 0 0,1 0 0 0 0,-1 1 1 0 0,0 0-1 0 0,0 1 0 0 0,0 0 0 0 0,0 0 0 0 0,1 1 0 0 0,-1 0 0 0 0,0 1 0 0 0,0 0 0 0 0,0 0 0 0 0,0 1 0 0 0,1 0 0 0 0,-1 1 0 0 0,1-1 0 0 0,-1 2 0 0 0,1-1 1 0 0,0 1-1 0 0,0 0 0 0 0,1 1 0 0 0,-1 0 0 0 0,1 0 0 0 0,0 1 0 0 0,0 0 0 0 0,1 0 0 0 0,0 0 0 0 0,0 1 0 0 0,0 0 0 0 0,1 0 0 0 0,0 1 0 0 0,0-1 0 0 0,1 1 0 0 0,0 0 1 0 0,0 0-1 0 0,1 1 0 0 0,0-1 0 0 0,1 1 0 0 0,0-1 0 0 0,0 1 0 0 0,0 2-5 0 0,6-3-37 0 0,-1 1 1 0 0,1-1-1 0 0,1 0 0 0 0,0 0 0 0 0,0 0 1 0 0,0-1-1 0 0,1 0 0 0 0,0 0 0 0 0,0 0 1 0 0,1-1-1 0 0,0 0 0 0 0,0 0 1 0 0,1 0-1 0 0,-1-1 0 0 0,1 0 0 0 0,0-1 1 0 0,1 0-1 0 0,-1 0 0 0 0,1-1 0 0 0,-1 0 1 0 0,1 0-1 0 0,0-1 0 0 0,0 0 1 0 0,0-1-1 0 0,4 0 37 0 0,247 15-3182 0 0,-220-16 2002 0 0</inkml:trace>
  <inkml:trace contextRef="#ctx0" brushRef="#br0" timeOffset="-74811.5">18795 5675 1196 0 0,'-9'-4'166'0'0,"1"0"0"0"0,-1 1 0 0 0,1 0 0 0 0,-1 1 0 0 0,0 0 0 0 0,0 0 0 0 0,0 1-1 0 0,0 0 1 0 0,0 0 0 0 0,0 1 0 0 0,-1 1 0 0 0,1-1 0 0 0,0 2 0 0 0,0-1 0 0 0,0 1 0 0 0,0 0 0 0 0,1 1 0 0 0,-1 0 0 0 0,1 1 0 0 0,-8 3-166 0 0,16-7 1 0 0,-14 4 122 0 0,1 0-1 0 0,-1 1 1 0 0,1 0-1 0 0,0 1 0 0 0,0 1 1 0 0,0 0-1 0 0,1 1 0 0 0,1 0 1 0 0,-1 1-1 0 0,1 0 0 0 0,1 1 1 0 0,-1 0-1 0 0,2 0 1 0 0,-1 1-1 0 0,-5 10-122 0 0,15-19 10 0 0,-1-1 1 0 0,1 0-1 0 0,0 1 0 0 0,0-1 1 0 0,0 0-1 0 0,0 1 1 0 0,0-1-1 0 0,0 0 0 0 0,0 1 1 0 0,0-1-1 0 0,1 0 1 0 0,-1 1-1 0 0,1-1 0 0 0,-1 0 1 0 0,1 0-1 0 0,-1 1 1 0 0,1-1-1 0 0,-1 0 0 0 0,1 0 1 0 0,0 0-1 0 0,0 0 1 0 0,0 0-1 0 0,0 0 0 0 0,0 0 1 0 0,0 0-1 0 0,0 0 1 0 0,0 0-1 0 0,0 0 0 0 0,0-1 1 0 0,0 1-1 0 0,0 0 0 0 0,1-1 1 0 0,-1 1-1 0 0,0-1 1 0 0,0 1-1 0 0,1-1 0 0 0,-1 0 1 0 0,0 0-1 0 0,1 1 1 0 0,-1-1-1 0 0,0 0 0 0 0,1 0 1 0 0,-1 0-1 0 0,1 0 1 0 0,-1-1-1 0 0,0 1 0 0 0,1 0 1 0 0,-1-1-11 0 0,81-3-296 0 0,-70 2 296 0 0,1 0-1 0 0,-1-2 1 0 0,0 1-1 0 0,0-1 1 0 0,0-1 0 0 0,-1 0-1 0 0,1-1 1 0 0,-1 0-1 0 0,0-1 1 0 0,-1 0-1 0 0,0 0 1 0 0,9-9 0 0 0,-19 15 10 0 0,0 0 0 0 0,0 0 0 0 0,0 0 0 0 0,0 0 0 0 0,0 0 0 0 0,0 0 0 0 0,0 0 0 0 0,0 0 0 0 0,0 0 0 0 0,0 0 0 0 0,-1 0 1 0 0,1 0-1 0 0,0 0 0 0 0,-1 1 0 0 0,1-1 0 0 0,-1 0 0 0 0,1 0 0 0 0,-1 0 0 0 0,1 0 0 0 0,-1 1 0 0 0,0-1 0 0 0,1 0 0 0 0,-1 1 0 0 0,0-1 0 0 0,0 0 0 0 0,0 1 0 0 0,1-1 0 0 0,-1 1 0 0 0,0-1 0 0 0,0 1 0 0 0,0-1 1 0 0,0 1-1 0 0,0 0 0 0 0,0 0 0 0 0,0-1 0 0 0,0 1 0 0 0,0 0 0 0 0,0 0 0 0 0,0 0 0 0 0,0 0 0 0 0,0 0 0 0 0,1 0 0 0 0,-1 0 0 0 0,0 0 0 0 0,0 0 0 0 0,0 1 0 0 0,0-1 0 0 0,0 0 0 0 0,0 1 0 0 0,0-1 0 0 0,0 1 1 0 0,0-1-1 0 0,0 1 0 0 0,1-1 0 0 0,-1 1 0 0 0,0-1 0 0 0,0 1 0 0 0,1 0 0 0 0,-1-1 0 0 0,0 1 0 0 0,1 0 0 0 0,-1 0 0 0 0,1 0 0 0 0,-1-1 0 0 0,1 1 0 0 0,-1 0 0 0 0,1 0 0 0 0,-1 1-10 0 0,0-1 3 0 0,0 0 0 0 0,0 0-1 0 0,0 0 1 0 0,0 0-1 0 0,0 0 1 0 0,1 0 0 0 0,-1 1-1 0 0,0-1 1 0 0,1 0 0 0 0,-1 1-1 0 0,1-1 1 0 0,-1 1-1 0 0,1-1 1 0 0,-1 1 0 0 0,1-1-1 0 0,0 1 1 0 0,0-1-1 0 0,0 0 1 0 0,0 1 0 0 0,0-1-1 0 0,0 1 1 0 0,0-1 0 0 0,0 1-1 0 0,1-1 1 0 0,-1 1-1 0 0,0-1 1 0 0,1 1 0 0 0,0-1-1 0 0,-1 0 1 0 0,1 1 0 0 0,0-1-1 0 0,-1 0 1 0 0,1 0-1 0 0,0 1 1 0 0,0-1 0 0 0,0 0-1 0 0,0 0 1 0 0,0 0 0 0 0,0 0-1 0 0,1 0 1 0 0,-1 0-1 0 0,0 0 1 0 0,0-1 0 0 0,1 1-1 0 0,-1 0 1 0 0,0-1-1 0 0,1 1 1 0 0,-1-1 0 0 0,1 1-3 0 0,71 25-135 0 0,-49-25 123 0 0,-1-1 1 0 0,0-1 0 0 0,0-1 0 0 0,0-1-1 0 0,0-1 1 0 0,-1-1 0 0 0,1-1 0 0 0,-1-1-1 0 0,-1-1 1 0 0,8-4 11 0 0,-18 7-20 0 0,0 0-1 0 0,0 0 1 0 0,-1-1 0 0 0,0-1 0 0 0,0 1-1 0 0,0-2 1 0 0,-1 1 0 0 0,-1-1 0 0 0,1-1-1 0 0,-1 1 1 0 0,0-2 0 0 0,-1 1 0 0 0,0-1-1 0 0,-1 0 1 0 0,0 0 0 0 0,0-1-1 0 0,-1 1 1 0 0,0-1 0 0 0,-1 0 0 0 0,-1-1-1 0 0,0 1 1 0 0,0-1 0 0 0,-1 0 0 0 0,0 1-1 0 0,-1-1 1 0 0,-1 0 0 0 0,0 0 0 0 0,0 0 20 0 0,-2-8 148 0 0,0 0 1 0 0,-2 1 0 0 0,0-1 0 0 0,-1 1 0 0 0,-1 0-1 0 0,-1 1 1 0 0,-1-1 0 0 0,0 1 0 0 0,-1 1-1 0 0,-1-1 1 0 0,-1 2 0 0 0,0-1 0 0 0,-1 2 0 0 0,-1-1-1 0 0,-1 2 1 0 0,0 0 0 0 0,0 0 0 0 0,-2 2 0 0 0,-11-9-149 0 0,-60-8 1342 0 0,83 31-1323 0 0,1 0-1 0 0,-1 1 1 0 0,1-1 0 0 0,-1 1-1 0 0,1 0 1 0 0,0 0-1 0 0,0 0 1 0 0,0 0-1 0 0,1 1 1 0 0,-1-1 0 0 0,1 1-1 0 0,0-1 1 0 0,0 1-1 0 0,0 0 1 0 0,0 0-1 0 0,0 0 1 0 0,1 0 0 0 0,0 0-1 0 0,0 0 1 0 0,0 0-1 0 0,0 1 1 0 0,1-1-1 0 0,0 0 1 0 0,0 0 0 0 0,0 1-1 0 0,0-1 1 0 0,1 0-1 0 0,0 3-18 0 0,4 14-93 0 0,1 0 0 0 0,1 0 0 0 0,1 0-1 0 0,0-1 1 0 0,2 0 0 0 0,1-1-1 0 0,0 0 1 0 0,1-1 0 0 0,1 0-1 0 0,1-1 1 0 0,0 0 0 0 0,5 3 93 0 0,162 203-7344 0 0,-161-196 6207 0 0</inkml:trace>
  <inkml:trace contextRef="#ctx0" brushRef="#br0" timeOffset="-78072.275">15034 5810 904 0 0,'3'-1'119'0'0,"-1"0"0"0"0,1 1 0 0 0,-1-1 0 0 0,0 0 0 0 0,1 0 0 0 0,-1-1 0 0 0,0 1 0 0 0,0 0 0 0 0,0-1 0 0 0,0 1 0 0 0,0-1 0 0 0,0 0 0 0 0,0 1 0 0 0,0-1 0 0 0,-1 0 0 0 0,1 0 0 0 0,-1 0 0 0 0,1-1 0 0 0,-1 1 0 0 0,0 0 0 0 0,0 0 0 0 0,0-1 0 0 0,0 1 0 0 0,0 0 0 0 0,-1-1 0 0 0,1 1 0 0 0,-1-1 0 0 0,0 1 0 0 0,1-1 0 0 0,-1 1 0 0 0,0-1 0 0 0,0 0 0 0 0,-1 1 0 0 0,1-2-119 0 0,-5-3 53 0 0,0 0 1 0 0,0 1 0 0 0,0-1-1 0 0,-1 1 1 0 0,0 0 0 0 0,0 1-1 0 0,0-1 1 0 0,-1 1-1 0 0,0 1 1 0 0,0-1 0 0 0,0 1-1 0 0,-1 0 1 0 0,1 1 0 0 0,-1 0-1 0 0,0 0 1 0 0,0 0-1 0 0,0 1 1 0 0,0 1 0 0 0,0-1-1 0 0,0 1 1 0 0,-1 0 0 0 0,1 1-1 0 0,-1 0-53 0 0,-4 2 32 0 0,0 1-1 0 0,1 0 1 0 0,0 1-1 0 0,-1 0 1 0 0,1 1 0 0 0,1 1-1 0 0,-1-1 1 0 0,1 2-1 0 0,0 0 1 0 0,0 0-1 0 0,1 1 1 0 0,0 0-1 0 0,0 1 1 0 0,1 0-1 0 0,0 0 1 0 0,1 1 0 0 0,0 0-1 0 0,0 1 1 0 0,1 0-1 0 0,1 0 1 0 0,0 0-1 0 0,0 1 1 0 0,1 0-1 0 0,1 0 1 0 0,0 0-1 0 0,0 1 1 0 0,1-1 0 0 0,1 1-1 0 0,0 0 1 0 0,1 0-1 0 0,0 0 1 0 0,1 0-1 0 0,1-1 1 0 0,0 1-1 0 0,1 6-31 0 0,-1-11 21 0 0,0 0 0 0 0,0-1 0 0 0,0 1-1 0 0,1-1 1 0 0,1 1 0 0 0,-1-1 0 0 0,1 0-1 0 0,0 0 1 0 0,1 0 0 0 0,-1 0 0 0 0,2 0-1 0 0,-1-1 1 0 0,1 0 0 0 0,-1 0 0 0 0,2 0-1 0 0,-1 0 1 0 0,1-1 0 0 0,0 0 0 0 0,0 0 0 0 0,0-1-1 0 0,0 1 1 0 0,1-2 0 0 0,0 1 0 0 0,0-1-1 0 0,0 1 1 0 0,0-2 0 0 0,1 1 0 0 0,-1-1-1 0 0,1 0 1 0 0,-1-1 0 0 0,1 0 0 0 0,0 0-1 0 0,-1-1 1 0 0,1 0 0 0 0,0 0 0 0 0,0 0-1 0 0,5-2-20 0 0,-3-1-30 0 0,0-1 0 0 0,0 0 0 0 0,0-1-1 0 0,-1 0 1 0 0,0 0 0 0 0,0 0 0 0 0,0-2-1 0 0,-1 1 1 0 0,0-1 0 0 0,0 0 0 0 0,0 0-1 0 0,-1-1 1 0 0,-1 0 0 0 0,1-1 0 0 0,-1 1-1 0 0,0-1 1 0 0,-1-1 0 0 0,0 1 0 0 0,-1 0-1 0 0,0-1 1 0 0,0 0 0 0 0,-1 0 0 0 0,0 0-1 0 0,-1-1 1 0 0,0 1 0 0 0,-1-1 0 0 0,0 1-1 0 0,0-1 1 0 0,-1 0 30 0 0,1-78 537 0 0,-12 74-465 0 0,21 42-76 0 0,121 151-77 0 0,-104-152-133 0 0,88 56-4083 0 0,-104-80 3082 0 0</inkml:trace>
  <inkml:trace contextRef="#ctx0" brushRef="#br0" timeOffset="-76830.399">15298 5690 848 0 0,'42'50'2404'0'0,"20"153"-787"0"0,-45-64 2905 0 0,-15-167-4590 0 0,1 0 0 0 0,1 0 0 0 0,2 0 1 0 0,1 1-1 0 0,1-1 0 0 0,1 2 0 0 0,1-1 0 0 0,2 1 0 0 0,0 1 1 0 0,2 0-1 0 0,5-6 68 0 0,-14 24-160 0 0,0 1 0 0 0,1 0-1 0 0,0 0 1 0 0,0 0 0 0 0,0 0 0 0 0,0 1 0 0 0,1 0 0 0 0,0 1 0 0 0,0-1-1 0 0,0 1 1 0 0,1 0 0 0 0,-1 1 0 0 0,1 0 0 0 0,0 0 0 0 0,0 1 0 0 0,0 0 160 0 0,-3 5-28 0 0,-1 0 1 0 0,1 0 0 0 0,-1 1 0 0 0,0-1-1 0 0,-1 1 1 0 0,1 0 0 0 0,-1 0 0 0 0,1 1 0 0 0,-1-1-1 0 0,0 1 1 0 0,-1-1 0 0 0,1 1 0 0 0,-1 0-1 0 0,0 0 1 0 0,0 0 0 0 0,-1 0 0 0 0,1 0 0 0 0,-1 1-1 0 0,0-1 1 0 0,-1 0 0 0 0,1 1 0 0 0,-1 4 27 0 0,2-1 43 0 0,-1-4-37 0 0,-1 2-14 0 0,0 0-1 0 0,0 0 1 0 0,1 0-1 0 0,0 0 0 0 0,1 0 1 0 0,-1 0-1 0 0,1 0 1 0 0,1 0-1 0 0,-1 0 1 0 0,1-1-1 0 0,0 0 1 0 0,1 1-1 0 0,0-1 1 0 0,0 0-1 0 0,0 0 0 0 0,0-1 1 0 0,1 1-1 0 0,0-1 1 0 0,0 0-1 0 0,1-1 1 0 0,-1 1-1 0 0,1-1 1 0 0,0 0-1 0 0,0 0 0 0 0,1-1 1 0 0,-1 0-1 0 0,1 0 1 0 0,2 0 8 0 0,5-2-83 0 0,0-1 0 0 0,0-1 0 0 0,0 0 0 0 0,0-1 0 0 0,0-1-1 0 0,0 0 1 0 0,0-1 0 0 0,-1 0 0 0 0,0-1 0 0 0,0-1 0 0 0,0 0 0 0 0,0 0 0 0 0,-1-2 0 0 0,8-5 83 0 0,-7 4 0 0 0,1 0 0 0 0,-2-1 0 0 0,1-1 0 0 0,-1 0 0 0 0,-1 0 0 0 0,0-1 0 0 0,-1-1 0 0 0,0 0 0 0 0,-1 0 0 0 0,0-1 0 0 0,5-11 0 0 0,-15 26 35 0 0,0-1 1 0 0,1 1-1 0 0,-1-1 1 0 0,1 0-1 0 0,-1 1 0 0 0,0-1 1 0 0,1 0-1 0 0,-1 1 0 0 0,0-1 1 0 0,0 0-1 0 0,1 0 1 0 0,-1 1-1 0 0,0-1 0 0 0,0 0 1 0 0,1 0-1 0 0,-1 0 1 0 0,0 0-1 0 0,0 0 0 0 0,1 0 1 0 0,-1 0-1 0 0,0-1 0 0 0,1 1 1 0 0,-1 0-1 0 0,0 0 1 0 0,0 0-1 0 0,1-1 0 0 0,-1 1 1 0 0,0 0-1 0 0,1-1 1 0 0,-1 1-1 0 0,0-1 0 0 0,1 1 1 0 0,-1-1-1 0 0,1 1 0 0 0,-1-1 1 0 0,1 1-1 0 0,-1-1 1 0 0,1 1-1 0 0,-1-1 0 0 0,1 0 1 0 0,0 1-1 0 0,-1-1 0 0 0,1 0 1 0 0,0 0-36 0 0,-3 6 24 0 0,0 1 0 0 0,1-1 0 0 0,-1 0 0 0 0,1 1 0 0 0,1-1 0 0 0,-1 1 0 0 0,1 0 0 0 0,0 0 1 0 0,0-1-1 0 0,1 1 0 0 0,-1 0 0 0 0,1 0 0 0 0,1 0 0 0 0,-1 0 0 0 0,1-1 0 0 0,0 1 0 0 0,0 0 0 0 0,1-1 0 0 0,0 1 0 0 0,0 0 0 0 0,0-1 0 0 0,0 0 1 0 0,1 0-1 0 0,0 0 0 0 0,0 0 0 0 0,0 0 0 0 0,1 0 0 0 0,0-1 0 0 0,0 1 0 0 0,0-1 0 0 0,0 0 0 0 0,1-1 0 0 0,-1 1 0 0 0,1-1 0 0 0,0 0 1 0 0,0 0-1 0 0,0 0 0 0 0,1 0 0 0 0,-1-1 0 0 0,1 0 0 0 0,-1 0 0 0 0,1-1 0 0 0,0 0 0 0 0,-1 0 0 0 0,1 0 0 0 0,2 0-24 0 0,5 1-27 0 0,0 0-1 0 0,0-1 1 0 0,0-1 0 0 0,0 0-1 0 0,0 0 1 0 0,0-1-1 0 0,0-1 1 0 0,0 0 0 0 0,0-1-1 0 0,-1-1 1 0 0,1 0-1 0 0,-1 0 1 0 0,0-1-1 0 0,0-1 1 0 0,0 0 0 0 0,-1 0-1 0 0,0-1 1 0 0,0-1-1 0 0,-1 0 1 0 0,0 0-1 0 0,0-1 1 0 0,-1 0 0 0 0,0-1-1 0 0,6-9 28 0 0,1-107 2515 0 0,-16 125-2428 0 0,-8-28 366 0 0,5 81-500 0 0,17 493 594 0 0,-9-504-427 0 0,-2 1 1 0 0,-1 0 0 0 0,-2 0 0 0 0,-2 0-1 0 0,-2 0 1 0 0,-2 0 0 0 0,-2-1 0 0 0,-1 0-1 0 0,-5 9-120 0 0,11-38 103 0 0,0 0-1 0 0,-1 0 1 0 0,-1 0 0 0 0,0-1-1 0 0,-1 1 1 0 0,0-1-1 0 0,0 0 1 0 0,-1-1-1 0 0,-1 0 1 0 0,1 0-1 0 0,-2-1 1 0 0,1 0 0 0 0,-2 0-1 0 0,1-1 1 0 0,-1 0-1 0 0,0 0 1 0 0,-1-1-103 0 0,0-9 187 0 0,2-3-211 0 0,-1-1 0 0 0,1 0 1 0 0,0-1-1 0 0,0 0 0 0 0,1 0 0 0 0,0-1 0 0 0,0 0 0 0 0,1 0 0 0 0,0-1 0 0 0,1 0 0 0 0,-1 0 1 0 0,2-1-1 0 0,-1 0 0 0 0,1 0 0 0 0,1 0 0 0 0,0 0 0 0 0,0-1 0 0 0,1 1 0 0 0,1-1 0 0 0,0 0 1 0 0,0 0-1 0 0,1 0 0 0 0,0-2 24 0 0,-2-14-227 0 0,1 0 0 0 0,1 1 0 0 0,1-1 0 0 0,2 0 0 0 0,1 1 0 0 0,0-1 0 0 0,2 1 1 0 0,2 0-1 0 0,3-9 227 0 0,-1 11-547 0 0,1 1 0 0 0,1 1 0 0 0,2 0-1 0 0,0 1 1 0 0,1 0 0 0 0,1 1 0 0 0,1 0 0 0 0,0 1 0 0 0,2 1 0 0 0,0 1 0 0 0,1 1 0 0 0,1 0 0 0 0,0 1 547 0 0,19-12-1486 0 0</inkml:trace>
  <inkml:trace contextRef="#ctx0" brushRef="#br0" timeOffset="-79564.692">13120 5788 1088 0 0,'2'2'171'0'0,"0"0"0"0"0,1 1 0 0 0,-1-1 0 0 0,0 1 0 0 0,0-1 1 0 0,0 1-1 0 0,-1 0 0 0 0,1 0 0 0 0,0 0 0 0 0,-1 0 0 0 0,0 0 0 0 0,0 0 0 0 0,0 0 0 0 0,0 0 0 0 0,-1 1 0 0 0,1-1 0 0 0,-1 0 0 0 0,1 0 1 0 0,-1 1-1 0 0,0-1 0 0 0,-1 0 0 0 0,1 1 0 0 0,0-1 0 0 0,-1 1-171 0 0,1 4 164 0 0,3 42 530 0 0,33 186 1807 0 0,-36-234-2523 0 0,0-1 0 0 0,1 1 0 0 0,-1 0 0 0 0,1-1 0 0 0,-1 1 0 0 0,1-1 0 0 0,0 1 0 0 0,0 0 0 0 0,-1-1 0 0 0,1 1 0 0 0,0-1-1 0 0,0 0 1 0 0,1 1 0 0 0,-1-1 0 0 0,0 0 0 0 0,0 0 0 0 0,1 0 0 0 0,-1 1 0 0 0,0-1 0 0 0,1-1 0 0 0,-1 1 0 0 0,1 0 0 0 0,0 0 0 0 0,-1-1-1 0 0,1 1 1 0 0,-1 0 0 0 0,1-1 0 0 0,0 0 0 0 0,0 1 0 0 0,-1-1 0 0 0,1 0 0 0 0,0 0 0 0 0,-1 0 0 0 0,1 0 0 0 0,0 0 0 0 0,0 0-1 0 0,-1-1 1 0 0,1 1 0 0 0,0-1 0 0 0,-1 1 0 0 0,1-1 0 0 0,0 1 0 0 0,-1-1 0 0 0,1 0 0 0 0,-1 0 0 0 0,1 0 0 0 0,-1 0 0 0 0,1-1 22 0 0,46-73-4907 0 0,-44 43 3548 0 0</inkml:trace>
  <inkml:trace contextRef="#ctx0" brushRef="#br0" timeOffset="-78881.446">13399 6115 1348 0 0,'17'-13'299'0'0,"1"0"0"0"0,-2-1 0 0 0,0-1 0 0 0,-1-1 0 0 0,0 0 0 0 0,-1 0-1 0 0,-1-2 1 0 0,0 0 0 0 0,-2 0 0 0 0,0-1 0 0 0,-1 0 0 0 0,-1-1 0 0 0,0-3-299 0 0,-8 19 10 0 0,1 0 0 0 0,-2 0 0 0 0,1-1 0 0 0,-1 1 0 0 0,1 0 1 0 0,-1-1-1 0 0,0 1 0 0 0,0 0 0 0 0,-1 0 0 0 0,0-1 0 0 0,1 1 0 0 0,-1 0 0 0 0,-1 0 1 0 0,1 0-1 0 0,-1 0 0 0 0,1 0 0 0 0,-1 0 0 0 0,0 0 0 0 0,0 1 0 0 0,-1-1 0 0 0,1 1 1 0 0,-1-1-1 0 0,0 1 0 0 0,0 0 0 0 0,0 0 0 0 0,0 0 0 0 0,0 0 0 0 0,-1 1 0 0 0,1 0 0 0 0,-1-1 1 0 0,0 1-1 0 0,0 0 0 0 0,0 1 0 0 0,0-1 0 0 0,0 1 0 0 0,0-1 0 0 0,0 1 0 0 0,0 1 1 0 0,0-1-1 0 0,-1 0 0 0 0,1 1 0 0 0,0 0 0 0 0,-1 0 0 0 0,-2 1-10 0 0,5-1-128 0 0,-13 1-153 0 0,16 3 277 0 0,0 0 1 0 0,0 0 0 0 0,1-1-1 0 0,-1 1 1 0 0,1 0 0 0 0,0-1-1 0 0,0 0 1 0 0,0 1 0 0 0,0-1-1 0 0,0 0 1 0 0,1 0 0 0 0,0 0-1 0 0,-1 0 1 0 0,1-1-1 0 0,0 1 1 0 0,0-1 0 0 0,1 1-1 0 0,-1-1 1 0 0,0 0 0 0 0,1-1-1 0 0,-1 1 1 0 0,1-1 0 0 0,0 1-1 0 0,-1-1 1 0 0,2 0 3 0 0,5 5 16 0 0,61 36-7 0 0,-34-23 151 0 0,-1 2 0 0 0,-1 2 0 0 0,-2 1 0 0 0,0 1 0 0 0,-1 2 0 0 0,24 27-160 0 0,-53-51 84 0 0,0 1 1 0 0,1 0 0 0 0,-1-1 0 0 0,0 2 0 0 0,-1-1-1 0 0,1 0 1 0 0,-1 0 0 0 0,0 1 0 0 0,0-1 0 0 0,0 1 0 0 0,-1 0-1 0 0,1-1 1 0 0,-1 1 0 0 0,0 0 0 0 0,-1 0 0 0 0,1 0-1 0 0,-1 0 1 0 0,0 0 0 0 0,0 0 0 0 0,0 0 0 0 0,-1-1 0 0 0,0 1-1 0 0,-1 5-84 0 0,-2-3 30 0 0,1 0-1 0 0,-2-1 0 0 0,1 1 0 0 0,-1-1 0 0 0,0 0 0 0 0,0 0 1 0 0,-1 0-1 0 0,0-1 0 0 0,0 0 0 0 0,0 0 0 0 0,0 0 0 0 0,-1-1 1 0 0,0 0-1 0 0,0 0 0 0 0,-3 0-29 0 0,-51 9-3264 0 0,23-36 1063 0 0,28 7 887 0 0</inkml:trace>
  <inkml:trace contextRef="#ctx0" brushRef="#br0" timeOffset="-83683.932">8063 5851 1048 0 0,'6'-37'1061'0'0,"-5"35"-1036"0"0,-1 0 1 0 0,1 1 0 0 0,0-1 0 0 0,-1 0 0 0 0,1 0 0 0 0,-1 0 0 0 0,0 0 0 0 0,1 1-1 0 0,-1-1 1 0 0,0 0 0 0 0,0 0 0 0 0,0 0 0 0 0,0 0 0 0 0,-1 0 0 0 0,1 0-1 0 0,0 0 1 0 0,-1 1 0 0 0,0-1 0 0 0,1 0 0 0 0,-1 0 0 0 0,0 1 0 0 0,0-1-1 0 0,0 0 1 0 0,0 1 0 0 0,0-1 0 0 0,0 1 0 0 0,0-1 0 0 0,-1 1 0 0 0,1-1-1 0 0,0 1 1 0 0,-1 0 0 0 0,1 0 0 0 0,-1 0 0 0 0,0 0 0 0 0,1 0 0 0 0,-2-1-26 0 0,-16-4 112 0 0,0 1 1 0 0,0 1 0 0 0,0 0-1 0 0,-1 2 1 0 0,1 0 0 0 0,-1 1-1 0 0,0 1 1 0 0,1 1 0 0 0,-1 0-1 0 0,0 2 1 0 0,1 0 0 0 0,0 1-1 0 0,-16 6-112 0 0,34-10 3 0 0,-19 5 97 0 0,0 0-1 0 0,0 1 1 0 0,0 1-1 0 0,1 1 1 0 0,0 0-1 0 0,0 2 0 0 0,1 0 1 0 0,0 1-1 0 0,1 1 1 0 0,0 1-1 0 0,1 0 1 0 0,1 1-1 0 0,0 1 1 0 0,1 0-1 0 0,0 1 1 0 0,1 0-1 0 0,1 1 1 0 0,1 1-1 0 0,0 0 1 0 0,2 0-1 0 0,0 1 1 0 0,0 0-1 0 0,2 1 1 0 0,1 0-1 0 0,0 0 1 0 0,2 0-1 0 0,0 1 1 0 0,-1 14-100 0 0,6-25 34 0 0,-1-1 1 0 0,2 0-1 0 0,-1 1 1 0 0,1-1-1 0 0,1 0 1 0 0,-1 0-1 0 0,2 0 1 0 0,-1 0-1 0 0,1-1 1 0 0,0 1-1 0 0,1-1 1 0 0,0 0-1 0 0,0 0 1 0 0,1-1-1 0 0,0 0 1 0 0,0 0-1 0 0,1 0 1 0 0,0 0-1 0 0,0-1 1 0 0,1-1-1 0 0,-1 1 0 0 0,1-1 1 0 0,0 0-1 0 0,1-1 1 0 0,-1 0-1 0 0,1 0 1 0 0,9 2-35 0 0,15 5-73 0 0,0-1 1 0 0,1-2-1 0 0,1-1 0 0 0,-1-1 1 0 0,1-3-1 0 0,29 0 73 0 0,-35-1-226 0 0,0-2 0 0 0,0-1 1 0 0,1-1-1 0 0,-1-1 0 0 0,-1-2 0 0 0,1-1 1 0 0,-1-1-1 0 0,0-2 0 0 0,0-1 0 0 0,-1-1 0 0 0,0-1 1 0 0,-1-1-1 0 0,-1-1 0 0 0,6-6 226 0 0,-7 4-99 0 0</inkml:trace>
  <inkml:trace contextRef="#ctx0" brushRef="#br0" timeOffset="-83143.209">8287 6253 4596 0 0,'8'-18'252'0'0,"-5"14"-197"0"0,0 0-1 0 0,-1 0 1 0 0,0 0-1 0 0,0-1 1 0 0,0 1-1 0 0,0-1 1 0 0,-1 0 0 0 0,0 0-1 0 0,0 1 1 0 0,0-1-1 0 0,0 0 1 0 0,-1 0-1 0 0,0 0 1 0 0,0 0-1 0 0,0 0 1 0 0,-1 0 0 0 0,0 1-1 0 0,1-1 1 0 0,-2 0-1 0 0,0-4-54 0 0,-4 1 15 0 0,0 0-1 0 0,-1 0 1 0 0,0 1-1 0 0,0 0 1 0 0,0 0-1 0 0,-1 1 1 0 0,0-1-1 0 0,-1 2 1 0 0,1-1 0 0 0,-1 1-1 0 0,0 1 1 0 0,0 0-1 0 0,-1 0 1 0 0,1 0-1 0 0,-1 1 1 0 0,1 1-1 0 0,-1 0 1 0 0,0 0-1 0 0,0 1 1 0 0,0 0-1 0 0,-1 1 1 0 0,1 0 0 0 0,0 0-1 0 0,0 1 1 0 0,0 0-1 0 0,0 1 1 0 0,0 1-1 0 0,1-1 1 0 0,-1 1-1 0 0,-5 3-14 0 0,3-3 17 0 0,0 1-1 0 0,0 0 0 0 0,0 1 0 0 0,1 0 1 0 0,0 1-1 0 0,0 0 0 0 0,0 1 1 0 0,1 0-1 0 0,0 1 0 0 0,1 0 0 0 0,-1 0 1 0 0,1 1-1 0 0,1 1 0 0 0,0-1 1 0 0,0 1-1 0 0,1 0 0 0 0,0 1 1 0 0,1 0-1 0 0,0 0 0 0 0,1 0 0 0 0,0 1 1 0 0,0 0-1 0 0,2 0 0 0 0,-1 0 1 0 0,0 11-17 0 0,4-19 4 0 0,1 0 0 0 0,0-1 0 0 0,0 1 0 0 0,0 0 0 0 0,1 0 0 0 0,-1-1 0 0 0,1 1 0 0 0,0-1 0 0 0,0 1 0 0 0,0-1 0 0 0,0 0 0 0 0,1 0 0 0 0,-1 0 0 0 0,1 0 0 0 0,0 0 0 0 0,0 0 0 0 0,0-1 0 0 0,0 1 0 0 0,1-1 0 0 0,-1 0 1 0 0,0 0-1 0 0,1 0 0 0 0,0-1 0 0 0,-1 1 0 0 0,1-1 0 0 0,0 0 0 0 0,0 0 0 0 0,0 0 0 0 0,3 0-4 0 0,121 14 190 0 0,-116-16-197 0 0,0-1 1 0 0,0-1-1 0 0,-1 1 0 0 0,1-2 0 0 0,-1 0 1 0 0,1 0-1 0 0,-2-1 0 0 0,1 0 1 0 0,0-1-1 0 0,-1 0 0 0 0,0-1 0 0 0,0 0 1 0 0,-1-1-1 0 0,0 1 0 0 0,0-2 0 0 0,-1 1 1 0 0,0-1-1 0 0,-1-1 0 0 0,1 0 1 0 0,-2 0-1 0 0,0 0 0 0 0,0 0 0 0 0,-1-1 1 0 0,0 0-1 0 0,0 0 0 0 0,-1-2 7 0 0,8-130 446 0 0,34 196-672 0 0,153 215 280 0 0,-199-267-23 0 0,1 1-1 0 0,0-1 0 0 0,0 0 1 0 0,0 1-1 0 0,0-1 0 0 0,0 0 1 0 0,0 0-1 0 0,0 0 0 0 0,0 0 1 0 0,1 0-1 0 0,-1 0 1 0 0,0 0-1 0 0,1 0 0 0 0,-1 0 1 0 0,0-1-1 0 0,1 1 0 0 0,-1 0 1 0 0,1-1-1 0 0,-1 1 0 0 0,1-1 1 0 0,-1 0-1 0 0,1 1 0 0 0,0-1 1 0 0,-1 0-1 0 0,1 0 0 0 0,-1 0 1 0 0,1 0-1 0 0,0 0 0 0 0,-1-1 1 0 0,1 1-1 0 0,-1 0 0 0 0,1-1 1 0 0,-1 1-1 0 0,1-1 1 0 0,-1 1-1 0 0,1-1 0 0 0,-1 0 1 0 0,1 0-1 0 0,-1 0 0 0 0,0 1 1 0 0,1-1-1 0 0,-1-1 0 0 0,0 1 1 0 0,0 0-1 0 0,0 0 0 0 0,0 0 1 0 0,0-1-1 0 0,0 1 0 0 0,0 0 1 0 0,0-1-1 0 0,-1 1 0 0 0,1-1 1 0 0,-1 1-1 0 0,1-2-30 0 0,149-221 873 0 0,-105 142-652 0 0,46-92-441 0 0,-119 198-5585 0 0,16-9 4458 0 0,1 0 1 0 0</inkml:trace>
  <inkml:trace contextRef="#ctx0" brushRef="#br0" timeOffset="-82474.949">9416 5948 1240 0 0,'1'-4'116'0'0,"0"0"0"0"0,-1 0 0 0 0,1 0 0 0 0,-1 0 0 0 0,0 0 0 0 0,0 0 1 0 0,-1 0-1 0 0,1 0 0 0 0,-1 0 0 0 0,0 0 0 0 0,0 0 0 0 0,0 1 0 0 0,0-1 0 0 0,-1 0 0 0 0,1 0 0 0 0,-1 1 0 0 0,0-1 0 0 0,0 1 0 0 0,0 0 0 0 0,-1 0 0 0 0,1 0 0 0 0,-1 0 1 0 0,0 0-1 0 0,0 0 0 0 0,0 0 0 0 0,0 1 0 0 0,0 0 0 0 0,-1-1 0 0 0,1 1 0 0 0,-1 1 0 0 0,1-1 0 0 0,-1 0 0 0 0,0 1 0 0 0,0 0 0 0 0,1 0 0 0 0,-1 0 0 0 0,0 0 0 0 0,0 0 1 0 0,-1 1-117 0 0,-8-2 79 0 0,0 0 0 0 0,1 0 0 0 0,-1 2 0 0 0,0-1 0 0 0,0 2 0 0 0,1 0 0 0 0,-1 0 0 0 0,0 1 0 0 0,1 1 1 0 0,-1 0-1 0 0,-5 3-79 0 0,5-1 44 0 0,0 0 0 0 0,0 2 1 0 0,1-1-1 0 0,0 2 1 0 0,1-1-1 0 0,-1 2 1 0 0,1-1-1 0 0,1 2 1 0 0,0-1-1 0 0,0 2 0 0 0,1-1 1 0 0,0 1-1 0 0,1 0 1 0 0,0 1-1 0 0,1 0 1 0 0,0 0-1 0 0,1 1 1 0 0,1-1-1 0 0,0 1 0 0 0,0 1 1 0 0,1-1-1 0 0,1 1 1 0 0,0-1-1 0 0,1 1 1 0 0,1 0-1 0 0,0 10-44 0 0,3-18 26 0 0,1 0 0 0 0,0 1 0 0 0,0-2-1 0 0,1 1 1 0 0,0 0 0 0 0,0-1 0 0 0,0 1 0 0 0,0-1 0 0 0,1 0-1 0 0,0-1 1 0 0,0 1 0 0 0,0-1 0 0 0,1 0 0 0 0,0 0 0 0 0,-1-1-1 0 0,1 0 1 0 0,0 0 0 0 0,1 0 0 0 0,-1-1 0 0 0,0 1-1 0 0,1-2 1 0 0,0 1 0 0 0,-1-1 0 0 0,1 0 0 0 0,0 0 0 0 0,0-1-1 0 0,-1 1 1 0 0,1-2 0 0 0,0 1 0 0 0,0-1 0 0 0,2 0-26 0 0,2 0-23 0 0,-1 0-1 0 0,1 0 1 0 0,0-1 0 0 0,0-1-1 0 0,-1 0 1 0 0,1 0 0 0 0,-1-1 0 0 0,0 0-1 0 0,0-1 1 0 0,0 0 0 0 0,-1 0 0 0 0,0-1-1 0 0,0-1 1 0 0,0 1 0 0 0,-1-1 0 0 0,0-1-1 0 0,0 0 1 0 0,-1 0 0 0 0,0 0 0 0 0,0-1-1 0 0,-1 0 1 0 0,0 0 0 0 0,-1-1-1 0 0,0 1 1 0 0,0-1 0 0 0,-1 0 0 0 0,0-1-1 0 0,1-5 24 0 0,-4 7 11 0 0,-1 1 0 0 0,1 0 0 0 0,-1 0 0 0 0,-1 0-1 0 0,0-1 1 0 0,0 1 0 0 0,0 0 0 0 0,-1 0 0 0 0,0 0-1 0 0,-1 1 1 0 0,0-1 0 0 0,0 0 0 0 0,0 1 0 0 0,-1 0-1 0 0,0 0 1 0 0,-1 0 0 0 0,1 0 0 0 0,-1 1 0 0 0,-1-1 0 0 0,1 1-1 0 0,-1 1 1 0 0,0-1 0 0 0,-1 1 0 0 0,1 0-11 0 0,4 5 0 0 0,1 0 0 0 0,0 1 1 0 0,0-1-1 0 0,-1 0 0 0 0,1 1 1 0 0,0 0-1 0 0,0-1 0 0 0,0 1 0 0 0,0 0 1 0 0,0-1-1 0 0,0 1 0 0 0,0 0 1 0 0,0 0-1 0 0,0 0 0 0 0,0 0 1 0 0,0 0-1 0 0,0 0 0 0 0,1 0 0 0 0,-1 0 1 0 0,0 0-1 0 0,1 0 0 0 0,-1 0 1 0 0,1 0-1 0 0,-1 1 0 0 0,1-1 1 0 0,0 0-1 0 0,-1 0 0 0 0,1 1 1 0 0,0-1-1 0 0,0 0 0 0 0,0 1 0 0 0,0-1 1 0 0,0 0-1 0 0,0 0 0 0 0,0 1 1 0 0,0-1-1 0 0,1 0 0 0 0,-1 1 1 0 0,0-1-1 0 0,1 0 0 0 0,-1 0 0 0 0,1 0 1 0 0,0 0-1 0 0,-1 1 0 0 0,1-1 1 0 0,0 0-1 0 0,-1 0 0 0 0,1 0 1 0 0,0 0-1 0 0,0 0 0 0 0,0-1 0 0 0,0 1 1 0 0,1 1-1 0 0,14 20-458 0 0,2 0 0 0 0,0-1-1 0 0,1-1 1 0 0,1-1 0 0 0,1 0 0 0 0,1-2 0 0 0,0 0 0 0 0,1-2 0 0 0,1 0 0 0 0,0-2 0 0 0,4 1 458 0 0,0 3-314 0 0,-8-4-1018 0 0</inkml:trace>
  <inkml:trace contextRef="#ctx0" brushRef="#br0" timeOffset="-81990.77">9576 5881 1036 0 0,'106'134'1768'0'0,"-84"-96"-1394"0"0,-6-16 212 0 0,-2 1-1 0 0,0 0 0 0 0,-2 1 1 0 0,-1 1-1 0 0,0 0 0 0 0,-2 0 0 0 0,-1 1 1 0 0,4 21-586 0 0,-13-46 67 0 0,1 0 0 0 0,-1 0 1 0 0,0-1-1 0 0,1 1 0 0 0,-1 0 0 0 0,0-1 1 0 0,1 1-1 0 0,-1-1 0 0 0,0 1 1 0 0,1 0-1 0 0,-1-1 0 0 0,0 1 0 0 0,0-1 1 0 0,0 0-1 0 0,0 1 0 0 0,0-1 0 0 0,1 0 1 0 0,-1 0-1 0 0,0 1 0 0 0,0-1 1 0 0,0 0-1 0 0,0 0 0 0 0,0 0 0 0 0,0 0 1 0 0,0 0-1 0 0,0 0 0 0 0,0 0 1 0 0,0-1-1 0 0,0 1 0 0 0,1 0 0 0 0,-1 0 1 0 0,0-1-1 0 0,0 1 0 0 0,0 0 1 0 0,0-1-1 0 0,0 1 0 0 0,1-1 0 0 0,-1 1 1 0 0,0-1-1 0 0,1 0 0 0 0,-1 1 1 0 0,0-1-1 0 0,1 0 0 0 0,-1 1 0 0 0,0-1 1 0 0,1 0-1 0 0,-1 0 0 0 0,1 0 0 0 0,0 1 1 0 0,-1-1-1 0 0,1 0 0 0 0,0 0 1 0 0,-1 0-1 0 0,1 0 0 0 0,0 0 0 0 0,0 0 1 0 0,0 0-68 0 0,-5-7 36 0 0,1 0 0 0 0,0 0 0 0 0,1-1 1 0 0,0 1-1 0 0,0-1 0 0 0,1 0 0 0 0,0 1 1 0 0,1-1-1 0 0,-1 0 0 0 0,2 0 0 0 0,-1 0 0 0 0,1 0 1 0 0,1 0-1 0 0,0 0 0 0 0,0 0 0 0 0,1 0 1 0 0,0 0-1 0 0,0 0 0 0 0,1 1 0 0 0,0-1 0 0 0,0 1 1 0 0,1 0-1 0 0,1 0 0 0 0,-1 0 0 0 0,6-6-36 0 0,5-8-91 0 0,1 0 0 0 0,0 1-1 0 0,2 1 1 0 0,1 1 0 0 0,0 0 0 0 0,1 2-1 0 0,1 0 1 0 0,4-1 91 0 0,-10 7-166 0 0,0 0 1 0 0,1 1-1 0 0,0 1 0 0 0,1 0 0 0 0,0 2 1 0 0,0 0-1 0 0,1 0 0 0 0,0 2 0 0 0,0 0 1 0 0,0 1-1 0 0,1 1 0 0 0,3 1 166 0 0,-18 4-26 0 0,0 1-1 0 0,0 1 1 0 0,0-1 0 0 0,-1 1-1 0 0,1-1 1 0 0,-1 1 0 0 0,0 0-1 0 0,0 0 1 0 0,0 0-1 0 0,0 1 1 0 0,-1-1 0 0 0,0 1-1 0 0,0-1 1 0 0,0 1-1 0 0,0 0 1 0 0,-1 0 0 0 0,0 0-1 0 0,0 0 1 0 0,0 0-1 0 0,0 0 1 0 0,-1 0 0 0 0,0 0-1 0 0,0 0 1 0 0,-1 0-1 0 0,1 0 1 0 0,-1 2 26 0 0,1 4 33 0 0,4 101 214 0 0,20 117 77 0 0,-24-231-430 0 0,0 0 0 0 0,0 1 0 0 0,-1-1 1 0 0,1 0-1 0 0,0 1 0 0 0,1-1 1 0 0,-1 0-1 0 0,0 1 0 0 0,0-1 1 0 0,1 0-1 0 0,-1 1 0 0 0,1-1 0 0 0,0 1 1 0 0,-1-1-1 0 0,1 1 0 0 0,0-1 1 0 0,0 1-1 0 0,0-1 0 0 0,0 1 1 0 0,0 0-1 0 0,0 0 0 0 0,0-1 0 0 0,0 1 1 0 0,1 0-1 0 0,-1 0 0 0 0,0 0 1 0 0,1 0-1 0 0,-1 0 0 0 0,1 1 1 0 0,-1-1-1 0 0,1 0 0 0 0,-1 1 0 0 0,1-1 1 0 0,-1 1-1 0 0,1-1 0 0 0,0 1 1 0 0,-1 0-1 0 0,1-1 0 0 0,0 1 1 0 0,-1 0-1 0 0,1 0 0 0 0,0 1 0 0 0,0-1 1 0 0,-1 0-1 0 0,1 0 0 0 0,-1 1 1 0 0,1-1-1 0 0,0 1 0 0 0,-1-1 0 0 0,1 1 1 0 0,-1 0-1 0 0,1 0 0 0 0,-1 0 1 0 0,1 0-1 0 0,-1 0 0 0 0,0 0 1 0 0,0 0-1 0 0,1 0 0 0 0,-1 0 0 0 0,0 1 1 0 0,0-1-1 0 0,0 0 0 0 0,0 1 1 0 0,0-1-1 0 0,-1 1 0 0 0,1-1 1 0 0,0 2 105 0 0,1-19-1438 0 0</inkml:trace>
  <inkml:trace contextRef="#ctx0" brushRef="#br0" timeOffset="-81727.281">10213 5638 1964 0 0,'-14'-66'8085'0'0,"35"80"-15062"0"0,-16-9 5553 0 0</inkml:trace>
  <inkml:trace contextRef="#ctx0" brushRef="#br0" timeOffset="-81074.618">10906 5995 860 0 0,'1'-3'96'0'0,"1"-1"-1"0"0,-1 1 1 0 0,0 0-1 0 0,0 0 1 0 0,-1 0-1 0 0,1-1 1 0 0,-1 1-1 0 0,0 0 1 0 0,1-1-1 0 0,-1 1 1 0 0,-1 0-1 0 0,1-1 1 0 0,0 1-1 0 0,-1 0 1 0 0,0 0-1 0 0,0-1 1 0 0,0 1-1 0 0,0 0 1 0 0,0 0-1 0 0,-1 0 1 0 0,1 0-1 0 0,-1 0 1 0 0,0 1-1 0 0,0-1 1 0 0,0 0-1 0 0,0 1 1 0 0,0-1-1 0 0,0 1 1 0 0,-1 0-1 0 0,0 0 1 0 0,1 0-1 0 0,-1 0 1 0 0,0 0-1 0 0,0 0 1 0 0,0 1-1 0 0,0 0 1 0 0,0-1-1 0 0,0 1 1 0 0,0 0-1 0 0,0 0 1 0 0,-4 0-96 0 0,-150-9 826 0 0,139 13-777 0 0,1 1 0 0 0,-1 0 1 0 0,1 1-1 0 0,1 1 0 0 0,-1 1 0 0 0,1 0 0 0 0,0 1 1 0 0,1 1-1 0 0,-1 0 0 0 0,2 1 0 0 0,0 1 1 0 0,0 0-1 0 0,1 1 0 0 0,0 1 0 0 0,1 0 0 0 0,0 0 1 0 0,1 1-1 0 0,1 1 0 0 0,0 0 0 0 0,1 0 1 0 0,1 1-1 0 0,0 0 0 0 0,-2 8-49 0 0,9-20 17 0 0,1 0 0 0 0,0 0 0 0 0,-1 0 0 0 0,2 0 0 0 0,-1 0 0 0 0,0 0 0 0 0,1 0 0 0 0,-1 0 0 0 0,1-1 0 0 0,0 1 0 0 0,1 0 0 0 0,-1 0 0 0 0,1 0 0 0 0,-1-1 0 0 0,1 1 0 0 0,0-1 0 0 0,0 1 0 0 0,1-1 0 0 0,-1 0 0 0 0,1 0 0 0 0,0 0-1 0 0,0 0 1 0 0,-1-1 0 0 0,2 1 0 0 0,-1-1 0 0 0,0 1 0 0 0,1-1 0 0 0,-1 0 0 0 0,1 0 0 0 0,-1-1 0 0 0,1 1 0 0 0,0-1 0 0 0,0 0 0 0 0,-1 0 0 0 0,1 0 0 0 0,0 0 0 0 0,0-1 0 0 0,0 0 0 0 0,0 1 0 0 0,0-1 0 0 0,0-1 0 0 0,0 1 0 0 0,0-1 0 0 0,0 1 0 0 0,2-2-17 0 0,10 2 7 0 0,0 0 0 0 0,0-1 0 0 0,-1-1 1 0 0,1-1-1 0 0,0 0 0 0 0,-1-1 0 0 0,0 0 0 0 0,0-2 0 0 0,0 0 0 0 0,-1 0 0 0 0,1-1 0 0 0,-2-1 1 0 0,1 0-1 0 0,-1-1 0 0 0,0-1 0 0 0,-1 0 0 0 0,0-1 0 0 0,-1 0 0 0 0,7-8-7 0 0,-7-40 1015 0 0,-11 58-957 0 0,0-7 57 0 0,6 11-55 0 0,128 135-1194 0 0,-23-74-3891 0 0,-90-56 3539 0 0</inkml:trace>
  <inkml:trace contextRef="#ctx0" brushRef="#br0" timeOffset="-80593.107">11189 5895 936 0 0,'8'28'671'0'0,"-2"0"0"0"0,-1 1 0 0 0,-1 0 0 0 0,-1 1 0 0 0,-2-1 0 0 0,0 0 0 0 0,-3 2-671 0 0,2-19 784 0 0,0-11-349 0 0,0-1-5 0 0,-3 5 501 0 0,6-33-848 0 0,2 0 1 0 0,1 0-1 0 0,2 0 1 0 0,0 1-1 0 0,2 0 1 0 0,1 1-1 0 0,0 0 1 0 0,3 0-1 0 0,0 1 0 0 0,11-14-83 0 0,-22 33-48 0 0,0 1-1 0 0,0-1 1 0 0,0 1-1 0 0,0 0 0 0 0,1 0 1 0 0,0 0-1 0 0,0 1 0 0 0,0-1 1 0 0,1 1-1 0 0,-1 0 0 0 0,1 0 1 0 0,0 0-1 0 0,0 1 1 0 0,0 0-1 0 0,1 0 0 0 0,-1 0 1 0 0,1 1-1 0 0,0-1 0 0 0,-1 2 1 0 0,7-2 48 0 0,-8 6-10 0 0,0 2 1 0 0,0-1 0 0 0,0 0 0 0 0,0 1 0 0 0,0 0-1 0 0,-1 0 1 0 0,0 0 0 0 0,0 0 0 0 0,-1 0-1 0 0,1 1 1 0 0,-1-1 0 0 0,0 1 0 0 0,-1 0-1 0 0,1 0 1 0 0,-1-1 0 0 0,0 1 0 0 0,-1 0-1 0 0,1 4 10 0 0,-1-9 3 0 0,7 113 13 0 0,16 52-127 0 0,-20-162-66 0 0,-1 0 0 0 0,1 0-1 0 0,-1-1 1 0 0,1 1 0 0 0,0-1 0 0 0,1 0-1 0 0,-1 1 1 0 0,0-2 0 0 0,1 1 0 0 0,0 0-1 0 0,0-1 1 0 0,-1 0 0 0 0,1 1 0 0 0,1-2-1 0 0,-1 1 1 0 0,0 0 0 0 0,0-1 0 0 0,1 0-1 0 0,-1 0 1 0 0,1 0 0 0 0,-1 0 0 0 0,1-1-1 0 0,-1 0 1 0 0,1 0 0 0 0,-1 0 0 0 0,3-1 177 0 0,9 1-1340 0 0</inkml:trace>
  <inkml:trace contextRef="#ctx0" brushRef="#br0" timeOffset="-80309.944">12005 5838 1236 0 0,'-10'0'237'0'0,"1"0"0"0"0,-1 1 0 0 0,1 1 0 0 0,0-1 0 0 0,0 1 0 0 0,-1 1 0 0 0,1 0 0 0 0,1 0 0 0 0,-1 1 0 0 0,0 0 0 0 0,1 0-1 0 0,0 1 1 0 0,0 0 0 0 0,0 1 0 0 0,1 0 0 0 0,-1 0 0 0 0,2 0 0 0 0,-1 1-237 0 0,-2 0 118 0 0,0 1 1 0 0,1-1-1 0 0,0 1 0 0 0,1 1 0 0 0,0 0 1 0 0,0 0-1 0 0,1 0 0 0 0,0 1 1 0 0,1-1-1 0 0,0 2 0 0 0,0-1 0 0 0,1 0 1 0 0,1 1-1 0 0,-1 0 0 0 0,2 0 0 0 0,-2 8-118 0 0,5-14 30 0 0,-1 0 0 0 0,1 0 1 0 0,0 1-1 0 0,0-1 0 0 0,1 0 0 0 0,-1 0 0 0 0,1 0 0 0 0,0 0 0 0 0,1-1 0 0 0,-1 1 0 0 0,1-1 0 0 0,0 1 0 0 0,0-1 0 0 0,0 0 0 0 0,0 0 1 0 0,1 0-1 0 0,0 0 0 0 0,0-1 0 0 0,0 1 0 0 0,0-1 0 0 0,1 0 0 0 0,-1-1 0 0 0,1 1 0 0 0,-1-1 0 0 0,1 0 0 0 0,0 0 0 0 0,0 0 0 0 0,0 0 1 0 0,0-1-1 0 0,1 0-30 0 0,162 19-1387 0 0,-32-52-2813 0 0,-117 21 3123 0 0</inkml:trace>
  <inkml:trace contextRef="#ctx0" brushRef="#br0" timeOffset="-79984.681">12316 6088 1404 0 0,'27'-7'409'0'0,"0"0"-1"0"0,-1-2 0 0 0,0-1 1 0 0,-1-1-1 0 0,0-1 1 0 0,0-1-1 0 0,-2-1 1 0 0,17-13-409 0 0,-38 26 40 0 0,0-1 1 0 0,1 1-1 0 0,-1 0 1 0 0,0-1-1 0 0,0 0 1 0 0,0 1-1 0 0,0-1 1 0 0,0 0-1 0 0,-1 0 1 0 0,1 0-1 0 0,0 0 1 0 0,-1-1-1 0 0,0 1 1 0 0,1 0-1 0 0,-1 0 1 0 0,0-1-1 0 0,0 1 1 0 0,0-1-1 0 0,-1 1 1 0 0,1-1-1 0 0,-1 0 1 0 0,1 1-1 0 0,-1-1 1 0 0,0 1-1 0 0,0-1 1 0 0,0 0-1 0 0,0 1 1 0 0,0-1-1 0 0,-1 1 1 0 0,1-1-1 0 0,-1 0 1 0 0,0 1-1 0 0,1-1 1 0 0,-1 1-1 0 0,0 0 1 0 0,-1-1-1 0 0,1 1 1 0 0,0 0-1 0 0,-1-1 1 0 0,1 1-1 0 0,-1 0 1 0 0,0 0-1 0 0,0 0 1 0 0,0 1-1 0 0,0-1 1 0 0,0 0-1 0 0,0 1 1 0 0,0-1-1 0 0,0 1 1 0 0,0 0-1 0 0,-1 0 1 0 0,1 0-1 0 0,-1 0 1 0 0,1 0-1 0 0,-1 0 1 0 0,1 0-1 0 0,-1 1 1 0 0,1 0-1 0 0,-3-1-40 0 0,-13-4 185 0 0,-1 1 0 0 0,0 1-1 0 0,0 0 1 0 0,0 2-1 0 0,0 0 1 0 0,0 1 0 0 0,-1 1-1 0 0,1 1 1 0 0,0 0 0 0 0,1 2-1 0 0,-1 0 1 0 0,0 1 0 0 0,1 1-1 0 0,-13 6-184 0 0,26-10 19 0 0,1 1-1 0 0,-1 0 1 0 0,1 0-1 0 0,0 0 1 0 0,0 0 0 0 0,0 1-1 0 0,0 0 1 0 0,1 0-1 0 0,-1 0 1 0 0,1 0-1 0 0,0 0 1 0 0,0 1-1 0 0,1-1 1 0 0,-1 1 0 0 0,1 0-1 0 0,0 0 1 0 0,0-1-1 0 0,1 2 1 0 0,-1-1-1 0 0,1 0 1 0 0,0 0-1 0 0,1 0 1 0 0,-1 0 0 0 0,1 1-1 0 0,0-1 1 0 0,0 0-1 0 0,1 0 1 0 0,-1 1-1 0 0,1-1 1 0 0,1 0-1 0 0,-1 0 1 0 0,1 0 0 0 0,-1 0-1 0 0,1 0 1 0 0,1 0-1 0 0,-1-1 1 0 0,1 1-1 0 0,0-1 1 0 0,0 1-1 0 0,0-1 1 0 0,0 0 0 0 0,1 0-1 0 0,0-1 1 0 0,-1 1-1 0 0,2-1 1 0 0,-1 1-1 0 0,0-1 1 0 0,2 0-19 0 0,10 9-213 0 0,1-1-1 0 0,0-1 1 0 0,1-1 0 0 0,0 0 0 0 0,1-2-1 0 0,0 0 1 0 0,0-1 0 0 0,0 0-1 0 0,0-2 1 0 0,3 0 213 0 0,196 16-6008 0 0,-201-19 4628 0 0</inkml:trace>
  <inkml:trace contextRef="#ctx0" brushRef="#br0" timeOffset="-26902.073">831 7763 860 0 0,'0'0'51'0'0,"0"0"34"0"0,0 0 19 0 0,0 0-40 0 0,0 0 83 0 0,0 0-58 0 0,0 0-1 0 0,0 0-7 0 0,0 0 70 0 0,0 0 57 0 0,0 0 15 0 0,43-2 1049 0 0,34-20-700 0 0,-75 22-543 0 0,0-1 1 0 0,0 0-1 0 0,0 1 0 0 0,0-1 0 0 0,0 0 0 0 0,0 0 0 0 0,-1 0 0 0 0,1 0 0 0 0,0-1 0 0 0,0 1 1 0 0,-1 0-1 0 0,1-1 0 0 0,-1 1 0 0 0,0-1 0 0 0,1 0 0 0 0,-1 1 0 0 0,0-1 0 0 0,0 0 1 0 0,0 0-1 0 0,0 0 0 0 0,0 0 0 0 0,0 0 0 0 0,-1 0 0 0 0,1 0 0 0 0,0 0 0 0 0,-1 0 0 0 0,0 0 1 0 0,0 0-1 0 0,1 0 0 0 0,-1 0 0 0 0,0 0 0 0 0,-1-1 0 0 0,1 1 0 0 0,0 0 0 0 0,-1 0 1 0 0,1 0-1 0 0,-1 0 0 0 0,0-1-29 0 0,-7-6 17 0 0,-1 1-1 0 0,0 0 1 0 0,0 1 0 0 0,-1 0 0 0 0,0 1 0 0 0,0-1 0 0 0,0 2-1 0 0,-1 0 1 0 0,0 0 0 0 0,0 1 0 0 0,0 0 0 0 0,0 1 0 0 0,-1 0-1 0 0,0 1 1 0 0,1 0 0 0 0,-1 1 0 0 0,0 0 0 0 0,0 1 0 0 0,0 0-1 0 0,1 1 1 0 0,-12 2-17 0 0,-11 1 82 0 0,0 1 0 0 0,0 1 0 0 0,1 2 0 0 0,0 1 0 0 0,1 2 1 0 0,0 1-1 0 0,0 2 0 0 0,1 1 0 0 0,1 1 0 0 0,1 2 0 0 0,0 0 0 0 0,1 2 0 0 0,-1 4-82 0 0,17-15 24 0 0,1 1 0 0 0,0 0 0 0 0,1 0 0 0 0,0 1 0 0 0,1 0 0 0 0,0 1 0 0 0,1 0 0 0 0,0 0 0 0 0,1 1 0 0 0,0 0 0 0 0,1 1-1 0 0,1-1 1 0 0,0 1 0 0 0,1 0 0 0 0,0 0 0 0 0,1 0 0 0 0,0 5-24 0 0,6-10-9 0 0,0 1 0 0 0,0 0 0 0 0,1-1 1 0 0,0 0-1 0 0,0 0 0 0 0,1 0 0 0 0,1 0 0 0 0,-1-1 0 0 0,1 0 0 0 0,1 0 0 0 0,-1 0 0 0 0,2-1 0 0 0,-1 0 0 0 0,1 0 0 0 0,-1-1 0 0 0,2 0 0 0 0,-1-1 0 0 0,1 1 0 0 0,0-2 0 0 0,0 1 0 0 0,0-1 1 0 0,1-1-1 0 0,-1 1 0 0 0,1-2 0 0 0,0 1 0 0 0,0-1 0 0 0,0-1 0 0 0,0 0 0 0 0,1 0 9 0 0,22 6-550 0 0,1-2-1 0 0,0 0 1 0 0,0-3 0 0 0,0-1-1 0 0,0-1 1 0 0,0-2 0 0 0,2-1 550 0 0,37-8-1550 0 0</inkml:trace>
  <inkml:trace contextRef="#ctx0" brushRef="#br0" timeOffset="-26028.08">1243 7880 1068 0 0,'-151'-15'1106'0'0,"120"17"-938"0"0,0 2 0 0 0,0 1 0 0 0,1 2 0 0 0,0 0 0 0 0,0 3 0 0 0,1 0 0 0 0,1 2 0 0 0,-1 0 0 0 0,-24 17-168 0 0,45-25 30 0 0,1 1 1 0 0,-1 1-1 0 0,1-1 1 0 0,0 1 0 0 0,0 0-1 0 0,0 1 1 0 0,1 0-1 0 0,0 0 1 0 0,1 0-1 0 0,-1 0 1 0 0,1 1 0 0 0,1 0-1 0 0,0 0 1 0 0,0 1-1 0 0,0-1 1 0 0,1 1-1 0 0,0-1 1 0 0,1 1 0 0 0,0 0-1 0 0,0 0 1 0 0,1 2-31 0 0,3-4 34 0 0,1-1 1 0 0,1 1-1 0 0,-1-1 1 0 0,1 0 0 0 0,0 0-1 0 0,0 0 1 0 0,1-1-1 0 0,0 0 1 0 0,0 1-1 0 0,0-2 1 0 0,0 1 0 0 0,1 0-1 0 0,0-1 1 0 0,0 0-1 0 0,0-1 1 0 0,0 1-1 0 0,1-1 1 0 0,-1-1-1 0 0,1 1 1 0 0,0-1 0 0 0,0 0-1 0 0,-1 0 1 0 0,2-1-1 0 0,-1 0 1 0 0,0 0-1 0 0,0-1 1 0 0,0 0 0 0 0,0 0-1 0 0,0-1 1 0 0,0 1-1 0 0,0-2 1 0 0,6 0-35 0 0,2 1 1 0 0,1 0 1 0 0,-1-1 0 0 0,0 0-1 0 0,0-1 1 0 0,0-1-1 0 0,0-1 1 0 0,-1 0 0 0 0,1 0-1 0 0,-1-1 1 0 0,-1-1-1 0 0,1-1 1 0 0,-1 0 0 0 0,0-1-1 0 0,-1 0 1 0 0,0 0-1 0 0,-1-2 1 0 0,0 1 0 0 0,5-7-2 0 0,-11 7 1 0 0,0 1 0 0 0,-1-1 1 0 0,-1 0-1 0 0,1 0 0 0 0,-1 0 1 0 0,-1 0-1 0 0,0-1 0 0 0,-1 1 1 0 0,0-1-1 0 0,0 1 0 0 0,-1-1 1 0 0,0 1-1 0 0,-2-8-1 0 0,2-6 262 0 0,0 23-239 0 0,0 1-14 0 0,4-7-163 0 0,158 251-51 0 0,-148-218 191 0 0,37 71 434 0 0,-26-122 1206 0 0,94-284-232 0 0,-37 100-1754 0 0,-76 206-4534 0 0,-6 7 4516 0 0,1 4-907 0 0</inkml:trace>
  <inkml:trace contextRef="#ctx0" brushRef="#br0" timeOffset="-25717.927">2223 7538 1016 0 0,'-18'5'184'0'0,"1"1"0"0"0,0 1 0 0 0,0 0 0 0 0,1 1 0 0 0,0 1 0 0 0,1 0 0 0 0,-1 2 0 0 0,2-1 0 0 0,0 2 0 0 0,0 0 0 0 0,1 1 0 0 0,0 0 0 0 0,1 0 0 0 0,1 2 0 0 0,0-1 0 0 0,1 2 0 0 0,1-1 0 0 0,0 1 0 0 0,1 0-1 0 0,0 1 1 0 0,2 0 0 0 0,0 0 0 0 0,1 1 0 0 0,1 0 0 0 0,0-1 0 0 0,1 1 0 0 0,1 1 0 0 0,1 15-184 0 0,3-21 24 0 0,1 1 1 0 0,1-1-1 0 0,0 0 0 0 0,0 0 0 0 0,1 0 0 0 0,1 0 0 0 0,1-1 1 0 0,-1 0-1 0 0,2 0 0 0 0,-1-1 0 0 0,2 0 0 0 0,0 0 0 0 0,0-1 1 0 0,1 0-1 0 0,0-1 0 0 0,4 3-24 0 0,-5-5-274 0 0,1-1 0 0 0,-1 0 0 0 0,1 0 0 0 0,0-1 0 0 0,0-1-1 0 0,0 0 1 0 0,1 0 0 0 0,0-1 0 0 0,0 0 0 0 0,-1-1 0 0 0,1 0 0 0 0,1-1 0 0 0,-1 0 0 0 0,2 0 274 0 0,17-1-1393 0 0</inkml:trace>
  <inkml:trace contextRef="#ctx0" brushRef="#br0" timeOffset="-25453.241">2877 7510 1088 0 0,'-114'151'2928'0'0,"16"150"-1772"0"0,66-236-3363 0 0,15-47 998 0 0</inkml:trace>
  <inkml:trace contextRef="#ctx0" brushRef="#br0" timeOffset="-25186.894">2370 7648 964 0 0,'56'-10'5370'0'0,"35"54"-5043"0"0,-77-36 139 0 0,328 220-306 0 0,-249-165-4893 0 0,-82-54 3311 0 0</inkml:trace>
  <inkml:trace contextRef="#ctx0" brushRef="#br0" timeOffset="-24924.442">3327 7900 1036 0 0,'-7'23'676'0'0,"-2"2"20"0"0,-4 0-192 0 0,-1-2 4 0 0,-2 2-208 0 0,-2 0-32 0 0,-3-3-32 0 0,1-4-4 0 0,1-1-24 0 0,3 0-328 0 0,0-6-64 0 0,0-7-396 0 0,5-4-616 0 0,11 0 4 0 0</inkml:trace>
  <inkml:trace contextRef="#ctx0" brushRef="#br0" timeOffset="-24682.068">3510 7540 1184 0 0,'3'3'492'0'0,"-1"2"-72"0"0,5 0 44 0 0,4 10-64 0 0,3 0-52 0 0,4 2-36 0 0,-2-1-40 0 0,5 1-32 0 0,4 0-288 0 0,0 1-144 0 0,-2-6-256 0 0,4-2-568 0 0,-4 0 24 0 0</inkml:trace>
  <inkml:trace contextRef="#ctx0" brushRef="#br0" timeOffset="-24495.59">4013 7480 1316 0 0,'4'16'3732'0'0,"-16"32"-3061"0"0,9-35-327 0 0,-26 143 899 0 0,-1 7-1405 0 0,0-58-2700 0 0,20-83 1538 0 0,-3-2 18 0 0</inkml:trace>
  <inkml:trace contextRef="#ctx0" brushRef="#br0" timeOffset="-24230.874">4509 7531 1360 0 0,'5'16'391'0'0,"-1"-1"-1"0"0,-1 1 1 0 0,0 0 0 0 0,-1 0 0 0 0,-1 0-1 0 0,-1 0 1 0 0,0 0 0 0 0,-1 1-1 0 0,0-1 1 0 0,-2-1 0 0 0,0 1-1 0 0,-3 11-390 0 0,-3-3 225 0 0,0 0 0 0 0,-2 0 0 0 0,-1 0 0 0 0,0-2-1 0 0,-2 1 1 0 0,0-2 0 0 0,-2 0 0 0 0,0 0 0 0 0,-2-2 0 0 0,0 0-1 0 0,-15 11-224 0 0,-114 91-773 0 0,-22-37-4218 0 0,126-73 3546 0 0</inkml:trace>
  <inkml:trace contextRef="#ctx0" brushRef="#br0" timeOffset="-20694.907">7053 7543 1392 0 0,'2'-1'91'0'0,"-1"1"-1"0"0,1-1 1 0 0,-1 0 0 0 0,0 0-1 0 0,1 0 1 0 0,-1 0 0 0 0,0 0-1 0 0,0 0 1 0 0,0 0 0 0 0,0 0-1 0 0,0 0 1 0 0,0-1 0 0 0,0 1-1 0 0,0 0 1 0 0,0-1 0 0 0,-1 1-1 0 0,1-1 1 0 0,0 1-1 0 0,-1-1 1 0 0,1 1 0 0 0,-1-1-1 0 0,0 1 1 0 0,1-1 0 0 0,-1 1-1 0 0,0-1 1 0 0,0 0 0 0 0,0 1-1 0 0,0-1 1 0 0,0 1 0 0 0,-1-1-1 0 0,1 0 1 0 0,0 1 0 0 0,-1-1-1 0 0,1 1 1 0 0,-1-1-1 0 0,0 0-90 0 0,-77-41 756 0 0,56 40-683 0 0,0 1 0 0 0,0 1 0 0 0,0 1-1 0 0,0 1 1 0 0,0 1 0 0 0,0 1 0 0 0,0 1 0 0 0,0 0-1 0 0,1 2 1 0 0,0 1 0 0 0,0 0 0 0 0,1 2 0 0 0,0 0 0 0 0,0 1-1 0 0,1 1 1 0 0,0 1 0 0 0,1 1 0 0 0,0 0 0 0 0,1 1-1 0 0,1 1 1 0 0,0 1 0 0 0,1 0 0 0 0,1 1 0 0 0,-2 4-73 0 0,13-17 26 0 0,0 0 1 0 0,0 0 0 0 0,0 0-1 0 0,1 1 1 0 0,0-1 0 0 0,0 1-1 0 0,0-1 1 0 0,0 1-1 0 0,1-1 1 0 0,-1 1 0 0 0,1 0-1 0 0,1 0 1 0 0,-1 0 0 0 0,0 0-1 0 0,1-1 1 0 0,0 1 0 0 0,1 0-1 0 0,-1 0 1 0 0,1 0-1 0 0,0 0 1 0 0,0 0 0 0 0,0-1-1 0 0,0 1 1 0 0,1 0 0 0 0,0-1-1 0 0,0 1 1 0 0,0-1 0 0 0,1 0-1 0 0,0 0 1 0 0,-1 0 0 0 0,1 0-1 0 0,1 0 1 0 0,-1 0-1 0 0,0-1 1 0 0,1 0 0 0 0,0 1-1 0 0,0-1 1 0 0,0-1 0 0 0,0 1-1 0 0,0-1 1 0 0,1 1 0 0 0,-1-1-1 0 0,1 0 1 0 0,-1-1-1 0 0,1 1 1 0 0,0-1 0 0 0,3 1-27 0 0,8 2 4 0 0,0-1-1 0 0,0 0 1 0 0,1-1 0 0 0,-1 0 0 0 0,1-2-1 0 0,0 0 1 0 0,-1 0 0 0 0,1-2 0 0 0,-1 0-1 0 0,1-1 1 0 0,-1-1 0 0 0,0 0 0 0 0,0-1-1 0 0,-1-1 1 0 0,0 0 0 0 0,1-2-4 0 0,-7 3-6 0 0,-1-1 1 0 0,0-1-1 0 0,-1 1 1 0 0,1-1-1 0 0,-1-1 1 0 0,-1 1-1 0 0,1-1 0 0 0,-1 0 1 0 0,-1-1-1 0 0,0 1 1 0 0,0-1-1 0 0,0 0 1 0 0,-1 0-1 0 0,-1-1 1 0 0,1 1-1 0 0,-2-1 1 0 0,1 0-1 0 0,-1 0 1 0 0,-1 0-1 0 0,0 0 1 0 0,0 0-1 0 0,-1 0 0 0 0,0-6 6 0 0,0 14 37 0 0,0 2-38 0 0,37 81 125 0 0,-21-61-792 0 0,1 1 0 0 0,1-2 0 0 0,0-1 0 0 0,2 0-1 0 0,0-1 1 0 0,0-1 0 0 0,2-1 0 0 0,22 12 668 0 0,-18-14-1302 0 0</inkml:trace>
  <inkml:trace contextRef="#ctx0" brushRef="#br0" timeOffset="-19732.828">7711 7460 1036 0 0,'5'-1'97'0'0,"-1"1"0"0"0,1 0 0 0 0,-1 1 0 0 0,1-1 0 0 0,-1 1 0 0 0,1 0 0 0 0,-1 0 0 0 0,1 0 0 0 0,-1 1 0 0 0,0-1 0 0 0,0 1 0 0 0,0 0 0 0 0,0 0 0 0 0,0 1 0 0 0,0-1 0 0 0,0 1-1 0 0,-1 0 1 0 0,1 0 0 0 0,-1 0 0 0 0,0 0 0 0 0,0 1 0 0 0,0-1 0 0 0,0 1 0 0 0,0 2-97 0 0,7 4 247 0 0,9 11-26 0 0,0 1 1 0 0,-2 2-1 0 0,-1-1 0 0 0,-1 2 1 0 0,-1 0-1 0 0,-1 1 1 0 0,-1 0-1 0 0,5 20-221 0 0,-5-22 2583 0 0,-10-42-414 0 0,1-33-1793 0 0,4 22-369 0 0,1 1 0 0 0,1 1 0 0 0,2-1-1 0 0,1 2 1 0 0,0 0 0 0 0,2 0 0 0 0,1 1 0 0 0,2 1 0 0 0,0 0-1 0 0,1 2 1 0 0,14-14-7 0 0,-30 33-19 0 0,1 1-1 0 0,-1 0 1 0 0,1-1-1 0 0,-1 1 1 0 0,1 0-1 0 0,0 1 1 0 0,0-1-1 0 0,0 0 1 0 0,0 1-1 0 0,0-1 1 0 0,0 1-1 0 0,0 0 1 0 0,0 0-1 0 0,0 0 1 0 0,1 1-1 0 0,-1-1 1 0 0,0 1-1 0 0,1 0 0 0 0,-1 0 1 0 0,0 0-1 0 0,1 0 1 0 0,-1 0-1 0 0,0 1 1 0 0,1-1-1 0 0,-1 1 1 0 0,0 0-1 0 0,0 0 1 0 0,1 1-1 0 0,-1-1 1 0 0,0 0-1 0 0,0 1 1 0 0,-1 0-1 0 0,1 0 1 0 0,0 0-1 0 0,0 0 1 0 0,-1 0-1 0 0,1 0 1 0 0,-1 1-1 0 0,0-1 1 0 0,0 1-1 0 0,0 0 1 0 0,0-1-1 0 0,0 1 1 0 0,-1 0-1 0 0,2 2 20 0 0,68 144-277 0 0,-48-46 1294 0 0,10-185-688 0 0,-22 60-331 0 0,1 0 1 0 0,1 0-1 0 0,0 2 0 0 0,2 0 1 0 0,1 0-1 0 0,0 2 0 0 0,1 0 1 0 0,1 0-1 0 0,1 2 0 0 0,0 0 1 0 0,1 2-1 0 0,4-2 2 0 0,57-13-281 0 0,-77 30 278 0 0,0 1 0 0 0,-1 0 0 0 0,0 0 0 0 0,1 0-1 0 0,-1 1 1 0 0,0-1 0 0 0,0 1 0 0 0,-1-1 0 0 0,1 1 0 0 0,0 0 0 0 0,-1 0 0 0 0,0 0 0 0 0,1 1 0 0 0,-1-1 0 0 0,-1 1 0 0 0,1-1 0 0 0,0 1 0 0 0,-1-1 0 0 0,0 1 0 0 0,0 0 0 0 0,0 0 0 0 0,0 0 3 0 0,9 185-304 0 0,-11-128-2856 0 0,1-59 1758 0 0,0 5-1500 0 0,0-6 1551 0 0</inkml:trace>
  <inkml:trace contextRef="#ctx0" brushRef="#br0" timeOffset="-18910.149">8913 7616 1160 0 0,'71'-28'1681'0'0,"-46"20"-1427"0"0,-1-1 1 0 0,0-1 0 0 0,0-1 0 0 0,-1-2 0 0 0,-1 0-1 0 0,0-1 1 0 0,-1-1 0 0 0,-1-1 0 0 0,15-15-255 0 0,-32 28-19 0 0,-1-1 0 0 0,0 1 0 0 0,0-1 0 0 0,0 0 0 0 0,-1 1 0 0 0,0-1 0 0 0,1 0 0 0 0,-1 0 0 0 0,0 0 0 0 0,-1 0 0 0 0,1 0 0 0 0,-1 0 0 0 0,0 0 1 0 0,0 0-1 0 0,0 0 0 0 0,0 0 0 0 0,-1 0 0 0 0,0 0 0 0 0,0 0 0 0 0,0 0 0 0 0,0 0 0 0 0,0 0 0 0 0,-1 0 0 0 0,0 1 0 0 0,0-1 0 0 0,0 1 0 0 0,0-1 0 0 0,0 1 0 0 0,-1 0 0 0 0,1-1 0 0 0,-1 1 0 0 0,0 1 1 0 0,0-1-1 0 0,0 0 0 0 0,0 1 0 0 0,-1 0 0 0 0,1-1 0 0 0,-1 1 0 0 0,1 0 0 0 0,-1 1 0 0 0,0-1 0 0 0,0 1 0 0 0,1 0 0 0 0,-1 0 0 0 0,0 0 0 0 0,0 0 0 0 0,0 1 0 0 0,0-1 0 0 0,0 1 0 0 0,-1 0 0 0 0,1 0 1 0 0,0 1-1 0 0,0-1 0 0 0,0 1 0 0 0,-1 0 19 0 0,-18-1 98 0 0,0 1 1 0 0,0 1-1 0 0,0 2 1 0 0,0 0-1 0 0,1 1 1 0 0,0 1 0 0 0,0 1-1 0 0,0 0 1 0 0,1 2-1 0 0,0 1 1 0 0,1 1-1 0 0,0 0 1 0 0,0 2 0 0 0,2 0-1 0 0,-1 1 1 0 0,2 1-1 0 0,-10 10-98 0 0,23-21 23 0 0,1-1-1 0 0,0 1 1 0 0,0 0-1 0 0,0 1 1 0 0,0-1-1 0 0,0 0 1 0 0,1 1-1 0 0,0-1 1 0 0,0 1-1 0 0,0 0 1 0 0,0 0-1 0 0,1 0 1 0 0,0 0-1 0 0,0 0 1 0 0,0 0-1 0 0,1 0 1 0 0,0 0-1 0 0,0 0 1 0 0,0 0-1 0 0,0 0 1 0 0,1 0-1 0 0,0 0 1 0 0,0 0-1 0 0,0 0 1 0 0,1 0-1 0 0,0 0 1 0 0,0 0-1 0 0,0-1 1 0 0,0 1-1 0 0,1-1 1 0 0,-1 1 0 0 0,1-1-1 0 0,0 0 1 0 0,1 0-1 0 0,-1 0 1 0 0,1-1-1 0 0,-1 1 1 0 0,1-1-1 0 0,0 0 1 0 0,1 0-1 0 0,-1 0 1 0 0,5 2-23 0 0,8 4-16 0 0,2-2 1 0 0,-1 1 0 0 0,1-2 0 0 0,0 0 0 0 0,1-2 0 0 0,-1 0-1 0 0,1-1 1 0 0,0-1 0 0 0,-1-1 0 0 0,1 0 0 0 0,0-2-1 0 0,8-1 16 0 0,-1 2-73 0 0,38-4-234 0 0,1-3 1 0 0,-1-3-1 0 0,0-2 1 0 0,-1-4-1 0 0,41-15 307 0 0,-88 26 23 0 0,-1 0-1 0 0,1 0 1 0 0,-1-2 0 0 0,-1 0-1 0 0,1 0 1 0 0,-1-2-1 0 0,0 0 1 0 0,-1-1-1 0 0,0 0 1 0 0,-1-1-1 0 0,0 0 1 0 0,0-1-1 0 0,-2-1 1 0 0,1 0-1 0 0,-2-1 1 0 0,1 0-1 0 0,-2 0 1 0 0,3-6-23 0 0,-11 19 24 0 0,0-1 0 0 0,1 0 0 0 0,-1 1 0 0 0,0-1 0 0 0,0 1 0 0 0,0-1 0 0 0,0 0 0 0 0,0 0 0 0 0,-1 0 0 0 0,1 0 0 0 0,-1 1 0 0 0,1-1 0 0 0,-1 0 0 0 0,1 0 0 0 0,-1 0 0 0 0,0 0 0 0 0,0 0 0 0 0,0 0 0 0 0,0 0 0 0 0,-1 0 0 0 0,1 0 0 0 0,0 0 0 0 0,-1 0 0 0 0,1 0 0 0 0,-1 0 0 0 0,0 1 0 0 0,0-1 0 0 0,1 0 0 0 0,-1 0 0 0 0,0 1 0 0 0,0-1 0 0 0,-1 0 0 0 0,1 1 0 0 0,0-1 0 0 0,-1 1 0 0 0,1 0 0 0 0,-1-1 0 0 0,1 1 0 0 0,-1 0 0 0 0,1 0 0 0 0,-1 0 0 0 0,0 0 0 0 0,0 0 0 0 0,1 0 0 0 0,-1 0 0 0 0,0 1 0 0 0,0-1 0 0 0,0 1 0 0 0,0 0 0 0 0,0-1 0 0 0,0 1 0 0 0,0 0 0 0 0,0 0 0 0 0,0 0 0 0 0,0 0 0 0 0,0 0 0 0 0,0 1 0 0 0,0-1 0 0 0,1 0 0 0 0,-1 1 0 0 0,0 0 0 0 0,0-1 0 0 0,0 1 0 0 0,0 1-24 0 0,-15 4 13 0 0,1 0 0 0 0,1 2 0 0 0,-1 0 0 0 0,1 1 0 0 0,1 0 0 0 0,0 1 0 0 0,0 1 0 0 0,1 0 0 0 0,0 1 0 0 0,1 1 0 0 0,0 0-1 0 0,1 0 1 0 0,1 1 0 0 0,0 0 0 0 0,0 1 0 0 0,-5 13-13 0 0,16-25 12 0 0,0-1 0 0 0,0 1-1 0 0,0-1 1 0 0,1 1 0 0 0,-1-1-1 0 0,1 0 1 0 0,-1 1 0 0 0,1-1-1 0 0,0 0 1 0 0,0 0 0 0 0,0 0-1 0 0,0 0 1 0 0,0-1 0 0 0,0 1-1 0 0,1 0 1 0 0,-1-1 0 0 0,1 0-1 0 0,-1 1 1 0 0,1-1 0 0 0,-1 0-1 0 0,1 0 1 0 0,-1-1 0 0 0,1 1-1 0 0,0-1 1 0 0,0 1 0 0 0,-1-1-1 0 0,1 0 1 0 0,0 0 0 0 0,0 0-1 0 0,-1 0 1 0 0,1 0 0 0 0,0-1-1 0 0,0 1 1 0 0,-1-1 0 0 0,1 0-1 0 0,0 0-11 0 0,10 0-8 0 0,1-1 0 0 0,-1-1 0 0 0,0 0-1 0 0,0 0 1 0 0,-1-2 0 0 0,1 1 0 0 0,-1-2-1 0 0,0 0 1 0 0,0 0 0 0 0,0-1 0 0 0,-1-1-1 0 0,0 1 1 0 0,-1-2 0 0 0,6-4 8 0 0,-16 12 7 0 0,0-1-1 0 0,0 1 1 0 0,0 0-1 0 0,0 0 1 0 0,0 0 0 0 0,0 0-1 0 0,0 0 1 0 0,0 0 0 0 0,0 0-1 0 0,0 0 1 0 0,0 0-1 0 0,-1 0 1 0 0,1 0 0 0 0,0 0-1 0 0,-1 0 1 0 0,1 0 0 0 0,-1 0-1 0 0,1 1 1 0 0,-1-1-1 0 0,1 0 1 0 0,-1 0 0 0 0,0 0-1 0 0,0 0 1 0 0,1 1-1 0 0,-1-1 1 0 0,0 0 0 0 0,0 1-1 0 0,0-1 1 0 0,1 1 0 0 0,-1-1-1 0 0,0 1 1 0 0,0-1-1 0 0,0 1 1 0 0,0 0 0 0 0,0-1-1 0 0,0 1 1 0 0,0 0 0 0 0,0 0-1 0 0,0-1 1 0 0,0 1-1 0 0,0 0 1 0 0,0 0 0 0 0,0 0-1 0 0,0 1 1 0 0,-1-1-1 0 0,1 0 1 0 0,0 0 0 0 0,0 0-1 0 0,0 1 1 0 0,1-1 0 0 0,-1 1-1 0 0,0-1 1 0 0,0 1-1 0 0,0-1 1 0 0,0 1 0 0 0,0-1-1 0 0,0 1 1 0 0,0 0-1 0 0,1-1 1 0 0,-1 1 0 0 0,0 0-1 0 0,1 0 1 0 0,-1-1 0 0 0,0 1-1 0 0,1 0 1 0 0,-1 0-1 0 0,1 0 1 0 0,-1 1-7 0 0,0-1-21 0 0,-1 0 0 0 0,0 0 0 0 0,1 1 0 0 0,0-1 0 0 0,-1 0 0 0 0,1 1 0 0 0,0-1 0 0 0,-1 1 0 0 0,1 0 0 0 0,0-1 0 0 0,0 1 0 0 0,1 0 0 0 0,-1 0 0 0 0,0 0 0 0 0,0-1 0 0 0,1 1 0 0 0,-1 0 0 0 0,1 0 0 0 0,0 0 0 0 0,-1 0 0 0 0,1 0 0 0 0,0 0 0 0 0,0 0-1 0 0,1 0 1 0 0,-1 0 0 0 0,0 0 0 0 0,0 0 0 0 0,1 0 0 0 0,-1 0 0 0 0,1 0 0 0 0,0 0 0 0 0,0-1 0 0 0,-1 1 0 0 0,1 0 0 0 0,0 0 0 0 0,1-1 0 0 0,-1 1 0 0 0,0-1 0 0 0,0 1 0 0 0,1-1 0 0 0,-1 1 0 0 0,1-1 0 0 0,-1 0 0 0 0,1 0 0 0 0,-1 0 0 0 0,1 0 0 0 0,0 0 0 0 0,0 0 0 0 0,-1 0 0 0 0,1 0 0 0 0,0-1 0 0 0,2 1 21 0 0,104 25-3959 0 0,-89-26 2687 0 0</inkml:trace>
  <inkml:trace contextRef="#ctx0" brushRef="#br0" timeOffset="-18630.642">10211 7230 1292 0 0,'2'10'232'0'0,"0"0"0"0"0,1 1 0 0 0,0-1-1 0 0,1 0 1 0 0,0-1 0 0 0,1 1 0 0 0,0-1 0 0 0,0 1 0 0 0,1-2 0 0 0,0 1-1 0 0,1-1 1 0 0,0 0 0 0 0,7 7-232 0 0,37 56 852 0 0,-48-65-794 0 0,0-1-1 0 0,-1 1 1 0 0,0 0-1 0 0,0 0 1 0 0,0 0-1 0 0,-1 0 1 0 0,0 0-1 0 0,0 0 1 0 0,0 0-1 0 0,-1 0 1 0 0,0 0-1 0 0,0 1 1 0 0,-1-1-1 0 0,0 0 1 0 0,0 0-1 0 0,0 0 1 0 0,-1 0-1 0 0,0 0 1 0 0,0 0-1 0 0,0-1 1 0 0,-1 1-1 0 0,0-1 1 0 0,0 1-1 0 0,0-1 1 0 0,0 0-1 0 0,-1 0 1 0 0,0 0-1 0 0,0-1 1 0 0,-1 1-1 0 0,1-1 1 0 0,-1 0-1 0 0,0 0 0 0 0,0-1 1 0 0,0 0-1 0 0,0 1 1 0 0,-1-2-1 0 0,0 1 1 0 0,1-1-1 0 0,-1 1 1 0 0,0-2-1 0 0,-2 1-57 0 0,-167 38-994 0 0,96-71-2660 0 0,61 14 2319 0 0</inkml:trace>
  <inkml:trace contextRef="#ctx0" brushRef="#br0" timeOffset="-18198.452">10538 7315 1060 0 0,'-51'36'5712'0'0,"43"-26"-5607"0"0,0 0 0 0 0,1 0 0 0 0,0 0 0 0 0,1 1 1 0 0,0 0-1 0 0,1 0 0 0 0,0 1 0 0 0,1-1 1 0 0,0 1-1 0 0,1 0 0 0 0,0 0 0 0 0,1 0 1 0 0,0 1-1 0 0,0 7-105 0 0,3-15 2 0 0,-1 1 0 0 0,1-1 1 0 0,0 0-1 0 0,1 1 1 0 0,-1-1-1 0 0,1 0 0 0 0,0 0 1 0 0,1 0-1 0 0,-1 0 0 0 0,1 0 1 0 0,0-1-1 0 0,0 1 0 0 0,0-1 1 0 0,0 0-1 0 0,1 0 0 0 0,0 0 1 0 0,0 0-1 0 0,0 0 1 0 0,0-1-1 0 0,1 0 0 0 0,-1 0 1 0 0,1 0-1 0 0,0-1 0 0 0,0 1 1 0 0,0-1-1 0 0,0 0 0 0 0,0 0 1 0 0,0-1-1 0 0,1 0 0 0 0,-1 0 1 0 0,1 0-1 0 0,-1 0-2 0 0,7 1-10 0 0,0 0-1 0 0,0-1 1 0 0,0 0-1 0 0,0-1 1 0 0,1 0-1 0 0,-1-1 1 0 0,0 0-1 0 0,0-1 1 0 0,-1-1-1 0 0,1 0 1 0 0,0 0-1 0 0,-1-1 1 0 0,0 0-1 0 0,4-3 11 0 0,-5 1 3 0 0,0-1-1 0 0,-1 1 0 0 0,0-2 0 0 0,0 1 0 0 0,-1-1 0 0 0,0-1 0 0 0,0 1 0 0 0,-1-1 0 0 0,0-1 1 0 0,0 1-1 0 0,-1-1 0 0 0,-1 0 0 0 0,0-1 0 0 0,0 1 0 0 0,-1-1 0 0 0,0 0 0 0 0,-1 0 0 0 0,0-1 1 0 0,-1 1-1 0 0,0-1 0 0 0,0-1-2 0 0,4-101 2622 0 0,-6 113-2515 0 0,0 1-24 0 0,7 6 113 0 0,87 224-3085 0 0,-83-171-2538 0 0,-11-49 4105 0 0</inkml:trace>
  <inkml:trace contextRef="#ctx0" brushRef="#br0" timeOffset="-17844.597">11262 7390 968 0 0,'47'131'2212'0'0,"-34"-40"2301"0"0,-13-90-3885 0 0,0-1-10 0 0,-17-1 1239 0 0,14-15-1968 0 0,1 0-1 0 0,1-1 0 0 0,0 1 1 0 0,1-1-1 0 0,1 1 0 0 0,0 0 1 0 0,1-1-1 0 0,1 1 0 0 0,1 0 0 0 0,0 0 1 0 0,1 0-1 0 0,1 1 0 0 0,0 0 1 0 0,1 0-1 0 0,0 0 0 0 0,2 1 1 0 0,-1 0-1 0 0,2 1 0 0 0,0-1 1 0 0,7-5 111 0 0,42-77-5332 0 0,-53 85 4109 0 0</inkml:trace>
  <inkml:trace contextRef="#ctx0" brushRef="#br0" timeOffset="-17535.109">11560 7455 1648 0 0,'22'-7'428'0'0,"0"-1"0"0"0,-1-2 0 0 0,0 1 1 0 0,-1-2-1 0 0,0-1 0 0 0,-1-1 0 0 0,0 0 0 0 0,-1-1 0 0 0,0-1 0 0 0,12-15-428 0 0,-29 30 27 0 0,0-1 0 0 0,0 1 0 0 0,0-1 0 0 0,-1 1 0 0 0,1-1 0 0 0,0 0 0 0 0,-1 1 0 0 0,1-1 0 0 0,0 0-1 0 0,-1 0 1 0 0,1 1 0 0 0,-1-1 0 0 0,1 0 0 0 0,-1 0 0 0 0,1 0 0 0 0,-1 0 0 0 0,0 0 0 0 0,1 0 0 0 0,-1 0 0 0 0,0 0 0 0 0,0 1 0 0 0,0-1-1 0 0,0 0 1 0 0,0 0 0 0 0,0 0 0 0 0,0 0 0 0 0,0 0 0 0 0,0 0 0 0 0,0 0 0 0 0,0 0 0 0 0,-1 0 0 0 0,1 0 0 0 0,0 0 0 0 0,-1 0 0 0 0,1 0 0 0 0,0 0-1 0 0,-1 1 1 0 0,0-1 0 0 0,1 0 0 0 0,-1 0 0 0 0,1 0 0 0 0,-1 1 0 0 0,0-1 0 0 0,1 0 0 0 0,-1 1 0 0 0,0-1 0 0 0,0 1 0 0 0,0-1 0 0 0,1 1-1 0 0,-1-1 1 0 0,0 1 0 0 0,0 0 0 0 0,0-1 0 0 0,0 1 0 0 0,0 0 0 0 0,0 0 0 0 0,0-1 0 0 0,0 1 0 0 0,0 0 0 0 0,0 0 0 0 0,0 0-27 0 0,-70 3 599 0 0,-105 75 297 0 0,168-74-896 0 0,1 1 0 0 0,0 0 0 0 0,0 1 0 0 0,0-1 0 0 0,1 1 0 0 0,0 1 0 0 0,0-1 0 0 0,0 1 0 0 0,1 0 0 0 0,0 0 0 0 0,0 0 0 0 0,1 1 1 0 0,0 0-1 0 0,0 0 0 0 0,1 0 0 0 0,0 0 0 0 0,0 1 0 0 0,1-1 0 0 0,0 1 0 0 0,0-1 0 0 0,1 8 0 0 0,4-9-210 0 0,0 0-1 0 0,0-1 0 0 0,1 1 1 0 0,0-1-1 0 0,0 0 1 0 0,1 0-1 0 0,-1 0 0 0 0,2 0 1 0 0,-1-1-1 0 0,0 0 0 0 0,1 0 1 0 0,0 0-1 0 0,0-1 1 0 0,0 0-1 0 0,1 0 0 0 0,0 0 1 0 0,-1-1-1 0 0,1 0 1 0 0,0-1-1 0 0,0 1 0 0 0,1-1 1 0 0,-1-1-1 0 0,0 1 1 0 0,1-1-1 0 0,-1-1 0 0 0,1 1 211 0 0,30 4-1360 0 0</inkml:trace>
  <inkml:trace contextRef="#ctx0" brushRef="#br0" timeOffset="-16911.838">10303 7230 1564 0 0,'-11'9'4114'0'0,"-50"47"-2948"0"0,2 3 1 0 0,3 3-1 0 0,-37 54-1166 0 0,79-98 113 0 0,-27 33-22 0 0,-223 245-6986 0 0,230-268 5573 0 0</inkml:trace>
  <inkml:trace contextRef="#ctx0" brushRef="#br0" timeOffset="-21940.803">5220 7635 1240 0 0,'59'-73'4266'0'0,"-67"124"-3381"0"0,-25 157-97 0 0,33-201-777 0 0,0 0-1 0 0,1 0 1 0 0,0 0 0 0 0,0 0-1 0 0,0 0 1 0 0,1 0-1 0 0,0-1 1 0 0,0 1 0 0 0,1 0-1 0 0,0-1 1 0 0,0 0 0 0 0,1 0-1 0 0,-1 0 1 0 0,1 0 0 0 0,1 0-1 0 0,-1-1 1 0 0,1 0-1 0 0,0 1 1 0 0,0-2 0 0 0,0 1-1 0 0,1-1 1 0 0,0 0 0 0 0,0 0-1 0 0,0 0 1 0 0,0-1-1 0 0,0 0 1 0 0,1 0 0 0 0,2 0-11 0 0,-3-1-181 0 0,1 0 0 0 0,-1 0 0 0 0,0-1 1 0 0,0 0-1 0 0,0-1 0 0 0,1 1 0 0 0,-1-1 0 0 0,0 0 1 0 0,0-1-1 0 0,1 1 0 0 0,-1-1 0 0 0,0-1 1 0 0,0 1-1 0 0,0-1 0 0 0,0 0 0 0 0,0 0 0 0 0,0-1 1 0 0,0 1-1 0 0,-1-2 0 0 0,2 0 181 0 0,11-17-861 0 0</inkml:trace>
  <inkml:trace contextRef="#ctx0" brushRef="#br0" timeOffset="-21658.188">5348 7378 2224 0 0,'-4'-15'2173'0'0,"-4"-9"380"0"0,16 35-4805 0 0,-5-6 1580 0 0,-2 1 34 0 0</inkml:trace>
  <inkml:trace contextRef="#ctx0" brushRef="#br0" timeOffset="-21286.539">5526 7860 1688 0 0,'82'-65'3526'0'0,"9"-70"-2515"0"0,-74 106-671 0 0,96-180 620 0 0,-88 268-960 0 0,146 140 24 0 0,-166-195 45 0 0,-1 1 0 0 0,0 0 0 0 0,0 0 0 0 0,0 0 1 0 0,-1 0-1 0 0,0 0 0 0 0,0 1 0 0 0,0-1 0 0 0,0 1 0 0 0,-1 0 1 0 0,0 0-1 0 0,0 0 0 0 0,-1 0 0 0 0,0 0 0 0 0,0 0 0 0 0,0 1 1 0 0,-1-1-1 0 0,0 0 0 0 0,0 0 0 0 0,-1 7-69 0 0,-7-1-37 0 0,-1 0 1 0 0,0-1-1 0 0,-1 0 0 0 0,0 0 0 0 0,-1-1 0 0 0,0 0 0 0 0,0-1 1 0 0,-1 0-1 0 0,-1-1 0 0 0,1 0 0 0 0,-1-1 0 0 0,-1 0 0 0 0,1-1 1 0 0,-1-1-1 0 0,0 0 0 0 0,0-1 0 0 0,-1-1 0 0 0,1 0 1 0 0,-1 0-1 0 0,1-2 0 0 0,-1 0 0 0 0,-5-1 37 0 0,17 1-180 0 0,0-2 0 0 0,-1 1 0 0 0,1 0-1 0 0,0-1 1 0 0,0 1 0 0 0,-1-1 0 0 0,1 0 0 0 0,0 0 0 0 0,0-1 0 0 0,0 1-1 0 0,0 0 1 0 0,0-1 0 0 0,1 0 0 0 0,-1 0 0 0 0,0 0 0 0 0,1 0-1 0 0,-1 0 1 0 0,1 0 0 0 0,0-1 0 0 0,0 1 0 0 0,0-1 0 0 0,0 1 0 0 0,0-1-1 0 0,0 0 1 0 0,1 0 0 0 0,-1 0 0 0 0,1 0 0 0 0,0 0 0 0 0,0 0 180 0 0,0-12-1354 0 0</inkml:trace>
  <inkml:trace contextRef="#ctx0" brushRef="#br0" timeOffset="-14333.31">12961 7363 888 0 0,'2'0'48'0'0,"-1"0"-1"0"0,0-1 1 0 0,0 1-1 0 0,1-1 1 0 0,-1 1-1 0 0,0-1 1 0 0,0 1-1 0 0,0-1 0 0 0,0 0 1 0 0,0 0-1 0 0,0 1 1 0 0,0-1-1 0 0,0 0 1 0 0,0 0-1 0 0,0 0 1 0 0,0 0-1 0 0,0 0 1 0 0,0 0-1 0 0,-1 0 1 0 0,1 0-1 0 0,-1-1 1 0 0,1 1-1 0 0,-1 0 1 0 0,1 0-1 0 0,-1 0 1 0 0,1-1-1 0 0,-1 1 1 0 0,0 0-1 0 0,0-1 1 0 0,0 1-1 0 0,0 0 1 0 0,0 0-1 0 0,0-1 1 0 0,0 1-1 0 0,0 0 1 0 0,0-1-1 0 0,-1 1 1 0 0,1 0-1 0 0,0 0 1 0 0,-1-1-1 0 0,1 1 1 0 0,-1 0-1 0 0,0 0 1 0 0,1 0-1 0 0,-1 0 1 0 0,0 0-1 0 0,1 0 1 0 0,-1 0-1 0 0,0 0 1 0 0,0 0-1 0 0,0 0 0 0 0,0 0 1 0 0,0 0-48 0 0,-13-3 42 0 0,-1 1 0 0 0,1 1 1 0 0,-1 0-1 0 0,1 1 0 0 0,-1 0 0 0 0,0 1 0 0 0,1 1 1 0 0,-1 0-1 0 0,1 1 0 0 0,-1 1 0 0 0,1 0 0 0 0,0 1 1 0 0,0 0-1 0 0,0 1 0 0 0,1 1 0 0 0,-1 0 0 0 0,1 2-42 0 0,2-4 50 0 0,0 1-1 0 0,1 1 0 0 0,-1 0 0 0 0,1 0 1 0 0,1 1-1 0 0,-1 0 0 0 0,1 1 0 0 0,0 0 1 0 0,1 0-1 0 0,0 1 0 0 0,0 0 0 0 0,1 1 1 0 0,0 0-1 0 0,1 0 0 0 0,-4 7-49 0 0,11-13 29 0 0,0-1 0 0 0,0 1-1 0 0,1 0 1 0 0,-1-1 0 0 0,1 1 0 0 0,0-1 0 0 0,0 1-1 0 0,0-1 1 0 0,0 0 0 0 0,0 0 0 0 0,1 0 0 0 0,0 0-1 0 0,-1 0 1 0 0,1-1 0 0 0,0 1 0 0 0,0-1 0 0 0,0 0-1 0 0,1 0 1 0 0,-1 0 0 0 0,1 0 0 0 0,-1 0 0 0 0,1-1-1 0 0,-1 0 1 0 0,1 1 0 0 0,0-1 0 0 0,0-1 0 0 0,1 1-29 0 0,30 8 20 0 0,1-1 1 0 0,1-2 0 0 0,-1-1-1 0 0,1-2 1 0 0,0-2 0 0 0,25-2-21 0 0,-39 1-145 0 0,159-29-488 0 0,-119-3-242 0 0,-63 31 615 0 0,-15-16-112 0 0,-107-2 404 0 0,108 17 41 0 0,0 1 0 0 0,0 1 0 0 0,0-1 0 0 0,-1 2 0 0 0,1 0-1 0 0,0 1 1 0 0,0 1 0 0 0,0 0 0 0 0,1 0 0 0 0,-1 2 0 0 0,-2 0-73 0 0,83-5 175 0 0,13-16-455 0 0,-1-4 0 0 0,-1-3 0 0 0,-1-4-1 0 0,36-19 281 0 0,-104 43 4 0 0,1-1 0 0 0,-1 0-1 0 0,0-1 1 0 0,-1 1 0 0 0,1-2-1 0 0,-1 1 1 0 0,0-1-1 0 0,0-1 1 0 0,-1 1 0 0 0,1-1-1 0 0,-2-1 1 0 0,1 1 0 0 0,-1-1-1 0 0,0 0 1 0 0,-1-1 0 0 0,1 1-1 0 0,-2-1 1 0 0,1 0 0 0 0,-1 0-1 0 0,-1-1 1 0 0,0 1 0 0 0,0-1-1 0 0,-1 0 1 0 0,0 1 0 0 0,-1-1-1 0 0,0 0 1 0 0,0 0-1 0 0,-1 0 1 0 0,0 0 0 0 0,-1 0-1 0 0,0 0 1 0 0,-1 0 0 0 0,0 0-1 0 0,0 0 1 0 0,-1 1 0 0 0,-3-7-4 0 0,-1 2 281 0 0,0 0 0 0 0,-1 1 0 0 0,0 0-1 0 0,-1 0 1 0 0,-1 1 0 0 0,0 0 0 0 0,0 1 0 0 0,-1 0 0 0 0,-1 1 0 0 0,0 0 0 0 0,0 1 0 0 0,-1 0 0 0 0,0 1 0 0 0,0 0 0 0 0,-14-5-281 0 0,24 13 46 0 0,-1 1-1 0 0,1 0 1 0 0,0 0 0 0 0,0 0 0 0 0,0 0-1 0 0,-1 0 1 0 0,1 1 0 0 0,1-1-1 0 0,-1 1 1 0 0,0 0 0 0 0,0 0 0 0 0,1 0-1 0 0,-1 0 1 0 0,1 0 0 0 0,-1 1-1 0 0,1-1 1 0 0,0 1 0 0 0,0-1-1 0 0,0 1 1 0 0,0 0 0 0 0,1 0 0 0 0,-1 0-1 0 0,1 0 1 0 0,0 0 0 0 0,-1 0-1 0 0,1 0 1 0 0,1 1 0 0 0,-1-1-1 0 0,0 2-45 0 0,-4 28 59 0 0,1 1 0 0 0,2-1 0 0 0,1 1 0 0 0,1 0 0 0 0,3 0 0 0 0,0-1 0 0 0,2 1 0 0 0,2-1 0 0 0,0 0 0 0 0,3-1 0 0 0,1 0 0 0 0,1 0 0 0 0,1-1 0 0 0,15 23-59 0 0,1 18 86 0 0,-16-38-224 0 0,45 132-772 0 0,-43-50-2667 0 0,-15-74 903 0 0,0-26 1208 0 0</inkml:trace>
  <inkml:trace contextRef="#ctx0" brushRef="#br0" timeOffset="-13867.091">14361 7015 1132 0 0,'9'-29'4163'0'0,"-9"53"-2471"0"0,2 23-1484 0 0,2 0 1 0 0,3 0-1 0 0,1 0 0 0 0,2-1 0 0 0,12 30-208 0 0,17 59-654 0 0,-23-46-4030 0 0,-16-87 3350 0 0</inkml:trace>
  <inkml:trace contextRef="#ctx0" brushRef="#br0" timeOffset="-13586.335">14003 7246 904 0 0,'-5'-3'744'0'0,"0"1"-96"0"0,-1 2-100 0 0,6-3-124 0 0,0 3-104 0 0,4 0-52 0 0,1-2-20 0 0,16-1 28 0 0,8-2 8 0 0,5 2-32 0 0,8-2-168 0 0,3 0-124 0 0,-4-4-164 0 0,5 6 8 0 0,0-4-212 0 0,-1 2-196 0 0,-1-1-372 0 0,-3-1-252 0 0</inkml:trace>
  <inkml:trace contextRef="#ctx0" brushRef="#br0" timeOffset="-12701.968">14768 7040 948 0 0,'-39'-92'5791'0'0,"31"47"-3841"0"0,8 43-1952 0 0,0 2 54 0 0,0 0-10 0 0,0 0-14 0 0,0 0 7 0 0,-10-14-142 0 0,10 121-201 0 0,-2-14 329 0 0,5 1-1 0 0,3-1 1 0 0,5 0 0 0 0,11 36-21 0 0,-13-66 176 0 0,3-86-225 0 0,55-230-929 0 0,-67 254 967 0 0,0 0 1 0 0,0 0-1 0 0,0 0 1 0 0,0 0-1 0 0,0 0 1 0 0,0 0 0 0 0,0 0-1 0 0,1 0 1 0 0,-1-1-1 0 0,0 1 1 0 0,1 0-1 0 0,-1 0 1 0 0,1 0-1 0 0,-1 0 1 0 0,1 0-1 0 0,-1-1 1 0 0,1 1 0 0 0,-1 0-1 0 0,1 0 1 0 0,0-1-1 0 0,-1 1 1 0 0,1-1-1 0 0,0 1 1 0 0,0 0-1 0 0,0-1 1 0 0,-1 1-1 0 0,1-1 1 0 0,0 0 0 0 0,0 1-1 0 0,0-1 1 0 0,0 0-1 0 0,0 1 1 0 0,0-1-1 0 0,0 0 1 0 0,0 0-1 0 0,0 0 1 0 0,0 0-1 0 0,-1 0 1 0 0,1 0 0 0 0,0 0-1 0 0,0 0 1 0 0,0 0-1 0 0,0-1 1 0 0,0 1-1 0 0,0 0 1 0 0,0-1-1 0 0,0 1 1 0 0,0 0-1 0 0,0-1 1 0 0,-1 1 0 0 0,1-1-1 0 0,0 1 1 0 0,0-1-1 0 0,-1 0 1 0 0,1 1-1 0 0,0-1 1 0 0,-1 0-1 0 0,1 1 1 0 0,0-1 0 0 0,-1 0-1 0 0,1 0 1 0 0,-1 0-1 0 0,1 1 1 0 0,-1-1-1 0 0,0 0 1 0 0,1 0-1 0 0,-1 0 1 0 0,0 0 10 0 0,19 26 67 0 0,-5-14-71 0 0,1-1 0 0 0,1 0-1 0 0,0-1 1 0 0,0-1 0 0 0,1 0 0 0 0,-1-1 0 0 0,2-1 0 0 0,-1 0 0 0 0,1-2 0 0 0,0 0 0 0 0,0-1 0 0 0,0 0 0 0 0,0-2 0 0 0,0 0 0 0 0,1-1 0 0 0,-1-1-1 0 0,14-3 5 0 0,-29 4 10 0 0,12 0-2 0 0,-1-1 0 0 0,1 0 0 0 0,0-1 0 0 0,-1-1 0 0 0,1 0 0 0 0,-1-1 0 0 0,0-1 0 0 0,0 0 0 0 0,-1-1 0 0 0,1 0 0 0 0,-1-1 0 0 0,-1 0 0 0 0,1-2 0 0 0,-1 1 0 0 0,-1-1 0 0 0,11-11-8 0 0,-20 19-4 0 0,-1 0-1 0 0,0-1 0 0 0,0 1 1 0 0,0-1-1 0 0,0 0 0 0 0,0 1 1 0 0,0-1-1 0 0,0 0 0 0 0,0 1 1 0 0,0-1-1 0 0,-1 0 0 0 0,1 0 1 0 0,-1 0-1 0 0,1 1 1 0 0,-1-1-1 0 0,0 0 0 0 0,0 0 1 0 0,0 0-1 0 0,0 0 0 0 0,0 0 1 0 0,0 0-1 0 0,0 0 0 0 0,-1 0 1 0 0,1 1-1 0 0,-1-1 0 0 0,1 0 1 0 0,-1 0-1 0 0,0 0 0 0 0,0 1 1 0 0,0-1-1 0 0,0 0 0 0 0,0 1 1 0 0,0-1-1 0 0,0 1 0 0 0,0-1 1 0 0,-1 1-1 0 0,1 0 1 0 0,0-1-1 0 0,-1 1 0 0 0,0 0 1 0 0,1 0-1 0 0,-1 0 0 0 0,1 0 1 0 0,-1 0-1 0 0,0 1 0 0 0,0-1 1 0 0,1 0-1 0 0,-1 1 0 0 0,0-1 1 0 0,0 1-1 0 0,0 0 0 0 0,0-1 1 0 0,-1 1 4 0 0,-107-13 421 0 0,87 15-327 0 0,1 1-1 0 0,-1 0 1 0 0,0 2-1 0 0,1 0 1 0 0,0 2-1 0 0,1 1 1 0 0,-1 0 0 0 0,1 1-1 0 0,1 2 1 0 0,0 0-1 0 0,0 1 1 0 0,-4 4-94 0 0,21-14 17 0 0,0 0 0 0 0,1 1 0 0 0,-1-1-1 0 0,0 0 1 0 0,1 1 0 0 0,-1 0 0 0 0,1 0 0 0 0,0 0 0 0 0,-1 0 0 0 0,2 0 0 0 0,-1 0 0 0 0,0 0 0 0 0,1 1 0 0 0,-1-1 0 0 0,1 0 0 0 0,0 1 0 0 0,0-1 0 0 0,0 1-1 0 0,1 0 1 0 0,-1-1 0 0 0,1 1 0 0 0,0 0 0 0 0,0-1 0 0 0,0 1 0 0 0,0 0 0 0 0,1-1 0 0 0,0 1 0 0 0,-1-1 0 0 0,1 1 0 0 0,1-1 0 0 0,-1 1 0 0 0,0-1 0 0 0,1 1-1 0 0,0-1 1 0 0,0 0 0 0 0,0 0 0 0 0,0 0 0 0 0,0 0 0 0 0,0 0 0 0 0,1-1 0 0 0,0 1 0 0 0,-1-1 0 0 0,1 1 0 0 0,0-1 0 0 0,0 0 0 0 0,0 0 0 0 0,0 0 0 0 0,1-1-1 0 0,-1 1 1 0 0,0-1 0 0 0,1 0 0 0 0,-1 1 0 0 0,1-2-17 0 0,34 13-278 0 0,0-3 0 0 0,0-1 0 0 0,1-2 0 0 0,0-2 0 0 0,1-1 0 0 0,-1-2 0 0 0,1-2 0 0 0,11-3 278 0 0,-19 3-1038 0 0,107-14-1564 0 0,-85 3 1374 0 0</inkml:trace>
  <inkml:trace contextRef="#ctx0" brushRef="#br0" timeOffset="-11755.122">16658 7175 956 0 0,'-12'-3'155'0'0,"1"1"0"0"0,0 0 1 0 0,-1 0-1 0 0,1 2 0 0 0,-1-1 0 0 0,1 1 0 0 0,-1 1 0 0 0,1 0 0 0 0,-1 1 1 0 0,1 0-1 0 0,0 1 0 0 0,0 0 0 0 0,0 1 0 0 0,0 0 0 0 0,0 0 1 0 0,1 1-1 0 0,0 1 0 0 0,0 0 0 0 0,0 0 0 0 0,1 1 0 0 0,0 0 0 0 0,0 0 1 0 0,1 1-1 0 0,-7 8-155 0 0,14-14 32 0 0,-1 0 0 0 0,1 0-1 0 0,0 0 1 0 0,1 0 0 0 0,-1 0 0 0 0,0 1 0 0 0,0-1 0 0 0,1 0 0 0 0,0 0 0 0 0,-1 0 0 0 0,1 1 0 0 0,0-1-1 0 0,0 0 1 0 0,0 1 0 0 0,0-1 0 0 0,0 0 0 0 0,1 0 0 0 0,-1 1 0 0 0,1-1 0 0 0,0 0 0 0 0,-1 0 0 0 0,1 0 0 0 0,0 0-1 0 0,0 0 1 0 0,0 0 0 0 0,1 0 0 0 0,-1 0 0 0 0,0 0 0 0 0,1 0 0 0 0,-1-1 0 0 0,1 1 0 0 0,-1-1 0 0 0,1 1-1 0 0,0-1 1 0 0,0 1 0 0 0,0-1 0 0 0,0 0 0 0 0,0 0 0 0 0,0 0 0 0 0,0 0 0 0 0,0 0 0 0 0,0-1 0 0 0,0 1-1 0 0,1-1 1 0 0,-1 1-32 0 0,106 24 100 0 0,-90-22-149 0 0,-1 0 1 0 0,1-2 0 0 0,0 0 0 0 0,0-1 0 0 0,0 0-1 0 0,0-2 1 0 0,-1 0 0 0 0,1-1 0 0 0,-1-1 0 0 0,1 0-1 0 0,-1-1 1 0 0,0-1 0 0 0,-1-1 0 0 0,0-1 0 0 0,0 0-1 0 0,0-1 1 0 0,-1 0 0 0 0,0-1 0 0 0,-1-1 0 0 0,0 0-1 0 0,-1-1 1 0 0,-1-1 0 0 0,1 0 0 0 0,-2-1 0 0 0,0 0 0 0 0,-1 0-1 0 0,0-1 1 0 0,6-14 48 0 0,-5 1 214 0 0,-1 0 1 0 0,-2-1-1 0 0,-1 0 0 0 0,-1 0 0 0 0,-1 0 1 0 0,-2-1-1 0 0,-1 0 0 0 0,-2-24-214 0 0,-50-62 2314 0 0,42 136-1726 0 0,11 16-633 0 0,2-1 1 0 0,1 1-1 0 0,2-1 0 0 0,1-1 1 0 0,2 1-1 0 0,2-2 0 0 0,0 0 1 0 0,3 0-1 0 0,0-1 1 0 0,2-1-1 0 0,2-1 0 0 0,0-1 1 0 0,2 0-1 0 0,2-2 0 0 0,3 2 45 0 0,13 5-1750 0 0,-9-22-2399 0 0,-29-11 2873 0 0</inkml:trace>
  <inkml:trace contextRef="#ctx0" brushRef="#br0" timeOffset="-11369.557">17401 7230 1204 0 0,'92'-25'1945'0'0,"-69"21"-1903"0"0,-1-2 0 0 0,1 0 0 0 0,-1-1 0 0 0,0-2-1 0 0,0 0 1 0 0,-1-1 0 0 0,0-1 0 0 0,-1-1 0 0 0,0-1 0 0 0,11-10-42 0 0,33-46-138 0 0,-64 68 110 0 0,-2-12 154 0 0,-5 8-69 0 0,0 0 0 0 0,0 0 1 0 0,0 1-1 0 0,0 0 1 0 0,-1 1-1 0 0,1 0 0 0 0,-1 0 1 0 0,0 0-1 0 0,0 1 0 0 0,0 0 1 0 0,0 0-1 0 0,0 1 0 0 0,-1 1 1 0 0,1-1-1 0 0,0 1 1 0 0,0 0-1 0 0,-1 1 0 0 0,1 0 1 0 0,0 0-1 0 0,-6 3-57 0 0,-186 57 1167 0 0,191-57-1114 0 0,0 1 0 0 0,0-1 1 0 0,1 2-1 0 0,0-1 0 0 0,0 1 1 0 0,0 0-1 0 0,0 0 0 0 0,1 1 1 0 0,0 0-1 0 0,0 1 0 0 0,1 0 1 0 0,0 0-1 0 0,1 0 1 0 0,-1 0-1 0 0,2 1 0 0 0,-1 0 1 0 0,1 0-1 0 0,0 0 0 0 0,1 1 1 0 0,-1 3-54 0 0,3-8 12 0 0,1 0 0 0 0,0 0 0 0 0,-1-1-1 0 0,2 1 1 0 0,-1 0 0 0 0,0 0 0 0 0,1-1 0 0 0,0 1 0 0 0,0 0 0 0 0,1-1 0 0 0,-1 1 0 0 0,1-1 0 0 0,0 1 0 0 0,0-1 0 0 0,0 0 0 0 0,1 0 0 0 0,-1 0 0 0 0,1 0 0 0 0,0 0 0 0 0,0-1 0 0 0,0 1 0 0 0,1-1 0 0 0,-1 0 0 0 0,1 0 0 0 0,0 0 0 0 0,0-1 0 0 0,0 1 0 0 0,0-1 0 0 0,0 0-1 0 0,1 0 1 0 0,-1 0 0 0 0,1-1 0 0 0,-1 1 0 0 0,1-1 0 0 0,0 0 0 0 0,0 0-12 0 0,177 17-188 0 0,46-38-1116 0 0,-205 16 1144 0 0,0 0 0 0 0,-1-2 0 0 0,0-1 1 0 0,0-1-1 0 0,-1-1 0 0 0,0 0 1 0 0,0-2-1 0 0,17-12 160 0 0,-13 2-113 0 0</inkml:trace>
  <inkml:trace contextRef="#ctx0" brushRef="#br0" timeOffset="-10950.399">18100 7095 4456 0 0,'-4'-6'41'0'0,"0"1"0"0"0,0 0 0 0 0,-1 1 0 0 0,0-1 0 0 0,1 1-1 0 0,-1 0 1 0 0,-1 0 0 0 0,1 0 0 0 0,0 1 0 0 0,-1 0 0 0 0,0 0 0 0 0,0 0-1 0 0,0 1 1 0 0,0 0 0 0 0,0 0 0 0 0,0 0 0 0 0,-1 1 0 0 0,1 0-1 0 0,0 0 1 0 0,-1 1 0 0 0,1 0 0 0 0,-1 0 0 0 0,1 0 0 0 0,-1 1-1 0 0,1 0 1 0 0,0 0 0 0 0,-1 0 0 0 0,1 1 0 0 0,0 0 0 0 0,0 0 0 0 0,0 1-1 0 0,0 0 1 0 0,0 0 0 0 0,1 0 0 0 0,-1 1 0 0 0,1-1 0 0 0,0 1-1 0 0,0 1 1 0 0,1-1 0 0 0,-1 1 0 0 0,1 0 0 0 0,0 0 0 0 0,0 0 0 0 0,0 0-1 0 0,1 1 1 0 0,0-1 0 0 0,0 1 0 0 0,0 0 0 0 0,1 0 0 0 0,-2 4-41 0 0,5-6-2 0 0,1 0 1 0 0,-1-1 0 0 0,1 0 0 0 0,0 1 0 0 0,0-1-1 0 0,0 0 1 0 0,0 0 0 0 0,1 0 0 0 0,-1 0 0 0 0,1-1-1 0 0,0 1 1 0 0,0-1 0 0 0,0 1 0 0 0,0-1 0 0 0,0 0-1 0 0,0 0 1 0 0,0 0 0 0 0,1-1 0 0 0,-1 1 0 0 0,1-1-1 0 0,0 0 1 0 0,-1 0 0 0 0,1 0 0 0 0,0 0 0 0 0,-1-1-1 0 0,1 1 1 0 0,0-1 0 0 0,0 0 0 0 0,-1 0 0 0 0,1 0 0 0 0,0-1-1 0 0,0 1 1 0 0,-1-1 0 0 0,4-1 1 0 0,1 3-39 0 0,1 0 1 0 0,0-1-1 0 0,0 0 0 0 0,-1-1 0 0 0,1 0 1 0 0,0 0-1 0 0,-1-1 0 0 0,1 0 1 0 0,-1-1-1 0 0,0 1 0 0 0,0-2 0 0 0,0 1 1 0 0,0-1-1 0 0,0 0 0 0 0,-1-1 1 0 0,1 1-1 0 0,-1-2 0 0 0,-1 1 0 0 0,1-1 1 0 0,-1 0-1 0 0,0 0 0 0 0,0-1 1 0 0,0 0-1 0 0,-1 0 0 0 0,0 0 0 0 0,-1 0 1 0 0,0-1-1 0 0,0 0 0 0 0,0 0 1 0 0,-1 0-1 0 0,0 0 0 0 0,-1-1 1 0 0,0 1-1 0 0,0-2 39 0 0,-20-68 1971 0 0,41 158-1133 0 0,23 39-626 0 0,-23-66-108 0 0,-2 1 0 0 0,-2 1-1 0 0,-3 1 1 0 0,-3 0 0 0 0,-1 0 0 0 0,-4 2-1 0 0,-1 13-103 0 0,-5-61 89 0 0,-2 1-1 0 0,0-1 0 0 0,0 0 0 0 0,-1 1 0 0 0,0-1 0 0 0,0 1 0 0 0,-1-1 0 0 0,-1 0 0 0 0,0 0 0 0 0,0 0 0 0 0,-1 0 0 0 0,0-1 0 0 0,-1 0 1 0 0,0 1-1 0 0,-1-2 0 0 0,1 1 0 0 0,-2 0 0 0 0,1-1 0 0 0,-1 0-88 0 0,4-5 27 0 0,0-1 1 0 0,0 1-1 0 0,0-1 0 0 0,0 0 0 0 0,0 1 1 0 0,0-1-1 0 0,0-1 0 0 0,-1 1 1 0 0,1 0-1 0 0,-1-1 0 0 0,1 0 1 0 0,-1 0-1 0 0,0 0 0 0 0,1 0 0 0 0,-1 0 1 0 0,0-1-1 0 0,0 0 0 0 0,1 1 1 0 0,-1-2-1 0 0,0 1 0 0 0,0 0 0 0 0,1-1 1 0 0,-1 1-1 0 0,0-1 0 0 0,0 0 1 0 0,1 0-1 0 0,-1-1 0 0 0,1 1 1 0 0,-1-1-1 0 0,1 0 0 0 0,0 0 0 0 0,0 0 1 0 0,0 0-1 0 0,0 0 0 0 0,0-1 1 0 0,0 1-1 0 0,0-1 0 0 0,0-1-27 0 0,-4-3-106 0 0,0-1-1 0 0,1 0 1 0 0,0 0-1 0 0,1-1 0 0 0,-1 1 1 0 0,2-1-1 0 0,-1 0 1 0 0,1-1-1 0 0,0 1 1 0 0,1-1-1 0 0,0 0 0 0 0,1 0 1 0 0,-1-9 106 0 0,2-3-596 0 0,2-1 0 0 0,1 1-1 0 0,0 0 1 0 0,2-1 0 0 0,0 1 0 0 0,1 0-1 0 0,2 1 1 0 0,0 0 0 0 0,1 0 0 0 0,2 0 0 0 0,0 1-1 0 0,0 0 1 0 0,15-17 596 0 0,1-7-1208 0 0</inkml:trace>
  <inkml:trace contextRef="#ctx0" brushRef="#br0" timeOffset="-10640.079">18615 7190 1120 0 0,'1'0'108'0'0,"0"1"1"0"0,0-1-1 0 0,0 1 1 0 0,0-1-1 0 0,0 1 0 0 0,0 0 1 0 0,0 0-1 0 0,0-1 0 0 0,0 1 1 0 0,0 0-1 0 0,0 0 0 0 0,-1 0 1 0 0,1 0-1 0 0,0 0 1 0 0,-1 0-1 0 0,1 0 0 0 0,0 0 1 0 0,-1 0-1 0 0,0 0 0 0 0,1 1 1 0 0,-1-1-1 0 0,0 0 0 0 0,1 0 1 0 0,-1 0-1 0 0,0 0 1 0 0,0 1-1 0 0,0-1 0 0 0,0 0 1 0 0,0 0-1 0 0,0 0 0 0 0,0 1 1 0 0,-1-1-1 0 0,1 0 0 0 0,0 0 1 0 0,-1 0-1 0 0,1 0 1 0 0,-1 0-1 0 0,1 1 0 0 0,-1-1 1 0 0,1 0-1 0 0,-1 0 0 0 0,0 0 1 0 0,0-1-1 0 0,1 1 0 0 0,-1 0 1 0 0,0 0-1 0 0,0 0 1 0 0,0 0-1 0 0,0-1 0 0 0,0 1 1 0 0,0 0-1 0 0,0-1 0 0 0,0 1 1 0 0,0-1-1 0 0,0 1 0 0 0,-1-1 1 0 0,1 0-1 0 0,0 0 1 0 0,0 1-1 0 0,0-1 0 0 0,0 0 1 0 0,-1 0-1 0 0,1 0 0 0 0,0 0 1 0 0,0 0-1 0 0,0 0 0 0 0,-1 0 1 0 0,1-1-109 0 0,-3-1 37 0 0,0 1-1 0 0,1-1 1 0 0,-1-1 0 0 0,1 1 0 0 0,0 0 0 0 0,-1-1 0 0 0,1 0-1 0 0,1 0 1 0 0,-1 0 0 0 0,0 0 0 0 0,1 0 0 0 0,-1 0-1 0 0,1-1 1 0 0,0 1 0 0 0,0-1 0 0 0,0 0 0 0 0,1 1 0 0 0,0-1-1 0 0,-1 0 1 0 0,1 0 0 0 0,0 0 0 0 0,1 0 0 0 0,-1 0-1 0 0,1 0 1 0 0,0 0 0 0 0,0 0 0 0 0,0-1 0 0 0,0 1 0 0 0,1 0-1 0 0,-1 0 1 0 0,1 0 0 0 0,0 0 0 0 0,0 1 0 0 0,1-1 0 0 0,1-3-37 0 0,84-121-3203 0 0,-11 74-262 0 0,-51 36 2163 0 0</inkml:trace>
  <inkml:trace contextRef="#ctx0" brushRef="#br0" timeOffset="-9999.918">18284 7050 1240 0 0,'16'-15'4305'0'0,"-2"15"-4224"0"0,-1 1 1 0 0,1 1-1 0 0,-1 0 1 0 0,0 1-1 0 0,0 0 1 0 0,0 1-1 0 0,0 1 1 0 0,0 0-1 0 0,-1 0 1 0 0,0 1 0 0 0,0 1-1 0 0,-1 0 1 0 0,0 1-1 0 0,0 0 1 0 0,0 0-1 0 0,-1 1 1 0 0,0 1-1 0 0,-1-1 1 0 0,0 2-1 0 0,-1-1 1 0 0,0 1 0 0 0,-1 1-1 0 0,0-1 1 0 0,0 1-1 0 0,-1 0 1 0 0,3 11-82 0 0,-8-20 59 0 0,0-1 1 0 0,0 0-1 0 0,0 1 1 0 0,-1-1-1 0 0,1 0 1 0 0,-1 1 0 0 0,1-1-1 0 0,-1 1 1 0 0,0-1-1 0 0,0 1 1 0 0,0-1-1 0 0,0 1 1 0 0,-1-1-1 0 0,1 1 1 0 0,-1-1 0 0 0,1 1-1 0 0,-1-1 1 0 0,0 0-1 0 0,0 1 1 0 0,0-1-1 0 0,0 0 1 0 0,0 0-1 0 0,0 0 1 0 0,-1 0 0 0 0,1 0-1 0 0,-1 0 1 0 0,0 0-1 0 0,1 0 1 0 0,-1-1-1 0 0,0 1 1 0 0,0 0-1 0 0,0-1 1 0 0,0 0 0 0 0,0 1-1 0 0,-1-1 1 0 0,1 0-1 0 0,0 0 1 0 0,0 0-1 0 0,-1-1 1 0 0,1 1-1 0 0,-1 0 1 0 0,1-1 0 0 0,0 0-1 0 0,-1 1 1 0 0,1-1-1 0 0,-1 0-59 0 0,-1-3-116 0 0,0 0 0 0 0,0-1 0 0 0,0 1 0 0 0,0-1 0 0 0,1 1 0 0 0,0-1 0 0 0,-1 0 0 0 0,2 0 0 0 0,-1-1 0 0 0,0 1 0 0 0,1-1 0 0 0,0 1 0 0 0,0-1 0 0 0,0 0 0 0 0,0 0 0 0 0,1 0 0 0 0,0 0 0 0 0,0 0 0 0 0,0 0 0 0 0,1 0 0 0 0,0 0-1 0 0,0 0 1 0 0,0 0 0 0 0,0 0 0 0 0,1 0 0 0 0,0-2 116 0 0,49-131-5020 0 0,-34 109 3701 0 0</inkml:trace>
  <inkml:trace contextRef="#ctx0" brushRef="#br0" timeOffset="-9355.905">18695 7183 1424 0 0,'96'1'1896'0'0,"286"-92"123"0"0,-377 90-1990 0 0,1-1-1 0 0,-1 1 1 0 0,1-1 0 0 0,-1 0-1 0 0,1 0 1 0 0,-1-1 0 0 0,0 0-1 0 0,0 0 1 0 0,0 0-1 0 0,0-1 1 0 0,-1 1 0 0 0,0-1-1 0 0,1 0 1 0 0,-1 0 0 0 0,0-1-1 0 0,1-1-28 0 0,-43-16 84 0 0,15 17 6 0 0,0 2 1 0 0,0 0-1 0 0,0 2 1 0 0,0 1-1 0 0,-1 0 1 0 0,1 2 0 0 0,0 1-1 0 0,0 0 1 0 0,0 2-1 0 0,0 1 1 0 0,1 0 0 0 0,0 2-1 0 0,0 1 1 0 0,1 0-1 0 0,-17 11-90 0 0,35-18 29 0 0,-1 0 0 0 0,0 0 0 0 0,1 0-1 0 0,-1 0 1 0 0,1 1 0 0 0,0 0 0 0 0,0-1-1 0 0,0 1 1 0 0,0 1 0 0 0,1-1 0 0 0,-1 0 0 0 0,1 0-1 0 0,0 1 1 0 0,-1 0 0 0 0,2-1 0 0 0,-1 1-1 0 0,0 0 1 0 0,1 0 0 0 0,0 0 0 0 0,0 0-1 0 0,0 0 1 0 0,0 0 0 0 0,1 0 0 0 0,-1 0-1 0 0,1 0 1 0 0,0 0 0 0 0,0 1 0 0 0,1-1-29 0 0,9 7 3 0 0,2-1 0 0 0,-1 0 0 0 0,2-1 0 0 0,-1 0 0 0 0,1-1 0 0 0,0 0 0 0 0,1-1 0 0 0,0-1 0 0 0,0 0 0 0 0,0-1 0 0 0,1 0 0 0 0,0-1 0 0 0,0-1 0 0 0,0 0 0 0 0,0-1 0 0 0,0-1 0 0 0,0 0 0 0 0,1-1 0 0 0,-1-1 0 0 0,0 0 0 0 0,7-2-3 0 0,21 4-489 0 0,98-15-3475 0 0,-113 4 2509 0 0</inkml:trace>
  <inkml:trace contextRef="#ctx0" brushRef="#br0" timeOffset="-9019.382">19461 7190 1292 0 0,'50'-19'1230'0'0,"-13"7"-667"0"0,-1-2 0 0 0,0-1 0 0 0,-1-2 0 0 0,-1-2 0 0 0,-1-1 1 0 0,18-15-564 0 0,-49 35 20 0 0,0-1 1 0 0,0 1 0 0 0,0-1 0 0 0,0 0 0 0 0,0 0 0 0 0,-1 0 0 0 0,1 0 0 0 0,0 0 0 0 0,-1 0 0 0 0,1 0-1 0 0,0 0 1 0 0,-1-1 0 0 0,0 1 0 0 0,1-1 0 0 0,-1 1 0 0 0,0-1 0 0 0,0 0 0 0 0,0 1 0 0 0,0-1 0 0 0,0 0-1 0 0,0 0 1 0 0,0 0 0 0 0,-1 1 0 0 0,1-1 0 0 0,-1 0 0 0 0,1 0 0 0 0,-1 0 0 0 0,0 0 0 0 0,1 0 0 0 0,-1 0-1 0 0,0 0 1 0 0,-1 0 0 0 0,1 0 0 0 0,0 0 0 0 0,0 0 0 0 0,-1 0 0 0 0,1 0 0 0 0,-1 0 0 0 0,0 0 0 0 0,0 0 0 0 0,1 1-1 0 0,-1-1 1 0 0,0 0 0 0 0,-1 0 0 0 0,1 1 0 0 0,0-1 0 0 0,0 1 0 0 0,-1-1 0 0 0,1 1 0 0 0,-1 0 0 0 0,1-1-1 0 0,-1 1 1 0 0,1 0 0 0 0,-1 0 0 0 0,0 0 0 0 0,0 0 0 0 0,0 0 0 0 0,1 1 0 0 0,-1-1 0 0 0,-2 0-21 0 0,-19-3 142 0 0,-1 1 0 0 0,-1 0 1 0 0,1 2-1 0 0,0 1 0 0 0,0 1 1 0 0,0 2-1 0 0,0 0 0 0 0,0 1 1 0 0,0 1-1 0 0,1 1 0 0 0,0 2 1 0 0,-8 3-143 0 0,26-10 18 0 0,1-1-1 0 0,0 1 1 0 0,-1 0 0 0 0,1 0 0 0 0,0 0 0 0 0,0 1 0 0 0,-1-1-1 0 0,1 1 1 0 0,1 0 0 0 0,-1 0 0 0 0,0 1 0 0 0,0-1-1 0 0,1 1 1 0 0,-1 0 0 0 0,1 0 0 0 0,0 0 0 0 0,0 0 0 0 0,0 0-1 0 0,0 1 1 0 0,1-1 0 0 0,-1 1 0 0 0,1 0 0 0 0,0 0-1 0 0,0 0 1 0 0,1 0 0 0 0,-1 0 0 0 0,1 0 0 0 0,-1 0 0 0 0,1 1-1 0 0,1-1 1 0 0,-1 0 0 0 0,1 1 0 0 0,-1-1 0 0 0,1 1 0 0 0,0-1-1 0 0,1 0 1 0 0,-1 1 0 0 0,1-1 0 0 0,0 0 0 0 0,0 1-1 0 0,0-1 1 0 0,1 0 0 0 0,0 0 0 0 0,1 3-18 0 0,12 6-184 0 0,0-1-1 0 0,1-1 1 0 0,0 0 0 0 0,1-1 0 0 0,0-1 0 0 0,1 0-1 0 0,0-1 1 0 0,0-2 0 0 0,1 1 0 0 0,0-2 0 0 0,0-1-1 0 0,0 0 1 0 0,0-1 0 0 0,1-1 0 0 0,-1-1-1 0 0,1-1 1 0 0,-1-1 184 0 0,103 4-3979 0 0,-93-3 2519 0 0</inkml:trace>
  <inkml:trace contextRef="#ctx0" brushRef="#br0" timeOffset="-7012.817">21924 6961 1404 0 0,'-6'-23'6365'0'0,"-20"72"-5455"0"0,23-42-900 0 0,-1 1 0 0 0,1 0 0 0 0,1-1 0 0 0,-1 1 0 0 0,1 0 0 0 0,1 1 0 0 0,-1-1 0 0 0,1 0 0 0 0,1 0-1 0 0,0 1 1 0 0,0-1 0 0 0,0 0 0 0 0,1 0 0 0 0,0 1 0 0 0,1-1 0 0 0,0 0 0 0 0,0 0 0 0 0,1 0 0 0 0,0-1-1 0 0,0 1 1 0 0,1 0 0 0 0,0-1 0 0 0,0 0 0 0 0,1 0 0 0 0,-1 0 0 0 0,2-1 0 0 0,-1 0 0 0 0,1 0 0 0 0,0 0-1 0 0,0 0 1 0 0,0-1 0 0 0,1 0 0 0 0,0-1 0 0 0,0 1 0 0 0,0-1 0 0 0,1-1 0 0 0,-1 1 0 0 0,1-1-1 0 0,6 1-9 0 0,-9-3-25 0 0,0 0 0 0 0,0-1-1 0 0,0 1 1 0 0,0-1 0 0 0,0-1-1 0 0,0 1 1 0 0,0-1 0 0 0,0 0-1 0 0,0 0 1 0 0,0 0 0 0 0,0-1-1 0 0,0 1 1 0 0,-1-1 0 0 0,1 0-1 0 0,0-1 1 0 0,-1 1 0 0 0,0-1-1 0 0,0 0 1 0 0,0 0 0 0 0,0 0-1 0 0,0-1 1 0 0,0 1 0 0 0,-1-1-1 0 0,0 0 1 0 0,1 0 0 0 0,-2 0-1 0 0,1 0 1 0 0,0-1 0 0 0,-1 1-1 0 0,0-1 1 0 0,0 0 0 0 0,0 1-1 0 0,-1-1 1 0 0,1 0 0 0 0,-1 0-1 0 0,0 0 1 0 0,0-5 25 0 0,-1 9 13 0 0,0 1-70 0 0,-26-26-38 0 0,24 26 94 0 0,1 1 0 0 0,0 0 0 0 0,0-1 1 0 0,0 1-1 0 0,-1 0 0 0 0,1 0 0 0 0,0 0 1 0 0,0 0-1 0 0,0 0 0 0 0,0 0 0 0 0,0 0 0 0 0,0 0 1 0 0,1 0-1 0 0,-1 0 0 0 0,0 0 0 0 0,0 1 1 0 0,1-1-1 0 0,-1 0 0 0 0,1 0 0 0 0,-1 1 1 0 0,1-1-1 0 0,0 0 0 0 0,-1 1 0 0 0,1-1 0 0 0,0 1 1 0 0,0-1-1 0 0,0 0 0 0 0,0 1 0 0 0,0-1 1 0 0,0 1-1 0 0,0-1 0 0 0,1 0 0 0 0,-1 1 1 0 0,0-1-1 0 0,1 0 0 0 0,-1 1 0 0 0,1-1 0 0 0,0 0 1 0 0,-1 1-1 0 0,1-1 0 0 0,0 0 0 0 0,0 0 1 0 0,0 0-1 0 0,0 0 0 0 0,0 0 0 0 0,0 0 1 0 0,0 0-1 0 0,0 0 0 0 0,0 0 0 0 0,0-1 0 0 0,0 1 1 0 0,2 0 0 0 0,10 7-10 0 0,0-1-1 0 0,0 0 1 0 0,1-1 0 0 0,0-1 0 0 0,0 0 0 0 0,1-1 0 0 0,-1 0-1 0 0,1-1 1 0 0,0-1 0 0 0,0 0 0 0 0,0-1 0 0 0,0-1 0 0 0,0 0-1 0 0,15-3 11 0 0,-3 3-99 0 0,132-33 42 0 0,-157 33 50 0 0,1 0 0 0 0,-1-1-1 0 0,1 1 1 0 0,-1-1 0 0 0,0 0 0 0 0,1 0 0 0 0,-1 0 0 0 0,0 0-1 0 0,0 0 1 0 0,0-1 0 0 0,0 1 0 0 0,0-1 0 0 0,0 1-1 0 0,0-1 1 0 0,0 0 0 0 0,0 0 0 0 0,-1 0 0 0 0,1 1-1 0 0,-1-2 1 0 0,0 1 0 0 0,1 0 0 0 0,-1 0 0 0 0,0 0 0 0 0,0-1-1 0 0,0 1 1 0 0,0 0 0 0 0,-1-1 0 0 0,1 1 0 0 0,-1-1-1 0 0,1 1 1 0 0,-1-1 0 0 0,0 1 0 0 0,0-1 0 0 0,0 1-1 0 0,0-1 1 0 0,-1 1 0 0 0,1 0 0 0 0,-1-1 0 0 0,1 1-1 0 0,-1-1 1 0 0,0 1 0 0 0,0 0 0 0 0,0-1 0 0 0,0 1 0 0 0,0 0-1 0 0,-1 0 1 0 0,1 0 0 0 0,-1 0 0 0 0,0-1 7 0 0,-99-79 107 0 0,-49 30-20 0 0,149 52-377 0 0,1 0-17 0 0,135-26-3568 0 0,-95 19 2651 0 0</inkml:trace>
  <inkml:trace contextRef="#ctx0" brushRef="#br0" timeOffset="-6449.744">22841 6560 1184 0 0,'-41'-73'6055'0'0,"32"113"-5335"0"0,4 277 128 0 0,5 7-83 0 0,0-322-651 0 0,8 0 306 0 0,88-119-1162 0 0,-92 115 707 0 0,1 1 1 0 0,0 0-1 0 0,0 0 1 0 0,0 0 0 0 0,0 1-1 0 0,0-1 1 0 0,0 1-1 0 0,0 0 1 0 0,0 1 0 0 0,0-1-1 0 0,0 1 1 0 0,0 0-1 0 0,-1 0 1 0 0,1 1-1 0 0,0 0 1 0 0,0-1 0 0 0,-1 1-1 0 0,1 1 1 0 0,-1-1-1 0 0,0 1 1 0 0,0 0 0 0 0,2 1 34 0 0,21 9-87 0 0,129 53-175 0 0,-155-66 232 0 0,35-2 601 0 0,-33-1-657 0 0,1 0 0 0 0,-1-1 0 0 0,0 1 0 0 0,0 0-1 0 0,0-1 1 0 0,-1 0 0 0 0,1 1 0 0 0,-1-1-1 0 0,0 0 1 0 0,0-1 0 0 0,0 1 0 0 0,0 0 0 0 0,-1 0-1 0 0,0-1 1 0 0,0 1 0 0 0,0-1 0 0 0,0 1-1 0 0,-1-1 1 0 0,1 1 0 0 0,-1-1 0 0 0,0 1 0 0 0,-1-1-1 0 0,1 1 1 0 0,-1-1 0 0 0,0 1 0 0 0,0-1-1 0 0,0 1 1 0 0,-1 0 0 0 0,0-1 0 0 0,0 1-1 0 0,0 0 1 0 0,-1-2 86 0 0,-8-42-3253 0 0,10 34 1986 0 0</inkml:trace>
  <inkml:trace contextRef="#ctx0" brushRef="#br0" timeOffset="-6250.376">23287 6783 1780 0 0,'-38'-45'5276'0'0,"50"45"-9046"0"0,-5 2 2380 0 0</inkml:trace>
  <inkml:trace contextRef="#ctx0" brushRef="#br0" timeOffset="-5968.138">23698 6756 1480 0 0,'-13'3'180'0'0,"1"0"1"0"0,-1 0-1 0 0,1 1 0 0 0,0 1 1 0 0,0 0-1 0 0,0 1 0 0 0,0 0 1 0 0,1 0-1 0 0,0 1 0 0 0,1 1 1 0 0,-1 0-1 0 0,1 1 0 0 0,1 0 1 0 0,0 0-1 0 0,0 1 0 0 0,1 0 0 0 0,0 0 1 0 0,1 1-1 0 0,0 0 0 0 0,0 0 1 0 0,1 1-1 0 0,1 0 0 0 0,0 0 1 0 0,1 0-1 0 0,0 1 0 0 0,1-1 1 0 0,0 2-181 0 0,3-8 17 0 0,1 0 0 0 0,0-1 0 0 0,0 1 0 0 0,1 0 0 0 0,0-1 0 0 0,0 0 0 0 0,0 1 0 0 0,0-1 0 0 0,1 0 1 0 0,0 0-1 0 0,0 0 0 0 0,0-1 0 0 0,1 1 0 0 0,-1-1 0 0 0,1 0 0 0 0,0 0 0 0 0,1 0 0 0 0,-1 0 0 0 0,1-1 0 0 0,-1 1 1 0 0,1-1-1 0 0,0-1 0 0 0,0 1 0 0 0,0-1 0 0 0,1 1 0 0 0,-1-1 0 0 0,0-1 0 0 0,1 1 0 0 0,3 0-17 0 0,159 21-528 0 0,-157-22 335 0 0,0-1 0 0 0,0-1 0 0 0,0 1 0 0 0,-1-2 0 0 0,1 1 0 0 0,0-2 0 0 0,-1 1 0 0 0,0-1 0 0 0,1-1 0 0 0,-1 0 0 0 0,-1 0 0 0 0,1-1 0 0 0,-1-1 0 0 0,1 1 0 0 0,-1-1 0 0 0,4-4 193 0 0,15-11-1220 0 0</inkml:trace>
  <inkml:trace contextRef="#ctx0" brushRef="#br0" timeOffset="-5580.262">24057 6601 1508 0 0,'-3'-53'3358'0'0,"-11"132"-2165"0"0,-25 357 100 0 0,31-334-216 0 0,8-101-887 0 0,10-3-162 0 0,6-25-161 0 0,1 1 0 0 0,1 1-1 0 0,2 0 1 0 0,0 2 0 0 0,2 0 0 0 0,24-19 133 0 0,-44 42-13 0 0,0 0 0 0 0,-1 0 1 0 0,1 0-1 0 0,0 0 0 0 0,0 0 0 0 0,0 0 0 0 0,0 1 1 0 0,0-1-1 0 0,0 1 0 0 0,0-1 0 0 0,-1 1 0 0 0,1 0 0 0 0,0 0 1 0 0,0 0-1 0 0,-1 0 0 0 0,1 0 0 0 0,0 0 0 0 0,-1 0 1 0 0,0 0-1 0 0,1 1 0 0 0,-1-1 0 0 0,1 1 0 0 0,-1-1 1 0 0,0 1-1 0 0,0-1 0 0 0,0 1 0 0 0,0 0 0 0 0,0-1 0 0 0,0 1 1 0 0,-1 0-1 0 0,1 0 0 0 0,-1 0 0 0 0,1 0 0 0 0,-1-1 1 0 0,1 1-1 0 0,-1 0 0 0 0,0 0 0 0 0,0 0 0 0 0,0 0 1 0 0,0 0-1 0 0,-1 0 0 0 0,1 0 0 0 0,0 1 13 0 0,4 12-63 0 0,57 105-571 0 0,16-79-3606 0 0,-58-39 2816 0 0</inkml:trace>
  <inkml:trace contextRef="#ctx0" brushRef="#br0" timeOffset="-8507.813">20576 6696 1048 0 0,'17'58'2904'0'0,"-16"236"124"0"0,-3-280-2976 0 0,2 0 0 0 0,-1 1 0 0 0,2-1 0 0 0,0 0 0 0 0,0 1 0 0 0,1-1 0 0 0,1 0 0 0 0,1 0-1 0 0,0 0 1 0 0,0-1 0 0 0,2 0 0 0 0,-1 1 0 0 0,2-2 0 0 0,0 1 0 0 0,0-1 0 0 0,1 0 0 0 0,1 0 0 0 0,0-1 0 0 0,0 0 0 0 0,1-1 0 0 0,1 0-52 0 0,80 2-5115 0 0,-63-26 3651 0 0</inkml:trace>
  <inkml:trace contextRef="#ctx0" brushRef="#br0" timeOffset="-7995.066">20368 7090 1076 0 0,'-20'3'3483'0'0,"30"-7"-1279"0"0,35-9-1182 0 0,331-40 240 0 0,-239 46-1147 0 0,-139 39 50 0 0,-17 0 42 0 0,-35 82 160 0 0,54-110-361 0 0,-1 0 1 0 0,1 0 0 0 0,-1-1-1 0 0,1 1 1 0 0,0 0 0 0 0,1 0-1 0 0,-1 0 1 0 0,1-1 0 0 0,-1 1-1 0 0,1 0 1 0 0,0 0 0 0 0,1-1-1 0 0,-1 1 1 0 0,0-1-1 0 0,1 1 1 0 0,0-1 0 0 0,0 0-1 0 0,0 1 1 0 0,0-1 0 0 0,1 0-1 0 0,-1 0 1 0 0,1-1 0 0 0,0 1-1 0 0,0 0 1 0 0,0-1 0 0 0,0 0-1 0 0,0 0 1 0 0,0 0 0 0 0,1 0-1 0 0,-1 0 1 0 0,1-1-7 0 0,14 7-30 0 0,1-1-1 0 0,0 0 1 0 0,0-2 0 0 0,1 0-1 0 0,0-2 1 0 0,0 0 0 0 0,0-1-1 0 0,0-1 1 0 0,0-1 0 0 0,0 0-1 0 0,0-2 1 0 0,0 0 0 0 0,0-1-1 0 0,0-2 1 0 0,-1 0 0 0 0,1-1 0 0 0,4-2 30 0 0,-21 7-19 0 0,-1 1 0 0 0,1-1 0 0 0,-1 0 0 0 0,1 0 0 0 0,-1 0 0 0 0,1 0 0 0 0,-1 0 0 0 0,0 0 0 0 0,0 0 0 0 0,0-1 0 0 0,0 1 0 0 0,0-1 0 0 0,0 0 0 0 0,0 0 0 0 0,0 1 0 0 0,0-1 0 0 0,-1 0 0 0 0,1-1 0 0 0,-1 1-1 0 0,0 0 1 0 0,1 0 0 0 0,-1-1 0 0 0,0 1 0 0 0,0 0 0 0 0,-1-1 0 0 0,1 1 0 0 0,0-1 0 0 0,-1 1 0 0 0,0-1 0 0 0,1 1 0 0 0,-1-1 0 0 0,0 0 0 0 0,0 1 0 0 0,0-1 0 0 0,-1 1 0 0 0,1-1 0 0 0,-1 1 0 0 0,1-1 0 0 0,-1 1 0 0 0,0-1 0 0 0,0 1 0 0 0,0 0 0 0 0,0-1 0 0 0,0 1 0 0 0,-1 0 0 0 0,1 0 0 0 0,-1 0 0 0 0,0-1 19 0 0,-101-80-512 0 0,-158 2-3275 0 0,244 72 2397 0 0,8 1-72 0 0</inkml:trace>
  <inkml:trace contextRef="#ctx0" brushRef="#br0" timeOffset="7499.178">1520 8887 1744 0 0,'0'0'505'0'0,"0"0"-34"0"0,0-23 711 0 0,-4-3-562 0 0,7 51-144 0 0,44 245 217 0 0,40 118-79 0 0,-103-303-3794 0 0,3-71 1847 0 0</inkml:trace>
  <inkml:trace contextRef="#ctx0" brushRef="#br0" timeOffset="7873.192">1133 9415 1612 0 0,'0'0'95'0'0,"0"-1"0"0"0,1 1 0 0 0,-1-1 0 0 0,0 1 0 0 0,0 0-1 0 0,1-1 1 0 0,-1 1 0 0 0,0-1 0 0 0,0 1 0 0 0,0-1 0 0 0,0 1 0 0 0,0-1 0 0 0,0 1-1 0 0,0-1 1 0 0,0 1 0 0 0,0-1 0 0 0,0 1 0 0 0,0-1 0 0 0,0 1 0 0 0,0-1 0 0 0,0 1 0 0 0,0 0-1 0 0,0-1 1 0 0,-1 1 0 0 0,1-1 0 0 0,0 1 0 0 0,0-1 0 0 0,-1 1 0 0 0,1 0 0 0 0,0-1-1 0 0,0 1 1 0 0,-1-1 0 0 0,1 1 0 0 0,0 0 0 0 0,-1-1 0 0 0,1 1 0 0 0,-1 0 0 0 0,1 0 0 0 0,0-1-1 0 0,-1 1 1 0 0,1 0 0 0 0,-1 0 0 0 0,1 0 0 0 0,-1-1 0 0 0,1 1 0 0 0,-1 0-95 0 0,45-21 533 0 0,19 4-461 0 0,0 2 1 0 0,1 3-1 0 0,0 3 0 0 0,0 2 1 0 0,1 4-1 0 0,5 2-72 0 0,38-4-398 0 0,119-2-1273 0 0,-225 7 1574 0 0,-2 0 23 0 0</inkml:trace>
  <inkml:trace contextRef="#ctx0" brushRef="#br0" timeOffset="8122.172">1979 9298 4696 0 0,'-7'0'40'0'0,"0"-1"-1"0"0,-1 1 0 0 0,1 0 0 0 0,0 1 0 0 0,0-1 0 0 0,0 2 0 0 0,-1-1 0 0 0,1 1 0 0 0,0 0 0 0 0,1 0 0 0 0,-1 1 0 0 0,0 0 1 0 0,1 0-1 0 0,-1 0 0 0 0,1 1 0 0 0,0 0 0 0 0,0 1 0 0 0,1-1 0 0 0,-1 1 0 0 0,1 0 0 0 0,0 0 0 0 0,0 1 0 0 0,1-1 0 0 0,-1 1 1 0 0,1 0-1 0 0,1 0 0 0 0,-1 1 0 0 0,1-1 0 0 0,0 1 0 0 0,1 0 0 0 0,-1 0 0 0 0,1 0 0 0 0,0 0 0 0 0,1 0 0 0 0,0 0 0 0 0,0 0 1 0 0,1 0-1 0 0,0 1 0 0 0,0-1 0 0 0,0 0 0 0 0,1 0 0 0 0,0 1 0 0 0,1-1 0 0 0,-1 0 0 0 0,3 5-39 0 0,6-1 64 0 0,1-2-1 0 0,-1 1 1 0 0,2-1 0 0 0,-1-1-1 0 0,1 0 1 0 0,1 0-1 0 0,-1-2 1 0 0,1 1-1 0 0,0-1 1 0 0,1-1-1 0 0,-1-1 1 0 0,1 0 0 0 0,0 0-1 0 0,0-2 1 0 0,0 1-1 0 0,0-2 1 0 0,1 0-1 0 0,-1-1 1 0 0,0 0-1 0 0,1-1 1 0 0,-1-1 0 0 0,1 0-64 0 0,-4 2 1 0 0,146-34 114 0 0,-152 32-117 0 0,0 0-1 0 0,0 0 1 0 0,0 0 0 0 0,0-1 0 0 0,-1 1-1 0 0,1-1 1 0 0,-1 0 0 0 0,0-1-1 0 0,0 1 1 0 0,0-1 0 0 0,0 0-1 0 0,0 0 1 0 0,-1 0 0 0 0,0 0-1 0 0,0 0 1 0 0,0-1 0 0 0,0 0 0 0 0,-1 1-1 0 0,0-1 1 0 0,0 0 0 0 0,0 0-1 0 0,0 0 1 0 0,-1-1 0 0 0,0-2 2 0 0,-1 4-12 0 0,-1 0 1 0 0,0-1 0 0 0,0 1-1 0 0,-1 0 1 0 0,1 0 0 0 0,-1 0-1 0 0,0 1 1 0 0,0-1 0 0 0,0 0-1 0 0,-1 1 1 0 0,1-1 0 0 0,-1 1-1 0 0,0 0 1 0 0,0-1-1 0 0,0 1 1 0 0,0 1 0 0 0,0-1-1 0 0,-1 0 1 0 0,-2-1 11 0 0,-2-3-28 0 0,-20-13-36 0 0,-2 0 1 0 0,0 2-1 0 0,0 1 0 0 0,-2 1 0 0 0,0 2 0 0 0,-1 2 0 0 0,0 0 0 0 0,-26-4 64 0 0,-62-24-2050 0 0,110 38-89 0 0,10 2 844 0 0</inkml:trace>
  <inkml:trace contextRef="#ctx0" brushRef="#br0" timeOffset="8833.294">2984 8955 1260 0 0,'-9'-15'1300'0'0,"2"5"-284"0"0,1 2-124 0 0,1 3-148 0 0,3 0-115 0 0,0-2-137 0 0,1 2-64 0 0,1 2-104 0 0,1 1-236 0 0,3-3-48 0 0,-4 5-124 0 0,11-2 12 0 0,-4 1-480 0 0,2-1-212 0 0,3 2 63 0 0,11 7-751 0 0,-10-7 92 0 0</inkml:trace>
  <inkml:trace contextRef="#ctx0" brushRef="#br0" timeOffset="25849.616">8472 9053 1196 0 0,'-51'-48'2113'0'0,"45"46"-2043"0"0,1-1-1 0 0,0 1 1 0 0,-1 0-1 0 0,1 1 1 0 0,-1-1-1 0 0,1 1 1 0 0,-1 0-1 0 0,0 0 1 0 0,0 1-1 0 0,1 0 1 0 0,-1 0-1 0 0,0 0 1 0 0,0 1-1 0 0,1-1 1 0 0,-1 1 0 0 0,0 1-1 0 0,1-1 1 0 0,-1 1-1 0 0,1 0 1 0 0,-1 0-1 0 0,1 1 1 0 0,0 0-70 0 0,-16 4 149 0 0,6-1-36 0 0,0 1 1 0 0,0 1-1 0 0,1 0 0 0 0,0 1 1 0 0,0 0-1 0 0,1 1 1 0 0,0 1-1 0 0,1 0 1 0 0,0 0-1 0 0,1 2 0 0 0,0-1 1 0 0,1 1-1 0 0,1 1 1 0 0,0 0-1 0 0,0 0 0 0 0,2 1 1 0 0,0 0-1 0 0,0 0 1 0 0,-3 15-114 0 0,9-27 13 0 0,0 0 1 0 0,0-1 0 0 0,1 1-1 0 0,-1-1 1 0 0,1 1-1 0 0,-1 0 1 0 0,1 0 0 0 0,0-1-1 0 0,0 1 1 0 0,0 0 0 0 0,1-1-1 0 0,-1 1 1 0 0,1 0-1 0 0,-1-1 1 0 0,1 1 0 0 0,0 0-1 0 0,0-1 1 0 0,0 1 0 0 0,0-1-1 0 0,0 0 1 0 0,1 1-1 0 0,-1-1 1 0 0,1 0 0 0 0,0 0-1 0 0,-1 0 1 0 0,1 0 0 0 0,0 0-1 0 0,0 0 1 0 0,0 0-1 0 0,1-1 1 0 0,-1 1 0 0 0,0-1-1 0 0,1 1 1 0 0,-1-1 0 0 0,0 0-1 0 0,1 0 1 0 0,0 0-1 0 0,-1-1 1 0 0,1 1 0 0 0,-1 0-1 0 0,1-1 1 0 0,0 0 0 0 0,0 1-1 0 0,-1-1 1 0 0,1 0-1 0 0,0-1 1 0 0,0 1-14 0 0,125-26-104 0 0,-106 13 31 0 0,-1-2-1 0 0,0 0 0 0 0,-1-1 0 0 0,0-1 0 0 0,-1-1 1 0 0,-2-1-1 0 0,0-1 0 0 0,0 0 0 0 0,-2-1 0 0 0,1-4 74 0 0,25-28-176 0 0,-37 49 159 0 0,0-1 1 0 0,1 1-1 0 0,-1 0 1 0 0,1 0-1 0 0,0 0 1 0 0,1 0-1 0 0,-1 1 1 0 0,0 0-1 0 0,1 0 1 0 0,0 1-1 0 0,0-1 0 0 0,0 1 1 0 0,0 1-1 0 0,0-1 1 0 0,0 1-1 0 0,0 0 1 0 0,1 0-1 0 0,-1 1 1 0 0,0 0-1 0 0,0 0 1 0 0,1 0-1 0 0,-1 1 1 0 0,0 0-1 0 0,0 0 1 0 0,1 1-1 0 0,-1-1 1 0 0,0 1-1 0 0,-1 1 1 0 0,1-1-1 0 0,0 1 1 0 0,4 3 16 0 0,7 2-43 0 0,-2 1 0 0 0,0 1 0 0 0,0 0 0 0 0,0 1 0 0 0,-1 0 0 0 0,-1 1 1 0 0,0 1-1 0 0,-1 0 0 0 0,0 1 0 0 0,7 12 43 0 0,12 67 2535 0 0,-55-60-643 0 0,25-33-1877 0 0,0 0-1 0 0,-1-1 1 0 0,1 1-1 0 0,-1 0 1 0 0,1 0-1 0 0,-1-1 1 0 0,1 1-1 0 0,-1 0 1 0 0,1-1 0 0 0,-1 1-1 0 0,1-1 1 0 0,-1 1-1 0 0,1 0 1 0 0,-1-1-1 0 0,1 1 1 0 0,-1-1-1 0 0,0 1 1 0 0,1-1-1 0 0,-1 1 1 0 0,0-1-1 0 0,0 0 1 0 0,1 1-1 0 0,-1-1 1 0 0,0 1-1 0 0,0-1 1 0 0,0 0-1 0 0,0 1 1 0 0,1-1-1 0 0,-1 1 1 0 0,0-1 0 0 0,0 0-1 0 0,0 1 1 0 0,-1-1-1 0 0,1 1 1 0 0,0-1-1 0 0,0 0 1 0 0,0 1-1 0 0,0-1 1 0 0,0 1-1 0 0,-1-1 1 0 0,1 0-1 0 0,0 1 1 0 0,-1-1-1 0 0,1 1 1 0 0,0-1-1 0 0,-1 1 1 0 0,1-1-1 0 0,-1 1 1 0 0,1 0-1 0 0,0-1 1 0 0,-1 1 0 0 0,1-1-1 0 0,-1 1 1 0 0,1 0-1 0 0,-1-1 1 0 0,0 1-1 0 0,1 0 1 0 0,-1 0-1 0 0,1-1 1 0 0,-1 1-1 0 0,0 0 1 0 0,1 0-1 0 0,-1 0 1 0 0,1 0-1 0 0,-1 0 1 0 0,0 0-1 0 0,1 0-14 0 0,10-16-393 0 0,1 0 0 0 0,1 1-1 0 0,1 0 1 0 0,0 1 0 0 0,0 1-1 0 0,2 0 1 0 0,-1 1 0 0 0,2 1-1 0 0,0 0 1 0 0,0 1 0 0 0,1 0-1 0 0,0 2 1 0 0,0 0 0 0 0,5-1 393 0 0,33-19-2786 0 0,-27 12 1430 0 0</inkml:trace>
  <inkml:trace contextRef="#ctx0" brushRef="#br0" timeOffset="26718.021">9894 8975 888 0 0,'-13'0'239'0'0,"-1"0"1"0"0,0 1-1 0 0,0 1 0 0 0,0 0 0 0 0,1 1 1 0 0,-1 1-1 0 0,1 0 0 0 0,0 1 0 0 0,0 0 0 0 0,0 0 1 0 0,1 2-1 0 0,0 0 0 0 0,0 0 0 0 0,1 1 1 0 0,-1 0-1 0 0,2 1 0 0 0,-4 4-239 0 0,13-12 35 0 0,0 0-1 0 0,0 1 1 0 0,0-1-1 0 0,0 0 1 0 0,0 0-1 0 0,0 1 1 0 0,1-1 0 0 0,-1 1-1 0 0,0-1 1 0 0,1 1-1 0 0,-1-1 1 0 0,1 1-1 0 0,0-1 1 0 0,-1 1-1 0 0,1-1 1 0 0,0 1-1 0 0,0 0 1 0 0,0-1 0 0 0,0 1-1 0 0,1-1 1 0 0,-1 1-1 0 0,0-1 1 0 0,0 1-1 0 0,1-1 1 0 0,-1 1-1 0 0,1-1 1 0 0,0 1-1 0 0,-1-1 1 0 0,1 1 0 0 0,0-1-1 0 0,0 0 1 0 0,0 0-1 0 0,0 1 1 0 0,0-1-1 0 0,0 0 1 0 0,0 0-1 0 0,0 0 1 0 0,0 0 0 0 0,1 0-1 0 0,-1 0 1 0 0,0 0-1 0 0,1-1 1 0 0,-1 1-1 0 0,1 0 1 0 0,-1-1-1 0 0,1 1 1 0 0,-1-1-1 0 0,1 1 1 0 0,-1-1 0 0 0,1 0-35 0 0,78 18 204 0 0,-54-17-226 0 0,1-1 1 0 0,-1-1-1 0 0,0-1 1 0 0,0-2-1 0 0,0 0 1 0 0,0-2-1 0 0,0-1 1 0 0,-1-1-1 0 0,11-5 22 0 0,-24 7 31 0 0,-1-1 0 0 0,0 0-1 0 0,0 0 1 0 0,-1-1 0 0 0,0-1 0 0 0,0 0-1 0 0,-1 0 1 0 0,0-1 0 0 0,-1 0-1 0 0,0 0 1 0 0,0-1 0 0 0,-1 0 0 0 0,-1 0-1 0 0,0-1 1 0 0,0 0 0 0 0,-1 0-1 0 0,-1 0 1 0 0,0-1 0 0 0,0 1 0 0 0,-1-1-1 0 0,-1 0 1 0 0,0 0 0 0 0,-1 0 0 0 0,-1 0-1 0 0,0 0 1 0 0,0 0 0 0 0,-3-9-31 0 0,-37-52 2721 0 0,27 105-2054 0 0,14-11-679 0 0,1 0-1 0 0,1-1 1 0 0,1 1 0 0 0,0-1-1 0 0,2 0 1 0 0,0 0-1 0 0,1 0 1 0 0,1-1 0 0 0,1 0-1 0 0,3 4 13 0 0,34 85-2650 0 0,-37-45-2781 0 0,-9-52 4165 0 0</inkml:trace>
  <inkml:trace contextRef="#ctx0" brushRef="#br0" timeOffset="27185.826">10278 9078 1204 0 0,'21'-9'3068'0'0,"388"-138"-232"0"0,-404 145-2836 0 0,-1 0-1 0 0,0 0 1 0 0,0 0 0 0 0,0 0-1 0 0,0 0 1 0 0,0-1 0 0 0,0 0-1 0 0,-1 0 1 0 0,1 0-1 0 0,-1 0 1 0 0,0-1 0 0 0,0 1-1 0 0,0-1 1 0 0,0 1 0 0 0,-1-1-1 0 0,1 0 1 0 0,-1 0 0 0 0,0-1-1 0 0,0 0 1 0 0,-1 3-24 0 0,-81-28 270 0 0,62 27-158 0 0,-1 2 1 0 0,1 0-1 0 0,-1 1 1 0 0,1 1-1 0 0,-1 1 1 0 0,1 1-1 0 0,-1 0 1 0 0,1 1 0 0 0,0 1-1 0 0,1 1 1 0 0,-1 0-1 0 0,1 1 1 0 0,0 1-1 0 0,1 1 1 0 0,-14 9-89 0 0,27-15 18 0 0,0 0 0 0 0,0 0 1 0 0,0 0-1 0 0,1 0 0 0 0,-1 0 0 0 0,1 1 1 0 0,0-1-1 0 0,-1 1 0 0 0,2 0 0 0 0,-1-1 1 0 0,0 1-1 0 0,1 0 0 0 0,0 0 0 0 0,0 0 1 0 0,0 0-1 0 0,0 0 0 0 0,1 0 0 0 0,-1 0 1 0 0,1 1-1 0 0,0-1 0 0 0,0 0 0 0 0,1 0 1 0 0,-1 0-1 0 0,1 0 0 0 0,0 0 0 0 0,0 0 1 0 0,0 0-1 0 0,1 0 0 0 0,-1 0 0 0 0,1 0 1 0 0,0-1-1 0 0,0 1 0 0 0,0-1 0 0 0,1 1 1 0 0,-1-1-1 0 0,1 0 0 0 0,0 0 0 0 0,0 0 1 0 0,0 0-1 0 0,0 0 0 0 0,0-1 0 0 0,1 0 1 0 0,-1 1-1 0 0,1-1 0 0 0,0 0 0 0 0,-1-1 1 0 0,1 1-1 0 0,4 0-18 0 0,9 8-182 0 0,0 0 1 0 0,1-2 0 0 0,0 0-1 0 0,0-1 1 0 0,1-1 0 0 0,0-1-1 0 0,0 0 1 0 0,0-2-1 0 0,1 0 1 0 0,6-1 181 0 0,124 4-5248 0 0,-123-6 3719 0 0</inkml:trace>
  <inkml:trace contextRef="#ctx0" brushRef="#br0" timeOffset="27434.681">11226 8857 1192 0 0,'-72'-13'4260'0'0,"-34"39"-2779"0"0,102-24-1421 0 0,-1-1 0 0 0,1 1 0 0 0,-1 0 1 0 0,1 0-1 0 0,0 0 0 0 0,0 1 1 0 0,0-1-1 0 0,1 1 0 0 0,-1 0 0 0 0,0 0 1 0 0,1 0-1 0 0,0 1 0 0 0,0-1 0 0 0,0 1 1 0 0,0 0-1 0 0,0-1 0 0 0,1 1 1 0 0,0 0-1 0 0,0 1 0 0 0,0-1 0 0 0,0 0 1 0 0,1 1-1 0 0,-1-1 0 0 0,1 1 0 0 0,0-1 1 0 0,1 1-1 0 0,-1 0 0 0 0,1-1 1 0 0,0 1-1 0 0,0 0 0 0 0,0-1 0 0 0,1 1 1 0 0,-1-1-1 0 0,1 1 0 0 0,0 0 0 0 0,1-1 1 0 0,-1 0-1 0 0,1 1 0 0 0,0-1 1 0 0,2 4-61 0 0,2 0-89 0 0,1 0 1 0 0,-1-1 0 0 0,2 1 0 0 0,-1-1 0 0 0,1-1 0 0 0,0 1-1 0 0,0-2 1 0 0,1 1 0 0 0,0-1 0 0 0,0 0 0 0 0,0-1 0 0 0,1 0-1 0 0,-1 0 1 0 0,1-1 0 0 0,8 1 88 0 0,96 10-5574 0 0,-97-14 4075 0 0</inkml:trace>
  <inkml:trace contextRef="#ctx0" brushRef="#br0" timeOffset="27789.885">11432 8822 1036 0 0,'11'6'225'0'0,"0"0"0"0"0,-1 1-1 0 0,0 0 1 0 0,0 1 0 0 0,0 0 0 0 0,-1 1-1 0 0,-1 0 1 0 0,0 0 0 0 0,0 1 0 0 0,0 0 0 0 0,-1 1-1 0 0,-1-1 1 0 0,0 1 0 0 0,0 0 0 0 0,-1 1-1 0 0,-1 0-224 0 0,-2-9 187 0 0,0 1-1 0 0,0 0 1 0 0,-1 0-1 0 0,0-1 0 0 0,0 1 1 0 0,0 0-1 0 0,0 0 0 0 0,0 0 1 0 0,-1 0-1 0 0,0 0 1 0 0,0 1-1 0 0,0-1 0 0 0,0 0 1 0 0,-1 0-1 0 0,1 0 0 0 0,-1 0 1 0 0,0 0-1 0 0,0 0 0 0 0,-1-1 1 0 0,1 1-1 0 0,-1 0 1 0 0,0 0-1 0 0,0-1 0 0 0,0 1 1 0 0,0-1-1 0 0,-1 0 0 0 0,1 0 1 0 0,-1 0-1 0 0,0 0 1 0 0,0 0-1 0 0,0 0 0 0 0,-1 0-186 0 0,3-3 18 0 0,0 0 0 0 0,0 0 0 0 0,0 0 0 0 0,0 0-1 0 0,1-1 1 0 0,-1 1 0 0 0,0 0 0 0 0,0 0 0 0 0,0-1 0 0 0,1 1 0 0 0,-1-1-1 0 0,0 1 1 0 0,1-1 0 0 0,-1 1 0 0 0,0-1 0 0 0,1 1 0 0 0,-1-1-1 0 0,1 0 1 0 0,-1 1 0 0 0,1-1 0 0 0,-1 0 0 0 0,1 1 0 0 0,-1-1-1 0 0,1 0 1 0 0,0 0 0 0 0,-1 1 0 0 0,1-1 0 0 0,0 0 0 0 0,0 0-1 0 0,-1 0 1 0 0,1 0 0 0 0,0 1 0 0 0,0-1 0 0 0,0 0 0 0 0,0 0-1 0 0,0 0 1 0 0,0 0 0 0 0,1 1 0 0 0,-1-1 0 0 0,0 0 0 0 0,0 0 0 0 0,0 0-1 0 0,1 1 1 0 0,-1-1 0 0 0,0 0 0 0 0,1 0 0 0 0,-1 1 0 0 0,1-1-1 0 0,-1 0 1 0 0,1 1 0 0 0,-1-1 0 0 0,1 0 0 0 0,0 1 0 0 0,-1-1-1 0 0,1 1 1 0 0,0-1 0 0 0,0 0-18 0 0,100-137-2730 0 0,-21 41-3372 0 0,-69 79 4745 0 0</inkml:trace>
  <inkml:trace contextRef="#ctx0" brushRef="#br0" timeOffset="28505.565">11655 9042 1392 0 0,'157'-18'2975'0'0,"78"-44"-1595"0"0,-222 58-1320 0 0,109-58 576 0 0,-121 61-605 0 0,-6-10 20 0 0,-4 4-4 0 0,-2 1 0 0 0,1 1 1 0 0,-1 0-1 0 0,0 0 1 0 0,0 1-1 0 0,0 0 0 0 0,0 1 1 0 0,-1 1-1 0 0,0-1 1 0 0,1 2-1 0 0,-1 0 1 0 0,0 0-1 0 0,0 1 0 0 0,0 0 1 0 0,1 1-1 0 0,-1 1 1 0 0,0 0-1 0 0,0 0-47 0 0,5-1 7 0 0,-1 0-1 0 0,1 0 1 0 0,0 1-1 0 0,-1 0 1 0 0,1 0 0 0 0,0 1-1 0 0,0 0 1 0 0,1 0-1 0 0,-1 0 1 0 0,0 1-1 0 0,1 0 1 0 0,0 0 0 0 0,0 1-1 0 0,0 0 1 0 0,1 0-1 0 0,-1 0 1 0 0,1 0 0 0 0,0 1-1 0 0,1 0 1 0 0,0 0-1 0 0,0 1 1 0 0,0-1-1 0 0,0 1 1 0 0,-1 6-7 0 0,8-6-44 0 0,1 0 0 0 0,1 1 0 0 0,-1-2 0 0 0,1 1 1 0 0,0 0-1 0 0,1-1 0 0 0,0 0 0 0 0,0 0 0 0 0,0-1 0 0 0,0 0 0 0 0,1 0 0 0 0,0 0 0 0 0,0-1 1 0 0,0 0-1 0 0,1 0 0 0 0,0-1 0 0 0,-1 0 0 0 0,1 0 0 0 0,0-1 0 0 0,0 0 0 0 0,0 0 0 0 0,1-1 0 0 0,-1 0 1 0 0,1-1 43 0 0,169 11-3147 0 0,-144-11 2191 0 0</inkml:trace>
  <inkml:trace contextRef="#ctx0" brushRef="#br0" timeOffset="28909.281">12565 8878 1504 0 0,'-4'-2'117'0'0,"1"1"0"0"0,-1-1 0 0 0,0 1 0 0 0,0 0 0 0 0,0 0 0 0 0,0 0 0 0 0,0 1 0 0 0,0-1 0 0 0,0 1 1 0 0,0 0-1 0 0,0 0 0 0 0,0 0 0 0 0,0 1 0 0 0,0-1 0 0 0,0 1 0 0 0,0 0 0 0 0,0 0 0 0 0,0 1 0 0 0,1-1 0 0 0,-1 1 0 0 0,0-1 0 0 0,1 1 0 0 0,-1 0 0 0 0,1 1 0 0 0,0-1 0 0 0,0 1 0 0 0,0-1 0 0 0,0 1 0 0 0,0 0 0 0 0,0 0 0 0 0,1 0 0 0 0,-2 2-117 0 0,3-4 79 0 0,-5 3 28 0 0,0 0 1 0 0,1 0 0 0 0,0 1-1 0 0,0 0 1 0 0,0 0-1 0 0,0 0 1 0 0,1 0-1 0 0,0 1 1 0 0,0 0 0 0 0,0 0-1 0 0,1 0 1 0 0,0 0-1 0 0,0 0 1 0 0,0 1-1 0 0,1 0 1 0 0,0-1 0 0 0,0 3-108 0 0,2-8 99 0 0,3 12 155 0 0,1-9-289 0 0,0-1 1 0 0,1 0-1 0 0,0-1 0 0 0,-1 1 1 0 0,1-1-1 0 0,0 0 0 0 0,0 0 1 0 0,0-1-1 0 0,0 1 0 0 0,0-1 1 0 0,1 0-1 0 0,-1-1 1 0 0,0 1-1 0 0,1-1 0 0 0,-1 0 1 0 0,0 0-1 0 0,1-1 0 0 0,-1 1 1 0 0,0-1-1 0 0,0 0 0 0 0,1-1 1 0 0,-1 1-1 0 0,0-1 0 0 0,0 0 1 0 0,-1 0-1 0 0,1-1 0 0 0,0 0 1 0 0,-1 1-1 0 0,1-1 0 0 0,-1-1 1 0 0,0 1-1 0 0,0-1 0 0 0,0 0 1 0 0,-1 1-1 0 0,1-2 1 0 0,-1 1-1 0 0,0 0 0 0 0,0-1 1 0 0,-1 1-1 0 0,2-3 35 0 0,1-31 2692 0 0,-5 36-2588 0 0,11 2 260 0 0,-3 8-473 0 0,1-1 0 0 0,1 0 1 0 0,0 0-1 0 0,0-1 0 0 0,0 0 1 0 0,0 0-1 0 0,1-1 1 0 0,0-1-1 0 0,0 0 0 0 0,1 0 1 0 0,-1-1-1 0 0,8 0 109 0 0,92 6-5300 0 0,-94-9 3900 0 0</inkml:trace>
  <inkml:trace contextRef="#ctx0" brushRef="#br0" timeOffset="29189.531">13036 8735 1552 0 0,'-2'4'137'0'0,"1"0"-1"0"0,0 0 1 0 0,0-1-1 0 0,0 2 1 0 0,0-1 0 0 0,1 0-1 0 0,-1 0 1 0 0,1 0-1 0 0,0 0 1 0 0,1 0-1 0 0,-1 0 1 0 0,0 0 0 0 0,1 0-1 0 0,0 0 1 0 0,0 0-1 0 0,0 0 1 0 0,1 0-1 0 0,-1 0 1 0 0,1 0 0 0 0,0-1-1 0 0,0 1 1 0 0,0-1-1 0 0,1 1 1 0 0,-1-1 0 0 0,1 0-1 0 0,0 0 1 0 0,0 0-1 0 0,0 0 1 0 0,0-1-1 0 0,0 1 1 0 0,1-1 0 0 0,2 2-137 0 0,34 30 495 0 0,-33-30-451 0 0,-1 1 0 0 0,1-1-1 0 0,-1 1 1 0 0,0 0 0 0 0,0 1 0 0 0,0 0 0 0 0,-1 0-1 0 0,0 0 1 0 0,0 0 0 0 0,-1 1 0 0 0,1 0-1 0 0,-1 0 1 0 0,-1 0 0 0 0,1 0 0 0 0,-1 0-1 0 0,-1 1 1 0 0,1 0 0 0 0,0 4-44 0 0,-6-6-118 0 0,0-1 1 0 0,0 0-1 0 0,0 0 1 0 0,-1 0-1 0 0,0-1 1 0 0,1 1-1 0 0,-2-1 1 0 0,1 0-1 0 0,0 0 1 0 0,-1-1-1 0 0,0 1 0 0 0,0-1 1 0 0,0 0-1 0 0,0 0 1 0 0,0 0-1 0 0,-1-1 1 0 0,1 0-1 0 0,-1 0 1 0 0,0 0-1 0 0,1-1 1 0 0,-1 0-1 0 0,0 0 1 0 0,0 0-1 0 0,0-1 0 0 0,0 0 1 0 0,0 0-1 0 0,0-1 118 0 0,-27 2-808 0 0</inkml:trace>
  <inkml:trace contextRef="#ctx0" brushRef="#br0" timeOffset="29379.677">13160 8743 2204 0 0,'-21'13'3940'0'0,"3"1"-3496"0"0,-1 1-1 0 0,2 1 1 0 0,0 1 0 0 0,1 0 0 0 0,1 1-1 0 0,1 1 1 0 0,0 0 0 0 0,1 1-1 0 0,-1 4-443 0 0,-35 126-3265 0 0,45-127-1043 0 0,4-23 2904 0 0</inkml:trace>
  <inkml:trace contextRef="#ctx0" brushRef="#br0" timeOffset="29782.87">13308 9018 1636 0 0,'27'-7'871'0'0,"142"-42"2576"0"0,-142 40-3201 0 0,0-1-1 0 0,-1-1 1 0 0,0-2-1 0 0,0 0 1 0 0,-2-2 0 0 0,1-1-1 0 0,-2-1 1 0 0,2-2-246 0 0,10-33 538 0 0,-34 50-370 0 0,-5-8 343 0 0,-4 6-417 0 0,0 1 0 0 0,-1 0 0 0 0,1 0 0 0 0,-1 1 0 0 0,1 0-1 0 0,-1 1 1 0 0,0 0 0 0 0,0 0 0 0 0,0 1 0 0 0,0 0 0 0 0,0 1 0 0 0,1 0 0 0 0,-1 0-1 0 0,0 1 1 0 0,0 0 0 0 0,1 1 0 0 0,-1-1 0 0 0,1 2 0 0 0,0-1 0 0 0,-5 3-94 0 0,8-4 23 0 0,0-1 0 0 0,0 1 1 0 0,0 0-1 0 0,0 0 0 0 0,1 1 1 0 0,-1-1-1 0 0,0 1 0 0 0,1 0 1 0 0,0 0-1 0 0,0 1 0 0 0,0-1 1 0 0,0 1-1 0 0,0 0 0 0 0,1 0 1 0 0,-1 0-1 0 0,1 0 0 0 0,0 1 1 0 0,1-1-1 0 0,-1 1 0 0 0,1 0 1 0 0,0 0-1 0 0,0 0 0 0 0,0 0 1 0 0,1 0-1 0 0,0 0 0 0 0,0 0 1 0 0,0 1-1 0 0,0-1 0 0 0,1 0 1 0 0,0 1-1 0 0,0-1 0 0 0,1 0 1 0 0,-1 1-1 0 0,1-1-23 0 0,5 6-117 0 0,-1 0 1 0 0,2-1-1 0 0,0 0 1 0 0,0 0-1 0 0,0 0 0 0 0,1-1 1 0 0,1-1-1 0 0,0 1 0 0 0,0-1 1 0 0,0 0-1 0 0,1-1 0 0 0,0-1 1 0 0,1 1-1 0 0,-1-1 1 0 0,1-1-1 0 0,8 3 117 0 0,-9-4-587 0 0,0 0 0 0 0,0-1 0 0 0,0-1 0 0 0,1 0 0 0 0,-1 0-1 0 0,1 0 1 0 0,-1-2 0 0 0,1 1 0 0 0,-1-1 0 0 0,1-1 0 0 0,-1 0 0 0 0,1 0 0 0 0,1-2 587 0 0,21-8-1405 0 0</inkml:trace>
  <inkml:trace contextRef="#ctx0" brushRef="#br0" timeOffset="20350.626">3497 9205 1120 0 0,'27'-22'1145'0'0,"26"-13"-32"0"0,-74 154 966 0 0,19-114-2102 0 0,0 0 0 0 0,1 1 0 0 0,-1-1 0 0 0,1 0 1 0 0,0 1-1 0 0,1 0 0 0 0,-1-1 0 0 0,1 1 0 0 0,0-1 0 0 0,1 1 0 0 0,-1 0 0 0 0,1-1 0 0 0,0 1 0 0 0,1-1 0 0 0,-1 0 0 0 0,1 1 1 0 0,0-1-1 0 0,0 0 0 0 0,1 0 0 0 0,-1 0 0 0 0,1 0 0 0 0,0 0 0 0 0,1-1 0 0 0,-1 0 0 0 0,1 1 0 0 0,0-1 0 0 0,0 0 0 0 0,0-1 1 0 0,0 1-1 0 0,1-1 0 0 0,-1 0 0 0 0,1 0 0 0 0,0 0 0 0 0,0-1 0 0 0,0 1 0 0 0,1-1 0 0 0,-1 0 0 0 0,0-1 0 0 0,1 1 0 0 0,4-1 23 0 0,6-5-1327 0 0,9-20-14 0 0</inkml:trace>
  <inkml:trace contextRef="#ctx0" brushRef="#br0" timeOffset="20690.837">3485 8947 1756 0 0,'6'-47'10103'0'0,"-5"38"-8827"0"0,-1 5-1800 0 0,0 7-3438 0 0,6 12-2041 0 0,-3-8 4537 0 0</inkml:trace>
  <inkml:trace contextRef="#ctx0" brushRef="#br0" timeOffset="21304.656">3789 9190 868 0 0,'12'10'203'0'0,"0"0"1"0"0,-1 1-1 0 0,0 0 0 0 0,-1 1 1 0 0,0 0-1 0 0,-1 1 0 0 0,0 0 1 0 0,-1 1-1 0 0,-1-1 0 0 0,0 1 0 0 0,0 1 1 0 0,-2-1-1 0 0,0 1 0 0 0,0 1-203 0 0,16 89 3281 0 0,-21-105-2879 0 0,0 0-27 0 0,0 0 14 0 0,0 0-33 0 0,-8 8 459 0 0,7-23-803 0 0,1 0 0 0 0,1 0-1 0 0,0 1 1 0 0,1-1 0 0 0,1 0 0 0 0,0 0 0 0 0,1 1-1 0 0,0 0 1 0 0,1-1 0 0 0,1 2 0 0 0,1-1-1 0 0,-1 1 1 0 0,2 0 0 0 0,2-2-12 0 0,-6 4-113 0 0,1 1 0 0 0,1 0-1 0 0,0 0 1 0 0,0 1 0 0 0,1 0 0 0 0,0 0 0 0 0,0 1 0 0 0,1 0-1 0 0,0 0 1 0 0,1 0 0 0 0,0 1 0 0 0,0 0 0 0 0,0 1 0 0 0,1 0 0 0 0,0 1-1 0 0,0 0 1 0 0,0 0 0 0 0,1 1 0 0 0,-1 1 0 0 0,1 0 0 0 0,1 0 113 0 0,-6 6-35 0 0,-1 1 0 0 0,-1-1 0 0 0,1 2 1 0 0,0-1-1 0 0,-1 0 0 0 0,0 1 1 0 0,0 0-1 0 0,0 0 0 0 0,-1 0 0 0 0,1 0 1 0 0,-1 0-1 0 0,-1 1 0 0 0,1 0 1 0 0,-1-1-1 0 0,0 1 0 0 0,0 0 0 0 0,0 0 1 0 0,-1 0-1 0 0,0 0 0 0 0,0 0 1 0 0,-1 1-1 0 0,0-1 0 0 0,0 0 0 0 0,0 0 1 0 0,-1 0-1 0 0,0 0 0 0 0,0 1 1 0 0,-1 0 34 0 0,-30 162-1976 0 0,31-164 1131 0 0</inkml:trace>
  <inkml:trace contextRef="#ctx0" brushRef="#br0" timeOffset="21968.762">4717 9112 1804 0 0,'13'-16'553'0'0,"-14"17"-498"0"0,0-1 0 0 0,0 0-1 0 0,0 0 1 0 0,0 0 0 0 0,0 0 0 0 0,0 0-1 0 0,0 0 1 0 0,0 0 0 0 0,0-1 0 0 0,0 1-1 0 0,0 0 1 0 0,0 0 0 0 0,0-1 0 0 0,0 1-1 0 0,0-1 1 0 0,1 1 0 0 0,-1-1 0 0 0,0 1-1 0 0,0-1 1 0 0,0 1 0 0 0,1-1 0 0 0,-1 0 0 0 0,0 1-1 0 0,1-1 1 0 0,-1 0 0 0 0,0 0 0 0 0,1 0-1 0 0,-1 1 1 0 0,1-1 0 0 0,-1 0 0 0 0,1 0-1 0 0,0 0 1 0 0,-1 0 0 0 0,1 0 0 0 0,0 0-1 0 0,0 0 1 0 0,-1 0 0 0 0,1 0 0 0 0,0 0-1 0 0,0 0 1 0 0,0 0 0 0 0,0 0 0 0 0,0 0-1 0 0,1 0 1 0 0,-1 0 0 0 0,0 1 0 0 0,0-1-1 0 0,1 0 1 0 0,-1 0 0 0 0,0 0 0 0 0,1 0-1 0 0,-1 0 1 0 0,1 0 0 0 0,-1 0 0 0 0,1 1-1 0 0,-1-1 1 0 0,1 0 0 0 0,0 0 0 0 0,0 1 0 0 0,-1-1-1 0 0,1 0 1 0 0,0 1 0 0 0,0-1 0 0 0,-1 1-1 0 0,1-1 1 0 0,0 1 0 0 0,0 0 0 0 0,0-1-55 0 0,-16 0 62 0 0,0 1 0 0 0,0 1 0 0 0,-1 0 0 0 0,1 1 0 0 0,0 0 1 0 0,0 2-1 0 0,1 0 0 0 0,-1 0 0 0 0,1 1 0 0 0,0 1 1 0 0,0 0-1 0 0,0 1 0 0 0,1 1 0 0 0,0 0 0 0 0,0 1 0 0 0,1 0 1 0 0,1 1-1 0 0,-1 0 0 0 0,1 1 0 0 0,1 0 0 0 0,0 0 1 0 0,1 1-1 0 0,0 1 0 0 0,1 0 0 0 0,0 0 0 0 0,1 0 1 0 0,0 1-1 0 0,1 0 0 0 0,1 1 0 0 0,0 0-62 0 0,4-10 5 0 0,1-1 0 0 0,0 1 0 0 0,0 0 0 0 0,0-1 0 0 0,0 1 0 0 0,1 0 0 0 0,-1-1 0 0 0,1 1-1 0 0,0-1 1 0 0,1 1 0 0 0,-1-1 0 0 0,1 0 0 0 0,0 1 0 0 0,0-1 0 0 0,0 0 0 0 0,1 0 0 0 0,-1 0 0 0 0,1 0 0 0 0,0-1 0 0 0,0 1 0 0 0,0-1 0 0 0,1 0-1 0 0,-1 0 1 0 0,1 0 0 0 0,0 0 0 0 0,0-1 0 0 0,0 1 0 0 0,0-1 0 0 0,0 0 0 0 0,0 0 0 0 0,1 0 0 0 0,-1-1 0 0 0,4 1-5 0 0,156 20-1718 0 0,-42-49-2205 0 0,-93 19 2471 0 0</inkml:trace>
  <inkml:trace contextRef="#ctx0" brushRef="#br0" timeOffset="22435.125">4813 9130 1404 0 0,'5'-4'127'0'0,"0"0"-1"0"0,0 0 1 0 0,1 1 0 0 0,0 0 0 0 0,-1 0-1 0 0,1 0 1 0 0,0 0 0 0 0,0 1-1 0 0,0 0 1 0 0,1 1 0 0 0,-1-1-1 0 0,0 1 1 0 0,1 0 0 0 0,-1 1-1 0 0,0-1 1 0 0,1 1 0 0 0,-1 1-1 0 0,1-1 1 0 0,-1 1 0 0 0,1 0-1 0 0,4 2-126 0 0,-3-1 101 0 0,1 1-1 0 0,-1 0 1 0 0,0 0-1 0 0,0 1 1 0 0,0 0-1 0 0,-1 0 0 0 0,1 1 1 0 0,-1 0-1 0 0,0 0 1 0 0,0 1-1 0 0,-1 0 1 0 0,1 0-1 0 0,-1 0 1 0 0,-1 1-1 0 0,1 0 0 0 0,-1 0 1 0 0,0 1-1 0 0,-1-1 1 0 0,0 1-1 0 0,0 0 1 0 0,-1 0-1 0 0,0 0 0 0 0,0 1 1 0 0,-1-1-1 0 0,0 1 1 0 0,0-1-1 0 0,-1 1 1 0 0,0 0-1 0 0,-1 0 1 0 0,0-1-1 0 0,0 1 0 0 0,-1 0 1 0 0,0 0-1 0 0,0-1 1 0 0,-1 1-1 0 0,-1 0 1 0 0,1-1-1 0 0,-1 0 0 0 0,0 0 1 0 0,-1 0-1 0 0,0 0 1 0 0,-5 7-101 0 0,-52 32 2293 0 0,60-47-2120 0 0,1-8-206 0 0,0 0 0 0 0,0 0 0 0 0,1-1 0 0 0,0 1 0 0 0,0 0 0 0 0,1 0 0 0 0,0 0 0 0 0,0 0 0 0 0,1 0 0 0 0,0 1-1 0 0,0-1 1 0 0,1 1 0 0 0,0 0 0 0 0,1 0 0 0 0,-1 0 0 0 0,2 0 33 0 0,191-192-5623 0 0,-175 181 4206 0 0,-6 1-39 0 0</inkml:trace>
  <inkml:trace contextRef="#ctx0" brushRef="#br0" timeOffset="23709.237">5277 9263 988 0 0,'9'5'2758'0'0,"38"1"-2565"0"0,0-3 0 0 0,1-1-1 0 0,-1-2 1 0 0,1-2 0 0 0,-1-3-1 0 0,25-6-192 0 0,-50 9-8 0 0,1-2-1 0 0,-1-1 0 0 0,0 0 0 0 0,0-2 0 0 0,0 0 0 0 0,-1-2 0 0 0,0 0 0 0 0,-1-1 0 0 0,0-1 1 0 0,0-1-1 0 0,-1-1 0 0 0,5-6 9 0 0,-23 16 14 0 0,0 0 0 0 0,-1 0 1 0 0,1 0-1 0 0,-1-1 0 0 0,0 1 1 0 0,0 0-1 0 0,0 0 0 0 0,0-1 1 0 0,-1 1-1 0 0,1 0 0 0 0,-1 0 1 0 0,0-1-1 0 0,1 1 0 0 0,-2 0 1 0 0,1 0-1 0 0,0 0 0 0 0,-1 0 1 0 0,1 0-1 0 0,-1 1 0 0 0,0-1 1 0 0,0 0-1 0 0,0 1 0 0 0,0-1 1 0 0,0 1-1 0 0,-1 0 0 0 0,1 0 1 0 0,-1 0-1 0 0,1 0 0 0 0,-1 0 1 0 0,0 0-1 0 0,0 1 0 0 0,0-1 1 0 0,0 1-1 0 0,0 0 0 0 0,0 0 1 0 0,0 0-1 0 0,0 0 0 0 0,0 1 0 0 0,-4-1-14 0 0,-2-2 23 0 0,0 0 0 0 0,-1 1 0 0 0,1 0 0 0 0,-1 0 0 0 0,0 1 0 0 0,0 1 0 0 0,1-1 0 0 0,-1 2 0 0 0,0-1 0 0 0,0 1 0 0 0,0 1 0 0 0,1 0 0 0 0,-1 0 0 0 0,1 1 0 0 0,0 0 0 0 0,-1 1 0 0 0,1-1 0 0 0,1 2 0 0 0,-1 0 0 0 0,1 0 0 0 0,0 0 0 0 0,0 1 0 0 0,0 0 0 0 0,1 1 0 0 0,0-1 0 0 0,0 1 0 0 0,0 1 0 0 0,1-1 0 0 0,0 1 0 0 0,1 0 0 0 0,0 1 0 0 0,0-1 0 0 0,1 1 0 0 0,0 0 0 0 0,0 0 0 0 0,1 1 0 0 0,0-1 0 0 0,1 1 0 0 0,0-1 0 0 0,1 1 0 0 0,-1 2-23 0 0,3-4-26 0 0,-1 1 1 0 0,1-1-1 0 0,0 0 0 0 0,1 0 0 0 0,0 0 1 0 0,0-1-1 0 0,1 1 0 0 0,0 0 0 0 0,1-1 1 0 0,-1 0-1 0 0,1 0 0 0 0,0 0 0 0 0,1 0 1 0 0,0-1-1 0 0,0 1 0 0 0,0-1 0 0 0,1 0 1 0 0,0-1-1 0 0,0 1 0 0 0,1-1 0 0 0,-1-1 1 0 0,1 1-1 0 0,0-1 0 0 0,0 0 0 0 0,0-1 1 0 0,1 0-1 0 0,0 0 0 0 0,-1 0 0 0 0,1-1 1 0 0,0 0-1 0 0,0-1 0 0 0,0 1 0 0 0,0-2 1 0 0,0 1-1 0 0,0-1 0 0 0,1 0 0 0 0,3-1 26 0 0,3 2-156 0 0,1 0-1 0 0,-1 0 1 0 0,1-2-1 0 0,0 0 1 0 0,-1-1-1 0 0,1 0 1 0 0,-1-1-1 0 0,0-1 0 0 0,0 0 1 0 0,0-2-1 0 0,0 1 1 0 0,-1-2-1 0 0,0 0 1 0 0,0 0-1 0 0,-1-1 1 0 0,0-1-1 0 0,-1 0 0 0 0,1-1 1 0 0,-2-1-1 0 0,1 1 1 0 0,-2-2-1 0 0,3-2 157 0 0,-11 10 40 0 0,0 1 1 0 0,0-1-1 0 0,0 0 0 0 0,-1 1 0 0 0,1-1 0 0 0,-1 0 1 0 0,0 0-1 0 0,0 0 0 0 0,0 0 0 0 0,-1 0 0 0 0,1 0 0 0 0,-1 0 1 0 0,0 0-1 0 0,0 0 0 0 0,-1 0 0 0 0,1-1 0 0 0,-1 1 1 0 0,0 1-1 0 0,0-1 0 0 0,0 0 0 0 0,-1 0 0 0 0,1 0 1 0 0,-1 0-1 0 0,0 1 0 0 0,0-1 0 0 0,0 1 0 0 0,0-1 1 0 0,-1 1-1 0 0,1 0 0 0 0,-1 0 0 0 0,0 0 0 0 0,0 0 1 0 0,0 1-1 0 0,0-1 0 0 0,-1 1 0 0 0,1 0 0 0 0,-1 0 0 0 0,1 0 1 0 0,-1 0-1 0 0,0 1 0 0 0,1-1 0 0 0,-1 1 0 0 0,0 0 1 0 0,0 0-1 0 0,0 0 0 0 0,0 1 0 0 0,0-1 0 0 0,0 1 1 0 0,-1 0-1 0 0,1 0 0 0 0,0 1 0 0 0,0-1 0 0 0,-1 1-40 0 0,-3 3 27 0 0,0 1-1 0 0,0 0 0 0 0,0 1 0 0 0,1-1 1 0 0,0 1-1 0 0,0 1 0 0 0,0-1 0 0 0,1 1 1 0 0,0 0-1 0 0,0 1 0 0 0,1-1 0 0 0,0 1 1 0 0,0 0-1 0 0,1 1 0 0 0,0-1 0 0 0,0 1 1 0 0,1 0-1 0 0,0-1 0 0 0,1 1 0 0 0,0 1 1 0 0,0-1-1 0 0,0 4-26 0 0,64 18 24 0 0,-57-29-17 0 0,0-1 0 0 0,1 0 1 0 0,-1 0-1 0 0,0-1 1 0 0,1 1-1 0 0,-1-1 0 0 0,1 0 1 0 0,-1-1-1 0 0,0 1 0 0 0,1-1 1 0 0,-1 0-1 0 0,0 0 0 0 0,0-1 1 0 0,1 0-1 0 0,-1 0 0 0 0,0 0 1 0 0,-1 0-1 0 0,1-1 0 0 0,0 0 1 0 0,-1 0-1 0 0,1 0 0 0 0,-1 0 1 0 0,0-1-1 0 0,0 0 1 0 0,0 1-1 0 0,-1-2 0 0 0,1 1 1 0 0,-1 0-1 0 0,0-1 0 0 0,0 1 1 0 0,-1-1-1 0 0,1 0 0 0 0,-1 0 1 0 0,0 0-1 0 0,-1 0 0 0 0,1 0 1 0 0,0-3-8 0 0,-2 8 455 0 0,0 0-15 0 0,0 0-84 0 0,0-22 1503 0 0,4 30-1914 0 0,0 1 0 0 0,1-1 0 0 0,0-1 0 0 0,0 1 0 0 0,0-1 0 0 0,1 1 0 0 0,0-1 0 0 0,1-1 0 0 0,-1 0 0 0 0,1 0 0 0 0,1 0 0 0 0,-1 0 0 0 0,7 2 55 0 0,67 24-3681 0 0,-61-31 2347 0 0</inkml:trace>
  <inkml:trace contextRef="#ctx0" brushRef="#br0" timeOffset="23972.361">6561 9005 924 0 0,'-1'0'85'0'0,"0"1"0"0"0,0-1 0 0 0,0 1 0 0 0,1-1 1 0 0,-1 1-1 0 0,0 0 0 0 0,1-1 0 0 0,-1 1 0 0 0,0 0 0 0 0,1 0 0 0 0,-1-1 0 0 0,1 1 0 0 0,-1 0 0 0 0,1 0 1 0 0,-1 0-1 0 0,1 0 0 0 0,-1 0 0 0 0,1 0 0 0 0,0-1 0 0 0,0 1 0 0 0,-1 0 0 0 0,1 0 0 0 0,0 0 0 0 0,0 0 0 0 0,0 0 1 0 0,0 0-1 0 0,0 0 0 0 0,0 0 0 0 0,0 0 0 0 0,1 0 0 0 0,-1 0 0 0 0,0 0 0 0 0,0 0 0 0 0,1 0 0 0 0,-1 0 1 0 0,1 0-1 0 0,-1-1 0 0 0,1 1 0 0 0,-1 0 0 0 0,1 0 0 0 0,-1 0 0 0 0,1-1 0 0 0,0 1 0 0 0,-1 0 0 0 0,1-1 1 0 0,0 1-1 0 0,0-1 0 0 0,0 1 0 0 0,0 0-85 0 0,93 94 1441 0 0,-81-84-1337 0 0,0-1 0 0 0,0 2 0 0 0,-1 0 0 0 0,-1 1 0 0 0,0 0 0 0 0,0 0-1 0 0,-1 1 1 0 0,-1 1 0 0 0,-1 0 0 0 0,3 5-104 0 0,-10-16-16 0 0,0 0 0 0 0,0 0 0 0 0,0 0 1 0 0,0 0-1 0 0,0 0 0 0 0,-1 0 0 0 0,0 1 0 0 0,0-1 0 0 0,0 0 0 0 0,-1 0 1 0 0,1 0-1 0 0,-1 1 0 0 0,0-1 0 0 0,0 0 0 0 0,0 0 0 0 0,-1 0 0 0 0,1 0 0 0 0,-1-1 1 0 0,0 1-1 0 0,0 0 0 0 0,0-1 0 0 0,-1 1 0 0 0,1-1 0 0 0,-1 0 0 0 0,0 0 1 0 0,0 0-1 0 0,0 0 0 0 0,0 0 0 0 0,-1-1 0 0 0,1 1 0 0 0,-1-1 0 0 0,1 0 0 0 0,-1 0 1 0 0,0 0-1 0 0,0-1 0 0 0,0 1 0 0 0,0-1 0 0 0,0 0 0 0 0,-2 0 16 0 0,-86 17-3318 0 0,73-18 2101 0 0</inkml:trace>
  <inkml:trace contextRef="#ctx0" brushRef="#br0" timeOffset="24207.504">6724 8947 2292 0 0,'-119'131'7412'0'0,"-53"106"-7370"0"0,62-119-7248 0 0,101-109 5722 0 0</inkml:trace>
  <inkml:trace contextRef="#ctx0" brushRef="#br0" timeOffset="24801.351">6936 9213 988 0 0,'128'-23'3828'0'0,"-96"15"-3555"0"0,-1-1 0 0 0,-1-1 0 0 0,0-2 1 0 0,0-1-1 0 0,-2-1 0 0 0,1-2 0 0 0,-2-1 0 0 0,0 0 1 0 0,11-12-274 0 0,-37 28 23 0 0,0 0 1 0 0,0 1-1 0 0,1-1 0 0 0,-1 0 1 0 0,0 0-1 0 0,0 0 1 0 0,-1 0-1 0 0,1 0 1 0 0,0 0-1 0 0,0-1 0 0 0,0 1 1 0 0,-1 0-1 0 0,1 0 1 0 0,-1-1-1 0 0,1 1 1 0 0,-1 0-1 0 0,1-1 0 0 0,-1 1 1 0 0,0 0-1 0 0,1-1 1 0 0,-1 1-1 0 0,0 0 0 0 0,0-1 1 0 0,0 1-1 0 0,0-1 1 0 0,0 1-1 0 0,-1 0 1 0 0,1-1-1 0 0,0 1 0 0 0,-1 0 1 0 0,1-1-1 0 0,-1 1 1 0 0,1 0-1 0 0,-1-1 1 0 0,1 1-1 0 0,-1 0 0 0 0,0 0 1 0 0,0 0-1 0 0,0 0 1 0 0,0 0-1 0 0,0 0 1 0 0,0 0-1 0 0,0 0 0 0 0,0 0 1 0 0,0 0-1 0 0,0 0 1 0 0,0 0-1 0 0,0 1 1 0 0,-1-1-1 0 0,1 1 0 0 0,0-1 1 0 0,-1 1-1 0 0,1-1 1 0 0,0 1-1 0 0,-1 0 1 0 0,1-1-1 0 0,0 1 0 0 0,-2 0-23 0 0,-84-13 945 0 0,79 13-909 0 0,1 0 1 0 0,0 1-1 0 0,0 0 0 0 0,0 1 0 0 0,0 0 0 0 0,1 0 1 0 0,-1 0-1 0 0,0 1 0 0 0,1 0 0 0 0,0 0 1 0 0,-1 0-1 0 0,1 1 0 0 0,1 0 0 0 0,-1 1 0 0 0,0-1 1 0 0,1 1-1 0 0,0 0 0 0 0,0 0 0 0 0,1 0 0 0 0,-1 1 1 0 0,1 0-1 0 0,0 0 0 0 0,1 0 0 0 0,-1 0 1 0 0,1 1-1 0 0,0-1 0 0 0,1 1 0 0 0,0-1 0 0 0,0 1 1 0 0,0 0-1 0 0,1 0 0 0 0,0 0 0 0 0,0 0 0 0 0,1 0 1 0 0,0 4-37 0 0,3 0-88 0 0,0 0 0 0 0,0 0 0 0 0,2 0 0 0 0,-1-1 0 0 0,1 0 0 0 0,1 0 0 0 0,0 0 1 0 0,0-1-1 0 0,1 1 0 0 0,0-2 0 0 0,0 1 0 0 0,1-1 0 0 0,0 0 0 0 0,1 0 0 0 0,0-1 1 0 0,0-1-1 0 0,0 1 0 0 0,1-1 0 0 0,0-1 0 0 0,0 0 0 0 0,1 0 0 0 0,-1-1 0 0 0,1 0 1 0 0,0-1-1 0 0,0-1 0 0 0,7 2 88 0 0,86 1-5590 0 0,-64-19 4035 0 0</inkml:trace>
  <inkml:trace contextRef="#ctx0" brushRef="#br0" timeOffset="32713.354">15042 8503 924 0 0,'0'0'759'0'0,"0"0"-32"0"0,0 0-64 0 0,0 0-69 0 0,0 0-21 0 0,2-22 2638 0 0,4 9-3326 0 0,-6 14 202 0 0,1-1 0 0 0,-1 0 0 0 0,0 1 0 0 0,1-1 0 0 0,-1 0 0 0 0,0 1 0 0 0,1-1 0 0 0,-1 0 0 0 0,1 0 0 0 0,-1 1 0 0 0,1-1 0 0 0,-1 0 0 0 0,0 0 0 0 0,1 0 0 0 0,-1 0 0 0 0,1 0 0 0 0,-1 0 0 0 0,1 0 1 0 0,-1 0-1 0 0,1 0 0 0 0,-1 0 0 0 0,1 0 0 0 0,-1 0 0 0 0,1 0 0 0 0,-1 0 0 0 0,0 0 0 0 0,1 0 0 0 0,-1 0 0 0 0,1 0-87 0 0,2 38 18 0 0,2 0 1 0 0,1 0 0 0 0,2 0 0 0 0,2-1 0 0 0,1 0-1 0 0,2-1 1 0 0,1 0 0 0 0,2-1 0 0 0,1-1 0 0 0,11 14-19 0 0,-6 13-2643 0 0,-40-47-336 0 0,5-12 1514 0 0,-8-4 12 0 0</inkml:trace>
  <inkml:trace contextRef="#ctx0" brushRef="#br0" timeOffset="33099.553">14901 8757 1684 0 0,'-37'2'3620'0'0,"50"0"-444"0"0,430-14-3187 0 0,-126-8-4541 0 0,-274 16 3219 0 0,-6 2-87 0 0</inkml:trace>
  <inkml:trace contextRef="#ctx0" brushRef="#br0" timeOffset="33348.187">15868 8712 1036 0 0,'-13'0'228'0'0,"-1"2"-1"0"0,1 0 1 0 0,-1 0-1 0 0,1 1 1 0 0,0 1-1 0 0,0 0 1 0 0,0 1-1 0 0,1 0 1 0 0,-1 1-1 0 0,1 0 1 0 0,1 1 0 0 0,-1 1-1 0 0,1-1 1 0 0,1 2-1 0 0,-1 0 1 0 0,1 0-1 0 0,1 1 1 0 0,0 0-228 0 0,7-8 40 0 0,1 0 0 0 0,0 0 0 0 0,1 0 0 0 0,-1 0 0 0 0,0 0 0 0 0,1 1 0 0 0,-1-1 0 0 0,1 0 0 0 0,-1 0 1 0 0,1 1-1 0 0,0-1 0 0 0,0 0 0 0 0,0 1 0 0 0,0-1 0 0 0,1 0 0 0 0,-1 0 0 0 0,1 1 0 0 0,-1-1 0 0 0,1 0 0 0 0,0 0 0 0 0,0 0 0 0 0,0 0 1 0 0,0 0-1 0 0,0 0 0 0 0,0 0 0 0 0,0 0 0 0 0,1 0 0 0 0,-1 0 0 0 0,1-1 0 0 0,-1 1 0 0 0,1-1 0 0 0,0 1 0 0 0,0-1 0 0 0,0 1 0 0 0,-1-1 1 0 0,1 0-1 0 0,0 0 0 0 0,1 0 0 0 0,-1 0 0 0 0,0 0 0 0 0,0-1 0 0 0,2 1-40 0 0,97 27 518 0 0,-79-24-537 0 0,1-1-1 0 0,0-2 1 0 0,0 0-1 0 0,0-1 1 0 0,0-2-1 0 0,0 0 0 0 0,0-1 1 0 0,0-1-1 0 0,14-6 20 0 0,-35 9-55 0 0,0-1 0 0 0,-1 1-1 0 0,1-1 1 0 0,-1 0 0 0 0,1 1-1 0 0,-1-1 1 0 0,0 0 0 0 0,0 0 0 0 0,0 0-1 0 0,0 0 1 0 0,0 0 0 0 0,0 0-1 0 0,0 0 1 0 0,-1 0 0 0 0,1-1-1 0 0,-1 1 1 0 0,1 0 0 0 0,-1 0-1 0 0,0-1 1 0 0,0 1 0 0 0,0 0-1 0 0,0 0 1 0 0,0-1 0 0 0,-1 1 0 0 0,1 0-1 0 0,-1 0 1 0 0,1 0 0 0 0,-1 0-1 0 0,0 0 1 0 0,0-1 0 0 0,0 1-1 0 0,0 1 1 0 0,0-1 0 0 0,0 0-1 0 0,-1 0 1 0 0,1 0 0 0 0,-1 1-1 0 0,1-1 1 0 0,-1 0 0 0 0,1 1 0 0 0,-1-1-1 0 0,0 1 1 0 0,0 0 0 0 0,0 0-1 0 0,0 0 1 0 0,0 0 0 0 0,0 0-1 0 0,0 0 1 0 0,-2 0 55 0 0,-20-13-255 0 0</inkml:trace>
  <inkml:trace contextRef="#ctx0" brushRef="#br0" timeOffset="33503.33">15762 8735 3328 0 0,'-13'-2'-24'0'0,"6"-1"44"0"0,3 0-124 0 0,6-1-12 0 0,4 3 32 0 0,4-1-28 0 0,19-5 100 0 0,4 4-88 0 0,3-4-4 0 0,7 2-80 0 0,5 2 76 0 0,-23 3 16 0 0,14 0 8 0 0,7 0-60 0 0,4 0-104 0 0,1 0 40 0 0,1 0-56 0 0,-1 0-168 0 0</inkml:trace>
  <inkml:trace contextRef="#ctx0" brushRef="#br0" timeOffset="33908.243">16619 8688 1164 0 0,'-31'5'409'0'0,"0"2"0"0"0,1 0 0 0 0,0 2 1 0 0,0 1-1 0 0,1 2 0 0 0,1 1 0 0 0,0 1 0 0 0,1 1 0 0 0,0 1 0 0 0,-16 15-409 0 0,42-31 11 0 0,1 0-1 0 0,-1 1 0 0 0,0-1 1 0 0,1 0-1 0 0,-1 1 1 0 0,0-1-1 0 0,1 0 0 0 0,-1 1 1 0 0,1-1-1 0 0,-1 1 1 0 0,1-1-1 0 0,-1 1 0 0 0,1-1 1 0 0,-1 1-1 0 0,1 0 1 0 0,-1-1-1 0 0,1 1 1 0 0,0-1-1 0 0,-1 1 0 0 0,1 0 1 0 0,0-1-1 0 0,0 1 1 0 0,0 0-1 0 0,-1-1 0 0 0,1 1 1 0 0,0 0-1 0 0,0 0 1 0 0,0-1-1 0 0,0 1 0 0 0,0 0 1 0 0,0-1-1 0 0,0 1 1 0 0,0 0-1 0 0,1 0 1 0 0,-1-1-1 0 0,0 1 0 0 0,0 0 1 0 0,1-1-1 0 0,-1 1 1 0 0,0 0-1 0 0,1-1 0 0 0,-1 1 1 0 0,0-1-1 0 0,1 1 1 0 0,-1-1-1 0 0,1 1 0 0 0,-1 0 1 0 0,1-1-1 0 0,-1 0 1 0 0,1 1-1 0 0,-1-1 0 0 0,1 1 1 0 0,0-1-1 0 0,-1 0 1 0 0,1 1-1 0 0,0-1 1 0 0,-1 0-1 0 0,1 0 0 0 0,0 1 1 0 0,-1-1-1 0 0,1 0 1 0 0,0 0-1 0 0,-1 0 0 0 0,1 0 1 0 0,0 0-1 0 0,0 0 1 0 0,-1 0-1 0 0,2 0-10 0 0,56 4-189 0 0,-57-4 188 0 0,25-1-131 0 0,-1-1 0 0 0,1-2 0 0 0,-1 0 1 0 0,0-2-1 0 0,0-1 0 0 0,-1-1 0 0 0,0-1 1 0 0,0-1-1 0 0,-1-1 0 0 0,13-8 132 0 0,-35 19 50 0 0,0 0 0 0 0,0-1 0 0 0,-1 1 0 0 0,1 0 0 0 0,0 0 0 0 0,0-1 0 0 0,0 1 1 0 0,-1 0-1 0 0,1-1 0 0 0,0 1 0 0 0,0-1 0 0 0,-1 1 0 0 0,1-1 0 0 0,0 0 0 0 0,-1 1 0 0 0,1-1 0 0 0,-1 1 0 0 0,1-1 0 0 0,-1 0 0 0 0,1 0 0 0 0,-1 1 0 0 0,1-1 0 0 0,-1 0 0 0 0,0 0 0 0 0,1 1 1 0 0,-1-1-1 0 0,0 0 0 0 0,0 0 0 0 0,0 0 0 0 0,1 0 0 0 0,-1 1 0 0 0,0-1 0 0 0,0 0 0 0 0,0 0 0 0 0,0 0 0 0 0,-1 0 0 0 0,1 0 0 0 0,0 1 0 0 0,0-1 0 0 0,0 0 0 0 0,-1 0 0 0 0,1 0 0 0 0,0 1 0 0 0,-1-1 1 0 0,1 0-1 0 0,-1 0 0 0 0,1 1 0 0 0,-1-1 0 0 0,1 0 0 0 0,-1 1 0 0 0,1-1 0 0 0,-1 0 0 0 0,0 1-50 0 0,-13 56 995 0 0,85 317 364 0 0,-69-361-1310 0 0,1 0-1 0 0,-2-1 0 0 0,1 1 1 0 0,-2 0-1 0 0,0 0 0 0 0,0 0 0 0 0,-1-1 1 0 0,0 1-1 0 0,-1 0 0 0 0,-1-1 1 0 0,0 1-1 0 0,0-1 0 0 0,-1 0 1 0 0,-1 0-1 0 0,1 0 0 0 0,-2 0 1 0 0,0-1-1 0 0,0 0 0 0 0,0 0 1 0 0,-2-1-1 0 0,1 0 0 0 0,-1 0 1 0 0,0 0-1 0 0,-1-1 0 0 0,0 0 1 0 0,0-1-1 0 0,-1 0 0 0 0,0-1 1 0 0,0 0-1 0 0,0 0 0 0 0,-1-1 1 0 0,0 0-1 0 0,0-1 0 0 0,0 0 1 0 0,-11 1-49 0 0,10-5-54 0 0,0 0 0 0 0,1-1 1 0 0,-1 0-1 0 0,0-1 0 0 0,1 0 1 0 0,0-1-1 0 0,-1 0 0 0 0,1-1 1 0 0,0 0-1 0 0,1-1 0 0 0,-1 0 1 0 0,1-1-1 0 0,0 0 0 0 0,0 0 0 0 0,1-1 1 0 0,0-1-1 0 0,0 1 0 0 0,0-2 1 0 0,1 1-1 0 0,0-1 0 0 0,1 0 1 0 0,0 0-1 0 0,1-1 0 0 0,0 0 1 0 0,0-1-1 0 0,1 1 0 0 0,0-1 1 0 0,1 0-1 0 0,0 0 0 0 0,1 0 1 0 0,0 0-1 0 0,1-1 0 0 0,-1-6 54 0 0,5 2-339 0 0,1 0-1 0 0,1 0 1 0 0,0 1-1 0 0,1-1 1 0 0,1 1-1 0 0,0 0 1 0 0,1 1-1 0 0,0 0 1 0 0,1 0-1 0 0,1 0 1 0 0,0 1-1 0 0,1 0 1 0 0,1 1-1 0 0,0 0 1 0 0,0 1-1 0 0,1 0 0 0 0,0 1 1 0 0,2 0 339 0 0,25-20-1547 0 0</inkml:trace>
  <inkml:trace contextRef="#ctx0" brushRef="#br0" timeOffset="34331.114">16818 8820 1520 0 0,'37'1'621'0'0,"0"-2"1"0"0,-1-1-1 0 0,1-2 0 0 0,0-1 1 0 0,-1-2-1 0 0,0-2 0 0 0,15-6-621 0 0,-19-7 156 0 0,-32 21-267 0 0,-4-2 20 0 0,-9-1 152 0 0,1 0 0 0 0,-1 1 0 0 0,0 0 0 0 0,0 0 0 0 0,0 2 0 0 0,0-1 0 0 0,0 2 0 0 0,0 0 0 0 0,0 0 0 0 0,0 2 0 0 0,0-1 0 0 0,0 2 0 0 0,0-1 0 0 0,-12 6-61 0 0,-22 1 120 0 0,34-9-59 0 0,1 1 0 0 0,0 1 0 0 0,0 0 0 0 0,0 1 1 0 0,0 0-1 0 0,1 1 0 0 0,-1 0 0 0 0,1 1 0 0 0,0 0 1 0 0,0 1-1 0 0,0 0 0 0 0,1 0 0 0 0,0 2 0 0 0,0-1 0 0 0,1 1 1 0 0,0 0-1 0 0,0 1 0 0 0,0 1-61 0 0,14 10 263 0 0,8-9-314 0 0,1-2 1 0 0,0 0-1 0 0,1 0 0 0 0,0-2 0 0 0,0 0 0 0 0,1 0 0 0 0,0-2 0 0 0,0 0 0 0 0,0 0 0 0 0,1-2 0 0 0,-1 0 0 0 0,1-1 0 0 0,0 0 1 0 0,0-2-1 0 0,-1 0 0 0 0,16-2 51 0 0,225-15-3253 0 0,-204 3 2127 0 0</inkml:trace>
  <inkml:trace contextRef="#ctx0" brushRef="#br0" timeOffset="34629.084">17666 8405 2308 0 0,'-4'-20'4441'0'0,"4"41"-2757"0"0,21 312-258 0 0,-2-173-2717 0 0,-21-81-3870 0 0,-11-59 3834 0 0</inkml:trace>
  <inkml:trace contextRef="#ctx0" brushRef="#br0" timeOffset="34937.807">17376 8702 1120 0 0,'-25'1'3820'0'0,"37"3"-1819"0"0,38 1-1182 0 0,251-17-2795 0 0,-153-16-284 0 0,-117 21 1644 0 0</inkml:trace>
  <inkml:trace contextRef="#ctx0" brushRef="#br0" timeOffset="35854.462">17996 8613 1580 0 0,'-21'-116'2526'0'0,"4"66"-590"0"0,8 29-1254 0 0,5 32-455 0 0,4 45-289 0 0,0-46 108 0 0,0 431 1672 0 0,-16-389-1143 0 0,16-51-408 0 0,19-81-318 0 0,-17 69 64 0 0,2 1 0 0 0,-1 0 0 0 0,1 0 0 0 0,1 0 0 0 0,0 0 0 0 0,0 1 0 0 0,1-1 0 0 0,0 1 0 0 0,0 1 0 0 0,1-1 0 0 0,0 1 0 0 0,1 1 0 0 0,1-2 87 0 0,40 63-608 0 0,-42-43 636 0 0,1-1-1 0 0,0 0 1 0 0,1-1 0 0 0,-1 0 0 0 0,2 0 0 0 0,-1-1-1 0 0,1 0 1 0 0,0-1 0 0 0,1 0 0 0 0,0 0 0 0 0,0-1-1 0 0,0-1 1 0 0,1 0 0 0 0,0 0 0 0 0,0-1 0 0 0,0-1 0 0 0,1 0-1 0 0,-1 0 1 0 0,1-2 0 0 0,-1 1 0 0 0,1-2 0 0 0,-1 1-1 0 0,1-2 1 0 0,0 0 0 0 0,1-1-28 0 0,0 1-4 0 0,-1-1 1 0 0,0-1-1 0 0,0 0 0 0 0,0-1 0 0 0,-1 0 1 0 0,1-1-1 0 0,-1-1 0 0 0,0 0 0 0 0,0 0 1 0 0,-1-1-1 0 0,0-1 0 0 0,0 0 0 0 0,-1 0 1 0 0,0-1-1 0 0,0-1 0 0 0,-1 1 0 0 0,0-2 1 0 0,-1 1-1 0 0,0-1 0 0 0,-1 0 0 0 0,0-1 1 0 0,0 1-1 0 0,-2-1 0 0 0,1-1 0 0 0,-2 1 0 0 0,1-1 1 0 0,1-12 3 0 0,-9 20 16 0 0,0-1 1 0 0,0 1-1 0 0,0 0 1 0 0,-1 0 0 0 0,0 0-1 0 0,0 0 1 0 0,0 1-1 0 0,-1-1 1 0 0,1 1-1 0 0,-1 0 1 0 0,0 0 0 0 0,0 1-1 0 0,-1 0 1 0 0,1 0-1 0 0,-1 0 1 0 0,1 0-1 0 0,-1 1 1 0 0,0 0-1 0 0,0 0 1 0 0,0 1 0 0 0,0-1-1 0 0,0 1 1 0 0,-1 1-1 0 0,1-1 1 0 0,0 1-1 0 0,0 0 1 0 0,-1 0 0 0 0,1 1-1 0 0,0 0 1 0 0,0 0-1 0 0,0 1 1 0 0,-2 0-17 0 0,-2-1 47 0 0,0 0 1 0 0,0 0-1 0 0,0 1 0 0 0,0 1 1 0 0,0 0-1 0 0,0 0 1 0 0,0 1-1 0 0,1 0 0 0 0,0 1 1 0 0,0 0-1 0 0,0 0 1 0 0,0 1-1 0 0,1 0 1 0 0,0 1-1 0 0,0 0 0 0 0,1 0 1 0 0,0 0-1 0 0,0 1 1 0 0,1 0-1 0 0,-1 1 0 0 0,2-1 1 0 0,0 1-1 0 0,0 0 1 0 0,0 1-1 0 0,1-1 0 0 0,0 1 1 0 0,1 0-1 0 0,-2 8-47 0 0,8-9 44 0 0,1-1-1 0 0,0 1 1 0 0,0-1-1 0 0,0 0 1 0 0,1 0-1 0 0,1 0 0 0 0,-1-1 1 0 0,1 0-1 0 0,0 0 1 0 0,1 0-1 0 0,0-1 1 0 0,0 0-1 0 0,0 0 1 0 0,1 0-1 0 0,-1-1 1 0 0,1 0-1 0 0,1-1 1 0 0,-1 0-1 0 0,1 0 1 0 0,-1-1-1 0 0,3 0-43 0 0,-1 2-19 0 0,-1-1 0 0 0,1 0-1 0 0,0-1 1 0 0,0 0 0 0 0,0-1 0 0 0,0 0 0 0 0,0-1 0 0 0,0 0-1 0 0,1 0 1 0 0,-1-1 0 0 0,0 0 0 0 0,1-1 0 0 0,-1 0 0 0 0,0-1-1 0 0,0 0 1 0 0,0-1 0 0 0,0 0 0 0 0,0 0 0 0 0,0-1 0 0 0,-1 0-1 0 0,0-1 1 0 0,0 0 0 0 0,0-1 0 0 0,0 1 0 0 0,-1-2-1 0 0,0 1 1 0 0,0-1 0 0 0,-1 0 0 0 0,0-1 0 0 0,0 0 0 0 0,-1 0-1 0 0,0 0 1 0 0,0-2 19 0 0,99-210-1018 0 0,-99 214 992 0 0,0 0 0 0 0,0 0-1 0 0,0 1 1 0 0,1 0 0 0 0,0 0-1 0 0,0 0 1 0 0,0 1 0 0 0,1 0-1 0 0,-1 0 1 0 0,1 1 0 0 0,0 0-1 0 0,0 0 1 0 0,0 1 0 0 0,0 0-1 0 0,0 1 1 0 0,1-1 0 0 0,3 1 26 0 0,-5 4 4 0 0,-1 0 1 0 0,0 0 0 0 0,1 1-1 0 0,-2 0 1 0 0,1 0-1 0 0,0 0 1 0 0,-1 1 0 0 0,0 0-1 0 0,0 0 1 0 0,0 0-1 0 0,0 1 1 0 0,-1-1 0 0 0,0 1-1 0 0,0 0 1 0 0,-1 0-1 0 0,0 1 1 0 0,0-1 0 0 0,0 1-1 0 0,-1-1 1 0 0,0 1-1 0 0,1 3-4 0 0,36 166 1309 0 0,9-90-1333 0 0,-6-84-4681 0 0,8-30 2120 0 0,-30 14 1047 0 0</inkml:trace>
  <inkml:trace contextRef="#ctx0" brushRef="#br0" timeOffset="36100.338">19390 8813 2440 0 0,'21'-11'8983'0'0,"-8"4"-3915"0"0,-5 2-4460 0 0,3-4-8331 0 0,-20 0 1878 0 0,3 5 4610 0 0</inkml:trace>
  <inkml:trace contextRef="#ctx0" brushRef="#br0" timeOffset="-199604.54">8901 957 1504 0 0,'-20'0'858'0'0,"20"0"-505"0"0,-3-12 146 0 0,-62-16 1086 0 0,-60 25 1179 0 0,75 23-1630 0 0,118-15-602 0 0,531-17 173 0 0,-200 9-1894 0 0,-420 18-4154 0 0,-6-10 4181 0 0</inkml:trace>
  <inkml:trace contextRef="#ctx0" brushRef="#br0" timeOffset="-199309.059">8799 1276 1892 0 0,'57'21'3701'0'0,"-53"-21"-3477"0"0,678 12 3392 0 0,-599-5-3699 0 0,41 5-97 0 0,-41 0-3480 0 0,-76-11 1699 0 0,-7-1 1056 0 0</inkml:trace>
  <inkml:trace contextRef="#ctx0" brushRef="#br0" timeOffset="-194698.467">15106 844 2036 0 0,'19'1'4639'0'0,"122"-1"-3420"0"0,579-33-1370 0 0,-727 32-3896 0 0,6-1 2803 0 0</inkml:trace>
  <inkml:trace contextRef="#ctx0" brushRef="#br0" timeOffset="-196435.129">13377 557 1544 0 0,'45'1'4112'0'0,"34"49"-3927"0"0,-68-42 193 0 0,19 13-306 0 0,-1 2 0 0 0,0 1 1 0 0,-2 1-1 0 0,-1 1 1 0 0,-1 2-1 0 0,20 29-72 0 0,-43-55-231 0 0,0 2-5 0 0,-1-3-2987 0 0,-1-1 2168 0 0</inkml:trace>
  <inkml:trace contextRef="#ctx0" brushRef="#br0" timeOffset="-196123.996">14032 579 1028 0 0,'-34'19'3305'0'0,"30"-16"-3032"0"0,-211 225 2672 0 0,171-178-2574 0 0,2 3 0 0 0,2 1 0 0 0,2 2 0 0 0,3 2 0 0 0,-10 27-371 0 0,37-68-306 0 0,-1-1 0 0 0,0 0 0 0 0,-1 0 0 0 0,-1-1 0 0 0,0 0 0 0 0,-1-1 0 0 0,-1 0 0 0 0,0-1 0 0 0,-1-1 0 0 0,-6 5 306 0 0,-41 1-3815 0 0,48-17 2524 0 0</inkml:trace>
  <inkml:trace contextRef="#ctx0" brushRef="#br0" timeOffset="-195210.203">14444 244 1436 0 0,'20'12'259'0'0,"0"1"1"0"0,-1 1-1 0 0,-1 0 0 0 0,0 2 0 0 0,-1 0 0 0 0,-1 1 1 0 0,-1 0-1 0 0,0 2 0 0 0,-1-1 0 0 0,-1 2 1 0 0,-1 0-1 0 0,-1 0 0 0 0,0 1 0 0 0,-2 1 0 0 0,0 0 1 0 0,-2 0-1 0 0,0 0 0 0 0,-1 1 0 0 0,0 8-259 0 0,2-6 217 0 0,-1 0-1 0 0,-1 1 1 0 0,-1-1 0 0 0,-1 1-1 0 0,-1 1 1 0 0,-1-1 0 0 0,-2 0-1 0 0,-1 0 1 0 0,-1 1-1 0 0,-1 0-216 0 0,-4 7 171 0 0,-2-1-1 0 0,-1 0 1 0 0,-2-1-1 0 0,-1 0 1 0 0,-1-1-1 0 0,-2 0 1 0 0,-16 24-171 0 0,4-17-149 0 0,-1-1-1 0 0,-2-1 1 0 0,-1-2 0 0 0,-2-1 0 0 0,-1-2-1 0 0,-1-1 1 0 0,-2-2 0 0 0,-20 11 149 0 0,55-36-197 0 0,-1-1 1 0 0,1 0 0 0 0,0 0-1 0 0,-1 0 1 0 0,1 0 0 0 0,-1-1-1 0 0,1 0 1 0 0,-1 1 0 0 0,0-1-1 0 0,1 0 1 0 0,-1-1-1 0 0,0 1 1 0 0,0-1 0 0 0,0 0-1 0 0,1 0 1 0 0,-1 0 0 0 0,0 0-1 0 0,0-1 1 0 0,0 1 0 0 0,1-1-1 0 0,-1 0 1 0 0,0 0-1 0 0,0 0 1 0 0,1-1 0 0 0,-1 1-1 0 0,1-1 1 0 0,-1-1 196 0 0,-13-16-1117 0 0</inkml:trace>
  <inkml:trace contextRef="#ctx0" brushRef="#br0" timeOffset="-197120.116">12963 644 1240 0 0,'0'0'76'0'0,"-1"1"0"0"0,1-1 1 0 0,0 1-1 0 0,-1-1 0 0 0,1 1 0 0 0,0-1 0 0 0,-1 1 0 0 0,1-1 0 0 0,-1 0 1 0 0,1 1-1 0 0,-1-1 0 0 0,1 0 0 0 0,-1 0 0 0 0,1 1 0 0 0,-1-1 0 0 0,0 0 1 0 0,1 0-1 0 0,-1 0 0 0 0,1 1 0 0 0,-1-1 0 0 0,1 0 0 0 0,-1 0 0 0 0,0 0 1 0 0,1 0-1 0 0,-1 0 0 0 0,1 0 0 0 0,-1 0 0 0 0,0 0 0 0 0,1-1 1 0 0,-1 1-1 0 0,1 0 0 0 0,-1 0 0 0 0,1 0 0 0 0,-1-1 0 0 0,1 1 0 0 0,-1 0 1 0 0,1 0-1 0 0,-1-1 0 0 0,1 1 0 0 0,-1-1 0 0 0,1 1 0 0 0,-1 0 0 0 0,1-1 1 0 0,-1 1-1 0 0,1-1 0 0 0,0 1 0 0 0,-1-1 0 0 0,1 1 0 0 0,0-1 0 0 0,0 1 1 0 0,-1-1-1 0 0,1 1 0 0 0,0-1 0 0 0,0 0 0 0 0,0 1 0 0 0,0-1 0 0 0,0 1 1 0 0,0-1-1 0 0,0 0 0 0 0,0 1 0 0 0,0-1 0 0 0,0 0-76 0 0,-166 160 1666 0 0,122-108-1396 0 0,-223 276 1117 0 0,165-216-3628 0 0,93-107-1456 0 0,9-4 2439 0 0</inkml:trace>
  <inkml:trace contextRef="#ctx0" brushRef="#br0" timeOffset="-196762.911">12387 752 1720 0 0,'-16'-40'5165'0'0,"47"38"-2336"0"0,276 163-1551 0 0,-260-135-1169 0 0,-1 3-1 0 0,-2 2 1 0 0,-1 2-1 0 0,38 37-108 0 0,-29 10-3106 0 0,-45-78-1871 0 0,-7-2 3578 0 0</inkml:trace>
  <inkml:trace contextRef="#ctx0" brushRef="#br0" timeOffset="-195703.957">12259 375 1400 0 0,'-19'4'213'0'0,"1"1"-1"0"0,-1 1 0 0 0,1 0 1 0 0,1 1-1 0 0,-1 1 0 0 0,1 1 1 0 0,0 0-1 0 0,1 1 1 0 0,0 1-1 0 0,1 0 0 0 0,0 2 1 0 0,1-1-1 0 0,0 2 1 0 0,1 0-1 0 0,0 0 0 0 0,2 1 1 0 0,-1 1-1 0 0,2 0 0 0 0,0 0 1 0 0,1 1-1 0 0,1 0 1 0 0,0 1-1 0 0,1 0 0 0 0,2 0 1 0 0,-1 1-1 0 0,2-1 1 0 0,0 1-1 0 0,2 0 0 0 0,0 0 1 0 0,1 0-1 0 0,1 3-212 0 0,3 6 82 0 0,1 0 0 0 0,1 0 0 0 0,2 0 0 0 0,1-1 0 0 0,1 0 0 0 0,1-1 0 0 0,1 0-1 0 0,2-1 1 0 0,0 0 0 0 0,2-1 0 0 0,1 0 0 0 0,0-1 0 0 0,2-1 0 0 0,1-1 0 0 0,0 0 0 0 0,2-2 0 0 0,2 2-82 0 0,251 211-1601 0 0,-61-126-3275 0 0,-167-94 3532 0 0</inkml:trace>
  <inkml:trace contextRef="#ctx0" brushRef="#br0" timeOffset="-198360.564">10734 676 1724 0 0,'18'-50'4771'0'0,"-24"112"-4152"0"0,-44 457 1468 0 0,41-186-670 0 0,73-265-432 0 0,-39-63-888 0 0,1-2-1 0 0,-1-1 1 0 0,1 0 0 0 0,-1-2-1 0 0,1-1 1 0 0,-1-1 0 0 0,1-1-1 0 0,-1-1 1 0 0,0-2-1 0 0,7-2-96 0 0,-8 3 43 0 0,300-54 218 0 0,-323 59-368 0 0,0 1 0 0 0,0-1 1 0 0,0 0-1 0 0,0 0 1 0 0,0 0-1 0 0,-1 0 1 0 0,1 0-1 0 0,0 0 0 0 0,0 0 1 0 0,0 0-1 0 0,0 0 1 0 0,0 0-1 0 0,0 0 1 0 0,0-1-1 0 0,0 1 1 0 0,0 0-1 0 0,0-1 0 0 0,0 1 1 0 0,-1-1-1 0 0,1 1 1 0 0,0-1-1 0 0,0 1 1 0 0,0-1-1 0 0,-1 1 1 0 0,1-1-1 0 0,0 0 0 0 0,-1 1 1 0 0,1-1-1 0 0,0 0 1 0 0,-1 0-1 0 0,1 0 1 0 0,-1 1-1 0 0,0-1 1 0 0,1 0-1 0 0,-1 0 0 0 0,1 0 1 0 0,-1 0-1 0 0,0 0 1 0 0,0 0-1 0 0,0 0 1 0 0,0 0-1 0 0,1 0 1 0 0,-1 0-1 0 0,0 1 0 0 0,-1-1 1 0 0,1 0-1 0 0,0 0 1 0 0,0 0-1 0 0,0-1 107 0 0,-41-31-4621 0 0,24 23 3327 0 0</inkml:trace>
  <inkml:trace contextRef="#ctx0" brushRef="#br0" timeOffset="-198020.406">10670 1141 1380 0 0,'-24'-8'4700'0'0,"52"8"-2546"0"0,2 1-2036 0 0,380-1 1666 0 0,-205-25-2020 0 0,-175 19-992 0 0,-33-16-4004 0 0,-3 18 4052 0 0</inkml:trace>
  <inkml:trace contextRef="#ctx0" brushRef="#br0" timeOffset="-197665.034">10759 569 2296 0 0,'23'-17'5184'0'0,"50"7"-5424"0"0,-63 8 622 0 0,558-16 1296 0 0,-437 18-2524 0 0,-129 0 325 0 0,-2 0-125 0 0,0 0-190 0 0,14 20-2647 0 0,-14-17 2363 0 0</inkml:trace>
  <inkml:trace contextRef="#ctx0" brushRef="#br0" timeOffset="-189526.797">22703 554 1520 0 0,'-2'0'-92'0'0</inkml:trace>
  <inkml:trace contextRef="#ctx0" brushRef="#br0" timeOffset="-190702.233">21172 112 1516 0 0,'42'17'7858'0'0,"20"39"-8014"0"0,-44-38 804 0 0,51 33-1291 0 0,-20-27-4016 0 0,-47-23 3478 0 0,-2-1-138 0 0</inkml:trace>
  <inkml:trace contextRef="#ctx0" brushRef="#br0" timeOffset="-190408.795">21757 75 1240 0 0,'-6'-6'4462'0'0,"-29"10"-2890"0"0,10 8-1423 0 0,1 1 1 0 0,0 2-1 0 0,1 0 0 0 0,0 1 1 0 0,1 1-1 0 0,1 2 0 0 0,1 0 1 0 0,0 0-1 0 0,2 2 0 0 0,0 1 1 0 0,2 0-1 0 0,0 1 0 0 0,1 1 1 0 0,2 0-1 0 0,0 1 0 0 0,2 0 0 0 0,0 1 1 0 0,-2 14-150 0 0,-128 208-319 0 0,138-243 84 0 0,0-1 0 0 0,0 0 0 0 0,0 0 0 0 0,-1 0 0 0 0,1 0 0 0 0,-1-1 0 0 0,0 1 0 0 0,0-1 0 0 0,0 0 0 0 0,-1 0 0 0 0,1 0 0 0 0,-1-1 0 0 0,1 0 0 0 0,-1 0 0 0 0,0 0 0 0 0,0 0 0 0 0,0-1 0 0 0,0 0 0 0 0,0 0 0 0 0,0 0 0 0 0,0 0 0 0 0,0-1 0 0 0,-1 0 0 0 0,1 0 0 0 0,0 0 0 0 0,0-1 0 0 0,-2 0 235 0 0,-26-18-1150 0 0</inkml:trace>
  <inkml:trace contextRef="#ctx0" brushRef="#br0" timeOffset="-190113.241">21024 4 976 0 0,'-15'4'279'0'0,"-1"1"-1"0"0,1 1 1 0 0,0 0-1 0 0,0 1 1 0 0,1 1 0 0 0,0 0-1 0 0,0 1 1 0 0,1 0-1 0 0,0 1 1 0 0,0 1 0 0 0,1 0-1 0 0,1 0 1 0 0,0 1-1 0 0,1 1 1 0 0,0 0 0 0 0,1 0-1 0 0,0 1 1 0 0,1 0-1 0 0,1 1 1 0 0,0 0 0 0 0,-3 10-279 0 0,5-4 116 0 0,1 1 0 0 0,2 0 0 0 0,0 0 0 0 0,1 0 0 0 0,1 0-1 0 0,1 0 1 0 0,1 0 0 0 0,1 0 0 0 0,1 0 0 0 0,0-1 0 0 0,2 0 0 0 0,1 0 0 0 0,0 0 0 0 0,2-1 0 0 0,0 0 0 0 0,2 0 0 0 0,0-1 0 0 0,0-1 0 0 0,2 1 0 0 0,1-2 0 0 0,9 10-116 0 0,-3-4-192 0 0,2-1-1 0 0,0-1 1 0 0,1-1-1 0 0,1-1 1 0 0,1-1 0 0 0,1-1-1 0 0,9 3 193 0 0,-13-7-649 0 0,2-2-1 0 0,0-1 1 0 0,0-1 0 0 0,1-1-1 0 0,0-1 1 0 0,0-1 0 0 0,0-1-1 0 0,15 0 650 0 0,-18-4-1216 0 0</inkml:trace>
  <inkml:trace contextRef="#ctx0" brushRef="#br0" timeOffset="-189803.312">22283 0 1508 0 0,'11'16'350'0'0,"0"1"-1"0"0,-1-1 1 0 0,0 1-1 0 0,-2 1 1 0 0,0 0 0 0 0,-1 0-1 0 0,0 1 1 0 0,-2 0-1 0 0,0 0 1 0 0,-2 0-1 0 0,0 0 1 0 0,-1 1-1 0 0,0-1 1 0 0,-2 1 0 0 0,-1-1-1 0 0,0 1 1 0 0,-1-1-1 0 0,-1 1 1 0 0,-1-1-1 0 0,-4 13-349 0 0,0-3 109 0 0,-2 1-1 0 0,0-1 0 0 0,-2-1 1 0 0,-1 0-1 0 0,-1-1 1 0 0,-2 0-1 0 0,0-1 0 0 0,-2-1 1 0 0,-1 0-1 0 0,-1-2 0 0 0,-1 0 1 0 0,0-1-1 0 0,-2-2 0 0 0,-11 8-108 0 0,33-26-163 0 0,-1 0 0 0 0,1 0-1 0 0,-1-1 1 0 0,1 1 0 0 0,-1-1 0 0 0,0 1-1 0 0,0-1 1 0 0,0 1 0 0 0,0-1 0 0 0,0 0-1 0 0,0 0 1 0 0,0 0 0 0 0,0 0-1 0 0,-1 0 1 0 0,1-1 0 0 0,0 1 0 0 0,-1-1-1 0 0,1 1 1 0 0,0-1 0 0 0,-1 0 0 0 0,1 0-1 0 0,0 0 1 0 0,-1 0 0 0 0,1 0 0 0 0,0-1-1 0 0,-1 1 1 0 0,1-1 0 0 0,0 1-1 0 0,0-1 1 0 0,-1 0 0 0 0,1 0 0 0 0,0 0-1 0 0,0 0 1 0 0,0 0 0 0 0,0-1 0 0 0,0 1-1 0 0,0 0 1 0 0,1-1 0 0 0,-1 0-1 0 0,0 1 1 0 0,1-1 0 0 0,-1-1 163 0 0,-5-14-1079 0 0</inkml:trace>
  <inkml:trace contextRef="#ctx0" brushRef="#br0" timeOffset="-191543.211">19842 160 2284 0 0,'7'3'3042'0'0,"-6"18"-1413"0"0,-87 503 2575 0 0,77-446-3523 0 0,9-74-637 0 0,0 0-1 0 0,0 0 0 0 0,0 0 0 0 0,0 0 0 0 0,1-1 0 0 0,0 1 1 0 0,-1 0-1 0 0,1 0 0 0 0,1-1 0 0 0,-1 1 0 0 0,1-1 0 0 0,-1 1 1 0 0,1-1-1 0 0,0 0 0 0 0,0 1 0 0 0,0-1 0 0 0,1 0 0 0 0,-1 0 1 0 0,1 0-1 0 0,0-1 0 0 0,-1 1 0 0 0,1-1 0 0 0,0 1 0 0 0,1-1 1 0 0,-1 0-1 0 0,0 0 0 0 0,1-1 0 0 0,-1 1 0 0 0,1-1 1 0 0,-1 1-1 0 0,1-1 0 0 0,3 0-43 0 0,120 17 544 0 0,83-52-1055 0 0,-193 30 244 0 0,118-46-1475 0 0,-80-15-3027 0 0,-72 13 960 0 0,2 34 2533 0 0</inkml:trace>
  <inkml:trace contextRef="#ctx0" brushRef="#br0" timeOffset="-191277.219">19776 504 1756 0 0,'8'4'5697'0'0,"81"-18"-4730"0"0,258-60-863 0 0,-343 74-330 0 0,-1-1 0 0 0,1 0 0 0 0,0 0 0 0 0,0 0-1 0 0,-1 0 1 0 0,1 0 0 0 0,0-1 0 0 0,-1 0 0 0 0,1 1 0 0 0,-1-2 0 0 0,0 1-1 0 0,0 0 1 0 0,0 0 0 0 0,0-1 0 0 0,0 0 0 0 0,0 1 0 0 0,-1-1 0 0 0,1 0-1 0 0,-1 0 1 0 0,0-1 0 0 0,0 1 0 0 0,1-1 226 0 0,-3 2-1169 0 0</inkml:trace>
  <inkml:trace contextRef="#ctx0" brushRef="#br0" timeOffset="-191030.334">19801 169 2732 0 0,'6'-3'3618'0'0,"16"-7"-2512"0"0,190-39 1261 0 0,11 33-3966 0 0,-157 13-95 0 0,13 2-1944 0 0,-51 1 2446 0 0</inkml:trace>
  <inkml:trace contextRef="#ctx0" brushRef="#br0" timeOffset="-193170.021">18523 242 1448 0 0,'-2'-7'5120'0'0,"-32"33"-4311"0"0,1 21-480 0 0,1 1 0 0 0,3 1 1 0 0,2 2-1 0 0,2 1 0 0 0,2 1 1 0 0,2 1-1 0 0,-2 20-329 0 0,-104 261 128 0 0,126-334-281 0 0,0 1 0 0 0,0-1 0 0 0,0 0 0 0 0,0 1 0 0 0,0-1 0 0 0,-1 0 0 0 0,1 0 0 0 0,0 0 0 0 0,0 0 0 0 0,-1 0 0 0 0,1 0 0 0 0,-1 0 0 0 0,1 0 0 0 0,-1 0 0 0 0,1-1 0 0 0,-1 1 0 0 0,1-1 0 0 0,-1 1 0 0 0,0-1 0 0 0,1 0 0 0 0,-1 1 0 0 0,0-1 0 0 0,1 0 0 0 0,-1 0 0 0 0,0 0 0 0 0,1 0 0 0 0,-1-1 0 0 0,0 1 1 0 0,1 0-1 0 0,-1-1 0 0 0,0 1 0 0 0,1-1 0 0 0,-1 0 0 0 0,1 1 0 0 0,-1-1 0 0 0,1 0 0 0 0,-1 0 0 0 0,1 0 0 0 0,0 0 0 0 0,-1 0 0 0 0,1 0 0 0 0,0 0 0 0 0,-1-2 153 0 0,-13-12-1056 0 0</inkml:trace>
  <inkml:trace contextRef="#ctx0" brushRef="#br0" timeOffset="-192857.844">18068 387 2176 0 0,'0'1'121'0'0,"0"-1"0"0"0,1 0 0 0 0,-1 1 0 0 0,1-1 0 0 0,-1 0 0 0 0,1 0 0 0 0,-1 1 0 0 0,1-1 0 0 0,-1 0-1 0 0,1 0 1 0 0,0 0 0 0 0,-1 0 0 0 0,1 0 0 0 0,-1 0 0 0 0,1 0 0 0 0,-1 0 0 0 0,1 0 0 0 0,0 0 0 0 0,-1 0 0 0 0,1 0 0 0 0,-1 0 0 0 0,1 0 0 0 0,-1 0-1 0 0,1 0 1 0 0,-1-1 0 0 0,1 1 0 0 0,-1 0 0 0 0,1 0 0 0 0,-1-1 0 0 0,1 1 0 0 0,-1 0 0 0 0,1-1 0 0 0,-1 1 0 0 0,1 0 0 0 0,-1-1 0 0 0,0 1 0 0 0,1-1-1 0 0,-1 1 1 0 0,0-1 0 0 0,1 1 0 0 0,-1-1 0 0 0,0 1 0 0 0,0-1 0 0 0,1 1 0 0 0,-1-1 0 0 0,0 1 0 0 0,0-1 0 0 0,0 1 0 0 0,0-1 0 0 0,0 0 0 0 0,0 0-121 0 0,19 12 119 0 0,247 167 2031 0 0,-226-147-1968 0 0,124 118-411 0 0,-129-90-2111 0 0,-35-58 1025 0 0,-3 1-15 0 0,-30 7-1099 0 0,7-14 1265 0 0</inkml:trace>
  <inkml:trace contextRef="#ctx0" brushRef="#br0" timeOffset="-192564.007">17772 200 2456 0 0,'-11'8'194'0'0,"1"1"0"0"0,-1 0 0 0 0,2 0 1 0 0,-1 1-1 0 0,1 0 0 0 0,1 1 0 0 0,-1 0 0 0 0,2 0 0 0 0,0 1 0 0 0,0 0 0 0 0,1 0 0 0 0,1 0 0 0 0,0 1 0 0 0,0 0 0 0 0,1 0 0 0 0,1 0 0 0 0,0 1 0 0 0,1-1 1 0 0,1 1-1 0 0,0-1 0 0 0,0 1 0 0 0,2-1 0 0 0,-1 1 0 0 0,2 3-194 0 0,3 14 201 0 0,1-1 0 0 0,1 1-1 0 0,1-1 1 0 0,2-1 0 0 0,1 1 0 0 0,1-2 0 0 0,2 0 0 0 0,1 0-1 0 0,0-1 1 0 0,5 3-201 0 0,21 26-152 0 0,2-2 1 0 0,3-2-1 0 0,1-2 0 0 0,3-2 1 0 0,2-2-1 0 0,2-3 0 0 0,6 1 152 0 0,73 12-4901 0 0,-117-55 3698 0 0</inkml:trace>
  <inkml:trace contextRef="#ctx0" brushRef="#br0" timeOffset="-192256.771">18869 154 1528 0 0,'22'15'316'0'0,"0"2"1"0"0,-2 0-1 0 0,0 2 0 0 0,-1 0 0 0 0,-1 1 0 0 0,0 1 1 0 0,-2 0-1 0 0,-1 2 0 0 0,0 0 0 0 0,-2 0 1 0 0,-1 1-1 0 0,0 1 0 0 0,-2 0 0 0 0,-1 0 0 0 0,-1 1 1 0 0,-1 0-1 0 0,-2 0 0 0 0,0 1 0 0 0,-2 0 1 0 0,-1 0-1 0 0,-1 26-316 0 0,-4-28 41 0 0,-1 1-1 0 0,-1-1 1 0 0,-2 0 0 0 0,0-1 0 0 0,-2 0 0 0 0,-1 0-1 0 0,0 0 1 0 0,-2-2 0 0 0,-1 1 0 0 0,0-1 0 0 0,-2-1-1 0 0,0-1 1 0 0,-2 0 0 0 0,0-1 0 0 0,-1-1 0 0 0,-1 0-1 0 0,0-1 1 0 0,-1-2 0 0 0,-1 0 0 0 0,-7 3-41 0 0,27-17-116 0 0,1 0 0 0 0,-1 0-1 0 0,0-1 1 0 0,0 1 0 0 0,0 0 0 0 0,1 0 0 0 0,-1-1 0 0 0,0 1-1 0 0,0-1 1 0 0,0 1 0 0 0,0-1 0 0 0,0 1 0 0 0,0-1 0 0 0,0 0-1 0 0,0 1 1 0 0,-1-1 0 0 0,1 0 0 0 0,0 0 0 0 0,0 0 0 0 0,0 0 0 0 0,0 0-1 0 0,0 0 1 0 0,0 0 0 0 0,0 0 0 0 0,0 0 0 0 0,0 0 0 0 0,-1-1-1 0 0,1 1 1 0 0,0 0 0 0 0,0-1 0 0 0,0 1 0 0 0,0-1 0 0 0,0 1 0 0 0,0-1-1 0 0,1 0 1 0 0,-1 1 0 0 0,0-1 0 0 0,0 0 0 0 0,0 1 0 0 0,0-1-1 0 0,1 0 1 0 0,-1 0 0 0 0,0 0 0 0 0,1 0 0 0 0,-1 0 0 0 0,0-1 116 0 0,-5-17-1190 0 0</inkml:trace>
  <inkml:trace contextRef="#ctx0" brushRef="#br0" timeOffset="-194135.742">16617 339 2428 0 0,'3'-14'3153'0'0,"-8"35"-2195"0"0,-38 385 1596 0 0,10-120-699 0 0,33-282-1823 0 0,1 0 0 0 0,-1 0 0 0 0,1 0 0 0 0,1 0 0 0 0,-1 1-1 0 0,0-1 1 0 0,1-1 0 0 0,0 1 0 0 0,0 0 0 0 0,0 0 0 0 0,1-1-1 0 0,-1 1 1 0 0,1-1 0 0 0,0 0 0 0 0,-1 0 0 0 0,2 0 0 0 0,-1 0-1 0 0,0 0 1 0 0,1 0 0 0 0,-1-1 0 0 0,1 0 0 0 0,-1 0 0 0 0,1 0-1 0 0,0 0 1 0 0,0-1 0 0 0,0 1 0 0 0,0-1 0 0 0,0 0 0 0 0,1 0-1 0 0,3 0-31 0 0,127 13 501 0 0,-92-15-556 0 0,0-1 0 0 0,0-2-1 0 0,-1-2 1 0 0,1-1 0 0 0,-2-3 0 0 0,36-12 55 0 0,-70 19-250 0 0,72-31-397 0 0,-52-10-3996 0 0,-65-16 768 0 0,17 44 2713 0 0</inkml:trace>
  <inkml:trace contextRef="#ctx0" brushRef="#br0" timeOffset="-193868.367">16558 657 1324 0 0,'17'9'4650'0'0,"49"-8"-4097"0"0,-53-1-79 0 0,46-4-319 0 0,0-3 0 0 0,-1-2-1 0 0,0-3 1 0 0,-1-2 0 0 0,3-3-155 0 0,-52 15-296 0 0,0 0 0 0 0,0-1-1 0 0,1 0 1 0 0,-2 0 0 0 0,1-1-1 0 0,0 0 1 0 0,-1 0 0 0 0,1 0 0 0 0,-1-1-1 0 0,-1-1 1 0 0,1 1 0 0 0,-1-1-1 0 0,0 0 1 0 0,0 0 0 0 0,0-1-1 0 0,0 0 297 0 0,-5 4-1138 0 0</inkml:trace>
  <inkml:trace contextRef="#ctx0" brushRef="#br0" timeOffset="-193590.811">16624 239 1428 0 0,'-12'-2'6122'0'0,"28"-3"-4658"0"0,31-4-1348 0 0,199-4 795 0 0,3 12-5039 0 0,-154 1 990 0 0,-57 0 1967 0 0</inkml:trace>
  <inkml:trace contextRef="#ctx0" brushRef="#br0" timeOffset="-182636.033">8449 3256 1292 0 0,'-11'1'5838'0'0,"48"0"-4742"0"0,197-25 436 0 0,-97 7-1894 0 0,-4 9-3429 0 0,-124 11 1255 0 0,-16-1 1315 0 0</inkml:trace>
  <inkml:trace contextRef="#ctx0" brushRef="#br0" timeOffset="-182448.857">8387 3449 944 0 0,'17'21'3556'0'0,"64"-2"-2031"0"0,176-17-463 0 0,-81-31-3826 0 0,-137 22 1705 0 0,-3-4-137 0 0</inkml:trace>
  <inkml:trace contextRef="#ctx0" brushRef="#br0" timeOffset="-178963.344">13518 3149 1392 0 0,'39'-2'6594'0'0,"16"-5"-4951"0"0,13-2-1432 0 0,342-25-336 0 0,-406 28-4970 0 0,-9 4 3907 0 0,-1-1-20 0 0</inkml:trace>
  <inkml:trace contextRef="#ctx0" brushRef="#br0" timeOffset="-178326.807">14835 2719 1792 0 0,'10'15'4429'0'0,"-10"36"-4100"0"0,-1-33 227 0 0,-12 255 1482 0 0,3-52-354 0 0,12-215-1647 0 0,0 0 0 0 0,1 0 0 0 0,-1-1 0 0 0,1 1 0 0 0,1-1 0 0 0,-1 0 0 0 0,1 0 1 0 0,0 0-1 0 0,0 0 0 0 0,0 0 0 0 0,0-1 0 0 0,1 0 0 0 0,0 0 0 0 0,0 0 0 0 0,0-1 0 0 0,0 0 0 0 0,1 0 0 0 0,-1 0 0 0 0,1 0 0 0 0,0-1 0 0 0,0 0 0 0 0,0 0 0 0 0,0-1 0 0 0,0 1 0 0 0,0-1 0 0 0,0-1 0 0 0,1 1 0 0 0,-1-1 0 0 0,0 0 0 0 0,0 0 0 0 0,0-1 0 0 0,1 0 0 0 0,-1 0 0 0 0,4-2-37 0 0,193-53-1908 0 0,-88-26-3961 0 0,-106 66 4617 0 0,-3 2 42 0 0</inkml:trace>
  <inkml:trace contextRef="#ctx0" brushRef="#br0" timeOffset="-178060.849">14874 3034 1676 0 0,'-11'8'5515'0'0,"46"-11"-4073"0"0,-24 2-1417 0 0,279-55 557 0 0,-285 56-766 0 0,-1-1 0 0 0,0 0 1 0 0,0 1-1 0 0,0-2 0 0 0,0 1 1 0 0,0 0-1 0 0,0-1 0 0 0,-1 0 1 0 0,1 0-1 0 0,0 0 0 0 0,-1 0 1 0 0,0-1-1 0 0,1 1 0 0 0,-1-1 1 0 0,0 0-1 0 0,0 0 0 0 0,0 0 1 0 0,-1 0-1 0 0,1 0 0 0 0,-1-1 1 0 0,0 1-1 0 0,2-4 184 0 0,-20-18-2525 0 0,-2 5 1303 0 0</inkml:trace>
  <inkml:trace contextRef="#ctx0" brushRef="#br0" timeOffset="-177779.214">14771 2651 1872 0 0,'35'-3'7010'0'0,"16"-5"-5349"0"0,64-6-1567 0 0,177-1-3100 0 0,-141 8-1635 0 0,-117 5 3559 0 0</inkml:trace>
  <inkml:trace contextRef="#ctx0" brushRef="#br0" timeOffset="-177420.517">16266 2647 1316 0 0,'-24'-4'4829'0'0,"14"11"-4647"0"0,1 1 0 0 0,0 0 1 0 0,0 0-1 0 0,1 1 0 0 0,0 0 1 0 0,0 0-1 0 0,1 1 1 0 0,0 0-1 0 0,1 1 0 0 0,0-1 1 0 0,1 1-1 0 0,0 0 1 0 0,1 1-1 0 0,0-1 0 0 0,1 1 1 0 0,-2 6-183 0 0,-2 2 185 0 0,-18 72 412 0 0,22-73-693 0 0,-1-1 0 0 0,-1 1 1 0 0,-1-1-1 0 0,0 0 0 0 0,-2-1 1 0 0,0 1-1 0 0,-1-1 0 0 0,0-1 1 0 0,-1 0-1 0 0,-6 6 96 0 0,9-16-346 0 0,0-1 1 0 0,-1 0-1 0 0,1 0 0 0 0,-1 0 0 0 0,-1-1 0 0 0,1 0 1 0 0,0-1-1 0 0,-1 0 0 0 0,0 0 0 0 0,0-1 1 0 0,0 0-1 0 0,0 0 0 0 0,0-1 0 0 0,0-1 0 0 0,0 1 1 0 0,-3-1 345 0 0,-6 0-1172 0 0</inkml:trace>
  <inkml:trace contextRef="#ctx0" brushRef="#br0" timeOffset="-177142.793">15874 2751 2336 0 0,'45'-8'6648'0'0,"348"295"-4781"0"0,-338-208-4683 0 0,-73-47 66 0 0,-26-13-140 0 0,20-16 1451 0 0</inkml:trace>
  <inkml:trace contextRef="#ctx0" brushRef="#br0" timeOffset="-176881.366">15738 2614 904 0 0,'-10'2'198'0'0,"0"0"0"0"0,0 1 1 0 0,0 0-1 0 0,0 1 0 0 0,0 0 0 0 0,1 1 0 0 0,0-1 0 0 0,0 2 1 0 0,0-1-1 0 0,0 1 0 0 0,1 1 0 0 0,0 0 0 0 0,1 0 0 0 0,-1 0 1 0 0,1 1-1 0 0,1 0 0 0 0,-1 0 0 0 0,1 1 0 0 0,1 0 0 0 0,0 0 1 0 0,0 0-1 0 0,0 1 0 0 0,1 0 0 0 0,1-1 0 0 0,0 1 0 0 0,0 1 1 0 0,1 2-199 0 0,1 4 132 0 0,1-1 0 0 0,0 1 1 0 0,2 0-1 0 0,0 0 0 0 0,1-1 0 0 0,0 1 1 0 0,1-1-1 0 0,1 0 0 0 0,1 0 1 0 0,0-1-1 0 0,1 1 0 0 0,1-1 1 0 0,0-1-1 0 0,1 0 0 0 0,1 0 1 0 0,8 10-133 0 0,12 12 23 0 0,1-2 0 0 0,2 0 1 0 0,1-2-1 0 0,1-2 1 0 0,23 14-24 0 0,-42-31-589 0 0,2-2 0 0 0,0 1 0 0 0,0-2 0 0 0,1-1 0 0 0,0 0 0 0 0,0-1 0 0 0,1-1 0 0 0,0-1 0 0 0,1-1 589 0 0,5-2-1308 0 0</inkml:trace>
  <inkml:trace contextRef="#ctx0" brushRef="#br0" timeOffset="-176601.005">16571 2441 1484 0 0,'13'13'346'0'0,"0"0"0"0"0,-1 1 0 0 0,-1 1 0 0 0,0 0 0 0 0,0 0 0 0 0,-2 1 0 0 0,0 0 0 0 0,-1 1 0 0 0,0 0 0 0 0,-2 0 0 0 0,0 1 0 0 0,-1 0 0 0 0,0 0 0 0 0,-2 0 0 0 0,0 0 0 0 0,-1 1 0 0 0,-1-1 0 0 0,0 1 0 0 0,-2-1 0 0 0,0 5-346 0 0,-2-4 100 0 0,0 1 0 0 0,0-1 0 0 0,-2 0 1 0 0,-1 0-1 0 0,0 0 0 0 0,-1-1 0 0 0,-1 0 0 0 0,-1 0 0 0 0,-1-1 0 0 0,0 0 1 0 0,-1-1-1 0 0,-1 0 0 0 0,0 0 0 0 0,-1-2 0 0 0,-1 1 0 0 0,0-2 0 0 0,-1 0 0 0 0,0 0 1 0 0,-1-2-1 0 0,-1 0 0 0 0,1-1 0 0 0,-3 0-100 0 0,2 3-324 0 0,-53 23-4434 0 0,68-36 3437 0 0,1-2 59 0 0,-5-9 20 0 0</inkml:trace>
  <inkml:trace contextRef="#ctx0" brushRef="#br0" timeOffset="-181861.226">9878 2916 1468 0 0,'8'-10'3214'0'0,"-13"30"-2253"0"0,-29 204 1319 0 0,-9 139 492 0 0,43-355-2712 0 0,0 0 0 0 0,1 0-1 0 0,0 0 1 0 0,1 0 0 0 0,-1-1 0 0 0,2 1 0 0 0,-1 0-1 0 0,1-1 1 0 0,0 1 0 0 0,0-1 0 0 0,1 0 0 0 0,0 0 0 0 0,1 0-1 0 0,-1-1 1 0 0,1 1 0 0 0,0-1 0 0 0,1-1 0 0 0,0 1-1 0 0,0-1 1 0 0,0 1 0 0 0,0-2 0 0 0,1 1 0 0 0,0-1 0 0 0,0 0-1 0 0,0 0 1 0 0,0-1 0 0 0,0 0 0 0 0,1 0 0 0 0,0-1-1 0 0,-1 0 1 0 0,1 0 0 0 0,0-1 0 0 0,0 0 0 0 0,0 0-1 0 0,8-1-58 0 0,18 3-2 0 0,0-1 1 0 0,0-2 0 0 0,0-1-1 0 0,0-2 1 0 0,0-1 0 0 0,0-1 0 0 0,17-7 0 0 0,-33 8-298 0 0,85-30-1276 0 0,-53-9-2932 0 0,-47 21 599 0 0,-3 14 2693 0 0</inkml:trace>
  <inkml:trace contextRef="#ctx0" brushRef="#br0" timeOffset="-181598.874">9832 3304 1068 0 0,'26'-3'6783'0'0,"53"-5"-6417"0"0,16-4 261 0 0,122-23-67 0 0,-84-9-4079 0 0,-121 28 982 0 0,-12 14 1345 0 0</inkml:trace>
  <inkml:trace contextRef="#ctx0" brushRef="#br0" timeOffset="-181350.807">9790 2894 3448 0 0,'42'-18'1159'0'0,"1"2"0"0"0,1 2 0 0 0,0 2 0 0 0,1 2 1 0 0,0 2-1 0 0,39-2-1159 0 0,278 1-3625 0 0,-254 9 199 0 0,-61 0 2122 0 0</inkml:trace>
  <inkml:trace contextRef="#ctx0" brushRef="#br0" timeOffset="-180886.452">11818 2799 1048 0 0,'-13'-10'6549'0'0,"-19"36"-5161"0"0,-27 44-1340 0 0,-25 45 999 0 0,6 3 1 0 0,-49 101-1048 0 0,48-107-981 0 0,-2-78-4580 0 0,64-38 4318 0 0,-14-16 20 0 0</inkml:trace>
  <inkml:trace contextRef="#ctx0" brushRef="#br0" timeOffset="-180586.754">11340 2834 2088 0 0,'7'-17'5155'0'0,"10"24"-3282"0"0,23 36-2098 0 0,-30-31 722 0 0,269 270 629 0 0,-266-269-1501 0 0,32 36-552 0 0,-26-15-3879 0 0,-19-32 3606 0 0,0-2 98 0 0</inkml:trace>
  <inkml:trace contextRef="#ctx0" brushRef="#br0" timeOffset="-180296.029">12072 2762 2028 0 0,'53'95'3853'0'0,"60"26"-3613"0"0,-68-93-3145 0 0,-35-25 1653 0 0</inkml:trace>
  <inkml:trace contextRef="#ctx0" brushRef="#br0" timeOffset="-180035.487">12560 2751 1468 0 0,'-110'57'5088'0'0,"85"-32"-4748"0"0,1 1 0 0 0,1 0 0 0 0,2 2-1 0 0,1 1 1 0 0,1 0 0 0 0,1 1 0 0 0,2 1 0 0 0,1 1 0 0 0,2 0-1 0 0,-8 29-339 0 0,-16 28 212 0 0,23-57-89 0 0,-55 109-2064 0 0,63-131 1477 0 0,0-1 1 0 0,-1 0-1 0 0,0 0 0 0 0,-1-1 0 0 0,1 0 0 0 0,-2 0 0 0 0,1-1 1 0 0,-1 0-1 0 0,0 0 0 0 0,0-1 0 0 0,-1-1 0 0 0,-7 4 464 0 0,-15 3-1170 0 0</inkml:trace>
  <inkml:trace contextRef="#ctx0" brushRef="#br0" timeOffset="-179679.752">11098 2672 1428 0 0,'-15'8'199'0'0,"0"0"1"0"0,0 1-1 0 0,1 1 0 0 0,0 0 0 0 0,0 1 1 0 0,1 0-1 0 0,1 1 0 0 0,0 1 0 0 0,1 0 1 0 0,0 0-1 0 0,1 1 0 0 0,0 1 0 0 0,1-1 1 0 0,1 1-1 0 0,1 1 0 0 0,0 0 0 0 0,1 0 1 0 0,0 0-1 0 0,1 1 0 0 0,1-1 1 0 0,1 1-1 0 0,0 0 0 0 0,2 0 0 0 0,-1 0 1 0 0,2 1-1 0 0,1-1 0 0 0,0 0 0 0 0,1 0 1 0 0,0 0-1 0 0,2 0 0 0 0,0 0 0 0 0,1-1 1 0 0,0 1-1 0 0,2-1 0 0 0,4 8-199 0 0,12 21-40 0 0,2-1-1 0 0,2-2 0 0 0,1 0 1 0 0,3-2-1 0 0,1-2 1 0 0,2 0-1 0 0,1-3 1 0 0,2-1-1 0 0,1-1 1 0 0,2-2-1 0 0,13 6 41 0 0,-33-23-594 0 0,1 0 1 0 0,0-1-1 0 0,1-1 0 0 0,0-1 1 0 0,1-1-1 0 0,0-1 0 0 0,0-1 1 0 0,1-1-1 0 0,23 3 594 0 0,1-7-1253 0 0</inkml:trace>
  <inkml:trace contextRef="#ctx0" brushRef="#br0" timeOffset="-179384.368">12908 2574 1280 0 0,'9'4'204'0'0,"-1"0"1"0"0,1 0-1 0 0,-1 0 0 0 0,0 1 1 0 0,0 1-1 0 0,-1-1 0 0 0,1 1 0 0 0,-1 1 1 0 0,-1-1-1 0 0,1 1 0 0 0,-1 0 1 0 0,0 1-1 0 0,-1 0 0 0 0,0-1 0 0 0,0 2 1 0 0,0-1-1 0 0,-1 0 0 0 0,0 1 1 0 0,-1 0-1 0 0,0 0 0 0 0,-1 0 0 0 0,0 0 1 0 0,0 0-1 0 0,-1 1 0 0 0,0-1 1 0 0,0 1-1 0 0,-1 6-204 0 0,2-6 157 0 0,21 276 2546 0 0,-49-116-1812 0 0,20-148-861 0 0,-2 0 0 0 0,0-1-1 0 0,-1 1 1 0 0,-1-2 0 0 0,-1 1 0 0 0,-1-2-1 0 0,-1 1 1 0 0,-14 15-30 0 0,20-27-415 0 0,0 0-1 0 0,0 0 1 0 0,-1-1 0 0 0,0 0-1 0 0,0-1 1 0 0,-1 0-1 0 0,0 0 1 0 0,0 0 0 0 0,0-1-1 0 0,0-1 1 0 0,-1 0 0 0 0,-9 3 415 0 0,-2-7-2621 0 0,-7-10 1405 0 0</inkml:trace>
  <inkml:trace contextRef="#ctx0" brushRef="#br0" timeOffset="-184940.302">5457 3183 968 0 0,'-22'3'225'0'0,"0"2"0"0"0,1 0 0 0 0,-1 2-1 0 0,1 0 1 0 0,1 2 0 0 0,0 0 0 0 0,0 1 0 0 0,0 1 0 0 0,2 1 0 0 0,-1 0-1 0 0,1 2 1 0 0,1 0 0 0 0,1 1 0 0 0,0 0 0 0 0,1 2 0 0 0,0 0 0 0 0,2 0-1 0 0,0 1 1 0 0,1 1 0 0 0,0 0 0 0 0,2 1 0 0 0,0 0 0 0 0,2 0-1 0 0,0 1 1 0 0,1 0 0 0 0,1 1 0 0 0,1-1 0 0 0,1 1 0 0 0,0 10-225 0 0,5-20 29 0 0,0 0 0 0 0,1 0 0 0 0,0 0 0 0 0,1-1 0 0 0,1 1 0 0 0,-1-1 0 0 0,2 0 0 0 0,0 0 0 0 0,0 0 0 0 0,1-1-1 0 0,0 0 1 0 0,1 0 0 0 0,0 0 0 0 0,0-1 0 0 0,1 0 0 0 0,0 0 0 0 0,1-1 0 0 0,0 0 0 0 0,0-1 0 0 0,1 0 0 0 0,0 0 0 0 0,0-1 0 0 0,1 0 0 0 0,-1-1 0 0 0,4 1-29 0 0,5 2-569 0 0,0 0-1 0 0,0-1 0 0 0,0-1 1 0 0,1-1-1 0 0,0-1 0 0 0,0 0 1 0 0,0-2-1 0 0,0 0 0 0 0,4-1 570 0 0,6-1-1434 0 0</inkml:trace>
  <inkml:trace contextRef="#ctx0" brushRef="#br0" timeOffset="-184521.213">6059 3299 1240 0 0,'-1'-26'4148'0'0,"-34"38"-3545"0"0,5 16-422 0 0,1 1 0 0 0,2 2-1 0 0,1 1 1 0 0,2 0 0 0 0,1 2-1 0 0,2 1 1 0 0,1 1 0 0 0,1 0-1 0 0,-5 21-180 0 0,21-52-16 0 0,-1 5-336 0 0,0 0 1 0 0,-1 0-1 0 0,0 0 1 0 0,0-1-1 0 0,-1 0 1 0 0,-1 0-1 0 0,1 0 1 0 0,-2-1-1 0 0,1 0 0 0 0,-1 0 1 0 0,0-1-1 0 0,-8 6 352 0 0,2-7-1254 0 0</inkml:trace>
  <inkml:trace contextRef="#ctx0" brushRef="#br0" timeOffset="-184259.272">5667 3326 2308 0 0,'-1'-1'86'0'0,"1"1"0"0"0,0-1-1 0 0,0 1 1 0 0,0-1-1 0 0,0 0 1 0 0,0 1 0 0 0,0-1-1 0 0,0 1 1 0 0,0-1 0 0 0,0 1-1 0 0,0-1 1 0 0,0 0 0 0 0,0 1-1 0 0,0-1 1 0 0,0 1 0 0 0,0-1-1 0 0,1 1 1 0 0,-1-1 0 0 0,0 1-1 0 0,0-1 1 0 0,1 1 0 0 0,-1-1-1 0 0,0 1 1 0 0,1-1-1 0 0,-1 1 1 0 0,1-1 0 0 0,-1 1-1 0 0,0 0 1 0 0,1-1 0 0 0,-1 1-1 0 0,1 0 1 0 0,-1-1 0 0 0,1 1-1 0 0,-1 0 1 0 0,1-1 0 0 0,-1 1-1 0 0,1 0 1 0 0,0 0 0 0 0,-1 0-1 0 0,1 0 1 0 0,-1 0 0 0 0,1-1-1 0 0,-1 1 1 0 0,1 0 0 0 0,0 0-1 0 0,-1 0 1 0 0,1 1-1 0 0,-1-1 1 0 0,1 0 0 0 0,-1 0-1 0 0,1 0 1 0 0,0 0 0 0 0,-1 0-1 0 0,1 1 1 0 0,-1-1 0 0 0,1 0-1 0 0,-1 1 1 0 0,1-1 0 0 0,-1 0-1 0 0,1 1 1 0 0,-1-1 0 0 0,0 0-1 0 0,1 1 1 0 0,-1-1 0 0 0,1 1-1 0 0,-1-1 1 0 0,0 1 0 0 0,1-1-1 0 0,-1 1-85 0 0,33 32 305 0 0,-31-31-197 0 0,262 241-434 0 0,-205-164-4540 0 0,-57-70 3427 0 0</inkml:trace>
  <inkml:trace contextRef="#ctx0" brushRef="#br0" timeOffset="-184009.768">6561 3604 988 0 0,'1'10'257'0'0,"-1"0"0"0"0,0 1 0 0 0,0-1 0 0 0,-1 0 0 0 0,0 0 0 0 0,-1 0 0 0 0,0 0-1 0 0,-1-1 1 0 0,0 1 0 0 0,0 0 0 0 0,-1-1 0 0 0,0 0 0 0 0,-1 0 0 0 0,0 0 0 0 0,0-1 0 0 0,-1 1 0 0 0,-2 1-257 0 0,1 0 28 0 0,0-2 0 0 0,-1 1 0 0 0,0-1 1 0 0,-1 0-1 0 0,1 0 0 0 0,-1-1 0 0 0,-1-1 1 0 0,0 1-1 0 0,0-2 0 0 0,0 1 0 0 0,0-1 1 0 0,-1-1-1 0 0,0 0 0 0 0,-10 3-28 0 0,18-7-839 0 0,-14-15-1676 0 0,7-1 1218 0 0</inkml:trace>
  <inkml:trace contextRef="#ctx0" brushRef="#br0" timeOffset="-183728.479">6792 3268 1148 0 0,'6'5'4182'0'0,"16"13"-2983"0"0,2 1-1029 0 0,39 31 295 0 0,-50-43-510 0 0,-1 2 1 0 0,0 0-1 0 0,-1 0 0 0 0,0 1 0 0 0,-1 1 0 0 0,0-1 0 0 0,0 2 0 0 0,-1-1 0 0 0,0 2 0 0 0,3 7 45 0 0,-8-3-3637 0 0,-4-17 2483 0 0</inkml:trace>
  <inkml:trace contextRef="#ctx0" brushRef="#br0" timeOffset="-183464.954">7233 3261 1204 0 0,'-49'55'3250'0'0,"8"-5"-2542"0"0,1 1 0 0 0,3 2 1 0 0,2 1-1 0 0,3 2 0 0 0,-7 18-708 0 0,29-51-175 0 0,-25 45-93 0 0,3-37-3779 0 0,32-31 3078 0 0</inkml:trace>
  <inkml:trace contextRef="#ctx0" brushRef="#br0" timeOffset="-183183.978">7444 3169 2000 0 0,'19'14'276'0'0,"-1"1"0"0"0,-1 1 0 0 0,0 0 1 0 0,-2 1-1 0 0,0 0 0 0 0,0 2 0 0 0,-2 0 0 0 0,0 0 0 0 0,-2 1 0 0 0,0 1 0 0 0,-1 0 0 0 0,-1 0 0 0 0,-1 1 0 0 0,-1 0 1 0 0,0 0-1 0 0,-2 1 0 0 0,-1 0 0 0 0,-1-1 0 0 0,-1 2 0 0 0,0 22-276 0 0,-6-18 63 0 0,-1 0 0 0 0,-1 0 0 0 0,-2 0 0 0 0,0-1 0 0 0,-2 0 0 0 0,-1-1 0 0 0,-1 0 0 0 0,-1-1 0 0 0,-1 0 0 0 0,-2-1 0 0 0,0 0 0 0 0,-1-2 0 0 0,-2 0 0 0 0,0-1 0 0 0,-1-1 0 0 0,-1 0 0 0 0,-1-2 0 0 0,-1-1 0 0 0,0 0 0 0 0,-1-2 0 0 0,-15 7-63 0 0,-58 13-4972 0 0,80-40 3725 0 0,-10-20-7 0 0</inkml:trace>
  <inkml:trace contextRef="#ctx0" brushRef="#br0" timeOffset="-186479.076">4138 3406 848 0 0,'13'-3'973'0'0,"48"-71"351"0"0,-60 73-1292 0 0,0-1 1 0 0,0 1-1 0 0,-1 0 0 0 0,1-1 1 0 0,0 1-1 0 0,-1-1 0 0 0,1 0 1 0 0,-1 1-1 0 0,0-1 0 0 0,1 1 1 0 0,-1-1-1 0 0,0 0 0 0 0,0 1 1 0 0,0-1-1 0 0,0 0 0 0 0,0 1 1 0 0,-1-1-1 0 0,1 1 0 0 0,0-1 1 0 0,-1 0-1 0 0,1 1 1 0 0,-1-1-1 0 0,1 1 0 0 0,-1-1 1 0 0,0 1-1 0 0,0-1 0 0 0,0 1 1 0 0,0 0-1 0 0,0-1 0 0 0,0 1 1 0 0,0 0-1 0 0,0 0 0 0 0,0 0 1 0 0,0 0-1 0 0,-1 0 0 0 0,1 0 1 0 0,-1 0-1 0 0,1 0 0 0 0,0 0 1 0 0,-1 1-1 0 0,1-1 0 0 0,-1 1 1 0 0,0-1-1 0 0,1 1 0 0 0,-1-1 1 0 0,1 1-1 0 0,-1 0 0 0 0,0 0 1 0 0,1 0-1 0 0,-1 0 1 0 0,0 0-33 0 0,-94-12 78 0 0,96 12-75 0 0,-219 15 49 0 0,181-6 8 0 0,-6-3 71 0 0,1 2 1 0 0,0 2-1 0 0,0 2 1 0 0,1 2-1 0 0,1 1 0 0 0,0 3 1 0 0,1 1-1 0 0,1 2 0 0 0,1 1 1 0 0,1 2-1 0 0,-18 17-131 0 0,48-35 34 0 0,1-1-1 0 0,0 1 0 0 0,1 0 0 0 0,-1 0 1 0 0,1 1-1 0 0,0-1 0 0 0,1 1 1 0 0,0 0-1 0 0,0 1 0 0 0,0-1 1 0 0,1 1-1 0 0,0-1 0 0 0,1 1 1 0 0,0 0-1 0 0,0 0 0 0 0,0 0 1 0 0,1 1-1 0 0,0-1 0 0 0,1 0 0 0 0,0 0 1 0 0,0 0-1 0 0,1 1 0 0 0,0-1 1 0 0,1 4-34 0 0,3 0 34 0 0,0 0-1 0 0,0 0 1 0 0,1-1 0 0 0,1 0 0 0 0,0 0 0 0 0,1 0 0 0 0,0-1 0 0 0,0 0 0 0 0,1 0 0 0 0,0-1 0 0 0,1-1 0 0 0,0 1-1 0 0,1-1 1 0 0,-1-1 0 0 0,1 0 0 0 0,1-1 0 0 0,-1 0 0 0 0,1 0 0 0 0,0-1 0 0 0,1-1 0 0 0,-1 0 0 0 0,10 1-34 0 0,25 7-289 0 0,0-3 1 0 0,1-1-1 0 0,0-3 0 0 0,0-1 1 0 0,26-3 288 0 0,118-31-3565 0 0,-136 13 2278 0 0</inkml:trace>
  <inkml:trace contextRef="#ctx0" brushRef="#br0" timeOffset="-185454.428">4347 3618 1088 0 0,'-2'-2'52'0'0,"1"0"0"0"0,-1 0 0 0 0,-1 0 0 0 0,1 0 0 0 0,0 1 0 0 0,0-1 0 0 0,-1 1 0 0 0,1 0 0 0 0,-1-1 0 0 0,1 1 0 0 0,-1 1 0 0 0,1-1 0 0 0,-1 0 0 0 0,0 0 0 0 0,1 1 0 0 0,-1 0 0 0 0,0-1 0 0 0,1 1 0 0 0,-1 0 0 0 0,0 0 0 0 0,0 1-1 0 0,1-1 1 0 0,-1 0 0 0 0,0 1 0 0 0,-1 0-52 0 0,-4-1 85 0 0,-21 1 75 0 0,0 0 0 0 0,0 2 0 0 0,0 1-1 0 0,1 1 1 0 0,0 2 0 0 0,0 1 0 0 0,0 1 0 0 0,1 1-1 0 0,0 1 1 0 0,1 2 0 0 0,0 0 0 0 0,-22 17-160 0 0,43-27 62 0 0,1 0 0 0 0,-1 0 0 0 0,1 0 0 0 0,0 1 0 0 0,0-1 0 0 0,0 1 0 0 0,0 0-1 0 0,1 0 1 0 0,-1 1 0 0 0,1-1 0 0 0,0 1 0 0 0,0-1 0 0 0,1 1 0 0 0,-1 0 0 0 0,1 0 0 0 0,0 0 0 0 0,1 1 0 0 0,-2 4-62 0 0,6-5 27 0 0,0 0-1 0 0,0-1 1 0 0,0 1-1 0 0,1-1 1 0 0,0 0-1 0 0,-1 0 1 0 0,2 0-1 0 0,-1 0 1 0 0,0-1-1 0 0,1 1 1 0 0,-1-1 0 0 0,1 0-1 0 0,0-1 1 0 0,0 1-1 0 0,0-1 1 0 0,1 0-1 0 0,-1 0 1 0 0,0-1-1 0 0,1 1 1 0 0,-1-1-1 0 0,1-1 1 0 0,-1 1-1 0 0,1-1 1 0 0,3 0-27 0 0,18 2 40 0 0,-1-1-1 0 0,0-1 1 0 0,1-1-1 0 0,-1-2 1 0 0,0 0 0 0 0,0-2-1 0 0,8-3-39 0 0,-17 4-113 0 0,-13 5 87 0 0,0-1 0 0 0,0 0 0 0 0,0 0 0 0 0,0-1 0 0 0,0 1 0 0 0,0-1 1 0 0,0 0-1 0 0,0 0 0 0 0,0 0 0 0 0,-1-1 0 0 0,1 1 0 0 0,0-1 0 0 0,-1 0 0 0 0,1 0 1 0 0,-1 0-1 0 0,0 0 0 0 0,0-1 0 0 0,0 1 0 0 0,0-1 0 0 0,0 0 0 0 0,0 0 1 0 0,-1 0-1 0 0,1 0 0 0 0,-1 0 0 0 0,0-1 0 0 0,0 1 0 0 0,0-1 0 0 0,0 1 0 0 0,-1-1 1 0 0,0 0-1 0 0,1 1 0 0 0,-1-2 26 0 0,-42-82 1551 0 0,27 23-793 0 0,14 63-728 0 0,0 1 44 0 0,0-15 207 0 0,0 15-285 0 0,1 0 0 0 0,-1 0 0 0 0,1 0 0 0 0,-1 0 0 0 0,1 0 0 0 0,-1 0 1 0 0,1 0-1 0 0,-1 0 0 0 0,1 0 0 0 0,-1 0 0 0 0,0 0 0 0 0,1 0 0 0 0,-1 0 0 0 0,1 0 0 0 0,-1-1 0 0 0,1 1 0 0 0,-1 0 1 0 0,0 0-1 0 0,1 0 0 0 0,-1-1 0 0 0,1 1 0 0 0,-1 0 0 0 0,0 0 0 0 0,1-1 0 0 0,-1 1 0 0 0,0 0 0 0 0,1-1 0 0 0,-1 1 0 0 0,0-1 1 0 0,0 1-1 0 0,1 0 0 0 0,-1-1 0 0 0,0 1 0 0 0,0-1 0 0 0,0 1 0 0 0,0 0 0 0 0,1-1 0 0 0,-1 1 0 0 0,0-1 0 0 0,0 1 1 0 0,0-1-1 0 0,0 1 0 0 0,0-1 0 0 0,0 1 0 0 0,0 0 0 0 0,0-1 0 0 0,0 0 4 0 0,196 275-373 0 0,-146-214 1080 0 0,-49-59-513 0 0,35-43 362 0 0,-14-10-364 0 0,-2 0-1 0 0,-3-2 1 0 0,-1 0-1 0 0,-3-1 1 0 0,0-14-192 0 0,-12 60 2 0 0,12-81-3031 0 0,-9 87-648 0 0,-4 3 2391 0 0</inkml:trace>
  <inkml:trace contextRef="#ctx0" brushRef="#br0" timeOffset="-176005.785">17246 2612 1204 0 0,'7'4'5560'0'0,"-19"87"-4475"0"0,-29 255 1548 0 0,41-340-2593 0 0,1-1-1 0 0,0 0 1 0 0,0 1 0 0 0,1-1-1 0 0,-1 0 1 0 0,1 1-1 0 0,0-1 1 0 0,1 0-1 0 0,-1 0 1 0 0,1-1-1 0 0,0 1 1 0 0,0 0 0 0 0,0-1-1 0 0,1 0 1 0 0,0 0-1 0 0,-1 0 1 0 0,2 0-1 0 0,-1 0 1 0 0,0-1-1 0 0,1 0 1 0 0,-1 0 0 0 0,1 0-1 0 0,0-1 1 0 0,0 1-1 0 0,0-1 1 0 0,0 0-1 0 0,1-1 1 0 0,-1 1-1 0 0,0-1 1 0 0,1 0 0 0 0,-1 0-1 0 0,1-1 1 0 0,-1 1-1 0 0,1-1 1 0 0,1-1-40 0 0,15 3-48 0 0,0-1 1 0 0,0-2-1 0 0,0 0 1 0 0,0-1-1 0 0,0-1 1 0 0,-1-1 0 0 0,1-1-1 0 0,4-3 48 0 0,118-66-3113 0 0,-140 71 2816 0 0,0-1-1 0 0,-1 1 1 0 0,1-1-1 0 0,-1 0 1 0 0,1 0 0 0 0,-1-1-1 0 0,-1 1 1 0 0,1-1-1 0 0,-1 1 1 0 0,1-1-1 0 0,-1 0 1 0 0,0 0 0 0 0,-1 0-1 0 0,1 0 1 0 0,-1 0-1 0 0,0 0 1 0 0,-1 0-1 0 0,1 0 1 0 0,-1-1 297 0 0,0-7-1207 0 0</inkml:trace>
  <inkml:trace contextRef="#ctx0" brushRef="#br0" timeOffset="-175762.104">17212 2851 1720 0 0,'2'0'984'0'0,"0"1"-84"0"0,1-1-148 0 0,6 0-100 0 0,18 0 1 0 0,1-5-89 0 0,-12 5-80 0 0,38-11-20 0 0,-17 2-68 0 0,2-1-156 0 0,-3-1-192 0 0,-1 1-4 0 0,3 0-396 0 0,-5-4-288 0 0,1 1-452 0 0,-7 0-265 0 0,-8 3 101 0 0,-4-2 52 0 0</inkml:trace>
  <inkml:trace contextRef="#ctx0" brushRef="#br0" timeOffset="-175497.298">17186 2552 2080 0 0,'327'-70'8736'0'0,"-160"54"-9911"0"0,1 11-4867 0 0,-148 5 4783 0 0</inkml:trace>
  <inkml:trace contextRef="#ctx0" brushRef="#br0" timeOffset="-175294.859">18366 2501 2500 0 0,'46'53'5345'0'0,"21"18"-5335"0"0,56-1-4985 0 0,-112-68 3739 0 0</inkml:trace>
  <inkml:trace contextRef="#ctx0" brushRef="#br0" timeOffset="-175034.037">18800 2461 848 0 0,'-53'11'5080'0'0,"-19"52"-3780"0"0,70-60-1134 0 0,-17 22 101 0 0,1 1 0 0 0,2 1 0 0 0,1 0 0 0 0,1 1 0 0 0,1 1 0 0 0,1 0 0 0 0,2 1 1 0 0,1 0-1 0 0,-3 22-267 0 0,0-5 128 0 0,9-30-282 0 0,0 1-1 0 0,-1-1 0 0 0,-1 1 1 0 0,-1-1-1 0 0,-1 0 0 0 0,0-1 1 0 0,-1 0-1 0 0,0 0 1 0 0,-2 0-1 0 0,0-2 0 0 0,0 1 1 0 0,-1-1-1 0 0,-4 3 155 0 0,12-15-191 0 0,-1 1 1 0 0,1 0-1 0 0,-1-1 0 0 0,0 0 0 0 0,0 0 1 0 0,0 0-1 0 0,0 0 0 0 0,0-1 1 0 0,0 1-1 0 0,0-1 0 0 0,-1 0 0 0 0,1 0 1 0 0,0-1-1 0 0,-1 1 0 0 0,1-1 1 0 0,0 0-1 0 0,-1 0 0 0 0,1-1 0 0 0,-1 1 1 0 0,1-1-1 0 0,-4-1 191 0 0,-31-9-1147 0 0</inkml:trace>
  <inkml:trace contextRef="#ctx0" brushRef="#br0" timeOffset="-174767.352">18002 2534 2136 0 0,'-11'9'185'0'0,"1"0"1"0"0,0 1-1 0 0,1 0 0 0 0,0 0 0 0 0,1 1 0 0 0,0 0 0 0 0,0 0 0 0 0,2 1 1 0 0,-1 0-1 0 0,1 0 0 0 0,1 1 0 0 0,0 0 0 0 0,1 0 0 0 0,0 0 1 0 0,1 0-1 0 0,1 1 0 0 0,0-1 0 0 0,1 1 0 0 0,0 0 0 0 0,1-1 1 0 0,0 1-1 0 0,1-1 0 0 0,1 1 0 0 0,0-1 0 0 0,1 1 0 0 0,1-1 1 0 0,0 0-1 0 0,2 3-185 0 0,8 25 26 0 0,2-1 1 0 0,2-1-1 0 0,1-1 1 0 0,2-1-1 0 0,2 0 1 0 0,19 22-27 0 0,13 24-1129 0 0,29 33-2604 0 0,-59-89 2507 0 0</inkml:trace>
  <inkml:trace contextRef="#ctx0" brushRef="#br0" timeOffset="-174474.38">19118 2532 1348 0 0,'6'1'214'0'0,"0"0"0"0"0,-1 0-1 0 0,1 0 1 0 0,0 1 0 0 0,-1 0 0 0 0,0 0 0 0 0,1 0-1 0 0,-1 1 1 0 0,0 0 0 0 0,0 0 0 0 0,0 0-1 0 0,-1 0 1 0 0,1 1 0 0 0,-1 0 0 0 0,0 0 0 0 0,0 0-1 0 0,0 0 1 0 0,0 1 0 0 0,-1 0 0 0 0,1-1-1 0 0,-1 1 1 0 0,-1 0 0 0 0,1 1 0 0 0,-1-1 0 0 0,0 0-1 0 0,0 1-213 0 0,34 146 1715 0 0,-37-125-1596 0 0,0-1 0 0 0,-2 0 0 0 0,-1 0 1 0 0,-1 0-1 0 0,-1 0 0 0 0,-1-1 0 0 0,-1 0 1 0 0,-1 0-1 0 0,-2-1 0 0 0,0 0 0 0 0,-2-1 0 0 0,0-1 1 0 0,-2 1-1 0 0,0-2 0 0 0,-2 0 0 0 0,0-1 1 0 0,-1-1-1 0 0,-1-1 0 0 0,-11 8-119 0 0,4-4-785 0 0,-1-1 0 0 0,0-1 1 0 0,-2-1-1 0 0,-1-1 0 0 0,0-2 0 0 0,-1-1 1 0 0,0-2-1 0 0,-1-1 0 0 0,-13 2 785 0 0,-3-3-1223 0 0,-2-8 47 0 0</inkml:trace>
  <inkml:trace contextRef="#ctx0" brushRef="#br0" timeOffset="-172283.135">3336 2812 1008 0 0,'-62'-39'1122'0'0,"10"27"-190"0"0,64 30-856 0 0,290-1 216 0 0,-102-41-137 0 0,1058-87 361 0 0,234 13-256 0 0,-100 11-200 0 0,-833 51 147 0 0,273-45-195 0 0,977-76-376 0 0,301 0 678 0 0,453 89-1412 0 0,-649-57 1862 0 0,-202 29 673 0 0,-1379 96-1087 0 0,-150 22-191 0 0,-175-21-126 0 0,1 1-1 0 0,-1 0 1 0 0,0 0 0 0 0,0 1 0 0 0,0 0 0 0 0,0 1-1 0 0,0 0 1 0 0,-1 0 0 0 0,0 0 0 0 0,1 1 0 0 0,-2 0-1 0 0,1 1 1 0 0,-1-1 0 0 0,1 1 0 0 0,-1 0 0 0 0,-1 1-1 0 0,0 0 1 0 0,0 0 0 0 0,0 0 0 0 0,0 0 0 0 0,-1 1-1 0 0,-1-1 1 0 0,1 1 0 0 0,-1 0 0 0 0,-1 0 0 0 0,1 1-1 0 0,-1 3-32 0 0,10 42 199 0 0,-2 1-1 0 0,-4 0 0 0 0,-1 1 0 0 0,-3 0 1 0 0,-5 51-199 0 0,2-16 315 0 0,1 1037 213 0 0,0-1126-646 0 0,0 1 0 0 0,0-1 0 0 0,0 1 0 0 0,-1-1 1 0 0,1 1-1 0 0,0-1 0 0 0,-1 1 0 0 0,0-1 0 0 0,0 0 0 0 0,0 1 0 0 0,0-1 0 0 0,0 0 0 0 0,0 0 0 0 0,0 0 0 0 0,-1 0 1 0 0,1 0-1 0 0,-1 0 0 0 0,0 0 0 0 0,1 0 0 0 0,-1-1 0 0 0,0 1 0 0 0,0-1 0 0 0,0 1 0 0 0,0-1 0 0 0,0 0 0 0 0,0 1 0 0 0,-1-1 1 0 0,1 0-1 0 0,0-1 0 0 0,-1 1 0 0 0,1 0 0 0 0,0-1 0 0 0,-1 1 0 0 0,1-1 0 0 0,-1 0 0 0 0,1 0 0 0 0,-1 0 0 0 0,1 0 0 0 0,-1 0 1 0 0,1 0-1 0 0,-1-1 0 0 0,-1 0 118 0 0,-31-17-1164 0 0,2 0 10 0 0</inkml:trace>
  <inkml:trace contextRef="#ctx0" brushRef="#br0" timeOffset="-169980.894">2952 2769 876 0 0,'19'-15'1044'0'0,"-19"12"-805"0"0,0 3-50 0 0,0 0 27 0 0,0 0-96 0 0,0 0-8 0 0,0 0-61 0 0,0 0 26 0 0,0 0 51 0 0,2 4-90 0 0,-17 134 67 0 0,4-95-39 0 0,-68 405 761 0 0,53-81-67 0 0,17 128-760 0 0,9-67 142 0 0,-1-417-108 0 0,1 1-1 0 0,0-1 1 0 0,1 0-1 0 0,0 1 0 0 0,0-1 1 0 0,2 0-1 0 0,-1 0 1 0 0,2 0-1 0 0,-1 0 0 0 0,1 0 1 0 0,1-1-1 0 0,4 7-33 0 0,-1-11 19 0 0,0-1 1 0 0,0 0-1 0 0,1-1 0 0 0,-1 1 1 0 0,1-2-1 0 0,0 1 0 0 0,0-1 1 0 0,1-1-1 0 0,-1 0 0 0 0,0 0 1 0 0,1-1-1 0 0,0 0 0 0 0,-1 0 1 0 0,1-1-1 0 0,-1-1 0 0 0,3 0-19 0 0,-6 1 26 0 0,373 18 177 0 0,858 32-340 0 0,-379-50-350 0 0,-492-22 663 0 0,1482-72 32 0 0,83-7 343 0 0,-917 38-642 0 0,1746-124 685 0 0,-303 9-776 0 0,-530-28 653 0 0,-1766 192-418 0 0,0-7 0 0 0,-2-8 0 0 0,-1-6 0 0 0,24-14-53 0 0,507-110-21 0 0,-359 56 297 0 0,67 79 1439 0 0,-395 24-1646 0 0,27 0 532 0 0,-18-2-2765 0 0,-8 0 2174 0 0,-8-8-4475 0 0,-1 8 3824 0 0,-10-5-667 0 0</inkml:trace>
  <inkml:trace contextRef="#ctx0" brushRef="#br0" timeOffset="639365.699">20199 2824 1088 0 0,'-18'-3'1994'0'0,"-53"-49"1668"0"0,107 46-2567 0 0,490 22 379 0 0,-27 7-855 0 0,-447-34-797 0 0,-89-21-5798 0 0,21 23 4745 0 0,-2-2 28 0 0</inkml:trace>
  <inkml:trace contextRef="#ctx0" brushRef="#br0" timeOffset="639645.656">20983 2569 896 0 0,'45'-12'3835'0'0,"29"42"-2797"0"0,-68-26-971 0 0,1 1 0 0 0,-1-1-1 0 0,-1 1 1 0 0,1 0 0 0 0,-1 0 0 0 0,0 1-1 0 0,0 0 1 0 0,0 0 0 0 0,-1 0-1 0 0,0 0 1 0 0,0 1 0 0 0,-1 0 0 0 0,1-1-1 0 0,-2 1 1 0 0,1 1 0 0 0,-1-1 0 0 0,0 0-1 0 0,0 0 1 0 0,-1 1 0 0 0,0-1-1 0 0,0 1 1 0 0,-1-1 0 0 0,0 1 0 0 0,0-1-1 0 0,-1 1 1 0 0,0-1 0 0 0,-1 5-67 0 0,-2 5 96 0 0,0 1 1 0 0,-1-1 0 0 0,-1-1-1 0 0,-1 1 1 0 0,0-1-1 0 0,-1 0 1 0 0,0-1 0 0 0,-2 0-1 0 0,0 0 1 0 0,0-1-1 0 0,-6 6-96 0 0,-132 114 627 0 0,-16 18-4138 0 0,174-162 1029 0 0,3 1 1307 0 0</inkml:trace>
  <inkml:trace contextRef="#ctx0" brushRef="#br0" timeOffset="640331.279">21524 2816 1440 0 0,'-8'17'2665'0'0,"13"-21"465"0"0,312-389-440 0 0,-93 96-1749 0 0,-213 271-835 0 0,-17 30 102 0 0,-4 22-208 0 0,2 0-1 0 0,1 0 1 0 0,0 1 0 0 0,3 0-1 0 0,0 0 1 0 0,1 1-1 0 0,2-1 1 0 0,1 0-1 0 0,1 1 1 0 0,1-1 0 0 0,1 0-1 0 0,2 0 1 0 0,1 0-1 0 0,4 12 1 0 0,80 227-1462 0 0,-89-264 1311 0 0,0 0 1 0 0,0 1 0 0 0,0-1-1 0 0,-1 0 1 0 0,1 0 0 0 0,0 0-1 0 0,-1 1 1 0 0,0-1 0 0 0,1 0-1 0 0,-1 0 1 0 0,0 1 0 0 0,0-1-1 0 0,-1 0 1 0 0,1 0 0 0 0,0 1-1 0 0,-1-1 1 0 0,1 0 0 0 0,-1 0-1 0 0,0 0 1 0 0,1 1 0 0 0,-1-1-1 0 0,0 0 1 0 0,0 0 0 0 0,-1 0-1 0 0,1 0 1 0 0,0-1 0 0 0,-1 1-1 0 0,1 0 1 0 0,-1-1 0 0 0,1 1-1 0 0,-1 0 1 0 0,0-1 0 0 0,0 0 0 0 0,0 1-1 0 0,0-1 1 0 0,0 0 0 0 0,0 0-1 0 0,0 0 1 0 0,0 0 0 0 0,0-1-1 0 0,0 1 1 0 0,-1-1 0 0 0,1 1-1 0 0,0-1 1 0 0,-1 0 150 0 0,-24 2-1131 0 0</inkml:trace>
  <inkml:trace contextRef="#ctx0" brushRef="#br0" timeOffset="640797.219">21766 2612 1804 0 0,'33'-6'4553'0'0,"292"-8"-2341"0"0,-272 7-2059 0 0,-34 7-92 0 0,1 0 0 0 0,-1-2 0 0 0,0 0-1 0 0,0-1 1 0 0,0-1 0 0 0,-1 0 0 0 0,1-2 0 0 0,-1 0 0 0 0,0-1 0 0 0,-1-1 0 0 0,1-1 0 0 0,-2 0 0 0 0,1-1-1 0 0,-1-1 1 0 0,-1 0 0 0 0,0-1 0 0 0,0-1 0 0 0,-2 0 0 0 0,4-6-61 0 0,-18 20 26 0 0,0 0 0 0 0,0-1-1 0 0,0 1 1 0 0,0-1 0 0 0,-1 0 0 0 0,1 1 0 0 0,0-1-1 0 0,0 0 1 0 0,-1 1 0 0 0,1-1 0 0 0,0 0 0 0 0,-1 0 0 0 0,1 0-1 0 0,0 0 1 0 0,0-1 0 0 0,-1 1 0 0 0,1 0 0 0 0,0 0 0 0 0,0-1-1 0 0,-1 1 1 0 0,1-1 0 0 0,0 1 0 0 0,0-1 0 0 0,0 1-1 0 0,0-1 1 0 0,0 0 0 0 0,0 0 0 0 0,0 1 0 0 0,0-1 0 0 0,0 0-1 0 0,0 0 1 0 0,0 0 0 0 0,0 0 0 0 0,0 0 0 0 0,1 0 0 0 0,-1 0-1 0 0,0 0 1 0 0,1-1 0 0 0,-1 1 0 0 0,1 0 0 0 0,-1 0-1 0 0,1-1 1 0 0,0 1 0 0 0,0 0 0 0 0,-1 0 0 0 0,1-1 0 0 0,0 1-1 0 0,0 0 1 0 0,0 0 0 0 0,0-1 0 0 0,0 1 0 0 0,1 0 0 0 0,-1-1-1 0 0,0 1 1 0 0,1 0 0 0 0,0-1-26 0 0,-12 19 18 0 0,1 0 0 0 0,1 1 0 0 0,0 0 0 0 0,1 1 0 0 0,2 0 0 0 0,0 0 0 0 0,1 1 0 0 0,0-1 0 0 0,2 1 0 0 0,0 0 0 0 0,2 0 0 0 0,0 1 0 0 0,1-1 0 0 0,1 0 0 0 0,2 11-18 0 0,-3-1 34 0 0,35 244-141 0 0,-35-272 101 0 0,2 4-107 0 0,-1 0 0 0 0,0-1 0 0 0,-1 1 0 0 0,0 0 0 0 0,1 0-1 0 0,-2 0 1 0 0,1 0 0 0 0,-1 0 0 0 0,0-1 0 0 0,0 1 0 0 0,0 0 0 0 0,-1 0 0 0 0,0-1-1 0 0,0 1 1 0 0,-1-1 0 0 0,1 0 0 0 0,-1 0 0 0 0,0 0 0 0 0,-1 0 0 0 0,1 0 0 0 0,-1-1 0 0 0,-1 2 112 0 0,2-4-210 0 0,1-1 0 0 0,-1 0-1 0 0,0-1 1 0 0,1 1-1 0 0,-1 0 1 0 0,0-1-1 0 0,1 0 1 0 0,-1 1-1 0 0,0-1 1 0 0,0 0-1 0 0,1 0 1 0 0,-1-1-1 0 0,0 1 1 0 0,0 0-1 0 0,1-1 1 0 0,-1 0-1 0 0,0 0 1 0 0,1 0-1 0 0,-1 0 1 0 0,1 0-1 0 0,-1 0 1 0 0,1-1-1 0 0,0 1 1 0 0,-1-1-1 0 0,1 1 1 0 0,0-1-1 0 0,0 0 1 0 0,0 0-1 0 0,0 0 1 0 0,0 0 211 0 0,-14-16-1175 0 0</inkml:trace>
  <inkml:trace contextRef="#ctx0" brushRef="#br0" timeOffset="641109.247">22482 2407 1100 0 0,'15'-62'4582'0'0,"65"8"-3479"0"0,-73 52-1051 0 0,0 0 1 0 0,0 0-1 0 0,1 0 0 0 0,-1 1 0 0 0,1 0 0 0 0,-1 1 0 0 0,1-1 0 0 0,-1 2 0 0 0,1-1 0 0 0,-1 1 1 0 0,1 0-1 0 0,-1 0 0 0 0,1 1 0 0 0,-1 0 0 0 0,0 1 0 0 0,0-1 0 0 0,0 1 0 0 0,0 1 0 0 0,-1-1 1 0 0,1 1-1 0 0,-1 0 0 0 0,0 1 0 0 0,0-1 0 0 0,3 4-52 0 0,-7-5 14 0 0,-1-1 0 0 0,0 1 0 0 0,1 0-1 0 0,-1 0 1 0 0,-1-1 0 0 0,1 1 0 0 0,0 0 0 0 0,-1 0 0 0 0,1 0 0 0 0,-1 0-1 0 0,0 0 1 0 0,0 0 0 0 0,0 0 0 0 0,0 0 0 0 0,0 0 0 0 0,-1 0 0 0 0,1 0-1 0 0,-1 0 1 0 0,0-1 0 0 0,0 1 0 0 0,0 0 0 0 0,0 0 0 0 0,-1-1-1 0 0,1 1 1 0 0,-1-1 0 0 0,1 1 0 0 0,-1-1 0 0 0,0 0 0 0 0,0 1 0 0 0,0-1-1 0 0,0 0 1 0 0,-1 0 0 0 0,1 0 0 0 0,0-1 0 0 0,-3 2-14 0 0,-90 62 116 0 0,-43-9-1917 0 0,137-69-1546 0 0,6 8 1938 0 0</inkml:trace>
  <inkml:trace contextRef="#ctx0" brushRef="#br0" timeOffset="641419.384">22980 2331 1348 0 0,'6'-24'4896'0'0,"-18"29"-2639"0"0,-3 27-2131 0 0,3 1 0 0 0,0 1 0 0 0,2 1 1 0 0,2-1-1 0 0,1 1 0 0 0,2 0 0 0 0,1 1 1 0 0,2-1-1 0 0,1 1 0 0 0,2 0 0 0 0,4 22-126 0 0,-9 154-29 0 0,-37-113-924 0 0,39-97 816 0 0,0 0 0 0 0,0 0 0 0 0,0-1 0 0 0,0 1 0 0 0,-1-1 0 0 0,1 1 0 0 0,-1-1 0 0 0,1 0 0 0 0,-1 1 0 0 0,1-1 0 0 0,-1-1 0 0 0,0 1 0 0 0,1 0 0 0 0,-1-1-1 0 0,0 1 1 0 0,0-1 0 0 0,0 0 0 0 0,1 0 0 0 0,-1 0 0 0 0,0 0 0 0 0,0 0 0 0 0,0-1 0 0 0,1 1 0 0 0,-1-1 0 0 0,0 0 0 0 0,1 0 0 0 0,-1 0 0 0 0,0 0 137 0 0,-48-28-2638 0 0,29 9 1214 0 0</inkml:trace>
  <inkml:trace contextRef="#ctx0" brushRef="#br0" timeOffset="641668.227">22969 2209 1292 0 0,'91'-33'2766'0'0,"-89"35"-2711"0"0,1 0 0 0 0,0 0 0 0 0,0 0 0 0 0,-1 0 0 0 0,0 1-1 0 0,1-1 1 0 0,-1 1 0 0 0,0 0 0 0 0,0 0 0 0 0,0 0 0 0 0,-1 0-1 0 0,1 0 1 0 0,-1 0 0 0 0,1 0 0 0 0,-1 0 0 0 0,0 0 0 0 0,0 1-1 0 0,-1-1 1 0 0,1 1 0 0 0,-1-1 0 0 0,0 0 0 0 0,1 1 0 0 0,-2-1-1 0 0,1 1 1 0 0,-1 2-55 0 0,-2 10 105 0 0,-2 1 1 0 0,0-1-1 0 0,-1-1 0 0 0,0 1 1 0 0,-1-1-1 0 0,-1 0 0 0 0,0-1 1 0 0,-1 0-1 0 0,-1 0 0 0 0,0-1 1 0 0,-1 0-1 0 0,-1-1 0 0 0,1 0 0 0 0,-2-1 1 0 0,0 0-1 0 0,0-1 0 0 0,-1-1 1 0 0,-11 7-106 0 0,-71 32-1090 0 0,93-48 137 0 0,-11-14-1486 0 0,12 3 1220 0 0</inkml:trace>
  <inkml:trace contextRef="#ctx0" brushRef="#br0" timeOffset="641963.261">23248 1989 1460 0 0,'6'-38'4209'0'0,"-8"52"-2585"0"0,0 268-928 0 0,13-174-496 0 0,-1 4-3010 0 0,-10-93 380 0 0,0-18 1241 0 0</inkml:trace>
  <inkml:trace contextRef="#ctx0" brushRef="#br0" timeOffset="642349.704">23321 2251 1360 0 0,'-3'5'2865'0'0,"28"38"-2165"0"0,-5-30-593 0 0,0-1 1 0 0,1 0-1 0 0,0-1 0 0 0,0-1 0 0 0,1-1 0 0 0,1-1 1 0 0,-1-2-1 0 0,1 0 0 0 0,0-1 0 0 0,1-1 0 0 0,-1-1 1 0 0,1-1-1 0 0,0-1 0 0 0,-1-1 0 0 0,6-2-107 0 0,-25 3 28 0 0,1-1 0 0 0,0 0 1 0 0,-1 0-1 0 0,1 0 0 0 0,0-1 0 0 0,-1 1 0 0 0,1-1 0 0 0,0 0 0 0 0,-1-1 0 0 0,1 1 0 0 0,-1-1 0 0 0,0 0 0 0 0,1 0 0 0 0,-1 0 1 0 0,0 0-1 0 0,0-1 0 0 0,0 0 0 0 0,-1 0 0 0 0,1 0 0 0 0,-1 0 0 0 0,1 0 0 0 0,-1-1 0 0 0,0 1 0 0 0,-1-1 0 0 0,1 0 0 0 0,0 0 1 0 0,-1 0-1 0 0,0 0 0 0 0,0-1 0 0 0,0 1 0 0 0,-1-1 0 0 0,1 1 0 0 0,-1-3-28 0 0,0 5 40 0 0,-1 1 1 0 0,0-1-1 0 0,0 0 1 0 0,0 0-1 0 0,0 0 1 0 0,0 1-1 0 0,0-1 0 0 0,0 0 1 0 0,-1 0-1 0 0,1 0 1 0 0,-1 1-1 0 0,1-1 1 0 0,-1 0-1 0 0,0 1 0 0 0,0-1 1 0 0,1 0-1 0 0,-1 1 1 0 0,0-1-1 0 0,0 1 1 0 0,-1 0-1 0 0,1-1 0 0 0,0 1 1 0 0,0 0-1 0 0,-1 0 1 0 0,1-1-1 0 0,0 1 1 0 0,-1 0-1 0 0,0 0 0 0 0,1 1 1 0 0,-1-1-1 0 0,1 0 1 0 0,-1 0-1 0 0,0 1 1 0 0,1-1-1 0 0,-1 1 1 0 0,0 0-1 0 0,0-1 0 0 0,0 1 1 0 0,1 0-1 0 0,-1 0 1 0 0,0 0-1 0 0,0 0 1 0 0,0 0-1 0 0,1 1 0 0 0,-1-1 1 0 0,0 0-1 0 0,0 1 1 0 0,1-1-1 0 0,-1 1 1 0 0,-1 1-41 0 0,-13 13 50 0 0,0 2 1 0 0,1 0 0 0 0,1 1-1 0 0,1 0 1 0 0,0 1 0 0 0,1 0-1 0 0,2 1 1 0 0,0 1 0 0 0,1-1 0 0 0,0 3-51 0 0,-33 63 95 0 0,10-28-139 0 0,-2-3 0 0 0,-3 0 1 0 0,-2-3-1 0 0,-2-1 1 0 0,-13 9 43 0 0,37-41-531 0 0,-2-2 0 0 0,0 0 1 0 0,-1-1-1 0 0,-1 0 1 0 0,0-2-1 0 0,-1-1 1 0 0,0 0-1 0 0,-1-2 0 0 0,-1-1 1 0 0,1 0-1 0 0,-2-2 1 0 0,1-1-1 0 0,-1-1 1 0 0,-18 2 530 0 0,22-7-1330 0 0</inkml:trace>
  <inkml:trace contextRef="#ctx0" brushRef="#br0" timeOffset="642817.223">24457 2049 1860 0 0,'5'-19'3161'0'0,"-5"28"-818"0"0,-6 29-2125 0 0,2 0 0 0 0,1 0 0 0 0,2 1 0 0 0,2-1 0 0 0,2 1 0 0 0,6 33-218 0 0,3 56-166 0 0,-11-124-12 0 0,0 0-1 0 0,0 1 1 0 0,-1-1-1 0 0,1 1 1 0 0,-1-1 0 0 0,0 1-1 0 0,0-1 1 0 0,0 1-1 0 0,-1-1 1 0 0,0 1-1 0 0,1-1 1 0 0,-2 0 0 0 0,1 1-1 0 0,0-1 1 0 0,-1 0-1 0 0,0 0 1 0 0,0 0 0 0 0,0 0-1 0 0,-1 0 1 0 0,1 0-1 0 0,-1-1 1 0 0,0 1-1 0 0,0-1 1 0 0,0 0 0 0 0,0 1-1 0 0,-1-2 1 0 0,1 1-1 0 0,-1 0 1 0 0,1-1-1 0 0,-1 1 1 0 0,0-1 0 0 0,0 0-1 0 0,-4 1 179 0 0,-15 2-1098 0 0</inkml:trace>
  <inkml:trace contextRef="#ctx0" brushRef="#br0" timeOffset="643635.224">24084 2284 1044 0 0,'49'-15'4260'0'0,"195"-13"-2119"0"0,-178 25-2190 0 0,0-4 0 0 0,0-2 0 0 0,-1-3 0 0 0,0-3 0 0 0,-2-2 0 0 0,0-4 1 0 0,12-7 48 0 0,-68 25 4 0 0,-1 1 1 0 0,1-1 0 0 0,-1 0-1 0 0,0-1 1 0 0,0 1 0 0 0,-1-1-1 0 0,1 0 1 0 0,-1-1-1 0 0,1 1 1 0 0,-2-1 0 0 0,1 0-1 0 0,0-1 1 0 0,-1 1 0 0 0,0-1-1 0 0,0 0 1 0 0,-1 0 0 0 0,1 0-1 0 0,-1 0 1 0 0,-1 0-1 0 0,1-1 1 0 0,-1 0 0 0 0,0 1-1 0 0,-1-1 1 0 0,1 0 0 0 0,-1 0-1 0 0,-1 0 1 0 0,1-3-5 0 0,-1 7 15 0 0,0 1-1 0 0,0-1 1 0 0,-1 1-1 0 0,1-1 1 0 0,0 1 0 0 0,-1-1-1 0 0,0 1 1 0 0,1-1-1 0 0,-1 1 1 0 0,0-1 0 0 0,0 1-1 0 0,0 0 1 0 0,-1 0-1 0 0,1 0 1 0 0,-1-1 0 0 0,1 1-1 0 0,-1 0 1 0 0,1 1-1 0 0,-1-1 1 0 0,0 0 0 0 0,0 0-1 0 0,0 1 1 0 0,0-1-1 0 0,0 1 1 0 0,-1 0 0 0 0,1 0-1 0 0,0 0 1 0 0,0 0-1 0 0,-1 0 1 0 0,1 0 0 0 0,-1 0-1 0 0,1 1 1 0 0,-1-1-1 0 0,1 1 1 0 0,-1 0 0 0 0,1 0-1 0 0,-1 0 1 0 0,1 0-1 0 0,-1 0 1 0 0,-1 1-15 0 0,-9 18-5 0 0,1 0-1 0 0,1 1 1 0 0,1 1-1 0 0,1 0 1 0 0,1 0-1 0 0,0 1 1 0 0,2 0-1 0 0,0 0 1 0 0,2 0-1 0 0,0 1 1 0 0,2 0-1 0 0,0 14 6 0 0,-7 25 13 0 0,-33 146 329 0 0,47-183 234 0 0,16-56-680 0 0,-7 9 136 0 0,172-190-576 0 0,-186 211 532 0 0,1 1-1 0 0,-1-1 1 0 0,0 1-1 0 0,1-1 1 0 0,-1 1 0 0 0,1-1-1 0 0,-1 1 1 0 0,1 0-1 0 0,-1-1 1 0 0,1 1-1 0 0,-1 0 1 0 0,1 0-1 0 0,-1-1 1 0 0,1 1-1 0 0,0 0 1 0 0,-1 0-1 0 0,1 0 1 0 0,-1 0-1 0 0,1-1 1 0 0,0 1-1 0 0,-1 0 1 0 0,1 0-1 0 0,-1 0 1 0 0,1 0-1 0 0,0 1 1 0 0,-1-1-1 0 0,1 0 1 0 0,-1 0-1 0 0,1 0 1 0 0,0 0-1 0 0,-1 1 1 0 0,1-1-1 0 0,-1 0 1 0 0,1 0-1 0 0,-1 1 1 0 0,1-1 0 0 0,-1 0-1 0 0,1 1 1 0 0,-1-1-1 0 0,1 1 1 0 0,-1-1-1 0 0,0 1 1 0 0,1-1-1 0 0,-1 0 1 0 0,0 1-1 0 0,1 0 1 0 0,-1-1-1 0 0,0 1 1 0 0,0-1-1 0 0,1 1 1 0 0,-1-1-1 0 0,0 1 1 0 0,0 0-1 0 0,0-1 1 0 0,0 1-1 0 0,0-1 1 0 0,0 1-1 0 0,0 0 1 0 0,0-1-1 0 0,0 1 1 0 0,0 0 12 0 0,13 62-15 0 0,-6-24-147 0 0,-4-29 165 0 0,0 0 1 0 0,1-1 0 0 0,1 0 0 0 0,0 1-1 0 0,0-1 1 0 0,1-1 0 0 0,0 1 0 0 0,0-1 0 0 0,1 0-1 0 0,0-1 1 0 0,0 0 0 0 0,1 0 0 0 0,0 0-1 0 0,0-1 1 0 0,0 0 0 0 0,1-1 0 0 0,0 1-1 0 0,0-2 1 0 0,1 1 0 0 0,-1-2 0 0 0,1 1-1 0 0,0-1 1 0 0,0-1 0 0 0,0 1 0 0 0,0-2-1 0 0,1 1 1 0 0,-1-2 0 0 0,10 1-4 0 0,-9-2-27 0 0,1-1 0 0 0,0 0 0 0 0,-1-1 0 0 0,0 0 0 0 0,0 0 0 0 0,0-1 0 0 0,0-1 0 0 0,0 0 0 0 0,-1 0 0 0 0,0-1 0 0 0,0-1 0 0 0,0 1 0 0 0,5-7 27 0 0,-12 10 5 0 0,0 0-1 0 0,0-1 1 0 0,-1 1 0 0 0,1-1 0 0 0,-1 0 0 0 0,0 0 0 0 0,0 1 0 0 0,0-1 0 0 0,-1 0 0 0 0,0-1 0 0 0,1 1 0 0 0,-1 0 0 0 0,-1 0 0 0 0,1-1 0 0 0,-1 1 0 0 0,1 0-1 0 0,-1-1 1 0 0,0 1 0 0 0,-1 0 0 0 0,1-1 0 0 0,-1 1 0 0 0,0 0 0 0 0,0 0 0 0 0,0 0 0 0 0,0 0 0 0 0,-1-1 0 0 0,0 2 0 0 0,0-1 0 0 0,0 0 0 0 0,0 0 0 0 0,-1 1-1 0 0,1-1 1 0 0,-1 1 0 0 0,0 0 0 0 0,0-1 0 0 0,0 1 0 0 0,0 1 0 0 0,-1-1 0 0 0,1 0 0 0 0,-1 1 0 0 0,0 0 0 0 0,1 0 0 0 0,-1 0 0 0 0,0 0 0 0 0,0 1-1 0 0,-1-1 1 0 0,1 1 0 0 0,0 0 0 0 0,0 0 0 0 0,-1 1 0 0 0,1-1 0 0 0,0 1 0 0 0,-1 0 0 0 0,1 0 0 0 0,0 0 0 0 0,0 1 0 0 0,-1 0 0 0 0,-1 0-5 0 0,2-1 10 0 0,1 0 0 0 0,-1 1 0 0 0,0-1 0 0 0,1 1 0 0 0,-1 0 0 0 0,1 0 0 0 0,-1 0 0 0 0,1 0 0 0 0,-1 1 0 0 0,1-1 0 0 0,0 1 0 0 0,0 0 0 0 0,0 0 0 0 0,0 0 0 0 0,0 1 0 0 0,0-1 1 0 0,0 1-1 0 0,1-1 0 0 0,-1 1 0 0 0,1 0 0 0 0,0 0 0 0 0,0 0 0 0 0,0 0 0 0 0,0 0 0 0 0,0 1 0 0 0,1-1 0 0 0,0 0 0 0 0,-1 1 0 0 0,1-1 0 0 0,0 1 0 0 0,1 0 0 0 0,-1-1 0 0 0,1 1 0 0 0,-1 0 0 0 0,1-1 1 0 0,0 1-1 0 0,1 0 0 0 0,-1-1 0 0 0,1 3-10 0 0,2 0-160 0 0,0 0 1 0 0,1 0-1 0 0,0-1 1 0 0,0 1-1 0 0,0-1 1 0 0,1 0-1 0 0,0 0 1 0 0,0 0 0 0 0,0 0-1 0 0,1-1 1 0 0,-1 0-1 0 0,1 0 1 0 0,0-1-1 0 0,0 0 1 0 0,0 0-1 0 0,0 0 1 0 0,2 0 159 0 0,-5-3-1236 0 0,-3 0 36 0 0</inkml:trace>
  <inkml:trace contextRef="#ctx0" brushRef="#br0" timeOffset="643882.737">25389 2017 2736 0 0,'0'-6'792'0'0,"0"2"-88"0"0,0 1-28 0 0,2-4-99 0 0,-2 6-193 0 0,-2-3-28 0 0,6 1-52 0 0,-4 0-40 0 0,0 3-84 0 0,1 0-136 0 0,1 1-48 0 0,0 4 4 0 0,5 14-452 0 0,-2-4-84 0 0,1 3-481 0 0,-1 2-139 0 0,2 2-152 0 0,-3 1 4 0 0</inkml:trace>
  <inkml:trace contextRef="#ctx0" brushRef="#br0" timeOffset="644207.67">25469 2526 1196 0 0,'13'1'3277'0'0,"15"-17"-3043"0"0,-21 12 164 0 0,43-26-72 0 0,-2-3 0 0 0,-1-1-1 0 0,-2-2 1 0 0,-1-2 0 0 0,11-15-326 0 0,-20 1 39 0 0,-34 50-20 0 0,-1 2 24 0 0,-3-2 40 0 0,1 2-82 0 0,1-1-1 0 0,-1 0 1 0 0,0 1-1 0 0,0-1 1 0 0,1 1-1 0 0,-1-1 1 0 0,0 1-1 0 0,0 0 1 0 0,1 0 0 0 0,-1 0-1 0 0,0 0 1 0 0,0 0-1 0 0,0 0 1 0 0,1 0-1 0 0,-1 1 1 0 0,0-1 0 0 0,0 0-1 0 0,1 1 1 0 0,-1 0-1 0 0,0-1 1 0 0,1 1-1 0 0,-1 0 1 0 0,0 0 0 0 0,1 0-1 0 0,-1 0 1 0 0,1 0-1 0 0,0 0 1 0 0,-1 1-1 0 0,1-1 1 0 0,0 0-1 0 0,0 1 1 0 0,0-1 0 0 0,0 1-1 0 0,0-1 1 0 0,0 1-1 0 0,0-1 1 0 0,0 1-1 0 0,1 0 1 0 0,-1-1 0 0 0,1 1-1 0 0,-1 0 1 0 0,1 0-1 0 0,-1-1 1 0 0,1 1-1 0 0,5 85-53 0 0,99 25 18 0 0,-46-62-90 0 0,-57-49 124 0 0,1 0 0 0 0,-1 0 1 0 0,0 0-1 0 0,0 0 0 0 0,0 0 1 0 0,0 1-1 0 0,-1-1 0 0 0,1 0 0 0 0,0 0 1 0 0,0 1-1 0 0,-1-1 0 0 0,1 0 0 0 0,-1 1 1 0 0,1-1-1 0 0,-1 1 0 0 0,1-1 1 0 0,-1 1-1 0 0,0-1 0 0 0,0 1 0 0 0,0-1 1 0 0,0 1-1 0 0,0-1 0 0 0,0 1 0 0 0,0-1 1 0 0,0 1-1 0 0,-1-1 0 0 0,1 0 1 0 0,-1 1-1 0 0,1-1 0 0 0,-1 1 0 0 0,1-1 1 0 0,-1 0-1 0 0,0 1 0 0 0,0-1 0 0 0,0 0 1 0 0,1 0-1 0 0,-1 1 0 0 0,0-1 1 0 0,0 0-1 0 0,-1 0 0 0 0,1 0 0 0 0,0 0 1 0 0,0-1-1 0 0,0 1 0 0 0,-1 0 0 0 0,1 0 1 0 0,0-1-1 0 0,-1 1 0 0 0,1-1 1 0 0,-1 1-1 0 0,1-1 0 0 0,-1 1 0 0 0,1-1 1 0 0,-1 0-1 0 0,1 0 1 0 0,-85 19-1375 0 0,17-31-1012 0 0,29 0 1303 0 0</inkml:trace>
  <inkml:trace contextRef="#ctx0" brushRef="#br0" timeOffset="644644.667">26868 1817 868 0 0,'-4'-5'148'0'0,"0"0"0"0"0,-1 0 1 0 0,1 1-1 0 0,-1-1 0 0 0,-1 1 0 0 0,1 0 0 0 0,0 0 1 0 0,-1 1-1 0 0,0 0 0 0 0,0 0 0 0 0,0 0 0 0 0,0 0 1 0 0,0 1-1 0 0,0 0 0 0 0,-1 1 0 0 0,1-1 0 0 0,-1 1 0 0 0,1 0 1 0 0,-1 1-1 0 0,0 0 0 0 0,1 0 0 0 0,-1 0 0 0 0,0 1 1 0 0,1 0-1 0 0,-1 0 0 0 0,1 0 0 0 0,0 1 0 0 0,-1 0 1 0 0,1 1-1 0 0,0-1 0 0 0,0 1 0 0 0,0 0 0 0 0,0 1 0 0 0,1-1 1 0 0,0 1-1 0 0,-1 0 0 0 0,1 0 0 0 0,0 1 0 0 0,1 0 1 0 0,-1 0-1 0 0,1 0 0 0 0,-2 3-148 0 0,-6 18 182 0 0,0 1 0 0 0,2 0 0 0 0,1 0 0 0 0,1 1 0 0 0,1 0 0 0 0,2 0 0 0 0,1 1 0 0 0,1-1 0 0 0,1 1 0 0 0,2 0 0 0 0,1 0 0 0 0,1-1-1 0 0,1 1 1 0 0,2-1 0 0 0,1 1 0 0 0,1-1 0 0 0,1-1 0 0 0,8 17-182 0 0,-15-41 12 0 0,7 33 119 0 0,39 261 342 0 0,-47-291-606 0 0,0 1 1 0 0,-1-1-1 0 0,1 1 0 0 0,-1-1 1 0 0,-1 1-1 0 0,1-1 1 0 0,-1 0-1 0 0,0 0 0 0 0,-1 0 1 0 0,0 0-1 0 0,0 0 0 0 0,0 0 1 0 0,0-1-1 0 0,-1 1 0 0 0,0-1 1 0 0,0 0-1 0 0,0 0 0 0 0,-1-1 1 0 0,0 1-1 0 0,0-1 1 0 0,0 0-1 0 0,0 0 0 0 0,0-1 1 0 0,-1 0-1 0 0,0 1 0 0 0,0-2 1 0 0,0 1-1 0 0,0-1 0 0 0,0 0 1 0 0,0 0-1 0 0,0-1 1 0 0,-1 1-1 0 0,1-2 0 0 0,-1 1 1 0 0,-4 0 132 0 0,-103-26-3799 0 0,77 6 2637 0 0</inkml:trace>
  <inkml:trace contextRef="#ctx0" brushRef="#br0" timeOffset="645458.748">26210 2321 1184 0 0,'23'-4'3619'0'0,"92"-9"-2731"0"0,545-21 274 0 0,-596 26-1120 0 0,-97-12-170 0 0,-2 13 202 0 0,-112-1-85 0 0,129 13 9 0 0,1 0 0 0 0,1 1 1 0 0,-1 1-1 0 0,1 0 0 0 0,0 1 0 0 0,0 1 1 0 0,1 1-1 0 0,1 0 0 0 0,-1 0 0 0 0,2 2 1 0 0,-2 1 1 0 0,8-7 32 0 0,0 0 0 0 0,1 1 0 0 0,0 0 0 0 0,0 0 0 0 0,0 1 0 0 0,1 0 0 0 0,0 0 0 0 0,0 0 0 0 0,1 0 0 0 0,0 1 0 0 0,0-1 0 0 0,1 1 0 0 0,1 0 0 0 0,-1 0 0 0 0,1 1 0 0 0,1-1 0 0 0,0 0 0 0 0,0 2-32 0 0,1-10 166 0 0,36 8 430 0 0,-21-12-547 0 0,0-1 0 0 0,-1-1 0 0 0,0 0 0 0 0,0-1 0 0 0,0 0 0 0 0,0-1 0 0 0,-1 0 0 0 0,-1-2 0 0 0,1 1 0 0 0,-1-1 0 0 0,-1-1 0 0 0,1 0 0 0 0,-2-1 0 0 0,0 0-1 0 0,0-1 1 0 0,3-5-49 0 0,46-44 197 0 0,-54 61-199 0 0,-1 0 1 0 0,0 0-1 0 0,1 1 1 0 0,-1 0-1 0 0,0 0 1 0 0,1 0-1 0 0,-1 0 1 0 0,0 1-1 0 0,0-1 1 0 0,0 1-1 0 0,0 0 1 0 0,0 1-1 0 0,-1-1 1 0 0,1 0-1 0 0,-1 1 1 0 0,1 0-1 0 0,-1 0 1 0 0,0 0-1 0 0,0 0 1 0 0,0 1-1 0 0,0-1 1 0 0,-1 1-1 0 0,0-1 1 0 0,1 1-1 0 0,-1 0 1 0 0,-1 0-1 0 0,1 0 1 0 0,0 0-1 0 0,-1 1 1 0 0,0-1-1 0 0,0 0 1 0 0,0 2 1 0 0,7 8 8 0 0,42 111 35 0 0,-50-131 72 0 0,0 0 0 0 0,1 0 0 0 0,0 0 0 0 0,0-1 1 0 0,0 1-1 0 0,1 0 0 0 0,-1 1 0 0 0,2-1 0 0 0,-1 0 0 0 0,0 0 0 0 0,1 1 0 0 0,0 0 0 0 0,1-1 0 0 0,-1 1 0 0 0,1 0 0 0 0,0 1 0 0 0,1-2-115 0 0,149-127-1502 0 0,43 17-4986 0 0,-176 101 5282 0 0</inkml:trace>
  <inkml:trace contextRef="#ctx0" brushRef="#br0" timeOffset="646485.206">27556 2214 888 0 0,'-12'202'3354'0'0,"10"-132"-169"0"0,2-69-2846 0 0,-2 4 716 0 0,9-28-1045 0 0,2 1-1 0 0,0 1 0 0 0,1-1 1 0 0,2 2-1 0 0,0-1 0 0 0,1 2 1 0 0,0 0-1 0 0,2 0 0 0 0,0 1 1 0 0,2 1-1 0 0,2-2-9 0 0,52-47-943 0 0,-70 66 822 0 0,-1 0-50 0 0,19 73-482 0 0,-19-68 595 0 0,-27 144-725 0 0,-1-68 1118 0 0,112-225 695 0 0,45 4-1353 0 0,-129 141 299 0 0,0 0 0 0 0,0 0-1 0 0,0 0 1 0 0,0 0-1 0 0,0 0 1 0 0,0 0-1 0 0,0 0 1 0 0,1 0 0 0 0,-1 0-1 0 0,0 0 1 0 0,1 0-1 0 0,-1 0 1 0 0,0 0 0 0 0,1 0-1 0 0,0 0 1 0 0,-1 0-1 0 0,1 0 1 0 0,-1 0 0 0 0,1-1-1 0 0,0 1 1 0 0,0 0-1 0 0,-1-1 1 0 0,1 1-1 0 0,0 0 1 0 0,0-1 0 0 0,0 1-1 0 0,0-1 1 0 0,0 1-1 0 0,0-1 1 0 0,0 0 0 0 0,0 1-1 0 0,0-1 1 0 0,0 0-1 0 0,0 0 1 0 0,0 1 0 0 0,0-1-1 0 0,0 0 1 0 0,0 0-1 0 0,0 0 1 0 0,0 0 0 0 0,0-1-1 0 0,0 1 1 0 0,0 0-1 0 0,0 0 1 0 0,0-1-1 0 0,0 1 1 0 0,0 0 0 0 0,0-1-1 0 0,0 1 1 0 0,0-1-1 0 0,0 1 1 0 0,0-1 0 0 0,-1 0-1 0 0,1 1 1 0 0,0-1-1 0 0,0 0 1 0 0,-1 1 0 0 0,1-1-1 0 0,0 0 1 0 0,-1 0-1 0 0,1 0 1 0 0,-1 0-1 0 0,1 0 1 0 0,-1 0 0 0 0,1 0-1 0 0,-1 0 1 0 0,1 0 24 0 0,-1 3 30 0 0,1 1 1 0 0,-1-1-1 0 0,1 1 1 0 0,0-1-1 0 0,0 0 1 0 0,0 1-1 0 0,0-1 1 0 0,0 0-1 0 0,1 0 1 0 0,-1 0-1 0 0,1 0 1 0 0,-1 0-1 0 0,1 0 1 0 0,0-1-1 0 0,0 1 1 0 0,0 0-1 0 0,0-1 1 0 0,0 0-1 0 0,0 1 1 0 0,0-1-1 0 0,0 0 1 0 0,0 0-1 0 0,1 0 1 0 0,-1 0-1 0 0,1 0 1 0 0,-1-1-1 0 0,0 1 1 0 0,1-1-1 0 0,-1 0 1 0 0,1 1-1 0 0,-1-1 1 0 0,1 0-1 0 0,-1-1 1 0 0,1 1-1 0 0,-1 0 1 0 0,1-1-1 0 0,-1 1 1 0 0,0-1-1 0 0,1 0 1 0 0,-1 0-1 0 0,0 0 1 0 0,1 0-1 0 0,-1 0 1 0 0,0 0-1 0 0,0 0 1 0 0,0-1-1 0 0,0 1 1 0 0,0-1-1 0 0,0 0 1 0 0,-1 0-1 0 0,1 1 1 0 0,0-1 0 0 0,-1 0-1 0 0,1 0 1 0 0,-1 0-1 0 0,1-2-30 0 0,32-35 718 0 0,-33 39-737 0 0,1 4 118 0 0,-12 21-76 0 0,1 0 0 0 0,1 1 0 0 0,2 0 0 0 0,0 1-1 0 0,2-1 1 0 0,1 1 0 0 0,1 8-23 0 0,2-31-14 0 0,0 0-1 0 0,0 1 1 0 0,1-1 0 0 0,0 0-1 0 0,0 0 1 0 0,0 0 0 0 0,0 0-1 0 0,1 0 1 0 0,-1 0 0 0 0,1 0-1 0 0,0 0 1 0 0,0-1 0 0 0,1 1-1 0 0,-1-1 1 0 0,1 1 0 0 0,-1-1-1 0 0,1 0 1 0 0,0 0 0 0 0,1 0-1 0 0,-1-1 1 0 0,0 1 0 0 0,1-1-1 0 0,-1 1 1 0 0,1-1 0 0 0,0 0-1 0 0,0-1 1 0 0,0 1 0 0 0,0-1-1 0 0,0 0 1 0 0,0 0 0 0 0,0 0-1 0 0,0 0 1 0 0,0 0 0 0 0,1-1-1 0 0,-1 0 1 0 0,0 0 0 0 0,0 0-1 0 0,2-1 15 0 0,1-2-323 0 0,0 0 0 0 0,-1 0 0 0 0,0-1 0 0 0,1 0 0 0 0,-1 0 0 0 0,-1-1 0 0 0,1 1 0 0 0,-1-1 0 0 0,1-1-1 0 0,-1 1 1 0 0,-1-1 0 0 0,1 0 0 0 0,-1 0 0 0 0,0 0 0 0 0,0-1 323 0 0,5-23-1409 0 0</inkml:trace>
  <inkml:trace contextRef="#ctx0" brushRef="#br0" timeOffset="647180.081">28404 2202 860 0 0,'2'-15'3349'0'0,"-7"7"-5536"0"0,5 8 1005 0 0</inkml:trace>
  <inkml:trace contextRef="#ctx0" brushRef="#br0" timeOffset="647942.283">28383 2162 1192 0 0,'0'0'387'0'0,"0"0"-11"0"0,0 0 90 0 0,0 0 37 0 0,0 0-97 0 0,0 0-116 0 0,-7 2-46 0 0,2 1-195 0 0,0-1 0 0 0,-1 1 0 0 0,1 0 0 0 0,0 0 0 0 0,1 1 1 0 0,-1 0-1 0 0,1-1 0 0 0,-1 1 0 0 0,1 1 0 0 0,0-1 0 0 0,1 1 1 0 0,-1-1-1 0 0,1 1 0 0 0,0 0 0 0 0,0 0 0 0 0,1 1 0 0 0,-1-1 0 0 0,0 4-49 0 0,-19 127 1432 0 0,24-130-1382 0 0,0 1 0 0 0,0 0 0 0 0,0-1 0 0 0,1 0 1 0 0,0 1-1 0 0,0-1 0 0 0,1 0 0 0 0,0 0 0 0 0,0-1 0 0 0,0 1 0 0 0,1-1 1 0 0,-1 0-1 0 0,1 0 0 0 0,1-1 0 0 0,-1 1 0 0 0,1-1 0 0 0,-1 0 0 0 0,1 0 0 0 0,0-1 1 0 0,0 0-1 0 0,1 0 0 0 0,-1 0 0 0 0,1-1 0 0 0,-1 0 0 0 0,1-1 0 0 0,0 1 1 0 0,0-1-1 0 0,0 0 0 0 0,0-1 0 0 0,0 1 0 0 0,0-2-50 0 0,1 0 6 0 0,0-1 0 0 0,0-1 0 0 0,0 0 0 0 0,0 0-1 0 0,0 0 1 0 0,0-1 0 0 0,-1 0 0 0 0,1-1 0 0 0,-1 1 0 0 0,0-1 0 0 0,-1-1-1 0 0,1 1 1 0 0,-1-1 0 0 0,0-1 0 0 0,-1 1 0 0 0,0-1 0 0 0,0 0 0 0 0,0 0 0 0 0,0 0-1 0 0,-1 0 1 0 0,-1-1 0 0 0,1 0 0 0 0,-1 0 0 0 0,0 0 0 0 0,-1 0 0 0 0,0 0 0 0 0,0-1-1 0 0,0-8-5 0 0,1 8 60 0 0,-3 8-7 0 0,0-1-45 0 0,0-53-2 0 0,0 53 16 0 0,11-23 333 0 0,-23 148-407 0 0,13-118-2 0 0,1 0 1 0 0,1 0-1 0 0,-1-1 1 0 0,1 1-1 0 0,-1-1 0 0 0,1 0 1 0 0,1 1-1 0 0,-1-1 0 0 0,0-1 1 0 0,1 1-1 0 0,0-1 1 0 0,0 1-1 0 0,0-1 0 0 0,0 0 1 0 0,1 0-1 0 0,-1-1 0 0 0,1 1 1 0 0,-1-1-1 0 0,1 0 1 0 0,0 0-1 0 0,0-1 0 0 0,0 0 1 0 0,0 1-1 0 0,0-2 1 0 0,0 1-1 0 0,0 0 0 0 0,1-1 1 0 0,-1 0-1 0 0,0 0 0 0 0,0-1 1 0 0,0 0-1 0 0,0 1 1 0 0,0-2-1 0 0,0 1 0 0 0,1-1 54 0 0,75-52-3213 0 0,-63 31 2153 0 0</inkml:trace>
  <inkml:trace contextRef="#ctx0" brushRef="#br0" timeOffset="648238.589">28957 1899 2464 0 0,'-10'-54'3832'0'0,"-12"88"-3431"0"0,7 0-339 0 0,1 0 1 0 0,2 1-1 0 0,2 0 1 0 0,1 1 0 0 0,1 0-1 0 0,2 0 1 0 0,2 1-1 0 0,2 0 1 0 0,0 6-63 0 0,2-31 5 0 0,0 0-1 0 0,0 0 1 0 0,1 0 0 0 0,1-1-1 0 0,0 1 1 0 0,0 0 0 0 0,1-1-1 0 0,1 0 1 0 0,0 0 0 0 0,0 0-1 0 0,1 0 1 0 0,1 0 0 0 0,0-1-1 0 0,0 0 1 0 0,1-1 0 0 0,0 1-1 0 0,1-1 1 0 0,0 0 0 0 0,0-1-1 0 0,1 0 1 0 0,0 0 0 0 0,0-1-1 0 0,1 0 1 0 0,0-1 0 0 0,0 0-1 0 0,8 3-4 0 0,-13-7-71 0 0,1 0 0 0 0,0-1 0 0 0,0 0 0 0 0,-1 0-1 0 0,1 0 1 0 0,0-1 0 0 0,0 1 0 0 0,0-1-1 0 0,0-1 1 0 0,0 1 0 0 0,0-1 0 0 0,-1 0 0 0 0,1-1-1 0 0,0 1 1 0 0,0-1 0 0 0,-1 0 0 0 0,0-1 0 0 0,1 1-1 0 0,-1-1 1 0 0,0 0 0 0 0,0 0 0 0 0,0-1 0 0 0,-1 0-1 0 0,1 1 1 0 0,-1-2 0 0 0,0 1 0 0 0,0 0 0 0 0,0-1-1 0 0,0 0 1 0 0,-1 1 0 0 0,0-1 0 0 0,0-1 0 0 0,-1 1-1 0 0,1 0 1 0 0,0-4 71 0 0,5-8-178 0 0,-2 2 11 0 0</inkml:trace>
  <inkml:trace contextRef="#ctx0" brushRef="#br0" timeOffset="648548.586">29199 2341 4316 0 0,'-10'-20'-24'0'0,"10"18"46"0"0,-1 0-1 0 0,1 0 1 0 0,0 0-1 0 0,-1 0 1 0 0,1 0-1 0 0,-1 1 1 0 0,1-1-1 0 0,-1 0 1 0 0,0 0-1 0 0,0 1 1 0 0,0-1-1 0 0,0 1 1 0 0,0-1-1 0 0,0 0 0 0 0,0 1 1 0 0,-1 0-1 0 0,1-1 1 0 0,0 1-1 0 0,-1 0 1 0 0,1 0-1 0 0,-1 0 1 0 0,1 0-1 0 0,-1 0 1 0 0,0 0-1 0 0,0 0 1 0 0,1 0-1 0 0,-1 1 1 0 0,0-1-1 0 0,0 1 1 0 0,0-1-1 0 0,1 1 0 0 0,-1 0 1 0 0,0-1-1 0 0,0 1 1 0 0,0 0-1 0 0,0 1 1 0 0,0-1-1 0 0,0 0 1 0 0,0 0-1 0 0,1 1 1 0 0,-1-1-1 0 0,0 1 1 0 0,0-1-1 0 0,-1 2-21 0 0,1-1 29 0 0,-9 4 56 0 0,0 1-1 0 0,1-1 1 0 0,0 2-1 0 0,0 0 1 0 0,0 0-1 0 0,1 1 1 0 0,0 0-1 0 0,0 0 1 0 0,1 1-1 0 0,0 0 1 0 0,1 1-1 0 0,0-1 1 0 0,1 1-1 0 0,-1 1 1 0 0,2-1-1 0 0,0 1 1 0 0,-2 4-85 0 0,7-13 204 0 0,18 20 266 0 0,-10-18-424 0 0,0-1-1 0 0,1-1 0 0 0,-1 1 0 0 0,1-1 1 0 0,-1-1-1 0 0,1 0 0 0 0,-1 0 0 0 0,1 0 1 0 0,0-1-1 0 0,0 0 0 0 0,-1-1 0 0 0,1 0 1 0 0,0-1-1 0 0,-1 1 0 0 0,0-2 1 0 0,1 1-1 0 0,-1-1 0 0 0,0 0 0 0 0,0-1 1 0 0,0 0-1 0 0,-1 0 0 0 0,1-1 0 0 0,-1 0 1 0 0,0 0-1 0 0,0-1 0 0 0,-1 0-45 0 0,12-10 119 0 0,-11 19-8 0 0,-9 11-213 0 0,37 72-2341 0 0,-21-66 632 0 0,-6-8 543 0 0,4-5-88 0 0</inkml:trace>
  <inkml:trace contextRef="#ctx0" brushRef="#br1" timeOffset="804674.098">400 5576 1076 0 0,'0'0'241'0'0,"0"0"63"0"0,0 0-124 0 0,0 0-30 0 0,0 0-17 0 0,0 0 35 0 0,0 0-50 0 0,0 0-21 0 0,0 0 0 0 0,0 0-24 0 0,0 0 8 0 0,0 0-12 0 0,0 0-31 0 0,0 0 41 0 0,0 0 56 0 0,0 0-64 0 0,0 0-53 0 0,0 0-4 0 0,0 0-17 0 0,0 0 26 0 0,0 0 84 0 0,0 0-8 0 0,0 0-27 0 0,0 0-57 0 0,0 0 11 0 0,20-10-86 0 0,104 22 162 0 0,110-7-301 0 0,679-5 192 0 0,-558-10-30 0 0,-107-9 115 0 0,922 6-352 0 0,-774 5 48 0 0,-117-1 364 0 0,112 9-220 0 0,-124-8-77 0 0,69 0 118 0 0,-114-16 53 0 0,-3 16 85 0 0,74-26-89 0 0,255-25 266 0 0,204 7-162 0 0,-37 4-81 0 0,44 4-231 0 0,-571 26 459 0 0,639-52 374 0 0,12 30-643 0 0,-618 25-112 0 0,427-20 250 0 0,-332 10-278 0 0,-23 10 300 0 0,216-26 105 0 0,1095 13 165 0 0,-1100 30-433 0 0,-275-10 31 0 0,-86 3-57 0 0,1159-101 406 0 0,-417 32-392 0 0,218 5 24 0 0,-325 41 221 0 0,-574 8-346 0 0,391 17 514 0 0,-424-7-591 0 0,236-20-136 0 0,207 28 525 0 0,-423-9-281 0 0,18 22 76 0 0,359 19 258 0 0,-172-5-91 0 0,-42 10-101 0 0,-118-18-255 0 0,-33 8 298 0 0,-33 9 46 0 0,-127-28-151 0 0,0 2-1 0 0,0 2 0 0 0,-1 2 1 0 0,-1 1-1 0 0,0 2 0 0 0,-1 2 0 0 0,12 8 16 0 0,157 152 123 0 0,-185-158-173 0 0,-16-14 22 0 0,0 1 0 0 0,0 0 0 0 0,-1 1 1 0 0,1 0-1 0 0,-1 0 0 0 0,-1 0 0 0 0,1 1 0 0 0,-1 0 0 0 0,-1 1 1 0 0,0-1-1 0 0,0 1 0 0 0,0 0 0 0 0,0 4 28 0 0,51 212 33 0 0,-68-65-383 0 0,-16-36 397 0 0,-12 77-59 0 0,22 19 115 0 0,-22-135 23 0 0,35-80-124 0 0,0 1 0 0 0,0-1 1 0 0,-1 0-1 0 0,0-1 0 0 0,0 0 0 0 0,0 0 1 0 0,0 0-1 0 0,-1 0 0 0 0,1-1 0 0 0,-1 0 1 0 0,0-1-1 0 0,0 0 0 0 0,0 0 1 0 0,0 0-1 0 0,-1-1 0 0 0,1 0 0 0 0,-6 1-2 0 0,-4 1 12 0 0,-52 8-3 0 0,-1-4-1 0 0,-1-2 1 0 0,1-4-1 0 0,-41-4-8 0 0,-18 0-102 0 0,-153 12 290 0 0,-61-9-248 0 0,239-20-65 0 0,-491 18 184 0 0,451 20-117 0 0,-275 6 32 0 0,-479-23 58 0 0,681-9-32 0 0,-592 8 280 0 0,387 10-336 0 0,334 9-140 0 0,-94 10 68 0 0,-258 28 200 0 0,287-47 19 0 0,-27 8-120 0 0,-230 4-257 0 0,309-22 647 0 0,45 17-485 0 0,-169 4 194 0 0,141 11-234 0 0,-64 11 86 0 0,110-39 219 0 0,37-4-130 0 0,-30 19 102 0 0,-53 56-346 0 0,34-22 215 0 0,42-42 34 0 0,-1 0 1 0 0,0-1-1 0 0,-1 0 0 0 0,0-1 0 0 0,-1 0 0 0 0,0-1 1 0 0,0 0-1 0 0,-1 0 0 0 0,0-1 0 0 0,-6 2-16 0 0,-140 37-99 0 0,17-34 199 0 0,79 3-206 0 0,-59-10 142 0 0,28-35 34 0 0,-212-123-96 0 0,228 119 27 0 0,-84-9 0 0 0,-146-21-3 0 0,100 49-170 0 0,-61 9 248 0 0,-9 13 80 0 0,-11-6-360 0 0,-266-3 90 0 0,302-26 127 0 0,-184 28 34 0 0,270-10-143 0 0,-23 10 254 0 0,1 8 0 0 0,-83 18-158 0 0,-78 41 32 0 0,72 6-294 0 0,-423 55 474 0 0,70-68-134 0 0,-204-57-224 0 0,515-16 114 0 0,-142 4 168 0 0,285 1-179 0 0,42-2 236 0 0,-471 15-198 0 0,303 12 240 0 0,7 13-396 0 0,60-14 230 0 0,1 11-233 0 0,79-14 516 0 0,-345 57-445 0 0,-27-8 198 0 0,-192-24-358 0 0,190-38 1061 0 0,338-10-895 0 0,-644-20 1130 0 0,529 43-1065 0 0,-130 43-91 0 0,-196 14-217 0 0,167-64 244 0 0,308-24 5 0 0,-223-34 202 0 0,-219-52-170 0 0,566 98-89 0 0,29 6 110 0 0,0 0 0 0 0,0 0 1 0 0,0 0-1 0 0,0-1 1 0 0,0 1-1 0 0,0-1 1 0 0,0 0-1 0 0,0 0 0 0 0,0 0 1 0 0,0-1-1 0 0,1 1 1 0 0,-1-1-1 0 0,0 0 1 0 0,1 0-1 0 0,-1 0 0 0 0,1-1 1 0 0,0 1-1 0 0,0-1 1 0 0,0 0-1 0 0,0 0 1 0 0,0 0-1 0 0,1 0 0 0 0,-1 0 1 0 0,1 0-1 0 0,0-1 1 0 0,0 1-1 0 0,0-1 1 0 0,1 0-1 0 0,-1 1 0 0 0,1-1 1 0 0,-1-2 27 0 0,-13-352-522 0 0,16 245 266 0 0,27-37 258 0 0,-24 116-3 0 0,2 1 0 0 0,2 0 0 0 0,0 0-1 0 0,3 1 1 0 0,0 1 0 0 0,2-1 0 0 0,3-2 1 0 0,59-120 376 0 0,7 41-272 0 0,32-28 321 0 0,-102 102-270 0 0,20-8 108 0 0,-24 31 402 0 0,-4 7-1212 0 0,-13 19-3128 0 0,6-5 2485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9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73 296 1544 0 0,'0'0'174'0'0,"0"0"68"0"0,0 0-18 0 0,0 0-73 0 0,0 0-11 0 0,0 0 53 0 0,0 0 51 0 0,0 0-19 0 0,0 0 10 0 0,0 0 1 0 0,0 0-20 0 0,-25 3 821 0 0,-23 15 1123 0 0,164-19-427 0 0,355-48-960 0 0,5 23-148 0 0,-474 26-583 0 0,42 0-115 0 0,-42 0-91 0 0,-2 0-87 0 0,0 0-56 0 0,0 0-241 0 0,6-8-1163 0 0,-12-6-2706 0 0,-1 12 3190 0 0</inkml:trace>
  <inkml:trace contextRef="#ctx0" brushRef="#br0" timeOffset="732.083">983 1 1172 0 0,'-39'6'9316'0'0,"107"25"-8140"0"0,-11-14-1115 0 0,167 72-59 0 0,-216-85 5 0 0,0 1 1 0 0,0 0-1 0 0,0 1 1 0 0,-1 0-1 0 0,0 0 0 0 0,0 1 1 0 0,-1-1-1 0 0,0 2 1 0 0,0-1-1 0 0,0 0 1 0 0,-1 1-1 0 0,0 0 1 0 0,-1 1-1 0 0,0-1 1 0 0,0 1-1 0 0,-1 0 1 0 0,0-1-1 0 0,0 1 1 0 0,-1 1-1 0 0,0-1 0 0 0,-1 0 1 0 0,0 0-1 0 0,0 7-7 0 0,-5-2 52 0 0,-2 0 0 0 0,1 0 0 0 0,-1 0 0 0 0,-1-1 0 0 0,-1 0-1 0 0,0 0 1 0 0,0-1 0 0 0,-1 0 0 0 0,-1-1 0 0 0,0 0 0 0 0,-1 0-1 0 0,0-1 1 0 0,0 0 0 0 0,-1-1 0 0 0,0 0 0 0 0,-2 0-52 0 0,-134 99-1023 0 0,147-108 449 0 0,1 0-265 0 0,34-5-5961 0 0,-28 2 5580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1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12 118 2380 0 0,'0'0'712'0'0,"0"0"-72"0"0,0 0-38 0 0,0 0-50 0 0,0 0-85 0 0,14-2 415 0 0,21-38 1460 0 0,-27 37-726 0 0,-3 8-121 0 0,-9 18-1636 0 0,2 432 160 0 0,15-321-327 0 0,-31-166-5104 0 0,5-11 2836 0 0,7 20 1342 0 0</inkml:trace>
  <inkml:trace contextRef="#ctx0" brushRef="#br0" timeOffset="298.919">1 147 936 0 0,'19'-74'3584'0'0,"-17"70"-3453"0"0,0-1 0 0 0,0 1 0 0 0,0 0 0 0 0,0 0 0 0 0,1 0-1 0 0,0 0 1 0 0,-1 0 0 0 0,2 0 0 0 0,-1 1 0 0 0,0-1 0 0 0,1 1 0 0 0,-1 0-1 0 0,1 0 1 0 0,0 0 0 0 0,0 1 0 0 0,0-1 0 0 0,0 1 0 0 0,1 0 0 0 0,-1 0-1 0 0,1 0 1 0 0,-1 1 0 0 0,1 0 0 0 0,3-1-131 0 0,-2 4 55 0 0,0 1-1 0 0,0 0 1 0 0,0 0 0 0 0,-1 1 0 0 0,1-1-1 0 0,-1 1 1 0 0,1 0 0 0 0,-1 1-1 0 0,0-1 1 0 0,-1 1 0 0 0,1 0 0 0 0,-1 0-1 0 0,0 0 1 0 0,0 1 0 0 0,-1 0 0 0 0,0-1-1 0 0,0 1 1 0 0,0 1 0 0 0,0-1-1 0 0,-1 0 1 0 0,0 0 0 0 0,-1 1 0 0 0,1-1-1 0 0,-1 1 1 0 0,0 0 0 0 0,-1-1-1 0 0,0 1 1 0 0,0 3-55 0 0,1-1-21 0 0,-1 0 0 0 0,0 0-1 0 0,-1 0 1 0 0,0 0 0 0 0,0 0 0 0 0,-1 0 0 0 0,0 0-1 0 0,0 0 1 0 0,-1-1 0 0 0,-1 1 0 0 0,1-1-1 0 0,-1 0 1 0 0,-1 0 0 0 0,1 0 0 0 0,-1 0-1 0 0,-1-1 1 0 0,1 0 0 0 0,-1 0 0 0 0,-5 4 21 0 0,-1-15-5869 0 0,10-2 5782 0 0,2-4-1124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9:4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6 1404 0 0,'5'-5'4817'0'0,"-36"21"-3628"0"0,-35 70-632 0 0,9 54-141 0 0,-52 201-41 0 0,72-248-2864 0 0,20-86-1220 0 0,16-7 2453 0 0</inkml:trace>
  <inkml:trace contextRef="#ctx0" brushRef="#br0" timeOffset="345.759">10 126 1636 0 0,'-9'-22'5232'0'0,"23"33"-3145"0"0,0 2-2273 0 0,394 359 823 0 0,-398-363-1108 0 0,5 5-1184 0 0,-9-5-2885 0 0,-8-14 3340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9:4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176 144 1860 0 0,'3'-77'5744'0'0,"-1"57"-3609"0"0,2 37-1904 0 0,15 288-93 0 0,42-75 204 0 0,-44-203-1524 0 0,-36-43-4602 0 0,12 15 4644 0 0</inkml:trace>
  <inkml:trace contextRef="#ctx0" brushRef="#br0" timeOffset="262.54">0 654 1612 0 0,'8'4'4431'0'0,"45"-3"-3583"0"0,-40-1-346 0 0,220-31 876 0 0,-109 15-3236 0 0,-115 6-1627 0 0,-12 7 2337 0 0</inkml:trace>
  <inkml:trace contextRef="#ctx0" brushRef="#br0" timeOffset="699.855">18 27 2224 0 0,'16'-4'4564'0'0,"84"-12"-3786"0"0,223 9 240 0 0,-321 7-1482 0 0,-2 0-155 0 0,0 0-127 0 0,0 0-139 0 0,0 0 29 0 0,0 0-6 0 0,2 0-253 0 0,6 0-138 0 0</inkml:trace>
  <inkml:trace contextRef="#ctx0" brushRef="#br0" timeOffset="1041.831">955 24 836 0 0,'-61'8'2850'0'0,"48"-6"-2756"0"0,0 2 0 0 0,0-1 0 0 0,0 2-1 0 0,0 0 1 0 0,1 0 0 0 0,-1 1 0 0 0,2 1-1 0 0,-1 0 1 0 0,1 0 0 0 0,0 1 0 0 0,0 1-1 0 0,1 0 1 0 0,0 0 0 0 0,1 1 0 0 0,0 0 0 0 0,0 1-1 0 0,1 0 1 0 0,1 0 0 0 0,0 1 0 0 0,0 0-1 0 0,1 0 1 0 0,1 0 0 0 0,0 1 0 0 0,1 0-1 0 0,0 0 1 0 0,1 0 0 0 0,-1 8-94 0 0,5 8 168 0 0,1 0 1 0 0,1 0-1 0 0,2-1 1 0 0,1 0 0 0 0,1 1-1 0 0,2-2 1 0 0,0 1-1 0 0,2-2 1 0 0,1 1-1 0 0,1-1 1 0 0,2-1-1 0 0,0-1 1 0 0,10 12-169 0 0,22 46 445 0 0,14 52-757 0 0,-62-132 185 0 0,0-1 0 0 0,1 1-1 0 0,-1-1 1 0 0,0 1 0 0 0,0-1 0 0 0,0 1-1 0 0,-1-1 1 0 0,1 0 0 0 0,0 0 0 0 0,0 1 0 0 0,-1-1-1 0 0,1 0 1 0 0,-1 0 0 0 0,1 0 0 0 0,-1 0-1 0 0,1-1 1 0 0,-1 1 0 0 0,1 0 0 0 0,-1-1-1 0 0,0 1 1 0 0,1-1 0 0 0,-1 1 0 0 0,0-1 0 0 0,0 0-1 0 0,1 0 1 0 0,-1 0 0 0 0,0 0 0 0 0,0 0-1 0 0,1 0 1 0 0,-1 0 0 0 0,0 0 0 0 0,0-1-1 0 0,1 1 1 0 0,-1-1 0 0 0,0 1 0 0 0,1-1 0 0 0,-1 0-1 0 0,1 0 1 0 0,-1 0 0 0 0,1 0 0 0 0,-2-1 127 0 0,-27-6-1206 0 0</inkml:trace>
  <inkml:trace contextRef="#ctx0" brushRef="#br0" timeOffset="1323.168">448 585 2296 0 0,'14'-4'4640'0'0,"23"-11"-3325"0"0,7-4-1021 0 0,218-25 989 0 0,-85 41-3437 0 0,-136 3 859 0 0,-40 0 148 0 0,8 2-1380 0 0,-9-2 1338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9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1504 0 0,'48'53'3597'0'0,"81"27"-2010"0"0,-35-50-5571 0 0,-86-30 2868 0 0</inkml:trace>
  <inkml:trace contextRef="#ctx0" brushRef="#br0" timeOffset="294.265">468 1 1624 0 0,'-8'17'3938'0'0,"-19"30"-3577"0"0,11-21 65 0 0,-79 179 1058 0 0,-37 168-345 0 0,122-348-1503 0 0,2 0-4717 0 0,9-30 3926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9:4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374 453 1324 0 0,'3'0'155'0'0,"0"1"0"0"0,0-1 0 0 0,0 1 0 0 0,0-1-1 0 0,0 0 1 0 0,0 0 0 0 0,0 0 0 0 0,0-1 0 0 0,0 1 0 0 0,0-1 0 0 0,-1 0 0 0 0,1 1-1 0 0,0-1 1 0 0,0-1 0 0 0,0 1 0 0 0,-1 0 0 0 0,1-1 0 0 0,0 1 0 0 0,-1-1-1 0 0,1 0 1 0 0,-1 0 0 0 0,0 0 0 0 0,0 0 0 0 0,0 0 0 0 0,0 0 0 0 0,0-1 0 0 0,0 1-1 0 0,0-1 1 0 0,-1 1 0 0 0,1-1 0 0 0,-1 0 0 0 0,0 1 0 0 0,0-1 0 0 0,0 0-1 0 0,0 0 1 0 0,0-3-155 0 0,-1 1 26 0 0,-1-1-1 0 0,0 0 1 0 0,0 1 0 0 0,0-1-1 0 0,0 1 1 0 0,-1 0-1 0 0,0-1 1 0 0,-1 1-1 0 0,1 0 1 0 0,-1 0-1 0 0,0 0 1 0 0,0 0-1 0 0,0 1 1 0 0,-1-1 0 0 0,1 1-1 0 0,-1 0 1 0 0,0 0-1 0 0,-1 0 1 0 0,1 1-1 0 0,-1-1 1 0 0,1 1-1 0 0,-1 0 1 0 0,0 0 0 0 0,0 1-1 0 0,0 0 1 0 0,-1 0-1 0 0,1 0 1 0 0,0 0-1 0 0,-1 1 1 0 0,1 0-1 0 0,-1 0 1 0 0,0 0 0 0 0,1 1-1 0 0,-1-1 1 0 0,0 2-1 0 0,1-1 1 0 0,-1 1-1 0 0,0-1 1 0 0,1 1-1 0 0,-1 1 1 0 0,1-1 0 0 0,-1 1-1 0 0,1 0-25 0 0,-10 2-18 0 0,0 0 1 0 0,0 1-1 0 0,1 0 0 0 0,-1 2 0 0 0,1-1 0 0 0,1 2 1 0 0,0 0-1 0 0,0 0 0 0 0,0 1 0 0 0,1 1 1 0 0,0 0-1 0 0,1 0 0 0 0,0 1 0 0 0,1 1 1 0 0,0 0-1 0 0,1 0 0 0 0,0 1 0 0 0,1 0 1 0 0,0 1-1 0 0,2 0 0 0 0,-1 0 0 0 0,1 0 1 0 0,1 1-1 0 0,1-1 0 0 0,0 1 0 0 0,1 1 0 0 0,1-1 1 0 0,-1 5 17 0 0,3-15 7 0 0,1 0 0 0 0,-1 1 0 0 0,1-1-1 0 0,0 0 1 0 0,1 0 0 0 0,-1 0 0 0 0,1-1 0 0 0,0 1 0 0 0,0 0 0 0 0,0-1 0 0 0,1 1 0 0 0,0-1 0 0 0,0 1 0 0 0,0-1 0 0 0,0 0 0 0 0,0-1 0 0 0,1 1 0 0 0,0 0 0 0 0,0-1 0 0 0,0 0 0 0 0,0 0-1 0 0,0 0 1 0 0,1 0 0 0 0,-1-1 0 0 0,1 0 0 0 0,0 0 0 0 0,-1 0 0 0 0,1 0 0 0 0,0-1 0 0 0,0 0 0 0 0,0 0 0 0 0,1 0 0 0 0,2-1-7 0 0,168-9-74 0 0,-154 3 95 0 0,-13 5-29 0 0,-1-1 1 0 0,1 0 0 0 0,-1-1-1 0 0,1 0 1 0 0,-1 0 0 0 0,0-1-1 0 0,0 0 1 0 0,0 0 0 0 0,-1 0-1 0 0,1-1 1 0 0,-1-1 0 0 0,0 1-1 0 0,-1-1 1 0 0,1 0 7 0 0,8-94-553 0 0,-37 43 349 0 0,0 22-1487 0 0,19 32 1735 0 0,0 0 1 0 0,1 0-1 0 0,0 0 1 0 0,-1 0-1 0 0,1-1 1 0 0,0 1-1 0 0,1-1 1 0 0,-1 1-1 0 0,1-1 1 0 0,0 1-1 0 0,-1-1 0 0 0,2 0 1 0 0,-1 0-1 0 0,0 0 1 0 0,1 0-1 0 0,0 0 1 0 0,0 1-1 0 0,0-1 1 0 0,0 0-1 0 0,1-2-44 0 0,3 31-12 0 0,2 0-1 0 0,0 0 1 0 0,2-1 0 0 0,1 0-1 0 0,1 0 1 0 0,1-1 0 0 0,10 15 12 0 0,-20-34-49 0 0,1 0 1 0 0,-1-1 0 0 0,1 1 0 0 0,1-1 0 0 0,-1 1 0 0 0,0-1 0 0 0,1 0 0 0 0,-1 0-1 0 0,1 0 1 0 0,0 0 0 0 0,0-1 0 0 0,0 1 0 0 0,0-1 0 0 0,1 0 0 0 0,-1 0 0 0 0,1 0-1 0 0,-1 0 1 0 0,1 0 0 0 0,0-1 0 0 0,0 0 0 0 0,0 1 0 0 0,-1-2 0 0 0,1 1 0 0 0,0 0-1 0 0,0-1 1 0 0,0 1 0 0 0,0-1 0 0 0,0-1 0 0 0,0 1 0 0 0,0 0 0 0 0,0-1 0 0 0,0 0-1 0 0,0 0 1 0 0,0 0 0 0 0,0 0 0 0 0,0-1 0 0 0,-1 1 0 0 0,1-1 0 0 0,-1 0 0 0 0,1 0-1 0 0,-1 0 1 0 0,0-1 0 0 0,0 1 0 0 0,0-1 0 0 0,2-2 48 0 0,11-11-1283 0 0,-4-2-1 0 0</inkml:trace>
  <inkml:trace contextRef="#ctx0" brushRef="#br0" timeOffset="634.695">674 338 1048 0 0,'49'63'2273'0'0,"12"127"-838"0"0,-57-117 1617 0 0,26-145-2216 0 0,-19 40-938 0 0,1 0 0 0 0,2 0 0 0 0,2 1 0 0 0,0 1 0 0 0,2 1-1 0 0,17-22 103 0 0,16 27-464 0 0,-50 24 351 0 0,-1 0-11 0 0,5 4 10 0 0,3 4 46 0 0,-1 1 1 0 0,0 0-1 0 0,0 0 1 0 0,0 0-1 0 0,-1 1 1 0 0,-1 0-1 0 0,0 1 1 0 0,0-1-1 0 0,-1 1 0 0 0,0 0 1 0 0,-1 0-1 0 0,-1 0 1 0 0,2 7 67 0 0,45 107-225 0 0,-43-121 125 0 0,-1 0 0 0 0,1 0 0 0 0,0-1 0 0 0,0 0 1 0 0,0 0-1 0 0,1 0 0 0 0,-1-1 0 0 0,1 0 0 0 0,-1 0 0 0 0,1 0 1 0 0,0-1-1 0 0,-1 0 0 0 0,1-1 0 0 0,0 1 0 0 0,0-1 1 0 0,0-1-1 0 0,0 1 0 0 0,-1-1 0 0 0,1 0 0 0 0,0-1 1 0 0,-1 0-1 0 0,1 0 0 0 0,-1 0 0 0 0,1-1 0 0 0,-1 0 1 0 0,0 0-1 0 0,0 0 0 0 0,0-1 0 0 0,-1 0 0 0 0,4-3 100 0 0,16-9-1044 0 0,-1 2-62 0 0</inkml:trace>
  <inkml:trace contextRef="#ctx0" brushRef="#br0" timeOffset="1069.684">1504 424 1336 0 0,'-10'1'148'0'0,"-1"0"1"0"0,0 0-1 0 0,1 1 0 0 0,-1 1 1 0 0,1-1-1 0 0,-1 2 0 0 0,1-1 0 0 0,0 2 1 0 0,1-1-1 0 0,-1 1 0 0 0,1 1 1 0 0,0-1-1 0 0,0 2 0 0 0,1-1 0 0 0,-1 1 1 0 0,1 0-1 0 0,1 1 0 0 0,0 0 1 0 0,0 0-1 0 0,0 1 0 0 0,1 0 0 0 0,0 0 1 0 0,1 0-1 0 0,0 1 0 0 0,0 0 1 0 0,1 0-1 0 0,-2 10-148 0 0,5-19 209 0 0,4 4 11 0 0,2 1-231 0 0,1-1 1 0 0,-1 0-1 0 0,1-1 1 0 0,0 1 0 0 0,1-1-1 0 0,-1 0 1 0 0,1 0-1 0 0,0-1 1 0 0,-1 0 0 0 0,1 0-1 0 0,1-1 1 0 0,-1 0-1 0 0,0 0 1 0 0,1-1 0 0 0,-1 1-1 0 0,1-2 1 0 0,-1 1-1 0 0,1-1 1 0 0,-1 0 0 0 0,1-1-1 0 0,-1 1 1 0 0,1-2-1 0 0,-1 1 1 0 0,1-1 0 0 0,-1 0-1 0 0,0-1 1 0 0,0 1-1 0 0,0-1 1 0 0,0-1-1 0 0,-1 1 1 0 0,1-1 0 0 0,-1 0-1 0 0,0-1 1 0 0,0 0-1 0 0,0 0 1 0 0,-1 0 0 0 0,0 0-1 0 0,0-1 1 0 0,0 0-1 0 0,0-1 11 0 0,5-11-91 0 0,0 1-1 0 0,-2-1 0 0 0,0-1 0 0 0,-2 0 0 0 0,0 0 1 0 0,-1 0-1 0 0,0 0 0 0 0,-2-1 0 0 0,0 0 0 0 0,-2 1 0 0 0,0-1 1 0 0,-1 0-1 0 0,-1 0 0 0 0,-1-2 92 0 0,2 0 51 0 0,-37-184 1974 0 0,-1 134 483 0 0,37 72-2370 0 0,1 0-31 0 0,0 0-78 0 0,-2 3-14 0 0,-1-1 0 0 0,1 1 0 0 0,1 0 0 0 0,-1 0 0 0 0,0 0 0 0 0,1 0 0 0 0,-1 1 0 0 0,1-1 0 0 0,0 0 1 0 0,0 1-1 0 0,1-1 0 0 0,-1 0 0 0 0,1 1 0 0 0,-1-1 0 0 0,1 1 0 0 0,0-1 0 0 0,0 1 0 0 0,1-1 0 0 0,-1 1 0 0 0,1-1 0 0 0,-1 0 0 0 0,1 2-15 0 0,0 5 48 0 0,74 254-367 0 0,-32-26-5663 0 0,-42-204 4763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9:5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1120 0 0,'-2'-3'804'0'0,"2"1"-96"0"0,-3 0-84 0 0,1-1-220 0 0,0 1 4 0 0,2-1-40 0 0,0 1-116 0 0,-1-1-32 0 0,1 3-240 0 0,0-2-284 0 0,1 2-68 0 0,-1 0-420 0 0,0-1 36 0 0,4 1 48 0 0,-2-2 12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9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1360 0 0,'0'-4'145'0'0,"1"1"0"0"0,-1 0 0 0 0,1 0 0 0 0,0 0 0 0 0,-1-1 0 0 0,2 1 0 0 0,-1 0 0 0 0,0 0-1 0 0,1 1 1 0 0,-1-1 0 0 0,1 0 0 0 0,0 0 0 0 0,0 1 0 0 0,0-1 0 0 0,0 1 0 0 0,0-1 0 0 0,1 1 0 0 0,-1 0 0 0 0,1 0 0 0 0,-1 0 0 0 0,1 0 0 0 0,0 1 0 0 0,0-1-1 0 0,2 0-144 0 0,-3 1 7 0 0,-1 0 0 0 0,0 1 0 0 0,1 0 0 0 0,-1-1 0 0 0,0 1 0 0 0,1 0 0 0 0,-1-1 0 0 0,0 1-1 0 0,1 0 1 0 0,-1 0 0 0 0,1 0 0 0 0,-1 0 0 0 0,0 1 0 0 0,1-1 0 0 0,-1 0 0 0 0,0 1-1 0 0,1-1 1 0 0,-1 0 0 0 0,0 1 0 0 0,1 0 0 0 0,-1-1 0 0 0,0 1 0 0 0,0 0 0 0 0,0-1 0 0 0,0 1-1 0 0,1 0 1 0 0,-1 0 0 0 0,0 0 0 0 0,-1 0 0 0 0,1 0 0 0 0,0 0 0 0 0,0 0 0 0 0,0 1 0 0 0,-1-1-1 0 0,1 0 1 0 0,0 0 0 0 0,-1 0 0 0 0,1 1 0 0 0,-1-1 0 0 0,0 0 0 0 0,1 1 0 0 0,-1-1-1 0 0,0 1 1 0 0,0-1 0 0 0,0 0 0 0 0,0 1 0 0 0,0-1 0 0 0,0 1 0 0 0,0-1-7 0 0,9 75 326 0 0,-8 192 809 0 0,2-262-1180 0 0,0 1 1 0 0,0-1 0 0 0,0 0 0 0 0,0 0 0 0 0,1 0-1 0 0,0-1 1 0 0,1 1 0 0 0,-1-1 0 0 0,1 0-1 0 0,0 0 1 0 0,0-1 0 0 0,0 1 0 0 0,1-1 0 0 0,0 0-1 0 0,0-1 1 0 0,0 1 0 0 0,0-1 0 0 0,0 0 0 0 0,0-1-1 0 0,1 1 1 0 0,0-1 0 0 0,-1-1 0 0 0,1 1 0 0 0,0-1-1 0 0,0-1 1 0 0,0 1 0 0 0,0-1 0 0 0,0 0-1 0 0,-1 0 1 0 0,1-1 0 0 0,0 0 0 0 0,0 0 0 0 0,0-1-1 0 0,-1 0 1 0 0,1 0 0 0 0,-1 0 0 0 0,1-1 0 0 0,-1 0-1 0 0,0-1 1 0 0,0 1 0 0 0,0-1 0 0 0,-1 0 0 0 0,1 0-1 0 0,-1-1 1 0 0,4-4 44 0 0,6-13-1344 0 0,-8-3-167 0 0</inkml:trace>
  <inkml:trace contextRef="#ctx0" brushRef="#br0" timeOffset="808.568">317 77 860 0 0,'26'25'4229'0'0,"-5"-5"-4146"0"0,-2 5 109 0 0,0 2 1 0 0,-1 0-1 0 0,-2 1 0 0 0,-1 1 0 0 0,-1 0 0 0 0,-2 1 0 0 0,5 18-192 0 0,-7-5 1299 0 0,-10-42-1040 0 0,0-1-3 0 0,-16-10 697 0 0,13-3-944 0 0,1 1 0 0 0,0-1 0 0 0,1 0 1 0 0,0 0-1 0 0,1 0 0 0 0,0 1 0 0 0,1-1 0 0 0,1 0 0 0 0,0 0 0 0 0,1 1 0 0 0,0-1 0 0 0,1 1 0 0 0,0 0 0 0 0,1 0 1 0 0,0 0-1 0 0,1 0 0 0 0,0 1 0 0 0,1 0 0 0 0,0 1 0 0 0,1-1 0 0 0,0 1 0 0 0,1 1 0 0 0,0 0 0 0 0,0 0 0 0 0,1 0 1 0 0,0 1-1 0 0,0 1 0 0 0,1 0 0 0 0,0 0 0 0 0,12-4-9 0 0,-20 10-6 0 0,0 0 0 0 0,1 0 0 0 0,-1 0 0 0 0,0 1 0 0 0,1 0 0 0 0,-1-1 0 0 0,1 1 0 0 0,-1 1 0 0 0,0-1 0 0 0,1 0 0 0 0,-1 1 0 0 0,0-1 0 0 0,1 1 0 0 0,-1 0 1 0 0,0 0-1 0 0,0 1 0 0 0,0-1 0 0 0,0 1 0 0 0,0-1 0 0 0,0 1 0 0 0,0 0 0 0 0,0 0 0 0 0,-1 0 0 0 0,1 1 0 0 0,-1-1 0 0 0,1 0 0 0 0,-1 1 0 0 0,0 0 0 0 0,0-1 0 0 0,0 1 0 0 0,-1 0 0 0 0,1 0 0 0 0,-1 0 0 0 0,1 0 0 0 0,0 3 6 0 0,29 118-104 0 0,-23-10-1853 0 0,8-108-2529 0 0,-15-6 3241 0 0</inkml:trace>
  <inkml:trace contextRef="#ctx0" brushRef="#br0" timeOffset="1260.712">1331 1 840 0 0,'10'0'1051'0'0,"-7"0"954"0"0,-30 7-1365 0 0,-14 8-297 0 0,26-12-253 0 0,-1 1-1 0 0,1 0 1 0 0,-1 1 0 0 0,1 1 0 0 0,0 0 0 0 0,1 1 0 0 0,0 1-1 0 0,0 0 1 0 0,1 1 0 0 0,-1 0 0 0 0,2 1 0 0 0,0 0 0 0 0,0 1-1 0 0,1 1 1 0 0,0 0 0 0 0,1 0 0 0 0,0 1 0 0 0,1 0 0 0 0,1 1-1 0 0,0 0 1 0 0,-6 15-90 0 0,13-25 20 0 0,1 0 0 0 0,0 0-1 0 0,-1 1 1 0 0,1-1-1 0 0,1 0 1 0 0,-1 0 0 0 0,1 0-1 0 0,0 0 1 0 0,0 1 0 0 0,0-1-1 0 0,0 0 1 0 0,0 0-1 0 0,1-1 1 0 0,0 1 0 0 0,0 0-1 0 0,0 0 1 0 0,0-1 0 0 0,1 0-1 0 0,0 1 1 0 0,-1-1 0 0 0,1 0-1 0 0,0 0 1 0 0,0 0-1 0 0,1-1 1 0 0,-1 1 0 0 0,0-1-1 0 0,1 1 1 0 0,0-1 0 0 0,0-1-1 0 0,-1 1 1 0 0,1 0-1 0 0,0-1 1 0 0,1 1-20 0 0,138 29 157 0 0,70-46-4351 0 0,-175 3 2934 0 0</inkml:trace>
  <inkml:trace contextRef="#ctx0" brushRef="#br0" timeOffset="1757.107">1462 89 1088 0 0,'50'-4'3460'0'0,"-36"8"-3365"0"0,0 1 0 0 0,-1 0 0 0 0,0 0 0 0 0,0 2 0 0 0,0-1 1 0 0,-1 2-1 0 0,0 0 0 0 0,0 0 0 0 0,-1 1 0 0 0,0 0 0 0 0,0 1 0 0 0,-1 0 0 0 0,-1 1 1 0 0,0 0-1 0 0,0 1 0 0 0,-1-1 0 0 0,0 2 0 0 0,-1-1 0 0 0,-1 1 0 0 0,0 0 0 0 0,-1 0 1 0 0,0 1-1 0 0,-1 0 0 0 0,0-1 0 0 0,-1 1 0 0 0,-1 1 0 0 0,0-1 0 0 0,-1 4-95 0 0,-1-17 55 0 0,1 1 0 0 0,-1-1 0 0 0,1 1 0 0 0,-1-1 0 0 0,0 1 0 0 0,0-1 0 0 0,0 1-1 0 0,0 0 1 0 0,0-1 0 0 0,0 1 0 0 0,0-1 0 0 0,-1 1 0 0 0,1-1 0 0 0,0 1 0 0 0,-1-1-1 0 0,1 1 1 0 0,-1-1 0 0 0,0 1 0 0 0,1-1 0 0 0,-1 1 0 0 0,0-1 0 0 0,0 0 0 0 0,0 1 0 0 0,0-1-1 0 0,0 0 1 0 0,0 0 0 0 0,0 0 0 0 0,-1 0 0 0 0,1 0 0 0 0,0 0 0 0 0,-1 0 0 0 0,1 0 0 0 0,0-1-1 0 0,-1 1 1 0 0,1 0 0 0 0,-1-1 0 0 0,1 0 0 0 0,-1 1 0 0 0,0-1 0 0 0,1 0 0 0 0,-1 1 0 0 0,1-1-1 0 0,-1 0 1 0 0,1 0 0 0 0,-1 0 0 0 0,0 0 0 0 0,1-1 0 0 0,-1 1 0 0 0,1 0 0 0 0,-2-1-55 0 0,0-6 28 0 0,1 1 0 0 0,0-1 0 0 0,1 0 0 0 0,0 0 1 0 0,0 1-1 0 0,0-1 0 0 0,1 0 0 0 0,0 0 0 0 0,0 0 1 0 0,1 0-1 0 0,0 0 0 0 0,0 0 0 0 0,0 0 1 0 0,1 1-1 0 0,0-1 0 0 0,1 1 0 0 0,-1-1 0 0 0,1 1 1 0 0,2-3-29 0 0,7-13-367 0 0,1 0 0 0 0,1 1 0 0 0,1 1 0 0 0,1 1 0 0 0,1 0 0 0 0,0 1 1 0 0,1 0-1 0 0,1 2 0 0 0,1 0 0 0 0,16-9 367 0 0,-9 4-1734 0 0,-15 10-875 0 0,-9 8 1325 0 0</inkml:trace>
  <inkml:trace contextRef="#ctx0" brushRef="#br0" timeOffset="2315.253">2029 246 1268 0 0,'1'0'68'0'0,"-1"1"41"0"0,0 0 0 0 0,1 0 0 0 0,-1 0 1 0 0,1 0-1 0 0,-1 0 0 0 0,1 0 0 0 0,-1 0 0 0 0,1 0 0 0 0,0 0 0 0 0,-1 0 1 0 0,1 0-1 0 0,0 0 0 0 0,0-1 0 0 0,0 1 0 0 0,0 0 0 0 0,0-1 0 0 0,0 1 1 0 0,0 0-1 0 0,0-1 0 0 0,0 1 0 0 0,0-1 0 0 0,0 0 0 0 0,0 1 0 0 0,0-1 1 0 0,0 0-1 0 0,0 0 0 0 0,0 1 0 0 0,0-1 0 0 0,1 0 0 0 0,-1 0 0 0 0,0 0 0 0 0,0 0 1 0 0,0-1-1 0 0,0 1 0 0 0,0 0 0 0 0,0 0 0 0 0,1-1 0 0 0,-1 1 0 0 0,0-1 1 0 0,0 1-1 0 0,0-1 0 0 0,0 0-109 0 0,386-91 1632 0 0,-387 92-1647 0 0,1-1 1 0 0,-1 0-1 0 0,1 1 1 0 0,-1-1-1 0 0,1 0 1 0 0,-1 0-1 0 0,1 0 1 0 0,-1 1-1 0 0,1-1 1 0 0,-1 0-1 0 0,0 0 1 0 0,0 0-1 0 0,1 0 1 0 0,-1 1-1 0 0,0-1 1 0 0,0 0-1 0 0,0 0 0 0 0,0 0 1 0 0,0 0-1 0 0,0 0 1 0 0,0 0-1 0 0,-1 0 1 0 0,1 1-1 0 0,0-1 1 0 0,0 0-1 0 0,-1 0 1 0 0,1 0-1 0 0,0 0 1 0 0,-1 1-1 0 0,1-1 1 0 0,-1 0-1 0 0,1 0 1 0 0,-1 1-1 0 0,1-1 0 0 0,-1 0 1 0 0,1 1-1 0 0,-1-1 1 0 0,0 0-1 0 0,0 1 1 0 0,1-1-1 0 0,-1 1 1 0 0,0-1-1 0 0,0 1 1 0 0,1 0-1 0 0,-1-1 1 0 0,0 1-1 0 0,0 0 1 0 0,0 0-1 0 0,0-1 1 0 0,0 1-1 0 0,1 0 0 0 0,-1 0 1 0 0,-1 0 14 0 0,-130-17-161 0 0,123 18 162 0 0,0 1 0 0 0,1-1 0 0 0,0 1 0 0 0,-1 1 0 0 0,1 0 0 0 0,0 0 0 0 0,0 1 1 0 0,0-1-1 0 0,1 2 0 0 0,0-1 0 0 0,-1 1 0 0 0,1 0 0 0 0,1 1 0 0 0,-1-1 1 0 0,1 1-1 0 0,0 1 0 0 0,0-1 0 0 0,1 1 0 0 0,0 0 0 0 0,0 0 0 0 0,1 1 0 0 0,0-1 1 0 0,0 1-1 0 0,0 0 0 0 0,1 0 0 0 0,1 0 0 0 0,-1 1 0 0 0,1-1 0 0 0,0 6-1 0 0,3-10-1 0 0,-1 0 1 0 0,1 1-1 0 0,1-1 0 0 0,-1 0 0 0 0,1 0 0 0 0,0 0 0 0 0,-1 0 0 0 0,2 0 1 0 0,-1 0-1 0 0,0 0 0 0 0,1-1 0 0 0,0 1 0 0 0,0-1 0 0 0,0 0 1 0 0,0 0-1 0 0,0 0 0 0 0,1 0 0 0 0,-1 0 0 0 0,1-1 0 0 0,0 0 0 0 0,0 0 1 0 0,0 0-1 0 0,0 0 0 0 0,0 0 0 0 0,0-1 0 0 0,0 0 0 0 0,4 1 1 0 0,120 22-777 0 0,53-43-1824 0 0,-133 8 1377 0 0</inkml:trace>
  <inkml:trace contextRef="#ctx0" brushRef="#br0" timeOffset="2686.245">2851 177 1128 0 0,'-11'-2'138'0'0,"-1"0"0"0"0,1 1 0 0 0,-1 0 0 0 0,1 0 0 0 0,-1 1 0 0 0,0 1 0 0 0,1 0 0 0 0,-1 1 0 0 0,1 0 0 0 0,0 0 0 0 0,0 1 0 0 0,0 1 0 0 0,0 0 0 0 0,0 1 0 0 0,1 0 0 0 0,-1 0 0 0 0,1 1 0 0 0,1 0 0 0 0,-1 1 0 0 0,1 0-1 0 0,0 0 1 0 0,1 1 0 0 0,0 1 0 0 0,0-1 0 0 0,1 1 0 0 0,0 0 0 0 0,0 1 0 0 0,1 0 0 0 0,0 0 0 0 0,1 0 0 0 0,0 1 0 0 0,-2 9-138 0 0,6-18 24 0 0,1 0-1 0 0,0 1 0 0 0,0-1 1 0 0,0 1-1 0 0,1-1 1 0 0,-1 0-1 0 0,1 1 1 0 0,-1-1-1 0 0,1 0 0 0 0,0 1 1 0 0,0-1-1 0 0,0 0 1 0 0,0 0-1 0 0,0 0 0 0 0,0 0 1 0 0,0 0-1 0 0,1 0 1 0 0,-1 0-1 0 0,1 0 1 0 0,0 0-1 0 0,-1-1 0 0 0,1 1 1 0 0,0-1-1 0 0,0 1 1 0 0,0-1-1 0 0,0 0 0 0 0,0 0 1 0 0,0 0-1 0 0,1 0 1 0 0,-1 0-1 0 0,0 0 1 0 0,0 0-1 0 0,1-1 0 0 0,-1 1 1 0 0,0-1-1 0 0,2 0-23 0 0,93 9 242 0 0,-89-9-213 0 0,3-1-25 0 0,0-1 0 0 0,0 0-1 0 0,-1 0 1 0 0,1-1 0 0 0,0 0-1 0 0,-1-1 1 0 0,0 0 0 0 0,0-1-1 0 0,0 0 1 0 0,-1 0 0 0 0,1-1 0 0 0,-1-1-1 0 0,-1 1 1 0 0,1-1 0 0 0,2-3-4 0 0,-16-9 564 0 0,1 45-416 0 0,8-23-313 0 0,0 0 0 0 0,0 0 1 0 0,0 0-1 0 0,0 0 0 0 0,0-1 0 0 0,1 1 1 0 0,-1-1-1 0 0,1 0 0 0 0,-1-1 1 0 0,1 1-1 0 0,0-1 0 0 0,0 0 0 0 0,-1 0 1 0 0,1 0-1 0 0,0-1 0 0 0,0 0 1 0 0,0 0-1 0 0,0 0 0 0 0,0 0 1 0 0,0-1-1 0 0,0 0 0 0 0,-1 0 0 0 0,1 0 1 0 0,0-1-1 0 0,0 0 0 0 0,-1 1 1 0 0,4-4 164 0 0,22-6-1186 0 0</inkml:trace>
  <inkml:trace contextRef="#ctx0" brushRef="#br0" timeOffset="2950.43">3185 11 1196 0 0,'-12'22'3470'0'0,"34"29"-2451"0"0,41 35 65 0 0,-51-74-996 0 0,0 2 0 0 0,-1 0 1 0 0,0 0-1 0 0,-1 1 1 0 0,-1 0-1 0 0,-1 1 0 0 0,0 0 1 0 0,-1 0-1 0 0,0 1 0 0 0,-2 0 1 0 0,0 0-1 0 0,-1 0 0 0 0,1 6-88 0 0,-6-18-46 0 0,0 1-1 0 0,1-1 1 0 0,-2 0-1 0 0,1 0 0 0 0,0 0 1 0 0,-1 0-1 0 0,0 0 1 0 0,0-1-1 0 0,-1 1 1 0 0,1 0-1 0 0,-1-1 0 0 0,0 0 1 0 0,0 1-1 0 0,-1-1 1 0 0,1-1-1 0 0,-1 1 0 0 0,0 0 1 0 0,0-1-1 0 0,0 0 1 0 0,0 0-1 0 0,-1 0 0 0 0,1 0 1 0 0,-1-1-1 0 0,1 0 1 0 0,-5 2 46 0 0,-85 7-4213 0 0,60-22 2985 0 0</inkml:trace>
  <inkml:trace contextRef="#ctx0" brushRef="#br0" timeOffset="3196.76">3354 24 1504 0 0,'-38'17'3766'0'0,"-3"38"-3303"0"0,33-43-54 0 0,-89 224 865 0 0,74-164-1445 0 0,-22 17-4134 0 0,37-77 3189 0 0</inkml:trace>
  <inkml:trace contextRef="#ctx0" brushRef="#br0" timeOffset="3676.747">3436 309 908 0 0,'140'-30'4801'0'0,"92"-56"-2285"0"0,-232 86-2509 0 0,-1 0 0 0 0,1-1 0 0 0,0 1 0 0 0,0-1 0 0 0,-1 1 0 0 0,1 0 0 0 0,0-1 0 0 0,0 1 0 0 0,0-1 0 0 0,0 1 0 0 0,-1-1 0 0 0,1 1 0 0 0,0-1 0 0 0,0 1 0 0 0,0-1 0 0 0,0 1 0 0 0,0-1 1 0 0,0 1-1 0 0,0-1 0 0 0,1 1 0 0 0,-1-1 0 0 0,0 1 0 0 0,0-1 0 0 0,0 1 0 0 0,0 0 0 0 0,0-1 0 0 0,1 1 0 0 0,-1-1 0 0 0,0 1 0 0 0,0 0 0 0 0,1-1 0 0 0,-1 1 0 0 0,0-1 0 0 0,1 1 0 0 0,-1 0 0 0 0,1-1 0 0 0,-1 1 0 0 0,0 0 0 0 0,1 0 0 0 0,-1-1 1 0 0,1 1-1 0 0,-1 0 0 0 0,0 0 0 0 0,1 0 0 0 0,-1-1 0 0 0,1 1 0 0 0,-1 0 0 0 0,1 0 0 0 0,-1 0 0 0 0,1 0 0 0 0,-1 0 0 0 0,1 0 0 0 0,-1 0 0 0 0,1 0-7 0 0,-47 1 76 0 0,30 2-32 0 0,1 1 0 0 0,-1 1 0 0 0,0 0 1 0 0,1 1-1 0 0,0 1 0 0 0,1 0 0 0 0,-1 1 1 0 0,1 1-1 0 0,1 0 0 0 0,0 0 0 0 0,0 2 1 0 0,1 0-1 0 0,0 0 0 0 0,1 1 0 0 0,0 0 0 0 0,1 1 1 0 0,0 0-1 0 0,-2 6-44 0 0,10-15 1 0 0,1-1 1 0 0,-1 0-1 0 0,1 0 1 0 0,0 1-1 0 0,0-1 1 0 0,0 1-1 0 0,1-1 1 0 0,-1 1-1 0 0,1-1 1 0 0,0 1-1 0 0,0-1 1 0 0,0 1-1 0 0,0 0 1 0 0,1-1-1 0 0,-1 1 1 0 0,1-1-1 0 0,0 0 1 0 0,0 1-1 0 0,0-1 1 0 0,1 0-1 0 0,-1 1 1 0 0,1-1-1 0 0,0 0 1 0 0,0 0-1 0 0,0 0 1 0 0,0 0-1 0 0,0-1 1 0 0,1 1-1 0 0,-1 0 1 0 0,1-1-1 0 0,-1 0 1 0 0,1 0-1 0 0,0 0 1 0 0,0 0-1 0 0,0 0 1 0 0,0 0-1 0 0,1-1 1 0 0,-1 1-1 0 0,4 0-1 0 0,133 29-2358 0 0,-36-34-1521 0 0,-32-14 2537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29:5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450 244 1004 0 0,'28'-60'2233'0'0,"-27"59"-2209"0"0,-1-1 0 0 0,0 1 0 0 0,0-1 0 0 0,0 1 0 0 0,0-1 0 0 0,0 1-1 0 0,0-1 1 0 0,0 1 0 0 0,0-1 0 0 0,0 1 0 0 0,-1-1 0 0 0,1 1 0 0 0,-1-1 0 0 0,1 1 0 0 0,-1 0 0 0 0,0-1 0 0 0,1 1 0 0 0,-1 0 0 0 0,0-1 0 0 0,0 1 0 0 0,0 0-1 0 0,0 0 1 0 0,0 0 0 0 0,0 0 0 0 0,0 0 0 0 0,0 0 0 0 0,-1 0 0 0 0,1 0 0 0 0,0 0 0 0 0,0 1 0 0 0,-1-1 0 0 0,1 0 0 0 0,-1 1 0 0 0,1-1 0 0 0,-1 1 0 0 0,1 0-1 0 0,-1-1-23 0 0,1 1 26 0 0,-13-6 35 0 0,0 0-1 0 0,0 2 1 0 0,-1 0 0 0 0,1 0 0 0 0,-1 1 0 0 0,0 1 0 0 0,0 0-1 0 0,0 2 1 0 0,0-1 0 0 0,0 2 0 0 0,0 0 0 0 0,0 1-1 0 0,0 0 1 0 0,0 1 0 0 0,0 1 0 0 0,1 0 0 0 0,0 1 0 0 0,0 0-1 0 0,0 1 1 0 0,0 1 0 0 0,1 1 0 0 0,0-1 0 0 0,1 2 0 0 0,0 0-1 0 0,0 0 1 0 0,1 1 0 0 0,0 1 0 0 0,1 0 0 0 0,0 0 0 0 0,-4 7-61 0 0,12-15 22 0 0,-1-1 1 0 0,1 1-1 0 0,0 0 1 0 0,0 0 0 0 0,0 0-1 0 0,0 0 1 0 0,1 0-1 0 0,-1 0 1 0 0,1 1-1 0 0,0-1 1 0 0,0 0 0 0 0,0 1-1 0 0,0-1 1 0 0,1 1-1 0 0,-1-1 1 0 0,1 1 0 0 0,0-1-1 0 0,0 1 1 0 0,0-1-1 0 0,0 1 1 0 0,1-1 0 0 0,0 1-1 0 0,-1-1 1 0 0,1 1-1 0 0,1-1 1 0 0,-1 0-1 0 0,0 1 1 0 0,1-1 0 0 0,-1 0-1 0 0,1 0 1 0 0,0 0-1 0 0,0 0 1 0 0,0 0 0 0 0,1-1-1 0 0,-1 1 1 0 0,1-1-1 0 0,-1 1 1 0 0,1-1 0 0 0,0 0-1 0 0,0 0-22 0 0,7 4 56 0 0,1-1-1 0 0,0 0 1 0 0,0-1-1 0 0,0 0 1 0 0,0 0-1 0 0,0-1 1 0 0,1-1-1 0 0,0 0 1 0 0,-1-1-1 0 0,1 0 1 0 0,9-1-56 0 0,-8 1-11 0 0,1-1 1 0 0,-1-1 0 0 0,0 0 0 0 0,1-1-1 0 0,-1 0 1 0 0,0-1 0 0 0,0 0-1 0 0,0-1 1 0 0,-1-1 0 0 0,1 0 0 0 0,-1-1-1 0 0,0 0 1 0 0,-1-1 0 0 0,1 0-1 0 0,-2-1 1 0 0,1 0 0 0 0,-1 0 0 0 0,0-1-1 0 0,0-1 1 0 0,-1 0 0 0 0,-1 0-1 0 0,1-1 1 0 0,-2 0 0 0 0,0 0 0 0 0,0-1-1 0 0,2-6 11 0 0,27-40-341 0 0,-30 61 291 0 0,17 10 40 0 0,-1 1 1 0 0,0 1-1 0 0,-1 1 0 0 0,0 0 0 0 0,-2 2 1 0 0,0 0-1 0 0,-1 2 0 0 0,-1 0 1 0 0,1 3 9 0 0,16 35 456 0 0,-34-57-209 0 0,0-1 17 0 0,0 0 9 0 0,-21 3 966 0 0,19-9-1199 0 0,0-1 1 0 0,0 0 0 0 0,1 0-1 0 0,0 0 1 0 0,0 0 0 0 0,1 0-1 0 0,-1 0 1 0 0,2 0 0 0 0,-1 1 0 0 0,1-1-1 0 0,0 0 1 0 0,0 0 0 0 0,1 0-1 0 0,0 0 1 0 0,0 1 0 0 0,1-1 0 0 0,0 1-1 0 0,0 0 1 0 0,4-6-41 0 0,2-5-155 0 0,1 2 0 0 0,0 0 1 0 0,1 0-1 0 0,1 1 0 0 0,1 0 0 0 0,0 1 1 0 0,0 0-1 0 0,1 1 0 0 0,1 1 0 0 0,6-4 155 0 0,160-84-5141 0 0,-162 90 4378 0 0,15-7-474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0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299 112 1540 0 0,'9'6'3498'0'0,"-8"38"-3049"0"0,-2-32-125 0 0,36 246 498 0 0,-29-229-995 0 0,5 56-3596 0 0,-11-74 2546 0 0</inkml:trace>
  <inkml:trace contextRef="#ctx0" brushRef="#br0" timeOffset="964.231">1 319 1372 0 0,'9'0'4381'0'0,"26"-1"-3088"0"0,15-1-1216 0 0,205-17 10 0 0,-225 18-182 0 0,-5 2 28 0 0,-1-1-1 0 0,1-1 0 0 0,-1-1 0 0 0,1-2 1 0 0,-1 0-1 0 0,0-1 0 0 0,0-2 0 0 0,-1 0 1 0 0,0-1-1 0 0,0-2 0 0 0,-1 0 0 0 0,0-1 1 0 0,12-10 67 0 0,-29 16 8 0 0,-1-1 0 0 0,0 0 1 0 0,0 0-1 0 0,-1-1 1 0 0,0 1-1 0 0,0-1 1 0 0,0 1-1 0 0,-1-1 1 0 0,0 0-1 0 0,0 0 1 0 0,-1 0-1 0 0,0 0 1 0 0,0 0-1 0 0,0-1 1 0 0,-1 1-1 0 0,0 0 0 0 0,-1 0 1 0 0,-1-7-9 0 0,2-4 371 0 0,-21-36 272 0 0,21 54-643 0 0,0 0-48 0 0,0 0 97 0 0,0 0-12 0 0,0 0-21 0 0,3 5-25 0 0,10 81 55 0 0,-4 1-1 0 0,-3 0 1 0 0,-6 84-46 0 0,-1-87 240 0 0,1-83-160 0 0,62-18-10 0 0,83-101-487 0 0,-143 117 410 0 0,-1 0-1 0 0,0 1 1 0 0,0-1 0 0 0,1 0 0 0 0,-1 1-1 0 0,0-1 1 0 0,1 1 0 0 0,-1-1 0 0 0,0 1-1 0 0,1 0 1 0 0,-1-1 0 0 0,1 1 0 0 0,-1 0-1 0 0,1 0 1 0 0,-1 0 0 0 0,0 0 0 0 0,1 0-1 0 0,-1 0 1 0 0,1 1 0 0 0,-1-1 0 0 0,1 0-1 0 0,-1 1 1 0 0,0-1 0 0 0,1 1-1 0 0,-1 0 1 0 0,0-1 0 0 0,0 1 0 0 0,1 0-1 0 0,-1 0 1 0 0,0-1 0 0 0,0 1 0 0 0,0 0-1 0 0,0 0 1 0 0,0 1 0 0 0,0-1 0 0 0,0 0-1 0 0,0 0 1 0 0,-1 0 0 0 0,1 0 0 0 0,0 1-1 0 0,-1-1 1 0 0,1 0 0 0 0,-1 1-1 0 0,1-1 1 0 0,-1 1 0 0 0,1-1 0 0 0,-1 1 7 0 0,4 4 6 0 0,1 0 0 0 0,1 0 0 0 0,-1-1 0 0 0,1 1 0 0 0,0-1-1 0 0,0 0 1 0 0,0-1 0 0 0,0 0 0 0 0,1 0 0 0 0,0 0 0 0 0,0-1 0 0 0,0 0 0 0 0,0 0 0 0 0,1-1 0 0 0,-1 1 0 0 0,1-2 0 0 0,-1 1 0 0 0,1-1 0 0 0,0 0 0 0 0,-1-1 0 0 0,1 0 0 0 0,0 0 0 0 0,0-1 0 0 0,-1 0 0 0 0,6-1-6 0 0,-2 2 9 0 0,0 0 6 0 0,-1-1 1 0 0,1 0-1 0 0,-1 0 1 0 0,0-1-1 0 0,1 0 1 0 0,-1-1-1 0 0,0 0 1 0 0,0-1-1 0 0,-1 0 0 0 0,1 0 1 0 0,-1-1-1 0 0,0-1 1 0 0,0 1-1 0 0,-1-1 1 0 0,1-1-1 0 0,-1 0 1 0 0,-1 0-1 0 0,1 0 1 0 0,-1-1-1 0 0,0 0 1 0 0,-1-1-1 0 0,0 1 1 0 0,3-7-16 0 0,-11 12 17 0 0,-1 0 1 0 0,1 0-1 0 0,-1 0 1 0 0,1 1 0 0 0,-1-1-1 0 0,0 1 1 0 0,0-1-1 0 0,-1 1 1 0 0,1 0-1 0 0,0 0 1 0 0,0 1-1 0 0,-1-1 1 0 0,0 1 0 0 0,1 0-1 0 0,-1-1 1 0 0,1 1-1 0 0,-1 1 1 0 0,0-1-1 0 0,0 1 1 0 0,0-1 0 0 0,1 1-1 0 0,-1 0 1 0 0,0 1-1 0 0,0-1 1 0 0,1 1-1 0 0,-1-1 1 0 0,0 1-1 0 0,0 0 1 0 0,1 0 0 0 0,-1 1-1 0 0,1-1 1 0 0,-3 2-18 0 0,-2-1 9 0 0,0 0 0 0 0,0 1 1 0 0,1 0-1 0 0,-1 1 0 0 0,0 0 1 0 0,1 0-1 0 0,0 0 0 0 0,0 1 1 0 0,0 0-1 0 0,1 0 0 0 0,0 1 1 0 0,0 0-1 0 0,0 0 0 0 0,0 0 1 0 0,1 1-1 0 0,0 0 0 0 0,1 0 1 0 0,-1 0-1 0 0,1 0 0 0 0,1 1 1 0 0,-2 4-10 0 0,5-7-69 0 0,-1 1 0 0 0,2 0 0 0 0,-1-1 0 0 0,1 1 0 0 0,-1 0 0 0 0,2-1 0 0 0,-1 1 0 0 0,1-1 0 0 0,-1 1 0 0 0,2-1 0 0 0,-1 0-1 0 0,0 0 1 0 0,1 0 0 0 0,0 0 0 0 0,0 0 0 0 0,1-1 0 0 0,-1 1 0 0 0,1-1 0 0 0,0 0 0 0 0,0 0 0 0 0,0 0 0 0 0,1-1 0 0 0,-1 1 0 0 0,1-1 0 0 0,0 0 0 0 0,0-1 0 0 0,0 1 0 0 0,0-1 0 0 0,1 0 0 0 0,-1 0 0 0 0,0 0 0 0 0,1-1 0 0 0,0 0 0 0 0,-1 0 0 0 0,1-1 0 0 0,4 1 69 0 0,37 4-2572 0 0,-28-4 1270 0 0</inkml:trace>
  <inkml:trace contextRef="#ctx0" brushRef="#br0" timeOffset="1338.824">1521 427 1016 0 0,'1'-1'68'0'0,"1"0"0"0"0,-1 0 0 0 0,0-1 0 0 0,1 1 0 0 0,-1 0 0 0 0,1 0 0 0 0,0 1 0 0 0,-1-1 1 0 0,1 0-1 0 0,0 0 0 0 0,-1 1 0 0 0,1-1 0 0 0,0 1 0 0 0,0 0 0 0 0,0-1 0 0 0,-1 1 0 0 0,1 0 0 0 0,0 0 0 0 0,0 0 0 0 0,0 0 0 0 0,0 0 0 0 0,-1 1 0 0 0,1-1 0 0 0,0 1 0 0 0,0-1 0 0 0,-1 1 0 0 0,1-1 0 0 0,0 1 1 0 0,-1 0-1 0 0,1 0 0 0 0,0 0 0 0 0,-1 0 0 0 0,1 0 0 0 0,-1 0 0 0 0,0 0 0 0 0,1 1 0 0 0,-1-1 0 0 0,0 0 0 0 0,0 1 0 0 0,0-1 0 0 0,0 1 0 0 0,0-1 0 0 0,0 1 0 0 0,0 0 0 0 0,0-1 0 0 0,-1 1 0 0 0,1 0 0 0 0,0 1-68 0 0,48 91 233 0 0,-49-93-188 0 0,0 0-1 0 0,1 1 1 0 0,-1-1 0 0 0,1 0-1 0 0,-1 0 1 0 0,1 0-1 0 0,0 1 1 0 0,-1-1 0 0 0,1 0-1 0 0,0 0 1 0 0,0 0 0 0 0,0 0-1 0 0,0 0 1 0 0,0 0-1 0 0,0-1 1 0 0,0 1 0 0 0,0 0-1 0 0,0 0 1 0 0,0-1 0 0 0,0 1-1 0 0,1 0 1 0 0,-1-1-1 0 0,0 0 1 0 0,0 1 0 0 0,1-1-1 0 0,-1 0 1 0 0,0 1 0 0 0,1-1-1 0 0,-1 0 1 0 0,0 0-1 0 0,1 0 1 0 0,-1 0 0 0 0,0 0-1 0 0,1-1 1 0 0,-1 1 0 0 0,0 0-1 0 0,1 0 1 0 0,-1-1-1 0 0,0 1 1 0 0,0-1 0 0 0,1 1-1 0 0,-1-1 1 0 0,0 0 0 0 0,0 0-1 0 0,0 1 1 0 0,0-1 0 0 0,0 0-1 0 0,0 0 1 0 0,0 0-1 0 0,0 0 1 0 0,0 0 0 0 0,0 0-1 0 0,-1 0 1 0 0,1 0 0 0 0,0 0-1 0 0,-1-1 1 0 0,1 1-45 0 0,11-8 10 0 0,19-12 133 0 0,1 1 0 0 0,1 1 0 0 0,1 1-1 0 0,0 2 1 0 0,1 2 0 0 0,27-7-143 0 0,-56 23-71 0 0,-1 0-1 0 0,0 0 1 0 0,0 1 0 0 0,0 0-1 0 0,-1 0 1 0 0,1 0 0 0 0,-1 0-1 0 0,1 1 1 0 0,-1-1 0 0 0,0 1-1 0 0,0 1 1 0 0,-1-1 0 0 0,1 0-1 0 0,-1 1 1 0 0,0-1 0 0 0,0 1-1 0 0,-1 0 1 0 0,1 0 0 0 0,-1 0-1 0 0,0 1 1 0 0,-1-1 0 0 0,1 0-1 0 0,-1 1 1 0 0,0-1 0 0 0,0 1-1 0 0,-1-1 1 0 0,1 1 0 0 0,-1 0-1 0 0,-1-1 1 0 0,1 1 71 0 0,3 7-766 0 0,-3 3-1714 0 0,0-2 1168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0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89 1076 0 0,'4'-3'2968'0'0,"6"234"-320"0"0,7-136-2313 0 0,14 93-11 0 0,-24-65-4602 0 0,-7-122 3049 0 0</inkml:trace>
  <inkml:trace contextRef="#ctx0" brushRef="#br0" timeOffset="1200.27">56 386 1592 0 0,'-55'-7'6647'0'0,"241"-15"-4504"0"0,219-7-1995 0 0,-64 24-3054 0 0,-342 20 2493 0 0,-14-14 444 0 0,1 1 1 0 0,-1 1-1 0 0,1 0 1 0 0,-1 1 0 0 0,1 1-1 0 0,0 0 1 0 0,1 1-1 0 0,-1 0 1 0 0,1 1 0 0 0,1 1-1 0 0,-1 0 1 0 0,1 0-1 0 0,0 1 1 0 0,1 1 0 0 0,0 0-1 0 0,1 1 1 0 0,0 0-1 0 0,-2 4-31 0 0,11-12 12 0 0,-1-1 0 0 0,1 1 0 0 0,1 0 0 0 0,-1 0 0 0 0,0 0 0 0 0,1-1 0 0 0,-1 1 0 0 0,1 0 0 0 0,0 0 0 0 0,0 0 0 0 0,0 0 0 0 0,0 0 0 0 0,0 0 0 0 0,1 0 0 0 0,0 0 0 0 0,-1 0 0 0 0,1 0 0 0 0,0-1 0 0 0,0 1 0 0 0,1 0 0 0 0,-1-1 0 0 0,0 1 0 0 0,1-1 0 0 0,0 1 0 0 0,-1-1 0 0 0,1 0 0 0 0,0 1 0 0 0,0-1 0 0 0,1 0 0 0 0,-1 0 0 0 0,0-1 0 0 0,1 1 0 0 0,-1 0 0 0 0,1-1-1 0 0,-1 1 1 0 0,1-1 0 0 0,0 0 0 0 0,-1 0 0 0 0,1 0 0 0 0,0 0 0 0 0,0-1 0 0 0,0 1 0 0 0,1-1-12 0 0,134 25-9 0 0,-96-22-150 0 0,1-3 0 0 0,-1-1 0 0 0,1-2 0 0 0,-1-2 0 0 0,32-8 159 0 0,-68 12-82 0 0,0-1 1 0 0,0 1-1 0 0,0-1 1 0 0,0-1-1 0 0,0 1 1 0 0,-1-1-1 0 0,1 0 1 0 0,-1-1-1 0 0,0 1 0 0 0,0-1 1 0 0,0 0-1 0 0,0 0 1 0 0,-1 0-1 0 0,1-1 1 0 0,-1 0-1 0 0,0 0 1 0 0,0 0-1 0 0,-1 0 0 0 0,0 0 1 0 0,0-1-1 0 0,0 0 1 0 0,-1 1-1 0 0,1-1 1 0 0,-1 0-1 0 0,-1 0 1 0 0,1 0-1 0 0,-1-1 0 0 0,0-1 82 0 0,-5 2 8 0 0,0-1-1 0 0,-1 1 0 0 0,0 0 0 0 0,0 0 0 0 0,0 1 0 0 0,-1 0 0 0 0,0 0 0 0 0,0 0 0 0 0,0 0 0 0 0,-1 1 0 0 0,1 0 0 0 0,-1 1 0 0 0,0-1 0 0 0,0 1 0 0 0,-1 1 0 0 0,1-1 0 0 0,0 1 0 0 0,-1 1 0 0 0,1-1 0 0 0,-1 1 0 0 0,0 0 0 0 0,1 1 0 0 0,-1 0 0 0 0,-6 1-7 0 0,-81-5 313 0 0,95 4-320 0 0,1 0 1 0 0,-1 0-1 0 0,0 0 0 0 0,1 0 1 0 0,-1 1-1 0 0,0-1 0 0 0,0 0 1 0 0,1 0-1 0 0,-1 0 0 0 0,0 1 1 0 0,0-1-1 0 0,1 0 0 0 0,-1 0 1 0 0,0 1-1 0 0,0-1 0 0 0,0 0 1 0 0,1 1-1 0 0,-1-1 0 0 0,0 0 1 0 0,0 1-1 0 0,0-1 0 0 0,0 0 1 0 0,0 1-1 0 0,0-1 0 0 0,0 0 1 0 0,0 1-1 0 0,0-1 0 0 0,0 0 1 0 0,0 1-1 0 0,0-1 0 0 0,0 0 1 0 0,0 1-1 0 0,0-1 0 0 0,0 0 0 0 0,0 1 1 0 0,0-1-1 0 0,0 0 0 0 0,0 1 1 0 0,-1-1-1 0 0,1 0 0 0 0,0 0 1 0 0,0 1-1 0 0,0-1 0 0 0,-1 0 1 0 0,1 0-1 0 0,0 1 0 0 0,0-1 1 0 0,-1 0-1 0 0,1 0 0 0 0,0 1 1 0 0,0-1-1 0 0,-1 0 0 0 0,1 0 1 0 0,0 0-1 0 0,-1 0 0 0 0,1 0 1 0 0,-1 1 6 0 0,209-8-1665 0 0,-129-3 1369 0 0,267-29-1146 0 0,-303 24 1796 0 0,-42 14-301 0 0,-1 1 37 0 0,-18-1 25 0 0,0 1 1 0 0,1 1 0 0 0,-1 1-1 0 0,1 0 1 0 0,0 1 0 0 0,0 1 0 0 0,0 1-1 0 0,0 0 1 0 0,0 1 0 0 0,1 1 0 0 0,0 0-1 0 0,1 2 1 0 0,-1 0 0 0 0,2 0 0 0 0,-1 1-1 0 0,1 1 1 0 0,1 0 0 0 0,0 1-1 0 0,-1 3-115 0 0,-2 15 183 0 0,16-29-143 0 0,3 2 13 0 0,6 1-46 0 0,-1-1-1 0 0,1 0 0 0 0,0-1 0 0 0,0 0 0 0 0,0 0 1 0 0,0-1-1 0 0,0 0 0 0 0,1-1 0 0 0,-1 0 0 0 0,0 0 0 0 0,0-1 1 0 0,0 0-1 0 0,0-1 0 0 0,0 0 0 0 0,0 0 0 0 0,0-1 0 0 0,0 0 1 0 0,-1 0-1 0 0,5-3-6 0 0,157-91 202 0 0,-168 99-164 0 0,1 1 0 0 0,0-1 0 0 0,-1 1 0 0 0,0 0 0 0 0,1 0 0 0 0,-1 0 0 0 0,0 0 0 0 0,-1 0 0 0 0,1 0 0 0 0,-1 1 0 0 0,1-1 0 0 0,-1 0 0 0 0,0 1 0 0 0,0-1 0 0 0,0 1 0 0 0,-1 0 0 0 0,1-1 0 0 0,-1 1 0 0 0,0-1 0 0 0,0 1 0 0 0,0 0 0 0 0,0-1 0 0 0,-1 1 1 0 0,0 0-39 0 0,3 12 27 0 0,57 425 1022 0 0,-59-437-997 0 0,1-1 0 0 0,-1 1 0 0 0,0 0 0 0 0,0 0 0 0 0,0 0-1 0 0,0 0 1 0 0,-1-1 0 0 0,0 1 0 0 0,1 0 0 0 0,-1 0 0 0 0,-1-1 0 0 0,1 1 0 0 0,-1 0 0 0 0,1-1 0 0 0,-1 0 0 0 0,0 1 0 0 0,0-1 0 0 0,0 0 0 0 0,-1 0 0 0 0,1 0 0 0 0,-1 0 0 0 0,0-1 0 0 0,1 1 0 0 0,-1-1 0 0 0,-1 1 0 0 0,1-1 0 0 0,0 0 0 0 0,0 0 0 0 0,-1 0 0 0 0,1-1 0 0 0,-1 1 0 0 0,0-1 0 0 0,1 0 0 0 0,-1 0 0 0 0,0 0 0 0 0,1-1 0 0 0,-1 1 0 0 0,0-1 0 0 0,-1 0-52 0 0,-4-6-69 0 0,0 0 0 0 0,0-1 0 0 0,1 0 0 0 0,0-1 0 0 0,0 0 0 0 0,1 0 0 0 0,0 0 1 0 0,1-1-1 0 0,-1 0 0 0 0,2 0 0 0 0,-1-1 0 0 0,1 0 0 0 0,1 0 0 0 0,0 0 1 0 0,0 0-1 0 0,1-1 0 0 0,0 0 0 0 0,1 1 0 0 0,0-1 0 0 0,1 0 0 0 0,0 0 0 0 0,1 0 1 0 0,0 0-1 0 0,1 0 0 0 0,0 0 0 0 0,1 0 0 0 0,0 1 0 0 0,0-1 0 0 0,1 0 1 0 0,1 1-1 0 0,2-5 69 0 0,84-101-4730 0 0,-58 90 3259 0 0</inkml:trace>
  <inkml:trace contextRef="#ctx0" brushRef="#br0" timeOffset="1572.88">2023 381 1360 0 0,'75'-14'2772'0'0,"146"-62"-2050"0"0,-221 76-721 0 0,-1 0 0 0 0,1-1-1 0 0,-1 1 1 0 0,1 0 0 0 0,-1 0-1 0 0,1 0 1 0 0,-1 0 0 0 0,1-1-1 0 0,-1 1 1 0 0,1 0-1 0 0,0 0 1 0 0,-1-1 0 0 0,1 1-1 0 0,-1 0 1 0 0,1-1 0 0 0,0 1-1 0 0,-1 0 1 0 0,1-1 0 0 0,0 1-1 0 0,0-1 1 0 0,-1 1 0 0 0,1 0-1 0 0,0-1 1 0 0,0 1-1 0 0,-1-1 1 0 0,1 1 0 0 0,0-1-1 0 0,0 1 1 0 0,0-1 0 0 0,0 1-1 0 0,0-1 1 0 0,0 1 0 0 0,0-1-1 0 0,0 1 1 0 0,0-1-1 0 0,0 1 1 0 0,0-1 0 0 0,0 1-1 0 0,0-1 1 0 0,0 1 0 0 0,1-1-1 0 0,-1 1 1 0 0,0-1 0 0 0,0 1-1 0 0,0 0 1 0 0,1-1 0 0 0,-1 1-1 0 0,0-1 1 0 0,1 1-1 0 0,-60-3 226 0 0,56 3-170 0 0,-118 25 509 0 0,108-22-487 0 0,0 0 1 0 0,0 0 0 0 0,1 2 0 0 0,0-1 0 0 0,0 2 0 0 0,0 0 0 0 0,0 0 0 0 0,1 1 0 0 0,0 0 0 0 0,1 1 0 0 0,0 0 0 0 0,0 1 0 0 0,0 0-1 0 0,1 0 1 0 0,1 1 0 0 0,-8 10-79 0 0,15-18 12 0 0,0 1-1 0 0,1-1 1 0 0,-1 1 0 0 0,0-1-1 0 0,1 1 1 0 0,-1-1-1 0 0,1 1 1 0 0,0-1 0 0 0,0 1-1 0 0,0-1 1 0 0,0 1-1 0 0,0-1 1 0 0,1 1-1 0 0,-1-1 1 0 0,1 1 0 0 0,-1-1-1 0 0,1 1 1 0 0,0-1-1 0 0,0 0 1 0 0,0 1 0 0 0,1-1-1 0 0,-1 0 1 0 0,0 0-1 0 0,1 0 1 0 0,-1 0-1 0 0,1 0 1 0 0,0 0 0 0 0,0 0-1 0 0,0 0 1 0 0,0-1-1 0 0,0 1 1 0 0,0-1 0 0 0,0 0-1 0 0,0 1 1 0 0,0-1-1 0 0,1 0 1 0 0,-1 0-1 0 0,2 0-11 0 0,97 28-446 0 0,40-28-2431 0 0,-71-15 1753 0 0</inkml:trace>
  <inkml:trace contextRef="#ctx0" brushRef="#br0" timeOffset="1836.937">2739 6 2120 0 0,'-4'-5'4733'0'0,"-13"69"-3791"0"0,17-10-915 0 0,1 1-1 0 0,3 0 1 0 0,3-1-1 0 0,1 1 1 0 0,4-2-1 0 0,8 26-26 0 0,-16-1-4682 0 0,-19-57 3234 0 0</inkml:trace>
  <inkml:trace contextRef="#ctx0" brushRef="#br0" timeOffset="2811.949">2446 261 968 0 0,'4'3'4495'0'0,"60"-6"-3619"0"0,18-6-543 0 0,-34 6-843 0 0,-1-2 0 0 0,1-2 0 0 0,-1-2 0 0 0,-1-2 0 0 0,0-2 0 0 0,-1-2 0 0 0,40-20 510 0 0,-27-9-471 0 0,-56 42 595 0 0,0 1-1 0 0,0-1 1 0 0,0 0-1 0 0,0 0 1 0 0,0-1-1 0 0,-1 1 1 0 0,1 0 0 0 0,-1 0-1 0 0,0-1 1 0 0,1 1-1 0 0,-1-1 1 0 0,0 1-1 0 0,-1-1 1 0 0,1 1 0 0 0,0-1-1 0 0,-1 0 1 0 0,1 1-1 0 0,-1-1 1 0 0,0 0-1 0 0,0 0 1 0 0,0 1-1 0 0,0-1 1 0 0,-1 0 0 0 0,1 1-1 0 0,-1-1 1 0 0,1 0-1 0 0,-1 1 1 0 0,0-1-1 0 0,0 1 1 0 0,0-1 0 0 0,0 1-1 0 0,-1-1 1 0 0,1 1-1 0 0,-1 0 1 0 0,1 0-1 0 0,-2-2-123 0 0,2 3 18 0 0,0 1-1 0 0,1-1 0 0 0,-1 0 1 0 0,1 1-1 0 0,-1-1 0 0 0,0 0 1 0 0,1 1-1 0 0,-1-1 0 0 0,0 1 0 0 0,0-1 1 0 0,0 1-1 0 0,1 0 0 0 0,-1-1 1 0 0,0 1-1 0 0,0 0 0 0 0,0-1 1 0 0,0 1-1 0 0,0 0 0 0 0,1 0 1 0 0,-1 0-1 0 0,0 0 0 0 0,0 0 1 0 0,0 0-1 0 0,0 0 0 0 0,0 0 1 0 0,0 0-1 0 0,0 1 0 0 0,0-1 1 0 0,1 0-1 0 0,-1 0 0 0 0,0 1 0 0 0,0-1 1 0 0,0 0-1 0 0,1 1 0 0 0,-1-1 1 0 0,0 1-1 0 0,0 0 0 0 0,1-1 1 0 0,-1 1-1 0 0,0-1 0 0 0,1 1 1 0 0,-1 0-1 0 0,1-1 0 0 0,-1 1 1 0 0,1 0-1 0 0,-1 0 0 0 0,1 0 1 0 0,-1-1-1 0 0,1 1 0 0 0,0 0 0 0 0,-1 0 1 0 0,1 0-1 0 0,0 0 0 0 0,0 0 1 0 0,0-1-1 0 0,0 1 0 0 0,0 0 1 0 0,0 0-1 0 0,0 0 0 0 0,0 0 1 0 0,0 0-1 0 0,0 0-17 0 0,-16 84 9 0 0,13-61 60 0 0,-26 386 781 0 0,29-408-767 0 0,9 5 200 0 0,45-83-514 0 0,-46 63 128 0 0,1-1 0 0 0,0 1 1 0 0,1 0-1 0 0,0 1 0 0 0,1 0 1 0 0,1 1-1 0 0,0 0 1 0 0,0 1-1 0 0,1 0 0 0 0,13-7 103 0 0,-23 17-24 0 0,-1 0 0 0 0,0 0 0 0 0,1 0 0 0 0,-1 0 0 0 0,1 0 0 0 0,-1 0 0 0 0,1 1 0 0 0,-1-1 0 0 0,0 1 0 0 0,1 0 0 0 0,-1 0 0 0 0,0 0 0 0 0,0 0 0 0 0,0 0 0 0 0,1 0 0 0 0,-1 0 0 0 0,0 1 0 0 0,-1-1 0 0 0,1 1 0 0 0,0-1 0 0 0,0 1 0 0 0,-1 0 0 0 0,1 0 0 0 0,-1 0 0 0 0,1 0 0 0 0,-1 0 0 0 0,0 0 0 0 0,0 0 0 0 0,0 0 0 0 0,0 1 0 0 0,0-1 24 0 0,24 27 11 0 0,-8-21 1 0 0,0-1 0 0 0,1-1 0 0 0,-1 0 0 0 0,1-2 1 0 0,1 0-1 0 0,-1-1 0 0 0,0 0 0 0 0,1-2 0 0 0,-1 0 0 0 0,1-1 0 0 0,-1-1 0 0 0,1-1 1 0 0,-1-1-1 0 0,1 0 0 0 0,-1-1 0 0 0,0-1 0 0 0,3-2-12 0 0,-13 5 20 0 0,0-1 1 0 0,-1 0-1 0 0,1-1 0 0 0,0 1 1 0 0,-1-1-1 0 0,0-1 0 0 0,0 1 0 0 0,0-1 1 0 0,-1-1-1 0 0,0 1 0 0 0,0-1 1 0 0,0 0-1 0 0,0 0 0 0 0,-1-1 1 0 0,0 0-1 0 0,-1 1 0 0 0,1-2 0 0 0,1-4-20 0 0,-5 11 42 0 0,-1 1-6 0 0,-26-18 182 0 0,14 16-180 0 0,0 1-1 0 0,0 1 1 0 0,-1 0 0 0 0,1 1 0 0 0,0 0 0 0 0,0 0 0 0 0,0 2 0 0 0,0-1 0 0 0,0 2-1 0 0,1 0 1 0 0,-1 0 0 0 0,1 1 0 0 0,0 0 0 0 0,0 1 0 0 0,1 0 0 0 0,-1 1-1 0 0,2 0 1 0 0,-1 0 0 0 0,-4 5-38 0 0,13-9 2 0 0,-1-1-1 0 0,1 1 0 0 0,0-1 1 0 0,0 1-1 0 0,0 0 0 0 0,0-1 1 0 0,0 1-1 0 0,1 0 0 0 0,-1 0 1 0 0,1 0-1 0 0,0-1 0 0 0,0 1 1 0 0,0 0-1 0 0,0 0 0 0 0,0 0 1 0 0,0 0-1 0 0,1-1 0 0 0,0 1 1 0 0,-1 0-1 0 0,1-1 0 0 0,0 1 1 0 0,0 0-1 0 0,1-1 0 0 0,-1 1 1 0 0,0-1-1 0 0,1 1 0 0 0,0-1 1 0 0,-1 0-1 0 0,1 0 0 0 0,0 0 1 0 0,0 0-1 0 0,0 0 0 0 0,1 0 1 0 0,-1 0-1 0 0,0-1 0 0 0,1 1 1 0 0,-1-1-1 0 0,1 1 0 0 0,-1-1 1 0 0,2 0-2 0 0,111 45-1391 0 0,-21-47-4089 0 0,-62-17 4199 0 0</inkml:trace>
  <inkml:trace contextRef="#ctx0" brushRef="#br0" timeOffset="3105.86">3852 323 1248 0 0,'7'-5'215'0'0,"-5"2"-119"0"0,0 1 1 0 0,0 0-1 0 0,1 0 1 0 0,-1 0-1 0 0,1 0 1 0 0,-1 1-1 0 0,1-1 1 0 0,0 1-1 0 0,-1-1 1 0 0,1 1-1 0 0,0 0 1 0 0,0 0-1 0 0,0 0 1 0 0,0 1-1 0 0,0-1 1 0 0,0 1-1 0 0,0-1 1 0 0,0 1-1 0 0,0 0 1 0 0,0 0-1 0 0,1 1 1 0 0,-1-1-1 0 0,0 1 1 0 0,0-1-1 0 0,1 1-96 0 0,5 5 111 0 0,-1 0-1 0 0,1 1 1 0 0,-1 0-1 0 0,0 0 1 0 0,0 1-1 0 0,-1 0 1 0 0,0 0-1 0 0,-1 1 1 0 0,0 0-1 0 0,0 0 1 0 0,-1 0-1 0 0,0 1 1 0 0,0 0-1 0 0,-1-1 1 0 0,-1 2-1 0 0,0-1 1 0 0,0 0-1 0 0,-1 1 1 0 0,0-1-1 0 0,0 1 1 0 0,-1 4-111 0 0,-1-13 444 0 0,-4 26 3376 0 0,2-42-2588 0 0,6 1-1357 0 0,1 0-1 0 0,0 0 0 0 0,1 1 1 0 0,1 0-1 0 0,0 0 0 0 0,0 0 1 0 0,1 1-1 0 0,1 1 0 0 0,0-1 1 0 0,0 1-1 0 0,1 1 0 0 0,1-1 1 0 0,-1 2-1 0 0,4-3 126 0 0,97-83-6503 0 0,-97 82 5153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0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346 376 996 0 0,'-20'2'252'0'0,"0"0"0"0"0,0 2 0 0 0,0 0 0 0 0,0 2 0 0 0,1 0 0 0 0,0 1 0 0 0,0 1 0 0 0,1 1 0 0 0,0 0 0 0 0,0 1 0 0 0,1 1 0 0 0,1 1 0 0 0,0 1 0 0 0,0 0 0 0 0,1 0 0 0 0,1 2 0 0 0,-11 14-252 0 0,23-27 39 0 0,0 1 0 0 0,1-1 0 0 0,-1 1 1 0 0,1-1-1 0 0,0 1 0 0 0,0-1 0 0 0,0 1 0 0 0,0 0 1 0 0,0 0-1 0 0,0-1 0 0 0,1 1 0 0 0,-1 0 1 0 0,1 0-1 0 0,0 0 0 0 0,0 0 0 0 0,0 0 0 0 0,0-1 1 0 0,1 1-1 0 0,-1 0 0 0 0,1 0 0 0 0,-1 0 0 0 0,1-1 1 0 0,0 1-1 0 0,0 0 0 0 0,0-1 0 0 0,1 1 0 0 0,-1 0 1 0 0,1-1-1 0 0,-1 0 0 0 0,1 1 0 0 0,0-1 0 0 0,0 0 1 0 0,0 0-1 0 0,0 0 0 0 0,0 0 0 0 0,0 0 1 0 0,1-1-1 0 0,-1 1 0 0 0,1-1 0 0 0,-1 1 0 0 0,1-1 1 0 0,0 0-1 0 0,-1 0 0 0 0,1 0 0 0 0,0 0 0 0 0,0 0-39 0 0,146 9 330 0 0,-132-13-349 0 0,-1-1 0 0 0,0-1 0 0 0,0 0 0 0 0,0-1 0 0 0,0-1 0 0 0,-1 0 0 0 0,0-1 0 0 0,-1-1 0 0 0,0 0 0 0 0,0-1 0 0 0,-1 0 0 0 0,0-1 0 0 0,-1-1-1 0 0,0 0 1 0 0,-1-1 0 0 0,0 0 0 0 0,-1 0 0 0 0,-1-1 0 0 0,0 0 0 0 0,0-1 0 0 0,-2 0 0 0 0,4-11 19 0 0,2-10 195 0 0,-2 0 0 0 0,-1-1 0 0 0,-2 0-1 0 0,-1 0 1 0 0,-2-1 0 0 0,-2 0 0 0 0,-2-15-195 0 0,-40-59 2039 0 0,38 112-2022 0 0,0 0 1 0 0,0 0-1 0 0,0 0 1 0 0,0 0-1 0 0,0 1 0 0 0,0-1 1 0 0,0 0-1 0 0,0 1 1 0 0,0-1-1 0 0,0 0 0 0 0,1 1 1 0 0,-1-1-1 0 0,0 1 1 0 0,0 0-1 0 0,0-1 0 0 0,0 1 1 0 0,1-1-1 0 0,-1 1 1 0 0,0 0-1 0 0,1 0 1 0 0,-1 0-1 0 0,1-1 0 0 0,-1 1 1 0 0,1 0-1 0 0,-1 0 1 0 0,1 0-1 0 0,-1 0 0 0 0,1 0 1 0 0,0 0-1 0 0,0 0 1 0 0,-1 0-1 0 0,1 0 0 0 0,0 0 1 0 0,0 0-1 0 0,0 0 1 0 0,0 0-1 0 0,0 0 0 0 0,0 0 1 0 0,0 0-1 0 0,0 0 1 0 0,1 0-1 0 0,-1-1 0 0 0,0 1 1 0 0,1 0-1 0 0,-1 0 1 0 0,1 0-18 0 0,-1 31-52 0 0,2-1 0 0 0,1 1 0 0 0,1-1 0 0 0,2 0 0 0 0,1-1 0 0 0,2 1 0 0 0,1-1 0 0 0,1-1 0 0 0,9 17 52 0 0,16 49-1745 0 0,-17-8-3265 0 0,-19-85 3835 0 0</inkml:trace>
  <inkml:trace contextRef="#ctx0" brushRef="#br0" timeOffset="403.803">829 446 1724 0 0,'246'-91'2900'0'0,"-69"-8"-1824"0"0,-232 94-582 0 0,33 8-404 0 0,0 0 0 0 0,0 2 0 0 0,0 0 0 0 0,1 1 0 0 0,0 2 0 0 0,1 0 0 0 0,-1 1 0 0 0,2 1 0 0 0,-1 0 0 0 0,1 2-1 0 0,1 1 1 0 0,0 0 0 0 0,1 1 0 0 0,-1 2-90 0 0,15-13 15 0 0,0 0 0 0 0,0 0 0 0 0,1 0 0 0 0,-1 0 0 0 0,1 1 0 0 0,0-1 0 0 0,0 1 0 0 0,0 0 0 0 0,0-1-1 0 0,1 1 1 0 0,-1 0 0 0 0,1 0 0 0 0,0 0 0 0 0,0 0 0 0 0,0 1 0 0 0,1-1 0 0 0,0 0 0 0 0,0 0 0 0 0,0 0 0 0 0,0 0-1 0 0,0 1 1 0 0,1-1 0 0 0,0 0 0 0 0,0 0 0 0 0,0 0 0 0 0,0 0 0 0 0,1 0 0 0 0,-1 0 0 0 0,1-1 0 0 0,0 1 0 0 0,0 0 0 0 0,1-1-1 0 0,-1 0 1 0 0,1 1 0 0 0,-1-1 0 0 0,1 0 0 0 0,0 0 0 0 0,0 0 0 0 0,1-1 0 0 0,-1 1 0 0 0,1-1 0 0 0,-1 0 0 0 0,1 0-1 0 0,-1 0 1 0 0,1 0 0 0 0,0-1 0 0 0,0 1 0 0 0,0-1 0 0 0,0 0 0 0 0,0 0 0 0 0,0-1 0 0 0,3 1-15 0 0,18 6-540 0 0,1-2 0 0 0,-1 0 1 0 0,1-2-1 0 0,0 0 0 0 0,0-2 1 0 0,0-1-1 0 0,1-1 0 0 0,-1-2 1 0 0,2 0 539 0 0,48-15-1428 0 0</inkml:trace>
  <inkml:trace contextRef="#ctx0" brushRef="#br0" timeOffset="670.054">1807 244 1016 0 0,'-15'-1'291'0'0,"0"0"0"0"0,-1 2 0 0 0,1 0 0 0 0,0 0 0 0 0,0 1 0 0 0,0 1 0 0 0,0 1 0 0 0,0 0 0 0 0,0 1 0 0 0,1 0 0 0 0,0 1 0 0 0,0 1 0 0 0,1 0 0 0 0,0 1 0 0 0,0 0 1 0 0,-4 5-292 0 0,9-6 98 0 0,1 0 0 0 0,1 1 0 0 0,-1 0 0 0 0,1 0 0 0 0,0 0 1 0 0,1 1-1 0 0,0-1 0 0 0,1 2 0 0 0,-1-1 0 0 0,2 0 0 0 0,-1 1 1 0 0,1-1-1 0 0,1 1 0 0 0,0 0 0 0 0,0 0 0 0 0,1 0 0 0 0,0 3-98 0 0,3-5-17 0 0,-1 0-1 0 0,2-1 1 0 0,-1 1 0 0 0,1 0-1 0 0,0-1 1 0 0,1 1-1 0 0,0-1 1 0 0,0 0-1 0 0,0 0 1 0 0,1 0 0 0 0,0-1-1 0 0,0 0 1 0 0,1 0-1 0 0,0 0 1 0 0,0 0-1 0 0,0-1 1 0 0,1 0-1 0 0,0-1 1 0 0,-1 1 0 0 0,2-1-1 0 0,-1-1 1 0 0,0 1-1 0 0,1-1 1 0 0,0 0-1 0 0,0-1 1 0 0,-1 0-1 0 0,1 0 1 0 0,1-1 0 0 0,-1 0-1 0 0,0 0 1 0 0,0-1-1 0 0,2 0 18 0 0,60-3-3755 0 0,-21-15 2427 0 0</inkml:trace>
  <inkml:trace contextRef="#ctx0" brushRef="#br0" timeOffset="1086.233">1990 246 1036 0 0,'21'12'312'0'0,"-1"1"1"0"0,0 2-1 0 0,-1 0 0 0 0,-1 0 0 0 0,-1 2 0 0 0,0 0 1 0 0,-1 2-1 0 0,-1-1 0 0 0,0 2 0 0 0,-2 0 1 0 0,0 0-1 0 0,-2 1 0 0 0,5 12-312 0 0,-7 24 2167 0 0,-11-54-2084 0 0,0-2 1 0 0,0 1-1 0 0,0 0 1 0 0,-1 0-1 0 0,1-1 0 0 0,-1 1 1 0 0,1-1-1 0 0,-1 0 1 0 0,0 1-1 0 0,1-1 0 0 0,-1 0 1 0 0,0-1-1 0 0,0 1 1 0 0,0-1-1 0 0,0 1 0 0 0,0-1 1 0 0,0 0-1 0 0,0 0 1 0 0,1 0-1 0 0,-1 0 0 0 0,0-1 1 0 0,0 1-1 0 0,0-1 1 0 0,0 1-1 0 0,0-1 0 0 0,1 0 1 0 0,-1 0-1 0 0,0-1 1 0 0,1 1-1 0 0,-1 0 0 0 0,1-1 1 0 0,-1 0-1 0 0,1 0 1 0 0,0 1-1 0 0,-2-3-83 0 0,0 0 15 0 0,-1 0 0 0 0,1 0-1 0 0,0-1 1 0 0,1 1 0 0 0,-1-1 0 0 0,1 0 0 0 0,0 0 0 0 0,0-1-1 0 0,0 1 1 0 0,1-1 0 0 0,0 1 0 0 0,0-1 0 0 0,0 0 0 0 0,1 1-1 0 0,0-1 1 0 0,0 0 0 0 0,0 0 0 0 0,1 0 0 0 0,0 0 0 0 0,0 0-1 0 0,1 0 1 0 0,-1 0 0 0 0,1 0 0 0 0,1 0 0 0 0,-1 1 0 0 0,1-1 0 0 0,0 0-1 0 0,0 1 1 0 0,2-4-15 0 0,2-6-161 0 0,2 0-1 0 0,-1 0 1 0 0,2 0 0 0 0,0 1-1 0 0,1 1 1 0 0,0-1 0 0 0,1 2-1 0 0,0-1 1 0 0,1 2-1 0 0,1-1 162 0 0,118-89-6269 0 0,-119 94 4933 0 0</inkml:trace>
  <inkml:trace contextRef="#ctx0" brushRef="#br0" timeOffset="1549.872">2456 454 1400 0 0,'117'2'3159'0'0,"-71"-11"-2737"0"0,0-2 0 0 0,-1-2 0 0 0,0-2 0 0 0,-1-1 0 0 0,25-15-422 0 0,-70 31 13 0 0,0 0-1 0 0,0 0 1 0 0,1 0-1 0 0,-1 0 0 0 0,0 0 1 0 0,0 0-1 0 0,0-1 1 0 0,1 1-1 0 0,-1 0 1 0 0,0 0-1 0 0,0 0 0 0 0,1-1 1 0 0,-1 1-1 0 0,0 0 1 0 0,1-1-1 0 0,-1 1 1 0 0,0-1-1 0 0,1 1 0 0 0,-1-1 1 0 0,0 1-1 0 0,1-1 1 0 0,-1 1-1 0 0,1-1 0 0 0,-1 0 1 0 0,1 1-1 0 0,-1-1 1 0 0,1 0-1 0 0,0 1 1 0 0,-1-1-1 0 0,1 0 0 0 0,0 0 1 0 0,0 1-1 0 0,-1-1 1 0 0,1 0-1 0 0,0 0 1 0 0,0 0-1 0 0,0 1 0 0 0,0-1 1 0 0,0 0-1 0 0,0 0 1 0 0,0 0-1 0 0,0 1 1 0 0,0-1-1 0 0,0 0 0 0 0,1 0 1 0 0,-1 1-1 0 0,0-1 1 0 0,0 0-1 0 0,1 0 1 0 0,-1 1-1 0 0,1-1 0 0 0,-1 0 1 0 0,0 1-1 0 0,1-1 1 0 0,-1 0-1 0 0,1 1 1 0 0,0-1-1 0 0,-1 1 0 0 0,1-1 1 0 0,-1 1-1 0 0,1-1 1 0 0,0 1-1 0 0,-1 0 1 0 0,1-1-13 0 0,-70-8 268 0 0,52 9-171 0 0,0-1 0 0 0,0 2 0 0 0,0 1 0 0 0,0 0 1 0 0,0 1-1 0 0,0 1 0 0 0,0 0 0 0 0,1 1 0 0 0,0 1 0 0 0,0 1 1 0 0,0 0-1 0 0,1 1 0 0 0,0 0 0 0 0,0 1 0 0 0,-4 5-97 0 0,18-13 5 0 0,-1 0 0 0 0,0 0-1 0 0,1 0 1 0 0,-1 0 0 0 0,1 0-1 0 0,-1 0 1 0 0,1 1-1 0 0,0-1 1 0 0,0 1 0 0 0,-1-1-1 0 0,1 1 1 0 0,0-1 0 0 0,0 1-1 0 0,0 0 1 0 0,1-1 0 0 0,-1 1-1 0 0,0 0 1 0 0,1 0 0 0 0,-1 0-1 0 0,1-1 1 0 0,-1 1 0 0 0,1 0-1 0 0,0 0 1 0 0,0 0 0 0 0,0 0-1 0 0,0 0 1 0 0,0 0 0 0 0,0 0-1 0 0,1-1 1 0 0,-1 1 0 0 0,1 0-1 0 0,-1 0 1 0 0,1 0 0 0 0,-1 0-1 0 0,1-1 1 0 0,0 1 0 0 0,0 0-1 0 0,0-1 1 0 0,0 1 0 0 0,0-1-1 0 0,1 1 1 0 0,-1-1 0 0 0,0 1-1 0 0,1-1 1 0 0,-1 0 0 0 0,1 0-1 0 0,-1 0 1 0 0,1 0 0 0 0,-1 0-1 0 0,1 0 1 0 0,1 1-5 0 0,96 32-713 0 0,136-44-5336 0 0,-188-3 4663 0 0</inkml:trace>
  <inkml:trace contextRef="#ctx0" brushRef="#br0" timeOffset="2046.594">3343 282 868 0 0,'-23'-19'3744'0'0,"-40"21"-2484"0"0,48 1-1166 0 0,0 0 0 0 0,1 1 0 0 0,-1 1 1 0 0,1 0-1 0 0,0 1 0 0 0,0 1 0 0 0,0 0 0 0 0,1 1 1 0 0,0 0-1 0 0,1 1 0 0 0,0 1 0 0 0,0 0 0 0 0,1 0 1 0 0,0 1-1 0 0,1 1 0 0 0,0-1 0 0 0,1 2 0 0 0,0-1 0 0 0,1 1 1 0 0,0 1-1 0 0,1-1 0 0 0,-2 9-94 0 0,9-21 72 0 0,3 12 37 0 0,2-10-87 0 0,0 1 0 0 0,1-1 0 0 0,0 0 0 0 0,0 0 0 0 0,-1-1-1 0 0,1 0 1 0 0,1 0 0 0 0,-1 0 0 0 0,0 0 0 0 0,0-1 0 0 0,1 0 0 0 0,-1-1 0 0 0,1 0 0 0 0,-1 1 0 0 0,1-2 0 0 0,-1 1 0 0 0,6-2-22 0 0,5 2-31 0 0,-8-2 46 0 0,-1 1-1 0 0,1-2 0 0 0,-1 1 0 0 0,0-1 0 0 0,1 0 0 0 0,-1-1 0 0 0,-1 0 0 0 0,1 0 1 0 0,0 0-1 0 0,-1-1 0 0 0,0-1 0 0 0,0 1 0 0 0,-1-1 0 0 0,1 0 0 0 0,-1 0 0 0 0,-1-1 1 0 0,1 0-1 0 0,-1 0 0 0 0,0 0 0 0 0,-1-1 0 0 0,1 1 0 0 0,-2-1 0 0 0,1 0 0 0 0,-1-1 1 0 0,0 1-1 0 0,-1 0 0 0 0,2-9-14 0 0,60 94-40 0 0,28-10-521 0 0,-12-65-4199 0 0,-41-20 3324 0 0</inkml:trace>
  <inkml:trace contextRef="#ctx0" brushRef="#br0" timeOffset="2295.022">3763 241 1216 0 0,'-1'-1'118'0'0,"0"0"-1"0"0,-1 0 1 0 0,1 0 0 0 0,0 0-1 0 0,-1 0 1 0 0,1 1 0 0 0,-1-1-1 0 0,1 0 1 0 0,-1 1 0 0 0,1 0-1 0 0,-1-1 1 0 0,1 1 0 0 0,-1 0-1 0 0,1-1 1 0 0,-1 1 0 0 0,1 0 0 0 0,-1 0-1 0 0,1 1 1 0 0,-1-1 0 0 0,0 0-1 0 0,1 0 1 0 0,-1 1 0 0 0,1-1-1 0 0,-1 1 1 0 0,1-1 0 0 0,-1 1-1 0 0,1 0 1 0 0,0-1 0 0 0,-1 1-1 0 0,1 0 1 0 0,0 0 0 0 0,0 0-1 0 0,-1 0 1 0 0,1 0 0 0 0,0 0-1 0 0,0 0 1 0 0,0 1 0 0 0,0-1-1 0 0,0 0 1 0 0,1 1 0 0 0,-1-1-1 0 0,0 0 1 0 0,1 1 0 0 0,-1-1-1 0 0,1 1 1 0 0,-1-1 0 0 0,1 1-1 0 0,-1 0-117 0 0,-7 87 1033 0 0,18-70-885 0 0,2-1 0 0 0,0-1 0 0 0,1 0 0 0 0,0 0 0 0 0,2-2 0 0 0,0 1 0 0 0,0-2 0 0 0,2 0 0 0 0,14 9-148 0 0,40 37 259 0 0,-54-17-1553 0 0,-73-38-2209 0 0,25-15 2111 0 0,4-3 133 0 0</inkml:trace>
  <inkml:trace contextRef="#ctx0" brushRef="#br0" timeOffset="2575.823">4005 197 928 0 0,'-41'46'3212'0'0,"-243"303"351"0"0,188-280-8152 0 0,85-68 3175 0 0</inkml:trace>
  <inkml:trace contextRef="#ctx0" brushRef="#br0" timeOffset="3013.219">4087 499 1112 0 0,'31'-10'351'0'0,"-1"-1"0"0"0,0-1 0 0 0,0-2 0 0 0,-1 0 0 0 0,-1-3 0 0 0,0 0 0 0 0,-1-1 0 0 0,-1-2 0 0 0,-1-1 0 0 0,4-6-351 0 0,-28 26 12 0 0,0 1-1 0 0,0-1 0 0 0,0 1 1 0 0,0-1-1 0 0,0 0 0 0 0,0 1 1 0 0,0-1-1 0 0,0 0 0 0 0,0 0 1 0 0,0 0-1 0 0,-1 1 0 0 0,1-1 1 0 0,0 0-1 0 0,-1 0 0 0 0,1 0 1 0 0,-1 0-1 0 0,1 0 0 0 0,-1 0 1 0 0,1-1-1 0 0,-1 1 0 0 0,0 0 0 0 0,0 0 1 0 0,1 0-1 0 0,-1 0 0 0 0,0 0 1 0 0,0-1-1 0 0,0 1 0 0 0,0 0 1 0 0,0 0-1 0 0,-1 0 0 0 0,1 0 1 0 0,0 0-1 0 0,0-1 0 0 0,-1 1 1 0 0,1 0-1 0 0,-1 0 0 0 0,1 0 1 0 0,-1 0-1 0 0,1 0 0 0 0,-1 0 1 0 0,0 0-1 0 0,1 0 0 0 0,-1 1 1 0 0,0-1-1 0 0,0 0 0 0 0,0 0 1 0 0,1 0-1 0 0,-1 1 0 0 0,0-1 0 0 0,0 0 1 0 0,0 1-1 0 0,0-1 0 0 0,0 1 1 0 0,0-1-1 0 0,-1 1 0 0 0,1 0 1 0 0,0-1-1 0 0,0 1 0 0 0,0 0 1 0 0,0 0-1 0 0,0 0 0 0 0,-1 0-11 0 0,-85-2 899 0 0,74 3-813 0 0,1 1 1 0 0,0 1-1 0 0,0 0 0 0 0,0 1 0 0 0,1 0 0 0 0,-1 0 1 0 0,1 2-1 0 0,0-1 0 0 0,0 1 0 0 0,1 1 0 0 0,0 0 1 0 0,0 1-1 0 0,0-1 0 0 0,1 2 0 0 0,0-1 0 0 0,1 2 1 0 0,0-1-1 0 0,0 1 0 0 0,1 0 0 0 0,1 0 0 0 0,-1 1 1 0 0,2 0-1 0 0,-1 0 0 0 0,2 0 0 0 0,-1 1 0 0 0,2 0 1 0 0,-1 0-1 0 0,2 0-86 0 0,2-7 3 0 0,1-1 0 0 0,0 1 0 0 0,0-1 0 0 0,0 1 0 0 0,1-1 0 0 0,-1 0 0 0 0,1 0 1 0 0,0 1-1 0 0,1-1 0 0 0,-1 0 0 0 0,1-1 0 0 0,-1 1 0 0 0,1 0 0 0 0,0-1 0 0 0,0 0 0 0 0,1 1 0 0 0,-1-1 0 0 0,1-1 1 0 0,0 1-1 0 0,-1 0 0 0 0,1-1 0 0 0,0 0 0 0 0,1 0 0 0 0,-1 0 0 0 0,0 0 0 0 0,0-1 0 0 0,1 0 0 0 0,1 1-3 0 0,133 20-3575 0 0,-62-44 823 0 0,-45 5 1468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2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1436 0 0,'19'0'873'0'0,"-15"0"-151"0"0,-1 0-133 0 0,0 0-530 0 0,0 1 0 0 0,0-1 0 0 0,0 1 0 0 0,0-1-1 0 0,0 1 1 0 0,0 0 0 0 0,-1 0 0 0 0,1 0 0 0 0,0 1-1 0 0,0-1 1 0 0,-1 1 0 0 0,1-1 0 0 0,-1 1 0 0 0,1 0 0 0 0,-1 0-1 0 0,0 0 1 0 0,0 0 0 0 0,0 0 0 0 0,0 1 0 0 0,0-1-1 0 0,0 1 1 0 0,-1-1 0 0 0,1 1 0 0 0,-1-1 0 0 0,0 1 0 0 0,0 0-1 0 0,1 0 1 0 0,-2 0 0 0 0,1 0 0 0 0,0 0 0 0 0,-1 0-1 0 0,1 0 1 0 0,-1 0 0 0 0,0 0 0 0 0,0 0 0 0 0,0 0 0 0 0,-1 0-1 0 0,1 2-58 0 0,-35 118 1228 0 0,21-102-1237 0 0,-18 20-3189 0 0,31-42 2030 0 0,1-9 24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1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1 848 0 0,'4'2'6038'0'0,"-2"-1"-10509"0"0,-2-1 3012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1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29 1172 0 0,'0'1'176'0'0,"0"-1"-1"0"0,0 0 1 0 0,1 1 0 0 0,-1-1-1 0 0,0 0 1 0 0,0 1-1 0 0,0-1 1 0 0,0 0 0 0 0,0 1-1 0 0,0-1 1 0 0,0 0-1 0 0,0 1 1 0 0,0-1 0 0 0,0 0-1 0 0,0 1 1 0 0,0-1 0 0 0,0 0-1 0 0,0 1 1 0 0,0-1-1 0 0,0 1 1 0 0,0-1 0 0 0,0 0-1 0 0,0 1 1 0 0,-1-1-1 0 0,1 0 1 0 0,0 1 0 0 0,0-1-1 0 0,0 0 1 0 0,-1 0 0 0 0,1 1-1 0 0,0-1 1 0 0,0 0-1 0 0,-1 0 1 0 0,1 1 0 0 0,0-1-1 0 0,0 0 1 0 0,-1 0-1 0 0,1 0 1 0 0,0 1 0 0 0,-1-1-176 0 0,39 16 583 0 0,223 72 1045 0 0,-213-47-1226 0 0,-48-40-376 0 0,-4 17 21 0 0,-207 249 290 0 0,111-126-836 0 0,48-65-2431 0 0,36-66-1316 0 0,15-12 2737 0 0</inkml:trace>
  <inkml:trace contextRef="#ctx0" brushRef="#br0" timeOffset="575.865">941 168 1532 0 0,'1'0'419'0'0,"1"6"4797"0"0,-12 0-5062 0 0,-2 0-83 0 0,1 1 0 0 0,-1 0 0 0 0,1 1-1 0 0,1 0 1 0 0,-1 0 0 0 0,1 1 0 0 0,1 1-1 0 0,0 0 1 0 0,0 0 0 0 0,1 0-1 0 0,0 1 1 0 0,1 0 0 0 0,0 1 0 0 0,1 0-1 0 0,0 0 1 0 0,1 0 0 0 0,0 1 0 0 0,1-1-1 0 0,0 1 1 0 0,0 6-71 0 0,7-12 38 0 0,0 0 0 0 0,0 0 0 0 0,1-1-1 0 0,0 1 1 0 0,0-1 0 0 0,1 1 0 0 0,0-1 0 0 0,0-1 0 0 0,0 1 0 0 0,0-1-1 0 0,1 1 1 0 0,0-2 0 0 0,0 1 0 0 0,1-1 0 0 0,-1 0 0 0 0,1 0-1 0 0,0-1 1 0 0,0 1 0 0 0,0-2 0 0 0,0 1 0 0 0,1-1 0 0 0,-1 0-1 0 0,0-1 1 0 0,1 1 0 0 0,0-1 0 0 0,-1-1 0 0 0,1 0 0 0 0,0 0 0 0 0,-1 0-1 0 0,1-1 1 0 0,0 0 0 0 0,-1-1 0 0 0,8-1-38 0 0,-7 2-42 0 0,-1 0 0 0 0,1 0 0 0 0,0-1 0 0 0,-1 0 0 0 0,1 0 0 0 0,-1-1 1 0 0,0 0-1 0 0,0 0 0 0 0,0 0 0 0 0,0-1 0 0 0,-1 0 0 0 0,1-1 0 0 0,-1 1 0 0 0,0-1 0 0 0,0 0 0 0 0,-1-1 0 0 0,1 1 1 0 0,-1-1-1 0 0,0 0 0 0 0,-1-1 0 0 0,0 1 0 0 0,0-1 0 0 0,0 0 0 0 0,-1 0 0 0 0,0 0 0 0 0,0 0 0 0 0,0-1 0 0 0,0-4 42 0 0,-3 5-39 0 0,0 0-1 0 0,-1 0 0 0 0,0 0 0 0 0,0 0 0 0 0,0 0 0 0 0,-1 0 0 0 0,0 1 0 0 0,-1-1 0 0 0,1 1 0 0 0,-1-1 0 0 0,0 1 0 0 0,-1 0 0 0 0,0 0 0 0 0,0 0 0 0 0,0 1 0 0 0,0-1 0 0 0,-1 1 0 0 0,0 0 0 0 0,0 0 0 0 0,0 1 0 0 0,-1 0 0 0 0,0 0 0 0 0,0 0 0 0 0,-3-1 40 0 0,-157-67-1706 0 0,90 49-1834 0 0,56 17 2066 0 0</inkml:trace>
  <inkml:trace contextRef="#ctx0" brushRef="#br0" timeOffset="1166.339">0 1 1720 0 0,'9'6'5114'0'0,"93"21"-4713"0"0,108 8-4275 0 0,-170-31 2509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1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431 164 848 0 0,'3'0'543'0'0,"1"-1"-423"0"0,0 0 0 0 0,-1-1 0 0 0,1 1 0 0 0,0-1 0 0 0,-1 0 0 0 0,1 1 0 0 0,-1-1-1 0 0,0-1 1 0 0,0 1 0 0 0,0-1 0 0 0,0 1 0 0 0,0-1 0 0 0,0 0 0 0 0,0 0 0 0 0,-1 0 0 0 0,0 0 0 0 0,0 0 0 0 0,1-1 0 0 0,-2 1 0 0 0,1-1 0 0 0,0 1 0 0 0,-1-1 0 0 0,0 0 0 0 0,0 1 0 0 0,0-1 0 0 0,0-2-120 0 0,-27-10 375 0 0,10 11-286 0 0,-1 1 0 0 0,0 1 1 0 0,0 1-1 0 0,-1 0 0 0 0,1 1 0 0 0,0 1 0 0 0,0 1 0 0 0,-1 0 0 0 0,1 1 0 0 0,0 1 1 0 0,0 1-1 0 0,0 0 0 0 0,1 2 0 0 0,0-1 0 0 0,0 2 0 0 0,-11 6-89 0 0,16-9 14 0 0,0 0-1 0 0,0 1 1 0 0,1 1 0 0 0,0-1-1 0 0,0 2 1 0 0,0-1 0 0 0,1 1-1 0 0,0 1 1 0 0,0 0-1 0 0,1 0 1 0 0,0 1 0 0 0,1 0-1 0 0,0 0 1 0 0,0 0-1 0 0,1 1 1 0 0,0 0 0 0 0,0 1-1 0 0,1-1 1 0 0,1 1-1 0 0,0 0 1 0 0,0 0 0 0 0,1 0-1 0 0,1 1 1 0 0,-1 1-14 0 0,4-7 5 0 0,0 1 0 0 0,0-1 1 0 0,0 0-1 0 0,1 0 0 0 0,0 0 1 0 0,0 0-1 0 0,0 0 0 0 0,1-1 0 0 0,0 1 1 0 0,0-1-1 0 0,1 1 0 0 0,-1-1 0 0 0,1 0 1 0 0,0 0-1 0 0,0-1 0 0 0,1 1 0 0 0,-1-1 1 0 0,1 0-1 0 0,0 0 0 0 0,0-1 0 0 0,1 1 1 0 0,-1-1-1 0 0,1 0 0 0 0,0-1 0 0 0,-1 1 1 0 0,3 0-6 0 0,163 39-342 0 0,-135-40 66 0 0,1-2 0 0 0,0-1 1 0 0,-1-2-1 0 0,1-1 0 0 0,-1-2 1 0 0,0-1-1 0 0,-1-2 0 0 0,0-2 1 0 0,12-6 275 0 0,-45 17 6 0 0,-1 0 1 0 0,1 0-1 0 0,-1-1 1 0 0,1 1-1 0 0,-1-1 0 0 0,1 1 1 0 0,-1-1-1 0 0,0 0 1 0 0,1 0-1 0 0,-1 1 1 0 0,0-1-1 0 0,0 0 1 0 0,1 0-1 0 0,-1 0 1 0 0,0 0-1 0 0,0-1 0 0 0,0 1 1 0 0,0 0-1 0 0,0 0 1 0 0,0-1-1 0 0,-1 1 1 0 0,1 0-1 0 0,0-1 1 0 0,-1 1-1 0 0,1-1 1 0 0,-1 1-1 0 0,1-1 0 0 0,-1 1 1 0 0,0-1-1 0 0,1 1 1 0 0,-1-1-1 0 0,0 1 1 0 0,0-1-1 0 0,0 1 1 0 0,0-1-1 0 0,-1 0 1 0 0,1 1-1 0 0,0-1 0 0 0,-1 1 1 0 0,1-1-1 0 0,-1 1 1 0 0,1 0-1 0 0,-1-1 1 0 0,0 1-1 0 0,1-1 1 0 0,-1 1-1 0 0,0 0 1 0 0,0 0-1 0 0,0-1 0 0 0,0 1 1 0 0,0 0-1 0 0,0 0 1 0 0,0 0-1 0 0,-1 0-6 0 0,-70-51 98 0 0,62 50-81 0 0,1 0-1 0 0,-1 1 1 0 0,1 0 0 0 0,-1 0 0 0 0,1 1-1 0 0,-1 0 1 0 0,1 1 0 0 0,-1 0 0 0 0,1 1-1 0 0,0 0 1 0 0,-1 0 0 0 0,1 1 0 0 0,0 1 0 0 0,0-1-1 0 0,1 1 1 0 0,-1 0 0 0 0,1 1 0 0 0,0 0-1 0 0,0 1 1 0 0,0-1 0 0 0,1 2 0 0 0,0-1 0 0 0,0 1-1 0 0,1 0 1 0 0,0 0 0 0 0,0 1 0 0 0,0-1-1 0 0,1 1 1 0 0,0 1 0 0 0,1-1 0 0 0,-3 8-17 0 0,8-13 22 0 0,0 1-1 0 0,0-1 1 0 0,0 1 0 0 0,1-1 0 0 0,0 0-1 0 0,0 0 1 0 0,0 0 0 0 0,0 0 0 0 0,0 0-1 0 0,0 0 1 0 0,1 0 0 0 0,0-1 0 0 0,-1 1-1 0 0,1-1 1 0 0,0 0 0 0 0,0 0 0 0 0,0 0-1 0 0,0 0 1 0 0,1 0 0 0 0,-1-1 0 0 0,0 0-1 0 0,1 1 1 0 0,-1-1 0 0 0,1 0 0 0 0,-1-1-1 0 0,1 1 1 0 0,0-1 0 0 0,-1 1 0 0 0,1-1-1 0 0,0 0 1 0 0,-1-1 0 0 0,1 1 0 0 0,-1 0-1 0 0,1-1 1 0 0,0 0 0 0 0,-1 0 0 0 0,3-1-22 0 0,4 0 6 0 0,0-1 0 0 0,-1 0 1 0 0,1 0-1 0 0,-1-1 0 0 0,1 0 1 0 0,-1-1-1 0 0,-1 0 0 0 0,1 0 1 0 0,-1-1-1 0 0,1 0 0 0 0,-2-1 1 0 0,1 0-1 0 0,-1 0 0 0 0,0 0 1 0 0,0-1-1 0 0,2-4-6 0 0,22-42 475 0 0,-31 54-466 0 0,0 0 1 0 0,0 1-1 0 0,0-1 1 0 0,0 0 0 0 0,0 1-1 0 0,0-1 1 0 0,1 1-1 0 0,-1-1 1 0 0,0 0 0 0 0,0 1-1 0 0,1-1 1 0 0,-1 0-1 0 0,0 1 1 0 0,0-1 0 0 0,1 0-1 0 0,-1 0 1 0 0,0 1-1 0 0,1-1 1 0 0,-1 0 0 0 0,0 0-1 0 0,1 0 1 0 0,-1 1-1 0 0,0-1 1 0 0,1 0 0 0 0,-1 0-1 0 0,1 0 1 0 0,-1 0-1 0 0,0 0 1 0 0,1 0 0 0 0,-1 0-1 0 0,0 0 1 0 0,1 0-1 0 0,-1 0 1 0 0,1 0 0 0 0,-1 0-1 0 0,0 0 1 0 0,1 0-1 0 0,-1 0 1 0 0,1 0-1 0 0,-1 0 1 0 0,0 0 0 0 0,1-1-1 0 0,-1 1 1 0 0,0 0-1 0 0,1 0 1 0 0,-1 0 0 0 0,0-1-1 0 0,1 1 1 0 0,-1 0-1 0 0,0 0 1 0 0,1-1 0 0 0,-1 1-1 0 0,0 0 1 0 0,0-1-1 0 0,1 1 1 0 0,-1 0 0 0 0,0-1-1 0 0,0 1 1 0 0,0 0-10 0 0,16 58-270 0 0,-5-19 422 0 0,12 29 388 0 0,-12-67 654 0 0,5-16-1106 0 0,0 0 0 0 0,-2 0 0 0 0,0-2-1 0 0,0 0 1 0 0,-2-1 0 0 0,0 0 0 0 0,-1 0-1 0 0,-1-1 1 0 0,0-1 0 0 0,-2 0-1 0 0,0 0 1 0 0,-2 0 0 0 0,0-1 0 0 0,2-17-88 0 0,-7 34-18 0 0,3-62-6654 0 0,-4 58 5388 0 0</inkml:trace>
  <inkml:trace contextRef="#ctx0" brushRef="#br0" timeOffset="277.426">1364 17 1556 0 0,'-16'8'259'0'0,"0"1"-1"0"0,1 1 1 0 0,0 0-1 0 0,1 1 1 0 0,0 0 0 0 0,1 1-1 0 0,0 1 1 0 0,1 0-1 0 0,0 1 1 0 0,1 0-1 0 0,1 1 1 0 0,0 0-1 0 0,1 0 1 0 0,0 1 0 0 0,2 0-1 0 0,0 1 1 0 0,1 0-1 0 0,0 0 1 0 0,1 0-1 0 0,1 1 1 0 0,-1 17-259 0 0,6-26-107 0 0,0-1 0 0 0,1 1 0 0 0,0 0 0 0 0,1-1 0 0 0,0 0-1 0 0,0 0 1 0 0,1 0 0 0 0,0 0 0 0 0,0 0 0 0 0,0-1 0 0 0,1 1 0 0 0,1-1 0 0 0,-1-1 0 0 0,1 1 0 0 0,0-1-1 0 0,1 0 1 0 0,-1 0 0 0 0,1-1 0 0 0,0 0 0 0 0,1 0 0 0 0,-1 0 0 0 0,1-1 0 0 0,0 0 0 0 0,0-1 0 0 0,0 0 0 0 0,1 0-1 0 0,-1-1 1 0 0,1 0 0 0 0,-1 0 0 0 0,1-1 0 0 0,0 0 0 0 0,1-1 107 0 0,28 3-1423 0 0</inkml:trace>
  <inkml:trace contextRef="#ctx0" brushRef="#br0" timeOffset="586.134">1798 117 924 0 0,'-79'85'4203'0'0,"64"-66"-3996"0"0,1 1 1 0 0,1 0-1 0 0,1 1 1 0 0,0 1-1 0 0,2-1 1 0 0,1 2-1 0 0,0-1 0 0 0,2 1 1 0 0,1 1-1 0 0,-1 3-207 0 0,-19 99-608 0 0,1-100-2771 0 0,16-23 2165 0 0</inkml:trace>
  <inkml:trace contextRef="#ctx0" brushRef="#br0" timeOffset="884.162">1469 294 1860 0 0,'7'-20'5705'0'0,"15"29"-4026"0"0,-11-3-1759 0 0,170 107 1188 0 0,11 5-6093 0 0,-162-108 2671 0 0,-20-8 933 0 0</inkml:trace>
  <inkml:trace contextRef="#ctx0" brushRef="#br0" timeOffset="1149.167">2134 484 944 0 0,'3'13'620'0'0,"-1"0"-8"0"0,-2-1-112 0 0,0 0-4 0 0,0 1-20 0 0,0 2-52 0 0,0 3-160 0 0,0 2 80 0 0,-11 19 40 0 0,4-24-260 0 0,-3 1-8 0 0,1-4-84 0 0,2-4-236 0 0,-2-4-228 0 0,0-4-436 0 0,9 0-472 0 0,0 0-12 0 0</inkml:trace>
  <inkml:trace contextRef="#ctx0" brushRef="#br0" timeOffset="1416.523">2262 127 1004 0 0,'38'52'3643'0'0,"-21"-35"-3231"0"0,-8-5-552 0 0,1 0 0 0 0,1-1 0 0 0,0 0 0 0 0,0-1 0 0 0,1 0 0 0 0,0-1 0 0 0,1 0 0 0 0,0-1 1 0 0,0-1-1 0 0,1 0 0 0 0,0 0 0 0 0,1-1 140 0 0,-13-6-1196 0 0</inkml:trace>
  <inkml:trace contextRef="#ctx0" brushRef="#br0" timeOffset="1670.502">2712 72 1360 0 0,'-72'92'2690'0'0,"37"-20"-2280"0"0,3 2-1 0 0,3 1 0 0 0,4 1 1 0 0,-3 22-410 0 0,2-32-2697 0 0,18-57 1370 0 0</inkml:trace>
  <inkml:trace contextRef="#ctx0" brushRef="#br0" timeOffset="1947.383">3131 137 1160 0 0,'6'18'235'0'0,"-1"0"0"0"0,-1 1 1 0 0,-1 0-1 0 0,0 0 0 0 0,-2 0 0 0 0,0 0 0 0 0,-1 0 1 0 0,-1 0-1 0 0,0 0 0 0 0,-2-1 0 0 0,0 1 0 0 0,-1 0 1 0 0,-1-1-1 0 0,-1 0 0 0 0,0 0 0 0 0,-2 0 0 0 0,0-1 1 0 0,0 0-1 0 0,-2-1 0 0 0,0 0 0 0 0,-1 0 0 0 0,-1-1 1 0 0,0 0-1 0 0,-1-1 0 0 0,-11 10-235 0 0,-34 9-550 0 0,15-25-3221 0 0,33-8 2664 0 0</inkml:trace>
  <inkml:trace contextRef="#ctx0" brushRef="#br0" timeOffset="2956.792">2882 2 1592 0 0,'0'0'648'0'0,"0"0"-95"0"0,0 0-68 0 0,7-1 321 0 0,6 5-747 0 0,0 0 0 0 0,0 1 1 0 0,-1 1-1 0 0,0 0 0 0 0,0 1 1 0 0,-1 0-1 0 0,1 1 0 0 0,-2 0 1 0 0,1 0-1 0 0,-1 2 0 0 0,0-1 1 0 0,-1 1-1 0 0,0 0 0 0 0,-1 1 1 0 0,0 0-1 0 0,-1 0 0 0 0,0 1 1 0 0,-1 0-1 0 0,0 0 0 0 0,0 1 1 0 0,0 5-60 0 0,-5 10-2358 0 0,-1-19 1146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2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52 284 1880 0 0,'9'12'4292'0'0,"6"24"-4008"0"0,-10-25 127 0 0,60 129-1470 0 0,-65-138-151 0 0,-2-2-90 0 0,-8 5 66 0 0</inkml:trace>
  <inkml:trace contextRef="#ctx0" brushRef="#br0" timeOffset="202.939">1 46 1060 0 0,'13'-28'7061'0'0,"-5"10"-6003"0"0,14 51-4358 0 0,0 7 808 0 0,-13-20 1321 0 0</inkml:trace>
  <inkml:trace contextRef="#ctx0" brushRef="#br0" timeOffset="713.451">314 485 1540 0 0,'22'-26'21'0'0,"-1"-1"1"0"0,-1-1-1 0 0,-2 0 0 0 0,-1-2 1 0 0,-1 0-1 0 0,-1 0 0 0 0,-1-2 0 0 0,-2 0 1 0 0,-2 0-1 0 0,-1-1 0 0 0,-1 0 1 0 0,-2-1-1 0 0,-1-3-21 0 0,-5 36 6 0 0,1-1-1 0 0,-1 1 1 0 0,-1-1 0 0 0,1 1 0 0 0,0-1-1 0 0,0 1 1 0 0,0 0 0 0 0,-1-1 0 0 0,1 1-1 0 0,-1 0 1 0 0,1-1 0 0 0,-1 1 0 0 0,0 0-1 0 0,1-1 1 0 0,-1 1 0 0 0,0 0 0 0 0,0 0-1 0 0,0 0 1 0 0,0 0 0 0 0,0 0 0 0 0,0 0-1 0 0,0 0 1 0 0,0 0 0 0 0,0 0 0 0 0,-1 1 0 0 0,1-1-1 0 0,0 0 1 0 0,0 1 0 0 0,-1-1 0 0 0,1 1-1 0 0,0-1 1 0 0,-1 1 0 0 0,1 0 0 0 0,-1-1-1 0 0,1 1 1 0 0,-1 0 0 0 0,1 0 0 0 0,0 0-1 0 0,-1 0 1 0 0,1 0 0 0 0,-1 1-6 0 0,1 1 24 0 0,1 1-1 0 0,0 0 1 0 0,1 0 0 0 0,-1 0-1 0 0,0-1 1 0 0,1 1 0 0 0,-1 0-1 0 0,1 0 1 0 0,0-1-1 0 0,0 1 1 0 0,0 0 0 0 0,1-1-1 0 0,-1 1 1 0 0,0-1 0 0 0,1 0-1 0 0,0 1 1 0 0,-1-1 0 0 0,1 0-1 0 0,0 0 1 0 0,0 0 0 0 0,0 0-1 0 0,1 0 1 0 0,-1 0 0 0 0,3 1-24 0 0,0 1 50 0 0,352 285 2341 0 0,-349-283-2323 0 0,-1 1-1 0 0,-1 0 1 0 0,1 0-1 0 0,-1 0 0 0 0,-1 1 1 0 0,1 0-1 0 0,-1 0 0 0 0,0 0 1 0 0,-1 1-1 0 0,0 0 1 0 0,-1 0-1 0 0,1 0 0 0 0,-2 0 1 0 0,1 0-1 0 0,-1 1 0 0 0,-1-1 1 0 0,0 1-1 0 0,0 0-67 0 0,-40 47-354 0 0,-10-40-3099 0 0,34-17 2453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2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55 447 1576 0 0,'0'0'547'0'0,"0"0"-96"0"0,0 0-185 0 0,0 0-28 0 0,0 0 98 0 0,6 17 311 0 0,-47 124 471 0 0,37-133-1049 0 0,1 1-1 0 0,0 0 1 0 0,0 1 0 0 0,1-1-1 0 0,0 0 1 0 0,1 0 0 0 0,0 1-1 0 0,0-1 1 0 0,1 1 0 0 0,1-1-1 0 0,-1 1 1 0 0,1-1 0 0 0,1 1-1 0 0,0-1 1 0 0,0 0 0 0 0,1 0-1 0 0,0 0 1 0 0,1 0 0 0 0,-1 0-1 0 0,2-1 1 0 0,-1 0 0 0 0,1 1-1 0 0,1-2 1 0 0,-1 1 0 0 0,1-1-1 0 0,1 0 1 0 0,-1 0-1 0 0,1 0 1 0 0,1-1 0 0 0,-1 0-1 0 0,1-1 1 0 0,0 1 0 0 0,0-2-1 0 0,0 1 1 0 0,1-1 0 0 0,5 2-69 0 0,-2-4-28 0 0,-1-1 0 0 0,1 0-1 0 0,0-1 1 0 0,0 0 0 0 0,0-1 0 0 0,-1-1 0 0 0,1 1 0 0 0,0-2 0 0 0,-1 0 0 0 0,0 0 0 0 0,0-1 0 0 0,0 0 0 0 0,0-1 0 0 0,0 0 0 0 0,-1-1 0 0 0,0 0 0 0 0,0-1-1 0 0,0 0 1 0 0,-1 0 0 0 0,0-1 0 0 0,-1 0 0 0 0,0-1 0 0 0,0 0 0 0 0,1-2 28 0 0,8-11-197 0 0,-1-1 1 0 0,-2 0-1 0 0,0-1 0 0 0,-1-1 0 0 0,-2 0 1 0 0,0-1-1 0 0,-2 0 0 0 0,0 0 0 0 0,3-25 197 0 0,-6 20-224 0 0,4 0 467 0 0,-3-1 0 0 0,0 0 1 0 0,-2 0-1 0 0,-2-1 0 0 0,-1 1 1 0 0,-1-1-1 0 0,-2 1 0 0 0,-1-1 0 0 0,-1 1 1 0 0,-8-31-244 0 0,8 55 115 0 0,-1 1 1 0 0,1 0 0 0 0,-1 0-1 0 0,0 0 1 0 0,-1 0 0 0 0,0 1 0 0 0,0-1-1 0 0,0 1 1 0 0,-1 1 0 0 0,0-1-1 0 0,0 1 1 0 0,0 0 0 0 0,-1 0-1 0 0,1 1 1 0 0,-1 0 0 0 0,0 0 0 0 0,-5-2-116 0 0,11 6 125 0 0,-10 4 46 0 0,6 5-144 0 0,1 1-1 0 0,-1 0 1 0 0,2 0 0 0 0,-1 0-1 0 0,1 1 1 0 0,1-1 0 0 0,0 1-1 0 0,0-1 1 0 0,1 1 0 0 0,1 0-1 0 0,0 0 1 0 0,0-1 0 0 0,1 1-1 0 0,0 0 1 0 0,1-1-1 0 0,0 1 1 0 0,1-1 0 0 0,0 1-1 0 0,0-1 1 0 0,1 0 0 0 0,2 3-27 0 0,170 352-373 0 0,-159-272-2265 0 0,-18-89 2484 0 0,0-1 1 0 0,0 0 0 0 0,0 0-1 0 0,0 1 1 0 0,0-1-1 0 0,-1 0 1 0 0,0 0 0 0 0,1 0-1 0 0,-1-1 1 0 0,0 1 0 0 0,0 0-1 0 0,-1-1 1 0 0,1 1-1 0 0,0-1 1 0 0,-1 0 0 0 0,1 0-1 0 0,-1 0 1 0 0,0 0 0 0 0,0 0-1 0 0,0 0 1 0 0,0-1-1 0 0,0 0 1 0 0,0 1 0 0 0,-2-1 153 0 0,-22 10-1210 0 0</inkml:trace>
  <inkml:trace contextRef="#ctx0" brushRef="#br0" timeOffset="248.822">281 594 2648 0 0,'19'-13'1204'0'0,"10"0"-152"0"0,-1 3-163 0 0,2 0-97 0 0,6 0-96 0 0,1-2-20 0 0,-1 7-44 0 0,1 0-172 0 0,0 2-140 0 0,2-1-168 0 0,-5-2-208 0 0,-3 4-196 0 0,-3-5 20 0 0,-5 2-1188 0 0,-10 4-68 0 0,-10-6 99 0 0,-3 7 77 0 0,0 0 192 0 0</inkml:trace>
  <inkml:trace contextRef="#ctx0" brushRef="#br0" timeOffset="499.347">121 222 3080 0 0,'-11'-1'4015'0'0,"-4"-1"-338"0"0,22 9-4105 0 0,97 68-7265 0 0,-88-60 6454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1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344 289 916 0 0,'19'-55'2047'0'0,"-66"31"-1008"0"0,37 22-973 0 0,0 0 0 0 0,0 0 0 0 0,0 1 0 0 0,0 1 0 0 0,0-1 0 0 0,-1 2 0 0 0,1-1 0 0 0,0 1 0 0 0,0 1 0 0 0,0 0 0 0 0,0 0 1 0 0,0 1-1 0 0,0 0 0 0 0,1 1 0 0 0,-1 0 0 0 0,1 1 0 0 0,0 0 0 0 0,1 0 0 0 0,-1 1 0 0 0,1 0 0 0 0,-3 2-66 0 0,3-1 44 0 0,-1 0-1 0 0,1 0 1 0 0,1 1 0 0 0,-1 0-1 0 0,1 0 1 0 0,1 1 0 0 0,-1 0-1 0 0,2 0 1 0 0,-1 0 0 0 0,1 1-1 0 0,1 0 1 0 0,-1 0 0 0 0,2 0-1 0 0,-1 1 1 0 0,2-1 0 0 0,-1 1-1 0 0,1-1 1 0 0,1 1 0 0 0,0 0-1 0 0,1 0 1 0 0,0 0 0 0 0,0 0-1 0 0,1-1 1 0 0,1 1 0 0 0,-1 0-1 0 0,2-1 1 0 0,0 1 0 0 0,0-1-1 0 0,1 1 1 0 0,0-1 0 0 0,0-1-1 0 0,1 1 1 0 0,1-1 0 0 0,0 1-1 0 0,0-2 1 0 0,1 1 0 0 0,0-1-1 0 0,0 0 1 0 0,1 0 0 0 0,0-1-1 0 0,3 3-43 0 0,13 2 124 0 0,1-2 0 0 0,0 0 0 0 0,0-1 0 0 0,1-2 0 0 0,0 0 0 0 0,0-2 0 0 0,1-1 0 0 0,0-1 0 0 0,0-1 0 0 0,-1-2 0 0 0,8 0-124 0 0,125-36 286 0 0,-151 33-300 0 0,0 0 0 0 0,-1-1 0 0 0,0 0 0 0 0,0-1-1 0 0,0 1 1 0 0,0-1 0 0 0,-1 0 0 0 0,0-1 0 0 0,0 0-1 0 0,0 0 1 0 0,-1 0 0 0 0,0-1 0 0 0,0 1-1 0 0,-1-1 1 0 0,1 0 0 0 0,-2-1 0 0 0,1 1 0 0 0,-1-1-1 0 0,0 1 1 0 0,0-1 0 0 0,-1 0 0 0 0,0 0 0 0 0,-1 0-1 0 0,0 0 1 0 0,1-5 14 0 0,-4 2-49 0 0,0 0 0 0 0,0-1 1 0 0,-1 1-1 0 0,-1 0 0 0 0,1 1 0 0 0,-2-1 0 0 0,1 1 1 0 0,-2 0-1 0 0,1 0 0 0 0,-1 0 0 0 0,-1 1 0 0 0,0 0 0 0 0,0 0 1 0 0,-1 1-1 0 0,0 0 0 0 0,0 0 0 0 0,-1 0 0 0 0,0 1 0 0 0,0 1 1 0 0,-1 0-1 0 0,1 0 0 0 0,-2 1 0 0 0,1 0 0 0 0,0 0 0 0 0,-1 1 1 0 0,-9-2 48 0 0,-176-37-2715 0 0,195 43 1535 0 0,1 0-38 0 0</inkml:trace>
  <inkml:trace contextRef="#ctx0" brushRef="#br0" timeOffset="375.147">1078 15 2480 0 0,'19'-12'5449'0'0,"-18"54"-4686"0"0,-1-25-600 0 0,19 215 394 0 0,79 60-1142 0 0,-109-260-5091 0 0,1-33 4497 0 0</inkml:trace>
  <inkml:trace contextRef="#ctx0" brushRef="#br0" timeOffset="1136.755">596 305 1324 0 0,'-17'2'4752'0'0,"70"0"-3874"0"0,235-34-10 0 0,-161 16-1310 0 0,-1-6 1 0 0,0-6-1 0 0,44-19 442 0 0,-166 47 34 0 0,0-1-1 0 0,0 0 0 0 0,0 0 0 0 0,0 0 0 0 0,-1-1 1 0 0,1 1-1 0 0,0-1 0 0 0,-1 0 0 0 0,1 0 1 0 0,-1 0-1 0 0,1 0 0 0 0,-1 0 0 0 0,0-1 1 0 0,0 0-1 0 0,0 0 0 0 0,-1 0 0 0 0,1 0 1 0 0,-1 0-1 0 0,1 0 0 0 0,-1 0 0 0 0,0-1 1 0 0,0 0-1 0 0,0 1 0 0 0,-1-1 0 0 0,0 0 1 0 0,1 1-1 0 0,-1-1 0 0 0,0 0 0 0 0,-1 0 1 0 0,1-3-34 0 0,-1 6 188 0 0,-2-21 476 0 0,-41-34 323 0 0,40 100-1023 0 0,77 492 42 0 0,-63-460 352 0 0,-11-76-272 0 0,0 0-8 0 0,5-50-88 0 0,-2 25-14 0 0,2-1 0 0 0,0 1 1 0 0,2 0-1 0 0,1 0 0 0 0,1 0 1 0 0,1 1-1 0 0,1 1 0 0 0,1 0 1 0 0,2 0-1 0 0,0 1 1 0 0,8-8 23 0 0,-20 29-5 0 0,-1 1 0 0 0,1-1 0 0 0,0 1 1 0 0,0 0-1 0 0,0 0 0 0 0,0 0 1 0 0,0 0-1 0 0,0 0 0 0 0,0 0 0 0 0,0 0 1 0 0,0 1-1 0 0,0-1 0 0 0,0 1 0 0 0,0-1 1 0 0,-1 1-1 0 0,1 0 0 0 0,0 0 1 0 0,0 0-1 0 0,-1 0 0 0 0,1 0 0 0 0,0 0 1 0 0,-1 0-1 0 0,1 0 0 0 0,-1 1 1 0 0,0-1-1 0 0,1 0 0 0 0,-1 1 0 0 0,0 0 1 0 0,0-1-1 0 0,0 1 0 0 0,0 0 1 0 0,0-1-1 0 0,0 1 0 0 0,0 0 0 0 0,-1 0 1 0 0,1 0-1 0 0,-1 0 0 0 0,1 0 1 0 0,-1 1 4 0 0,33 96-26 0 0,27 43 26 0 0,-57-140-176 0 0,0 0-1 0 0,0 0 1 0 0,0-1-1 0 0,0 1 1 0 0,0-1-1 0 0,0 0 1 0 0,0 1-1 0 0,0-2 1 0 0,1 1-1 0 0,-1 0 1 0 0,0-1-1 0 0,1 1 1 0 0,-1-1-1 0 0,0 0 1 0 0,1 0-1 0 0,-1 0 1 0 0,0-1-1 0 0,1 1 1 0 0,-1-1-1 0 0,0 0 1 0 0,1 0-1 0 0,-1 0 1 0 0,0 0-1 0 0,0 0 1 0 0,0-1-1 0 0,0 0 1 0 0,0 1-1 0 0,0-1 1 0 0,-1 0-1 0 0,1 0 1 0 0,-1 0-1 0 0,1-1 1 0 0,-1 1-1 0 0,0-1 1 0 0,2-1 176 0 0,2-6-1117 0 0</inkml:trace>
  <inkml:trace contextRef="#ctx0" brushRef="#br0" timeOffset="1568.352">2056 459 928 0 0,'84'-10'4420'0'0,"-64"5"-4267"0"0,0 0-1 0 0,-1-1 1 0 0,0-1-1 0 0,-1-1 0 0 0,1-1 1 0 0,-1 0-1 0 0,-1-2 1 0 0,0 1-1 0 0,8-9-152 0 0,1-27 371 0 0,-26 44-304 0 0,-5-8 55 0 0,-6 5-102 0 0,-1 1 0 0 0,0-1 0 0 0,0 2 0 0 0,0 0 1 0 0,0 0-1 0 0,-1 1 0 0 0,1 0 0 0 0,-1 1 0 0 0,1 1 0 0 0,-1 0 0 0 0,1 1 0 0 0,-1 0 0 0 0,1 1 0 0 0,0 0 1 0 0,-1 1-1 0 0,1 0 0 0 0,0 1 0 0 0,1 1 0 0 0,-1 0 0 0 0,1 0 0 0 0,0 1 0 0 0,0 0 0 0 0,0 1 1 0 0,1 0-1 0 0,0 1 0 0 0,-7 7-20 0 0,-30 80 100 0 0,48-89-93 0 0,0-1 1 0 0,1 1-1 0 0,0-1 1 0 0,0 1 0 0 0,0-1-1 0 0,0 0 1 0 0,1 1-1 0 0,0-1 1 0 0,0-1 0 0 0,0 1-1 0 0,1 0 1 0 0,-1-1-1 0 0,1 1 1 0 0,0-1 0 0 0,1 0-1 0 0,-1-1 1 0 0,1 1-1 0 0,-1-1 1 0 0,1 0-1 0 0,0 0 1 0 0,2 1-8 0 0,12 5-409 0 0,0-1 1 0 0,1-1-1 0 0,-1-1 1 0 0,1 0-1 0 0,1-2 0 0 0,-1 0 1 0 0,1-1-1 0 0,-1-1 1 0 0,1-1-1 0 0,0-1 0 0 0,0-1 1 0 0,-1 0-1 0 0,1-2 1 0 0,19-5 408 0 0,-6-1-1378 0 0</inkml:trace>
  <inkml:trace contextRef="#ctx0" brushRef="#br0" timeOffset="1913.379">2410 369 1216 0 0,'0'-1'75'0'0,"0"0"1"0"0,0 0-1 0 0,0 0 1 0 0,0 0-1 0 0,0 0 0 0 0,0-1 1 0 0,0 1-1 0 0,0 0 0 0 0,1 0 1 0 0,-1 0-1 0 0,1 0 0 0 0,-1 0 1 0 0,0 1-1 0 0,1-1 0 0 0,-1 0 1 0 0,1 0-1 0 0,0 0 1 0 0,-1 0-1 0 0,1 0 0 0 0,0 1 1 0 0,-1-1-1 0 0,1 0 0 0 0,0 1 1 0 0,0-1-1 0 0,0 0 0 0 0,0 1 1 0 0,0-1-1 0 0,0 1 0 0 0,0-1 1 0 0,0 1-1 0 0,0 0 0 0 0,0-1 1 0 0,0 1-1 0 0,0 0 1 0 0,0 0-1 0 0,0 0 0 0 0,0 0 1 0 0,0 0-1 0 0,0 0 0 0 0,0 0 1 0 0,0 0-1 0 0,0 0 0 0 0,0 0 1 0 0,0 0-1 0 0,0 1 0 0 0,0-1 1 0 0,0 0-1 0 0,0 1 1 0 0,0-1-1 0 0,0 1 0 0 0,0-1 1 0 0,0 1-1 0 0,0 0-75 0 0,63 33 111 0 0,-52-26 318 0 0,3 2-212 0 0,0 0 0 0 0,0 1 0 0 0,-1 1 0 0 0,0 1 0 0 0,-1 0 0 0 0,0 0 0 0 0,-2 1 0 0 0,1 1 0 0 0,-2 0 0 0 0,0 1 0 0 0,0 0 0 0 0,1 6-217 0 0,-10-20 301 0 0,-17 19 568 0 0,12-21-815 0 0,1 1 0 0 0,0-1 0 0 0,-1 0 0 0 0,1 0 0 0 0,-1-1 0 0 0,1 1 0 0 0,0-1 0 0 0,-1 1 0 0 0,1-1 0 0 0,0 0 0 0 0,0 0 0 0 0,-1-1 0 0 0,1 1 0 0 0,0-1 0 0 0,0 1 0 0 0,1-1 0 0 0,-1 0 0 0 0,0 0 0 0 0,0 0 0 0 0,1-1 0 0 0,-1 1 0 0 0,1 0 0 0 0,0-1 0 0 0,0 0 0 0 0,0 1 0 0 0,0-1 0 0 0,0 0 0 0 0,1 0 0 0 0,-1 0 0 0 0,1 0 0 0 0,0-1 0 0 0,-1-1-54 0 0,1-6-234 0 0,0 0 1 0 0,1 0-1 0 0,0-1 0 0 0,0 1 1 0 0,2 0-1 0 0,-1 0 1 0 0,1 0-1 0 0,1 0 1 0 0,0 0-1 0 0,0 0 1 0 0,1 1-1 0 0,1-1 0 0 0,0 1 1 0 0,0 0-1 0 0,1 1 1 0 0,0-1-1 0 0,0 1 1 0 0,1 0-1 0 0,1 1 1 0 0,4-6 233 0 0,53-62-4211 0 0,-45 58 2961 0 0</inkml:trace>
  <inkml:trace contextRef="#ctx0" brushRef="#br0" timeOffset="2534.181">2860 224 904 0 0,'0'311'4832'0'0,"-1"-309"-4809"0"0,1 0 0 0 0,0-1 0 0 0,0 1 0 0 0,0 0 0 0 0,0 0 1 0 0,1-1-1 0 0,-1 1 0 0 0,0 0 0 0 0,1 0 0 0 0,-1-1 0 0 0,1 1 0 0 0,-1 0 0 0 0,1-1 0 0 0,0 1 1 0 0,0 0-1 0 0,0-1 0 0 0,0 1 0 0 0,0-1 0 0 0,0 0 0 0 0,0 1 0 0 0,1-1 0 0 0,-1 0 0 0 0,0 0 1 0 0,1 1-1 0 0,-1-1 0 0 0,1 0 0 0 0,-1-1 0 0 0,1 1 0 0 0,-1 0 0 0 0,1 0 0 0 0,0-1 0 0 0,-1 1 1 0 0,1-1-1 0 0,0 1 0 0 0,0-1 0 0 0,-1 0 0 0 0,1 1 0 0 0,0-1 0 0 0,0 0 0 0 0,0 0 1 0 0,-1 0-1 0 0,1-1 0 0 0,0 1 0 0 0,0 0 0 0 0,-1-1 0 0 0,1 1-23 0 0,79-34-348 0 0,-76 31 299 0 0,0 0 1 0 0,0-1-1 0 0,-1 0 0 0 0,1 1 0 0 0,-1-1 0 0 0,0-1 1 0 0,0 1-1 0 0,0-1 0 0 0,-1 1 0 0 0,0-1 0 0 0,1 0 0 0 0,-2 0 1 0 0,1-1-1 0 0,-1 1 0 0 0,0-1 0 0 0,0 1 0 0 0,0-1 1 0 0,0-1 48 0 0,-2 6 45 0 0,0 1 21 0 0,0 0-1 0 0,0 0-9 0 0,0 0 4 0 0,-2 1-51 0 0,1-1 0 0 0,-1 1 0 0 0,1-1 0 0 0,-1 1 0 0 0,1 0-1 0 0,-1 0 1 0 0,1-1 0 0 0,0 1 0 0 0,-1 0 0 0 0,1 0 0 0 0,0 0 0 0 0,0 1 0 0 0,0-1-1 0 0,0 0 1 0 0,0 0 0 0 0,0 1 0 0 0,0-1 0 0 0,0 0 0 0 0,0 1 0 0 0,1-1 0 0 0,-1 1-1 0 0,1-1 1 0 0,-1 1 0 0 0,1-1 0 0 0,-1 1 0 0 0,1 0 0 0 0,0-1 0 0 0,0 1-1 0 0,0-1 1 0 0,0 1 0 0 0,0 0 0 0 0,0-1 0 0 0,0 1 0 0 0,0 0 0 0 0,1-1 0 0 0,-1 1-1 0 0,1-1 1 0 0,-1 1 0 0 0,1-1 0 0 0,0 1 0 0 0,-1-1 0 0 0,1 0 0 0 0,0 1 0 0 0,0-1-1 0 0,0 0 1 0 0,0 1 0 0 0,0-1 0 0 0,0 0 0 0 0,1 0-9 0 0,-1 4 15 0 0,1-1 0 0 0,-1 0 0 0 0,1 0 0 0 0,0 1 0 0 0,1-1 0 0 0,-1-1 0 0 0,1 1 0 0 0,0 0 0 0 0,0-1 0 0 0,0 1 0 0 0,0-1 0 0 0,0 0 0 0 0,1 0 0 0 0,-1 0 0 0 0,1-1 0 0 0,0 1 0 0 0,0-1 0 0 0,0 0 0 0 0,0 0 0 0 0,0 0 0 0 0,1 0 0 0 0,-1-1 0 0 0,1 0 0 0 0,-1 0 0 0 0,1 0 0 0 0,-1 0 0 0 0,1-1 0 0 0,-1 0 1 0 0,1 0-1 0 0,-1 0 0 0 0,1 0 0 0 0,0-1 0 0 0,-1 0 0 0 0,3 0-15 0 0,8-7 34 0 0,0-1 1 0 0,-1 0 0 0 0,0-1 0 0 0,-1 0 0 0 0,0-1-1 0 0,0-1 1 0 0,-1 0 0 0 0,-1-1 0 0 0,0 0 0 0 0,-1 0-1 0 0,0-1 1 0 0,-1-1 0 0 0,-1 1 0 0 0,0-1 0 0 0,-1-1-1 0 0,2-8-34 0 0,-8 22 11 0 0,-1 1 0 0 0,0 0 0 0 0,1-1 0 0 0,-1 1 0 0 0,1 0 0 0 0,-1 0 0 0 0,1-1-1 0 0,-1 1 1 0 0,1 0 0 0 0,0 0 0 0 0,0 0 0 0 0,0 0 0 0 0,0 0 0 0 0,0 0 0 0 0,0 0-1 0 0,0 0 1 0 0,0 0 0 0 0,0 0 0 0 0,0 1 0 0 0,0-1 0 0 0,0 0 0 0 0,1 1 0 0 0,-1-1 0 0 0,0 1-1 0 0,0-1 1 0 0,1 1 0 0 0,-1-1 0 0 0,1 1 0 0 0,-1 0 0 0 0,0 0 0 0 0,1 0 0 0 0,-1 0-1 0 0,0 0 1 0 0,1 0 0 0 0,-1 0 0 0 0,0 0 0 0 0,1 1 0 0 0,-1-1 0 0 0,0 0 0 0 0,1 1 0 0 0,-1-1-1 0 0,0 1 1 0 0,0 0 0 0 0,1-1 0 0 0,-1 1 0 0 0,0 0 0 0 0,0 0 0 0 0,0 0 0 0 0,0-1-1 0 0,0 1 1 0 0,0 0 0 0 0,0 0 0 0 0,0 1 0 0 0,0-1 0 0 0,-1 0 0 0 0,1 0 0 0 0,0 0 0 0 0,-1 0-1 0 0,1 1 1 0 0,-1-1 0 0 0,1 0 0 0 0,-1 1 0 0 0,0-1 0 0 0,1 0 0 0 0,-1 1-11 0 0,9 9-94 0 0,-1 1 0 0 0,0 0 1 0 0,-1 0-1 0 0,-1 0 0 0 0,1 1 1 0 0,-2 0-1 0 0,0 1 0 0 0,-1-1 0 0 0,0 1 1 0 0,-1 0-1 0 0,0 0 0 0 0,-1 0 1 0 0,0 8 93 0 0,-2-20-1100 0 0,-18 8-1095 0 0,6-7 1013 0 0</inkml:trace>
  <inkml:trace contextRef="#ctx0" brushRef="#br0" timeOffset="2784.02">3393 130 2988 0 0,'4'-3'920'0'0,"-4"0"-48"0"0,0 1-147 0 0,1-3-89 0 0,-1 2-104 0 0,0 1-176 0 0,0 0-180 0 0,2-1-216 0 0,-2 1 8 0 0,0 4-360 0 0,2 1-208 0 0,-2 1-357 0 0,0-1 69 0 0,0 2 56 0 0,4 0 56 0 0</inkml:trace>
  <inkml:trace contextRef="#ctx0" brushRef="#br0" timeOffset="3033.657">3914 270 1708 0 0,'-19'12'844'0'0,"12"-9"-649"0"0,0 0-1 0 0,0 1 0 0 0,0-1 1 0 0,0 1-1 0 0,1 1 0 0 0,-1 0 1 0 0,1 0-1 0 0,0 0 1 0 0,1 0-1 0 0,-1 1 0 0 0,1 0 1 0 0,0 0-1 0 0,1 0 0 0 0,-1 1 1 0 0,1 0-1 0 0,0 0 0 0 0,1 0 1 0 0,0 0-1 0 0,0 0 1 0 0,1 1-1 0 0,-2 4-194 0 0,8-4 75 0 0,1 0 1 0 0,0 0-1 0 0,0 0 0 0 0,0-1 0 0 0,1 0 1 0 0,0 0-1 0 0,0 0 0 0 0,1-1 1 0 0,0 1-1 0 0,0-2 0 0 0,1 1 1 0 0,-1-1-1 0 0,1 0 0 0 0,0-1 0 0 0,1 0 1 0 0,-1 0-1 0 0,4 1-75 0 0,127 63 39 0 0,-139-67-119 0 0,0 1 1 0 0,1-1-1 0 0,-1 0 1 0 0,0 1 0 0 0,0-1-1 0 0,0 1 1 0 0,0-1-1 0 0,0 0 1 0 0,0 1 0 0 0,-1-1-1 0 0,1 0 1 0 0,0 1-1 0 0,-1-1 1 0 0,1 0-1 0 0,-1 0 1 0 0,1 1 0 0 0,-1-1-1 0 0,0 0 1 0 0,1 0-1 0 0,-1 0 1 0 0,0 0 0 0 0,0 0-1 0 0,0 0 1 0 0,0 0-1 0 0,0 0 1 0 0,0 0-1 0 0,0 0 1 0 0,0 0 0 0 0,0 0-1 0 0,0-1 1 0 0,0 1-1 0 0,-1-1 1 0 0,1 1 0 0 0,0-1-1 0 0,-1 1 1 0 0,1-1-1 0 0,0 0 1 0 0,-1 1 0 0 0,1-1-1 0 0,0 0 1 0 0,-1 0-1 0 0,1 0 1 0 0,0 0-1 0 0,-1 0 1 0 0,1 0 0 0 0,0-1-1 0 0,-1 1 1 0 0,1 0-1 0 0,0-1 1 0 0,-1 1 0 0 0,1-1-1 0 0,0 1 1 0 0,-1-1 79 0 0,-25 2-1152 0 0,9-1-36 0 0</inkml:trace>
  <inkml:trace contextRef="#ctx0" brushRef="#br0" timeOffset="3281.949">4021 259 1520 0 0,'-7'13'3321'0'0,"-18"14"-2665"0"0,23-24-326 0 0,-36 36 5 0 0,2 0 1 0 0,2 3-1 0 0,1 0 1 0 0,3 2-1 0 0,1 2 1 0 0,-16 37-336 0 0,9-28-4614 0 0,31-50 3524 0 0</inkml:trace>
  <inkml:trace contextRef="#ctx0" brushRef="#br0" timeOffset="3702.077">4152 487 2016 0 0,'55'-13'943'0'0,"-2"-2"0"0"0,1-3-1 0 0,-2-1 1 0 0,-1-4 0 0 0,36-20-943 0 0,-51 10 248 0 0,-36 32-207 0 0,0 1 13 0 0,-24 3 59 0 0,0 1 1 0 0,0 2 0 0 0,0 0 0 0 0,1 1-1 0 0,0 1 1 0 0,0 2 0 0 0,1 0 0 0 0,1 1-1 0 0,-1 1 1 0 0,2 1 0 0 0,0 1-1 0 0,0 1-113 0 0,13-10 30 0 0,0 0 0 0 0,0 1 0 0 0,0 0 0 0 0,0 0 0 0 0,1 0-1 0 0,0 1 1 0 0,0 0 0 0 0,1 0 0 0 0,0 1 0 0 0,0-1 0 0 0,1 1-1 0 0,0 0 1 0 0,0 0 0 0 0,1 1 0 0 0,0-1 0 0 0,-1 7-30 0 0,6-10-23 0 0,0 0 0 0 0,0 0 0 0 0,1 0-1 0 0,-1 0 1 0 0,1 0 0 0 0,0-1 0 0 0,1 1 0 0 0,-1-1 0 0 0,1 0 0 0 0,0 0 0 0 0,0 0 0 0 0,0 0 0 0 0,0-1 0 0 0,1 0 0 0 0,-1 0 0 0 0,1 0-1 0 0,0 0 1 0 0,0-1 0 0 0,0 0 0 0 0,0 0 0 0 0,0 0 0 0 0,1 0 0 0 0,-1-1 0 0 0,1 0 0 0 0,-1 0 0 0 0,1-1 0 0 0,-1 1 0 0 0,1-1-1 0 0,4-1 24 0 0,123 0-4830 0 0,-79-18 3675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2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20 508 988 0 0,'0'0'775'0'0,"-3"-23"1496"0"0,-13-6-1511 0 0,65 54 465 0 0,-28 0-1128 0 0,-2 2 1 0 0,-1 0 0 0 0,-1 1 0 0 0,-2 1 0 0 0,0 1 0 0 0,-2 0 0 0 0,-2 1 0 0 0,0 0 0 0 0,-2 0 0 0 0,-1 4-98 0 0,14 37 489 0 0,30-189 1007 0 0,-34 79-1463 0 0,1 2 1 0 0,3 0-1 0 0,0 1 1 0 0,3 1-1 0 0,0 2 0 0 0,3 0 1 0 0,0 2-1 0 0,26-21-33 0 0,-52 50-9 0 0,-1 1 0 0 0,0-1 0 0 0,1 0 0 0 0,-1 1 0 0 0,1 0 0 0 0,-1-1-1 0 0,1 1 1 0 0,-1 0 0 0 0,1 0 0 0 0,-1 0 0 0 0,1-1 0 0 0,-1 2 0 0 0,1-1 0 0 0,-1 0 0 0 0,1 0 0 0 0,-1 0 0 0 0,1 1-1 0 0,-1-1 1 0 0,0 1 0 0 0,1-1 0 0 0,-1 1 0 0 0,1 0 0 0 0,-1-1 0 0 0,0 1 0 0 0,0 0 0 0 0,1 0 0 0 0,-1 0-1 0 0,0 0 1 0 0,0 0 0 0 0,0 0 0 0 0,0 0 0 0 0,0 0 0 0 0,0 1 0 0 0,0-1 0 0 0,-1 0 0 0 0,1 0 0 0 0,0 1-1 0 0,-1-1 1 0 0,1 1 0 0 0,-1-1 0 0 0,1 0 0 0 0,-1 2 9 0 0,32 71-6 0 0,-29-66-15 0 0,111 271-941 0 0,-80-197-3854 0 0,-34-77 3597 0 0</inkml:trace>
  <inkml:trace contextRef="#ctx0" brushRef="#br0" timeOffset="698.884">813 690 1280 0 0,'12'5'3136'0'0,"28"-17"-2828"0"0,-23 6 15 0 0,119-26 372 0 0,-101 26-746 0 0,0-2 0 0 0,0-1 1 0 0,0-1-1 0 0,-1-2 0 0 0,-1-2 0 0 0,0 0 0 0 0,22-15 51 0 0,-52 27-33 0 0,1 0-1 0 0,-1 0 0 0 0,0 0 0 0 0,0 0 0 0 0,-1-1 0 0 0,1 1 0 0 0,0-1 0 0 0,-1 1 0 0 0,0-1 0 0 0,0 0 0 0 0,1 0 0 0 0,-1 0 0 0 0,-1 0 0 0 0,1 0 0 0 0,0-1 0 0 0,-1 1 0 0 0,0-1 0 0 0,0 1 0 0 0,0 0 0 0 0,0-1 0 0 0,0 0 0 0 0,-1 1 0 0 0,0-1 0 0 0,0 1 0 0 0,0-1 0 0 0,0 0 0 0 0,0 1 0 0 0,-1-1 0 0 0,0-3 34 0 0,-6-1 24 0 0,0 1 1 0 0,-1 0-1 0 0,0 0 1 0 0,0 0-1 0 0,-1 1 0 0 0,1 0 1 0 0,-1 1-1 0 0,-1 0 0 0 0,1 0 1 0 0,-1 1-1 0 0,0 1 1 0 0,0-1-1 0 0,0 1 0 0 0,0 1 1 0 0,0 0-1 0 0,-1 1 0 0 0,1-1 1 0 0,0 2-1 0 0,-1 0 1 0 0,1 0-1 0 0,-1 1 0 0 0,1 0 1 0 0,-1 1-1 0 0,1 0 0 0 0,0 0 1 0 0,0 1-1 0 0,0 1-24 0 0,2-3 3 0 0,0 1 0 0 0,1 0 1 0 0,-1 1-1 0 0,1-1 0 0 0,0 1 0 0 0,0 1 0 0 0,0-1 0 0 0,0 1 0 0 0,1 1 1 0 0,-1-1-1 0 0,1 1 0 0 0,0 0 0 0 0,0 0 0 0 0,1 1 0 0 0,-1 0 0 0 0,2 0 1 0 0,-1 0-1 0 0,0 1 0 0 0,1-1 0 0 0,0 1 0 0 0,1 0 0 0 0,-1 0 0 0 0,2 0 1 0 0,-1 1-1 0 0,1-1 0 0 0,0 1 0 0 0,0-1 0 0 0,0 5-3 0 0,2-5 38 0 0,0 1-1 0 0,0-1 0 0 0,1 1 1 0 0,0 0-1 0 0,0-1 1 0 0,1 0-1 0 0,0 1 0 0 0,0-1 1 0 0,0 0-1 0 0,1 0 1 0 0,1 0-1 0 0,-1 0 0 0 0,1-1 1 0 0,0 1-1 0 0,0-1 1 0 0,1 0-1 0 0,0 0 0 0 0,0-1 1 0 0,0 1-1 0 0,1-1 1 0 0,-1 0-1 0 0,1 0 0 0 0,1-1 1 0 0,-1 0-1 0 0,1 0 1 0 0,-1-1-1 0 0,1 1 0 0 0,0-2 1 0 0,0 1-1 0 0,1-1 1 0 0,-1 0-1 0 0,5 1-37 0 0,242 27 57 0 0,62-57-3376 0 0,-262 15 2069 0 0</inkml:trace>
  <inkml:trace contextRef="#ctx0" brushRef="#br0" timeOffset="1209.084">1935 470 1164 0 0,'-16'1'164'0'0,"-1"1"0"0"0,1 0-1 0 0,0 2 1 0 0,0 0 0 0 0,0 0 0 0 0,0 2-1 0 0,1 0 1 0 0,0 1 0 0 0,0 0-1 0 0,0 1 1 0 0,1 1 0 0 0,1 0 0 0 0,-1 1-1 0 0,2 0 1 0 0,-1 1 0 0 0,1 1 0 0 0,1 0-1 0 0,0 0 1 0 0,-8 13-164 0 0,19-22 20 0 0,0 0-1 0 0,1 0 1 0 0,-1 0 0 0 0,1 0 0 0 0,-1 0-1 0 0,1 0 1 0 0,0 0 0 0 0,0 0 0 0 0,0 0-1 0 0,1 0 1 0 0,-1-1 0 0 0,1 1-1 0 0,-1 0 1 0 0,1-1 0 0 0,0 1 0 0 0,0-1-1 0 0,0 0 1 0 0,0 0 0 0 0,0 0-1 0 0,1 0 1 0 0,-1 0 0 0 0,1 0 0 0 0,-1 0-1 0 0,1-1 1 0 0,0 1 0 0 0,0-1 0 0 0,0 0-1 0 0,-1 0 1 0 0,1 0 0 0 0,0 0-1 0 0,0 0 1 0 0,0-1 0 0 0,0 1 0 0 0,1-1-1 0 0,-1 0 1 0 0,0 0 0 0 0,0 0-1 0 0,0 0 1 0 0,0-1 0 0 0,0 1 0 0 0,0-1-1 0 0,0 0 1 0 0,0 0 0 0 0,0 0-1 0 0,1 0-19 0 0,13 0-55 0 0,0 0-1 0 0,1 0 0 0 0,-1-2 0 0 0,0 0 1 0 0,0-1-1 0 0,-1-1 0 0 0,1 0 0 0 0,-1-2 1 0 0,0 1-1 0 0,-1-2 0 0 0,1 0 0 0 0,-2-1 1 0 0,1 0-1 0 0,-1-2 0 0 0,-1 1 0 0 0,1-2 1 0 0,-2 0-1 0 0,0 0 0 0 0,0-1 0 0 0,-1 0 1 0 0,-1-1-1 0 0,0 0 0 0 0,-1-1 1 0 0,-1 0-1 0 0,0-1 0 0 0,3-9 56 0 0,-11 24 46 0 0,1-1 1 0 0,-1 1-1 0 0,0-1 0 0 0,0 1 1 0 0,0-1-1 0 0,0 0 0 0 0,0 1 0 0 0,0-1 1 0 0,0 1-1 0 0,-1-1 0 0 0,1 1 1 0 0,0-1-1 0 0,-1 1 0 0 0,1 0 1 0 0,-1-1-1 0 0,0 1 0 0 0,1-1 1 0 0,-1 1-1 0 0,0 0 0 0 0,0 0 0 0 0,0-1 1 0 0,0 1-1 0 0,0 0 0 0 0,0 0 1 0 0,0 0-1 0 0,0 0 0 0 0,-1 0 1 0 0,1 0-1 0 0,0 1 0 0 0,0-1 1 0 0,-1 0-1 0 0,1 1 0 0 0,-1-1 1 0 0,1 0-1 0 0,-1 1 0 0 0,1 0 0 0 0,-1-1 1 0 0,1 1-1 0 0,-1 0 0 0 0,1 0 1 0 0,-1 0-1 0 0,1 0 0 0 0,-1 0 1 0 0,1 0-1 0 0,-1 0 0 0 0,0 1-46 0 0,-8 12 103 0 0,0 0 0 0 0,1 0 0 0 0,1 2 0 0 0,0-1 0 0 0,1 1 0 0 0,1 0-1 0 0,0 0 1 0 0,1 0 0 0 0,0 1 0 0 0,2 0 0 0 0,0 0 0 0 0,0 0 0 0 0,2 0 0 0 0,0 1 0 0 0,0-1-1 0 0,2 0 1 0 0,0 1 0 0 0,3 10-103 0 0,-4-4 172 0 0,14 289 948 0 0,-9-101-387 0 0,-4-195-676 0 0,-2-1 1 0 0,0 0-1 0 0,-1 0 1 0 0,0 0-1 0 0,-1 0 1 0 0,-1 0-1 0 0,0-1 1 0 0,-1 1-1 0 0,-1-1 1 0 0,0 0-1 0 0,-6 8-57 0 0,10-18 22 0 0,0 0 0 0 0,0 0 0 0 0,0-1 0 0 0,-1 1-1 0 0,1-1 1 0 0,-1 0 0 0 0,0 1 0 0 0,0-1 0 0 0,-1-1-1 0 0,1 1 1 0 0,-1 0 0 0 0,1-1 0 0 0,-1 1 0 0 0,0-1 0 0 0,0 0-1 0 0,1-1 1 0 0,-2 1 0 0 0,1-1 0 0 0,0 1 0 0 0,0-1-1 0 0,0 0 1 0 0,-1-1 0 0 0,1 1 0 0 0,0-1 0 0 0,-1 0 0 0 0,1 0-1 0 0,0 0 1 0 0,-1-1 0 0 0,-3 0-22 0 0,-7-7-88 0 0,1-1 0 0 0,1-1 0 0 0,-1 0 0 0 0,2-1 0 0 0,-1 0 0 0 0,1-1 1 0 0,1 0-1 0 0,0-1 0 0 0,1-1 0 0 0,1 1 0 0 0,0-1 0 0 0,0-1 0 0 0,1 0 0 0 0,1 0 0 0 0,1 0 0 0 0,0-1 0 0 0,1 0 0 0 0,1 0 0 0 0,0 0 0 0 0,1-1 1 0 0,1 0-1 0 0,1 1 0 0 0,0-1 0 0 0,1 0 0 0 0,2-10 88 0 0,3 4-194 0 0,2 1 0 0 0,0 0 1 0 0,2 0-1 0 0,0 1 0 0 0,1 0 1 0 0,1 1-1 0 0,2 0 0 0 0,0 0 1 0 0,0 2-1 0 0,2 0 0 0 0,0 0 1 0 0,1 1-1 0 0,1 1 0 0 0,1 1 1 0 0,0 0-1 0 0,1 1 0 0 0,11-5 195 0 0,50-35-1793 0 0,-41 33 537 0 0</inkml:trace>
  <inkml:trace contextRef="#ctx0" brushRef="#br0" timeOffset="1741.589">2518 553 1612 0 0,'0'0'88'0'0,"-1"1"0"0"0,0-1 1 0 0,0 0-1 0 0,0 0 0 0 0,0 0 0 0 0,0 1 0 0 0,0-1 0 0 0,0 0 1 0 0,1 0-1 0 0,-1-1 0 0 0,0 1 0 0 0,0 0 0 0 0,0 0 0 0 0,0 0 1 0 0,0-1-1 0 0,0 1 0 0 0,1 0 0 0 0,-1-1 0 0 0,0 1 0 0 0,0 0 0 0 0,0-1 1 0 0,1 1-1 0 0,-1-1 0 0 0,0 0 0 0 0,1 1 0 0 0,-1-1 0 0 0,0 1 1 0 0,1-1-1 0 0,-1 0 0 0 0,1 0 0 0 0,-1 1 0 0 0,1-1 0 0 0,-1 0 1 0 0,1 0-1 0 0,0 0 0 0 0,-1 1 0 0 0,1-1 0 0 0,0 0 0 0 0,0 0 0 0 0,-1 0 1 0 0,1 0-1 0 0,0 0 0 0 0,0 0 0 0 0,0 0 0 0 0,0 1 0 0 0,0-1 1 0 0,0 0-1 0 0,1 0 0 0 0,-1 0 0 0 0,0 0 0 0 0,0 0 0 0 0,1 0 1 0 0,-1 1-1 0 0,0-1 0 0 0,1 0 0 0 0,-1 0 0 0 0,1 0 0 0 0,-1 1 1 0 0,1-1-1 0 0,-1 0 0 0 0,1 1 0 0 0,0-1-88 0 0,-23 8 122 0 0,0 2 0 0 0,1 0 0 0 0,0 1-1 0 0,1 1 1 0 0,0 1 0 0 0,1 1 0 0 0,0 1 0 0 0,1 0 0 0 0,1 2 0 0 0,-5 5-122 0 0,15-15 34 0 0,1-1 0 0 0,0 1 0 0 0,1 0 0 0 0,-1 0 0 0 0,1 1 1 0 0,0 0-1 0 0,1 0 0 0 0,0 0 0 0 0,0 0 0 0 0,0 0 0 0 0,1 1 0 0 0,0 0 1 0 0,0 0-1 0 0,1 0 0 0 0,0 0-34 0 0,5-5 3 0 0,0 0-1 0 0,-1 0 1 0 0,1 0 0 0 0,0 0 0 0 0,1-1 0 0 0,-1 1-1 0 0,0-1 1 0 0,1 0 0 0 0,-1 0 0 0 0,1 0-1 0 0,0-1 1 0 0,0 1 0 0 0,-1-1 0 0 0,1 0 0 0 0,0 0-1 0 0,0 0 1 0 0,0-1 0 0 0,0 1 0 0 0,0-1-1 0 0,1 0 1 0 0,-1 0 0 0 0,0 0 0 0 0,0-1-3 0 0,9 1-55 0 0,0 0 0 0 0,1-1 1 0 0,-1 0-1 0 0,0-1 0 0 0,0-1 0 0 0,-1 0 0 0 0,1-1 1 0 0,0 0-1 0 0,-1-1 0 0 0,0-1 0 0 0,0 0 1 0 0,-1 0-1 0 0,0-1 0 0 0,0 0 0 0 0,0-1 1 0 0,-1-1-1 0 0,0 1 0 0 0,-1-2 0 0 0,1 1 0 0 0,-2-1 1 0 0,0 0-1 0 0,0-1 0 0 0,-1 0 0 0 0,0 0 1 0 0,-1-1-1 0 0,0 0 0 0 0,-1 0 0 0 0,1-3 55 0 0,-6 15 6 0 0,-1-1 0 0 0,1 1 0 0 0,0-1 0 0 0,-1 1 0 0 0,1-1 0 0 0,-1 1-1 0 0,1 0 1 0 0,0-1 0 0 0,-1 1 0 0 0,1 0 0 0 0,-1-1 0 0 0,1 1 0 0 0,-1 0-1 0 0,1 0 1 0 0,-1-1 0 0 0,1 1 0 0 0,-1 0 0 0 0,0 0 0 0 0,1 0 0 0 0,-1 0 0 0 0,1 0-1 0 0,-1 0 1 0 0,1 0 0 0 0,-1 0 0 0 0,1 0 0 0 0,-1 0 0 0 0,0 0 0 0 0,1 0-1 0 0,-1 0 1 0 0,1 0 0 0 0,-1 0 0 0 0,1 1 0 0 0,-1-1 0 0 0,1 0 0 0 0,-1 0-1 0 0,1 1 1 0 0,-1-1 0 0 0,1 0 0 0 0,-1 1 0 0 0,1-1 0 0 0,-1 1 0 0 0,1-1 0 0 0,0 0-1 0 0,-1 1 1 0 0,1-1 0 0 0,0 1 0 0 0,-1-1 0 0 0,1 1 0 0 0,0-1 0 0 0,0 1-1 0 0,-1-1 1 0 0,1 1 0 0 0,0-1 0 0 0,0 1 0 0 0,0-1 0 0 0,0 1 0 0 0,0 0 0 0 0,0-1-1 0 0,0 1 1 0 0,0-1 0 0 0,0 1 0 0 0,0-1 0 0 0,0 1 0 0 0,0 0-6 0 0,-3 4 5 0 0,0 0-1 0 0,1 1 1 0 0,0-1 0 0 0,0 1 0 0 0,0 0 0 0 0,0 0 0 0 0,1 0 0 0 0,0 0 0 0 0,0 0 0 0 0,1 0 0 0 0,0 0-1 0 0,0 0 1 0 0,0 0 0 0 0,1 0 0 0 0,0 0 0 0 0,0 0 0 0 0,0 0 0 0 0,1 0 0 0 0,0 0 0 0 0,0-1-1 0 0,0 1 1 0 0,1-1 0 0 0,0 1 0 0 0,0-1 0 0 0,0 0 0 0 0,1 0 0 0 0,-1 0 0 0 0,1-1 0 0 0,1 1 0 0 0,-1-1-1 0 0,0 0 1 0 0,3 2-5 0 0,5 2-110 0 0,0-1-1 0 0,0 0 0 0 0,0-1 0 0 0,0 0 0 0 0,1 0 1 0 0,0-2-1 0 0,0 1 0 0 0,1-2 0 0 0,-1 0 1 0 0,1 0-1 0 0,0-1 0 0 0,0-1 0 0 0,10 0 111 0 0,-16-1-255 0 0,0 0 0 0 0,0-1 0 0 0,0 0 0 0 0,0 0 0 0 0,0-1-1 0 0,0 0 1 0 0,0 0 0 0 0,-1 0 0 0 0,1-1 0 0 0,-1-1 0 0 0,0 1 0 0 0,1-1 0 0 0,-2 0-1 0 0,1-1 1 0 0,5-4 255 0 0,10-10-1232 0 0</inkml:trace>
  <inkml:trace contextRef="#ctx0" brushRef="#br0" timeOffset="2006.195">3096 78 1600 0 0,'-7'-70'4949'0'0,"7"68"-4621"0"0,0 2-10 0 0,-11-6 258 0 0,2 30-485 0 0,2 0 1 0 0,0 0 0 0 0,1 1 0 0 0,1-1 0 0 0,2 1-1 0 0,0 0 1 0 0,2 1 0 0 0,1-1 0 0 0,0 0 0 0 0,3 8-92 0 0,-2 28 106 0 0,33 144 156 0 0,-18-136-349 0 0,2 7-649 0 0,-13-25-2826 0 0,-8-41 2414 0 0,-12 1-56 0 0</inkml:trace>
  <inkml:trace contextRef="#ctx0" brushRef="#br0" timeOffset="2332.809">2826 533 1884 0 0,'16'-6'5466'0'0,"118"-23"-4764"0"0,-116 25-644 0 0,0 1 0 0 0,0 0-1 0 0,0 1 1 0 0,0 1 0 0 0,1 1 0 0 0,-1 0-1 0 0,0 2 1 0 0,0 0 0 0 0,0 1 0 0 0,0 1-1 0 0,-1 0 1 0 0,1 1 0 0 0,-1 1-1 0 0,0 1 1 0 0,-1 1 0 0 0,1 0 0 0 0,-1 1-1 0 0,-1 0 1 0 0,0 1 0 0 0,0 1 0 0 0,-1 1-1 0 0,-1 0 1 0 0,2 3-58 0 0,-10-8-386 0 0,24 34 974 0 0,-20-14-6786 0 0,-9-27 4878 0 0</inkml:trace>
  <inkml:trace contextRef="#ctx0" brushRef="#br0" timeOffset="2565.407">3372 300 904 0 0,'-4'-7'1404'0'0,"2"0"-264"0"0,1 1-148 0 0,-5 1-156 0 0,5-2-83 0 0,-1 2-53 0 0,-2-2-140 0 0,2 4-156 0 0,-1-4-136 0 0,1 4-220 0 0,-1-2-124 0 0,3 2 12 0 0,0 3-660 0 0,0 0-548 0 0,0 0 95 0 0,0 0 65 0 0,14-15-148 0 0</inkml:trace>
  <inkml:trace contextRef="#ctx0" brushRef="#br0" timeOffset="3538.916">3542 375 1280 0 0,'13'22'2086'0'0,"-10"-19"1165"0"0,5 4 88 0 0,-9 30-3311 0 0,2 1-1 0 0,2 0 0 0 0,1-1 1 0 0,2 0-1 0 0,1 0 0 0 0,2 0 1 0 0,2-1-1 0 0,1-1 0 0 0,2 0 1 0 0,15 27-28 0 0,-28-61-7 0 0,0 0 1 0 0,-1-1-1 0 0,1 1 1 0 0,0 0 0 0 0,0-1-1 0 0,0 1 1 0 0,-1-1 0 0 0,1 1-1 0 0,0-1 1 0 0,0 0-1 0 0,0 1 1 0 0,0-1 0 0 0,0 0-1 0 0,0 0 1 0 0,0 1-1 0 0,0-1 1 0 0,0 0 0 0 0,0 0-1 0 0,0 0 1 0 0,0 0-1 0 0,0 0 1 0 0,0 0 0 0 0,0-1-1 0 0,0 1 1 0 0,0 0 0 0 0,0 0-1 0 0,-1-1 1 0 0,1 1-1 0 0,0-1 1 0 0,0 1 0 0 0,0-1-1 0 0,0 1 1 0 0,0-1-1 0 0,-1 1 1 0 0,1-1 0 0 0,0 0-1 0 0,0 1 1 0 0,-1-1 0 0 0,1 0-1 0 0,-1 0 1 0 0,1 1-1 0 0,0-1 1 0 0,-1 0 0 0 0,0 0-1 0 0,1 0 1 0 0,-1 0-1 0 0,1 0 1 0 0,-1 0 0 0 0,0 0-1 0 0,0 1 1 0 0,1-1 0 0 0,-1-1 5 0 0,28-53-378 0 0,66-210 129 0 0,-94 264 254 0 0,0 0 0 0 0,0 1 0 0 0,0-1 0 0 0,0 1 0 0 0,1-1 0 0 0,-1 0 0 0 0,0 1 0 0 0,0-1 0 0 0,0 1 0 0 0,0-1 0 0 0,1 0 0 0 0,-1 1 0 0 0,0-1 0 0 0,0 1 0 0 0,1-1 0 0 0,-1 1 0 0 0,1-1 0 0 0,-1 1 0 0 0,0 0 0 0 0,1-1 1 0 0,-1 1-1 0 0,1-1 0 0 0,-1 1 0 0 0,1 0 0 0 0,-1-1 0 0 0,1 1 0 0 0,-1 0 0 0 0,1-1 0 0 0,0 1 0 0 0,-1 0 0 0 0,1 0 0 0 0,-1 0 0 0 0,1 0 0 0 0,-1 0 0 0 0,1-1 0 0 0,0 1 0 0 0,-1 0 0 0 0,1 0 0 0 0,-1 0 0 0 0,1 1 1 0 0,0-1-1 0 0,-1 0 0 0 0,1 0 0 0 0,-1 0 0 0 0,1 0 0 0 0,0 1 0 0 0,-1-1 0 0 0,1 0 0 0 0,-1 0 0 0 0,1 1 0 0 0,-1-1 0 0 0,1 0 0 0 0,-1 1 0 0 0,1-1 0 0 0,-1 1 0 0 0,1-1 0 0 0,-1 0 0 0 0,0 1 0 0 0,1-1 0 0 0,-1 1 0 0 0,0 0-3 0 0,34 42-53 0 0,-19-23 90 0 0,-6-9-36 0 0,0 0 0 0 0,1-1 0 0 0,0 0 0 0 0,0-1 0 0 0,1 0 0 0 0,0 0 0 0 0,1-2 0 0 0,0 1 0 0 0,0-1 0 0 0,1-1 1 0 0,-1 0-1 0 0,1-1 0 0 0,1-1 0 0 0,-1 0 0 0 0,1 0 0 0 0,-1-1 0 0 0,1-1 0 0 0,0 0 0 0 0,0-1 0 0 0,0-1 0 0 0,0 0 0 0 0,0-1 0 0 0,7-1-2 0 0,-13 1-45 0 0,0 0 1 0 0,-1-1-1 0 0,1 1 0 0 0,-1-1 0 0 0,1-1 0 0 0,-1 0 1 0 0,0 0-1 0 0,0 0 0 0 0,0-1 0 0 0,0 0 0 0 0,-1 0 1 0 0,1 0-1 0 0,-1-1 0 0 0,0 0 0 0 0,-1 0 0 0 0,1-1 1 0 0,-1 0-1 0 0,0 0 0 0 0,0 0 0 0 0,-1 0 0 0 0,0-1 1 0 0,0 0-1 0 0,0 0 0 0 0,-1 0 0 0 0,0 0 0 0 0,-1 0 1 0 0,1-1-1 0 0,-1 1 0 0 0,-1-1 0 0 0,1 0 0 0 0,-1-3 45 0 0,0 6 2 0 0,-1-1 0 0 0,1 1-1 0 0,-1 0 1 0 0,0-1-1 0 0,-1 1 1 0 0,1 0-1 0 0,-1-1 1 0 0,0 1 0 0 0,-1 0-1 0 0,1 0 1 0 0,-1 0-1 0 0,0 0 1 0 0,0 0 0 0 0,0 0-1 0 0,-1 0 1 0 0,0 1-1 0 0,0-1 1 0 0,0 1-1 0 0,0 0 1 0 0,-1 0 0 0 0,1 0-1 0 0,-1 0 1 0 0,0 1-1 0 0,-1-1 1 0 0,1 1-1 0 0,0 0 1 0 0,-1 0 0 0 0,0 1-1 0 0,1 0 1 0 0,-2-1-2 0 0,0 2 44 0 0,-1 0 0 0 0,1 1 0 0 0,-1-1 0 0 0,1 1 0 0 0,-1 0 0 0 0,1 1 0 0 0,-1 0 0 0 0,1 0 0 0 0,0 0 0 0 0,-1 1 0 0 0,1 0 0 0 0,0 0 0 0 0,0 0 0 0 0,0 1 0 0 0,0 0 0 0 0,1 0 0 0 0,-1 0 0 0 0,1 1 0 0 0,-1 0 0 0 0,1 0 0 0 0,1 1 0 0 0,-1-1 0 0 0,0 1 0 0 0,1 0 0 0 0,0 0 0 0 0,0 0 0 0 0,1 1 0 0 0,0-1 0 0 0,0 1 0 0 0,0 0 0 0 0,0 0 0 0 0,1 0 0 0 0,0 0 0 0 0,0 1 0 0 0,1-1 0 0 0,-1 0 0 0 0,2 1 0 0 0,-1-1 0 0 0,1 1 0 0 0,0-1 0 0 0,0 1 0 0 0,0-1 0 0 0,1 1 0 0 0,1 3-44 0 0,-1 3 4 0 0,1 0 0 0 0,0 0 1 0 0,0-1-1 0 0,2 1 0 0 0,-1-1 1 0 0,2 0-1 0 0,-1 0 0 0 0,2 0 0 0 0,0-1 1 0 0,0 1-1 0 0,1-1 0 0 0,0-1 1 0 0,1 1-1 0 0,0-1 0 0 0,1-1 0 0 0,0 0 1 0 0,0 0-1 0 0,1 0 0 0 0,0-1 0 0 0,1-1 1 0 0,0 0-1 0 0,0 0 0 0 0,0-1 1 0 0,1-1-1 0 0,0 0 0 0 0,0 0 0 0 0,0-1 1 0 0,1-1-1 0 0,4 1-4 0 0,-10-3-344 0 0,0 0-1 0 0,-1-1 1 0 0,1 0 0 0 0,0 0 0 0 0,-1-1-1 0 0,1 0 1 0 0,0 0 0 0 0,-1 0 0 0 0,1-1-1 0 0,-1 0 1 0 0,1 0 0 0 0,-1-1-1 0 0,0 1 1 0 0,0-1 0 0 0,0-1 0 0 0,-1 1-1 0 0,1-1 1 0 0,-1 0 0 0 0,0-1 0 0 0,2 0 344 0 0,12-13-1194 0 0</inkml:trace>
  <inkml:trace contextRef="#ctx0" brushRef="#br0" timeOffset="3787.068">4659 443 3120 0 0,'26'-10'6424'0'0,"-22"8"-12807"0"0,-7-1 5234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3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1112 0 0,'0'0'708'0'0,"0"0"-65"0"0,3 4-86 0 0,4 0-416 0 0,1 0 0 0 0,-1 0 0 0 0,1-1 0 0 0,0 0 0 0 0,0-1 0 0 0,0 1 0 0 0,0-2 0 0 0,0 1 0 0 0,0-1 0 0 0,0 0 0 0 0,1-1 0 0 0,-1 0 0 0 0,0 0 0 0 0,0-1 0 0 0,1 0 0 0 0,6-2-141 0 0,26 1 317 0 0,472 2 841 0 0,-377 16-2734 0 0,-117-10-754 0 0,-17-5 1149 0 0</inkml:trace>
  <inkml:trace contextRef="#ctx0" brushRef="#br0" timeOffset="264.158">153 542 1592 0 0,'34'10'4369'0'0,"198"-24"-2090"0"0,-121 3-2213 0 0,-87 10-675 0 0,0 0-1 0 0,0-2 1 0 0,0 0-1 0 0,-1-2 1 0 0,1-1-1 0 0,-1 0 0 0 0,0-2 1 0 0,-1-1-1 0 0,7-3 610 0 0,-6-6-1196 0 0</inkml:trace>
  <inkml:trace contextRef="#ctx0" brushRef="#br0" timeOffset="822.313">740 0 1316 0 0,'3'15'5494'0'0,"69"56"-4545"0"0,-70-70-819 0 0,11 9-17 0 0,0-1 0 0 0,-1 2 0 0 0,0 0 0 0 0,0 0-1 0 0,-1 1 1 0 0,0 1 0 0 0,-1 0 0 0 0,-1 0 0 0 0,0 1-1 0 0,-1 0 1 0 0,-1 0 0 0 0,0 1 0 0 0,0 0-1 0 0,-2 0 1 0 0,0 1 0 0 0,0-1 0 0 0,-2 1 0 0 0,0 0-1 0 0,-1 1 1 0 0,0-1 0 0 0,-2 0 0 0 0,0 0 0 0 0,-1 5-113 0 0,-9 7 17 0 0,-2-2 0 0 0,-2 0 0 0 0,0 0 1 0 0,-2-1-1 0 0,0-1 0 0 0,-2 0 0 0 0,0-1 1 0 0,-2-2-1 0 0,0 0 0 0 0,-2 0 1 0 0,0-2-1 0 0,-1-1 0 0 0,-1-1 0 0 0,0-1 1 0 0,-2-1-1 0 0,0-1 0 0 0,0-1 0 0 0,-9 1-17 0 0,34-12-130 0 0,0-1 0 0 0,0 0 0 0 0,-1 0 0 0 0,1 0 0 0 0,0 0 0 0 0,-1 0 0 0 0,1-1-1 0 0,-1 1 1 0 0,1 0 0 0 0,-1-1 0 0 0,0 1 0 0 0,1-1 0 0 0,-1 1 0 0 0,1-1 0 0 0,-1 0 0 0 0,0 1-1 0 0,0-1 1 0 0,1 0 0 0 0,-1 0 0 0 0,0-1 0 0 0,1 1 0 0 0,-1 0 0 0 0,0 0 0 0 0,1-1 0 0 0,-1 1-1 0 0,1-1 1 0 0,-1 1 0 0 0,1-1 0 0 0,-1 0 0 0 0,1 0 0 0 0,-1 0 0 0 0,1 0 0 0 0,-1 0 0 0 0,1 0-1 0 0,0 0 1 0 0,0 0 0 0 0,-1 0 0 0 0,1 0 0 0 0,0-1 0 0 0,0 1 0 0 0,0 0 0 0 0,1-1 0 0 0,-1 1-1 0 0,0-1 1 0 0,0 1 0 0 0,1-1 0 0 0,-1 0 0 0 0,1 1 0 0 0,-1-1 0 0 0,1 0 0 0 0,0 1 0 0 0,0-1-1 0 0,0 0 1 0 0,0 1 0 0 0,0-1 0 0 0,0 0 0 0 0,0 1 0 0 0,0-1 0 0 0,1 0 0 0 0,-1 0 130 0 0,11-18-1264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3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32 2056 0 0,'-21'8'276'0'0,"0"1"1"0"0,0 1-1 0 0,1 1 0 0 0,1 0 0 0 0,0 2 1 0 0,0 0-1 0 0,2 1 0 0 0,-1 1 0 0 0,2 1 0 0 0,0 0 1 0 0,1 1-1 0 0,1 1 0 0 0,0 0 0 0 0,1 1 0 0 0,1 1 1 0 0,1 0-1 0 0,1 0 0 0 0,1 1 0 0 0,0 0 1 0 0,2 0-1 0 0,0 1 0 0 0,2 0 0 0 0,0 1 0 0 0,0 13-276 0 0,6-28 7 0 0,0 1 0 0 0,0-1 1 0 0,1 0-1 0 0,0 1 0 0 0,1-1 0 0 0,0 0 0 0 0,0 0 0 0 0,1-1 0 0 0,-1 1 0 0 0,2-1 0 0 0,-1 0 0 0 0,1 0 0 0 0,0 0 0 0 0,1 0 0 0 0,-1-1 0 0 0,1 0 0 0 0,1 0 0 0 0,-1-1 0 0 0,1 0 0 0 0,0 0 0 0 0,0 0 0 0 0,0-1 0 0 0,1 0 0 0 0,0 0 0 0 0,-1-1 0 0 0,8 2-7 0 0,131 27-3496 0 0,-84-35 1150 0 0,3-13 1188 0 0</inkml:trace>
  <inkml:trace contextRef="#ctx0" brushRef="#br0" timeOffset="279.837">899 208 1048 0 0,'-20'24'396'0'0,"1"0"1"0"0,1 1-1 0 0,1 1 0 0 0,1 1 0 0 0,1 0 0 0 0,2 1 1 0 0,1 0-1 0 0,1 1 0 0 0,1 0 0 0 0,2 1 1 0 0,0 7-397 0 0,-15 39 468 0 0,-16 8-779 0 0,-5-42-2663 0 0,23-33 1776 0 0</inkml:trace>
  <inkml:trace contextRef="#ctx0" brushRef="#br0" timeOffset="531.61">481 318 2240 0 0,'23'-5'6969'0'0,"23"48"-6916"0"0,-28-24 541 0 0,165 133 77 0 0,-54-61-6931 0 0,-123-87 4999 0 0,0-3 87 0 0</inkml:trace>
  <inkml:trace contextRef="#ctx0" brushRef="#br0" timeOffset="750.038">1224 533 1508 0 0,'4'15'283'0'0,"-1"-1"-1"0"0,-1 0 0 0 0,0 1 1 0 0,-1 0-1 0 0,-1-1 1 0 0,0 1-1 0 0,-1 0 0 0 0,0-1 1 0 0,-2 1-1 0 0,1-1 0 0 0,-2 0 1 0 0,0 0-1 0 0,0 0 1 0 0,-2 0-1 0 0,1-1 0 0 0,-2 1 1 0 0,0-2-1 0 0,-5 8-282 0 0,8-13-95 0 0,-1-1 1 0 0,0 0-1 0 0,0 0 0 0 0,0 0 0 0 0,-1-1 0 0 0,0 1 0 0 0,0-1 0 0 0,0-1 0 0 0,-1 1 1 0 0,1-1-1 0 0,-1 0 0 0 0,0-1 0 0 0,-1 0 0 0 0,-5 3 95 0 0,-10-23-2653 0 0,12 2 1391 0 0</inkml:trace>
  <inkml:trace contextRef="#ctx0" brushRef="#br0" timeOffset="983.736">1423 218 1648 0 0,'40'51'3636'0'0,"-28"-36"-3397"0"0,1-1-1 0 0,1 0 1 0 0,0-1 0 0 0,0 0 0 0 0,2-1-1 0 0,0-1 1 0 0,0-1 0 0 0,15 8-239 0 0,86 18-2596 0 0,-89-38 414 0 0,-10-9 1054 0 0</inkml:trace>
  <inkml:trace contextRef="#ctx0" brushRef="#br0" timeOffset="1220.407">1939 182 1228 0 0,'-47'40'4290'0'0,"29"-13"-3861"0"0,0 1-1 0 0,2 1 1 0 0,0 0 0 0 0,3 1 0 0 0,0 0 0 0 0,2 1 0 0 0,1 1-1 0 0,2-1 1 0 0,-4 26-429 0 0,-23 74-399 0 0,-26-38-4912 0 0,49-90 4128 0 0</inkml:trace>
  <inkml:trace contextRef="#ctx0" brushRef="#br0" timeOffset="1486.086">2161 0 1972 0 0,'14'7'251'0'0,"0"1"0"0"0,0 0-1 0 0,-1 1 1 0 0,0 0 0 0 0,-1 1 0 0 0,0 1 0 0 0,0 0-1 0 0,-1 0 1 0 0,-1 1 0 0 0,0 0 0 0 0,0 1-1 0 0,-2 0 1 0 0,1 1 0 0 0,-2 0 0 0 0,0 0-1 0 0,0 1 1 0 0,-2-1 0 0 0,1 1 0 0 0,-2 1 0 0 0,0-1-1 0 0,-1 1 1 0 0,-1-1 0 0 0,0 1 0 0 0,-1 0-1 0 0,0 0 1 0 0,-2 5-251 0 0,-4 0 47 0 0,-1 1-1 0 0,-1-2 1 0 0,-1 1-1 0 0,-1-1 0 0 0,0 0 1 0 0,-2-1-1 0 0,0 0 1 0 0,-1 0-1 0 0,-1-2 1 0 0,-1 1-1 0 0,0-2 1 0 0,-2 0-1 0 0,1 0 1 0 0,-2-2-1 0 0,0 0 1 0 0,-1-1-1 0 0,0 0 1 0 0,-1-2-1 0 0,0 0 1 0 0,-16 6-47 0 0,14-4-501 0 0,1 0 0 0 0,-1-1 0 0 0,-1-1 1 0 0,0-1-1 0 0,-1-1 0 0 0,1-2 1 0 0,-2 0-1 0 0,1-1 0 0 0,-1-1 0 0 0,0-1 1 0 0,-9-1 500 0 0,4-6-1093 0 0,-17-12 28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3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86 1048 0 0,'116'21'1968'0'0,"-112"-22"-2013"0"0,-2 2 90 0 0,-1 0 1 0 0,1-1 0 0 0,-1 1 0 0 0,1-1 0 0 0,-1 1-1 0 0,1-1 1 0 0,0 0 0 0 0,-1 0 0 0 0,1 1-1 0 0,-1-1 1 0 0,1 0 0 0 0,0-1 0 0 0,-1 1 0 0 0,1 0-1 0 0,0 0 1 0 0,-1-1 0 0 0,1 1 0 0 0,-1-1-1 0 0,1 1 1 0 0,-1-1 0 0 0,1 0 0 0 0,-1 1-1 0 0,1-1 1 0 0,-1 0 0 0 0,0 0 0 0 0,1 0 0 0 0,-1 0-1 0 0,0 0 1 0 0,0 0 0 0 0,0-1 0 0 0,0 1-1 0 0,0 0 1 0 0,0-1 0 0 0,0 1 0 0 0,0 0 0 0 0,-1-1-1 0 0,1 1 1 0 0,0-1 0 0 0,-1 1 0 0 0,1-1-1 0 0,-1 0 1 0 0,0 1 0 0 0,1-1 0 0 0,-1 1-1 0 0,0-1 1 0 0,0 0 0 0 0,0 1 0 0 0,0-1 0 0 0,0 0-1 0 0,-1 1 1 0 0,1-1 0 0 0,0 1 0 0 0,-1-1-1 0 0,1 1 1 0 0,-1-1 0 0 0,1 1 0 0 0,-1-1-1 0 0,0 1 1 0 0,0-1 0 0 0,0 1 0 0 0,0 0 0 0 0,0-1-1 0 0,0 1 1 0 0,0 0 0 0 0,0-1-46 0 0,-13-5 23 0 0,0 1 0 0 0,0 0 1 0 0,0 0-1 0 0,0 1 0 0 0,-1 1 1 0 0,0 1-1 0 0,0 0 0 0 0,0 1 1 0 0,0 0-1 0 0,0 1 0 0 0,0 1 0 0 0,-1 1 1 0 0,-4 0-24 0 0,15-1 10 0 0,-28 4 60 0 0,0 0 1 0 0,1 2 0 0 0,0 2 0 0 0,0 1 0 0 0,0 1 0 0 0,2 2 0 0 0,-1 1-1 0 0,1 1 1 0 0,1 2 0 0 0,1 0 0 0 0,-12 11-71 0 0,34-24 23 0 0,0 1 1 0 0,-1 0-1 0 0,1 0 0 0 0,1 0 0 0 0,-1 1 1 0 0,1 0-1 0 0,0 0 0 0 0,0 0 0 0 0,0 1 1 0 0,0 0-1 0 0,1 0 0 0 0,0 0 1 0 0,1 0-1 0 0,-1 1 0 0 0,1-1 0 0 0,0 1 1 0 0,1 0-1 0 0,0 0 0 0 0,0 0 1 0 0,0 0-1 0 0,1 0 0 0 0,0 0 0 0 0,0 0 1 0 0,1 1-1 0 0,0-1 0 0 0,0 0 0 0 0,1 1 1 0 0,0-1-1 0 0,0 0 0 0 0,1 0 1 0 0,0 0-1 0 0,0 0 0 0 0,0 0 0 0 0,1 0 1 0 0,2 4-24 0 0,6-2 16 0 0,0 0 1 0 0,0-1-1 0 0,1 0 1 0 0,0 0-1 0 0,1-1 1 0 0,-1-1-1 0 0,1 0 0 0 0,0-1 1 0 0,1 0-1 0 0,-1-1 1 0 0,1-1-1 0 0,0 0 1 0 0,0-1-1 0 0,0 0 1 0 0,0-1-1 0 0,10-1-16 0 0,-6 2-57 0 0,24 2-795 0 0,0-2-1 0 0,0-1 1 0 0,0-3 0 0 0,0-1 0 0 0,0-3 0 0 0,35-8 852 0 0,-33 2-1442 0 0</inkml:trace>
  <inkml:trace contextRef="#ctx0" brushRef="#br0" timeOffset="402.833">1055 207 1044 0 0,'-19'-2'184'0'0,"1"0"1"0"0,0 1-1 0 0,0 1 0 0 0,0 1 0 0 0,0 0 1 0 0,-1 2-1 0 0,1 0 0 0 0,1 0 0 0 0,-1 2 0 0 0,1 0 1 0 0,-1 1-1 0 0,2 1 0 0 0,-1 1 0 0 0,1 0 1 0 0,0 1-1 0 0,0 1 0 0 0,1 0 0 0 0,-4 5-184 0 0,16-13 47 0 0,0 0-1 0 0,-1 0 1 0 0,1 0-1 0 0,0 1 1 0 0,0-1-1 0 0,1 1 1 0 0,-1-1-1 0 0,1 1 0 0 0,-1 0 1 0 0,1 0-1 0 0,0 0 1 0 0,0 1-1 0 0,0-1 1 0 0,0 0-1 0 0,1 1 1 0 0,-1-1-1 0 0,1 1 1 0 0,0-1-1 0 0,0 1 0 0 0,0 0 1 0 0,1 0-1 0 0,-1-1 1 0 0,1 1-1 0 0,0 0 1 0 0,0 0-1 0 0,0 0 1 0 0,1-1-1 0 0,-1 1 1 0 0,1 0-1 0 0,0 0 0 0 0,0-1 1 0 0,0 1-1 0 0,0-1 1 0 0,1 1-1 0 0,0-1 1 0 0,-1 1-1 0 0,1-1 1 0 0,0 0-1 0 0,1 0 1 0 0,-1 0-1 0 0,1 0 0 0 0,-1 0 1 0 0,1-1-1 0 0,0 1 1 0 0,0-1-1 0 0,0 0 1 0 0,0 1-1 0 0,0-1 1 0 0,0-1-1 0 0,1 1 0 0 0,-1 0 1 0 0,1-1-1 0 0,-1 0 1 0 0,1 0-1 0 0,1 1-46 0 0,9 0 35 0 0,-1 1 1 0 0,1-2-1 0 0,-1 0 0 0 0,1 0 0 0 0,0-1 0 0 0,-1-1 0 0 0,1 0 0 0 0,-1-1 1 0 0,1-1-1 0 0,-1 0 0 0 0,0 0 0 0 0,0-1 0 0 0,0-1 0 0 0,8-4-35 0 0,-14 6-95 0 0,1 1 0 0 0,-1-1 0 0 0,0 0-1 0 0,0 0 1 0 0,0-1 0 0 0,0 0 0 0 0,0 0 0 0 0,-1 0-1 0 0,0-1 1 0 0,0 0 0 0 0,0-1 0 0 0,0 1 0 0 0,-1-1-1 0 0,0 0 1 0 0,0 0 0 0 0,-1-1 0 0 0,0 1-1 0 0,0-1 1 0 0,0 0 0 0 0,-1 0 0 0 0,0 0 0 0 0,0-1-1 0 0,-1 1 1 0 0,0-1 0 0 0,0 0 0 0 0,-1 1-1 0 0,0-4 96 0 0,1-3-124 0 0,-2 2 56 0 0</inkml:trace>
  <inkml:trace contextRef="#ctx0" brushRef="#br0" timeOffset="683.757">1092 192 4520 0 0,'2'-48'1181'0'0,"2"48"-1163"0"0,1 1 1 0 0,0 0 0 0 0,-1 0-1 0 0,1 1 1 0 0,-1-1 0 0 0,1 1 0 0 0,-1 0-1 0 0,1 0 1 0 0,-1 1 0 0 0,0-1-1 0 0,0 1 1 0 0,0 0 0 0 0,-1 0 0 0 0,1 0-1 0 0,-1 0 1 0 0,0 1 0 0 0,1-1 0 0 0,-1 1-1 0 0,-1 0 1 0 0,1 0 0 0 0,-1 0-1 0 0,1 0 1 0 0,-1 1 0 0 0,0 0-19 0 0,147 261 1069 0 0,-147-262-972 0 0,26 5 1881 0 0,-2-28-1827 0 0,0-1-1 0 0,-1-2 0 0 0,0 0 1 0 0,-2-2-1 0 0,-1 0 0 0 0,-1-2 1 0 0,-2 0-1 0 0,0-1 0 0 0,12-25-150 0 0,-21 36 1 0 0,71-148-1621 0 0,-100 126-3850 0 0,14 35 4304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2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1 860 0 0,'-27'51'4274'0'0,"-159"171"-102"0"0,185-220-4141 0 0,0 0-1 0 0,0 1 1 0 0,1-1-1 0 0,-1 1 0 0 0,0-1 1 0 0,1 0-1 0 0,0 1 1 0 0,0-1-1 0 0,0 1 1 0 0,0-1-1 0 0,0 1 1 0 0,0-1-1 0 0,0 1 1 0 0,1-1-1 0 0,-1 1 0 0 0,1-1 1 0 0,0 0-1 0 0,0 1 1 0 0,0-1-1 0 0,0 0 1 0 0,0 1-1 0 0,0-1 1 0 0,1 0-1 0 0,-1 0 0 0 0,1 0 1 0 0,-1 0-1 0 0,1-1 1 0 0,0 1-1 0 0,0 0 1 0 0,-1-1-1 0 0,1 1 1 0 0,1-1-1 0 0,-1 1 1 0 0,0-1-1 0 0,0 0 0 0 0,0 0 1 0 0,1 0-1 0 0,-1 0 1 0 0,0-1-1 0 0,1 1 1 0 0,1 0-31 0 0,114 27-505 0 0,-103-25 350 0 0,152 18-5638 0 0,-158-21 5043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54 1964 0 0,'-2'-53'7181'0'0,"25"83"-10750"0"0,-6 0 969 0 0,-7-12 1348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45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569 137 1720 0 0,'-3'-8'123'0'0,"0"0"-1"0"0,0 1 1 0 0,-1-1 0 0 0,0 0-1 0 0,0 1 1 0 0,-1 0 0 0 0,0 0-1 0 0,-1 0 1 0 0,1 1-1 0 0,-1 0 1 0 0,0 0 0 0 0,-1 0-1 0 0,0 1 1 0 0,0 0-1 0 0,0 0 1 0 0,0 1 0 0 0,0-1-1 0 0,-1 2 1 0 0,0-1 0 0 0,0 1-1 0 0,0 0 1 0 0,0 1-1 0 0,-1 0 1 0 0,1 0 0 0 0,-1 1-1 0 0,1 0 1 0 0,-1 1 0 0 0,1-1-1 0 0,-1 2 1 0 0,1-1-1 0 0,-1 1 1 0 0,1 0 0 0 0,-1 1-1 0 0,1 0 1 0 0,0 1 0 0 0,-2 0-123 0 0,-6 0 100 0 0,-1 1 1 0 0,2 1-1 0 0,-1 0 1 0 0,0 1-1 0 0,1 1 1 0 0,0 1-1 0 0,1 0 1 0 0,0 0-1 0 0,0 2 1 0 0,0 0-1 0 0,1 0 1 0 0,1 1-1 0 0,0 1 1 0 0,1 0-1 0 0,0 0 1 0 0,0 1-1 0 0,2 1 1 0 0,-1-1-1 0 0,2 2 1 0 0,0-1-1 0 0,1 1 1 0 0,0 0-1 0 0,1 1 1 0 0,1 0-1 0 0,0 0 1 0 0,1 0-1 0 0,1 0 1 0 0,1 1-1 0 0,-1 5-100 0 0,4-14 24 0 0,0-1-1 0 0,0 0 1 0 0,1 1-1 0 0,0-1 1 0 0,0 0-1 0 0,1 0 1 0 0,-1 0-1 0 0,2 0 1 0 0,-1-1-1 0 0,1 1 1 0 0,0-1-1 0 0,0 0 1 0 0,1 0-1 0 0,-1 0 1 0 0,2 0-1 0 0,-1-1 0 0 0,0 0 1 0 0,1 0-1 0 0,0-1 1 0 0,0 1-1 0 0,0-1 1 0 0,1-1-1 0 0,0 1 1 0 0,-1-1-1 0 0,1 0 1 0 0,0-1-1 0 0,0 1 1 0 0,1-1-1 0 0,-1-1 1 0 0,0 1-1 0 0,1-1 1 0 0,-1-1-1 0 0,1 1 0 0 0,-1-1 1 0 0,5-1-24 0 0,7 3-46 0 0,0 0 0 0 0,0-1 0 0 0,-1-1 0 0 0,1-1 0 0 0,0-1 0 0 0,0 0 0 0 0,0-1 0 0 0,-1-2 0 0 0,1 1 0 0 0,-1-2 1 0 0,8-4 45 0 0,-18 6-5 0 0,0 0 1 0 0,0-1 0 0 0,0 0 0 0 0,-1 0 0 0 0,1 0 0 0 0,-1-1 0 0 0,-1 0 0 0 0,1-1 0 0 0,-1 0 0 0 0,0 0 0 0 0,-1 0-1 0 0,1 0 1 0 0,-1-1 0 0 0,-1 0 0 0 0,0 0 0 0 0,0 0 0 0 0,0-1 0 0 0,-1 1 0 0 0,0-1 0 0 0,-1 0 0 0 0,0 0 0 0 0,0 0 0 0 0,-1 0-1 0 0,0 0 1 0 0,-1 0 0 0 0,0 0 0 0 0,0 0 0 0 0,-1 0 0 0 0,0 0 0 0 0,-1 0 0 0 0,0 0 0 0 0,0 0 0 0 0,-1 0 0 0 0,0 1-1 0 0,-1-1 1 0 0,0 1 0 0 0,0 0 0 0 0,-3-4 4 0 0,-29-47 945 0 0,107 162-990 0 0,76 52-3016 0 0,-65-70-1422 0 0,-69-72 3273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238 336 1908 0 0,'-4'-1'169'0'0,"0"-1"0"0"0,0 1 0 0 0,0 0 0 0 0,0 0 0 0 0,-1 1 0 0 0,1-1 0 0 0,0 1 0 0 0,0 0 0 0 0,-1 0 0 0 0,1 0 0 0 0,0 0 0 0 0,0 1 0 0 0,-1 0 0 0 0,1 0 0 0 0,0 0 0 0 0,0 0 0 0 0,0 1 0 0 0,0-1 0 0 0,0 1 0 0 0,1 0 0 0 0,-1 0 0 0 0,0 1 0 0 0,1-1 0 0 0,0 1 0 0 0,-2 1-169 0 0,-6 2 165 0 0,0 0 0 0 0,1 1 1 0 0,0 1-1 0 0,0-1 0 0 0,0 1 1 0 0,1 1-1 0 0,1 0 0 0 0,-1 0 1 0 0,1 1-1 0 0,1 0 0 0 0,0 0 1 0 0,0 1-1 0 0,1 0 0 0 0,-4 11-165 0 0,11-19 32 0 0,1 0 0 0 0,0 1 0 0 0,-1-1 0 0 0,1 0 0 0 0,1 0 0 0 0,-1 1 0 0 0,0-2 0 0 0,1 1 0 0 0,-1 0 0 0 0,1 0 0 0 0,0-1 0 0 0,0 0 0 0 0,0 1 0 0 0,0-1 0 0 0,0 0 0 0 0,1-1 0 0 0,-1 1 0 0 0,0 0 0 0 0,1-1 0 0 0,0 0 0 0 0,-1 0 0 0 0,1 0 0 0 0,0 0 0 0 0,0-1-32 0 0,28 5-55 0 0,0-2 1 0 0,0-1 0 0 0,0-1-1 0 0,0-2 1 0 0,0-2 0 0 0,0 0-1 0 0,0-2 1 0 0,-1-2-1 0 0,14-5 55 0 0,-40 11-21 0 0,2 1-24 0 0,1 0 0 0 0,0-1 0 0 0,0 0 0 0 0,0 0 0 0 0,0-1 0 0 0,-1 0 0 0 0,1-1 0 0 0,-1 1 0 0 0,1-1 1 0 0,-1-1-1 0 0,0 1 0 0 0,0-1 0 0 0,-1-1 0 0 0,1 1 0 0 0,-1-1 0 0 0,0 0 0 0 0,0-1 0 0 0,0 1 1 0 0,-1-1-1 0 0,0 0 0 0 0,0-1 0 0 0,-1 1 0 0 0,0-1 0 0 0,0 0 0 0 0,0 0 0 0 0,-1 0 0 0 0,1-2 45 0 0,-8 1-9 0 0,-1-1 0 0 0,0 1 0 0 0,0 1-1 0 0,-1-1 1 0 0,0 1 0 0 0,0 0 0 0 0,-1 1-1 0 0,0-1 1 0 0,0 1 0 0 0,-1 0 0 0 0,1 1-1 0 0,-1 0 1 0 0,0 0 0 0 0,-1 1 0 0 0,1 0-1 0 0,-1 0 1 0 0,0 1 0 0 0,0 0 0 0 0,0 1-1 0 0,0 0 1 0 0,0 0 0 0 0,-3 1 9 0 0,-166-33 1097 0 0,176 34-1067 0 0,4-1-23 0 0,240-11-398 0 0,-152 1 221 0 0,-51 8 155 0 0,0-2 0 0 0,0-1-1 0 0,-1-1 1 0 0,0-3 0 0 0,-1-1-1 0 0,0-2 1 0 0,28-13 15 0 0,-60 24 95 0 0,0-1-1 0 0,-1 1 1 0 0,1-1-1 0 0,0 0 0 0 0,-1-1 1 0 0,0 1-1 0 0,0-1 1 0 0,0 0-1 0 0,0 0 1 0 0,0 0-1 0 0,-1 0 1 0 0,1 0-1 0 0,-1-1 1 0 0,-1 0-1 0 0,1 1 1 0 0,-1-1-1 0 0,1 0 1 0 0,-1-1-1 0 0,-1 1 1 0 0,1 0-1 0 0,-1 0 1 0 0,0-1-1 0 0,0 1 1 0 0,0-1-1 0 0,-1-5-94 0 0,-1 9 67 0 0,1 0-1 0 0,-1 0 1 0 0,0-1 0 0 0,-1 1-1 0 0,1 0 1 0 0,0 0 0 0 0,0 0-1 0 0,-1 0 1 0 0,0 1-1 0 0,1-1 1 0 0,-1 0 0 0 0,0 1-1 0 0,0-1 1 0 0,0 1-1 0 0,0-1 1 0 0,0 1 0 0 0,0 0-1 0 0,0 0 1 0 0,0 0 0 0 0,0 0-1 0 0,-1 0 1 0 0,1 0-1 0 0,0 1 1 0 0,-1-1 0 0 0,1 1-1 0 0,0 0 1 0 0,-1-1-1 0 0,1 1 1 0 0,-1 0 0 0 0,1 0-1 0 0,0 1 1 0 0,-1-1 0 0 0,1 1-1 0 0,-3 0-66 0 0,-2 3 33 0 0,1 0-1 0 0,-1 0 1 0 0,1 1 0 0 0,0 0-1 0 0,0 0 1 0 0,0 1-1 0 0,0 0 1 0 0,1 0 0 0 0,0 0-1 0 0,1 0 1 0 0,-1 1-1 0 0,1 0 1 0 0,1 0 0 0 0,-1 0-1 0 0,1 0 1 0 0,0 0-1 0 0,1 1 1 0 0,0 0 0 0 0,0-1-1 0 0,0 1 1 0 0,1 0-1 0 0,0 0 1 0 0,1 0-1 0 0,0 5-32 0 0,18 204 371 0 0,-15-196-324 0 0,49 446-2236 0 0,-53-455 1769 0 0,0 0-1 0 0,0 0 1 0 0,-2 0-1 0 0,1 1 1 0 0,-1-2-1 0 0,-1 1 1 0 0,0 0-1 0 0,-1-1 0 0 0,0 0 1 0 0,-1 0-1 0 0,0 0 1 0 0,-1-1-1 0 0,-2 3 421 0 0,-33 18-2540 0 0,23-27 1287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303 531 1884 0 0,'25'143'3793'0'0,"81"231"52"0"0,-103-365-3768 0 0,0-1 1 0 0,0 1-1 0 0,0 0 1 0 0,-1 0-1 0 0,-1 0 1 0 0,0 0-1 0 0,0 0 1 0 0,-1 0-1 0 0,0 0 1 0 0,0 0-1 0 0,-1 0 1 0 0,0 0-1 0 0,-1 0 1 0 0,0 0-1 0 0,0 0 1 0 0,-1 0-1 0 0,0-1 1 0 0,0 1-1 0 0,-1-1 1 0 0,0 0-1 0 0,-1 0 1 0 0,0-1-1 0 0,0 1 1 0 0,-1-1-1 0 0,1 0 1 0 0,-2 0-1 0 0,1-1 1 0 0,-1 0-1 0 0,0 0 1 0 0,0 0-1 0 0,0-1 1 0 0,-1 0-1 0 0,0 0 1 0 0,0-1-1 0 0,-5 1-77 0 0,5-3-103 0 0,0 0-1 0 0,0-1 0 0 0,-1 0 0 0 0,1 0 0 0 0,-1-1 0 0 0,1 0 1 0 0,0-1-1 0 0,-1 0 0 0 0,1 0 0 0 0,0-1 0 0 0,0 0 0 0 0,-1 0 1 0 0,1-1-1 0 0,1 0 0 0 0,-1 0 0 0 0,0-1 0 0 0,1 0 0 0 0,0-1 1 0 0,0 1-1 0 0,0-1 0 0 0,0-1 0 0 0,1 1 0 0 0,0-1 0 0 0,-4-5 104 0 0,-3-4-545 0 0,1 0-1 0 0,0-1 0 0 0,1 0 1 0 0,1-1-1 0 0,1 0 0 0 0,1-1 1 0 0,0 0-1 0 0,1 0 0 0 0,1 0 1 0 0,-1-7 545 0 0,-8-44-1331 0 0,8-7 148 0 0</inkml:trace>
  <inkml:trace contextRef="#ctx0" brushRef="#br0" timeOffset="249.831">316 263 1248 0 0,'3'-20'8176'0'0,"-19"14"-7066"0"0,42 37-5015 0 0,28 17 267 0 0,-36-33 2371 0 0</inkml:trace>
  <inkml:trace contextRef="#ctx0" brushRef="#br0" timeOffset="775.526">877 646 1292 0 0,'-2'-3'170'0'0,"-2"0"0"0"0,1 0-1 0 0,0 0 1 0 0,-1 0 0 0 0,1 1 0 0 0,-1-1-1 0 0,0 1 1 0 0,1 0 0 0 0,-1 0 0 0 0,0 0-1 0 0,0 1 1 0 0,-1 0 0 0 0,1-1 0 0 0,0 1 0 0 0,0 1-1 0 0,-1-1 1 0 0,1 0 0 0 0,-1 1 0 0 0,1 0-1 0 0,0 0 1 0 0,-1 1 0 0 0,0-1-170 0 0,-1 0 235 0 0,-7 0-111 0 0,0 1 0 0 0,-1 0-1 0 0,1 1 1 0 0,0 1-1 0 0,0 0 1 0 0,0 1-1 0 0,0 0 1 0 0,1 1-1 0 0,0 0 1 0 0,0 1-1 0 0,0 0 1 0 0,1 1-1 0 0,-1 0 1 0 0,2 1-1 0 0,-1 0 1 0 0,1 1-1 0 0,0 0 1 0 0,1 1-1 0 0,0 0 1 0 0,1 0 0 0 0,0 1-1 0 0,0 1-123 0 0,6-9 24 0 0,0 0-1 0 0,1-1 1 0 0,0 1 0 0 0,0 0-1 0 0,-1 0 1 0 0,2 0-1 0 0,-1 0 1 0 0,0 1 0 0 0,1-1-1 0 0,-1 0 1 0 0,1 0 0 0 0,0 0-1 0 0,0 0 1 0 0,0 1-1 0 0,1-1 1 0 0,-1 0 0 0 0,1 0-1 0 0,-1 0 1 0 0,1 0-1 0 0,0 0 1 0 0,0 0 0 0 0,1 0-1 0 0,-1 0 1 0 0,1 0 0 0 0,-1 0-1 0 0,1-1 1 0 0,0 1-1 0 0,0-1 1 0 0,0 1 0 0 0,0-1-1 0 0,0 0 1 0 0,1 1 0 0 0,-1-1-1 0 0,1-1 1 0 0,-1 1-1 0 0,1 0 1 0 0,0-1 0 0 0,0 1-1 0 0,0-1 1 0 0,0 0-1 0 0,2 1-23 0 0,126 28 250 0 0,-115-30-328 0 0,0 0 1 0 0,0-1-1 0 0,0 0 1 0 0,-1-2 0 0 0,1 0-1 0 0,0 0 1 0 0,-1-2-1 0 0,0 1 1 0 0,0-2 0 0 0,0 0-1 0 0,-1-1 1 0 0,0-1 0 0 0,0 0-1 0 0,-1-1 1 0 0,0 0-1 0 0,5-6 78 0 0,-14 9 5 0 0,0 0-1 0 0,0 0 0 0 0,-1-1 0 0 0,0 0 0 0 0,0 1 0 0 0,-1-1 0 0 0,0 0 1 0 0,0-1-1 0 0,0 1 0 0 0,-1 0 0 0 0,0 0 0 0 0,-1-1 0 0 0,0 1 0 0 0,0 0 1 0 0,0-1-1 0 0,-1 1 0 0 0,0 0 0 0 0,0 0 0 0 0,-1-1 0 0 0,0 1 0 0 0,0 0 1 0 0,-1 1-1 0 0,-1-3-4 0 0,-25-50 1499 0 0,36 92-1043 0 0,101 193-1521 0 0,-110-208-2819 0 0,-28-1 1348 0 0,18-17 1099 0 0</inkml:trace>
  <inkml:trace contextRef="#ctx0" brushRef="#br0" timeOffset="930.787">874 440 1164 0 0,'0'-4'1336'0'0,"2"-1"-248"0"0,-4 2-164 0 0,4 0-196 0 0,-1-2-175 0 0,-1 1-129 0 0,0-1-152 0 0,-1 2-112 0 0,1 0-220 0 0,1 3 8 0 0,1-2-396 0 0,0-1-189 0 0,0 1-539 0 0,1 2 56 0 0,3 0-352 0 0</inkml:trace>
  <inkml:trace contextRef="#ctx0" brushRef="#br0" timeOffset="1766.802">1151 540 1372 0 0,'43'98'2284'0'0,"-20"-2"-1019"0"0,-19-30 2505 0 0,-7-73-2554 0 0,154-186-640 0 0,-150 193-582 0 0,0-1 1 0 0,-1 1-1 0 0,1-1 0 0 0,0 1 0 0 0,0-1 1 0 0,-1 1-1 0 0,1 0 0 0 0,0-1 0 0 0,0 1 1 0 0,0 0-1 0 0,0 0 0 0 0,-1 0 1 0 0,1-1-1 0 0,0 1 0 0 0,0 0 0 0 0,0 0 1 0 0,0 0-1 0 0,0 0 0 0 0,-1 1 0 0 0,1-1 1 0 0,0 0-1 0 0,0 0 0 0 0,0 0 1 0 0,0 1-1 0 0,-1-1 0 0 0,1 0 0 0 0,0 1 1 0 0,0-1-1 0 0,-1 1 0 0 0,1-1 0 0 0,0 1 1 0 0,-1-1-1 0 0,1 1 0 0 0,0-1 1 0 0,-1 1-1 0 0,1 0 0 0 0,-1-1 0 0 0,1 1 1 0 0,-1 0-1 0 0,1 0 0 0 0,-1-1 0 0 0,0 1 1 0 0,1 0-1 0 0,-1 0 0 0 0,0 0 1 0 0,1-1-1 0 0,-1 1 0 0 0,0 0 0 0 0,0 0 1 0 0,0 0-1 0 0,0 0 0 0 0,0 0 0 0 0,0-1 1 0 0,0 1-1 0 0,0 0 6 0 0,13 64-174 0 0,-12-55 153 0 0,-1-4 16 0 0,0 0-1 0 0,1 1 1 0 0,-1-1-1 0 0,1 0 1 0 0,0 0 0 0 0,1 0-1 0 0,-1 0 1 0 0,1 0 0 0 0,1 0-1 0 0,-1-1 1 0 0,1 1 0 0 0,0-1-1 0 0,0 1 1 0 0,1-1 0 0 0,-1 0-1 0 0,1 0 1 0 0,0-1 0 0 0,0 1-1 0 0,1-1 1 0 0,0 0-1 0 0,-1 0 1 0 0,1 0 0 0 0,1-1-1 0 0,-1 1 1 0 0,0-1 0 0 0,1-1-1 0 0,0 1 1 0 0,-1-1 0 0 0,1 0-1 0 0,5 1 6 0 0,3-4-81 0 0,1 0 0 0 0,-1-1 0 0 0,0 0-1 0 0,0-1 1 0 0,0-1 0 0 0,0-1 0 0 0,-1 0-1 0 0,1 0 1 0 0,-1-1 0 0 0,0-1 0 0 0,-1 0-1 0 0,0-1 1 0 0,0 0 0 0 0,-1-1 0 0 0,0 0 0 0 0,0-1-1 0 0,-1 0 1 0 0,0-1 0 0 0,-1 0 0 0 0,0-1 81 0 0,12-17-40 0 0,-2 0 0 0 0,-1-1 0 0 0,-1 0 1 0 0,-2-2-1 0 0,-1 0 0 0 0,-1-1 0 0 0,6-26 40 0 0,16-89 1959 0 0,-31 81 1783 0 0,-4 67-3730 0 0,0 0 0 0 0,0 1 0 0 0,-1-1-1 0 0,1 0 1 0 0,0 0 0 0 0,0 0 0 0 0,-1 1 0 0 0,1-1 0 0 0,0 0 0 0 0,-1 0 0 0 0,1 0 0 0 0,0 0 0 0 0,-1 0-1 0 0,1 0 1 0 0,0 1 0 0 0,0-1 0 0 0,-1 0 0 0 0,1 0 0 0 0,0 0 0 0 0,-1 0 0 0 0,1 0 0 0 0,0 0-1 0 0,-1 0 1 0 0,1 0 0 0 0,0-1 0 0 0,-1 1 0 0 0,1 0 0 0 0,0 0 0 0 0,-1 0 0 0 0,1 0 0 0 0,0 0-1 0 0,0 0 1 0 0,-1-1 0 0 0,1 1 0 0 0,0 0 0 0 0,0 0 0 0 0,-1 0 0 0 0,1-1 0 0 0,0 1 0 0 0,0 0-1 0 0,-1 0 1 0 0,1-1 0 0 0,0 1 0 0 0,0-1-12 0 0,-14 36 176 0 0,10-11-126 0 0,2 0 0 0 0,0 0 0 0 0,2 0 0 0 0,1 0 1 0 0,1 1-1 0 0,0-1 0 0 0,2 0 0 0 0,1-1 0 0 0,1 1 0 0 0,6 13-50 0 0,16 86-691 0 0,-26-119 441 0 0,0 1 0 0 0,0 0 0 0 0,-1 0 0 0 0,0 0 1 0 0,0 0-1 0 0,0 0 0 0 0,-1 1 0 0 0,0-1 0 0 0,0 0 1 0 0,0 0-1 0 0,0 0 0 0 0,-1 0 0 0 0,0 0 0 0 0,0 0 1 0 0,0 0-1 0 0,-1 0 0 0 0,0 0 0 0 0,0 0 0 0 0,0 0 0 0 0,0-1 1 0 0,-1 1-1 0 0,1-1 0 0 0,-1 0 0 0 0,-1 0 0 0 0,1 0 1 0 0,0 0-1 0 0,-1 0 0 0 0,0-1 0 0 0,0 1 0 0 0,0-1 1 0 0,0 0-1 0 0,0 0 0 0 0,-1-1 0 0 0,0 1 0 0 0,1-1 1 0 0,-1 0-1 0 0,-1 0 250 0 0,-16 0-1284 0 0,7-2-36 0 0</inkml:trace>
  <inkml:trace contextRef="#ctx0" brushRef="#br0" timeOffset="2015.155">1622 540 3880 0 0,'4'-12'4921'0'0,"34"-16"-3114"0"0,-15 17-1718 0 0,1 1-1 0 0,0 2 1 0 0,0 0 0 0 0,1 2 0 0 0,-1 0 0 0 0,1 2 0 0 0,1 1 0 0 0,-1 1 0 0 0,1 1 0 0 0,8 1-89 0 0,129-15-6269 0 0,-126 7 3721 0 0,-27 5 1336 0 0</inkml:trace>
  <inkml:trace contextRef="#ctx0" brushRef="#br0" timeOffset="2592.241">2286 543 1132 0 0,'15'30'623'0'0,"2"0"0"0"0,2-2 0 0 0,0 0 0 0 0,2-1 0 0 0,1-1 0 0 0,1-1 0 0 0,1-1 0 0 0,12 8-623 0 0,-7-4 583 0 0,28 27 1655 0 0,-32-89-682 0 0,124-296-461 0 0,-68 196-3744 0 0,-64 128 997 0 0,-4 10-2534 0 0,15 11 2953 0 0</inkml:trace>
  <inkml:trace contextRef="#ctx0" brushRef="#br0" timeOffset="3119.843">3418 518 988 0 0,'-4'-6'150'0'0,"0"1"0"0"0,-1-1 0 0 0,0 1 0 0 0,0 0 0 0 0,0 0 0 0 0,-1 1 0 0 0,0-1 0 0 0,0 1 0 0 0,0 1 0 0 0,0-1 1 0 0,0 1-1 0 0,-1 0 0 0 0,1 0 0 0 0,-1 1 0 0 0,0 0 0 0 0,0 0 0 0 0,0 1 0 0 0,0 0 0 0 0,0 0 0 0 0,0 0 0 0 0,0 1 0 0 0,0 0 0 0 0,0 0 0 0 0,0 1 0 0 0,-4 1-150 0 0,-7 1 169 0 0,0 1-1 0 0,0 0 1 0 0,0 2 0 0 0,0 0 0 0 0,1 1-1 0 0,0 0 1 0 0,1 2 0 0 0,-1 0-1 0 0,2 1 1 0 0,-1 0 0 0 0,1 1-1 0 0,1 1 1 0 0,0 0 0 0 0,1 1-1 0 0,-8 10-168 0 0,15-16 93 0 0,0-1 0 0 0,0 2 1 0 0,0-1-1 0 0,1 0 0 0 0,0 1 0 0 0,1 0 0 0 0,0 0 0 0 0,0 1 0 0 0,1-1 0 0 0,0 1 0 0 0,0-1 0 0 0,1 1 0 0 0,0 0 0 0 0,0 0 0 0 0,1 7-93 0 0,1-12 22 0 0,1 0-1 0 0,0 0 1 0 0,0 0-1 0 0,0-1 1 0 0,1 1-1 0 0,-1 0 0 0 0,1-1 1 0 0,0 1-1 0 0,0-1 1 0 0,0 0-1 0 0,1 1 0 0 0,-1-1 1 0 0,1 0-1 0 0,0 0 1 0 0,-1-1-1 0 0,1 1 0 0 0,1-1 1 0 0,-1 1-1 0 0,0-1 1 0 0,0 0-1 0 0,1 0 0 0 0,-1 0 1 0 0,1-1-1 0 0,0 1 1 0 0,0-1-1 0 0,-1 0 1 0 0,1 0-1 0 0,0 0 0 0 0,4 0-21 0 0,117 14-81 0 0,-117-14 93 0 0,1-1 0 0 0,-1-1 1 0 0,1 1-1 0 0,-1-1 0 0 0,1-1 1 0 0,-1 1-1 0 0,0-2 0 0 0,0 1 1 0 0,0-1-1 0 0,0 0 0 0 0,0-1 1 0 0,-1 1-1 0 0,1-2 0 0 0,-1 1 1 0 0,0-1-1 0 0,0 0 0 0 0,-1 0 1 0 0,0-1-1 0 0,1 0 0 0 0,-2 0 0 0 0,1-1 1 0 0,-1 1-1 0 0,0-1 0 0 0,0 0 1 0 0,-1-1-1 0 0,0 1 0 0 0,0-1 1 0 0,-1 0-1 0 0,0 1 0 0 0,-1-2 1 0 0,1 1-1 0 0,-1 0 0 0 0,-1 0 1 0 0,0-1-1 0 0,0 1 0 0 0,0-8-12 0 0,-4-4 501 0 0,3 21-491 0 0,1-1 0 0 0,-1 0 1 0 0,0 0-1 0 0,1 0 0 0 0,-1 0 1 0 0,0 1-1 0 0,1-1 1 0 0,-1 0-1 0 0,0 0 0 0 0,1 0 1 0 0,-1 0-1 0 0,1 0 0 0 0,-1 0 1 0 0,0 0-1 0 0,1 0 0 0 0,-1 0 1 0 0,1 0-1 0 0,-1 0 0 0 0,0 0 1 0 0,1 0-1 0 0,-1-1 0 0 0,0 1 1 0 0,1 0-1 0 0,-1 0 0 0 0,0 0 1 0 0,1 0-1 0 0,-1-1 0 0 0,0 1 1 0 0,1 0-1 0 0,-1 0 1 0 0,0-1-1 0 0,0 1 0 0 0,1 0 1 0 0,-1-1-1 0 0,0 1 0 0 0,0 0 1 0 0,1-1-1 0 0,-1 1 0 0 0,0 0-10 0 0,34 35-243 0 0,65 64-744 0 0,-32-39-3820 0 0,-62-57 3558 0 0,-2-2 47 0 0</inkml:trace>
  <inkml:trace contextRef="#ctx0" brushRef="#br0" timeOffset="3618.516">3503 428 1924 0 0,'83'37'2693'0'0,"7"82"-1981"0"0,-82-106-553 0 0,-1-4-2 0 0,-1 1 0 0 0,-1 0 0 0 0,0 0 0 0 0,0 1 0 0 0,-1 0 0 0 0,-1-1 0 0 0,0 1 0 0 0,0 0 0 0 0,-1 1 1 0 0,0-1-1 0 0,-1 0 0 0 0,0 8-157 0 0,-1-18 30 0 0,0 1 1 0 0,0-1 0 0 0,0 1 0 0 0,0-1-1 0 0,0 1 1 0 0,-1-1 0 0 0,1 1 0 0 0,-1-1-1 0 0,1 1 1 0 0,-1-1 0 0 0,1 1-1 0 0,-1-1 1 0 0,0 0 0 0 0,0 1 0 0 0,1-1-1 0 0,-1 0 1 0 0,0 0 0 0 0,0 0 0 0 0,0 0-1 0 0,0 0 1 0 0,-1 0 0 0 0,1 0 0 0 0,0 0-1 0 0,0 0 1 0 0,-1 0 0 0 0,1 0-1 0 0,0-1 1 0 0,-1 1 0 0 0,1-1 0 0 0,-1 1-1 0 0,1-1 1 0 0,-1 1 0 0 0,1-1 0 0 0,-1 0-1 0 0,1 0 1 0 0,-1 0 0 0 0,1 0 0 0 0,-1 0-1 0 0,1 0 1 0 0,-1 0 0 0 0,1 0-1 0 0,-1-1 1 0 0,1 1 0 0 0,-1 0 0 0 0,1-1-1 0 0,0 1 1 0 0,-1-1 0 0 0,1 0 0 0 0,0 1-1 0 0,-1-1 1 0 0,1 0 0 0 0,0 0 0 0 0,0 0-1 0 0,-1 0 1 0 0,1 0 0 0 0,0 0-1 0 0,0 0 1 0 0,0-1 0 0 0,1 1 0 0 0,-1 0-1 0 0,0 0 1 0 0,0-1 0 0 0,0 0-31 0 0,2-12-74 0 0,0 0-1 0 0,1-1 1 0 0,0 1 0 0 0,1 0-1 0 0,1 0 1 0 0,0 0 0 0 0,1 0 0 0 0,1 1-1 0 0,0 0 1 0 0,0 0 0 0 0,1 0-1 0 0,1 1 1 0 0,0 0 0 0 0,1 1 0 0 0,0 0-1 0 0,1 0 1 0 0,0 1 0 0 0,1 0 0 0 0,0 0-1 0 0,0 2 1 0 0,1-1 0 0 0,6-2 74 0 0,168-94-1196 0 0,-172 151 1422 0 0,-17-31-200 0 0,0 0 1 0 0,1 1 0 0 0,1-1-1 0 0,0 1 1 0 0,1 0 0 0 0,1-1-1 0 0,0 1 1 0 0,1 0 0 0 0,1-1 0 0 0,0 0-1 0 0,1 0 1 0 0,1 0 0 0 0,0 0-1 0 0,1-1 1 0 0,1 1 0 0 0,0-1-1 0 0,1-1 1 0 0,0 0 0 0 0,1 0 0 0 0,1 0-1 0 0,0-1 1 0 0,0-1 0 0 0,11 10-27 0 0,25-9-4372 0 0,-46-12 3025 0 0</inkml:trace>
  <inkml:trace contextRef="#ctx0" brushRef="#br0" timeOffset="3867.559">4092 146 1404 0 0,'-2'-8'1352'0'0,"0"0"-196"0"0,-1 1-224 0 0,1 2-75 0 0,2-2-109 0 0,-2 4-108 0 0,2-2-188 0 0,-2 0-232 0 0,1 3-232 0 0,1-1 0 0 0,0 0-488 0 0,0 1-300 0 0,-2 4-505 0 0,2-1 97 0 0,-2 3 36 0 0,-3-1-40 0 0</inkml:trace>
  <inkml:trace contextRef="#ctx0" brushRef="#br0" timeOffset="4550.071">4656 526 1304 0 0,'0'-2'84'0'0,"0"1"0"0"0,1-1 0 0 0,-1 0 0 0 0,0 0 0 0 0,0 0 0 0 0,0 0 1 0 0,0 0-1 0 0,0 0 0 0 0,0 0 0 0 0,0 0 0 0 0,-1 0 0 0 0,1 0 0 0 0,-1 0 0 0 0,0 0 0 0 0,1 1 0 0 0,-1-1 0 0 0,0 0 0 0 0,0 0 0 0 0,0 1 0 0 0,0-1 0 0 0,0 0 0 0 0,-1 1 0 0 0,1 0 0 0 0,0-1 1 0 0,-1 1-1 0 0,1-1 0 0 0,-1 1 0 0 0,1 0 0 0 0,-1 0 0 0 0,0 0 0 0 0,1 0 0 0 0,-1 0 0 0 0,0 1 0 0 0,0-1 0 0 0,0 0 0 0 0,0 1 0 0 0,1-1 0 0 0,-1 1 0 0 0,0 0 0 0 0,0-1 0 0 0,0 1 0 0 0,0 0 1 0 0,0 0-1 0 0,0 1 0 0 0,-2-1-84 0 0,-81 8 598 0 0,75-5-537 0 0,1 0 0 0 0,0 0 0 0 0,0 1 0 0 0,0 0 0 0 0,1 0 0 0 0,-1 1-1 0 0,1 0 1 0 0,0 1 0 0 0,0 0 0 0 0,1 0 0 0 0,0 1 0 0 0,0-1 0 0 0,0 2 0 0 0,1-1-1 0 0,0 1 1 0 0,1 0 0 0 0,0 0 0 0 0,0 0 0 0 0,0 1 0 0 0,1 0 0 0 0,0-1 0 0 0,1 2 0 0 0,0-1-1 0 0,1 0 1 0 0,-1 3-61 0 0,4-8 28 0 0,-1 0 0 0 0,1 0 0 0 0,0 0 1 0 0,0 1-1 0 0,0-1 0 0 0,1 0 0 0 0,0-1 0 0 0,-1 1 0 0 0,1 0 0 0 0,1 0 0 0 0,-1-1 0 0 0,0 1 0 0 0,1-1 0 0 0,0 0 0 0 0,0 0 0 0 0,0 0 0 0 0,0 0 0 0 0,0 0 0 0 0,0 0 0 0 0,1-1 0 0 0,0 0 0 0 0,-1 0 0 0 0,1 0 0 0 0,0 0 0 0 0,0 0 0 0 0,0-1 1 0 0,0 0-1 0 0,0 0 0 0 0,0 0 0 0 0,0 0 0 0 0,1-1 0 0 0,-1 1 0 0 0,0-1 0 0 0,4 0-28 0 0,142-13 86 0 0,-144 12-58 0 0,-1 0-1 0 0,1 0 0 0 0,0-1 0 0 0,-1 0 0 0 0,1 1 0 0 0,-1-2 0 0 0,0 1 0 0 0,0-1 0 0 0,1 0 0 0 0,-2 0 0 0 0,1 0 0 0 0,0-1 1 0 0,-1 1-1 0 0,1-1 0 0 0,-1 0 0 0 0,0 0 0 0 0,-1-1 0 0 0,1 0 0 0 0,-1 1 0 0 0,0-1 0 0 0,0 0 0 0 0,0 0 0 0 0,0-1 0 0 0,-1 1 1 0 0,0 0-1 0 0,0-1 0 0 0,-1 1 0 0 0,0-1 0 0 0,1-3-27 0 0,-2 8 167 0 0,0 1 1 0 0,-3-10 140 0 0,4 10-302 0 0,-1 1 0 0 0,1 0 0 0 0,-1-1 0 0 0,0 1 0 0 0,1 0 0 0 0,-1 0 0 0 0,0-1 0 0 0,0 1 1 0 0,1 0-1 0 0,-1 0 0 0 0,0 0 0 0 0,0-1 0 0 0,0 1 0 0 0,0 0 0 0 0,0 0 0 0 0,0 0 0 0 0,0-1 1 0 0,0 1-1 0 0,-1 0 0 0 0,1 0 0 0 0,0 0 0 0 0,0-1 0 0 0,-1 1 0 0 0,1 0 0 0 0,0 0 0 0 0,-1-1 1 0 0,1 1-1 0 0,-1 0 0 0 0,1-1 0 0 0,-1 1 0 0 0,1 0 0 0 0,-1-1 0 0 0,1 1 0 0 0,-1-1 0 0 0,0 1 1 0 0,1-1-1 0 0,-1 1 0 0 0,0-1 0 0 0,1 1 0 0 0,-1-1 0 0 0,0 0 0 0 0,0 1 0 0 0,1-1 0 0 0,-1 0 1 0 0,0 0-1 0 0,0 0 0 0 0,0 0 0 0 0,1 1 0 0 0,-1-1 0 0 0,0 0 0 0 0,0 0 0 0 0,0-1 0 0 0,0 1 1 0 0,1 0-1 0 0,-1 0 0 0 0,0 0 0 0 0,0 0 0 0 0,0-1 0 0 0,1 1 0 0 0,-1 0 0 0 0,0-1-6 0 0,9 11-62 0 0,1-1 0 0 0,0 0 0 0 0,1-1 0 0 0,0 0 0 0 0,1 0 0 0 0,-1-1 0 0 0,1-1 0 0 0,1 0-1 0 0,-1 0 1 0 0,1-1 0 0 0,0 0 0 0 0,0-1 0 0 0,1-1 0 0 0,-1 0 0 0 0,1 0 0 0 0,-1-2 0 0 0,1 1 0 0 0,0-1 0 0 0,0-1-1 0 0,0-1 1 0 0,-1 0 0 0 0,1 0 0 0 0,0-1 0 0 0,12-4 62 0 0,0 3-630 0 0,0-2-1 0 0,1 0 1 0 0,-1-2 0 0 0,-1-1-1 0 0,0-1 1 0 0,0-1-1 0 0,-1-1 1 0 0,0-1 0 0 0,0-1-1 0 0,6-7 631 0 0,-1-9-1414 0 0</inkml:trace>
  <inkml:trace contextRef="#ctx0" brushRef="#br0" timeOffset="4798.194">5397 118 1956 0 0,'-27'-105'5543'0'0,"27"105"-5508"0"0,0-1 1 0 0,0 1 0 0 0,0-1-1 0 0,-1 0 1 0 0,1 1 0 0 0,0-1-1 0 0,0 1 1 0 0,0-1 0 0 0,-1 1-1 0 0,1-1 1 0 0,0 1 0 0 0,-1-1-1 0 0,1 1 1 0 0,0-1 0 0 0,-1 1-1 0 0,1-1 1 0 0,-1 1 0 0 0,1 0-1 0 0,-1-1 1 0 0,1 1 0 0 0,-1 0 0 0 0,1-1-1 0 0,-1 1 1 0 0,1 0 0 0 0,-1 0-1 0 0,1-1 1 0 0,-1 1 0 0 0,1 0-1 0 0,-1 0 1 0 0,0 0 0 0 0,1 0-1 0 0,-1 0 1 0 0,1 0 0 0 0,-1 0-1 0 0,0 0 1 0 0,1 0 0 0 0,-1 0-1 0 0,1 0 1 0 0,-1 0 0 0 0,1 0-1 0 0,-1 0 1 0 0,0 1 0 0 0,1-1-1 0 0,-1 0 1 0 0,1 0 0 0 0,-1 1-1 0 0,1-1 1 0 0,-1 0 0 0 0,1 1-1 0 0,-1-1 1 0 0,1 1 0 0 0,0-1-1 0 0,-1 0 1 0 0,1 1 0 0 0,-1-1-1 0 0,1 1 1 0 0,0-1 0 0 0,0 1-1 0 0,-1-1 1 0 0,1 1 0 0 0,0-1-1 0 0,0 1 1 0 0,-1 0 0 0 0,1-1-1 0 0,0 1 1 0 0,0-1 0 0 0,0 1 0 0 0,0 0-1 0 0,0 0-35 0 0,-18 39 436 0 0,14-10-371 0 0,3-1 0 0 0,0 0 0 0 0,2 1-1 0 0,0-1 1 0 0,3 0 0 0 0,0 0 0 0 0,2 0-1 0 0,1-1 1 0 0,1 1 0 0 0,8 16-65 0 0,-15-44-5 0 0,2 10-117 0 0,21 82-936 0 0,-18-29-2424 0 0,-34-15-394 0 0,16-40 2455 0 0</inkml:trace>
  <inkml:trace contextRef="#ctx0" brushRef="#br0" timeOffset="5033.111">5251 435 1152 0 0,'268'-40'5421'0'0,"-257"42"-5356"0"0,0 1-1 0 0,0 0 1 0 0,0 0 0 0 0,0 1-1 0 0,0 1 1 0 0,-1 0-1 0 0,0 1 1 0 0,0-1 0 0 0,0 2-1 0 0,-1 0 1 0 0,0 0-1 0 0,0 0 1 0 0,-1 1-1 0 0,0 0 1 0 0,0 1 0 0 0,-1 0-1 0 0,0 0 1 0 0,-1 1-1 0 0,0 0 1 0 0,0 0 0 0 0,-1 0-1 0 0,0 1 1 0 0,-1-1-1 0 0,0 1 1 0 0,-1 0 0 0 0,0 0-1 0 0,-1 1 1 0 0,0-1-1 0 0,-1 0 1 0 0,0 1-1 0 0,-1 1-64 0 0,0-12-111 0 0,0-1 0 0 0,0 1-1 0 0,0 0 1 0 0,-1 0 0 0 0,1-1-1 0 0,0 1 1 0 0,0 0 0 0 0,-1-1-1 0 0,1 1 1 0 0,-1 0 0 0 0,1-1-1 0 0,-1 1 1 0 0,1-1 0 0 0,-1 1-1 0 0,1 0 1 0 0,-1-1 0 0 0,1 0 0 0 0,-1 1-1 0 0,1-1 1 0 0,-1 1 0 0 0,0-1-1 0 0,1 0 1 0 0,-1 1 0 0 0,0-1-1 0 0,0 0 1 0 0,1 1 0 0 0,-1-1-1 0 0,0 0 1 0 0,1 0 0 0 0,-1 0-1 0 0,0 0 1 0 0,0 0 0 0 0,1 0-1 0 0,-1 0 1 0 0,0 0 0 0 0,0 0-1 0 0,1 0 1 0 0,-1 0 0 0 0,0-1-1 0 0,0 1 1 0 0,1 0 0 0 0,-1 0-1 0 0,0-1 1 0 0,1 1 0 0 0,-1 0-1 0 0,0-1 1 0 0,1 1 0 0 0,-1-1-1 0 0,1 1 1 0 0,-1-1 0 0 0,0 0 111 0 0,-10-13-1310 0 0</inkml:trace>
  <inkml:trace contextRef="#ctx0" brushRef="#br0" timeOffset="5201.336">5735 303 1944 0 0,'0'-3'1272'0'0,"0"-1"-164"0"0,0 3-172 0 0,1-3-143 0 0,1 3-137 0 0,-2-3-80 0 0,0 3-188 0 0,0-1-176 0 0,2 0-172 0 0,-2 2 0 0 0,4-1-512 0 0,1 1-172 0 0,-2 1-368 0 0,3-1-357 0 0,3 2 85 0 0,0 0 20 0 0</inkml:trace>
  <inkml:trace contextRef="#ctx0" brushRef="#br0" timeOffset="5902.494">6199 416 1008 0 0,'-140'24'4388'0'0,"126"-20"-4257"0"0,1 1-1 0 0,0 0 1 0 0,0 1 0 0 0,0 1 0 0 0,1 0 0 0 0,0 0-1 0 0,0 2 1 0 0,0-1 0 0 0,1 1 0 0 0,1 1 0 0 0,0 0-1 0 0,0 1 1 0 0,1 0 0 0 0,0 0 0 0 0,1 1 0 0 0,0 0-1 0 0,1 0 1 0 0,0 1 0 0 0,1 0 0 0 0,1 0 0 0 0,0 0-1 0 0,-2 8-130 0 0,6-18 24 0 0,0 0 0 0 0,1 0 0 0 0,-1 1 0 0 0,0-1 0 0 0,1 0 0 0 0,0 0 0 0 0,0 1 0 0 0,0-1 0 0 0,0 0 0 0 0,0 1-1 0 0,1-1 1 0 0,-1 0 0 0 0,1 0 0 0 0,0 1 0 0 0,0-1 0 0 0,0 0 0 0 0,1 0 0 0 0,-1 0 0 0 0,1 0 0 0 0,-1 0 0 0 0,1-1 0 0 0,0 1-1 0 0,0 0 1 0 0,0-1 0 0 0,1 0 0 0 0,-1 1 0 0 0,0-1 0 0 0,1 0 0 0 0,0 0 0 0 0,-1 0 0 0 0,1 0 0 0 0,0-1 0 0 0,0 1 0 0 0,0-1-1 0 0,0 0 1 0 0,0 0 0 0 0,0 0 0 0 0,3 1-24 0 0,123-5 56 0 0,-109-5-60 0 0,0 0 0 0 0,-1-2-1 0 0,0 0 1 0 0,-1-2-1 0 0,0 0 1 0 0,-1-1 0 0 0,0 0-1 0 0,-1-1 1 0 0,0-1 0 0 0,-1-1-1 0 0,-1 0 1 0 0,-1-1 0 0 0,0 0-1 0 0,1-5 5 0 0,23-25 241 0 0,2-1 149 0 0,6 104-512 0 0,-27 69 208 0 0,-18-124-83 0 0,0-1 57 0 0,8 15 1093 0 0,12-33-1101 0 0,0 0 0 0 0,1 1 1 0 0,1 1-1 0 0,0 1 0 0 0,1 0 0 0 0,1 2 0 0 0,0 1 0 0 0,1 1 0 0 0,0 1 0 0 0,0 2 0 0 0,7-2-52 0 0,-24 12-54 0 0,-1 1 0 0 0,1 0 0 0 0,-1 0 1 0 0,1 0-1 0 0,-1 1 0 0 0,0 0 0 0 0,-1 0 0 0 0,1 1 0 0 0,-1 0 0 0 0,0 0 0 0 0,0 1 0 0 0,0-1 1 0 0,-1 1-1 0 0,0 0 0 0 0,0 1 0 0 0,0-1 0 0 0,-1 1 0 0 0,0 0 0 0 0,0 0 0 0 0,-1 0 0 0 0,0 1 1 0 0,0-1-1 0 0,-1 1 0 0 0,0 0 0 0 0,0 0 0 0 0,-1 0 0 0 0,0-1 0 0 0,0 2 54 0 0,4 75-7486 0 0,-5-83 6052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4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15 860 0 0,'-7'6'301'0'0,"0"-1"1"0"0,1 2-1 0 0,0-1 1 0 0,1 1-1 0 0,-1 0 0 0 0,1 0 1 0 0,1 0-1 0 0,-1 1 0 0 0,1-1 1 0 0,1 1-1 0 0,-1 0 0 0 0,1 0 1 0 0,1 1-1 0 0,-1-1 0 0 0,1 6-301 0 0,-1-4 164 0 0,1-1 0 0 0,0 1 0 0 0,1 0 0 0 0,0 0-1 0 0,1 0 1 0 0,0 0 0 0 0,0 0 0 0 0,1 0 0 0 0,0 0-1 0 0,1 0 1 0 0,0 0 0 0 0,1 0 0 0 0,0-1 0 0 0,0 0-1 0 0,1 1 1 0 0,0-1 0 0 0,1 0 0 0 0,2 2-164 0 0,-3-3 66 0 0,2-1 1 0 0,-1 0-1 0 0,1 0 0 0 0,0 0 1 0 0,0 0-1 0 0,1-1 1 0 0,-1 0-1 0 0,2-1 0 0 0,-1 0 1 0 0,0 0-1 0 0,1 0 1 0 0,0-1-1 0 0,0 0 0 0 0,1-1 1 0 0,-1 1-1 0 0,1-2 0 0 0,-1 1 1 0 0,1-1-1 0 0,0 0 1 0 0,0-1-1 0 0,0 0 0 0 0,0-1 1 0 0,0 0-1 0 0,6-1-66 0 0,-4 0 28 0 0,-1 0-1 0 0,0-1 0 0 0,0 0 0 0 0,0-1 1 0 0,0 0-1 0 0,0-1 0 0 0,0 0 1 0 0,-1-1-1 0 0,0 0 0 0 0,0 0 1 0 0,0-1-1 0 0,-1 0 0 0 0,1 0 0 0 0,-1-1 1 0 0,-1 0-1 0 0,0 0 0 0 0,0-1 1 0 0,0 0-1 0 0,-1-1 0 0 0,0 1 1 0 0,0-1-1 0 0,-1 0 0 0 0,0 0 0 0 0,-1-1 1 0 0,0 0-1 0 0,-1 1 0 0 0,0-1 1 0 0,0 0-1 0 0,-1-1 0 0 0,0 1 0 0 0,-1 0 1 0 0,0-1-1 0 0,-1 1 0 0 0,0-1 1 0 0,-1-1-28 0 0,-3-11 547 0 0,0 33-181 0 0,5 0-431 0 0,0 1-1 0 0,0-1 1 0 0,1 0-1 0 0,0 1 1 0 0,1-1-1 0 0,0 0 1 0 0,1-1 0 0 0,0 1-1 0 0,0 0 1 0 0,1-1-1 0 0,0 0 1 0 0,1 0-1 0 0,0-1 1 0 0,1 1-1 0 0,0-1 66 0 0,35 57-5005 0 0,-41-55 2710 0 0,-1-10 1226 0 0</inkml:trace>
  <inkml:trace contextRef="#ctx0" brushRef="#br0" timeOffset="372.64">661 0 1576 0 0,'7'7'212'0'0,"0"-1"-1"0"0,-1 1 0 0 0,0 1 1 0 0,0-1-1 0 0,0 1 0 0 0,-1 0 1 0 0,-1 1-1 0 0,1-1 1 0 0,-1 1-1 0 0,-1 0 0 0 0,0 0 1 0 0,0 0-1 0 0,2 9-211 0 0,1 2 268 0 0,12 27 411 0 0,-3 1 0 0 0,-2 0 0 0 0,-2 1 0 0 0,-2 0 0 0 0,-2 0-1 0 0,-1 27-678 0 0,-6-74 517 0 0,-35 17 1777 0 0,28-22-2251 0 0,-1 0-1 0 0,0 0 0 0 0,1-1 0 0 0,-1 0 0 0 0,1-1 1 0 0,0 0-1 0 0,1 0 0 0 0,-1 0 0 0 0,1-1 1 0 0,0 0-1 0 0,0 0 0 0 0,1-1 0 0 0,0 1 0 0 0,0-1 1 0 0,0 0-1 0 0,1-1 0 0 0,0 1 0 0 0,1-1 1 0 0,-1 0-1 0 0,2 0 0 0 0,-1 0 0 0 0,1 0 0 0 0,0 0 1 0 0,1 0-1 0 0,-1-1 0 0 0,2 1 0 0 0,-1 0 1 0 0,1-1-1 0 0,1 1 0 0 0,-1-1 0 0 0,1 1 0 0 0,1 0 1 0 0,0-1-1 0 0,0 1 0 0 0,0 0 0 0 0,1 0 1 0 0,1 0-1 0 0,-1 1 0 0 0,1-1 0 0 0,3-4-42 0 0,83-94-2254 0 0,25 27-3964 0 0,-99 67 5035 0 0,-4 3-55 0 0</inkml:trace>
  <inkml:trace contextRef="#ctx0" brushRef="#br0" timeOffset="732.246">914 285 1964 0 0,'187'-47'3136'0'0,"-149"33"-2692"0"0,153-85 1217 0 0,-190 99-1656 0 0,-1 0 0 0 0,1 0 0 0 0,0 0 0 0 0,0 0-1 0 0,-1 0 1 0 0,1 0 0 0 0,0 0 0 0 0,0 0 0 0 0,-1-1 0 0 0,1 1-1 0 0,0 0 1 0 0,-1 0 0 0 0,1-1 0 0 0,0 1 0 0 0,-1-1 0 0 0,1 1-1 0 0,0-1 1 0 0,-1 1 0 0 0,1-1 0 0 0,-1 1 0 0 0,1-1 0 0 0,-1 1-1 0 0,1-1 1 0 0,-1 0 0 0 0,1 1 0 0 0,-1-1 0 0 0,0 1 0 0 0,1-1-1 0 0,-1 0 1 0 0,0 0 0 0 0,0 1 0 0 0,0-1 0 0 0,1 0 0 0 0,-1 0-1 0 0,0 1 1 0 0,0-1 0 0 0,0 0 0 0 0,0 0 0 0 0,0 1 0 0 0,0-1-1 0 0,0 0 1 0 0,-1 0 0 0 0,1 1 0 0 0,0-1 0 0 0,0 0 0 0 0,0 1-1 0 0,-1-1 1 0 0,1 0 0 0 0,0 1 0 0 0,-1-1 0 0 0,1 0-1 0 0,-1 1 1 0 0,1-1 0 0 0,-1 0 0 0 0,1 1 0 0 0,-1-1 0 0 0,1 1-1 0 0,-1-1 1 0 0,1 1 0 0 0,-2-1-5 0 0,-44 2 272 0 0,38 1-233 0 0,-3-2 12 0 0,0 1 0 0 0,0 1-1 0 0,-1 0 1 0 0,1 0 0 0 0,0 1 0 0 0,1 1-1 0 0,-1 0 1 0 0,1 0 0 0 0,-1 1 0 0 0,1 1-1 0 0,1-1 1 0 0,-1 1 0 0 0,1 1 0 0 0,0 0 0 0 0,0 0-1 0 0,1 1 1 0 0,0 0 0 0 0,0 1 0 0 0,1-1-1 0 0,0 1 1 0 0,1 1 0 0 0,0-1 0 0 0,0 1-1 0 0,1 0 1 0 0,0 1 0 0 0,1-1 0 0 0,0 1 0 0 0,-1 8-51 0 0,6-15-53 0 0,0 1 0 0 0,0-1 0 0 0,0 0 1 0 0,1 0-1 0 0,0 0 0 0 0,0 0 0 0 0,0 0 1 0 0,0 0-1 0 0,1 0 0 0 0,-1-1 1 0 0,1 1-1 0 0,0-1 0 0 0,0 0 0 0 0,0 0 1 0 0,1 0-1 0 0,-1 0 0 0 0,1 0 0 0 0,0-1 1 0 0,-1 0-1 0 0,1 0 0 0 0,0 0 1 0 0,0 0-1 0 0,1 0 0 0 0,-1-1 0 0 0,0 0 1 0 0,0 0-1 0 0,1 0 0 0 0,-1 0 0 0 0,1-1 53 0 0,89 12-4338 0 0,-71-12 3082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4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1 337 956 0 0,'9'3'169'0'0,"0"1"1"0"0,0 0-1 0 0,0 0 0 0 0,0 1 0 0 0,-1 0 1 0 0,0 0-1 0 0,1 1 0 0 0,-2 0 1 0 0,1 1-1 0 0,-1-1 0 0 0,0 1 0 0 0,-1 1 1 0 0,1 0-1 0 0,-2-1 0 0 0,1 2 0 0 0,-1-1 1 0 0,0 1-1 0 0,0 1-169 0 0,7 10 280 0 0,-1 1-1 0 0,0 0 0 0 0,-2 1 1 0 0,-1 0-1 0 0,0 0 1 0 0,-2 1-1 0 0,0 0 1 0 0,-2 0-1 0 0,-1 1 1 0 0,0-1-1 0 0,-2 1 1 0 0,-1 20-280 0 0,0-44 43 0 0,-1-1 0 0 0,1 0 1 0 0,-1 1-1 0 0,1-1 0 0 0,-1 1 0 0 0,0-1 1 0 0,1 1-1 0 0,-1-1 0 0 0,1 1 0 0 0,-1 0 1 0 0,0-1-1 0 0,1 1 0 0 0,-1 0 1 0 0,0-1-1 0 0,1 1 0 0 0,-1 0 0 0 0,0 0 1 0 0,0 0-1 0 0,1 0 0 0 0,-1-1 0 0 0,0 1 1 0 0,0 0-1 0 0,1 0 0 0 0,-1 0 1 0 0,0 1-1 0 0,0-1 0 0 0,1 0 0 0 0,-1 0 1 0 0,0 0-1 0 0,1 1 0 0 0,-1-1 0 0 0,0 0 1 0 0,1 0-1 0 0,-1 1 0 0 0,0-1 1 0 0,1 1-1 0 0,-1-1 0 0 0,0 1 0 0 0,1-1 1 0 0,-1 1-1 0 0,1-1 0 0 0,-1 1 1 0 0,1-1-1 0 0,-1 1 0 0 0,1-1 0 0 0,0 1 1 0 0,-1 0-1 0 0,1-1 0 0 0,0 1 0 0 0,-1 0 1 0 0,1 0-1 0 0,0-1 0 0 0,0 1 1 0 0,0 0-44 0 0,1-33-12 0 0,1 0 0 0 0,2 0 0 0 0,2 1 0 0 0,0-1 0 0 0,2 1 0 0 0,2 0 0 0 0,1 1 0 0 0,1 0 0 0 0,1 1 0 0 0,2 0 0 0 0,1 1 0 0 0,1 1 0 0 0,1 1 0 0 0,21-24 12 0 0,-20 25-88 0 0,-15 18 51 0 0,1 0-1 0 0,0 0 0 0 0,0 0 0 0 0,1 1 0 0 0,0-1 0 0 0,0 1 0 0 0,0 1 0 0 0,0-1 1 0 0,1 1-1 0 0,0 0 0 0 0,1 1 0 0 0,-1 0 0 0 0,1 0 0 0 0,1-1 38 0 0,-1 8-30 0 0,-1-1 0 0 0,1 1 0 0 0,-1 1 0 0 0,0-1-1 0 0,0 1 1 0 0,0 1 0 0 0,0-1 0 0 0,-1 1 0 0 0,0 0 0 0 0,0 0-1 0 0,0 1 1 0 0,-1 0 0 0 0,0 0 0 0 0,0 0 0 0 0,0 1 0 0 0,-1 0-1 0 0,0 0 1 0 0,0 0 0 0 0,0 0 0 0 0,-1 0 0 0 0,1 4 30 0 0,9 17 47 0 0,0 0 1 0 0,-2 0 0 0 0,-1 1 0 0 0,-2 1-1 0 0,0 0 1 0 0,-2 0 0 0 0,-1 0 0 0 0,-2 0-1 0 0,-1 1 1 0 0,-1 0-48 0 0,-1-29 164 0 0,0-9 289 0 0,17-37-424 0 0,2 0 0 0 0,1 2-1 0 0,3 0 1 0 0,1 2 0 0 0,2 1 0 0 0,1 1 0 0 0,3 1 0 0 0,21-21-29 0 0,-50 56-11 0 0,-1 1 0 0 0,0 0 0 0 0,1 0 1 0 0,-1 0-1 0 0,1 0 0 0 0,-1 0 0 0 0,1 0 1 0 0,0 0-1 0 0,-1 0 0 0 0,1 0 1 0 0,0 0-1 0 0,0 0 0 0 0,0 1 0 0 0,0-1 1 0 0,0 0-1 0 0,0 0 0 0 0,0 1 1 0 0,0-1-1 0 0,0 1 0 0 0,0-1 0 0 0,0 1 1 0 0,0-1-1 0 0,0 1 0 0 0,0-1 0 0 0,0 1 1 0 0,0 0-1 0 0,1 0 0 0 0,-1 0 1 0 0,0 0-1 0 0,0 0 0 0 0,0 0 0 0 0,0 0 1 0 0,1 0-1 0 0,-1 0 0 0 0,0 0 1 0 0,0 1-1 0 0,0-1 0 0 0,0 0 0 0 0,0 1 1 0 0,1-1-1 0 0,-1 1 0 0 0,0-1 0 0 0,0 1 1 0 0,0 0-1 0 0,0-1 0 0 0,0 1 1 0 0,-1 0-1 0 0,1 0 0 0 0,0 0 0 0 0,0-1 1 0 0,0 1-1 0 0,-1 0 0 0 0,1 0 0 0 0,0 0 1 0 0,-1 0-1 0 0,1 0 11 0 0,13 70-262 0 0,-13-62 301 0 0,-1-8-42 0 0,0 24-85 0 0,2 0 0 0 0,1 0 1 0 0,1 0-1 0 0,2 0 0 0 0,0 0 0 0 0,1-1 0 0 0,2 0 0 0 0,0-1 0 0 0,1 1 1 0 0,2-2-1 0 0,5 7 88 0 0,4 7-5068 0 0,-21-36 3745 0 0</inkml:trace>
  <inkml:trace contextRef="#ctx0" brushRef="#br0" timeOffset="639.081">1220 570 1196 0 0,'13'7'4776'0'0,"28"-8"-4374"0"0,-27 0 107 0 0,55-4-55 0 0,-1-4 0 0 0,1-2 0 0 0,-2-4 0 0 0,13-6-454 0 0,-63 18 44 0 0,0-2-1 0 0,0 1 1 0 0,0-2 0 0 0,-1 0 0 0 0,0-1 0 0 0,0 0 0 0 0,-1-2-1 0 0,0 0 1 0 0,0 0 0 0 0,-1-1 0 0 0,-1-1 0 0 0,5-4-44 0 0,-18 11-15 0 0,1 1-1 0 0,0-1 1 0 0,-1 1 0 0 0,0-1 0 0 0,0 1 0 0 0,0-1-1 0 0,0 1 1 0 0,0-1 0 0 0,-1 1 0 0 0,1-1-1 0 0,-1 1 1 0 0,0 0 0 0 0,0-1 0 0 0,-1 1 0 0 0,1 0-1 0 0,0 0 1 0 0,-1 0 0 0 0,0 0 0 0 0,0 0 0 0 0,0 0-1 0 0,0 0 1 0 0,0 0 0 0 0,-1 1 0 0 0,1-1-1 0 0,-1 1 1 0 0,0 0 0 0 0,0 0 0 0 0,1 0 0 0 0,-1 0-1 0 0,-1 0 1 0 0,1 1 0 0 0,0-1 0 0 0,0 1 0 0 0,0 0-1 0 0,-1 0 1 0 0,1 0 0 0 0,-1 0 0 0 0,1 1-1 0 0,-2-1 16 0 0,-10-4 7 0 0,0 1-1 0 0,1 1 0 0 0,-1 0 1 0 0,0 1-1 0 0,-1 0 0 0 0,1 1 0 0 0,0 1 1 0 0,0 0-1 0 0,-1 1 0 0 0,1 1 0 0 0,0 1 1 0 0,0 0-1 0 0,0 0 0 0 0,1 2 0 0 0,-1 0 1 0 0,1 0-1 0 0,0 1 0 0 0,1 1 0 0 0,-1 1 1 0 0,1 0-1 0 0,1 0 0 0 0,-1 1 0 0 0,2 1 1 0 0,-1 0-1 0 0,1 1 0 0 0,1 0 1 0 0,0 0-1 0 0,-2 5-6 0 0,9-10 5 0 0,1 0-1 0 0,-1 1 1 0 0,1-1 0 0 0,1 1-1 0 0,0-1 1 0 0,0 1 0 0 0,0 0-1 0 0,0 0 1 0 0,1-1 0 0 0,0 1-1 0 0,1 0 1 0 0,0 0 0 0 0,0-1 0 0 0,0 1-1 0 0,0-1 1 0 0,1 1 0 0 0,1-1-1 0 0,-1 1 1 0 0,1-1 0 0 0,0 0-1 0 0,0 0 1 0 0,1 0 0 0 0,-1-1 0 0 0,1 1-1 0 0,1-1 1 0 0,-1 0 0 0 0,1 0-1 0 0,0 0 1 0 0,0-1 0 0 0,0 0-1 0 0,0 0 1 0 0,1 0 0 0 0,0 0 0 0 0,0-1-1 0 0,0 0 1 0 0,0 0 0 0 0,0-1-1 0 0,1 0 1 0 0,-1 0 0 0 0,1 0-1 0 0,0-1 1 0 0,-1 0 0 0 0,1 0-1 0 0,4 0-4 0 0,26 4-352 0 0,0 0 0 0 0,0-3 0 0 0,1-1 0 0 0,-1-1 0 0 0,0-2 0 0 0,1-2 0 0 0,-1-2 0 0 0,-1-1 0 0 0,1-2 0 0 0,-1-1 0 0 0,-1-2 0 0 0,0-1 0 0 0,8-6 352 0 0,-12 3-277 0 0</inkml:trace>
  <inkml:trace contextRef="#ctx0" brushRef="#br0" timeOffset="1046.23">2170 482 3964 0 0,'3'-5'65'0'0,"0"1"0"0"0,-1-1 0 0 0,1 0-1 0 0,-1 0 1 0 0,0-1 0 0 0,0 1-1 0 0,-1 0 1 0 0,1-1 0 0 0,-1 1 0 0 0,0-1-1 0 0,-1 1 1 0 0,1-1 0 0 0,-1 1 0 0 0,0-1-1 0 0,-1 0 1 0 0,1 1 0 0 0,-1-1 0 0 0,0 1-1 0 0,-1-1 1 0 0,1 1 0 0 0,-1 0-1 0 0,0-1 1 0 0,0 1 0 0 0,-1 0 0 0 0,1 0-1 0 0,-1 1 1 0 0,0-1 0 0 0,-1 0 0 0 0,1 1-1 0 0,-1 0 1 0 0,0 0 0 0 0,0 0 0 0 0,0 0-1 0 0,0 1 1 0 0,-1-1 0 0 0,0 1-1 0 0,1 0 1 0 0,-1 1 0 0 0,0-1 0 0 0,0 1-1 0 0,-1 0 1 0 0,1 0 0 0 0,0 1 0 0 0,-1-1-1 0 0,0 1-64 0 0,-5 4 29 0 0,0 0 0 0 0,0 1 0 0 0,1 1 0 0 0,-1-1 0 0 0,1 2 0 0 0,0-1 0 0 0,1 1-1 0 0,0 1 1 0 0,-1 0 0 0 0,2 0 0 0 0,-1 1 0 0 0,1 0 0 0 0,1 0 0 0 0,-1 1 0 0 0,1 0 0 0 0,1 0-1 0 0,0 0 1 0 0,-3 7-29 0 0,-34 127 810 0 0,45-138-796 0 0,1 1-1 0 0,0-1 0 0 0,0 1 1 0 0,0-1-1 0 0,1 0 1 0 0,0 0-1 0 0,0-1 0 0 0,0 1 1 0 0,1-1-1 0 0,-1 0 0 0 0,1 0 1 0 0,0 0-1 0 0,0-1 0 0 0,0 0 1 0 0,1 0-1 0 0,-1 0 0 0 0,1 0 1 0 0,0-1-1 0 0,0 0 1 0 0,-1 0-1 0 0,1-1 0 0 0,1 0 1 0 0,-1 0-1 0 0,0 0 0 0 0,0 0 1 0 0,0-1-1 0 0,0 0 0 0 0,0-1 1 0 0,1 1-1 0 0,-1-1 0 0 0,0-1 1 0 0,5 0-14 0 0,0 0-42 0 0,1 0 1 0 0,-1-1 0 0 0,1-1-1 0 0,-1 1 1 0 0,0-2 0 0 0,-1 1-1 0 0,1-2 1 0 0,-1 1 0 0 0,0-1-1 0 0,0-1 1 0 0,-1 0 0 0 0,0 0-1 0 0,0-1 1 0 0,0 0 0 0 0,-1-1-1 0 0,0 1 1 0 0,-1-2 0 0 0,0 1-1 0 0,-1-1 1 0 0,0 0 0 0 0,0 0-1 0 0,1-5 42 0 0,5-80 1383 0 0,-26 110-1135 0 0,17-4-276 0 0,0 1 1 0 0,0-1 0 0 0,1 0 0 0 0,1 0 0 0 0,0 0 0 0 0,0-1 0 0 0,1 0 0 0 0,0 0 0 0 0,1 0 0 0 0,0-1 0 0 0,9 9 27 0 0,-12-14-387 0 0,1 0 1 0 0,-1-1 0 0 0,1 1 0 0 0,0-1 0 0 0,1 0 0 0 0,-1 0 0 0 0,0-1 0 0 0,1 0-1 0 0,0 1 1 0 0,-1-2 0 0 0,1 1 0 0 0,0-1 0 0 0,0 0 0 0 0,0 0 0 0 0,0 0 0 0 0,4-1 386 0 0,4 0-1276 0 0</inkml:trace>
  <inkml:trace contextRef="#ctx0" brushRef="#br0" timeOffset="1325.181">2705 107 1212 0 0,'-3'0'122'0'0,"1"0"0"0"0,0 0 0 0 0,-1 0-1 0 0,1 0 1 0 0,0 0 0 0 0,-1 0 0 0 0,1 1 0 0 0,0-1 0 0 0,-1 1-1 0 0,1 0 1 0 0,0 0 0 0 0,0 0 0 0 0,0 0 0 0 0,0 0 0 0 0,0 0-1 0 0,0 0 1 0 0,0 1 0 0 0,0-1 0 0 0,0 1 0 0 0,1-1-1 0 0,-1 1 1 0 0,0 0 0 0 0,1 0 0 0 0,-1 0 0 0 0,1-1 0 0 0,0 1-1 0 0,0 1 1 0 0,0-1 0 0 0,0 0 0 0 0,0 0 0 0 0,0 0 0 0 0,0 0-1 0 0,1 1 1 0 0,-1-1 0 0 0,1 0 0 0 0,0 1 0 0 0,0-1-1 0 0,0 0 1 0 0,0 1 0 0 0,0-1 0 0 0,0 1 0 0 0,0-1 0 0 0,1 0-1 0 0,0 2-121 0 0,39 98 1325 0 0,-23-82-1115 0 0,1 0 1 0 0,0-2 0 0 0,1 0-1 0 0,2-1 1 0 0,-1-1 0 0 0,2-1-1 0 0,0-1 1 0 0,5 2-211 0 0,114 87 683 0 0,-140-102-698 0 0,1-1 0 0 0,-1 1 0 0 0,1 0 0 0 0,-1 0 0 0 0,1 0 0 0 0,-1 0 0 0 0,0 1 0 0 0,0-1 0 0 0,0 0 0 0 0,1 0 0 0 0,-1 1 1 0 0,0-1-1 0 0,-1 1 0 0 0,1-1 0 0 0,0 1 0 0 0,0-1 0 0 0,-1 1 0 0 0,1-1 0 0 0,0 1 0 0 0,-1 0 0 0 0,0-1 0 0 0,1 1 0 0 0,-1 0 0 0 0,0-1 0 0 0,0 1 0 0 0,0 0 0 0 0,0-1 0 0 0,0 1 0 0 0,0 0 0 0 0,-1 0 0 0 0,1-1 0 0 0,-1 1 1 0 0,1 0-1 0 0,-1-1 0 0 0,1 1 0 0 0,-1-1 0 0 0,0 1 0 0 0,0-1 0 0 0,0 1 0 0 0,0-1 0 0 0,0 0 0 0 0,0 1 0 0 0,0-1 0 0 0,0 0 0 0 0,0 0 0 0 0,-1 0 0 0 0,1 1 15 0 0,-89 5-4396 0 0,18-42 1876 0 0,47 19 1302 0 0</inkml:trace>
  <inkml:trace contextRef="#ctx0" brushRef="#br0" timeOffset="1576.301">3041 0 1460 0 0,'-84'82'4245'0'0,"-135"190"-899"0"0,63-72-8039 0 0,140-182 3448 0 0,2-3 44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0:4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97 928 0 0,'0'0'541'0'0,"0"0"-74"0"0,0 0-75 0 0,0 0-16 0 0,0 0 77 0 0,-5-5 2288 0 0,3 155-1700 0 0,3-139-1029 0 0,0 0 1 0 0,1-1 0 0 0,0 1-1 0 0,0-1 1 0 0,1 0-1 0 0,1 0 1 0 0,0 0 0 0 0,0 0-1 0 0,1-1 1 0 0,0 1 0 0 0,1-1-1 0 0,0 0 1 0 0,0-1 0 0 0,1 0-1 0 0,0 0 1 0 0,0 0-1 0 0,1-1 1 0 0,0 0 0 0 0,1 0-1 0 0,-1-1 1 0 0,3 1-13 0 0,7-21-4629 0 0,-22-9 3546 0 0</inkml:trace>
  <inkml:trace contextRef="#ctx0" brushRef="#br0" timeOffset="683.95">188 407 1164 0 0,'26'-24'3114'0'0,"13"-33"-2373"0"0,-1-3 1 0 0,-4 0-1 0 0,-2-3 0 0 0,4-17-741 0 0,0 18 78 0 0,-36 62-165 0 0,0 0-1 0 0,25 19 40 0 0,-7-3 72 0 0,0 2 0 0 0,-2 0 0 0 0,0 1 1 0 0,-1 0-1 0 0,-1 1 0 0 0,-1 1 0 0 0,0 0 0 0 0,8 22-24 0 0,-18-36-14 0 0,0-1-1 0 0,-1 0 0 0 0,1 1 1 0 0,-2-1-1 0 0,1 1 0 0 0,-1 0 1 0 0,0-1-1 0 0,0 1 1 0 0,0 0-1 0 0,-1 0 0 0 0,0 0 1 0 0,-1-1-1 0 0,1 1 0 0 0,-2 0 1 0 0,1 0-1 0 0,0-1 0 0 0,-1 1 1 0 0,-1-1-1 0 0,1 1 0 0 0,-1-1 1 0 0,0 0-1 0 0,0 0 1 0 0,-1 0-1 0 0,1 0 0 0 0,-1-1 1 0 0,-1 0-1 0 0,-1 2 15 0 0,-2-3-3572 0 0,9-7 2316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1:0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404 483 1096 0 0,'0'0'495'0'0,"23"-3"1145"0"0,-20 1-1654 0 0,-1 2 58 0 0,-1 0 1 0 0,0 0 0 0 0,1 0 0 0 0,-1-1-1 0 0,1 1 1 0 0,-1-1 0 0 0,1 1 0 0 0,-1-1-1 0 0,0 1 1 0 0,1-1 0 0 0,-1 0 0 0 0,0 0-1 0 0,0 0 1 0 0,0 0 0 0 0,1 0 0 0 0,-1 0-1 0 0,0 0 1 0 0,0 0 0 0 0,0 0 0 0 0,-1 0-1 0 0,1 0 1 0 0,0-1 0 0 0,0 1 0 0 0,-1 0-1 0 0,1-1 1 0 0,0 1 0 0 0,-1 0 0 0 0,0-1-1 0 0,1 1 1 0 0,-1-1 0 0 0,0 1 0 0 0,0-1-1 0 0,1 1 1 0 0,-1-1 0 0 0,0 1 0 0 0,-1-1-1 0 0,1 1 1 0 0,0-1 0 0 0,0 1 0 0 0,-1-1-1 0 0,1 1 1 0 0,0 0 0 0 0,-1-1 0 0 0,0 1-1 0 0,1 0 1 0 0,-1-1 0 0 0,0 1 0 0 0,0 0-1 0 0,0 0 1 0 0,1-1 0 0 0,-1 1 0 0 0,0 0-1 0 0,-1 0 1 0 0,1 0-45 0 0,-11-6 54 0 0,-1 2 1 0 0,1-1-1 0 0,-1 2 0 0 0,0 0 0 0 0,0 0 0 0 0,0 1 1 0 0,0 1-1 0 0,-1 0 0 0 0,1 1 0 0 0,-1 0 0 0 0,1 1 1 0 0,-1 1-1 0 0,1 0 0 0 0,-1 1 0 0 0,1 0 0 0 0,0 1 1 0 0,-1 0-1 0 0,1 2 0 0 0,1-1 0 0 0,-1 1 0 0 0,1 1 1 0 0,0 0-1 0 0,0 1 0 0 0,-10 8-54 0 0,14-12 14 0 0,1 1 0 0 0,0 0 0 0 0,-1 0 0 0 0,2 1 0 0 0,-1 0 0 0 0,0 0 0 0 0,1 1 0 0 0,0 0 0 0 0,0 0 0 0 0,1 0 0 0 0,0 0 0 0 0,0 1 0 0 0,0 0 0 0 0,1 0 0 0 0,0 1 0 0 0,0-1 0 0 0,1 1 0 0 0,0-1 0 0 0,0 1 0 0 0,1 0 0 0 0,0 1 0 0 0,1-1 0 0 0,-1 7-14 0 0,6-6 31 0 0,0-1 0 0 0,1 1 0 0 0,1-1 0 0 0,-1 0 0 0 0,1 0 1 0 0,1-1-1 0 0,-1 0 0 0 0,1 0 0 0 0,0-1 0 0 0,1 1 0 0 0,0-2 0 0 0,0 1 0 0 0,0-1 0 0 0,1 0 0 0 0,-1-1 0 0 0,1 0 0 0 0,0 0 1 0 0,0-1-1 0 0,1 0 0 0 0,-1 0 0 0 0,1-1 0 0 0,-1-1 0 0 0,1 0 0 0 0,0 0-31 0 0,16 6-124 0 0,0-1 0 0 0,0-1 0 0 0,1-2 0 0 0,-1 0 0 0 0,1-2 0 0 0,-1-1 0 0 0,1-1 0 0 0,-1-2 0 0 0,1 0-1 0 0,-1-2 1 0 0,0 0 0 0 0,0-2 0 0 0,-1-1 0 0 0,6-3 124 0 0,-27 8-27 0 0,0 1-1 0 0,-1-1 1 0 0,1 0-1 0 0,-1 0 1 0 0,0 0-1 0 0,0 0 1 0 0,0-1-1 0 0,0 1 1 0 0,0-1-1 0 0,-1 0 1 0 0,1 0-1 0 0,-1 0 1 0 0,0 0-1 0 0,0 0 1 0 0,-1 0-1 0 0,1 0 1 0 0,-1-1-1 0 0,0 1 1 0 0,0-1-1 0 0,0 1 1 0 0,-1-1-1 0 0,0 1 1 0 0,0-1-1 0 0,0 1 1 0 0,0-1-1 0 0,-1 1 1 0 0,1-1-1 0 0,-1 1 1 0 0,0-1-1 0 0,-1 1 1 0 0,1 0 0 0 0,-1-1-1 0 0,0 1 1 0 0,0 0-1 0 0,0 0 1 0 0,0 0-1 0 0,-1 1 1 0 0,-1-3 27 0 0,-118-138 698 0 0,54 73 745 0 0,67 70-1450 0 0,1 1 52 0 0,6-3 7 0 0,227-83-465 0 0,-211 76 395 0 0,-16 9 25 0 0,1-1 0 0 0,-1 1-1 0 0,0-2 1 0 0,1 1 0 0 0,-1-1-1 0 0,-1 0 1 0 0,1 0-1 0 0,0 0 1 0 0,-1-1 0 0 0,1 0-1 0 0,-1 0 1 0 0,0 0 0 0 0,-1-1-1 0 0,1 0 1 0 0,-1 0 0 0 0,0 0-1 0 0,0 0 1 0 0,0-1 0 0 0,-1 1-1 0 0,0-1 1 0 0,0 0-1 0 0,0 0 1 0 0,-1 0 0 0 0,0 0-1 0 0,0-1 1 0 0,0 1 0 0 0,-1-1-1 0 0,0-1-6 0 0,-1 2 121 0 0,-1 0-1 0 0,1 0 1 0 0,-2 0-1 0 0,1-1 1 0 0,-1 1-1 0 0,1 0 1 0 0,-2 1-1 0 0,1-1 1 0 0,-1 0-1 0 0,0 1 1 0 0,0-1-1 0 0,0 1 1 0 0,-1 0-1 0 0,0 0 1 0 0,0 0-1 0 0,0 1 1 0 0,0-1-1 0 0,-1 1 1 0 0,-1-1-121 0 0,3 6 34 0 0,-1 1 0 0 0,1-1-1 0 0,0 1 1 0 0,0 0 0 0 0,0 0 0 0 0,0 0 0 0 0,0 0-1 0 0,0 1 1 0 0,1-1 0 0 0,-1 1 0 0 0,1-1 0 0 0,0 1 0 0 0,-1 0-1 0 0,1 0 1 0 0,0 0 0 0 0,1 0 0 0 0,-1 0 0 0 0,1 1-1 0 0,-1-1 1 0 0,1 0 0 0 0,0 1 0 0 0,0-1-34 0 0,-8 38 69 0 0,2 0 1 0 0,2 0-1 0 0,2 0 0 0 0,1 0 1 0 0,2 1-1 0 0,2-1 0 0 0,2 1 1 0 0,1-1-1 0 0,3-1 0 0 0,1 1 1 0 0,12 31-70 0 0,11 77-172 0 0,-18-75-289 0 0,11 82-4137 0 0,-22-142 2050 0 0,-2-14 1351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1:0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76 1612 0 0,'6'-10'3444'0'0,"-14"34"-2720"0"0,-141 258 1599 0 0,39-121-1084 0 0,126-360-2756 0 0,-17 187 1500 0 0,0-1 1 0 0,-1 1 0 0 0,0-1-1 0 0,-1 1 1 0 0,-1 0-1 0 0,0 0 1 0 0,0 0 0 0 0,-1 0-1 0 0,0 1 1 0 0,-1 0 0 0 0,-1 0-1 0 0,0 1 1 0 0,0-1 0 0 0,-1 1-1 0 0,0 1 1 0 0,-1 0-1 0 0,0 0 1 0 0,-6-4 16 0 0,-25 3 208 0 0,39 9-196 0 0,-10 5-7 0 0,9 0 10 0 0,0 0-1 0 0,1 0 1 0 0,-1 0-1 0 0,1 1 1 0 0,0-1-1 0 0,0 0 1 0 0,1 1-1 0 0,-1-1 1 0 0,1 1-1 0 0,0-1 1 0 0,0 1-1 0 0,1-1 1 0 0,-1 1-1 0 0,1-1 1 0 0,0 1-1 0 0,0-1 1 0 0,0 0-1 0 0,1 1 1 0 0,-1-1-1 0 0,1 0 1 0 0,0 0-1 0 0,0 0 1 0 0,2 1-15 0 0,6 13 20 0 0,0 0 0 0 0,1-1 0 0 0,1 0-1 0 0,1-1 1 0 0,0-1 0 0 0,1 0 0 0 0,1 0 0 0 0,0-2 0 0 0,1 0 0 0 0,1 0 0 0 0,-1-2 0 0 0,8 3-20 0 0,132 73-3161 0 0,-88-58 591 0 0,-33-23 1321 0 0</inkml:trace>
  <inkml:trace contextRef="#ctx0" brushRef="#br0" timeOffset="262.667">708 1 1076 0 0,'0'3'844'0'0,"0"2"-220"0"0,0-1-68 0 0,0 2-164 0 0,2 1-116 0 0,5 15 96 0 0,2-1-28 0 0,4 1-48 0 0,3 3 20 0 0,1 0 32 0 0,3 0-131 0 0,3-2-133 0 0,2-3-4 0 0,2 2-489 0 0,-1-4-659 0 0,4-3 60 0 0,-5-5 48 0 0,0 2 20 0 0</inkml:trace>
  <inkml:trace contextRef="#ctx0" brushRef="#br0" timeOffset="527.825">1313 51 936 0 0,'-11'2'3130'0'0,"-24"34"-2070"0"0,35-35-952 0 0,-299 428 4317 0 0,192-266-5599 0 0,52-95-4030 0 0,48-64 3951 0 0</inkml:trace>
  <inkml:trace contextRef="#ctx0" brushRef="#br0" timeOffset="838.323">1354 419 2740 0 0,'15'1'5925'0'0,"1"-1"-2285"0"0,-4-2-3443 0 0,-7-27-9319 0 0,-7 23 7678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1:0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22 1356 0 0,'8'-22'3334'0'0,"-15"30"-1132"0"0,-85 191-985 0 0,57-96-993 0 0,4 1 1 0 0,4 2-1 0 0,-5 64-224 0 0,21-127-760 0 0,-5-25-4186 0 0,16-18 3706 0 0</inkml:trace>
  <inkml:trace contextRef="#ctx0" brushRef="#br0" timeOffset="248.706">15 171 1212 0 0,'-14'-20'4954'0'0,"22"24"-2232"0"0,292 287-1614 0 0,-92-155-8309 0 0,-181-122 5766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2888 0 0,'36'-3'5558'0'0,"26"48"-5168"0"0,-36-24 68 0 0,35 24-242 0 0,17 11-688 0 0,-23-25-3814 0 0,-52-31 2988 0 0,-3 0 28 0 0</inkml:trace>
  <inkml:trace contextRef="#ctx0" brushRef="#br0" timeOffset="235.933">498 0 1912 0 0,'-119'159'7460'0'0,"-2"128"-7565"0"0,98-223-255 0 0,-21 0-5597 0 0,37-63 4655 0 0</inkml:trace>
  <inkml:trace contextRef="#ctx0" brushRef="#br0" timeOffset="488.23">692 30 836 0 0,'16'23'522'0'0,"-1"1"0"0"0,-1 0 0 0 0,-1 1 0 0 0,-1 0 0 0 0,-2 1 0 0 0,0 0-1 0 0,-2 1 1 0 0,-1-1 0 0 0,-1 2 0 0 0,-1-1 0 0 0,-1 1 0 0 0,-2-1 0 0 0,-1 1 0 0 0,-1 6-522 0 0,-1-19 33 0 0,0 0 0 0 0,-1 0 1 0 0,0 0-1 0 0,-2 0 0 0 0,1 0 1 0 0,-2-1-1 0 0,0 1 0 0 0,-1-1 1 0 0,0-1-1 0 0,-1 1 0 0 0,-1-1 1 0 0,0 0-1 0 0,0-1 0 0 0,-1 0 1 0 0,-1 0-1 0 0,0-1 0 0 0,-1 0 1 0 0,0-1-1 0 0,-1 0 0 0 0,0-1 1 0 0,0 0-1 0 0,-1-1 0 0 0,0 0 1 0 0,-1-1-34 0 0,-21 12-693 0 0,-2-3 1 0 0,0-1-1 0 0,0-1 1 0 0,-2-2-1 0 0,1-2 0 0 0,-1-2 1 0 0,-1-1-1 0 0,-22 0 693 0 0,-7-2-1254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1:1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141 295 1132 0 0,'-115'-18'4214'0'0,"90"22"-2891"0"0,32 4-701 0 0,143 12 43 0 0,1-8-1 0 0,73-5-664 0 0,-77-3 166 0 0,481 19 440 0 0,-587-23-409 0 0,-40 0-232 0 0,13-2-470 0 0,-13 1 328 0 0,-1-1 0 0 0,1 1 1 0 0,-1-1-1 0 0,0 0 0 0 0,1 1 0 0 0,-1-1 0 0 0,0 0 1 0 0,0 1-1 0 0,0-1 0 0 0,0 0 0 0 0,-1 1 1 0 0,1-1-1 0 0,0 1 0 0 0,-1-1 0 0 0,1 0 0 0 0,-1 1 1 0 0,1-1-1 0 0,-1 1 0 0 0,0-1 0 0 0,0 1 1 0 0,0 0-1 0 0,0-1 0 0 0,0 1 0 0 0,0 0 0 0 0,0-1 1 0 0,0 1-1 0 0,0 0 0 0 0,-1 0 0 0 0,1 0 1 0 0,0 0-1 0 0,-1 0 0 0 0,1 0 0 0 0,-1 1 0 0 0,1-1 177 0 0,-6-6-206 0 0,-8-7-974 0 0</inkml:trace>
  <inkml:trace contextRef="#ctx0" brushRef="#br0" timeOffset="359.297">1203 0 1304 0 0,'7'1'186'0'0,"0"0"1"0"0,0 0-1 0 0,0 0 0 0 0,0 1 0 0 0,0 0 0 0 0,0 0 1 0 0,0 1-1 0 0,-1 0 0 0 0,1 0 0 0 0,-1 0 0 0 0,0 1 1 0 0,0 0-1 0 0,0 0 0 0 0,0 1 0 0 0,-1 0 0 0 0,0 0 1 0 0,0 0-1 0 0,2 2-186 0 0,7 7 166 0 0,-1 1 0 0 0,0 0 0 0 0,-1 0 0 0 0,0 1-1 0 0,-2 1 1 0 0,0 0 0 0 0,0 0 0 0 0,-2 1 0 0 0,0 0 0 0 0,-1 1 0 0 0,-1-1 0 0 0,-1 1 0 0 0,-1 1 0 0 0,0-1 0 0 0,-1 0 0 0 0,-1 1 0 0 0,-1 5-166 0 0,-7 3 117 0 0,-1 1 1 0 0,-1-1-1 0 0,-1 0 0 0 0,-1-1 1 0 0,-2 0-1 0 0,-1-1 1 0 0,-1 0-1 0 0,-1-1 1 0 0,-1-1-1 0 0,-1 0 0 0 0,-1-1 1 0 0,-1-1-1 0 0,-1-1 1 0 0,-1-1-1 0 0,-1 0 1 0 0,-18 11-118 0 0,40-32-165 0 0,0 1-1 0 0,-1-1 1 0 0,1 0 0 0 0,0 0 0 0 0,0 1 0 0 0,0-1 0 0 0,-1 0 0 0 0,1 1 0 0 0,0-1 0 0 0,-1 0 0 0 0,1 1 0 0 0,-1-1 0 0 0,1 1 0 0 0,0-1 0 0 0,-1 1 0 0 0,1-1 0 0 0,-1 1 0 0 0,0-1 0 0 0,1 1 0 0 0,-1-1 0 0 0,1 1 0 0 0,-1 0 0 0 0,0-1 0 0 0,1 1 0 0 0,-1 0 0 0 0,0-1 0 0 0,1 1 0 0 0,-1 0 0 0 0,0 0 0 0 0,1 0 0 0 0,-1 0 0 0 0,0 0 0 0 0,0 0 0 0 0,1 0 0 0 0,-1 0 0 0 0,0 0 0 0 0,1 0 0 0 0,-1 0 0 0 0,0 0 0 0 0,0 0 165 0 0,9-26-1199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1:1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2963 564 1008 0 0,'-24'13'268'0'0,"0"2"-1"0"0,1 1 1 0 0,1 1 0 0 0,1 0-1 0 0,0 2 1 0 0,1 1 0 0 0,1 0-1 0 0,1 1 1 0 0,1 1 0 0 0,1 1-1 0 0,1 0 1 0 0,1 1 0 0 0,0 1-1 0 0,3 0 1 0 0,0 0 0 0 0,1 2-1 0 0,1-1 1 0 0,2 1 0 0 0,1 0-1 0 0,-2 19-267 0 0,7-28 54 0 0,1-1-1 0 0,0 1 0 0 0,2 0 1 0 0,0-1-1 0 0,1 1 1 0 0,0-1-1 0 0,2 0 0 0 0,0 0 1 0 0,1 0-1 0 0,0-1 0 0 0,2 0 1 0 0,0 0-1 0 0,0 0 1 0 0,2-1-1 0 0,0-1 0 0 0,2 2-53 0 0,-5-8-269 0 0,1 0-1 0 0,0 0 0 0 0,0-1 0 0 0,1 0 0 0 0,0-1 1 0 0,0 1-1 0 0,0-2 0 0 0,1 1 0 0 0,0-2 0 0 0,0 1 1 0 0,0-1-1 0 0,1-1 0 0 0,-1 0 0 0 0,1 0 0 0 0,0-1 1 0 0,0 0-1 0 0,4-1 270 0 0,27 0-1313 0 0</inkml:trace>
  <inkml:trace contextRef="#ctx0" brushRef="#br0" timeOffset="416.276">3714 755 1576 0 0,'-5'-8'3240'0'0,"-42"25"-2377"0"0,24 9-722 0 0,1 0 1 0 0,1 2 0 0 0,1 0 0 0 0,1 1 0 0 0,2 1 0 0 0,1 0-1 0 0,1 1 1 0 0,2 1 0 0 0,1 0 0 0 0,2 1 0 0 0,1 1-1 0 0,1-1 1 0 0,2 1 0 0 0,0 16-142 0 0,-1-18 124 0 0,-13 31-996 0 0,-7-31-2486 0 0,15-27 2072 0 0</inkml:trace>
  <inkml:trace contextRef="#ctx0" brushRef="#br0" timeOffset="713.326">3239 874 2148 0 0,'-14'-26'4227'0'0,"30"37"-2293"0"0,33 37-1557 0 0,2-2 0 0 0,2-3 0 0 0,1-2 1 0 0,28 14-378 0 0,93 71-4124 0 0,-155-103 1520 0 0,-17-17 1510 0 0</inkml:trace>
  <inkml:trace contextRef="#ctx0" brushRef="#br0" timeOffset="960.268">4146 1195 1652 0 0,'5'22'620'0'0,"-2"3"-28"0"0,-3-13-148 0 0,0 6-56 0 0,0 4 76 0 0,0 3-40 0 0,-21 21 4 0 0,7-19-72 0 0,-4-2-111 0 0,-7-2 7 0 0,-1 1-28 0 0,-5-8-108 0 0,-2-1-16 0 0,2-3-444 0 0,6 0-213 0 0,-3-7-371 0 0,5-2-400 0 0,14-3 24 0 0</inkml:trace>
  <inkml:trace contextRef="#ctx0" brushRef="#br0" timeOffset="1346.166">4901 692 1428 0 0,'-40'38'717'0'0,"2"1"0"0"0,1 3 0 0 0,3 0 0 0 0,1 3 0 0 0,2 0 0 0 0,2 2 0 0 0,-17 39-717 0 0,14-31 307 0 0,10-12-125 0 0,19-35-402 0 0,0 1 1 0 0,0-1-1 0 0,-1 0 1 0 0,0-1-1 0 0,-1 1 1 0 0,1-1 0 0 0,-1 0-1 0 0,-1 0 1 0 0,1 0-1 0 0,-1-1 1 0 0,-1 0-1 0 0,1 0 1 0 0,-1 0-1 0 0,0-1 1 0 0,0 0 0 0 0,0 0-1 0 0,-1-1 1 0 0,0 0-1 0 0,0 0 1 0 0,-6 1 219 0 0,3-4-1143 0 0</inkml:trace>
  <inkml:trace contextRef="#ctx0" brushRef="#br0" timeOffset="1625.353">4354 832 1768 0 0,'34'-10'6420'0'0,"12"34"-5323"0"0,-44-22-1061 0 0,17 12 40 0 0,38 26-217 0 0,-2 3 1 0 0,-2 2-1 0 0,-2 2 1 0 0,-1 2-1 0 0,37 50 141 0 0,-71-54-3980 0 0,-15-43 2819 0 0,-1-2 16 0 0</inkml:trace>
  <inkml:trace contextRef="#ctx0" brushRef="#br0" timeOffset="1903.394">5285 577 2600 0 0,'16'15'226'0'0,"-1"0"-1"0"0,-1 1 0 0 0,0 1 1 0 0,-1 0-1 0 0,-1 1 1 0 0,0 0-1 0 0,-2 1 1 0 0,0 0-1 0 0,-1 1 0 0 0,-1 0 1 0 0,-1 0-1 0 0,-1 1 1 0 0,0-1-1 0 0,-2 2 1 0 0,0-1-1 0 0,-2 0 0 0 0,0 1 1 0 0,-1-1-1 0 0,-1 1 1 0 0,-2-1-1 0 0,0 1 0 0 0,-1-1 1 0 0,-1 0-1 0 0,-1 0 1 0 0,0 0-1 0 0,-2 0 1 0 0,-1-1-1 0 0,0 0 0 0 0,-1-1 1 0 0,-9 14-226 0 0,-5-3-471 0 0,-1 0-1 0 0,-2-1 1 0 0,0-2 0 0 0,-2-1 0 0 0,-1-1 0 0 0,-1-1 0 0 0,-1-2-1 0 0,0-1 1 0 0,-2-1 0 0 0,-1-2 0 0 0,0-1 0 0 0,-1-2-1 0 0,-1-1 1 0 0,-24 5 471 0 0,-36 8-1166 0 0</inkml:trace>
  <inkml:trace contextRef="#ctx0" brushRef="#br0" timeOffset="-1243.264">1207 874 1196 0 0,'9'-7'491'0'0,"74"-52"1995"0"0,-81 58-2419 0 0,-1 0 0 0 0,1 0-1 0 0,0 0 1 0 0,-1 0 0 0 0,1 0 0 0 0,-1-1 0 0 0,0 1-1 0 0,1-1 1 0 0,-1 1 0 0 0,0-1 0 0 0,0 1 0 0 0,0-1-1 0 0,0 0 1 0 0,0 0 0 0 0,0 1 0 0 0,0-1 0 0 0,0 0-1 0 0,-1 0 1 0 0,1 0 0 0 0,-1 0 0 0 0,0 0-1 0 0,1 0 1 0 0,-1 0 0 0 0,0 0 0 0 0,0 0 0 0 0,0 0-1 0 0,0 0 1 0 0,-1 1 0 0 0,1-1 0 0 0,0 0 0 0 0,-1 0-1 0 0,1 0 1 0 0,-1 0 0 0 0,0 0 0 0 0,0 0 0 0 0,0 1-1 0 0,0-1 1 0 0,0 0 0 0 0,0 1 0 0 0,0-1 0 0 0,0 1-1 0 0,-1-1 1 0 0,1 1 0 0 0,-1-1 0 0 0,1 1-1 0 0,-1 0 1 0 0,1 0 0 0 0,-2-1-67 0 0,-90-37 82 0 0,-103 50 276 0 0,163-7-340 0 0,1 2 0 0 0,1 1 0 0 0,-1 2 0 0 0,2 1 0 0 0,-1 2 0 0 0,1 0 0 0 0,1 2 0 0 0,0 1 0 0 0,1 2 0 0 0,1 1-1 0 0,0 0 1 0 0,2 2 0 0 0,0 2 0 0 0,1 0 0 0 0,1 1 0 0 0,-6 10-18 0 0,23-26 5 0 0,1 0 1 0 0,1 0-1 0 0,-1 1 1 0 0,1 0-1 0 0,0 0 0 0 0,1 0 1 0 0,-1 0-1 0 0,2 0 0 0 0,-1 1 1 0 0,1-1-1 0 0,1 1 1 0 0,-1-1-1 0 0,2 1 0 0 0,-1 0 1 0 0,1 0-1 0 0,0-1 0 0 0,1 1 1 0 0,0 0-1 0 0,1 4-5 0 0,3-2 13 0 0,1 1 1 0 0,0-1-1 0 0,1 0 0 0 0,0 0 1 0 0,1 0-1 0 0,0-1 1 0 0,0-1-1 0 0,1 1 0 0 0,1-1 1 0 0,-1-1-1 0 0,1 0 0 0 0,1 0 1 0 0,0-1-1 0 0,0 0 0 0 0,0-1 1 0 0,1 0-1 0 0,-1-1 0 0 0,1 0 1 0 0,1-1-1 0 0,7 1-13 0 0,20 6-182 0 0,1-1-1 0 0,0-3 1 0 0,0-1-1 0 0,1-2 1 0 0,0-2-1 0 0,1-2 183 0 0,186-31-3467 0 0,-168 17 2244 0 0,-5-4 17 0 0</inkml:trace>
  <inkml:trace contextRef="#ctx0" brushRef="#br0" timeOffset="-324.326">1792 985 1096 0 0,'-4'-4'137'0'0,"0"0"0"0"0,0 0 0 0 0,-1 0 0 0 0,1 0 0 0 0,-1 1 0 0 0,1-1 0 0 0,-1 1 0 0 0,0 0 0 0 0,-1 1 0 0 0,1-1 0 0 0,0 1 0 0 0,-1 0 0 0 0,1 0 0 0 0,-1 1 0 0 0,1 0 0 0 0,-1 0 0 0 0,0 0 0 0 0,0 1 0 0 0,1-1 0 0 0,-1 1 0 0 0,0 1 0 0 0,0-1-137 0 0,-15-1 124 0 0,0 1 1 0 0,-1 0-1 0 0,1 2 1 0 0,0 0-1 0 0,0 2 1 0 0,0 0-1 0 0,1 1 1 0 0,-1 2-1 0 0,1 0 1 0 0,1 0-1 0 0,-1 2 1 0 0,1 1-1 0 0,1 0 1 0 0,0 1-1 0 0,0 1 1 0 0,-14 13-125 0 0,27-22 33 0 0,1 1 1 0 0,0-1-1 0 0,0 1 1 0 0,1 0-1 0 0,-1-1 1 0 0,1 2-1 0 0,-1-1 0 0 0,1 0 1 0 0,1 1-1 0 0,-1-1 1 0 0,1 1-1 0 0,-1 0 1 0 0,1 0-1 0 0,1 0 1 0 0,-1 0-1 0 0,1 0 1 0 0,0 1-1 0 0,0-1 0 0 0,0 0 1 0 0,1 0-1 0 0,-1 1 1 0 0,1-1-1 0 0,1 0 1 0 0,0 4-34 0 0,6-1 29 0 0,1 0 1 0 0,0-1-1 0 0,0 0 1 0 0,1-1 0 0 0,0 0-1 0 0,0 0 1 0 0,0-1-1 0 0,1 0 1 0 0,-1 0-1 0 0,1-1 1 0 0,1-1 0 0 0,-1 0-1 0 0,0 0 1 0 0,1-1-1 0 0,0 0 1 0 0,-1-1-1 0 0,1 0 1 0 0,0 0 0 0 0,-1-2-1 0 0,1 1 1 0 0,0-1-1 0 0,0-1 1 0 0,0 0-30 0 0,10 2-22 0 0,-3-1-26 0 0,0 0 1 0 0,0-1 0 0 0,0-1-1 0 0,-1-1 1 0 0,1-1-1 0 0,-1 0 1 0 0,0-1 0 0 0,0-1-1 0 0,-1-1 1 0 0,0 0-1 0 0,0-1 1 0 0,5-4 47 0 0,-18 8-57 0 0,0 1 0 0 0,0-1 0 0 0,0 0 0 0 0,0 0 0 0 0,-1 0 0 0 0,0 0 0 0 0,0 0 0 0 0,-1 0 0 0 0,1-1 0 0 0,-1 1 0 0 0,0-1 0 0 0,-1 1 0 0 0,1-1 0 0 0,-1 1 0 0 0,0-1 0 0 0,0 1 0 0 0,-1-1 0 0 0,0 1 0 0 0,0-1 0 0 0,0 1 0 0 0,-1-1 0 0 0,1 1 0 0 0,-1 0 0 0 0,0 0 0 0 0,-3-5 57 0 0,-10-58 937 0 0,15 67-828 0 0,3-24 255 0 0,0 22-335 0 0,-2 2-23 0 0,0-1 1 0 0,0 0 0 0 0,0 0-1 0 0,0 1 1 0 0,0-1-1 0 0,1 1 1 0 0,-1-1 0 0 0,1 1-1 0 0,-1 0 1 0 0,1-1-1 0 0,-1 1 1 0 0,1 0 0 0 0,0 0-1 0 0,0 0 1 0 0,0 0-1 0 0,-1 0 1 0 0,1 1 0 0 0,0-1-1 0 0,0 1 1 0 0,0-1-1 0 0,0 1 1 0 0,0 0-1 0 0,0-1 1 0 0,0 1 0 0 0,0 0-1 0 0,0 0 1 0 0,0 1-1 0 0,1-1 1 0 0,-1 0 0 0 0,-1 1-1 0 0,1-1 1 0 0,0 1-1 0 0,0-1 1 0 0,0 1 0 0 0,1 0-7 0 0,15 19 5 0 0,0 1 0 0 0,-2 0 1 0 0,0 1-1 0 0,-2 1 0 0 0,0 1 1 0 0,-1 0-1 0 0,-2 0 0 0 0,0 1 1 0 0,-2 0-1 0 0,-1 1 1 0 0,-1 0-1 0 0,2 17-5 0 0,15 36 34 0 0,-2-2 418 0 0,19-107 522 0 0,-13-10-796 0 0,-2-2 0 0 0,-1-1 0 0 0,-3-1-1 0 0,-1 0 1 0 0,6-26-178 0 0,-14 39 134 0 0,43-167 640 0 0,-64 162-3340 0 0,40 61-2501 0 0,-21-21 3684 0 0</inkml:trace>
  <inkml:trace contextRef="#ctx0" brushRef="#br0" timeOffset="5432.002">6167 882 956 0 0,'0'0'253'0'0,"0"0"23"0"0,0 0 21 0 0,0 0 54 0 0,0 0-22 0 0,0 0-82 0 0,0 0 15 0 0,0 0-11 0 0,0 0-119 0 0,0 0-38 0 0,0 0 10 0 0,0 0 56 0 0,-24-3 902 0 0,-23-11 307 0 0,141 4 28 0 0,485-56-44 0 0,-470 52-932 0 0,-118 18-6525 0 0,-1-3 4910 0 0</inkml:trace>
  <inkml:trace contextRef="#ctx0" brushRef="#br0" timeOffset="5729.795">6227 1120 848 0 0,'37'5'2672'0'0,"264"-16"499"0"0,143 4-1900 0 0,-356 28-4493 0 0,-85-19 2040 0 0,3-2 44 0 0</inkml:trace>
  <inkml:trace contextRef="#ctx0" brushRef="#br0" timeOffset="12704.703">8363 749 1568 0 0,'0'0'541'0'0,"0"0"-56"0"0,0-12 181 0 0,1 11 2259 0 0,58 72-2791 0 0,194 253 278 0 0,-252-322-373 0 0,0-1-1 0 0,1 1 1 0 0,-1-1-1 0 0,1 0 1 0 0,-1 0-1 0 0,1 0 0 0 0,-1 0 1 0 0,1 0-1 0 0,0 0 1 0 0,0 0-1 0 0,-1 0 1 0 0,1-1-1 0 0,0 1 1 0 0,0-1-1 0 0,0 1 1 0 0,0-1-1 0 0,0 0 1 0 0,-1 0-1 0 0,1 0 0 0 0,0 0 1 0 0,0 0-1 0 0,0 0 1 0 0,0 0-1 0 0,0-1 1 0 0,0 1-1 0 0,0-1 1 0 0,-1 1-1 0 0,1-1 1 0 0,0 0-1 0 0,0 0 0 0 0,-1 0 1 0 0,1 0-1 0 0,0 0 1 0 0,-1 0-1 0 0,1 0 1 0 0,-1 0-1 0 0,1-1 1 0 0,-1 1-1 0 0,0 0 1 0 0,0-1-1 0 0,1 1 0 0 0,-1-2-38 0 0,2 0-67 0 0,207-238 1088 0 0,-130 137-713 0 0,160-176 978 0 0,-218 272-3515 0 0,-7 32-1198 0 0,8-3 873 0 0,-13-12 1350 0 0</inkml:trace>
  <inkml:trace contextRef="#ctx0" brushRef="#br0" timeOffset="13160.354">10475 635 1660 0 0,'10'-6'2977'0'0,"-26"8"-1464"0"0,-11 18-1399 0 0,1 1 0 0 0,1 2 0 0 0,1 0 0 0 0,1 1 0 0 0,1 2 0 0 0,1 0 0 0 0,1 1 0 0 0,2 1 0 0 0,0 1 0 0 0,2 0 0 0 0,2 1 1 0 0,0 1-1 0 0,2 0 0 0 0,2 1 0 0 0,-6 27-114 0 0,-12 79-666 0 0,13-118-3219 0 0,14-19 2703 0 0</inkml:trace>
  <inkml:trace contextRef="#ctx0" brushRef="#br0" timeOffset="13463.598">9986 730 1860 0 0,'-44'-51'6255'0'0,"104"124"-4577"0"0,289 237-1677 0 0,-309-231-3270 0 0,-74-49-482 0 0,17-27 2517 0 0</inkml:trace>
  <inkml:trace contextRef="#ctx0" brushRef="#br0" timeOffset="13790.467">9675 494 1060 0 0,'-172'17'2820'0'0,"159"-15"-2702"0"0,0 1 0 0 0,0 0 0 0 0,0 1 0 0 0,1 0 1 0 0,0 1-1 0 0,-1 1 0 0 0,2 0 0 0 0,-1 0 0 0 0,1 1 0 0 0,0 1 1 0 0,0 0-1 0 0,1 0 0 0 0,0 1 0 0 0,0 0 0 0 0,1 1 0 0 0,0 0 0 0 0,1 0 1 0 0,0 1-1 0 0,1 0 0 0 0,0 1 0 0 0,1-1 0 0 0,0 1 0 0 0,1 0 1 0 0,0 1-1 0 0,1 0 0 0 0,-3 11-118 0 0,6-5 103 0 0,0-1 0 0 0,1 1 0 0 0,1-1 0 0 0,0 1 0 0 0,2-1 0 0 0,0 0 0 0 0,1 0-1 0 0,0 0 1 0 0,2 0 0 0 0,0-1 0 0 0,1 0 0 0 0,1 0 0 0 0,1-1 0 0 0,0 0 0 0 0,1 0 0 0 0,0-1 0 0 0,2-1 0 0 0,-1 1 0 0 0,10 7-103 0 0,16 14-114 0 0,1-1 0 0 0,1-1 0 0 0,2-3 0 0 0,1-1 1 0 0,2-2-1 0 0,23 10 114 0 0,116 27-4799 0 0,-143-61 3545 0 0</inkml:trace>
  <inkml:trace contextRef="#ctx0" brushRef="#br0" timeOffset="14068.882">10932 530 1700 0 0,'14'20'360'0'0,"0"-1"-1"0"0,-1 2 1 0 0,-1 0-1 0 0,-1 0 0 0 0,-1 1 1 0 0,-1 1-1 0 0,-1-1 1 0 0,-1 2-1 0 0,-1-1 1 0 0,-1 1-1 0 0,-1-1 1 0 0,-1 1-1 0 0,-1 0 1 0 0,-1 17-360 0 0,-6-18 59 0 0,-1 1 0 0 0,-2-2 1 0 0,0 1-1 0 0,-1-1 1 0 0,-1 0-1 0 0,-1-1 1 0 0,-1 0-1 0 0,-1-1 0 0 0,-1 0 1 0 0,0-1-1 0 0,-2-1 1 0 0,0 0-1 0 0,-1-1 0 0 0,0-1 1 0 0,-2-1-1 0 0,0 0 1 0 0,0-1-1 0 0,-19 9-59 0 0,-151 80-4174 0 0,148-89 2974 0 0</inkml:trace>
  <inkml:trace contextRef="#ctx0" brushRef="#br0" timeOffset="16042.257">81 522 1416 0 0,'-24'2'1345'0'0,"-19"14"-538"0"0,230-29-7 0 0,339-47-484 0 0,460-65-391 0 0,138 34 1 0 0,219 16 1 0 0,-392 15 713 0 0,23 4-388 0 0,281 18-525 0 0,761 16-116 0 0,-1634 37 506 0 0,1252 17 918 0 0,-1508-30-34 0 0,-121 0-997 0 0,0 1 1 0 0,-1 0-1 0 0,0 1 0 0 0,0-1 1 0 0,1 1-1 0 0,-2 0 1 0 0,1 0-1 0 0,0 0 1 0 0,-1 0-1 0 0,0 0 1 0 0,0 1-1 0 0,0 0 1 0 0,-1 0-1 0 0,0-1 1 0 0,1 1-1 0 0,-2 1 1 0 0,1-1-1 0 0,-1 0 1 0 0,1 0-1 0 0,-1 6-4 0 0,33 307 156 0 0,-24-149-37 0 0,28 639 668 0 0,-23-688-3054 0 0,-33-113-217 0 0,2-13 1451 0 0</inkml:trace>
  <inkml:trace contextRef="#ctx0" brushRef="#br0" timeOffset="18246.04">33 589 1360 0 0,'0'0'333'0'0,"-18"-3"642"0"0,10-6-52 0 0,2 36-586 0 0,91 624-155 0 0,-58-191 14 0 0,19-200-328 0 0,-39-227 185 0 0,-6-21-29 0 0,1-1 1 0 0,0 1-1 0 0,1-1 0 0 0,0 0 0 0 0,0 0 0 0 0,2 0 1 0 0,-1 0-1 0 0,1-1 0 0 0,1 0 0 0 0,0 0 0 0 0,0 0 1 0 0,1-1-1 0 0,1 1-24 0 0,1-5 26 0 0,0-1 0 0 0,0 0 0 0 0,0 0-1 0 0,1-1 1 0 0,-1-1 0 0 0,1 0 0 0 0,0 0 0 0 0,0 0 0 0 0,0-2 0 0 0,0 1 0 0 0,0-1 0 0 0,0 0 0 0 0,0-1 0 0 0,9-2-26 0 0,20 2 10 0 0,161-21-38 0 0,474 0 170 0 0,-390 9 287 0 0,647-43-865 0 0,-617 53 550 0 0,-109-12-23 0 0,504 10-92 0 0,-386-15-13 0 0,1383-104 312 0 0,-1445 101-255 0 0,1363-73 1109 0 0,-118 44-852 0 0,-638 7-47 0 0,-584 34-254 0 0,176-26-103 0 0,219 20-82 0 0,-612 4 316 0 0,98 3 386 0 0,-158-11-4995 0 0,-12 15 3253 0 0</inkml:trace>
  <inkml:trace contextRef="#ctx0" brushRef="#br0" timeOffset="27502.114">11399 3141 1424 0 0,'18'1'4579'0'0,"19"6"-2816"0"0,24 3-1469 0 0,169 4 777 0 0,-1-1-4587 0 0,-195-8 970 0 0,-24-5 1345 0 0</inkml:trace>
  <inkml:trace contextRef="#ctx0" brushRef="#br0" timeOffset="27704.086">11346 3492 1428 0 0,'4'7'1000'0'0,"15"3"-36"0"0,4-2-100 0 0,2 1-160 0 0,11-1-75 0 0,3-5-25 0 0,4 6-136 0 0,-1-6-8 0 0,1 0-16 0 0,3-1-116 0 0,0 0-196 0 0,-1-2-232 0 0,3 1 16 0 0,-25-1-660 0 0,9 0-640 0 0,5 0 31 0 0,4 0 177 0 0,39-18 32 0 0</inkml:trace>
  <inkml:trace contextRef="#ctx0" brushRef="#br0" timeOffset="25081.313">7984 3237 996 0 0,'0'-2'483'0'0,"-3"-4"-351"0"0,-1 1 1 0 0,0 1-1 0 0,0-1 1 0 0,0 0-1 0 0,0 1 1 0 0,-1 0-1 0 0,0 0 1 0 0,0 0-1 0 0,0 1 1 0 0,0 0-1 0 0,0 0 1 0 0,-1 0-1 0 0,1 0 1 0 0,-1 1-1 0 0,0 0 1 0 0,0 0-1 0 0,0 1 1 0 0,0-1-1 0 0,0 1 1 0 0,0 1-1 0 0,0-1 1 0 0,0 1-1 0 0,0 0 1 0 0,-1 0-1 0 0,1 1 1 0 0,0 0-1 0 0,0 0 1 0 0,0 1-1 0 0,-4 1-132 0 0,-2-1 94 0 0,0 0-1 0 0,0 2 1 0 0,0-1-1 0 0,0 2 1 0 0,1-1-1 0 0,0 2 1 0 0,0-1-1 0 0,0 1 1 0 0,1 1-1 0 0,0 0 1 0 0,0 1-1 0 0,1 0 1 0 0,0 0 0 0 0,0 1-1 0 0,1 0 1 0 0,0 0-1 0 0,0 1 1 0 0,1 0-1 0 0,1 0 1 0 0,0 1-1 0 0,0 0 1 0 0,1 0-1 0 0,0 0 1 0 0,1 1-1 0 0,0 0-93 0 0,3-3 41 0 0,1 1-1 0 0,0-1 0 0 0,1 1 1 0 0,0-1-1 0 0,0 1 1 0 0,1-1-1 0 0,0 0 0 0 0,1 0 1 0 0,0 0-1 0 0,0 0 0 0 0,1 0 1 0 0,0-1-1 0 0,1 0 1 0 0,0 0-1 0 0,0 0 0 0 0,0 0 1 0 0,1-1-1 0 0,1 1 0 0 0,-1-2 1 0 0,1 1-1 0 0,0-1 0 0 0,0 0 1 0 0,1 0-1 0 0,2 0-40 0 0,5 5-150 0 0,1-2 1 0 0,0 0-1 0 0,0-1 0 0 0,1 0 0 0 0,0-2 0 0 0,0 0 1 0 0,1 0-1 0 0,0-2 0 0 0,0 0 0 0 0,0-2 0 0 0,0 0 1 0 0,7 0 149 0 0,139-23-4093 0 0,-128 3 2839 0 0</inkml:trace>
  <inkml:trace contextRef="#ctx0" brushRef="#br0" timeOffset="25375.005">8231 3194 1508 0 0,'0'0'742'0'0,"0"0"-169"0"0,0 0-24 0 0,22 13 1597 0 0,159 89-206 0 0,-57-38-6583 0 0,-113-60 3416 0 0</inkml:trace>
  <inkml:trace contextRef="#ctx0" brushRef="#br0" timeOffset="25640.877">8793 3159 1676 0 0,'-18'12'4440'0'0,"-30"21"-3819"0"0,9 3-320 0 0,3 2 1 0 0,1 2-1 0 0,2 1 1 0 0,1 1-1 0 0,3 2 1 0 0,1 1-1 0 0,-15 37-301 0 0,9-2-3453 0 0,37-79 813 0 0,-1-3 1378 0 0</inkml:trace>
  <inkml:trace contextRef="#ctx0" brushRef="#br0" timeOffset="25950.63">9040 3239 1372 0 0,'21'-7'3122'0'0,"-22"7"-3032"0"0,1 0 0 0 0,0 1-1 0 0,-1-1 1 0 0,1 0 0 0 0,0 1-1 0 0,-1-1 1 0 0,1 1-1 0 0,0-1 1 0 0,0 0 0 0 0,-1 1-1 0 0,1-1 1 0 0,0 1 0 0 0,0-1-1 0 0,0 1 1 0 0,0-1-1 0 0,0 1 1 0 0,0-1 0 0 0,-1 1-1 0 0,1-1 1 0 0,0 1 0 0 0,0-1-1 0 0,1 1 1 0 0,-1-1-1 0 0,0 1 1 0 0,0-1 0 0 0,0 1-1 0 0,0-1 1 0 0,0 0 0 0 0,0 1-1 0 0,1-1 1 0 0,-1 1-1 0 0,0-1 1 0 0,0 1 0 0 0,1-1-1 0 0,-1 0 1 0 0,0 1 0 0 0,1-1-1 0 0,-1 0 1 0 0,0 1-1 0 0,1-1 1 0 0,-1 0 0 0 0,0 1-1 0 0,1-1 1 0 0,-1 0 0 0 0,1 0-1 0 0,-1 1 1 0 0,1-1-1 0 0,-1 0 1 0 0,1 0 0 0 0,-1 0-1 0 0,0 0 1 0 0,1 0 0 0 0,-1 1-1 0 0,1-1 1 0 0,-1 0-1 0 0,1 0 1 0 0,-1 0 0 0 0,1 0-1 0 0,-1-1-89 0 0,6 160 1120 0 0,26-32-2955 0 0,-31-125 809 0 0,-1 0 859 0 0,-1 0 1 0 0,1 0 0 0 0,0 0 0 0 0,-1 0-1 0 0,1 0 1 0 0,-1 0 0 0 0,0 0-1 0 0,1 0 1 0 0,-1 0 0 0 0,0-1-1 0 0,0 1 1 0 0,-1 0 0 0 0,1-1-1 0 0,0 1 1 0 0,0 0 0 0 0,-1-1 0 0 0,1 0-1 0 0,-1 1 1 0 0,1-1 0 0 0,-1 0-1 0 0,0 0 1 0 0,1 0 0 0 0,-1 0-1 0 0,0 0 1 0 0,0 0 0 0 0,0 0 0 0 0,0 0-1 0 0,1-1 1 0 0,-1 1 0 0 0,-1-1 166 0 0,-15 8-1160 0 0</inkml:trace>
  <inkml:trace contextRef="#ctx0" brushRef="#br0" timeOffset="26212.367">8839 3481 1780 0 0,'0'-8'5910'0'0,"12"2"-3519"0"0,45-6-2359 0 0,-54 11 437 0 0,144-16 100 0 0,159-36-7222 0 0,-277 44 5393 0 0,-1 3 38 0 0</inkml:trace>
  <inkml:trace contextRef="#ctx0" brushRef="#br0" timeOffset="26583.442">9766 3326 2028 0 0,'-24'-11'3888'0'0,"6"11"-3795"0"0,1 1 0 0 0,-1 1 0 0 0,1 0-1 0 0,0 1 1 0 0,0 1 0 0 0,0 0 0 0 0,1 2 0 0 0,-1 0 0 0 0,1 0 0 0 0,0 2 0 0 0,1 0 0 0 0,0 1 0 0 0,0 0-1 0 0,1 1 1 0 0,0 1 0 0 0,1 0 0 0 0,0 1 0 0 0,-8 10-93 0 0,20-21 15 0 0,0 0-1 0 0,0 0 1 0 0,0 0 0 0 0,0 1-1 0 0,0-1 1 0 0,0 0 0 0 0,1 1-1 0 0,-1-1 1 0 0,1 1 0 0 0,-1-1 0 0 0,1 1-1 0 0,-1-1 1 0 0,1 1 0 0 0,0-1-1 0 0,0 1 1 0 0,0-1 0 0 0,0 1-1 0 0,0-1 1 0 0,0 1 0 0 0,0-1-1 0 0,0 1 1 0 0,1 0 0 0 0,-1-1-1 0 0,0 0 1 0 0,1 1 0 0 0,-1-1-1 0 0,1 1 1 0 0,0-1 0 0 0,0 1 0 0 0,-1-1-1 0 0,1 0 1 0 0,0 0 0 0 0,0 1-1 0 0,0-1 1 0 0,0 0 0 0 0,0 0-1 0 0,1 0 1 0 0,-1 0 0 0 0,0 0-1 0 0,0 0 1 0 0,1-1 0 0 0,-1 1-1 0 0,0 0 1 0 0,1-1 0 0 0,-1 1-1 0 0,1-1 1 0 0,-1 1 0 0 0,1-1-1 0 0,-1 0 1 0 0,1 1 0 0 0,-1-1 0 0 0,1 0-15 0 0,89 8-40 0 0,-88-8 42 0 0,10 1-124 0 0,1-1-1 0 0,0 0 1 0 0,0-1-1 0 0,-1-1 1 0 0,1 0-1 0 0,-1-1 1 0 0,1 0-1 0 0,-1-1 1 0 0,0-1 0 0 0,0 0-1 0 0,-1-1 1 0 0,1 0-1 0 0,-1-1 1 0 0,-1 0-1 0 0,1-1 1 0 0,-1 0-1 0 0,-1-1 1 0 0,1 0-1 0 0,-1 0 1 0 0,-1-1 0 0 0,0-1-1 0 0,0 0 1 0 0,-1 0-1 0 0,-1 0 1 0 0,0-1-1 0 0,0 0 1 0 0,3-11 122 0 0,9-50-626 0 0,-14 35 376 0 0</inkml:trace>
  <inkml:trace contextRef="#ctx0" brushRef="#br0" timeOffset="26786.686">9902 3101 4316 0 0,'1'-9'136'0'0,"0"1"-1"0"0,-1-1 1 0 0,0 1-1 0 0,-1 0 0 0 0,0-1 1 0 0,0 1-1 0 0,-1 0 1 0 0,0 0-1 0 0,0-1 1 0 0,-1 2-1 0 0,0-1 0 0 0,-1 0 1 0 0,1 0-1 0 0,-2 1 1 0 0,1 0-1 0 0,-1 0 1 0 0,0 0-1 0 0,0 1 0 0 0,-1-1 1 0 0,0 1-1 0 0,0 1 1 0 0,0-1-1 0 0,-1 1 0 0 0,1 0 1 0 0,-1 0-1 0 0,-1 1 1 0 0,-4-2-136 0 0,7 8 32 0 0,0 1 0 0 0,-1-1 1 0 0,2 1-1 0 0,-1 1 0 0 0,0-1 0 0 0,1 1 1 0 0,-1 0-1 0 0,1 0 0 0 0,0 0 0 0 0,0 0 1 0 0,1 1-1 0 0,-1-1 0 0 0,1 1 1 0 0,0 0-1 0 0,0 0 0 0 0,1 1 0 0 0,0-1 1 0 0,-1 0-1 0 0,2 1 0 0 0,-1-1 1 0 0,1 1-1 0 0,0 0-32 0 0,-4 33-43 0 0,3 0 0 0 0,1 0 1 0 0,2 0-1 0 0,1 0 0 0 0,2 0 0 0 0,2 0 0 0 0,2-1 1 0 0,1 0-1 0 0,2 0 0 0 0,2-1 0 0 0,1-1 1 0 0,1 0-1 0 0,3-1 0 0 0,2 1 43 0 0,-9-10-457 0 0,6 18-4562 0 0,-17-43 3779 0 0</inkml:trace>
  <inkml:trace contextRef="#ctx0" brushRef="#br0" timeOffset="27033.269">10358 2866 1132 0 0,'15'10'287'0'0,"0"2"1"0"0,-1 0-1 0 0,0 1 0 0 0,0 0 1 0 0,-2 1-1 0 0,1 0 0 0 0,-2 1 0 0 0,0 1 1 0 0,-1 0-1 0 0,-1 0 0 0 0,0 1 1 0 0,-1 0-1 0 0,-1 0 0 0 0,0 1 1 0 0,-2 0-1 0 0,0 0 0 0 0,-1 0 0 0 0,0 1 1 0 0,-2 0-1 0 0,0-1 0 0 0,-1 1 1 0 0,-1 4-288 0 0,-1-3 91 0 0,-1 0 0 0 0,-1 1 0 0 0,-1-1 0 0 0,-1 0 0 0 0,0-1 0 0 0,-1 1 1 0 0,-2-1-1 0 0,0 0 0 0 0,0-1 0 0 0,-2 0 0 0 0,0 0 0 0 0,-2-1 0 0 0,1-1 0 0 0,-2 0 1 0 0,0 0-1 0 0,-14 12-91 0 0,10-12-640 0 0,-1 0-1 0 0,-1-1 1 0 0,0-1 0 0 0,-1-1 0 0 0,0 0 0 0 0,-1-2 0 0 0,0 0 0 0 0,-1-1 0 0 0,-7 1 640 0 0,4-5-1278 0 0</inkml:trace>
  <inkml:trace contextRef="#ctx0" brushRef="#br0" timeOffset="21310.183">3349 3266 1240 0 0,'-23'7'256'0'0,"1"0"0"0"0,0 2 0 0 0,0 1 0 0 0,0 1 0 0 0,2 1 0 0 0,-1 0 0 0 0,2 2 0 0 0,0 0 0 0 0,0 1 0 0 0,1 1 0 0 0,1 1 0 0 0,1 0 0 0 0,0 1 0 0 0,2 1 0 0 0,0 0 0 0 0,1 1 1 0 0,0 1-1 0 0,2 0 0 0 0,1 0 0 0 0,0 1 0 0 0,1 4-256 0 0,1-8 142 0 0,2-1 1 0 0,0 1-1 0 0,1 0 0 0 0,1 0 1 0 0,0 1-1 0 0,2-1 1 0 0,0 1-1 0 0,1 0 1 0 0,1-1-1 0 0,0 1 1 0 0,2 0-1 0 0,1 8-142 0 0,1-9 25 0 0,0-1-1 0 0,1 0 1 0 0,1 0-1 0 0,1 0 1 0 0,0-1-1 0 0,1 0 1 0 0,1 0-1 0 0,0-1 1 0 0,1 0-1 0 0,1-1 1 0 0,0 0-1 0 0,1 0 0 0 0,1-1 1 0 0,0-1-1 0 0,12 9-24 0 0,-1-7-338 0 0,0-1-1 0 0,1-1 0 0 0,1-1 0 0 0,-1-2 1 0 0,2 0-1 0 0,-1-2 0 0 0,1-1 0 0 0,0-1 1 0 0,1-1-1 0 0,-1-1 0 0 0,1-2 0 0 0,2-1 339 0 0,12-2-1324 0 0,29-9-68 0 0</inkml:trace>
  <inkml:trace contextRef="#ctx0" brushRef="#br0" timeOffset="22192.394">3911 3514 948 0 0,'11'-15'1564'0'0,"-10"14"-1525"0"0,0 0 0 0 0,0 1 0 0 0,0-1 0 0 0,0 0 0 0 0,0 0 0 0 0,0 0 0 0 0,-1 1 0 0 0,1-1 0 0 0,0 0 0 0 0,0 0 0 0 0,-1 0 0 0 0,1 0 0 0 0,0 0 0 0 0,-1-1 0 0 0,1 1 0 0 0,-1 0 0 0 0,1 0 0 0 0,-1 0 1 0 0,0 0-1 0 0,0-1 0 0 0,1 1 0 0 0,-1 0 0 0 0,0 0 0 0 0,0 0 0 0 0,0-1 0 0 0,0 1 0 0 0,0 0 0 0 0,-1 0 0 0 0,1 0 0 0 0,0-1 0 0 0,0 1 0 0 0,-1 0 0 0 0,1 0 0 0 0,-1 0 0 0 0,1 0 0 0 0,-1 0 0 0 0,0 0 0 0 0,1-1 0 0 0,-1 1 0 0 0,0 1 0 0 0,0-1 0 0 0,1 0 0 0 0,-1 0 0 0 0,0 0 0 0 0,0 0 0 0 0,0 1 0 0 0,0-1 0 0 0,0 0 0 0 0,0 1 0 0 0,0-1 0 0 0,0 1 0 0 0,-1-1 0 0 0,0 1-39 0 0,-6-4 15 0 0,-1 1 0 0 0,1 0 0 0 0,-1 1 0 0 0,0 0 0 0 0,0 0 0 0 0,0 1-1 0 0,0 1 1 0 0,0-1 0 0 0,0 1 0 0 0,0 1 0 0 0,0-1 0 0 0,0 2 0 0 0,0-1 0 0 0,0 1-1 0 0,1 1 1 0 0,-1-1 0 0 0,0 1 0 0 0,1 1 0 0 0,0 0 0 0 0,0 0 0 0 0,0 0-1 0 0,0 1 1 0 0,1 1 0 0 0,0-1 0 0 0,0 1 0 0 0,0 0 0 0 0,-3 5-15 0 0,-7 5 88 0 0,2 2 1 0 0,-1 0-1 0 0,2 1 0 0 0,1 0 1 0 0,0 1-1 0 0,1 1 0 0 0,1 0 1 0 0,1 0-1 0 0,1 1 0 0 0,0 6-88 0 0,4-19 60 0 0,1 1 1 0 0,0-1-1 0 0,0 1 0 0 0,1 0 0 0 0,1 0 0 0 0,-1 0 0 0 0,2 0 1 0 0,-1 0-1 0 0,1 0 0 0 0,1 1 0 0 0,0-1 0 0 0,1 0 0 0 0,0 0 1 0 0,0 1-1 0 0,1-1 0 0 0,0 0 0 0 0,1 0 0 0 0,0 0 0 0 0,1-1 1 0 0,0 1-1 0 0,0-1 0 0 0,1 0 0 0 0,0 0 0 0 0,1 0 0 0 0,3 3-60 0 0,-4-11-4 0 0,1 0 0 0 0,0 0 0 0 0,0-1-1 0 0,-1 0 1 0 0,1 0 0 0 0,0-1-1 0 0,0 0 1 0 0,0 0 0 0 0,-1 0 0 0 0,1 0-1 0 0,-1-1 1 0 0,1 0 0 0 0,-1 0-1 0 0,0-1 1 0 0,1 1 0 0 0,-1-1 0 0 0,0 0-1 0 0,-1-1 1 0 0,1 1 0 0 0,-1-1-1 0 0,1 0 1 0 0,-1 0 0 0 0,0 0 0 0 0,3-5 4 0 0,1-2-85 0 0,0-1 1 0 0,-1 0 0 0 0,0 0 0 0 0,-1-1 0 0 0,0 0 0 0 0,-1 0-1 0 0,0 0 1 0 0,-1-1 0 0 0,-1 0 0 0 0,0 0 0 0 0,-1 0 0 0 0,0 0-1 0 0,-1 0 1 0 0,-1-5 84 0 0,7-45 376 0 0,4 42-122 0 0,3 57-88 0 0,-11-27-206 0 0,2 8-99 0 0,88 207 494 0 0,-88-214-556 0 0,1 0 0 0 0,-1-1-1 0 0,2 1 1 0 0,-1-1-1 0 0,1 0 1 0 0,0-1-1 0 0,0 1 1 0 0,1-2 0 0 0,0 1-1 0 0,1-1 1 0 0,-1 0-1 0 0,1-1 1 0 0,0 0-1 0 0,1 0 1 0 0,-1-1-1 0 0,1 0 1 0 0,0-1 0 0 0,0 0-1 0 0,0 0 1 0 0,0-1-1 0 0,8 1 202 0 0,10-3-1262 0 0</inkml:trace>
  <inkml:trace contextRef="#ctx0" brushRef="#br0" timeOffset="22581.863">4713 3542 1440 0 0,'2'-6'4993'0'0,"-17"28"-4576"0"0,-6 10-303 0 0,2 1 1 0 0,1 0 0 0 0,1 2-1 0 0,2 0 1 0 0,2 1-1 0 0,1 0 1 0 0,2 1-1 0 0,2 0 1 0 0,-4 35-115 0 0,-11 36-606 0 0,-26-30-3377 0 0,39-72 2855 0 0</inkml:trace>
  <inkml:trace contextRef="#ctx0" brushRef="#br0" timeOffset="22861.731">4320 3654 2080 0 0,'2'-23'4939'0'0,"7"31"-2808"0"0,5 9-2154 0 0,221 173 1284 0 0,-65-61-7629 0 0,-161-122 5008 0 0,-4-3-12 0 0</inkml:trace>
  <inkml:trace contextRef="#ctx0" brushRef="#br0" timeOffset="23157.189">5331 3419 1452 0 0,'10'2'6308'0'0,"-11"17"-6178"0"0,17 140 653 0 0,15 54-3925 0 0,-46-157 635 0 0,1-33 1319 0 0</inkml:trace>
  <inkml:trace contextRef="#ctx0" brushRef="#br0" timeOffset="23450.203">5059 3646 1896 0 0,'2'-5'4464'0'0,"20"-6"-3059"0"0,36 2-874 0 0,1 3 0 0 0,-1 2 0 0 0,1 3-1 0 0,31 5-530 0 0,21-2-1186 0 0,-94-1 465 0 0,1-1 1 0 0,0-1-1 0 0,-1-1 0 0 0,1 0 0 0 0,-1-1 0 0 0,0-1 0 0 0,0 0 1 0 0,0-1-1 0 0,13-7 721 0 0,-11 4-1299 0 0</inkml:trace>
  <inkml:trace contextRef="#ctx0" brushRef="#br0" timeOffset="23946.391">5918 3182 1392 0 0,'-9'102'4728'0'0,"-5"58"-4338"0"0,14 102 1944 0 0,1-261-2296 0 0,1-1-1 0 0,-1 1 0 0 0,0 0 1 0 0,1-1-1 0 0,-1 1 0 0 0,1-1 1 0 0,-1 0-1 0 0,1 1 0 0 0,-1-1 1 0 0,1 0-1 0 0,-1 0 1 0 0,1 0-1 0 0,-1 0 0 0 0,1 0 1 0 0,-1 0-1 0 0,1 0 0 0 0,-1 0 1 0 0,1-1-1 0 0,-1 1 1 0 0,1-1-1 0 0,-1 1 0 0 0,1-1 1 0 0,-1 0-1 0 0,0 1 0 0 0,1-1 1 0 0,-1 0-1 0 0,0 0 0 0 0,0 0 1 0 0,1 0-1 0 0,-1 0 1 0 0,0 0-1 0 0,0 0 0 0 0,0 0 1 0 0,0 0-1 0 0,0-1 0 0 0,-1 1 1 0 0,2-1-38 0 0,-1 1 15 0 0,11-10 35 0 0,1 1 1 0 0,0 0 0 0 0,1 1-1 0 0,0 0 1 0 0,1 1 0 0 0,0 1-1 0 0,0 0 1 0 0,0 1 0 0 0,1 1-1 0 0,0 1 1 0 0,0 0 0 0 0,0 1-1 0 0,0 0 1 0 0,15 0-51 0 0,-27 3-11 0 0,0 1-1 0 0,0-1 1 0 0,0 1-1 0 0,0 0 1 0 0,0 0-1 0 0,0 0 1 0 0,0 0 0 0 0,0 0-1 0 0,0 1 1 0 0,0 0-1 0 0,-1 0 1 0 0,1 0-1 0 0,-1 0 1 0 0,1 1-1 0 0,-1-1 1 0 0,0 1 0 0 0,0 0-1 0 0,0 0 1 0 0,0 0-1 0 0,-1 0 1 0 0,1 1-1 0 0,-1-1 1 0 0,0 1 0 0 0,0-1-1 0 0,0 1 1 0 0,0 0-1 0 0,-1 0 1 0 0,1 0-1 0 0,-1 0 1 0 0,0 0-1 0 0,0 0 1 0 0,-1 0 0 0 0,1 0-1 0 0,-1 0 1 0 0,0 0-1 0 0,0 1 1 0 0,0-1-1 0 0,0 0 1 0 0,-1 1 11 0 0,-2 3-66 0 0,-1 0 0 0 0,1 0 0 0 0,-1 0 1 0 0,-1-1-1 0 0,1 1 0 0 0,-1-1 0 0 0,-1 0 0 0 0,1-1 1 0 0,-1 1-1 0 0,0-1 0 0 0,-1 0 0 0 0,0-1 0 0 0,0 1 0 0 0,0-1 1 0 0,0 0-1 0 0,-1-1 0 0 0,1 0 0 0 0,-1 0 0 0 0,-1-1 1 0 0,-4 2 65 0 0,-118 17-5661 0 0,115-22 4457 0 0</inkml:trace>
  <inkml:trace contextRef="#ctx0" brushRef="#br0" timeOffset="24241.759">6693 3799 1896 0 0,'6'13'876'0'0,"-3"1"-44"0"0,-5-4-76 0 0,-5 11-156 0 0,-5-2-55 0 0,-6-3-109 0 0,-7 6 52 0 0,-1-5-24 0 0,-3-1-200 0 0,-3-6-100 0 0,-3 4-20 0 0,3-3-644 0 0,-8-2-524 0 0,1-3-297 0 0,0-1 61 0 0,21-5 36 0 0</inkml:trace>
  <inkml:trace contextRef="#ctx0" brushRef="#br0" timeOffset="20159.152">1676 3672 944 0 0,'6'0'162'0'0,"-1"0"1"0"0,1-1-1 0 0,0 0 1 0 0,-1 0-1 0 0,1-1 0 0 0,-1 0 1 0 0,1 1-1 0 0,-1-2 1 0 0,0 1-1 0 0,0-1 0 0 0,0 0 1 0 0,0 0-1 0 0,0 0 1 0 0,-1 0-1 0 0,1-1 0 0 0,-1 0 1 0 0,0 0-1 0 0,0 0 0 0 0,-1 0 1 0 0,1-1-1 0 0,-1 0 1 0 0,0 1-1 0 0,0-1 0 0 0,0 0 1 0 0,1-5-163 0 0,-4 9 200 0 0,-3-5-166 0 0,0 1 0 0 0,-1 0-1 0 0,0-1 1 0 0,0 1 0 0 0,0 0-1 0 0,-1 1 1 0 0,0-1-1 0 0,1 1 1 0 0,-1 0 0 0 0,-1 0-1 0 0,1 1 1 0 0,-1 0 0 0 0,1-1-1 0 0,-1 2 1 0 0,0-1-1 0 0,0 1 1 0 0,0 0 0 0 0,-1 0-1 0 0,1 0 1 0 0,0 1-1 0 0,-1 0 1 0 0,1 1 0 0 0,0-1-1 0 0,-1 1 1 0 0,1 0 0 0 0,-6 2-34 0 0,-29-3 55 0 0,1 2 1 0 0,-1 3 0 0 0,1 0 0 0 0,0 3 0 0 0,1 1 0 0 0,0 2 0 0 0,0 2 0 0 0,1 2 0 0 0,0 1 0 0 0,1 1-1 0 0,1 3 1 0 0,1 1 0 0 0,-3 3-56 0 0,25-14 9 0 0,1 0 0 0 0,0 0-1 0 0,1 1 1 0 0,0 1 0 0 0,1 0-1 0 0,0 0 1 0 0,0 1 0 0 0,1 0-1 0 0,1 1 1 0 0,0 0 0 0 0,0 0-1 0 0,2 1 1 0 0,0 0 0 0 0,0 0-1 0 0,1 0 1 0 0,1 1 0 0 0,0 0-1 0 0,1 4-8 0 0,3-12 22 0 0,2 1 0 0 0,-1-1-1 0 0,1 0 1 0 0,0 1 0 0 0,0-1 0 0 0,1 0-1 0 0,0-1 1 0 0,0 1 0 0 0,1 0-1 0 0,0-1 1 0 0,0 0 0 0 0,0 0 0 0 0,1 0-1 0 0,0 0 1 0 0,0-1 0 0 0,0 1-1 0 0,1-1 1 0 0,0-1 0 0 0,0 1 0 0 0,0-1-1 0 0,1 0 1 0 0,-1-1 0 0 0,1 1-1 0 0,0-1 1 0 0,0-1 0 0 0,0 1 0 0 0,0-1-1 0 0,0 0 1 0 0,1-1 0 0 0,-1 0-22 0 0,26 6-394 0 0,1-2 0 0 0,-1-1 0 0 0,1-2 0 0 0,0-1 0 0 0,-1-2-1 0 0,1-1 1 0 0,0-2 0 0 0,-1-1 0 0 0,0-2 0 0 0,0-1 0 0 0,17-7 394 0 0,0-2-1130 0 0</inkml:trace>
  <inkml:trace contextRef="#ctx0" brushRef="#br0" timeOffset="20888.864">2119 3791 1332 0 0,'-4'-4'78'0'0,"-1"1"0"0"0,1-1 0 0 0,-1 1 1 0 0,1 1-1 0 0,-1-1 0 0 0,0 0 0 0 0,0 1 0 0 0,0 0 0 0 0,0 0 0 0 0,0 1 0 0 0,-1 0 1 0 0,1 0-1 0 0,0 0 0 0 0,-1 0 0 0 0,1 1 0 0 0,-1 0 0 0 0,1 0 0 0 0,-1 0 0 0 0,1 1 1 0 0,0-1-1 0 0,-1 1-78 0 0,-9 0 276 0 0,-10 2-104 0 0,0 1-1 0 0,1 1 1 0 0,0 1-1 0 0,0 1 1 0 0,1 1 0 0 0,0 2-1 0 0,0 0 1 0 0,1 1-1 0 0,0 1 1 0 0,1 1-1 0 0,-3 4-171 0 0,18-13 59 0 0,2-1-1 0 0,-1 1 0 0 0,0 0 0 0 0,1 1 0 0 0,-1-1 0 0 0,1 1 0 0 0,1 0 0 0 0,-1 0 0 0 0,1 0 0 0 0,0 0 0 0 0,0 1 0 0 0,0-1 0 0 0,0 1 0 0 0,1 0 0 0 0,0 0 1 0 0,0 2-59 0 0,2-5 26 0 0,0-1 1 0 0,0 1 0 0 0,0 0 0 0 0,0-1-1 0 0,1 1 1 0 0,-1 0 0 0 0,1-1 0 0 0,0 1 0 0 0,0-1-1 0 0,0 1 1 0 0,0-1 0 0 0,0 1 0 0 0,0-1-1 0 0,0 0 1 0 0,1 0 0 0 0,-1 1 0 0 0,1-1 0 0 0,0 0-1 0 0,0 0 1 0 0,0-1 0 0 0,0 1 0 0 0,0 0-1 0 0,0-1 1 0 0,0 1 0 0 0,0-1 0 0 0,1 0 0 0 0,-1 1-1 0 0,0-1 1 0 0,1 0 0 0 0,-1 0 0 0 0,1-1 0 0 0,0 1-1 0 0,-1-1 1 0 0,1 1 0 0 0,-1-1 0 0 0,1 0-1 0 0,0 0 1 0 0,-1 0 0 0 0,1 0-27 0 0,7 2 8 0 0,0-1 0 0 0,-1 1 0 0 0,1-2 0 0 0,-1 0 0 0 0,1 0 0 0 0,0 0-1 0 0,-1-1 1 0 0,1-1 0 0 0,-1 0 0 0 0,1 0 0 0 0,-1-1 0 0 0,0 0 0 0 0,0 0 0 0 0,0-1 0 0 0,0 0 0 0 0,-1-1 0 0 0,1 0 0 0 0,-1 0 0 0 0,-1-1-1 0 0,1 0 1 0 0,-1 0 0 0 0,0-1 0 0 0,0 0 0 0 0,-1 0 0 0 0,0-1 0 0 0,4-5-8 0 0,64-121 1178 0 0,-74 133-1169 0 0,1 1 1 0 0,-1-1-1 0 0,0 0 0 0 0,1 0 1 0 0,-1 1-1 0 0,0-1 0 0 0,1 0 1 0 0,-1 0-1 0 0,1 1 0 0 0,-1-1 1 0 0,1 0-1 0 0,0 1 0 0 0,-1-1 0 0 0,1 1 1 0 0,0-1-1 0 0,-1 1 0 0 0,1-1 1 0 0,0 1-1 0 0,0-1 0 0 0,-1 1 1 0 0,1 0-1 0 0,0-1 0 0 0,0 1 1 0 0,0 0-1 0 0,0 0 0 0 0,-1 0 1 0 0,1 0-1 0 0,0-1 0 0 0,0 1 0 0 0,0 0 1 0 0,0 1-1 0 0,-1-1 0 0 0,1 0 1 0 0,0 0-1 0 0,0 0 0 0 0,0 0 1 0 0,0 1-1 0 0,-1-1 0 0 0,1 0 1 0 0,0 1-1 0 0,0-1 0 0 0,0 0 0 0 0,-1 1 1 0 0,1-1-1 0 0,0 1 0 0 0,-1-1 1 0 0,1 1-1 0 0,0 0 0 0 0,-1-1 1 0 0,1 1-1 0 0,-1 0 0 0 0,1-1 1 0 0,-1 1-1 0 0,1 0 0 0 0,-1 0 1 0 0,0-1-1 0 0,1 1 0 0 0,-1 0 0 0 0,0 0 1 0 0,0 0-1 0 0,0-1 0 0 0,1 2-9 0 0,38 62-89 0 0,-34-56 133 0 0,77 173-112 0 0,-82-179 86 0 0,0-1 0 0 0,1 0 0 0 0,-1 1 0 0 0,1-1 1 0 0,-1 0-1 0 0,1 1 0 0 0,0-1 0 0 0,0 0 0 0 0,-1 0 0 0 0,1 1 0 0 0,0-1 0 0 0,0 0 0 0 0,0 0 0 0 0,0 0 0 0 0,1 0 0 0 0,-1 0 1 0 0,0-1-1 0 0,0 1 0 0 0,0 0 0 0 0,1 0 0 0 0,-1-1 0 0 0,0 1 0 0 0,1-1 0 0 0,-1 1 0 0 0,1-1 0 0 0,-1 0 0 0 0,0 1 0 0 0,1-1 1 0 0,-1 0-1 0 0,1 0 0 0 0,-1 0 0 0 0,1 0 0 0 0,-1 0 0 0 0,1 0 0 0 0,-1-1 0 0 0,1 1 0 0 0,-1 0 0 0 0,0-1 0 0 0,1 1 0 0 0,-1-1 1 0 0,0 0-1 0 0,1 1 0 0 0,-1-1 0 0 0,0 0 0 0 0,0 0 0 0 0,1 0 0 0 0,-1 1 0 0 0,0-1 0 0 0,0-1 0 0 0,0 1 0 0 0,0 0 0 0 0,0 0 1 0 0,-1 0-1 0 0,1 0 0 0 0,0-1 0 0 0,0 1 0 0 0,-1 0 0 0 0,1-1 0 0 0,-1 1 0 0 0,1 0 0 0 0,-1-1 0 0 0,0 1 0 0 0,1-1 0 0 0,-1 1 1 0 0,0-1-19 0 0,45-53-138 0 0,-2-1 1 0 0,-3-3-1 0 0,-3 0 1 0 0,3-12 137 0 0,-11 22-884 0 0,-6 22-5182 0 0,-21 25 4936 0 0</inkml:trace>
  <inkml:trace contextRef="#ctx0" brushRef="#br0" timeOffset="34916.643">19473 3024 1148 0 0,'2'10'273'0'0,"0"1"0"0"0,0 0 0 0 0,-1 0 0 0 0,0-1 0 0 0,-1 1 0 0 0,-1 0 0 0 0,1 0 0 0 0,-2-1 0 0 0,1 1 0 0 0,-2 0 0 0 0,1-1 0 0 0,-1 0 0 0 0,-1 1 0 0 0,0-1-1 0 0,-1 1-272 0 0,-1 4 23 0 0,-1-1-1 0 0,0 1 0 0 0,-1-2 0 0 0,-1 1 0 0 0,0-1 1 0 0,0 0-1 0 0,-2-1 0 0 0,1 0 0 0 0,-2 0 0 0 0,1-2 1 0 0,-2 1-1 0 0,1-1 0 0 0,-1-1 0 0 0,-7 4-22 0 0,-9-6-2660 0 0,28-7 1587 0 0</inkml:trace>
  <inkml:trace contextRef="#ctx0" brushRef="#br0" timeOffset="35241.215">19658 2672 1164 0 0,'16'3'5482'0'0,"35"34"-5304"0"0,-34-25 349 0 0,174 108-204 0 0,-106-77-5278 0 0,-82-41 3732 0 0</inkml:trace>
  <inkml:trace contextRef="#ctx0" brushRef="#br0" timeOffset="35536.331">20177 2679 1060 0 0,'-9'-5'4690'0'0,"-23"17"-3729"0"0,6 10-788 0 0,1 0 1 0 0,1 2-1 0 0,1 0 1 0 0,2 2 0 0 0,0 0-1 0 0,2 2 1 0 0,0 0-1 0 0,2 1 1 0 0,2 1 0 0 0,0 0-1 0 0,2 1 1 0 0,1 1-1 0 0,-4 20-173 0 0,10-37-57 0 0,3-7 17 0 0,2-4-148 0 0,1-1 1 0 0,-1 1-1 0 0,0-1 1 0 0,0 1-1 0 0,-1-1 0 0 0,1 0 1 0 0,-1 0-1 0 0,0 0 0 0 0,0 0 1 0 0,0 0-1 0 0,0 0 0 0 0,0 0 1 0 0,0 0-1 0 0,-1-1 0 0 0,0 1 1 0 0,1-1-1 0 0,-1 0 0 0 0,0 0 1 0 0,0 0-1 0 0,0 0 0 0 0,0 0 1 0 0,0-1-1 0 0,-1 1 0 0 0,1-1 188 0 0,1-1-1101 0 0,2 0-112 0 0</inkml:trace>
  <inkml:trace contextRef="#ctx0" brushRef="#br0" timeOffset="35816.398">20675 2481 1696 0 0,'11'10'321'0'0,"-1"1"0"0"0,0 1 1 0 0,-1 0-1 0 0,0 0 0 0 0,-1 1 0 0 0,0 0 0 0 0,-1 1 0 0 0,-1 0 0 0 0,0 0 0 0 0,0 0 0 0 0,-2 0 1 0 0,0 1-1 0 0,0 0 0 0 0,-2 0 0 0 0,0 0 0 0 0,0 0 0 0 0,-1 0 0 0 0,-1 1 0 0 0,-1-1 1 0 0,0 0-1 0 0,-1 0 0 0 0,-1 1-321 0 0,-5 12 130 0 0,-1-1-1 0 0,-2 0 1 0 0,0-1 0 0 0,-2 0-1 0 0,-1-1 1 0 0,-1 0 0 0 0,-1-1 0 0 0,-1-1-1 0 0,-1-1 1 0 0,-1 0 0 0 0,-1-1-1 0 0,-1-2 1 0 0,0 0 0 0 0,-23 15-130 0 0,0-3-1063 0 0,-1-3 0 0 0,-2-1 0 0 0,0-2 0 0 0,-2-3 0 0 0,0-1 0 0 0,-2-3 0 0 0,-40 9 1063 0 0,31-14-1120 0 0</inkml:trace>
  <inkml:trace contextRef="#ctx0" brushRef="#br0" timeOffset="33750.586">18177 2651 1028 0 0,'-21'2'288'0'0,"0"1"-1"0"0,0 0 1 0 0,1 2 0 0 0,0 1-1 0 0,0 0 1 0 0,0 2 0 0 0,1 0-1 0 0,0 1 1 0 0,0 1-1 0 0,1 1 1 0 0,0 0 0 0 0,1 1-1 0 0,1 1 1 0 0,0 1 0 0 0,0 0-1 0 0,2 1 1 0 0,0 1 0 0 0,0 0-1 0 0,2 1 1 0 0,0 0-1 0 0,1 1 1 0 0,0 0 0 0 0,2 1-1 0 0,-4 10-287 0 0,9-17 52 0 0,0 0 0 0 0,1 0-1 0 0,0 0 1 0 0,1 1 0 0 0,1-1 0 0 0,0 0-1 0 0,1 1 1 0 0,0-1 0 0 0,0 1-1 0 0,2-1 1 0 0,-1 1 0 0 0,2-1-1 0 0,0 0 1 0 0,0 0 0 0 0,1 0-1 0 0,0 0 1 0 0,1-1 0 0 0,1 0-1 0 0,-1 1 1 0 0,2-2 0 0 0,0 1 0 0 0,0-1-1 0 0,1 0 1 0 0,0-1 0 0 0,0 0-1 0 0,5 3-51 0 0,1 2-382 0 0,1-2 0 0 0,1 0-1 0 0,0 0 1 0 0,1-1 0 0 0,0-2-1 0 0,0 1 1 0 0,1-2-1 0 0,0 0 1 0 0,1-2 0 0 0,0 0-1 0 0,0-1 1 0 0,0 0 0 0 0,0-2-1 0 0,1 0 1 0 0,0-1 0 0 0,3-1 382 0 0,2-1-1414 0 0</inkml:trace>
  <inkml:trace contextRef="#ctx0" brushRef="#br0" timeOffset="34205.527">18788 2694 928 0 0,'12'-4'1546'0'0,"-9"4"1575"0"0,-34 16-1575 0 0,10 1-1486 0 0,1 1-1 0 0,1 2 1 0 0,0 0-1 0 0,2 0 1 0 0,0 2 0 0 0,1 0-1 0 0,1 1 1 0 0,2 1-1 0 0,0 0 1 0 0,1 1-1 0 0,2 0 1 0 0,1 0-1 0 0,0 1 1 0 0,2 1-1 0 0,1-1 1 0 0,1 1-1 0 0,1 10-59 0 0,3-32-287 0 0,0 1-1 0 0,1-1 0 0 0,-2 0 1 0 0,1 1-1 0 0,-1-1 0 0 0,1 0 1 0 0,-1 0-1 0 0,-1 0 1 0 0,1 0-1 0 0,-1 0 0 0 0,0-1 1 0 0,0 1-1 0 0,0-1 0 0 0,-1 0 1 0 0,1 1-1 0 0,-1-2 0 0 0,0 1 1 0 0,-1 0 287 0 0,-9 1-1324 0 0</inkml:trace>
  <inkml:trace contextRef="#ctx0" brushRef="#br0" timeOffset="34498.433">18381 2739 1452 0 0,'0'-8'2080'0'0,"8"6"2245"0"0,6 11-4375 0 0,414 193 1865 0 0,-404-187-1989 0 0,-11-8-440 0 0,1 0 0 0 0,-2 1 0 0 0,1 1 0 0 0,-1 0 0 0 0,0 1 0 0 0,-1 0 0 0 0,0 1 0 0 0,0 0 0 0 0,-1 1 0 0 0,5 8 614 0 0,-13-7-1344 0 0</inkml:trace>
  <inkml:trace contextRef="#ctx0" brushRef="#br0" timeOffset="32753.618">16429 2937 1452 0 0,'15'-3'818'0'0,"15"-29"-208"0"0,-29 31-575 0 0,0 1-1 0 0,0-1 1 0 0,0 1-1 0 0,0-1 1 0 0,-1 1-1 0 0,1-1 1 0 0,0 0-1 0 0,0 1 1 0 0,-1-1-1 0 0,1 0 1 0 0,0 1-1 0 0,-1-1 1 0 0,1 0 0 0 0,-1 0-1 0 0,1 0 1 0 0,-1 0-1 0 0,1 0 1 0 0,-1 0-1 0 0,0 0 1 0 0,1 1-1 0 0,-1-1 1 0 0,0 0-1 0 0,0 0 1 0 0,0 0-1 0 0,0 0 1 0 0,0 0-1 0 0,0 0 1 0 0,0 0-1 0 0,0 0 1 0 0,0 0-1 0 0,0 0 1 0 0,0 0-1 0 0,-1 0 1 0 0,1 0-1 0 0,0 0 1 0 0,-1 0-1 0 0,1 0 1 0 0,-1 0-1 0 0,1 0 1 0 0,-1 1 0 0 0,1-1-1 0 0,-1 0 1 0 0,0 0-1 0 0,1 1 1 0 0,-1-1-1 0 0,0 0 1 0 0,0 1-1 0 0,1-1 1 0 0,-1 0-1 0 0,0 1 1 0 0,0-1-1 0 0,0 1 1 0 0,0 0-1 0 0,0-1 1 0 0,0 1-1 0 0,0 0 1 0 0,0-1-1 0 0,0 1 1 0 0,0 0-35 0 0,-57-18 83 0 0,24 14 46 0 0,-1 2 1 0 0,1 1-1 0 0,0 1 1 0 0,-1 3-1 0 0,1 0 0 0 0,-15 5-129 0 0,10-2 23 0 0,17-4 49 0 0,0 1 1 0 0,0 1-1 0 0,1 1 0 0 0,0 1 0 0 0,0 1 0 0 0,0 1 0 0 0,1 1 1 0 0,0 0-1 0 0,1 2 0 0 0,0 0 0 0 0,1 1 0 0 0,0 1 1 0 0,1 1-1 0 0,0 0 0 0 0,-2 5-72 0 0,15-15 27 0 0,1 0-1 0 0,0 1 1 0 0,0-1-1 0 0,0 1 1 0 0,1-1-1 0 0,0 1 1 0 0,0 0-1 0 0,0 0 1 0 0,0 0-1 0 0,1 0 1 0 0,0 0 0 0 0,0 0-1 0 0,0 1 1 0 0,1-1-1 0 0,-1 0 1 0 0,1 1-1 0 0,1-1 1 0 0,-1 0-1 0 0,1 0 1 0 0,0 1-1 0 0,0-1 1 0 0,0 0 0 0 0,1 0-1 0 0,-1 0 1 0 0,1 0-1 0 0,1 0 1 0 0,-1-1-1 0 0,1 1 1 0 0,0-1-1 0 0,0 1 1 0 0,0-1 0 0 0,0 0-1 0 0,1 0 1 0 0,-1 0-1 0 0,1-1 1 0 0,0 1-1 0 0,2 0-26 0 0,12 11 38 0 0,0-2-1 0 0,1 0 1 0 0,0-1-1 0 0,1-1 1 0 0,0-1 0 0 0,1 0-1 0 0,0-2 1 0 0,3 1-38 0 0,161 30-1122 0 0,7-31-3369 0 0,-153-8 3287 0 0</inkml:trace>
  <inkml:trace contextRef="#ctx0" brushRef="#br0" timeOffset="33407.234">16993 3012 888 0 0,'-23'-4'208'0'0,"1"1"0"0"0,-1 2 1 0 0,0 0-1 0 0,0 1 0 0 0,0 1 0 0 0,1 1 0 0 0,-1 1 0 0 0,0 1 1 0 0,1 1-1 0 0,0 1 0 0 0,0 1 0 0 0,1 1 0 0 0,0 1 0 0 0,0 0 1 0 0,1 2-1 0 0,0 1 0 0 0,1 0 0 0 0,-13 11-208 0 0,27-20 80 0 0,0 0-1 0 0,0 1 1 0 0,0 0-1 0 0,0 0 0 0 0,0 0 1 0 0,1 1-1 0 0,0 0 1 0 0,0 0-1 0 0,0 0 1 0 0,0 0-1 0 0,1 0 1 0 0,0 1-1 0 0,0-1 1 0 0,1 1-1 0 0,-1 0 1 0 0,1 0-1 0 0,0 0 1 0 0,1 0-1 0 0,-1 5-79 0 0,4-8 24 0 0,0 1 1 0 0,1-2-1 0 0,-1 1 0 0 0,1 0 1 0 0,0 0-1 0 0,0-1 0 0 0,0 1 0 0 0,0-1 1 0 0,1 0-1 0 0,-1 0 0 0 0,0 0 0 0 0,1-1 1 0 0,-1 1-1 0 0,1-1 0 0 0,0 0 0 0 0,0 0 1 0 0,-1 0-1 0 0,1 0 0 0 0,0-1 0 0 0,0 0 1 0 0,0 1-1 0 0,0-1 0 0 0,0-1-24 0 0,9 2 18 0 0,0-1-1 0 0,0 0 0 0 0,0-1 1 0 0,-1-1-1 0 0,1 0 0 0 0,0-1 1 0 0,-1 0-1 0 0,0-1 0 0 0,1 0 1 0 0,-2-1-1 0 0,1 0 1 0 0,0-1-1 0 0,-1-1 0 0 0,0 1 1 0 0,-1-2-1 0 0,0 1 0 0 0,0-2 1 0 0,0 1-1 0 0,-1-1 0 0 0,0-1 1 0 0,-1 0-1 0 0,0 0 0 0 0,-1 0 1 0 0,0-1-1 0 0,0 0 1 0 0,-1 0-1 0 0,-1-1 0 0 0,0 0 1 0 0,0 0-1 0 0,2-11-17 0 0,-7 23 4 0 0,0 1 0 0 0,1 0 0 0 0,-1 0-1 0 0,0-1 1 0 0,1 1 0 0 0,-1 0 0 0 0,0-1 0 0 0,1 1 0 0 0,-1 0 0 0 0,1-1 0 0 0,-1 1-1 0 0,1 0 1 0 0,-1-1 0 0 0,1 1 0 0 0,-1-1 0 0 0,1 1 0 0 0,0-1 0 0 0,-1 0 0 0 0,1 1 0 0 0,0-1-1 0 0,-1 1 1 0 0,1-1 0 0 0,0 0 0 0 0,0 0 0 0 0,-1 1 0 0 0,1-1 0 0 0,0 0 0 0 0,0 0-1 0 0,-1 0 1 0 0,1 0 0 0 0,0 0 0 0 0,0 0 0 0 0,0 0 0 0 0,-1 0 0 0 0,1 0 0 0 0,0 0-1 0 0,0-1 1 0 0,-1 1 0 0 0,1 0 0 0 0,0 0 0 0 0,0-1 0 0 0,-1 1 0 0 0,1 0 0 0 0,0-1-1 0 0,-1 1 1 0 0,1-1 0 0 0,0 1 0 0 0,-1-1 0 0 0,1 1 0 0 0,-1-1 0 0 0,1 0 0 0 0,-1 1-1 0 0,1-1 1 0 0,-1 1 0 0 0,0-1 0 0 0,1 0 0 0 0,-1 0 0 0 0,0 1 0 0 0,1-1 0 0 0,-1 0-1 0 0,0 1 1 0 0,0-1 0 0 0,0 0 0 0 0,1 0 0 0 0,-1 0 0 0 0,0 1 0 0 0,0-1 0 0 0,0 0-1 0 0,0 0 1 0 0,0 0-4 0 0,40 61-247 0 0,-37-55 194 0 0,79 164 176 0 0,-82-168-81 0 0,0 0-1 0 0,0 0 1 0 0,0 0 0 0 0,1-1 0 0 0,-1 1-1 0 0,1 0 1 0 0,-1 0 0 0 0,0-1 0 0 0,1 1-1 0 0,-1 0 1 0 0,1 0 0 0 0,-1-1 0 0 0,1 1-1 0 0,0-1 1 0 0,-1 1 0 0 0,1 0-1 0 0,0-1 1 0 0,-1 0 0 0 0,1 1 0 0 0,0-1-1 0 0,0 1 1 0 0,-1-1 0 0 0,1 0 0 0 0,0 1-1 0 0,0-1 1 0 0,0 0 0 0 0,-1 0-1 0 0,1 0 1 0 0,0 1 0 0 0,0-1 0 0 0,0 0-1 0 0,0 0 1 0 0,-1 0 0 0 0,1-1 0 0 0,0 1-1 0 0,0 0 1 0 0,0 0 0 0 0,0 0 0 0 0,-1-1-1 0 0,1 1 1 0 0,0 0 0 0 0,0-1-1 0 0,0 1 1 0 0,-1 0 0 0 0,1-1 0 0 0,0 1-1 0 0,-1-1 1 0 0,1 1 0 0 0,0-1 0 0 0,-1 0-1 0 0,1 1 1 0 0,-1-1 0 0 0,1 0 0 0 0,-1 1-1 0 0,1-1 1 0 0,-1 0 0 0 0,0 0-1 0 0,1 1 1 0 0,-1-1 0 0 0,0 0 0 0 0,1 0-1 0 0,-1 0 1 0 0,0 1 0 0 0,0-1 0 0 0,0 0-1 0 0,0 0 1 0 0,0 0 0 0 0,0 0 0 0 0,0 0-42 0 0,8-9-150 0 0,148-193-282 0 0,-55 67-4240 0 0,-71 86 1836 0 0,-22 28 1596 0 0</inkml:trace>
  <inkml:trace contextRef="#ctx0" brushRef="#br0" timeOffset="31402.437">13928 3042 1372 0 0,'0'0'280'0'0,"0"0"9"0"0,3-16 795 0 0,26-20 143 0 0,-29 34-1219 0 0,0 0-1 0 0,0 0 0 0 0,-1-1 1 0 0,1 1-1 0 0,-1 0 0 0 0,1 0 1 0 0,-1 0-1 0 0,0 1 0 0 0,0-1 0 0 0,0 0 1 0 0,0 0-1 0 0,0 0 0 0 0,0 0 1 0 0,0 1-1 0 0,0-1 0 0 0,-1 1 1 0 0,1-1-1 0 0,-1 1 0 0 0,1-1 1 0 0,-1 1-1 0 0,0 0 0 0 0,0 0 1 0 0,1 0-1 0 0,-1 0 0 0 0,0 0 0 0 0,0 0 1 0 0,0 0-1 0 0,-2 0-7 0 0,-15-6 7 0 0,-1 1-1 0 0,0 0 1 0 0,0 2 0 0 0,0 0-1 0 0,-1 2 1 0 0,0 0 0 0 0,1 1-1 0 0,-17 1-6 0 0,21 5 21 0 0,0 1-1 0 0,0 0 0 0 0,0 1 1 0 0,0 1-1 0 0,1 0 0 0 0,1 1 1 0 0,-1 1-1 0 0,2 0 0 0 0,-1 1 1 0 0,1 0-1 0 0,1 1 0 0 0,0 0 1 0 0,1 1-1 0 0,0 1 0 0 0,1 0 0 0 0,0 0 1 0 0,-1 5-21 0 0,-1-1 78 0 0,0 1-1 0 0,2 1 1 0 0,0 0 0 0 0,1 0 0 0 0,1 0 0 0 0,1 1 0 0 0,1 1 0 0 0,1-1-1 0 0,1 1 1 0 0,0 0 0 0 0,2 0 0 0 0,1 0 0 0 0,0 9-78 0 0,2-24 19 0 0,0 1 0 0 0,0-1 0 0 0,1 0 0 0 0,0 0 1 0 0,0 0-1 0 0,1 0 0 0 0,0-1 0 0 0,0 1 0 0 0,0-1 0 0 0,1 1 0 0 0,0-1 0 0 0,0 0 1 0 0,1-1-1 0 0,-1 1 0 0 0,1-1 0 0 0,1 0 0 0 0,-1 0 0 0 0,1 0 0 0 0,0-1 1 0 0,0 0-1 0 0,0 0 0 0 0,0 0 0 0 0,1-1 0 0 0,-1 0 0 0 0,1 0 0 0 0,0-1 0 0 0,0 0 1 0 0,0 0-1 0 0,0 0 0 0 0,0-1 0 0 0,1 0 0 0 0,-1-1 0 0 0,7 0-19 0 0,-7 0-33 0 0,1 0-1 0 0,-1-1 1 0 0,1 0 0 0 0,-1 0-1 0 0,0-1 1 0 0,1 0 0 0 0,-1-1-1 0 0,0 1 1 0 0,0-1-1 0 0,0-1 1 0 0,-1 1 0 0 0,1-1-1 0 0,-1 0 1 0 0,0 0 0 0 0,0-1-1 0 0,0 0 1 0 0,-1 0-1 0 0,0-1 1 0 0,0 1 0 0 0,0-1-1 0 0,-1 0 1 0 0,1 0-1 0 0,-1-1 1 0 0,1-3 33 0 0,70-175-650 0 0,-66 156 666 0 0,51-164 785 0 0,-60 214-784 0 0,0-1 0 0 0,1 1 0 0 0,0 0 0 0 0,2-1 0 0 0,1 1 0 0 0,0-1 0 0 0,2 0 0 0 0,3 9-17 0 0,-2-10-14 0 0,0 0 1 0 0,1 0-1 0 0,1-1 0 0 0,0 0 0 0 0,2-1 1 0 0,0 0-1 0 0,1 0 0 0 0,0-1 0 0 0,2-1 0 0 0,0 0 1 0 0,0-1-1 0 0,1 0 0 0 0,1-1 14 0 0,-4-4-346 0 0,1-1 0 0 0,-1 0 0 0 0,1-1 0 0 0,1-1 0 0 0,-1 0 0 0 0,1-1 0 0 0,0 0 0 0 0,0-1 0 0 0,1 0 0 0 0,-1-1 0 0 0,10 0 346 0 0,-6-2-1072 0 0</inkml:trace>
  <inkml:trace contextRef="#ctx0" brushRef="#br0" timeOffset="31958.673">14996 3069 1372 0 0,'3'-2'471'0'0,"-2"2"-407"0"0,0 0 0 0 0,0 1 1 0 0,0-1-1 0 0,0 0 0 0 0,0 0 0 0 0,-1 0 1 0 0,1 0-1 0 0,0 0 0 0 0,0-1 0 0 0,0 1 1 0 0,0 0-1 0 0,0 0 0 0 0,-1-1 1 0 0,1 1-1 0 0,0 0 0 0 0,0-1 0 0 0,0 1 1 0 0,-1 0-1 0 0,1-1 0 0 0,0 1 0 0 0,-1-1 1 0 0,1 0-1 0 0,0 1 0 0 0,-1-1 0 0 0,1 1 1 0 0,-1-1-1 0 0,1 0 0 0 0,-1 0 1 0 0,1 1-1 0 0,-1-1 0 0 0,1 0 0 0 0,-1 0 1 0 0,0 1-1 0 0,1-1 0 0 0,-1 0 0 0 0,0 0 1 0 0,0 0-1 0 0,0 0 0 0 0,1 0 0 0 0,-1 1 1 0 0,0-1-1 0 0,0 0 0 0 0,0 0 1 0 0,-1 0-1 0 0,1 0 0 0 0,0 0 0 0 0,0 1 1 0 0,0-1-1 0 0,-1 0 0 0 0,1 0 0 0 0,0 0 1 0 0,-1 0-1 0 0,1 1 0 0 0,0-1 0 0 0,-1 0 1 0 0,1 1-1 0 0,-1-1 0 0 0,0 0 1 0 0,1 1-1 0 0,-1-1 0 0 0,1 0 0 0 0,-1 1 1 0 0,0-1-1 0 0,0 1 0 0 0,1-1 0 0 0,-1 1 1 0 0,0 0-1 0 0,0-1 0 0 0,0 1-64 0 0,-17-4 74 0 0,1 1 0 0 0,-1 1 0 0 0,0 1 0 0 0,0 0 0 0 0,0 1 0 0 0,-1 1 0 0 0,2 1 0 0 0,-1 1-1 0 0,0 0 1 0 0,0 1 0 0 0,1 1 0 0 0,0 0 0 0 0,0 2 0 0 0,-1 1-74 0 0,3-4 59 0 0,-1 0 0 0 0,1 1 1 0 0,1 1-1 0 0,-1 1 0 0 0,1 0 0 0 0,0 1 1 0 0,1 0-1 0 0,0 1 0 0 0,0 1 0 0 0,1 0 0 0 0,0 0 1 0 0,1 1-1 0 0,0 1 0 0 0,0 0 0 0 0,2 0 0 0 0,-1 1 1 0 0,2 1-1 0 0,0-1 0 0 0,0 1 0 0 0,1 1 1 0 0,1-1-1 0 0,-3 11-59 0 0,9-17 26 0 0,1 0 0 0 0,0 0 0 0 0,0-1-1 0 0,0 1 1 0 0,1 0 0 0 0,1-1 0 0 0,-1 1 0 0 0,1-1 0 0 0,0 1 0 0 0,1-1 0 0 0,-1 0 0 0 0,2-1 0 0 0,-1 1 0 0 0,1-1 0 0 0,0 0 0 0 0,0 0-1 0 0,0 0 1 0 0,1 0 0 0 0,0-1 0 0 0,0 0 0 0 0,0-1 0 0 0,1 1 0 0 0,0-1 0 0 0,0 0 0 0 0,0-1 0 0 0,0 0 0 0 0,0 0 0 0 0,1 0 0 0 0,0-1-1 0 0,0 0-25 0 0,236 39-819 0 0,-216-40 199 0 0,0-2 1 0 0,1 0 0 0 0,-1-2-1 0 0,0-1 1 0 0,0-1-1 0 0,-1-2 1 0 0,0 0 0 0 0,4-3 619 0 0,25-9-1262 0 0</inkml:trace>
  <inkml:trace contextRef="#ctx0" brushRef="#br0" timeOffset="39752.791">540 3182 1480 0 0,'0'0'361'0'0,"0"0"-96"0"0,0 0 21 0 0,0 0-30 0 0,0 0-31 0 0,0 0 21 0 0,0 0-15 0 0,0 0-32 0 0,0 0-66 0 0,0 0-23 0 0,0 0 6 0 0,0 0 10 0 0,0 0-59 0 0,0 0 9 0 0,0 0-19 0 0,0 0-5 0 0,3-16 310 0 0,115 1-258 0 0,79 4-3 0 0,-21-11-155 0 0,-88 10 101 0 0,208-26 283 0 0,-129 24-324 0 0,139-24 227 0 0,433-66 431 0 0,630-14-566 0 0,-666 98-202 0 0,-488-1 152 0 0,208 4-116 0 0,-197 0 183 0 0,964-49-133 0 0,115-33-191 0 0,240-38 657 0 0,-192 26-407 0 0,-532 62-12 0 0,626-34 222 0 0,-282 39-116 0 0,-592 33-121 0 0,1089-95-44 0 0,-599 48 277 0 0,-93 53-124 0 0,-698 29-181 0 0,407 24 54 0 0,-240 0 268 0 0,278 38 253 0 0,-446-65 205 0 0,215-14-722 0 0,-355-7 38 0 0,-130 0-7 0 0,29 0-157 0 0,-7 3-5167 0 0,-24-4 3883 0 0</inkml:trace>
  <inkml:trace contextRef="#ctx0" brushRef="#br0" timeOffset="42625.842">463 3231 904 0 0,'-17'-16'1578'0'0,"17"13"-1364"0"0,0 3-4 0 0,-25-32 534 0 0,12 211-394 0 0,-12 256-258 0 0,25-396-80 0 0,31 183 280 0 0,33 182 114 0 0,-58-368-294 0 0,-4-16-91 0 0,1-1 0 0 0,0 1 0 0 0,2-1 0 0 0,0-1 0 0 0,1 1 0 0 0,1-1 0 0 0,1 0 0 0 0,0 0 0 0 0,1-1 0 0 0,1 0 0 0 0,1 0 0 0 0,2 1-21 0 0,-6-14 17 0 0,0 0-1 0 0,1-1 1 0 0,-1 0-1 0 0,1 0 1 0 0,0 0-1 0 0,0-1 1 0 0,0 0-1 0 0,0-1 0 0 0,0 1 1 0 0,0-2-1 0 0,0 1 1 0 0,0-1-1 0 0,0 0 1 0 0,1-1-1 0 0,-1 0 0 0 0,4-1-16 0 0,19 1 119 0 0,614 1 44 0 0,-514-10-380 0 0,90-10 296 0 0,336-11 459 0 0,59 25-538 0 0,-370-11 178 0 0,974-32-4 0 0,-725 37 15 0 0,-224-3-175 0 0,52 10-131 0 0,723-69 247 0 0,212-9 106 0 0,412 10-165 0 0,351 64 109 0 0,-1267 9-228 0 0,-414-10 61 0 0,5-6-19 0 0,2035-56 74 0 0,-1337 40-278 0 0,991-70 458 0 0,-1146 25 22 0 0,69-62 186 0 0,-750 116-289 0 0,-152 5-3593 0 0,-48 15 2665 0 0,-1 0 44 0 0</inkml:trace>
  <inkml:trace contextRef="#ctx0" brushRef="#br0" timeOffset="43761.627">21646 2317 1508 0 0,'0'1'49'0'0,"-1"-1"-1"0"0,1 1 1 0 0,0-1 0 0 0,0 1-1 0 0,1-1 1 0 0,-1 1 0 0 0,0-1-1 0 0,0 1 1 0 0,0-1-1 0 0,0 1 1 0 0,0-1 0 0 0,0 0-1 0 0,1 1 1 0 0,-1-1 0 0 0,0 1-1 0 0,0-1 1 0 0,1 1-1 0 0,-1-1 1 0 0,0 0 0 0 0,1 1-1 0 0,-1-1 1 0 0,0 0-1 0 0,1 1 1 0 0,-1-1 0 0 0,0 0-1 0 0,1 1 1 0 0,-1-1 0 0 0,1 0-1 0 0,-1 0 1 0 0,1 0-1 0 0,-1 1 1 0 0,0-1 0 0 0,1 0-1 0 0,-1 0 1 0 0,1 0 0 0 0,-1 0-1 0 0,1 0 1 0 0,-1 0-1 0 0,1 0 1 0 0,-1 0 0 0 0,1 0-1 0 0,-1 0 1 0 0,1 0 0 0 0,-1 0-1 0 0,1 0 1 0 0,-1 0-1 0 0,1-1 1 0 0,-1 1 0 0 0,1 0-1 0 0,-1 0 1 0 0,0 0 0 0 0,1-1-1 0 0,-1 1 1 0 0,1 0-1 0 0,-1-1 1 0 0,0 1 0 0 0,1 0-49 0 0,-17 102 420 0 0,-16 123 501 0 0,9 2 0 0 0,9 56-921 0 0,-4 279 2451 0 0,0-485-1891 0 0,16 42-365 0 0,2-117-181 0 0,0-2-26 0 0,0 0 36 0 0,0 0 4 0 0,-22 20 324 0 0,-505 33-1196 0 0,124 4-4888 0 0,376-57 4554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2:21.08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3279 1172 928 0 0,'-16'-27'5096'0'0,"33"-6"-2378"0"0,3 0-1287 0 0,-41 5-1532 0 0,-21 29-4497 0 0,5 15 1940 0 0,24-9 1370 0 0</inkml:trace>
  <inkml:trace contextRef="#ctx0" brushRef="#br0" timeOffset="276.719">3037 1434 1180 0 0,'1'0'129'0'0,"1"1"1"0"0,-1 0-1 0 0,0-1 0 0 0,1 1 1 0 0,-1-1-1 0 0,1 0 0 0 0,-1 1 0 0 0,1-1 1 0 0,-1 0-1 0 0,0 0 0 0 0,1 0 0 0 0,-1 0 1 0 0,1 0-1 0 0,-1 0 0 0 0,1 0 1 0 0,-1 0-1 0 0,1-1 0 0 0,-1 1 0 0 0,0-1 1 0 0,1 1-1 0 0,-1-1 0 0 0,0 1 1 0 0,1-1-1 0 0,-1 0 0 0 0,0 0 0 0 0,0 0 1 0 0,1 0-1 0 0,-1 1 0 0 0,0-2 1 0 0,0 1-1 0 0,0 0 0 0 0,0 0 0 0 0,-1 0 1 0 0,1 0-1 0 0,0 0 0 0 0,0-1 0 0 0,-1 1 1 0 0,1 0-1 0 0,-1-1 0 0 0,1 1 1 0 0,0-2-130 0 0,-28-7-3273 0 0,8 7 2073 0 0</inkml:trace>
  <inkml:trace contextRef="#ctx0" brushRef="#br0" timeOffset="-3839.698">571 1072 1196 0 0,'0'0'267'0'0,"0"0"38"0"0,0 0 6 0 0,0-13 164 0 0,0 7 2117 0 0,-17-30-1790 0 0,20 0 943 0 0,-1 24-1033 0 0,-5 26-653 0 0,-98 544-249 0 0,95-380 367 0 0,6-177-151 0 0,-14 4-3146 0 0,-4-38 513 0 0,10 13 1425 0 0</inkml:trace>
  <inkml:trace contextRef="#ctx0" brushRef="#br0" timeOffset="-3404.249">552 969 1468 0 0,'27'-9'2740'0'0,"11"35"-2420"0"0,-1 1-1 0 0,-2 2 1 0 0,-1 1 0 0 0,-1 2-1 0 0,-2 1 1 0 0,26 35-320 0 0,-35-41 136 0 0,174 183 941 0 0,-215-212-4968 0 0,13-3 2951 0 0</inkml:trace>
  <inkml:trace contextRef="#ctx0" brushRef="#br0" timeOffset="-3014.8">1186 824 1652 0 0,'0'-6'3336'0'0,"-4"35"-3020"0"0,-86 367 1187 0 0,69-296-1350 0 0,21-99-521 0 0,0-1-247 0 0,0 0-196 0 0,0 0 12 0 0,-1-3-41 0 0,-4-9-363 0 0</inkml:trace>
  <inkml:trace contextRef="#ctx0" brushRef="#br0" timeOffset="-2532.429">1423 1177 1708 0 0,'-13'2'130'0'0,"0"1"0"0"0,0 0 0 0 0,0 1 0 0 0,1 1-1 0 0,-1 0 1 0 0,1 0 0 0 0,0 1 0 0 0,1 1 0 0 0,-1 0 0 0 0,1 1-1 0 0,1 0 1 0 0,0 0 0 0 0,0 1 0 0 0,0 1 0 0 0,1-1 0 0 0,1 1-1 0 0,-1 1 1 0 0,2 0 0 0 0,-1 0 0 0 0,2 0 0 0 0,0 1 0 0 0,0 0-1 0 0,1 1 1 0 0,0-1 0 0 0,1 1 0 0 0,0 0 0 0 0,0 8-130 0 0,7-15 34 0 0,1 0 1 0 0,0 0 0 0 0,0-1-1 0 0,1 1 1 0 0,0-1 0 0 0,-1 0 0 0 0,2 0-1 0 0,-1-1 1 0 0,0 0 0 0 0,1 0-1 0 0,0 0 1 0 0,0 0 0 0 0,0-1-1 0 0,1 0 1 0 0,-1 0 0 0 0,1-1-1 0 0,-1 0 1 0 0,1 0 0 0 0,0-1-1 0 0,0 1 1 0 0,0-1 0 0 0,0-1-1 0 0,0 0 1 0 0,0 0 0 0 0,0 0-1 0 0,0 0 1 0 0,0-1 0 0 0,4-2-35 0 0,1 5 28 0 0,1-1 1 0 0,-1-1 0 0 0,1 0 0 0 0,-1-1 0 0 0,0 0-1 0 0,1-1 1 0 0,-1 0 0 0 0,0-1 0 0 0,0-1 0 0 0,0 0-1 0 0,-1 0 1 0 0,1-1 0 0 0,-1-1 0 0 0,0 1 0 0 0,0-2-1 0 0,-1 0 1 0 0,0 0 0 0 0,0-1 0 0 0,-1 0-1 0 0,0 0 1 0 0,0-1-29 0 0,-6 4-11 0 0,-1 0-1 0 0,1 0 1 0 0,-1 0-1 0 0,0 0 1 0 0,-1 0-1 0 0,1 0 1 0 0,-1-1-1 0 0,0 1 1 0 0,0 0-1 0 0,-1-1 1 0 0,1 1-1 0 0,-1-1 1 0 0,0 1-1 0 0,-1-1 1 0 0,1 1-1 0 0,-1 0 1 0 0,0-1-1 0 0,-1 1 1 0 0,1 0-1 0 0,-1 0 1 0 0,0 0-1 0 0,0 0 1 0 0,-1 0-1 0 0,1 0 1 0 0,-1 0-1 0 0,0 1 1 0 0,-1-1-1 0 0,1 1 1 0 0,-1 0-1 0 0,1 0 1 0 0,-1 0-1 0 0,-1 1 1 0 0,-2-3 11 0 0,-157-91-551 0 0,68 60-2456 0 0,92 37 2219 0 0</inkml:trace>
  <inkml:trace contextRef="#ctx0" brushRef="#br0" timeOffset="-2194.172">2047 892 1440 0 0,'-1'0'149'0'0,"1"0"0"0"0,-1 0 0 0 0,1 1 0 0 0,-1-1 0 0 0,1 0-1 0 0,-1 0 1 0 0,1 0 0 0 0,-1 0 0 0 0,1 0 0 0 0,-1 0 0 0 0,1 0 0 0 0,-1-1-1 0 0,1 1 1 0 0,-1 0 0 0 0,1 0 0 0 0,-1 0 0 0 0,1 0 0 0 0,0-1 0 0 0,-1 1 0 0 0,1 0-1 0 0,-1 0 1 0 0,1-1 0 0 0,-1 1 0 0 0,1 0 0 0 0,0-1 0 0 0,-1 1 0 0 0,1 0 0 0 0,0-1-1 0 0,-1 1 1 0 0,1-1 0 0 0,0 1-149 0 0,-20 24 118 0 0,2 0 0 0 0,0 2 0 0 0,2 0-1 0 0,1 1 1 0 0,1 0 0 0 0,1 1 0 0 0,1 1-1 0 0,2 0 1 0 0,1 0 0 0 0,2 1 0 0 0,0 0-1 0 0,2 1 1 0 0,1-1 0 0 0,1 32-118 0 0,-9 49-1513 0 0,-8-97-2148 0 0,11-13 2295 0 0</inkml:trace>
  <inkml:trace contextRef="#ctx0" brushRef="#br0" timeOffset="-1945.665">1659 1109 1372 0 0,'-3'-4'584'0'0,"-1"3"-112"0"0,2-1-20 0 0,4 2-56 0 0,2-2-44 0 0,6 2 28 0 0,-1-1 0 0 0,25 1-124 0 0,-16 0-56 0 0,39-5 8 0 0,-18 3-28 0 0,4 0-516 0 0,-3-3-336 0 0,-22 5 52 0 0,5 0-896 0 0</inkml:trace>
  <inkml:trace contextRef="#ctx0" brushRef="#br0" timeOffset="-993.405">2079 1147 928 0 0,'21'31'5257'0'0,"88"14"-5067"0"0,-76-39-134 0 0,-1-2 0 0 0,1-1 0 0 0,-1-1 0 0 0,1-2 0 0 0,0-1 0 0 0,0-2 0 0 0,-1-1 0 0 0,0-1 0 0 0,1-2 0 0 0,-2-1 0 0 0,29-12-56 0 0,-62 20-3 0 0,0 0 0 0 0,1-1 1 0 0,-1 1-1 0 0,1 0 1 0 0,-1-1-1 0 0,0 1 1 0 0,1-1-1 0 0,-1 0 0 0 0,1 0 1 0 0,-1 1-1 0 0,1-1 1 0 0,-1 0-1 0 0,1 0 1 0 0,0 0-1 0 0,-1-1 0 0 0,1 1 1 0 0,0 0-1 0 0,0 0 1 0 0,0-1-1 0 0,0 1 1 0 0,0 0-1 0 0,0-1 0 0 0,0 1 1 0 0,1-1-1 0 0,-1 1 1 0 0,0-1-1 0 0,1 0 0 0 0,-1 1 1 0 0,1-1-1 0 0,0 0 1 0 0,0 1-1 0 0,-1-1 1 0 0,1 0-1 0 0,0 1 0 0 0,0-1 1 0 0,0 0-1 0 0,1 0 1 0 0,-1 1-1 0 0,0-1 1 0 0,1 0-1 0 0,-1 1 0 0 0,1-1 1 0 0,-1 1-1 0 0,1-1 1 0 0,0 1-1 0 0,0-1 0 0 0,0 1 1 0 0,0-1-1 0 0,0 1 1 0 0,0 0-1 0 0,0-1 1 0 0,0 1-1 0 0,0 0 0 0 0,1 0 1 0 0,-1 0-1 0 0,0 0 1 0 0,1 0-1 0 0,-1 0 1 0 0,1 0-1 0 0,-1 1 0 0 0,1-1 1 0 0,0 0-1 0 0,-1 1 1 0 0,1-1-1 0 0,-1 1 1 0 0,1 0-1 0 0,1-1 3 0 0,-31-5-48 0 0,-1 0 1 0 0,0 2-1 0 0,-1 1 0 0 0,1 1 1 0 0,0 2-1 0 0,-1 1 1 0 0,1 1-1 0 0,0 2 0 0 0,0 0 1 0 0,0 2-1 0 0,0 2 1 0 0,-18 7 47 0 0,29-10-10 0 0,1 1 1 0 0,0 0-1 0 0,1 1 1 0 0,-1 1 0 0 0,1 1-1 0 0,1 0 1 0 0,0 1-1 0 0,0 1 1 0 0,-5 6 9 0 0,15-13-3 0 0,1 0 1 0 0,0 0-1 0 0,0 1 1 0 0,0 0-1 0 0,0 0 1 0 0,1 0-1 0 0,-1 0 0 0 0,1 0 1 0 0,1 1-1 0 0,-1 0 1 0 0,1-1-1 0 0,0 1 0 0 0,0 0 1 0 0,1 0-1 0 0,0 0 1 0 0,0 0-1 0 0,0 0 1 0 0,0 0-1 0 0,1 0 0 0 0,0 0 1 0 0,1 1-1 0 0,-1-1 1 0 0,1 0-1 0 0,1 0 1 0 0,-1 0-1 0 0,1 0 0 0 0,0-1 1 0 0,2 5 2 0 0,3 1-26 0 0,0-1-1 0 0,1 0 1 0 0,1 0 0 0 0,-1 0 0 0 0,2-2-1 0 0,-1 1 1 0 0,1-1 0 0 0,1 0-1 0 0,-1-1 1 0 0,1 0 0 0 0,0-1 0 0 0,1 0-1 0 0,-1-1 1 0 0,1 0 0 0 0,1-1-1 0 0,-1-1 1 0 0,11 3 26 0 0,192 22-3512 0 0,-184-28 2221 0 0</inkml:trace>
  <inkml:trace contextRef="#ctx0" brushRef="#br0" timeOffset="-368.138">0 1727 1120 0 0,'34'11'2790'0'0,"335"6"109"0"0,-256-18-2435 0 0,454-15 513 0 0,582-20-245 0 0,-803 23-907 0 0,-224-4 89 0 0,-111 14 489 0 0,4-15-5985 0 0,-14 16 5402 0 0,2-5-1146 0 0</inkml:trace>
  <inkml:trace contextRef="#ctx0" brushRef="#br0" timeOffset="45730.893">321 2841 928 0 0,'-20'-14'1876'0'0,"20"11"-1430"0"0,0 3-39 0 0,0 0-38 0 0,0 0-42 0 0,0 0-33 0 0,0 0-15 0 0,-39-22 774 0 0,35 17-1014 0 0,-12 29 562 0 0,-3 119 201 0 0,6 1 0 0 0,6 118-802 0 0,7-160 388 0 0,0-100-576 0 0,3 4-3033 0 0,-18-34 639 0 0,6 7 1402 0 0</inkml:trace>
  <inkml:trace contextRef="#ctx0" brushRef="#br0" timeOffset="46120.102">299 2796 1324 0 0,'7'3'242'0'0,"-1"0"0"0"0,1 0-1 0 0,-1 1 1 0 0,0 0 0 0 0,0 1-1 0 0,0-1 1 0 0,-1 1 0 0 0,0 0 0 0 0,1 0-1 0 0,-2 1 1 0 0,1-1 0 0 0,-1 1-1 0 0,0 0 1 0 0,3 6-242 0 0,8 8 347 0 0,268 323 1171 0 0,-268-315-1771 0 0,-12-22-3583 0 0,-13-4 2548 0 0</inkml:trace>
  <inkml:trace contextRef="#ctx0" brushRef="#br0" timeOffset="46523.651">843 2706 1268 0 0,'9'-18'3344'0'0,"-4"7"-1154"0"0,-10 28-1745 0 0,-82 387-181 0 0,87-385-322 0 0,-6 22-4161 0 0,-6-28 2865 0 0</inkml:trace>
  <inkml:trace contextRef="#ctx0" brushRef="#br0" timeOffset="47095.476">1083 2959 1304 0 0,'-1'-1'84'0'0,"0"0"-1"0"0,0 0 1 0 0,0 0-1 0 0,-1 1 0 0 0,1-1 1 0 0,0 0-1 0 0,-1 1 1 0 0,1-1-1 0 0,0 1 1 0 0,-1-1-1 0 0,1 1 1 0 0,-1 0-1 0 0,1 0 1 0 0,-1 0-1 0 0,1-1 1 0 0,-1 1-1 0 0,1 1 1 0 0,-1-1-1 0 0,1 0 0 0 0,0 0 1 0 0,-1 0-1 0 0,1 1 1 0 0,-1-1-1 0 0,1 1 1 0 0,0-1-1 0 0,-1 1 1 0 0,1 0-1 0 0,0-1 1 0 0,-1 1-1 0 0,1 0 1 0 0,0 0-1 0 0,0 0 1 0 0,0 0-1 0 0,0 0 0 0 0,0 0 1 0 0,0 0-1 0 0,-1 1-83 0 0,-7 7 128 0 0,0 0 1 0 0,0 1-1 0 0,1 0 0 0 0,0 1 0 0 0,1 0 0 0 0,0 0 0 0 0,1 0 0 0 0,0 1 0 0 0,1 0 0 0 0,0 0 0 0 0,1 0 0 0 0,0 1 0 0 0,1-1 1 0 0,0 6-129 0 0,2-13 44 0 0,0 0 1 0 0,1 0 0 0 0,0 1 0 0 0,0-1 0 0 0,0 0-1 0 0,0 0 1 0 0,1 0 0 0 0,0 0 0 0 0,0 1-1 0 0,0-1 1 0 0,1 0 0 0 0,0-1 0 0 0,-1 1 0 0 0,2 0-1 0 0,-1 0 1 0 0,1-1 0 0 0,-1 1 0 0 0,1-1 0 0 0,1 0-1 0 0,-1 0 1 0 0,0 0 0 0 0,1 0 0 0 0,0-1 0 0 0,0 0-1 0 0,0 1 1 0 0,0-1 0 0 0,1-1 0 0 0,-1 1 0 0 0,1 0-1 0 0,0-1 1 0 0,-1 0 0 0 0,1 0 0 0 0,0-1-1 0 0,0 0 1 0 0,0 1 0 0 0,5-1-45 0 0,1 1 54 0 0,1 0 1 0 0,0-1-1 0 0,0 0 1 0 0,0-1-1 0 0,0 0 1 0 0,-1-1-1 0 0,1 0 1 0 0,0-1-1 0 0,0-1 1 0 0,-1 0-1 0 0,0 0 0 0 0,1-1 1 0 0,-1 0-1 0 0,0-1 1 0 0,2-2-55 0 0,-9 6-10 0 0,0-1 0 0 0,-1 0 0 0 0,1 0 0 0 0,-1 0 0 0 0,1 0 0 0 0,-1 0 0 0 0,0-1 0 0 0,0 0 0 0 0,0 0 0 0 0,0 1 0 0 0,0-2 0 0 0,0 1 0 0 0,-1 0 1 0 0,0 0-1 0 0,1-1 0 0 0,-1 0 0 0 0,-1 1 0 0 0,1-1 0 0 0,0 0 0 0 0,-1 0 0 0 0,0 0 0 0 0,0 0 0 0 0,0 0 0 0 0,0 0 0 0 0,-1 0 0 0 0,0 0 0 0 0,0 0 0 0 0,0 0 0 0 0,0 0 0 0 0,0 0 0 0 0,-1 0 0 0 0,0 0 0 0 0,0 0 1 0 0,0 0-1 0 0,0 0 0 0 0,-1-1 10 0 0,-2-5-54 0 0,0 1 1 0 0,-1 0 0 0 0,0 0 0 0 0,-1 0 0 0 0,0 1 0 0 0,0-1-1 0 0,-1 1 1 0 0,0 1 0 0 0,0 0 0 0 0,-1 0 0 0 0,0 0 0 0 0,0 1-1 0 0,-7-5 54 0 0,-7-2-211 0 0,-1 0 0 0 0,-1 2 0 0 0,0 0 0 0 0,0 2-1 0 0,-1 1 1 0 0,0 0 0 0 0,0 2 0 0 0,-1 1 0 0 0,0 1 211 0 0,17-1-2436 0 0,9 2 1163 0 0</inkml:trace>
  <inkml:trace contextRef="#ctx0" brushRef="#br0" timeOffset="47403.425">1481 2724 896 0 0,'-11'37'6082'0'0,"3"18"-3426"0"0,0 149-3147 0 0,7-150 1253 0 0,1-18-830 0 0,1-22-159 0 0,-1 0 0 0 0,0 0 0 0 0,0 0 0 0 0,-2 0 0 0 0,1 0 1 0 0,-2 0-1 0 0,0 0 0 0 0,0-1 0 0 0,-2 1 0 0 0,1-1 0 0 0,-2 0 0 0 0,-1 2 227 0 0,-35 13-4202 0 0,28-27 2830 0 0</inkml:trace>
  <inkml:trace contextRef="#ctx0" brushRef="#br0" timeOffset="47669.719">1227 2924 1496 0 0,'24'-1'6176'0'0,"39"-2"-5799"0"0,14-6-256 0 0,48-7-1345 0 0,-47 4-2702 0 0,-75 11 2710 0 0</inkml:trace>
  <inkml:trace contextRef="#ctx0" brushRef="#br0" timeOffset="48384.922">1711 3021 876 0 0,'9'11'4384'0'0,"21"28"-3587"0"0,-17-30-734 0 0,0-2 0 0 0,0 0 0 0 0,1-1 1 0 0,-1 0-1 0 0,1-1 0 0 0,1 0 1 0 0,-1-1-1 0 0,1-1 0 0 0,0 0 1 0 0,0-1-1 0 0,0-1 0 0 0,0 0 1 0 0,0-1-1 0 0,0-1 0 0 0,6-1-63 0 0,-14 2 34 0 0,158-44 149 0 0,-163 44-188 0 0,0 0 1 0 0,0-1-1 0 0,0 1 1 0 0,0-1-1 0 0,0 0 1 0 0,0 0-1 0 0,0 1 1 0 0,0-1-1 0 0,0-1 1 0 0,0 1-1 0 0,-1 0 1 0 0,1 0-1 0 0,0-1 1 0 0,-1 1-1 0 0,1-1 1 0 0,-1 1-1 0 0,0-1 1 0 0,1 1-1 0 0,-1-1 0 0 0,0 0 1 0 0,0 0-1 0 0,0 0 1 0 0,0 0-1 0 0,0 0 1 0 0,-1 0-1 0 0,1 0 1 0 0,-1 0-1 0 0,1 0 1 0 0,-1 0-1 0 0,0 0 1 0 0,1 0-1 0 0,-1 0 1 0 0,0 0-1 0 0,-1 0 1 0 0,1 0-1 0 0,0 0 1 0 0,0-1-1 0 0,-1 1 1 0 0,1 0-1 0 0,-1 0 1 0 0,0 0-1 0 0,0 0 1 0 0,0 1-1 0 0,0-1 1 0 0,0 0-1 0 0,0 0 1 0 0,0 0-1 0 0,0 1 1 0 0,-1-1-1 0 0,1 1 1 0 0,-1-1-1 0 0,1 1 1 0 0,-1-1-1 0 0,0 1 5 0 0,-111-49-468 0 0,91 46 483 0 0,-1 1 1 0 0,0 1-1 0 0,0 2 1 0 0,1 0-1 0 0,-1 1 1 0 0,0 1-1 0 0,1 1 1 0 0,-1 1-1 0 0,1 1 1 0 0,0 1-1 0 0,0 1 1 0 0,1 1-1 0 0,0 1 1 0 0,0 0-1 0 0,1 2 1 0 0,0 0-1 0 0,1 2 1 0 0,0 0-1 0 0,1 1 1 0 0,1 0-1 0 0,0 2 1 0 0,-11 14-16 0 0,24-23 8 0 0,2 0 0 0 0,-1 1 0 0 0,1-1-1 0 0,0 1 1 0 0,0 0 0 0 0,1 0 0 0 0,0 0 0 0 0,1 0 0 0 0,0 0 0 0 0,0 0 0 0 0,1 0-1 0 0,0-1 1 0 0,0 1 0 0 0,0 0 0 0 0,1 0 0 0 0,1-1 0 0 0,-1 1 0 0 0,1-1 0 0 0,0 1-1 0 0,1-1 1 0 0,0 0 0 0 0,0-1 0 0 0,0 1 0 0 0,1-1 0 0 0,0 0 0 0 0,0 0 0 0 0,1 0-1 0 0,0 0 1 0 0,0-1 0 0 0,0 0 0 0 0,0-1 0 0 0,1 1 0 0 0,0-1 0 0 0,0 0 0 0 0,0-1-1 0 0,0 0 1 0 0,1 0 0 0 0,-1 0 0 0 0,1-1 0 0 0,-1 0 0 0 0,1-1 0 0 0,7 1-8 0 0,183 19-4049 0 0,-164-21 2771 0 0</inkml:trace>
  <inkml:trace contextRef="#ctx0" brushRef="#br0" timeOffset="48849.908">354 3532 1268 0 0,'1'3'124'0'0,"0"0"1"0"0,-1-1-1 0 0,1 1 0 0 0,1-1 1 0 0,-1 1-1 0 0,0-1 1 0 0,0 1-1 0 0,1-1 0 0 0,-1 0 1 0 0,1 1-1 0 0,0-1 0 0 0,0 0 1 0 0,0 0-1 0 0,0-1 0 0 0,0 1 1 0 0,0 0-1 0 0,0-1 0 0 0,1 1 1 0 0,-1-1-1 0 0,1 0 0 0 0,-1 1 1 0 0,1-1-1 0 0,-1 0 0 0 0,1-1 1 0 0,0 1-1 0 0,-1 0 0 0 0,1-1 1 0 0,0 0-1 0 0,-1 1 0 0 0,1-1 1 0 0,0 0-1 0 0,2-1-124 0 0,87 15 708 0 0,0-5 0 0 0,0-4-1 0 0,0-3 1 0 0,4-5-708 0 0,32 1 506 0 0,71 0-17 0 0,103-15-116 0 0,471-24 139 0 0,-673 25-642 0 0,-110-18-6147 0 0,7 26 4842 0 0</inkml:trace>
  <inkml:trace contextRef="#ctx0" brushRef="#br0" timeOffset="49068.102">2703 3067 1712 0 0,'0'-1'1152'0'0,"2"-1"-180"0"0,-1 0-120 0 0,-1 2-79 0 0,2-1-113 0 0,-2 2-60 0 0,0-2-100 0 0,2 1-192 0 0,-4-2-128 0 0,6 0-260 0 0,-4 2 8 0 0,0 2-548 0 0,-6 1-712 0 0,1 2-17 0 0,-11 7 173 0 0,0 3 44 0 0</inkml:trace>
  <inkml:trace contextRef="#ctx0" brushRef="#br0" timeOffset="116706.017">2043 4361 1660 0 0,'4'-41'7982'0'0,"48"-23"-6903"0"0,-29 40 330 0 0,-10 3-1294 0 0,-26 26-3844 0 0,-30 31-1655 0 0,29-17 4036 0 0</inkml:trace>
  <inkml:trace contextRef="#ctx0" brushRef="#br0" timeOffset="116952.972">2088 4774 1908 0 0,'16'-21'8890'0'0,"-29"-11"-11487"0"0,-6 34-3124 0 0,13-2 4257 0 0</inkml:trace>
  <inkml:trace contextRef="#ctx0" brushRef="#br0" timeOffset="114890.517">248 4406 1288 0 0,'0'-22'2276'0'0,"-32"-51"338"0"0,32 18-1342 0 0,0 53-1232 0 0,0 2-9 0 0,0 0-43 0 0,-5-5 28 0 0,-3 13 68 0 0,-77 490 365 0 0,82-473-400 0 0,-3-5 16 0 0,2 1 0 0 0,0 0 0 0 0,2 0 0 0 0,0 0 0 0 0,1 0 0 0 0,2 0-1 0 0,0 0 1 0 0,1 0 0 0 0,0 0 0 0 0,2 0 0 0 0,1 0 0 0 0,1-1 0 0 0,0 0 0 0 0,1 0 0 0 0,2-1 0 0 0,8 16-65 0 0,-4-25 74 0 0,1-1 1 0 0,0-1-1 0 0,0 0 0 0 0,1-1 1 0 0,0-1-1 0 0,0 0 0 0 0,0-1 1 0 0,1 0-1 0 0,0-2 0 0 0,-1 1 1 0 0,2-2-1 0 0,-1 0 0 0 0,0-2 1 0 0,0 1-1 0 0,0-2 0 0 0,1 0 1 0 0,13-3-75 0 0,14 3 104 0 0,147-32-568 0 0,-94-11-1403 0 0,-71-22-3514 0 0,-26 53 4159 0 0</inkml:trace>
  <inkml:trace contextRef="#ctx0" brushRef="#br0" timeOffset="115169.821">82 4729 976 0 0,'29'-4'4906'0'0,"49"0"-3668"0"0,-10 1-1000 0 0,409-49-497 0 0,-429 33-2905 0 0,-47 18 2025 0 0</inkml:trace>
  <inkml:trace contextRef="#ctx0" brushRef="#br0" timeOffset="115419.912">233 4324 1964 0 0,'0'-1'88'0'0,"0"0"1"0"0,0 1-1 0 0,0-1 0 0 0,-1 0 0 0 0,1 0 0 0 0,0 0 0 0 0,0 0 0 0 0,0 0 1 0 0,0 0-1 0 0,1 0 0 0 0,-1 0 0 0 0,0 1 0 0 0,0-1 0 0 0,0 0 1 0 0,1 0-1 0 0,-1 0 0 0 0,1 0 0 0 0,-1 0 0 0 0,0 1 0 0 0,1-1 1 0 0,-1 0-1 0 0,1 0 0 0 0,0 1 0 0 0,-1-1 0 0 0,1 0 0 0 0,-1 1 1 0 0,1-1-1 0 0,0 1 0 0 0,0-1 0 0 0,-1 1 0 0 0,1-1 0 0 0,0 1 1 0 0,0-1-1 0 0,0 1 0 0 0,0 0 0 0 0,-1 0 0 0 0,1-1 0 0 0,0 1 1 0 0,0 0-1 0 0,0 0 0 0 0,0 0 0 0 0,0 0 0 0 0,0 0 0 0 0,0 0 1 0 0,-1 0-1 0 0,1 0 0 0 0,0 0 0 0 0,0 0 0 0 0,0 1 0 0 0,0-1 1 0 0,0 0-89 0 0,301-45 1289 0 0,-96 41-5230 0 0,-173 4 2528 0 0</inkml:trace>
  <inkml:trace contextRef="#ctx0" brushRef="#br0" timeOffset="115709.511">1384 4361 1048 0 0,'-111'183'2916'0'0,"88"-145"-2666"0"0,2 2 0 0 0,2 0 0 0 0,1 0 0 0 0,2 2 0 0 0,2 0 1 0 0,-8 43-251 0 0,-1-28-2853 0 0,19-56 1565 0 0</inkml:trace>
  <inkml:trace contextRef="#ctx0" brushRef="#br0" timeOffset="115991.319">950 4404 1616 0 0,'10'-30'6478'0'0,"20"48"-5317"0"0,-26-15-1208 0 0,421 325 1116 0 0,-358-255-2276 0 0,-62-10-3123 0 0,-28-32 2956 0 0,-3-7 36 0 0</inkml:trace>
  <inkml:trace contextRef="#ctx0" brushRef="#br0" timeOffset="116285.801">294 5156 860 0 0,'-12'11'5050'0'0,"33"-3"-3574"0"0,34 1-1000 0 0,693 1 1840 0 0,-444-13-6688 0 0,-220-8 2254 0 0,-29-3 738 0 0</inkml:trace>
  <inkml:trace contextRef="#ctx0" brushRef="#br0" timeOffset="292892.614">31384 4289 2296 0 0,'12'-19'4500'0'0,"-31"18"-3358"0"0,-34 18-1128 0 0,44-12 17 0 0,0 0 1 0 0,0 1-1 0 0,0 1 0 0 0,1-1 1 0 0,-1 1-1 0 0,2 1 0 0 0,-1 0 1 0 0,1 0-1 0 0,0 0 0 0 0,1 1 0 0 0,0 0 1 0 0,1 0-1 0 0,-1 0 0 0 0,2 1 1 0 0,-1 0-1 0 0,1 0 0 0 0,1 0 1 0 0,0 1-1 0 0,0-1 0 0 0,1 1 1 0 0,1-1-1 0 0,-1 1 0 0 0,2 0 0 0 0,0-1 1 0 0,0 9-32 0 0,1-11 30 0 0,0-1 0 0 0,0 1 0 0 0,0 0 0 0 0,1-1 0 0 0,1 0 0 0 0,-1 1 0 0 0,1-1 0 0 0,0 0-1 0 0,0 0 1 0 0,1-1 0 0 0,0 1 0 0 0,1-1 0 0 0,-1 0 0 0 0,1 0 0 0 0,0 0 0 0 0,0 0 0 0 0,1-1 0 0 0,0 0 0 0 0,0 0 0 0 0,0-1 0 0 0,1 1 0 0 0,-1-1 0 0 0,1-1 0 0 0,0 1 0 0 0,0-1-30 0 0,11 5 73 0 0,0 0 0 0 0,1-2 0 0 0,0 0 0 0 0,0-1 0 0 0,0 0 0 0 0,1-2 0 0 0,-1 0 1 0 0,1-2-1 0 0,6 0-73 0 0,-17-1 21 0 0,-1-1 1 0 0,0 0 0 0 0,0-1 0 0 0,0 1-1 0 0,0-2 1 0 0,0 1 0 0 0,0-1 0 0 0,-1 0-1 0 0,1-1 1 0 0,-1 0 0 0 0,0 0 0 0 0,0 0-1 0 0,0-1 1 0 0,-1 0 0 0 0,1-1 0 0 0,-1 1-1 0 0,-1-1 1 0 0,1 0 0 0 0,-1-1 0 0 0,0 1-1 0 0,0-1 1 0 0,-1 0 0 0 0,0 0 0 0 0,0 0-1 0 0,-1-1 1 0 0,1 0 0 0 0,-2 1 0 0 0,1-1-1 0 0,-1 0 1 0 0,0 0 0 0 0,-1 0 0 0 0,0-1-1 0 0,0 1 1 0 0,-1-5-22 0 0,0 1-15 0 0,-1 0 0 0 0,0 1 0 0 0,-1-1 0 0 0,0 0 0 0 0,-1 0 0 0 0,0 1 0 0 0,-1 0 0 0 0,-1-1 0 0 0,1 1 0 0 0,-2 1 0 0 0,1-1 0 0 0,-1 1 0 0 0,-1 0 0 0 0,0 0 0 0 0,-1 1 0 0 0,1 0 0 0 0,-2 0 0 0 0,1 1 0 0 0,-1 0 1 0 0,-1 1-1 0 0,1 0 0 0 0,-1 0 0 0 0,0 1 0 0 0,-5-2 15 0 0,-12 0-1638 0 0,16 7-2702 0 0,10 1 2819 0 0,1 0 6 0 0</inkml:trace>
  <inkml:trace contextRef="#ctx0" brushRef="#br0" timeOffset="2889.805">6741 820 1380 0 0,'-8'-12'4252'0'0,"-1"14"-4150"0"0,-1 0 1 0 0,1 0-1 0 0,0 0 0 0 0,-1 1 1 0 0,1 1-1 0 0,0 0 1 0 0,1 0-1 0 0,-1 1 1 0 0,1-1-1 0 0,0 2 0 0 0,0-1 1 0 0,0 1-1 0 0,1 1 1 0 0,0-1-1 0 0,0 1 0 0 0,0 1-102 0 0,-4 2 160 0 0,-28 29-56 0 0,1 2 1 0 0,3 2-1 0 0,1 2 1 0 0,2 1-1 0 0,2 1 0 0 0,2 1 1 0 0,3 2-1 0 0,1 1 0 0 0,-1 11-104 0 0,22-54-437 0 0,-5 13-66 0 0,-1-15-4075 0 0,9-6 3339 0 0</inkml:trace>
  <inkml:trace contextRef="#ctx0" brushRef="#br0" timeOffset="3186.008">6120 860 868 0 0,'-5'-10'2578'0'0,"5"10"-2496"0"0,1 0 1 0 0,-1 0-1 0 0,1 0 1 0 0,-1 0 0 0 0,1 0-1 0 0,-1 0 1 0 0,1 0-1 0 0,-1 0 1 0 0,0 0-1 0 0,1 0 1 0 0,-1 0 0 0 0,1-1-1 0 0,-1 1 1 0 0,1 0-1 0 0,-1 0 1 0 0,0-1-1 0 0,1 1 1 0 0,-1 0 0 0 0,0-1-1 0 0,1 1 1 0 0,-1 0-1 0 0,0-1 1 0 0,1 1-1 0 0,-1 0 1 0 0,0-1 0 0 0,0 1-1 0 0,0 0 1 0 0,1-1-1 0 0,-1 1 1 0 0,0-1-1 0 0,0 1 1 0 0,0-1 0 0 0,0 1-1 0 0,0 0 1 0 0,0-1-1 0 0,0 1 1 0 0,1-1-1 0 0,-1 1 1 0 0,-1-1 0 0 0,1 1-1 0 0,0-1 1 0 0,0 1-1 0 0,0-1 1 0 0,0 1-1 0 0,0 0 1 0 0,0-1 0 0 0,0 1-1 0 0,-1-1 1 0 0,1 1-1 0 0,0 0 1 0 0,0-1-1 0 0,-1 1 1 0 0,1-1 0 0 0,0 1-1 0 0,0 0 1 0 0,-1-1-1 0 0,1 1 1 0 0,0 0-1 0 0,-1-1-82 0 0,83 34 417 0 0,-1 3 0 0 0,-2 3 0 0 0,-2 4 0 0 0,-2 3 0 0 0,22 20-417 0 0,-27-5-1392 0 0,-9-6-3992 0 0,-54-51 4126 0 0</inkml:trace>
  <inkml:trace contextRef="#ctx0" brushRef="#br0" timeOffset="4457.912">7471 1019 1484 0 0,'2'-2'67'0'0,"0"0"0"0"0,0 0-1 0 0,-1 0 1 0 0,1 1 0 0 0,-1-2-1 0 0,1 1 1 0 0,-1 0 0 0 0,0 0-1 0 0,0 0 1 0 0,0-1 0 0 0,0 1 0 0 0,0 0-1 0 0,-1-1 1 0 0,1 1 0 0 0,-1-1-1 0 0,1 1 1 0 0,-1-1 0 0 0,0 1-1 0 0,0-1 1 0 0,0 1 0 0 0,0-1 0 0 0,0 1-1 0 0,-1-1 1 0 0,1 1 0 0 0,-1-1-1 0 0,0 1 1 0 0,0 0 0 0 0,0-1 0 0 0,0 1-1 0 0,0 0 1 0 0,0 0 0 0 0,0-1-1 0 0,-1 1 1 0 0,1 0 0 0 0,-1 0-1 0 0,0 1 1 0 0,1-1 0 0 0,-1 0 0 0 0,0 0-1 0 0,0 1 1 0 0,0-1 0 0 0,0 1-1 0 0,-1 0 1 0 0,1 0 0 0 0,0 0-1 0 0,-1-1-66 0 0,-113-47-105 0 0,106 49 110 0 0,0 0 0 0 0,-1 1 0 0 0,1 0 0 0 0,0 0 1 0 0,-1 1-1 0 0,1 1 0 0 0,0 0 0 0 0,1 0 0 0 0,-1 1 0 0 0,1 0 0 0 0,-1 1 0 0 0,1 0 0 0 0,0 0 0 0 0,1 1 0 0 0,-1 0 1 0 0,1 0-1 0 0,0 1 0 0 0,1 0 0 0 0,0 1 0 0 0,0 0 0 0 0,0 0 0 0 0,-1 4-5 0 0,4-8 18 0 0,2 0-1 0 0,-1 0 1 0 0,0 0 0 0 0,1 1-1 0 0,0-1 1 0 0,0 1 0 0 0,0-1-1 0 0,0 1 1 0 0,1 0 0 0 0,0-1-1 0 0,0 1 1 0 0,0 0 0 0 0,1 0-1 0 0,-1 0 1 0 0,1 0 0 0 0,0 0-1 0 0,1 0 1 0 0,-1 0-1 0 0,1 0 1 0 0,0-1 0 0 0,1 4-18 0 0,7 2 104 0 0,0 0 1 0 0,0-1-1 0 0,1 0 1 0 0,0-1-1 0 0,1 0 1 0 0,-1 0-1 0 0,2-1 0 0 0,-1-1 1 0 0,1 0-1 0 0,0-1 1 0 0,0 0-1 0 0,8 2-104 0 0,-16-8 10 0 0,1 0 1 0 0,-1 0-1 0 0,0-1 0 0 0,1 1 0 0 0,-1-1 0 0 0,0 0 0 0 0,0 0 0 0 0,0-1 1 0 0,-1 1-1 0 0,1-1 0 0 0,0 0 0 0 0,-1 0 0 0 0,0 0 0 0 0,0 0 0 0 0,0-1 1 0 0,0 1-1 0 0,0-1 0 0 0,-1 0 0 0 0,1 0 0 0 0,-1 0 0 0 0,0 0 0 0 0,0 0 1 0 0,-1 0-1 0 0,1-1 0 0 0,-1 1 0 0 0,0 0 0 0 0,0-1 0 0 0,0-1-10 0 0,33-59 258 0 0,-4 45-190 0 0,-29 20-66 0 0,-1 0-50 0 0,61 80-355 0 0,33-30 702 0 0,-50-45-3353 0 0,-39-8 1897 0 0,13-9-127 0 0</inkml:trace>
  <inkml:trace contextRef="#ctx0" brushRef="#br0" timeOffset="5050.051">7738 915 988 0 0,'4'0'102'0'0,"-1"0"1"0"0,1 0-1 0 0,-1 1 0 0 0,1-1 0 0 0,-1 1 1 0 0,1-1-1 0 0,-1 1 0 0 0,1 0 0 0 0,-1 1 1 0 0,0-1-1 0 0,0 0 0 0 0,1 1 1 0 0,-1 0-1 0 0,0 0 0 0 0,0 0 0 0 0,-1 0 1 0 0,1 0-1 0 0,0 1 0 0 0,-1-1 0 0 0,1 1 1 0 0,-1-1-1 0 0,0 1 0 0 0,0 0 0 0 0,0 0 1 0 0,0 0-1 0 0,1 3-102 0 0,22 51 935 0 0,-23-39 193 0 0,-2-19-1076 0 0,0 1 1 0 0,1 0-1 0 0,-1 0 0 0 0,0-1 0 0 0,1 1 1 0 0,-1 0-1 0 0,1 0 0 0 0,-1 0 0 0 0,0-1 0 0 0,1 1 1 0 0,-1 0-1 0 0,1 0 0 0 0,-1 0 0 0 0,1 0 1 0 0,-1 0-1 0 0,0 0 0 0 0,1 0 0 0 0,-1 0 1 0 0,1 0-1 0 0,-1 0 0 0 0,1 0 0 0 0,-1 0 0 0 0,0 0 1 0 0,1 0-1 0 0,-1 0 0 0 0,1 1 0 0 0,-1-1 1 0 0,1 0-1 0 0,-1 0 0 0 0,0 0 0 0 0,1 1 1 0 0,-1-1-1 0 0,0 0 0 0 0,1 1 0 0 0,-1-1 0 0 0,0 0 1 0 0,1 1-53 0 0,9-22 2 0 0,2 2 1 0 0,0 0-1 0 0,1 0 0 0 0,1 1 1 0 0,1 0-1 0 0,0 2 1 0 0,1-1-1 0 0,1 2 1 0 0,5-3-3 0 0,-18 19-36 0 0,0 1 1 0 0,-1 0-1 0 0,1 0 0 0 0,-1 0 1 0 0,1 1-1 0 0,-1-1 1 0 0,0 1-1 0 0,0 0 1 0 0,0 0-1 0 0,0 0 0 0 0,0 0 1 0 0,-1 1-1 0 0,0-1 1 0 0,1 0-1 0 0,-1 1 1 0 0,-1 0-1 0 0,1 0 0 0 0,0-1 1 0 0,-1 1-1 0 0,1 1 36 0 0,5 8-36 0 0,0-2 6 0 0,1 0 0 0 0,0-1 1 0 0,0 0-1 0 0,1-1 0 0 0,1 0 1 0 0,0 0-1 0 0,0-1 0 0 0,0 0 1 0 0,1-1-1 0 0,0 0 0 0 0,0 0 1 0 0,1-2-1 0 0,0 1 0 0 0,0-2 1 0 0,1 1-1 0 0,8 1 30 0 0,79 6-3345 0 0,-79-12 2072 0 0</inkml:trace>
  <inkml:trace contextRef="#ctx0" brushRef="#br0" timeOffset="5499.388">8353 934 1180 0 0,'-5'0'103'0'0,"0"1"0"0"0,0-1 0 0 0,0 1 0 0 0,0 0 0 0 0,0 1 0 0 0,0 0 0 0 0,0-1-1 0 0,1 1 1 0 0,-1 1 0 0 0,1-1 0 0 0,-1 1 0 0 0,1 0 0 0 0,0 0 0 0 0,0 0 0 0 0,0 0 0 0 0,0 1 0 0 0,1-1 0 0 0,-1 1 0 0 0,1 0-1 0 0,0 0 1 0 0,0 0 0 0 0,1 1 0 0 0,-1-1 0 0 0,1 1 0 0 0,-2 3-103 0 0,4-7 283 0 0,34 28 466 0 0,-18-22-680 0 0,1-1 0 0 0,0 0 0 0 0,0-1 0 0 0,0-1 0 0 0,1-1 0 0 0,-1-1 0 0 0,1 0 0 0 0,-1-1 0 0 0,1-1-1 0 0,9-1-67 0 0,-20 0-17 0 0,0 1 0 0 0,0-2 0 0 0,0 1 1 0 0,0-1-1 0 0,0 1 0 0 0,-1-2 0 0 0,1 1 1 0 0,-1-1-1 0 0,1 0 0 0 0,-1-1 1 0 0,0 1-1 0 0,0-1 0 0 0,-1 0 0 0 0,1-1 1 0 0,-1 1-1 0 0,0-1 0 0 0,0 0 0 0 0,0 0 1 0 0,-1-1-1 0 0,0 0 0 0 0,0 1 1 0 0,0-1-1 0 0,-1-1 0 0 0,1 1 0 0 0,-2 0 1 0 0,1-1-1 0 0,-1 1 0 0 0,1-5 16 0 0,32-192-7 0 0,-34 191 137 0 0,-1 0 0 0 0,0-1-1 0 0,0 1 1 0 0,-1 0 0 0 0,-1-1-1 0 0,0 1 1 0 0,-1 0 0 0 0,0 0 0 0 0,0 0-1 0 0,-2 1 1 0 0,-3-8-130 0 0,2 5 262 0 0,-39-39 1000 0 0,44 53-1173 0 0,1 0-47 0 0,-39 67 123 0 0,36-40-213 0 0,1 1 0 0 0,1-1 0 0 0,2 1 0 0 0,0-1-1 0 0,2 0 1 0 0,1 1 0 0 0,1-1 0 0 0,2-1 0 0 0,0 1 0 0 0,2-1 0 0 0,1-1-1 0 0,1 1 1 0 0,3 2 48 0 0,23 72-2318 0 0,-12-41-348 0 0,-13-37 1302 0 0</inkml:trace>
  <inkml:trace contextRef="#ctx0" brushRef="#br0" timeOffset="961.448">4724 770 988 0 0,'1'1'99'0'0,"-1"-1"0"0"0,0 1-1 0 0,0-1 1 0 0,0 0 0 0 0,1 1 0 0 0,-1-1-1 0 0,0 0 1 0 0,1 1 0 0 0,-1-1 0 0 0,0 0-1 0 0,1 1 1 0 0,-1-1 0 0 0,0 0 0 0 0,1 0-1 0 0,-1 1 1 0 0,0-1 0 0 0,1 0 0 0 0,-1 0-1 0 0,1 0 1 0 0,-1 0 0 0 0,0 1 0 0 0,1-1-1 0 0,-1 0 1 0 0,1 0 0 0 0,-1 0 0 0 0,1 0-1 0 0,-1 0 1 0 0,1 0 0 0 0,-1 0 0 0 0,0 0-1 0 0,1 0 1 0 0,-1 0 0 0 0,1-1-1 0 0,-1 1 1 0 0,1 0 0 0 0,-1 0 0 0 0,0 0-1 0 0,1 0 1 0 0,-1-1 0 0 0,1 1 0 0 0,-1 0-1 0 0,0 0 1 0 0,1-1 0 0 0,-1 1 0 0 0,0 0-1 0 0,1-1 1 0 0,-1 1 0 0 0,0 0 0 0 0,0-1-1 0 0,1 1 1 0 0,-1 0 0 0 0,0-1 0 0 0,0 1-1 0 0,0-1 1 0 0,1 1 0 0 0,-1 0-99 0 0,-16 294 1505 0 0,67-60-649 0 0,-31-163-2502 0 0,-54-63-1628 0 0,25-8 2063 0 0</inkml:trace>
  <inkml:trace contextRef="#ctx0" brushRef="#br0" timeOffset="1179.605">4509 1419 1880 0 0,'32'-6'3622'0'0,"257"-12"-886"0"0,-92 10-4905 0 0,-187 11-840 0 0,-13-6 1705 0 0</inkml:trace>
  <inkml:trace contextRef="#ctx0" brushRef="#br0" timeOffset="1680.484">4516 689 904 0 0,'12'-3'4288'0'0,"297"6"-1845"0"0,-316 11-6144 0 0,6-13 2947 0 0</inkml:trace>
  <inkml:trace contextRef="#ctx0" brushRef="#br0" timeOffset="2064.398">5311 704 1612 0 0,'0'-2'85'0'0,"-1"1"1"0"0,1 0-1 0 0,0-1 0 0 0,-1 1 0 0 0,0 0 0 0 0,1-1 0 0 0,-1 1 1 0 0,0 0-1 0 0,1 0 0 0 0,-1 0 0 0 0,0 0 0 0 0,0 0 0 0 0,0 0 1 0 0,0 0-1 0 0,0 0 0 0 0,0 0 0 0 0,-1 0 0 0 0,1 0 1 0 0,0 1-1 0 0,0-1 0 0 0,0 0 0 0 0,-1 1 0 0 0,1-1 0 0 0,0 1 1 0 0,-1-1-1 0 0,1 1 0 0 0,-1 0 0 0 0,1 0 0 0 0,0 0 1 0 0,-1-1-1 0 0,1 1 0 0 0,-1 1 0 0 0,1-1 0 0 0,0 0 0 0 0,-1 0 1 0 0,1 0-1 0 0,-1 1 0 0 0,1-1 0 0 0,0 1 0 0 0,-1-1 0 0 0,1 1-85 0 0,-8 1 87 0 0,-1 0-1 0 0,1 0 1 0 0,0 1-1 0 0,0 1 1 0 0,0-1-1 0 0,1 2 1 0 0,-1-1-1 0 0,1 1 0 0 0,0 0 1 0 0,0 1-1 0 0,1 0 1 0 0,-1 0-1 0 0,1 0 1 0 0,1 1-1 0 0,-1 0 0 0 0,1 1 1 0 0,0-1-1 0 0,1 1 1 0 0,0 0-1 0 0,0 1 1 0 0,1-1-1 0 0,0 1 1 0 0,1 0-1 0 0,-1 0 0 0 0,2 0 1 0 0,-1 0-1 0 0,1 0 1 0 0,1 1-1 0 0,-1-1 1 0 0,2 1-1 0 0,-1-1 1 0 0,2 1-1 0 0,-1 0 0 0 0,2 4-86 0 0,1 35 228 0 0,3 0 0 0 0,2-1-1 0 0,3 0 1 0 0,1 0 0 0 0,3 1-228 0 0,13 56 360 0 0,-26-96-358 0 0,2 0-42 0 0,0-1 0 0 0,-1 1-1 0 0,0 0 1 0 0,-1 0-1 0 0,0 1 1 0 0,0-1-1 0 0,-1 0 1 0 0,0 1 0 0 0,-1-1-1 0 0,0 1 1 0 0,-1-1-1 0 0,1 1 1 0 0,-2-1 0 0 0,1 0-1 0 0,-1 0 1 0 0,-1 1-1 0 0,0-1 1 0 0,0-1-1 0 0,-1 1 1 0 0,0 0 0 0 0,0-1-1 0 0,-1 0 1 0 0,0 0-1 0 0,-1 0 1 0 0,1-1-1 0 0,-3 2 41 0 0,5-7-201 0 0,1-1 0 0 0,-1 0-1 0 0,0 0 1 0 0,0 0-1 0 0,1 0 1 0 0,-1 0-1 0 0,0 0 1 0 0,0-1 0 0 0,0 1-1 0 0,0-1 1 0 0,0 0-1 0 0,0 0 1 0 0,0 0 0 0 0,0 0-1 0 0,0-1 1 0 0,0 1-1 0 0,0-1 1 0 0,1 0-1 0 0,-1 1 1 0 0,0-1 0 0 0,0-1-1 0 0,1 1 1 0 0,-1 0-1 0 0,0-1 1 0 0,1 1 0 0 0,-1-1-1 0 0,1 0 1 0 0,0 0-1 0 0,-2-1 202 0 0,-19-16-1296 0 0</inkml:trace>
  <inkml:trace contextRef="#ctx0" brushRef="#br0" timeOffset="2330.436">4884 1152 1256 0 0,'6'-13'4062'0'0,"42"1"-3682"0"0,-37 10-31 0 0,214-26 866 0 0,-76 23-5365 0 0,-147 5 2810 0 0</inkml:trace>
  <inkml:trace contextRef="#ctx0" brushRef="#br0" timeOffset="20745.324">26390 317 856 0 0,'69'-8'4252'0'0,"-20"8"-3355"0"0,285-18 1152 0 0,-191 17-6620 0 0,-140 1 3372 0 0</inkml:trace>
  <inkml:trace contextRef="#ctx0" brushRef="#br0" timeOffset="21024.455">26568 524 2920 0 0,'18'23'4610'0'0,"37"-10"-3914"0"0,-47-12-301 0 0,173 4 667 0 0,-2-33-3469 0 0,-60-5-1810 0 0,-82 18 2846 0 0</inkml:trace>
  <inkml:trace contextRef="#ctx0" brushRef="#br0" timeOffset="21396.467">27692 27 1348 0 0,'-12'3'387'0'0,"1"1"-1"0"0,0 0 0 0 0,0 1 1 0 0,0 0-1 0 0,1 0 1 0 0,-1 1-1 0 0,1 1 1 0 0,1 0-1 0 0,-1 0 0 0 0,1 1 1 0 0,1 0-1 0 0,-1 0 1 0 0,1 1-1 0 0,1 0-386 0 0,1-2 101 0 0,1-1-1 0 0,0 1 1 0 0,0 0-1 0 0,1 0 1 0 0,0 1 0 0 0,0-1-1 0 0,1 1 1 0 0,-1 0-1 0 0,2 0 1 0 0,-1 0 0 0 0,1 0-1 0 0,1 0 1 0 0,-1 0-1 0 0,1 1 1 0 0,1-1-1 0 0,0 1 1 0 0,0-1 0 0 0,0 0-1 0 0,1 1 1 0 0,1-1-1 0 0,-1 0 1 0 0,1 1-1 0 0,0-1 1 0 0,1 0 0 0 0,0-1-1 0 0,1 1 1 0 0,-1 0-1 0 0,1-1 1 0 0,1 0 0 0 0,1 3-101 0 0,6 2 51 0 0,1 0 0 0 0,0 0 0 0 0,1-2 0 0 0,0 0 0 0 0,0 0 0 0 0,1-1 0 0 0,1-1 0 0 0,-1-1 0 0 0,1 0 0 0 0,0-1 0 0 0,1-1 0 0 0,-1 0 0 0 0,1-1 0 0 0,0-1 0 0 0,0 0 0 0 0,1-2 1 0 0,-1 0-1 0 0,0-1 0 0 0,10-1-51 0 0,-24 1-11 0 0,1 0 0 0 0,-1-1 0 0 0,1 0 1 0 0,-1 1-1 0 0,1-1 0 0 0,-1-1 0 0 0,1 1 0 0 0,-1 0 1 0 0,0-1-1 0 0,0 0 0 0 0,0 0 0 0 0,0 0 1 0 0,0 0-1 0 0,0 0 0 0 0,0 0 0 0 0,-1-1 0 0 0,1 1 1 0 0,-1-1-1 0 0,0 0 0 0 0,1 0 0 0 0,-1 0 1 0 0,-1 0-1 0 0,1 0 0 0 0,0 0 0 0 0,-1-1 0 0 0,0 1 1 0 0,1 0-1 0 0,-1-1 0 0 0,-1 1 0 0 0,1-1 1 0 0,0 1-1 0 0,-1-1 0 0 0,0 0 0 0 0,0 1 0 0 0,0-1 1 0 0,0 1-1 0 0,0-1 0 0 0,-1 0 0 0 0,0 1 0 0 0,1-1 1 0 0,-1 1-1 0 0,-1-2 11 0 0,-8-17-84 0 0,0 0 1 0 0,-2 1-1 0 0,0 0 0 0 0,-1 1 1 0 0,-1 1-1 0 0,-1 0 0 0 0,-1 0 1 0 0,-1 2-1 0 0,0 0 0 0 0,-1 1 1 0 0,-1 1-1 0 0,0 0 0 0 0,-1 2 1 0 0,0 0-1 0 0,-14-6 84 0 0,-120-60-4700 0 0,143 73 3451 0 0,5 1 28 0 0</inkml:trace>
  <inkml:trace contextRef="#ctx0" brushRef="#br0" timeOffset="17764.297">22484 294 1744 0 0,'1'-1'70'0'0,"0"1"0"0"0,-1-1-1 0 0,1 1 1 0 0,0-1 0 0 0,-1 1-1 0 0,1-1 1 0 0,0 1 0 0 0,-1-1-1 0 0,1 1 1 0 0,-1-1 0 0 0,1 0-1 0 0,-1 1 1 0 0,1-1 0 0 0,-1 0-1 0 0,0 0 1 0 0,1 1 0 0 0,-1-1-1 0 0,0 0 1 0 0,1 0 0 0 0,-1 0-1 0 0,0 1 1 0 0,0-1 0 0 0,0 0-1 0 0,0 0 1 0 0,0 0 0 0 0,0 0-1 0 0,0 1 1 0 0,0-1 0 0 0,0 0-1 0 0,0 0 1 0 0,0 0 0 0 0,0 0-1 0 0,-1 1 1 0 0,1-1 0 0 0,0 0-1 0 0,-1 0 1 0 0,1 1 0 0 0,-1-1-1 0 0,1 0 1 0 0,-1 1 0 0 0,1-1-1 0 0,-1 0 1 0 0,1 1 0 0 0,-1-1-1 0 0,1 0 1 0 0,-1 1 0 0 0,0-1-1 0 0,1 1 1 0 0,-1 0 0 0 0,0-1 0 0 0,0 1-1 0 0,1-1 1 0 0,-1 1 0 0 0,0 0-1 0 0,0 0 1 0 0,0-1 0 0 0,1 1-1 0 0,-1 0 1 0 0,0 0 0 0 0,0 0-1 0 0,0 0 1 0 0,0 0 0 0 0,1 0-1 0 0,-1 0-69 0 0,-59-24 490 0 0,39 20-385 0 0,0 1 0 0 0,0 1 0 0 0,-1 1 0 0 0,1 1 0 0 0,0 0 0 0 0,-1 2-1 0 0,1 0 1 0 0,0 2 0 0 0,0 0 0 0 0,0 1 0 0 0,1 1 0 0 0,0 1 0 0 0,0 1 0 0 0,1 1 0 0 0,-1 1-1 0 0,2 0 1 0 0,0 1 0 0 0,0 1 0 0 0,-11 11-105 0 0,24-19 20 0 0,0 1-1 0 0,0 0 0 0 0,0 0 1 0 0,1 0-1 0 0,0 1 1 0 0,0-1-1 0 0,1 1 0 0 0,-1 0 1 0 0,1 0-1 0 0,0 1 1 0 0,1-1-1 0 0,0 1 0 0 0,0-1 1 0 0,0 1-1 0 0,1-1 1 0 0,0 1-1 0 0,0 0 0 0 0,0 0 1 0 0,1 0-1 0 0,0 0 1 0 0,1-1-1 0 0,-1 1 0 0 0,1 0 1 0 0,1 0-1 0 0,-1 0 0 0 0,1-1 1 0 0,0 1-1 0 0,1-1 1 0 0,-1 0-1 0 0,1 1 0 0 0,1-1 1 0 0,-1-1-1 0 0,1 1 1 0 0,0 0-1 0 0,0-1 0 0 0,1 0 1 0 0,0 0-1 0 0,-1 0 1 0 0,2 0-1 0 0,-1-1 0 0 0,0 0 1 0 0,6 3-20 0 0,8 6-286 0 0,1-1 0 0 0,0-1 1 0 0,1-1-1 0 0,0 0 0 0 0,0-2 1 0 0,1 0-1 0 0,0-2 0 0 0,0 0 0 0 0,1-2 1 0 0,0 0-1 0 0,0-1 0 0 0,0-2 1 0 0,16 0 285 0 0,77-23-2717 0 0,-86 15 1863 0 0</inkml:trace>
  <inkml:trace contextRef="#ctx0" brushRef="#br0" timeOffset="18339.2">22603 619 1256 0 0,'187'-87'1626'0'0,"-182"85"-1456"0"0,0 0-1 0 0,0 0 1 0 0,0 0 0 0 0,-1 0-1 0 0,1-1 1 0 0,-1 0-1 0 0,0 0 1 0 0,1 0 0 0 0,-1 0-1 0 0,-1-1 1 0 0,1 1-1 0 0,0-1 1 0 0,-1 0 0 0 0,0 0-1 0 0,0 0 1 0 0,0-1-1 0 0,-1 1 1 0 0,1-1 0 0 0,-1-1-170 0 0,-2 6 168 0 0,-3-15 207 0 0,-4 9-350 0 0,0 0 0 0 0,0 0 0 0 0,-1 0 0 0 0,1 1-1 0 0,-1 1 1 0 0,0-1 0 0 0,0 1 0 0 0,-1 0 0 0 0,1 1 0 0 0,-1 0 0 0 0,0 1 0 0 0,0-1 0 0 0,0 2-1 0 0,0-1 1 0 0,0 1 0 0 0,0 1 0 0 0,-1 0 0 0 0,1 0 0 0 0,0 0 0 0 0,0 1 0 0 0,0 1 0 0 0,0 0 0 0 0,0 0-1 0 0,0 0 1 0 0,0 1 0 0 0,1 1 0 0 0,-1 0 0 0 0,1 0 0 0 0,0 0 0 0 0,0 1 0 0 0,0 0 0 0 0,1 1 0 0 0,0-1-1 0 0,0 1 1 0 0,0 1 0 0 0,1-1 0 0 0,0 1 0 0 0,0 1 0 0 0,1-1 0 0 0,0 1 0 0 0,-4 7-25 0 0,8-9-2 0 0,0 0 0 0 0,1 0 1 0 0,-1 0-1 0 0,1 1 1 0 0,1-1-1 0 0,-1 0 0 0 0,1 0 1 0 0,0 1-1 0 0,0-1 0 0 0,1 0 1 0 0,0 0-1 0 0,0 0 1 0 0,1-1-1 0 0,-1 1 0 0 0,1-1 1 0 0,0 1-1 0 0,1-1 0 0 0,-1 0 1 0 0,1 0-1 0 0,0 0 1 0 0,0 0-1 0 0,1-1 0 0 0,-1 0 1 0 0,1 0-1 0 0,0 0 0 0 0,0 0 1 0 0,0-1-1 0 0,1 0 1 0 0,-1 0-1 0 0,1 0 0 0 0,0-1 1 0 0,0 0-1 0 0,0 0 0 0 0,0 0 1 0 0,0-1-1 0 0,0 0 1 0 0,0 0-1 0 0,1-1 0 0 0,-1 1 1 0 0,0-1-1 0 0,0-1 0 0 0,1 1 1 0 0,-1-1-1 0 0,0 0 1 0 0,0 0-1 0 0,0-1 0 0 0,0 0 1 0 0,6-2 1 0 0,-6 2-20 0 0,1 0 0 0 0,0 0 0 0 0,-1-1 0 0 0,0 1 0 0 0,1-1 0 0 0,-1-1 0 0 0,0 1 0 0 0,-1-1-1 0 0,1 0 1 0 0,0 0 0 0 0,-1-1 0 0 0,0 0 0 0 0,0 1 0 0 0,-1-2 0 0 0,1 1 0 0 0,-1-1 0 0 0,0 1 0 0 0,-1-1 0 0 0,1 0 0 0 0,-1 0 0 0 0,0-1 0 0 0,-1 1 0 0 0,1-1 0 0 0,-1 1 0 0 0,-1-1 0 0 0,1 0 0 0 0,-1 0 0 0 0,0 0 0 0 0,-1 1 0 0 0,0-3 20 0 0,21-108 785 0 0,11 150-919 0 0,92 214 226 0 0,-123-246-52 0 0,0 0 0 0 0,0 1 1 0 0,0-1-1 0 0,0 0 1 0 0,0 0-1 0 0,1 0 0 0 0,-1 0 1 0 0,0 0-1 0 0,1 0 1 0 0,-1 0-1 0 0,1 0 0 0 0,-1-1 1 0 0,1 1-1 0 0,-1-1 0 0 0,1 1 1 0 0,0-1-1 0 0,-1 1 1 0 0,1-1-1 0 0,0 0 0 0 0,-1 0 1 0 0,1 0-1 0 0,0 0 0 0 0,-1 0 1 0 0,1 0-1 0 0,0 0 1 0 0,-1-1-1 0 0,1 1 0 0 0,-1 0 1 0 0,1-1-1 0 0,0 0 0 0 0,-1 1 1 0 0,1-1-1 0 0,-1 0 1 0 0,0 0-1 0 0,1 0 0 0 0,-1 1 1 0 0,0-2-1 0 0,1 1 1 0 0,-1 0-1 0 0,0 0 0 0 0,0 0 1 0 0,0 0-1 0 0,0-1 0 0 0,0 1 1 0 0,0-1-1 0 0,0 1 1 0 0,0-1-1 0 0,0-1-40 0 0,0 3-14 0 0,31-35 115 0 0,-2-2 1 0 0,-2 0-1 0 0,-1-2 1 0 0,-2-1 0 0 0,-2-1-1 0 0,-1-1 1 0 0,14-42-102 0 0,-25 62-421 0 0,13-37-403 0 0,-17 18-5172 0 0,-7 37 4833 0 0</inkml:trace>
  <inkml:trace contextRef="#ctx0" brushRef="#br0" timeOffset="18633.838">23903 94 2356 0 0,'-18'5'243'0'0,"1"2"1"0"0,0 0-1 0 0,0 1 0 0 0,0 1 0 0 0,1 0 0 0 0,1 1 0 0 0,0 1 1 0 0,0 0-1 0 0,1 1 0 0 0,0 1 0 0 0,1 0 0 0 0,1 1 0 0 0,0 0 1 0 0,1 1-1 0 0,0 0 0 0 0,1 1 0 0 0,1 0 0 0 0,1 0 0 0 0,0 1 1 0 0,1 0-1 0 0,1 1 0 0 0,0 0 0 0 0,1 0 0 0 0,2 0 0 0 0,-1 4-243 0 0,35 93 337 0 0,-24-103-601 0 0,1-1 0 0 0,0 0 1 0 0,1 0-1 0 0,0-1 0 0 0,0 0 0 0 0,1-1 0 0 0,0 0 0 0 0,1 0 1 0 0,0-1-1 0 0,0 0 0 0 0,1-1 0 0 0,0-1 0 0 0,0 0 0 0 0,1 0 0 0 0,0-1 1 0 0,0-1-1 0 0,0 0 0 0 0,0-1 0 0 0,1 0 0 0 0,-1-1 0 0 0,1-1 1 0 0,0 0 263 0 0,28 0-1292 0 0</inkml:trace>
  <inkml:trace contextRef="#ctx0" brushRef="#br0" timeOffset="18958.699">24530 287 1424 0 0,'-41'11'3142'0'0,"-49"52"-1328"0"0,74-49-1657 0 0,1 2 1 0 0,0 0 0 0 0,2 0-1 0 0,0 1 1 0 0,1 1-1 0 0,0 0 1 0 0,2 1-1 0 0,0 0 1 0 0,1 0-1 0 0,1 1 1 0 0,1 1 0 0 0,1-1-1 0 0,0 1 1 0 0,2 0-1 0 0,0 0 1 0 0,1 3-158 0 0,-6-8-6022 0 0,4-13 5987 0 0,-3-3-1173 0 0</inkml:trace>
  <inkml:trace contextRef="#ctx0" brushRef="#br0" timeOffset="19204.403">24084 332 1604 0 0,'11'9'5962'0'0,"42"41"-4871"0"0,148 117 346 0 0,-79-70-5590 0 0,-92-77 1522 0 0,-20-13 1401 0 0</inkml:trace>
  <inkml:trace contextRef="#ctx0" brushRef="#br0" timeOffset="19408.961">24870 679 1996 0 0,'-4'23'740'0'0,"-1"-8"-120"0"0,-4 3-108 0 0,-1 1-132 0 0,1-9 4 0 0,0-2-24 0 0,-5 4-116 0 0,-1-1-28 0 0,3-2-420 0 0,1-8-232 0 0,11-1-508 0 0,-12 0-268 0 0,3 0 4 0 0</inkml:trace>
  <inkml:trace contextRef="#ctx0" brushRef="#br0" timeOffset="19669.778">25055 179 860 0 0,'20'28'6420'0'0,"87"61"-5833"0"0,15-37-4866 0 0,-120-51 3047 0 0</inkml:trace>
  <inkml:trace contextRef="#ctx0" brushRef="#br0" timeOffset="19919.65">25492 180 2408 0 0,'-8'2'4324'0'0,"-24"31"-3127"0"0,3 5-720 0 0,1 2-1 0 0,2 0 0 0 0,2 2 0 0 0,2 1 1 0 0,2 0-1 0 0,1 2 0 0 0,0 9-476 0 0,13-37 82 0 0,-56 129-2145 0 0,58-137 1593 0 0,-1-1-1 0 0,0 0 0 0 0,-1 0 0 0 0,0 0 0 0 0,0 0 1 0 0,0-1-1 0 0,-1 0 0 0 0,0-1 0 0 0,-1 1 1 0 0,0-2-1 0 0,0 1 0 0 0,0-1 0 0 0,0 0 1 0 0,-7 3 470 0 0,-6 1-1092 0 0</inkml:trace>
  <inkml:trace contextRef="#ctx0" brushRef="#br0" timeOffset="20449.98">25882 205 1368 0 0,'-1'0'81'0'0,"1"-1"0"0"0,0 0 0 0 0,-1 0 0 0 0,1 1 0 0 0,0-1 0 0 0,0 0 0 0 0,0 0-1 0 0,-1 1 1 0 0,1-1 0 0 0,0 0 0 0 0,0 0 0 0 0,0 0 0 0 0,0 1 0 0 0,0-1 0 0 0,1 0 0 0 0,-1 0 0 0 0,0 0 0 0 0,0 1 0 0 0,0-1 0 0 0,1 0-1 0 0,-1 0 1 0 0,0 1 0 0 0,1-1 0 0 0,-1 0 0 0 0,1 1 0 0 0,-1-1 0 0 0,1 0 0 0 0,-1 1 0 0 0,1-1 0 0 0,-1 1 0 0 0,1-1 0 0 0,0 1-1 0 0,-1-1 1 0 0,1 1 0 0 0,0-1 0 0 0,-1 1 0 0 0,1 0 0 0 0,0-1 0 0 0,0 1 0 0 0,-1 0 0 0 0,1 0 0 0 0,0-1 0 0 0,0 1 0 0 0,-1 0 0 0 0,1 0-1 0 0,0 0 1 0 0,0 0 0 0 0,0 0 0 0 0,-1 0 0 0 0,1 0 0 0 0,0 0 0 0 0,0 1 0 0 0,-1-1 0 0 0,1 0 0 0 0,0 0 0 0 0,0 1 0 0 0,-1-1-1 0 0,1 0 1 0 0,0 1 0 0 0,0-1 0 0 0,-1 1 0 0 0,1-1 0 0 0,-1 1 0 0 0,1-1 0 0 0,0 1 0 0 0,-1-1 0 0 0,1 1 0 0 0,-1-1 0 0 0,1 1-81 0 0,56 31 432 0 0,-46-21-356 0 0,-1 1-1 0 0,-1-1 1 0 0,0 2 0 0 0,0-1 0 0 0,-1 2-1 0 0,-1-1 1 0 0,0 1 0 0 0,-1 0 0 0 0,-1 0-1 0 0,0 0 1 0 0,-1 1 0 0 0,0 0 0 0 0,-1 0-1 0 0,-1 0 1 0 0,0 0 0 0 0,-1 0-1 0 0,-1 3-75 0 0,-4-2 37 0 0,-1 1 0 0 0,-1-1 0 0 0,0 0-1 0 0,-1 0 1 0 0,-1 0 0 0 0,0-1-1 0 0,-1 0 1 0 0,-1-1 0 0 0,0 0-1 0 0,-1-1 1 0 0,0 0 0 0 0,-1 0 0 0 0,-1-1-1 0 0,0-1 1 0 0,0 0 0 0 0,-1-1-1 0 0,0 0 1 0 0,-1-1 0 0 0,0-1-1 0 0,-1 0 1 0 0,0-1 0 0 0,-1-1-37 0 0,-108 45-1870 0 0,122-51 880 0 0,5-35-2499 0 0,14 14 2267 0 0</inkml:trace>
  <inkml:trace contextRef="#ctx0" brushRef="#br0" timeOffset="15820.471">19527 310 1132 0 0,'-4'-34'5667'0'0,"4"42"-2863"0"0,112 449-3922 0 0,-111-454 938 0 0,-1-1-1 0 0,1 0 1 0 0,-1 1 0 0 0,1-1 0 0 0,-1 0 0 0 0,0 1-1 0 0,0-1 1 0 0,0 1 0 0 0,0-1 0 0 0,-1 0 0 0 0,1 1 0 0 0,-1-1-1 0 0,1 0 1 0 0,-1 1 0 0 0,0-1 0 0 0,0 0 0 0 0,0 0-1 0 0,0 0 1 0 0,0 0 0 0 0,-1 0 0 0 0,1 0 0 0 0,-1 0 0 0 0,1 0-1 0 0,-1 0 1 0 0,1-1 0 0 0,-1 1 0 0 0,0-1 0 0 0,0 1-1 0 0,0-1 1 0 0,0 0 0 0 0,0 1 0 0 0,-1-1 180 0 0,-8 0-1107 0 0</inkml:trace>
  <inkml:trace contextRef="#ctx0" brushRef="#br0" timeOffset="16689.888">19318 555 1720 0 0,'7'-7'4709'0'0,"54"-5"-3916"0"0,103-5-169 0 0,168-35-1862 0 0,-326 51 1212 0 0,-1 0 1 0 0,1-1-1 0 0,0 1 0 0 0,0-1 0 0 0,-1-1 1 0 0,0 1-1 0 0,1-1 0 0 0,-1 0 1 0 0,0 0-1 0 0,0 0 0 0 0,0-1 0 0 0,-1 0 1 0 0,1 0-1 0 0,-1 0 0 0 0,0 0 1 0 0,0-1-1 0 0,0 1 0 0 0,-1-1 0 0 0,0 0 1 0 0,0 0-1 0 0,0-1 0 0 0,0 1 1 0 0,-1-1-1 0 0,0 1 0 0 0,0-1 0 0 0,-1 0 1 0 0,1 1-1 0 0,-1-1 0 0 0,0 0 1 0 0,-1 0-1 0 0,1 0 0 0 0,-1-4 26 0 0,-18-73 542 0 0,2 17 1192 0 0,10 332-894 0 0,-15-56 163 0 0,21-209-883 0 0,41-43-474 0 0,22 0-535 0 0,-62 42 847 0 0,32 4-70 0 0,-2 11 64 0 0,1-1 0 0 0,0-2-1 0 0,0-1 1 0 0,1-2 0 0 0,1-1 0 0 0,-1-1 0 0 0,1-2 0 0 0,0-2 0 0 0,1-1-1 0 0,25-2 49 0 0,-53 0-28 0 0,0-1-1 0 0,-1 1 1 0 0,1-2-1 0 0,-1 1 1 0 0,1-1-1 0 0,-1 0 1 0 0,0 0-1 0 0,0-1 1 0 0,0 0-1 0 0,0 0 1 0 0,0 0-1 0 0,0-1 1 0 0,-1 1-1 0 0,0-1 1 0 0,1-1-1 0 0,-1 1 29 0 0,-7 0 7 0 0,1 1-1 0 0,-1 0 1 0 0,1 0 0 0 0,-1 0-1 0 0,0 0 1 0 0,0 1-1 0 0,0-1 1 0 0,-1 1-1 0 0,1-1 1 0 0,-1 1-1 0 0,1 0 1 0 0,-1-1 0 0 0,0 1-1 0 0,0 1 1 0 0,0-1-1 0 0,0 0 1 0 0,0 1-1 0 0,0-1 1 0 0,0 1-1 0 0,-1 0 1 0 0,1 0-1 0 0,0 1 1 0 0,-1-1 0 0 0,1 0-7 0 0,-3-1 10 0 0,-1-1 16 0 0,0-1 1 0 0,0 1 0 0 0,0 0-1 0 0,0 1 1 0 0,-1 0-1 0 0,1 0 1 0 0,-1 1 0 0 0,0-1-1 0 0,1 2 1 0 0,-1-1-1 0 0,0 1 1 0 0,1 0 0 0 0,-1 1-1 0 0,0 0 1 0 0,1 0-1 0 0,-1 1 1 0 0,0-1 0 0 0,1 2-1 0 0,0-1 1 0 0,0 1-1 0 0,-1 0 1 0 0,2 1 0 0 0,-1-1-1 0 0,0 2 1 0 0,1-1-1 0 0,0 0 1 0 0,0 1 0 0 0,0 0-1 0 0,0 1 1 0 0,1-1 0 0 0,0 1-1 0 0,-2 4-26 0 0,7-4-8 0 0,0 0 0 0 0,1 0 0 0 0,0 0-1 0 0,0-1 1 0 0,1 1 0 0 0,-1 0 0 0 0,1 0 0 0 0,0-1-1 0 0,1 1 1 0 0,0-1 0 0 0,-1 1 0 0 0,2-1 0 0 0,-1 0-1 0 0,1 0 1 0 0,-1-1 0 0 0,1 1 0 0 0,0-1 0 0 0,1 0-1 0 0,-1 0 1 0 0,1 0 0 0 0,0 0 0 0 0,0-1 0 0 0,0 0 0 0 0,0 0-1 0 0,1 0 1 0 0,-1-1 0 0 0,1 0 0 0 0,5 1 8 0 0,5 4-656 0 0,1-1 1 0 0,0-1-1 0 0,0-1 1 0 0,1 0-1 0 0,-1-1 1 0 0,1-1 0 0 0,0-1-1 0 0,0 0 1 0 0,4-2 655 0 0,-2 1-1492 0 0</inkml:trace>
  <inkml:trace contextRef="#ctx0" brushRef="#br0" timeOffset="17063.793">20767 565 1132 0 0,'3'3'124'0'0,"0"-1"0"0"0,0 0-1 0 0,0 1 1 0 0,0 0 0 0 0,0 0-1 0 0,0 0 1 0 0,-1 0 0 0 0,1 0-1 0 0,-1 1 1 0 0,0-1 0 0 0,0 1 0 0 0,0-1-1 0 0,0 1 1 0 0,-1 0 0 0 0,0 0-1 0 0,1 0 1 0 0,-1 0 0 0 0,-1 0 0 0 0,1 0-1 0 0,-1 0 1 0 0,1 0 0 0 0,-1 0-1 0 0,0 0 1 0 0,-1 2-124 0 0,-10 24 3314 0 0,31-70-2454 0 0,-6 22-840 0 0,-1 1-1 0 0,2 1 1 0 0,0 0 0 0 0,1 0 0 0 0,1 2 0 0 0,0 0-1 0 0,1 1 1 0 0,0 1 0 0 0,1 1 0 0 0,1 0 0 0 0,-1 2-1 0 0,2 0 1 0 0,10-3-20 0 0,-27 11-9 0 0,-1 0 0 0 0,1 0 0 0 0,-1 1 0 0 0,1-1 0 0 0,-1 1 0 0 0,1 0 0 0 0,-1 0 0 0 0,1 0 0 0 0,-1 0 0 0 0,1 1 0 0 0,-1 0 0 0 0,1-1 0 0 0,-1 1 0 0 0,1 0 0 0 0,-1 1 0 0 0,0-1 0 0 0,0 1 0 0 0,0-1 0 0 0,0 1 0 0 0,0 0 0 0 0,0 0 0 0 0,0 0 0 0 0,0 0 0 0 0,-1 1 0 0 0,1-1 0 0 0,-1 1 0 0 0,0 0 0 0 0,1 0 0 0 0,-1 0 0 0 0,-1 0 0 0 0,1 0 0 0 0,0 0 0 0 0,-1 0 0 0 0,1 0 0 0 0,-1 1 0 0 0,0 1 9 0 0,31 140-798 0 0,-29-116 277 0 0,5 41-2788 0 0,-8-55 2157 0 0</inkml:trace>
  <inkml:trace contextRef="#ctx0" brushRef="#br0" timeOffset="10269.979">13015 655 1224 0 0,'0'0'471'0'0,"0"0"-36"0"0,0 0-97 0 0,0 0-72 0 0,0 0 16 0 0,0 8-26 0 0,-19 172 2240 0 0,22-170-2413 0 0,0-1 1 0 0,0 0-1 0 0,1 1 1 0 0,0-2 0 0 0,1 1-1 0 0,0 0 1 0 0,0-1-1 0 0,1 0 1 0 0,0 0-1 0 0,1-1 1 0 0,-1 0-1 0 0,1 0 1 0 0,1 0-1 0 0,-1-1 1 0 0,1 0-1 0 0,0-1 1 0 0,1 1-1 0 0,-1-1 1 0 0,1-1-1 0 0,0 0 1 0 0,0 0 0 0 0,0-1-1 0 0,5 1-83 0 0,95 12-2105 0 0,-60-40-515 0 0,-35 6 1352 0 0</inkml:trace>
  <inkml:trace contextRef="#ctx0" brushRef="#br0" timeOffset="10518.698">13109 429 1580 0 0,'2'-36'5023'0'0,"-1"27"-8970"0"0,-2 9 2659 0 0</inkml:trace>
  <inkml:trace contextRef="#ctx0" brushRef="#br0" timeOffset="11154.87">13226 750 1172 0 0,'9'3'197'0'0,"-1"0"-1"0"0,0 0 1 0 0,1 0 0 0 0,-1 1-1 0 0,-1 0 1 0 0,1 1-1 0 0,-1 0 1 0 0,0 0 0 0 0,0 1-1 0 0,0-1 1 0 0,-1 2 0 0 0,0-1-1 0 0,0 1 1 0 0,0-1-1 0 0,-1 2 1 0 0,0-1 0 0 0,-1 0-1 0 0,1 1 1 0 0,-1 0 0 0 0,-1 0-1 0 0,0 0 1 0 0,0 1-1 0 0,0-1 1 0 0,-1 1 0 0 0,0-1-1 0 0,-1 1 1 0 0,0 0-1 0 0,-1 0 1 0 0,1 0 0 0 0,-1-1-1 0 0,-1 3-196 0 0,39-70 148 0 0,126-131 56 0 0,-105 138-284 0 0,-21 122-33 0 0,-37-65 104 0 0,3 13-44 0 0,0-1 0 0 0,1 0-1 0 0,1 0 1 0 0,0 0 0 0 0,1-1 0 0 0,1 0 0 0 0,1-1 0 0 0,0 1 0 0 0,1-2 0 0 0,1 1 0 0 0,0-1 0 0 0,9 8 53 0 0,76 16-3474 0 0,-81-37 2176 0 0</inkml:trace>
  <inkml:trace contextRef="#ctx0" brushRef="#br0" timeOffset="12137.466">14103 769 1528 0 0,'-8'-1'124'0'0,"0"0"0"0"0,0 1 0 0 0,0 1 0 0 0,1-1 0 0 0,-1 1 0 0 0,0 0 0 0 0,0 1 0 0 0,1 0 0 0 0,-1 0 0 0 0,1 1 0 0 0,-1 0 0 0 0,1 0 0 0 0,0 0 0 0 0,0 1 0 0 0,0 0 0 0 0,1 1 0 0 0,0-1 0 0 0,0 1 0 0 0,0 1 0 0 0,0-1 0 0 0,1 1 0 0 0,-1 0 0 0 0,2 0 0 0 0,-1 0 0 0 0,1 1 0 0 0,0 0 0 0 0,0 0 0 0 0,0 0 0 0 0,1 0 0 0 0,0 0 0 0 0,1 1 1 0 0,0 0-1 0 0,0-1 0 0 0,1 1 0 0 0,-1 0 0 0 0,2 0 0 0 0,-1-1 0 0 0,1 1 0 0 0,0 0-124 0 0,3-1 43 0 0,0-1 0 0 0,0 0 0 0 0,0 0 1 0 0,1-1-1 0 0,0 1 0 0 0,0-1 0 0 0,1 0 1 0 0,-1 0-1 0 0,1 0 0 0 0,0 0 0 0 0,0-1 1 0 0,1 0-1 0 0,-1 0 0 0 0,1 0 0 0 0,0-1 1 0 0,0 0-1 0 0,0 0 0 0 0,0-1 0 0 0,1 1 0 0 0,-1-1 1 0 0,1-1-1 0 0,-1 1 0 0 0,1-1 0 0 0,0 0 1 0 0,0-1-1 0 0,-1 1 0 0 0,1-1 0 0 0,0-1 1 0 0,6 0-44 0 0,1-3-72 0 0,0 0 1 0 0,0 0-1 0 0,-1-2 1 0 0,1 1-1 0 0,-1-2 1 0 0,0 0-1 0 0,-1 0 1 0 0,0-1-1 0 0,0-1 1 0 0,0 0-1 0 0,-1-1 1 0 0,-1 0-1 0 0,0 0 1 0 0,0-1-1 0 0,-1 0 0 0 0,0-1 1 0 0,-1 0-1 0 0,-1-1 1 0 0,1 0-1 0 0,-2 0 1 0 0,0 0-1 0 0,-1 0 1 0 0,4-15 71 0 0,5-5 129 0 0,-2-1 1 0 0,-1-1 0 0 0,-1 1-1 0 0,-2-2 1 0 0,-2 1-1 0 0,-1-1 1 0 0,-2 0 0 0 0,-1-30-130 0 0,-2 62 50 0 0,0 0 0 0 0,0 0 0 0 0,-1 0 0 0 0,1 0 0 0 0,-1 1 0 0 0,0-1 0 0 0,0 0 0 0 0,0 0 0 0 0,-1 1 1 0 0,1-1-1 0 0,-1 0 0 0 0,0 1 0 0 0,0 0 0 0 0,0-1 0 0 0,0 1 0 0 0,-1 0 0 0 0,1 0 0 0 0,-1 0 0 0 0,0 0 0 0 0,0 1 0 0 0,0-1 1 0 0,0 1-1 0 0,0 0 0 0 0,-1 0-50 0 0,-1 4 16 0 0,1 1 1 0 0,-1 0 0 0 0,1 0-1 0 0,0 0 1 0 0,0 1-1 0 0,0-1 1 0 0,0 1-1 0 0,0 0 1 0 0,1 0 0 0 0,0 0-1 0 0,0 1 1 0 0,0-1-1 0 0,0 1 1 0 0,1 0 0 0 0,0 0-1 0 0,0 0 1 0 0,-1 5-17 0 0,-4 1 20 0 0,1 0 1 0 0,1 1 0 0 0,0 0-1 0 0,0 0 1 0 0,1 1-1 0 0,1-1 1 0 0,0 1 0 0 0,1-1-1 0 0,0 1 1 0 0,1 0-1 0 0,0 0 1 0 0,1 0 0 0 0,1 0-1 0 0,0 0 1 0 0,1 0 0 0 0,0 0-1 0 0,1-1 1 0 0,0 1-1 0 0,1-1 1 0 0,0 0 0 0 0,1 0-1 0 0,1 0 1 0 0,0 0-1 0 0,0-1 1 0 0,1 0 0 0 0,0-1-1 0 0,1 1 1 0 0,1-1-1 0 0,-1-1 1 0 0,1 0 0 0 0,1 0-1 0 0,0-1 1 0 0,8 6-21 0 0,5-3-30 0 0,0-1 1 0 0,0-2-1 0 0,1 0 0 0 0,0-1 1 0 0,0-2-1 0 0,1 0 1 0 0,-1-2-1 0 0,1 0 0 0 0,0-2 1 0 0,18-1 29 0 0,-33-1-105 0 0,1 0 0 0 0,0-1 0 0 0,-1 0 0 0 0,1-1 0 0 0,-1 0 1 0 0,0 0-1 0 0,0-1 0 0 0,0-1 0 0 0,0 1 0 0 0,-1-2 0 0 0,1 1 0 0 0,-1-1 1 0 0,-1-1-1 0 0,1 1 0 0 0,-1-2 0 0 0,-1 1 0 0 0,1-1 0 0 0,-1 0 0 0 0,0 0 0 0 0,-1-1 1 0 0,3-5 104 0 0,1-41-467 0 0,-16 49 408 0 0,6 6 58 0 0,-3-3-4 0 0,0 0 1 0 0,-1 0-1 0 0,0 1 0 0 0,1-1 1 0 0,-1 1-1 0 0,0 0 0 0 0,0 0 1 0 0,0 1-1 0 0,0-1 0 0 0,0 1 1 0 0,-1 0-1 0 0,1 0 0 0 0,0 0 1 0 0,0 1-1 0 0,-1-1 0 0 0,1 1 1 0 0,-1 0-1 0 0,1 0 0 0 0,0 1 1 0 0,-1-1-1 0 0,1 1 0 0 0,-2 1 5 0 0,-3 1 36 0 0,0 0 0 0 0,-1 1 1 0 0,2 0-1 0 0,-1 0 0 0 0,0 1 0 0 0,1 0 0 0 0,0 1 0 0 0,0 0 0 0 0,1 0 1 0 0,0 0-1 0 0,0 1 0 0 0,0 1 0 0 0,1-1 0 0 0,0 1 0 0 0,0 0 0 0 0,1 0 1 0 0,0 0-1 0 0,0 1 0 0 0,1 0 0 0 0,0 0 0 0 0,1 0 0 0 0,0 0 0 0 0,1 1 0 0 0,-1-1 1 0 0,1 7-37 0 0,5-9 26 0 0,0 0 0 0 0,1-1 0 0 0,0 1-1 0 0,0-1 1 0 0,0 0 0 0 0,1 0 0 0 0,0-1 0 0 0,0 1 0 0 0,0-1 0 0 0,1 0 0 0 0,0 0 0 0 0,0-1 0 0 0,0 0 0 0 0,0 0 0 0 0,1 0 0 0 0,0-1 0 0 0,0 0 0 0 0,0 0 0 0 0,0-1 0 0 0,0 0 0 0 0,0 0 0 0 0,0-1 0 0 0,1 1 0 0 0,-1-2 0 0 0,1 1-1 0 0,-1-1 1 0 0,1 0 0 0 0,-1-1 0 0 0,6 0-26 0 0,9 0-38 0 0,-1 0-1 0 0,0-1 0 0 0,0-2 0 0 0,0 0 1 0 0,0-1-1 0 0,-1-1 0 0 0,0 0 0 0 0,0-2 1 0 0,17-9 38 0 0,-21 9-105 0 0,-1-1 1 0 0,0 0 0 0 0,-1-1 0 0 0,0-1-1 0 0,0 0 1 0 0,-1-1 0 0 0,0 0-1 0 0,-1-1 1 0 0,-1 0 0 0 0,0-1 0 0 0,-1-1-1 0 0,0 1 1 0 0,-1-1 0 0 0,-1-1-1 0 0,0 0 1 0 0,0-3 104 0 0,28-180 2140 0 0,-37 199-2108 0 0,1 1 1 0 0,-1 0-1 0 0,1 0 0 0 0,-1-1 1 0 0,0 1-1 0 0,1 0 1 0 0,-1-1-1 0 0,0 1 0 0 0,0-1 1 0 0,1 1-1 0 0,-1-1 0 0 0,0 1 1 0 0,0-1-1 0 0,0 1 0 0 0,0-1 1 0 0,0 0-1 0 0,0 0 1 0 0,0 1-1 0 0,1-1 0 0 0,-1 0 1 0 0,0 0-1 0 0,0 0 0 0 0,0 0 1 0 0,0 0-1 0 0,0 0 0 0 0,0 0 1 0 0,0 0-1 0 0,0-1 1 0 0,0 1-1 0 0,0 0 0 0 0,0-1 1 0 0,0 1-1 0 0,1 0 0 0 0,-1-1 1 0 0,0 1-1 0 0,0-1 0 0 0,0 1 1 0 0,1-1-1 0 0,-1 0 1 0 0,0 1-1 0 0,1-1 0 0 0,-1 0 1 0 0,0 1-1 0 0,1-1 0 0 0,-1 0 1 0 0,1 0-1 0 0,-1 1 0 0 0,1-1 1 0 0,-1 0-1 0 0,1-1-32 0 0,-8 24 62 0 0,1 0-1 0 0,1 0 1 0 0,1 1-1 0 0,1 0 1 0 0,1 0 0 0 0,1 0-1 0 0,1 0 1 0 0,1 0-1 0 0,2 14-61 0 0,-2 0 78 0 0,33 157 144 0 0,7 75-1767 0 0,-40-268 1433 0 0,-1 1 0 0 0,1-1 1 0 0,-1 1-1 0 0,1-1 0 0 0,-1 1 0 0 0,0-1 1 0 0,0 1-1 0 0,0-1 0 0 0,1 0 1 0 0,-1 1-1 0 0,-1-1 0 0 0,1 0 0 0 0,0 0 1 0 0,0 0-1 0 0,0 0 0 0 0,0 0 0 0 0,-1 0 1 0 0,1 0-1 0 0,-1 0 0 0 0,1 0 0 0 0,0-1 1 0 0,-1 1-1 0 0,1 0 0 0 0,-1-1 1 0 0,0 0-1 0 0,1 1 0 0 0,-1-1 0 0 0,1 0 1 0 0,-1 1-1 0 0,0-1 0 0 0,1 0 0 0 0,-1 0 1 0 0,1-1-1 0 0,-1 1 0 0 0,0 0 1 0 0,1 0-1 0 0,-1-1 0 0 0,1 1 0 0 0,-1-1 1 0 0,1 1-1 0 0,-1-1 0 0 0,1 0 0 0 0,-1 0 1 0 0,1 0-1 0 0,0 1 0 0 0,-1-1 1 0 0,1 0-1 0 0,0-1 0 0 0,0 1 0 0 0,0 0 1 0 0,0 0-1 0 0,0 0 0 0 0,0-1 0 0 0,0 1 1 0 0,0-1-1 0 0,0 1 0 0 0,0-1 112 0 0,-15-15-1284 0 0</inkml:trace>
  <inkml:trace contextRef="#ctx0" brushRef="#br0" timeOffset="12386.922">15294 682 1332 0 0,'4'-4'113'0'0,"0"1"0"0"0,1-1 1 0 0,-1 1-1 0 0,1 0 0 0 0,0 0 0 0 0,-1 1 0 0 0,1-1 0 0 0,0 1 1 0 0,1 0-1 0 0,-1 0 0 0 0,0 1 0 0 0,0 0 0 0 0,1 0 0 0 0,-1 0 0 0 0,1 0 1 0 0,-1 1-1 0 0,1 0 0 0 0,-1 0 0 0 0,1 1 0 0 0,-1-1 0 0 0,1 1 0 0 0,-1 0 1 0 0,1 1-1 0 0,-1-1 0 0 0,0 1 0 0 0,0 0 0 0 0,0 0 0 0 0,0 1 1 0 0,0 0-1 0 0,0 0 0 0 0,-1 0 0 0 0,0 0 0 0 0,1 0 0 0 0,-1 1 0 0 0,0 0 1 0 0,0 0-1 0 0,-1 0 0 0 0,1 1 0 0 0,-1-1 0 0 0,0 1 0 0 0,0-1 1 0 0,0 2-114 0 0,-3-1 87 0 0,0 1 1 0 0,0-1-1 0 0,0 0 1 0 0,-1 0-1 0 0,0 1 1 0 0,0-1-1 0 0,0 0 1 0 0,0 0-1 0 0,-1 0 1 0 0,0 0-1 0 0,0 0 1 0 0,0-1 0 0 0,-1 1-1 0 0,1 0 1 0 0,-1-1-1 0 0,0 0 1 0 0,-1 0-1 0 0,1 0 1 0 0,-1 0-1 0 0,1 0 1 0 0,-1-1-1 0 0,-1 1 1 0 0,1-1-1 0 0,0 0 1 0 0,-1-1-1 0 0,0 1-87 0 0,-131 56 485 0 0,92-65-2129 0 0,42-20-2805 0 0,12 10 3289 0 0</inkml:trace>
  <inkml:trace contextRef="#ctx0" brushRef="#br0" timeOffset="13144.179">15598 784 1128 0 0,'-2'-6'3039'0'0,"15"-3"-633"0"0,213-36-1530 0 0,-223 44-874 0 0,0 1 0 0 0,0-1 0 0 0,0 0 1 0 0,0 0-1 0 0,0 0 0 0 0,0 0 0 0 0,0 0 0 0 0,0-1 1 0 0,0 0-1 0 0,0 1 0 0 0,-1-1 0 0 0,1 0 0 0 0,-1 0 1 0 0,1 0-1 0 0,-1-1 0 0 0,0 1 0 0 0,0 0 0 0 0,0-1 1 0 0,0 0-1 0 0,0 1 0 0 0,0-1 0 0 0,-1 0 0 0 0,0 0 1 0 0,1 0-1 0 0,-1 0 0 0 0,0 0 0 0 0,0 0 1 0 0,-1 0-1 0 0,1 0 0 0 0,-1-1 0 0 0,1 1 0 0 0,-1-2-2 0 0,-4-1 9 0 0,0 1-1 0 0,0-1 0 0 0,0 0 0 0 0,-1 1 0 0 0,0 0 0 0 0,0 0 1 0 0,0 1-1 0 0,-1-1 0 0 0,0 1 0 0 0,1 0 0 0 0,-1 1 0 0 0,-1-1 1 0 0,1 1-1 0 0,0 0 0 0 0,-1 1 0 0 0,0 0 0 0 0,1 0 1 0 0,-1 0-1 0 0,0 1 0 0 0,0 0 0 0 0,0 0 0 0 0,0 0 0 0 0,0 1 1 0 0,0 0-1 0 0,0 1 0 0 0,0 0 0 0 0,0 0 0 0 0,0 0 0 0 0,0 1 1 0 0,1 0-1 0 0,-1 0 0 0 0,0 1 0 0 0,1-1 0 0 0,0 2 1 0 0,-1-1-1 0 0,1 1 0 0 0,1 0 0 0 0,-1 0 0 0 0,1 0 0 0 0,-1 1 1 0 0,1 0-1 0 0,0 0 0 0 0,1 0 0 0 0,-1 1 0 0 0,1-1 0 0 0,0 1 1 0 0,1 0-1 0 0,-1 0 0 0 0,1 1 0 0 0,0-1 0 0 0,1 1 1 0 0,0-1-1 0 0,-2 6-8 0 0,4-5 13 0 0,0-1 0 0 0,0 1 0 0 0,0-1 0 0 0,1 1 0 0 0,0-1 0 0 0,0 0 0 0 0,1 1 0 0 0,0-1 0 0 0,0 0 0 0 0,0 0 0 0 0,1 0 0 0 0,0 0 1 0 0,0 0-1 0 0,0-1 0 0 0,1 1 0 0 0,0-1 0 0 0,0 0 0 0 0,0 0 0 0 0,1-1 0 0 0,-1 1 0 0 0,1-1 0 0 0,0 0 0 0 0,0 0 0 0 0,1 0 0 0 0,-1-1 0 0 0,1 0 0 0 0,0 0 0 0 0,4 1-13 0 0,179 54-1093 0 0,-28-66-3465 0 0,-124-4 3359 0 0</inkml:trace>
  <inkml:trace contextRef="#ctx0" brushRef="#br0" timeOffset="13613.835">16139 605 1048 0 0,'7'168'3522'0'0,"-29"-119"-1337"0"0,74-97-274 0 0,-43 39-1892 0 0,5-8-9 0 0,2 0 0 0 0,0 1 0 0 0,1 0 0 0 0,1 2 0 0 0,0 0 0 0 0,1 1 0 0 0,1 1 0 0 0,0 0 0 0 0,0 2 0 0 0,6-2-10 0 0,-22 13-15 0 0,1 1-1 0 0,-1 0 0 0 0,0 0 1 0 0,1 0-1 0 0,-1 1 0 0 0,-1-1 0 0 0,1 1 1 0 0,0 0-1 0 0,-1 0 0 0 0,1 0 0 0 0,-1 1 1 0 0,0-1-1 0 0,0 1 0 0 0,0 0 0 0 0,0 0 1 0 0,-1 0-1 0 0,0 0 0 0 0,0 0 1 0 0,0 0-1 0 0,0 1 0 0 0,0-1 0 0 0,-1 1 1 0 0,0-1-1 0 0,0 1 0 0 0,0-1 0 0 0,-1 5 16 0 0,9 14-29 0 0,-6-13-88 0 0,1 0 1 0 0,1 0-1 0 0,-1-1 0 0 0,2 1 0 0 0,-1-1 0 0 0,1 0 0 0 0,0 0 0 0 0,1-1 0 0 0,0 0 0 0 0,1 0 0 0 0,-1-1 0 0 0,2 0 0 0 0,-1 0 0 0 0,1-1 0 0 0,0 0 0 0 0,0 0 0 0 0,0-1 0 0 0,1 0 0 0 0,0-1 0 0 0,0 0 0 0 0,0 0 0 0 0,0-1 0 0 0,1-1 1 0 0,8 2 116 0 0,60 1-1976 0 0,-62-5 1167 0 0</inkml:trace>
  <inkml:trace contextRef="#ctx0" brushRef="#br0" timeOffset="14033.629">16942 710 1824 0 0,'-122'-28'3590'0'0,"112"30"-3507"0"0,1 0 0 0 0,0 1 0 0 0,1 0 0 0 0,-1 1 0 0 0,0 0 0 0 0,1 0 0 0 0,0 1 0 0 0,0 0 0 0 0,0 0 0 0 0,1 1 0 0 0,0 0 0 0 0,0 0 0 0 0,0 0 0 0 0,1 1 0 0 0,-1 0 0 0 0,-2 7-83 0 0,9-11 11 0 0,0 1 0 0 0,0-1 0 0 0,0 1 0 0 0,1-1 0 0 0,0 0-1 0 0,0 1 1 0 0,0-1 0 0 0,0 0 0 0 0,0 1 0 0 0,1-1 0 0 0,-1 0 0 0 0,1 0 0 0 0,0 0 0 0 0,0 0 0 0 0,0-1 0 0 0,0 1 0 0 0,1 0 0 0 0,-1-1-1 0 0,1 0 1 0 0,-1 1 0 0 0,1-1 0 0 0,0 0 0 0 0,0 0 0 0 0,0-1 0 0 0,0 1 0 0 0,0-1 0 0 0,0 1 0 0 0,1-1 0 0 0,-1 0 0 0 0,0 0 0 0 0,1 0-1 0 0,-1-1 1 0 0,1 1 0 0 0,-1-1 0 0 0,1 0 0 0 0,-1 0 0 0 0,1 0 0 0 0,-1 0 0 0 0,1-1 0 0 0,-1 1 0 0 0,0-1 0 0 0,2 0-11 0 0,9 0-77 0 0,-1 0 1 0 0,1-1-1 0 0,-1 0 1 0 0,1-1-1 0 0,-1 0 1 0 0,0-1-1 0 0,0-1 1 0 0,0 0-1 0 0,-1-1 1 0 0,1 0-1 0 0,-1-1 1 0 0,-1 0-1 0 0,0-1 1 0 0,0 0-1 0 0,0-1 1 0 0,-1 0-1 0 0,0-1 1 0 0,-1 0-1 0 0,0 0 1 0 0,0-1-1 0 0,-2 0 1 0 0,1-1-1 0 0,-1 1 0 0 0,-1-2 1 0 0,0 1-1 0 0,-1-1 1 0 0,0 1-1 0 0,-1-1 1 0 0,0-1-1 0 0,-1 1 1 0 0,0-1-1 0 0,-1 1 77 0 0,3-19 383 0 0,-1 0-1 0 0,-1 0 0 0 0,-2 0 0 0 0,-1 0 1 0 0,-2 0-1 0 0,-1-1 0 0 0,-1 2 0 0 0,-2-1 1 0 0,-7-23-383 0 0,9 47 176 0 0,1 0 1 0 0,-1 1-1 0 0,0 0 1 0 0,-1-1-1 0 0,0 1 1 0 0,0 1 0 0 0,0-1-1 0 0,-1 1 1 0 0,0 0-1 0 0,0 0 1 0 0,-1 1-1 0 0,0 0 1 0 0,0 0-1 0 0,0 0 1 0 0,-7-3-177 0 0,11 9 32 0 0,1 0 0 0 0,-1 0 1 0 0,0 0-1 0 0,1 1 0 0 0,-1-1 0 0 0,1 1 0 0 0,-1-1 1 0 0,1 1-1 0 0,0 0 0 0 0,0 0 0 0 0,-1 0 1 0 0,1 0-1 0 0,1 0 0 0 0,-1 0 0 0 0,0 0 0 0 0,0 1 1 0 0,1-1-1 0 0,0 1 0 0 0,-1 0 0 0 0,1-1 0 0 0,0 1 1 0 0,0 0-1 0 0,0-1 0 0 0,1 1 0 0 0,-1 0 0 0 0,1 0 1 0 0,-1 0-1 0 0,1 0 0 0 0,0 2-32 0 0,-1 9-53 0 0,0 1 0 0 0,1-1-1 0 0,1 1 1 0 0,1-1 0 0 0,0 0-1 0 0,0 1 1 0 0,1-1 0 0 0,1 0 0 0 0,1 0-1 0 0,0-1 1 0 0,0 1 0 0 0,2-1 0 0 0,5 9 53 0 0,16 42-905 0 0,56 133-6893 0 0,-81-182 6526 0 0</inkml:trace>
  <inkml:trace contextRef="#ctx0" brushRef="#br0" timeOffset="14467.645">17220 650 1088 0 0,'123'19'1403'0'0,"-118"-20"-1354"0"0,15 0 37 0 0,0 0 1 0 0,0-1 0 0 0,0-2 0 0 0,-1 0-1 0 0,1-1 1 0 0,-1 0 0 0 0,0-2 0 0 0,-1 0-1 0 0,0-2 1 0 0,0 0 0 0 0,0 0 0 0 0,-1-2-1 0 0,-1 0 1 0 0,0-1 0 0 0,6-6-87 0 0,-8-20 41 0 0,-14 37-45 0 0,-16-19 146 0 0,10 15-43 0 0,-1 1 1 0 0,0 0 0 0 0,0 0 0 0 0,-1 1-1 0 0,1 0 1 0 0,-1 0 0 0 0,0 1 0 0 0,0 0-1 0 0,0 0 1 0 0,0 1 0 0 0,0 0 0 0 0,0 0-1 0 0,0 1 1 0 0,0 0 0 0 0,0 0-1 0 0,-4 1-99 0 0,5-1 113 0 0,-7 2-43 0 0,0 1 1 0 0,1 0-1 0 0,0 1 1 0 0,-1 0-1 0 0,1 1 0 0 0,0 0 1 0 0,1 1-1 0 0,0 1 1 0 0,0 0-1 0 0,0 1 1 0 0,1 0-1 0 0,0 0 0 0 0,0 1 1 0 0,1 1-1 0 0,0 0 1 0 0,1 0-1 0 0,0 1 1 0 0,1 0-1 0 0,-7 11-70 0 0,13-18 9 0 0,0 0 0 0 0,0 0 0 0 0,0 0 0 0 0,1 0 0 0 0,0 0 0 0 0,-1 0 1 0 0,2 1-1 0 0,-1-1 0 0 0,0 0 0 0 0,1 0 0 0 0,0 1 0 0 0,0-1 0 0 0,0 0 0 0 0,0 1 0 0 0,1-1 0 0 0,0 0 0 0 0,0 0 0 0 0,0 1 0 0 0,0-1 1 0 0,1 0-1 0 0,-1 0 0 0 0,1 0 0 0 0,0 0 0 0 0,0-1 0 0 0,1 1 0 0 0,-1-1 0 0 0,1 1 0 0 0,0-1 0 0 0,0 0 0 0 0,0 0 0 0 0,0 0 0 0 0,0 0 1 0 0,1 0-1 0 0,-1-1 0 0 0,1 0 0 0 0,0 1 0 0 0,2 0-9 0 0,7 4-281 0 0,0-1 1 0 0,1 0-1 0 0,0-1 1 0 0,0 0-1 0 0,0-1 1 0 0,0-1 0 0 0,1 0-1 0 0,-1-1 1 0 0,1 0-1 0 0,7-1 281 0 0,-12-1-309 0 0</inkml:trace>
  <inkml:trace contextRef="#ctx0" brushRef="#br0" timeOffset="15152.4">17575 744 3664 0 0,'42'-46'477'0'0,"54"-30"-62"0"0,-95 76-378 0 0,-1 0 10 0 0,24 14-105 0 0,-20-7 68 0 0,0 1 0 0 0,-1 0 0 0 0,0 0 0 0 0,-1 1 0 0 0,0-1 0 0 0,0 1 0 0 0,-1-1 0 0 0,0 1-1 0 0,0-1 1 0 0,-1 1 0 0 0,0 0 0 0 0,-1-1 0 0 0,-1 9-10 0 0,1 15 473 0 0,3-30-461 0 0,0-1-1 0 0,0 0 1 0 0,0 0-1 0 0,0 1 1 0 0,1-2-1 0 0,-1 1 1 0 0,0 0-1 0 0,1 0 1 0 0,-1-1-1 0 0,1 1 1 0 0,-1-1-1 0 0,1 0 1 0 0,-1 0-1 0 0,1 0 0 0 0,-1 0 1 0 0,1 0-1 0 0,-1-1 1 0 0,1 1-1 0 0,-1-1 1 0 0,0 1-1 0 0,1-1 1 0 0,-1 0-1 0 0,0 0 1 0 0,1 0-1 0 0,-1 0 1 0 0,0 0-1 0 0,0-1 1 0 0,0 1-1 0 0,0-1 1 0 0,0 1-1 0 0,0-1 0 0 0,0 0 1 0 0,-1 0-1 0 0,1 0 1 0 0,0 0-12 0 0,14-11 87 0 0,0-1 1 0 0,-1 0 0 0 0,0-1-1 0 0,-1-1 1 0 0,-1 0-1 0 0,-1-1 1 0 0,0-1-1 0 0,-1 0 1 0 0,0-2-88 0 0,0 105-451 0 0,-7-77 460 0 0,-1 0-1 0 0,1 0 1 0 0,1-1 0 0 0,-1 1-1 0 0,2-1 1 0 0,-1 0 0 0 0,1 0-1 0 0,0 0 1 0 0,0-1-1 0 0,0 0 1 0 0,1 0 0 0 0,0-1-1 0 0,0 0 1 0 0,1 0-1 0 0,-1-1 1 0 0,1 0 0 0 0,0 0-1 0 0,0 0 1 0 0,1-1 0 0 0,-1-1-1 0 0,1 1 1 0 0,-1-1-1 0 0,1-1 1 0 0,0 0 0 0 0,0 0-1 0 0,-1 0 1 0 0,2-1-9 0 0,-3-1-61 0 0,0 1 1 0 0,0-1-1 0 0,-1 0 1 0 0,1-1-1 0 0,0 0 1 0 0,-1 0-1 0 0,1 0 1 0 0,-1-1-1 0 0,1 0 1 0 0,-1 0-1 0 0,0 0 1 0 0,-1-1-1 0 0,1 0 1 0 0,0 0-1 0 0,-1-1 1 0 0,0 1-1 0 0,0-1 1 0 0,-1 0-1 0 0,1 0 1 0 0,-1-1-1 0 0,0 0 1 0 0,0 1-1 0 0,-1-1 1 0 0,0-1-1 0 0,0 1 1 0 0,0 0-1 0 0,-1-1 1 0 0,0 1-1 0 0,0-1 1 0 0,0-3 60 0 0,23-212-1499 0 0,-26 196 1980 0 0,-1 0-1 0 0,-1 0 0 0 0,-1 1 1 0 0,-1-1-1 0 0,-2 1 1 0 0,0 0-1 0 0,-2 0 0 0 0,-4-6-480 0 0,-16-33 3253 0 0,30 120-2105 0 0,48 101-794 0 0,-34-116-735 0 0,-1 0-1 0 0,-2 1 1 0 0,-2 0-1 0 0,-1 1 0 0 0,-3 0 1 0 0,1 27 381 0 0,-8-63-267 0 0,1 0-1 0 0,-1 0 1 0 0,0 0 0 0 0,-1 0-1 0 0,0 0 1 0 0,0 0 0 0 0,0 0-1 0 0,-1-1 1 0 0,0 1 0 0 0,0-1-1 0 0,-1 1 1 0 0,0-1 0 0 0,0-1-1 0 0,0 1 1 0 0,-1 0 0 0 0,1-1-1 0 0,-1 0 1 0 0,-1 0 0 0 0,1-1-1 0 0,-1 1 1 0 0,-4 2 267 0 0,-11 0-1421 0 0</inkml:trace>
  <inkml:trace contextRef="#ctx0" brushRef="#br0" timeOffset="15401.661">18146 559 1720 0 0,'3'-7'1432'0'0,"3"2"-228"0"0,-1 0-116 0 0,2 0-103 0 0,0 0-221 0 0,8-5-80 0 0,6 0-112 0 0,-3 5-84 0 0,3 0-156 0 0,6-2-168 0 0,3 6-272 0 0,-16 1 12 0 0,9 0-712 0 0,4 0-668 0 0,0 0 12 0 0,1 0 83 0 0,-7 0 97 0 0,1 0 36 0 0</inkml:trace>
  <inkml:trace contextRef="#ctx0" brushRef="#br0" timeOffset="5891.821">9290 860 1280 0 0,'9'-24'3687'0'0,"23"33"-2468"0"0,-18-2-1097 0 0,278 126-415 0 0,-239-124-2646 0 0,-46-9 1743 0 0</inkml:trace>
  <inkml:trace contextRef="#ctx0" brushRef="#br0" timeOffset="6172.421">9964 749 908 0 0,'-52'12'3628'0'0,"46"-10"-3324"0"0,-23 13 14 0 0,0 1 0 0 0,1 1 0 0 0,1 2 0 0 0,0 0 0 0 0,2 2 0 0 0,0 1 0 0 0,2 1 1 0 0,0 1-1 0 0,1 1 0 0 0,-3 8-318 0 0,-17 22 347 0 0,3 3 1 0 0,3 1 0 0 0,2 1 0 0 0,-15 41-348 0 0,28-31-2753 0 0,24-75-570 0 0,-2 0 2143 0 0</inkml:trace>
  <inkml:trace contextRef="#ctx0" brushRef="#br0" timeOffset="7943.463">10650 855 1648 0 0,'0'0'352'0'0,"0"0"18"0"0,0 0-103 0 0,0 0-12 0 0,0 0-4 0 0,0 0-15 0 0,0 0 30 0 0,0 0 35 0 0,0 0-19 0 0,0 0-33 0 0,0 0-51 0 0,0 0-20 0 0,-7-2 95 0 0,10 0-254 0 0,0 0-1 0 0,-1 0 0 0 0,1-1 0 0 0,-1 1 1 0 0,0-1-1 0 0,0 0 0 0 0,0 1 1 0 0,0-1-1 0 0,0 0 0 0 0,-1 0 0 0 0,1-1 1 0 0,-1 1-1 0 0,0 0 0 0 0,0 0 0 0 0,0-1 1 0 0,0 1-1 0 0,0 0 0 0 0,-1-1 0 0 0,0 1 1 0 0,0-1-1 0 0,0 1 0 0 0,0-1 0 0 0,0 1 1 0 0,0 0-1 0 0,-1-1 0 0 0,0 1 0 0 0,0-1 1 0 0,0 1-1 0 0,0 0 0 0 0,0 0 0 0 0,-1 0 1 0 0,1 0-1 0 0,-1 0 0 0 0,0 0 0 0 0,0 0 1 0 0,0 0-1 0 0,0 1 0 0 0,-1-1 0 0 0,1 1 1 0 0,-1-1-1 0 0,1 1 0 0 0,-1 0 0 0 0,0 0 1 0 0,0 0-1 0 0,0 0 0 0 0,0 1 0 0 0,0-1 1 0 0,0 1-1 0 0,0 0 0 0 0,-3-1-18 0 0,-3 1-12 0 0,-1 0-1 0 0,0 0 1 0 0,0 1-1 0 0,1 0 1 0 0,-1 1-1 0 0,0 0 1 0 0,0 1 0 0 0,1 0-1 0 0,-1 0 1 0 0,1 1-1 0 0,-1 0 1 0 0,1 1-1 0 0,0 0 1 0 0,1 0-1 0 0,-1 1 1 0 0,1 0-1 0 0,-1 0 1 0 0,2 1-1 0 0,-1 0 1 0 0,1 1 0 0 0,-1 0-1 0 0,2 0 1 0 0,-5 6 12 0 0,-5 5-34 0 0,1 1 1 0 0,1 0 0 0 0,1 1 0 0 0,0 1 0 0 0,2 0-1 0 0,1 1 1 0 0,0 0 0 0 0,1 0 0 0 0,0 7 33 0 0,7-21 6 0 0,1 0-1 0 0,-1 0 1 0 0,1 0 0 0 0,1 0-1 0 0,0 0 1 0 0,0 0 0 0 0,0 0-1 0 0,1 0 1 0 0,1 0 0 0 0,-1 0-1 0 0,1 0 1 0 0,0 0 0 0 0,1-1-1 0 0,0 1 1 0 0,0-1 0 0 0,1 0-1 0 0,0 0 1 0 0,0 0 0 0 0,0 0-1 0 0,1-1 1 0 0,0 1 0 0 0,0-1 0 0 0,1-1-1 0 0,0 1 1 0 0,0-1 0 0 0,0 0-1 0 0,0 0 1 0 0,1 0 0 0 0,0-1-1 0 0,0 0 1 0 0,0-1 0 0 0,1 0-1 0 0,-1 0 1 0 0,1 0 0 0 0,0-1-1 0 0,-1 0 1 0 0,1 0 0 0 0,0-1-1 0 0,0 0 1 0 0,0-1 0 0 0,0 0-1 0 0,0 0 1 0 0,0 0 0 0 0,2-2-6 0 0,3-1-36 0 0,-1-1-1 0 0,-1 0 1 0 0,1-1 0 0 0,-1 0 0 0 0,0-1-1 0 0,0 0 1 0 0,0-1 0 0 0,-1 0 0 0 0,0 0-1 0 0,0-1 1 0 0,-1-1 0 0 0,0 0 0 0 0,-1 0-1 0 0,6-7 37 0 0,115-208-424 0 0,-99 172 526 0 0,-29 52-120 0 0,-1 0-29 0 0,10 55 115 0 0,-7-43-57 0 0,1 1 0 0 0,0-1-1 0 0,0-1 1 0 0,1 1 0 0 0,1-1-1 0 0,0 0 1 0 0,0 0 0 0 0,1-1-1 0 0,1 1 1 0 0,0-2 0 0 0,0 1-1 0 0,1-1 1 0 0,0 0 0 0 0,0-1 0 0 0,1 0-1 0 0,0-1 1 0 0,6 4-11 0 0,78 15-2344 0 0,-92-26 1069 0 0</inkml:trace>
  <inkml:trace contextRef="#ctx0" brushRef="#br0" timeOffset="8610.742">11073 747 908 0 0,'-14'-12'5643'0'0,"52"17"-5123"0"0,-26 1-532 0 0,0 1 0 0 0,0 1 1 0 0,-1-1-1 0 0,0 2 1 0 0,0-1-1 0 0,-1 2 0 0 0,0-1 1 0 0,-1 1-1 0 0,0 1 1 0 0,-1 0-1 0 0,0 0 0 0 0,0 1 1 0 0,-1 0-1 0 0,-1 0 1 0 0,0 0-1 0 0,-1 1 0 0 0,2 6 12 0 0,-7-14 32 0 0,0 0-1 0 0,-1 0 1 0 0,0 0-1 0 0,0 0 1 0 0,-1 0-1 0 0,0-1 1 0 0,1 1-1 0 0,-1 0 1 0 0,-1-1-1 0 0,1 0 1 0 0,-1 1-1 0 0,0-1 1 0 0,1 0-1 0 0,-2 0 1 0 0,1-1-1 0 0,0 1 1 0 0,-1-1-1 0 0,0 1 0 0 0,0-1 1 0 0,0 0-1 0 0,0-1 1 0 0,0 1-1 0 0,-1-1 1 0 0,1 1-1 0 0,-1-1 1 0 0,1-1-1 0 0,-1 1 1 0 0,0-1-1 0 0,0 0 1 0 0,0 0-1 0 0,0 0 1 0 0,0 0-1 0 0,0-1 1 0 0,0 0-1 0 0,0 0 1 0 0,-1-1-32 0 0,2-1 8 0 0,0-1 0 0 0,0 1 0 0 0,1-1 0 0 0,-1 0 0 0 0,1 0 0 0 0,-1-1 0 0 0,1 1 0 0 0,0-1 0 0 0,0 0 0 0 0,1 1 0 0 0,-1-1 0 0 0,1 0 0 0 0,0-1 0 0 0,0 1 0 0 0,0 0 0 0 0,0-1 0 0 0,1 1 0 0 0,0-1 0 0 0,0 1 0 0 0,0-1 0 0 0,0 0 0 0 0,1 1 0 0 0,0-1 0 0 0,0 0 0 0 0,0 1 0 0 0,0-1 0 0 0,1 0 0 0 0,0 1 0 0 0,0-1 0 0 0,0 0 0 0 0,1 1 0 0 0,-1 0 0 0 0,1-1 0 0 0,0 1 0 0 0,1-2-8 0 0,8-11-128 0 0,0 1 0 0 0,1 0 1 0 0,1 1-1 0 0,0 0 0 0 0,1 1 1 0 0,0 0-1 0 0,2 2 0 0 0,-1-1 1 0 0,2 2-1 0 0,-1 0 0 0 0,1 1 1 0 0,1 1-1 0 0,0 0 0 0 0,0 1 1 0 0,1 1-1 0 0,6 0 128 0 0,21-14-1400 0 0,-13 8 83 0 0,-1 4 22 0 0</inkml:trace>
  <inkml:trace contextRef="#ctx0" brushRef="#br0" timeOffset="9556.265">11488 885 896 0 0,'11'23'3321'0'0,"-6"-6"-147"0"0,-5-17-3104 0 0,51-10 556 0 0,5-5-591 0 0,216-81 165 0 0,-268 94-221 0 0,0 0 0 0 0,0 0 0 0 0,0 0 1 0 0,0 0-1 0 0,0-1 0 0 0,-1 0 0 0 0,1 0 0 0 0,-1 0 0 0 0,0 0 0 0 0,1 0 1 0 0,-2-1-1 0 0,1 1 0 0 0,0-1 0 0 0,-1 0 0 0 0,1 0 0 0 0,-1 0 0 0 0,0 0 0 0 0,0 0 1 0 0,-1 0-1 0 0,1-3 21 0 0,-3 3-28 0 0,-1-1 1 0 0,-1 1-1 0 0,1 0 1 0 0,0 0-1 0 0,-1 0 1 0 0,0 0-1 0 0,0 0 1 0 0,0 1-1 0 0,-1-1 1 0 0,1 1-1 0 0,-1 0 1 0 0,1 0-1 0 0,-1 0 1 0 0,0 0-1 0 0,-1 1 1 0 0,1-1-1 0 0,0 1 1 0 0,-1 0-1 0 0,1 1 1 0 0,-1-1-1 0 0,1 1 1 0 0,-1 0-1 0 0,0 0 1 0 0,-1 0 27 0 0,-12-5-22 0 0,0 2 1 0 0,-1 0-1 0 0,1 1 1 0 0,-1 1 0 0 0,0 0-1 0 0,1 2 1 0 0,-1 0-1 0 0,0 1 1 0 0,0 1 0 0 0,-1 1 21 0 0,-169 68 220 0 0,182-68-202 0 0,0 2 0 0 0,-1-1-1 0 0,2 1 1 0 0,-1 0 0 0 0,0 0 0 0 0,1 1 0 0 0,0 0-1 0 0,1 0 1 0 0,-1 1 0 0 0,1-1 0 0 0,0 1 0 0 0,1 0 0 0 0,-1 0-1 0 0,1 1 1 0 0,1-1 0 0 0,0 1 0 0 0,0 0 0 0 0,0 0-1 0 0,1 0 1 0 0,0 0 0 0 0,0 1 0 0 0,1-1 0 0 0,0 1-18 0 0,4 0 41 0 0,1-1 0 0 0,-1 0 0 0 0,2 1 0 0 0,-1-2 0 0 0,1 1 1 0 0,0 0-1 0 0,0-1 0 0 0,1 0 0 0 0,0 0 0 0 0,0-1 0 0 0,1 0 0 0 0,0 0 0 0 0,0 0 1 0 0,0-1-1 0 0,1 0 0 0 0,-1 0 0 0 0,1-1 0 0 0,0 0 0 0 0,1 0 0 0 0,-1-1 1 0 0,1 0-1 0 0,-1-1 0 0 0,1 0-41 0 0,242 53-240 0 0,-76-48-2937 0 0,-61-22 329 0 0,-61 0 1422 0 0</inkml:trace>
  <inkml:trace contextRef="#ctx0" brushRef="#br0" timeOffset="59291.859">11057 2221 2240 0 0,'-5'1'136'0'0,"-1"1"0"0"0,0 0-1 0 0,1 1 1 0 0,-1 0 0 0 0,1 0 0 0 0,0 0-1 0 0,-1 0 1 0 0,2 1 0 0 0,-1 0 0 0 0,0 0-1 0 0,1 0 1 0 0,0 0 0 0 0,0 1 0 0 0,0 0-1 0 0,0 0 1 0 0,1 0 0 0 0,0 0 0 0 0,0 0-1 0 0,0 1 1 0 0,1-1 0 0 0,0 1 0 0 0,0 0-1 0 0,0 0 1 0 0,1 0 0 0 0,-1 0 0 0 0,2 0-1 0 0,-1 0 1 0 0,1 0 0 0 0,-1 0 0 0 0,2 0-1 0 0,-1 0 1 0 0,1 0 0 0 0,0 0 0 0 0,0 0-1 0 0,2 5-135 0 0,5 2 93 0 0,1 1-1 0 0,1-2 0 0 0,0 1 1 0 0,1-2-1 0 0,1 1 0 0 0,-1-1 1 0 0,2-1-1 0 0,-1 0 0 0 0,1-1 1 0 0,1-1-1 0 0,0 0 0 0 0,0 0 1 0 0,0-1-1 0 0,1-1 0 0 0,0-1 1 0 0,0 0-1 0 0,1-1 0 0 0,-1 0 1 0 0,1-1-1 0 0,0-1 0 0 0,0-1 1 0 0,0 0-1 0 0,0-1 0 0 0,0-1 1 0 0,10-1-93 0 0,-24 1 9 0 0,1 0 1 0 0,-1 0 0 0 0,1 0 0 0 0,-1 0-1 0 0,0 0 1 0 0,0-1 0 0 0,0 1 0 0 0,1 0 0 0 0,-1-1-1 0 0,-1 0 1 0 0,1 1 0 0 0,0-1 0 0 0,0 0 0 0 0,-1 0-1 0 0,1 0 1 0 0,-1 0 0 0 0,1-1 0 0 0,-1 1-1 0 0,0 0 1 0 0,0 0 0 0 0,0-1 0 0 0,0 1 0 0 0,0-1-1 0 0,-1 1 1 0 0,1-1 0 0 0,-1 1 0 0 0,0-1 0 0 0,1 1-1 0 0,-1-1 1 0 0,0 1 0 0 0,-1-1 0 0 0,1 1 0 0 0,0-1-1 0 0,-1 1 1 0 0,1-1 0 0 0,-1 1 0 0 0,0-1-1 0 0,0 1 1 0 0,0 0 0 0 0,0-1 0 0 0,0 1 0 0 0,0 0-1 0 0,-1 0 1 0 0,1 0 0 0 0,-1 0 0 0 0,0 0 0 0 0,1 0-1 0 0,-1 0 1 0 0,0 0 0 0 0,-1 0-10 0 0,-72-78 135 0 0,-42-63-2142 0 0,87 78-3424 0 0,28 53 4001 0 0</inkml:trace>
  <inkml:trace contextRef="#ctx0" brushRef="#br0" timeOffset="56679.984">7941 2171 1236 0 0,'-18'2'177'0'0,"0"2"0"0"0,1 0-1 0 0,0 1 1 0 0,0 1 0 0 0,0 0 0 0 0,1 2 0 0 0,-1 0-1 0 0,2 0 1 0 0,-1 2 0 0 0,1 0 0 0 0,1 0 0 0 0,0 1-1 0 0,0 1 1 0 0,1 1 0 0 0,1 0 0 0 0,0 0-1 0 0,1 1 1 0 0,0 1 0 0 0,1 0 0 0 0,1 0 0 0 0,1 1-1 0 0,0 0 1 0 0,0 0 0 0 0,2 1 0 0 0,0 0 0 0 0,1 0-1 0 0,1 1 1 0 0,0-1 0 0 0,2 1 0 0 0,0 0 0 0 0,0 0-1 0 0,2 12-176 0 0,1-21 2 0 0,-1 0-1 0 0,2 0 0 0 0,-1-1 0 0 0,1 1 1 0 0,0-1-1 0 0,1 1 0 0 0,0-1 0 0 0,0 0 0 0 0,1 0 1 0 0,0 0-1 0 0,0-1 0 0 0,1 1 0 0 0,0-1 1 0 0,0 0-1 0 0,1-1 0 0 0,0 1 0 0 0,4 3-1 0 0,82 31-3942 0 0,-81-41 2502 0 0</inkml:trace>
  <inkml:trace contextRef="#ctx0" brushRef="#br0" timeOffset="56959.004">8364 2337 1260 0 0,'-73'62'2415'0'0,"-37"146"-1042"0"0,72-118-1071 0 0,36-86-441 0 0,0 1-1 0 0,0-1 1 0 0,0 0-1 0 0,-1 0 1 0 0,1 0-1 0 0,-1 0 1 0 0,0-1-1 0 0,0 1 1 0 0,0-1-1 0 0,-1 0 0 0 0,1 0 1 0 0,-1 0-1 0 0,0 0 1 0 0,0 0-1 0 0,0-1 1 0 0,0 0-1 0 0,0 1 1 0 0,0-2-1 0 0,-1 1 1 0 0,-2 0 139 0 0,-10 2-1144 0 0</inkml:trace>
  <inkml:trace contextRef="#ctx0" brushRef="#br0" timeOffset="57225.714">7948 2456 1108 0 0,'21'-8'7084'0'0,"34"52"-7101"0"0,-51-40 473 0 0,221 242-1100 0 0,-205-219-4143 0 0,-20-25 3483 0 0</inkml:trace>
  <inkml:trace contextRef="#ctx0" brushRef="#br0" timeOffset="57474.926">8677 2587 1184 0 0,'-6'24'460'0'0,"-1"-3"-76"0"0,2 1 112 0 0,-2 0-84 0 0,-2-4-28 0 0,-4 2-112 0 0,1-3 64 0 0,-4-4-16 0 0,-2 0-160 0 0,0 1-16 0 0,2 2-316 0 0,-1-7-168 0 0,2-6-224 0 0,15-3-504 0 0,-8 0-284 0 0</inkml:trace>
  <inkml:trace contextRef="#ctx0" brushRef="#br0" timeOffset="57723.91">8872 2251 1240 0 0,'7'7'3431'0'0,"25"53"-2787"0"0,-32-59-574 0 0,110 133 645 0 0,-53-94-3067 0 0,-52-38 1100 0 0,-4-1-8 0 0</inkml:trace>
  <inkml:trace contextRef="#ctx0" brushRef="#br0" timeOffset="57941.425">9267 2254 1112 0 0,'-36'43'3206'0'0,"13"1"-2997"0"0,2 0 1 0 0,1 2-1 0 0,3 0 0 0 0,2 1 0 0 0,1 0 0 0 0,3 1 0 0 0,0 17-209 0 0,-1-10-1232 0 0,7-38 29 0 0,-4-7-68 0 0</inkml:trace>
  <inkml:trace contextRef="#ctx0" brushRef="#br0" timeOffset="58220.433">9521 2111 1100 0 0,'9'1'182'0'0,"-1"0"0"0"0,0 1 0 0 0,1 1 0 0 0,-1 0 0 0 0,0 0 0 0 0,-1 0 0 0 0,1 1 1 0 0,0 0-1 0 0,-1 0 0 0 0,0 1 0 0 0,0 0 0 0 0,0 0 0 0 0,-1 1 0 0 0,0 0 0 0 0,0 0 0 0 0,0 1 0 0 0,-1-1 0 0 0,0 1 0 0 0,0 0 0 0 0,-1 0 0 0 0,1 1 0 0 0,-2 0 0 0 0,1-1 0 0 0,-1 1 0 0 0,0 0 0 0 0,-1 1 1 0 0,0-1-1 0 0,0 3-182 0 0,4 11 219 0 0,-2 0 1 0 0,-1 0-1 0 0,0 0 1 0 0,-2 1-1 0 0,-1-1 1 0 0,0 1-1 0 0,-2 0 1 0 0,0-1-1 0 0,-2 0 1 0 0,-1 3-220 0 0,-3-5 42 0 0,-1-1 1 0 0,-1-1-1 0 0,0 1 1 0 0,-2-2-1 0 0,0 0 1 0 0,0 0-1 0 0,-2-1 1 0 0,0 0-1 0 0,-1-1 1 0 0,-1-1-1 0 0,0-1 0 0 0,0 0 1 0 0,-2-1-1 0 0,1-1 1 0 0,-1 0-1 0 0,-1-2 1 0 0,-15 7-43 0 0,22-9-455 0 0,1-1-1 0 0,-1 1 1 0 0,0-2 0 0 0,0 0 0 0 0,-1 0 0 0 0,1-1-1 0 0,-1-1 1 0 0,0 0 0 0 0,0-1 0 0 0,0 0 0 0 0,0-1-1 0 0,-1 0 1 0 0,1-1 0 0 0,0-1 0 0 0,-9-1 455 0 0,-10-9-1359 0 0</inkml:trace>
  <inkml:trace contextRef="#ctx0" brushRef="#br0" timeOffset="58751.12">9989 2321 1196 0 0,'2'1'872'0'0,"1"-1"-172"0"0,6 2 8 0 0,0-2-120 0 0,23 2-60 0 0,-18-2-64 0 0,11 0-132 0 0,5 0 21 0 0,8 0-9 0 0,1 0-160 0 0,3 0-4 0 0,46-17-240 0 0,-46 14 0 0 0,-3-6-380 0 0,-5 1-173 0 0,-4 5-495 0 0,-5-6-228 0 0,-9 9 8 0 0</inkml:trace>
  <inkml:trace contextRef="#ctx0" brushRef="#br0" timeOffset="59013.299">9866 2609 1744 0 0,'5'7'976'0'0,"17"3"-48"0"0,-3-2-108 0 0,6-1-100 0 0,-2 1-43 0 0,9-5-85 0 0,0-1-104 0 0,-10-2-40 0 0,10 0-40 0 0,7 0-144 0 0,43-22-200 0 0,-36 11-188 0 0,4 1 8 0 0,3-4-504 0 0,-5-2-360 0 0,2-3-437 0 0,-2-1 137 0 0,2 0 44 0 0</inkml:trace>
  <inkml:trace contextRef="#ctx0" brushRef="#br0" timeOffset="55611.432">6330 2456 1184 0 0,'8'-4'131'0'0,"0"1"1"0"0,-1-1-1 0 0,1 0 1 0 0,-1-1-1 0 0,0 0 0 0 0,0 0 1 0 0,-1-1-1 0 0,1 1 1 0 0,-1-1-1 0 0,0-1 0 0 0,-1 1 1 0 0,1-1-1 0 0,-1 0 0 0 0,-1 0 1 0 0,1-1-1 0 0,-1 1 1 0 0,0-3-132 0 0,-4 9 234 0 0,-4-13 122 0 0,-4 7-316 0 0,-1 1 1 0 0,0 0-1 0 0,-1 0 1 0 0,0 1 0 0 0,0 0-1 0 0,0 1 1 0 0,0 0-1 0 0,0 0 1 0 0,-1 1 0 0 0,0 1-1 0 0,1-1 1 0 0,-1 2-1 0 0,0 0 1 0 0,0 0 0 0 0,0 1-1 0 0,0 0 1 0 0,0 1-1 0 0,0 0 1 0 0,-5 2-41 0 0,-16-3 197 0 0,11 0-124 0 0,0 1-1 0 0,1 0 1 0 0,-1 2 0 0 0,1 0-1 0 0,0 1 1 0 0,0 2 0 0 0,0 0 0 0 0,1 1-1 0 0,-1 0 1 0 0,2 2 0 0 0,-1 0 0 0 0,1 1-1 0 0,1 1 1 0 0,0 1 0 0 0,0 0 0 0 0,1 1-1 0 0,1 1 1 0 0,0 1 0 0 0,1 0 0 0 0,-12 16-73 0 0,23-26 33 0 0,1 1 0 0 0,0-1 0 0 0,-1 0 0 0 0,2 1 1 0 0,-1-1-1 0 0,1 1 0 0 0,-1 0 0 0 0,2 0 0 0 0,-1-1 0 0 0,1 1 1 0 0,0 0-1 0 0,0 0 0 0 0,0-1 0 0 0,1 1 0 0 0,0 0 1 0 0,0 0-1 0 0,0-1 0 0 0,1 1 0 0 0,0-1 0 0 0,0 1 0 0 0,0-1 1 0 0,1 0-1 0 0,-1 0 0 0 0,1 0 0 0 0,1 0 0 0 0,-1 0 1 0 0,1-1-1 0 0,0 0 0 0 0,0 1 0 0 0,0-1 0 0 0,0-1 1 0 0,1 1-1 0 0,-1-1 0 0 0,1 1 0 0 0,0-1 0 0 0,4 1-33 0 0,12 9 63 0 0,1-2-1 0 0,1 0 1 0 0,0-2 0 0 0,0 0-1 0 0,1-2 1 0 0,0 0-1 0 0,1-2 1 0 0,0 0-63 0 0,24 2-780 0 0,0-1 0 0 0,0-3 0 0 0,0-2 0 0 0,1-2 0 0 0,-1-2 0 0 0,23-6 780 0 0,-21-2-1330 0 0</inkml:trace>
  <inkml:trace contextRef="#ctx0" brushRef="#br0" timeOffset="56308.932">6876 2441 1096 0 0,'-6'-5'95'0'0,"1"1"-1"0"0,-1-1 0 0 0,0 1 1 0 0,0 1-1 0 0,0-1 1 0 0,0 1-1 0 0,0 0 0 0 0,-1 1 1 0 0,0 0-1 0 0,1 0 1 0 0,-1 0-1 0 0,0 1 1 0 0,0 0-1 0 0,0 0 0 0 0,0 0 1 0 0,0 1-1 0 0,0 0 1 0 0,-1 1-95 0 0,-9-2 77 0 0,1 2 1 0 0,-1-1-1 0 0,0 2 1 0 0,1 0-1 0 0,0 2 1 0 0,-1-1-1 0 0,1 2 1 0 0,0 0-1 0 0,1 1 1 0 0,0 0-1 0 0,0 2 1 0 0,0-1-1 0 0,1 2 1 0 0,0 0 0 0 0,0 1-1 0 0,1 0 1 0 0,0 1-1 0 0,1 0 1 0 0,1 1-1 0 0,-1 0 1 0 0,-6 11-78 0 0,16-20 25 0 0,1 1 0 0 0,-1-1 1 0 0,0 0-1 0 0,1 0 1 0 0,0 1-1 0 0,0-1 0 0 0,0 0 1 0 0,0 1-1 0 0,0-1 0 0 0,1 1 1 0 0,0-1-1 0 0,-1 1 0 0 0,1 0 1 0 0,1-1-1 0 0,-1 1 0 0 0,0-1 1 0 0,1 1-1 0 0,0-1 1 0 0,0 1-1 0 0,0-1 0 0 0,0 0 1 0 0,0 1-1 0 0,1-1 0 0 0,-1 0 1 0 0,1 0-1 0 0,0 0 0 0 0,0 0 1 0 0,0 0-1 0 0,1 0 0 0 0,-1-1 1 0 0,1 1-1 0 0,-1-1 0 0 0,1 0 1 0 0,0 1-1 0 0,0-1 1 0 0,0 0-1 0 0,2 1-25 0 0,129 33 397 0 0,-125-34-422 0 0,1-1 0 0 0,0 0 1 0 0,-1-1-1 0 0,1 0 1 0 0,0 0-1 0 0,-1-1 1 0 0,1 0-1 0 0,-1-1 1 0 0,1 0-1 0 0,-1-1 1 0 0,1 0-1 0 0,-1 0 0 0 0,0-1 1 0 0,-1 0-1 0 0,1 0 1 0 0,0-1-1 0 0,-1 0 1 0 0,0-1-1 0 0,-1 0 1 0 0,1 0-1 0 0,-1 0 1 0 0,0-1-1 0 0,-1 0 1 0 0,1-1-1 0 0,-1 0 0 0 0,4-6 25 0 0,23-170-271 0 0,-28 171 517 0 0,6 33-264 0 0,7 35-59 0 0,34 179 219 0 0,-52-232-117 0 0,0-1-1 0 0,0 1 0 0 0,0 0 0 0 0,0 0 0 0 0,0-1 0 0 0,0 1 0 0 0,1 0 0 0 0,-1 0 0 0 0,0-1 0 0 0,1 1 0 0 0,0 0 1 0 0,-1-1-1 0 0,1 1 0 0 0,0-1 0 0 0,0 1 0 0 0,0-1 0 0 0,0 1 0 0 0,0-1 0 0 0,0 1 0 0 0,0-1 0 0 0,0 0 1 0 0,1 0-1 0 0,-1 1 0 0 0,0-1 0 0 0,1 0 0 0 0,-1 0 0 0 0,1-1 0 0 0,-1 1 0 0 0,1 0 0 0 0,0 0 0 0 0,-1-1 0 0 0,1 1 1 0 0,0-1-1 0 0,-1 1 0 0 0,1-1 0 0 0,0 0 0 0 0,0 0 0 0 0,-1 1 0 0 0,1-1 0 0 0,0-1 0 0 0,0 1 0 0 0,-1 0 0 0 0,1 0 1 0 0,0-1-1 0 0,0 1 0 0 0,-1-1 0 0 0,1 1 0 0 0,0-1 0 0 0,-1 0 0 0 0,1 1 0 0 0,-1-1 0 0 0,1 0 0 0 0,-1 0 1 0 0,1 0-1 0 0,-1 0 0 0 0,0-1 0 0 0,0 1 0 0 0,1 0 0 0 0,-1-1-24 0 0,81-77 414 0 0,-67 59-427 0 0,0-1 0 0 0,-2-1 1 0 0,-1 0-1 0 0,0 0 0 0 0,-2-1 0 0 0,0-1 0 0 0,-2 1 1 0 0,-1-2-1 0 0,0 1 0 0 0,-2-1 0 0 0,-1-2 13 0 0,-1-30-3611 0 0,-3 49 2393 0 0</inkml:trace>
  <inkml:trace contextRef="#ctx0" brushRef="#br0" timeOffset="53683.922">4579 2536 1256 0 0,'0'0'459'0'0,"0"0"-47"0"0,0 0-53 0 0,0 0-45 0 0,0 0-45 0 0,0 0-5 0 0,1-18 325 0 0,10-46 3700 0 0,-32 101-4091 0 0,9-3-141 0 0,1-1-1 0 0,2 2 1 0 0,1-1 0 0 0,1 1 0 0 0,3 0-1 0 0,0 0 1 0 0,3 1 0 0 0,2 31-57 0 0,32 55 783 0 0,-32-121-905 0 0,-1 0 0 0 0,1-1 0 0 0,-1 1 0 0 0,1 0 0 0 0,-1-1 0 0 0,0 1 0 0 0,1 0 1 0 0,-1-1-1 0 0,0 1 0 0 0,0 0 0 0 0,1 0 0 0 0,-1 0 0 0 0,0-1 0 0 0,0 1 0 0 0,0 0 1 0 0,0 0-1 0 0,0-1 0 0 0,0 1 0 0 0,0 0 0 0 0,0 0 0 0 0,-1 0 0 0 0,1-1 0 0 0,0 1 1 0 0,0 0-1 0 0,-1 0 0 0 0,1-1 0 0 0,0 1 0 0 0,-1 0 0 0 0,1-1 0 0 0,-1 1 0 0 0,1 0 1 0 0,-1-1-1 0 0,1 1 0 0 0,-1-1 0 0 0,1 1 0 0 0,-1-1 0 0 0,0 1 0 0 0,1-1 0 0 0,-1 1 1 0 0,0-1-1 0 0,1 1 0 0 0,-1-1 0 0 0,0 0 0 0 0,0 0 0 0 0,1 1 0 0 0,-1-1 1 0 0,0 0-1 0 0,0 0 0 0 0,1 0 0 0 0,-1 0 0 0 0,0 0 0 0 0,0 0 0 0 0,0 0 0 0 0,1 0 1 0 0,-1 0-1 0 0,0 0 0 0 0,0 0 0 0 0,0-1 122 0 0,-17-4-1297 0 0</inkml:trace>
  <inkml:trace contextRef="#ctx0" brushRef="#br0" timeOffset="53934.092">4180 3027 868 0 0,'61'4'4074'0'0,"137"-15"-2239"0"0,-105 3-1832 0 0,50-15-4357 0 0,-129 16 2884 0 0</inkml:trace>
  <inkml:trace contextRef="#ctx0" brushRef="#br0" timeOffset="54305.918">4411 2412 1484 0 0,'6'-7'3884'0'0,"69"-3"-2957"0"0,149 0 16 0 0,-127 9-4601 0 0,-95 1 2434 0 0</inkml:trace>
  <inkml:trace contextRef="#ctx0" brushRef="#br0" timeOffset="54649.909">5162 2354 1556 0 0,'-6'-1'129'0'0,"-1"1"0"0"0,1 0 1 0 0,0 0-1 0 0,0 0 0 0 0,0 1 0 0 0,-1-1 0 0 0,1 2 0 0 0,0-1 1 0 0,0 1-1 0 0,0 0 0 0 0,1 0 0 0 0,-1 0 0 0 0,0 1 0 0 0,1 0 0 0 0,-1 0 1 0 0,1 1-1 0 0,0-1 0 0 0,0 1 0 0 0,1 0 0 0 0,-1 0 0 0 0,1 1 1 0 0,0-1-1 0 0,0 1 0 0 0,0 0 0 0 0,0 0 0 0 0,1 1 0 0 0,0-1 0 0 0,0 2-129 0 0,-5 16 211 0 0,2 0 0 0 0,1 0 0 0 0,1 1-1 0 0,1 0 1 0 0,1 0 0 0 0,1 0 0 0 0,1 0-1 0 0,1 0 1 0 0,1 0 0 0 0,1 0 0 0 0,1 0-1 0 0,1-1 1 0 0,2 1 0 0 0,0-1 0 0 0,1-1-1 0 0,2 3-210 0 0,34 151 750 0 0,-42-168-818 0 0,0 1 0 0 0,-1-1 0 0 0,0 1 0 0 0,0 0 0 0 0,-1-1 1 0 0,0 1-1 0 0,-1-1 0 0 0,1 1 0 0 0,-2 0 0 0 0,1-1 0 0 0,-1 0 0 0 0,0 1 0 0 0,-1-1 0 0 0,0 0 0 0 0,0 0 0 0 0,-1 0 0 0 0,0-1 0 0 0,-1 1 0 0 0,1-1 0 0 0,-4 3 68 0 0,6-8-234 0 0,-1 1-1 0 0,0-2 1 0 0,0 1-1 0 0,0 0 1 0 0,0 0-1 0 0,0-1 1 0 0,-1 0-1 0 0,1 1 1 0 0,0-1-1 0 0,-1 0 0 0 0,1-1 1 0 0,0 1-1 0 0,-1-1 1 0 0,1 1-1 0 0,-1-1 1 0 0,1 0-1 0 0,-1-1 1 0 0,1 1-1 0 0,-1 0 1 0 0,1-1-1 0 0,-1 0 0 0 0,1 0 1 0 0,-1 0 234 0 0,-32-13-1465 0 0</inkml:trace>
  <inkml:trace contextRef="#ctx0" brushRef="#br0" timeOffset="54928.156">4737 2807 968 0 0,'0'-3'1168'0'0,"3"1"-152"0"0,-1 2-160 0 0,2-3-112 0 0,-1 1-140 0 0,6-1-47 0 0,13-4-49 0 0,2 1-24 0 0,7-1-92 0 0,6-1-32 0 0,6 3-92 0 0,-1-2-228 0 0,-1 2 0 0 0,-2 0-628 0 0,2 0-508 0 0,4 0-273 0 0,-8-3 77 0 0,-1-4-144 0 0</inkml:trace>
  <inkml:trace contextRef="#ctx0" brushRef="#br0" timeOffset="67570.599">19232 1912 904 0 0,'27'-7'3044'0'0,"-19"15"-2983"0"0,1-1 0 0 0,-1 1 0 0 0,-1 1 0 0 0,1-1 0 0 0,-1 1 0 0 0,-1 1 0 0 0,0-1 0 0 0,0 1 0 0 0,-1 0 0 0 0,0 0 0 0 0,0 1 1 0 0,-2 0-1 0 0,1-1 0 0 0,-1 1 0 0 0,-1 0 0 0 0,0 1 0 0 0,0-1 0 0 0,-1 0 0 0 0,-1 1 0 0 0,0 1-61 0 0,1 42 2019 0 0,-1-54-1747 0 0,0-1 18 0 0,0 0 28 0 0,13 2 497 0 0,78-152-1 0 0,-14 33-879 0 0,-39 144-387 0 0,6 76-131 0 0,-44-101 511 0 0,1 27 224 0 0,78-127-1027 0 0,24 2-192 0 0,-100 98 1045 0 0,1 0 1 0 0,-1 0-1 0 0,0 0 0 0 0,0 1 0 0 0,0-1 1 0 0,-1 1-1 0 0,1 0 0 0 0,0-1 0 0 0,-1 1 0 0 0,0 1 1 0 0,0-1-1 0 0,0 0 0 0 0,0 0 0 0 0,0 1 0 0 0,-1-1 1 0 0,1 1-1 0 0,-1 0 0 0 0,0-1 0 0 0,0 1 0 0 0,0 0 1 0 0,-1 0-1 0 0,1 1 22 0 0,1 4-17 0 0,1-1-14 0 0,54 109-374 0 0,17-71-3214 0 0,-58-41 2511 0 0</inkml:trace>
  <inkml:trace contextRef="#ctx0" brushRef="#br0" timeOffset="68194.959">20356 1942 888 0 0,'-66'-22'2980'0'0,"48"24"-2843"0"0,1 0 0 0 0,-1 1-1 0 0,1 1 1 0 0,0 1 0 0 0,0 0 0 0 0,0 1 0 0 0,1 1 0 0 0,0 1 0 0 0,-10 6-137 0 0,18-10 69 0 0,1-1-19 0 0,0 1-1 0 0,0-1 0 0 0,0 2 1 0 0,0-1-1 0 0,1 1 0 0 0,0 0 0 0 0,0 0 1 0 0,0 0-1 0 0,0 1 0 0 0,1 0 0 0 0,0 0 1 0 0,0 0-1 0 0,1 1 0 0 0,0 0 1 0 0,-2 2-50 0 0,6-8 82 0 0,0-1 86 0 0,3 3-42 0 0,4 1-113 0 0,-1-1 0 0 0,1 0 0 0 0,0 0 0 0 0,1 0 0 0 0,-1-1 0 0 0,0 0 0 0 0,0-1 0 0 0,1 0 0 0 0,-1 0 0 0 0,1 0 0 0 0,0-1 0 0 0,-1 0-1 0 0,1 0 1 0 0,-1-1 0 0 0,1 0 0 0 0,-1-1 0 0 0,0 1 0 0 0,1-2 0 0 0,-1 1 0 0 0,0-1 0 0 0,0 0 0 0 0,0 0 0 0 0,-1 0 0 0 0,1-1 0 0 0,-1 0 0 0 0,0-1 0 0 0,0 0 0 0 0,0 0-1 0 0,-1 0 1 0 0,1 0 0 0 0,-1-1 0 0 0,2-2-13 0 0,31-73 358 0 0,-22 141-540 0 0,24 63-568 0 0,-18-111-303 0 0,-9-10-1811 0 0,3-2 1544 0 0</inkml:trace>
  <inkml:trace contextRef="#ctx0" brushRef="#br0" timeOffset="68769.954">20589 1920 1240 0 0,'-13'58'2885'0'0,"17"-51"-2835"0"0,1 0-1 0 0,0-1 1 0 0,0 1-1 0 0,0-1 1 0 0,1-1-1 0 0,0 1 1 0 0,0-1-1 0 0,1 0 1 0 0,-1 0-1 0 0,1-1 1 0 0,0 0-1 0 0,0 0 1 0 0,1 0-1 0 0,-1-1 1 0 0,1-1-1 0 0,-1 1 1 0 0,1-1-1 0 0,0 0 1 0 0,0-1-1 0 0,0 0 1 0 0,0 0-1 0 0,1 0 1 0 0,4-2-50 0 0,5 2 45 0 0,0-1 0 0 0,0-1 0 0 0,-1-1 0 0 0,1-1 0 0 0,0 0-1 0 0,-1-1 1 0 0,0-1 0 0 0,0-1 0 0 0,0 0 0 0 0,10-6-45 0 0,-21 9 51 0 0,0 0-1 0 0,1-1 0 0 0,-1 0 1 0 0,-1 0-1 0 0,1 0 0 0 0,-1 0 1 0 0,1-1-1 0 0,-1 0 0 0 0,-1 0 1 0 0,1 0-1 0 0,-1-1 1 0 0,0 0-1 0 0,0 0 0 0 0,0 0 1 0 0,2-5-51 0 0,5-13 1301 0 0,-13 51-1031 0 0,-1 15-221 0 0,-6 569 1138 0 0,7-593-1113 0 0,-1 0 1 0 0,0 0-1 0 0,-1 0 1 0 0,-1-1-1 0 0,-1 0 1 0 0,0 0 0 0 0,-1 0-1 0 0,-1-1 1 0 0,-1 0-1 0 0,0 0 1 0 0,-1-1 0 0 0,0 0-1 0 0,-2-1 1 0 0,1 0-1 0 0,-2-1 1 0 0,-13 11-75 0 0,25-22 18 0 0,-1 0 1 0 0,0-1-1 0 0,0 1 0 0 0,0-1 1 0 0,0 0-1 0 0,-1 0 1 0 0,1 0-1 0 0,0 0 0 0 0,0 0 1 0 0,-1 0-1 0 0,1-1 0 0 0,-1 1 1 0 0,1-1-1 0 0,-1 1 1 0 0,1-1-1 0 0,0 0 0 0 0,-1 0 1 0 0,1 0-1 0 0,-1 0 0 0 0,1-1 1 0 0,-1 1-1 0 0,1-1 1 0 0,0 1-1 0 0,-1-1 0 0 0,1 0 1 0 0,0 0-1 0 0,-1 0 0 0 0,1 0 1 0 0,0 0-1 0 0,0-1 1 0 0,0 1-1 0 0,0 0 0 0 0,0-1 1 0 0,0 0-1 0 0,1 1 1 0 0,-1-1-1 0 0,0 0 0 0 0,1 0 1 0 0,-1 0-1 0 0,1 0 0 0 0,0 0 1 0 0,0-1-1 0 0,0 1 1 0 0,-1-1-19 0 0,-28-107-132 0 0,29 89 95 0 0,1 0 1 0 0,0 0-1 0 0,2 0 1 0 0,0 0-1 0 0,2 0 0 0 0,0 0 1 0 0,1 0-1 0 0,1 1 1 0 0,1 0-1 0 0,1 0 1 0 0,1 1-1 0 0,0 0 1 0 0,2 1-1 0 0,0-1 1 0 0,1 1 36 0 0,8-5-60 0 0,0 0 1 0 0,1 1 0 0 0,2 1 0 0 0,0 2 0 0 0,1 0 0 0 0,0 1-1 0 0,2 2 1 0 0,0 0 0 0 0,1 2 0 0 0,3-1 59 0 0,184-60-7002 0 0,-191 69 5742 0 0</inkml:trace>
  <inkml:trace contextRef="#ctx0" brushRef="#br0" timeOffset="69655.595">21581 1765 1756 0 0,'9'-7'4026'0'0,"12"-9"-2603"0"0,-16 17-1386 0 0,0 1-1 0 0,0 0 0 0 0,-1 0 0 0 0,1 0 1 0 0,0 0-1 0 0,-1 1 0 0 0,0 0 0 0 0,0 0 1 0 0,1 0-1 0 0,-2 0 0 0 0,1 0 0 0 0,0 1 1 0 0,-1 0-1 0 0,1 0 0 0 0,-1 0 0 0 0,0 0 1 0 0,-1 0-1 0 0,1 1 0 0 0,-1-1 0 0 0,0 1 1 0 0,0 0-1 0 0,0-1 0 0 0,0 1 0 0 0,-1 0 1 0 0,0 0-1 0 0,0 0 0 0 0,0 0 1 0 0,-1 0-1 0 0,0 2-36 0 0,12 180 386 0 0,-33-156 178 0 0,42-55-209 0 0,130-168-769 0 0,-148 188 393 0 0,-1 1-51 0 0,0-1-1 0 0,1 0 1 0 0,0 1 0 0 0,0-1-1 0 0,0 1 1 0 0,0 0 0 0 0,0 0 0 0 0,0 0-1 0 0,1 0 1 0 0,0 0 0 0 0,-1 1-1 0 0,1 0 1 0 0,0 0 0 0 0,0 0-1 0 0,0 0 1 0 0,1 1 0 0 0,-1-1 0 0 0,0 1-1 0 0,1 0 1 0 0,-1 0 0 0 0,2 0 72 0 0,59 53-334 0 0,-39-17 355 0 0,-20-26-75 0 0,0-1 0 0 0,0 0-1 0 0,0 0 1 0 0,1-1 0 0 0,0 1 0 0 0,1-2 0 0 0,-1 1 0 0 0,1-1 0 0 0,1 0-1 0 0,-1 0 1 0 0,1-1 0 0 0,0-1 0 0 0,7 4 54 0 0,77 5-3197 0 0,-75-13 2254 0 0</inkml:trace>
  <inkml:trace contextRef="#ctx0" brushRef="#br0" timeOffset="70014.659">22454 1875 1508 0 0,'-6'-2'171'0'0,"0"1"0"0"0,0-1 0 0 0,-1 1-1 0 0,1 0 1 0 0,0 0 0 0 0,0 1 0 0 0,-1 0 0 0 0,1 0-1 0 0,0 0 1 0 0,0 1 0 0 0,-1 0 0 0 0,1 0 0 0 0,0 1 0 0 0,0-1-1 0 0,0 1 1 0 0,0 1 0 0 0,0-1 0 0 0,1 1 0 0 0,-1 0-1 0 0,-2 2-170 0 0,-9 3 215 0 0,9-6-130 0 0,1 1 0 0 0,0 0 0 0 0,0 0 0 0 0,0 1 0 0 0,0 0 0 0 0,0 0 0 0 0,1 0 0 0 0,0 1-1 0 0,0 0 1 0 0,0 0 0 0 0,1 1 0 0 0,-1-1 0 0 0,1 1 0 0 0,1 0 0 0 0,-1 1 0 0 0,0 0-85 0 0,5-6 182 0 0,20 19 170 0 0,-11-15-311 0 0,0-2 0 0 0,0 1 0 0 0,1-1-1 0 0,-1-1 1 0 0,1 0 0 0 0,-1 0 0 0 0,1-1 0 0 0,0 0 0 0 0,0 0-1 0 0,-1-1 1 0 0,1-1 0 0 0,0 1 0 0 0,2-2-41 0 0,21 1 2 0 0,53-21 91 0 0,-84 21-100 0 0,-1-1-1 0 0,1 1 1 0 0,-1 0-1 0 0,1-1 1 0 0,-1 1 0 0 0,0-1-1 0 0,0 1 1 0 0,1-1-1 0 0,-1 0 1 0 0,0 1 0 0 0,0-1-1 0 0,-1 0 1 0 0,1 0 0 0 0,0 0-1 0 0,-1 0 1 0 0,1 0-1 0 0,-1 0 1 0 0,1 0 0 0 0,-1 0-1 0 0,0 0 1 0 0,0 0-1 0 0,0 0 1 0 0,0 0 0 0 0,0 0-1 0 0,-1 0 1 0 0,1 0-1 0 0,-1 0 1 0 0,1 0 0 0 0,-1 0-1 0 0,1 1 1 0 0,-1-1-1 0 0,0 0 1 0 0,0 0 0 0 0,0 0-1 0 0,0 1 1 0 0,0-1-1 0 0,-1 1 1 0 0,1-1 0 0 0,0 1-1 0 0,-1-1 1 0 0,-1 0 7 0 0,-65-59-81 0 0,-96-16 35 0 0,207 49-2122 0 0,5 7 379 0 0,-20 12 558 0 0</inkml:trace>
  <inkml:trace contextRef="#ctx0" brushRef="#br0" timeOffset="70282.081">22685 1607 1452 0 0,'-13'-64'6438'0'0,"13"63"-5969"0"0,0 1-75 0 0,0 0-64 0 0,-14-10 1048 0 0,51 154-643 0 0,-15-91-576 0 0,-7-14-190 0 0,7 20-431 0 0,-16-20-2892 0 0,-39-18-621 0 0,12-23 2682 0 0</inkml:trace>
  <inkml:trace contextRef="#ctx0" brushRef="#br0" timeOffset="70544.724">22484 1720 2796 0 0,'9'-1'972'0'0,"10"-6"-148"0"0,5 2-104 0 0,-3 0-87 0 0,4 2-53 0 0,-4-2-124 0 0,2 0-120 0 0,4 1-80 0 0,0 1-188 0 0,-13 3-16 0 0,7 0-524 0 0,4 0-492 0 0,0 0-433 0 0,0 0 73 0 0,0 0-108 0 0</inkml:trace>
  <inkml:trace contextRef="#ctx0" brushRef="#br0" timeOffset="71411.494">23092 1424 1048 0 0,'10'264'4280'0'0,"42"-13"-2390"0"0,-52-252-1821 0 0,0 1-1 0 0,1 0 1 0 0,-1 0-1 0 0,0 0 1 0 0,0 0 0 0 0,1-1-1 0 0,-1 1 1 0 0,0 0-1 0 0,1 0 1 0 0,-1 0 0 0 0,0 0-1 0 0,0 0 1 0 0,1 0-1 0 0,-1 0 1 0 0,0 0 0 0 0,1 0-1 0 0,-1 0 1 0 0,0 0 0 0 0,1 0-1 0 0,-1 0 1 0 0,0 0-1 0 0,0 0 1 0 0,1 0 0 0 0,-1 0-1 0 0,0 0 1 0 0,1 1-1 0 0,-1-1 1 0 0,0 0 0 0 0,0 0-1 0 0,1 0-68 0 0,7-22 104 0 0,1 11-94 0 0,1 0 0 0 0,0 1 0 0 0,1 0 0 0 0,0 1 0 0 0,1 0-1 0 0,0 1 1 0 0,0 0 0 0 0,0 1 0 0 0,1 0 0 0 0,0 1 0 0 0,1 1 0 0 0,0 0 0 0 0,-1 0 0 0 0,1 2-1 0 0,1 0 1 0 0,-1 0 0 0 0,0 1 0 0 0,1 1 0 0 0,-1 1 0 0 0,1 0 0 0 0,-1 0 0 0 0,8 2-10 0 0,-18-2-3 0 0,1 0 1 0 0,0 0-1 0 0,-1 0 1 0 0,1 0-1 0 0,-1 0 1 0 0,1 1-1 0 0,-1 0 1 0 0,1 0-1 0 0,-1 0 1 0 0,1 1-1 0 0,-1-1 1 0 0,0 1-1 0 0,0 0 0 0 0,1 1 1 0 0,-1-1-1 0 0,-1 1 1 0 0,1-1-1 0 0,0 1 1 0 0,-1 0-1 0 0,1 0 1 0 0,-1 1-1 0 0,0-1 1 0 0,0 1-1 0 0,-1-1 1 0 0,1 1-1 0 0,-1 0 1 0 0,1 0-1 0 0,-1 0 1 0 0,0 1-1 0 0,-1-1 1 0 0,1 0-1 0 0,-1 1 1 0 0,0-1-1 0 0,0 1 1 0 0,0-1-1 0 0,-1 1 1 0 0,1 0-1 0 0,-1-1 1 0 0,0 1-1 0 0,-1-1 1 0 0,1 1-1 0 0,-1 0 1 0 0,0-1-1 0 0,0 1 1 0 0,0-1-1 0 0,-1 0 1 0 0,1 1-1 0 0,-1-1 1 0 0,-2 3 2 0 0,-8 4 30 0 0,-1 0 0 0 0,0-2 1 0 0,-1 0-1 0 0,0 0 0 0 0,0-1 1 0 0,-1-1-1 0 0,0 0 0 0 0,0-1 1 0 0,0-1-1 0 0,-1 0 0 0 0,0-1 1 0 0,0-1-1 0 0,0-1 0 0 0,0 0 1 0 0,-15 0-31 0 0,-130 2 370 0 0,162-5-376 0 0,0 0 0 0 0,0 0-1 0 0,0 1 1 0 0,0-1 0 0 0,0 0-1 0 0,0 0 1 0 0,0 0 0 0 0,-1 0-1 0 0,1 0 1 0 0,0 0 0 0 0,0 0-1 0 0,-1 0 1 0 0,1 0 0 0 0,-1 0-1 0 0,1 0 1 0 0,-1 0 0 0 0,0-1-1 0 0,1 1 1 0 0,-1 0-1 0 0,0 0 1 0 0,0 0 0 0 0,1-1-1 0 0,-1 1 1 0 0,0 0 0 0 0,-1 0-1 0 0,1-1 1 0 0,0 1 0 0 0,0 0-1 0 0,0 0 1 0 0,-1-1 0 0 0,1 1-1 0 0,0 0 1 0 0,-1 0 0 0 0,1 0-1 0 0,-1 0 1 0 0,0 0 0 0 0,1 0-1 0 0,-1 0 1 0 0,0 0 0 0 0,0 0-1 0 0,0 0 1 0 0,1 0 0 0 0,-1 0-1 0 0,0 0 1 0 0,0 0 0 0 0,0 1-1 0 0,0-1 1 0 0,0 1 0 0 0,-1-1-1 0 0,1 0 1 0 0,0 1 0 0 0,0 0-1 0 0,0-1 1 0 0,0 1 0 0 0,-1 0-1 0 0,1-1 1 0 0,0 1 0 0 0,0 0-1 0 0,-1 0 1 0 0,1 0 0 0 0,0 0 6 0 0,50-24-74 0 0,1 2 1 0 0,1 2-1 0 0,1 3 1 0 0,0 2 0 0 0,1 2-1 0 0,36-4 74 0 0,89-23-99 0 0,-155 34 83 0 0,-16 5 41 0 0,-1 1-1 0 0,1-2 1 0 0,-1 1-1 0 0,1-1 1 0 0,-1 0-1 0 0,0-1 1 0 0,0 1-1 0 0,0-1 1 0 0,0 0-1 0 0,0-1 1 0 0,0 1-1 0 0,-1-1 1 0 0,0 0-1 0 0,0-1 1 0 0,3-2-25 0 0,-7 5 52 0 0,-1 2 9 0 0,-5-10 60 0 0,-3 6-97 0 0,0-1 1 0 0,0 1 0 0 0,-1 0 0 0 0,1 0 0 0 0,-1 1 0 0 0,0 0-1 0 0,0 1 1 0 0,0 0 0 0 0,0 1 0 0 0,0-1 0 0 0,0 2-1 0 0,0-1 1 0 0,-7 1-25 0 0,13 0 2 0 0,0 0-1 0 0,-1 0 0 0 0,1 0 0 0 0,0 0 0 0 0,0 1 1 0 0,0-1-1 0 0,0 1 0 0 0,0 0 0 0 0,-1 0 1 0 0,1 0-1 0 0,0 0 0 0 0,1 1 0 0 0,-1-1 1 0 0,0 1-1 0 0,0-1 0 0 0,1 1 0 0 0,-1 0 1 0 0,1 0-1 0 0,-1 1 0 0 0,1-1 0 0 0,0 0 0 0 0,0 1 1 0 0,0-1-1 0 0,0 1 0 0 0,0-1 0 0 0,1 1 1 0 0,-1 0-1 0 0,1 0 0 0 0,0 0 0 0 0,0 0 1 0 0,0 0-1 0 0,0 0 0 0 0,0 0 0 0 0,1 0 1 0 0,-1 1-1 0 0,1-1 0 0 0,0 0 0 0 0,0 0 0 0 0,0 0 1 0 0,0 1-1 0 0,1 0-1 0 0,7 9-86 0 0,1 0 0 0 0,0-1 0 0 0,1 0 0 0 0,0 0 0 0 0,1-1-1 0 0,0-1 1 0 0,0 0 0 0 0,2 0 0 0 0,-1-1 0 0 0,1-1 0 0 0,0 0 0 0 0,1-1 0 0 0,0 0 0 0 0,0-1 0 0 0,0-1 0 0 0,1 0 0 0 0,13 2 86 0 0,164 26-6114 0 0,-175-33 4842 0 0</inkml:trace>
  <inkml:trace contextRef="#ctx0" brushRef="#br0" timeOffset="66236.309">18308 1837 1484 0 0,'4'37'3931'0'0,"8"-24"-3800"0"0,0 1 0 0 0,1-1 0 0 0,0-1 0 0 0,1 0 0 0 0,0-1 0 0 0,1-1 0 0 0,0 0 0 0 0,0-1 0 0 0,1-1 0 0 0,2 1-131 0 0,105 35-2085 0 0,-74-37 213 0 0,-34-7 608 0 0</inkml:trace>
  <inkml:trace contextRef="#ctx0" brushRef="#br0" timeOffset="66483.869">18839 1875 1256 0 0,'-3'-1'3697'0'0,"-28"26"-2746"0"0,-14 26-428 0 0,2 1 1 0 0,3 3-1 0 0,2 1 0 0 0,2 2 1 0 0,-11 28-524 0 0,-72 112 300 0 0,93-155-604 0 0,-52 58-4405 0 0,67-97 3317 0 0,9-3-28 0 0</inkml:trace>
  <inkml:trace contextRef="#ctx0" brushRef="#br0" timeOffset="64978.476">16697 2062 1048 0 0,'0'-1'92'0'0,"1"-1"-1"0"0,-1 0 1 0 0,0 1 0 0 0,1-1-1 0 0,-1 1 1 0 0,0-1-1 0 0,0 0 1 0 0,0 1 0 0 0,0-1-1 0 0,0 0 1 0 0,-1 1 0 0 0,1-1-1 0 0,-1 1 1 0 0,1-1-1 0 0,-1 0 1 0 0,1 1 0 0 0,-1-1-1 0 0,0 1 1 0 0,1-1-1 0 0,-1 1 1 0 0,0 0 0 0 0,0-1-1 0 0,0 1 1 0 0,0 0 0 0 0,-1 0-1 0 0,1 0 1 0 0,0 0-1 0 0,0 0 1 0 0,-1 0 0 0 0,1 0-1 0 0,-1 0 1 0 0,1 0 0 0 0,0 0-1 0 0,-1 1 1 0 0,0-1-1 0 0,1 1 1 0 0,-1-1 0 0 0,1 1-1 0 0,-1 0 1 0 0,0-1-1 0 0,1 1 1 0 0,-1 0-92 0 0,-75-16 221 0 0,64 14-170 0 0,0 2 0 0 0,0-1 0 0 0,-1 2 0 0 0,1 0 0 0 0,0 0 0 0 0,-1 1 0 0 0,1 1 0 0 0,0 0 0 0 0,1 1 0 0 0,-1 1 1 0 0,1 0-1 0 0,-1 0 0 0 0,1 1 0 0 0,1 0 0 0 0,-1 2 0 0 0,1-1 0 0 0,1 1 0 0 0,-1 0 0 0 0,1 1 0 0 0,1 1 0 0 0,0-1 0 0 0,-5 8-51 0 0,7-11 44 0 0,2 0 0 0 0,-1 1 0 0 0,1 0 0 0 0,0 0 0 0 0,0 0 0 0 0,0 1 1 0 0,1-1-1 0 0,1 1 0 0 0,-1 0 0 0 0,1 0 0 0 0,1 1 0 0 0,-1-1 0 0 0,1 1 0 0 0,1-1 0 0 0,0 1 0 0 0,0-1 0 0 0,0 1 1 0 0,1 0-1 0 0,1 0 0 0 0,-1-1 0 0 0,2 1 0 0 0,-1-1 0 0 0,1 1 0 0 0,0-1 0 0 0,1 1 0 0 0,0-1 0 0 0,0 0 0 0 0,1 0 1 0 0,-1 0-1 0 0,2-1 0 0 0,-1 0 0 0 0,1 1 0 0 0,1-1 0 0 0,-1-1 0 0 0,1 1 0 0 0,0-1 0 0 0,1 0 0 0 0,-1-1 0 0 0,1 1 1 0 0,0-1-1 0 0,0-1 0 0 0,1 1 0 0 0,0-1 0 0 0,0 0 0 0 0,0-1 0 0 0,4 1-44 0 0,-7-1-4 0 0,1-1 1 0 0,0 1-1 0 0,1-1 0 0 0,-1-1 1 0 0,0 1-1 0 0,0-1 0 0 0,1 0 1 0 0,-1-1-1 0 0,1 0 0 0 0,-1 0 0 0 0,0 0 1 0 0,1 0-1 0 0,-1-1 0 0 0,1 0 1 0 0,-1-1-1 0 0,0 0 0 0 0,0 1 1 0 0,0-2-1 0 0,0 1 0 0 0,0-1 1 0 0,0 0-1 0 0,-1 0 0 0 0,1-1 0 0 0,-1 1 1 0 0,0-1-1 0 0,0 0 0 0 0,0-1 1 0 0,-1 1-1 0 0,1-1 0 0 0,-1 0 1 0 0,0 0-1 0 0,-1 0 0 0 0,1-1 0 0 0,-1 1 1 0 0,0-1-1 0 0,0 0 0 0 0,0-2 4 0 0,15-207-197 0 0,-26 232-3 0 0,10-7 139 0 0,0 1 1 0 0,0-1-1 0 0,1 0 1 0 0,0 0-1 0 0,1 0 0 0 0,0 0 1 0 0,0-1-1 0 0,1 1 0 0 0,1-1 1 0 0,-1 0-1 0 0,1-1 1 0 0,1 0-1 0 0,0 1 0 0 0,0-2 1 0 0,0 1-1 0 0,1-1 0 0 0,0-1 1 0 0,1 1-1 0 0,-1-1 1 0 0,1-1-1 0 0,0 1 0 0 0,1-1 1 0 0,-1-1-1 0 0,1 0 0 0 0,0-1 1 0 0,0 1-1 0 0,0-2 1 0 0,11 2 60 0 0,25-22-2527 0 0,-24 3 1213 0 0</inkml:trace>
  <inkml:trace contextRef="#ctx0" brushRef="#br0" timeOffset="65521.563">16908 1979 1004 0 0,'24'36'2019'0'0,"-3"180"849"0"0,-50-121-1076 0 0,134-227 563 0 0,-10 44-3373 0 0,-90 90 973 0 0,-1 0 0 0 0,0 0 0 0 0,1 0 1 0 0,-1 1-1 0 0,0 0 0 0 0,0-1 0 0 0,0 1 0 0 0,0 1 0 0 0,-1-1 0 0 0,1 1 0 0 0,-1-1 0 0 0,0 1 0 0 0,0 0 0 0 0,0 0 0 0 0,-1 0 1 0 0,1 1-1 0 0,-1-1 0 0 0,0 1 0 0 0,0-1 0 0 0,-1 1 0 0 0,1-1 0 0 0,-1 1 0 0 0,0 0 0 0 0,0 0 0 0 0,-1 1 45 0 0,4 3-37 0 0,1 2-70 0 0,0 0 1 0 0,1-1-1 0 0,0 0 0 0 0,1 0 0 0 0,0-1 1 0 0,1 0-1 0 0,0 0 0 0 0,0 0 1 0 0,1-1-1 0 0,0-1 0 0 0,0 1 0 0 0,0-1 1 0 0,1-1-1 0 0,1 0 0 0 0,-1 0 1 0 0,1-1-1 0 0,0-1 0 0 0,0 0 0 0 0,0 0 1 0 0,0-1-1 0 0,1 0 0 0 0,0-1 1 0 0,-1 0-1 0 0,1-1 0 0 0,0 0 1 0 0,0-1-1 0 0,0-1 0 0 0,0 0 0 0 0,-1 0 1 0 0,1-1-1 0 0,0-1 0 0 0,-1 0 1 0 0,0 0-1 0 0,1-1 0 0 0,-1 0 0 0 0,5-4 107 0 0,9-3-898 0 0</inkml:trace>
  <inkml:trace contextRef="#ctx0" brushRef="#br0" timeOffset="65940.873">17662 2119 1356 0 0,'-10'-5'149'0'0,"0"2"0"0"0,0-1-1 0 0,-1 1 1 0 0,1 0 0 0 0,-1 1-1 0 0,0 1 1 0 0,0-1 0 0 0,0 2-1 0 0,0-1 1 0 0,0 2 0 0 0,0-1 0 0 0,1 2-1 0 0,-1-1 1 0 0,0 1 0 0 0,0 1-1 0 0,1 0 1 0 0,0 1 0 0 0,-1 0-1 0 0,1 0 1 0 0,1 1 0 0 0,-1 0 0 0 0,1 1-1 0 0,-1 0 1 0 0,2 0 0 0 0,-1 1-1 0 0,1 1 1 0 0,0-1 0 0 0,0 1-1 0 0,1 0 1 0 0,0 1 0 0 0,1 0 0 0 0,0 0-1 0 0,0 0 1 0 0,1 1 0 0 0,-4 9-149 0 0,10-15 34 0 0,0 0-1 0 0,0 1 1 0 0,1-1 0 0 0,0 0 0 0 0,-1 0 0 0 0,1 0 0 0 0,1 0 0 0 0,-1 0 0 0 0,1 0 0 0 0,-1-1-1 0 0,1 1 1 0 0,0-1 0 0 0,0 0 0 0 0,0 0 0 0 0,1 0 0 0 0,-1 0 0 0 0,1 0 0 0 0,0-1 0 0 0,0 0 0 0 0,0 1-1 0 0,0-2 1 0 0,0 1 0 0 0,0 0 0 0 0,0-1 0 0 0,0 0 0 0 0,1 0 0 0 0,-1 0 0 0 0,1 0 0 0 0,-1-1 0 0 0,1 1-1 0 0,-1-1 1 0 0,4-1-34 0 0,4 3-38 0 0,1 0 0 0 0,-1-1 0 0 0,1-1 0 0 0,0 0 0 0 0,-1-1 0 0 0,1 0 1 0 0,-1-1-1 0 0,1-1 0 0 0,-1 0 0 0 0,0 0 0 0 0,0-1 0 0 0,0-1 0 0 0,-1 0 0 0 0,1 0 0 0 0,-1-2 0 0 0,0 1 0 0 0,-1-1 0 0 0,0 0 0 0 0,0-1 0 0 0,0-1 0 0 0,-1 1 0 0 0,0-1 0 0 0,-1-1 0 0 0,0 0 0 0 0,0 0 0 0 0,-1 0 0 0 0,5-12 38 0 0,-5 3-4 0 0,0 0 0 0 0,-1-1 1 0 0,-1 0-1 0 0,-1 0 0 0 0,-1-1 1 0 0,-1 1-1 0 0,-1-1 0 0 0,0 0 0 0 0,-3-18 4 0 0,2 22 262 0 0,-1 5-100 0 0,-1-1 0 0 0,0 1 0 0 0,-1 1 0 0 0,-1-1 0 0 0,1 0 0 0 0,-2 1 0 0 0,0-1 0 0 0,0 1 0 0 0,-1 1 0 0 0,0-1 0 0 0,-3-2-162 0 0,-33-75 3086 0 0,129 221-2370 0 0,21 146-3696 0 0,-56-85-3930 0 0,-46-167 5680 0 0</inkml:trace>
  <inkml:trace contextRef="#ctx0" brushRef="#br0" timeOffset="63753.548">15902 1987 1484 0 0,'-28'-30'4595'0'0,"-42"54"-3219"0"0,48 1-1230 0 0,1 2-1 0 0,2-1 1 0 0,0 2-1 0 0,2 1 1 0 0,1 0 0 0 0,1 1-1 0 0,1 1 1 0 0,2 0-1 0 0,2 0 1 0 0,-1 6-146 0 0,-5 7 133 0 0,-82 193-1904 0 0,49-200-3026 0 0,47-36 3449 0 0</inkml:trace>
  <inkml:trace contextRef="#ctx0" brushRef="#br0" timeOffset="64080.911">15299 2011 1044 0 0,'-17'-17'5205'0'0,"32"19"-2250"0"0,42 30-2841 0 0,-1 3 1 0 0,-1 2 0 0 0,-3 2 0 0 0,-1 3 0 0 0,-2 2 0 0 0,-2 2 0 0 0,16 22-115 0 0,17 58-6602 0 0,-74-110 5328 0 0</inkml:trace>
  <inkml:trace contextRef="#ctx0" brushRef="#br0" timeOffset="60643.933">12329 1979 1280 0 0,'14'-15'1662'0'0,"-7"-6"-716"0"0,21-28 1297 0 0,-12 156-1190 0 0,92 315-1446 0 0,-135-381-2808 0 0,12-36 1923 0 0</inkml:trace>
  <inkml:trace contextRef="#ctx0" brushRef="#br0" timeOffset="60955.537">11985 2149 1768 0 0,'22'0'2414'0'0,"273"0"-72"0"0,3 0-4176 0 0,-168-13-212 0 0,-85 6 1026 0 0</inkml:trace>
  <inkml:trace contextRef="#ctx0" brushRef="#br0" timeOffset="61809.605">12864 1897 1228 0 0,'2'-26'4384'0'0,"5"42"-3401"0"0,3 43-1069 0 0,72 320 849 0 0,-70-339-77 0 0,-10-50-695 0 0,1-1 0 0 0,1 1 0 0 0,-1-1 0 0 0,2 1 0 0 0,-1 0 1 0 0,1 1-1 0 0,1-1 0 0 0,0 1 0 0 0,0 0 0 0 0,1 0 0 0 0,0 1 0 0 0,0 0 0 0 0,1 0 0 0 0,0 1 0 0 0,1 0 0 0 0,-1 0 1 0 0,1 1-1 0 0,1 0 0 0 0,8-4 9 0 0,-14 11-11 0 0,0 0 1 0 0,-1 0 0 0 0,1 1 0 0 0,-1-1-1 0 0,0 1 1 0 0,1 0 0 0 0,-1 0-1 0 0,0 0 1 0 0,0 1 0 0 0,0-1-1 0 0,0 1 1 0 0,-1-1 0 0 0,1 1 0 0 0,-1 0-1 0 0,0 0 1 0 0,1 0 0 0 0,-1 1-1 0 0,-1-1 1 0 0,1 0 0 0 0,0 1-1 0 0,-1-1 1 0 0,0 1 0 0 0,1 3 10 0 0,3 2-13 0 0,-1 0 9 0 0,0-1 1 0 0,0 0-1 0 0,0 0 0 0 0,1 0 1 0 0,0 0-1 0 0,1-1 1 0 0,0 0-1 0 0,0 0 1 0 0,0-1-1 0 0,1 1 1 0 0,0-1-1 0 0,0-1 0 0 0,1 1 1 0 0,-1-1-1 0 0,1-1 1 0 0,0 1-1 0 0,0-1 1 0 0,1-1-1 0 0,0 1 1 0 0,-1-2-1 0 0,10 3 4 0 0,7-3-32 0 0,0 0 0 0 0,0-2-1 0 0,1-1 1 0 0,-1-1 0 0 0,0-1 0 0 0,0-1 0 0 0,0-1-1 0 0,-1-2 1 0 0,0 0 0 0 0,0-1 0 0 0,-1-2 0 0 0,0 0 0 0 0,0-2-1 0 0,19-13 33 0 0,-37 23-24 0 0,0 0 0 0 0,0-1-1 0 0,-1 1 1 0 0,0-1-1 0 0,1 0 1 0 0,-1-1 0 0 0,0 1-1 0 0,0 0 1 0 0,-1-1 0 0 0,1 0-1 0 0,-1 0 1 0 0,0 0 0 0 0,0-1-1 0 0,0 1 1 0 0,0-1-1 0 0,-1 1 1 0 0,0-1 0 0 0,0 0-1 0 0,0 0 1 0 0,0 0 0 0 0,-1 0-1 0 0,0 0 1 0 0,0 0-1 0 0,0-1 1 0 0,-1 1 0 0 0,0 0-1 0 0,0 0 1 0 0,0-1 0 0 0,-1 1-1 0 0,1 0 1 0 0,-1 0 0 0 0,0 0-1 0 0,-1 0 1 0 0,1 0-1 0 0,-1 0 1 0 0,0 0 0 0 0,-1 0-1 0 0,1 1 1 0 0,-1-1 0 0 0,1 1-1 0 0,-2-1 1 0 0,1 1-1 0 0,0 0 1 0 0,-1 0 0 0 0,1 1-1 0 0,-1-1 1 0 0,0 1 0 0 0,-1 0-1 0 0,1 0 1 0 0,0 0 0 0 0,-3-1 24 0 0,-11-4 95 0 0,-1 0 0 0 0,-1 1 1 0 0,1 1-1 0 0,-1 1 1 0 0,0 1-1 0 0,0 0 0 0 0,-1 2 1 0 0,1 0-1 0 0,-1 1 1 0 0,-18 3-96 0 0,31-3 32 0 0,1 1 1 0 0,-1 1-1 0 0,0-1 1 0 0,1 2-1 0 0,-1-1 1 0 0,1 1-1 0 0,-1 0 1 0 0,1 0-1 0 0,0 1 1 0 0,-1 0-1 0 0,1 0 1 0 0,1 1-1 0 0,-1 0 1 0 0,1 0-1 0 0,-1 1 1 0 0,1-1-1 0 0,0 1 1 0 0,1 1-1 0 0,-1-1 1 0 0,1 1-1 0 0,0 0 1 0 0,0 0-1 0 0,1 0 1 0 0,0 1-1 0 0,0 0 1 0 0,1 0-1 0 0,0 0 1 0 0,0 0-1 0 0,0 0 1 0 0,1 0-1 0 0,0 1 1 0 0,0 0-33 0 0,6 4 28 0 0,1 0-1 0 0,0-1 1 0 0,1 0 0 0 0,0 0 0 0 0,1 0 0 0 0,0-1 0 0 0,1 0 0 0 0,0 0 0 0 0,0 0-1 0 0,1-1 1 0 0,0-1 0 0 0,1 0 0 0 0,-1 0 0 0 0,2-1 0 0 0,-1 0 0 0 0,1 0 0 0 0,0-1-1 0 0,1-1 1 0 0,-1 0 0 0 0,1 0 0 0 0,7 1-28 0 0,152 31-1382 0 0,-52-32-3123 0 0,-91-5 2998 0 0</inkml:trace>
  <inkml:trace contextRef="#ctx0" brushRef="#br0" timeOffset="62230.826">13955 2199 964 0 0,'2'28'2149'0'0,"3"-31"1603"0"0,3-18-3695 0 0,1 1-1 0 0,1 0 1 0 0,1 1-1 0 0,1 0 1 0 0,0 1-1 0 0,1 0 1 0 0,1 1-1 0 0,1 1 1 0 0,1 0-1 0 0,0 1 1 0 0,1 0-1 0 0,0 2 1 0 0,1 0 0 0 0,1 1-1 0 0,0 0 1 0 0,0 2-1 0 0,10-3-56 0 0,-26 14-10 0 0,0 0 0 0 0,0 0 1 0 0,0 0-1 0 0,0 1 0 0 0,0-1 0 0 0,0 1 0 0 0,0 0 1 0 0,0 0-1 0 0,-1 0 0 0 0,1 0 0 0 0,-1 1 0 0 0,1-1 1 0 0,-1 1-1 0 0,0-1 0 0 0,0 1 0 0 0,0 0 0 0 0,0 0 1 0 0,-1 0-1 0 0,1 0 0 0 0,-1 0 0 0 0,0 0 0 0 0,1 0 0 0 0,-1 0 1 0 0,-1 0-1 0 0,1 1 0 0 0,-1-1 0 0 0,1 0 0 0 0,-1 1 1 0 0,0-1-1 0 0,0 1 0 0 0,0 2 10 0 0,15 147-378 0 0,-5-39-3391 0 0,-8-100 2530 0 0</inkml:trace>
  <inkml:trace contextRef="#ctx0" brushRef="#br0" timeOffset="63145.579">13852 2021 1760 0 0,'0'0'506'0'0,"0"0"-30"0"0,0 0-36 0 0,0 0-22 0 0,0 0-36 0 0,0 0-21 0 0,0 0-90 0 0,0 0-98 0 0,20-9 344 0 0,41 96 25 0 0,-42-16-3304 0 0,-16-64 1574 0 0</inkml:trace>
  <inkml:trace contextRef="#ctx0" brushRef="#br0" timeOffset="77278.159">29208 1655 1496 0 0,'4'5'1276'0'0,"-3"-1"-244"0"0,-1 1-124 0 0,4-2-103 0 0,-2-1-129 0 0,0 1-92 0 0,-1-1-4 0 0,1-1-48 0 0,-2-1-160 0 0,2 2-304 0 0,-2 0-144 0 0,0 1 4 0 0,0-1-852 0 0,0-1-408 0 0,0 4 19 0 0,-2-3 73 0 0,-1-2 32 0 0</inkml:trace>
  <inkml:trace contextRef="#ctx0" brushRef="#br0" timeOffset="87821.589">24788 1729 880 0 0,'0'0'387'0'0,"0"0"-21"0"0,23 3 757 0 0,30 7 1077 0 0,-53-10-2159 0 0,-1 1 1 0 0,1-1-1 0 0,0 1 0 0 0,0-1 1 0 0,0 1-1 0 0,-1-1 0 0 0,1 1 1 0 0,0-1-1 0 0,0 1 1 0 0,0-1-1 0 0,0 1 0 0 0,0-1 1 0 0,0 1-1 0 0,0-1 0 0 0,0 1 1 0 0,0-1-1 0 0,0 1 1 0 0,0-1-1 0 0,0 1 0 0 0,0-1 1 0 0,0 1-1 0 0,0-1 0 0 0,1 1 1 0 0,-1-1-1 0 0,0 1 1 0 0,0-1-1 0 0,1 0 0 0 0,-1 1 1 0 0,0-1-1 0 0,1 1 0 0 0,-1-1 1 0 0,0 0-1 0 0,1 1 1 0 0,-1-1-1 0 0,0 0 0 0 0,1 1 1 0 0,-1-1-1 0 0,1 0 0 0 0,-1 1 1 0 0,1-1-1 0 0,-1 0 1 0 0,1 0-1 0 0,-1 0 0 0 0,1 0 1 0 0,-1 1-1 0 0,1-1 0 0 0,-1 0 1 0 0,1 0-1 0 0,-1 0 1 0 0,1 0-1 0 0,-1 0 0 0 0,1 0 1 0 0,-1 0-1 0 0,1 0 0 0 0,-1-1 1 0 0,1 1-1 0 0,-1 0 1 0 0,1 0-1 0 0,-1 0 0 0 0,1 0 1 0 0,-1-1-1 0 0,1 1 0 0 0,-1 0 1 0 0,0 0-1 0 0,1-1 1 0 0,-1 1-1 0 0,1 0 0 0 0,-1-1 1 0 0,0 1-1 0 0,1-1-41 0 0,-4 73 416 0 0,-3-40-355 0 0,2-21 18 0 0,1 2-1 0 0,0-1 0 0 0,1 0 1 0 0,0 0-1 0 0,1 1 1 0 0,1-1-1 0 0,0 1 0 0 0,0-1 1 0 0,1 1-1 0 0,1-1 1 0 0,0 0-1 0 0,1 1 0 0 0,0-1 1 0 0,3 6-79 0 0,-2-11 40 0 0,1 0 1 0 0,-1 0-1 0 0,1-1 1 0 0,1 0-1 0 0,-1 0 0 0 0,1 0 1 0 0,0 0-1 0 0,0-1 1 0 0,1 0-1 0 0,0-1 0 0 0,0 1 1 0 0,0-1-1 0 0,0 0 1 0 0,1-1-1 0 0,-1 0 1 0 0,1 0-1 0 0,0-1 0 0 0,0 0 1 0 0,0 0-1 0 0,0-1 1 0 0,0 0-1 0 0,0 0 1 0 0,4-1-41 0 0,111-31-2469 0 0,-80-32-1897 0 0,-42 45 3016 0 0</inkml:trace>
  <inkml:trace contextRef="#ctx0" brushRef="#br0" timeOffset="88350.388">24966 1575 2364 0 0,'2'0'9001'0'0,"-5"-6"-6017"0"0,-2 1-3581 0 0,1 22-10618 0 0,9-9 10014 0 0</inkml:trace>
  <inkml:trace contextRef="#ctx0" brushRef="#br0" timeOffset="90700.888">25090 1864 1324 0 0,'8'-11'4165'0'0,"11"35"-3433"0"0,12 43-1041 0 0,-12 70 3474 0 0,-19-136-2947 0 0,5-19 531 0 0,209-311-871 0 0,-213 327 83 0 0,1 0 0 0 0,0-1 0 0 0,0 1 1 0 0,0 0-1 0 0,0 0 0 0 0,1 0 0 0 0,-1 1 1 0 0,1-1-1 0 0,-1 0 0 0 0,1 1 1 0 0,-1 0-1 0 0,1-1 0 0 0,0 1 0 0 0,0 0 1 0 0,-1 0-1 0 0,1 1 0 0 0,0-1 0 0 0,0 1 1 0 0,0-1-1 0 0,0 1 0 0 0,0 0 1 0 0,0 0-1 0 0,0 0 0 0 0,0 1 0 0 0,0-1 1 0 0,0 1-1 0 0,0-1 0 0 0,-1 1 0 0 0,1 0 1 0 0,0 0-1 0 0,0 0 0 0 0,-1 0 1 0 0,1 1-1 0 0,0-1 0 0 0,-1 1 0 0 0,1 0 1 0 0,-1 0-1 0 0,0 0 0 0 0,0 0 0 0 0,0 0 1 0 0,0 0-1 0 0,0 0 0 0 0,0 1 1 0 0,0-1-1 0 0,-1 1 0 0 0,1-1 0 0 0,-1 1 1 0 0,0-1-1 0 0,0 1 0 0 0,0 0 0 0 0,0 0 1 0 0,0 0-1 0 0,-1 0 0 0 0,1 0 1 0 0,-1 0-1 0 0,0-1 0 0 0,1 1 0 0 0,-2 2 39 0 0,23 218-651 0 0,-20-216 660 0 0,1 1-1 0 0,-1-1 1 0 0,1 0-1 0 0,1 0 1 0 0,-1 0-1 0 0,1-1 1 0 0,0 1-1 0 0,1-1 1 0 0,0 0 0 0 0,-1 0-1 0 0,2 0 1 0 0,-1-1-1 0 0,1 0 1 0 0,0 0-1 0 0,0 0 1 0 0,0-1-1 0 0,1 0 1 0 0,-1 0-1 0 0,1-1 1 0 0,0 0 0 0 0,0 0-1 0 0,0 0 1 0 0,1-1-1 0 0,-1 0 1 0 0,1 0-1 0 0,-1-1 1 0 0,1 0-1 0 0,0 0 1 0 0,1-1-9 0 0,132-22-1063 0 0,-136 21 1017 0 0,0-1 1 0 0,1 0-1 0 0,-1 0 0 0 0,0 0 1 0 0,0-1-1 0 0,-1 0 0 0 0,1 0 0 0 0,-1 0 1 0 0,1 0-1 0 0,-1-1 0 0 0,0 0 0 0 0,0 0 1 0 0,-1 0-1 0 0,1 0 0 0 0,-1-1 0 0 0,0 1 1 0 0,0-1-1 0 0,0 0 0 0 0,-1 0 0 0 0,1 0 1 0 0,-1 0-1 0 0,-1 0 0 0 0,1 0 0 0 0,-1-1 1 0 0,0 1-1 0 0,0 0 0 0 0,0-1 0 0 0,-1 0 46 0 0,0 0-42 0 0,0 0 1 0 0,0 0-1 0 0,-1 0 0 0 0,0 0 0 0 0,0 1 0 0 0,-1-1 0 0 0,0 0 0 0 0,0 1 0 0 0,0-1 0 0 0,-1 1 0 0 0,1 0 0 0 0,-1 0 0 0 0,0 0 0 0 0,-1 0 0 0 0,1 0 0 0 0,-1 1 0 0 0,0-1 0 0 0,0 1 0 0 0,-1 0 0 0 0,1 1 0 0 0,-1-1 0 0 0,0 1 1 0 0,0 0-1 0 0,0 0 0 0 0,0 0 0 0 0,0 0 0 0 0,-1 1 0 0 0,1 0 0 0 0,-1 0 0 0 0,0 1 0 0 0,1 0 0 0 0,-1 0 0 0 0,0 0 0 0 0,0 0 0 0 0,0 1 0 0 0,1 0 0 0 0,-1 0 0 0 0,0 1 0 0 0,-4 0 42 0 0,-2 3 54 0 0,-1-1-1 0 0,2 1 1 0 0,-1 1-1 0 0,0 0 1 0 0,1 0 0 0 0,0 2-1 0 0,0-1 1 0 0,1 1-1 0 0,0 1 1 0 0,0-1-1 0 0,1 2 1 0 0,0 0-1 0 0,0 0 1 0 0,1 0 0 0 0,0 1-1 0 0,-3 5-53 0 0,6-9 54 0 0,1-1 0 0 0,0 0 0 0 0,1 1 0 0 0,-1 0 0 0 0,1 0 0 0 0,0 0 0 0 0,1 0 0 0 0,-1 0 0 0 0,1 1 1 0 0,1-1-1 0 0,-1 1 0 0 0,1-1 0 0 0,0 1 0 0 0,0-1 0 0 0,1 1 0 0 0,0 0 0 0 0,0 0 0 0 0,1-1 0 0 0,0 1 0 0 0,0-1 0 0 0,0 1 0 0 0,1 0 0 0 0,0-1 0 0 0,0 0 0 0 0,0 0 0 0 0,1 1 0 0 0,0-1 0 0 0,1-1 0 0 0,-1 1 1 0 0,1 0-1 0 0,0-1 0 0 0,0 0 0 0 0,1 0 0 0 0,-1 0 0 0 0,1-1 0 0 0,0 1 0 0 0,1-1 0 0 0,-1 0 0 0 0,1-1 0 0 0,0 1 0 0 0,0-1 0 0 0,0 0 0 0 0,0-1 0 0 0,0 1 0 0 0,1-1-54 0 0,4 1-5 0 0,1-1 0 0 0,0 0 0 0 0,0-1 0 0 0,0 0 0 0 0,0-1 0 0 0,0 0-1 0 0,-1-1 1 0 0,1 0 0 0 0,0-1 0 0 0,0 0 0 0 0,0-1 0 0 0,-1 0 0 0 0,0-1 0 0 0,0 0-1 0 0,0-1 1 0 0,0 0 0 0 0,0-1 0 0 0,-1 0 0 0 0,0-1 0 0 0,-1 0 0 0 0,1 0 0 0 0,-1-1-1 0 0,-1-1 1 0 0,1 1 0 0 0,-1-1 0 0 0,-1-1 0 0 0,0 1 0 0 0,0-1 0 0 0,-1 0 0 0 0,0-1-1 0 0,-1 0 1 0 0,3-6 5 0 0,5-25-43 0 0,-2 0 0 0 0,-1-1 0 0 0,-3 0 0 0 0,-1 0 0 0 0,-2-1-1 0 0,-2 0 1 0 0,-4-42 43 0 0,-31-74 1207 0 0,33 159-1195 0 0,0 0 1 0 0,1 0-1 0 0,-1-1 1 0 0,0 1-1 0 0,0 0 0 0 0,0-1 1 0 0,0 1-1 0 0,0 0 0 0 0,0-1 1 0 0,0 1-1 0 0,0 0 1 0 0,0-1-1 0 0,-1 1 0 0 0,1 0 1 0 0,0 0-1 0 0,-1-1 1 0 0,1 1-1 0 0,-1 0 0 0 0,0 0 1 0 0,1 0-1 0 0,-1-1 0 0 0,0 1 1 0 0,0 0-1 0 0,0 0 1 0 0,0 0-1 0 0,1 1 0 0 0,-1-1 1 0 0,-1 0-1 0 0,1 0 1 0 0,0 0-1 0 0,0 1 0 0 0,0-1 1 0 0,0 0-1 0 0,0 1 0 0 0,-1-1 1 0 0,1 1-1 0 0,0 0 1 0 0,0-1-1 0 0,-1 1 0 0 0,1 0 1 0 0,0 0-1 0 0,-1 0 0 0 0,1 0 1 0 0,0 0-1 0 0,-1 0 1 0 0,1 0-1 0 0,0 0 0 0 0,-1 0 1 0 0,1 1-1 0 0,0-1 1 0 0,0 0-1 0 0,-1 1 0 0 0,1-1 1 0 0,0 1-1 0 0,0 0 0 0 0,0-1 1 0 0,-1 1-1 0 0,1 0 1 0 0,0 0-1 0 0,0 0 0 0 0,0-1 1 0 0,1 1-1 0 0,-1 0 1 0 0,0 0-1 0 0,0 1 0 0 0,0-1 1 0 0,1 0-1 0 0,-1 1-12 0 0,-11 14 45 0 0,1 2 0 0 0,1-1-1 0 0,0 1 1 0 0,2 1 0 0 0,0 0-1 0 0,1 0 1 0 0,1 0 0 0 0,1 1 0 0 0,0 0-1 0 0,2 0 1 0 0,-2 17-45 0 0,4-23 42 0 0,0 1-1 0 0,0 0 1 0 0,2 0-1 0 0,0-1 1 0 0,0 1-1 0 0,2 0 1 0 0,-1-1-1 0 0,2 0 1 0 0,0 1 0 0 0,1-1-1 0 0,0-1 1 0 0,1 1-1 0 0,0-1 1 0 0,2 0-1 0 0,-1 0 1 0 0,1-1-1 0 0,1 0 1 0 0,0-1 0 0 0,1 0-1 0 0,0 0 1 0 0,1-1-1 0 0,0 0 1 0 0,0-1-1 0 0,1 0 1 0 0,1-1-1 0 0,-1 0 1 0 0,1-1-1 0 0,0-1 1 0 0,1 0 0 0 0,0 0-1 0 0,0-1 1 0 0,0-1-1 0 0,0-1 1 0 0,1 0-1 0 0,9 1-41 0 0,-12-3-63 0 0,-1 0 0 0 0,0 0 0 0 0,1-1 1 0 0,-1-1-1 0 0,0 0 0 0 0,0 0 0 0 0,0-1 0 0 0,0-1 0 0 0,0 0 0 0 0,0 0 0 0 0,0-1 0 0 0,-1 0 0 0 0,1-1 0 0 0,-1 0 0 0 0,-1-1 0 0 0,1 0 0 0 0,-1 0 0 0 0,9-8 63 0 0,-13 11-8 0 0,0 0-1 0 0,0-1 0 0 0,0 1 0 0 0,-1-1 0 0 0,1 0 0 0 0,-1 0 1 0 0,0-1-1 0 0,0 1 0 0 0,0-1 0 0 0,-1 0 0 0 0,1 0 0 0 0,-1 0 0 0 0,0-1 1 0 0,-1 1-1 0 0,0-1 0 0 0,1 1 0 0 0,-2-1 0 0 0,1 0 0 0 0,-1 0 0 0 0,0 0 1 0 0,0 0-1 0 0,0 0 0 0 0,-1 0 0 0 0,0 0 0 0 0,0 0 0 0 0,0 0 0 0 0,-1 0 1 0 0,0 0-1 0 0,0 0 0 0 0,-1 1 0 0 0,0-1 0 0 0,0-2 9 0 0,0 4 15 0 0,-1 0 0 0 0,1 0 0 0 0,0 0 0 0 0,-1 0 0 0 0,0 0 0 0 0,0 0 0 0 0,0 1 0 0 0,-1-1 0 0 0,1 1 0 0 0,-1 0 0 0 0,0 0 0 0 0,0 0 0 0 0,0 1 0 0 0,0-1 0 0 0,0 1 0 0 0,0 0 0 0 0,-1 0 0 0 0,1 1 0 0 0,-1-1 0 0 0,1 1 0 0 0,-1 0 0 0 0,0 0 0 0 0,1 0 0 0 0,-1 1 0 0 0,0 0 0 0 0,0 0 0 0 0,0 0 0 0 0,1 0 0 0 0,-1 1 0 0 0,0 0 0 0 0,1 0 0 0 0,-1 0 0 0 0,0 0 0 0 0,1 1 0 0 0,-1 0 0 0 0,0 0-15 0 0,0 1 12 0 0,-1 0-1 0 0,2 0 0 0 0,-1 1 1 0 0,0-1-1 0 0,1 1 1 0 0,-1 0-1 0 0,1 1 0 0 0,0-1 1 0 0,1 1-1 0 0,-1-1 1 0 0,1 1-1 0 0,0 0 1 0 0,0 0-1 0 0,0 1 0 0 0,1-1 1 0 0,0 0-1 0 0,0 1 1 0 0,0 0-1 0 0,0-1 0 0 0,1 1 1 0 0,0 0-1 0 0,1 0 1 0 0,-1 0-1 0 0,1-1 1 0 0,0 4-12 0 0,2-1 17 0 0,1 0 0 0 0,0 0 0 0 0,0-1 0 0 0,1 1 0 0 0,0-1 0 0 0,0 0 0 0 0,0 0 0 0 0,1 0 0 0 0,0-1 0 0 0,1 0 1 0 0,-1 0-1 0 0,1 0 0 0 0,0 0 0 0 0,0-1 0 0 0,1 0 0 0 0,0-1 0 0 0,0 1 0 0 0,0-1 0 0 0,0-1 0 0 0,1 1 0 0 0,-1-1 0 0 0,1-1 1 0 0,0 1-1 0 0,0-1 0 0 0,0 0 0 0 0,0-1 0 0 0,5 0-17 0 0,1 3-89 0 0,1 0 0 0 0,0-1 0 0 0,0-1-1 0 0,0-1 1 0 0,0 0 0 0 0,0-1 0 0 0,0 0 0 0 0,0-1 0 0 0,0-1 0 0 0,0 0 0 0 0,0-1-1 0 0,0-1 1 0 0,-1-1 0 0 0,0 1 0 0 0,1-2 0 0 0,-2 0 0 0 0,1-1 0 0 0,-1 0-1 0 0,0-1 1 0 0,-1-1 0 0 0,1 0 0 0 0,-2-1 0 0 0,0 0 0 0 0,0 0 0 0 0,6-8 89 0 0,-8 3-51 0 0,-1-1-1 0 0,-1-1 1 0 0,0 1 0 0 0,-1-1 0 0 0,0 0 0 0 0,-2 0 0 0 0,0-1 0 0 0,-1 0-1 0 0,-1 1 1 0 0,1-14 51 0 0,-2-39 1539 0 0,-26 36-479 0 0,18 62-931 0 0,1 0 1 0 0,1 1 0 0 0,2-1 0 0 0,1 1 0 0 0,1 0 0 0 0,1-1-1 0 0,2 4-129 0 0,-1 24 344 0 0,36 178 567 0 0,52 319 1149 0 0,-89-553-2039 0 0,-1 0 0 0 0,1 0-1 0 0,-1-1 1 0 0,1 1 0 0 0,-1 0-1 0 0,1 0 1 0 0,-1 0-1 0 0,1 0 1 0 0,-1 0 0 0 0,1 0-1 0 0,-1 0 1 0 0,0 1 0 0 0,1-1-1 0 0,-1 0 1 0 0,1 0 0 0 0,-1 0-1 0 0,1 0 1 0 0,-1 1 0 0 0,1-1-1 0 0,-1 0 1 0 0,1 1 0 0 0,0-1-1 0 0,-1 0 1 0 0,1 1 0 0 0,-1-1-1 0 0,1 0-20 0 0,-20-63-9 0 0,4-211-734 0 0,17 197 602 0 0,45-166-171 0 0,-41 216 249 0 0,2-1-1 0 0,1 1 0 0 0,2 0 1 0 0,0 1-1 0 0,2 0 0 0 0,0 1 1 0 0,2 0-1 0 0,1 1 0 0 0,1 1 1 0 0,5-5 63 0 0,-20 26-8 0 0,1 1 0 0 0,0-1 1 0 0,-1 0-1 0 0,1 1 1 0 0,0 0-1 0 0,0-1 1 0 0,-1 1-1 0 0,1 0 1 0 0,0 0-1 0 0,0 0 1 0 0,1 0-1 0 0,-1 0 1 0 0,0 0-1 0 0,0 1 1 0 0,0-1-1 0 0,0 1 1 0 0,1 0-1 0 0,-1-1 1 0 0,0 1-1 0 0,0 0 1 0 0,1 0-1 0 0,-1 0 1 0 0,0 1-1 0 0,0-1 1 0 0,1 1-1 0 0,-1-1 0 0 0,0 1 1 0 0,0 0-1 0 0,0-1 1 0 0,0 1-1 0 0,0 0 1 0 0,0 1-1 0 0,0-1 1 0 0,0 0-1 0 0,0 0 1 0 0,0 1-1 0 0,-1-1 1 0 0,1 1-1 0 0,-1 0 1 0 0,1 0 7 0 0,49 82-39 0 0,-48-75 68 0 0,-1 1 0 0 0,0-1 0 0 0,-1 1-1 0 0,0 0 1 0 0,0 0 0 0 0,-1 0 0 0 0,-1 0 0 0 0,1 0-1 0 0,-2 0 1 0 0,1-1 0 0 0,-1 1 0 0 0,-1 0-1 0 0,0-1 1 0 0,0 0 0 0 0,-1 1 0 0 0,0-1 0 0 0,0-1-1 0 0,-1 1 1 0 0,-1-1 0 0 0,1 1 0 0 0,-1-2 0 0 0,0 1-1 0 0,-1-1 1 0 0,0 0 0 0 0,0 0 0 0 0,-1 0 0 0 0,0-1-1 0 0,0-1 1 0 0,0 1 0 0 0,-1-1 0 0 0,1-1 0 0 0,-1 1-1 0 0,0-1 1 0 0,-1-1 0 0 0,1 0 0 0 0,-1 0 0 0 0,1-1-1 0 0,-1 0 1 0 0,0-1 0 0 0,0 0 0 0 0,0 0 0 0 0,-3-1-29 0 0,9 0-5 0 0,0-1 1 0 0,-1 1 0 0 0,1-1-1 0 0,0 1 1 0 0,-1-1-1 0 0,1-1 1 0 0,0 1 0 0 0,0 0-1 0 0,0-1 1 0 0,0 0 0 0 0,0 0-1 0 0,0 0 1 0 0,1 0 0 0 0,-1-1-1 0 0,1 0 1 0 0,0 1 0 0 0,-1-1-1 0 0,1 0 1 0 0,0-1 0 0 0,1 1-1 0 0,-1 0 1 0 0,0-1 0 0 0,1 0-1 0 0,0 1 1 0 0,0-1-1 0 0,0 0 1 0 0,1 0 0 0 0,-1 0-1 0 0,1 0 1 0 0,0-1 0 0 0,0 1-1 0 0,0 0 1 0 0,0 0 0 0 0,1-1-1 0 0,0 1 1 0 0,0 0 0 0 0,0-1-1 0 0,1-3 5 0 0,7-6-294 0 0,1 0 0 0 0,1 1-1 0 0,-1 0 1 0 0,2 1 0 0 0,0 0-1 0 0,1 1 1 0 0,0 0 0 0 0,0 0-1 0 0,1 2 1 0 0,1 0 0 0 0,-1 0 0 0 0,1 1-1 0 0,13-5 295 0 0,124-45-6883 0 0,-130 54 5557 0 0</inkml:trace>
  <inkml:trace contextRef="#ctx0" brushRef="#br0" timeOffset="91212.687">27309 1967 1240 0 0,'93'12'3213'0'0,"87"-31"-1991"0"0,-177 18-1199 0 0,3 1 6 0 0,-1-1 1 0 0,0 0-1 0 0,0 0 1 0 0,0 0-1 0 0,0-1 0 0 0,0 1 1 0 0,0-1-1 0 0,0 0 0 0 0,-1-1 1 0 0,1 1-1 0 0,0-1 1 0 0,-1 0-1 0 0,0 0 0 0 0,0 0 1 0 0,0-1-1 0 0,0 1 0 0 0,-1-1 1 0 0,1 0-1 0 0,-1 0 1 0 0,0 0-1 0 0,0-1 0 0 0,0 1 1 0 0,-1-1-1 0 0,0 0 0 0 0,1 1 1 0 0,-2-1-1 0 0,2-4-29 0 0,-7 3 17 0 0,0-1-1 0 0,0 1 1 0 0,-1 0 0 0 0,0 0-1 0 0,0 0 1 0 0,-1 1-1 0 0,0 0 1 0 0,1 0-1 0 0,-2 0 1 0 0,1 1 0 0 0,0 0-1 0 0,-1 0 1 0 0,0 1-1 0 0,0-1 1 0 0,0 2-1 0 0,0-1 1 0 0,-1 1 0 0 0,1 0-1 0 0,-1 0 1 0 0,1 1-1 0 0,-1 0 1 0 0,-6 0-17 0 0,5-2 67 0 0,-1 1 1 0 0,0 0-1 0 0,0 1 0 0 0,0 0 0 0 0,0 1 1 0 0,0 0-1 0 0,0 0 0 0 0,0 1 1 0 0,0 0-1 0 0,1 1 0 0 0,-1 0 0 0 0,0 0 1 0 0,1 1-1 0 0,-1 1 0 0 0,1-1 1 0 0,0 2-1 0 0,0-1 0 0 0,0 1 0 0 0,1 0 1 0 0,0 1-1 0 0,0 0 0 0 0,0 1 0 0 0,1-1 1 0 0,-1 1-1 0 0,2 1 0 0 0,-1-1 1 0 0,1 1-1 0 0,0 0 0 0 0,1 1 0 0 0,0-1 1 0 0,0 1-1 0 0,1 0 0 0 0,0 1 1 0 0,0-1-1 0 0,1 0 0 0 0,-1 9-67 0 0,7-6 33 0 0,1-1-1 0 0,1 1 0 0 0,-1-1 1 0 0,2 0-1 0 0,0-1 1 0 0,0 1-1 0 0,1-1 1 0 0,0 0-1 0 0,0-1 1 0 0,2 1-1 0 0,-1-1 0 0 0,1-1 1 0 0,0 0-1 0 0,0 0 1 0 0,1-1-1 0 0,0 0 1 0 0,1-1-1 0 0,-1 0 0 0 0,1-1 1 0 0,6 3-33 0 0,0 0-381 0 0,1-1 0 0 0,-1-1-1 0 0,2 0 1 0 0,-1-1 0 0 0,0-1 0 0 0,1-1 0 0 0,0-1 0 0 0,0 0 0 0 0,5-1 381 0 0,46-30-3393 0 0,-55 26 2001 0 0</inkml:trace>
  <inkml:trace contextRef="#ctx0" brushRef="#br0" timeOffset="93175.867">27809 1850 888 0 0,'4'-42'2050'0'0,"0"28"-962"0"0,-1 25-498 0 0,13 79 872 0 0,-4 56 1231 0 0,-14-123-1683 0 0,9-34 701 0 0,4-19-1746 0 0,1 0 0 0 0,2 0-1 0 0,1 1 1 0 0,1 1 0 0 0,1 1-1 0 0,2 0 1 0 0,1 2 0 0 0,1 0-1 0 0,0 1 1 0 0,3 0 35 0 0,-23 23-19 0 0,0 1 0 0 0,0-1 0 0 0,0 0 0 0 0,0 1 0 0 0,0-1 0 0 0,0 1-1 0 0,0 0 1 0 0,0-1 0 0 0,1 1 0 0 0,-1 0 0 0 0,0-1 0 0 0,0 1 0 0 0,0 0 0 0 0,0 0 0 0 0,1 0 0 0 0,-1 0 0 0 0,0 0 0 0 0,0 0 0 0 0,0 1-1 0 0,0-1 1 0 0,0 0 0 0 0,1 0 0 0 0,-1 1 0 0 0,0-1 0 0 0,0 1 0 0 0,0-1 0 0 0,0 1 0 0 0,0-1 0 0 0,0 1 0 0 0,0 0 0 0 0,0 0 0 0 0,-1-1-1 0 0,1 1 1 0 0,0 0 0 0 0,0 0 0 0 0,0 0 0 0 0,-1 0 0 0 0,1 0 0 0 0,-1 0 0 0 0,1 0 0 0 0,0 0 0 0 0,-1 0 0 0 0,0 0 0 0 0,1 0 0 0 0,-1 0-1 0 0,0 0 1 0 0,1 0 0 0 0,-1 1 0 0 0,0-1 0 0 0,0 0 0 0 0,0 0 0 0 0,0 0 0 0 0,0 0 0 0 0,0 1 0 0 0,-1-1 0 0 0,1 0 19 0 0,12 75-27 0 0,-13-65 24 0 0,0-1 0 0 0,0 0-1 0 0,1 1 1 0 0,0-1 0 0 0,1 0 0 0 0,0 1-1 0 0,1-1 1 0 0,0 0 0 0 0,1 0-1 0 0,0 0 1 0 0,0 0 0 0 0,1-1-1 0 0,1 1 1 0 0,-1-1 0 0 0,1 0 0 0 0,1 0-1 0 0,0-1 1 0 0,0 1 0 0 0,1-1-1 0 0,-1-1 1 0 0,2 1 0 0 0,-1-1 0 0 0,1-1-1 0 0,0 1 1 0 0,1-1 0 0 0,-1-1-1 0 0,1 1 1 0 0,1-1 0 0 0,-1-1-1 0 0,0 0 1 0 0,1 0 0 0 0,3 0 3 0 0,2-3-20 0 0,0-1 0 0 0,0 0 1 0 0,-1-1-1 0 0,1-1 0 0 0,0 0 0 0 0,-1-1 1 0 0,0 0-1 0 0,1-1 0 0 0,-1-1 0 0 0,-1 0 0 0 0,1-1 1 0 0,-1-1-1 0 0,0 0 0 0 0,0-1 0 0 0,-1 0 1 0 0,0-1-1 0 0,-1 0 0 0 0,0 0 0 0 0,0-2 1 0 0,-1 1-1 0 0,0-1 0 0 0,-1-1 0 0 0,6-9 20 0 0,-12 17 35 0 0,-1-1 1 0 0,0 0-1 0 0,-1 1 0 0 0,1-1 0 0 0,-1 0 0 0 0,0 0 0 0 0,0 0 0 0 0,0 0 1 0 0,-1 0-1 0 0,0 0 0 0 0,0 0 0 0 0,0 0 0 0 0,-1 0 0 0 0,1 0 0 0 0,-1 0 1 0 0,0 0-1 0 0,-1 0 0 0 0,1 0 0 0 0,-1 1 0 0 0,0-1 0 0 0,0 0 0 0 0,0 1 1 0 0,-1 0-1 0 0,0-1 0 0 0,0 1 0 0 0,0 0 0 0 0,0 0 0 0 0,0 1 1 0 0,-1-1-1 0 0,0 1 0 0 0,0 0 0 0 0,-3-2-35 0 0,3 3 18 0 0,-1 1 0 0 0,0 0 1 0 0,0 0-1 0 0,0 0 0 0 0,0 1 0 0 0,0 0 0 0 0,-1 0 1 0 0,1 0-1 0 0,0 1 0 0 0,0-1 0 0 0,0 1 0 0 0,0 0 1 0 0,1 1-1 0 0,-1-1 0 0 0,0 1 0 0 0,0 0 0 0 0,1 0 1 0 0,-1 1-1 0 0,1-1 0 0 0,0 1 0 0 0,0 0 0 0 0,0 0 1 0 0,0 1-1 0 0,0-1 0 0 0,0 1 0 0 0,1-1 0 0 0,0 1 1 0 0,0 0-1 0 0,0 1 0 0 0,0-1 0 0 0,1 0 0 0 0,-1 1 1 0 0,0 2-19 0 0,0-2-2 0 0,0 0-1 0 0,1 0 1 0 0,-1 0 0 0 0,1 0 0 0 0,0 0 0 0 0,0 1 0 0 0,1-1-1 0 0,0 1 1 0 0,0-1 0 0 0,0 1 0 0 0,0-1 0 0 0,1 1-1 0 0,0-1 1 0 0,0 1 0 0 0,1 0 0 0 0,-1-1 0 0 0,1 1 0 0 0,1-1-1 0 0,-1 0 1 0 0,1 1 0 0 0,-1-1 0 0 0,2 0 0 0 0,-1 0 0 0 0,0 0-1 0 0,1 0 1 0 0,0 0 0 0 0,0 0 0 0 0,1-1 0 0 0,-1 0 0 0 0,1 1-1 0 0,0-1 1 0 0,0-1 0 0 0,0 1 0 0 0,1-1 0 0 0,-1 1 0 0 0,1-1-1 0 0,0-1 1 0 0,0 1 0 0 0,0 0 0 0 0,0-1 0 0 0,0 0 0 0 0,1-1-1 0 0,-1 1 1 0 0,1-1 0 0 0,-1 0 0 0 0,1 0 0 0 0,-1-1 0 0 0,1 1-1 0 0,-1-1 1 0 0,1 0 0 0 0,1-1 2 0 0,1-1-40 0 0,0-1 1 0 0,0 0-1 0 0,-1 0 0 0 0,1-1 1 0 0,-1 0-1 0 0,0 0 0 0 0,0 0 1 0 0,0-1-1 0 0,-1 0 0 0 0,1-1 1 0 0,-1 1-1 0 0,-1-1 0 0 0,1-1 1 0 0,-1 1-1 0 0,0-1 1 0 0,0 1-1 0 0,-1-1 0 0 0,0-1 1 0 0,0 1-1 0 0,-1-1 0 0 0,0 1 1 0 0,0-1-1 0 0,1-4 40 0 0,14-56 165 0 0,-3 1 1 0 0,-3-2-1 0 0,-3 0 1 0 0,-3 0-1 0 0,-3-1 0 0 0,-6-58-165 0 0,3 100 372 0 0,0 28-369 0 0,0 1-1 0 0,0-1 1 0 0,0 1 0 0 0,0-1-1 0 0,0 1 1 0 0,0-1 0 0 0,-1 1-1 0 0,1-1 1 0 0,0 0-1 0 0,0 1 1 0 0,0-1 0 0 0,-1 1-1 0 0,1-1 1 0 0,0 1 0 0 0,-1-1-1 0 0,1 0 1 0 0,0 1 0 0 0,-1-1-1 0 0,1 0 1 0 0,-1 0 0 0 0,1 1-1 0 0,0-1 1 0 0,-1 0 0 0 0,1 0-1 0 0,-1 1 1 0 0,1-1-1 0 0,-1 0 1 0 0,1 0 0 0 0,-1 0-1 0 0,1 0 1 0 0,-1 0 0 0 0,1 0-1 0 0,-1 0 1 0 0,1 0 0 0 0,-1 0-1 0 0,1 0 1 0 0,-1 0 0 0 0,1 0-1 0 0,-1 0 1 0 0,1 0-1 0 0,-1 0 1 0 0,1 0 0 0 0,-1-1-1 0 0,1 1 1 0 0,0 0 0 0 0,-1 0-1 0 0,1-1 1 0 0,-1 1 0 0 0,1 0-1 0 0,0 0 1 0 0,-1-1 0 0 0,1 1-1 0 0,-1 0 1 0 0,1-1-1 0 0,0 1 1 0 0,0-1 0 0 0,-1 1-1 0 0,1 0 1 0 0,0-1-3 0 0,-30 288 292 0 0,31-270-255 0 0,1 1 1 0 0,1-1-1 0 0,1 1 0 0 0,0-1 1 0 0,1-1-1 0 0,1 1 0 0 0,1-1 1 0 0,0 0-1 0 0,1 0 0 0 0,1-1 1 0 0,0 0-1 0 0,1 0 0 0 0,1-1 1 0 0,0-1-1 0 0,1 0 0 0 0,0 0 1 0 0,9 6-38 0 0,-13-12-12 0 0,0-1 0 0 0,0 0 0 0 0,0 0 0 0 0,1-1 0 0 0,0 0 1 0 0,0-1-1 0 0,0 0 0 0 0,0 0 0 0 0,1-1 0 0 0,0 0 0 0 0,-1-1 0 0 0,1 0 1 0 0,0-1-1 0 0,0 0 0 0 0,0 0 0 0 0,0-1 0 0 0,1 0 0 0 0,-1-1 0 0 0,0 0 0 0 0,0 0 1 0 0,-1-1-1 0 0,1-1 0 0 0,0 0 0 0 0,-1 0 0 0 0,1-1 0 0 0,-1 0 0 0 0,0 0 1 0 0,0-1-1 0 0,-1 0 0 0 0,6-5 12 0 0,-10 4-4 0 0,0 0 1 0 0,0-1 0 0 0,0 1-1 0 0,-1-1 1 0 0,0 0 0 0 0,0 0-1 0 0,-1 0 1 0 0,0 0 0 0 0,0 0-1 0 0,-1 0 1 0 0,0-1 0 0 0,0 1-1 0 0,-1 0 1 0 0,0-1-1 0 0,0 1 1 0 0,0-1 0 0 0,-1 1-1 0 0,0 0 1 0 0,-1-1 0 0 0,0 1-1 0 0,0 0 1 0 0,0 0 0 0 0,-1 0-1 0 0,0 0 1 0 0,0 1 0 0 0,-1-1-1 0 0,0 1 1 0 0,0 0 0 0 0,-1 0-1 0 0,1 0 1 0 0,-1 0-1 0 0,-4-3 4 0 0,4 7 4 0 0,1 0-1 0 0,0 0 0 0 0,0 0 0 0 0,-1 1 0 0 0,0-1 0 0 0,1 1 1 0 0,-1 0-1 0 0,1 1 0 0 0,-1-1 0 0 0,0 1 0 0 0,0 0 0 0 0,1 0 0 0 0,-1 0 1 0 0,0 1-1 0 0,1-1 0 0 0,-1 1 0 0 0,0 0 0 0 0,1 1 0 0 0,-1-1 1 0 0,1 1-1 0 0,0 0 0 0 0,-1 0 0 0 0,1 0 0 0 0,0 1 0 0 0,0-1 0 0 0,1 1 1 0 0,-1 0-1 0 0,0 0 0 0 0,1 0 0 0 0,0 1 0 0 0,-1-1 0 0 0,1 1 1 0 0,1 0-1 0 0,-1 0 0 0 0,1 0 0 0 0,-1 0 0 0 0,0 3-3 0 0,0-1-47 0 0,0 0 0 0 0,0 0-1 0 0,1 0 1 0 0,0 0 0 0 0,0 0-1 0 0,1 0 1 0 0,0 1 0 0 0,0-1 0 0 0,0 0-1 0 0,1 1 1 0 0,0-1 0 0 0,0 1 0 0 0,0-1-1 0 0,1 1 1 0 0,0-1 0 0 0,1 0-1 0 0,-1 1 1 0 0,1-1 0 0 0,0 0 0 0 0,1 0-1 0 0,-1 0 1 0 0,1 0 0 0 0,0-1 0 0 0,1 1-1 0 0,-1-1 1 0 0,1 0 0 0 0,0 0-1 0 0,1 0 1 0 0,-1 0 0 0 0,1-1 0 0 0,0 0-1 0 0,0 0 1 0 0,0 0 0 0 0,0-1 0 0 0,1 1-1 0 0,0-1 1 0 0,0 0 0 0 0,-1-1-1 0 0,2 0 1 0 0,-1 0 0 0 0,0 0 0 0 0,3 0 47 0 0,-8-1-124 0 0,20-6-303 0 0,116-154 146 0 0,-127 146 241 0 0,-4 5-12 0 0,0 0 0 0 0,1 1-1 0 0,0-1 1 0 0,0 1 0 0 0,1 0 0 0 0,-1 1 0 0 0,1 0-1 0 0,1 0 1 0 0,-1 1 0 0 0,1 0 0 0 0,0 0-1 0 0,8-2 53 0 0,-14 9-12 0 0,0 1-1 0 0,0-1 0 0 0,0 0 1 0 0,0 1-1 0 0,0 0 0 0 0,-1-1 1 0 0,1 1-1 0 0,-1 0 0 0 0,1 1 0 0 0,-1-1 1 0 0,0 0-1 0 0,0 1 0 0 0,-1-1 1 0 0,1 1-1 0 0,-1-1 0 0 0,0 1 0 0 0,0 0 1 0 0,0-1-1 0 0,0 1 0 0 0,0 0 1 0 0,-1 0-1 0 0,0 0 0 0 0,0 0 0 0 0,0 0 1 0 0,0-1-1 0 0,-1 1 0 0 0,1 0 1 0 0,-1 0-1 0 0,-1 3 13 0 0,2-5 28 0 0,-12 60 194 0 0,5-42 254 0 0,16-26-69 0 0,16-27-188 0 0,65-93 186 0 0,-87 140-355 0 0,-3-8-43 0 0,-1 0-1 0 0,1 0 1 0 0,0 0-1 0 0,1 0 0 0 0,-1 0 1 0 0,1 0-1 0 0,0 0 1 0 0,1 0-1 0 0,-1 0 1 0 0,1-1-1 0 0,0 1 0 0 0,1 0 1 0 0,-1-1-1 0 0,1 1 1 0 0,0-1-1 0 0,1 0 0 0 0,-1 0 1 0 0,1 0-1 0 0,0-1 1 0 0,0 1-1 0 0,0-1 1 0 0,1 0-1 0 0,0 0 0 0 0,-1-1 1 0 0,1 1-1 0 0,1-1 1 0 0,-1 0-1 0 0,0 0 1 0 0,1-1-1 0 0,0 0 0 0 0,-1 0 1 0 0,1 0-1 0 0,0-1 1 0 0,0 1-1 0 0,0-1 1 0 0,0-1-1 0 0,0 1 0 0 0,0-1 1 0 0,0 0-1 0 0,0 0 1 0 0,0-1-1 0 0,0 0 0 0 0,0 0 1 0 0,0 0-1 0 0,0-1 1 0 0,0 0-1 0 0,-1 0 1 0 0,1-1-1 0 0,-1 1 0 0 0,1-1 1 0 0,-1 0-1 0 0,4-3-6 0 0,4-16 5 0 0,0 0-1 0 0,-1 0 1 0 0,-1-2-1 0 0,-1 1 1 0 0,-1-1 0 0 0,-2-1-1 0 0,0 1 1 0 0,-1-1-1 0 0,-2 0 1 0 0,0-1-1 0 0,-2 1 1 0 0,-1-1-1 0 0,-1 1 1 0 0,-1-1-1 0 0,-4-24-4 0 0,4-5 286 0 0,-40-207 1538 0 0,35 206 96 0 0,15 119-1316 0 0,105 338-285 0 0,-88-279-1491 0 0,-21-36-2527 0 0,-5-83 3470 0 0,0 1 0 0 0,0 0 0 0 0,0 0 0 0 0,0 0 0 0 0,-1 0 0 0 0,1-1 0 0 0,-1 1 0 0 0,0 0 0 0 0,0-1 0 0 0,-1 1-1 0 0,1 0 1 0 0,-1-1 0 0 0,0 0 0 0 0,0 1 0 0 0,0-1 0 0 0,0 0 0 0 0,0 0 0 0 0,-1 0 0 0 0,1 0 0 0 0,-1 0 0 0 0,0-1 0 0 0,0 1 0 0 0,0-1 0 0 0,0 0-1 0 0,-1 0 1 0 0,1 0 0 0 0,0 0 0 0 0,-1-1 0 0 0,1 1 0 0 0,-1-1 0 0 0,0 0 229 0 0,-10 1-1245 0 0</inkml:trace>
  <inkml:trace contextRef="#ctx0" brushRef="#br0" timeOffset="93394.789">29601 1609 3552 0 0,'20'-17'5916'0'0,"35"12"-4710"0"0,-46 5-792 0 0,173-27-1978 0 0,-15-1-5463 0 0,-152 28 5758 0 0</inkml:trace>
  <inkml:trace contextRef="#ctx0" brushRef="#br0" timeOffset="93721.714">30182 1622 1824 0 0,'-8'66'10622'0'0,"8"-65"-10036"0"0,0-1 101 0 0,0 0 59 0 0,0 0 28 0 0,0 0-26 0 0,0 0 13 0 0,0 0-11 0 0,0 0-37 0 0,0 0-40 0 0,0 0-37 0 0,0 0-59 0 0,8-4-85 0 0,5-46-14477 0 0,-52 13 10455 0 0,16 24 2496 0 0</inkml:trace>
  <inkml:trace contextRef="#ctx0" brushRef="#br0" timeOffset="124830.616">5133 3851 868 0 0,'0'0'409'0'0,"0"0"-9"0"0,0 0-30 0 0,0 0-117 0 0,2-14 2537 0 0,-2 20-2734 0 0,0 0 0 0 0,-1 1 0 0 0,0-1 1 0 0,0 0-1 0 0,0 0 0 0 0,-1 0 0 0 0,0 0 1 0 0,0 0-1 0 0,-1 0 0 0 0,0-1 0 0 0,0 1 1 0 0,0-1-1 0 0,0 1 0 0 0,-1-1 0 0 0,0 0 0 0 0,0-1 1 0 0,-1 1-1 0 0,-1 1-56 0 0,-9 15 205 0 0,-122 203 746 0 0,74-113-255 0 0,57-102-131 0 0,-13-1-6792 0 0,7-20 4879 0 0</inkml:trace>
  <inkml:trace contextRef="#ctx0" brushRef="#br0" timeOffset="125236.506">4717 3914 1216 0 0,'-8'-17'2843'0'0,"8"17"-2652"0"0,0 0-1 0 0,1 0 0 0 0,-1 0 0 0 0,0 0 0 0 0,1 0 1 0 0,-1-1-1 0 0,0 1 0 0 0,0 0 0 0 0,1 0 0 0 0,-1 0 1 0 0,0 0-1 0 0,1 0 0 0 0,-1-1 0 0 0,0 1 1 0 0,0 0-1 0 0,1 0 0 0 0,-1-1 0 0 0,0 1 0 0 0,0 0-190 0 0,394 310 1856 0 0,-274-227-1303 0 0,-105-76-927 0 0,-13-12-6535 0 0,-3 5 5514 0 0</inkml:trace>
  <inkml:trace contextRef="#ctx0" brushRef="#br0" timeOffset="126121.367">5439 4047 948 0 0,'0'0'340'0'0,"0"0"-71"0"0,0 0-51 0 0,0 0-22 0 0,0 0 19 0 0,5 7-17 0 0,27 37 91 0 0,-24-30-120 0 0,1 0 1 0 0,0-1-1 0 0,1 0 0 0 0,1 0 1 0 0,0-1-1 0 0,1 0 0 0 0,0-1 0 0 0,1-1 1 0 0,0 0-1 0 0,1 0 0 0 0,0-2 0 0 0,0 1 1 0 0,14 4-170 0 0,-6-9 95 0 0,-1-2 0 0 0,0 0-1 0 0,1-2 1 0 0,-1 0 0 0 0,1-1 0 0 0,-1-1 0 0 0,1-1 0 0 0,-1-1 0 0 0,0-1 0 0 0,-1-1 0 0 0,1-1 0 0 0,-1-1-1 0 0,0 0 1 0 0,-1-1 0 0 0,0-2 0 0 0,0 0 0 0 0,-1 0 0 0 0,-1-2 0 0 0,0 0 0 0 0,-1-1 0 0 0,8-9-95 0 0,157-90 134 0 0,-165 105-143 0 0,-1 1 0 0 0,1 1 0 0 0,0 1 0 0 0,0 0 0 0 0,1 1 0 0 0,-1 0 0 0 0,1 1-1 0 0,0 1 1 0 0,7 1 9 0 0,-18 4-33 0 0,0 0 0 0 0,-1 0 0 0 0,1 0 1 0 0,-1 1-1 0 0,0 0 0 0 0,0 0 0 0 0,-1 1 0 0 0,1-1 0 0 0,-1 1 0 0 0,0 0 0 0 0,0 0 0 0 0,-1 0 0 0 0,1 1 0 0 0,-1-1 0 0 0,0 1 0 0 0,-1 0 0 0 0,1 0 0 0 0,-1 0 0 0 0,0 0 0 0 0,-1 0 0 0 0,1 0 0 0 0,-1 1 0 0 0,-1-1 1 0 0,1 0-1 0 0,-1 1 0 0 0,0-1 0 0 0,0 1 0 0 0,-1-1 0 0 0,0 0 0 0 0,0 1 0 0 0,-2 4 33 0 0,-28 80-2589 0 0,26-76 1336 0 0</inkml:trace>
  <inkml:trace contextRef="#ctx0" brushRef="#br0" timeOffset="130086.919">9978 3671 1016 0 0,'20'-1'7992'0'0,"-24"41"-8081"0"0,1-10 532 0 0,14 210 306 0 0,-1-156-2533 0 0,-15-94-3633 0 0,5 3 4087 0 0</inkml:trace>
  <inkml:trace contextRef="#ctx0" brushRef="#br0" timeOffset="130385.005">10346 3486 1128 0 0,'64'14'3808'0'0,"16"64"-2590"0"0,-77-74-1083 0 0,14 14 130 0 0,-2 2 1 0 0,-1 0-1 0 0,0 1 1 0 0,-2 0 0 0 0,0 1-1 0 0,-1 1 1 0 0,-2 0 0 0 0,0 0-1 0 0,-1 0 1 0 0,-2 1-1 0 0,0 1 1 0 0,-2-1 0 0 0,0 1-1 0 0,-2-1 1 0 0,0 8-266 0 0,-4-14 49 0 0,0 1 0 0 0,-2-1 1 0 0,0 0-1 0 0,-1 0 0 0 0,0 0 0 0 0,-2-1 0 0 0,0 0 1 0 0,-1 0-1 0 0,0 0 0 0 0,-2-1 0 0 0,0 0 0 0 0,0-1 1 0 0,-2-1-1 0 0,0 1 0 0 0,0-2 0 0 0,-1 1 0 0 0,-1-2 1 0 0,0 0-1 0 0,-8 4-49 0 0,6-4-609 0 0,0-1 1 0 0,0 0-1 0 0,-1-1 1 0 0,-1-1-1 0 0,0-1 1 0 0,0-1-1 0 0,0 0 0 0 0,-1-1 1 0 0,0-1-1 0 0,0-1 1 0 0,-13 1 608 0 0,9-4-1325 0 0,-1-1 56 0 0</inkml:trace>
  <inkml:trace contextRef="#ctx0" brushRef="#br0" timeOffset="127101.591">7116 3781 856 0 0,'0'0'401'0'0,"0"0"-129"0"0,0 0-9 0 0,0 0-25 0 0,0 0 21 0 0,0 0-57 0 0,0 0-1 0 0,0 0-24 0 0,0 0 2 0 0,0 0-29 0 0,0 0-28 0 0,0 0-18 0 0,0 0 34 0 0,0 0-80 0 0,0 0-39 0 0,0 0 60 0 0,0 0-7 0 0,0 0-12 0 0,0 0-4 0 0,0 0-13 0 0,0 0 25 0 0,0 0-5 0 0,0 3 7 0 0,0 129 897 0 0,17 96-6 0 0,-16-222-886 0 0,1 0 0 0 0,0 0 1 0 0,-1 0-1 0 0,2 0 0 0 0,-1 0 0 0 0,1 0 0 0 0,0 0 1 0 0,0-1-1 0 0,1 0 0 0 0,-1 1 0 0 0,1-1 0 0 0,0-1 1 0 0,1 1-1 0 0,-1-1 0 0 0,1 1 0 0 0,0-1 0 0 0,0 0 1 0 0,0-1-1 0 0,1 1 0 0 0,-1-1 0 0 0,1 0 1 0 0,0-1-1 0 0,0 1 0 0 0,0-1 0 0 0,0-1 0 0 0,0 1 1 0 0,0-1-1 0 0,0 0 0 0 0,1 0 0 0 0,-1 0 0 0 0,6-1-75 0 0,10-1 133 0 0,1-1-1 0 0,-2-1 0 0 0,1-1 0 0 0,0 0 0 0 0,-1-2 0 0 0,0-1 1 0 0,0 0-1 0 0,0-2 0 0 0,-1 0 0 0 0,0-1 0 0 0,-1-1 0 0 0,-1-1 0 0 0,1 0 1 0 0,-2-2-1 0 0,0 0 0 0 0,0-1 0 0 0,-2-1 0 0 0,0 0 0 0 0,9-13-132 0 0,-16 17 135 0 0,0 0-1 0 0,-1 0 0 0 0,-1 0 0 0 0,0-1 0 0 0,0 0 0 0 0,-2 0 0 0 0,0-1 1 0 0,0 1-1 0 0,-1-1 0 0 0,-1 0 0 0 0,0 0 0 0 0,-1 0 0 0 0,0-10-134 0 0,-28-58 707 0 0,9 48-4299 0 0,10 20-590 0 0,7 10 1405 0 0,-2 1 1477 0 0</inkml:trace>
  <inkml:trace contextRef="#ctx0" brushRef="#br0" timeOffset="128531.244">8266 3591 1224 0 0,'0'0'654'0'0,"-16"-22"2864"0"0,-80 86-2786 0 0,79-47-582 0 0,4-4-90 0 0,1 0 0 0 0,1 1 0 0 0,0 1 0 0 0,1 0 0 0 0,1 0-1 0 0,0 1 1 0 0,1 0 0 0 0,0 0 0 0 0,2 1 0 0 0,0 0 0 0 0,1 0 0 0 0,1 1 0 0 0,0-1 0 0 0,1 1 0 0 0,1 0 0 0 0,1 0 0 0 0,0 0 0 0 0,2 12-60 0 0,2-15 25 0 0,-1 0 0 0 0,2 0 1 0 0,0-1-1 0 0,1 0 1 0 0,0 0-1 0 0,1 0 0 0 0,1-1 1 0 0,0 1-1 0 0,1-2 1 0 0,0 1-1 0 0,1-1 0 0 0,1 0 1 0 0,0-1-1 0 0,0 0 1 0 0,1-1-1 0 0,8 7-25 0 0,74 41-3319 0 0,-76-53 1970 0 0,-4-3 2 0 0</inkml:trace>
  <inkml:trace contextRef="#ctx0" brushRef="#br0" timeOffset="129000.613">8353 3931 1184 0 0,'-2'-2'4568'0'0,"15"6"-3528"0"0,379-5 1278 0 0,-366 4-1795 0 0,-18-2-1312 0 0,-8-3-2675 0 0,0-5 947 0 0,1 2 1306 0 0</inkml:trace>
  <inkml:trace contextRef="#ctx0" brushRef="#br0" timeOffset="129369.919">9075 3666 1400 0 0,'11'-15'6264'0'0,"-4"27"-4896"0"0,16 136-706 0 0,-10 54-82 0 0,-12-114-8310 0 0,-1-88 6334 0 0</inkml:trace>
  <inkml:trace contextRef="#ctx0" brushRef="#br0" timeOffset="129617.665">9550 4097 1292 0 0,'-2'12'221'0'0,"0"0"-1"0"0,0 0 1 0 0,-1 0-1 0 0,0-1 1 0 0,-1 1-1 0 0,-1-1 1 0 0,1 0-1 0 0,-2 0 1 0 0,0-1-1 0 0,0 0 1 0 0,-1 0-1 0 0,0 0 1 0 0,0 0-1 0 0,-1-1 1 0 0,-1-1-1 0 0,1 0 1 0 0,-1 0-1 0 0,-1 0-220 0 0,1-2-69 0 0,-60 34 769 0 0,19-29-3724 0 0,40-11 1700 0 0</inkml:trace>
  <inkml:trace contextRef="#ctx0" brushRef="#br0" timeOffset="132105.896">11015 3811 888 0 0,'0'0'538'0'0,"0"0"12"0"0,0 0 52 0 0,0 0-98 0 0,0 0-80 0 0,0 0-11 0 0,0 0-46 0 0,0 0-105 0 0,3-17 590 0 0,26 15 176 0 0,-5 0-961 0 0,-33 5 442 0 0,-34-3 1136 0 0,62 3-5551 0 0,-12 0 2492 0 0,2-3 21 0 0</inkml:trace>
  <inkml:trace contextRef="#ctx0" brushRef="#br0" timeOffset="134021.049">14883 3461 1292 0 0,'4'-13'2756'0'0,"-4"13"-2669"0"0,0 0-1 0 0,-1 0 1 0 0,1 0-1 0 0,0 0 1 0 0,-1 0-1 0 0,1 0 1 0 0,-1 0-1 0 0,1 0 1 0 0,0 0-1 0 0,-1 0 1 0 0,1 0-1 0 0,0-1 1 0 0,-1 1-1 0 0,1 0 1 0 0,0 0 0 0 0,-1 0-1 0 0,1 0 1 0 0,0-1-1 0 0,-1 1 1 0 0,1 0-1 0 0,0 0 1 0 0,-1-1-1 0 0,1 1 1 0 0,0 0-1 0 0,0 0 1 0 0,-1-1-1 0 0,1 1 1 0 0,0 0-1 0 0,0-1 1 0 0,0 1-1 0 0,0 0 1 0 0,-1-1-1 0 0,1 1 1 0 0,0-1-1 0 0,0 1 1 0 0,0 0-1 0 0,0-1 1 0 0,0 1-1 0 0,0 0 1 0 0,0-1-1 0 0,0 0-86 0 0,-138 166 859 0 0,36 7-548 0 0,-71 90-2200 0 0,121-219-1947 0 0,35-34 2580 0 0</inkml:trace>
  <inkml:trace contextRef="#ctx0" brushRef="#br0" timeOffset="134345.898">14238 3514 2000 0 0,'12'4'6103'0'0,"76"50"-5226"0"0,263 245 84 0 0,-282-206-3590 0 0,-51-64-807 0 0,-16-27 2176 0 0,-1-1 84 0 0</inkml:trace>
  <inkml:trace contextRef="#ctx0" brushRef="#br0" timeOffset="134951.892">15070 3216 1372 0 0,'9'-24'3812'0'0,"36"-4"-2779"0"0,-45 28-1021 0 0,133-32 1556 0 0,-128 35-1539 0 0,0 0 1 0 0,-1-1 0 0 0,1 2 0 0 0,-1-1 0 0 0,0 0-1 0 0,1 1 1 0 0,-1 0 0 0 0,-1 0 0 0 0,1 0 0 0 0,-1 1-1 0 0,1-1 1 0 0,-1 1 0 0 0,-1-1 0 0 0,1 1-1 0 0,-1 0 1 0 0,0 0 0 0 0,0 1 0 0 0,0-1 0 0 0,0 0-1 0 0,-1 1 1 0 0,0-1 0 0 0,0 0 0 0 0,-1 1-1 0 0,0-1 1 0 0,1 1 0 0 0,-2-1 0 0 0,1 1 0 0 0,-1-1-1 0 0,0 1 1 0 0,0-1 0 0 0,0 1 0 0 0,-1-1-1 0 0,0 2-29 0 0,-122 285 1819 0 0,123-291-1799 0 0,1 1-1 0 0,-1-1 1 0 0,0 0 0 0 0,1 1 0 0 0,-1-1 0 0 0,0 1 0 0 0,1 0 0 0 0,0-1 0 0 0,-1 1 0 0 0,1-1-1 0 0,0 1 1 0 0,0-1 0 0 0,0 1 0 0 0,0 0 0 0 0,0-1 0 0 0,0 1 0 0 0,0-1 0 0 0,1 1 0 0 0,-1 0-1 0 0,1-1 1 0 0,-1 1 0 0 0,1-1 0 0 0,-1 1 0 0 0,1-1 0 0 0,0 0 0 0 0,0 1 0 0 0,0-1 0 0 0,0 0-1 0 0,0 1 1 0 0,0-1 0 0 0,0 0 0 0 0,0 0 0 0 0,0 0 0 0 0,0 0 0 0 0,1 0 0 0 0,-1 0 0 0 0,0 0-1 0 0,1 0 1 0 0,-1-1 0 0 0,1 1 0 0 0,-1 0 0 0 0,1-1 0 0 0,-1 1 0 0 0,1-1 0 0 0,-1 0 0 0 0,1 0-1 0 0,1 1-19 0 0,82 7 55 0 0,-80-8-52 0 0,120-25-1223 0 0,-48-8-3343 0 0,-63 21 1678 0 0,-13 8 1539 0 0</inkml:trace>
  <inkml:trace contextRef="#ctx0" brushRef="#br0" timeOffset="135494.326">15701 3929 2160 0 0,'18'1'8127'0'0,"-7"-1"-4024"0"0,-28-4-8060 0 0,-58-5-3237 0 0,62 9 6059 0 0</inkml:trace>
  <inkml:trace contextRef="#ctx0" brushRef="#br0" timeOffset="132695.943">11918 3589 1580 0 0,'41'7'2648'0'0,"274"88"-179"0"0,-110-20-6266 0 0,-197-72 2545 0 0</inkml:trace>
  <inkml:trace contextRef="#ctx0" brushRef="#br0" timeOffset="133041.532">12753 3517 916 0 0,'-31'20'4521'0'0,"-52"84"-3589"0"0,29-14-82 0 0,5 3-1 0 0,4 2 0 0 0,-22 70-849 0 0,59-145 0 0 0,-26 47-2659 0 0,34-67 1357 0 0,1 0-40 0 0,3 0-48 0 0</inkml:trace>
  <inkml:trace contextRef="#ctx0" brushRef="#br0" timeOffset="133337.728">12999 3739 1016 0 0,'7'4'4234'0'0,"30"0"-3301"0"0,340-39 972 0 0,-312 25-2444 0 0,-10 0-2980 0 0,-52 7 2241 0 0,-7 1-6 0 0</inkml:trace>
  <inkml:trace contextRef="#ctx0" brushRef="#br0" timeOffset="133586.359">13164 3929 1944 0 0,'50'18'3931'0'0,"33"-15"-2388"0"0,-55-4-814 0 0,166-31-885 0 0,-41 4-4735 0 0,-119 20 3535 0 0</inkml:trace>
  <inkml:trace contextRef="#ctx0" brushRef="#br0" timeOffset="156794.07">17156 3674 1400 0 0,'7'-25'1426'0'0,"67"-60"1342"0"0,-73 86-2688 0 0,-1-1 0 0 0,0 0 0 0 0,1 0 1 0 0,-1 0-1 0 0,0 0 0 0 0,1 1 0 0 0,-1-1 0 0 0,1 0 0 0 0,-1 0 1 0 0,0 0-1 0 0,1 0 0 0 0,-1 0 0 0 0,0 0 0 0 0,1 0 0 0 0,-1 0 0 0 0,1 0 1 0 0,-1 0-1 0 0,0 0 0 0 0,1 0 0 0 0,-1 0 0 0 0,1 0 0 0 0,-1-1 1 0 0,0 1-1 0 0,1 0-80 0 0,-10 46 39 0 0,5-15-21 0 0,1 0-1 0 0,2 0 1 0 0,1 0 0 0 0,1 0-1 0 0,2 0 1 0 0,1 0-1 0 0,1-1 1 0 0,2 1-1 0 0,1-1 1 0 0,1-1-1 0 0,2 1 1 0 0,1-2-1 0 0,13 25-17 0 0,0 4-1153 0 0,-24-56 223 0 0,-4 3-301 0 0,-7 8-60 0 0,-2-8-153 0 0</inkml:trace>
  <inkml:trace contextRef="#ctx0" brushRef="#br0" timeOffset="157086.193">17245 3601 1404 0 0,'-21'-56'5878'0'0,"54"-1"-4296"0"0,79-20-968 0 0,-71 63-674 0 0,-1 2 0 0 0,2 2 1 0 0,0 2-1 0 0,0 2 0 0 0,0 1 0 0 0,16 2 60 0 0,6 29-2162 0 0,-70 12-1736 0 0,-7-21 2415 0 0</inkml:trace>
  <inkml:trace contextRef="#ctx0" brushRef="#br0" timeOffset="157336.198">17188 3781 1184 0 0,'43'18'3927'0'0,"39"-15"-2310"0"0,-56-4-984 0 0,160-13 228 0 0,-95 9-3963 0 0,-63 5 351 0 0,-19 0 1366 0 0</inkml:trace>
  <inkml:trace contextRef="#ctx0" brushRef="#br0" timeOffset="157582.868">17886 3717 1964 0 0,'9'16'5670'0'0,"-11"46"-4968"0"0,1-36-188 0 0,41 113-2353 0 0,-40-138 1509 0 0,1 1 29 0 0,-4-1-3020 0 0,-9-3 2094 0 0</inkml:trace>
  <inkml:trace contextRef="#ctx0" brushRef="#br0" timeOffset="157782.051">17879 3542 1848 0 0,'12'-15'4258'0'0,"-2"6"-2026"0"0,2 12-6880 0 0,-8-2 3482 0 0</inkml:trace>
  <inkml:trace contextRef="#ctx0" brushRef="#br0" timeOffset="158371.795">18030 3709 1312 0 0,'12'13'399'0'0,"-2"1"0"0"0,0 0 0 0 0,0 1 0 0 0,-2 0 0 0 0,0 0 0 0 0,0 1 0 0 0,-1 0 0 0 0,-1 0 0 0 0,0 6-399 0 0,32 67 966 0 0,-33-69 124 0 0,1-30 1152 0 0,-6 9-2254 0 0,9-21 16 0 0,0-1 0 0 0,1 1 0 0 0,1 1 1 0 0,1 0-1 0 0,1 0 0 0 0,1 1 0 0 0,1 1 0 0 0,0 1 0 0 0,1 0 1 0 0,1 0-1 0 0,10-6-4 0 0,-24 25-13 0 0,-1-1 1 0 0,0 1-1 0 0,0 0 1 0 0,0-1-1 0 0,0 1 1 0 0,0 0-1 0 0,0 0 1 0 0,0 0-1 0 0,0 1 1 0 0,0-1-1 0 0,-1 0 1 0 0,1 1-1 0 0,0-1 1 0 0,-1 1-1 0 0,1 0 1 0 0,-1 0-1 0 0,1-1 1 0 0,-1 1-1 0 0,0 0 1 0 0,0 0-1 0 0,0 0 1 0 0,0 0 0 0 0,0 0-1 0 0,0 0 1 0 0,-1 0-1 0 0,1 1 1 0 0,-1-1-1 0 0,1 0 1 0 0,-1 1 12 0 0,2 3-53 0 0,14 37-94 0 0,-16-38 111 0 0,1 1 1 0 0,0-1-1 0 0,0 0 1 0 0,1 0-1 0 0,0 0 0 0 0,0 1 1 0 0,0-2-1 0 0,0 1 1 0 0,1 0-1 0 0,0 0 1 0 0,0-1-1 0 0,0 1 0 0 0,0-1 1 0 0,1 0-1 0 0,-1 0 1 0 0,1 0-1 0 0,0-1 1 0 0,1 0-1 0 0,-1 1 0 0 0,0-1 1 0 0,1 0-1 0 0,0-1 1 0 0,0 1-1 0 0,0-1 1 0 0,0 0-1 0 0,3 0 36 0 0,18-1-380 0 0,0-1 0 0 0,0-2-1 0 0,0 0 1 0 0,0-2 0 0 0,0-1 0 0 0,-1-1 0 0 0,0-1 0 0 0,0-2-1 0 0,20-9 381 0 0,-15 9-454 0 0</inkml:trace>
  <inkml:trace contextRef="#ctx0" brushRef="#br0" timeOffset="158776.395">18873 3777 1388 0 0,'-18'0'116'0'0,"0"0"0"0"0,0 0 0 0 0,0 2 0 0 0,0 0-1 0 0,1 1 1 0 0,-1 1 0 0 0,1 1 0 0 0,-1 0 0 0 0,2 2 0 0 0,-1-1-1 0 0,1 2 1 0 0,0 0 0 0 0,0 1 0 0 0,1 1 0 0 0,0 0 0 0 0,1 1 0 0 0,0 1-1 0 0,1 0 1 0 0,0 1 0 0 0,1 0 0 0 0,-1 2-116 0 0,12-14 23 0 0,0 0 0 0 0,0 1-1 0 0,0-1 1 0 0,-1 1 0 0 0,1-1-1 0 0,0 1 1 0 0,1-1 0 0 0,-1 1 0 0 0,0 0-1 0 0,0-1 1 0 0,1 1 0 0 0,-1 0 0 0 0,1 0-1 0 0,0-1 1 0 0,-1 1 0 0 0,1 0 0 0 0,0 0-1 0 0,0 0 1 0 0,0 0 0 0 0,0-1 0 0 0,0 1-1 0 0,1 0 1 0 0,-1 0 0 0 0,0 0 0 0 0,1-1-1 0 0,-1 1 1 0 0,1 0 0 0 0,0-1 0 0 0,0 1-1 0 0,0 0 1 0 0,-1-1 0 0 0,1 1 0 0 0,1-1-1 0 0,-1 1 1 0 0,0-1 0 0 0,0 0 0 0 0,1 1-1 0 0,-1-1 1 0 0,0 0 0 0 0,1 0 0 0 0,-1 0-1 0 0,1 0 1 0 0,-1 0 0 0 0,1 0 0 0 0,0-1-1 0 0,-1 1 1 0 0,1 0 0 0 0,0-1-1 0 0,0 1-22 0 0,94 12 567 0 0,-72-14-521 0 0,-1-2 0 0 0,1 0 0 0 0,0-2 0 0 0,-1-1 1 0 0,0 0-1 0 0,0-2 0 0 0,-1-1 0 0 0,0-1 0 0 0,0 0 0 0 0,-1-2 1 0 0,-1 0-1 0 0,0-1 0 0 0,-1-2 0 0 0,0 0 0 0 0,-1 0 0 0 0,0-2 1 0 0,3-6-47 0 0,-8-1 116 0 0,-2 1 1 0 0,0-2 0 0 0,-2 0 0 0 0,0 0 0 0 0,-2 0 0 0 0,-1-1 0 0 0,-1 0 0 0 0,-1 0 0 0 0,-2-1 0 0 0,0 1 0 0 0,-2-1 0 0 0,-1 1-1 0 0,-1-1 1 0 0,-1 1 0 0 0,-1 0 0 0 0,-2 0 0 0 0,-6-20-117 0 0,8 30 195 0 0,0 0 0 0 0,-1 1 0 0 0,-1-1 0 0 0,0 2 0 0 0,-1-1 0 0 0,-1 1 0 0 0,0 0 0 0 0,-1 0 0 0 0,0 1 0 0 0,-1 0 0 0 0,-1 1 0 0 0,0 0-1 0 0,-1 0 1 0 0,0 2 0 0 0,-6-5-195 0 0,17 15 123 0 0,-3 3-32 0 0,-3 10-70 0 0,0 0 0 0 0,1 0 0 0 0,0 0-1 0 0,1 1 1 0 0,1-1 0 0 0,0 1 0 0 0,1 1 0 0 0,0-1-1 0 0,1 0 1 0 0,1 1 0 0 0,0-1 0 0 0,1 1-1 0 0,1-1 1 0 0,0 0 0 0 0,1 1 0 0 0,0-1-1 0 0,1 0 1 0 0,1 0 0 0 0,0 0 0 0 0,3 5-21 0 0,-2 5-17 0 0,62 216-1335 0 0,8 43-6390 0 0,-70-251 6461 0 0</inkml:trace>
  <inkml:trace contextRef="#ctx0" brushRef="#br0" timeOffset="159380.67">20459 3369 888 0 0,'-8'-9'4104'0'0,"-109"22"-3021"0"0,91-8-977 0 0,1 1 0 0 0,-1 1 0 0 0,1 1 0 0 0,1 2 0 0 0,0 0-1 0 0,0 1 1 0 0,1 2 0 0 0,0 0 0 0 0,1 1 0 0 0,1 1 0 0 0,0 2 0 0 0,1 0-1 0 0,1 1 1 0 0,-8 10-106 0 0,24-25 16 0 0,1 0 0 0 0,0 0-1 0 0,0-1 1 0 0,0 1-1 0 0,0 0 1 0 0,1 1 0 0 0,-1-1-1 0 0,1 0 1 0 0,0 0 0 0 0,-1 1-1 0 0,2-1 1 0 0,-1 1-1 0 0,0-1 1 0 0,1 1 0 0 0,-1-1-1 0 0,1 1 1 0 0,0-1-1 0 0,0 1 1 0 0,1-1 0 0 0,-1 1-1 0 0,1-1 1 0 0,0 1 0 0 0,-1-1-1 0 0,2 0 1 0 0,-1 1-1 0 0,0-1 1 0 0,1 0 0 0 0,-1 0-1 0 0,1 0 1 0 0,0 0-1 0 0,0 0 1 0 0,0 0 0 0 0,0 0-1 0 0,1-1 1 0 0,-1 1 0 0 0,1-1-1 0 0,-1 1 1 0 0,1-1-1 0 0,0 0 1 0 0,2 1-16 0 0,132 46-322 0 0,-106-45-83 0 0,-1-1 1 0 0,0-2-1 0 0,1 0 1 0 0,-1-2-1 0 0,1-2 1 0 0,-1-1-1 0 0,0-1 0 0 0,0-1 1 0 0,0-2-1 0 0,24-10 405 0 0,-25 7-658 0 0</inkml:trace>
  <inkml:trace contextRef="#ctx0" brushRef="#br0" timeOffset="159810.705">20628 3601 1504 0 0,'-2'-4'64'0'0,"0"0"-1"0"0,0 0 1 0 0,0 1-1 0 0,-1-1 1 0 0,1 1 0 0 0,-1 0-1 0 0,0-1 1 0 0,0 1-1 0 0,0 0 1 0 0,0 1-1 0 0,-1-1 1 0 0,1 1-1 0 0,-1-1 1 0 0,1 1 0 0 0,-1 0-1 0 0,0 0 1 0 0,0 1-1 0 0,0-1 1 0 0,0 1-1 0 0,0 0 1 0 0,0 0-1 0 0,0 0 1 0 0,-1 0 0 0 0,1 1-1 0 0,0 0 1 0 0,0 0-1 0 0,-1 0 1 0 0,1 0-1 0 0,0 1 1 0 0,0-1 0 0 0,-1 1-1 0 0,1 0 1 0 0,0 1-1 0 0,0-1 1 0 0,0 1-1 0 0,-1 0-63 0 0,-3 0 53 0 0,-1 0-1 0 0,1 0 1 0 0,0 1-1 0 0,0 0 1 0 0,0 1-1 0 0,0 0 1 0 0,0 0-1 0 0,1 0 1 0 0,0 1-1 0 0,0 0 1 0 0,0 1 0 0 0,0-1-1 0 0,1 1 1 0 0,0 1-1 0 0,0-1 1 0 0,1 1-1 0 0,0 0 1 0 0,0 0-1 0 0,0 1 1 0 0,1-1-1 0 0,-3 8-52 0 0,7-14 33 0 0,15 18 81 0 0,46-18-28 0 0,-41-4-30 0 0,-1-1-1 0 0,0 0 0 0 0,0-2 0 0 0,0 0 0 0 0,0-1 1 0 0,-1-1-1 0 0,0-1 0 0 0,-1-1 0 0 0,6-4-55 0 0,50-36 1624 0 0,-79 127-1136 0 0,20 7-439 0 0,-13-81-73 0 0,-1-1 30 0 0,1 0 0 0 0,-1 0 0 0 0,0 0 0 0 0,1 0 0 0 0,-1 0-1 0 0,1 0 1 0 0,0 0 0 0 0,0 0 0 0 0,0-1 0 0 0,0 1 0 0 0,0 0-1 0 0,0 0 1 0 0,0-1 0 0 0,0 1 0 0 0,1-1 0 0 0,-1 1 0 0 0,1-1 0 0 0,-1 1-1 0 0,1-1 1 0 0,-1 0 0 0 0,1 0 0 0 0,0 0 0 0 0,0 0 0 0 0,0 0 0 0 0,-1 0-1 0 0,1 0 1 0 0,0-1 0 0 0,0 1 0 0 0,0-1 0 0 0,0 1 0 0 0,0-1 0 0 0,0 0-1 0 0,0 0 1 0 0,0 0 0 0 0,1 0 0 0 0,-1 0 0 0 0,0 0 0 0 0,0 0-1 0 0,0-1 1 0 0,0 1 0 0 0,0-1 0 0 0,0 0 0 0 0,-1 1 0 0 0,1-1 0 0 0,0 0-1 0 0,0 0-5 0 0,16-9-66 0 0,-1-1 0 0 0,-1-1-1 0 0,0 0 1 0 0,-1-1-1 0 0,0-1 1 0 0,-1 0-1 0 0,-1-1 1 0 0,0 0-1 0 0,-1-1 1 0 0,-1-1-1 0 0,0 0 1 0 0,-1 0 0 0 0,-1-1-1 0 0,0 0 1 0 0,-2-1-1 0 0,0 0 1 0 0,-1 0-1 0 0,-1-1 67 0 0,17-74-3813 0 0,-18 73 2847 0 0</inkml:trace>
  <inkml:trace contextRef="#ctx0" brushRef="#br0" timeOffset="160073.724">21494 3251 2016 0 0,'-1'1'29'0'0,"-17"15"230"0"0,1 0 0 0 0,1 1-1 0 0,0 1 1 0 0,1 1 0 0 0,2 0-1 0 0,0 1 1 0 0,0 0 0 0 0,2 1-1 0 0,1 1 1 0 0,0-1 0 0 0,2 1-1 0 0,1 1 1 0 0,0 0 0 0 0,2 0-1 0 0,-1 10-258 0 0,5-24 36 0 0,1 0 0 0 0,1 0 1 0 0,-1 0-1 0 0,2 0 0 0 0,-1 0 0 0 0,1 0 0 0 0,1 0 0 0 0,-1-1 0 0 0,1 1 0 0 0,1-1 0 0 0,0 0 0 0 0,0 0 1 0 0,0 0-1 0 0,1 0 0 0 0,0-1 0 0 0,1 0 0 0 0,0 0 0 0 0,0 0 0 0 0,0-1 0 0 0,1 0 0 0 0,2 2-36 0 0,-3-4-188 0 0,0 0 0 0 0,1 0 0 0 0,-1-1 0 0 0,1 0 0 0 0,0 0 0 0 0,0-1-1 0 0,0 0 1 0 0,0 0 0 0 0,1 0 0 0 0,-1-1 0 0 0,0 0 0 0 0,1-1 0 0 0,-1 1 0 0 0,0-2-1 0 0,1 1 1 0 0,-1-1 0 0 0,1 0 0 0 0,1-1 188 0 0,51-13-1297 0 0</inkml:trace>
  <inkml:trace contextRef="#ctx0" brushRef="#br0" timeOffset="160319.913">22201 3219 1096 0 0,'-67'52'2597'0'0,"38"-19"-2315"0"0,2 1 0 0 0,1 1 0 0 0,2 1 0 0 0,2 1 1 0 0,1 1-1 0 0,1 1 0 0 0,-11 35-282 0 0,-12-17-3187 0 0,26-49 2030 0 0</inkml:trace>
  <inkml:trace contextRef="#ctx0" brushRef="#br0" timeOffset="160536.279">21803 3322 1356 0 0,'29'-8'6088'0'0,"32"51"-5788"0"0,-37-23 244 0 0,136 83-830 0 0,-48-44-4544 0 0,-100-54 3518 0 0</inkml:trace>
  <inkml:trace contextRef="#ctx0" brushRef="#br0" timeOffset="160784.986">22479 3564 1404 0 0,'0'10'760'0'0,"1"13"-172"0"0,-1-1-108 0 0,0-12-28 0 0,0 10-4 0 0,0 0-76 0 0,0 2-40 0 0,-21 23 36 0 0,14-25-156 0 0,-2-4-159 0 0,0 3-1 0 0,-5-4-269 0 0,3-5-143 0 0,1-7-296 0 0,-1-1-660 0 0,11-2-12 0 0</inkml:trace>
  <inkml:trace contextRef="#ctx0" brushRef="#br0" timeOffset="161020.455">22708 3274 840 0 0,'15'7'5190'0'0,"15"30"-4484"0"0,-14-16-348 0 0,90 46-1060 0 0,-26-56-3012 0 0,-76-11 2392 0 0</inkml:trace>
  <inkml:trace contextRef="#ctx0" brushRef="#br0" timeOffset="161279.388">23160 3256 848 0 0,'-14'18'5974'0'0,"-57"88"-4981"0"0,35-23-467 0 0,-34 57-3694 0 0,55-126 539 0 0,11-12 1357 0 0</inkml:trace>
  <inkml:trace contextRef="#ctx0" brushRef="#br0" timeOffset="161563.45">23464 3021 1392 0 0,'4'-1'146'0'0,"1"0"1"0"0,-1 1-1 0 0,1 0 0 0 0,-1 0 0 0 0,1 0 1 0 0,-1 1-1 0 0,1-1 0 0 0,-1 1 0 0 0,1 0 0 0 0,-1 0 1 0 0,1 1-1 0 0,-1-1 0 0 0,0 1 0 0 0,0 0 1 0 0,0 0-1 0 0,0 0 0 0 0,0 1 0 0 0,0 0 1 0 0,-1-1-1 0 0,1 1 0 0 0,-1 1 0 0 0,0-1 0 0 0,0 0 1 0 0,0 1-1 0 0,0-1 0 0 0,0 1 0 0 0,-1 0 1 0 0,0 0-1 0 0,1 2-146 0 0,51 127 1854 0 0,-47-104-1613 0 0,-2 0 0 0 0,-1 0 0 0 0,-1 0 0 0 0,-2 0-1 0 0,-1 1 1 0 0,-1-1 0 0 0,-1 0 0 0 0,-2 1 0 0 0,-1-1-1 0 0,-1-1 1 0 0,-2 1 0 0 0,-4 9-241 0 0,1-10 60 0 0,0-1 1 0 0,-2-1 0 0 0,-2 0-1 0 0,0 0 1 0 0,-1-2-1 0 0,-1 0 1 0 0,-2-1-1 0 0,0-1 1 0 0,-3 2-61 0 0,-140 86-3293 0 0,157-108 2996 0 0,-1 1-1 0 0,0-1 1 0 0,-1-1 0 0 0,1 1-1 0 0,0-1 1 0 0,0 0-1 0 0,-1-1 1 0 0,1 1-1 0 0,-1-1 1 0 0,1 0 0 0 0,0-1-1 0 0,-1 0 1 0 0,1 0-1 0 0,0 0 1 0 0,0-1-1 0 0,0 0 1 0 0,-3-1 297 0 0,-13-10-1293 0 0</inkml:trace>
  <inkml:trace contextRef="#ctx0" brushRef="#br0" timeOffset="196396.958">9663 5168 1236 0 0,'8'17'351'0'0,"-2"0"-1"0"0,0 1 1 0 0,-1-1-1 0 0,-1 2 1 0 0,0-1-1 0 0,-2 0 1 0 0,0 1 0 0 0,-1-1-1 0 0,-1 12-350 0 0,-3-17 92 0 0,0 0-1 0 0,-1 0 1 0 0,-1-1 0 0 0,0 1-1 0 0,0-1 1 0 0,-1 0 0 0 0,-1-1-1 0 0,0 1 1 0 0,-1-1 0 0 0,0 0-1 0 0,0-1 1 0 0,-1 0 0 0 0,-1-1-1 0 0,0 1 1 0 0,0-2 0 0 0,0 0-1 0 0,-1 0 1 0 0,-1 0 0 0 0,-3 1-92 0 0,-36-1-3933 0 0,37-19 2609 0 0</inkml:trace>
  <inkml:trace contextRef="#ctx0" brushRef="#br0" timeOffset="194028.144">7727 5101 1096 0 0,'0'0'324'0'0,"0"0"-21"0"0,0 0 26 0 0,0 0-53 0 0,3-34 4359 0 0,3 127-4562 0 0,-9-53 71 0 0,3 348 613 0 0,1-386-741 0 0,1 1 0 0 0,0-1-1 0 0,0 0 1 0 0,0 0 0 0 0,1 0-1 0 0,-1 0 1 0 0,0 0-1 0 0,1 0 1 0 0,-1-1 0 0 0,1 1-1 0 0,0-1 1 0 0,-1 1 0 0 0,1-1-1 0 0,0 0 1 0 0,0 0-1 0 0,0 0 1 0 0,0-1 0 0 0,0 1-1 0 0,0-1 1 0 0,0 0-1 0 0,0 1 1 0 0,0-1 0 0 0,0-1-1 0 0,0 1 1 0 0,0 0 0 0 0,0-1-1 0 0,0 1 1 0 0,0-1-1 0 0,0 0 1 0 0,1-1-16 0 0,9 2 35 0 0,163 0 181 0 0,-103-12-222 0 0,-65 10 123 0 0,4-19-5913 0 0,-14 16 4380 0 0</inkml:trace>
  <inkml:trace contextRef="#ctx0" brushRef="#br0" timeOffset="194433">7786 5276 1288 0 0,'7'-10'4264'0'0,"52"1"-3967"0"0,-50 8 17 0 0,242-14 698 0 0,-250 15-1102 0 0,-1 0-206 0 0,13-1-2758 0 0,-5-3 1959 0 0</inkml:trace>
  <inkml:trace contextRef="#ctx0" brushRef="#br0" timeOffset="194834.702">7816 4999 1712 0 0,'261'14'4740'0'0,"12"1"-3848"0"0,-272-15-840 0 0,-1 0 23 0 0,0 0-4 0 0,4 1-2947 0 0,-4-4 1992 0 0,2 3-2 0 0</inkml:trace>
  <inkml:trace contextRef="#ctx0" brushRef="#br0" timeOffset="195374.159">9121 5026 1964 0 0,'0'0'118'0'0,"0"1"0"0"0,0-1-1 0 0,-1 0 1 0 0,1 1 0 0 0,0-1-1 0 0,0 0 1 0 0,0 1 0 0 0,0-1-1 0 0,0 1 1 0 0,0-1 0 0 0,0 1-1 0 0,0-1 1 0 0,0 0 0 0 0,0 1-1 0 0,0-1 1 0 0,0 1 0 0 0,0-1-1 0 0,0 0 1 0 0,0 1 0 0 0,0-1-1 0 0,0 1 1 0 0,0-1 0 0 0,0 0-1 0 0,1 1 1 0 0,-1-1 0 0 0,0 0 0 0 0,0 1-1 0 0,1-1 1 0 0,-1 0 0 0 0,0 1-1 0 0,0-1 1 0 0,1 0 0 0 0,-1 1-1 0 0,0-1 1 0 0,1 0 0 0 0,-1 0-1 0 0,0 0 1 0 0,1 1 0 0 0,-1-1-1 0 0,0 0 1 0 0,1 0 0 0 0,-1 0-1 0 0,1 0-117 0 0,-20 16-56 0 0,-149 205 422 0 0,138-161-423 0 0,24-34-3294 0 0,6-26 2161 0 0</inkml:trace>
  <inkml:trace contextRef="#ctx0" brushRef="#br0" timeOffset="195759.768">8808 5089 2396 0 0,'-2'-8'4829'0'0,"45"25"-4059"0"0,7 14-384 0 0,151 118 542 0 0,-130-78-1237 0 0,-71-71 30 0 0,-16-2-5017 0 0,11-1 3975 0 0</inkml:trace>
  <inkml:trace contextRef="#ctx0" brushRef="#br0" timeOffset="196101.033">8623 4971 1316 0 0,'-12'8'209'0'0,"-1"1"0"0"0,2 1 0 0 0,-1 0 0 0 0,1 0 0 0 0,1 1 0 0 0,0 1 0 0 0,0-1 0 0 0,1 2 0 0 0,0-1 0 0 0,2 1 0 0 0,-1 0 0 0 0,1 1 0 0 0,1 0 0 0 0,1 0 0 0 0,0 0 0 0 0,1 1 0 0 0,0 0 0 0 0,1 0 0 0 0,1 0 0 0 0,0 0 0 0 0,1 4-209 0 0,41 97 688 0 0,-31-100-658 0 0,1-1 0 0 0,1 0 0 0 0,1-1 0 0 0,0 0 1 0 0,0-1-1 0 0,1 0 0 0 0,1-1 0 0 0,0-1 1 0 0,1 0-1 0 0,0 0 0 0 0,15 6-30 0 0,115 36-3577 0 0,-104-48 2153 0 0</inkml:trace>
  <inkml:trace contextRef="#ctx0" brushRef="#br0" timeOffset="197235.44">9391 4909 1404 0 0,'0'0'630'0'0,"0"0"-90"0"0,28 3 798 0 0,-13 2-1204 0 0,0 0 0 0 0,0 1 0 0 0,-1 1 0 0 0,0 0 0 0 0,0 1 0 0 0,-1 1 0 0 0,0 0 0 0 0,0 0 1 0 0,-1 2-1 0 0,0-1 0 0 0,-1 2 0 0 0,-1-1 0 0 0,1 2 0 0 0,-2-1 0 0 0,0 1 0 0 0,0 1 0 0 0,-1-1 0 0 0,-1 1 1 0 0,0 1-1 0 0,-1-1 0 0 0,-1 1 0 0 0,0 0 0 0 0,-1 1 0 0 0,-1-1 0 0 0,0 1 0 0 0,-1 0 0 0 0,0-1 0 0 0,-2 1 0 0 0,0 0 1 0 0,-1 0-1 0 0,0 0 0 0 0,-3 9-134 0 0,-1-9-89 0 0,-2 0 0 0 0,0 0 0 0 0,0-1 0 0 0,-2 0 1 0 0,0 0-1 0 0,0-1 0 0 0,-2 0 0 0 0,0 0 0 0 0,-7 6 89 0 0,-73 49-3712 0 0,67-60 2205 0 0</inkml:trace>
  <inkml:trace contextRef="#ctx0" brushRef="#br0" timeOffset="198023.783">10031 5058 1024 0 0,'0'0'739'0'0,"0"0"-38"0"0,0 0-78 0 0,0 0-68 0 0,0 0-59 0 0,0 0 16 0 0,3 11 412 0 0,128-6 699 0 0,191-5-600 0 0,-321 0-1452 0 0,11-3-1564 0 0,-52 6-1197 0 0,15-1 1954 0 0</inkml:trace>
  <inkml:trace contextRef="#ctx0" brushRef="#br0" timeOffset="198302.492">9976 5296 1440 0 0,'249'23'5786'0'0,"-122"-15"-4623"0"0,-124-8-1205 0 0,70 10 517 0 0,-28 6-5862 0 0,-40-13 4032 0 0</inkml:trace>
  <inkml:trace contextRef="#ctx0" brushRef="#br0" timeOffset="216586.198">11422 4851 1008 0 0,'0'0'239'0'0,"0"0"27"0"0,0 0-58 0 0,0 0 8 0 0,0 0-33 0 0,0 0 0 0 0,0 0-16 0 0,0 0 17 0 0,2-17 603 0 0,12 3 981 0 0,-14 12-1661 0 0,0 2-9 0 0,1-4-9 0 0,0 3-83 0 0,-1 0 1 0 0,0-1 0 0 0,0 1 0 0 0,0 0 0 0 0,0 0 0 0 0,0 0 0 0 0,0 0 0 0 0,0-1 0 0 0,0 1 0 0 0,-1 0 0 0 0,1 0 0 0 0,0 0 0 0 0,-1 0 0 0 0,1 0 0 0 0,-1 0 0 0 0,1 0 0 0 0,-1 0-1 0 0,1 0 1 0 0,-1 0 0 0 0,0 0 0 0 0,0 0 0 0 0,1 0 0 0 0,-1 0 0 0 0,0 0 0 0 0,0 1 0 0 0,0-1 0 0 0,0 0 0 0 0,0 1 0 0 0,0-1 0 0 0,0 0 0 0 0,0 1 0 0 0,0-1 0 0 0,0 1 0 0 0,0 0-1 0 0,0-1 1 0 0,0 1 0 0 0,-1 0 0 0 0,1 0 0 0 0,0 0 0 0 0,0 0 0 0 0,0 0 0 0 0,0 0 0 0 0,-1 0 0 0 0,1 0 0 0 0,0 0 0 0 0,0 0 0 0 0,0 1 0 0 0,0-1 0 0 0,0 0 0 0 0,-1 1 0 0 0,1-1 0 0 0,0 1-1 0 0,0-1 1 0 0,0 1 0 0 0,0 0 0 0 0,0-1 0 0 0,1 1 0 0 0,-1 0 0 0 0,0 0 0 0 0,0 0 0 0 0,0 0 0 0 0,1 0 0 0 0,-1 0-7 0 0,-9 4-24 0 0,0 1 1 0 0,0 1-1 0 0,1 0 1 0 0,0 0-1 0 0,0 1 1 0 0,0 0-1 0 0,1 0 1 0 0,1 1-1 0 0,0 0 1 0 0,0 0-1 0 0,0 1 1 0 0,1 0-1 0 0,1 0 1 0 0,0 1-1 0 0,0-1 1 0 0,1 1-1 0 0,0 0 1 0 0,0 1 23 0 0,-17 170-199 0 0,51-68 265 0 0,65 132 671 0 0,-91-238-680 0 0,-1 1 1 0 0,0-1 0 0 0,0 1 0 0 0,-1 0 0 0 0,0 0 0 0 0,0 0-1 0 0,-1 1 1 0 0,-1-1 0 0 0,1 0 0 0 0,-1 0 0 0 0,-1 1-1 0 0,0-1 1 0 0,0 0 0 0 0,-1 0 0 0 0,0 0 0 0 0,0 0 0 0 0,-1 0-1 0 0,0-1 1 0 0,-1 1 0 0 0,0-1 0 0 0,0 0 0 0 0,-1 0 0 0 0,0 0-1 0 0,-1 0 1 0 0,1-1 0 0 0,-4 3-58 0 0,-78 42-1402 0 0,52-82-2430 0 0,27 13 2562 0 0</inkml:trace>
  <inkml:trace contextRef="#ctx0" brushRef="#br0" timeOffset="217366.815">11015 6061 1076 0 0,'-1'-1'212'0'0,"7"0"3068"0"0,120-11-2361 0 0,201-27 517 0 0,-313 37-1000 0 0,-11 0-1315 0 0,-4-1-1784 0 0,1 0 1950 0 0</inkml:trace>
  <inkml:trace contextRef="#ctx0" brushRef="#br0" timeOffset="217845.559">11751 5801 1784 0 0,'19'2'4717'0'0,"-15"19"-3727"0"0,-4-4-912 0 0,32 167 344 0 0,-18-131-1105 0 0,-32-52-3186 0 0,13-6 2910 0 0</inkml:trace>
  <inkml:trace contextRef="#ctx0" brushRef="#br0" timeOffset="218639.5">11676 4422 1804 0 0,'0'0'382'0'0,"1"-14"2600"0"0,5 260-1810 0 0,-6 6-1315 0 0,2-244-2992 0 0,-4-9 1709 0 0</inkml:trace>
  <inkml:trace contextRef="#ctx0" brushRef="#br0" timeOffset="219308.598">11881 5099 1148 0 0,'75'-33'2870'0'0,"52"31"-2387"0"0,-123 2-474 0 0,0 1 1 0 0,0 0-1 0 0,-1 0 0 0 0,1 0 0 0 0,0 1 0 0 0,-1-1 1 0 0,1 1-1 0 0,-1-1 0 0 0,0 1 0 0 0,1 0 0 0 0,-1 1 1 0 0,0-1-1 0 0,0 1 0 0 0,0-1 0 0 0,-1 1 0 0 0,1 0 1 0 0,-1 0-1 0 0,1 0 0 0 0,-1 0 0 0 0,0 0 0 0 0,0 0 1 0 0,0 1-1 0 0,-1-1 0 0 0,1 1 0 0 0,-1 0 1 0 0,0-1-1 0 0,0 1 0 0 0,0 0 0 0 0,-1 0 0 0 0,1-1 1 0 0,-1 1-1 0 0,0 2-9 0 0,-4 6 54 0 0,-1-1 0 0 0,0 1 0 0 0,0-1-1 0 0,-2 0 1 0 0,1-1 0 0 0,-1 1 0 0 0,-1-1 0 0 0,0-1 0 0 0,0 1 0 0 0,-1-1 0 0 0,0-1 0 0 0,-1 0 0 0 0,0 0 0 0 0,0-1 0 0 0,-1 0 0 0 0,1-1 0 0 0,-10 4-54 0 0,-32 19-801 0 0,51-34-1147 0 0,2 0 636 0 0</inkml:trace>
  <inkml:trace contextRef="#ctx0" brushRef="#br0" timeOffset="219710.163">12366 5031 1180 0 0,'-14'3'204'0'0,"1"1"0"0"0,-1 0 0 0 0,1 1 1 0 0,0 1-1 0 0,0 0 0 0 0,1 1 0 0 0,0 0 0 0 0,0 1 0 0 0,0 0 0 0 0,1 0 0 0 0,0 2 0 0 0,1-1 1 0 0,0 1-1 0 0,-4 7-204 0 0,13-12 25 0 0,1-1-1 0 0,0 0 1 0 0,1 1 0 0 0,-1-1 0 0 0,1 1 0 0 0,0-1 0 0 0,0 0-1 0 0,0 1 1 0 0,0-1 0 0 0,1 0 0 0 0,0 0 0 0 0,-1 0 0 0 0,2 0-1 0 0,-1 0 1 0 0,0-1 0 0 0,1 1 0 0 0,0-1 0 0 0,0 1 0 0 0,0-1 0 0 0,0 0-1 0 0,0 0 1 0 0,1 0 0 0 0,-1-1 0 0 0,1 1 0 0 0,0-1 0 0 0,-1 0-1 0 0,1 0 1 0 0,0 0 0 0 0,1 0 0 0 0,-1-1 0 0 0,3 1-25 0 0,96 30-1968 0 0,-90-29 644 0 0</inkml:trace>
  <inkml:trace contextRef="#ctx0" brushRef="#br0" timeOffset="220252.098">12944 4784 1008 0 0,'-7'1'115'0'0,"0"-1"0"0"0,0 1 0 0 0,0 0 0 0 0,0 1 0 0 0,0 0 0 0 0,0 0 0 0 0,0 0-1 0 0,1 1 1 0 0,-1 0 0 0 0,1 0 0 0 0,0 1 0 0 0,0 0 0 0 0,0 0 0 0 0,1 0 0 0 0,-1 1 0 0 0,1 0 0 0 0,0 0 0 0 0,0 0 0 0 0,1 0-1 0 0,-1 1 1 0 0,1 0 0 0 0,0 0 0 0 0,1 0 0 0 0,0 0 0 0 0,0 1 0 0 0,0-1 0 0 0,0 1 0 0 0,1 0 0 0 0,1 0 0 0 0,-1 0 0 0 0,1 0-1 0 0,0 0 1 0 0,0 0 0 0 0,1 0 0 0 0,0 0 0 0 0,0 0 0 0 0,1 0 0 0 0,0 0 0 0 0,2 7-115 0 0,152 293 2469 0 0,-154-301-2487 0 0,0-1 1 0 0,-1 1 0 0 0,1-1 0 0 0,-1 1-1 0 0,0 0 1 0 0,-1-1 0 0 0,1 1 0 0 0,-1-1-1 0 0,0 1 1 0 0,-1-1 0 0 0,1 1 0 0 0,-1-1 0 0 0,0 0-1 0 0,0 0 1 0 0,-1 0 0 0 0,0 0 0 0 0,1 0-1 0 0,-2-1 1 0 0,1 1 0 0 0,0-1 0 0 0,-1 1-1 0 0,0-1 1 0 0,0-1 0 0 0,0 1 0 0 0,-1 0-1 0 0,0-1 18 0 0,-86 33-4303 0 0,75-35 2880 0 0</inkml:trace>
  <inkml:trace contextRef="#ctx0" brushRef="#br0" timeOffset="220626.069">12497 5144 988 0 0,'230'-23'3472'0'0,"125"-7"-1533"0"0,-353 30-1964 0 0,22 0 384 0 0,-46 5-3158 0 0,18-4 1815 0 0,-1 0 34 0 0</inkml:trace>
  <inkml:trace contextRef="#ctx0" brushRef="#br0" timeOffset="220952.34">13282 5221 868 0 0,'-52'59'1664'0'0,"37"-43"-1367"0"0,1 0-1 0 0,0 1 1 0 0,1 0 0 0 0,1 1-1 0 0,0 0 1 0 0,1 1-1 0 0,2 0 1 0 0,-5 12-297 0 0,-29 118 359 0 0,36-136-2486 0 0,2-12 782 0 0</inkml:trace>
  <inkml:trace contextRef="#ctx0" brushRef="#br0" timeOffset="221233.975">13001 5308 2040 0 0,'1'-4'839'0'0,"10"-16"3713"0"0,16 20-3309 0 0,15 12-961 0 0,-1 3 0 0 0,-1 1-1 0 0,-1 2 1 0 0,0 1 0 0 0,23 17-282 0 0,90 85-3384 0 0,-134-89-766 0 0,-17-27 2721 0 0</inkml:trace>
  <inkml:trace contextRef="#ctx0" brushRef="#br0" timeOffset="221886.768">13609 4918 848 0 0,'-115'28'2637'0'0,"106"-25"-2557"0"0,1 1-1 0 0,0 1 0 0 0,0-1 0 0 0,1 1 0 0 0,-1 1 1 0 0,1-1-1 0 0,0 1 0 0 0,0 0 0 0 0,1 1 0 0 0,0 0 1 0 0,0 0-1 0 0,0 0 0 0 0,1 1 0 0 0,0-1 0 0 0,1 1 1 0 0,-1 0-1 0 0,2 1 0 0 0,-3 5-79 0 0,7-5 31 0 0,0 0 0 0 0,0-1 0 0 0,1 1 0 0 0,0-1 0 0 0,1 1 0 0 0,0-1 1 0 0,0 0-1 0 0,1 0 0 0 0,0 0 0 0 0,0 0 0 0 0,1-1 0 0 0,-1 1 0 0 0,2-1 0 0 0,-1 0 0 0 0,1-1 0 0 0,0 0 0 0 0,1 1 0 0 0,0-2 0 0 0,-1 1 0 0 0,2-1 0 0 0,-1 0 0 0 0,1-1 1 0 0,-1 0-1 0 0,1 0 0 0 0,0 0 0 0 0,1-1 0 0 0,2 0-31 0 0,7 8-51 0 0,55 15-2196 0 0,-55-20 1019 0 0</inkml:trace>
  <inkml:trace contextRef="#ctx0" brushRef="#br0" timeOffset="222554.497">13730 4988 1216 0 0,'140'4'2742'0'0,"-137"-4"-2713"0"0,1 1-1 0 0,0-1 0 0 0,-1 1 0 0 0,1 0 0 0 0,0 0 1 0 0,-1 1-1 0 0,0-1 0 0 0,1 1 0 0 0,-1 0 1 0 0,0 0-1 0 0,0 0 0 0 0,0 0 0 0 0,0 0 0 0 0,0 1 1 0 0,0-1-1 0 0,-1 1 0 0 0,1 0 0 0 0,-1-1 1 0 0,0 1-1 0 0,1 1 0 0 0,-2-1 0 0 0,1 0 0 0 0,0 0 1 0 0,-1 1-1 0 0,1-1 0 0 0,-1 1 0 0 0,0-1 0 0 0,0 1 1 0 0,0-1-1 0 0,-1 1 0 0 0,1 0 0 0 0,-1 0 1 0 0,0-1-1 0 0,0 1 0 0 0,0 0 0 0 0,0-1 0 0 0,-1 2-28 0 0,-6 6 121 0 0,1-1 0 0 0,-2 0 0 0 0,1 0 0 0 0,-2-1 0 0 0,1 0 0 0 0,-1-1-1 0 0,0 1 1 0 0,-1-2 0 0 0,0 1 0 0 0,0-1 0 0 0,-1-1 0 0 0,1 0-1 0 0,-1-1 1 0 0,-1 0 0 0 0,1 0 0 0 0,-10 2-121 0 0,45-30-479 0 0,352-163-1577 0 0,-376 186 2054 0 0,-1 0-1 0 0,1-1 1 0 0,0 1-1 0 0,-1 0 1 0 0,1 0-1 0 0,-1-1 1 0 0,1 1-1 0 0,0 0 1 0 0,-1 0-1 0 0,1-1 1 0 0,0 1-1 0 0,-1 0 1 0 0,1-1 0 0 0,0 1-1 0 0,-1 0 1 0 0,1-1-1 0 0,0 1 1 0 0,0-1-1 0 0,0 1 1 0 0,-1 0-1 0 0,1-1 1 0 0,0 1-1 0 0,0-1 1 0 0,0 1-1 0 0,0-1 1 0 0,0 1-1 0 0,0 0 1 0 0,0-1-1 0 0,0 1 1 0 0,0-1 0 0 0,0 1-1 0 0,0-1 1 0 0,0 1-1 0 0,0-1 1 0 0,0 1-1 0 0,0 0 1 0 0,0-1-1 0 0,1 1 1 0 0,-1-1-1 0 0,0 1 1 0 0,0 0-1 0 0,0-1 1 0 0,1 1-1 0 0,-1-1 1 0 0,0 1 0 0 0,1 0-1 0 0,-1-1 1 0 0,0 1-1 0 0,1 0 1 0 0,-1 0-1 0 0,0-1 1 0 0,1 1-1 0 0,-1 0 1 0 0,0 0-1 0 0,1-1 1 0 0,-1 1-1 0 0,1 0 1 0 0,-1 0 2 0 0,-49-1 252 0 0,40 1-214 0 0,1 1-18 0 0,0 1-1 0 0,0-1 0 0 0,0 1 1 0 0,0 1-1 0 0,0-1 0 0 0,1 1 1 0 0,-1 1-1 0 0,1 0 0 0 0,0 0 1 0 0,0 0-1 0 0,0 0 0 0 0,1 1 1 0 0,-1 1-1 0 0,1-1 0 0 0,1 1 1 0 0,-1 0-1 0 0,1 0 0 0 0,-5 6-19 0 0,11-6 1 0 0,0-1-1 0 0,0 0 1 0 0,1 0-1 0 0,-1 0 1 0 0,1 0-1 0 0,0 0 0 0 0,1 0 1 0 0,-1 0-1 0 0,1 0 1 0 0,0-1-1 0 0,0 1 0 0 0,0-1 1 0 0,1 0-1 0 0,-1 0 1 0 0,1 0-1 0 0,0-1 1 0 0,0 1-1 0 0,0-1 0 0 0,1 0 1 0 0,-1 0-1 0 0,1 0 1 0 0,0-1-1 0 0,0 0 0 0 0,0 0 1 0 0,0 0-1 0 0,0 0 1 0 0,0-1-1 0 0,0 0 1 0 0,1 0-1 0 0,-1 0 0 0 0,0-1 1 0 0,3 0-1 0 0,79 7-2317 0 0,-66-6 940 0 0</inkml:trace>
  <inkml:trace contextRef="#ctx0" brushRef="#br0" timeOffset="222863.752">14528 4868 1016 0 0,'5'7'143'0'0,"0"0"-1"0"0,0 1 1 0 0,0 0-1 0 0,-1 0 1 0 0,-1 0 0 0 0,1 0-1 0 0,-1 1 1 0 0,0-1-1 0 0,-1 1 1 0 0,0 0-1 0 0,-1 0 1 0 0,0 0 0 0 0,0 0-1 0 0,-1 0 1 0 0,0 0-1 0 0,0 0 1 0 0,-1 0-1 0 0,0 0 1 0 0,-1-1 0 0 0,0 1-1 0 0,0 0 1 0 0,-1 0-1 0 0,0-1 1 0 0,-1 0-1 0 0,0 0 1 0 0,0 0 0 0 0,0 0-1 0 0,-1 0 1 0 0,-1-1-1 0 0,1 0 1 0 0,-1 0 0 0 0,-6 6-143 0 0,-59 48-34 0 0,69-60-461 0 0,2-1-221 0 0,0 0-2 0 0,-1-2 48 0 0,-6-8 32 0 0</inkml:trace>
  <inkml:trace contextRef="#ctx0" brushRef="#br0" timeOffset="223920.866">15179 4771 1612 0 0,'9'0'1662'0'0,"-4"4"770"0"0,-11 16-2081 0 0,-22 161 724 0 0,21-56-277 0 0,27-25-219 0 0,-19-47 246 0 0,-1-53-833 0 0,0 1 0 0 0,0 0 0 0 0,-1-1 0 0 0,1 1 0 0 0,0-1 0 0 0,-1 1 0 0 0,1 0 0 0 0,-1-1 0 0 0,1 1 0 0 0,-1-1-1 0 0,1 1 1 0 0,-1-1 0 0 0,1 1 0 0 0,-1-1 0 0 0,1 1 0 0 0,-1-1 0 0 0,0 0 0 0 0,1 1 0 0 0,-1-1 0 0 0,0 0 0 0 0,1 0 0 0 0,-1 1 0 0 0,0-1 0 0 0,1 0 0 0 0,-1 0 0 0 0,0 0 0 0 0,1 0 0 0 0,-1 0 0 0 0,0 0-1 0 0,0 0 1 0 0,1 0 0 0 0,-1 0 0 0 0,0 0 0 0 0,1 0 0 0 0,-1-1 0 0 0,0 1 0 0 0,1 0 0 0 0,-1 0 0 0 0,0-1 0 0 0,1 1 0 0 0,-1 0 0 0 0,0-1 0 0 0,1 1 0 0 0,-1-1 0 0 0,1 1 0 0 0,-1 0 0 0 0,1-1 0 0 0,-1 0 0 0 0,1 1-1 0 0,-1-1 1 0 0,1 1 0 0 0,0-1 0 0 0,-1 1 0 0 0,1-1 0 0 0,0 0 0 0 0,-1 1 0 0 0,1-1 0 0 0,0 0 0 0 0,0 0 0 0 0,-1 1 0 0 0,1-1 0 0 0,0 0 0 0 0,0 1 8 0 0,-98-160-1386 0 0,91 155 1368 0 0,0 0 0 0 0,0 0 1 0 0,0 1-1 0 0,0-1 1 0 0,-1 2-1 0 0,0-1 0 0 0,0 1 1 0 0,0 0-1 0 0,0 1 0 0 0,0-1 1 0 0,0 2-1 0 0,-1-1 1 0 0,1 1-1 0 0,-1 1 0 0 0,1-1 1 0 0,-1 1-1 0 0,1 1 0 0 0,-1 0 1 0 0,1 0-1 0 0,-1 1 1 0 0,1 0-1 0 0,0 0 0 0 0,0 1 1 0 0,0 0-1 0 0,0 0 0 0 0,0 1 1 0 0,1 0-1 0 0,-1 0 1 0 0,1 1-1 0 0,0 0 0 0 0,0 0 1 0 0,1 0-1 0 0,0 1 0 0 0,0 0 1 0 0,0 1-1 0 0,1-1 1 0 0,0 1-1 0 0,0 0 0 0 0,0 1 1 0 0,1-1-1 0 0,0 1 1 0 0,1-1-1 0 0,0 1 0 0 0,-2 7 18 0 0,5-10 34 0 0,1 1-1 0 0,0-1 0 0 0,1 0 0 0 0,-1-1 1 0 0,1 1-1 0 0,0 0 0 0 0,0 0 0 0 0,1-1 1 0 0,-1 1-1 0 0,1-1 0 0 0,0 0 1 0 0,0 0-1 0 0,0 0 0 0 0,1 0 0 0 0,0 0 1 0 0,-1-1-1 0 0,1 1 0 0 0,0-1 0 0 0,1 0 1 0 0,-1-1-1 0 0,0 1 0 0 0,1-1 1 0 0,0 1-1 0 0,0-2 0 0 0,-1 1 0 0 0,1 0 1 0 0,0-1-1 0 0,0 0 0 0 0,0 0 0 0 0,1 0 1 0 0,-1-1-1 0 0,3 0-33 0 0,16 2 69 0 0,0-1 1 0 0,0-1-1 0 0,0-1 1 0 0,-1-1-1 0 0,1-2 1 0 0,-1 0-1 0 0,1-1 1 0 0,-1-1-1 0 0,-1-2 1 0 0,1 0-1 0 0,-1-1 1 0 0,-1-2-1 0 0,0 0 0 0 0,0-1 1 0 0,-1-1-1 0 0,-1 0 1 0 0,3-5-70 0 0,55-42 93 0 0,-76 60-82 0 0,-1 0-9 0 0,0 0-64 0 0,25 27 3 0 0,-23-19 57 0 0,-1 1-1 0 0,0-1 1 0 0,0 1-1 0 0,0 0 1 0 0,-1 0-1 0 0,0-1 1 0 0,-1 1 0 0 0,0 0-1 0 0,-1-1 1 0 0,1 1-1 0 0,-1-1 1 0 0,-1 0-1 0 0,0 1 1 0 0,0-1-1 0 0,-1 0 1 0 0,0-1 0 0 0,0 1-1 0 0,0-1 1 0 0,-1 1-1 0 0,-1-1 1 0 0,-2 2 2 0 0,180-185-719 0 0,-172 176 715 0 0,-1-1 0 0 0,1 1 0 0 0,0 0 0 0 0,-1 0 0 0 0,1 0 0 0 0,0 0-1 0 0,-1 0 1 0 0,1-1 0 0 0,0 1 0 0 0,-1 0 0 0 0,1 0 0 0 0,0-1 0 0 0,-1 1 0 0 0,1 0 0 0 0,0-1 0 0 0,0 1 0 0 0,-1 0 0 0 0,1-1 0 0 0,0 1-1 0 0,0 0 1 0 0,0-1 0 0 0,-1 1 0 0 0,1 0 0 0 0,0-1 0 0 0,0 1 0 0 0,0-1 0 0 0,0 1 0 0 0,0 0 0 0 0,0-1 0 0 0,0 1 0 0 0,0 0-1 0 0,0-1 5 0 0,-44 26 116 0 0,39-22-114 0 0,1 0-1 0 0,-1 0 1 0 0,1 0-1 0 0,-1 0 0 0 0,1 1 1 0 0,0-1-1 0 0,0 1 0 0 0,1 0 1 0 0,-1 1-1 0 0,1-1 1 0 0,0 1-1 0 0,0-1 0 0 0,0 1 1 0 0,1 0-1 0 0,0 0 1 0 0,-1 0-1 0 0,2 0 0 0 0,-1 0 1 0 0,1 1-1 0 0,0-1 0 0 0,0 1 1 0 0,0-1-1 0 0,1 0 1 0 0,-1 1-1 0 0,2-1 0 0 0,-1 1 1 0 0,1 2-2 0 0,2-2-79 0 0,0 0 0 0 0,1 0 0 0 0,-1 0 0 0 0,1-1 0 0 0,1 0 1 0 0,-1 0-1 0 0,1 0 0 0 0,0 0 0 0 0,0 0 0 0 0,0-1 0 0 0,1 0 1 0 0,0 0-1 0 0,-1-1 0 0 0,1 0 0 0 0,0 0 0 0 0,1 0 0 0 0,5 2 79 0 0,77 16-4056 0 0,-64-18 2676 0 0</inkml:trace>
  <inkml:trace contextRef="#ctx0" brushRef="#br0" timeOffset="225091.023">15735 4941 1280 0 0,'0'0'419'0'0,"0"0"2"0"0,0 0-41 0 0,0 0-18 0 0,0 0 82 0 0,0 0 14 0 0,0 0-60 0 0,0 0-16 0 0,0 0-14 0 0,0 0 1 0 0,12-10 283 0 0,111 12 576 0 0,144-2-1166 0 0,-303-7-4707 0 0,19 7 3279 0 0</inkml:trace>
  <inkml:trace contextRef="#ctx0" brushRef="#br0" timeOffset="225340.67">15698 5129 1288 0 0,'102'10'4731'0'0,"-8"-10"-3689"0"0,1 0-1370 0 0,-32 0-3249 0 0,-62 0 2165 0 0</inkml:trace>
  <inkml:trace contextRef="#ctx0" brushRef="#br0" timeOffset="228693.615">17012 4638 848 0 0,'0'0'433'0'0,"0"0"-103"0"0,0 0-51 0 0,0 0 35 0 0,0 0-106 0 0,0 0 33 0 0,0 0 30 0 0,0 0-73 0 0,0 0-34 0 0,0 0-26 0 0,0 0 0 0 0,0 0-19 0 0,0 0 35 0 0,0 0-71 0 0,0 0-29 0 0,0 0-6 0 0,0 0-4 0 0,0 0 4 0 0,0 0 33 0 0,0 0 33 0 0,0 0 84 0 0,0 0-11 0 0,0 0-25 0 0,16-3 220 0 0,-16 2-368 0 0,1 1 0 0 0,0 0 0 0 0,0-1 0 0 0,0 1-1 0 0,0 0 1 0 0,0 0 0 0 0,0 0 0 0 0,0-1-1 0 0,0 1 1 0 0,0 0 0 0 0,0 0 0 0 0,0 0-1 0 0,0 1 1 0 0,0-1 0 0 0,-1 0 0 0 0,1 0-1 0 0,0 0 1 0 0,0 1 0 0 0,0-1 0 0 0,0 0-1 0 0,0 1 1 0 0,0-1 0 0 0,-1 1 0 0 0,1-1-1 0 0,0 1 1 0 0,0 0 0 0 0,-1-1 0 0 0,1 1 0 0 0,0 0-1 0 0,-1-1 1 0 0,1 1 0 0 0,0 0 0 0 0,-1 0-1 0 0,1-1 1 0 0,-1 1 0 0 0,0 0 0 0 0,1 0-1 0 0,-1 0 1 0 0,0 0 0 0 0,1 0 0 0 0,-1 0-1 0 0,0 0 1 0 0,0 0 0 0 0,0 0 0 0 0,0-1-1 0 0,0 1 1 0 0,0 0 0 0 0,0 0 0 0 0,0 0 0 0 0,0 0-1 0 0,0 0 1 0 0,0 0 0 0 0,-1 0 0 0 0,1 0-1 0 0,0 0 1 0 0,-1 0 0 0 0,1 0 0 0 0,-1-1-1 0 0,1 1 1 0 0,-1 0 0 0 0,0 0-14 0 0,15 144 561 0 0,12-65-10 0 0,-20-55 394 0 0,-5-14-3730 0 0,-2-9 1261 0 0,1 0 140 0 0</inkml:trace>
  <inkml:trace contextRef="#ctx0" brushRef="#br0" timeOffset="229101.991">16722 5144 1372 0 0,'121'-1'3871'0'0,"155"-18"-2233"0"0,118-13-28 0 0,-373 29-2183 0 0,-25 4-4133 0 0,-4 0 3310 0 0</inkml:trace>
  <inkml:trace contextRef="#ctx0" brushRef="#br0" timeOffset="229601.798">16926 5294 1088 0 0,'61'-3'2081'0'0,"-50"1"-1953"0"0,0 0-1 0 0,0 1 1 0 0,0 0 0 0 0,0 1-1 0 0,0 0 1 0 0,0 1-1 0 0,0 0 1 0 0,0 1-1 0 0,0 0 1 0 0,0 1 0 0 0,0 0-1 0 0,-1 1 1 0 0,1 0-1 0 0,-1 0 1 0 0,0 1-1 0 0,9 6-127 0 0,-16-6 43 0 0,-1 1 0 0 0,1-1 0 0 0,-2 1 0 0 0,1 0 0 0 0,0-1-1 0 0,-1 1 1 0 0,0 0 0 0 0,-1 0 0 0 0,1 0 0 0 0,-1 0 0 0 0,0 0-1 0 0,-1-1 1 0 0,1 1 0 0 0,-1 0 0 0 0,0 0 0 0 0,-1 0 0 0 0,1-1-1 0 0,-1 1 1 0 0,0 0 0 0 0,-1-1 0 0 0,1 0 0 0 0,-1 0-1 0 0,0 1 1 0 0,0-2 0 0 0,-1 1 0 0 0,0 0 0 0 0,0-1 0 0 0,0 1-1 0 0,0-1 1 0 0,-3 2-43 0 0,-112 113 1379 0 0,120-117-1361 0 0,0-1-1 0 0,0 1 1 0 0,0-1-1 0 0,1 1 1 0 0,-1-1 0 0 0,0 0-1 0 0,1 1 1 0 0,-1-1-1 0 0,1 0 1 0 0,0 0 0 0 0,-1 0-1 0 0,1 0 1 0 0,0 0 0 0 0,-1 0-1 0 0,1-1 1 0 0,0 1-1 0 0,0 0 1 0 0,0-1 0 0 0,0 0-1 0 0,0 1 1 0 0,0-1-1 0 0,0 0 1 0 0,-1 0 0 0 0,1 0-1 0 0,0 0 1 0 0,0 0-1 0 0,0-1 1 0 0,0 1 0 0 0,0 0-1 0 0,0-1 1 0 0,0 0-1 0 0,1 0-17 0 0,-1 1 26 0 0,247-28 334 0 0,-171 17-668 0 0,-96-11-4901 0 0,17 18 3911 0 0</inkml:trace>
  <inkml:trace contextRef="#ctx0" brushRef="#br0" timeOffset="230079.008">18061 4668 1204 0 0,'-6'2'115'0'0,"0"0"0"0"0,0 1-1 0 0,0 0 1 0 0,1 0 0 0 0,-1 0 0 0 0,1 1-1 0 0,0 0 1 0 0,0 0 0 0 0,0 0 0 0 0,1 1-1 0 0,-1 0 1 0 0,1 0 0 0 0,0 0-1 0 0,1 0 1 0 0,-1 0 0 0 0,1 1 0 0 0,0-1-1 0 0,0 1 1 0 0,1 0 0 0 0,0 0 0 0 0,0 0-1 0 0,0 0 1 0 0,1 1 0 0 0,0-1 0 0 0,0 0-1 0 0,0 1 1 0 0,1-1 0 0 0,0 1 0 0 0,0-1-1 0 0,1 0 1 0 0,0 1 0 0 0,1 3-115 0 0,69 197 1697 0 0,-55-167-1478 0 0,-8-20-27 0 0,0 0 0 0 0,-1 0 1 0 0,-1 0-1 0 0,-1 1 1 0 0,0 0-1 0 0,-2 0 0 0 0,-1 1 1 0 0,0 5-193 0 0,-4-19 12 0 0,-1 0 0 0 0,0 0 0 0 0,-1 0 0 0 0,1-1 0 0 0,-1 1 0 0 0,-1-1 0 0 0,0 0 0 0 0,0 0 0 0 0,0 0 0 0 0,0-1 0 0 0,-1 0 0 0 0,0 0 0 0 0,-1-1 0 0 0,1 1 0 0 0,-1-1-1 0 0,0-1 1 0 0,-7 5-12 0 0,-8 7-482 0 0,-9-14-4925 0 0,30-2 4186 0 0</inkml:trace>
  <inkml:trace contextRef="#ctx0" brushRef="#br0" timeOffset="230573.516">17773 5751 1544 0 0,'86'-16'3751'0'0,"-31"2"-3099"0"0,82-4 2134 0 0,-136 18-2761 0 0,-1 0-43 0 0,0 0-26 0 0,0 0-5 0 0,0 0-7 0 0,0 0-52 0 0,0 0-70 0 0,21-17-4727 0 0,-16 9 3573 0 0</inkml:trace>
  <inkml:trace contextRef="#ctx0" brushRef="#br0" timeOffset="230885.859">18482 5353 1100 0 0,'9'0'4782'0'0,"-10"24"-4349"0"0,46 215 831 0 0,-61-219-5243 0 0,6-22 2595 0 0</inkml:trace>
  <inkml:trace contextRef="#ctx0" brushRef="#br0" timeOffset="231416.095">18443 4394 1792 0 0,'0'1'96'0'0,"0"-1"0"0"0,0 1 0 0 0,0-1 0 0 0,0 1 1 0 0,1-1-1 0 0,-1 1 0 0 0,0-1 0 0 0,0 1 0 0 0,1-1 0 0 0,-1 1 0 0 0,0-1 0 0 0,1 1 0 0 0,-1-1 0 0 0,0 1 0 0 0,1-1 0 0 0,-1 0 1 0 0,0 1-1 0 0,1-1 0 0 0,-1 1 0 0 0,1-1 0 0 0,-1 0 0 0 0,1 0 0 0 0,-1 1 0 0 0,1-1 0 0 0,-1 0 0 0 0,1 0 0 0 0,-1 0 1 0 0,1 1-1 0 0,0-1 0 0 0,-1 0 0 0 0,1 0 0 0 0,-1 0 0 0 0,1 0 0 0 0,-1 0 0 0 0,1 0 0 0 0,0 0 0 0 0,-1 0 0 0 0,1-1 0 0 0,-1 1 1 0 0,1 0-1 0 0,-1 0 0 0 0,1 0 0 0 0,-1 0 0 0 0,1-1 0 0 0,-1 1 0 0 0,1 0 0 0 0,-1-1 0 0 0,1 1 0 0 0,-1 0 0 0 0,1-1 0 0 0,-1 1 1 0 0,0-1-1 0 0,1 1 0 0 0,-1 0 0 0 0,0-1 0 0 0,1 1 0 0 0,-1-1 0 0 0,0 1 0 0 0,0-1 0 0 0,1 1 0 0 0,-1-1 0 0 0,0 1 0 0 0,0-1-96 0 0,11 64-201 0 0,-8-46 580 0 0,-1-3-176 0 0,13 115-1026 0 0,-43-11-3825 0 0,16-102 3341 0 0</inkml:trace>
  <inkml:trace contextRef="#ctx0" brushRef="#br0" timeOffset="232578.178">18928 4953 916 0 0,'0'0'383'0'0,"0"0"18"0"0,0 0-89 0 0,0 0-47 0 0,0 0-36 0 0,0 0-19 0 0,0 0-12 0 0,0 0 24 0 0,3-21 480 0 0,2 17-676 0 0,-1 1 1 0 0,0-1-1 0 0,1 1 1 0 0,0 0-1 0 0,0 1 1 0 0,0-1-1 0 0,0 1 1 0 0,0 0-1 0 0,0 0 0 0 0,0 0 1 0 0,1 1-1 0 0,-1 0 1 0 0,1 0-1 0 0,-1 0 1 0 0,1 1-1 0 0,-1 0 1 0 0,1 0-1 0 0,-1 0 1 0 0,1 1-1 0 0,-1 0 1 0 0,1 0-1 0 0,-1 0 1 0 0,1 0-1 0 0,-1 1 1 0 0,0 0-1 0 0,0 0 1 0 0,0 1-1 0 0,0-1 1 0 0,0 1-1 0 0,-1 0 1 0 0,1 1-1 0 0,-1-1 1 0 0,1 1-1 0 0,-1 0 1 0 0,-1-1-1 0 0,1 2 0 0 0,0-1 1 0 0,-1 0-1 0 0,0 1 1 0 0,0 0-1 0 0,0 0 1 0 0,-1 0-1 0 0,1 0 1 0 0,-1 0-1 0 0,-1 0 1 0 0,2 2-27 0 0,-5-1 54 0 0,1-1 0 0 0,-1 0 1 0 0,1 0-1 0 0,-2 0 0 0 0,1 0 0 0 0,0 0 1 0 0,-1 0-1 0 0,0-1 0 0 0,0 1 0 0 0,0-1 1 0 0,-1 0-1 0 0,0 0 0 0 0,1 0 1 0 0,-1 0-1 0 0,-1 0 0 0 0,1-1 0 0 0,0 0 1 0 0,-1 0-1 0 0,0 0 0 0 0,0-1 0 0 0,1 0 1 0 0,-3 1-55 0 0,-74 25 946 0 0,120-58-904 0 0,375-125-687 0 0,-395 134 668 0 0,-19 21-21 0 0,0 0 11 0 0,-30-10 113 0 0,23 9-105 0 0,0 2-1 0 0,-1-1 1 0 0,1 1-1 0 0,0 0 1 0 0,0 1 0 0 0,0-1-1 0 0,0 1 1 0 0,0 1-1 0 0,1-1 1 0 0,-1 1-1 0 0,1 1 1 0 0,-1-1-1 0 0,1 1 1 0 0,0 0 0 0 0,0 0-1 0 0,1 1 1 0 0,-1 0-1 0 0,1 0 1 0 0,0 0-1 0 0,1 0 1 0 0,-1 1-1 0 0,1 0 1 0 0,0 0-1 0 0,0 0 1 0 0,1 0 0 0 0,0 1-1 0 0,0 0 1 0 0,-1 4-21 0 0,8-2-115 0 0,1 1 0 0 0,1-1 0 0 0,-1 0 0 0 0,1-1 0 0 0,1 1 0 0 0,0-1 0 0 0,0 0 0 0 0,1-1 1 0 0,-1 0-1 0 0,2 0 0 0 0,-1-1 0 0 0,1 1 0 0 0,0-2 0 0 0,0 0 0 0 0,0 0 0 0 0,1 0 0 0 0,0-1 0 0 0,0-1 1 0 0,0 0-1 0 0,0 0 0 0 0,3 0 115 0 0,14 4-1314 0 0,-3-2-64 0 0</inkml:trace>
  <inkml:trace contextRef="#ctx0" brushRef="#br0" timeOffset="233368.461">19999 4983 1272 0 0,'-68'-2'1848'0'0,"46"5"-1683"0"0,0 0 1 0 0,0 2-1 0 0,1 0 0 0 0,-1 2 0 0 0,1 0 0 0 0,1 1 1 0 0,-1 2-1 0 0,-2 2-165 0 0,-21 42 806 0 0,44-53-685 0 0,42 30 382 0 0,-25-25-537 0 0,1-2 0 0 0,0 0 1 0 0,-1-1-1 0 0,1-1 0 0 0,0-1 0 0 0,1 0 0 0 0,-1-2 1 0 0,0 0-1 0 0,0-1 0 0 0,0 0 0 0 0,-1-2 1 0 0,1 0-1 0 0,-1-1 0 0 0,1 0 0 0 0,-2-2 0 0 0,1 0 1 0 0,-1-1-1 0 0,2-1 34 0 0,-4-3-110 0 0,-1-1 0 0 0,-1 0 0 0 0,0 0 0 0 0,-1-1 0 0 0,-1-1 0 0 0,0 1 0 0 0,-1-2 0 0 0,0 1 0 0 0,-2-1 0 0 0,1-1 0 0 0,-2 0 0 0 0,0 1 0 0 0,-1-2 0 0 0,-1 1 0 0 0,-1-1 0 0 0,0 1 0 0 0,-1-12 110 0 0,2 13 209 0 0,-2 1-1 0 0,0-1 0 0 0,-1 0 1 0 0,0 0-1 0 0,-1 0 0 0 0,-1 1 0 0 0,-1-1 1 0 0,0 0-1 0 0,-1 1 0 0 0,-1-1 1 0 0,0 1-1 0 0,-1 0 0 0 0,-1 0 1 0 0,0 0-1 0 0,-1 1 0 0 0,-7-11-208 0 0,13 24 15 0 0,0 1-1 0 0,0-1 1 0 0,0 1-1 0 0,0-1 1 0 0,0 1-1 0 0,0 0 1 0 0,0 0-1 0 0,0-1 1 0 0,0 1-1 0 0,0 0 1 0 0,0 0-1 0 0,0 0 1 0 0,0 0-1 0 0,0 0 1 0 0,0 0-1 0 0,0 0 1 0 0,0 0-1 0 0,0 1 1 0 0,0-1-1 0 0,0 0 1 0 0,0 1-1 0 0,0-1 1 0 0,0 1-1 0 0,0-1 1 0 0,0 1-1 0 0,0-1 1 0 0,0 1-1 0 0,1-1 1 0 0,-1 1-1 0 0,0 0 1 0 0,0 0-1 0 0,1-1 1 0 0,-1 1-1 0 0,0 0 1 0 0,1 0-1 0 0,-1 0 1 0 0,1 0-1 0 0,-1 0 1 0 0,1 0-1 0 0,-1 0 1 0 0,1 0-1 0 0,0 0 1 0 0,-1 0-1 0 0,1 0 1 0 0,0 1-15 0 0,-2 0-27 0 0,-5 12 49 0 0,1 0 0 0 0,0 0 1 0 0,1 0-1 0 0,1 0 0 0 0,0 1 1 0 0,1 0-1 0 0,1-1 1 0 0,0 1-1 0 0,1 0 0 0 0,0 0 1 0 0,1 1-1 0 0,2 9-22 0 0,-2-11 70 0 0,4 13-4 0 0,1 0-1 0 0,2-1 1 0 0,1 0 0 0 0,0 0 0 0 0,2-1 0 0 0,1 0 0 0 0,11 18-66 0 0,-13-26 17 0 0,37 105-1557 0 0,-59-125-2029 0 0,8 0 2313 0 0</inkml:trace>
  <inkml:trace contextRef="#ctx0" brushRef="#br0" timeOffset="233925.475">20260 4969 1520 0 0,'67'-24'3759'0'0,"-65"23"-3733"0"0,0-1 1 0 0,0 1-1 0 0,1 0 0 0 0,-1 0 1 0 0,1 1-1 0 0,-1-1 0 0 0,0 1 1 0 0,1-1-1 0 0,0 1 0 0 0,-1 0 0 0 0,1 0 1 0 0,-1 0-1 0 0,1 0 0 0 0,-1 0 1 0 0,1 0-1 0 0,-1 1 0 0 0,1-1 0 0 0,-1 1 1 0 0,1 0-1 0 0,-1 0 0 0 0,0 0 1 0 0,1 0-1 0 0,-1 0 0 0 0,0 0 1 0 0,0 1-1 0 0,0-1 0 0 0,0 1 0 0 0,0-1 1 0 0,0 1-1 0 0,0 0 0 0 0,0 0 1 0 0,-1 0-1 0 0,1 0 0 0 0,-1 0 0 0 0,1 0 1 0 0,-1 0-1 0 0,0 0 0 0 0,0 1 1 0 0,0-1-1 0 0,0 1 0 0 0,0-1 1 0 0,-1 0-1 0 0,1 1 0 0 0,-1-1 0 0 0,1 1 1 0 0,-1 0-1 0 0,0-1 0 0 0,0 2-26 0 0,-2 2 60 0 0,1 1 0 0 0,-1 0-1 0 0,0-1 1 0 0,-1 1 0 0 0,0-1-1 0 0,0 0 1 0 0,0 0 0 0 0,0 0 0 0 0,-1 0-1 0 0,0-1 1 0 0,-1 1 0 0 0,1-1-1 0 0,-1 0 1 0 0,0 0 0 0 0,0-1 0 0 0,-1 0-1 0 0,0 1-59 0 0,-34 35 811 0 0,196-144-570 0 0,-81 44-257 0 0,-133 48-55 0 0,54 12 69 0 0,0 0 1 0 0,1 0 0 0 0,-1 0-1 0 0,1 0 1 0 0,-1 0 0 0 0,1 1-1 0 0,-1 0 1 0 0,1 0-1 0 0,-1 0 1 0 0,1 0 0 0 0,0 0-1 0 0,-1 1 1 0 0,1-1 0 0 0,0 1-1 0 0,0 0 1 0 0,0 0-1 0 0,0 0 1 0 0,1 0 0 0 0,-1 1-1 0 0,0-1 1 0 0,1 1 0 0 0,0-1-1 0 0,-1 1 1 0 0,1 0-1 0 0,0 0 1 0 0,1 0 0 0 0,-1 0-1 0 0,0 0 1 0 0,1 1 0 0 0,0-1-1 0 0,0 0 1 0 0,0 1 0 0 0,0-1-1 0 0,0 1 1 0 0,1 0 1 0 0,5 5-59 0 0,1 0 0 0 0,1-1 0 0 0,-1 0 0 0 0,1 0 0 0 0,1 0 0 0 0,0-1 0 0 0,0 0 0 0 0,0 0 0 0 0,1-1 0 0 0,0 0 0 0 0,0-1 0 0 0,0 1 0 0 0,1-2 1 0 0,0 0-1 0 0,8 3 59 0 0,97 33-3780 0 0,-109-38 3437 0 0,19 5-1055 0 0</inkml:trace>
  <inkml:trace contextRef="#ctx0" brushRef="#br0" timeOffset="260142.134">21053 4814 968 0 0,'0'0'269'0'0,"0"0"-66"0"0,0 0 36 0 0,0 0 24 0 0,0 0-52 0 0,0 0-24 0 0,0 0 23 0 0,0 0 47 0 0,0 0-43 0 0,0 0-101 0 0,0 0-45 0 0,0 0 84 0 0,0 0-46 0 0,0 0-38 0 0,0 0 8 0 0,0 0 51 0 0,0 0-12 0 0,0 0 35 0 0,0 0 16 0 0,0 0-37 0 0,0 0-48 0 0,0 0 33 0 0,0 0 5 0 0,0 0 29 0 0,0 0 39 0 0,0 0-53 0 0,0 0-21 0 0,0 0 6 0 0,0 0-11 0 0,0 0-9 0 0,0 0-5 0 0,0 0-16 0 0,0 0-2 0 0,0 0-29 0 0,0 0 37 0 0,0 0 14 0 0,6 2-25 0 0,22 0 24 0 0,0-1 0 0 0,0-1 0 0 0,0-1 0 0 0,0-2 0 0 0,-1 0 0 0 0,1-2 0 0 0,8-4-97 0 0,49-5 271 0 0,114-6-69 0 0,-207 27-2169 0 0,-32 3-41 0 0,18-5 1028 0 0</inkml:trace>
  <inkml:trace contextRef="#ctx0" brushRef="#br0" timeOffset="260388.544">21255 5008 2040 0 0,'233'-2'1634'0'0,"-213"11"-2834"0"0,-18-6 410 0 0</inkml:trace>
  <inkml:trace contextRef="#ctx0" brushRef="#br0" timeOffset="261510.548">22068 4506 1204 0 0,'3'-17'1616'0'0,"12"3"-409"0"0,-15 12-992 0 0,0 2-7 0 0,3-5-32 0 0,17-20 701 0 0,-22 127-259 0 0,15-9-402 0 0,5-25 605 0 0,-11-31-4279 0 0,-8-34 2438 0 0</inkml:trace>
  <inkml:trace contextRef="#ctx0" brushRef="#br0" timeOffset="261821.793">21864 4914 1892 0 0,'227'-13'4146'0'0,"237"-36"-2287"0"0,-509 56-6548 0 0,35-7 3349 0 0</inkml:trace>
  <inkml:trace contextRef="#ctx0" brushRef="#br0" timeOffset="262335.63">21954 5021 1008 0 0,'101'-3'4072'0'0,"3"1"-3111"0"0,-102 2-941 0 0,1 0 0 0 0,0 1 0 0 0,-1-1 0 0 0,1 1 0 0 0,-1 0 1 0 0,1-1-1 0 0,-1 1 0 0 0,1 0 0 0 0,-1 1 0 0 0,1-1 0 0 0,-1 0 1 0 0,0 1-1 0 0,0-1 0 0 0,0 1 0 0 0,1 0 0 0 0,-2 0 0 0 0,1-1 1 0 0,0 1-1 0 0,0 1 0 0 0,-1-1 0 0 0,1 0 0 0 0,-1 0 0 0 0,1 0 1 0 0,-1 1-1 0 0,0-1 0 0 0,0 1 0 0 0,0-1 0 0 0,0 1 0 0 0,-1-1 0 0 0,1 1 1 0 0,-1 0-1 0 0,0-1 0 0 0,1 1 0 0 0,-1 0 0 0 0,0-1 0 0 0,0 1 1 0 0,-1 0-1 0 0,1-1 0 0 0,-1 1 0 0 0,1 0 0 0 0,-2 1-20 0 0,-7 12 81 0 0,0 0 1 0 0,-2-1-1 0 0,0 0 0 0 0,0-1 0 0 0,-1-1 0 0 0,-1 1 0 0 0,0-2 0 0 0,-1 0 0 0 0,-1 0 0 0 0,-5 2-81 0 0,-48 43 517 0 0,69-55-504 0 0,0 0 0 0 0,1 0 1 0 0,-1-1-1 0 0,0 1 0 0 0,1-1 0 0 0,-1 1 1 0 0,1-1-1 0 0,0 1 0 0 0,0-1 1 0 0,-1 0-1 0 0,1 0 0 0 0,0 0 1 0 0,0 0-1 0 0,0 0 0 0 0,0 0 0 0 0,0-1 1 0 0,0 1-1 0 0,0-1 0 0 0,0 1 1 0 0,1-1-1 0 0,-1 0 0 0 0,0 0 0 0 0,0 0 1 0 0,0 0-1 0 0,0 0 0 0 0,1 0 1 0 0,-1 0-1 0 0,0-1 0 0 0,0 1 0 0 0,0-1 1 0 0,1 0-14 0 0,375 1-617 0 0,-377 0 508 0 0,-1 0 22 0 0,-10 1-3563 0 0,7 1 2336 0 0,0 0-100 0 0</inkml:trace>
  <inkml:trace contextRef="#ctx0" brushRef="#br0" timeOffset="263685.177">23039 4379 1236 0 0,'0'0'456'0'0,"0"0"-101"0"0,0 0-95 0 0,0 0 5 0 0,0 0-62 0 0,-1-21 732 0 0,0 20-924 0 0,1 0 0 0 0,-1 0-1 0 0,0 0 1 0 0,1 0 0 0 0,-1 0 0 0 0,0 0-1 0 0,0 0 1 0 0,1 0 0 0 0,-1 1-1 0 0,0-1 1 0 0,0 0 0 0 0,0 0 0 0 0,0 1-1 0 0,0-1 1 0 0,0 1 0 0 0,0-1-1 0 0,0 1 1 0 0,0-1 0 0 0,0 1 0 0 0,0 0-1 0 0,0-1 1 0 0,-1 1 0 0 0,1 0-1 0 0,0 0 1 0 0,0 0 0 0 0,0 0 0 0 0,0 0-1 0 0,0 0 1 0 0,-1 0 0 0 0,1 0-1 0 0,0 1 1 0 0,0-1 0 0 0,0 0 0 0 0,0 1-1 0 0,0-1 1 0 0,0 1 0 0 0,0-1-1 0 0,0 1 1 0 0,0-1 0 0 0,0 1 0 0 0,0 0-1 0 0,0-1 1 0 0,0 1 0 0 0,0 0-1 0 0,1 0 1 0 0,-1 0 0 0 0,0 0 0 0 0,0 0-1 0 0,1 0 1 0 0,-1 0 0 0 0,1 0-1 0 0,-1 0 1 0 0,0 1-11 0 0,-40 61 218 0 0,25 5 205 0 0,2 1 0 0 0,4 0 0 0 0,3 1 0 0 0,3 0 0 0 0,3 0 0 0 0,5 25-423 0 0,-3 8 856 0 0,20-36-232 0 0,-18-59-647 0 0,1-1-1 0 0,-1 0 1 0 0,1 0 0 0 0,1 0 0 0 0,-1 0-1 0 0,1-1 1 0 0,0 0 0 0 0,1 0-1 0 0,-1 0 1 0 0,1-1 0 0 0,0 1-1 0 0,1-2 1 0 0,-1 1 0 0 0,1-1-1 0 0,0 0 1 0 0,0 0 0 0 0,0 0-1 0 0,1-1 1 0 0,-1 0 0 0 0,1-1 0 0 0,0 0-1 0 0,0 0 1 0 0,0-1 0 0 0,0 0-1 0 0,0 0 1 0 0,0 0 0 0 0,0-1-1 0 0,0-1 1 0 0,0 1 0 0 0,0-1-1 0 0,0-1 1 0 0,5-1 23 0 0,88-30-5389 0 0,-90 24 3938 0 0</inkml:trace>
  <inkml:trace contextRef="#ctx0" brushRef="#br0" timeOffset="264403.969">23380 4439 876 0 0,'130'-25'3384'0'0,"-25"25"-3034"0"0,-102 1-328 0 0,1-1 0 0 0,-1 1 0 0 0,0 0 0 0 0,0 0 0 0 0,1 0 1 0 0,-1 1-1 0 0,0-1 0 0 0,0 1 0 0 0,0 0 0 0 0,0-1 0 0 0,-1 1 0 0 0,1 0 0 0 0,0 1 1 0 0,-1-1-1 0 0,0 1 0 0 0,1-1 0 0 0,-1 1 0 0 0,0-1 0 0 0,0 1 0 0 0,0 0 0 0 0,-1 0 1 0 0,1 0-1 0 0,-1 0 0 0 0,1 0 0 0 0,-1 1 0 0 0,0-1 0 0 0,-1 0 0 0 0,1 1 0 0 0,0-1 1 0 0,-1 0-1 0 0,0 1 0 0 0,0-1 0 0 0,0 1 0 0 0,0-1 0 0 0,0 0 0 0 0,-1 1 1 0 0,0 2-24 0 0,-8 9 66 0 0,-1 0-1 0 0,0 0 0 0 0,-1-1 0 0 0,-1 0 0 0 0,0-1 0 0 0,0-1 0 0 0,-2 0 0 0 0,0 0 0 0 0,0-1 0 0 0,-1-1 0 0 0,-12 7-64 0 0,11-6-404 0 0,16-12-2400 0 0,5-1 1431 0 0</inkml:trace>
  <inkml:trace contextRef="#ctx0" brushRef="#br0" timeOffset="264842.575">23883 4414 860 0 0,'-110'10'3010'0'0,"102"-9"-2928"0"0,0 0 1 0 0,1 0-1 0 0,-1 1 0 0 0,0 0 0 0 0,1 0 0 0 0,-1 1 0 0 0,1 0 0 0 0,0 0 1 0 0,0 1-1 0 0,0 0 0 0 0,1 0 0 0 0,-1 1 0 0 0,1 0 0 0 0,0 0 0 0 0,0 0 1 0 0,1 0-1 0 0,-1 1 0 0 0,1 0 0 0 0,0 1 0 0 0,1-1 0 0 0,0 1 0 0 0,0-1 1 0 0,0 1-1 0 0,1 1 0 0 0,-2 3-82 0 0,8-4 17 0 0,-1 0 1 0 0,1-1 0 0 0,1 0-1 0 0,-1 0 1 0 0,1 0-1 0 0,0 0 1 0 0,1 0 0 0 0,-1-1-1 0 0,1 0 1 0 0,0 0-1 0 0,1 0 1 0 0,-1 0 0 0 0,1-1-1 0 0,0 0 1 0 0,0 0-1 0 0,0-1 1 0 0,0 1-1 0 0,1-1 1 0 0,-1-1 0 0 0,1 1-1 0 0,1-1-17 0 0,94 31-548 0 0,-30-25-2713 0 0,-53-8 1929 0 0</inkml:trace>
  <inkml:trace contextRef="#ctx0" brushRef="#br0" timeOffset="265372.862">24049 4184 948 0 0,'104'-28'2892'0'0,"-65"24"-2174"0"0,-36 4-688 0 0,-1 0-1 0 0,1 0 0 0 0,-1 1 0 0 0,1 0 0 0 0,-1-1 0 0 0,0 1 0 0 0,1 0 0 0 0,-1 0 0 0 0,0 0 0 0 0,1 0 1 0 0,-1 1-1 0 0,0-1 0 0 0,0 1 0 0 0,0-1 0 0 0,0 1 0 0 0,-1 0 0 0 0,1-1 0 0 0,0 1 0 0 0,-1 0 0 0 0,1 0 1 0 0,-1 0-1 0 0,1 1 0 0 0,-1-1 0 0 0,0 0 0 0 0,0 0 0 0 0,0 1 0 0 0,0-1 0 0 0,-1 1 0 0 0,1-1 0 0 0,-1 0 1 0 0,1 1-1 0 0,-1-1 0 0 0,0 1 0 0 0,0-1 0 0 0,0 1 0 0 0,0 0 0 0 0,0-1 0 0 0,-1 0 0 0 0,1 1 0 0 0,-1-1 1 0 0,0 1-1 0 0,1-1 0 0 0,-1 1 0 0 0,0-1 0 0 0,-1 0 0 0 0,1 0 0 0 0,0 0 0 0 0,0 0 0 0 0,-1 0 1 0 0,0 0-1 0 0,1 0 0 0 0,-1 0 0 0 0,0 0 0 0 0,0 0-29 0 0,-82 98 1331 0 0,84-97-1315 0 0,1-1 0 0 0,0 1 0 0 0,0-1 0 0 0,1 1 0 0 0,-1-1 0 0 0,0 0 0 0 0,1 1 0 0 0,-1-1-1 0 0,1 0 1 0 0,0 0 0 0 0,0 0 0 0 0,0 0 0 0 0,0 0 0 0 0,0-1 0 0 0,0 1 0 0 0,0-1 0 0 0,0 1 0 0 0,1-1-1 0 0,-1 0 1 0 0,1 0 0 0 0,-1 0 0 0 0,1 0 0 0 0,-1 0 0 0 0,1 0 0 0 0,0-1 0 0 0,-1 0 0 0 0,1 1 0 0 0,0-1-1 0 0,-1 0 1 0 0,1 0 0 0 0,0 0 0 0 0,-1 0 0 0 0,1-1 0 0 0,0 1 0 0 0,-1-1 0 0 0,2 0-16 0 0,-2 1 3 0 0,164 3-1797 0 0,-97-4-1887 0 0,-55 1 2335 0 0</inkml:trace>
  <inkml:trace contextRef="#ctx0" brushRef="#br0" timeOffset="265855.072">23387 4953 1240 0 0,'8'3'284'0'0,"0"1"0"0"0,0-1 1 0 0,0 0-1 0 0,1 0 0 0 0,-1-1 0 0 0,1-1 0 0 0,-1 1 1 0 0,1-1-1 0 0,0-1 0 0 0,0 1 0 0 0,-1-2 0 0 0,1 1 0 0 0,6-2-284 0 0,3 2 384 0 0,296-13 2109 0 0,116-17-946 0 0,-418 23-2763 0 0,-57 8-955 0 0,32-1 1454 0 0,-24 0-1844 0 0,17 0 1228 0 0</inkml:trace>
  <inkml:trace contextRef="#ctx0" brushRef="#br0" timeOffset="266274.553">23782 5064 1100 0 0,'108'5'4259'0'0,"-105"-5"-4224"0"0,-1 1 0 0 0,1 0 0 0 0,-1 0-1 0 0,1-1 1 0 0,-1 2 0 0 0,0-1 0 0 0,1 0 0 0 0,-1 0 0 0 0,0 1 0 0 0,0-1 0 0 0,0 1-1 0 0,0 0 1 0 0,0-1 0 0 0,0 1 0 0 0,0 0 0 0 0,0 0 0 0 0,-1 0 0 0 0,1 0 0 0 0,-1 1-1 0 0,0-1 1 0 0,1 0 0 0 0,-1 1 0 0 0,0-1 0 0 0,0 1 0 0 0,-1-1 0 0 0,1 1 0 0 0,0-1-1 0 0,-1 1 1 0 0,0-1 0 0 0,0 1 0 0 0,1 0 0 0 0,-1-1 0 0 0,-1 1 0 0 0,1 0 0 0 0,0-1-1 0 0,-1 1 1 0 0,1-1 0 0 0,-1 1 0 0 0,0-1 0 0 0,-1 3-35 0 0,-134 148 1681 0 0,137-151-1658 0 0,1 0-1 0 0,-1 0 0 0 0,1 0 0 0 0,0 0 1 0 0,0 0-1 0 0,0 0 0 0 0,0 0 0 0 0,0-1 1 0 0,0 1-1 0 0,1-1 0 0 0,-1 1 0 0 0,0-1 0 0 0,1 0 1 0 0,-1 0-1 0 0,1 0 0 0 0,-1-1 0 0 0,1 1 1 0 0,0 0-1 0 0,-1-1 0 0 0,1 0 0 0 0,0 1 1 0 0,-1-1-1 0 0,1 0 0 0 0,0 0 0 0 0,-1-1 1 0 0,1 1-1 0 0,-1-1 0 0 0,3 0-22 0 0,-5 1 10 0 0,277-16-2942 0 0,-218 12 312 0 0,-38 3 1140 0 0</inkml:trace>
  <inkml:trace contextRef="#ctx0" brushRef="#br0" timeOffset="267250.606">24628 4177 1048 0 0,'24'-5'866'0'0,"59"-23"288"0"0,-77 32-1064 0 0,1 0 0 0 0,-1 0 0 0 0,-1 0 0 0 0,1 1 0 0 0,-1-1 0 0 0,0 1 0 0 0,0 1 0 0 0,0-1-1 0 0,-1 1 1 0 0,1 0 0 0 0,-2 0 0 0 0,1 0 0 0 0,-1 0 0 0 0,1 1 0 0 0,-2 0 0 0 0,1-1 0 0 0,-1 1 0 0 0,0 0 0 0 0,0 0-1 0 0,-1 0 1 0 0,0 1 0 0 0,0-1 0 0 0,-1 0 0 0 0,0 0 0 0 0,0 0 0 0 0,-1 1 0 0 0,0 1-90 0 0,15 233 1829 0 0,39 80-78 0 0,-36-145 284 0 0,-20-168-1960 0 0,1-1 0 0 0,-2 0 0 0 0,1 0 0 0 0,-1 0 0 0 0,0 0 0 0 0,-1-1 0 0 0,0 1-1 0 0,0-1 1 0 0,0 0 0 0 0,-1-1 0 0 0,0 1 0 0 0,0-1 0 0 0,-1 0 0 0 0,0-1 0 0 0,0 0 0 0 0,0 0 0 0 0,-1 0 0 0 0,0-1-75 0 0,-7 3 430 0 0,14-7-580 0 0,1 1 0 0 0,-1-1 0 0 0,1 1 0 0 0,0-1 0 0 0,-1 1 0 0 0,1-1 0 0 0,-1 0 0 0 0,1 1 0 0 0,-1-1 0 0 0,1 1 0 0 0,-1-1 0 0 0,1 0 0 0 0,-1 1 0 0 0,0-1 0 0 0,1 0 0 0 0,-1 0 0 0 0,1 0 0 0 0,-1 1 0 0 0,0-1 0 0 0,1 0 0 0 0,-1 0 0 0 0,0 0 0 0 0,1 0 0 0 0,-1 0 0 0 0,0 0 0 0 0,1 0 0 0 0,-1 0 0 0 0,1 0 0 0 0,-1-1 0 0 0,0 1 0 0 0,1 0 0 0 0,-1 0 0 0 0,1 0 0 0 0,-1-1 0 0 0,0 1 0 0 0,1 0 0 0 0,-1-1 0 0 0,1 1 0 0 0,-1-1 0 0 0,1 1 0 0 0,-1 0 0 0 0,1-1 0 0 0,-1 1 0 0 0,1-1 0 0 0,0 1 0 0 0,-1-1 0 0 0,1 1 0 0 0,0-1 0 0 0,-1 0 0 0 0,1 1 0 0 0,0-1 0 0 0,0 1 0 0 0,0-1 0 0 0,-1 0 0 0 0,1 1 0 0 0,0-1 0 0 0,0 0 0 0 0,0 1 0 0 0,0-1 0 0 0,0 1 0 0 0,0-1 0 0 0,0 0 150 0 0,1-2-1458 0 0</inkml:trace>
  <inkml:trace contextRef="#ctx0" brushRef="#br0" timeOffset="267824.408">24733 5314 1508 0 0,'48'-10'5471'0'0,"37"-8"-5100"0"0,41 0 1178 0 0,-124 18-1054 0 0,11-2-6632 0 0,-10 0 4716 0 0</inkml:trace>
  <inkml:trace contextRef="#ctx0" brushRef="#br0" timeOffset="268120.5">25391 5101 1712 0 0,'0'18'5571'0'0,"-1"50"-4260"0"0,0 1-1196 0 0,13-4-1396 0 0,-22-42-3242 0 0,3-18 3174 0 0</inkml:trace>
  <inkml:trace contextRef="#ctx0" brushRef="#br0" timeOffset="268741.693">25238 3971 1428 0 0,'6'-22'5549'0'0,"4"39"-3968"0"0,11 226-2556 0 0,-61-140-4235 0 0,25-86 3861 0 0</inkml:trace>
  <inkml:trace contextRef="#ctx0" brushRef="#br0" timeOffset="270875.441">25519 4631 1496 0 0,'-10'-8'3751'0'0,"61"-22"-3215"0"0,349 16-314 0 0,-389 29-3516 0 0,-19-13 2023 0 0</inkml:trace>
  <inkml:trace contextRef="#ctx0" brushRef="#br0" timeOffset="271124.351">25592 4811 916 0 0,'23'5'672'0'0,"4"-3"-132"0"0,-15-2-56 0 0,9 0-88 0 0,4 0 4 0 0,4 0-40 0 0,-3 0-480 0 0,3 0-256 0 0,-6 0-352 0 0,2 0 40 0 0</inkml:trace>
  <inkml:trace contextRef="#ctx0" brushRef="#br0" timeOffset="271668.062">26493 4159 860 0 0,'1'-21'4325'0'0,"1"38"-3051"0"0,4 21-842 0 0,60 197 491 0 0,-65-233-1062 0 0,-1 1 0 0 0,1-1 0 0 0,-1 1 0 0 0,0-1-1 0 0,0 1 1 0 0,0-1 0 0 0,0 1 0 0 0,0-1 0 0 0,-1 1 0 0 0,1-1 0 0 0,-1 1 0 0 0,1-1 0 0 0,-1 0-1 0 0,0 1 1 0 0,0-1 0 0 0,0 0 0 0 0,0 1 0 0 0,0-1 0 0 0,-1 0 0 0 0,1 0 0 0 0,-1 0-1 0 0,1 0 1 0 0,-1 0 0 0 0,0-1 0 0 0,0 1 0 0 0,0 0 0 0 0,0-1 0 0 0,0 1 0 0 0,0-1 0 0 0,0 0-1 0 0,0 0 1 0 0,0 0 0 0 0,-1 0 0 0 0,1 0 0 0 0,-1 0 0 0 0,1 0 0 0 0,0-1 0 0 0,-3 1 139 0 0,-8 2-1288 0 0</inkml:trace>
  <inkml:trace contextRef="#ctx0" brushRef="#br0" timeOffset="271946.864">26106 4748 1872 0 0,'98'10'4741'0'0,"49"-26"-3646"0"0,-131 13-882 0 0,312-33-20 0 0,-325 36-792 0 0,-3 0-285 0 0,5-2-2973 0 0,-14 2 2579 0 0</inkml:trace>
  <inkml:trace contextRef="#ctx0" brushRef="#br0" timeOffset="272417.772">26365 4998 904 0 0,'7'39'4007'0'0,"-8"-21"-3681"0"0,20 212 1185 0 0,-1-133-1140 0 0,-18-96-429 0 0,0-1-64 0 0,-8 4-2847 0 0,5-7 1705 0 0,0 0-50 0 0</inkml:trace>
  <inkml:trace contextRef="#ctx0" brushRef="#br0" timeOffset="272817.815">26387 4974 1204 0 0,'-18'6'432'0'0,"1"1"0"0"0,0 1 1 0 0,1 1-1 0 0,0 0 0 0 0,0 1 0 0 0,1 0 0 0 0,0 1 0 0 0,1 1 0 0 0,1 1 1 0 0,-1 0-1 0 0,2 0 0 0 0,0 1 0 0 0,-8 13-432 0 0,19-26 54 0 0,0 0 1 0 0,-1 0 0 0 0,1 0-1 0 0,0 0 1 0 0,0 0-1 0 0,-1 1 1 0 0,1-1-1 0 0,0 0 1 0 0,0 1-1 0 0,0-1 1 0 0,1 1-1 0 0,-1-1 1 0 0,0 1-1 0 0,1-1 1 0 0,-1 1-1 0 0,1 0 1 0 0,-1-1 0 0 0,1 1-1 0 0,0 0 1 0 0,-1-1-1 0 0,1 1 1 0 0,0 0-1 0 0,0-1 1 0 0,0 1-1 0 0,1 0 1 0 0,-1 0-1 0 0,0-1 1 0 0,1 1-1 0 0,-1 0 1 0 0,1-1-1 0 0,-1 1 1 0 0,1-1-1 0 0,0 1 1 0 0,0-1 0 0 0,0 1-1 0 0,-1-1 1 0 0,2 1-1 0 0,-1-1 1 0 0,0 0-1 0 0,0 0 1 0 0,0 1-1 0 0,0-1 1 0 0,1 0-1 0 0,-1 0 1 0 0,1 0-1 0 0,-1 0 1 0 0,1-1-1 0 0,-1 1 1 0 0,1 0-1 0 0,-1-1 1 0 0,1 1 0 0 0,0 0-1 0 0,-1-1 1 0 0,1 0-1 0 0,0 1-54 0 0,102 10 910 0 0,-99-10-916 0 0,269 2-1798 0 0,-108-40-3703 0 0,-158 34 4013 0 0</inkml:trace>
  <inkml:trace contextRef="#ctx0" brushRef="#br0" timeOffset="273708.468">27208 4172 948 0 0,'9'-13'4341'0'0,"-46"-6"-3583"0"0,23 26-673 0 0,0 1-1 0 0,1 0 0 0 0,0 1 1 0 0,1 0-1 0 0,0 1 0 0 0,0 1 1 0 0,1 0-1 0 0,1 1 1 0 0,-1 0-1 0 0,2 0 0 0 0,0 1 1 0 0,0 0-1 0 0,2 0 0 0 0,-1 1 1 0 0,2 0-1 0 0,0 1 0 0 0,0 0 1 0 0,2 0-1 0 0,-1 0 1 0 0,2 0-1 0 0,0 0 0 0 0,1 1 1 0 0,1-1-1 0 0,0 1 0 0 0,1 0 1 0 0,1 9-85 0 0,0 32 261 0 0,1 0 1 0 0,4 0 0 0 0,2 0-1 0 0,2 0 1 0 0,4 4-262 0 0,6 71 640 0 0,-19-127-613 0 0,-1-1 0 0 0,1 0 0 0 0,0 1 1 0 0,0-1-1 0 0,1 0 0 0 0,-1 0 0 0 0,1 1 0 0 0,0-1 0 0 0,0-1 1 0 0,0 1-1 0 0,1 0 0 0 0,-1 0 0 0 0,1-1 0 0 0,0 1 0 0 0,0-1 1 0 0,0 0-1 0 0,1 0 0 0 0,-1 0 0 0 0,1-1 0 0 0,-1 1 0 0 0,1-1 1 0 0,0 0-1 0 0,0 0 0 0 0,0 0 0 0 0,0 0 0 0 0,0-1 0 0 0,0 1 1 0 0,1-1-1 0 0,-1 0 0 0 0,0-1 0 0 0,1 1 0 0 0,-1-1 0 0 0,1 0 1 0 0,-1 0-1 0 0,1 0-27 0 0,94 3-3938 0 0,-79-3 1823 0 0,5-13-645 0 0,-18 8 1493 0 0</inkml:trace>
  <inkml:trace contextRef="#ctx0" brushRef="#br0" timeOffset="274751.945">27311 4352 840 0 0,'3'-16'2430'0'0,"12"-3"3674"0"0,10 57-5875 0 0,-12 242 639 0 0,0-203 21 0 0,-13-76-849 0 0,0-1 35 0 0,0 0-18 0 0,0 0-27 0 0,0 0 0 0 0,0 0 9 0 0,-3 12-3429 0 0,-4-24-2297 0 0,7 10 4329 0 0</inkml:trace>
  <inkml:trace contextRef="#ctx0" brushRef="#br0" timeOffset="276647.776">27572 4559 1060 0 0,'0'0'430'0'0,"0"0"-94"0"0,0 0 8 0 0,0 0-26 0 0,0 0-38 0 0,0 0-12 0 0,0 0-6 0 0,0 0-27 0 0,0 0-25 0 0,0 0-27 0 0,0 0-11 0 0,0 0 17 0 0,0 0-20 0 0,0 0-11 0 0,0 0 34 0 0,0 0-65 0 0,0 0-12 0 0,0 0 69 0 0,0 0 4 0 0,0 0-4 0 0,0 0-45 0 0,0 0 57 0 0,0 0 2 0 0,0 0-44 0 0,0 0-35 0 0,0 0 28 0 0,0 0-33 0 0,0 0 51 0 0,0 0 6 0 0,0 0 73 0 0,0 0-5 0 0,0 0-25 0 0,0 0 19 0 0,0 0-9 0 0,3 0-5 0 0,89-29 382 0 0,334-13 654 0 0,-361 37-809 0 0,-64 5-870 0 0,-1 0-42 0 0,0 0-196 0 0,3 0-509 0 0,0 0 97 0 0,-2 0-3045 0 0,-1 0 2653 0 0</inkml:trace>
  <inkml:trace contextRef="#ctx0" brushRef="#br0" timeOffset="279449.791">28707 4226 956 0 0,'14'0'362'0'0,"-10"-2"5284"0"0,-11 2-5629 0 0,0 0 0 0 0,1 1 0 0 0,-1 0 0 0 0,1 0 0 0 0,-1 1 0 0 0,1-1 0 0 0,0 1-1 0 0,0 1 1 0 0,-1-1 0 0 0,2 1 0 0 0,-1 1 0 0 0,0-1 0 0 0,1 1 0 0 0,-1-1 0 0 0,-3 5-17 0 0,-117 112 275 0 0,117-106-193 0 0,1 0-1 0 0,0 1 1 0 0,1 0-1 0 0,1 1 1 0 0,0 0-1 0 0,1-1 0 0 0,1 2 1 0 0,0-1-1 0 0,1 0 1 0 0,1 1-1 0 0,1 0 1 0 0,0-1-1 0 0,1 3-81 0 0,4-6 77 0 0,0 1-1 0 0,1-1 1 0 0,1 1 0 0 0,0-2-1 0 0,0 1 1 0 0,1-1-1 0 0,1 0 1 0 0,0 0 0 0 0,1-1-1 0 0,0 0 1 0 0,1-1-1 0 0,0 0 1 0 0,1 0 0 0 0,0-1-1 0 0,0 0 1 0 0,1-1-1 0 0,0-1 1 0 0,0 1 0 0 0,1-2-1 0 0,0 0 1 0 0,7 2-77 0 0,57 30 497 0 0,-51-29-765 0 0,-18-43-6541 0 0,-10 26 5552 0 0</inkml:trace>
  <inkml:trace contextRef="#ctx0" brushRef="#br0" timeOffset="281097.832">28698 4536 1424 0 0,'0'0'406'0'0,"0"0"-29"0"0,0 0-88 0 0,0 0-76 0 0,-15 0 79 0 0,10-5 4435 0 0,5 3-4710 0 0,0 1-1 0 0,1-1 1 0 0,0 0-1 0 0,-1 1 1 0 0,1-1-1 0 0,0 0 1 0 0,0 1-1 0 0,-1-1 1 0 0,1 1-1 0 0,0-1 1 0 0,1 1-1 0 0,-1-1 0 0 0,0 1 1 0 0,0 0-1 0 0,1 0 1 0 0,-1 0-1 0 0,0-1 1 0 0,1 1-1 0 0,0 1 1 0 0,-1-1-1 0 0,1 0 1 0 0,-1 0-1 0 0,1 0 1 0 0,0 1-1 0 0,-1-1 1 0 0,1 1-1 0 0,0 0 1 0 0,0-1-1 0 0,-1 1 1 0 0,1 0-1 0 0,0 0 1 0 0,0 0-1 0 0,0 0 1 0 0,-1 0-1 0 0,1 1 1 0 0,0-1-1 0 0,0 0 1 0 0,-1 1-1 0 0,1-1 1 0 0,0 1-1 0 0,-1 0 1 0 0,2 0-17 0 0,44-3 235 0 0,101-15 806 0 0,-147 17-1004 0 0,37 0-1028 0 0,-35 0 992 0 0,-1-2-2361 0 0,-2-1-434 0 0,0 3 1560 0 0</inkml:trace>
  <inkml:trace contextRef="#ctx0" brushRef="#br0" timeOffset="281780.734">29249 4297 1856 0 0,'17'-25'5717'0'0,"-9"35"-3757"0"0,-6 137-1102 0 0,12-17-171 0 0,2-53 133 0 0,-14-31-2983 0 0,-17-57-4729 0 0,12 9 5613 0 0</inkml:trace>
  <inkml:trace contextRef="#ctx0" brushRef="#br0" timeOffset="282419.356">29423 4172 1268 0 0,'90'-6'3642'0'0,"-80"9"-3564"0"0,-1 1 0 0 0,1-1 0 0 0,-1 2 0 0 0,0-1 0 0 0,-1 1 0 0 0,1 1 0 0 0,-1-1 0 0 0,0 1 0 0 0,0 1 0 0 0,-1 0 0 0 0,0 0 0 0 0,0 0 0 0 0,-1 1 0 0 0,1 0 0 0 0,-2 0 0 0 0,1 0 0 0 0,-1 1 0 0 0,-1 0 0 0 0,1 0 0 0 0,2 8-78 0 0,-2 3 206 0 0,-1 0-1 0 0,-1 0 1 0 0,0 1 0 0 0,-2-1 0 0 0,0 0-1 0 0,-1 1 1 0 0,-1-1 0 0 0,-1 1-1 0 0,-1-1 1 0 0,-1 0 0 0 0,-1 0 0 0 0,0 0-1 0 0,-2-1 1 0 0,0 1 0 0 0,-1-1-1 0 0,-1-1 1 0 0,0 0 0 0 0,-2 0 0 0 0,0-1-1 0 0,-1 0 1 0 0,-1-1 0 0 0,-12 12-206 0 0,-68 55-543 0 0,93-82-410 0 0,1-56-6137 0 0,7 33 5792 0 0</inkml:trace>
  <inkml:trace contextRef="#ctx0" brushRef="#br0" timeOffset="283318.788">29590 3937 1268 0 0,'0'0'813'0'0,"0"0"-76"0"0,0 0-104 0 0,0 0-136 0 0,0 0-73 0 0,0 0-104 0 0,0 0 20 0 0,0 0 6 0 0,0 0-37 0 0,24 14 415 0 0,-5-14-495 0 0,-12-1-178 0 0,0 0-1 0 0,0 1 1 0 0,0-1-1 0 0,0 2 1 0 0,-1-1-1 0 0,1 1 1 0 0,0 0-1 0 0,0 0 1 0 0,-1 1-1 0 0,1 0 1 0 0,-1 0-1 0 0,1 1 1 0 0,-1 0-1 0 0,0 0 1 0 0,0 0-1 0 0,0 1 1 0 0,0 0 0 0 0,-1 0-1 0 0,5 4-50 0 0,-9-3 47 0 0,1 0-1 0 0,-1 1 1 0 0,0-1-1 0 0,-1 1 1 0 0,1 0-1 0 0,-1-1 1 0 0,0 1 0 0 0,0-1-1 0 0,-1 1 1 0 0,0-1-1 0 0,0 1 1 0 0,0-1-1 0 0,0 1 1 0 0,-1-1 0 0 0,0 0-1 0 0,0 1 1 0 0,-1-1-1 0 0,1-1 1 0 0,-1 1-1 0 0,0 0 1 0 0,0 0-1 0 0,-1-1 1 0 0,1 0 0 0 0,-1 0-1 0 0,0 0 1 0 0,0 0-1 0 0,-1 0 1 0 0,1-1-1 0 0,-1 0 1 0 0,0 0 0 0 0,0 0-47 0 0,-4 6 208 0 0,-27 31 713 0 0,35-40-837 0 0,1 0-33 0 0,32 17 83 0 0,152 7-861 0 0,-136-23 27 0 0,-4-1-3085 0 0,-43 0 2466 0 0,1-2 98 0 0,9-6-41 0 0</inkml:trace>
  <inkml:trace contextRef="#ctx0" brushRef="#br0" timeOffset="284100.248">29969 3934 860 0 0,'2'-1'110'0'0,"-1"0"0"0"0,1-1-1 0 0,0 1 1 0 0,0 0 0 0 0,-1 0 0 0 0,1 0-1 0 0,0 1 1 0 0,0-1 0 0 0,0 0-1 0 0,0 1 1 0 0,0-1 0 0 0,0 1 0 0 0,0 0-1 0 0,1-1 1 0 0,-1 1 0 0 0,0 0 0 0 0,0 0-1 0 0,0 1 1 0 0,0-1 0 0 0,0 0 0 0 0,0 1-1 0 0,0-1 1 0 0,0 1 0 0 0,0 0 0 0 0,0 0-1 0 0,0-1 1 0 0,0 1 0 0 0,-1 0 0 0 0,1 1-1 0 0,0-1 1 0 0,0 0 0 0 0,-1 0 0 0 0,1 1-1 0 0,-1-1 1 0 0,0 1 0 0 0,1-1-1 0 0,-1 1 1 0 0,0 0 0 0 0,0 0 0 0 0,0-1-1 0 0,0 1 1 0 0,0 0 0 0 0,0 0 0 0 0,0 0-1 0 0,-1 0 1 0 0,1 0 0 0 0,-1 0 0 0 0,1 0-1 0 0,-1 0 1 0 0,0 0 0 0 0,0 0 0 0 0,0 1-110 0 0,49 282 3251 0 0,36 269 1198 0 0,-84-546-4369 0 0,0 1 0 0 0,0-1 0 0 0,-1 1 0 0 0,0-1 0 0 0,0 1 0 0 0,-1-1-1 0 0,0 1 1 0 0,0-1 0 0 0,-1 0 0 0 0,0 0 0 0 0,-1 0 0 0 0,0 0 0 0 0,0 0-1 0 0,-1 0 1 0 0,0 0 0 0 0,0-1 0 0 0,-1 0 0 0 0,1 0 0 0 0,-2 0 0 0 0,1-1 0 0 0,-1 0-1 0 0,0 0 1 0 0,0 0 0 0 0,-1 0 0 0 0,1-1 0 0 0,-1 0 0 0 0,-1-1 0 0 0,1 0 0 0 0,-1 0-1 0 0,1 0 1 0 0,-1-1 0 0 0,0 0 0 0 0,0 0 0 0 0,-3-1-80 0 0,5-1-346 0 0,0 0 1 0 0,-1-1-1 0 0,1 0 0 0 0,0-1 0 0 0,0 0 1 0 0,0 1-1 0 0,0-2 0 0 0,0 1 1 0 0,0-1-1 0 0,0 0 0 0 0,0 0 1 0 0,0-1-1 0 0,1 1 0 0 0,-1-1 1 0 0,1-1-1 0 0,0 1 0 0 0,0-1 1 0 0,0 0-1 0 0,0 0 0 0 0,1 0 1 0 0,-4-4 345 0 0,-43-79-6844 0 0,49 73 5628 0 0</inkml:trace>
  <inkml:trace contextRef="#ctx0" brushRef="#br0" timeOffset="292016.339">30408 4394 1292 0 0,'0'0'484'0'0,"0"0"-26"0"0,0 0-52 0 0,0 0-52 0 0,0 0-38 0 0,0 0-38 0 0,0 0-26 0 0,0 0-12 0 0,0 0 33 0 0,0 0-40 0 0,0 0-68 0 0,0 0 78 0 0,0 0 0 0 0,0 0-38 0 0,0 0-72 0 0,0 0 3 0 0,0 0 26 0 0,0 0-43 0 0,0 0 40 0 0,0 0 40 0 0,0 0-23 0 0,3 0 32 0 0,69-27 473 0 0,292 27 945 0 0,-398 22-7446 0 0,11-15 4511 0 0</inkml:trace>
  <inkml:trace contextRef="#ctx0" brushRef="#br0" timeOffset="292275.925">30492 4576 1172 0 0,'98'8'4755'0'0,"-64"-9"-4092"0"0,90 6 524 0 0,-3 1-2051 0 0,-120-6 327 0 0,10 7-2409 0 0,-14-9 1672 0 0</inkml:trace>
  <inkml:trace contextRef="#ctx0" brushRef="#br1" timeOffset="639661.36">4312 3827 1076 0 0,'0'0'155'0'0,"0"0"11"0"0,0 0 0 0 0,0 0 16 0 0,0 0-35 0 0,0 0-5 0 0,0 0 14 0 0,0 0-39 0 0,-4-7 399 0 0,-81 271-515 0 0,69-156 17 0 0,4 0 0 0 0,6 1 0 0 0,4 50-18 0 0,19-37 137 0 0,-5-85-272 0 0,23 12 235 0 0,155-6-330 0 0,-103-31 249 0 0,355 46 316 0 0,-17-46-437 0 0,-271-14 149 0 0,3-15 88 0 0,357 13 27 0 0,-230-20 36 0 0,198-19-224 0 0,-23-17 406 0 0,-354 40-266 0 0,1 5 0 0 0,0 5 0 0 0,53 3-114 0 0,149-34-33 0 0,-209 31 141 0 0,0-3 0 0 0,-1-5-1 0 0,66-22-107 0 0,-132 31 3 0 0,467-96-158 0 0,-315 93 511 0 0,-35 8-234 0 0,-84 28-2 0 0,240-21 1379 0 0,-34-38-1378 0 0,180-58-257 0 0,-414 84 126 0 0,0-1 0 0 0,-1-2 1 0 0,0-1-1 0 0,-1-2 0 0 0,-1-1 1 0 0,0-2-1 0 0,16-13 10 0 0,36-13 89 0 0,-71 39-62 0 0,0-2-1 0 0,-1 1 1 0 0,0-2-1 0 0,0 0 1 0 0,-1-1-1 0 0,0 0 1 0 0,0-1-1 0 0,-1 0 1 0 0,0-1-1 0 0,-1-1 1 0 0,5-5-27 0 0,178-190-158 0 0,-107 51-694 0 0,-46 0 655 0 0,-41 155 156 0 0,-3-30-174 0 0,-9 20 201 0 0,-1 0 0 0 0,0 1-1 0 0,-1 1 1 0 0,0 0 0 0 0,0 1-1 0 0,-1 1 1 0 0,0 0-1 0 0,-1 1 1 0 0,1 1 0 0 0,-1 0-1 0 0,0 1 1 0 0,0 1-1 0 0,-1 0 1 0 0,1 1 0 0 0,-12 1 14 0 0,-26-8 101 0 0,-399-29-193 0 0,91 15-5 0 0,-362-2-300 0 0,503 7 245 0 0,-623-66-193 0 0,356 43 354 0 0,241 41 10 0 0,-68 44-94 0 0,-593 122 171 0 0,272-100-249 0 0,266-62 41 0 0,179 24 21 0 0,-54 20 168 0 0,34-21-228 0 0,73-8 254 0 0,-9-1-66 0 0,109-10 205 0 0,37-8-184 0 0,-39 0-116 0 0,-8 11 0 0 0,-76 25 147 0 0,-16 6-158 0 0,123-11 129 0 0,17-29-88 0 0,0-2 20 0 0,0 0 34 0 0,0 0-42 0 0,0 0-3 0 0,0 51-200 0 0,0-19 136 0 0,0-30 136 0 0,0 39 275 0 0,-8-24-1878 0 0,8-19 382 0 0</inkml:trace>
  <inkml:trace contextRef="#ctx0" brushRef="#br1" timeOffset="644709.964">4630 4819 928 0 0,'0'0'233'0'0,"0"0"-51"0"0,0 0-20 0 0,0 0 30 0 0,0 0-11 0 0,0 0-42 0 0,0 0-25 0 0,0 0 79 0 0,0 0-37 0 0,0 0-17 0 0,0 0-2 0 0,0 0-48 0 0,0 0-16 0 0,0 0 29 0 0,0 0-18 0 0,0 0-32 0 0,0 0 48 0 0,-1-25 934 0 0,-90 64-956 0 0,-224 111 900 0 0,221-104-326 0 0,88-44-3237 0 0,6-2 1168 0 0</inkml:trace>
  <inkml:trace contextRef="#ctx0" brushRef="#br1" timeOffset="645140.772">4088 4809 1008 0 0,'-196'217'2884'0'0,"195"-216"-2849"0"0,0 1 1 0 0,0-1 0 0 0,0 1-1 0 0,1-1 1 0 0,-1 1-1 0 0,0-1 1 0 0,0 1 0 0 0,1-1-1 0 0,-1 1 1 0 0,1 0-1 0 0,0 0 1 0 0,-1-1 0 0 0,1 1-1 0 0,0 0 1 0 0,0-1-1 0 0,0 1 1 0 0,0 0 0 0 0,0 0-1 0 0,1-1 1 0 0,-1 1-1 0 0,0 0 1 0 0,1-1 0 0 0,0 1-1 0 0,-1 0 1 0 0,1-1-1 0 0,0 1 1 0 0,-1-1 0 0 0,1 1-1 0 0,0-1 1 0 0,0 0 0 0 0,0 1-1 0 0,1-1 1 0 0,-1 0-1 0 0,0 1 1 0 0,0-1 0 0 0,1 0-1 0 0,-1 0 1 0 0,0 0-1 0 0,1 0 1 0 0,-1-1 0 0 0,1 1-1 0 0,0 0 1 0 0,-1 0-1 0 0,2-1-35 0 0,82 34 445 0 0,-76-31-349 0 0,150 29 255 0 0,-31-9-3377 0 0,-111-16 1698 0 0</inkml:trace>
  <inkml:trace contextRef="#ctx0" brushRef="#br1" timeOffset="646259.026">840 5659 1024 0 0,'0'0'193'0'0,"0"0"-98"0"0,0 0-25 0 0,0 0 56 0 0,-23 2 155 0 0,13 6-203 0 0,0 1 0 0 0,0 1 0 0 0,1 0 0 0 0,0 0-1 0 0,1 1 1 0 0,0 0 0 0 0,1 0 0 0 0,0 1 0 0 0,1-1-1 0 0,0 2 1 0 0,1-1 0 0 0,0 1 0 0 0,1 0 0 0 0,0 0-1 0 0,1 0 1 0 0,1 0 0 0 0,0 0 0 0 0,1 1 0 0 0,0 6-78 0 0,1 1 147 0 0,0 1 1 0 0,2 0-1 0 0,1-1 1 0 0,0 1 0 0 0,2-1-1 0 0,0 0 1 0 0,1 0-1 0 0,2-1 1 0 0,0 0 0 0 0,1 0-1 0 0,0-1 1 0 0,2 0-1 0 0,11 15-147 0 0,6 18 344 0 0,0 38 339 0 0,-28-88-681 0 0,-3 27-550 0 0,-16-12-2309 0 0,14-15 1591 0 0</inkml:trace>
  <inkml:trace contextRef="#ctx0" brushRef="#br1" timeOffset="646645.577">505 6231 1280 0 0,'372'-60'4765'0'0,"-356"56"-4659"0"0,-15 1-3175 0 0,-2 2 1779 0 0</inkml:trace>
  <inkml:trace contextRef="#ctx0" brushRef="#br1" timeOffset="649036.186">1233 6206 876 0 0,'0'0'221'0'0,"0"0"68"0"0,0 0-36 0 0,0 0 27 0 0,0 0-67 0 0,0 0-61 0 0,0 0 10 0 0,0 0 27 0 0,0 0-2 0 0,0 0-57 0 0,0 0 41 0 0,0 0 3 0 0,0 0-29 0 0,0 0 3 0 0,0 0 14 0 0,0 0 6 0 0,0 0-49 0 0,0 0-20 0 0,0 0-9 0 0,0 0 1 0 0,0 0 20 0 0,0 0-17 0 0,0 0-2 0 0,0 0 28 0 0,0 0-8 0 0,0 0-8 0 0,0 0-1 0 0,0 0-8 0 0,0 0-12 0 0,0 0-18 0 0,0 0-11 0 0,0 0-6 0 0,0 0-5 0 0,0 0-3 0 0,0 0 9 0 0,0 0-16 0 0,0 0-66 0 0,0 0-18 0 0,-1 3 2 0 0,-109 139-151 0 0,40-43 413 0 0,61-91-265 0 0,-2 3-2833 0 0,11-11 1677 0 0</inkml:trace>
  <inkml:trace contextRef="#ctx0" brushRef="#br1" timeOffset="649393.701">961 6263 1360 0 0,'18'-21'4574'0'0,"41"53"-4122"0"0,-43-22-81 0 0,254 130 874 0 0,-241-120-1691 0 0,-32-20-3778 0 0,-1-1 2908 0 0</inkml:trace>
  <inkml:trace contextRef="#ctx0" brushRef="#br1" timeOffset="650062.366">1393 5744 1268 0 0,'-12'5'2558'0'0,"-48"22"-2108"0"0,52-21-405 0 0,-1 0 1 0 0,1 0-1 0 0,0 1 1 0 0,1 0 0 0 0,0 1-1 0 0,0-1 1 0 0,0 1-1 0 0,1 1 1 0 0,0-1-1 0 0,0 1 1 0 0,1 0-1 0 0,1 0 1 0 0,-1 1 0 0 0,2-1-1 0 0,-1 1 1 0 0,1 0-1 0 0,1 0 1 0 0,-1 0-1 0 0,2 0 1 0 0,-1 1-1 0 0,1 2-45 0 0,4-3 2 0 0,0 0-1 0 0,0 0 1 0 0,1 0-1 0 0,0-1 1 0 0,1 0-1 0 0,0 1 1 0 0,0-2-1 0 0,1 1 1 0 0,0-1-1 0 0,1 0 1 0 0,0 0-1 0 0,0 0 1 0 0,0-1-1 0 0,1 0 1 0 0,0-1-1 0 0,1 0 1 0 0,-1 0-1 0 0,1-1 1 0 0,0 0-1 0 0,1 0 1 0 0,-1-1-1 0 0,3 0-1 0 0,10 1-1730 0 0,-11-2 299 0 0</inkml:trace>
  <inkml:trace contextRef="#ctx0" brushRef="#br1" timeOffset="650656.385">1451 5859 936 0 0,'74'-13'2570'0'0,"-69"13"-2518"0"0,0-1-1 0 0,0 1 1 0 0,0 1-1 0 0,-1-1 1 0 0,1 1-1 0 0,0 0 1 0 0,0 0-1 0 0,-1 0 1 0 0,1 0-1 0 0,0 1 1 0 0,-1 0-1 0 0,1 0 1 0 0,-1 0-1 0 0,0 1 1 0 0,0-1-1 0 0,0 1 1 0 0,0 0-1 0 0,0 0 1 0 0,0 0 0 0 0,-1 1-1 0 0,0-1 1 0 0,0 1-1 0 0,0 0 1 0 0,0 0-1 0 0,0 0 1 0 0,-1 0-1 0 0,0 1 1 0 0,1-1-1 0 0,-2 1 1 0 0,1-1-1 0 0,0 1 1 0 0,-1 0-1 0 0,0-1 1 0 0,0 1-1 0 0,0 3-51 0 0,-3 0 36 0 0,0-1 0 0 0,-1 0-1 0 0,0 0 1 0 0,0 0 0 0 0,0 0-1 0 0,-1-1 1 0 0,0 1 0 0 0,0-1-1 0 0,0 0 1 0 0,-1 0 0 0 0,0 0 0 0 0,0-1-1 0 0,-1 1 1 0 0,0-1 0 0 0,1-1-1 0 0,-2 1 1 0 0,1-1 0 0 0,0 0-1 0 0,-1-1 1 0 0,0 1 0 0 0,0-1 0 0 0,0 0-1 0 0,0-1 1 0 0,-4 1-36 0 0,10-3-750 0 0,1 0-443 0 0,-1-2-131 0 0,-5-9 1 0 0</inkml:trace>
  <inkml:trace contextRef="#ctx0" brushRef="#br1" timeOffset="651185.219">1842 5749 1216 0 0,'-116'78'2755'0'0,"113"-76"-2733"0"0,-1 1 0 0 0,0-1 0 0 0,1 1 0 0 0,0 0-1 0 0,-1 0 1 0 0,1 0 0 0 0,1 0 0 0 0,-1 0 0 0 0,0 1 0 0 0,1-1 0 0 0,-1 1 0 0 0,1 0 0 0 0,0 0-1 0 0,1 0 1 0 0,-1 0 0 0 0,0 0 0 0 0,1 0 0 0 0,0 0 0 0 0,0 0 0 0 0,1 1 0 0 0,-1-1-1 0 0,1 0 1 0 0,0 1 0 0 0,0-1 0 0 0,0 0 0 0 0,0 1 0 0 0,1-1 0 0 0,0 0 0 0 0,0 0 0 0 0,0 1-1 0 0,0-1 1 0 0,1 0 0 0 0,-1 0 0 0 0,1 0 0 0 0,0 0 0 0 0,0-1 0 0 0,1 1 0 0 0,-1-1 0 0 0,1 1-1 0 0,0-1 1 0 0,0 0 0 0 0,0 0 0 0 0,0 0 0 0 0,1 0 0 0 0,-1 0 0 0 0,1-1 0 0 0,-1 0-1 0 0,1 1 1 0 0,0-1 0 0 0,0-1 0 0 0,0 1-22 0 0,100 22-2271 0 0,-86-24 939 0 0</inkml:trace>
  <inkml:trace contextRef="#ctx0" brushRef="#br1" timeOffset="651648.073">2091 5618 836 0 0,'10'7'198'0'0,"-1"1"-1"0"0,0 0 1 0 0,0 0 0 0 0,-1 1-1 0 0,0 0 1 0 0,0 1 0 0 0,-1 0-1 0 0,0 0 1 0 0,-1 0 0 0 0,-1 1-1 0 0,1 0 1 0 0,-2 0 0 0 0,1 1-1 0 0,-1-1 1 0 0,-1 1 0 0 0,0 0-1 0 0,-1 0 1 0 0,-1 0 0 0 0,1 0-1 0 0,-2 0 1 0 0,0 0 0 0 0,0 0-1 0 0,-2 9-197 0 0,-2-5 94 0 0,-1 0-1 0 0,0 0 0 0 0,-2-1 0 0 0,1 0 1 0 0,-2 0-1 0 0,0 0 0 0 0,-1-1 0 0 0,0-1 0 0 0,-1 1 1 0 0,-1-1-1 0 0,0-1 0 0 0,-1 0 0 0 0,0-1 0 0 0,0 0 1 0 0,-1-1-1 0 0,-1 0 0 0 0,0-1 0 0 0,0-1 0 0 0,-1 0 1 0 0,-4 1-94 0 0,18-8-840 0 0,1-1-453 0 0,-10-11-1423 0 0,10 5 1242 0 0</inkml:trace>
  <inkml:trace contextRef="#ctx0" brushRef="#br1" timeOffset="652036.396">2456 5784 1068 0 0,'97'10'4615'0'0,"9"0"-3894"0"0,-64-8-528 0 0,25 0-204 0 0,-29-8-3758 0 0,-40 7 2420 0 0</inkml:trace>
  <inkml:trace contextRef="#ctx0" brushRef="#br1" timeOffset="652315.086">2507 6004 1388 0 0,'4'4'952'0'0,"-1"1"-144"0"0,3-2-88 0 0,3-1-88 0 0,0 1-140 0 0,12 2-48 0 0,-5 0 9 0 0,9-3-49 0 0,0-1-56 0 0,0-1-168 0 0,-15 0-204 0 0,10 0 4 0 0,1 0-516 0 0,-1 0-200 0 0,-1 0 55 0 0,15-13-907 0 0,-22 10 148 0 0</inkml:trace>
  <inkml:trace contextRef="#ctx0" brushRef="#br1" timeOffset="663212.906">3563 5308 1088 0 0,'0'0'298'0'0,"0"0"59"0"0,0 0-46 0 0,0 0-65 0 0,0 0-38 0 0,0 0 18 0 0,0 0 6 0 0,0 0 20 0 0,0 0-12 0 0,0 0-25 0 0,0 0 12 0 0,2-17 2094 0 0,10 97-2491 0 0,56 155 954 0 0,-42-170-112 0 0,-22-56-3239 0 0,-7-11 1227 0 0,-2 0-72 0 0</inkml:trace>
  <inkml:trace contextRef="#ctx0" brushRef="#br1" timeOffset="664144.973">3318 5861 1120 0 0,'0'0'289'0'0,"0"0"-54"0"0,0 0 18 0 0,0 0 17 0 0,0 0 6 0 0,0 0-80 0 0,0 0-19 0 0,0 0 22 0 0,0 0-12 0 0,0 0-10 0 0,0 0-24 0 0,-21 2 348 0 0,-11 13 771 0 0,32-15-1162 0 0,0 0 93 0 0,25-4 932 0 0,1082-127 899 0 0,-786 105-1716 0 0,-292 24-130 0 0,-15 0-1319 0 0,-6 2-3437 0 0,-10 0 3066 0 0</inkml:trace>
  <inkml:trace contextRef="#ctx0" brushRef="#br1" timeOffset="667259.114">3359 6123 1224 0 0,'0'0'464'0'0,"0"0"-64"0"0,0 0-86 0 0,0 0-24 0 0,0 0 73 0 0,0 0 14 0 0,0 0-20 0 0,0 0-50 0 0,0 0 23 0 0,0 0-24 0 0,0 0-45 0 0,0 0 23 0 0,0 0 9 0 0,0 0-10 0 0,0 0-7 0 0,0 0-12 0 0,0 0-6 0 0,0 0-17 0 0,0 0-50 0 0,0 0 2 0 0,0 0 29 0 0,0 0-9 0 0,0 0-23 0 0,0 0-3 0 0,0 0-4 0 0,0 0-19 0 0,0 0-36 0 0,0 0 0 0 0,0 0 11 0 0,0 0-2 0 0,0 0-28 0 0,0 0 14 0 0,0 0-16 0 0,0 0 0 0 0,0 0 1 0 0,0 0-1 0 0,0 0-7 0 0,0 0-14 0 0,0 0 7 0 0,28 5 11 0 0,-26 90-357 0 0,12-37 327 0 0,-12-21 1764 0 0,-2-36-1803 0 0,0-1-5 0 0,0 0 9 0 0,0 0-2 0 0,0 0-46 0 0,0 0-54 0 0,0 0-87 0 0,2 9-340 0 0,-2-8-3479 0 0,-8-10-535 0 0,4 5 3010 0 0</inkml:trace>
  <inkml:trace contextRef="#ctx0" brushRef="#br1" timeOffset="668630.122">3384 6153 1228 0 0,'0'0'363'0'0,"0"0"-18"0"0,0 0 47 0 0,0 0-28 0 0,0 0-46 0 0,0 0-39 0 0,0 0-31 0 0,0 0-51 0 0,0 0-12 0 0,0 0 44 0 0,0 0 7 0 0,0 0-50 0 0,0 0 14 0 0,0 0-42 0 0,0 0-46 0 0,0 0-11 0 0,0 0-6 0 0,0 0 15 0 0,0 0-48 0 0,0 0-19 0 0,0 0 7 0 0,0 0 34 0 0,0 0-34 0 0,0 0-1 0 0,0 0 0 0 0,0 0 15 0 0,0 0 52 0 0,0 0-12 0 0,0 0 37 0 0,0 0-43 0 0,0 0-11 0 0,0 0-2 0 0,0 0-102 0 0,0 0 5 0 0,0 0 42 0 0,0 0-5 0 0,0 0 24 0 0,0 0-58 0 0,0 0 20 0 0,0 0-31 0 0,0 0-7 0 0,0 0 14 0 0,-7 43 92 0 0,7 192 1474 0 0,9-186-1070 0 0,7 10 51 0 0,-11-26 2501 0 0,-4-29-3094 0 0,-1-6-2631 0 0,-3-8-3900 0 0,3 5 5172 0 0</inkml:trace>
  <inkml:trace contextRef="#ctx0" brushRef="#br1" timeOffset="669884.785">3597 6316 848 0 0,'0'0'352'0'0,"0"0"-105"0"0,0 0 1 0 0,0 0-6 0 0,0 0-45 0 0,0 0 15 0 0,0 0 62 0 0,0 0-28 0 0,0 0-14 0 0,0 0-24 0 0,0 0-7 0 0,0 0 39 0 0,0 0 7 0 0,0 0-2 0 0,0 0-23 0 0,-14 0 94 0 0,13-4 3190 0 0,9 0-3443 0 0,1 0 0 0 0,-1 0-1 0 0,1 1 1 0 0,-1 0-1 0 0,1 1 1 0 0,0 0-1 0 0,0 0 1 0 0,0 1-1 0 0,0 0 1 0 0,0 1-1 0 0,1 0 1 0 0,-1 0-1 0 0,0 1 1 0 0,0 0-1 0 0,7 2-62 0 0,26-1 126 0 0,80-17 115 0 0,-121 15-188 0 0,-1 0 2 0 0,38 0 507 0 0,-37 0-511 0 0,-1 0-15 0 0,14 0 743 0 0,4-1-1737 0 0,-33-3-4153 0 0,2 0 2362 0 0,9 3 1303 0 0</inkml:trace>
  <inkml:trace contextRef="#ctx0" brushRef="#br1" timeOffset="670922.702">4363 6063 916 0 0,'0'0'423'0'0,"0"0"-33"0"0,0 0-1 0 0,0 0-55 0 0,0 0-83 0 0,0 0 20 0 0,0 0-21 0 0,0 0-98 0 0,0 0-18 0 0,0 0 28 0 0,0 0-52 0 0,0 0-52 0 0,0 0 23 0 0,0 0 62 0 0,-10 3 130 0 0,0 5-167 0 0,1 0-1 0 0,-1 0 1 0 0,1 1 0 0 0,1 0 0 0 0,0 1-1 0 0,0 0 1 0 0,0 0 0 0 0,2 1 0 0 0,-1 0-1 0 0,1 0 1 0 0,1 0 0 0 0,0 1-1 0 0,1 0 1 0 0,0 0 0 0 0,0 0 0 0 0,0 12-106 0 0,40 65 811 0 0,-27-79-781 0 0,0-1 1 0 0,0 0-1 0 0,1-1 0 0 0,1 0 1 0 0,0 0-1 0 0,0-1 0 0 0,0-1 0 0 0,0 0 1 0 0,1 0-1 0 0,0-1 0 0 0,1-1 1 0 0,-1 0-1 0 0,1 0 0 0 0,0-1 1 0 0,4-1-31 0 0,-15-1-448 0 0,15-1-3341 0 0,-15 0 2455 0 0</inkml:trace>
  <inkml:trace contextRef="#ctx0" brushRef="#br1" timeOffset="671340.674">4381 6256 1184 0 0,'21'-6'3436'0'0,"26"6"-2765"0"0,-31 1-223 0 0,144-18 798 0 0,-100 14-16 0 0,-72-5-6457 0 0,8 8 3707 0 0</inkml:trace>
  <inkml:trace contextRef="#ctx0" brushRef="#br1" timeOffset="671806.363">4835 6044 936 0 0,'19'-4'5756'0'0,"-6"28"-4457"0"0,-10 76 34 0 0,17-42-872 0 0,-19-46-317 0 0,-1 6-1166 0 0,-2-24-4604 0 0,1 3 4205 0 0</inkml:trace>
  <inkml:trace contextRef="#ctx0" brushRef="#br1" timeOffset="672161.339">5023 5964 860 0 0,'13'7'349'0'0,"1"0"0"0"0,-2 1 0 0 0,1 0 0 0 0,-1 1 0 0 0,-1 0 0 0 0,1 1 0 0 0,-2 0 0 0 0,1 1 0 0 0,-2 0 0 0 0,1 0 0 0 0,-1 1 0 0 0,-1 1-1 0 0,5 8-348 0 0,-12-19 48 0 0,4 6 129 0 0,0 0-1 0 0,0 0 1 0 0,-1 1-1 0 0,0-1 1 0 0,0 1-1 0 0,-1 0 1 0 0,-1 0-1 0 0,1 0 1 0 0,-1 0-1 0 0,-1 1 1 0 0,0-1-1 0 0,0 0 1 0 0,-1 1-1 0 0,0-1 1 0 0,0 1-1 0 0,-2 3-176 0 0,-1 0 116 0 0,-2 0 1 0 0,1 0-1 0 0,-2-1 1 0 0,0 0-1 0 0,0 0 0 0 0,-1-1 1 0 0,0 0-1 0 0,-1 0 0 0 0,-1 0 1 0 0,1-1-1 0 0,-2 0 1 0 0,1-1-1 0 0,-1 0 0 0 0,-1-1 1 0 0,1 0-1 0 0,-1 0 0 0 0,-2-1-116 0 0,2 0-420 0 0,-1-1-1 0 0,-1 0 0 0 0,1-1 0 0 0,-1 0 0 0 0,0-1 0 0 0,0 0 1 0 0,0-1-1 0 0,0-1 0 0 0,-1 0 0 0 0,1-1 0 0 0,-6 0 421 0 0,-25-17-2789 0 0,31 7 1409 0 0</inkml:trace>
  <inkml:trace contextRef="#ctx0" brushRef="#br1" timeOffset="674209.584">5126 5606 1172 0 0,'0'0'337'0'0,"0"0"-37"0"0,0 0-25 0 0,0 0 20 0 0,0 0-7 0 0,0 0 17 0 0,0 0 1 0 0,0 0 42 0 0,0 0-26 0 0,0 0-12 0 0,0 0-68 0 0,0 0-21 0 0,0 0 12 0 0,0 0 30 0 0,0 0-5 0 0,0 0 41 0 0,0 0-30 0 0,0 0-19 0 0,0 0-32 0 0,0 0-59 0 0,0 0-7 0 0,0 0 7 0 0,0 0 14 0 0,0 0 30 0 0,0 0-27 0 0,0 0-28 0 0,0 0-25 0 0,0 0-26 0 0,3-6 36 0 0,0 3-112 0 0,0-1 0 0 0,0 1-1 0 0,0-1 1 0 0,0 1 0 0 0,1 0 0 0 0,-1 1-1 0 0,1-1 1 0 0,0 1 0 0 0,0-1 0 0 0,0 1-1 0 0,0 0 1 0 0,0 1 0 0 0,1-1 0 0 0,-1 1-1 0 0,0 0 1 0 0,1 0 0 0 0,-1 0 0 0 0,1 0-1 0 0,0 1 1 0 0,-1 0 0 0 0,1 0 0 0 0,0 0-21 0 0,-2 0 4 0 0,171-25 802 0 0,-174 25-967 0 0,0 0-58 0 0,0 0-52 0 0,0 0-40 0 0,0 0-215 0 0,0 0-142 0 0,0 10-3375 0 0,-7-7 2605 0 0</inkml:trace>
  <inkml:trace contextRef="#ctx0" brushRef="#br1" timeOffset="674534.759">5220 5719 1196 0 0,'118'-11'4076'0'0,"2"-1"-2422"0"0,-120 12-1658 0 0,40-2 693 0 0,-30-1-5110 0 0,-8 1 3111 0 0</inkml:trace>
  <inkml:trace contextRef="#ctx0" brushRef="#br1" timeOffset="675150.651">5926 5331 1204 0 0,'20'-29'5687'0'0,"-20"46"-4111"0"0,-7 143-1166 0 0,17-75-240 0 0,14 6-1228 0 0,-23-90 211 0 0,-7-1-2935 0 0,3 2 2370 0 0</inkml:trace>
  <inkml:trace contextRef="#ctx0" brushRef="#br1" timeOffset="675554.422">5649 5779 1300 0 0,'28'7'3875'0'0,"425"-76"-173"0"0,-313 53-3612 0 0,-139 16-318 0 0,17-5-5611 0 0,-20 5 4615 0 0</inkml:trace>
  <inkml:trace contextRef="#ctx0" brushRef="#br1" timeOffset="676299.779">5752 6009 1356 0 0,'14'-8'364'0'0,"1"0"0"0"0,0 1 1 0 0,0 1-1 0 0,0 0 0 0 0,1 1 0 0 0,0 0 0 0 0,0 2 1 0 0,0 0-1 0 0,1 0 0 0 0,-1 2 0 0 0,4 0-364 0 0,5-2 340 0 0,61-3 353 0 0,-83 8-672 0 0,0 1 1 0 0,0-1-1 0 0,0 0 1 0 0,-1 1 0 0 0,1 0-1 0 0,-1-1 1 0 0,1 1-1 0 0,-1 0 1 0 0,0 0-1 0 0,0 1 1 0 0,-1-1 0 0 0,1 0-1 0 0,-1 0 1 0 0,1 1-1 0 0,-1-1 1 0 0,0 1-1 0 0,-1-1 1 0 0,1 1 0 0 0,0 0-1 0 0,-1-1 1 0 0,0 1-1 0 0,0 0 1 0 0,0-1 0 0 0,0 1-1 0 0,-1 0 1 0 0,1-1-1 0 0,-1 1 1 0 0,0-1-1 0 0,0 1 1 0 0,0-1 0 0 0,-1 1-1 0 0,1-1 1 0 0,-1 0-1 0 0,0 0 1 0 0,-1 3-22 0 0,-108 161 1126 0 0,79-130-797 0 0,31-36-316 0 0,0 0 0 0 0,1 0 0 0 0,-1 0 0 0 0,0 0 0 0 0,1 0 0 0 0,-1 0-1 0 0,1 0 1 0 0,-1 1 0 0 0,1-1 0 0 0,0 0 0 0 0,-1 0 0 0 0,1 0 0 0 0,0 0 0 0 0,0 0 0 0 0,0 1 0 0 0,0-1 0 0 0,0 0 0 0 0,0 0 0 0 0,0 0 0 0 0,0 0 0 0 0,1 1 0 0 0,-1-1 0 0 0,0 0 0 0 0,1 0 0 0 0,-1 0 0 0 0,1 0 0 0 0,-1 0 0 0 0,1 0-1 0 0,-1 0 1 0 0,1 0 0 0 0,0 0 0 0 0,-1 0 0 0 0,1 0 0 0 0,0 0 0 0 0,0 0 0 0 0,0-1 0 0 0,0 1 0 0 0,0 0 0 0 0,0-1 0 0 0,0 1 0 0 0,0-1 0 0 0,0 1 0 0 0,0-1 0 0 0,0 1 0 0 0,0-1 0 0 0,0 0 0 0 0,0 1 0 0 0,1-1 0 0 0,-1 0 0 0 0,0 0-1 0 0,0 0 1 0 0,0 0 0 0 0,0 0 0 0 0,1 0 0 0 0,-1 0 0 0 0,0 0 0 0 0,0 0 0 0 0,0-1 0 0 0,0 1 0 0 0,0 0 0 0 0,1-1 0 0 0,-1 1 0 0 0,0-1 0 0 0,0 0 0 0 0,0 0-13 0 0,195 3 553 0 0,-71-17-301 0 0,-105 14 640 0 0,-8-1-2745 0 0,-4 2-4571 0 0,-8 0 4985 0 0</inkml:trace>
  <inkml:trace contextRef="#ctx0" brushRef="#br1" timeOffset="691988.98">6824 4824 948 0 0,'0'0'276'0'0,"0"0"-59"0"0,0 0-8 0 0,0 0-45 0 0,0 0-40 0 0,0 0 52 0 0,2-14 984 0 0,11 138-955 0 0,-14-88-132 0 0,1 359 121 0 0,7-161 292 0 0,-19-103-258 0 0,27 7 46 0 0,-3 10 280 0 0,1-19-592 0 0,-1-5 331 0 0,-7 7-76 0 0,17-30 4 0 0,-16 10-380 0 0,37 23 874 0 0,-29 45 400 0 0,-14-178-1042 0 0,0-1 60 0 0,3 18 80 0 0,7-13-1523 0 0,-21-23-2763 0 0,-1 3 2777 0 0</inkml:trace>
  <inkml:trace contextRef="#ctx0" brushRef="#br1" timeOffset="694461.076">3366 6986 1108 0 0,'0'0'369'0'0,"0"0"-150"0"0,0 0 1 0 0,0 0 30 0 0,0 0-12 0 0,0 0 5 0 0,0 0-38 0 0,-25 0 1513 0 0,11 0-1048 0 0,50-6 352 0 0,-1 0-910 0 0,157-2 289 0 0,-190 8-311 0 0,33-2 138 0 0,-27-2-210 0 0,2-2-480 0 0,-8 1-3727 0 0,-2 0 2805 0 0</inkml:trace>
  <inkml:trace contextRef="#ctx0" brushRef="#br1" timeOffset="695111.731">3763 6821 1128 0 0,'12'23'3895'0'0,"7"62"-4230"0"0,-15-65 686 0 0,28 94 218 0 0,-11-51-633 0 0,-19-66-3221 0 0,-2 1 1930 0 0</inkml:trace>
  <inkml:trace contextRef="#ctx0" brushRef="#br1" timeOffset="695688.882">4228 6784 904 0 0,'-219'250'3587'0'0,"219"-247"-3535"0"0,0 0 1 0 0,0 0-1 0 0,1-1 0 0 0,-1 1 0 0 0,1 0 0 0 0,-1 0 1 0 0,1-1-1 0 0,0 1 0 0 0,0 0 0 0 0,0-1 0 0 0,0 1 1 0 0,1-1-1 0 0,-1 0 0 0 0,1 1 0 0 0,0-1 1 0 0,-1 0-1 0 0,1 0 0 0 0,0 0 0 0 0,0 0 0 0 0,0 0 1 0 0,0 0-1 0 0,1 0 0 0 0,-1-1 0 0 0,0 0 1 0 0,1 1-1 0 0,-1-1 0 0 0,1 0 0 0 0,0 0 0 0 0,-1 0 1 0 0,1 0-1 0 0,0-1 0 0 0,-1 1 0 0 0,1-1 0 0 0,0 1 1 0 0,0-1-1 0 0,0 0 0 0 0,-1 0 0 0 0,1 0 1 0 0,0-1-1 0 0,0 1-52 0 0,6 3 187 0 0,118 37-602 0 0,-127-40 354 0 0,0 0-7 0 0,0 0-87 0 0,0 0-104 0 0,0 0-38 0 0,0 0-11 0 0,0 0-52 0 0,0 0-202 0 0,0 0-236 0 0</inkml:trace>
  <inkml:trace contextRef="#ctx0" brushRef="#br1" timeOffset="696201.997">4388 6839 1416 0 0,'6'-1'106'0'0,"0"-1"0"0"0,0 1 0 0 0,0-1 0 0 0,1 2 1 0 0,-1-1-1 0 0,0 1 0 0 0,0 0 0 0 0,0 0 0 0 0,1 1 0 0 0,-1-1 0 0 0,0 1 0 0 0,0 1 0 0 0,0-1 0 0 0,0 1 0 0 0,0 0 1 0 0,0 1-1 0 0,-1-1 0 0 0,1 1 0 0 0,-1 0 0 0 0,0 0 0 0 0,0 1 0 0 0,0 0 0 0 0,0 0 0 0 0,0 0 0 0 0,-1 0 0 0 0,0 1 1 0 0,0 0-1 0 0,0 0 0 0 0,0 0 0 0 0,-1 0 0 0 0,0 0 0 0 0,0 1 0 0 0,0-1 0 0 0,-1 1 0 0 0,0 0 0 0 0,0 0 0 0 0,0 0 1 0 0,-1 0-1 0 0,0 0 0 0 0,0 0 0 0 0,0 2-106 0 0,-25 45 644 0 0,-54 8 133 0 0,65-52-641 0 0,-4-1-689 0 0,16-12-3280 0 0,6 1 2380 0 0</inkml:trace>
  <inkml:trace contextRef="#ctx0" brushRef="#br1" timeOffset="696604.838">4730 6819 1100 0 0,'-12'6'247'0'0,"0"-1"-1"0"0,1 1 1 0 0,0 1-1 0 0,0 0 1 0 0,1 1-1 0 0,0 0 1 0 0,0 0 0 0 0,0 1-1 0 0,1 1 1 0 0,1-1-1 0 0,0 1 1 0 0,0 1-1 0 0,1-1 1 0 0,0 1-1 0 0,-4 9-246 0 0,13-14 6 0 0,-1-1-1 0 0,1 0 0 0 0,1 0 0 0 0,-1 0 0 0 0,0 0 0 0 0,1-1 0 0 0,0 1 0 0 0,0-1 1 0 0,1 1-1 0 0,-1-1 0 0 0,1 0 0 0 0,0 0 0 0 0,0-1 0 0 0,0 1 0 0 0,0-1 0 0 0,1 0 0 0 0,-1 0 1 0 0,1 0-1 0 0,0-1 0 0 0,0 1 0 0 0,0-1 0 0 0,0-1 0 0 0,0 1 0 0 0,1-1 0 0 0,-1 0 1 0 0,0 0-1 0 0,1 0 0 0 0,4 0-5 0 0,8 0-1903 0 0,-4-1 560 0 0</inkml:trace>
  <inkml:trace contextRef="#ctx0" brushRef="#br1" timeOffset="697211.43">5155 6716 1132 0 0,'-123'173'2728'0'0,"101"-149"-2269"0"0,-36 67 1798 0 0,58-90-2134 0 0,0-1-9 0 0,39 20 218 0 0,160 31-552 0 0,-171-28-2740 0 0,-29-24 2059 0 0</inkml:trace>
  <inkml:trace contextRef="#ctx0" brushRef="#br1" timeOffset="697740.74">5446 6631 1388 0 0,'14'114'3996'0'0,"15"37"-2901"0"0,14-16 1365 0 0,-49-148-8939 0 0,3 11 5067 0 0</inkml:trace>
  <inkml:trace contextRef="#ctx0" brushRef="#br1" timeOffset="706654.62">4141 4688 1068 0 0,'0'0'159'0'0,"0"0"-26"0"0,0 0 62 0 0,0 0-51 0 0,0 0 17 0 0,0 0-34 0 0,0 0-50 0 0,0 0-28 0 0,0 0-22 0 0,0 0-11 0 0,0 0 20 0 0,0 0-4 0 0,0 0 10 0 0,0 0-51 0 0,0 0 34 0 0,-24 1 137 0 0,-128 14-37 0 0,-35 4-318 0 0,186-19 154 0 0,-32 0 37 0 0,-126 9 88 0 0,-2-2 159 0 0,27-7-362 0 0,80 20 88 0 0,-252 29-5 0 0,152-31-23 0 0,-54-6 24 0 0,121 4-31 0 0,26-7 84 0 0,0 3 1 0 0,1 2-1 0 0,0 3 1 0 0,-50 22-21 0 0,10-4-24 0 0,-282 71 58 0 0,276-73-50 0 0,-2-4 0 0 0,-1-6 0 0 0,-20-1 16 0 0,-60 26-40 0 0,-111 77-145 0 0,146-33 370 0 0,124-69-213 0 0,1 2 1 0 0,2 1 0 0 0,0 1 0 0 0,2 1 0 0 0,1 1-1 0 0,1 1 1 0 0,1 1 0 0 0,2 1 0 0 0,1 1 0 0 0,-13 34 27 0 0,-27 158 47 0 0,49-167-58 0 0,5 158 226 0 0,21-83-165 0 0,-15-94-58 0 0,2 0 0 0 0,2 0 1 0 0,1-1-1 0 0,2 1 0 0 0,2-1 1 0 0,2-1-1 0 0,5 10 8 0 0,-10-26 8 0 0,1 0 0 0 0,0-1 0 0 0,2 0 1 0 0,1 0-1 0 0,0-1 0 0 0,1 0 0 0 0,1-1 0 0 0,1-1 0 0 0,1 0 0 0 0,0-1 1 0 0,1 0-1 0 0,1-2 0 0 0,0 0 0 0 0,1 0 0 0 0,0-2 0 0 0,1 0 1 0 0,19 8-9 0 0,277 129 334 0 0,-187-113-81 0 0,3-6 1 0 0,0-6 0 0 0,8-5-254 0 0,117 27 363 0 0,-88-15-303 0 0,2-8 0 0 0,69-2-60 0 0,-68-18-367 0 0,308 86 88 0 0,-442-84 267 0 0,-4-2 13 0 0,-1 1 1 0 0,0 2 0 0 0,0 1-1 0 0,0 1 1 0 0,-1 2 0 0 0,0 1 0 0 0,16 9-2 0 0,-16-6 0 0 0,0-2 1 0 0,1-2 0 0 0,0 0 0 0 0,1-2 0 0 0,0-2 0 0 0,0-1 0 0 0,4-1-1 0 0,71 14 233 0 0,-66-10-174 0 0,0-2 0 0 0,1-1-1 0 0,-1-3 1 0 0,1-1 0 0 0,0-3 0 0 0,-1-1-1 0 0,9-3-58 0 0,360-65 489 0 0,-30 4-679 0 0,74-17 516 0 0,-139 10-422 0 0,-263 60 77 0 0,0 2 0 0 0,1 3 0 0 0,1 1-1 0 0,47 2 20 0 0,167 6-1010 0 0,-165-20 865 0 0,-9 8-143 0 0,44-18 573 0 0,-138 30-227 0 0,31 0-60 0 0,81-39 972 0 0,58-52-1334 0 0,12-28-134 0 0,-67 44-297 0 0,-41 0 3158 0 0,-71 69-2034 0 0,-1-1 136 0 0,-3 2-3260 0 0,0 0 1646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7:5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1556 0 0,'15'3'4401'0'0,"35"5"-3813"0"0,354-17 897 0 0,-314 6-4927 0 0,-84 3 2170 0 0,-11 1 32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7:5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1128 0 0,'7'1'804'0'0,"13"4"-60"0"0,5 0-68 0 0,-2-3-124 0 0,9 0 0 0 0,-2-1-228 0 0,4-1 100 0 0,-15 0-79 0 0,8 0-65 0 0,7 0-80 0 0,1 0-60 0 0,3 0-16 0 0,1 0-384 0 0,3 0-160 0 0,37-13-177 0 0,-44 10-735 0 0,-5-6 28 0 0,-1 3 24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7:5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1848 0 0,'0'0'602'0'0,"10"12"2815"0"0,37 40-2980 0 0,121 143 594 0 0,-162-186-1058 0 0,6 8-435 0 0,-6-12-3349 0 0,-6-5 2524 0 0</inkml:trace>
  <inkml:trace contextRef="#ctx0" brushRef="#br0" timeOffset="281.579">415 229 1496 0 0,'-21'26'3434'0'0,"-13"40"-3233"0"0,27-53 108 0 0,-145 320 1281 0 0,87-166-1687 0 0,41-144-3946 0 0,23-23 2645 0 0</inkml:trace>
  <inkml:trace contextRef="#ctx0" brushRef="#br0" timeOffset="1209.784">627 0 1028 0 0,'67'60'2298'0'0,"-43"-20"-1889"0"0,-1 1 1 0 0,-1 2-1 0 0,-3 0 0 0 0,-2 1 0 0 0,-1 0 0 0 0,-2 1 0 0 0,-3 1 0 0 0,2 18-409 0 0,-10-37 29 0 0,0 1 0 0 0,-2-1 0 0 0,-1 1 0 0 0,-1-1 0 0 0,-2 0 0 0 0,0 1 0 0 0,-2-1-1 0 0,-1 0 1 0 0,-1-1 0 0 0,-2 0 0 0 0,0 0 0 0 0,-2-1 0 0 0,0 0 0 0 0,-2 0 0 0 0,-1-2 0 0 0,-1 1 0 0 0,0-2 0 0 0,-2 0-1 0 0,-1-1 1 0 0,-11 10-29 0 0,-16-7-3601 0 0,20-36 2361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7:5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713 104 1100 0 0,'-11'30'4860'0'0,"-40"64"-5217"0"0,40-73 790 0 0,-179 444 431 0 0,186-452-1070 0 0,-11 23-205 0 0,-2-24-2849 0 0,10-11 2005 0 0</inkml:trace>
  <inkml:trace contextRef="#ctx0" brushRef="#br0" timeOffset="281.32">347 244 1184 0 0,'-1'-6'1102'0'0,"2"6"-1004"0"0,0 0 1 0 0,-1 0-1 0 0,1 0 1 0 0,-1 1-1 0 0,1-1 1 0 0,0 0-1 0 0,-1 0 1 0 0,1 0-1 0 0,0 0 1 0 0,-1 0-1 0 0,1 0 1 0 0,-1 0-1 0 0,1 0 1 0 0,0 0-1 0 0,-1 0 1 0 0,1-1-1 0 0,-1 1 1 0 0,1 0-1 0 0,0 0 1 0 0,-1-1-1 0 0,1 1 1 0 0,-1 0-1 0 0,1-1 1 0 0,-1 1-1 0 0,1 0 1 0 0,-1-1-1 0 0,1 1 1 0 0,-1-1-1 0 0,1 1 1 0 0,-1-1-1 0 0,0 1 1 0 0,1-1-1 0 0,-1 1 1 0 0,0-1-1 0 0,1 1 1 0 0,-1-1-1 0 0,0 1 1 0 0,0-1-1 0 0,0 0 1 0 0,1 1-1 0 0,-1-1 1 0 0,0 1-1 0 0,0-1 1 0 0,0 0-1 0 0,0 1 1 0 0,0-1-1 0 0,0 0 1 0 0,0 1-1 0 0,0-1 1 0 0,0 1-1 0 0,0-1 1 0 0,-1 0-1 0 0,1 1 1 0 0,0-1-1 0 0,0 1 1 0 0,-1-1-1 0 0,1 0 1 0 0,0 1-1 0 0,-1-1-98 0 0,42 48 320 0 0,1-3 0 0 0,2-1 0 0 0,2-2 0 0 0,28 17-320 0 0,73 67-529 0 0,-121-97 72 0 0,-3-3-3667 0 0,-22-23 2958 0 0,-4-2 29 0 0</inkml:trace>
  <inkml:trace contextRef="#ctx0" brushRef="#br0" timeOffset="1728.916">350 1 1048 0 0,'-22'9'232'0'0,"0"2"0"0"0,1 0 0 0 0,0 2 0 0 0,1 0 0 0 0,0 1 0 0 0,1 1 1 0 0,1 1-1 0 0,0 1 0 0 0,1 0 0 0 0,1 1 0 0 0,1 1 0 0 0,0 1 0 0 0,2 0 0 0 0,0 0 0 0 0,1 1 0 0 0,-8 21-232 0 0,12-25 53 0 0,0 1 0 0 0,2 0 0 0 0,0 0 0 0 0,0 1 0 0 0,2-1 0 0 0,1 1 0 0 0,0 0 0 0 0,1 0 0 0 0,1 0 0 0 0,1 0 0 0 0,0 0 0 0 0,2 1 0 0 0,0-1 0 0 0,1-1 0 0 0,1 1 0 0 0,1 0 0 0 0,0-1 0 0 0,2 0 0 0 0,0 0 0 0 0,1-1-1 0 0,0 0 1 0 0,2 0 0 0 0,0-1 0 0 0,1 0 0 0 0,0 0 0 0 0,1-2 0 0 0,1 1 0 0 0,0-2 0 0 0,12 10-53 0 0,-5-6-96 0 0,0-1-1 0 0,1 0 0 0 0,0-2 1 0 0,2-1-1 0 0,-1 0 1 0 0,2-2-1 0 0,-1 0 0 0 0,26 6 97 0 0,120 14-3293 0 0,-119-30 2098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7:4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65 868 0 0,'0'0'376'0'0,"0"0"-33"0"0,0 0-78 0 0,0 0-39 0 0,0 0-5 0 0,0 0 12 0 0,0 0-48 0 0,0 0-28 0 0,0 0-18 0 0,0 0-17 0 0,0 0-12 0 0,0 0 29 0 0,0 0 161 0 0,0 0-3 0 0,0 0-15 0 0,0 0-25 0 0,0-13 74 0 0,0 13 2656 0 0,-1 373-3010 0 0,15-173 153 0 0,-2 104 504 0 0,-10-301-614 0 0,1 1 1 0 0,-1-1 0 0 0,1 0-1 0 0,-1 0 1 0 0,1-1 0 0 0,0 1-1 0 0,0 0 1 0 0,0-1 0 0 0,0 0-1 0 0,1 0 1 0 0,-1 0 0 0 0,1 0-1 0 0,-1 0 1 0 0,1-1 0 0 0,0 1-1 0 0,-1-1 1 0 0,1 0 0 0 0,0 0-1 0 0,0-1 1 0 0,0 1 0 0 0,0-1-1 0 0,0 0 1 0 0,0 0 0 0 0,0 0-1 0 0,0 0-20 0 0,-3 0-4 0 0,230-23 480 0 0,-141 7-449 0 0,14 2 215 0 0,-97-45-7593 0 0,-7 41 6050 0 0</inkml:trace>
  <inkml:trace contextRef="#ctx0" brushRef="#br0" timeOffset="357.496">271 537 1516 0 0,'-26'-6'4340'0'0,"51"5"-2515"0"0,209-10-593 0 0,-101-4-1097 0 0,-150-15-5914 0 0,7 18 4562 0 0</inkml:trace>
  <inkml:trace contextRef="#ctx0" brushRef="#br0" timeOffset="713.558">0 22 1292 0 0,'120'-8'3725'0'0,"-59"2"-3491"0"0,395-2 1636 0 0,-454 8-1990 0 0,-2 0-39 0 0,3 5-367 0 0,-1 5-2704 0 0,-4-10 1960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7:5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77 430 1080 0 0,'0'0'389'0'0,"0"0"-34"0"0,0 0-81 0 0,0 0 1 0 0,13 0 167 0 0,-5-1 2703 0 0,-6 1-3139 0 0,-1 0-1 0 0,0 0 1 0 0,0 0 0 0 0,0 0-1 0 0,0 1 1 0 0,0-1 0 0 0,0 0-1 0 0,0 1 1 0 0,0-1 0 0 0,0 0-1 0 0,0 1 1 0 0,0-1 0 0 0,0 1-1 0 0,-1-1 1 0 0,1 1 0 0 0,0 0-1 0 0,0-1 1 0 0,0 1 0 0 0,-1 0-1 0 0,1 0 1 0 0,0-1 0 0 0,-1 1-1 0 0,1 0 1 0 0,-1 0 0 0 0,1 0-1 0 0,-1 0 1 0 0,1 0 0 0 0,-1 0-1 0 0,1 0 1 0 0,-1 0 0 0 0,0 0 0 0 0,0 0-1 0 0,1 0 1 0 0,-1 0 0 0 0,0 0-1 0 0,0 0 1 0 0,0 0 0 0 0,0 0-1 0 0,0 0 1 0 0,-1 0 0 0 0,1 0-1 0 0,0 0 1 0 0,0 0 0 0 0,-1 0-1 0 0,1 0 1 0 0,0 0 0 0 0,-1 0-1 0 0,1 0 1 0 0,-1 1-6 0 0,1 1-9 0 0,0 576 1619 0 0,-1-572-1579 0 0,1-1 0 0 0,0 1 0 0 0,1 0 0 0 0,0-1 0 0 0,0 1 0 0 0,0-1 0 0 0,1 1-1 0 0,0-1 1 0 0,0 0 0 0 0,0 0 0 0 0,1 0 0 0 0,0 0 0 0 0,0 0 0 0 0,1 0 0 0 0,0-1 0 0 0,0 0 0 0 0,0 0 0 0 0,0 0 0 0 0,1 0 0 0 0,0 0 0 0 0,0-1 0 0 0,0 0 0 0 0,0 0 0 0 0,1 0 0 0 0,-1-1 0 0 0,1 0 0 0 0,0 0 0 0 0,0-1 0 0 0,1 1 0 0 0,-1-1 0 0 0,0 0 0 0 0,1-1 0 0 0,-1 0-31 0 0,32 4 88 0 0,0-1 1 0 0,0-3 0 0 0,0-1-1 0 0,0-1 1 0 0,0-3-1 0 0,11-3-88 0 0,33-8 62 0 0,-102-33-3704 0 0,-6 12 1120 0 0,13 17 1380 0 0</inkml:trace>
  <inkml:trace contextRef="#ctx0" brushRef="#br0" timeOffset="292.061">144 825 2008 0 0,'-8'-5'2348'0'0,"15"2"-225"0"0,1 2-2027 0 0,7-1-28 0 0,250-33 1865 0 0,-87 26-4604 0 0,-173-5-568 0 0,-9 8 2041 0 0</inkml:trace>
  <inkml:trace contextRef="#ctx0" brushRef="#br0" timeOffset="585.823">4 386 904 0 0,'-4'-3'722'0'0,"14"-7"2440"0"0,285-18-1091 0 0,-64 27-1382 0 0,-121 2-5832 0 0,-110-1 3858 0 0</inkml:trace>
  <inkml:trace contextRef="#ctx0" brushRef="#br0" timeOffset="1450.37">1752 416 836 0 0,'0'0'739'0'0,"0"0"-96"0"0,0 0-23 0 0,0 0-66 0 0,0 0-26 0 0,0 0-106 0 0,0 0-83 0 0,0 0-81 0 0,0 0 18 0 0,0 0 39 0 0,0 0-33 0 0,0 0-29 0 0,0 0-51 0 0,0 0 21 0 0,0 0-26 0 0,0 0-61 0 0,0 0-74 0 0,-3 4 2 0 0,-152 238 470 0 0,13 48-7 0 0,82-170-909 0 0,60-120 71 0 0,-3 4 395 0 0,-3-4-4777 0 0,-4 0 3561 0 0</inkml:trace>
  <inkml:trace contextRef="#ctx0" brushRef="#br0" timeOffset="1785.71">1250 463 1240 0 0,'8'-21'4469'0'0,"23"35"-3665"0"0,-19-7-578 0 0,123 86 686 0 0,-3 5 1 0 0,70 72-913 0 0,-108-90 220 0 0,-89-76 278 0 0,-5-4-671 0 0,0 0 1 0 0,1-1 0 0 0,-1 1-1 0 0,0 0 1 0 0,1-1 0 0 0,-1 1 0 0 0,0 0-1 0 0,1 0 1 0 0,-1-1 0 0 0,0 1 0 0 0,1 0-1 0 0,-1 0 1 0 0,1 0 0 0 0,-1 0 0 0 0,1 0-1 0 0,-1-1 1 0 0,0 1 0 0 0,1 0 0 0 0,-1 0-1 0 0,1 0 1 0 0,-1 0 0 0 0,1 0 0 0 0,-1 0-1 0 0,1 1 1 0 0,-1-1 0 0 0,0 0-1 0 0,1 0 1 0 0,-1 0 0 0 0,1 0 0 0 0,-1 0-1 0 0,1 1 1 0 0,-1-1 0 0 0,0 0 0 0 0,1 0-1 0 0,-1 1 1 0 0,0-1 0 0 0,1 0 0 0 0,-1 1 172 0 0,-8-19-1268 0 0</inkml:trace>
  <inkml:trace contextRef="#ctx0" brushRef="#br0" timeOffset="3121.445">1953 66 1096 0 0,'0'0'292'0'0,"0"0"-40"0"0,0 0-58 0 0,0 0 116 0 0,0 0-56 0 0,0 0-11 0 0,0 0-118 0 0,0 0 11 0 0,0 0 43 0 0,0 0 50 0 0,0 0 5 0 0,0 0 52 0 0,-18-2 440 0 0,20-3-667 0 0,1 0 1 0 0,0 1 0 0 0,1 0-1 0 0,-1 0 1 0 0,1 0-1 0 0,-1 0 1 0 0,1 0-1 0 0,1 1 1 0 0,-1 0 0 0 0,0 0-1 0 0,1 0 1 0 0,-1 0-1 0 0,1 1 1 0 0,0-1 0 0 0,0 1-1 0 0,0 1 1 0 0,0-1-1 0 0,0 1 1 0 0,0-1 0 0 0,1 2-1 0 0,-1-1 1 0 0,0 0-1 0 0,1 1 1 0 0,-1 0 0 0 0,0 0-1 0 0,1 1 1 0 0,-1 0-1 0 0,0-1 1 0 0,0 2-1 0 0,0-1 1 0 0,3 2-60 0 0,14-3 218 0 0,-18 0-215 0 0,0 0 1 0 0,1 0 0 0 0,-1 1 0 0 0,0-1 0 0 0,1 1 0 0 0,-1 0-1 0 0,0 0 1 0 0,0 0 0 0 0,0 1 0 0 0,0 0 0 0 0,0 0 0 0 0,0 0-1 0 0,0 0 1 0 0,-1 0 0 0 0,1 1 0 0 0,-1-1 0 0 0,1 1-1 0 0,-1 0 1 0 0,0 0 0 0 0,0 1 0 0 0,-1-1 0 0 0,1 0 0 0 0,-1 1-1 0 0,1 0 1 0 0,-1-1 0 0 0,0 1 0 0 0,0 0 0 0 0,-1 0 0 0 0,1 0-1 0 0,-1 1 1 0 0,0-1 0 0 0,0 0 0 0 0,0 0 0 0 0,-1 1 0 0 0,0-1-1 0 0,1 0 1 0 0,-1 1 0 0 0,-1-1 0 0 0,1 0 0 0 0,-1 0-1 0 0,0 1 1 0 0,0 1-4 0 0,-10 20-2 0 0,0 0 0 0 0,-2-2 0 0 0,-1 1-1 0 0,0-2 1 0 0,-2 0 0 0 0,-1-1 0 0 0,-1 0 0 0 0,0-1-1 0 0,-13 9 3 0 0,32-29-3 0 0,0 1 0 0 0,0-1 0 0 0,0 1 1 0 0,-1-1-1 0 0,2 1 0 0 0,-1-1 0 0 0,0 0 0 0 0,0 1 0 0 0,0-1 0 0 0,0 0 0 0 0,1 0 0 0 0,-1 0 0 0 0,1 0 0 0 0,-1 0 0 0 0,1 0 0 0 0,-1 0 0 0 0,1 0 0 0 0,-1-1 0 0 0,1 1 0 0 0,0-1 0 0 0,-1 1 1 0 0,1-1-1 0 0,0 0 0 0 0,-1 1 0 0 0,1-1 0 0 0,0 0 0 0 0,0 0 0 0 0,-1 0 0 0 0,1-1 0 0 0,0 1 0 0 0,0 0 0 0 0,-1-1 0 0 0,1 1 0 0 0,0-1 0 0 0,-1 1 0 0 0,1-1 0 0 0,-1 0 0 0 0,1 1 1 0 0,-1-1-1 0 0,2-1 3 0 0,6 2-57 0 0,37-2-6 0 0,-31 1 18 0 0,1-1-1 0 0,-1 2 1 0 0,1 0 0 0 0,-1 1 0 0 0,0 0-1 0 0,1 2 1 0 0,-1 0 0 0 0,0 0 0 0 0,-1 1-1 0 0,1 1 46 0 0,9 40 208 0 0,-27-39-199 0 0,0 0 1 0 0,0-1-1 0 0,0 1 0 0 0,-1-1 0 0 0,0 0 1 0 0,0 0-1 0 0,0 0 0 0 0,-1 0 0 0 0,1-1 1 0 0,-1 0-1 0 0,0 0 0 0 0,0 0 0 0 0,-1 0 1 0 0,1-1-1 0 0,-1 0 0 0 0,1 0 0 0 0,-1-1 1 0 0,0 1-1 0 0,0-1 0 0 0,-1 0-9 0 0,-1 1-5 0 0,-12 6-356 0 0,-1-1 1 0 0,0-1-1 0 0,0-1 1 0 0,-1-1-1 0 0,0-1 1 0 0,1-1-1 0 0,-1 0 1 0 0,0-2-1 0 0,-3-1 361 0 0,7 0-1282 0 0</inkml:trace>
  <inkml:trace contextRef="#ctx0" brushRef="#br0" timeOffset="3639.802">1273 243 1336 0 0,'-18'2'150'0'0,"0"0"1"0"0,0 1-1 0 0,0 1 0 0 0,1 1 1 0 0,-1 1-1 0 0,1 0 0 0 0,0 1 0 0 0,1 1 1 0 0,0 0-1 0 0,0 1 0 0 0,1 1 1 0 0,0 1-1 0 0,0 0 0 0 0,1 1 1 0 0,1 0-1 0 0,0 1 0 0 0,1 0 0 0 0,0 1 1 0 0,1 1-1 0 0,1 0 0 0 0,0 0 1 0 0,1 1-1 0 0,1 0 0 0 0,0 1 1 0 0,1 0-1 0 0,-4 16-150 0 0,3-14 74 0 0,1 0 0 0 0,1 1 0 0 0,1 0 0 0 0,1-1 0 0 0,1 1 1 0 0,0 1-1 0 0,2-1 0 0 0,0 0 0 0 0,1 1 0 0 0,1-1 0 0 0,3 15-74 0 0,5-2 17 0 0,0-1 0 0 0,2 0 0 0 0,2 0-1 0 0,0-2 1 0 0,2 0 0 0 0,2 0 0 0 0,1-1 0 0 0,0-1 0 0 0,3-1-1 0 0,0-1 1 0 0,1-1 0 0 0,9 6-17 0 0,-7-7-453 0 0,2-1 0 0 0,1-2 1 0 0,1 0-1 0 0,0-2 0 0 0,2-1 0 0 0,0-1 1 0 0,28 10 452 0 0,1-4-1268 0 0</inkml:trace>
  <inkml:trace contextRef="#ctx0" brushRef="#br0" timeOffset="4061.309">2786 135 1004 0 0,'22'39'439'0'0,"-2"1"0"0"0,-2 1 0 0 0,-1 0 1 0 0,-2 1-1 0 0,-3 1 0 0 0,-1 1 0 0 0,-2 0 0 0 0,-2 0 0 0 0,-2 0 0 0 0,-1 1 1 0 0,-3 9-440 0 0,-1-18 193 0 0,-1 0 0 0 0,-2 0 0 0 0,-1 0 0 0 0,-2 0 1 0 0,-2-1-1 0 0,-7 21-193 0 0,-2-2 109 0 0,-2 0 0 0 0,-3-2 0 0 0,-1 0 0 0 0,-3-2 0 0 0,-2-1 0 0 0,-30 39-109 0 0,32-52-760 0 0,-2-2-1 0 0,-2-1 1 0 0,0-1 0 0 0,-2-2-1 0 0,-24 17 761 0 0,11-18-1184 0 0,-3-6 18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8:1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1372 0 0,'-15'14'716'0'0,"12"-11"-87"0"0,3-3-124 0 0,0 0-129 0 0,0 0 25 0 0,0 0 5 0 0,10 15 354 0 0,147-23 488 0 0,356-22 11 0 0,-274 28-3456 0 0,-179 13-413 0 0,-56-7 1285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1772 0 0,'10'0'1887'0'0,"-3"11"3859"0"0,-16 3-6031 0 0,-111 234 1530 0 0,73-95-1540 0 0,46-152 154 0 0,-10 33-966 0 0,-5-22-4647 0 0,6-12 4442 0 0</inkml:trace>
  <inkml:trace contextRef="#ctx0" brushRef="#br0" timeOffset="251.507">0 72 1556 0 0,'4'-3'1132'0'0,"17"-11"5147"0"0,6 25-4800 0 0,221 175 201 0 0,-99-44-7297 0 0,-141-137 2719 0 0,-8-5 1527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8:1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1048 0 0,'4'4'203'0'0,"1"0"0"0"0,0-1 0 0 0,0 1-1 0 0,0-1 1 0 0,0 0 0 0 0,0-1 0 0 0,1 1 0 0 0,-1-1-1 0 0,1 0 1 0 0,-1 0 0 0 0,1-1 0 0 0,0 0 0 0 0,0 0 0 0 0,0 0-1 0 0,0 0 1 0 0,0-1 0 0 0,0 0 0 0 0,0-1 0 0 0,-1 1-1 0 0,3-1-202 0 0,16 1 423 0 0,309 5 852 0 0,-116-41-5325 0 0,-179 27 2862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8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47 916 0 0,'0'0'1126'0'0,"0"0"-163"0"0,2-1 1299 0 0,7 0 1428 0 0,255-22-2331 0 0,2 1-3768 0 0,-205 28-2784 0 0,-64-3 4055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8:2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1540 0 0,'2'7'900'0'0,"7"1"-284"0"0,10 2 44 0 0,6-2-100 0 0,5 1-104 0 0,4-1-28 0 0,5-3-35 0 0,4 0-57 0 0,3-3-8 0 0,0-2-92 0 0,-23 0-236 0 0,13 0 0 0 0,10 0-412 0 0,47-14-465 0 0,-42 8-483 0 0,-3-1 48 0 0,-2-3-20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8:1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536 296 1312 0 0,'0'-23'1883'0'0,"1"7"-1657"0"0,-1 15-188 0 0,0 0 1 0 0,1 0-1 0 0,-1 0 0 0 0,0 0 0 0 0,1 0 1 0 0,-1 0-1 0 0,0 0 0 0 0,0-1 0 0 0,0 1 0 0 0,0 0 1 0 0,0 0-1 0 0,0 0 0 0 0,-1 0 0 0 0,1 0 1 0 0,0-1-1 0 0,0 1 0 0 0,-1 0 0 0 0,1 0 1 0 0,-1 0-1 0 0,1 0 0 0 0,-1 0 0 0 0,0 0 1 0 0,1 0-1 0 0,-1 0 0 0 0,0 0 0 0 0,1 1 1 0 0,-1-1-1 0 0,0 0 0 0 0,0 0 0 0 0,0 1 1 0 0,0-1-1 0 0,0 0 0 0 0,0 1 0 0 0,0-1 1 0 0,0 1-1 0 0,0-1 0 0 0,0 1 0 0 0,0 0 1 0 0,0-1-1 0 0,0 1 0 0 0,0 0 0 0 0,-1 0 1 0 0,1 0-1 0 0,0-1 0 0 0,0 1 0 0 0,0 1 1 0 0,0-1-1 0 0,0 0 0 0 0,-1 0 0 0 0,1 0 1 0 0,0 1-1 0 0,-1-1-38 0 0,-13 3 57 0 0,1 1 0 0 0,-1 0 1 0 0,1 1-1 0 0,0 0 0 0 0,1 1 0 0 0,-1 0 1 0 0,1 2-1 0 0,0-1 0 0 0,1 2 0 0 0,-1-1 1 0 0,2 2-1 0 0,-1 0 0 0 0,2 0 0 0 0,-1 1 1 0 0,1 0-1 0 0,1 1 0 0 0,0 0 0 0 0,1 0 1 0 0,0 1-1 0 0,1 0 0 0 0,0 0 0 0 0,1 1 1 0 0,0 0-1 0 0,2 0 0 0 0,-1 0 0 0 0,2 1 1 0 0,0 0-1 0 0,0-1 0 0 0,2 1 0 0 0,0 0 1 0 0,0 5-58 0 0,-1 91 573 0 0,20-21-202 0 0,3-1 0 0 0,4-2 0 0 0,4 0 0 0 0,4-1 0 0 0,13 19-371 0 0,64 179 652 0 0,-102-262-607 0 0,-1 0-1 0 0,-2 1 1 0 0,0 0 0 0 0,-1 0 0 0 0,-1 0-1 0 0,-2 1 1 0 0,0-1 0 0 0,-1 0 0 0 0,-1 1-1 0 0,-3 10-44 0 0,-51 109-79 0 0,53-139-55 0 0,0-1 0 0 0,0 1 0 0 0,0-1 0 0 0,0 0 0 0 0,-1 0 0 0 0,1 0 0 0 0,-1 0 0 0 0,0-1 0 0 0,1 1 0 0 0,-1-1 0 0 0,-1 1 0 0 0,1-1-1 0 0,0 0 1 0 0,0 0 0 0 0,-1 0 0 0 0,1-1 0 0 0,-1 1 0 0 0,0-1 0 0 0,1 0 0 0 0,-1 0 0 0 0,0 0 0 0 0,0-1 0 0 0,1 1 0 0 0,-1-1 0 0 0,0 0 0 0 0,0 0-1 0 0,0 0 1 0 0,0 0 0 0 0,0-1 0 0 0,1 0 0 0 0,-1 0 0 0 0,0 0 0 0 0,1 0 0 0 0,-1 0 0 0 0,0-1 0 0 0,1 1 0 0 0,-1-1 0 0 0,1 0 0 0 0,0 0-1 0 0,0-1 135 0 0,-31-31-2733 0 0,24 15 1512 0 0</inkml:trace>
  <inkml:trace contextRef="#ctx0" brushRef="#br0" timeOffset="497.627">40 2228 1004 0 0,'-10'3'1036'0'0,"-20"8"2807"0"0,46-8-1214 0 0,458-54-131 0 0,-286 33-2408 0 0,-165-5-6849 0 0,-13 6 5226 0 0,1 4 253 0 0</inkml:trace>
  <inkml:trace contextRef="#ctx0" brushRef="#br0" timeOffset="1164.432">1437 1912 1344 0 0,'-12'29'362'0'0,"-1"0"0"0"0,-1-1 0 0 0,-2-1 1 0 0,-1-1-1 0 0,0 0 0 0 0,-2-1 0 0 0,-1-1 0 0 0,-1-1 0 0 0,-1 0 0 0 0,-1-2 0 0 0,-1-1 0 0 0,-1-1 1 0 0,-1-1-1 0 0,0-1 0 0 0,-1-1 0 0 0,-1-1 0 0 0,-7 1-362 0 0,32-14 47 0 0,0 0 1 0 0,-1 0-1 0 0,0 0 0 0 0,1 0 1 0 0,-1-1-1 0 0,0 1 0 0 0,0-1 1 0 0,0 0-1 0 0,0 0 1 0 0,0-1-1 0 0,0 1 0 0 0,0-1 1 0 0,0 0-1 0 0,0 0 0 0 0,0 0 1 0 0,-1-1-1 0 0,1 1 0 0 0,0-1 1 0 0,0 0-1 0 0,1 0 0 0 0,-1 0 1 0 0,0-1-1 0 0,0 0 0 0 0,0 1 1 0 0,1-1-1 0 0,-1 0 1 0 0,1-1-1 0 0,0 1 0 0 0,-1-1 1 0 0,1 1-1 0 0,0-1 0 0 0,1 0 1 0 0,-1 0-1 0 0,0 0 0 0 0,1-1 1 0 0,0 1-1 0 0,-1 0 0 0 0,1-1 1 0 0,1 0-1 0 0,-1 1 0 0 0,0-1 1 0 0,1 0-1 0 0,0-2-47 0 0,-1-1 4 0 0,1-1 0 0 0,0 1 0 0 0,0-1 0 0 0,1 0 0 0 0,0 1 0 0 0,0-1 0 0 0,1 1 0 0 0,0-1 1 0 0,1 1-1 0 0,-1-1 0 0 0,1 1 0 0 0,1 0 0 0 0,-1-1 0 0 0,1 1 0 0 0,1 0 0 0 0,-1 1 0 0 0,1-1 0 0 0,0 1 0 0 0,1 0 0 0 0,0 0 0 0 0,-1 0 0 0 0,2 0 0 0 0,-1 1 0 0 0,1 0 0 0 0,0 0 0 0 0,0 0 0 0 0,0 1 0 0 0,1 0 0 0 0,-1 0 0 0 0,1 1 0 0 0,0 0 0 0 0,0 0 0 0 0,0 0 0 0 0,1 1 0 0 0,-1 0 1 0 0,0 1-1 0 0,1-1-4 0 0,7 2-7 0 0,-1 0 1 0 0,1 2 0 0 0,-1-1 0 0 0,1 2 0 0 0,-1 0 0 0 0,0 0-1 0 0,0 1 1 0 0,0 1 0 0 0,-1 1 0 0 0,0 0 0 0 0,6 3 6 0 0,51 20 92 0 0,-66-28-89 0 0,36 14 35 0 0,1-1 0 0 0,1-3 0 0 0,0-1 0 0 0,1-2 0 0 0,-1-2 1 0 0,27 0-39 0 0,-68-5 4 0 0,1-1 0 0 0,0 0 0 0 0,-1 0 0 0 0,1 0 0 0 0,0 0 1 0 0,-1 0-1 0 0,1 0 0 0 0,0 0 0 0 0,-1-1 0 0 0,1 1 1 0 0,0 0-1 0 0,-1-1 0 0 0,1 1 0 0 0,-1-1 0 0 0,1 0 0 0 0,-1 0 1 0 0,1 1-1 0 0,-1-1 0 0 0,0 0 0 0 0,1 0 0 0 0,-1 0 0 0 0,0 0 1 0 0,0-1-1 0 0,1 1 0 0 0,-1 0 0 0 0,0 0 0 0 0,0-1 1 0 0,-1 1-1 0 0,1-1 0 0 0,0 1 0 0 0,0-1 0 0 0,-1 1 0 0 0,1-1 1 0 0,-1 1-1 0 0,1-1 0 0 0,-1 0 0 0 0,1 1 0 0 0,-1-1 0 0 0,0 0 1 0 0,0 1-1 0 0,0-1 0 0 0,0 0 0 0 0,0 1 0 0 0,-1-1 0 0 0,1 0 1 0 0,0 1-1 0 0,-1-1 0 0 0,1 1 0 0 0,-1-1 0 0 0,1 1 1 0 0,-1-1-1 0 0,0 1 0 0 0,0-1 0 0 0,0 1 0 0 0,0-1 0 0 0,0 1 1 0 0,0 0-1 0 0,0 0 0 0 0,0-1 0 0 0,0 1 0 0 0,-1 0-4 0 0,-206-164-2349 0 0,83 77-1596 0 0,92 61 2653 0 0,-1 1 30 0 0</inkml:trace>
  <inkml:trace contextRef="#ctx0" brushRef="#br0" timeOffset="2020.212">1167 1 876 0 0,'-3'13'181'0'0,"0"0"0"0"0,0-1-1 0 0,-1 1 1 0 0,-1-1 0 0 0,0 1 0 0 0,-1-1-1 0 0,0-1 1 0 0,-1 1 0 0 0,0-1 0 0 0,-1 0-1 0 0,-1 0-180 0 0,-6 12 191 0 0,-3 3-26 0 0,-1 0 0 0 0,-1-1 0 0 0,-1-1 0 0 0,-2 0 0 0 0,0-2 0 0 0,-1-1 0 0 0,-1-1 0 0 0,-1-1 1 0 0,-1-1-1 0 0,-1-1 0 0 0,0-2 0 0 0,-1-1 0 0 0,0-1 0 0 0,-5 0-165 0 0,31-11 27 0 0,1-1 0 0 0,-1 0 0 0 0,0 1 0 0 0,0-1 0 0 0,0 0 0 0 0,0-1 0 0 0,0 1 0 0 0,0 0 0 0 0,-1-1 0 0 0,1 0 0 0 0,0 1 1 0 0,0-1-1 0 0,0-1 0 0 0,0 1 0 0 0,0 0 0 0 0,-1-1 0 0 0,1 0 0 0 0,0 1 0 0 0,0-1 0 0 0,0 0 0 0 0,0-1 0 0 0,0 1 0 0 0,1 0 0 0 0,-1-1 0 0 0,0 0 0 0 0,1 0 0 0 0,-1 1 0 0 0,1-2 0 0 0,-1 1 1 0 0,1 0-1 0 0,0 0 0 0 0,0-1 0 0 0,0 1 0 0 0,0-1 0 0 0,1 1 0 0 0,-1-1 0 0 0,1 0 0 0 0,-1 0 0 0 0,1 0 0 0 0,0 0 0 0 0,0 0 0 0 0,0 0 0 0 0,0 0 0 0 0,1 0 0 0 0,-1 0 0 0 0,1 0 1 0 0,0-1-1 0 0,0 1 0 0 0,0 0 0 0 0,1 0 0 0 0,-1 0 0 0 0,0 0 0 0 0,1 0 0 0 0,0 0 0 0 0,0-2-27 0 0,2-1 10 0 0,0 1 1 0 0,1-1-1 0 0,-1 1 0 0 0,1-1 1 0 0,0 1-1 0 0,1 0 0 0 0,-1 1 1 0 0,1-1-1 0 0,0 1 0 0 0,0 0 1 0 0,0 0-1 0 0,0 0 0 0 0,1 1 1 0 0,0 0-1 0 0,-1 0 0 0 0,1 0 1 0 0,0 1-1 0 0,1 0 1 0 0,-1 0-1 0 0,0 1 0 0 0,1-1 1 0 0,-1 1-1 0 0,0 1 0 0 0,1-1 1 0 0,-1 1-1 0 0,1 0 0 0 0,-1 1 1 0 0,1-1-1 0 0,-1 1 0 0 0,1 1 1 0 0,4 0-11 0 0,330 46 12 0 0,-91-80 176 0 0,-245 31-184 0 0,0 1 0 0 0,-1-1 0 0 0,1 0 1 0 0,-1 0-1 0 0,1-1 0 0 0,-1 1 0 0 0,1-1 0 0 0,-1 0 1 0 0,0 0-1 0 0,0 0 0 0 0,0-1 0 0 0,0 0 0 0 0,0 1 1 0 0,-1-1-1 0 0,1 0 0 0 0,-1-1 0 0 0,0 1 1 0 0,0-1-1 0 0,0 1 0 0 0,0-1 0 0 0,-1 0 0 0 0,1 0 1 0 0,-1 0-1 0 0,0-1 0 0 0,0 1 0 0 0,-1 0 1 0 0,1-1-1 0 0,-1 1 0 0 0,0-1 0 0 0,0 1 0 0 0,-1-1 1 0 0,1 0-1 0 0,-1 1 0 0 0,0-3-4 0 0,-5-6-70 0 0,-2 1 0 0 0,1 0 0 0 0,-1 0 0 0 0,-1 1 0 0 0,0 0 0 0 0,0 0 0 0 0,-1 1 0 0 0,-1 0 0 0 0,0 0 0 0 0,0 1 0 0 0,-1 1 0 0 0,0 0 0 0 0,0 0 0 0 0,-1 1 0 0 0,0 0 0 0 0,0 1-1 0 0,-1 1 1 0 0,0 0 0 0 0,0 0 0 0 0,0 2 0 0 0,0-1 0 0 0,0 2 0 0 0,-1 0 0 0 0,0 0 0 0 0,1 1 0 0 0,-8 1 70 0 0,-77 31-2691 0 0,78-17 1685 0 0</inkml:trace>
  <inkml:trace contextRef="#ctx0" brushRef="#br0" timeOffset="2672.31">2001 766 1592 0 0,'13'-8'150'0'0,"1"0"-1"0"0,1 2 1 0 0,-1 0-1 0 0,1 0 1 0 0,0 1-1 0 0,1 1 1 0 0,-1 1 0 0 0,1 0-1 0 0,-1 1 1 0 0,1 0-1 0 0,0 2 1 0 0,0 0-1 0 0,0 0 1 0 0,-1 2-1 0 0,1 0 1 0 0,0 0-1 0 0,-1 2 1 0 0,0 0 0 0 0,0 1-1 0 0,0 0 1 0 0,0 1-1 0 0,-1 1 1 0 0,2 1-150 0 0,-10-4 37 0 0,1 0 0 0 0,-1 0 0 0 0,0 1 0 0 0,0 0 0 0 0,-1 1 0 0 0,0-1 0 0 0,0 1 0 0 0,0 0 0 0 0,0 0 1 0 0,-1 0-1 0 0,0 1 0 0 0,0 0 0 0 0,-1-1 0 0 0,0 1 0 0 0,0 1 0 0 0,-1-1 0 0 0,0 0 0 0 0,0 1 0 0 0,0-1 0 0 0,-1 1 0 0 0,0-1 0 0 0,-1 1 1 0 0,0 7-38 0 0,-4-3 91 0 0,0 1 0 0 0,-1-1 0 0 0,0 0 0 0 0,-1-1 1 0 0,-1 1-1 0 0,0-1 0 0 0,0 0 0 0 0,-1-1 0 0 0,0 0 1 0 0,-1 0-1 0 0,0-1 0 0 0,-1 0 0 0 0,0 0 1 0 0,0-1-1 0 0,-1 0 0 0 0,-8 4-91 0 0,-221 124 1015 0 0,241-137-1046 0 0,-1 1 0 0 0,0 0 0 0 0,1-1-1 0 0,-1 1 1 0 0,0 0 0 0 0,1-1 0 0 0,-1 1 0 0 0,0 0 0 0 0,1-1 0 0 0,-1 1 0 0 0,0-1 0 0 0,0 1 0 0 0,0-1 0 0 0,1 1 0 0 0,-1 0 0 0 0,0-1-1 0 0,0 1 1 0 0,0-1 0 0 0,0 1 0 0 0,0-1 0 0 0,0 1 0 0 0,0-1 0 0 0,0 1 0 0 0,0-1 0 0 0,0 1 0 0 0,0-1 0 0 0,0 1 0 0 0,0-1 0 0 0,0 1-1 0 0,-1-1 1 0 0,1 1 0 0 0,0 0 0 0 0,0-1 0 0 0,0 1 0 0 0,-1-1 0 0 0,1 1 0 0 0,0 0 0 0 0,-1-1 0 0 0,1 1 0 0 0,0-1 0 0 0,-1 1 0 0 0,1 0 0 0 0,0 0-1 0 0,-1-1 1 0 0,1 1 0 0 0,0 0 0 0 0,-1 0 0 0 0,1-1 0 0 0,-1 1 0 0 0,1 0 0 0 0,-1 0 0 0 0,1 0 0 0 0,-1 0 0 0 0,1 0 0 0 0,-1-1 0 0 0,1 1-1 0 0,-1 0 1 0 0,1 0 0 0 0,0 0 0 0 0,-1 0 0 0 0,1 1 0 0 0,-1-1 31 0 0,28-38-1682 0 0,0 12 356 0 0,2-3 6 0 0</inkml:trace>
  <inkml:trace contextRef="#ctx0" brushRef="#br0" timeOffset="2893.728">2792 756 1316 0 0,'-48'-6'2780'0'0,"34"6"-2678"0"0,1 1 0 0 0,0 0 0 0 0,0 1 0 0 0,0 0 0 0 0,0 1 0 0 0,0 1 0 0 0,0 0 0 0 0,1 0 0 0 0,-1 1 0 0 0,1 1 0 0 0,1 0 0 0 0,-1 1 0 0 0,1 0 0 0 0,0 1 0 0 0,1 0 0 0 0,0 0-1 0 0,0 1 1 0 0,1 1 0 0 0,0 0 0 0 0,0 0 0 0 0,1 0 0 0 0,1 1 0 0 0,-1 0 0 0 0,2 1 0 0 0,0 0 0 0 0,0 0 0 0 0,1 0 0 0 0,1 1 0 0 0,0-1 0 0 0,-2 11-102 0 0,6-17 20 0 0,1 0-1 0 0,0-1 1 0 0,-1 1-1 0 0,2 0 0 0 0,-1-1 1 0 0,1 1-1 0 0,0-1 1 0 0,0 1-1 0 0,0-1 0 0 0,1 0 1 0 0,0 0-1 0 0,0 0 1 0 0,0 0-1 0 0,1-1 0 0 0,-1 1 1 0 0,1-1-1 0 0,0 0 1 0 0,1 0-1 0 0,-1 0 0 0 0,1-1 1 0 0,-1 1-1 0 0,1-1 1 0 0,0 0-1 0 0,0-1 1 0 0,1 1-1 0 0,-1-1 0 0 0,0 0 1 0 0,1 0-20 0 0,159 30-1235 0 0,-55-34-2362 0 0,-41-12 2122 0 0</inkml:trace>
  <inkml:trace contextRef="#ctx0" brushRef="#br0" timeOffset="3671.667">2868 219 1148 0 0,'-25'-8'5030'0'0,"83"-12"-4443"0"0,150 1-447 0 0,-204 19-133 0 0,0 0 0 0 0,-1 1 1 0 0,1-1-1 0 0,-1 1 0 0 0,1 0 0 0 0,-1 0 0 0 0,1 0 0 0 0,-1 0 0 0 0,1 1 0 0 0,-1-1 0 0 0,0 1 0 0 0,0 0 1 0 0,0 0-1 0 0,0 0 0 0 0,0 0 0 0 0,0 0 0 0 0,-1 1 0 0 0,1 0 0 0 0,-1-1 0 0 0,1 1 0 0 0,-1 0 0 0 0,0 0 1 0 0,0 0-1 0 0,0 0 0 0 0,-1 0 0 0 0,1 1 0 0 0,-1-1 0 0 0,0 0 0 0 0,0 1 0 0 0,0-1 0 0 0,0 1 0 0 0,0 0 0 0 0,-1-1 1 0 0,0 1-1 0 0,0-1 0 0 0,0 1 0 0 0,0 0 0 0 0,0-1 0 0 0,-1 1 0 0 0,1-1 0 0 0,-1 1 0 0 0,0-1-7 0 0,-136 145 57 0 0,136-147-64 0 0,1 0 0 0 0,0 0 0 0 0,-1 0 0 0 0,1 0-1 0 0,0 1 1 0 0,0-1 0 0 0,0 0 0 0 0,0 0 0 0 0,0 0 0 0 0,0 0 0 0 0,0 1 0 0 0,0-1 0 0 0,0 0 0 0 0,0 0-1 0 0,1 0 1 0 0,-1 0 0 0 0,1 1 0 0 0,-1-1 0 0 0,1 0 0 0 0,-1 0 0 0 0,1 0 0 0 0,-1 0 0 0 0,1 0 0 0 0,0 0-1 0 0,0 0 1 0 0,-1-1 0 0 0,1 1 0 0 0,0 0 0 0 0,0 0 0 0 0,0 0 0 0 0,0-1 0 0 0,0 1 0 0 0,0-1 0 0 0,0 1-1 0 0,0 0 1 0 0,0-1 0 0 0,0 0 0 0 0,2 1 7 0 0,-1 0-4 0 0,109 44-154 0 0,-103-42 151 0 0,13 4-7 0 0,0 2 0 0 0,-1 0 0 0 0,0 1 0 0 0,-1 1-1 0 0,0 1 1 0 0,-1 1 0 0 0,0 0 0 0 0,12 13 14 0 0,-28-24 5 0 0,0 0 0 0 0,0 1 0 0 0,-1-1 0 0 0,1 1 0 0 0,-1-1 0 0 0,1 1 0 0 0,-1 0 0 0 0,0 0 0 0 0,0 0 0 0 0,0 0 1 0 0,0-1-1 0 0,-1 1 0 0 0,1 0 0 0 0,-1 0 0 0 0,0 0 0 0 0,1 1 0 0 0,-1-1 0 0 0,-1 0 0 0 0,1 0 0 0 0,0 0 0 0 0,-1 0 0 0 0,0 0 0 0 0,1 0 0 0 0,-1-1 0 0 0,-1 1 0 0 0,1 0 0 0 0,0 0 0 0 0,0-1 0 0 0,-1 1 0 0 0,0 0 1 0 0,1-1-1 0 0,-1 0 0 0 0,0 1 0 0 0,0-1 0 0 0,-1 0 0 0 0,1 0 0 0 0,0 0 0 0 0,-2 1-5 0 0,-104 64-87 0 0,-14-34-997 0 0,66-30-1731 0 0,41-3 1645 0 0</inkml:trace>
  <inkml:trace contextRef="#ctx0" brushRef="#br0" timeOffset="4090.996">4010 371 840 0 0,'-10'4'202'0'0,"0"2"0"0"0,1-1-1 0 0,0 1 1 0 0,0 1 0 0 0,1 0 0 0 0,0 0 0 0 0,0 0-1 0 0,1 1 1 0 0,0 1 0 0 0,0-1 0 0 0,0 1 0 0 0,1 0-1 0 0,1 0 1 0 0,0 1 0 0 0,0 0 0 0 0,1-1-1 0 0,0 2 1 0 0,0-1 0 0 0,1 0 0 0 0,1 1 0 0 0,0 0-1 0 0,0-1 1 0 0,1 1 0 0 0,0 0 0 0 0,1 10-202 0 0,0 25 354 0 0,1 0 1 0 0,2 0 0 0 0,2-1-1 0 0,3 1 1 0 0,5 18-355 0 0,56 166 967 0 0,-49-175-855 0 0,-2 0 0 0 0,-3 1 1 0 0,-2 1-1 0 0,-2 0 0 0 0,-3 1 0 0 0,-1 25-112 0 0,-7-72-113 0 0,-1 1 0 0 0,0 0 0 0 0,-1-1 0 0 0,0 1-1 0 0,-1-1 1 0 0,0 0 0 0 0,-1 0 0 0 0,0 0 0 0 0,0 0 0 0 0,-1-1 0 0 0,-1 1 0 0 0,0-1-1 0 0,-2 2 114 0 0,6-9-190 0 0,0-1-1 0 0,-1 1 1 0 0,1-1-1 0 0,0 1 1 0 0,-1-1-1 0 0,0 0 1 0 0,1 0-1 0 0,-1-1 1 0 0,0 1-1 0 0,0 0 1 0 0,0-1-1 0 0,0 0 1 0 0,0 1-1 0 0,0-1 1 0 0,-1-1-1 0 0,1 1 1 0 0,0 0-1 0 0,-1-1 1 0 0,1 0-1 0 0,0 1 1 0 0,-1-1-1 0 0,1 0 1 0 0,0-1-1 0 0,-1 1 1 0 0,-2-1 190 0 0,-25-12-1233 0 0</inkml:trace>
  <inkml:trace contextRef="#ctx0" brushRef="#br0" timeOffset="4524.576">3485 1214 948 0 0,'6'-2'2895'0'0,"26"-8"-2208"0"0,479-71 2062 0 0,-13 44-1235 0 0,-496 40-1485 0 0,0 0 0 0 0,0 0 1 0 0,-1 0-1 0 0,1 1 0 0 0,-1-1 0 0 0,0 0 1 0 0,0 1-1 0 0,0-1 0 0 0,0 1 0 0 0,-1-1 0 0 0,1 1 1 0 0,-1-1-1 0 0,0 1 0 0 0,0-1 0 0 0,0 1 1 0 0,-1 0-1 0 0,1-1 0 0 0,-1 1 0 0 0,0-1 1 0 0,0 0-1 0 0,0 1 0 0 0,0-1 0 0 0,-1 0 1 0 0,1 1-1 0 0,-1-1 0 0 0,0 0 0 0 0,0 0 1 0 0,0 0-1 0 0,-1 0-29 0 0,-11 31 70 0 0,2 0 1 0 0,1 0-1 0 0,2 1 1 0 0,1 1-1 0 0,2-1 1 0 0,1 1-1 0 0,2 0 0 0 0,2 0 1 0 0,1 2-71 0 0,-19 100-2284 0 0,-15-107-3024 0 0,32-31 4029 0 0</inkml:trace>
  <inkml:trace contextRef="#ctx0" brushRef="#br0" timeOffset="4772.691">4182 1332 1280 0 0,'19'-22'5995'0'0,"23"22"-4289"0"0,236 116 352 0 0,-171-64-2759 0 0,63 24-4843 0 0,-165-76 4068 0 0,5 0 6 0 0</inkml:trace>
  <inkml:trace contextRef="#ctx0" brushRef="#br0" timeOffset="5115.751">5114 701 1748 0 0,'-12'5'178'0'0,"1"1"0"0"0,0 1 1 0 0,0 0-1 0 0,0 1 0 0 0,1 0 0 0 0,0 0 0 0 0,1 1 0 0 0,0 0 0 0 0,0 1 1 0 0,1 0-1 0 0,0 0 0 0 0,1 1 0 0 0,0 0 0 0 0,1 0 0 0 0,0 1 0 0 0,1 0 1 0 0,0 0-1 0 0,1 0 0 0 0,0 0 0 0 0,1 1 0 0 0,0-1 0 0 0,1 1 0 0 0,1 0 1 0 0,0 0-1 0 0,0 0 0 0 0,2 11-178 0 0,2-13 33 0 0,0-1 1 0 0,1 1-1 0 0,0 0 1 0 0,1-1-1 0 0,0 0 1 0 0,0 0-1 0 0,1 0 0 0 0,1-1 1 0 0,0 0-1 0 0,0 0 1 0 0,0-1-1 0 0,1 0 1 0 0,0 0-1 0 0,1-1 1 0 0,0 0-1 0 0,0 0 0 0 0,1-1 1 0 0,-1 0-1 0 0,1-1 1 0 0,1 0-1 0 0,-1 0 1 0 0,1-1-1 0 0,-1-1 1 0 0,1 0-1 0 0,8 1-33 0 0,115-2-4256 0 0,-80-21 2884 0 0</inkml:trace>
  <inkml:trace contextRef="#ctx0" brushRef="#br0" timeOffset="5595.577">5334 731 1268 0 0,'67'96'2088'0'0,"-60"-81"-1737"0"0,-1 1 1 0 0,-1-1-1 0 0,0 1 1 0 0,-1 0-1 0 0,-1 0 1 0 0,0 0-1 0 0,-1 1 1 0 0,-1-1-1 0 0,-1 15-351 0 0,-37 13 2045 0 0,48-84-1892 0 0,5 14-269 0 0,1 0 0 0 0,2 1 0 0 0,0 0 0 0 0,2 2 0 0 0,0 1 0 0 0,2 0 0 0 0,9-6 116 0 0,-1 0 68 0 0,-41 37-26 0 0,0 2 0 0 0,1-1 0 0 0,1 2 0 0 0,0-1-1 0 0,0 1 1 0 0,1 0 0 0 0,1 0 0 0 0,0 1 0 0 0,0 0-1 0 0,2 0 1 0 0,-1 1 0 0 0,2-1 0 0 0,0 1 0 0 0,0 0-1 0 0,1-1 1 0 0,1 15-42 0 0,2-23-91 0 0,0 0 0 0 0,1 0 0 0 0,-1 0 0 0 0,1-1 0 0 0,1 1 0 0 0,-1 0 1 0 0,1-1-1 0 0,-1 1 0 0 0,1-1 0 0 0,1 0 0 0 0,-1 0 0 0 0,0 0 0 0 0,1-1 0 0 0,0 1 0 0 0,0-1 0 0 0,0 0 0 0 0,0 0 0 0 0,1 0 0 0 0,-1 0 0 0 0,1-1 0 0 0,-1 0 0 0 0,1 0 0 0 0,0 0 1 0 0,0-1-1 0 0,0 1 0 0 0,0-1 0 0 0,0 0 0 0 0,0-1 0 0 0,1 1 0 0 0,-1-1 0 0 0,0 0 0 0 0,0 0 0 0 0,0-1 0 0 0,0 1 0 0 0,2-1 91 0 0,65-26-2619 0 0,-42 11 1451 0 0</inkml:trace>
  <inkml:trace contextRef="#ctx0" brushRef="#br0" timeOffset="5860.146">6053 457 1356 0 0,'3'-1'117'0'0,"0"-1"-1"0"0,0 1 0 0 0,0 0 1 0 0,0 0-1 0 0,0 0 1 0 0,1 0-1 0 0,-1 0 1 0 0,0 1-1 0 0,1-1 0 0 0,-1 1 1 0 0,1 0-1 0 0,-1 0 1 0 0,0 1-1 0 0,1-1 1 0 0,-1 1-1 0 0,0-1 0 0 0,1 1 1 0 0,-1 0-1 0 0,0 0 1 0 0,0 0-1 0 0,0 1 1 0 0,0-1-1 0 0,0 1 0 0 0,0 0 1 0 0,0 0-1 0 0,0 0 1 0 0,-1 0-1 0 0,1 0 1 0 0,-1 1-1 0 0,1-1 0 0 0,-1 1 1 0 0,0-1-1 0 0,0 1 1 0 0,0 0-1 0 0,0 0 1 0 0,-1 0-117 0 0,60 115 1223 0 0,-49-81-942 0 0,-2 0 1 0 0,-1 1-1 0 0,-3-1 0 0 0,0 2 1 0 0,-3-1-1 0 0,-1 0 1 0 0,-2 1-282 0 0,-1-21 49 0 0,-2 1 0 0 0,0-1 0 0 0,-1 0-1 0 0,-1 0 1 0 0,0 0 0 0 0,-2-1 0 0 0,0 0 0 0 0,-1 0 0 0 0,0 0 0 0 0,-1-1 0 0 0,-1-1 0 0 0,-1 0 0 0 0,0 0 0 0 0,-1-1 0 0 0,-1 0 0 0 0,-12 10-49 0 0,24-23-101 0 0,0 1 0 0 0,0-1 0 0 0,-1 0 0 0 0,1 0 1 0 0,0 0-1 0 0,-1 0 0 0 0,1 0 0 0 0,0 0 1 0 0,-1-1-1 0 0,0 1 0 0 0,1 0 0 0 0,-1-1 0 0 0,1 1 1 0 0,-1-1-1 0 0,0 1 0 0 0,1-1 0 0 0,-1 0 0 0 0,0 0 1 0 0,1 0-1 0 0,-1 0 0 0 0,0 0 0 0 0,1 0 1 0 0,-1 0-1 0 0,0-1 0 0 0,1 1 0 0 0,-1 0 0 0 0,0-1 1 0 0,1 1-1 0 0,-1-1 0 0 0,1 0 0 0 0,-1 0 1 0 0,1 0-1 0 0,-1 1 0 0 0,1-1 0 0 0,0 0 0 0 0,-1-1 1 0 0,1 1-1 0 0,0 0 0 0 0,0 0 0 0 0,0 0 0 0 0,0-1 1 0 0,0 1-1 0 0,0-1 0 0 0,0 1 0 0 0,0-1 1 0 0,1 1-1 0 0,-1-1 0 0 0,0 1 0 0 0,1-1 0 0 0,-1 0 1 0 0,1 1-1 0 0,0-1 0 0 0,0 0 0 0 0,0 1 1 0 0,-1-1-1 0 0,1 0 0 0 0,1 1 0 0 0,-1-1 0 0 0,0 0 1 0 0,0 1-1 0 0,1-1 0 0 0,-1 0 0 0 0,1 1 0 0 0,-1-1 1 0 0,1 1-1 0 0,0-1 0 0 0,-1 1 0 0 0,1-1 1 0 0,1 0 100 0 0,11-40-1450 0 0</inkml:trace>
  <inkml:trace contextRef="#ctx0" brushRef="#br0" timeOffset="7182.804">6915 767 1400 0 0,'46'-14'5249'0'0,"-48"-49"-2855"0"0,-73-69-685 0 0,49 100-902 0 0,-1 58-784 0 0,-24 30-72 0 0,55-73-1830 0 0,-4 16 1872 0 0,0 0-1 0 0,1 0 1 0 0,-1 0 0 0 0,0 0 0 0 0,0 0-1 0 0,0 0 1 0 0,0 0 0 0 0,0 0-1 0 0,-1 0 1 0 0,1 0 0 0 0,0 0 0 0 0,0 0-1 0 0,0 0 1 0 0,-1 1 0 0 0,1-1 0 0 0,-1 0-1 0 0,1 0 1 0 0,-1 0 0 0 0,1 0 0 0 0,-1 0-1 0 0,1 1 1 0 0,-1-1 0 0 0,0 0 0 0 0,1 0-1 0 0,-1 1 1 0 0,0-1 0 0 0,0 0 0 0 0,1 1-1 0 0,-1-1 1 0 0,0 1 0 0 0,0-1 0 0 0,0 1-1 0 0,0-1 1 0 0,0 1 0 0 0,0 0-1 0 0,0 0 1 0 0,0-1 0 0 0,0 1 0 0 0,0 0-1 0 0,0 0 1 0 0,0 0 0 0 0,0 0 0 0 0,0 0-1 0 0,0 0 1 0 0,0 0 0 0 0,0 0 0 0 0,0 1-1 0 0,0-1 1 0 0,0 0 0 0 0,0 1 7 0 0,-17 6-9 0 0,1 1 1 0 0,-1 0-1 0 0,2 2 1 0 0,-1 0-1 0 0,2 1 0 0 0,-1 0 1 0 0,1 2-1 0 0,1 0 1 0 0,0 0-1 0 0,1 1 0 0 0,1 1 1 0 0,0 0-1 0 0,0 0 1 0 0,2 1-1 0 0,0 1 0 0 0,1 0 1 0 0,1 0-1 0 0,0 1 1 0 0,1 0-1 0 0,2 0 1 0 0,-1 1-1 0 0,2 0 0 0 0,0-1 1 0 0,2 1-1 0 0,-1 15 9 0 0,2-28 10 0 0,1-1-1 0 0,0 1 1 0 0,0-1-1 0 0,0 1 1 0 0,1-1-1 0 0,0 1 1 0 0,0-1 0 0 0,0 0-1 0 0,0 1 1 0 0,1-1-1 0 0,0 0 1 0 0,0 0-1 0 0,1 0 1 0 0,-1 0-1 0 0,1 0 1 0 0,0-1-1 0 0,0 1 1 0 0,1-1 0 0 0,1 3-10 0 0,3-2 12 0 0,-1 0 0 0 0,1-1 0 0 0,0 0 1 0 0,0 0-1 0 0,0 0 0 0 0,0-1 1 0 0,1 0-1 0 0,0-1 0 0 0,-1 0 1 0 0,1 0-1 0 0,0-1 0 0 0,0 0 0 0 0,0-1 1 0 0,0 0-1 0 0,-1 0 0 0 0,1-1 1 0 0,0 0-1 0 0,0 0 0 0 0,0-1 1 0 0,-1-1-1 0 0,1 1 0 0 0,-1-1 0 0 0,1 0 1 0 0,-1-1-1 0 0,0 0 0 0 0,0-1 1 0 0,-1 1-1 0 0,0-1 0 0 0,1-1-12 0 0,18-14 1 0 0,-1-1-1 0 0,-1-1 1 0 0,-1-1 0 0 0,-1-1-1 0 0,-1-1 1 0 0,-1 0-1 0 0,-1-2 1 0 0,-2-1 0 0 0,0 0-1 0 0,-2-1 1 0 0,-1 0-1 0 0,-2-1 1 0 0,-1-1 0 0 0,-1 0-1 0 0,-1 0 1 0 0,-2-1 0 0 0,-1 0-1 0 0,-2-1 1 0 0,-1 1-1 0 0,-2-1 1 0 0,-1 1 0 0 0,-2-11-1 0 0,2 32 23 0 0,0 0 0 0 0,-1 0 0 0 0,0 0 0 0 0,-1 0 0 0 0,0 1 0 0 0,-1-1 0 0 0,0 0 0 0 0,-1 1 0 0 0,0 0 0 0 0,-1 0 0 0 0,0 0 0 0 0,0 0 0 0 0,-1 1 0 0 0,0 0 0 0 0,-1 0 0 0 0,0 1 0 0 0,-1-1 0 0 0,1 1 0 0 0,-1 1 0 0 0,-1 0 0 0 0,1 0 0 0 0,-1 1 0 0 0,-1 0 0 0 0,-8-5-23 0 0,14 12 3 0 0,0 0-1 0 0,-1 0 1 0 0,1 0-1 0 0,0 0 1 0 0,0 1-1 0 0,0 0 1 0 0,0 0-1 0 0,1 0 1 0 0,-1 0-1 0 0,0 0 1 0 0,1 1-1 0 0,-1 0 1 0 0,1-1-1 0 0,0 1 1 0 0,0 0 0 0 0,0 1-1 0 0,0-1 1 0 0,1 0-1 0 0,-1 1 1 0 0,1 0-1 0 0,0-1 1 0 0,-1 4-3 0 0,-7 15-10 0 0,1-1 1 0 0,1 2 0 0 0,1-1-1 0 0,2 1 1 0 0,0 0 0 0 0,1 0-1 0 0,1 0 1 0 0,1 0 0 0 0,1 1-1 0 0,1-1 1 0 0,2 3 9 0 0,2 22 34 0 0,2 0 0 0 0,2-1 0 0 0,2 0-1 0 0,2 0 1 0 0,2-1 0 0 0,7 12-34 0 0,33 124-606 0 0,-48-152-313 0 0,-10-39-1321 0 0,2-4 2260 0 0,1-1 0 0 0,0 1 0 0 0,0-1 0 0 0,2 0-1 0 0,0 0 1 0 0,0 1 0 0 0,1-1 0 0 0,1 1 0 0 0,0-1 0 0 0,1 1-1 0 0,0 0 1 0 0,6-12-20 0 0,-7 19 42 0 0,-1-1 0 0 0,1 1 0 0 0,0 0 0 0 0,0 0 0 0 0,0 1 0 0 0,1-1 0 0 0,0 1-1 0 0,0 0 1 0 0,1 0 0 0 0,-1 0 0 0 0,1 0 0 0 0,0 1 0 0 0,1 0 0 0 0,-1 0 0 0 0,1 0 0 0 0,-1 0 0 0 0,1 1-1 0 0,0 0 1 0 0,0 1 0 0 0,1-1 0 0 0,-1 1 0 0 0,0 0 0 0 0,1 1 0 0 0,-1-1 0 0 0,1 1 0 0 0,0 1 0 0 0,-1-1-1 0 0,1 1 1 0 0,0 0 0 0 0,-1 1 0 0 0,1 0 0 0 0,0 0 0 0 0,-1 0 0 0 0,1 1 0 0 0,-1-1 0 0 0,0 2 0 0 0,1-1-1 0 0,4 3-41 0 0,-1 4 80 0 0,1-1 0 0 0,-2 2 0 0 0,1-1-1 0 0,-1 1 1 0 0,-1 1 0 0 0,0 0-1 0 0,0 0 1 0 0,-1 0 0 0 0,0 1-1 0 0,-1 0 1 0 0,-1 1 0 0 0,0-1 0 0 0,0 1-1 0 0,-1 0 1 0 0,-1 0 0 0 0,0 0-1 0 0,-1 0 1 0 0,0 1 0 0 0,-1-1-1 0 0,-1 1 1 0 0,0-1 0 0 0,-1 1 0 0 0,0-1-1 0 0,-2 2-79 0 0,-11 14 435 0 0,14-28-306 0 0,38-63 258 0 0,66-79-512 0 0,-118 277-45 0 0,74-57-1180 0 0,-50-73 713 0 0,1 1 1 0 0,0-2-1 0 0,0 0 1 0 0,1 0 0 0 0,-1-1-1 0 0,1 0 1 0 0,0-1-1 0 0,0 0 1 0 0,0-1-1 0 0,0 0 1 0 0,8-1 636 0 0,2 0-1339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8:3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1844 0 0,'-22'39'6072'0'0,"-4"98"-4751"0"0,59 108-1412 0 0,13-48-5667 0 0,-44-172 4546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8:2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458 234 1236 0 0,'0'0'914'0'0,"0"-13"431"0"0,3 4 1706 0 0,15-26-1846 0 0,0 80-97 0 0,142 269-1286 0 0,-159-310 15 0 0,0-1 0 0 0,0 0 0 0 0,0 1 0 0 0,-1-1 0 0 0,1 0 0 0 0,-1 1 0 0 0,1-1 0 0 0,-1 1 0 0 0,0-1 0 0 0,-1 0-1 0 0,1 1 1 0 0,-1-1 0 0 0,1 1 0 0 0,-1-1 0 0 0,0 0 0 0 0,0 0 0 0 0,0 1 0 0 0,-1-1 0 0 0,1 0 0 0 0,-1 0 0 0 0,0 0-1 0 0,0 0 1 0 0,0-1 0 0 0,0 1 0 0 0,0 0 0 0 0,-1-1 0 0 0,1 1 0 0 0,-1-1 0 0 0,1 0 0 0 0,-1 0 0 0 0,0 0 0 0 0,0 0-1 0 0,0-1 1 0 0,0 1 0 0 0,0-1 0 0 0,0 0 0 0 0,-1 1 0 0 0,1-1 0 0 0,0-1 163 0 0,-30 14-1337 0 0</inkml:trace>
  <inkml:trace contextRef="#ctx0" brushRef="#br0" timeOffset="277.741">1 1022 1060 0 0,'19'20'4346'0'0,"40"-18"-3631"0"0,-43-2-52 0 0,235-26 996 0 0,188-20-506 0 0,-145 36-6323 0 0,-283 12 3914 0 0,-3 8 34 0 0</inkml:trace>
  <inkml:trace contextRef="#ctx0" brushRef="#br0" timeOffset="619.991">301 1342 1604 0 0,'26'5'970'0'0,"-16"-6"-803"0"0,0 1 0 0 0,0 0 0 0 0,0 1-1 0 0,0 0 1 0 0,0 1 0 0 0,0 0 0 0 0,-1 0 0 0 0,1 1 0 0 0,0 0-1 0 0,-1 1 1 0 0,0 0 0 0 0,0 0 0 0 0,0 1 0 0 0,-1 0-1 0 0,1 1 1 0 0,-1 0 0 0 0,0 0 0 0 0,-1 1 0 0 0,0 0-1 0 0,0 0 1 0 0,0 1 0 0 0,-1 0 0 0 0,0 0 0 0 0,0 0 0 0 0,-1 1-1 0 0,0 0 1 0 0,-1 0 0 0 0,0 0 0 0 0,0 0 0 0 0,-1 1-1 0 0,1 6-166 0 0,-3 3 102 0 0,-1-1 0 0 0,-1 0 0 0 0,-1 1-1 0 0,-1-1 1 0 0,-1 0 0 0 0,0 0 0 0 0,-1 0-1 0 0,-1-1 1 0 0,0 1 0 0 0,-2-1 0 0 0,0-1-1 0 0,-1 0 1 0 0,0 0 0 0 0,-1 0-102 0 0,-29 59 572 0 0,40-73-560 0 0,1 0 0 0 0,-1 0-1 0 0,1-1 1 0 0,0 1 0 0 0,-1 0-1 0 0,1-1 1 0 0,0 1 0 0 0,0-1 0 0 0,0 1-1 0 0,1-1 1 0 0,-1 0 0 0 0,0 0-1 0 0,0 0 1 0 0,1 0 0 0 0,-1-1-1 0 0,0 1 1 0 0,1 0 0 0 0,-1-1-1 0 0,1 0 1 0 0,-1 0 0 0 0,1 1 0 0 0,-1-1-1 0 0,1-1 1 0 0,-1 1 0 0 0,1 0-1 0 0,-1-1 1 0 0,0 1 0 0 0,1-1-1 0 0,-1 0 1 0 0,0 1 0 0 0,1-1 0 0 0,-1-1-1 0 0,1 1-11 0 0,21-4 37 0 0,221-53-1877 0 0,-8-37-3553 0 0,-190 67 4049 0 0</inkml:trace>
  <inkml:trace contextRef="#ctx0" brushRef="#br0" timeOffset="977.327">1805 0 1076 0 0,'-11'3'184'0'0,"0"1"1"0"0,-1 0-1 0 0,1 1 0 0 0,0 0 0 0 0,1 1 0 0 0,-1 0 1 0 0,1 0-1 0 0,1 1 0 0 0,-1 1 0 0 0,1 0 0 0 0,0 0 1 0 0,1 0-1 0 0,0 1 0 0 0,0 1 0 0 0,1-1 0 0 0,0 1 1 0 0,1 0-1 0 0,0 1 0 0 0,1-1 0 0 0,0 1 0 0 0,0 0 1 0 0,1 1-1 0 0,1-1 0 0 0,0 1 0 0 0,0-1 0 0 0,1 1 1 0 0,1 0-1 0 0,0 0 0 0 0,0 0 0 0 0,2 0 0 0 0,-1 0 1 0 0,2 5-185 0 0,38 279 1508 0 0,-19-200-1019 0 0,-4 1 0 0 0,-5 1 0 0 0,-1 97-489 0 0,-51 18-420 0 0,37-198-8 0 0,0-1 0 0 0,-1 1 0 0 0,0-1 0 0 0,-1 0 0 0 0,-1 0 0 0 0,0-1 0 0 0,-1 0 0 0 0,0 0-1 0 0,-1 0 1 0 0,-1-1 0 0 0,0 0 0 0 0,0-1 0 0 0,-1 0 0 0 0,-1 0 0 0 0,-4 3 428 0 0,-5-5-1289 0 0</inkml:trace>
  <inkml:trace contextRef="#ctx0" brushRef="#br0" timeOffset="1458.276">1288 2059 1920 0 0,'6'5'6151'0'0,"103"0"-5040"0"0,-60-6-1799 0 0,0-3 0 0 0,1-1 0 0 0,-2-3-1 0 0,1-1 1 0 0,16-8 688 0 0,18-11-2782 0 0,-49 13 1435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38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2136 0 0,'5'48'4517'0'0,"12"43"-3374"0"0,5 24-1250 0 0,1 83-4076 0 0,-21-165 2781 0 0</inkml:trace>
  <inkml:trace contextRef="#ctx0" brushRef="#br0" timeOffset="684.571">238 1032 848 0 0,'2'-3'151'0'0,"0"-1"0"0"0,0 1 0 0 0,0 0-1 0 0,0 0 1 0 0,0 0 0 0 0,1 0 0 0 0,-1 1 0 0 0,1-1-1 0 0,0 1 1 0 0,0-1 0 0 0,0 1 0 0 0,0 0 0 0 0,0 0-1 0 0,0 0 1 0 0,1 0 0 0 0,-1 1 0 0 0,0-1 0 0 0,1 1-1 0 0,0 0 1 0 0,-1 0 0 0 0,1 1 0 0 0,-1-1 0 0 0,4 0-151 0 0,-7 1 2 0 0,13-3 125 0 0,1 1-1 0 0,-1 1 1 0 0,0 0-1 0 0,1 0 1 0 0,-1 1-1 0 0,0 1 1 0 0,1 0-1 0 0,-1 1 1 0 0,0 0 0 0 0,0 1-1 0 0,0 1 1 0 0,0 0-1 0 0,-1 1 1 0 0,0 0-1 0 0,5 3-126 0 0,-11-5 29 0 0,0 0 1 0 0,0 0-1 0 0,-1 1 0 0 0,1 0 0 0 0,-1 0 0 0 0,0 0 0 0 0,0 1 0 0 0,0-1 0 0 0,0 1 1 0 0,-1 1-1 0 0,0-1 0 0 0,0 0 0 0 0,0 1 0 0 0,-1 0 0 0 0,0 0 0 0 0,0 0 0 0 0,0 0 0 0 0,-1 1 1 0 0,0-1-1 0 0,0 1 0 0 0,-1-1 0 0 0,1 1 0 0 0,-1 0 0 0 0,-1-1 0 0 0,0 1 0 0 0,0 0 1 0 0,0 0-1 0 0,0 0 0 0 0,-1-1 0 0 0,0 1 0 0 0,-2 5-29 0 0,-1 1 83 0 0,-1 0 1 0 0,0-1-1 0 0,-1 1 1 0 0,0-1-1 0 0,0-1 1 0 0,-2 1-1 0 0,1-1 1 0 0,-1 0-1 0 0,-1-1 1 0 0,0 0-1 0 0,0 0 0 0 0,-4 1-83 0 0,-139 87-552 0 0,151-98-409 0 0,3-23-3255 0 0,12 6 2684 0 0</inkml:trace>
  <inkml:trace contextRef="#ctx0" brushRef="#br0" timeOffset="978.435">793 942 944 0 0,'-15'6'220'0'0,"0"1"1"0"0,0 1-1 0 0,1 0 1 0 0,0 1-1 0 0,0 0 0 0 0,1 1 1 0 0,0 1-1 0 0,1 0 0 0 0,0 1 1 0 0,1 0-1 0 0,0 1 0 0 0,1 0 1 0 0,0 0-1 0 0,1 1 0 0 0,1 0 1 0 0,0 1-1 0 0,1 0 0 0 0,1 0 1 0 0,0 1-1 0 0,1 0 1 0 0,1 0-1 0 0,0 0 0 0 0,1 0 1 0 0,0 4-221 0 0,4-14 21 0 0,0 0 0 0 0,0 0 0 0 0,0 0 1 0 0,1 1-1 0 0,0-1 0 0 0,0-1 0 0 0,0 1 1 0 0,1 0-1 0 0,0-1 0 0 0,0 1 1 0 0,1-1-1 0 0,-1 0 0 0 0,1 0 0 0 0,0 0 1 0 0,0-1-1 0 0,1 1 0 0 0,0-1 0 0 0,-1 0 1 0 0,1 0-1 0 0,1-1 0 0 0,-1 1 0 0 0,0-1 1 0 0,1 0-1 0 0,0-1 0 0 0,-1 1 0 0 0,5 0-21 0 0,168 32-2311 0 0,-133-38 925 0 0,34-9-26 0 0</inkml:trace>
  <inkml:trace contextRef="#ctx0" brushRef="#br0" timeOffset="2644.876">2093 1007 1552 0 0,'-1'0'84'0'0,"1"0"-1"0"0,-1 0 1 0 0,1-1-1 0 0,0 1 1 0 0,-1 0-1 0 0,1 0 1 0 0,-1-1-1 0 0,1 1 1 0 0,0 0-1 0 0,-1-1 1 0 0,1 1 0 0 0,0 0-1 0 0,-1-1 1 0 0,1 1-1 0 0,0 0 1 0 0,0-1-1 0 0,-1 1 1 0 0,1-1-1 0 0,0 1 1 0 0,0 0-1 0 0,0-1 1 0 0,-1 1-1 0 0,1-1 1 0 0,0 1-1 0 0,0-1 1 0 0,0 1-1 0 0,0-1 1 0 0,0 1 0 0 0,0-1-1 0 0,0 1 1 0 0,0-1-1 0 0,0 1 1 0 0,0 0-1 0 0,0-1 1 0 0,0 1-1 0 0,0-1 1 0 0,1 1-1 0 0,-1-1 1 0 0,0 1-1 0 0,0-1 1 0 0,0 1-1 0 0,1-1-83 0 0,-50-3 250 0 0,22 4-147 0 0,0 2 1 0 0,0 1-1 0 0,0 1 1 0 0,0 1 0 0 0,1 1-1 0 0,0 2 1 0 0,0 1-1 0 0,1 0 1 0 0,0 2-1 0 0,1 1 1 0 0,0 1-1 0 0,0 1 1 0 0,2 1 0 0 0,0 1-1 0 0,1 1 1 0 0,-3 4-104 0 0,-21 54 293 0 0,64-47-204 0 0,-12-23-92 0 0,0-1 0 0 0,1 0 0 0 0,0-1 0 0 0,0 0 1 0 0,0 0-1 0 0,0 0 0 0 0,0-1 0 0 0,0 0 0 0 0,1-1 0 0 0,-1 0 1 0 0,1 0-1 0 0,-1-1 0 0 0,1 0 0 0 0,-1-1 0 0 0,5 0 3 0 0,1 1 17 0 0,15-3-25 0 0,0-1 0 0 0,0-1 0 0 0,-1-2 0 0 0,0-1 0 0 0,0-1 1 0 0,-1-1-1 0 0,0-1 0 0 0,-1-2 0 0 0,0 0 0 0 0,-1-2 0 0 0,0-1 0 0 0,-2-1 1 0 0,0 0-1 0 0,20-21 8 0 0,-25 19 58 0 0,-1 0 1 0 0,-1-2 0 0 0,0 1 0 0 0,-2-2 0 0 0,0 0-1 0 0,-2-1 1 0 0,0 0 0 0 0,-1-1 0 0 0,-2 0 0 0 0,-1-1-1 0 0,0 1 1 0 0,-2-2 0 0 0,-1 1 0 0 0,-1-1 0 0 0,-1 0-1 0 0,-1 0 1 0 0,-2-19-59 0 0,1 38 50 0 0,-2-1-1 0 0,1 0 1 0 0,-1 0 0 0 0,-1 0-1 0 0,1 1 1 0 0,-1-1 0 0 0,0 1-1 0 0,-1-1 1 0 0,0 1 0 0 0,0 0-1 0 0,-1 0 1 0 0,0 0 0 0 0,0 1-1 0 0,0-1 1 0 0,-1 1 0 0 0,0 0-1 0 0,0 0 1 0 0,0 0 0 0 0,-1 1-1 0 0,0 0 1 0 0,0 0 0 0 0,-1 1-1 0 0,1-1 1 0 0,-1 1 0 0 0,0 1-1 0 0,0-1 1 0 0,-7-1-50 0 0,7 8 6 0 0,0 1 1 0 0,0-1-1 0 0,1 2 1 0 0,-1-1-1 0 0,1 1 1 0 0,0 0-1 0 0,1 0 1 0 0,-1 1-1 0 0,1-1 0 0 0,0 1 1 0 0,0 0-1 0 0,1 1 1 0 0,0-1-1 0 0,0 1 1 0 0,0 0-1 0 0,1 0 1 0 0,0 0-1 0 0,1 0 1 0 0,-2 7-7 0 0,-4 21-38 0 0,1 1 1 0 0,3 1-1 0 0,0-1 1 0 0,3 1-1 0 0,1 0 1 0 0,1-1-1 0 0,2 1 1 0 0,2-1-1 0 0,1 0 1 0 0,2 0-1 0 0,2-1 1 0 0,1 0-1 0 0,15 33 38 0 0,2-6-941 0 0,-6-16-3706 0 0,-22-44 3307 0 0,-1-3 8 0 0</inkml:trace>
  <inkml:trace contextRef="#ctx0" brushRef="#br0" timeOffset="3205.471">2342 989 1004 0 0,'11'-10'4037'0'0,"7"-5"-3199"0"0,140-15 474 0 0,-154 31-1299 0 0,1 0-1 0 0,-1 1 1 0 0,0 0 0 0 0,0 0 0 0 0,0 0 0 0 0,0 0 0 0 0,0 1 0 0 0,0 0 0 0 0,0-1 0 0 0,-1 1 0 0 0,0 1 0 0 0,1-1-1 0 0,-1 0 1 0 0,0 1 0 0 0,-1 0 0 0 0,1-1 0 0 0,-1 1 0 0 0,0 0 0 0 0,1 0 0 0 0,-2 1 0 0 0,1-1 0 0 0,0 0-1 0 0,-1 1 1 0 0,0-1 0 0 0,0 1 0 0 0,0-1 0 0 0,-1 1 0 0 0,1-1 0 0 0,-1 1 0 0 0,0-1 0 0 0,-1 1 0 0 0,1 0 0 0 0,-1-1-1 0 0,0 1 1 0 0,0-1 0 0 0,0 1 0 0 0,0-1 0 0 0,-1 0 0 0 0,0 0 0 0 0,0 1 0 0 0,0-1 0 0 0,0 0 0 0 0,-1-1-1 0 0,0 1 1 0 0,-1 1-13 0 0,-10 13 107 0 0,0-2 0 0 0,-1 0 0 0 0,-1 0 0 0 0,-1-2 0 0 0,0 0 0 0 0,-1-1 0 0 0,-1 0 0 0 0,0-2-1 0 0,0 0 1 0 0,-1-1 0 0 0,0-1 0 0 0,-4 0-107 0 0,24-9 9 0 0,0-1-1 0 0,0 0 0 0 0,1 1 1 0 0,-1-1-1 0 0,0 1 1 0 0,0-1-1 0 0,0 1 1 0 0,0-1-1 0 0,0 1 1 0 0,0-1-1 0 0,0 1 0 0 0,0-1 1 0 0,0 1-1 0 0,0-1 1 0 0,0 0-1 0 0,0 1 1 0 0,0-1-1 0 0,0 1 1 0 0,-1-1-1 0 0,1 1 0 0 0,0-1 1 0 0,0 1-1 0 0,0-1 1 0 0,-1 1-1 0 0,1-1 1 0 0,0 1-1 0 0,-1-1 1 0 0,1 1-1 0 0,-1 0 0 0 0,1-1 1 0 0,0 1-1 0 0,-1 0 1 0 0,1-1-1 0 0,-1 1 1 0 0,1 0-1 0 0,-1-1 1 0 0,1 1-1 0 0,-1 0 0 0 0,1 0 1 0 0,-1 0-9 0 0,49-44-133 0 0,198-155-313 0 0,-278 205 503 0 0,20-3-44 0 0,0 2 0 0 0,0-1-1 0 0,1 1 1 0 0,0 1 0 0 0,0 0 0 0 0,0 0-1 0 0,1 1 1 0 0,-1 1 0 0 0,2-1 0 0 0,-1 2-1 0 0,1-1 1 0 0,1 1 0 0 0,-1 1 0 0 0,1 0-1 0 0,1 0 1 0 0,0 0 0 0 0,1 1 0 0 0,0 0-1 0 0,0 0 1 0 0,1 1 0 0 0,1-1 0 0 0,-1 1 0 0 0,2 1-13 0 0,3-8-61 0 0,0 0 0 0 0,1 0 0 0 0,0-1 0 0 0,0 1 0 0 0,0 0 1 0 0,0-1-1 0 0,1 1 0 0 0,0-1 0 0 0,0 0 0 0 0,0 0 0 0 0,0 1 1 0 0,1-1-1 0 0,-1 0 0 0 0,1-1 0 0 0,0 1 0 0 0,1-1 1 0 0,-1 1-1 0 0,0-1 0 0 0,1 0 0 0 0,0 0 0 0 0,0 0 0 0 0,0-1 1 0 0,0 1-1 0 0,0-1 0 0 0,0 0 0 0 0,1 0 0 0 0,-1-1 1 0 0,2 1 60 0 0,126 24-4471 0 0,-107-26 3113 0 0</inkml:trace>
  <inkml:trace contextRef="#ctx0" brushRef="#br0" timeOffset="15178.512">854 454 888 0 0,'0'0'401'0'0,"0"0"-102"0"0,0 0-58 0 0,0 0 23 0 0,0 0-53 0 0,0 0-23 0 0,0 0 10 0 0,0 0-32 0 0,0 0 37 0 0,0 0-24 0 0,0 0-6 0 0,0 0 40 0 0,0 0-51 0 0,0 0-31 0 0,0 0-16 0 0,0 0-10 0 0,0 0 6 0 0,0 0 72 0 0,0 0-4 0 0,0 0-19 0 0,0 0-17 0 0,0 0-10 0 0,0 0 31 0 0,0 0 38 0 0,0 0-64 0 0,0 0-9 0 0,0 0 22 0 0,0 0-21 0 0,0 0-5 0 0,0 0 2 0 0,0 0-52 0 0,0 0 41 0 0,0 0 61 0 0,0 0-25 0 0,0 0-81 0 0,0 0 1 0 0,0 0 9 0 0,0 0 40 0 0,0 0-18 0 0,0 0-35 0 0,0 0 48 0 0,0 0-39 0 0,0 0 13 0 0,0 0-38 0 0,14 8-14 0 0,118-23-195 0 0,-128 16 154 0 0,0-1-1 0 0,-1 1 1 0 0,1 1-1 0 0,0-1 1 0 0,-1 0 0 0 0,1 1-1 0 0,-1 0 1 0 0,0 0 0 0 0,1 0-1 0 0,-1 0 1 0 0,0 0-1 0 0,0 1 1 0 0,0-1 0 0 0,-1 1-1 0 0,1 0 1 0 0,-1 0-1 0 0,1 0 1 0 0,-1 0 0 0 0,0 0-1 0 0,0 0 1 0 0,0 1 0 0 0,-1-1-1 0 0,1 1 1 0 0,-1-1-1 0 0,0 1 1 0 0,0 0 0 0 0,0-1-1 0 0,0 1 1 0 0,-1 0-1 0 0,1 0 1 0 0,-1 0 0 0 0,0-1-1 0 0,0 1 1 0 0,-1 0 0 0 0,1 0-1 0 0,-1 0 1 0 0,0-1-1 0 0,0 3 4 0 0,-88 156-104 0 0,143-144 177 0 0,-27-13-64 0 0,-13-4 2 0 0,0 0-1 0 0,0 1 1 0 0,0 0 0 0 0,-1 1-1 0 0,1 0 1 0 0,-1 2-1 0 0,0-1 1 0 0,0 1-1 0 0,-1 1 1 0 0,1 1-1 0 0,-1-1 1 0 0,0 2 0 0 0,-1 0-1 0 0,0 0 1 0 0,0 1-1 0 0,-1 0 1 0 0,0 1-1 0 0,7 9-10 0 0,-16-16 25 0 0,0 0-1 0 0,0 0 1 0 0,-1 0 0 0 0,1 0-1 0 0,-1 0 1 0 0,0 0-1 0 0,0 0 1 0 0,0 0-1 0 0,0 0 1 0 0,0 0-1 0 0,-1 0 1 0 0,1 0 0 0 0,-1 0-1 0 0,0 0 1 0 0,0 0-1 0 0,0 0 1 0 0,0 0-1 0 0,-1-1 1 0 0,1 1-1 0 0,-1 0 1 0 0,1-1 0 0 0,-1 0-1 0 0,0 1 1 0 0,0-1-1 0 0,0 0 1 0 0,0 0-1 0 0,-1 0 1 0 0,1 0-1 0 0,-1 0 1 0 0,1 0 0 0 0,-1-1-1 0 0,1 1 1 0 0,-1-1-1 0 0,0 0 1 0 0,-1 1-25 0 0,-100 37-426 0 0,71-55-3989 0 0,33 7 3049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0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58 876 0 0,'0'0'419'0'0,"0"0"-26"0"0,0 0 25 0 0,-25 0 1018 0 0,-25-6 679 0 0,147 2-587 0 0,227-26-782 0 0,-61 13 343 0 0,-250 17-7334 0 0,-20 0 4938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0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1392 0 0,'42'6'2900'0'0,"432"-6"487"0"0,-328 0-2631 0 0,-82 0-6496 0 0,-56 0 4301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1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641 114 976 0 0,'0'0'294'0'0,"0"0"-64"0"0,0 0-3 0 0,0 0-36 0 0,0 0 43 0 0,0 0-75 0 0,0 0-27 0 0,0 0-19 0 0,0 0 103 0 0,0 0-26 0 0,0 0-58 0 0,0 0-12 0 0,0 0 40 0 0,0 0 16 0 0,0 0-7 0 0,0 0-53 0 0,0 0-20 0 0,0 0 1 0 0,0 0 24 0 0,0 0-8 0 0,0 0-3 0 0,0 0 48 0 0,0 0 13 0 0,0 0-32 0 0,0 0-87 0 0,0 0-34 0 0,0 0 10 0 0,0 0 40 0 0,0 0 5 0 0,0 0 22 0 0,0 0-22 0 0,0 0-72 0 0,0 0-20 0 0,0 0 2 0 0,0 0 22 0 0,0 0 81 0 0,0 0 18 0 0,0 0 7 0 0,0 0-10 0 0,0 0-20 0 0,0 0-53 0 0,0 0-15 0 0,0 0 8 0 0,0 0 37 0 0,0 0 5 0 0,0 0-9 0 0,0 0-16 0 0,0 0-4 0 0,0 0-33 0 0,0 0-14 0 0,0 0 30 0 0,0 0 58 0 0,0 0 22 0 0,0 0 19 0 0,0 0-65 0 0,0 0-21 0 0,0 0-4 0 0,0 0 8 0 0,0 0-12 0 0,0 0 24 0 0,0 0 0 0 0,0 0-7 0 0,0 0-23 0 0,0 0-23 0 0,0 0-1 0 0,0 0 5 0 0,0 0 24 0 0,0 0 13 0 0,0 0-18 0 0,0 0-20 0 0,0 0-7 0 0,0 0 24 0 0,0 0-28 0 0,0 0-12 0 0,0 0 11 0 0,0 0 26 0 0,0 0-40 0 0,0 0-36 0 0,0 0 0 0 0,0 0 26 0 0,0 0 96 0 0,0 0 4 0 0,0 0-32 0 0,0 0-38 0 0,0 0 48 0 0,0 0 4 0 0,0 0-40 0 0,0 0 25 0 0,0 0-80 0 0,0 0 15 0 0,0 0 128 0 0,0 0-10 0 0,0 0-65 0 0,0 0 18 0 0,0 0-9 0 0,0 0-42 0 0,0 0 49 0 0,0 0-6 0 0,0 0-69 0 0,0 0 42 0 0,0 0 58 0 0,0 0-28 0 0,0 0-24 0 0,0 0-26 0 0,0 0 58 0 0,0 0 18 0 0,0 0-9 0 0,0 0-52 0 0,0 0 44 0 0,0 0 25 0 0,0 0-61 0 0,0 0 55 0 0,0 0-78 0 0,0 0 58 0 0,0 0 8 0 0,0 0-10 0 0,0 0 40 0 0,0 0-8 0 0,0 0 10 0 0,0 0-20 0 0,0 0-29 0 0,0 0 15 0 0,0 0 31 0 0,0 0-36 0 0,0 0-26 0 0,0 0 6 0 0,0 0 11 0 0,0 0-11 0 0,0 0 8 0 0,0 0-6 0 0,0 0 2 0 0,0 0-3 0 0,0 0-27 0 0,0 0 11 0 0,-3-21-86 0 0,-37-25-176 0 0,15 36 248 0 0,0 2-1 0 0,0 0 1 0 0,-1 2-1 0 0,0 1 0 0 0,0 1 1 0 0,0 1-1 0 0,-1 1 1 0 0,0 1-1 0 0,-19 3 13 0 0,-92 45-151 0 0,127-41 137 0 0,1 1 0 0 0,0 1 0 0 0,0-1 0 0 0,0 2 0 0 0,1-1 0 0 0,1 1 0 0 0,-1 1 0 0 0,2-1 0 0 0,-1 1 0 0 0,1 1 0 0 0,1-1 0 0 0,0 1 0 0 0,-3 7 14 0 0,-2 9 45 0 0,0 0 1 0 0,2 0 0 0 0,1 1-1 0 0,2 0 1 0 0,0 0 0 0 0,2 1-1 0 0,1 0 1 0 0,1 0 0 0 0,2 0-1 0 0,2 16-45 0 0,44 79 172 0 0,-35-110-142 0 0,1-1 0 0 0,0 0 1 0 0,1 0-1 0 0,0-2 0 0 0,0 0 1 0 0,1 0-1 0 0,1-1 0 0 0,0-1 1 0 0,0 0-1 0 0,1-1 0 0 0,0-1 1 0 0,1-1-1 0 0,-1 0 0 0 0,1-1 1 0 0,0-1-1 0 0,0 0 0 0 0,1-1 1 0 0,-1-1-1 0 0,1-1 0 0 0,17-1-30 0 0,100-11 374 0 0,-7-40-199 0 0,-29-32 70 0 0,-25-49-237 0 0,-52 56-50 0 0,-22 74 77 0 0,0-38 109 0 0,0 8 29 0 0,2 25-167 0 0,-1 0 0 0 0,0 1-1 0 0,0-1 1 0 0,-1 0-1 0 0,0 0 1 0 0,0 1 0 0 0,0-1-1 0 0,-1 0 1 0 0,0 0 0 0 0,0 1-1 0 0,-1-1 1 0 0,0 1 0 0 0,0-1-1 0 0,0 1 1 0 0,-1 0 0 0 0,0 0-1 0 0,0 0 1 0 0,-1 0-1 0 0,1 0 1 0 0,-1 1 0 0 0,-1 0-1 0 0,1 0 1 0 0,-1 0 0 0 0,0 0-1 0 0,0 1 1 0 0,0-1 0 0 0,0 1-1 0 0,-1 1 1 0 0,-5-4-6 0 0,-10 0-722 0 0,-1 1 1 0 0,1 1-1 0 0,-1 0 1 0 0,0 2-1 0 0,0 1 1 0 0,0 0-1 0 0,0 2 1 0 0,-15 2 721 0 0,13-2-1020 0 0,-8 0-321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2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40 285 1664 0 0,'28'-59'8653'0'0,"-19"122"-7378"0"0,37 256-724 0 0,-16-167-444 0 0,-29-147-55 0 0,2 17-1280 0 0,-12-31-2805 0 0,-14-49 32 0 0,13 34 2765 0 0</inkml:trace>
  <inkml:trace contextRef="#ctx0" brushRef="#br0" timeOffset="361.482">1 238 1824 0 0,'32'-91'5322'0'0,"-22"78"-5141"0"0,2 1 1 0 0,-1-1-1 0 0,2 2 1 0 0,-1 0-1 0 0,2 1 1 0 0,-1 0-1 0 0,1 1 1 0 0,1 0-1 0 0,-1 1 1 0 0,2 1-1 0 0,-1 0 1 0 0,1 1 0 0 0,6-1-182 0 0,-16 4 29 0 0,0 1 0 0 0,0 0 0 0 0,0 0 0 0 0,0 1 0 0 0,1-1 0 0 0,-1 1 0 0 0,0 1 1 0 0,1-1-1 0 0,-1 1 0 0 0,1 0 0 0 0,-1 1 0 0 0,1-1 0 0 0,-1 1 0 0 0,0 1 0 0 0,0-1 1 0 0,1 1-1 0 0,-1 0 0 0 0,0 0 0 0 0,-1 1 0 0 0,1 0 0 0 0,0 0 0 0 0,-1 0 0 0 0,1 1 1 0 0,-1-1-1 0 0,0 1 0 0 0,0 1 0 0 0,-1-1 0 0 0,1 1 0 0 0,-1 0 0 0 0,0 0 1 0 0,0 0-1 0 0,-1 0 0 0 0,1 1 0 0 0,-1-1 0 0 0,0 1 0 0 0,-1 0 0 0 0,1 0 0 0 0,-1 0 1 0 0,-1 0-1 0 0,1 0 0 0 0,-1 1 0 0 0,0-1 0 0 0,0 0 0 0 0,-1 1 0 0 0,0-1 0 0 0,0 1 1 0 0,0-1-1 0 0,-1 2-29 0 0,-13 19-173 0 0,-1 0 0 0 0,-1-1-1 0 0,-1-1 1 0 0,-1-1 0 0 0,-1-1 0 0 0,-1 0 0 0 0,-1-1 0 0 0,-1-2 0 0 0,-1 0 0 0 0,-1-1 0 0 0,-1-2 0 0 0,-24 14 173 0 0,48-30-997 0 0,0-23-3119 0 0,12 3 2746 0 0,5 0-38 0 0</inkml:trace>
  <inkml:trace contextRef="#ctx0" brushRef="#br0" timeOffset="628.784">883 21 1280 0 0,'-5'8'2954'0'0,"-25"25"-2150"0"0,6-14-557 0 0,0 1 0 0 0,2 1-1 0 0,1 1 1 0 0,0 1-1 0 0,2 0 1 0 0,0 2 0 0 0,2 0-1 0 0,0 1 1 0 0,2 1 0 0 0,1 0-1 0 0,2 1 1 0 0,0 0-1 0 0,2 1 1 0 0,1 0 0 0 0,1 1-1 0 0,-2 23-246 0 0,10-47-6 0 0,0 0-1 0 0,0 0 1 0 0,1 0-1 0 0,0 0 0 0 0,0 0 1 0 0,1 0-1 0 0,0 0 1 0 0,0 0-1 0 0,0 0 1 0 0,1 0-1 0 0,-1-1 1 0 0,1 0-1 0 0,1 1 1 0 0,-1-1-1 0 0,1 0 1 0 0,0 0-1 0 0,0-1 1 0 0,0 1-1 0 0,0-1 0 0 0,1 0 1 0 0,0 0-1 0 0,0-1 1 0 0,0 1-1 0 0,0-1 1 0 0,6 2 6 0 0,102 12-3350 0 0,-19-48 689 0 0,-62 11 1371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1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52 1008 0 0,'-14'-5'6760'0'0,"57"-1"-5666"0"0,265-20-592 0 0,-107 11-6096 0 0,-196 15 4360 0 0,-5 0 58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1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0,'0'3'151'0'0,"1"0"0"0"0,-1 0 0 0 0,0 0 0 0 0,1 0 1 0 0,0 0-1 0 0,0 0 0 0 0,0 0 0 0 0,0 0 0 0 0,0-1 0 0 0,0 1 0 0 0,1 0 0 0 0,0-1 0 0 0,-1 1 0 0 0,1-1 0 0 0,0 0 0 0 0,0 1 0 0 0,0-1 1 0 0,0 0-1 0 0,1 0 0 0 0,-1 0 0 0 0,1-1 0 0 0,-1 1 0 0 0,1 0 0 0 0,-1-1 0 0 0,1 0 0 0 0,0 0 0 0 0,0 1 0 0 0,0-2 0 0 0,0 1 0 0 0,0 0 1 0 0,2 0-152 0 0,99 20 1051 0 0,61-10-447 0 0,82-38-4925 0 0,-207 14 3183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1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99 968 0 0,'-48'-1'5500'0'0,"51"1"-3667"0"0,16-1-1390 0 0,186-14-77 0 0,167-53-6958 0 0,-332 55 5366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2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2904 0 0,'0'1'996'0'0,"0"1"-188"0"0,7-2-35 0 0,0 2-113 0 0,21 3-92 0 0,6-2-4 0 0,12-3-124 0 0,-1 0-116 0 0,-22 0-168 0 0,13 0-172 0 0,8 0-56 0 0,4 0-4 0 0,5 0-664 0 0,50-17-492 0 0,-53 14-113 0 0,-7 0 57 0 0,-4-4 160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2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1976 0 0,'0'7'872'0'0,"-2"-1"-52"0"0,6-1 8 0 0,1 2-116 0 0,13 3-63 0 0,3-2-37 0 0,10 1-80 0 0,2-3-44 0 0,10-2-56 0 0,-23-4-164 0 0,12 0-240 0 0,9 0-152 0 0,8 0 16 0 0,51-22-712 0 0,-38 10-592 0 0,-1-3 67 0 0,-3 0 45 0 0,3-5 36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2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1712 0 0,'-4'2'788'0'0,"2"-2"-36"0"0,4 1-92 0 0,2 3-72 0 0,6-4-104 0 0,19 10-100 0 0,8-4-27 0 0,6-2 27 0 0,-1 2-36 0 0,14-1-32 0 0,-1 2-96 0 0,7-4-316 0 0,-2 2 4 0 0,3-1-424 0 0,4-3-425 0 0,-6 1-407 0 0,-33-2 40 0 0,9 0 8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2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1076 0 0,'0'3'141'0'0,"0"0"0"0"0,0 0 0 0 0,1 0 1 0 0,-1 0-1 0 0,1-1 0 0 0,-1 1 0 0 0,1 0 0 0 0,0 0 0 0 0,0-1 0 0 0,0 1 0 0 0,1 0 0 0 0,-1-1 0 0 0,1 1 1 0 0,-1-1-1 0 0,1 1 0 0 0,0-1 0 0 0,0 0 0 0 0,0 0 0 0 0,0 0 0 0 0,0 0 0 0 0,0 0 0 0 0,0 0 0 0 0,1-1 1 0 0,-1 1-1 0 0,1-1 0 0 0,-1 1 0 0 0,1-1 0 0 0,0 0 0 0 0,0 0 0 0 0,-1 0 0 0 0,1-1 0 0 0,0 1 0 0 0,0-1 1 0 0,0 1-1 0 0,0-1 0 0 0,0 0 0 0 0,0 0 0 0 0,2-1-141 0 0,38 10 274 0 0,0-2-1 0 0,0-2 1 0 0,1-2 0 0 0,0-1 0 0 0,40-5-274 0 0,6 1-416 0 0,219-31-3223 0 0,-221 20 2221 0 0,-3-3-28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2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86 1652 0 0,'-18'0'245'0'0,"0"2"0"0"0,0 0 0 0 0,0 1 1 0 0,0 1-1 0 0,1 1 0 0 0,0 0 0 0 0,0 2 0 0 0,0-1 0 0 0,1 2 0 0 0,0 0 0 0 0,0 1 0 0 0,1 1 1 0 0,0 0-1 0 0,1 1 0 0 0,0 1 0 0 0,1 0 0 0 0,0 1 0 0 0,1 0 0 0 0,0 1 0 0 0,1 0 0 0 0,1 1 1 0 0,0 0-1 0 0,1 1 0 0 0,1 0 0 0 0,0 0 0 0 0,1 1 0 0 0,1 0 0 0 0,1 0 0 0 0,0 0 0 0 0,0 8-245 0 0,5-14 83 0 0,0 0 0 0 0,1 1 0 0 0,0-1 0 0 0,1 0-1 0 0,0 0 1 0 0,1 0 0 0 0,0 0 0 0 0,1 0 0 0 0,0-1-1 0 0,1 1 1 0 0,0-1 0 0 0,1 0 0 0 0,0-1-1 0 0,0 1 1 0 0,1-1 0 0 0,0 0 0 0 0,1-1 0 0 0,0 0-1 0 0,0 0 1 0 0,0-1 0 0 0,1 0 0 0 0,1 0-1 0 0,-1-1 1 0 0,1 0 0 0 0,1 0-83 0 0,16 9 110 0 0,2-1-1 0 0,0-2 1 0 0,0-1-1 0 0,1-1 1 0 0,1-1 0 0 0,-1-2-1 0 0,1-1 1 0 0,11 0-110 0 0,-18-2 65 0 0,1-1 1 0 0,-1-2-1 0 0,0 0 1 0 0,1-2 0 0 0,-1 0-1 0 0,0-2 1 0 0,0 0-1 0 0,0-2 1 0 0,0-1-1 0 0,-1 0 1 0 0,0-2 0 0 0,5-3-66 0 0,-21 7-9 0 0,1 0 1 0 0,-1 0 0 0 0,0-1 0 0 0,-1 0 0 0 0,1 0 0 0 0,-1-1 0 0 0,0 0 0 0 0,-1 0-1 0 0,1 0 1 0 0,-1-1 0 0 0,0 1 0 0 0,-1-1 0 0 0,1-1 0 0 0,-1 1 0 0 0,-1 0 0 0 0,1-1-1 0 0,-2 0 1 0 0,1 0 0 0 0,-1 0 0 0 0,0 0 0 0 0,0 0 0 0 0,-1 0 0 0 0,0-1 0 0 0,-1 1 0 0 0,0 0-1 0 0,0-1 1 0 0,-1 1 0 0 0,0-3 8 0 0,-4-14-80 0 0,-2 0-1 0 0,0 0 1 0 0,-2 0-1 0 0,-1 1 1 0 0,0 1 0 0 0,-2 0-1 0 0,-1 0 1 0 0,-1 1-1 0 0,0 1 1 0 0,-2 0 0 0 0,0 1-1 0 0,-2 1 1 0 0,0 0-1 0 0,-1 2 1 0 0,0 0-1 0 0,-2 1 1 0 0,0 1 0 0 0,-1 1-1 0 0,0 1 1 0 0,-1 0-1 0 0,-14-4 81 0 0,-2 2-1168 0 0,-61-42-5466 0 0,95 48 5410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184 166 984 0 0,'0'0'697'0'0,"0"0"-136"0"0,0 0-95 0 0,0 0-96 0 0,0 0 41 0 0,0 0 58 0 0,0 0-28 0 0,0 0-64 0 0,0 0-18 0 0,0 0 17 0 0,0 0-73 0 0,0 0 0 0 0,0 0 62 0 0,0 0-18 0 0,0 0-42 0 0,0 0-28 0 0,0 0-41 0 0,0 0 8 0 0,0 0 17 0 0,0 0-48 0 0,0 0-31 0 0,0 0-17 0 0,0 0-35 0 0,0 0-57 0 0,0 0 7 0 0,0 0-31 0 0,0 0-44 0 0,0 0 40 0 0,0 0 3 0 0,0 0-49 0 0,-3 7 32 0 0,-13 28 14 0 0,2 0-1 0 0,2 1 1 0 0,1 1 0 0 0,1 0-1 0 0,3 1 1 0 0,0 0-1 0 0,3 0 1 0 0,1 13-45 0 0,3-46 28 0 0,1 0 0 0 0,-1 1 0 0 0,2-1 0 0 0,-1 0 0 0 0,0 0 1 0 0,1 0-1 0 0,0 0 0 0 0,0 0 0 0 0,0 0 0 0 0,1 0 0 0 0,0-1 0 0 0,0 1 0 0 0,0-1 0 0 0,0 0 1 0 0,1 0-1 0 0,-1 0 0 0 0,1 0 0 0 0,0-1 0 0 0,0 1 0 0 0,1-1 0 0 0,-1 0 0 0 0,1 0 1 0 0,-1-1-1 0 0,1 1 0 0 0,0-1 0 0 0,0 0 0 0 0,0-1 0 0 0,0 1 0 0 0,2 0-28 0 0,151 19 191 0 0,-143-20-505 0 0,1-2-1 0 0,-1 0 1 0 0,0 0-1 0 0,0-2 1 0 0,0 0 0 0 0,-1 0-1 0 0,1-2 1 0 0,-1 1-1 0 0,0-2 1 0 0,0 0 0 0 0,0-1-1 0 0,-1 0 1 0 0,4-4 314 0 0,14-34-3658 0 0,-31 34 2564 0 0</inkml:trace>
  <inkml:trace contextRef="#ctx0" brushRef="#br0" timeOffset="232.81">136 353 1652 0 0,'2'0'688'0'0,"1"0"-156"0"0,6-2 92 0 0,16 2-112 0 0,3-3 24 0 0,-13 3-120 0 0,33-9-100 0 0,-11 3-31 0 0,0 1-205 0 0,-1-4-8 0 0,-2 1-425 0 0,-6 0-323 0 0,1-4-524 0 0,-8-1-60 0 0,-5-2-88 0 0</inkml:trace>
  <inkml:trace contextRef="#ctx0" brushRef="#br0" timeOffset="434.016">1 6 1280 0 0,'0'-2'1064'0'0,"5"2"-204"0"0,-1-1-112 0 0,6-1-124 0 0,15 2-24 0 0,-7 0-99 0 0,9 0-45 0 0,10 0-36 0 0,4 0-132 0 0,3 0-128 0 0,6 0-180 0 0,3 0 4 0 0,61 17-568 0 0,-52-14-441 0 0,-5 4-363 0 0,-2-1 48 0 0,-1-1-48 0 0</inkml:trace>
  <inkml:trace contextRef="#ctx0" brushRef="#br0" timeOffset="682.519">1137 94 1128 0 0,'7'10'3283'0'0,"7"22"-2581"0"0,-8-20-447 0 0,79 100 251 0 0,0-70-3761 0 0,-71-40 1984 0 0</inkml:trace>
  <inkml:trace contextRef="#ctx0" brushRef="#br0" timeOffset="917.876">1572 103 1088 0 0,'1'-1'98'0'0,"0"1"1"0"0,0-1-1 0 0,-1 1 0 0 0,1-1 1 0 0,-1 1-1 0 0,1-1 0 0 0,0 1 1 0 0,-1-1-1 0 0,1 0 0 0 0,-1 1 1 0 0,1-1-1 0 0,-1 0 0 0 0,0 1 1 0 0,1-1-1 0 0,-1 0 0 0 0,0 0 1 0 0,1 1-1 0 0,-1-1 0 0 0,0 0 1 0 0,0 0-1 0 0,0 0 0 0 0,0 0 1 0 0,0 1-1 0 0,0-1 0 0 0,0 0 1 0 0,0 0-1 0 0,0 0 0 0 0,0 1 1 0 0,0-1-1 0 0,0 0 0 0 0,-1 0 1 0 0,1 0-1 0 0,0 1 0 0 0,-1-1 1 0 0,1 0-1 0 0,0 0 0 0 0,-1 1 1 0 0,1-1-1 0 0,-1 0 0 0 0,1 1 1 0 0,-1-1-1 0 0,1 1 0 0 0,-1-1 1 0 0,0 1-1 0 0,1-1 0 0 0,-1 1 1 0 0,0-1-1 0 0,1 1 0 0 0,-1-1 1 0 0,0 1-1 0 0,1 0 0 0 0,-1-1 1 0 0,0 1-1 0 0,0 0 0 0 0,0 0 1 0 0,1 0-1 0 0,-1-1 1 0 0,0 1-1 0 0,0 0 0 0 0,0 0 1 0 0,0 0-1 0 0,1 0 0 0 0,-1 1 1 0 0,-1-1-99 0 0,-52 18 1026 0 0,37-3-946 0 0,1 1-1 0 0,1 1 0 0 0,1 0 1 0 0,0 1-1 0 0,1 0 1 0 0,1 1-1 0 0,1 1 0 0 0,0 0 1 0 0,2 0-1 0 0,0 1 1 0 0,1 0-1 0 0,2 1 0 0 0,0-1 1 0 0,1 1-1 0 0,1 1 1 0 0,1 3-80 0 0,-2-8 31 0 0,-5 27-96 0 0,9-31-228 0 0,-1 0 1 0 0,-1-1 0 0 0,0 1-1 0 0,-1-1 1 0 0,-1 1-1 0 0,0-1 1 0 0,0 0 0 0 0,-2-1-1 0 0,1 0 1 0 0,-2 0 0 0 0,1 0-1 0 0,-2-1 1 0 0,-7 9 292 0 0,-11-9-2623 0 0,14-11 1378 0 0</inkml:trace>
  <inkml:trace contextRef="#ctx0" brushRef="#br0" timeOffset="1153.826">959 11 1120 0 0,'-16'7'209'0'0,"0"2"-1"0"0,0 0 1 0 0,1 0 0 0 0,0 1-1 0 0,1 1 1 0 0,0 1-1 0 0,1 0 1 0 0,1 0 0 0 0,-1 1-1 0 0,2 1 1 0 0,0 0-1 0 0,1 1 1 0 0,0 0 0 0 0,1 0-1 0 0,0 1 1 0 0,2 0-1 0 0,0 1 1 0 0,1 0 0 0 0,0 0-1 0 0,2 0 1 0 0,0 1-1 0 0,0-1 1 0 0,2 1 0 0 0,0 0-1 0 0,2 0 1 0 0,0 11-209 0 0,4-4 2 0 0,1 0 0 0 0,2-1 0 0 0,0 1 0 0 0,1-1 0 0 0,2-1 0 0 0,0 0-1 0 0,2 0 1 0 0,0-1 0 0 0,2-1 0 0 0,4 6-2 0 0,-9-16-315 0 0,1 0-1 0 0,-1-1 0 0 0,2 0 1 0 0,-1-1-1 0 0,1 0 0 0 0,1-1 1 0 0,-1 0-1 0 0,2 0 0 0 0,-1-1 1 0 0,1-1-1 0 0,0 0 1 0 0,12 3 315 0 0,24 4-1184 0 0</inkml:trace>
  <inkml:trace contextRef="#ctx0" brushRef="#br0" timeOffset="1400.106">1836 6 1024 0 0,'9'4'175'0'0,"-1"1"0"0"0,1 0 0 0 0,-1 1 0 0 0,0-1 0 0 0,0 1 0 0 0,-1 1 1 0 0,1 0-1 0 0,-1 0 0 0 0,-1 0 0 0 0,0 1 0 0 0,0 0 0 0 0,0 0 0 0 0,-1 1 0 0 0,0-1 0 0 0,-1 1 0 0 0,0 0 0 0 0,0 0 0 0 0,-1 1 0 0 0,0-1 0 0 0,0 1 0 0 0,-1-1 0 0 0,-1 1 0 0 0,1 4-175 0 0,3 5 128 0 0,0 1-1 0 0,-1 0 0 0 0,-1 0 1 0 0,-1 1-1 0 0,-1-1 0 0 0,0 0 1 0 0,-2 1-1 0 0,0-1 0 0 0,-1 0 0 0 0,-2 0 1 0 0,0 0-1 0 0,-1 0 0 0 0,0 0 1 0 0,-2-1-1 0 0,-1 0 0 0 0,-1 2-127 0 0,-1-3-90 0 0,-1-1 0 0 0,0 0 0 0 0,-1-1 0 0 0,-1 0 0 0 0,0-1 0 0 0,-1-1 0 0 0,-1 0 0 0 0,-12 8 90 0 0,-141 79-4060 0 0,122-82 2813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2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78 1148 0 0,'-12'7'296'0'0,"1"0"0"0"0,-1 1 0 0 0,1 1 1 0 0,1 0-1 0 0,-1 0 0 0 0,2 1 0 0 0,-1 0 0 0 0,1 1 0 0 0,1 0 0 0 0,0 0 1 0 0,1 1-1 0 0,0 0 0 0 0,0 0 0 0 0,2 1 0 0 0,-1 0 0 0 0,2 0 0 0 0,0 0 0 0 0,0 0 1 0 0,1 1-1 0 0,-1 8-296 0 0,5-15 65 0 0,-1 0 0 0 0,1 0 0 0 0,0-1 0 0 0,0 1 0 0 0,1 0 0 0 0,0-1 1 0 0,0 1-1 0 0,1-1 0 0 0,-1 0 0 0 0,1 0 0 0 0,1 0 0 0 0,-1 0 0 0 0,1 0 1 0 0,0-1-1 0 0,0 0 0 0 0,1 0 0 0 0,-1 0 0 0 0,1 0 0 0 0,1-1 0 0 0,-1 1 1 0 0,0-1-1 0 0,1-1 0 0 0,0 1 0 0 0,0-1 0 0 0,0 0 0 0 0,0 0 0 0 0,0-1 1 0 0,1 0-1 0 0,2 1-65 0 0,200 25 1147 0 0,-195-28-1122 0 0,1-1 0 0 0,0-1 0 0 0,-1 0 0 0 0,1 0 0 0 0,-1-2 0 0 0,0 0 0 0 0,0 0 0 0 0,-1-2 0 0 0,1 1 0 0 0,-1-2 0 0 0,0 0 0 0 0,10-7-25 0 0,-16 10-11 0 0,-1-1 0 0 0,0 0 0 0 0,0 0 0 0 0,-1 0 0 0 0,1 0 0 0 0,-1-1 0 0 0,0 0-1 0 0,-1 0 1 0 0,1 0 0 0 0,-1-1 0 0 0,0 1 0 0 0,-1-1 0 0 0,0 0 0 0 0,0 0 0 0 0,0 0 0 0 0,-1-1 0 0 0,0 1 0 0 0,-1 0 0 0 0,1-1 0 0 0,-1 0 0 0 0,-1 1 0 0 0,1-1 0 0 0,-1 1-1 0 0,-1-1 1 0 0,0 0 0 0 0,0 1 0 0 0,0-1 0 0 0,-1 1 0 0 0,0-1 0 0 0,0 1 0 0 0,-1 0 0 0 0,0 0 0 0 0,0 0 0 0 0,-1 0 0 0 0,1 1 0 0 0,-2-1 0 0 0,1 1 0 0 0,-1 0 0 0 0,0 0 0 0 0,0 1-1 0 0,0-1 1 0 0,-1 1 0 0 0,0 0 0 0 0,0 0 11 0 0,-173-116-1400 0 0,157 98-3626 0 0,22 22 3668 0 0</inkml:trace>
  <inkml:trace contextRef="#ctx0" brushRef="#br0" timeOffset="265.174">825 131 1216 0 0,'4'5'1308'0'0,"-1"-3"-172"0"0,1 1-68 0 0,-4 0-107 0 0,4 1-85 0 0,-3-3-64 0 0,3-1-156 0 0,-1 0-84 0 0,3 0-204 0 0,-3-1-240 0 0,3-4-264 0 0,1 3-160 0 0,7-6 24 0 0,-3 3-1180 0 0,-6 3 96 0 0,-1-1 91 0 0,-4-1-7 0 0,-6 3 24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2176 0 0,'0'0'539'0'0,"0"0"-90"0"0,0 20 1191 0 0,20 43-921 0 0,-19-49-641 0 0,-2 0 1 0 0,0 0 0 0 0,0-1 0 0 0,-1 1 0 0 0,-1 0 0 0 0,-1-1-1 0 0,1 0 1 0 0,-2 0 0 0 0,0 0 0 0 0,-1 0 0 0 0,-1 2-79 0 0,-6-6-3244 0 0,20-25 2022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45 924 0 0,'-17'4'261'0'0,"0"0"0"0"0,0 1 1 0 0,0 0-1 0 0,1 2 0 0 0,-1 0 0 0 0,2 1 0 0 0,-1 0 1 0 0,1 1-1 0 0,0 1 0 0 0,1 0 0 0 0,0 1 0 0 0,1 1 0 0 0,0 0 1 0 0,1 1-1 0 0,0 0 0 0 0,1 1 0 0 0,1 0 0 0 0,0 1 1 0 0,1 0-1 0 0,0 0 0 0 0,1 1 0 0 0,1 0 0 0 0,1 1 1 0 0,0 0-1 0 0,1 0 0 0 0,1 0 0 0 0,-1 11-261 0 0,6-20 74 0 0,0 1 1 0 0,1-1-1 0 0,0 1 1 0 0,0-1-1 0 0,1 0 0 0 0,1 1 1 0 0,-1-2-1 0 0,1 1 0 0 0,0 0 1 0 0,1-1-1 0 0,0 0 1 0 0,0 0-1 0 0,1 0 0 0 0,0 0 1 0 0,0-1-1 0 0,0 0 0 0 0,1 0 1 0 0,-1-1-1 0 0,2 0 1 0 0,-1 0-1 0 0,0-1 0 0 0,1 0 1 0 0,3 1-75 0 0,11 7 154 0 0,1-1 0 0 0,0-2 0 0 0,0 0 1 0 0,1-2-1 0 0,0 0 0 0 0,1-2 0 0 0,18 2-154 0 0,144-20 483 0 0,-180 12-500 0 0,0-1 1 0 0,0 0-1 0 0,-1-1 0 0 0,1 1 1 0 0,-1-1-1 0 0,0-1 0 0 0,0 1 1 0 0,0-1-1 0 0,0 0 0 0 0,-1 0 1 0 0,0-1-1 0 0,1 1 0 0 0,-2-1 1 0 0,1 0-1 0 0,0-1 0 0 0,-1 1 1 0 0,0-1-1 0 0,0 0 0 0 0,-1 0 1 0 0,0 0-1 0 0,0 0 0 0 0,0-1 1 0 0,-1 1-1 0 0,0-1 0 0 0,0 0 1 0 0,0 0 16 0 0,-1-5-71 0 0,-1 1 1 0 0,0-1 0 0 0,-1 1 0 0 0,0-1-1 0 0,-1 1 1 0 0,0 0 0 0 0,0 0-1 0 0,-1-1 1 0 0,-1 2 0 0 0,0-1 0 0 0,-1 0-1 0 0,0 1 1 0 0,0 0 0 0 0,-1 0 0 0 0,0 0-1 0 0,-1 1 1 0 0,0 0 0 0 0,-1 0-1 0 0,1 1 1 0 0,-7-6 70 0 0,-189-143-2162 0 0,192 150 1921 0 0,-85-63-3760 0 0,84 53 2763 0 0</inkml:trace>
  <inkml:trace contextRef="#ctx0" brushRef="#br0" timeOffset="263.586">715 289 1416 0 0,'12'20'6515'0'0,"54"-15"-5818"0"0,-59-5-330 0 0,183-16-1366 0 0,-8-7-3999 0 0,-141 17 3860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2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99 167 1504 0 0,'-8'10'3137'0'0,"0"21"-2643"0"0,7-23-262 0 0,-52 188 1492 0 0,51-185-1628 0 0,0 1 0 0 0,0-1 1 0 0,1 1-1 0 0,1-1 0 0 0,0 1 1 0 0,0 0-1 0 0,1-1 0 0 0,1 1 1 0 0,-1-1-1 0 0,2 0 1 0 0,0 1-1 0 0,0-1 0 0 0,1 0 1 0 0,1-1-1 0 0,0 1 0 0 0,0-1 1 0 0,1 0-1 0 0,0 0 0 0 0,0 0 1 0 0,1-1-1 0 0,1 0 0 0 0,0-1 1 0 0,0 0-1 0 0,0 0 1 0 0,9 6-97 0 0,-7-10-67 0 0,1 1 0 0 0,0-1 0 0 0,0-1 1 0 0,0 0-1 0 0,0 0 0 0 0,0-1 0 0 0,1-1 1 0 0,-1 0-1 0 0,1-1 0 0 0,0 0 0 0 0,-1 0 1 0 0,1-1-1 0 0,7-2 67 0 0,79-48-4816 0 0,-86 35 3574 0 0,-7 1 4 0 0</inkml:trace>
  <inkml:trace contextRef="#ctx0" brushRef="#br0" timeOffset="247.885">1 366 1112 0 0,'-1'3'4168'0'0,"33"3"-3288"0"0,202-27 967 0 0,-80-20-4470 0 0,-96 17 67 0 0,-41 11 1308 0 0</inkml:trace>
  <inkml:trace contextRef="#ctx0" brushRef="#br0" timeOffset="499.696">69 101 1332 0 0,'13'3'5034'0'0,"26"-3"-4471"0"0,-30 0 30 0 0,250-24 485 0 0,-89 3-3471 0 0,-23 4-1718 0 0,-105 11 2903 0 0</inkml:trace>
  <inkml:trace contextRef="#ctx0" brushRef="#br0" timeOffset="747.924">1157 39 1180 0 0,'0'7'259'0'0,"0"0"1"0"0,1 1-1 0 0,0-1 1 0 0,1 0-1 0 0,0 0 0 0 0,0 0 1 0 0,0 0-1 0 0,1 0 0 0 0,0-1 1 0 0,0 1-1 0 0,1-1 1 0 0,0 0-1 0 0,0 0 0 0 0,0 0 1 0 0,1 0-1 0 0,-1-1 0 0 0,1 0 1 0 0,1 1-260 0 0,4 2-246 0 0,0 0 1 0 0,1 0-1 0 0,0-1 1 0 0,0-1-1 0 0,1 1 1 0 0,0-2-1 0 0,0 0 1 0 0,0 0-1 0 0,0-1 1 0 0,1-1-1 0 0,-1 0 1 0 0,1 0-1 0 0,0-2 1 0 0,9 1 245 0 0,-4-2-1300 0 0</inkml:trace>
  <inkml:trace contextRef="#ctx0" brushRef="#br0" timeOffset="917.77">1631 112 1076 0 0,'-51'-10'5312'0'0,"41"15"-5198"0"0,0 1 0 0 0,0-1-1 0 0,1 1 1 0 0,0 1 0 0 0,0 0 0 0 0,0 0 0 0 0,1 1 0 0 0,0 0 0 0 0,1 0 0 0 0,-1 1 0 0 0,-4 8-114 0 0,-1 6 144 0 0,1 0 1 0 0,0 1 0 0 0,2 1 0 0 0,1 0 0 0 0,1 0-1 0 0,1 1 1 0 0,-2 16-145 0 0,-30 95-931 0 0,-20-59-3415 0 0,38-70 3097 0 0</inkml:trace>
  <inkml:trace contextRef="#ctx0" brushRef="#br0" timeOffset="1104.862">957 1 2704 0 0,'-13'11'246'0'0,"-1"1"0"0"0,1 0-1 0 0,1 1 1 0 0,0 1 0 0 0,1 0-1 0 0,0 0 1 0 0,1 1 0 0 0,1 0 0 0 0,0 1-1 0 0,1 0 1 0 0,1 1 0 0 0,1-1-1 0 0,0 1 1 0 0,1 1 0 0 0,1-1 0 0 0,0 1-1 0 0,2-1 1 0 0,0 1 0 0 0,1 0-1 0 0,0 13-245 0 0,3-2-197 0 0,0 0 0 0 0,2-1 1 0 0,1 1-1 0 0,1-1 0 0 0,2 0 0 0 0,1 0 0 0 0,1-1 0 0 0,1 0 0 0 0,1-1 0 0 0,1-1 0 0 0,2 0 0 0 0,9 12 197 0 0,26 18-2605 0 0,-21-37 1323 0 0</inkml:trace>
  <inkml:trace contextRef="#ctx0" brushRef="#br0" timeOffset="1384.505">1839 36 1240 0 0,'9'3'194'0'0,"0"2"-1"0"0,0-1 0 0 0,-1 1 1 0 0,1 0-1 0 0,-2 1 1 0 0,1 0-1 0 0,0 0 0 0 0,-1 1 1 0 0,0 0-1 0 0,-1 0 1 0 0,1 0-1 0 0,-1 1 0 0 0,-1 0 1 0 0,0 0-1 0 0,0 1 1 0 0,0-1-1 0 0,-1 1 0 0 0,0 0 1 0 0,-1 1-1 0 0,0-1 1 0 0,-1 0-1 0 0,0 1 0 0 0,0-1 1 0 0,0 9-194 0 0,4 5 139 0 0,-2 0 0 0 0,0 1 0 0 0,-1 0 1 0 0,-2-1-1 0 0,0 1 0 0 0,-2 0 0 0 0,0-1 0 0 0,-2 1 0 0 0,0-1 1 0 0,-2 1-1 0 0,0-1 0 0 0,-5 9-139 0 0,5-17-162 0 0,-2 0 1 0 0,0 0 0 0 0,0 0-1 0 0,-1-1 1 0 0,-1 0-1 0 0,-1-1 1 0 0,0 0-1 0 0,0 0 1 0 0,-1-1-1 0 0,-1-1 1 0 0,0 0 0 0 0,-1 0 161 0 0,-72 44-1996 0 0,37-35 833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1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1008 0 0,'1'0'104'0'0,"-1"-1"0"0"0,0 1 0 0 0,1-1 0 0 0,-1 1-1 0 0,0-1 1 0 0,1 1 0 0 0,-1-1 0 0 0,1 1 0 0 0,-1-1 0 0 0,1 1 0 0 0,-1-1-1 0 0,1 1 1 0 0,-1 0 0 0 0,1-1 0 0 0,-1 1 0 0 0,1 0 0 0 0,-1-1 0 0 0,1 1-1 0 0,0 0 1 0 0,-1 0 0 0 0,1 0 0 0 0,0 0 0 0 0,-1-1 0 0 0,1 1 0 0 0,-1 0-1 0 0,1 0 1 0 0,0 0 0 0 0,-1 0 0 0 0,1 0 0 0 0,0 1 0 0 0,-1-1 0 0 0,1 0-1 0 0,0 0 1 0 0,-1 0 0 0 0,1 0 0 0 0,-1 1 0 0 0,1-1 0 0 0,-1 0 0 0 0,1 1-1 0 0,0-1 1 0 0,-1 0 0 0 0,1 1 0 0 0,-1-1 0 0 0,1 1 0 0 0,-1-1 0 0 0,0 1 0 0 0,1-1-1 0 0,-1 1 1 0 0,1-1 0 0 0,-1 1 0 0 0,0-1 0 0 0,0 1 0 0 0,1 0 0 0 0,-1-1-1 0 0,0 1 1 0 0,0-1 0 0 0,0 1 0 0 0,1 0-104 0 0,17 414 2259 0 0,12-281-1591 0 0,-26-130-652 0 0,-1 1 1 0 0,1-2-1 0 0,0 1 1 0 0,0 0-1 0 0,1-1 1 0 0,-1 0-1 0 0,1 0 0 0 0,0 0 1 0 0,0 0-1 0 0,0-1 1 0 0,0 0-1 0 0,0 0 1 0 0,0 0-1 0 0,0-1 0 0 0,1 1 1 0 0,-1-1-1 0 0,1-1 1 0 0,-1 1-1 0 0,1-1 1 0 0,-1 0-1 0 0,1 0 1 0 0,-1-1-1 0 0,1 1 0 0 0,-1-1 1 0 0,0 0-1 0 0,1-1 1 0 0,3-1-17 0 0,85-40-3038 0 0,-57-12-1011 0 0,-36 37 2829 0 0</inkml:trace>
  <inkml:trace contextRef="#ctx0" brushRef="#br0" timeOffset="235.926">15 404 1832 0 0,'9'4'3390'0'0,"42"4"-1764"0"0,-31-8-1380 0 0,180-9 1108 0 0,-73-22-3782 0 0,-103 17-100 0 0,-18 6 1280 0 0</inkml:trace>
  <inkml:trace contextRef="#ctx0" brushRef="#br0" timeOffset="454.651">64 144 1152 0 0,'29'-3'5051'0'0,"15"-7"-3835"0"0,3-1-719 0 0,240-26-166 0 0,1 15-5348 0 0,-232 18 3751 0 0</inkml:trace>
  <inkml:trace contextRef="#ctx0" brushRef="#br0" timeOffset="656.642">1288 37 1508 0 0,'-74'70'3474'0'0,"58"-51"-3365"0"0,1 0 0 0 0,0 1-1 0 0,2 0 1 0 0,0 1 0 0 0,2 1-1 0 0,0-1 1 0 0,1 2 0 0 0,2 0-1 0 0,0 0 1 0 0,1 0-1 0 0,1 1 1 0 0,2 0 0 0 0,0 0-1 0 0,2 1 1 0 0,0 9-109 0 0,2-31-178 0 0,0 1-1 0 0,-1 0 1 0 0,0-1 0 0 0,1 1 0 0 0,-1 0-1 0 0,0-1 1 0 0,-1 1 0 0 0,1-1 0 0 0,-1 1-1 0 0,1-1 1 0 0,-1 0 0 0 0,0 0-1 0 0,0 0 1 0 0,-1 0 0 0 0,1 0 0 0 0,-1 0-1 0 0,1 0 1 0 0,-1-1 0 0 0,0 1 0 0 0,0-1-1 0 0,-2 1 179 0 0,-12 6-1192 0 0</inkml:trace>
  <inkml:trace contextRef="#ctx0" brushRef="#br0" timeOffset="901.822">690 267 1204 0 0,'49'-19'7649'0'0,"52"51"-7474"0"0,-82-24 508 0 0,229 115 434 0 0,-102-12-3368 0 0,-123-86-398 0 0,-22-23 1349 0 0,-4 0 72 0 0,-10 6 60 0 0</inkml:trace>
  <inkml:trace contextRef="#ctx0" brushRef="#br0" timeOffset="1148.873">797 1 2116 0 0,'-14'6'154'0'0,"0"1"0"0"0,0 1 0 0 0,1 0-1 0 0,0 1 1 0 0,1 0 0 0 0,0 1 0 0 0,0 0 0 0 0,1 1-1 0 0,0 1 1 0 0,1 0 0 0 0,1 0 0 0 0,0 1 0 0 0,0 0-1 0 0,1 0 1 0 0,1 1 0 0 0,0 0 0 0 0,1 0 0 0 0,0 1-1 0 0,2 0 1 0 0,-1 0 0 0 0,2 0 0 0 0,0 0 0 0 0,1 0 0 0 0,0 1-1 0 0,1 0 1 0 0,1-1 0 0 0,1 1 0 0 0,0-1 0 0 0,1 1-1 0 0,0-1 1 0 0,2 0 0 0 0,0 0 0 0 0,0 0 0 0 0,1 0-1 0 0,5 9-153 0 0,0-4-23 0 0,1-1 0 0 0,0 0 0 0 0,1-1-1 0 0,1 0 1 0 0,1-1 0 0 0,1-1-1 0 0,0 0 1 0 0,1-1 0 0 0,1 0 0 0 0,0-1-1 0 0,1-1 1 0 0,9 4 23 0 0,-11-7-501 0 0,1-2 1 0 0,0 0-1 0 0,0-1 1 0 0,1-1-1 0 0,0-1 1 0 0,0 0-1 0 0,0-1 0 0 0,1-1 1 0 0,8 0 500 0 0,-4-2-1311 0 0</inkml:trace>
  <inkml:trace contextRef="#ctx0" brushRef="#br0" timeOffset="1411.528">1538 11 1280 0 0,'15'8'234'0'0,"-1"1"1"0"0,0 1-1 0 0,0 1 0 0 0,-1 0 1 0 0,-1 0-1 0 0,0 1 1 0 0,-1 1-1 0 0,0 0 0 0 0,0 1 1 0 0,-2 0-1 0 0,0 0 0 0 0,0 1 1 0 0,-1 0-1 0 0,-1 0 0 0 0,-1 1 1 0 0,0 0-1 0 0,-1 0 0 0 0,-1 1 1 0 0,0 0-1 0 0,-1-1 0 0 0,-1 1 1 0 0,-1 0-1 0 0,0 0 0 0 0,-1 0 1 0 0,-2 4-235 0 0,1-2 34 0 0,-1-1 1 0 0,-2 0 0 0 0,0 0 0 0 0,0 0 0 0 0,-2-1 0 0 0,0 0 0 0 0,-1 0-1 0 0,-1 0 1 0 0,0-1 0 0 0,-1 0 0 0 0,-1 0 0 0 0,-1-1 0 0 0,0-1-1 0 0,-1 0 1 0 0,0 0 0 0 0,-1-1 0 0 0,0-1 0 0 0,-1 0 0 0 0,-1-1 0 0 0,0 0-1 0 0,0-1 1 0 0,-1-1 0 0 0,-8 3-35 0 0,-78 15-2990 0 0,58-48 552 0 0,29 2 1226 0 0</inkml:trace>
  <inkml:trace contextRef="#ctx0" brushRef="#br0" timeOffset="1677.057">1929 381 1096 0 0,'8'3'1128'0'0,"-5"-3"-152"0"0,-1 2-132 0 0,1-2-136 0 0,1 0-52 0 0,1 1-123 0 0,-3-1-105 0 0,2 0-300 0 0,-3-1-12 0 0,1 1-532 0 0,-2-4-789 0 0,2 1 17 0 0,-2 0 56 0 0,0-4-328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1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18 139 2204 0 0,'6'4'4196'0'0,"14"21"-3005"0"0,10 9-1327 0 0,-22-25-172 0 0,1 0 1 0 0,0 0-1 0 0,0-1 0 0 0,1-1 0 0 0,0 0 0 0 0,0 0 0 0 0,0 0 0 0 0,1-2 0 0 0,0 1 0 0 0,1-1 0 0 0,3 0 308 0 0,-4-4-1176 0 0</inkml:trace>
  <inkml:trace contextRef="#ctx0" brushRef="#br0" timeOffset="262.243">337 125 2456 0 0,'-36'28'3856'0'0,"-26"40"-3068"0"0,38-41-245 0 0,-91 178 581 0 0,94-158-1154 0 0,1 4-368 0 0,-7 17-976 0 0,1-29-2491 0 0,21-35 2625 0 0</inkml:trace>
  <inkml:trace contextRef="#ctx0" brushRef="#br0" timeOffset="539.973">705 0 1392 0 0,'12'23'375'0'0,"0"1"0"0"0,-2 0 0 0 0,0 0 0 0 0,-2 1 0 0 0,0 1 0 0 0,-2-1 0 0 0,-1 1 0 0 0,-1 0 0 0 0,-1 0 0 0 0,-1 0 1 0 0,-2 0-1 0 0,0 1-375 0 0,-4 3 15 0 0,-2 0 1 0 0,0 0 0 0 0,-2 0 0 0 0,-2-1 0 0 0,0 0 0 0 0,-2-1 0 0 0,-1 0 0 0 0,-1-1 0 0 0,-1 0-1 0 0,-2-2 1 0 0,-1 1 0 0 0,0-2 0 0 0,-2-1 0 0 0,-1 0 0 0 0,0-2 0 0 0,-2 0 0 0 0,0-1 0 0 0,-8 3-16 0 0,-105 70-3303 0 0,96-74 2147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1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41 141 1160 0 0,'30'27'4742'0'0,"-50"58"-3911"0"0,15-71-510 0 0,-8 37 69 0 0,2 0 0 0 0,2 1 1 0 0,3 0-1 0 0,2 0 0 0 0,2 0 1 0 0,3 14-391 0 0,-1-58 55 0 0,1-1 1 0 0,-1 1 0 0 0,2-1 0 0 0,-1 0-1 0 0,1 1 1 0 0,0-1 0 0 0,0 0 0 0 0,1 0 0 0 0,0 0-1 0 0,1-1 1 0 0,-1 1 0 0 0,1-1 0 0 0,0 0 0 0 0,1 0-1 0 0,0 0 1 0 0,-1 0 0 0 0,2-1 0 0 0,-1 0 0 0 0,1 0-1 0 0,0 0 1 0 0,0-1 0 0 0,0 0 0 0 0,0 0 0 0 0,1 0-1 0 0,0-1 1 0 0,-1 0 0 0 0,1 0 0 0 0,1-1-1 0 0,-1 0 1 0 0,5 1-56 0 0,5 1-122 0 0,-1-1 0 0 0,1 0 0 0 0,0-1-1 0 0,-1-1 1 0 0,1-1 0 0 0,0 0 0 0 0,0-1-1 0 0,0-1 1 0 0,-1-1 0 0 0,1 0 0 0 0,-1-1-1 0 0,0 0 1 0 0,4-3 122 0 0,-15 5-312 0 0,0 1 0 0 0,0-1-1 0 0,0 0 1 0 0,0 0 0 0 0,-1-1-1 0 0,1 0 1 0 0,-1 1 0 0 0,1-1-1 0 0,-1-1 1 0 0,0 1 0 0 0,-1-1-1 0 0,1 1 1 0 0,0-1 0 0 0,-1 0-1 0 0,0 0 1 0 0,0-1 0 0 0,0 1-1 0 0,-1-1 1 0 0,1 1 0 0 0,0-4 312 0 0,-2 6-1222 0 0</inkml:trace>
  <inkml:trace contextRef="#ctx0" brushRef="#br0" timeOffset="217.14">69 559 1068 0 0,'36'-8'6296'0'0,"24"-3"-4002"0"0,145-30-2275 0 0,-1-37-4938 0 0,-185 65 3664 0 0,-11-1 20 0 0</inkml:trace>
  <inkml:trace contextRef="#ctx0" brushRef="#br0" timeOffset="499.529">4 168 2052 0 0,'20'-6'3638'0'0,"307"-36"-910"0"0,5 35-5127 0 0,-100-8-1218 0 0,-178 15 2375 0 0</inkml:trace>
  <inkml:trace contextRef="#ctx0" brushRef="#br0" timeOffset="655.961">1465 71 1248 0 0,'30'10'4501'0'0,"-38"33"-2854"0"0,5-36-1640 0 0,-107 237 1316 0 0,35 6-3191 0 0,58-219-1398 0 0,12-29 2154 0 0</inkml:trace>
  <inkml:trace contextRef="#ctx0" brushRef="#br0" timeOffset="903.177">1067 241 3368 0 0,'21'-13'5900'0'0,"39"41"-5869"0"0,-53-24 371 0 0,227 161 472 0 0,-106-27-3265 0 0,-126-136 2018 0 0,10 18-430 0 0,-13-8-2965 0 0,-14 0 2580 0 0</inkml:trace>
  <inkml:trace contextRef="#ctx0" brushRef="#br0" timeOffset="1177.028">1261 1 1856 0 0,'-175'67'3806'0'0,"164"-59"-3706"0"0,0 0-1 0 0,0 0 1 0 0,1 1-1 0 0,0 0 1 0 0,0 1-1 0 0,1 0 1 0 0,0 1-1 0 0,1-1 1 0 0,0 2 0 0 0,1-1-1 0 0,0 1 1 0 0,1 0-1 0 0,0 1 1 0 0,1-1-1 0 0,0 1 1 0 0,1 0-1 0 0,1 0 1 0 0,0 1-1 0 0,0 4-99 0 0,1 3-20 0 0,2 1 0 0 0,0-1 0 0 0,1 0 0 0 0,1 1-1 0 0,1-1 1 0 0,1 0 0 0 0,1 0 0 0 0,1-1 0 0 0,0 1 0 0 0,2-1-1 0 0,0 0 1 0 0,2-1 0 0 0,0 0 0 0 0,1-1 0 0 0,0 0-1 0 0,2 0 1 0 0,0-2 0 0 0,1 1 0 0 0,1-2 0 0 0,0 0 0 0 0,1 0-1 0 0,0-2 1 0 0,1 0 0 0 0,1-1 0 0 0,0 0 0 0 0,18 7 20 0 0,71 6-3814 0 0,-89-25 2595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1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0 1372 0 0,'-25'6'278'0'0,"0"1"0"0"0,0 2-1 0 0,1 0 1 0 0,0 1 0 0 0,1 2 0 0 0,0 0 0 0 0,0 1-1 0 0,2 2 1 0 0,0 0 0 0 0,0 1 0 0 0,1 1-1 0 0,2 1 1 0 0,-1 1 0 0 0,2 0 0 0 0,1 1 0 0 0,-13 20-278 0 0,18-25 95 0 0,1 0 1 0 0,0 0 0 0 0,1 1 0 0 0,1 0 0 0 0,0 1-1 0 0,1-1 1 0 0,1 2 0 0 0,1-1 0 0 0,0 1 0 0 0,2-1 0 0 0,0 1-1 0 0,0 0 1 0 0,2 0 0 0 0,0 1-96 0 0,2-10-56 0 0,0 0 1 0 0,0 0-1 0 0,1 0 1 0 0,1 0-1 0 0,-1-1 0 0 0,1 1 1 0 0,1-1-1 0 0,-1 1 0 0 0,1-1 1 0 0,1 0-1 0 0,0-1 1 0 0,0 1-1 0 0,0-1 0 0 0,1 0 1 0 0,0 0-1 0 0,0-1 0 0 0,1 0 1 0 0,0 0-1 0 0,0 0 1 0 0,0-1-1 0 0,1 0 0 0 0,0 0 1 0 0,0-1-1 0 0,0 0 1 0 0,0 0-1 0 0,1-1 0 0 0,0 0 1 0 0,-1-1-1 0 0,1 0 0 0 0,0 0 1 0 0,5 0 55 0 0,54-4-2474 0 0,-14-12 1202 0 0</inkml:trace>
  <inkml:trace contextRef="#ctx0" brushRef="#br0" timeOffset="311.519">912 165 888 0 0,'-38'60'5709'0'0,"-64"169"-4844"0"0,83-174-732 0 0,16-42-256 0 0,0-1 1 0 0,-1 0-1 0 0,0 0 0 0 0,-1-1 0 0 0,0 1 1 0 0,-1-1-1 0 0,0 0 0 0 0,-1-1 0 0 0,0 1 0 0 0,-1-1 1 0 0,0-1-1 0 0,-4 5 123 0 0,-13-3-2441 0 0,22-10 1272 0 0</inkml:trace>
  <inkml:trace contextRef="#ctx0" brushRef="#br0" timeOffset="561.401">507 267 2688 0 0,'6'-11'2229'0'0,"5"-4"2060"0"0,10 32-3282 0 0,139 136 92 0 0,-32-33-3136 0 0,-49-34-4396 0 0,-72-79 5215 0 0</inkml:trace>
  <inkml:trace contextRef="#ctx0" brushRef="#br0" timeOffset="809.745">1268 484 1412 0 0,'4'4'195'0'0,"0"1"0"0"0,0-1 0 0 0,-1 1 0 0 0,1 0 0 0 0,-1 1 0 0 0,0-1 0 0 0,0 0 0 0 0,-1 1 0 0 0,0 0-1 0 0,0-1 1 0 0,0 1 0 0 0,-1 0 0 0 0,1 0 0 0 0,-2 0 0 0 0,1 0 0 0 0,0 0 0 0 0,-1 0 0 0 0,0 0 0 0 0,-1 5-195 0 0,-1 3 116 0 0,0 0-1 0 0,-1 0 1 0 0,-1-1 0 0 0,0 0 0 0 0,0 1 0 0 0,-2-2-1 0 0,1 1 1 0 0,-2 0 0 0 0,1-1 0 0 0,-2 0-1 0 0,0-1 1 0 0,-5 6-116 0 0,-21 19-940 0 0,32-36 61 0 0,-9-3-941 0 0,-1-16 606 0 0</inkml:trace>
  <inkml:trace contextRef="#ctx0" brushRef="#br0" timeOffset="1056.751">1510 157 988 0 0,'18'42'3625'0'0,"-15"-31"-3431"0"0,2 2-107 0 0,0-1 0 0 0,1 1 0 0 0,1-1-1 0 0,-1 0 1 0 0,2-1 0 0 0,0 0 0 0 0,0 0 0 0 0,1 0 0 0 0,0-1-1 0 0,1-1 1 0 0,7 6-87 0 0,88 22-3441 0 0,-88-37 2156 0 0</inkml:trace>
  <inkml:trace contextRef="#ctx0" brushRef="#br0" timeOffset="1304.763">1933 100 1592 0 0,'13'-7'6083'0'0,"-114"301"-3601"0"0,27-96-2264 0 0,-11-9-3998 0 0,70-178-338 0 0,15-11 2813 0 0</inkml:trace>
  <inkml:trace contextRef="#ctx0" brushRef="#br0" timeOffset="1565.862">2425 4 1260 0 0,'12'17'222'0'0,"-1"1"1"0"0,0 1-1 0 0,-2-1 0 0 0,0 2 0 0 0,-1-1 0 0 0,-1 1 0 0 0,-1 0 1 0 0,-1 1-1 0 0,0 0 0 0 0,-2-1 0 0 0,0 1 0 0 0,-2 1 1 0 0,0-1-1 0 0,-1 0 0 0 0,-1 0 0 0 0,-2 0 0 0 0,0 0 1 0 0,0 0-1 0 0,-2-1 0 0 0,-1 1 0 0 0,-1-1 0 0 0,0-1 1 0 0,-1 1-1 0 0,-1-1 0 0 0,-1 0 0 0 0,-1-1 0 0 0,-1-1 1 0 0,0 1-1 0 0,-1-2 0 0 0,-1 0 0 0 0,-14 13-222 0 0,-2-2-76 0 0,-2-1 1 0 0,0-1-1 0 0,-2-2 0 0 0,0-2 0 0 0,-1-1 1 0 0,-21 7 75 0 0,-132 27-3888 0 0,159-53 2668 0 0,0-1-74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1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801 162 936 0 0,'0'0'457'0'0,"0"0"-57"0"0,0 0-61 0 0,0 0 1 0 0,26 1 1956 0 0,-23-1-2237 0 0,0 1 0 0 0,-1-1 0 0 0,1 0 0 0 0,0 0 0 0 0,-1 0-1 0 0,1-1 1 0 0,0 1 0 0 0,-1-1 0 0 0,1 1 0 0 0,-1-1 0 0 0,1 0-1 0 0,-1 0 1 0 0,1 0 0 0 0,-1 0 0 0 0,0 0 0 0 0,1-1 0 0 0,-1 1 0 0 0,0-1-1 0 0,0 0 1 0 0,0 1 0 0 0,0-1 0 0 0,0 0 0 0 0,-1 0 0 0 0,1 0-1 0 0,0 0 1 0 0,-1 0 0 0 0,1-1 0 0 0,-1 1 0 0 0,0 0 0 0 0,0-1-1 0 0,0 1 1 0 0,0-1 0 0 0,0 1 0 0 0,-1-1 0 0 0,1 0 0 0 0,-1 1-1 0 0,0-1 1 0 0,1 1 0 0 0,-1-1 0 0 0,0 0 0 0 0,-1 1 0 0 0,1-1-1 0 0,0 0 1 0 0,-1-1-59 0 0,-6-4 11 0 0,0 1 0 0 0,0-1 0 0 0,-1 1 0 0 0,0 1 0 0 0,0-1 0 0 0,0 2 0 0 0,-1-1 0 0 0,0 1 0 0 0,0 0-1 0 0,-1 1 1 0 0,1 0 0 0 0,-1 0 0 0 0,0 1 0 0 0,0 1 0 0 0,0-1 0 0 0,0 2 0 0 0,0-1 0 0 0,-1 1 0 0 0,1 1-1 0 0,0 0 1 0 0,-1 1 0 0 0,1-1 0 0 0,0 2 0 0 0,-4 0-11 0 0,9-2-10 0 0,-34 4 31 0 0,1 1-1 0 0,0 2 0 0 0,0 2 0 0 0,0 1 0 0 0,1 2 0 0 0,1 2 1 0 0,0 1-1 0 0,1 2 0 0 0,0 1 0 0 0,2 1 0 0 0,-3 4-20 0 0,21-14 11 0 0,-1 1 0 0 0,1 0 0 0 0,1 1 0 0 0,0 0 0 0 0,1 1 0 0 0,0 1 0 0 0,0 0 0 0 0,2 1 0 0 0,0 0 0 0 0,0 1 0 0 0,1 0 0 0 0,1 0 0 0 0,1 1 0 0 0,0 0 0 0 0,1 1 0 0 0,0 0 0 0 0,2 0 0 0 0,0 0-1 0 0,1 1 1 0 0,1-1 0 0 0,0 1 0 0 0,1 0 0 0 0,1 0 0 0 0,1 0 0 0 0,1 0 0 0 0,0 0 0 0 0,1 0 0 0 0,3 8-11 0 0,2-15-18 0 0,1-1-1 0 0,0 0 1 0 0,1 0-1 0 0,0-1 1 0 0,0 0-1 0 0,1 0 1 0 0,0-1-1 0 0,1 0 1 0 0,-1-1-1 0 0,2 0 1 0 0,-1-1-1 0 0,1 0 1 0 0,0-1-1 0 0,0 0 1 0 0,0-1-1 0 0,1-1 1 0 0,-1 0 0 0 0,1 0-1 0 0,0-1 1 0 0,0-1-1 0 0,0 0 1 0 0,0-1-1 0 0,0 0 1 0 0,11-2 18 0 0,223-28-3482 0 0,-188 18 2201 0 0,-2-4 25 0 0</inkml:trace>
  <inkml:trace contextRef="#ctx0" brushRef="#br0" timeOffset="608.469">1105 464 1088 0 0,'-11'-6'207'0'0,"0"1"1"0"0,-1 1-1 0 0,0 0 1 0 0,0 0-1 0 0,0 1 0 0 0,0 1 1 0 0,0 0-1 0 0,-1 1 1 0 0,1 0-1 0 0,-1 1 0 0 0,1 0 1 0 0,-7 2-208 0 0,1-2 100 0 0,-9 3-36 0 0,1 1 0 0 0,0 2 0 0 0,0 0 0 0 0,0 2 0 0 0,1 1 0 0 0,0 1 0 0 0,1 1 0 0 0,0 1 0 0 0,-3 3-64 0 0,18-11 56 0 0,1 1-1 0 0,1 0 1 0 0,-1 0 0 0 0,1 1 0 0 0,-1 0-1 0 0,1 0 1 0 0,1 0 0 0 0,0 1-1 0 0,0 0 1 0 0,0 1 0 0 0,0-1-1 0 0,1 1 1 0 0,1 0 0 0 0,-1 0 0 0 0,1 0-1 0 0,1 1 1 0 0,0 0 0 0 0,0 0-1 0 0,0-1 1 0 0,1 1 0 0 0,0 1-1 0 0,1 1-54 0 0,4-6 22 0 0,0-1 0 0 0,0 1 0 0 0,0-1 0 0 0,0 0 0 0 0,1 0 0 0 0,0 0 0 0 0,0-1 0 0 0,0 0 0 0 0,0 1 0 0 0,1-1 0 0 0,-1-1 0 0 0,1 1 0 0 0,0-1 0 0 0,-1 1 0 0 0,1-1 0 0 0,0-1 0 0 0,0 1 0 0 0,1-1 0 0 0,-1 0 0 0 0,0 0 0 0 0,0 0 0 0 0,1-1 0 0 0,-1 0 0 0 0,0 0 0 0 0,1 0 0 0 0,-1-1 0 0 0,0 1 0 0 0,6-3-23 0 0,9 2 13 0 0,0-1 0 0 0,0-2 0 0 0,0 0 0 0 0,0-1 0 0 0,-1 0 1 0 0,0-2-1 0 0,0-1 0 0 0,0 0 0 0 0,-1-1 0 0 0,-1-1 0 0 0,1-1 0 0 0,-1 0 1 0 0,-1-1-1 0 0,0-1 0 0 0,-1 0 0 0 0,-1-2 0 0 0,0 1 0 0 0,0-2 1 0 0,6-10-14 0 0,48-123 173 0 0,-59 150-126 0 0,138 259-276 0 0,-103-183 730 0 0,-27-100 927 0 0,64-270-1233 0 0,-8 93-5177 0 0,-60 180 3748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3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127 257 1280 0 0,'3'0'138'0'0,"0"1"0"0"0,0 0 1 0 0,0 0-1 0 0,0 1 0 0 0,-1-1 0 0 0,1 1 0 0 0,0-1 0 0 0,-1 1 1 0 0,1 0-1 0 0,-1 0 0 0 0,1 0 0 0 0,-1 0 0 0 0,0 0 0 0 0,0 1 0 0 0,0-1 1 0 0,0 1-1 0 0,-1-1 0 0 0,1 1 0 0 0,-1 0 0 0 0,1 0 0 0 0,-1-1 1 0 0,0 1-1 0 0,0 0 0 0 0,0 0 0 0 0,0 0 0 0 0,-1 0 0 0 0,1 0 0 0 0,-1 1-138 0 0,4 25 398 0 0,-1 0-1 0 0,-1 0 0 0 0,-1 0 1 0 0,-2 0-1 0 0,-1 1 0 0 0,-2-2 0 0 0,-5 24-397 0 0,6-45 12 0 0,1 1-1 0 0,0-1 1 0 0,0 1-1 0 0,1-1 0 0 0,0 1 1 0 0,0 0-1 0 0,1 0 1 0 0,0 0-1 0 0,0 0 0 0 0,1-1 1 0 0,0 1-1 0 0,0 0 1 0 0,1-1-1 0 0,0 1 0 0 0,0 0 1 0 0,0-1-1 0 0,1 0 1 0 0,1 0-1 0 0,-1 0 0 0 0,1 0 1 0 0,0 0-1 0 0,1-1 1 0 0,0 0-1 0 0,0 0 1 0 0,0 0-1 0 0,0 0 0 0 0,1-1 1 0 0,0 0-1 0 0,0 0 1 0 0,1 0-1 0 0,-1-1 0 0 0,1 0 1 0 0,0-1-1 0 0,0 1 1 0 0,0-1-1 0 0,1-1 0 0 0,-1 1 1 0 0,3 0-12 0 0,-4-5-240 0 0,-1 1 1 0 0,0-1-1 0 0,1 0 0 0 0,-1 0 1 0 0,0-1-1 0 0,0 1 1 0 0,0-1-1 0 0,-1 0 1 0 0,1 0-1 0 0,-1-1 0 0 0,0 1 1 0 0,0-1-1 0 0,0 0 1 0 0,0 0-1 0 0,0-1 1 0 0,-1 1-1 0 0,0-1 0 0 0,0 0 1 0 0,0 1-1 0 0,-1-1 1 0 0,2-5 239 0 0,4-25-1100 0 0</inkml:trace>
  <inkml:trace contextRef="#ctx0" brushRef="#br0" timeOffset="324.085">251 23 1268 0 0,'-8'-18'5954'0'0,"8"13"-6017"0"0,6 14-4565 0 0,-5-8 3501 0 0</inkml:trace>
  <inkml:trace contextRef="#ctx0" brushRef="#br0" timeOffset="964.612">1 372 868 0 0,'3'0'519'0'0,"6"4"-349"0"0,-1 0 1 0 0,1 1 0 0 0,-1 0-1 0 0,0 1 1 0 0,0 0-1 0 0,-1 0 1 0 0,1 0 0 0 0,-1 1-1 0 0,-1 0 1 0 0,1 1-1 0 0,-1-1 1 0 0,-1 1 0 0 0,1 1-1 0 0,-2-1 1 0 0,1 1-1 0 0,-1 0 1 0 0,3 7-171 0 0,8 10 360 0 0,9 11 22 0 0,-2 2-1 0 0,-2 0 1 0 0,-1 2 0 0 0,-2 0 0 0 0,-2 1-1 0 0,-2 0 1 0 0,-2 1 0 0 0,0 6-382 0 0,-10-41 98 0 0,1 1 1 0 0,-1-1-1 0 0,0 0 1 0 0,-1 1 0 0 0,0-1-1 0 0,0 0 1 0 0,-1 1-1 0 0,0-1 1 0 0,0 0-1 0 0,-1 1 1 0 0,0-1-1 0 0,-1 0 1 0 0,1 0 0 0 0,-2 0-1 0 0,1-1 1 0 0,-1 1-1 0 0,0-1 1 0 0,-1 0-1 0 0,1 0 1 0 0,-2 0-1 0 0,1-1 1 0 0,-1 0 0 0 0,-2 3-99 0 0,5-9 18 0 0,0 1 1 0 0,0-1 0 0 0,0 0-1 0 0,0 0 1 0 0,0 0 0 0 0,0 0-1 0 0,0 0 1 0 0,0 0 0 0 0,0-1-1 0 0,0 0 1 0 0,1 1 0 0 0,-1-1-1 0 0,0 0 1 0 0,0 0 0 0 0,0-1-1 0 0,1 1 1 0 0,-1-1 0 0 0,1 1-1 0 0,-1-1 1 0 0,1 0 0 0 0,-1 0-1 0 0,1 0 1 0 0,0 0 0 0 0,0 0-1 0 0,0 0 1 0 0,0-1 0 0 0,1 1-1 0 0,-1-1 1 0 0,0 0 0 0 0,1 1-1 0 0,0-1 1 0 0,0 0 0 0 0,0 0-1 0 0,0 1 1 0 0,0-2-19 0 0,-4-18-37 0 0,0-1 0 0 0,2 1 1 0 0,0-1-1 0 0,2 0 0 0 0,0 0 0 0 0,2 0 1 0 0,0 0-1 0 0,2 0 0 0 0,0 1 0 0 0,2-1 1 0 0,0 1-1 0 0,2 0 0 0 0,0 0 0 0 0,2 1 1 0 0,0 0-1 0 0,1 0 0 0 0,8-10 37 0 0,-6 4-2 0 0,1 0 0 0 0,2 1 0 0 0,1 0 1 0 0,1 2-1 0 0,0 0 0 0 0,2 1 0 0 0,1 0 0 0 0,1 2 0 0 0,1 0 0 0 0,0 2 0 0 0,2 0 0 0 0,0 2 0 0 0,1 0 0 0 0,1 2 0 0 0,0 1 1 0 0,12-4 1 0 0,-31 16-6 0 0,-1 0 0 0 0,1 1 0 0 0,-1 0 0 0 0,1 0 0 0 0,-1 0 0 0 0,1 1 0 0 0,-1 0 0 0 0,1 0 0 0 0,-1 1 0 0 0,1 0 0 0 0,-1 0 0 0 0,1 0 0 0 0,-1 1 0 0 0,1 0 0 0 0,-1 0 0 0 0,0 1 0 0 0,0 0 0 0 0,0 0 0 0 0,-1 0 0 0 0,1 0 0 0 0,-1 1 0 0 0,0 0 0 0 0,1 0 0 0 0,-2 1 0 0 0,1 0 0 0 0,-1-1 0 0 0,1 2 0 0 0,-1-1 0 0 0,-1 0 0 0 0,1 1 0 0 0,-1-1 0 0 0,0 1 0 0 0,0 0 0 0 0,0 0 0 0 0,-1 2 6 0 0,10 26-32 0 0,-2 2 1 0 0,-1-1 0 0 0,-2 1 0 0 0,-1 1 0 0 0,-2-1 0 0 0,-1 1 0 0 0,-2 1 31 0 0,13 117 94 0 0,-10-127-122 0 0,-3-15-7 0 0,0-1 0 0 0,1 1-1 0 0,0-1 1 0 0,1 1 0 0 0,0-1-1 0 0,1 0 1 0 0,0-1 0 0 0,1 1 0 0 0,1-1-1 0 0,0 1 1 0 0,0-2 0 0 0,1 1 0 0 0,6 7 35 0 0,-10-16-222 0 0,0-1 1 0 0,1 1 0 0 0,-1 0-1 0 0,1-1 1 0 0,0 0 0 0 0,-1 0-1 0 0,1 0 1 0 0,0 0 0 0 0,0 0-1 0 0,0-1 1 0 0,0 0 0 0 0,-1 0-1 0 0,1 0 1 0 0,0 0 0 0 0,0-1-1 0 0,0 1 1 0 0,0-1 0 0 0,-1 0-1 0 0,1 0 1 0 0,0 0 0 0 0,-1-1-1 0 0,1 1 1 0 0,-1-1 0 0 0,1 0-1 0 0,-1 0 1 0 0,0 0 0 0 0,0 0-1 0 0,1-1 222 0 0,22-13-1312 0 0</inkml:trace>
  <inkml:trace contextRef="#ctx0" brushRef="#br0" timeOffset="1385.644">1391 480 904 0 0,'-43'-23'3609'0'0,"-33"56"-2353"0"0,62-22-1097 0 0,2-1 0 0 0,-1 1 1 0 0,2 1-1 0 0,-1 0 1 0 0,2 1-1 0 0,-1 0 1 0 0,2 1-1 0 0,0-1 1 0 0,0 2-1 0 0,2 0 1 0 0,0 0-1 0 0,0 0 0 0 0,1 0 1 0 0,1 1-1 0 0,1 0 1 0 0,0 0-1 0 0,1 1 1 0 0,-1 16-160 0 0,5-28 30 0 0,-1 1 1 0 0,1-1-1 0 0,-1 1 0 0 0,1-1 1 0 0,1 1-1 0 0,-1-1 1 0 0,1 1-1 0 0,0-1 1 0 0,0 0-1 0 0,1 0 0 0 0,0 0 1 0 0,-1 0-1 0 0,2 0 1 0 0,-1-1-1 0 0,0 0 1 0 0,1 1-1 0 0,0-1 0 0 0,0 0 1 0 0,0-1-1 0 0,1 1 1 0 0,-1-1-1 0 0,1 0 0 0 0,0 0 1 0 0,0 0-1 0 0,0 0 1 0 0,0-1-1 0 0,0 0 1 0 0,0 0-1 0 0,1-1 0 0 0,1 1-30 0 0,170 18-406 0 0,-166-19 287 0 0,1-1-1 0 0,-1-1 1 0 0,1 0 0 0 0,-1-1-1 0 0,1 0 1 0 0,-1 0 0 0 0,0-1 0 0 0,0-1-1 0 0,0 0 1 0 0,0 0 0 0 0,-1-1 0 0 0,0-1-1 0 0,0 0 1 0 0,0 0 0 0 0,0-1-1 0 0,-1 0 1 0 0,0 0 0 0 0,-1-1 0 0 0,0 0-1 0 0,0-1 1 0 0,-1 0 0 0 0,0 0 0 0 0,0 0-1 0 0,-1-1 1 0 0,0 0 0 0 0,-1-1-1 0 0,0 1 1 0 0,-1-1 0 0 0,2-5 119 0 0,-40-80-589 0 0,19 77 669 0 0,-1 1 0 0 0,-2 1-1 0 0,0 0 1 0 0,0 1 0 0 0,-1 1 0 0 0,-1 1-1 0 0,-1 1 1 0 0,0 1 0 0 0,-1 0-1 0 0,-10-3-79 0 0,-41-24 365 0 0,73 39-394 0 0,-24-20-47 0 0,22 2-3288 0 0,18-3 2150 0 0</inkml:trace>
  <inkml:trace contextRef="#ctx0" brushRef="#br0" timeOffset="1738.693">1939 73 1132 0 0,'12'-24'4193'0'0,"-5"34"-2584"0"0,-5 48-1349 0 0,-2-49-48 0 0,23 343 1579 0 0,-17-298-1669 0 0,2 0 0 0 0,2-1 1 0 0,3 0-1 0 0,1 0 0 0 0,3-1 1 0 0,3-2-1 0 0,9 16-122 0 0,-8-54-3024 0 0,-23-54-365 0 0,-8 11 2156 0 0,0-1 30 0 0</inkml:trace>
  <inkml:trace contextRef="#ctx0" brushRef="#br0" timeOffset="1992.498">1661 345 1164 0 0,'-27'17'6866'0'0,"63"-4"-4912"0"0,-29-12-2148 0 0,232 10-876 0 0,-33-39-3203 0 0,-160 17 2983 0 0,-2-4 29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3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535 433 1496 0 0,'11'-14'331'0'0,"0"0"-1"0"0,-1-1 1 0 0,-1 0 0 0 0,0 0-1 0 0,-2-1 1 0 0,1 0-1 0 0,-2-1 1 0 0,0 1 0 0 0,-1-1-1 0 0,-1 0 1 0 0,0-1-1 0 0,-1 1 1 0 0,-1-1 0 0 0,-1 1-1 0 0,-1-8-330 0 0,0 19 30 0 0,0-1-1 0 0,-1 0 0 0 0,0 0 0 0 0,0 1 1 0 0,-1-1-1 0 0,0 0 0 0 0,0 1 1 0 0,-1-1-1 0 0,1 1 0 0 0,-2 0 0 0 0,1 0 1 0 0,0 0-1 0 0,-1 1 0 0 0,0-1 0 0 0,-1 1 1 0 0,1 0-1 0 0,-1 0 0 0 0,0 0 1 0 0,0 0-1 0 0,0 1 0 0 0,-1 0 0 0 0,1 0 1 0 0,-1 1-1 0 0,0-1 0 0 0,0 1 1 0 0,-1 1-1 0 0,1-1 0 0 0,-1 1 0 0 0,0 0-29 0 0,-5-2 34 0 0,0 1 1 0 0,0 1-1 0 0,0-1 0 0 0,0 2 0 0 0,0 0 0 0 0,-1 1 0 0 0,1 0 0 0 0,0 0 0 0 0,-1 2 0 0 0,1-1 0 0 0,0 1 0 0 0,0 1 0 0 0,0 1 0 0 0,1-1 0 0 0,-1 2 0 0 0,0 0-34 0 0,-11 9 79 0 0,1 1 0 0 0,0 1-1 0 0,1 1 1 0 0,0 1-1 0 0,2 1 1 0 0,0 1-1 0 0,1 0 1 0 0,1 1 0 0 0,1 1-1 0 0,1 1 1 0 0,1 0-1 0 0,1 1 1 0 0,1 0 0 0 0,2 1-1 0 0,0 0 1 0 0,1 1-1 0 0,2 0 1 0 0,0 1-1 0 0,2-1 1 0 0,1 1 0 0 0,1 0-1 0 0,1 13-78 0 0,3-28 26 0 0,1 1 0 0 0,0-1 0 0 0,1 0 0 0 0,0 0 0 0 0,1 0 0 0 0,0-1 0 0 0,1 1 0 0 0,1-1 0 0 0,-1 0 0 0 0,2-1 0 0 0,-1 1 0 0 0,2-1 0 0 0,-1 0 0 0 0,1-1 0 0 0,1 0 0 0 0,0 0 0 0 0,0-1 0 0 0,0 0 0 0 0,1 0 0 0 0,0-1 0 0 0,1-1 0 0 0,0 0 0 0 0,0 0 0 0 0,0-1 0 0 0,1 0 0 0 0,-1-1 0 0 0,1-1 0 0 0,9 2-26 0 0,-6 0-127 0 0,0-1 0 0 0,1-1 0 0 0,-1-1 1 0 0,1 0-1 0 0,-1-1 0 0 0,1 0 1 0 0,0-1-1 0 0,0-1 0 0 0,-1-1 0 0 0,1 0 1 0 0,-1-1-1 0 0,1-1 0 0 0,-1 0 0 0 0,0-1 1 0 0,-1-1-1 0 0,1 0 0 0 0,-1-1 1 0 0,0 0-1 0 0,-1-1 0 0 0,0-1 0 0 0,0 0 1 0 0,-1-1-1 0 0,0 0 0 0 0,0-1 0 0 0,-1 0 1 0 0,-1-1-1 0 0,0 0 0 0 0,4-7 127 0 0,-4-1 68 0 0,-1 0 0 0 0,0 0 0 0 0,-2-1-1 0 0,0 0 1 0 0,-2 0 0 0 0,0 0 0 0 0,-1-1 0 0 0,-2 0-1 0 0,0 1 1 0 0,-1-1 0 0 0,-1 0 0 0 0,-2-12-68 0 0,2 35 4 0 0,0-1 0 0 0,0 1 1 0 0,0-1-1 0 0,0 1 0 0 0,0-1 1 0 0,0 1-1 0 0,-1-1 0 0 0,1 1 1 0 0,0-1-1 0 0,0 0 0 0 0,0 1 1 0 0,-1-1-1 0 0,1 0 0 0 0,0 1 1 0 0,0-1-1 0 0,-1 1 0 0 0,1-1 1 0 0,0 0-1 0 0,-1 0 0 0 0,1 1 1 0 0,-1-1-1 0 0,1 0 1 0 0,0 0-1 0 0,-1 1 0 0 0,1-1 1 0 0,-1 0-1 0 0,1 0 0 0 0,0 0 1 0 0,-1 0-1 0 0,1 1 0 0 0,-1-1 1 0 0,1 0-1 0 0,-1 0 0 0 0,1 0 1 0 0,-1 0-1 0 0,1 0 0 0 0,-1 0 1 0 0,1 0-1 0 0,-1-1 0 0 0,1 1 1 0 0,0 0-1 0 0,-1 0 0 0 0,1 0 1 0 0,-1 0-1 0 0,1 0 0 0 0,-1-1 1 0 0,1 1-1 0 0,0 0 0 0 0,-1 0 1 0 0,1-1-1 0 0,0 1 0 0 0,-1 0 1 0 0,1-1-1 0 0,0 1 0 0 0,-1 0 1 0 0,1-1-1 0 0,0 1-4 0 0,0 17 43 0 0,1 0-1 0 0,1 0 0 0 0,0 0 1 0 0,2 0-1 0 0,0 0 1 0 0,0-1-1 0 0,2 0 1 0 0,0 0-1 0 0,8 15-42 0 0,-9-18-1 0 0,84 100-672 0 0,-11-59-3119 0 0,-62-47 2550 0 0,-4-4 6 0 0</inkml:trace>
  <inkml:trace contextRef="#ctx0" brushRef="#br0" timeOffset="344.122">1013 108 888 0 0,'105'415'4128'0'0,"-90"-228"-777"0"0,-15-185-3312 0 0,-1-1 0 0 0,1 1 0 0 0,0-1-1 0 0,0 1 1 0 0,-1-1 0 0 0,1 1 0 0 0,-1-1 0 0 0,1 0-1 0 0,-1 1 1 0 0,0-1 0 0 0,1 0 0 0 0,-1 0-1 0 0,0 1 1 0 0,0-1 0 0 0,0 0 0 0 0,0 0-1 0 0,0 0 1 0 0,0 0 0 0 0,0 0 0 0 0,0 0-1 0 0,0 0 1 0 0,-1-1 0 0 0,1 1 0 0 0,0 0-1 0 0,-1 0 1 0 0,1-1 0 0 0,0 1 0 0 0,-1-1 0 0 0,1 0-1 0 0,-1 1 1 0 0,1-1 0 0 0,0 0 0 0 0,-1 0-1 0 0,1 0 1 0 0,-1 0 0 0 0,1 0 0 0 0,-1 0-1 0 0,1 0 1 0 0,-1 0 0 0 0,1-1 0 0 0,-1 1-1 0 0,1 0 1 0 0,0-1 0 0 0,-1 0 0 0 0,1 1-1 0 0,0-1 1 0 0,-1 0 0 0 0,1 1 0 0 0,0-1 0 0 0,0 0-1 0 0,0 0 1 0 0,0 0 0 0 0,0 0 0 0 0,0 0-1 0 0,0 0 1 0 0,0 0 0 0 0,0-1 0 0 0,0 1-1 0 0,0 0 1 0 0,1-1 0 0 0,-1 1 0 0 0,0 0-1 0 0,1-1 1 0 0,0 1 0 0 0,-1 0 0 0 0,1-2-39 0 0,-6-10-6 0 0,1-1 1 0 0,1 1-1 0 0,0-1 1 0 0,0 0-1 0 0,2 0 1 0 0,0-1-1 0 0,1 1 1 0 0,0-1-1 0 0,1 1 1 0 0,0 0-1 0 0,1-1 1 0 0,1 1-1 0 0,0 0 1 0 0,1 0-1 0 0,1 0 1 0 0,0 0-1 0 0,1 0 1 0 0,4-8 5 0 0,-1 3-255 0 0,1 0-1 0 0,1 0 1 0 0,0 1-1 0 0,1 1 1 0 0,1-1-1 0 0,1 2 1 0 0,0 0-1 0 0,1 0 1 0 0,7-5 255 0 0,90-74-5048 0 0,-91 78 3752 0 0</inkml:trace>
  <inkml:trace contextRef="#ctx0" brushRef="#br0" timeOffset="995.775">1360 501 2172 0 0,'-3'21'6667'0'0,"122"-22"-6535"0"0,-86-2-165 0 0,-1-2-1 0 0,1-1 1 0 0,-1-1 0 0 0,-1-1 0 0 0,0-2 0 0 0,0-2-1 0 0,-1 0 1 0 0,0-2 0 0 0,-1-2 0 0 0,-1 0-1 0 0,16-13 34 0 0,-41 27-14 0 0,-1 1 0 0 0,0-1 0 0 0,1 0 0 0 0,-1 1 0 0 0,0-1-1 0 0,0 0 1 0 0,0 0 0 0 0,0-1 0 0 0,-1 1 0 0 0,1 0-1 0 0,0-1 1 0 0,-1 1 0 0 0,0-1 0 0 0,0 1 0 0 0,1-1-1 0 0,-2 0 1 0 0,1 1 0 0 0,0-1 0 0 0,0 0 0 0 0,-1 0 0 0 0,1 0-1 0 0,-1 1 1 0 0,0-1 0 0 0,0 0 0 0 0,0 0 0 0 0,-1 0-1 0 0,1 0 1 0 0,0 0 0 0 0,-1 1 0 0 0,0-1 0 0 0,0 0-1 0 0,0 0 1 0 0,0 1 0 0 0,0-1 0 0 0,0 1 0 0 0,-1-1 0 0 0,1 1-1 0 0,-2-1 15 0 0,-2-3-11 0 0,0 1 0 0 0,0 0 0 0 0,-1 1-1 0 0,0 0 1 0 0,0 0 0 0 0,0 0 0 0 0,0 0 0 0 0,-1 1-1 0 0,0 0 1 0 0,1 1 0 0 0,-1-1 0 0 0,0 1 0 0 0,0 0-1 0 0,0 1 1 0 0,-1 0 11 0 0,-10-3 20 0 0,-1 2 1 0 0,-1 0-1 0 0,1 1 0 0 0,0 1 0 0 0,0 0 1 0 0,0 2-1 0 0,0 0 0 0 0,0 2 0 0 0,0 0 1 0 0,0 0-1 0 0,1 2 0 0 0,0 0 0 0 0,-8 5-20 0 0,15-5 13 0 0,0 0 0 0 0,0 0 0 0 0,1 1 0 0 0,0 0-1 0 0,0 1 1 0 0,0 0 0 0 0,1 1 0 0 0,1 0 0 0 0,0 0-1 0 0,0 1 1 0 0,0 0 0 0 0,1 0 0 0 0,1 1 0 0 0,0 0-1 0 0,0 0 1 0 0,1 0 0 0 0,1 1 0 0 0,0 0 0 0 0,0 0-1 0 0,1 0 1 0 0,-1 8-13 0 0,6-8 8 0 0,0 0 0 0 0,1 0-1 0 0,0 0 1 0 0,0 0 0 0 0,1-1-1 0 0,1 1 1 0 0,0-1 0 0 0,1 0-1 0 0,0 0 1 0 0,1-1 0 0 0,0 1 0 0 0,0-2-1 0 0,1 1 1 0 0,0-1 0 0 0,1 0-1 0 0,0-1 1 0 0,0 0 0 0 0,1 0 0 0 0,0-1-1 0 0,1 0 1 0 0,-1-1 0 0 0,1 0-1 0 0,0-1 1 0 0,1 0 0 0 0,2 0-8 0 0,10 5-446 0 0,1 0 1 0 0,0-2-1 0 0,1-1 0 0 0,0-1 1 0 0,0-1-1 0 0,0-2 0 0 0,0 0 1 0 0,1-2-1 0 0,0 0 0 0 0,-1-2 1 0 0,1-1-1 0 0,-1-2 1 0 0,12-2 445 0 0,13-8-1350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4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5818 421 836 0 0,'18'15'7746'0'0,"-10"-7"-7187"0"0,-2-5-7142 0 0,-6-3 5133 0 0</inkml:trace>
  <inkml:trace contextRef="#ctx0" brushRef="#br0" timeOffset="7668.781">308 297 2224 0 0,'3'-15'4325'0'0,"1"-12"-400"0"0,-6 20-6581 0 0,-2 15-1469 0 0,3-3 2716 0 0</inkml:trace>
  <inkml:trace contextRef="#ctx0" brushRef="#br0" timeOffset="7360.44">1 567 836 0 0,'0'0'571'0'0,"0"0"-50"0"0,0 0 34 0 0,0 0-48 0 0,2-5-77 0 0,0 2-372 0 0,0 0 0 0 0,0 1 0 0 0,0-1 0 0 0,1 0 0 0 0,-1 1 0 0 0,1 0 0 0 0,0 0 0 0 0,0 0 0 0 0,0 0 0 0 0,0 0 0 0 0,0 0 0 0 0,0 1 0 0 0,0-1 0 0 0,0 1 0 0 0,0 0 0 0 0,1 0 0 0 0,-1 0 0 0 0,1 1 0 0 0,-1-1 0 0 0,1 1 0 0 0,-1 0 0 0 0,1 0 0 0 0,-1 0 0 0 0,0 0 0 0 0,1 0 0 0 0,1 1-58 0 0,1 0 33 0 0,1-1 0 0 0,-1 1 0 0 0,0 0 0 0 0,0 0 0 0 0,0 1-1 0 0,0 0 1 0 0,0 0 0 0 0,0 1 0 0 0,0-1 0 0 0,-1 1 0 0 0,1 0-1 0 0,-1 1 1 0 0,0-1 0 0 0,0 1 0 0 0,0 0 0 0 0,-1 1 0 0 0,1-1-1 0 0,-1 1 1 0 0,0 0 0 0 0,0 0 0 0 0,-1 0 0 0 0,1 0 0 0 0,-1 1-1 0 0,0-1 1 0 0,-1 1 0 0 0,1 0 0 0 0,-1 0 0 0 0,0 0 0 0 0,0 1-33 0 0,24 187 1014 0 0,-21 49 518 0 0,-3-240-1611 0 0,0-1-1 0 0,0 0 1 0 0,1 0 0 0 0,-1 0 0 0 0,0 0 0 0 0,1 0-1 0 0,0 0 1 0 0,-1-1 0 0 0,1 1 0 0 0,0-1 0 0 0,0 0-1 0 0,0 0 1 0 0,0 0 0 0 0,0 0 0 0 0,0 0 0 0 0,0 0 0 0 0,0-1-1 0 0,0 0 1 0 0,1 0 0 0 0,-1 0 0 0 0,0 0 0 0 0,0 0-1 0 0,0 0 1 0 0,0-1 0 0 0,0 0 0 0 0,0 1 0 0 0,0-1-1 0 0,0 0 1 0 0,0-1 0 0 0,0 1 0 0 0,0 0 0 0 0,0-1-1 0 0,-1 0 1 0 0,1 1 0 0 0,-1-1 0 0 0,3-2 79 0 0,34-42-2239 0 0,-29 17 1030 0 0</inkml:trace>
  <inkml:trace contextRef="#ctx0" brushRef="#br0" timeOffset="8305.667">401 646 1356 0 0,'8'0'121'0'0,"1"0"-1"0"0,-1 1 0 0 0,1 0 1 0 0,-1 0-1 0 0,1 1 1 0 0,-1 0-1 0 0,0 1 0 0 0,0 0 1 0 0,0 0-1 0 0,0 1 1 0 0,0 0-1 0 0,-1 0 0 0 0,1 0 1 0 0,-1 1-1 0 0,0 1 1 0 0,-1-1-1 0 0,1 1 1 0 0,-1 0-1 0 0,-1 0 0 0 0,2 2-120 0 0,5 6 218 0 0,0 2 0 0 0,-1-1 1 0 0,0 1-1 0 0,-1 1 0 0 0,-1 0 0 0 0,-1 1 0 0 0,-1-1 0 0 0,0 1 0 0 0,-1 1 0 0 0,-1-1 0 0 0,0 1 0 0 0,-2 0 0 0 0,0 0 0 0 0,-1 1-218 0 0,-2-18 56 0 0,0-1 0 0 0,0 1 1 0 0,1 0-1 0 0,-1-1 0 0 0,-1 1 0 0 0,1 0 0 0 0,0-1 0 0 0,0 1 0 0 0,-1 0 0 0 0,1-1 0 0 0,-1 1 0 0 0,1 0 0 0 0,-1-1 1 0 0,1 1-1 0 0,-1-1 0 0 0,0 1 0 0 0,0-1 0 0 0,0 1 0 0 0,0-1 0 0 0,0 0 0 0 0,0 0 0 0 0,0 1 0 0 0,-1-1 1 0 0,1 0-1 0 0,0 0 0 0 0,-1 0 0 0 0,1 0 0 0 0,-1 0 0 0 0,1-1 0 0 0,-1 1 0 0 0,1 0 0 0 0,-1-1 0 0 0,1 1 0 0 0,-1-1 1 0 0,0 1-1 0 0,1-1 0 0 0,-1 0 0 0 0,-1 0-56 0 0,-1-5-4 0 0,1 0 1 0 0,0 0-1 0 0,0 0 1 0 0,0-1-1 0 0,1 1 1 0 0,0-1-1 0 0,0 0 1 0 0,0 1-1 0 0,1-1 1 0 0,0 0-1 0 0,0 0 1 0 0,0 0-1 0 0,1 0 0 0 0,0 0 1 0 0,0 0-1 0 0,1 0 1 0 0,0-6 3 0 0,0-5-26 0 0,-1-6-18 0 0,2-1-1 0 0,1 1 0 0 0,1 0 0 0 0,1-1 0 0 0,1 2 0 0 0,1-1 0 0 0,1 1 0 0 0,1 0 0 0 0,1 0 0 0 0,1 1 1 0 0,1 1-1 0 0,0 0 0 0 0,2 1 0 0 0,0 0 0 0 0,1 1 0 0 0,1 0 0 0 0,1 1 0 0 0,0 1 0 0 0,1 1 0 0 0,5-3 45 0 0,-21 17 2 0 0,1 0-1 0 0,-1 0 1 0 0,1 0-1 0 0,0 0 1 0 0,-1 1 0 0 0,1-1-1 0 0,0 1 1 0 0,0 0-1 0 0,-1-1 1 0 0,1 1-1 0 0,0 0 1 0 0,0 1-1 0 0,0-1 1 0 0,-1 0-1 0 0,1 1 1 0 0,0 0-1 0 0,-1 0 1 0 0,1-1-1 0 0,0 1 1 0 0,-1 1-1 0 0,1-1 1 0 0,-1 0-1 0 0,1 1 1 0 0,-1-1 0 0 0,0 1-1 0 0,0 0 1 0 0,0-1-1 0 0,0 1 1 0 0,0 0-1 0 0,0 1 1 0 0,0-1-1 0 0,-1 0 1 0 0,1 0-1 0 0,-1 1 1 0 0,1-1-1 0 0,-1 1-1 0 0,48 94-53 0 0,-35-54-186 0 0,73 164 588 0 0,-82-199-568 0 0,0-1-1 0 0,1 1 1 0 0,0-1-1 0 0,0 0 1 0 0,1-1-1 0 0,-1 0 0 0 0,2 0 1 0 0,-1 0-1 0 0,0-1 1 0 0,1 0-1 0 0,0 0 1 0 0,0-1-1 0 0,1 0 1 0 0,-1 0-1 0 0,1-1 0 0 0,0-1 1 0 0,0 1-1 0 0,0-1 1 0 0,0-1-1 0 0,0 1 1 0 0,0-2-1 0 0,8 1 220 0 0,0-1-1231 0 0</inkml:trace>
  <inkml:trace contextRef="#ctx0" brushRef="#br0" timeOffset="9321.893">1658 647 856 0 0,'-8'-2'187'0'0,"0"0"-1"0"0,0 1 0 0 0,0 0 1 0 0,0 0-1 0 0,0 0 1 0 0,0 1-1 0 0,0 0 1 0 0,0 1-1 0 0,0 0 0 0 0,0 0 1 0 0,0 1-1 0 0,0 0 1 0 0,0 0-1 0 0,1 1 1 0 0,-1 0-1 0 0,1 0 1 0 0,0 1-1 0 0,0 0 0 0 0,0 0 1 0 0,0 1-1 0 0,1-1 1 0 0,-3 4-187 0 0,-5 1 149 0 0,1 0 0 0 0,0 2 1 0 0,0 0-1 0 0,1 0 0 0 0,1 1 0 0 0,0 1 1 0 0,0-1-1 0 0,1 2 0 0 0,1 0 1 0 0,0 0-1 0 0,1 0 0 0 0,1 1 0 0 0,0 0 1 0 0,1 1-1 0 0,0 0 0 0 0,2-1 1 0 0,0 2-1 0 0,0-1 0 0 0,2 0 0 0 0,-1 14-149 0 0,3-26 25 0 0,0-1 0 0 0,1 1 0 0 0,-1 0 0 0 0,1-1 0 0 0,0 1 0 0 0,0-1-1 0 0,0 1 1 0 0,0-1 0 0 0,1 1 0 0 0,0-1 0 0 0,0 0 0 0 0,-1 0-1 0 0,2 1 1 0 0,-1-1 0 0 0,0-1 0 0 0,1 1 0 0 0,-1 0 0 0 0,1-1 0 0 0,0 1-1 0 0,0-1 1 0 0,0 0 0 0 0,0 0 0 0 0,0 0 0 0 0,0 0 0 0 0,1 0 0 0 0,-1-1-1 0 0,0 0 1 0 0,1 1 0 0 0,0-1 0 0 0,-1-1 0 0 0,1 1 0 0 0,-1 0 0 0 0,5-1-25 0 0,118-7 435 0 0,-108 1-491 0 0,0-2 0 0 0,-1 1 1 0 0,-1-2-1 0 0,1 0 0 0 0,-1-1 1 0 0,-1-1-1 0 0,0 0 0 0 0,0-1 1 0 0,-1-1-1 0 0,-1 0 0 0 0,0-1 0 0 0,-1 0 1 0 0,0-1-1 0 0,-1 0 0 0 0,-1-1 1 0 0,-1 0-1 0 0,0-1 0 0 0,-1 0 1 0 0,0 0-1 0 0,-1-3 56 0 0,13-37-243 0 0,-2-1 0 0 0,-3-1 1 0 0,-3 0-1 0 0,-2-1 0 0 0,1-37 243 0 0,-8-128 843 0 0,-3 217-815 0 0,0 0 0 0 0,-1 1 1 0 0,0-1-1 0 0,-1 0 0 0 0,0 1 0 0 0,0-1 1 0 0,-1 1-1 0 0,0 0 0 0 0,0 0 0 0 0,0 0 1 0 0,-1 0-1 0 0,0 0 0 0 0,-1 1 0 0 0,1-1 0 0 0,-4-2-28 0 0,5 9 7 0 0,1 0 0 0 0,0 0 0 0 0,0 0 0 0 0,0 1 0 0 0,0-1 0 0 0,0 1 0 0 0,0-1 0 0 0,0 1-1 0 0,1 0 1 0 0,-1 0 0 0 0,0 0 0 0 0,0 0 0 0 0,0 0 0 0 0,1 0 0 0 0,-1 0 0 0 0,1 1 0 0 0,-1-1-1 0 0,1 1 1 0 0,-1-1 0 0 0,1 1 0 0 0,0-1 0 0 0,0 1 0 0 0,-1 0 0 0 0,1 0 0 0 0,1 0 0 0 0,-1-1 0 0 0,0 1-1 0 0,0 0 1 0 0,1 0 0 0 0,-1 0 0 0 0,1 0 0 0 0,-1 0 0 0 0,1 0 0 0 0,0 0 0 0 0,0 0 0 0 0,0 1-7 0 0,-1 0 5 0 0,-11 27 78 0 0,2 0 0 0 0,1 2-1 0 0,1-1 1 0 0,2 1 0 0 0,0 0 0 0 0,3 0 0 0 0,1 0 0 0 0,1 1 0 0 0,1-1 0 0 0,2 1 0 0 0,2-1 0 0 0,1 0-1 0 0,1 0 1 0 0,2-1 0 0 0,1 0 0 0 0,1 0 0 0 0,2-1 0 0 0,1 0 0 0 0,1-1 0 0 0,1 0 0 0 0,19 25-83 0 0,-21-43 16 0 0,-1 0 0 0 0,2-1 1 0 0,-1 0-1 0 0,1-1 1 0 0,1-1-1 0 0,-1 0 1 0 0,2-1-1 0 0,-1-1 0 0 0,1 0 1 0 0,-1-1-1 0 0,1 0 1 0 0,1-2-1 0 0,-1 0 1 0 0,1 0-1 0 0,-1-2 1 0 0,1 0-1 0 0,7-1-16 0 0,-11-2-65 0 0,-1 0-1 0 0,1-1 1 0 0,-1 0-1 0 0,0-1 1 0 0,0-1 0 0 0,0 0-1 0 0,-1 0 1 0 0,1-1-1 0 0,-1-1 1 0 0,-1 0 0 0 0,1 0-1 0 0,-1-1 1 0 0,-1 0-1 0 0,1-1 1 0 0,-2 0 0 0 0,1 0-1 0 0,-1-1 1 0 0,0 0-1 0 0,-1-1 1 0 0,0 0 0 0 0,-1 0-1 0 0,0 0 1 0 0,-1-1 0 0 0,0 0-1 0 0,1-5 66 0 0,36-151-231 0 0,-42 164 247 0 0,-1-1 0 0 0,0 1 0 0 0,0 0 0 0 0,0-1 0 0 0,-1 1 0 0 0,0 0 0 0 0,1 0 0 0 0,-1 0 0 0 0,-1 0 0 0 0,1 0 0 0 0,0 1 0 0 0,-1-1 0 0 0,0 1 0 0 0,0-1 0 0 0,0 1 0 0 0,0 0 0 0 0,-1 0 0 0 0,1 0 0 0 0,-1 1 0 0 0,1-1 0 0 0,-1 1 0 0 0,0 0 0 0 0,0 0 0 0 0,0 0 0 0 0,0 0 0 0 0,-1 1 0 0 0,1 0 0 0 0,0 0 0 0 0,-1 0 0 0 0,1 0 0 0 0,-1 1 0 0 0,1 0 0 0 0,0 0 0 0 0,-1 0 0 0 0,-2 0-16 0 0,-4 6 33 0 0,0 1-1 0 0,0 0 1 0 0,1 0 0 0 0,0 1 0 0 0,0 0-1 0 0,1 1 1 0 0,0 0 0 0 0,1 0 0 0 0,0 1-1 0 0,0 0 1 0 0,1 1 0 0 0,0-1 0 0 0,1 1-1 0 0,0 1 1 0 0,1-1 0 0 0,0 1-1 0 0,1 0 1 0 0,0 0 0 0 0,1 0 0 0 0,0 1-1 0 0,1-1 1 0 0,0 1 0 0 0,1 0 0 0 0,1-1-1 0 0,0 1 1 0 0,1 0 0 0 0,0 2-33 0 0,0-5 9 0 0,1 0 0 0 0,1 0 0 0 0,-1 0-1 0 0,2 0 1 0 0,-1-1 0 0 0,1 0 0 0 0,1 1 0 0 0,-1-1 0 0 0,2-1 0 0 0,-1 1 0 0 0,1-1-1 0 0,0 0 1 0 0,1 0 0 0 0,0-1 0 0 0,0 1 0 0 0,1-2 0 0 0,0 1 0 0 0,0-1 0 0 0,0 0 0 0 0,1-1-1 0 0,0 0 1 0 0,0 0 0 0 0,0-1 0 0 0,1 0 0 0 0,-1-1 0 0 0,1 0 0 0 0,0 0 0 0 0,0-1-9 0 0,10 2-62 0 0,0-1 0 0 0,-1-1 1 0 0,1-1-1 0 0,0 0 1 0 0,0-2-1 0 0,0 0 1 0 0,0-1-1 0 0,0-1 1 0 0,-1-1-1 0 0,0 0 0 0 0,1-2 1 0 0,0-1 61 0 0,-8 1-113 0 0,-1 0 0 0 0,0-1 0 0 0,-1 0 0 0 0,0 0 0 0 0,0-1 0 0 0,0-1-1 0 0,-1 0 1 0 0,-1 0 0 0 0,1-1 0 0 0,-2 1 0 0 0,1-2 0 0 0,-1 1 0 0 0,-1-1 0 0 0,0 0 0 0 0,0-1 0 0 0,-1 0 0 0 0,-1 1 0 0 0,0-2 113 0 0,48-225-139 0 0,-50 69 2926 0 0,-2 168-2661 0 0,-4 0-19 0 0,-2 5-78 0 0,1 0-1 0 0,0 1 1 0 0,0-1 0 0 0,0 1-1 0 0,0 0 1 0 0,1 1 0 0 0,0-1-1 0 0,0 1 1 0 0,0 0 0 0 0,1 0-1 0 0,0 0 1 0 0,0 0 0 0 0,0 1-1 0 0,1-1 1 0 0,0 1 0 0 0,0 0-1 0 0,1 0 1 0 0,0-1 0 0 0,0 1-1 0 0,0 0 1 0 0,1 0-29 0 0,-6 37 135 0 0,1-1 1 0 0,2 1-1 0 0,3 0 0 0 0,1 0 0 0 0,2-1 1 0 0,2 1-1 0 0,9 32-135 0 0,-11-58 39 0 0,9 39-148 0 0,-3 1 0 0 0,-2 0 0 0 0,-3 0 0 0 0,-2 0 0 0 0,-3 0-1 0 0,-7 53 110 0 0,8-110-69 0 0,1 0 0 0 0,-1 0 0 0 0,1 0 0 0 0,-1 0 0 0 0,1 0 0 0 0,-1 0 0 0 0,0 0 0 0 0,1 0 0 0 0,-1 0 0 0 0,0 0 0 0 0,0 0-1 0 0,0 0 1 0 0,0 0 0 0 0,0 1 0 0 0,0-1 0 0 0,0 0 0 0 0,0 0 0 0 0,0 0 0 0 0,-1 0 0 0 0,1 0 0 0 0,0 0 0 0 0,-1 0 0 0 0,1 0 0 0 0,-1 0 0 0 0,1 0-1 0 0,-1 0 1 0 0,1 0 0 0 0,-1-1 0 0 0,0 1 0 0 0,1 0 0 0 0,-1 0 0 0 0,0 0 0 0 0,0-1 0 0 0,0 1 0 0 0,1 0 0 0 0,-1-1 0 0 0,0 1 0 0 0,0-1 0 0 0,0 1-1 0 0,0-1 1 0 0,0 1 0 0 0,0-1 0 0 0,0 0 0 0 0,0 1 0 0 0,0-1 0 0 0,0 0 0 0 0,0 0 0 0 0,0 0 0 0 0,-1 0 0 0 0,1 0 0 0 0,0 0 0 0 0,0 0-1 0 0,0 0 1 0 0,0 0 0 0 0,0-1 0 0 0,0 1 0 0 0,0 0 0 0 0,0-1 0 0 0,0 1 0 0 0,0-1 0 0 0,0 1 0 0 0,0-1 0 0 0,0 1 0 0 0,0-1 0 0 0,1 0 0 0 0,-2 0 69 0 0,-27-60-4487 0 0,23 34 3350 0 0</inkml:trace>
  <inkml:trace contextRef="#ctx0" brushRef="#br0" timeOffset="9637.548">2765 592 1612 0 0,'-1'-4'193'0'0,"-1"1"0"0"0,1-1 0 0 0,0 0 0 0 0,0 0 0 0 0,0 0-1 0 0,0 0 1 0 0,1-1 0 0 0,-1 1 0 0 0,1 0 0 0 0,0 0 0 0 0,1 0 0 0 0,-1 0 0 0 0,1 0 0 0 0,0 0-1 0 0,0 0 1 0 0,0 0 0 0 0,0 0 0 0 0,1 0 0 0 0,-1 0 0 0 0,1 1 0 0 0,0-1 0 0 0,0 0 0 0 0,1 1-1 0 0,-1 0 1 0 0,1 0 0 0 0,1-3-193 0 0,1 1 56 0 0,-1 1-1 0 0,1-1 0 0 0,0 1 1 0 0,0 0-1 0 0,0 0 0 0 0,1 0 1 0 0,-1 1-1 0 0,1 0 0 0 0,0 0 1 0 0,0 0-1 0 0,0 1 0 0 0,0 0 1 0 0,0 0-1 0 0,1 1 0 0 0,-1-1 1 0 0,1 1-1 0 0,-1 1 0 0 0,1-1 1 0 0,-1 1-1 0 0,1 0 0 0 0,-1 1 1 0 0,1 0-1 0 0,-1 0 0 0 0,0 0 1 0 0,6 2-56 0 0,-3 1 29 0 0,-1 0 0 0 0,0 0 0 0 0,0 1 0 0 0,0 0-1 0 0,-1 1 1 0 0,0-1 0 0 0,0 1 0 0 0,0 1 0 0 0,-1 0 0 0 0,0-1 0 0 0,0 2 0 0 0,0-1 0 0 0,-1 1 0 0 0,0 0 0 0 0,-1 0 0 0 0,0 0 0 0 0,0 1 0 0 0,-1-1 0 0 0,0 1 0 0 0,0 0 0 0 0,-1 0-1 0 0,0 1-28 0 0,-3-2 38 0 0,-1-1 0 0 0,1 1-1 0 0,-2-1 1 0 0,1 0 0 0 0,-1 1-1 0 0,0-1 1 0 0,0-1 0 0 0,-1 1-1 0 0,0 0 1 0 0,0-1 0 0 0,-1 0-1 0 0,0 0 1 0 0,0 0 0 0 0,0-1 0 0 0,0 1-1 0 0,-1-1 1 0 0,0-1 0 0 0,0 1-1 0 0,-1-1 1 0 0,-4 3-38 0 0,1 0-11 0 0,0-1 1 0 0,-1 0 0 0 0,0 0-1 0 0,0-1 1 0 0,-1-1 0 0 0,1 0-1 0 0,-1 0 1 0 0,0-1 0 0 0,0 0-1 0 0,0-1 1 0 0,0-1-1 0 0,0 0 1 0 0,-1-1 0 0 0,-2 0 10 0 0,8 0-182 0 0,0-1 0 0 0,0 0 0 0 0,0-1 0 0 0,0 0 0 0 0,1 0 0 0 0,-1 0 0 0 0,0-1 0 0 0,1 0 0 0 0,0 0 0 0 0,-1-1 0 0 0,1 1 0 0 0,0-1 0 0 0,1-1 0 0 0,-1 1 1 0 0,1-1-1 0 0,-3-4 182 0 0,-22-78-3907 0 0,29 54 2557 0 0</inkml:trace>
  <inkml:trace contextRef="#ctx0" brushRef="#br0" timeOffset="10523.428">3146 659 1204 0 0,'0'0'441'0'0,"0"0"-102"0"0,0 0-112 0 0,0 0-8 0 0,0 0-39 0 0,0 0-25 0 0,0 0-18 0 0,0 0-16 0 0,0 0 13 0 0,0 0 82 0 0,0 0 8 0 0,0 0-63 0 0,0 0-27 0 0,0 0-8 0 0,0 0-14 0 0,0 0 3 0 0,0 0 57 0 0,0 0 39 0 0,0 0-21 0 0,0 0 16 0 0,0 0-16 0 0,0 0-71 0 0,0 0-9 0 0,0 0-8 0 0,0 0 75 0 0,0 0-49 0 0,0 0-55 0 0,0 0 59 0 0,0 0-1 0 0,0 0-62 0 0,0 0-25 0 0,0 0-10 0 0,0 0-20 0 0,0 0-8 0 0,0 0 13 0 0,0 0 81 0 0,0 0 79 0 0,0 0-20 0 0,8 5 29 0 0,69 22 235 0 0,-33-28-378 0 0,0-1 1 0 0,0-2-1 0 0,0-2 0 0 0,-1-2 1 0 0,0-1-1 0 0,0-3-45 0 0,-34 10-101 0 0,-1 1 0 0 0,1-1 0 0 0,-1-1-1 0 0,0 0 1 0 0,0 0 0 0 0,0-1 0 0 0,0 1 0 0 0,-1-2-1 0 0,0 1 1 0 0,1-1 0 0 0,-1 0 0 0 0,-1-1 0 0 0,1 0-1 0 0,-1 0 1 0 0,0 0 0 0 0,-1 0 0 0 0,1-1-1 0 0,-1 0 1 0 0,-1 0 0 0 0,1-1 0 0 0,-1 1 0 0 0,0-1-1 0 0,-1 0 1 0 0,0 0 0 0 0,0 0 0 0 0,-1-1-1 0 0,2-7 102 0 0,-19-19-626 0 0,1 20 400 0 0</inkml:trace>
  <inkml:trace contextRef="#ctx0" brushRef="#br0" timeOffset="10679.803">3562 414 3780 0 0,'-16'1'103'0'0,"1"1"-1"0"0,0 0 0 0 0,0 2 1 0 0,0-1-1 0 0,1 2 0 0 0,-1 0 0 0 0,1 1 1 0 0,0 0-1 0 0,0 1 0 0 0,1 0 1 0 0,0 1-1 0 0,0 1 0 0 0,1 0 0 0 0,0 1 1 0 0,1 0-1 0 0,0 1 0 0 0,0 0 1 0 0,1 1-1 0 0,1 0 0 0 0,0 0 0 0 0,0 1 1 0 0,1 0-1 0 0,1 1 0 0 0,1 0 1 0 0,0 0-1 0 0,0 0 0 0 0,1 1 0 0 0,1 0 1 0 0,1-1-1 0 0,0 2 0 0 0,0 6-102 0 0,3-13 37 0 0,1 0-1 0 0,0 0 0 0 0,1 0 1 0 0,0-1-1 0 0,0 1 1 0 0,1 0-1 0 0,0-1 0 0 0,1 1 1 0 0,-1-1-1 0 0,2 0 1 0 0,-1 0-1 0 0,1-1 0 0 0,0 1 1 0 0,1-1-1 0 0,0 0 0 0 0,0-1 1 0 0,0 1-1 0 0,1-1 1 0 0,0 0-1 0 0,0-1 0 0 0,0 0 1 0 0,1 0-1 0 0,0 0 1 0 0,0-1-1 0 0,0 0 0 0 0,0-1 1 0 0,2 1-37 0 0,17 6-113 0 0,1-1 0 0 0,1-1 1 0 0,-1-1-1 0 0,1-2 0 0 0,1-1 0 0 0,-1-1 1 0 0,17-1 112 0 0,-30-1-495 0 0,1-1 1 0 0,-1-1-1 0 0,0-1 1 0 0,0 0 0 0 0,0-2-1 0 0,0 1 1 0 0,0-2-1 0 0,0 0 1 0 0,8-5 494 0 0,9-2-1243 0 0</inkml:trace>
  <inkml:trace contextRef="#ctx0" brushRef="#br0" timeOffset="11521.595">3942 476 1004 0 0,'0'-1'70'0'0,"1"0"0"0"0,-1 0-1 0 0,0 0 1 0 0,1 1 0 0 0,-1-1-1 0 0,0 0 1 0 0,1 0 0 0 0,-1 1 0 0 0,1-1-1 0 0,-1 0 1 0 0,1 1 0 0 0,0-1-1 0 0,-1 1 1 0 0,1-1 0 0 0,0 1 0 0 0,-1-1-1 0 0,1 1 1 0 0,0-1 0 0 0,-1 1-1 0 0,1-1 1 0 0,0 1 0 0 0,0 0 0 0 0,0 0-1 0 0,-1-1 1 0 0,1 1 0 0 0,0 0-1 0 0,0 0 1 0 0,0 0 0 0 0,0 0 0 0 0,-1 0-1 0 0,1 0 1 0 0,0 0 0 0 0,0 0-1 0 0,0 0 1 0 0,0 0 0 0 0,-1 1 0 0 0,1-1-1 0 0,0 0 1 0 0,0 0 0 0 0,0 1 0 0 0,-1-1-1 0 0,1 1 1 0 0,0-1 0 0 0,-1 0-1 0 0,1 1 1 0 0,0 0 0 0 0,-1-1 0 0 0,1 1-1 0 0,0-1 1 0 0,-1 1 0 0 0,1 0-1 0 0,-1-1 1 0 0,1 1 0 0 0,-1 0 0 0 0,0 0-1 0 0,1-1 1 0 0,-1 1 0 0 0,0 0-1 0 0,1 0 1 0 0,-1 0-70 0 0,0-6 2106 0 0,0 5-2073 0 0,0 0 66 0 0,2 4 654 0 0,40 199-730 0 0,-38-47 309 0 0,-5-157-323 0 0,1 0 0 0 0,0 1 0 0 0,0-1 0 0 0,-1 0 0 0 0,1 0 1 0 0,0 1-1 0 0,-1-1 0 0 0,1 0 0 0 0,-1 1 0 0 0,1-1 0 0 0,-1 0 0 0 0,1 1 0 0 0,-1-1 1 0 0,1 1-1 0 0,-1-1 0 0 0,0 1 0 0 0,1-1 0 0 0,-1 1 0 0 0,0-1 0 0 0,1 1 0 0 0,-1-1 0 0 0,0 1 1 0 0,0 0-1 0 0,0 0 0 0 0,1-1 0 0 0,-1 1 0 0 0,0 0 0 0 0,0 0 0 0 0,0 0 0 0 0,1 0 1 0 0,-1 0-1 0 0,0 0 0 0 0,0 0 0 0 0,0 0 0 0 0,1 0 0 0 0,-1 0 0 0 0,0 1 0 0 0,0-1 1 0 0,1 0-1 0 0,-1 0 0 0 0,0 1 0 0 0,0-1 0 0 0,1 1 0 0 0,-1-1 0 0 0,0 0 0 0 0,1 1 1 0 0,-1-1-1 0 0,0 1 0 0 0,1 0 0 0 0,-1-1 0 0 0,1 1 0 0 0,-1-1 0 0 0,1 1 0 0 0,-1 0 1 0 0,1-1-1 0 0,0 1 0 0 0,-1 0 0 0 0,1 0 0 0 0,0-1 0 0 0,-1 1 0 0 0,1 0 0 0 0,0 0 1 0 0,0 0-10 0 0,-5-24-84 0 0,1 0 0 0 0,2 0 0 0 0,0 0 0 0 0,2-1 1 0 0,0 1-1 0 0,1 0 0 0 0,2 0 0 0 0,0 0 1 0 0,2 0-1 0 0,0 0 0 0 0,2 1 0 0 0,0 0 1 0 0,7-13 83 0 0,67-113-126 0 0,-79 148 123 0 0,-1-1 0 0 0,1 0-1 0 0,-1 1 1 0 0,1-1 0 0 0,-1 0 0 0 0,1 1-1 0 0,-1 0 1 0 0,1-1 0 0 0,0 1-1 0 0,-1 0 1 0 0,1 0 0 0 0,0 0-1 0 0,-1 0 1 0 0,1 0 0 0 0,-1 0-1 0 0,1 1 1 0 0,0-1 0 0 0,-1 0 0 0 0,1 1-1 0 0,-1-1 1 0 0,1 1 0 0 0,-1 0-1 0 0,1 0 1 0 0,-1-1 0 0 0,1 1-1 0 0,-1 0 1 0 0,0 0 0 0 0,0 0-1 0 0,1 0 1 0 0,-1 0 0 0 0,0 1 0 0 0,0-1-1 0 0,0 0 1 0 0,0 1 0 0 0,0-1-1 0 0,0 0 1 0 0,-1 1 0 0 0,1-1-1 0 0,0 1 1 0 0,-1-1 0 0 0,1 1-1 0 0,-1-1 1 0 0,1 1 0 0 0,-1 0-1 0 0,0-1 1 0 0,0 1 0 0 0,0 0 0 0 0,0-1-1 0 0,0 1 1 0 0,0-1 0 0 0,0 1-1 0 0,0 0 1 0 0,-1-1 0 0 0,1 1 3 0 0,22 102-3 0 0,-19-76 57 0 0,2 0 0 0 0,2-1 0 0 0,0 0 0 0 0,1 0 0 0 0,2-1 0 0 0,1 0 0 0 0,1-1 1 0 0,1 0-1 0 0,1 0-54 0 0,-10-20-102 0 0,0 0 0 0 0,0 0 1 0 0,1-1-1 0 0,-1 0 0 0 0,1 0 0 0 0,0 0 1 0 0,0 0-1 0 0,1-1 0 0 0,-1 1 0 0 0,1-1 1 0 0,-1-1-1 0 0,1 1 0 0 0,0-1 1 0 0,0 0-1 0 0,0 0 0 0 0,0-1 0 0 0,1 0 1 0 0,-1 0-1 0 0,0 0 0 0 0,0-1 0 0 0,1 0 1 0 0,-1 0-1 0 0,0-1 0 0 0,1 0 1 0 0,-1 0-1 0 0,5-1 102 0 0,60-31-2455 0 0,-43 22 1240 0 0</inkml:trace>
  <inkml:trace contextRef="#ctx0" brushRef="#br0" timeOffset="12003.477">4778 481 1128 0 0,'-20'3'292'0'0,"1"1"-1"0"0,-1 1 1 0 0,1 1 0 0 0,0 0-1 0 0,1 2 1 0 0,-1 0-1 0 0,2 1 1 0 0,-1 1 0 0 0,1 0-1 0 0,1 2 1 0 0,0 0-1 0 0,0 0 1 0 0,1 2 0 0 0,1 0-1 0 0,0 0 1 0 0,1 1-1 0 0,1 1 1 0 0,0 0 0 0 0,1 1-1 0 0,1 0 1 0 0,1 1-1 0 0,-4 9-291 0 0,-2 65 1070 0 0,24-86-1093 0 0,0-1-1 0 0,0 0 0 0 0,0-1 0 0 0,1 0 0 0 0,0 0 0 0 0,0-1 1 0 0,0 0-1 0 0,0-1 0 0 0,0 0 0 0 0,1-1 0 0 0,-1 0 1 0 0,1-1-1 0 0,-1 0 0 0 0,1 0 0 0 0,-1-1 0 0 0,0 0 0 0 0,1-1 1 0 0,-1 0-1 0 0,0-1 0 0 0,0 0 0 0 0,0-1 0 0 0,-1 0 0 0 0,1 0 1 0 0,-1-1-1 0 0,0 0 0 0 0,0-1 0 0 0,4-3 24 0 0,3-3-147 0 0,-1 1-1 0 0,0-2 1 0 0,-1 0-1 0 0,0-1 1 0 0,-1 0-1 0 0,-1-1 1 0 0,0-1-1 0 0,-1 0 1 0 0,-1 0-1 0 0,0-1 1 0 0,-1 0-1 0 0,-1-1 1 0 0,-1 0-1 0 0,0 0 1 0 0,-1-1 0 0 0,0-4 147 0 0,6-29 256 0 0,-2-1 0 0 0,-2 0 0 0 0,-2-1 0 0 0,-3 1 0 0 0,-3-15-256 0 0,0 59 158 0 0,-1 0 0 0 0,0 0 1 0 0,-1 0-1 0 0,1 1 0 0 0,-2-1 1 0 0,1 1-1 0 0,-2-1 0 0 0,1 1 1 0 0,-1 0-1 0 0,0 0 0 0 0,0 1 1 0 0,-1-1-1 0 0,0 1 0 0 0,-1 0 1 0 0,1 0-1 0 0,-7-5-158 0 0,-15 38 587 0 0,20-9-536 0 0,2 1 0 0 0,-1 0-1 0 0,2 0 1 0 0,0 0 0 0 0,2 0 0 0 0,-1 1 0 0 0,2-1 0 0 0,1 1-1 0 0,0 0 1 0 0,2-1 0 0 0,0 1 0 0 0,0-1 0 0 0,2 0 0 0 0,1 0-1 0 0,0 0 1 0 0,1 0 0 0 0,0-1 0 0 0,7 11-51 0 0,-7-11 31 0 0,141 274-3325 0 0,-109-238-798 0 0,-34-44 2877 0 0</inkml:trace>
  <inkml:trace contextRef="#ctx0" brushRef="#br0" timeOffset="12482.179">5060 612 2300 0 0,'62'4'3423'0'0,"-32"-7"-3212"0"0,0-1 0 0 0,0-1 1 0 0,0-1-1 0 0,-1-2 1 0 0,0-1-1 0 0,-1-1 1 0 0,15-9-212 0 0,-37 18-46 0 0,0-2 1 0 0,0 1 0 0 0,0-1-1 0 0,-1 0 1 0 0,1 0 0 0 0,-1 0-1 0 0,0-1 1 0 0,0 0 0 0 0,0 0 0 0 0,0 0-1 0 0,-1 0 1 0 0,0-1 0 0 0,0 0-1 0 0,0 0 1 0 0,0 0 0 0 0,-1 0-1 0 0,0-1 1 0 0,0 1 0 0 0,0-1-1 0 0,-1 0 1 0 0,0 0 0 0 0,0 0 0 0 0,0 0-1 0 0,0-4 46 0 0,-2 8 3 0 0,-1-1-1 0 0,1 0 1 0 0,-1 0 0 0 0,0 1-1 0 0,0-1 1 0 0,0 1 0 0 0,0-1-1 0 0,0 1 1 0 0,-1-1-1 0 0,1 1 1 0 0,-1 0 0 0 0,0-1-1 0 0,1 1 1 0 0,-1 0-1 0 0,0 0 1 0 0,0 0 0 0 0,0 0-1 0 0,0 1 1 0 0,-1-1 0 0 0,1 1-1 0 0,0-1 1 0 0,-1 1-1 0 0,1 0 1 0 0,-1 0 0 0 0,0 0-1 0 0,1 0 1 0 0,-1 0-1 0 0,0 1 1 0 0,1-1 0 0 0,-1 1-1 0 0,0-1 1 0 0,0 1 0 0 0,1 0-1 0 0,-1 0 1 0 0,0 1-1 0 0,-2-1-2 0 0,-94 16 802 0 0,85-12-736 0 0,0 0-1 0 0,1 1 0 0 0,0 1 1 0 0,0 0-1 0 0,0 0 1 0 0,1 1-1 0 0,0 1 0 0 0,0 0 1 0 0,1 1-1 0 0,0 0 1 0 0,0 1-1 0 0,1 0 0 0 0,1 0 1 0 0,0 1-1 0 0,0 1 1 0 0,1-1-1 0 0,0 1 0 0 0,1 1 1 0 0,0-1-1 0 0,1 1 1 0 0,1 0-1 0 0,0 1 0 0 0,1-1 1 0 0,0 1-1 0 0,0 5-65 0 0,4-14-21 0 0,1 0 1 0 0,-1 0-1 0 0,1 0 0 0 0,0 0 0 0 0,0 0 0 0 0,0 0 1 0 0,1-1-1 0 0,0 1 0 0 0,0 0 0 0 0,0-1 1 0 0,0 1-1 0 0,1-1 0 0 0,0 0 0 0 0,0 1 0 0 0,0-1 1 0 0,0-1-1 0 0,1 1 0 0 0,-1 0 0 0 0,1-1 1 0 0,0 0-1 0 0,0 0 0 0 0,0 0 0 0 0,0 0 0 0 0,1-1 1 0 0,-1 0-1 0 0,1 1 0 0 0,0-2 0 0 0,0 1 1 0 0,1 0 20 0 0,146 19-4910 0 0,-126-21 3660 0 0</inkml:trace>
  <inkml:trace contextRef="#ctx0" brushRef="#br0" timeOffset="13191.53">5535 491 1216 0 0,'23'101'3885'0'0,"-16"31"-2198"0"0,-7-130-1432 0 0,17-16 426 0 0,108-265-652 0 0,-101 240-269 0 0,-11 84 151 0 0,-12-38 68 0 0,70 190-33 0 0,-67-189 69 0 0,0 0 0 0 0,1-1 0 0 0,0 0 0 0 0,0 0 0 0 0,0 0 0 0 0,1-1 0 0 0,0 1 0 0 0,1-2 1 0 0,-1 1-1 0 0,1-1 0 0 0,0 0 0 0 0,1 0 0 0 0,-1 0 0 0 0,1-1 0 0 0,0-1 0 0 0,0 1 0 0 0,0-1 0 0 0,0-1 0 0 0,1 1 1 0 0,-1-1-1 0 0,1-1 0 0 0,8 1-15 0 0,-7-3-51 0 0,0 0 0 0 0,0 0 0 0 0,1-1 1 0 0,-1 0-1 0 0,0-1 0 0 0,-1-1 0 0 0,1 1 1 0 0,0-1-1 0 0,-1-1 0 0 0,0 0 0 0 0,0 0 1 0 0,-1-1-1 0 0,1 0 0 0 0,-1 0 0 0 0,0-1 1 0 0,-1 0-1 0 0,0-1 0 0 0,0 1 0 0 0,0-1 1 0 0,-1-1-1 0 0,0 1 0 0 0,-1-1 0 0 0,0 0 1 0 0,0 0-1 0 0,-1-1 0 0 0,0 1 0 0 0,-1-1 1 0 0,0 0-1 0 0,0 0 0 0 0,-1 0 0 0 0,0 0 1 0 0,-1-1-1 0 0,-1 1 0 0 0,1 0 51 0 0,8-243 169 0 0,-11 235-14 0 0,0 1 0 0 0,-2-1 0 0 0,0 1 0 0 0,-1 0 1 0 0,0 0-1 0 0,-1 0 0 0 0,-1 1 0 0 0,-1 0 0 0 0,-2-3-155 0 0,6 11 166 0 0,0 1 1 0 0,0-1-1 0 0,0 1 0 0 0,-1 0 1 0 0,0 0-1 0 0,0 1 0 0 0,0-1 1 0 0,-1 1-1 0 0,0 1 1 0 0,0-1-1 0 0,-1 1 0 0 0,0 0 1 0 0,0 0-1 0 0,-2 0-166 0 0,1 10 519 0 0,1 11-453 0 0,1 0-1 0 0,0 0 1 0 0,2 0 0 0 0,-1 1 0 0 0,2 0 0 0 0,0-1 0 0 0,1 1 0 0 0,1 1 0 0 0,1-1 0 0 0,0 0 0 0 0,1 0-1 0 0,1 0 1 0 0,0 0 0 0 0,1 0 0 0 0,1-1 0 0 0,1 1 0 0 0,0-1 0 0 0,2 0 0 0 0,-1 0 0 0 0,8 10-66 0 0,-14-24-6 0 0,71 196-989 0 0,-52-63-2509 0 0,-48-46-361 0 0,14-73 2709 0 0</inkml:trace>
  <inkml:trace contextRef="#ctx0" brushRef="#br0" timeOffset="13456.563">5989 522 3100 0 0,'13'-9'626'0'0,"1"0"0"0"0,0 1 0 0 0,1 1 0 0 0,0 0 0 0 0,0 1 0 0 0,0 1-1 0 0,1 0 1 0 0,0 1 0 0 0,0 0 0 0 0,14 0-626 0 0,17-6 433 0 0,102-10-1784 0 0,-16 3-3943 0 0,-108 11 4155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0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19 288 1172 0 0,'-3'-24'3145'0'0,"-12"-20"449"0"0,24 364-2935 0 0,44-62-432 0 0,-53-256-286 0 0,0-2-99 0 0,-1-3-5678 0 0,0-6 4572 0 0</inkml:trace>
  <inkml:trace contextRef="#ctx0" brushRef="#br0" timeOffset="360.755">29 241 1256 0 0,'2'-5'93'0'0,"-1"-1"-1"0"0,1 0 1 0 0,0 1 0 0 0,0-1-1 0 0,1 1 1 0 0,-1 0 0 0 0,1-1-1 0 0,1 1 1 0 0,-1 1 0 0 0,0-1-1 0 0,1 0 1 0 0,0 1 0 0 0,0 0-1 0 0,1 0 1 0 0,-1 0 0 0 0,1 0-1 0 0,0 1 1 0 0,0 0 0 0 0,0 0-1 0 0,0 0 1 0 0,0 0 0 0 0,1 1-1 0 0,-1 0 1 0 0,1 0 0 0 0,0 1-1 0 0,0 0 1 0 0,-1-1 0 0 0,1 2-1 0 0,0-1 1 0 0,0 1-1 0 0,0 0 1 0 0,0 0 0 0 0,0 1-1 0 0,0-1 1 0 0,-1 1 0 0 0,5 2-93 0 0,-4-2 35 0 0,0 1 0 0 0,0 0 0 0 0,0 0 0 0 0,0 0 0 0 0,-1 1 1 0 0,1 0-1 0 0,-1 0 0 0 0,1 0 0 0 0,-1 1 0 0 0,-1 0 0 0 0,1 0 0 0 0,0 0 1 0 0,-1 1-1 0 0,0-1 0 0 0,0 1 0 0 0,0 0 0 0 0,-1 0 0 0 0,1 1 0 0 0,-1-1 0 0 0,0 1 1 0 0,-1-1-1 0 0,1 1 0 0 0,-1 0 0 0 0,-1 0 0 0 0,1 0 0 0 0,-1 0 0 0 0,0 0 1 0 0,0 0-1 0 0,-1 0 0 0 0,1 1 0 0 0,-1-1 0 0 0,-1 0 0 0 0,1 0 0 0 0,-1 0 1 0 0,0 1-1 0 0,-1-1 0 0 0,1 0 0 0 0,-1 0 0 0 0,-1-1 0 0 0,-1 5-35 0 0,-6 0 0 0 0,-1 0 0 0 0,0 0-1 0 0,-1-1 1 0 0,0-1-1 0 0,-1 0 1 0 0,1 0 0 0 0,-2-1-1 0 0,1-1 1 0 0,-1 0 0 0 0,0-1-1 0 0,0-1 1 0 0,0 0 0 0 0,0-1-1 0 0,-1 0 1 0 0,-2-1 0 0 0,-28-15-3410 0 0,40 5 2144 0 0</inkml:trace>
  <inkml:trace contextRef="#ctx0" brushRef="#br0" timeOffset="737.675">504 228 1164 0 0,'5'9'3621'0'0,"-7"28"-3313"0"0,1-31-27 0 0,-1 24-141 0 0,2 1-1 0 0,0 0 0 0 0,2 0 1 0 0,2-1-1 0 0,0 1 0 0 0,2-1 0 0 0,2 0 1 0 0,5 14-140 0 0,49 118 16 0 0,-57-135-802 0 0,-11-25-2819 0 0,-8-13 2435 0 0</inkml:trace>
  <inkml:trace contextRef="#ctx0" brushRef="#br0" timeOffset="1082.301">730 305 1132 0 0,'11'8'213'0'0,"1"2"-1"0"0,-2-1 1 0 0,0 2 0 0 0,0-1-1 0 0,0 1 1 0 0,-2 1 0 0 0,1 0-1 0 0,-2 0 1 0 0,1 0 0 0 0,-2 1-1 0 0,1 0 1 0 0,-2 0 0 0 0,0 1-1 0 0,-1 0 1 0 0,0 0-1 0 0,-1 0 1 0 0,1 10-213 0 0,-6-16 146 0 0,-1 1 0 0 0,0-1 1 0 0,0 0-1 0 0,-1 0 0 0 0,0 0 0 0 0,0 0 0 0 0,-1 0 0 0 0,0-1 1 0 0,0 0-1 0 0,-1 0 0 0 0,0 0 0 0 0,0-1 0 0 0,-1 0 0 0 0,1 0 1 0 0,-1-1-1 0 0,-1 1 0 0 0,1-2 0 0 0,-3 2-146 0 0,-186 86 1346 0 0,196-92-1428 0 0,-1 1 0 0 0,0-1 0 0 0,0 0 0 0 0,0 0-1 0 0,1 0 1 0 0,-1 0 0 0 0,0 0 0 0 0,0 0 0 0 0,1-1 0 0 0,-1 1-1 0 0,0 0 1 0 0,0 0 0 0 0,0-1 0 0 0,1 1 0 0 0,-1 0 0 0 0,0-1 0 0 0,1 1-1 0 0,-1 0 1 0 0,0-1 0 0 0,1 1 0 0 0,-1-1 0 0 0,1 1 0 0 0,-1-1 0 0 0,0 0-1 0 0,1 1 1 0 0,-1-1 0 0 0,1 1 0 0 0,0-1 0 0 0,-1 0 0 0 0,1 0 0 0 0,0 1-1 0 0,-1-1 1 0 0,1 0 0 0 0,0 0 0 0 0,0 1 0 0 0,-1-1 0 0 0,1 0-1 0 0,0 0 1 0 0,0 1 0 0 0,0-1 0 0 0,0 0 0 0 0,0 0 0 0 0,0 0 0 0 0,0 1-1 0 0,0-1 1 0 0,1 0 0 0 0,-1 0 0 0 0,0 1 0 0 0,0-1 0 0 0,1 0 0 0 0,-1 0-1 0 0,0 1 1 0 0,1-1 0 0 0,-1 0 0 0 0,1 1 0 0 0,-1-1 0 0 0,1 0-1 0 0,-1 1 1 0 0,1-1 0 0 0,-1 1 0 0 0,1-1 0 0 0,0 1 0 0 0,-1-1 0 0 0,1 1-1 0 0,0 0 1 0 0,0-1 82 0 0,16-15-1458 0 0</inkml:trace>
  <inkml:trace contextRef="#ctx0" brushRef="#br0" timeOffset="1395.77">1096 240 1532 0 0,'10'50'3501'0'0,"-10"-22"-3130"0"0,66 330 737 0 0,-67-345-4459 0 0,-3-16 2058 0 0</inkml:trace>
  <inkml:trace contextRef="#ctx0" brushRef="#br0" timeOffset="1662.175">1025 190 860 0 0,'0'-8'287'0'0,"1"1"0"0"0,0 0 0 0 0,1-1 0 0 0,-1 1 0 0 0,1 0 0 0 0,0 0 0 0 0,1 0 0 0 0,0 0 0 0 0,0 1 0 0 0,1-1 0 0 0,-1 1 0 0 0,1 0 0 0 0,1 0 0 0 0,-1 0 0 0 0,1 0 0 0 0,0 1 0 0 0,0 0 0 0 0,1 0 0 0 0,-1 0 0 0 0,1 1 0 0 0,4-3-287 0 0,0 1 48 0 0,0-1-1 0 0,0 1 1 0 0,1 1 0 0 0,0 0-1 0 0,0 1 1 0 0,1 0-1 0 0,-1 0 1 0 0,1 1 0 0 0,0 1-1 0 0,0 0 1 0 0,0 1-1 0 0,0 0 1 0 0,0 0-1 0 0,0 2 1 0 0,0-1 0 0 0,0 2-1 0 0,0-1 1 0 0,0 2-1 0 0,6 1-47 0 0,-12-2-158 0 0,-1-1 0 0 0,0 1 0 0 0,0 0 0 0 0,0 0 0 0 0,0 1 0 0 0,0-1 0 0 0,0 1 0 0 0,0 0 0 0 0,-1 1 0 0 0,0-1 0 0 0,0 1 0 0 0,0 0-1 0 0,0 0 1 0 0,0 0 0 0 0,-1 0 0 0 0,1 1 0 0 0,-1-1 0 0 0,0 1 0 0 0,-1 0 0 0 0,1 0 0 0 0,-1 0 0 0 0,0 0 0 0 0,0 3 158 0 0,-1-5-592 0 0</inkml:trace>
  <inkml:trace contextRef="#ctx0" brushRef="#br0" timeOffset="1897.303">1050 445 2580 0 0,'16'12'4675'0'0,"30"-7"-3633"0"0,-40-4-822 0 0,32 1-961 0 0,1-1 1 0 0,-1-2-1 0 0,1-1 1 0 0,-1-2 0 0 0,0-2-1 0 0,0-2 1 0 0,17-6 740 0 0,-34 6-1358 0 0</inkml:trace>
  <inkml:trace contextRef="#ctx0" brushRef="#br0" timeOffset="2461.747">451 366 1356 0 0,'-4'0'760'0'0,"4"-1"-96"0"0,4-1-208 0 0,5-1 28 0 0,14-4-64 0 0,0 0-72 0 0,4 2-152 0 0,6 2-24 0 0,-2 3-444 0 0,-15 0-172 0 0,5 0-168 0 0,6 0-580 0 0,26 22-12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0 968 0 0,'-87'36'3995'0'0,"71"-27"-3819"0"0,0 0 0 0 0,1 1-1 0 0,0 1 1 0 0,1 0 0 0 0,0 1-1 0 0,1 0 1 0 0,0 1 0 0 0,1 0 0 0 0,0 1-1 0 0,1 1 1 0 0,1 0 0 0 0,1 0-1 0 0,0 1 1 0 0,0 0 0 0 0,2 1 0 0 0,0-1-1 0 0,1 2 1 0 0,1-1 0 0 0,0 0-1 0 0,0 11-175 0 0,4-15 50 0 0,0 0-1 0 0,2 1 0 0 0,-1-1 0 0 0,2 0 1 0 0,0 0-1 0 0,0-1 0 0 0,1 1 0 0 0,1 0 1 0 0,0-1-1 0 0,1 0 0 0 0,0 0 0 0 0,1 0 1 0 0,0-1-1 0 0,1 1 0 0 0,0-1 0 0 0,1-1 1 0 0,0 0-1 0 0,0 0 0 0 0,10 8-49 0 0,-8-9-205 0 0,0-1-1 0 0,0-1 1 0 0,1 0 0 0 0,0 0-1 0 0,0-1 1 0 0,0 0 0 0 0,1-1-1 0 0,0-1 1 0 0,0 1-1 0 0,0-2 1 0 0,1 0 0 0 0,-1 0-1 0 0,8-1 206 0 0,79-2-3923 0 0,-39-17 2683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4:4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2008 0 0,'-15'3'269'0'0,"1"0"0"0"0,-1 1 0 0 0,1 0 0 0 0,0 1 0 0 0,0 1 1 0 0,0 0-1 0 0,0 1 0 0 0,1 1 0 0 0,1 0 0 0 0,-1 0 0 0 0,1 1 0 0 0,1 1 0 0 0,-1 0 0 0 0,2 1 0 0 0,-1 0 0 0 0,2 0 0 0 0,-1 1 0 0 0,-6 12-269 0 0,11-18 82 0 0,1 0-1 0 0,0 1 0 0 0,0-1 0 0 0,1 1 0 0 0,0 0 1 0 0,0 0-1 0 0,0 0 0 0 0,1 0 0 0 0,0 1 0 0 0,1-1 1 0 0,-1 1-1 0 0,1-1 0 0 0,1 1 0 0 0,0-1 0 0 0,0 1 1 0 0,0-1-1 0 0,1 1 0 0 0,0-1 0 0 0,0 1 0 0 0,1 0-81 0 0,1 0 21 0 0,1-1 0 0 0,0 1-1 0 0,1-1 1 0 0,-1 0-1 0 0,2 0 1 0 0,-1-1 0 0 0,0 1-1 0 0,1-1 1 0 0,0 0-1 0 0,1-1 1 0 0,-1 1 0 0 0,1-1-1 0 0,0-1 1 0 0,1 1-1 0 0,-1-1 1 0 0,1-1-1 0 0,0 1 1 0 0,-1-1 0 0 0,1 0-1 0 0,1-1 1 0 0,-1 0-1 0 0,0 0 1 0 0,1-1 0 0 0,-1 0-1 0 0,1-1-20 0 0,12 4-578 0 0,0-2-1 0 0,0 0 1 0 0,0-2-1 0 0,1 0 1 0 0,-1-1 0 0 0,0-1-1 0 0,0-1 1 0 0,0-1-1 0 0,0-1 1 0 0,-1-1 0 0 0,20-8 578 0 0,-9 0-1312 0 0</inkml:trace>
  <inkml:trace contextRef="#ctx0" brushRef="#br0" timeOffset="482.381">434 465 1316 0 0,'111'-16'3965'0'0,"-81"6"-3613"0"0,-1-1-1 0 0,0-1 1 0 0,-1-1-1 0 0,0-2 1 0 0,-1 0 0 0 0,-1-2-1 0 0,14-12-351 0 0,9-39 700 0 0,-48 66-690 0 0,-1 0 0 0 0,0 0 0 0 0,0 0 1 0 0,0 0-1 0 0,-1 0 0 0 0,1 0 0 0 0,0 0 0 0 0,-1 0 0 0 0,1 0 0 0 0,-1 1 0 0 0,1-1 0 0 0,-1 0 0 0 0,0 0 0 0 0,0 0 0 0 0,0 1 0 0 0,0-1 0 0 0,0 0 0 0 0,0 1 0 0 0,-1-1 0 0 0,1 1 1 0 0,0 0-1 0 0,-1-1 0 0 0,1 1 0 0 0,-1 0 0 0 0,1 0 0 0 0,-1 0 0 0 0,0 0 0 0 0,1 0 0 0 0,-1 0 0 0 0,0 0 0 0 0,0 0 0 0 0,0 1 0 0 0,0-1 0 0 0,0 1 0 0 0,0 0 0 0 0,1-1 1 0 0,-1 1-1 0 0,0 0 0 0 0,0 0 0 0 0,0 0 0 0 0,0 0 0 0 0,0 1-10 0 0,-26-2 64 0 0,1 1 1 0 0,0 1-1 0 0,-1 1 1 0 0,1 2-1 0 0,0 1 1 0 0,0 1-1 0 0,1 1 1 0 0,0 2 0 0 0,-17 7-65 0 0,31-14 31 0 0,1 1 0 0 0,0 0 1 0 0,0 1-1 0 0,0 0 0 0 0,1 1 1 0 0,-1 0-1 0 0,1 0 0 0 0,0 1 1 0 0,0 1-1 0 0,1-1 1 0 0,0 2-1 0 0,0-1 0 0 0,1 1 1 0 0,0 1-1 0 0,0-1 0 0 0,1 1 1 0 0,0 1-1 0 0,0-1 0 0 0,1 1 1 0 0,1 0-1 0 0,-1 1 1 0 0,2-1-1 0 0,-1 1 0 0 0,2 0 1 0 0,-3 10-32 0 0,9-12 11 0 0,0 0-1 0 0,1 0 1 0 0,0-1 0 0 0,1 1 0 0 0,0-1 0 0 0,0 0 0 0 0,0-1 0 0 0,1 1 0 0 0,1-1 0 0 0,-1 0-1 0 0,1-1 1 0 0,0 0 0 0 0,0 0 0 0 0,1 0 0 0 0,0-1 0 0 0,0 0 0 0 0,0 0 0 0 0,1-1 0 0 0,-1 0 0 0 0,1-1-1 0 0,0 0 1 0 0,0 0 0 0 0,5 0-11 0 0,119 30-510 0 0,-85-28-905 0 0,0-2-1 0 0,1-2 0 0 0,-1-2 0 0 0,0-3 1 0 0,28-5 1415 0 0,-20-1-1280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4:4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33 284 1772 0 0,'0'5'6719'0'0,"0"22"-4179"0"0,0 89-4705 0 0,-24-94-3009 0 0,16-25 4050 0 0</inkml:trace>
  <inkml:trace contextRef="#ctx0" brushRef="#br0" timeOffset="249.948">26 41 3308 0 0,'3'-15'3013'0'0,"5"-8"-796"0"0,18 21-7844 0 0,-21 3 4380 0 0</inkml:trace>
  <inkml:trace contextRef="#ctx0" brushRef="#br0" timeOffset="669.283">159 101 1212 0 0,'5'25'1166'0'0,"34"98"140"0"0,-13 94 473 0 0,-23-124 1854 0 0,-14-107-2509 0 0,10-4-1141 0 0,0-1 1 0 0,2 1-1 0 0,0-1 1 0 0,2 1-1 0 0,0-1 1 0 0,1 1-1 0 0,0 0 1 0 0,2 0-1 0 0,0 1 1 0 0,1-1-1 0 0,1 2 1 0 0,0-1-1 0 0,1 1 1 0 0,1 0-1 0 0,1 1 1 0 0,0 0-1 0 0,1 1 1 0 0,0 0 0 0 0,1 0-1 0 0,1 2 1 0 0,5-5 16 0 0,97-29-362 0 0,-111 48 349 0 0,0 0 0 0 0,1 1 0 0 0,-1 0 0 0 0,0 0 1 0 0,-1 0-1 0 0,1 1 0 0 0,0-1 0 0 0,-1 1 1 0 0,0 0-1 0 0,0 1 0 0 0,0-1 0 0 0,-1 1 1 0 0,1 0-1 0 0,-1-1 0 0 0,0 2 0 0 0,0-1 1 0 0,-1 0-1 0 0,0 0 0 0 0,0 1 0 0 0,0-1 1 0 0,0 1-1 0 0,-1 0 0 0 0,0-1 0 0 0,0 1 0 0 0,-1 0 1 0 0,1 0-1 0 0,-1 0 0 0 0,-1 3 13 0 0,-9 164-905 0 0,5-116-386 0 0,10-40-2200 0 0,7-9 2220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5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61 409 2428 0 0,'12'35'712'0'0,"-3"-2"-120"0"0,7 4 32 0 0,-2-2-92 0 0,2 0-64 0 0,4 2 5 0 0,-2-2-109 0 0,-2 0-104 0 0,0-2 8 0 0,0-3-232 0 0,1 0-96 0 0,3-7 12 0 0,-11 2-480 0 0,-4-10-237 0 0,-5-3-423 0 0,0-12 4 0 0,0 0-40 0 0</inkml:trace>
  <inkml:trace contextRef="#ctx0" brushRef="#br0" timeOffset="452.864">0 392 1380 0 0,'1'-4'170'0'0,"36"-163"4574"0"0,-35 156-4618 0 0,2 1-1 0 0,0-1 1 0 0,0 1-1 0 0,0 0 1 0 0,2 0-1 0 0,-1 0 1 0 0,1 1-1 0 0,0 0 1 0 0,1 0-1 0 0,0 0 0 0 0,1 1 1 0 0,0 0-1 0 0,0 1 1 0 0,0-1-1 0 0,1 2 1 0 0,0-1-1 0 0,1 1 1 0 0,-1 1-1 0 0,1 0 1 0 0,0 0-1 0 0,0 0 1 0 0,1 2-126 0 0,-5 1 5 0 0,0 0-1 0 0,0 1 1 0 0,0 0 0 0 0,0 0 0 0 0,0 0-1 0 0,1 1 1 0 0,-1 0 0 0 0,0 0 0 0 0,0 1-1 0 0,0 0 1 0 0,0 0 0 0 0,0 0 0 0 0,0 1-1 0 0,0 0 1 0 0,0 0 0 0 0,0 0 0 0 0,0 1-1 0 0,-1 0 1 0 0,0 0 0 0 0,1 0 0 0 0,-1 1-1 0 0,0-1 1 0 0,-1 1 0 0 0,1 1 0 0 0,-1-1-1 0 0,1 1 1 0 0,-1-1 0 0 0,-1 1 0 0 0,1 0-1 0 0,-1 1 1 0 0,0-1 0 0 0,0 1 0 0 0,0-1-1 0 0,-1 1-4 0 0,4 6-51 0 0,-1 0-1 0 0,-1 0 1 0 0,0 1-1 0 0,0 0 1 0 0,-2 0 0 0 0,1 0-1 0 0,-2 0 1 0 0,1 0-1 0 0,-2 0 1 0 0,0 0-1 0 0,-1 0 1 0 0,0 0-1 0 0,0 0 1 0 0,-2 0-1 0 0,-1 6 52 0 0,-4-1-25 0 0,-1-1 1 0 0,0 0-1 0 0,-1 0 0 0 0,-1-1 0 0 0,-1 0 0 0 0,0 0 1 0 0,-1-2-1 0 0,-1 1 0 0 0,0-2 0 0 0,-1 0 0 0 0,0-1 1 0 0,-1 0-1 0 0,0-1 0 0 0,-1-1 0 0 0,0-1 0 0 0,-11 4 25 0 0,-17 0-2 0 0,43-13 46 0 0,2 0 5 0 0,0 0-52 0 0,-2-3 4 0 0,1 2 6 0 0,1 0 0 0 0,0-1 0 0 0,0 1 1 0 0,0 0-1 0 0,0 0 0 0 0,0 0 0 0 0,0-1 0 0 0,0 1 0 0 0,0 0 0 0 0,0 0 0 0 0,1-1 0 0 0,-1 1 1 0 0,0 0-1 0 0,1 0 0 0 0,-1 0 0 0 0,1 0 0 0 0,-1 0 0 0 0,1 0 0 0 0,0 0 0 0 0,0 0 0 0 0,-1 0 0 0 0,1 0 1 0 0,0 0-1 0 0,0 0 0 0 0,0 0 0 0 0,0 0 0 0 0,0 1 0 0 0,0-1 0 0 0,0 0 0 0 0,0 1 0 0 0,0-1 1 0 0,0 1-1 0 0,0-1 0 0 0,0 1 0 0 0,1-1 0 0 0,-1 1 0 0 0,0 0 0 0 0,0 0 0 0 0,0 0 0 0 0,1 0 1 0 0,-1-1-1 0 0,0 2 0 0 0,0-1 0 0 0,1 0 0 0 0,-1 0 0 0 0,0 0 0 0 0,0 0 0 0 0,0 1 0 0 0,1-1 1 0 0,-1 1-1 0 0,0-1 0 0 0,0 1 0 0 0,0-1-7 0 0,85-7 222 0 0,-45 12-194 0 0,0 2 0 0 0,-1 1 0 0 0,0 2 0 0 0,-1 2 0 0 0,-1 2 0 0 0,1 1 0 0 0,-2 2 0 0 0,0 2 0 0 0,-1 2-28 0 0,21 6-484 0 0,59 24-4752 0 0,-101-49 4033 0 0</inkml:trace>
  <inkml:trace contextRef="#ctx0" brushRef="#br0" timeOffset="858.615">798 0 1088 0 0,'29'72'3475'0'0,"151"488"621"0"0,-139-379-2791 0 0,-38-167-1344 0 0,9 25 1466 0 0,-1-67-377 0 0,83-300-1775 0 0,-25 117-454 0 0,-31 100-2362 0 0,-24 85-397 0 0,-10 21 2699 0 0</inkml:trace>
  <inkml:trace contextRef="#ctx0" brushRef="#br0" timeOffset="1308.93">1330 709 1280 0 0,'75'-273'3548'0'0,"-61"351"-2293"0"0,66 126 233 0 0,-20-77-646 0 0,-58-123-835 0 0,0 1 0 0 0,0-1 0 0 0,0 0 0 0 0,-1 1-1 0 0,0-1 1 0 0,0 1 0 0 0,0 0 0 0 0,0-1-1 0 0,-1 1 1 0 0,1 0 0 0 0,-1-1 0 0 0,-1 1 0 0 0,1 0-1 0 0,-1-1 1 0 0,1 1 0 0 0,-1 0 0 0 0,0-1 0 0 0,-1 1-1 0 0,1-1 1 0 0,-1 0 0 0 0,0 1 0 0 0,0-1-1 0 0,-1 0 1 0 0,1 0 0 0 0,-1 0 0 0 0,1 0 0 0 0,-1-1-1 0 0,-1 1 1 0 0,1-1 0 0 0,0 0 0 0 0,-1 0-1 0 0,0 0 1 0 0,1 0 0 0 0,-1-1 0 0 0,0 1 0 0 0,-1-1-1 0 0,1 0 1 0 0,0 0 0 0 0,-1 0 0 0 0,1-1 0 0 0,-1 0-1 0 0,1 0 1 0 0,-1 0 0 0 0,1 0 0 0 0,-1-1-1 0 0,-4 1-6 0 0,3-3-210 0 0,0 0 0 0 0,0 0 0 0 0,1 0-1 0 0,-1-1 1 0 0,1 1 0 0 0,-1-1-1 0 0,1-1 1 0 0,0 1 0 0 0,0-1-1 0 0,1 0 1 0 0,-1 0 0 0 0,1 0-1 0 0,-1-1 1 0 0,1 1 0 0 0,1-1-1 0 0,-1 0 1 0 0,1 0 0 0 0,0 0 0 0 0,0-1-1 0 0,0 1 1 0 0,1-1 0 0 0,0 0-1 0 0,0 0 1 0 0,0 0 0 0 0,0-2 210 0 0,-5-28-1292 0 0</inkml:trace>
  <inkml:trace contextRef="#ctx0" brushRef="#br0" timeOffset="1634.369">1849 374 2164 0 0,'2'1'484'0'0,"-1"1"0"0"0,0-1 0 0 0,1 1 0 0 0,0-1 0 0 0,-1 0 0 0 0,1 0 0 0 0,0 0 0 0 0,-1 0 0 0 0,1 0 0 0 0,0 0-1 0 0,0 0 1 0 0,0 0 0 0 0,0-1 0 0 0,0 1 0 0 0,0-1 0 0 0,0 1 0 0 0,0-1 0 0 0,0 0 0 0 0,0 0 0 0 0,0 0 0 0 0,0 0 0 0 0,0 0 0 0 0,0-1 0 0 0,0 1 0 0 0,0 0-1 0 0,0-1 1 0 0,0 0 0 0 0,0 1 0 0 0,0-1 0 0 0,1-1-484 0 0,-24-17-13052 0 0,21 14 11862 0 0</inkml:trace>
  <inkml:trace contextRef="#ctx0" brushRef="#br0" timeOffset="224048.254">1794 914 1588 0 0,'197'-342'3697'0'0,"-171"304"-3454"0"0,205-277 2238 0 0,-207 257-2162 0 0,-64 38-215 0 0,26 22-97 0 0,0 1-1 0 0,1 0 0 0 0,-1 0 1 0 0,0 1-1 0 0,1 1 1 0 0,0 1-1 0 0,0 0 0 0 0,0 0 1 0 0,1 1-1 0 0,0 1 1 0 0,1 0-1 0 0,-1 0 0 0 0,1 2 1 0 0,1-1-1 0 0,0 1 1 0 0,0 1-1 0 0,1-1 0 0 0,0 2-6 0 0,5-3 9 0 0,0 0-1 0 0,1-1 0 0 0,0 1 0 0 0,0 0 0 0 0,1 1 0 0 0,0-1 0 0 0,1 0 0 0 0,0 1 0 0 0,1-1 0 0 0,0 0 1 0 0,0 1-1 0 0,1-1 0 0 0,0 1 0 0 0,0-1 0 0 0,1 0 0 0 0,1 0 0 0 0,-1 0 0 0 0,2 0 0 0 0,-1 0 0 0 0,1-1 0 0 0,0 1 1 0 0,1-1-1 0 0,0 0 0 0 0,0 0 0 0 0,1-1 0 0 0,0 1 0 0 0,0-1 0 0 0,1-1 0 0 0,0 1 0 0 0,0-1 0 0 0,0 0 1 0 0,1-1-1 0 0,0 0 0 0 0,0 0 0 0 0,3 1-8 0 0,58 43 89 0 0,98 96 197 0 0,-165-143-284 0 0,1 1 1 0 0,-1 0 0 0 0,0 1 0 0 0,-1-1 0 0 0,1 0 0 0 0,0 1-1 0 0,-1-1 1 0 0,0 1 0 0 0,0-1 0 0 0,0 1 0 0 0,0-1 0 0 0,-1 1-1 0 0,1 0 1 0 0,-1 0 0 0 0,0-1 0 0 0,0 1 0 0 0,0 0 0 0 0,-1-1-1 0 0,1 1 1 0 0,-1 0 0 0 0,0-1 0 0 0,0 1 0 0 0,0-1 0 0 0,0 1-1 0 0,-1-1 1 0 0,1 1 0 0 0,-1-1 0 0 0,0 0 0 0 0,0 0 0 0 0,0 0-1 0 0,-1 0 1 0 0,1 0 0 0 0,-1 0 0 0 0,1-1 0 0 0,-1 1 0 0 0,0-1-1 0 0,0 0 1 0 0,0 0 0 0 0,0 0 0 0 0,-1 0 0 0 0,1 0 0 0 0,0-1-1 0 0,-2 1-2 0 0,-156 55-602 0 0,149-53 304 0 0,0-1-1 0 0,0-1 0 0 0,0 0 0 0 0,0 0 0 0 0,0-1 0 0 0,0-1 0 0 0,0 0 0 0 0,-1-1 0 0 0,1 0 1 0 0,0-1-1 0 0,0 0 0 0 0,0-1 0 0 0,0 0 0 0 0,1-1 0 0 0,-1 0 0 0 0,1-1 0 0 0,0 0 0 0 0,0-1 0 0 0,1 0 1 0 0,-1-2 298 0 0,-8-17-1232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4:4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564 125 1204 0 0,'3'-14'1720'0'0,"30"6"2856"0"0,-7-21-3246 0 0,-112 115 232 0 0,46-41-1418 0 0,1 1 0 0 0,2 2 1 0 0,3 2-1 0 0,2 1 0 0 0,-13 30-144 0 0,39-71 23 0 0,-136 329 517 0 0,127-311-563 0 0,-5 16-4039 0 0,10-95-831 0 0,6 27 3679 0 0</inkml:trace>
  <inkml:trace contextRef="#ctx0" brushRef="#br0" timeOffset="278.979">43 30 1088 0 0,'-42'-30'6523'0'0,"48"56"-5028"0"0,12 9-1270 0 0,2 0 1 0 0,1-2 0 0 0,2 0-1 0 0,1-2 1 0 0,1 0 0 0 0,2-2-1 0 0,1-1 1 0 0,1-1 0 0 0,2-2-1 0 0,7 4-225 0 0,20 22 234 0 0,235 218-2408 0 0,-269-232-2707 0 0,-24-36 3285 0 0,-4-7 407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4:5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651 275 1468 0 0,'5'-2'158'0'0,"0"0"0"0"0,0 0-1 0 0,0-1 1 0 0,0 0 0 0 0,0 0 0 0 0,-1 0-1 0 0,0-1 1 0 0,0 1 0 0 0,0-1 0 0 0,0 0-1 0 0,0-1 1 0 0,-1 1 0 0 0,1 0-1 0 0,-1-1 1 0 0,-1 0 0 0 0,1 0 0 0 0,0 0-1 0 0,-1 0 1 0 0,0 0 0 0 0,-1 0 0 0 0,1 0-1 0 0,-1-1 1 0 0,0 1 0 0 0,0-1 0 0 0,0 1-1 0 0,-1-1 1 0 0,0 1 0 0 0,0-1 0 0 0,0 1-1 0 0,-1-1 1 0 0,0 1 0 0 0,0-1-1 0 0,0 1 1 0 0,-1 0 0 0 0,0-1 0 0 0,-1-3-158 0 0,-9-1 113 0 0,0-1 1 0 0,-1 2-1 0 0,1-1 1 0 0,-2 2-1 0 0,1 0 1 0 0,-1 0 0 0 0,-1 2-1 0 0,1-1 1 0 0,-1 2-1 0 0,0 0 1 0 0,-1 1-1 0 0,1 0 1 0 0,-1 1 0 0 0,1 1-1 0 0,-1 1 1 0 0,0 0-1 0 0,0 1 1 0 0,-12 1-114 0 0,13-1 54 0 0,0-1 0 0 0,0 2 1 0 0,0 0-1 0 0,0 1 0 0 0,0 1 0 0 0,0 0 1 0 0,1 1-1 0 0,-1 0 0 0 0,1 1 1 0 0,0 1-1 0 0,1 0 0 0 0,-1 1 0 0 0,1 0 1 0 0,1 1-1 0 0,-1 1 0 0 0,1 0 0 0 0,1 0 1 0 0,0 1-1 0 0,0 1 0 0 0,1 0 0 0 0,0 0 1 0 0,1 1-1 0 0,0 0 0 0 0,1 1 1 0 0,1 0-1 0 0,0 0 0 0 0,0 1 0 0 0,1 0 1 0 0,1 0-1 0 0,0 0 0 0 0,1 0 0 0 0,1 1 1 0 0,-1 11-55 0 0,8-14 10 0 0,1 1-1 0 0,0-1 1 0 0,1 0 0 0 0,0 0 0 0 0,1 0 0 0 0,0-1 0 0 0,1 0 0 0 0,0-1-1 0 0,1 1 1 0 0,0-2 0 0 0,1 1 0 0 0,0-1 0 0 0,0-1 0 0 0,1 0 0 0 0,0 0-1 0 0,0-1 1 0 0,1 0 0 0 0,0-1 0 0 0,0-1 0 0 0,1 0 0 0 0,-1 0 0 0 0,1-1-1 0 0,0-1 1 0 0,6 1-10 0 0,27 7-301 0 0,0-1 0 0 0,1-3-1 0 0,0-1 1 0 0,1-3 0 0 0,33-2 301 0 0,-6-28-436 0 0,-76 25 418 0 0,1-1 0 0 0,-1 1 1 0 0,0-1-1 0 0,0 0 0 0 0,0 1 0 0 0,0-1 0 0 0,0 1 0 0 0,-1 0 0 0 0,1-1 1 0 0,-1 1-1 0 0,0 0 0 0 0,1 0 0 0 0,-1 0 0 0 0,0 0 0 0 0,0 0 0 0 0,0 1 1 0 0,0-1-1 0 0,-1 1 0 0 0,1-1 0 0 0,0 1 0 0 0,-1 0 0 0 0,1-1 0 0 0,-1 1 0 0 0,1 1 1 0 0,-1-1-1 0 0,0 0 0 0 0,1 1 0 0 0,-1-1 0 0 0,-1 1 18 0 0,-27-9 58 0 0,0 2 0 0 0,-1 1 0 0 0,0 1 0 0 0,0 2 0 0 0,-1 1 0 0 0,1 2 0 0 0,-6 1-58 0 0,22-1 66 0 0,-12 1 22 0 0,1 1-1 0 0,0 1 0 0 0,0 2 1 0 0,0 0-1 0 0,1 2 0 0 0,-1 0 1 0 0,-12 8-88 0 0,31-13 18 0 0,0 1 1 0 0,0 0-1 0 0,0 1 1 0 0,0 0-1 0 0,1 0 0 0 0,0 1 1 0 0,0-1-1 0 0,0 2 1 0 0,0-1-1 0 0,1 1 0 0 0,0 0 1 0 0,0 0-1 0 0,1 1 1 0 0,0-1-1 0 0,0 1 1 0 0,0 1-1 0 0,1-1 0 0 0,0 0 1 0 0,0 1-1 0 0,1 0 1 0 0,0 0-1 0 0,0 0 0 0 0,1 0 1 0 0,0 1-1 0 0,0 6-18 0 0,4-6-19 0 0,1 1-1 0 0,0-1 1 0 0,1 0 0 0 0,0 0-1 0 0,0 0 1 0 0,1-1-1 0 0,0 1 1 0 0,1-1 0 0 0,-1 0-1 0 0,2-1 1 0 0,-1 1-1 0 0,1-1 1 0 0,0 0 0 0 0,0-1-1 0 0,1 0 1 0 0,0 0-1 0 0,0-1 1 0 0,1 0-1 0 0,-1 0 1 0 0,1-1 0 0 0,0 0-1 0 0,0 0 1 0 0,1-1-1 0 0,-1-1 1 0 0,1 1 0 0 0,8 0 19 0 0,31 10-289 0 0,1-3 0 0 0,0-1 1 0 0,0-3-1 0 0,1-2 0 0 0,13-2 289 0 0,247-21-5004 0 0,-257 11 3742 0 0</inkml:trace>
  <inkml:trace contextRef="#ctx0" brushRef="#br0" timeOffset="495.504">1307 582 1268 0 0,'-1'-5'156'0'0,"0"0"-1"0"0,0 0 1 0 0,0 0-1 0 0,-1 0 1 0 0,0 0 0 0 0,0 0-1 0 0,-1 0 1 0 0,1 1-1 0 0,-1-1 1 0 0,0 1-1 0 0,0 0 1 0 0,-1-1 0 0 0,1 2-1 0 0,-1-1 1 0 0,0 0-1 0 0,0 1 1 0 0,0-1-1 0 0,0 1 1 0 0,0 1 0 0 0,-1-1-1 0 0,0 0 1 0 0,1 1-1 0 0,-1 0 1 0 0,0 0-1 0 0,0 0 1 0 0,0 1 0 0 0,0 0-1 0 0,-1 0 1 0 0,1 0-1 0 0,0 1 1 0 0,0-1-1 0 0,-1 1 1 0 0,-4 1-156 0 0,-3 0 123 0 0,1 0 0 0 0,-1 1 0 0 0,1 0 0 0 0,0 1-1 0 0,0 0 1 0 0,0 1 0 0 0,0 1 0 0 0,0 0 0 0 0,1 0 0 0 0,0 1 0 0 0,0 1 0 0 0,-5 4-123 0 0,6-5 61 0 0,0 0 1 0 0,1 1 0 0 0,-1 0 0 0 0,2 1 0 0 0,-1 0-1 0 0,1 1 1 0 0,1-1 0 0 0,-1 1 0 0 0,1 1-1 0 0,1-1 1 0 0,0 1 0 0 0,0 1 0 0 0,1-1-1 0 0,0 1 1 0 0,1-1 0 0 0,0 1 0 0 0,1 1-1 0 0,0-1 1 0 0,0 7-62 0 0,3-14 5 0 0,0 0-1 0 0,1 0 1 0 0,-1 0-1 0 0,1 0 1 0 0,0 0-1 0 0,0 0 1 0 0,1 0-1 0 0,-1 0 1 0 0,1 0-1 0 0,0-1 1 0 0,0 1-1 0 0,0 0 1 0 0,0-1 0 0 0,0 0-1 0 0,1 0 1 0 0,0 1-1 0 0,0-1 1 0 0,-1-1-1 0 0,2 1 1 0 0,-1 0-1 0 0,0-1 1 0 0,1 0-1 0 0,-1 1 1 0 0,1-1-1 0 0,-1-1 1 0 0,1 1-1 0 0,0 0 1 0 0,0-1-1 0 0,0 0 1 0 0,0 0 0 0 0,0 0-1 0 0,0 0 1 0 0,0-1-1 0 0,0 0 1 0 0,0 0-1 0 0,2 0-4 0 0,148-20-240 0 0,-140 16 316 0 0,-1-1 0 0 0,0-1-1 0 0,0 0 1 0 0,-1 0-1 0 0,0-1 1 0 0,0-1-1 0 0,0 0 1 0 0,-1-1-1 0 0,0 0 1 0 0,-1 0-1 0 0,0-1 1 0 0,-1-1-1 0 0,0 1 1 0 0,0-2 0 0 0,-1 1-1 0 0,-1-1 1 0 0,3-5-76 0 0,1-7 2332 0 0,-23 342-739 0 0,5 177 435 0 0,5-422-3347 0 0,19-198-4829 0 0,-2-53 588 0 0,-11 126 4332 0 0</inkml:trace>
  <inkml:trace contextRef="#ctx0" brushRef="#br0" timeOffset="1005.564">1394 102 1076 0 0,'21'43'1033'0'0,"-5"-9"-210"0"0,0-1 0 0 0,-2 2 0 0 0,-2 0 0 0 0,-1 1 0 0 0,5 36-823 0 0,-15-48 1073 0 0,1 9 813 0 0,5-52-1071 0 0,-3 1-792 0 0,2 0 0 0 0,0 1 0 0 0,2-1 0 0 0,-1 2 0 0 0,2-1 0 0 0,0 1-1 0 0,1 0 1 0 0,1 1 0 0 0,0 0 0 0 0,1 1 0 0 0,1 1 0 0 0,0-1 0 0 0,0 2 0 0 0,2 0 0 0 0,8-6-23 0 0,52 3-82 0 0,-62 24 116 0 0,-1 1 0 0 0,0 0 0 0 0,0 1 1 0 0,-1 0-1 0 0,-1 1 0 0 0,0 0 1 0 0,0 0-1 0 0,-1 1 0 0 0,-1 1 0 0 0,0-1 1 0 0,-1 1-1 0 0,-1 0 0 0 0,0 1 1 0 0,0 0-1 0 0,-2 0 0 0 0,0 0 0 0 0,-1 0 1 0 0,0 1-1 0 0,-1-1 0 0 0,-1 1 1 0 0,0 12-35 0 0,19 73-446 0 0,-10-77-7259 0 0,-7-24 6508 0 0</inkml:trace>
  <inkml:trace contextRef="#ctx0" brushRef="#br0" timeOffset="1254.09">2187 675 928 0 0,'17'9'5660'0'0,"1"-1"-3817"0"0,-3-18-6754 0 0,-11 5 3711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4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28 1816 0 0,'7'-27'4630'0'0,"-1"35"-1601"0"0,41 406-561 0 0,-8-152-2207 0 0,-33-177-2115 0 0,-7-84 1709 0 0,1 0 0 0 0,-1 0 0 0 0,0 0 0 0 0,0 0 0 0 0,-1 0 0 0 0,1 0 0 0 0,0 0 0 0 0,0-1 0 0 0,0 1 0 0 0,-1 0 0 0 0,1-1 0 0 0,0 1-1 0 0,-1-1 1 0 0,1 1 0 0 0,0-1 0 0 0,-1 0 0 0 0,1 1 0 0 0,-1-1 0 0 0,1 0 0 0 0,-1 0 0 0 0,1 0 0 0 0,0 0 0 0 0,-1 0 0 0 0,1 0 0 0 0,-1-1 0 0 0,1 1 0 0 0,-1 0 0 0 0,1-1-1 0 0,0 1 1 0 0,-1-1 0 0 0,1 1 0 0 0,0-1 0 0 0,0 0 0 0 0,-1 1 0 0 0,1-1 0 0 0,0 0 0 0 0,0 0 0 0 0,0 0 0 0 0,0 0 0 0 0,0 0 0 0 0,0 0 0 0 0,0 0 0 0 0,0-1 0 0 0,0 1-1 0 0,1 0 1 0 0,-1 0 0 0 0,0-1 145 0 0,-18-14-1396 0 0</inkml:trace>
  <inkml:trace contextRef="#ctx0" brushRef="#br0" timeOffset="880.697">30 358 1632 0 0,'-29'-1'3254'0'0,"30"3"-35"0"0,255 0-1631 0 0,12-25-2003 0 0,-237 20 282 0 0,-7 3 39 0 0,1-2 1 0 0,0-1 0 0 0,-1 0-1 0 0,1-2 1 0 0,-1-1 0 0 0,0-1-1 0 0,-1-1 1 0 0,0-1 0 0 0,6-4 93 0 0,-25 10 9 0 0,-1 0 0 0 0,1-1 1 0 0,-1 0-1 0 0,0 1 0 0 0,0-1 0 0 0,-1 0 1 0 0,1-1-1 0 0,-1 1 0 0 0,0 0 0 0 0,0-1 1 0 0,0 1-1 0 0,-1-1 0 0 0,1 0 0 0 0,-1 1 1 0 0,0-1-1 0 0,-1 0 0 0 0,1 0 0 0 0,-1 0 1 0 0,0 0-1 0 0,0 1 0 0 0,0-1 1 0 0,-1 0-1 0 0,0-4-9 0 0,0-10 279 0 0,-42-70 494 0 0,37 65-314 0 0,2 37-321 0 0,0 42-94 0 0,29 192 436 0 0,-16 188 759 0 0,50-660-2025 0 0,-5 135 0 0 0,-53 90 734 0 0,85 102-317 0 0,-81-95 396 0 0,1 0 0 0 0,0 0 0 0 0,1 0 0 0 0,-1-1 0 0 0,1 0 0 0 0,0 0 0 0 0,1-1 1 0 0,0 0-1 0 0,0 0 0 0 0,0-1 0 0 0,0 0 0 0 0,0 0 0 0 0,1-1 0 0 0,0 0 0 0 0,0-1 0 0 0,0 1 0 0 0,0-2 0 0 0,0 1 0 0 0,0-1 1 0 0,0-1-1 0 0,2 0-27 0 0,4 0-5 0 0,0-1 1 0 0,-1 0-1 0 0,1-1 1 0 0,-1-1-1 0 0,0 0 1 0 0,0-1-1 0 0,0-1 1 0 0,0 0-1 0 0,-1 0 1 0 0,0-2-1 0 0,0 0 1 0 0,0 0-1 0 0,-1-1 1 0 0,0-1-1 0 0,0 0 1 0 0,-1 0-1 0 0,-1-1 1 0 0,1 0-1 0 0,-2-1 1 0 0,1-1-1 0 0,-2 1 1 0 0,1-1-1 0 0,-2-1 1 0 0,1 0-1 0 0,-2 0 1 0 0,0 0-1 0 0,1-5 5 0 0,-6 14 0 0 0,-1 1-1 0 0,1-1 0 0 0,-1 1 0 0 0,0-1 1 0 0,-1 1-1 0 0,1-1 0 0 0,-1 0 0 0 0,1 1 1 0 0,-1-1-1 0 0,0 1 0 0 0,0 0 0 0 0,-1-1 1 0 0,1 1-1 0 0,-1 0 0 0 0,0 0 0 0 0,1-1 1 0 0,-1 1-1 0 0,-1 1 0 0 0,1-1 0 0 0,0 0 1 0 0,-1 0-1 0 0,1 1 0 0 0,-1 0 0 0 0,0-1 1 0 0,0 1-1 0 0,0 0 0 0 0,0 0 0 0 0,0 1 1 0 0,0-1-1 0 0,-1 1 0 0 0,1-1 0 0 0,0 1 1 0 0,-1 0-1 0 0,-2 0 1 0 0,-129-7 485 0 0,127 9-465 0 0,0 0 1 0 0,0 0-1 0 0,1 1 0 0 0,-1 0 1 0 0,1 1-1 0 0,0 0 1 0 0,-1 0-1 0 0,1 0 1 0 0,0 1-1 0 0,1 0 0 0 0,-1 0 1 0 0,1 1-1 0 0,0 0 1 0 0,0 0-1 0 0,0 0 1 0 0,1 1-1 0 0,0 0 1 0 0,0 0-1 0 0,0 0 0 0 0,1 1 1 0 0,0-1-1 0 0,0 1 1 0 0,0 0-1 0 0,1 1 1 0 0,0-1-1 0 0,-1 7-20 0 0,3-5-70 0 0,1-1 0 0 0,1 1 0 0 0,0 0 0 0 0,0-1 0 0 0,1 1 0 0 0,0 0 0 0 0,0-1 0 0 0,1 0 0 0 0,0 1 0 0 0,0-1 0 0 0,1-1 0 0 0,0 1 0 0 0,0 0 0 0 0,1-1 0 0 0,0 0 0 0 0,1 0 0 0 0,-1 0 0 0 0,1-1 0 0 0,0 0 0 0 0,1 0 0 0 0,0 0 0 0 0,0-1 0 0 0,0 0 0 0 0,4 2 70 0 0,8 4-808 0 0,0 0 0 0 0,0-1 0 0 0,1-2 1 0 0,1 0-1 0 0,-1 0 0 0 0,1-2 0 0 0,0-1 0 0 0,1-1 0 0 0,12 1 808 0 0,2-2-1132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4:5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2356 0 0,'-6'18'2699'0'0,"17"331"661"0"0,24-32-1879 0 0,-35-318-1459 0 0,0 0 0 0 0,0 0 0 0 0,0 1 0 0 0,1-1 1 0 0,-1 0-1 0 0,0 0 0 0 0,0 1 0 0 0,1-1 0 0 0,-1 0 1 0 0,1 0-1 0 0,-1 1 0 0 0,1-1 0 0 0,-1 0 0 0 0,1 1 1 0 0,-1-1-1 0 0,1 1 0 0 0,-1-1 0 0 0,1 1 0 0 0,0-1 1 0 0,-1 1-1 0 0,1-1 0 0 0,0 1 0 0 0,-1-1 0 0 0,1 1 1 0 0,0 0-1 0 0,0-1 0 0 0,-1 1 0 0 0,1 0 0 0 0,0 0 1 0 0,0 0-1 0 0,0 0 0 0 0,-1-1 0 0 0,1 1 0 0 0,0 0 1 0 0,0 1-1 0 0,0-1 0 0 0,-1 0 0 0 0,1 0 0 0 0,0 0 1 0 0,0 0-1 0 0,0 0 0 0 0,-1 1 0 0 0,1-1 0 0 0,0 0 1 0 0,-1 1-1 0 0,1-1 0 0 0,0 1 0 0 0,0-1 0 0 0,-1 1 1 0 0,1-1-1 0 0,-1 1 0 0 0,1-1 0 0 0,0 1 0 0 0,-1-1 1 0 0,1 1-1 0 0,-1 0 0 0 0,0-1 0 0 0,1 1 0 0 0,-1 0 1 0 0,1 0-1 0 0,-1-1 0 0 0,0 1 0 0 0,0 0 0 0 0,1 0-22 0 0,9-13 82 0 0,11-8-92 0 0,0 1-1 0 0,1 1 1 0 0,1 1 0 0 0,1 0-1 0 0,0 2 1 0 0,1 1-1 0 0,1 1 1 0 0,0 1-1 0 0,1 2 1 0 0,0 0-1 0 0,0 2 1 0 0,1 1-1 0 0,0 1 1 0 0,1 1-1 0 0,-1 2 1 0 0,24 0 10 0 0,-49 3-1 0 0,0 0-1 0 0,0 0 1 0 0,0 0 0 0 0,1 0-1 0 0,-1 1 1 0 0,0 0 0 0 0,0-1-1 0 0,-1 1 1 0 0,1 0 0 0 0,0 0-1 0 0,0 1 1 0 0,0-1 0 0 0,-1 1-1 0 0,1-1 1 0 0,0 1 0 0 0,-1 0-1 0 0,0 0 1 0 0,1 0 0 0 0,-1 0-1 0 0,0 0 1 0 0,0 1 0 0 0,0-1-1 0 0,0 1 1 0 0,-1-1 0 0 0,1 1-1 0 0,-1 0 1 0 0,1-1 0 0 0,-1 1-1 0 0,0 2 2 0 0,-58 61 305 0 0,33-53-279 0 0,0-1 0 0 0,-1-1 0 0 0,-1-1-1 0 0,1-1 1 0 0,-1-2 0 0 0,-1 0 0 0 0,1-2 0 0 0,-1-1 0 0 0,0-1-1 0 0,0-1 1 0 0,-1-2 0 0 0,-15-1-26 0 0,40 1-72 0 0,-1 0 1 0 0,1 0-1 0 0,-1 0 0 0 0,1 0 1 0 0,0-1-1 0 0,-1 1 0 0 0,1-1 1 0 0,0 0-1 0 0,0 0 0 0 0,-1 0 1 0 0,1 0-1 0 0,0-1 0 0 0,0 1 1 0 0,0-1-1 0 0,0 0 0 0 0,1 0 1 0 0,-1 0-1 0 0,0 0 0 0 0,1 0 1 0 0,-1-1-1 0 0,1 1 0 0 0,0-1 1 0 0,0 1-1 0 0,0-1 1 0 0,0 0-1 0 0,0 0 0 0 0,1 0 1 0 0,-1 0-1 0 0,1 0 0 0 0,0 0 1 0 0,0 0-1 0 0,0-1 0 0 0,0 0 72 0 0,6-5-399 0 0,1 0 0 0 0,0 0 0 0 0,1 1-1 0 0,-1-1 1 0 0,2 2 0 0 0,-1-1 0 0 0,1 1 0 0 0,0 0-1 0 0,1 1 1 0 0,-1 0 0 0 0,1 0 0 0 0,1 1-1 0 0,-1 0 1 0 0,1 1 0 0 0,-1 0 0 0 0,2 0 399 0 0,-10 3-35 0 0,35-14-1201 0 0</inkml:trace>
  <inkml:trace contextRef="#ctx0" brushRef="#br0" timeOffset="436.382">687 363 996 0 0,'-3'18'5141'0'0,"-2"18"-3373"0"0,8-31-1714 0 0,0 0 0 0 0,0-1 0 0 0,0 1 0 0 0,1-1 1 0 0,0 0-1 0 0,0 0 0 0 0,0 0 0 0 0,0 0 0 0 0,0-1 1 0 0,1 1-1 0 0,0-1 0 0 0,0-1 0 0 0,0 1 0 0 0,0 0 1 0 0,0-1-1 0 0,0 0 0 0 0,0-1 0 0 0,1 1 0 0 0,-1-1 1 0 0,1 0-1 0 0,-1 0 0 0 0,1 0 0 0 0,-1-1 0 0 0,1 0 1 0 0,2 0-55 0 0,22 0 11 0 0,-1-1 0 0 0,0-1 1 0 0,0-1-1 0 0,0-2 1 0 0,0-1-1 0 0,-1-1 0 0 0,0-2 1 0 0,0 0-1 0 0,7-6-11 0 0,-32 15 62 0 0,1-1 1 0 0,-1 0-1 0 0,1 0 0 0 0,-1 0 1 0 0,1-1-1 0 0,-1 1 0 0 0,0-1 0 0 0,0 0 1 0 0,0 0-1 0 0,0 0 0 0 0,0 0 1 0 0,0 0-1 0 0,0-1 0 0 0,-1 0 0 0 0,1 1 1 0 0,-1-1-1 0 0,0 0 0 0 0,0 0 0 0 0,0 0 1 0 0,0 0-1 0 0,0 0 0 0 0,-1-1 1 0 0,1 1-1 0 0,-1-1 0 0 0,0 1 0 0 0,0-1 1 0 0,0 0-63 0 0,-1 3 231 0 0,0 1 31 0 0,0 0-22 0 0,0 0-74 0 0,0 0-37 0 0,-11-5 95 0 0,-3 18-80 0 0,9 15-89 0 0,1 0-1 0 0,2 0 1 0 0,0 1-1 0 0,2-1 1 0 0,2 1-1 0 0,0-1 1 0 0,2 0-1 0 0,3 11-54 0 0,3 38 61 0 0,10 235 247 0 0,-19-299-278 0 0,0-1 0 0 0,-1 0 1 0 0,0 1-1 0 0,-1-1 1 0 0,0 0-1 0 0,-1 0 0 0 0,0 0 1 0 0,-1 0-1 0 0,-1 0 1 0 0,0 0-1 0 0,0-1 0 0 0,-1 1 1 0 0,-1-1-1 0 0,0-1 1 0 0,0 1-1 0 0,-1-1 0 0 0,0 0 1 0 0,-1 0-1 0 0,0-1 1 0 0,0 0-1 0 0,-1-1 0 0 0,-1 0 1 0 0,1 0-1 0 0,-1-1 1 0 0,0 0-1 0 0,-1 0 0 0 0,0-2 1 0 0,0 1-1 0 0,0-1 1 0 0,-9 2-31 0 0,11-6-58 0 0,-1-1 1 0 0,1 0 0 0 0,0 0-1 0 0,-1-1 1 0 0,1 0 0 0 0,0-1-1 0 0,0 0 1 0 0,0-1 0 0 0,0 0-1 0 0,0 0 1 0 0,1 0 0 0 0,-1-1-1 0 0,1-1 1 0 0,0 1 0 0 0,0-2-1 0 0,1 1 1 0 0,-1-1 0 0 0,1 0-1 0 0,0 0 1 0 0,1-1 0 0 0,0 0-1 0 0,0 0 1 0 0,0 0 0 0 0,1-1-1 0 0,0 0 1 0 0,0 0 0 0 0,1 0-1 0 0,0-1 1 0 0,-2-6 57 0 0,-5-14-878 0 0,1-1 0 0 0,1 0 0 0 0,1-1 0 0 0,2 0 0 0 0,1 0 0 0 0,2 0 0 0 0,0 0 0 0 0,3-12 878 0 0,24-87-2639 0 0,-6 73 1224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3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3057 100 1508 0 0,'7'54'2184'0'0,"-13"-13"-1853"0"0,-1 0 0 0 0,-2-1 0 0 0,-2 1 0 0 0,-1-2 1 0 0,-3 0-1 0 0,-1 0 0 0 0,-15 26-331 0 0,-11 23 907 0 0,-4-1 0 0 0,-4-3 0 0 0,-49 64-907 0 0,17-51 1511 0 0,78-118-1689 0 0,44-350-3537 0 0,-36 113 2082 0 0,-4 214 1581 0 0</inkml:trace>
  <inkml:trace contextRef="#ctx0" brushRef="#br0" timeOffset="234.884">2628 152 4752 0 0,'-94'-88'644'0'0,"91"86"-619"0"0,1 1 0 0 0,-1 0 0 0 0,1 0 0 0 0,-1 0 0 0 0,0 0 0 0 0,0 0 0 0 0,1 0 0 0 0,-1 1 0 0 0,0 0 0 0 0,0-1 0 0 0,0 1 0 0 0,0 0 0 0 0,0 0 0 0 0,0 1 0 0 0,1-1 0 0 0,-1 0 0 0 0,0 1 0 0 0,0 0 0 0 0,0 0 1 0 0,1 0-1 0 0,-1 0 0 0 0,1 0 0 0 0,-1 0 0 0 0,0 1 0 0 0,1-1 0 0 0,0 1 0 0 0,-1 0 0 0 0,1 0 0 0 0,0 0 0 0 0,0 0 0 0 0,0 0 0 0 0,0 0 0 0 0,1 0 0 0 0,-1 1 0 0 0,0-1 0 0 0,1 1 0 0 0,0-1 0 0 0,-1 1 0 0 0,1-1 0 0 0,0 1 1 0 0,0 0-1 0 0,1 0 0 0 0,-1 0-25 0 0,-1 6 64 0 0,-1 0 0 0 0,2 0 0 0 0,0 0 0 0 0,0 0 0 0 0,0 1 0 0 0,1-1 0 0 0,1 0 0 0 0,-1 1 0 0 0,2-1 1 0 0,-1 0-1 0 0,1 0 0 0 0,0 0 0 0 0,1 0 0 0 0,0 0 0 0 0,1-1 0 0 0,0 1 0 0 0,0-1 0 0 0,1 0 0 0 0,0 0 0 0 0,0 0 1 0 0,1-1-1 0 0,0 1-64 0 0,151 145 651 0 0,142 31-430 0 0,-84-92-3392 0 0,-127-70 601 0 0,-49-18 1364 0 0</inkml:trace>
  <inkml:trace contextRef="#ctx0" brushRef="#br0" timeOffset="422.149">3549 142 1468 0 0,'10'14'3069'0'0,"6"20"-2824"0"0,1-1 0 0 0,2 0 0 0 0,1-2 0 0 0,2 0 0 0 0,1-1 0 0 0,1-2 0 0 0,1 0 0 0 0,2-2 0 0 0,1 0 0 0 0,17 11-245 0 0,90 40-4098 0 0,-100-65 2853 0 0</inkml:trace>
  <inkml:trace contextRef="#ctx0" brushRef="#br0" timeOffset="687.474">4493 24 896 0 0,'-67'52'3430'0'0,"36"-15"-2770"0"0,2 1 0 0 0,1 1 0 0 0,2 1 0 0 0,2 1 0 0 0,-15 38-660 0 0,6-15 394 0 0,-262 552 1028 0 0,290-606-1890 0 0,0 0 0 0 0,0 0 0 0 0,-1 0 0 0 0,0-1 0 0 0,-1 0 1 0 0,0 0-1 0 0,-1-1 0 0 0,1 0 0 0 0,-1 0 0 0 0,-1 0 1 0 0,0-1-1 0 0,-8 5 468 0 0,13-11-1163 0 0,-5-1 98 0 0</inkml:trace>
  <inkml:trace contextRef="#ctx0" brushRef="#br0" timeOffset="-900.927">1469 4 1416 0 0,'0'0'770'0'0,"0"0"-95"0"0,0 0-177 0 0,0 0-104 0 0,0 0 37 0 0,0 0-36 0 0,-16-4 193 0 0,8 10-494 0 0,0-1-1 0 0,1 1 1 0 0,0 0-1 0 0,0 0 1 0 0,1 0-1 0 0,-1 1 1 0 0,1 0-1 0 0,1 1 0 0 0,0-1 1 0 0,0 1-1 0 0,0 0 1 0 0,1 1-1 0 0,0-1-93 0 0,-4 6 160 0 0,-118 266 1299 0 0,5-8-1033 0 0,-4-119-3000 0 0,56-108 47 0 0,33-34 1309 0 0</inkml:trace>
  <inkml:trace contextRef="#ctx0" brushRef="#br0" timeOffset="-589.421">731 37 2280 0 0,'-1'-6'903'0'0,"-2"-14"4237"0"0,30 30-3874 0 0,414 280 1089 0 0,-323-206-1979 0 0,-69-49-436 0 0,224 169-1145 0 0,-109-47-4100 0 0,-131-109 2853 0 0,-23-30 1366 0 0</inkml:trace>
  <inkml:trace contextRef="#ctx0" brushRef="#br0" timeOffset="256756.186">0 1902 968 0 0,'3'-3'143'0'0,"0"0"0"0"0,0 0-1 0 0,0 0 1 0 0,0 1 0 0 0,0-1 0 0 0,0 1 0 0 0,1-1-1 0 0,-1 1 1 0 0,1 0 0 0 0,-1 1 0 0 0,1-1 0 0 0,0 1-1 0 0,0-1 1 0 0,0 1 0 0 0,0 0 0 0 0,0 1-1 0 0,0-1 1 0 0,0 1 0 0 0,0-1 0 0 0,0 1 0 0 0,0 0-1 0 0,0 1 1 0 0,0-1 0 0 0,0 1 0 0 0,4 1-143 0 0,11 6 123 0 0,-1 1 1 0 0,0 2-1 0 0,0-1 1 0 0,-1 2-1 0 0,0 0 1 0 0,-1 2-1 0 0,-1-1 1 0 0,0 2-1 0 0,-1 0 1 0 0,0 1-1 0 0,-1 0 1 0 0,-1 1-1 0 0,-1 0 1 0 0,0 1-1 0 0,-1 0 1 0 0,-1 1-1 0 0,-1 0 1 0 0,-1 0-1 0 0,0 1 1 0 0,-2 0-1 0 0,0 0 1 0 0,-1 0-1 0 0,-1 1 1 0 0,-1-1-1 0 0,-1 1 1 0 0,-1 20-124 0 0,0-35 94 0 0,0 0 0 0 0,0-1 0 0 0,-1 1-1 0 0,0 0 1 0 0,0-1 0 0 0,0 1 0 0 0,0-1 0 0 0,-1 1 0 0 0,0-1 0 0 0,0 1 0 0 0,-1-1 0 0 0,0 0 0 0 0,0 0 0 0 0,0-1 0 0 0,0 1 0 0 0,0 0 0 0 0,-1-1 0 0 0,0 0 0 0 0,0 0 0 0 0,0 0-1 0 0,-1-1 1 0 0,1 1 0 0 0,-1-1 0 0 0,0 0 0 0 0,0 0 0 0 0,0 0 0 0 0,0-1 0 0 0,-1 0 0 0 0,-1 1-94 0 0,0-8 235 0 0,1-6-218 0 0,0 1 0 0 0,1-1 0 0 0,0 0 0 0 0,0-1 0 0 0,2 1 0 0 0,-1-1 0 0 0,1 0 0 0 0,1 0 0 0 0,0 0 0 0 0,1 0 0 0 0,0 0 0 0 0,1-1-1 0 0,0 1 1 0 0,1 0 0 0 0,1 0 0 0 0,-1 0 0 0 0,2 0 0 0 0,0 0 0 0 0,0 0 0 0 0,1 1 0 0 0,1-1 0 0 0,0 1 0 0 0,0 0 0 0 0,1 1 0 0 0,0-1 0 0 0,1 1 0 0 0,2-2-17 0 0,2-8-143 0 0,2 0 0 0 0,0 0-1 0 0,0 1 1 0 0,2 1-1 0 0,1 0 1 0 0,0 1 0 0 0,1 1-1 0 0,0 1 1 0 0,1 0-1 0 0,1 1 1 0 0,6-3 143 0 0,69-40-5654 0 0,-93 56 4462 0 0,-1 1 85 0 0</inkml:trace>
  <inkml:trace contextRef="#ctx0" brushRef="#br0" timeOffset="257204.278">603 2166 1756 0 0,'166'-43'4293'0'0,"-81"14"-3809"0"0,98-49-317 0 0,-184 78-171 0 0,0 0 0 0 0,0 1 0 0 0,0-1 1 0 0,0 0-1 0 0,0 0 0 0 0,0 0 0 0 0,1 0 0 0 0,-1 0 0 0 0,0 0 0 0 0,0-1 1 0 0,0 1-1 0 0,0 0 0 0 0,0 0 0 0 0,1-1 0 0 0,-1 1 0 0 0,0 0 0 0 0,0-1 1 0 0,0 1-1 0 0,1-1 0 0 0,-1 1 0 0 0,0-1 0 0 0,0 1 0 0 0,1-1 1 0 0,-1 0-1 0 0,1 1 0 0 0,-1-1 0 0 0,0 0 0 0 0,1 1 0 0 0,-1-1 0 0 0,1 0 1 0 0,0 0-1 0 0,-1 1 0 0 0,1-1 0 0 0,0 0 0 0 0,-1 0 0 0 0,1 0 0 0 0,0 0 1 0 0,0 0-1 0 0,0 1 0 0 0,0-1 0 0 0,0 0 0 0 0,0 0 0 0 0,0 0 1 0 0,0 0-1 0 0,0 0 0 0 0,0 0 0 0 0,0 0 0 0 0,0 1 0 0 0,1-1 0 0 0,-1 0 1 0 0,0 0-1 0 0,1 0 0 0 0,-1 1 0 0 0,1-1 0 0 0,-1 0 0 0 0,1 0 0 0 0,-1 1 1 0 0,1-1-1 0 0,-1 0 0 0 0,1 1 0 0 0,0-1 0 0 0,-1 0 0 0 0,1 1 1 0 0,0-1-1 0 0,-1 1 0 0 0,1-1 0 0 0,0 1 0 0 0,0 0 0 0 0,0-1 0 0 0,0 1 4 0 0,-77-14-204 0 0,74 13 192 0 0,-22-2 129 0 0,0 0 0 0 0,0 1-1 0 0,0 1 1 0 0,0 2 0 0 0,0 0 0 0 0,0 2 0 0 0,0 0 0 0 0,1 2-1 0 0,-1 0 1 0 0,1 2 0 0 0,0 1 0 0 0,-15 7-117 0 0,30-11 54 0 0,1 1-1 0 0,-1 1 1 0 0,1 0 0 0 0,0 0 0 0 0,0 0-1 0 0,1 0 1 0 0,-1 1 0 0 0,1 0-1 0 0,1 1 1 0 0,0 0 0 0 0,0-1-1 0 0,0 1 1 0 0,1 1 0 0 0,0-1 0 0 0,1 1-1 0 0,0-1 1 0 0,0 1 0 0 0,0 0-1 0 0,2 0 1 0 0,-1 0 0 0 0,1 1-1 0 0,0-1 1 0 0,1 0 0 0 0,0 5-54 0 0,1-8 16 0 0,0 1 1 0 0,0-1-1 0 0,0 0 0 0 0,1 1 1 0 0,0-1-1 0 0,1 0 0 0 0,-1 0 1 0 0,1 0-1 0 0,0 0 1 0 0,1-1-1 0 0,-1 1 0 0 0,1-1 1 0 0,0 0-1 0 0,0 0 1 0 0,1 0-1 0 0,0-1 0 0 0,-1 0 1 0 0,2 1-1 0 0,-1-2 0 0 0,0 1 1 0 0,1 0-1 0 0,0-1 1 0 0,-1 0-1 0 0,1-1 0 0 0,0 1 1 0 0,1-1-17 0 0,171 39-478 0 0,-75-41-550 0 0,149-78-3251 0 0,-199 50 3089 0 0</inkml:trace>
  <inkml:trace contextRef="#ctx0" brushRef="#br0" timeOffset="257484.537">1570 1589 1872 0 0,'1'0'159'0'0,"-1"1"0"0"0,0-1 1 0 0,0 0-1 0 0,1 1 0 0 0,-1-1 0 0 0,0 1 0 0 0,1-1 0 0 0,-1 0 0 0 0,0 1 1 0 0,1-1-1 0 0,-1 0 0 0 0,1 0 0 0 0,-1 1 0 0 0,0-1 0 0 0,1 0 0 0 0,-1 0 1 0 0,1 0-1 0 0,-1 1 0 0 0,1-1 0 0 0,-1 0 0 0 0,1 0 0 0 0,-1 0 0 0 0,1 0 1 0 0,-1 0-1 0 0,1 0 0 0 0,-1 0 0 0 0,1 0 0 0 0,-1 0 0 0 0,1 0-159 0 0,10 440 2503 0 0,-3-339-2131 0 0,-8-79-323 0 0,0-1-1 0 0,2 1 1 0 0,1-1-1 0 0,1 1 1 0 0,0-1-1 0 0,2 0 1 0 0,0 0-1 0 0,2-1 1 0 0,1 1-49 0 0,-7-18-139 0 0,1-1-1 0 0,0 0 1 0 0,0-1 0 0 0,1 1 0 0 0,-1 0-1 0 0,0-1 1 0 0,1 0 0 0 0,-1 0 0 0 0,1 0-1 0 0,-1 0 1 0 0,1 0 0 0 0,-1-1-1 0 0,1 1 1 0 0,-1-1 0 0 0,1 0 0 0 0,0 0-1 0 0,-1-1 1 0 0,1 1 0 0 0,-1-1 0 0 0,1 0-1 0 0,-1 1 1 0 0,1-2 0 0 0,-1 1 0 0 0,0 0-1 0 0,1-1 1 0 0,-1 1 0 0 0,0-1 0 0 0,0 0-1 0 0,0 0 1 0 0,0 0 0 0 0,0 0-1 0 0,0-2 140 0 0,59-31-2685 0 0,-36 18 1344 0 0</inkml:trace>
  <inkml:trace contextRef="#ctx0" brushRef="#br0" timeOffset="258118.027">2232 2000 1468 0 0,'-6'-2'191'0'0,"0"0"1"0"0,-1 0-1 0 0,1 0 0 0 0,0 1 1 0 0,-1 0-1 0 0,1 0 0 0 0,-1 1 1 0 0,1-1-1 0 0,-1 1 0 0 0,1 1 1 0 0,0-1-1 0 0,-1 1 0 0 0,1 0 1 0 0,-1 1-1 0 0,1 0 0 0 0,0 0 1 0 0,0 0-1 0 0,0 0 0 0 0,0 1 0 0 0,-2 2-191 0 0,-3 0 132 0 0,0 0-1 0 0,0 0 0 0 0,1 1 0 0 0,0 1 0 0 0,0 0 1 0 0,1 0-1 0 0,0 1 0 0 0,0 0 0 0 0,1 1 0 0 0,0 0 0 0 0,0 0 1 0 0,1 1-1 0 0,0 0 0 0 0,1 0 0 0 0,0 0 0 0 0,0 1 1 0 0,2 0-1 0 0,-1 0 0 0 0,1 0 0 0 0,1 1 0 0 0,0-1 0 0 0,0 1 1 0 0,1 0-1 0 0,0 11-131 0 0,4-18 26 0 0,1 0 1 0 0,0 0-1 0 0,0 0 1 0 0,0-1-1 0 0,1 1 0 0 0,-1-1 1 0 0,1 0-1 0 0,0 0 1 0 0,1 0-1 0 0,-1-1 1 0 0,0 1-1 0 0,1-1 1 0 0,0 0-1 0 0,0 0 0 0 0,0-1 1 0 0,0 1-1 0 0,0-1 1 0 0,1 0-1 0 0,-1-1 1 0 0,0 1-1 0 0,1-1 1 0 0,-1 0-1 0 0,1-1 0 0 0,0 1 1 0 0,-1-1-1 0 0,1 0 1 0 0,0 0-1 0 0,-1-1 1 0 0,1 0-1 0 0,-1 0 1 0 0,1 0-1 0 0,3-2-26 0 0,4 3 17 0 0,-1-2 11 0 0,-1 0-1 0 0,0-1 1 0 0,0 0-1 0 0,1-1 0 0 0,-2 0 1 0 0,1-1-1 0 0,-1 0 1 0 0,1-1-1 0 0,-1 0 1 0 0,-1 0-1 0 0,6-6-27 0 0,-16 16 7 0 0,1-1-1 0 0,-1 0 1 0 0,0 0 0 0 0,1 1-1 0 0,0-1 1 0 0,0 0-1 0 0,0 0 1 0 0,0 1 0 0 0,0-1-1 0 0,1 0 1 0 0,-1 1-1 0 0,1-1 1 0 0,0 0 0 0 0,0 0-1 0 0,0 0 1 0 0,1 0-1 0 0,-1 0 1 0 0,1 0 0 0 0,-1 0-1 0 0,1 0 1 0 0,0-1-1 0 0,0 1 1 0 0,0-1 0 0 0,1 1-1 0 0,-1-1 1 0 0,1 0-1 0 0,-1 0 1 0 0,1 0 0 0 0,-1 0-1 0 0,1 0 1 0 0,0 0-1 0 0,0-1 1 0 0,0 0 0 0 0,0 1-1 0 0,0-1 1 0 0,1 0-1 0 0,-1 0 1 0 0,0-1-7 0 0,12-1-96 0 0,-1 0 0 0 0,0-1 0 0 0,1-1 0 0 0,-1 0 0 0 0,0-1 0 0 0,-1-1 0 0 0,1 0 1 0 0,-1 0-1 0 0,0-2 0 0 0,0 0 0 0 0,0 0 0 0 0,-1-1 0 0 0,-1 0 0 0 0,1-1 0 0 0,-1-1 0 0 0,-1 0 0 0 0,1 0 0 0 0,-2-1 0 0 0,0 0 1 0 0,0-1-1 0 0,-1 0 0 0 0,0 0 0 0 0,4-10 96 0 0,15-30 247 0 0,-3 0 0 0 0,-2-2 0 0 0,-2-1 1 0 0,-3 0-1 0 0,2-17-247 0 0,15-152 4422 0 0,-34 223-4040 0 0,0 1-346 0 0,-1 0 0 0 0,1 0 0 0 0,-1 0 0 0 0,1 0 0 0 0,-1 0 0 0 0,1 0 0 0 0,-1 0 0 0 0,1 0 0 0 0,-1 0 0 0 0,1 0 0 0 0,0 0-1 0 0,-1-1 1 0 0,1 1 0 0 0,-1 0 0 0 0,1 0 0 0 0,-1-1 0 0 0,1 1 0 0 0,0 0 0 0 0,-1 0 0 0 0,1-1 0 0 0,0 1 0 0 0,-1 0 0 0 0,1-1 0 0 0,0 1 0 0 0,-1-1-1 0 0,1 1 1 0 0,0 0 0 0 0,0-1 0 0 0,-1 1 0 0 0,1-1 0 0 0,0 1 0 0 0,0-1 0 0 0,0 1 0 0 0,0 0 0 0 0,0-1 0 0 0,0 1 0 0 0,-1-1 0 0 0,1 1 0 0 0,0-1 0 0 0,0 1-1 0 0,1-1 1 0 0,-1 1 0 0 0,0-1 0 0 0,0 1 0 0 0,0-1 0 0 0,0 1 0 0 0,0-1 0 0 0,0 1 0 0 0,1 0 0 0 0,-1-1 0 0 0,0 1 0 0 0,0-1 0 0 0,1 1 0 0 0,-1 0-1 0 0,0-1 1 0 0,1 0-36 0 0,-1 170 709 0 0,95 231-3641 0 0,-93-396 2690 0 0,-1-1 0 0 0,1 1 0 0 0,-1 0 1 0 0,1 0-1 0 0,-1-1 0 0 0,-1 1 0 0 0,1 0 0 0 0,0 0 0 0 0,-1 0 0 0 0,0 0 1 0 0,0 0-1 0 0,0 0 0 0 0,0 0 0 0 0,-1 0 0 0 0,1 0 0 0 0,-1 0 1 0 0,0 0-1 0 0,0-1 0 0 0,-1 1 0 0 0,1 0 0 0 0,-1 0 0 0 0,0-1 1 0 0,0 1-1 0 0,0-1 0 0 0,0 0 0 0 0,-1 0 0 0 0,1 0 0 0 0,-1 0 0 0 0,0 0 1 0 0,0 0-1 0 0,0 0 0 0 0,0-1 0 0 0,0 0 0 0 0,0 0 0 0 0,-1 0 1 0 0,1 0-1 0 0,-1 0 0 0 0,0-1 0 0 0,1 1 0 0 0,-1-1 0 0 0,-2 1 242 0 0,-7-2-1222 0 0</inkml:trace>
  <inkml:trace contextRef="#ctx0" brushRef="#br0" timeOffset="258370.321">2545 1979 4392 0 0,'0'-2'1445'0'0,"3"0"-297"0"0,1-1-140 0 0,3 0-64 0 0,12-6-100 0 0,3 1-180 0 0,12 1-144 0 0,-2-3-212 0 0,1 4-188 0 0,3-3-212 0 0,1 3-332 0 0,2-3 32 0 0,4 4-1176 0 0,-9 4 112 0 0,3-6-120 0 0,-7 4 107 0 0,-5-4 173 0 0,0 5 176 0 0</inkml:trace>
  <inkml:trace contextRef="#ctx0" brushRef="#br0" timeOffset="259021.405">2868 2100 868 0 0,'143'-7'3576'0'0,"-98"-2"-3098"0"0,-1 2-54 0 0,35-4-44 0 0,0-3 0 0 0,0-3 0 0 0,-2-3 1 0 0,-1-4-1 0 0,66-31-380 0 0,-133 51-9 0 0,1 0 0 0 0,-1-1 0 0 0,0 0 0 0 0,0 0 1 0 0,-1-1-1 0 0,0 0 0 0 0,0-1 0 0 0,0 0 0 0 0,-1 0 1 0 0,0 0-1 0 0,0-1 0 0 0,-1 0 0 0 0,0-1 0 0 0,2-3 9 0 0,-33-31-138 0 0,11 35 135 0 0,0 1 1 0 0,0 1-1 0 0,-1 0 0 0 0,0 1 0 0 0,0 1 0 0 0,0 0 0 0 0,-1 1 0 0 0,1 0 0 0 0,-1 2 1 0 0,1 0-1 0 0,-1 0 0 0 0,0 2 0 0 0,-13 1 3 0 0,5-2 157 0 0,0 0-74 0 0,0 0 1 0 0,0 2 0 0 0,0 1 0 0 0,0 1 0 0 0,1 1 0 0 0,0 1-1 0 0,0 0 1 0 0,0 2 0 0 0,1 1 0 0 0,0 1 0 0 0,1 1 0 0 0,0 0-1 0 0,0 2 1 0 0,2 1 0 0 0,-9 6-84 0 0,24-14 50 0 0,-1 0 0 0 0,1 1-1 0 0,0 0 1 0 0,0-1 0 0 0,1 1 0 0 0,0 0 0 0 0,0 1-1 0 0,1-1 1 0 0,-1 0 0 0 0,2 1 0 0 0,-1 0 0 0 0,1-1-1 0 0,0 1 1 0 0,1 0 0 0 0,0 6-50 0 0,-1 1 99 0 0,1-10-80 0 0,1 1 0 0 0,0-1 0 0 0,1 0 0 0 0,-1 0 1 0 0,1 0-1 0 0,0-1 0 0 0,0 1 0 0 0,0 0 0 0 0,1-1 0 0 0,0 1 0 0 0,-1-1 0 0 0,2 0 0 0 0,-1 0 0 0 0,0 0 0 0 0,1 0 0 0 0,0 0 1 0 0,0-1-1 0 0,1 1-19 0 0,-3-2 20 0 0,14 10-33 0 0,0-2 0 0 0,1 1 1 0 0,0-2-1 0 0,1 0 0 0 0,0-2 0 0 0,0 0 0 0 0,1 0 0 0 0,-1-2 0 0 0,1 0 1 0 0,1-2-1 0 0,-1 0 0 0 0,0-1 0 0 0,1 0 0 0 0,-1-2 0 0 0,1-1 0 0 0,0 0 1 0 0,5-2 12 0 0,5 3-175 0 0,233-32-1113 0 0,-197 19 614 0 0,-2-3 0 0 0,0-2 0 0 0,-1-4 1 0 0,-1-2-1 0 0,-1-2 674 0 0,-26 8-150 0 0</inkml:trace>
  <inkml:trace contextRef="#ctx0" brushRef="#br0" timeOffset="259411.198">4248 1960 4552 0 0,'1'0'45'0'0,"1"0"-1"0"0,-1 0 0 0 0,0-1 1 0 0,1 1-1 0 0,-1-1 0 0 0,0 1 0 0 0,0-1 1 0 0,1 0-1 0 0,-1 0 0 0 0,0 1 0 0 0,0-1 1 0 0,0 0-1 0 0,0 0 0 0 0,0 0 0 0 0,0 0 1 0 0,0 0-1 0 0,0 0 0 0 0,0 0 1 0 0,0-1-1 0 0,-1 1 0 0 0,1 0 0 0 0,-1 0 1 0 0,1-1-1 0 0,-1 1 0 0 0,1 0 0 0 0,-1-1 1 0 0,1 1-1 0 0,-1 0 0 0 0,0-1 1 0 0,0 1-1 0 0,0-1 0 0 0,0 1 0 0 0,0 0 1 0 0,0-1-1 0 0,0 1 0 0 0,0-1 0 0 0,-1 1 1 0 0,1 0-1 0 0,-1-1 0 0 0,1 1 1 0 0,-1 0-1 0 0,1-1 0 0 0,-1 1 0 0 0,1 0 1 0 0,-1 0-1 0 0,0 0 0 0 0,0 0 0 0 0,0-1 1 0 0,0 1-1 0 0,0 0 0 0 0,0 0 0 0 0,0 1 1 0 0,0-1-1 0 0,0 0 0 0 0,0 0 1 0 0,-1 0-1 0 0,1 1 0 0 0,0-1 0 0 0,0 1 1 0 0,-1-1-1 0 0,1 1 0 0 0,0-1 0 0 0,-1 1 1 0 0,1 0-1 0 0,-1 0-44 0 0,-11-1 117 0 0,1 1-1 0 0,0 1 1 0 0,-1 0 0 0 0,1 1 0 0 0,0 0-1 0 0,0 1 1 0 0,0 0 0 0 0,0 1 0 0 0,0 0-1 0 0,1 1 1 0 0,0 0 0 0 0,0 1 0 0 0,0 0-1 0 0,1 1 1 0 0,0 0 0 0 0,0 1 0 0 0,0 0-1 0 0,1 1 1 0 0,1-1 0 0 0,-1 2 0 0 0,1-1-1 0 0,1 1 1 0 0,0 0 0 0 0,0 1 0 0 0,1 0-1 0 0,1 0 1 0 0,0 0 0 0 0,0 0 0 0 0,1 1-1 0 0,0 0 1 0 0,0 6-117 0 0,4-15 0 0 0,1 0 0 0 0,-1 0 0 0 0,1-1-1 0 0,0 1 1 0 0,0 0 0 0 0,0 0 0 0 0,0-1 0 0 0,1 1 0 0 0,-1-1 0 0 0,1 1 0 0 0,0-1-1 0 0,-1 0 1 0 0,1 1 0 0 0,0-1 0 0 0,0 0 0 0 0,1 0 0 0 0,-1 0 0 0 0,0-1 0 0 0,1 1-1 0 0,-1 0 1 0 0,1-1 0 0 0,-1 0 0 0 0,1 1 0 0 0,0-1 0 0 0,-1 0 0 0 0,1-1 0 0 0,0 1-1 0 0,0 0 1 0 0,0-1 0 0 0,0 1 0 0 0,0-1 0 0 0,-1 0 0 0 0,1 0 0 0 0,0 0-1 0 0,0-1 1 0 0,0 1 0 0 0,0-1 0 0 0,0 1 0 0 0,0-1 0 0 0,-1 0 0 0 0,4-1 0 0 0,17-5-133 0 0,0-1-1 0 0,-1-1 1 0 0,0-1 0 0 0,0 0 0 0 0,-1-2 0 0 0,-1-1 0 0 0,0 0-1 0 0,-1-2 1 0 0,0 0 0 0 0,-1-1 0 0 0,-1 0 0 0 0,0-2 0 0 0,-1 0 0 0 0,-1-1-1 0 0,-1-1 1 0 0,-1 0 0 0 0,-1 0 0 0 0,0-1 0 0 0,-2-1 0 0 0,0 0 0 0 0,-1-1-1 0 0,-2 0 1 0 0,0 0 0 0 0,2-18 133 0 0,13-237 1848 0 0,-23 266-1627 0 0,0 0 1 0 0,0 0-1 0 0,-1 1 1 0 0,-1-1 0 0 0,0 0-1 0 0,-1 1 1 0 0,0 0 0 0 0,0 0-1 0 0,-1 0 1 0 0,-1 1 0 0 0,0-1-1 0 0,0 1 1 0 0,-1 1 0 0 0,-4-5-222 0 0,10 13 32 0 0,0 1 1 0 0,1-1 0 0 0,-1 1 0 0 0,0-1 0 0 0,0 1-1 0 0,0 0 1 0 0,0-1 0 0 0,0 1 0 0 0,0 0 0 0 0,0 0-1 0 0,0-1 1 0 0,0 1 0 0 0,0 0 0 0 0,0 0 0 0 0,0 0 0 0 0,0 0-1 0 0,0 1 1 0 0,0-1 0 0 0,0 0 0 0 0,0 0 0 0 0,0 1-1 0 0,0-1 1 0 0,0 0 0 0 0,0 1 0 0 0,0-1 0 0 0,0 1 0 0 0,1-1-1 0 0,-1 1 1 0 0,0-1 0 0 0,0 1 0 0 0,0 0 0 0 0,1-1-1 0 0,-1 1 1 0 0,0 0 0 0 0,1 0 0 0 0,-1 0 0 0 0,1-1-1 0 0,-1 1 1 0 0,1 0 0 0 0,-1 0 0 0 0,1 0 0 0 0,-1 0 0 0 0,1 0-1 0 0,0 0 1 0 0,0 0 0 0 0,-1 0 0 0 0,1 0-33 0 0,-1 0-28 0 0,-6 20 41 0 0,1 0-1 0 0,1 0 1 0 0,0 0 0 0 0,2 1-1 0 0,0 0 1 0 0,1-1-1 0 0,2 1 1 0 0,0 0-1 0 0,1 0 1 0 0,1 0 0 0 0,2-1-1 0 0,0 1 1 0 0,5 13-13 0 0,30 119-1085 0 0,-19-81-1412 0 0,-3 0 0 0 0,-3 2 1 0 0,-3-1-1 0 0,-3 3 2497 0 0,-8-62-1177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5:0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805 478 1932 0 0,'-2'-6'5427'0'0,"-27"20"-4247"0"0,-33 43-628 0 0,2 3-1 0 0,2 3 0 0 0,4 2 0 0 0,2 3 0 0 0,4 2 0 0 0,2 1 1 0 0,4 3-1 0 0,3 1 0 0 0,2 4-551 0 0,-41 52-2716 0 0,35-125-5429 0 0,22-26 6942 0 0</inkml:trace>
  <inkml:trace contextRef="#ctx0" brushRef="#br0" timeOffset="327.971">3 663 1756 0 0,'-2'-13'2075'0'0,"2"14"-1986"0"0,1-1 0 0 0,-1 0 1 0 0,1 1-1 0 0,-1-1 0 0 0,1 0 0 0 0,0 0 1 0 0,-1 0-1 0 0,1 1 0 0 0,-1-1 1 0 0,1 0-1 0 0,-1 0 0 0 0,1 0 1 0 0,0 0-1 0 0,-1 0 0 0 0,1 0 0 0 0,-1 0 1 0 0,1 0-1 0 0,-1 0 0 0 0,1 0 1 0 0,0 0-1 0 0,-1-1 0 0 0,1 1 0 0 0,-1 0 1 0 0,1 0-1 0 0,-1 0 0 0 0,1-1 1 0 0,-1 1-1 0 0,1 0 0 0 0,-1-1 1 0 0,1 1-1 0 0,-1 0 0 0 0,1-1 0 0 0,-1 1 1 0 0,0-1-1 0 0,1 1 0 0 0,-1-1 1 0 0,1 1-1 0 0,-1-1 0 0 0,0 1 1 0 0,0-1-1 0 0,1 1 0 0 0,-1-1 0 0 0,0 1 1 0 0,0-1-1 0 0,0 1 0 0 0,0-1 1 0 0,1 0-1 0 0,-1 1 0 0 0,0-1 1 0 0,0 1-1 0 0,0-1 0 0 0,0 0 0 0 0,0 1 1 0 0,-1-1-1 0 0,1 1 0 0 0,0-1 1 0 0,0 1-1 0 0,0-1 0 0 0,0 0 1 0 0,-1 1-1 0 0,1-1 0 0 0,0 1 0 0 0,0-1 1 0 0,-1 1-1 0 0,1-1 0 0 0,0 1 1 0 0,-1 0-1 0 0,0-1-89 0 0,81 45 867 0 0,-3 4-1 0 0,-2 3 1 0 0,-3 4 0 0 0,6 9-867 0 0,253 245-1317 0 0,-331-309 1157 0 0,0-1-1 0 0,0 1 1 0 0,-1-1-1 0 0,1 1 0 0 0,0-1 1 0 0,0 1-1 0 0,0-1 1 0 0,0 1-1 0 0,0-1 1 0 0,-1 1-1 0 0,1-1 1 0 0,0 1-1 0 0,0-1 1 0 0,0 1-1 0 0,0-1 1 0 0,1 1-1 0 0,-1-1 1 0 0,0 1-1 0 0,0-1 0 0 0,0 1 1 0 0,0-1-1 0 0,0 1 1 0 0,1-1-1 0 0,-1 1 1 0 0,0-1-1 0 0,0 1 1 0 0,1-1-1 0 0,-1 1 1 0 0,0 0-1 0 0,1-1 1 0 0,-1 1-1 0 0,1 0 1 0 0,-1-1-1 0 0,0 1 0 0 0,1 0 1 0 0,-1-1-1 0 0,1 1 1 0 0,-1 0-1 0 0,1 0 1 0 0,-1-1-1 0 0,1 1 1 0 0,-1 0-1 0 0,1 0 1 0 0,-1 0-1 0 0,1 0 1 0 0,-1 0-1 0 0,1 0 1 0 0,-1 0-1 0 0,1 0 0 0 0,-1 0 1 0 0,1 0-1 0 0,-1 0 1 0 0,1 0-1 0 0,-1 0 1 0 0,1 0-1 0 0,0 0 161 0 0,-2-7-23 0 0,0-15-1029 0 0</inkml:trace>
  <inkml:trace contextRef="#ctx0" brushRef="#br0" timeOffset="901.364">906 115 2792 0 0,'-1'-1'133'0'0,"-1"0"0"0"0,1-1 0 0 0,0 1 0 0 0,0-1 0 0 0,0 1-1 0 0,0-1 1 0 0,0 1 0 0 0,0-1 0 0 0,1 1 0 0 0,-1-1 0 0 0,0 0 0 0 0,1 1-1 0 0,-1-1 1 0 0,1 0 0 0 0,0 0 0 0 0,0 1 0 0 0,-1-1 0 0 0,1 0 0 0 0,0 0-1 0 0,1 0 1 0 0,-1 1 0 0 0,0-1 0 0 0,0 0 0 0 0,1 0 0 0 0,-1 1 0 0 0,1-1-1 0 0,-1 0 1 0 0,1 1 0 0 0,0-1 0 0 0,0 0 0 0 0,0 1 0 0 0,0-1 0 0 0,0 1-1 0 0,0 0 1 0 0,0-1 0 0 0,0 1 0 0 0,1 0 0 0 0,-1 0 0 0 0,0-1 0 0 0,1 1-1 0 0,-1 0 1 0 0,1 0 0 0 0,-1 1 0 0 0,1-1 0 0 0,-1 0 0 0 0,2 0-133 0 0,76-36 789 0 0,-68 35-753 0 0,0 0 0 0 0,0 0-1 0 0,0 1 1 0 0,0 0 0 0 0,0 1 0 0 0,0 0 0 0 0,1 1 0 0 0,-1 0-1 0 0,0 1 1 0 0,0 0 0 0 0,-1 1 0 0 0,1 0 0 0 0,0 1 0 0 0,-1 0-1 0 0,0 0 1 0 0,0 1 0 0 0,0 1 0 0 0,0 0 0 0 0,-1 0 0 0 0,0 0 0 0 0,-1 1-1 0 0,1 1 1 0 0,-1 0 0 0 0,0 0 0 0 0,-1 0 0 0 0,0 1 0 0 0,-1 0-1 0 0,1 0 1 0 0,-2 1 0 0 0,1-1 0 0 0,-1 2 0 0 0,-1-1 0 0 0,0 0-1 0 0,0 1 1 0 0,-1-1 0 0 0,-1 1 0 0 0,0 0 0 0 0,0 0 0 0 0,-1 0 0 0 0,0 1-1 0 0,-1 2-35 0 0,-3 9 123 0 0,0-1-1 0 0,-2 0 1 0 0,-1 1-1 0 0,-1-2 1 0 0,0 1-1 0 0,-2-1 1 0 0,-1 0-1 0 0,0-1 1 0 0,-1 0-1 0 0,-1-1 1 0 0,-1 0-1 0 0,-1-1 1 0 0,-1 0-1 0 0,0-1 0 0 0,-12 9-122 0 0,-22 34 492 0 0,49-58-469 0 0,1 0 0 0 0,0 0 0 0 0,1 0 0 0 0,-1 0 1 0 0,0-1-1 0 0,0 1 0 0 0,1 0 0 0 0,-1-1 0 0 0,1 1 1 0 0,0-1-1 0 0,-1 1 0 0 0,1-1 0 0 0,0 0 0 0 0,0 1 1 0 0,0-1-1 0 0,0 0 0 0 0,0-1 0 0 0,0 1 1 0 0,0 0-1 0 0,0 0 0 0 0,0-1 0 0 0,0 1 0 0 0,0-1 1 0 0,1 0-1 0 0,-1 0 0 0 0,0 0 0 0 0,0 0 0 0 0,0 0 1 0 0,1 0-1 0 0,-1 0 0 0 0,0-1 0 0 0,0 1 0 0 0,0-1 1 0 0,0 1-1 0 0,0-1 0 0 0,0 0 0 0 0,1 0-23 0 0,2 0 46 0 0,300-31-2006 0 0,-254 24 1047 0 0,15-1-1096 0 0,-23 7-4377 0 0,-41 2 5179 0 0</inkml:trace>
  <inkml:trace contextRef="#ctx0" brushRef="#br0" timeOffset="1257.56">1477 1077 880 0 0,'14'36'19277'0'0,"-14"-36"-18866"0"0,0 0-54 0 0,0 0-101 0 0,-19-27-9435 0 0,-48-2 3952 0 0,-49 6 1856 0 0,109 21 3131 0 0,-49-5-908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4:5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1556 0 0,'0'0'494'0'0,"0"0"28"0"0,0 0-33 0 0,0 0-6 0 0,0 0-104 0 0,0 0-18 0 0,0 0 66 0 0,0 0 21 0 0,0 0-33 0 0,0 0-50 0 0,0 0 43 0 0,0 0 11 0 0,0 0 3 0 0,0 0-73 0 0,0 0-61 0 0,0 0 6 0 0,0 0 15 0 0,0 0-14 0 0,0 0-53 0 0,0 0-21 0 0,0 0-33 0 0,0 0-20 0 0,0 0-17 0 0,0 0-18 0 0,0 0-11 0 0,6 0-37 0 0,16 6-10 0 0,-1 1 0 0 0,0 1 1 0 0,0 1-1 0 0,-1 1 0 0 0,0 1 0 0 0,0 0 1 0 0,-1 2-1 0 0,15 12-75 0 0,9 4 99 0 0,200 137 91 0 0,-218-152 12 0 0,4-36-4976 0 0,-6 0 2766 0 0,-6 7 853 0 0,1 1 30 0 0</inkml:trace>
  <inkml:trace contextRef="#ctx0" brushRef="#br0" timeOffset="372.847">977 16 1428 0 0,'0'-14'4179'0'0,"-32"13"-2299"0"0,10 14-1583 0 0,1 1 1 0 0,1 2-1 0 0,1 0 1 0 0,0 1 0 0 0,1 0-1 0 0,1 2 1 0 0,1 0-1 0 0,0 1 1 0 0,2 1 0 0 0,0 0-1 0 0,1 1 1 0 0,-5 13-298 0 0,-29 60 775 0 0,4 1 1 0 0,4 2 0 0 0,4 2 0 0 0,4 6-776 0 0,2-13 470 0 0,-6 44 500 0 0,35-135-959 0 0,-10 11-1094 0 0,15-71-4581 0 0,51-52 27 0 0,-32 83 4409 0 0</inkml:trace>
  <inkml:trace contextRef="#ctx0" brushRef="#br0" timeOffset="682.216">1103 224 3048 0 0,'0'0'967'0'0,"0"0"-71"0"0,0 0-76 0 0,26 0 2543 0 0,487-45-763 0 0,-481 43-2986 0 0,10-1-257 0 0,-13 2-2933 0 0,-24-10-323 0 0,-12 10 2685 0 0</inkml:trace>
  <inkml:trace contextRef="#ctx0" brushRef="#br0" timeOffset="944.87">1128 449 2708 0 0,'12'34'5041'0'0,"53"-20"-3454"0"0,-57-14-1223 0 0,51 2 453 0 0,0-2 1 0 0,0-3 0 0 0,0-2 0 0 0,47-12-818 0 0,6 1-149 0 0,88-16-1357 0 0,-73-3-3581 0 0,-105 25 2520 0 0,-18 3 1429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1132 0 0,'3'4'5004'0'0,"-73"92"-3862"0"0,-104 110 679 0 0,173-204-1794 0 0,-1 0 0 0 0,1 0 0 0 0,0 0 1 0 0,0 1-1 0 0,0-1 0 0 0,0 0 0 0 0,0 1 0 0 0,0-1 1 0 0,0 0-1 0 0,1 1 0 0 0,0-1 0 0 0,-1 1 0 0 0,1-1 0 0 0,0 1 1 0 0,0-1-1 0 0,0 0 0 0 0,0 1 0 0 0,1-1 0 0 0,-1 1 1 0 0,1-1-1 0 0,-1 1 0 0 0,1-1 0 0 0,0 0 0 0 0,0 1 1 0 0,0-1-1 0 0,0 0 0 0 0,0 0 0 0 0,1 0 0 0 0,-1 0 0 0 0,1 0 1 0 0,-1 0-1 0 0,1 0 0 0 0,0 0 0 0 0,-1-1 0 0 0,1 1 1 0 0,0-1-1 0 0,0 1 0 0 0,0-1 0 0 0,1 1-27 0 0,89 38 408 0 0,151-5-807 0 0,-79-30-4113 0 0,-133-29 1284 0 0,-31 16 1964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0:3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996 525 1192 0 0,'5'-39'3805'0'0,"20"5"-435"0"0,-11 329-3080 0 0,21 77-57 0 0,-28-302-1581 0 0,-16-87-3486 0 0,5 0 3646 0 0</inkml:trace>
  <inkml:trace contextRef="#ctx0" brushRef="#br0" timeOffset="545.386">1025 521 1424 0 0,'-3'-2'106'0'0,"0"0"0"0"0,0 0 0 0 0,0 0 0 0 0,1 0 0 0 0,-1-1 1 0 0,1 1-1 0 0,-1-1 0 0 0,1 0 0 0 0,0 1 0 0 0,0-1 0 0 0,0 0 0 0 0,1 0 0 0 0,-1-1 0 0 0,1 1 0 0 0,-1 0 0 0 0,1 0 0 0 0,0-1 0 0 0,0 1 0 0 0,1-1 0 0 0,-1 1 0 0 0,1-1 1 0 0,-1 1-1 0 0,1-1 0 0 0,0 1 0 0 0,1-1 0 0 0,-1 1 0 0 0,1-1 0 0 0,-1 1 0 0 0,1-1 0 0 0,0 1 0 0 0,0 0 0 0 0,0-1 0 0 0,1 1 0 0 0,-1 0 0 0 0,1 0 0 0 0,0 0 1 0 0,0 0-1 0 0,0 0 0 0 0,0 0-106 0 0,111-89 980 0 0,-104 86-974 0 0,0 1 1 0 0,0 0-1 0 0,0 1 1 0 0,1 0-1 0 0,-1 0 1 0 0,1 1-1 0 0,0 0 1 0 0,0 1-1 0 0,1 0 1 0 0,-1 1-1 0 0,0 0 1 0 0,0 0-1 0 0,1 1 1 0 0,-1 0-1 0 0,0 1 1 0 0,1 1-1 0 0,-1-1 1 0 0,0 1-1 0 0,0 1 1 0 0,0 0-1 0 0,0 1 1 0 0,-1-1-1 0 0,0 2 1 0 0,1-1-1 0 0,-1 2 1 0 0,-1-1-1 0 0,1 1 1 0 0,-1 0-1 0 0,0 1 1 0 0,0 0-1 0 0,-1 0 1 0 0,0 1-1 0 0,0-1 1 0 0,-1 2-1 0 0,0-1 1 0 0,0 1-1 0 0,-1 0 1 0 0,4 9-7 0 0,-7-8-3 0 0,0 1 1 0 0,-1 0-1 0 0,0-1 0 0 0,-1 1 1 0 0,0 0-1 0 0,-1-1 0 0 0,0 1 1 0 0,0-1-1 0 0,-2 1 0 0 0,1-1 1 0 0,-1 0-1 0 0,0 0 0 0 0,-1 0 1 0 0,-1 0-1 0 0,1 0 0 0 0,-1-1 1 0 0,-1 0-1 0 0,0 0 0 0 0,0 0 1 0 0,-2 0 2 0 0,-27 54 92 0 0,35-59-89 0 0,1 0 1 0 0,0 0 0 0 0,0 0-1 0 0,1 0 1 0 0,-1 0-1 0 0,1 0 1 0 0,0 0 0 0 0,0 0-1 0 0,0-1 1 0 0,0 1 0 0 0,1-1-1 0 0,-1 0 1 0 0,1 1-1 0 0,0-1 1 0 0,0 0 0 0 0,0-1-1 0 0,0 1 1 0 0,1 0 0 0 0,-1-1-1 0 0,1 0 1 0 0,0 0 0 0 0,-1 0-1 0 0,1 0 1 0 0,0-1-1 0 0,0 1 1 0 0,0-1 0 0 0,0 0-1 0 0,2 0-3 0 0,20 13-62 0 0,-1 1 121 0 0,-15-10-52 0 0,1 0 0 0 0,-1 1 0 0 0,1 1 0 0 0,-2-1-1 0 0,1 2 1 0 0,-1-1 0 0 0,0 1 0 0 0,-1 0 0 0 0,1 1 0 0 0,-2 0 0 0 0,1 1 0 0 0,-1-1 0 0 0,-1 1 0 0 0,0 1-1 0 0,0-1 1 0 0,0 4-7 0 0,-8-7 27 0 0,0 0 0 0 0,0-1 0 0 0,-1 1 0 0 0,0-1 0 0 0,0 0 0 0 0,-1 0 0 0 0,1 0 0 0 0,-2-1-1 0 0,1 1 1 0 0,0-1 0 0 0,-1 0 0 0 0,0 0 0 0 0,0 0 0 0 0,-1-1 0 0 0,1 0 0 0 0,-1 0 0 0 0,0 0 0 0 0,0-1-1 0 0,0 1 1 0 0,0-2 0 0 0,-1 1 0 0 0,1-1 0 0 0,-6 2-27 0 0,-13 7 24 0 0,0 0-1 0 0,-1-2 0 0 0,0-1 1 0 0,-1 0-1 0 0,0-3 1 0 0,0 0-1 0 0,0-1 1 0 0,0-2-1 0 0,-1-1 1 0 0,1-1-1 0 0,-1-1 1 0 0,1-1-1 0 0,0-2 1 0 0,-21-5-24 0 0,43 8-182 0 0,0-1 1 0 0,1 1 0 0 0,-1-1 0 0 0,0 0-1 0 0,1 0 1 0 0,-1-1 0 0 0,1 1 0 0 0,-1-1-1 0 0,1 0 1 0 0,0 0 0 0 0,0-1 0 0 0,1 1-1 0 0,-1-1 1 0 0,1 0 0 0 0,0 0 0 0 0,0 0-1 0 0,0 0 1 0 0,0 0 0 0 0,1-1 0 0 0,-1 1-1 0 0,1-1 1 0 0,0 0 0 0 0,1 0 0 0 0,-1 0-1 0 0,1 1 1 0 0,0-1 0 0 0,0 0 0 0 0,1-1-1 0 0,-1 0 182 0 0,1-16-1254 0 0</inkml:trace>
  <inkml:trace contextRef="#ctx0" brushRef="#br0" timeOffset="1371.019">1690 613 1392 0 0,'1'0'78'0'0,"0"0"0"0"0,-1 0 0 0 0,1 0 0 0 0,0 0 0 0 0,0 0 0 0 0,0 1 0 0 0,0-1 1 0 0,-1 0-1 0 0,1 0 0 0 0,0 1 0 0 0,0-1 0 0 0,-1 1 0 0 0,1-1 0 0 0,0 0 0 0 0,0 1 0 0 0,-1-1 0 0 0,1 1 0 0 0,-1 0 0 0 0,1-1 0 0 0,0 1 0 0 0,-1 0 0 0 0,1-1 0 0 0,-1 1 0 0 0,1 0 0 0 0,-1-1 0 0 0,0 1 1 0 0,1 0-1 0 0,-1 0 0 0 0,0 0 0 0 0,1-1 0 0 0,-1 1 0 0 0,0 0 0 0 0,0 0 0 0 0,0 0 0 0 0,0 0 0 0 0,0-1 0 0 0,0 1 0 0 0,0 0 0 0 0,0 0 0 0 0,0 0 0 0 0,0 0 0 0 0,0 0 0 0 0,-1-1 0 0 0,1 1 0 0 0,0 0 0 0 0,-1 0 1 0 0,1-1-1 0 0,0 1 0 0 0,-1 0 0 0 0,1 0 0 0 0,-1-1 0 0 0,1 1 0 0 0,-1 0 0 0 0,0 0-78 0 0,-3 15 92 0 0,-19 234 1258 0 0,23-241-1307 0 0,0 0 0 0 0,1-1-1 0 0,0 1 1 0 0,0 0 0 0 0,0-1-1 0 0,1 1 1 0 0,1-1 0 0 0,0 1 0 0 0,0-1-1 0 0,0 0 1 0 0,1 0 0 0 0,0-1-1 0 0,0 1 1 0 0,1-1 0 0 0,0 0-1 0 0,1 0 1 0 0,-1 0 0 0 0,1-1-1 0 0,1 0 1 0 0,-1 0 0 0 0,1 0 0 0 0,0-1-1 0 0,0 0 1 0 0,1 0 0 0 0,-1-1-1 0 0,1 0 1 0 0,0-1 0 0 0,0 1-1 0 0,3-1-42 0 0,4-2-32 0 0,-1-2-1 0 0,0 0 0 0 0,1 0 1 0 0,-1-1-1 0 0,0-1 0 0 0,0-1 1 0 0,0 0-1 0 0,-1 0 0 0 0,1-2 1 0 0,-1 1-1 0 0,0-2 0 0 0,-1 0 0 0 0,0 0 1 0 0,0-1-1 0 0,0-1 0 0 0,-1 0 1 0 0,0 0-1 0 0,-1-1 0 0 0,0-1 1 0 0,0 1-1 0 0,-1-2 0 0 0,-1 1 1 0 0,0-1-1 0 0,-1 0 0 0 0,0-1 1 0 0,0 0-1 0 0,-2 0 0 0 0,0-1 0 0 0,0 1 1 0 0,-1-1-1 0 0,-1 0 0 0 0,0 0 1 0 0,-1 0-1 0 0,0 0 0 0 0,-1-1 1 0 0,-1-3 32 0 0,0-56 394 0 0,0 72-335 0 0,0 2-4 0 0,0 0-12 0 0,-9-6 21 0 0,-2 13-71 0 0,10 3-4 0 0,0 1 0 0 0,1 0 1 0 0,0-1-1 0 0,1 1 0 0 0,0-1 1 0 0,1 1-1 0 0,0-1 0 0 0,0 0 1 0 0,1 0-1 0 0,1 1 0 0 0,0-2 1 0 0,0 1-1 0 0,1 0 0 0 0,0-1 0 0 0,0 0 1 0 0,1 0-1 0 0,1-1 0 0 0,-1 0 1 0 0,1 0-1 0 0,1 0 0 0 0,-1-1 1 0 0,1 0-1 0 0,0 0 0 0 0,1-1 1 0 0,0 0-1 0 0,0 0 0 0 0,0-1 1 0 0,1-1-1 0 0,-1 1 0 0 0,1-2 1 0 0,0 1-1 0 0,0-1 0 0 0,1-1 0 0 0,-1 0 1 0 0,1 0-1 0 0,-1-1 0 0 0,1 0 1 0 0,-1-1-1 0 0,1 0 0 0 0,-1-1 1 0 0,11-2 10 0 0,-6-1-22 0 0,-1 0-1 0 0,0-1 1 0 0,0 0 0 0 0,0-1 0 0 0,-1-1 0 0 0,0 0 0 0 0,0-1-1 0 0,-1-1 1 0 0,0 0 0 0 0,0 0 0 0 0,-1-1 0 0 0,-1-1 0 0 0,1 1-1 0 0,-2-2 1 0 0,1 1 0 0 0,-2-2 0 0 0,1 1 0 0 0,-2-1 0 0 0,0 0-1 0 0,0-1 1 0 0,3-10 22 0 0,16-46 433 0 0,-3-1 1 0 0,-3-1-1 0 0,-3-1 0 0 0,1-29-433 0 0,-8-163 3770 0 0,-10 263-3635 0 0,-11 2 207 0 0,2 61-308 0 0,2 2 0 0 0,3-1 0 0 0,3 1 0 0 0,3-1 0 0 0,2 1 0 0 0,3-1 0 0 0,3 0 1 0 0,4 7-35 0 0,-11-49-88 0 0,14 185-3754 0 0,-17-198 3555 0 0,0 1-1 0 0,-1-1 1 0 0,0 1-1 0 0,0-1 1 0 0,-1 1-1 0 0,0-1 1 0 0,0 0-1 0 0,-1 0 1 0 0,0 0-1 0 0,0 0 1 0 0,0-1-1 0 0,-1 1 1 0 0,0-1-1 0 0,-1 0 1 0 0,1 0-1 0 0,-1 0 1 0 0,0-1-1 0 0,0 1 1 0 0,-2-1 287 0 0,-11 7-1152 0 0</inkml:trace>
  <inkml:trace contextRef="#ctx0" brushRef="#br0" timeOffset="1618.091">2589 583 2392 0 0,'4'-3'1076'0'0,"1"-1"-184"0"0,-1-1-128 0 0,14-3-95 0 0,1 0-81 0 0,4 3-68 0 0,2 0-100 0 0,9-2-236 0 0,5 2-140 0 0,4-2-8 0 0,-4-1-656 0 0,4 3 44 0 0,-4 0-969 0 0,-4-7 69 0 0,3 4 28 0 0</inkml:trace>
  <inkml:trace contextRef="#ctx0" brushRef="#br0" timeOffset="258177.489">1258 2261 1676 0 0,'16'0'486'0'0,"-13"0"-46"0"0,6-1-38 0 0,5-2-29 0 0,-1-1 0 0 0,1 0 0 0 0,-1-1 0 0 0,0-1 0 0 0,0 0 0 0 0,0 0 0 0 0,-1-2 0 0 0,0 1 0 0 0,-1-2 0 0 0,0 1 0 0 0,6-7-373 0 0,-15 10 56 0 0,0 1 0 0 0,0-1 0 0 0,-1 1 1 0 0,1-1-1 0 0,-1 0 0 0 0,0 1 0 0 0,-1-1 1 0 0,1 0-1 0 0,-1 0 0 0 0,0 1 0 0 0,0-1 1 0 0,-1 0-1 0 0,1 0 0 0 0,-1 1 0 0 0,0-1 1 0 0,0 0-1 0 0,-1 1 0 0 0,1-1 1 0 0,-1 1-1 0 0,0-1 0 0 0,0 1 0 0 0,-1 0 1 0 0,1 0-1 0 0,-1 0 0 0 0,0 0 0 0 0,0 0 1 0 0,0 1-57 0 0,-2-6 21 0 0,0 2-23 0 0,0 1 0 0 0,0-1 0 0 0,-1 1 0 0 0,0 0 1 0 0,0 0-1 0 0,0 1 0 0 0,-1 0 0 0 0,1 0 0 0 0,-1 0 0 0 0,0 1 0 0 0,-1 0 1 0 0,1 0-1 0 0,-1 1 0 0 0,0 0 0 0 0,0 0 0 0 0,0 1 0 0 0,0 0 1 0 0,0 0-1 0 0,0 1 0 0 0,-1 0 0 0 0,1 1 0 0 0,0 0 0 0 0,-1 0 0 0 0,1 0 1 0 0,-3 2 1 0 0,-7-1-8 0 0,1 2-1 0 0,-1 0 1 0 0,1 1 0 0 0,-1 1 0 0 0,1 0 0 0 0,1 1 0 0 0,-1 1 0 0 0,1 1 0 0 0,0 0 0 0 0,1 1-1 0 0,-7 6 9 0 0,5 3 21 0 0,2 0 0 0 0,0 1 0 0 0,1 0 0 0 0,2 1 0 0 0,-1 1 0 0 0,2 0-1 0 0,1 1 1 0 0,1 0 0 0 0,1 1 0 0 0,0-1 0 0 0,2 1 0 0 0,1 1-1 0 0,0-1 1 0 0,2 1 0 0 0,1 0 0 0 0,1 0 0 0 0,1 0 0 0 0,1 0-1 0 0,2 11-20 0 0,-3-26 31 0 0,0 0 0 0 0,0 0 0 0 0,1 0 0 0 0,0 0-1 0 0,1 0 1 0 0,0-1 0 0 0,0 1 0 0 0,1 0-1 0 0,0-1 1 0 0,1 0 0 0 0,0 1 0 0 0,0-1-1 0 0,1-1 1 0 0,0 1 0 0 0,0-1 0 0 0,0 0-1 0 0,1 0 1 0 0,0 0 0 0 0,1-1 0 0 0,0 0-1 0 0,0 0 1 0 0,0-1 0 0 0,0 1 0 0 0,1-2-1 0 0,0 1 1 0 0,0-1 0 0 0,0 0 0 0 0,0-1-1 0 0,1 0 1 0 0,7 2-31 0 0,-9-5-2 0 0,1 0-1 0 0,-1-1 1 0 0,1 0-1 0 0,-1 0 1 0 0,1 0-1 0 0,-1-1 1 0 0,0 0-1 0 0,1-1 1 0 0,-1 1-1 0 0,0-1 1 0 0,-1-1-1 0 0,1 1 1 0 0,-1-1-1 0 0,1 0 1 0 0,-1-1-1 0 0,0 1 1 0 0,0-1-1 0 0,-1-1 1 0 0,0 1-1 0 0,0-1 0 0 0,0 0 1 0 0,1-2 2 0 0,87-155-788 0 0,-74 123 596 0 0,104-213-505 0 0,-123 254 685 0 0,0-1 0 0 0,0 1 0 0 0,0-1 0 0 0,0 1 0 0 0,0 0 0 0 0,0-1 0 0 0,1 1 0 0 0,-1-1 0 0 0,0 1 0 0 0,0-1 0 0 0,1 1 0 0 0,-1-1 0 0 0,0 1 0 0 0,1-1 0 0 0,-1 1 0 0 0,0-1 0 0 0,1 1 0 0 0,-1-1 0 0 0,1 0 0 0 0,-1 1 0 0 0,1-1 0 0 0,-1 0 0 0 0,1 1 0 0 0,-1-1 0 0 0,1 0 0 0 0,-1 1 0 0 0,1-1 0 0 0,-1 0 0 0 0,1 0 0 0 0,-1 0 0 0 0,1 0 0 0 0,0 0 0 0 0,-1 0 0 0 0,1 0 0 0 0,-1 0 0 0 0,1 0 0 0 0,0 0 0 0 0,-1 0 0 0 0,1 0 0 0 0,-1 0 0 0 0,1 0 0 0 0,-1 0 0 0 0,1 0 0 0 0,0-1 0 0 0,-1 1 0 0 0,1 0 0 0 0,-1-1 12 0 0,2 9 41 0 0,2 20-96 0 0,2 1 1 0 0,2-1-1 0 0,0-1 1 0 0,2 0 0 0 0,0 0-1 0 0,2 0 1 0 0,1-2-1 0 0,2 1 1 0 0,0-2-1 0 0,1 0 1 0 0,2-1-1 0 0,0-1 1 0 0,1 0 0 0 0,2-1 54 0 0,51 8-3262 0 0,-58-29 2083 0 0</inkml:trace>
  <inkml:trace contextRef="#ctx0" brushRef="#br0" timeOffset="258595.298">1763 2065 1440 0 0,'8'1'162'0'0,"0"1"1"0"0,0-1-1 0 0,0 2 0 0 0,0-1 1 0 0,-1 1-1 0 0,1 0 0 0 0,-1 1 0 0 0,1 0 1 0 0,-1 0-1 0 0,0 1 0 0 0,-1-1 0 0 0,1 2 1 0 0,-1-1-1 0 0,0 1 0 0 0,0-1 1 0 0,-1 2-1 0 0,0-1 0 0 0,0 1 0 0 0,0-1 1 0 0,-1 1-1 0 0,0 1 0 0 0,0-1 0 0 0,1 5-162 0 0,11 15 357 0 0,-2 1 0 0 0,-1 0 0 0 0,-1 1 0 0 0,-2 1 0 0 0,0-1-1 0 0,-3 2 1 0 0,0-1 0 0 0,-2 1 0 0 0,-1 0 0 0 0,-1 0 0 0 0,-2 1-357 0 0,0-30 34 0 0,-1 0 1 0 0,1 0 0 0 0,-1 0 0 0 0,0 0 0 0 0,0 0 0 0 0,0 0 0 0 0,0 0 0 0 0,0 0 0 0 0,0 0 0 0 0,0 0 0 0 0,0 0 0 0 0,-1 0 0 0 0,1 0 0 0 0,-1 0 0 0 0,0 0 0 0 0,0 0 0 0 0,1-1 0 0 0,-1 1 0 0 0,0 0 0 0 0,0 0 0 0 0,-1-1 0 0 0,1 1 0 0 0,0-1 0 0 0,0 1 0 0 0,-1-1 0 0 0,1 1 0 0 0,-1-1 0 0 0,1 0 0 0 0,-1 0 0 0 0,0 0 0 0 0,0 0 0 0 0,1 0 0 0 0,-1 0 0 0 0,0 0 0 0 0,0 0 0 0 0,0-1 0 0 0,0 1 0 0 0,0-1 0 0 0,0 1 0 0 0,0-1 0 0 0,0 0 0 0 0,0 0 0 0 0,0 0 0 0 0,0 0 0 0 0,0 0 0 0 0,0 0 0 0 0,0-1 0 0 0,0 1 0 0 0,0-1 0 0 0,0 1 0 0 0,0-1 0 0 0,1 0 0 0 0,-1 0 0 0 0,0 0 0 0 0,0 0 0 0 0,1 0 0 0 0,-1 0 0 0 0,0 0 0 0 0,1 0 0 0 0,-1-1 0 0 0,1 1 0 0 0,0-1 0 0 0,-1 0-35 0 0,-4-9-34 0 0,1 0 0 0 0,0 0-1 0 0,1-1 1 0 0,0 0 0 0 0,0 0-1 0 0,2 0 1 0 0,-1 0 0 0 0,2-1-1 0 0,-1 1 1 0 0,2-1-1 0 0,0 1 1 0 0,0-1 0 0 0,1 1-1 0 0,1-1 1 0 0,0 1 0 0 0,0 0-1 0 0,1 0 1 0 0,1 0 0 0 0,0 0-1 0 0,1 1 1 0 0,4-8 34 0 0,119-128-2232 0 0,-23 74-2486 0 0,-87 64 3487 0 0</inkml:trace>
  <inkml:trace contextRef="#ctx0" brushRef="#br0" timeOffset="259292.769">2136 2291 1380 0 0,'19'24'4925'0'0,"73"-9"-3703"0"0,115-59-342 0 0,-198 41-835 0 0,1 1-31 0 0,-1 0 0 0 0,0 0 0 0 0,0-1 0 0 0,0 0 0 0 0,0-1 0 0 0,0 0 0 0 0,-1 0 0 0 0,1-1 0 0 0,-1 0 0 0 0,-1-1 0 0 0,1 1 0 0 0,-1-2 0 0 0,0 1 0 0 0,0-1 0 0 0,0 0 0 0 0,-1 0 0 0 0,0-1 0 0 0,-1 1 0 0 0,0-1 0 0 0,0-1 0 0 0,-1 1 0 0 0,1-1 0 0 0,-2 0 0 0 0,2-5-14 0 0,-7 10 28 0 0,0 0-1 0 0,-1-1 0 0 0,0 1 1 0 0,0 1-1 0 0,0-1 0 0 0,0 0 1 0 0,0 1-1 0 0,-1 0 0 0 0,0 0 1 0 0,0 0-1 0 0,1 0 0 0 0,-2 0 1 0 0,1 1-1 0 0,0 0 1 0 0,0 0-1 0 0,-1 0 0 0 0,1 0 1 0 0,-1 1-1 0 0,0-1 0 0 0,1 1 1 0 0,-1 0-1 0 0,0 1 0 0 0,0-1 1 0 0,-3 1-28 0 0,-11-2 106 0 0,0 0 1 0 0,0 1-1 0 0,0 1 1 0 0,1 1-1 0 0,-1 0 1 0 0,0 2 0 0 0,1 0-1 0 0,-1 1 1 0 0,1 1-1 0 0,0 1 1 0 0,0 0-1 0 0,-5 4-106 0 0,15-6 42 0 0,0 0-1 0 0,-1 0 1 0 0,2 1-1 0 0,-1 1 1 0 0,0-1-1 0 0,1 1 1 0 0,0 1-1 0 0,1-1 1 0 0,-1 1-1 0 0,1 0 1 0 0,1 1-1 0 0,-1-1 1 0 0,1 1-1 0 0,1 0 1 0 0,-1 0-1 0 0,1 1 1 0 0,1-1-1 0 0,-1 1 1 0 0,2 0-1 0 0,-1 0 1 0 0,1 0 0 0 0,0 0-1 0 0,1 0 1 0 0,0 1-1 0 0,1 0-41 0 0,2 5 22 0 0,1-1-1 0 0,0 1 1 0 0,1-1-1 0 0,1 0 1 0 0,1 0 0 0 0,-1 0-1 0 0,2-1 1 0 0,0 0-1 0 0,1 0 1 0 0,0-1-1 0 0,1 0 1 0 0,0 0 0 0 0,1-1-1 0 0,0 0 1 0 0,1-1-1 0 0,0 0 1 0 0,0 0-1 0 0,1-2 1 0 0,1 1 0 0 0,-1-1-1 0 0,1-1 1 0 0,2 0-22 0 0,13 6-489 0 0,0-1-1 0 0,0-1 1 0 0,1-2 0 0 0,1 0 0 0 0,0-3-1 0 0,0 0 1 0 0,0-2 0 0 0,1-1 0 0 0,29-1 489 0 0,-48-2-456 0 0,0 0 1 0 0,0-1-1 0 0,0-1 1 0 0,0 0-1 0 0,-1 0 1 0 0,1-2-1 0 0,-1 1 1 0 0,1-1-1 0 0,-1-1 1 0 0,0 0-1 0 0,-1 0 1 0 0,5-4 455 0 0,12-10-1267 0 0</inkml:trace>
  <inkml:trace contextRef="#ctx0" brushRef="#br0" timeOffset="273559.313">554 166 1024 0 0,'15'-18'1956'0'0,"-8"-2"-874"0"0,24-36 2613 0 0,-31 55-3438 0 0,0 1-50 0 0,-4-4-51 0 0,-7-5-128 0 0,-1 2-1 0 0,0-1 1 0 0,0 2 0 0 0,0 0-1 0 0,-1 0 1 0 0,0 1 0 0 0,0 0 0 0 0,0 1-1 0 0,-1 1 1 0 0,0 0 0 0 0,1 1 0 0 0,-1 0-1 0 0,0 2 1 0 0,0-1 0 0 0,0 1 0 0 0,0 1-1 0 0,0 1 1 0 0,1 0 0 0 0,-1 0 0 0 0,1 2-1 0 0,-1 0 1 0 0,1 0 0 0 0,0 1 0 0 0,0 1-1 0 0,1 0 1 0 0,0 0 0 0 0,0 1 0 0 0,0 1-1 0 0,1 0 1 0 0,0 1 0 0 0,-7 7-28 0 0,1-2 2 0 0,2 0 1 0 0,-1 2-1 0 0,2 0 0 0 0,0 0 1 0 0,1 1-1 0 0,0 1 1 0 0,2 0-1 0 0,0 1 0 0 0,1 0 1 0 0,1 0-1 0 0,0 1 1 0 0,2 1-1 0 0,1-1 0 0 0,0 1 1 0 0,1 0-1 0 0,2 0 1 0 0,0 1-1 0 0,1-1 0 0 0,1 1 1 0 0,1 10-3 0 0,18 223 173 0 0,70 309 755 0 0,-9 205-928 0 0,-22-29 1360 0 0,-29-564-341 0 0,-24-171-989 0 0,-1-1 0 0 0,1 0 1 0 0,0 0-1 0 0,0 0 1 0 0,1 0-1 0 0,-1-1 0 0 0,1 1 1 0 0,0-1-1 0 0,0 0 1 0 0,0-1-1 0 0,0 1 0 0 0,0-1 1 0 0,0 0-1 0 0,1-1 1 0 0,-1 1-1 0 0,1-1 1 0 0,-1 0-1 0 0,1 0 0 0 0,0-1 1 0 0,-1 1-1 0 0,1-1 1 0 0,0-1-1 0 0,-1 1 0 0 0,1-1 1 0 0,0 0-1 0 0,2-1-30 0 0,12 2-80 0 0,210-48-2791 0 0,192-28-5208 0 0,-344 68 6934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4:4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576 464 1528 0 0,'18'2'4293'0'0,"-23"21"-3417"0"0,4-22-900 0 0,-25 45 420 0 0,-1-2-1 0 0,-2-1 0 0 0,-3-1 1 0 0,-1-2-1 0 0,-23 22-395 0 0,25-27 199 0 0,-177 201 1100 0 0,199-232-848 0 0,13-25-455 0 0,15-28-191 0 0,2 5-34 0 0,-1-1 0 0 0,-2-1 0 0 0,-3-1 1 0 0,-1 0-1 0 0,-2-1 0 0 0,-3-1 0 0 0,-2 1 0 0 0,2-50 229 0 0,-9 92 2 0 0,0 1 1 0 0,0-1-1 0 0,0 1 0 0 0,0-1 0 0 0,-1 1 0 0 0,0-1 0 0 0,0 1 0 0 0,0 0 0 0 0,-1 0 0 0 0,0-1 0 0 0,0 1 0 0 0,0 0 0 0 0,-1 1 0 0 0,1-1 0 0 0,-1 0 0 0 0,0 1 0 0 0,-1-1 0 0 0,1 1 0 0 0,-1 0 0 0 0,0 0 0 0 0,0 0 0 0 0,0 1 0 0 0,0 0 0 0 0,-1-1 0 0 0,1 1 0 0 0,-1 1 0 0 0,0-1 1 0 0,0 1-1 0 0,0 0 0 0 0,0 0 0 0 0,0 0 0 0 0,0 1 0 0 0,-1-1 0 0 0,1 1 0 0 0,-5 0-2 0 0,1 4-8 0 0,0-1-1 0 0,0 2 1 0 0,0-1 0 0 0,1 1 0 0 0,-1 0 0 0 0,1 1 0 0 0,0 0 0 0 0,0 0-1 0 0,0 1 1 0 0,1 0 0 0 0,0 1 0 0 0,0-1 0 0 0,-1 3 8 0 0,3-4 13 0 0,0 1 0 0 0,0 0 0 0 0,0 0 0 0 0,0 0 0 0 0,1 1-1 0 0,0-1 1 0 0,1 1 0 0 0,-1 0 0 0 0,1 0 0 0 0,1 0 0 0 0,-1 1 0 0 0,1-1 0 0 0,0 1 0 0 0,1-1 0 0 0,0 1 0 0 0,0 0 0 0 0,1-1 0 0 0,0 1 0 0 0,0 0 0 0 0,0-1 0 0 0,1 1 0 0 0,1 0 0 0 0,-1-1 0 0 0,1 1 0 0 0,0-1 0 0 0,1 0-1 0 0,0 0 1 0 0,1 2-13 0 0,4 6 42 0 0,0 0 0 0 0,1 0-1 0 0,1-1 1 0 0,0 0-1 0 0,1-1 1 0 0,0 0-1 0 0,1-1 1 0 0,1 0-1 0 0,0-1 1 0 0,1 0 0 0 0,0-1-1 0 0,5 2-41 0 0,9 4-114 0 0,1-1-1 0 0,0-2 0 0 0,1-1 1 0 0,0-2-1 0 0,1 0 1 0 0,31 4 114 0 0,105 3-6208 0 0,-152-17 5043 0 0</inkml:trace>
  <inkml:trace contextRef="#ctx0" brushRef="#br0" timeOffset="296.643">811 450 1164 0 0,'5'-5'1980'0'0,"17"10"2047"0"0,-15 0-4016 0 0,208 137 1153 0 0,-55-84-6076 0 0,-148-56 3682 0 0</inkml:trace>
  <inkml:trace contextRef="#ctx0" brushRef="#br0" timeOffset="589.318">1515 330 2612 0 0,'-119'41'4447'0'0,"-26"97"-2715"0"0,133-125-1479 0 0,-262 361 1856 0 0,94-138-3747 0 0,179-234 1468 0 0,-1 0 1 0 0,1 0-1 0 0,-1 0 0 0 0,0 0 1 0 0,0 0-1 0 0,0-1 0 0 0,0 1 1 0 0,0-1-1 0 0,0 1 0 0 0,0-1 1 0 0,-1 0-1 0 0,1 0 0 0 0,0 0 1 0 0,-1 0-1 0 0,1 0 0 0 0,-1 0 1 0 0,1-1-1 0 0,-1 1 0 0 0,1-1 1 0 0,-1 0-1 0 0,1 0 0 0 0,-1 0 1 0 0,0 0-1 0 0,1 0 1 0 0,-1 0-1 0 0,1-1 0 0 0,-1 1 1 0 0,1-1-1 0 0,-1 0 0 0 0,1 1 1 0 0,-1-1-1 0 0,1 0 0 0 0,0-1 1 0 0,-1 1-1 0 0,1 0 170 0 0,-9-14-1305 0 0</inkml:trace>
  <inkml:trace contextRef="#ctx0" brushRef="#br0" timeOffset="20105.244">1472 65 976 0 0,'0'0'365'0'0,"0"0"-15"0"0,0 0-35 0 0,0 0-56 0 0,0 0-45 0 0,0 0-29 0 0,0 0 2 0 0,-18-3 758 0 0,22-2-931 0 0,0 0-1 0 0,0 0 1 0 0,1 1-1 0 0,-1-1 0 0 0,1 1 1 0 0,0 0-1 0 0,0 0 1 0 0,1 1-1 0 0,-1 0 0 0 0,1 0 1 0 0,-1 0-1 0 0,1 0 1 0 0,0 1-1 0 0,0 0 0 0 0,0 0 1 0 0,0 0-1 0 0,1 1 1 0 0,-1 0-1 0 0,0 1 0 0 0,1-1 1 0 0,-1 1-1 0 0,1 0 1 0 0,-1 1-1 0 0,0-1 0 0 0,1 1 1 0 0,-1 0-1 0 0,2 2-13 0 0,13-4-6 0 0,-9 0 24 0 0,0 1 0 0 0,0 0 0 0 0,0 1-1 0 0,0 0 1 0 0,0 1 0 0 0,0 0 0 0 0,0 1 0 0 0,0 0-1 0 0,-1 1 1 0 0,1 0 0 0 0,-1 1 0 0 0,0 0 0 0 0,-1 1-1 0 0,1 0 1 0 0,2 3-18 0 0,-7 0-1 0 0,-1 1 0 0 0,1 0 0 0 0,-2 0-1 0 0,1 0 1 0 0,-2 0 0 0 0,1 1 0 0 0,-1-1 0 0 0,-1 1 0 0 0,0 0 0 0 0,0 0-1 0 0,-1 0 1 0 0,-1 0 0 0 0,0 0 0 0 0,0 0 0 0 0,-1 0 0 0 0,-2 10 1 0 0,2 19-39 0 0,1 4 78 0 0,0 168 399 0 0,-27 205-438 0 0,-68 365 2246 0 0,-6-78 128 0 0,96-675-2195 0 0,4-5-36 0 0,-2-1-1 0 0,-1 0 1 0 0,-1 1 0 0 0,-1-2 0 0 0,-1 1 0 0 0,-1-1 0 0 0,-1 0 0 0 0,-1-1 0 0 0,-1 0 0 0 0,0 0 0 0 0,-2-1 0 0 0,-1 1-143 0 0,1-12-26 0 0,0 0 1 0 0,-1-1-1 0 0,0 0 0 0 0,-1-2 1 0 0,1 1-1 0 0,-1-1 0 0 0,-1-1 0 0 0,1-1 1 0 0,-1 0-1 0 0,1-1 0 0 0,-1-1 1 0 0,0 0-1 0 0,-8-1 26 0 0,-47 2-1590 0 0,1-3-1 0 0,-1-2 1 0 0,1-4-1 0 0,-48-11 1591 0 0,15-7-1401 0 0,14-1 173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1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65 1804 0 0,'-19'-22'8640'0'0,"23"3"-3822"0"0,2 3-4346 0 0,-9 15-964 0 0,0 0 1 0 0,0-1-1 0 0,0 1 0 0 0,0 1 1 0 0,-1-1-1 0 0,1 0 0 0 0,0 1 0 0 0,-1 0 1 0 0,1 0-1 0 0,0 0 0 0 0,-1 0 1 0 0,1 0-1 0 0,0 1 0 0 0,-1-1 0 0 0,1 1 1 0 0,0 0-1 0 0,0 0 0 0 0,0 0 1 0 0,0 1-1 0 0,0-1 0 0 0,0 1 0 0 0,0-1 1 0 0,0 1-1 0 0,0 0 0 0 0,1 0 1 0 0,-2 2 491 0 0,-10 7-1142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1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1 848 0 0,'13'38'8418'0'0,"-13"-39"-10285"0"0,-8-5-2243 0 0,5 3 2969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2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1624 0 0,'-3'7'154'0'0,"1"0"0"0"0,1 0 0 0 0,-1-1 0 0 0,1 1 0 0 0,0 0 0 0 0,1 0 0 0 0,0 0 0 0 0,0 0 0 0 0,0 0 1 0 0,1 0-1 0 0,0 0 0 0 0,0 0 0 0 0,1 0 0 0 0,0 0 0 0 0,0 0 0 0 0,0-1 0 0 0,1 1 0 0 0,0-1 0 0 0,0 0 0 0 0,1 0 0 0 0,0 0 0 0 0,0 0 0 0 0,0-1 0 0 0,1 1 0 0 0,0-1 0 0 0,0 0 0 0 0,1 0-154 0 0,13 8 62 0 0,1-1-1 0 0,0-1 0 0 0,1-1 1 0 0,0-1-1 0 0,1 0 0 0 0,-1-2 1 0 0,2-1-1 0 0,-1 0 0 0 0,1-2 1 0 0,0 0-1 0 0,0-2 0 0 0,0 0 1 0 0,0-2-1 0 0,18-2-61 0 0,-34 2-14 0 0,-1-1-1 0 0,1 0 1 0 0,0 0 0 0 0,-1 0 0 0 0,1-1-1 0 0,-1 0 1 0 0,1-1 0 0 0,-1 1-1 0 0,0-1 1 0 0,0 0 0 0 0,0-1 0 0 0,0 0-1 0 0,-1 0 1 0 0,0 0 0 0 0,1 0 0 0 0,-1-1-1 0 0,-1 0 1 0 0,1 0 0 0 0,-1 0 0 0 0,0 0-1 0 0,0-1 1 0 0,0 0 0 0 0,-1 0-1 0 0,0 0 1 0 0,0 0 0 0 0,-1 0 0 0 0,1-1-1 0 0,-1 1 1 0 0,-1-1 0 0 0,1 1 0 0 0,-1-1-1 0 0,0-3 15 0 0,-47-48 1782 0 0,37 104-1104 0 0,106 467 1491 0 0,-95-506-2126 0 0,-1 1 0 0 0,-1 0 0 0 0,0 0 0 0 0,0-1 0 0 0,0 1 1 0 0,-1 0-1 0 0,0-1 0 0 0,0 1 0 0 0,-1 0 0 0 0,0-1 0 0 0,0 0 0 0 0,-1 1 1 0 0,0-1-1 0 0,-1 0 0 0 0,1 0 0 0 0,-1-1 0 0 0,0 1 0 0 0,-1-1 1 0 0,0 0-1 0 0,0 0 0 0 0,0 0 0 0 0,0-1 0 0 0,-1 1 0 0 0,0-1 0 0 0,0-1 1 0 0,-1 1-1 0 0,1-1 0 0 0,-1 0 0 0 0,0-1 0 0 0,0 0 0 0 0,0 0 1 0 0,-1 0-1 0 0,1-1 0 0 0,-1 0 0 0 0,1 0 0 0 0,-5-1-43 0 0,0 1-33 0 0,-1-1-1 0 0,1-1 1 0 0,-1 0-1 0 0,1 0 0 0 0,-1-2 1 0 0,1 1-1 0 0,0-1 1 0 0,0-1-1 0 0,0-1 1 0 0,0 1-1 0 0,0-2 1 0 0,1 0-1 0 0,0 0 1 0 0,0-1-1 0 0,0 0 1 0 0,0-1-1 0 0,1 0 1 0 0,1-1-1 0 0,-1 0 1 0 0,1 0-1 0 0,-2-4 34 0 0,7 8-165 0 0,1-1 1 0 0,1 0-1 0 0,-1 0 0 0 0,1 0 0 0 0,0 0 0 0 0,0 0 1 0 0,0 0-1 0 0,1 0 0 0 0,0 0 0 0 0,0-1 1 0 0,0 1-1 0 0,0-1 0 0 0,1 1 0 0 0,0-1 1 0 0,0 1-1 0 0,1 0 0 0 0,0-1 0 0 0,-1 1 0 0 0,2 0 1 0 0,-1-1-1 0 0,1 1 0 0 0,-1 0 0 0 0,2 0 1 0 0,-1 0-1 0 0,0 0 0 0 0,1 0 0 0 0,0 1 0 0 0,2-3 165 0 0,112-107-4191 0 0,-67 84 3041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3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15 1588 0 0,'-23'-11'4582'0'0,"40"8"-2194"0"0,49 9-1194 0 0,-46-1-1052 0 0,-4-3-59 0 0,0 1 1 0 0,0 0-1 0 0,-1 1 1 0 0,0 1-1 0 0,0 1 1 0 0,0 0 0 0 0,0 1-1 0 0,-1 0 1 0 0,0 1-1 0 0,-1 1 1 0 0,0 0-1 0 0,1 1-83 0 0,-13-4 34 0 0,0-1-1 0 0,0 1 0 0 0,0 0 1 0 0,-1-1-1 0 0,0 1 1 0 0,0 0-1 0 0,0-1 0 0 0,-1 1 1 0 0,0 0-1 0 0,0-1 1 0 0,0 1-1 0 0,-1-1 0 0 0,0 0 1 0 0,0 1-1 0 0,0-1 0 0 0,0 0 1 0 0,-1 0-1 0 0,0 0 1 0 0,0 0-1 0 0,-1-1 0 0 0,1 1 1 0 0,-1-1-1 0 0,0 0 0 0 0,0 0 1 0 0,0 0-1 0 0,0-1 1 0 0,-1 1-1 0 0,0-1 0 0 0,0 0 1 0 0,-1 0-34 0 0,-265 174 584 0 0,270-177-649 0 0,1 0 0 0 0,-1 0-1 0 0,0 1 1 0 0,0-1 0 0 0,0 0 0 0 0,0 0 0 0 0,1 1 0 0 0,-1-1-1 0 0,0 1 1 0 0,0-1 0 0 0,1 0 0 0 0,-1 1 0 0 0,0-1 0 0 0,1 1 0 0 0,-1 0-1 0 0,0-1 1 0 0,1 1 0 0 0,-1 0 0 0 0,1-1 0 0 0,-1 1 0 0 0,1 0 0 0 0,0-1-1 0 0,-1 1 1 0 0,1 0 0 0 0,-1 0 0 0 0,1 0 0 0 0,0-1 0 0 0,0 1 0 0 0,0 0-1 0 0,-1 0 1 0 0,1 0 0 0 0,0 0 0 0 0,0-1 0 0 0,0 1 0 0 0,0 0 0 0 0,0 0-1 0 0,1 0 1 0 0,-1 0 0 0 0,0-1 0 0 0,0 1 0 0 0,0 0 0 0 0,1 0-1 0 0,-1 0 1 0 0,0-1 0 0 0,1 1 0 0 0,-1 0 0 0 0,1 0 0 0 0,-1-1 0 0 0,1 1-1 0 0,-1 0 1 0 0,1-1 0 0 0,-1 1 0 0 0,1-1 0 0 0,0 1 0 0 0,-1-1 0 0 0,1 1-1 0 0,0-1 1 0 0,0 1 0 0 0,-1-1 0 0 0,1 1 0 0 0,0-1 65 0 0,57 5-4794 0 0,-57-5 4794 0 0,19 0-1130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3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2748 0 0,'-83'82'4729'0'0,"79"-76"-4637"0"0,1 0-1 0 0,1 0 1 0 0,-1 1 0 0 0,1-1 0 0 0,1 1-1 0 0,-1-1 1 0 0,1 1 0 0 0,0 0 0 0 0,0 0-1 0 0,1-1 1 0 0,0 1 0 0 0,0 0 0 0 0,1 0 0 0 0,-1 0-1 0 0,1-1 1 0 0,1 1 0 0 0,0 0 0 0 0,0-1-1 0 0,0 0 1 0 0,0 1 0 0 0,1-1 0 0 0,0 0 0 0 0,3 4-92 0 0,4 1 83 0 0,1-1 1 0 0,-1 0 0 0 0,2 0 0 0 0,0-1-1 0 0,0-1 1 0 0,0 0 0 0 0,1 0 0 0 0,0-1 0 0 0,1-1-1 0 0,-1 0 1 0 0,1-1 0 0 0,0-1 0 0 0,1 0-1 0 0,-1-1 1 0 0,1 0 0 0 0,0-1 0 0 0,-1-1-1 0 0,1 0 1 0 0,0-1 0 0 0,4-1-84 0 0,-13 2 14 0 0,0-1 0 0 0,0 1 1 0 0,0-1-1 0 0,0 0 0 0 0,0-1 0 0 0,0 0 0 0 0,0 0 0 0 0,0 0 1 0 0,0 0-1 0 0,0-1 0 0 0,0 0 0 0 0,-1-1 0 0 0,1 1 0 0 0,-1-1 0 0 0,1 0 1 0 0,-1 0-1 0 0,0 0 0 0 0,0-1 0 0 0,-1 0 0 0 0,1 0 0 0 0,-1 0 1 0 0,0-1-1 0 0,0 1 0 0 0,0-1 0 0 0,0 0 0 0 0,-1 0 0 0 0,0-1 1 0 0,0 1-1 0 0,-1 0 0 0 0,1-1 0 0 0,-1 0 0 0 0,0 0 0 0 0,-1 1 1 0 0,1-1-1 0 0,-1 0 0 0 0,0 0 0 0 0,-1 0 0 0 0,1-1 0 0 0,-1 1 1 0 0,-1 0-1 0 0,0-4-14 0 0,-4-2-7 0 0,0 1 1 0 0,-2-1 0 0 0,1 2-1 0 0,-1-1 1 0 0,-1 1-1 0 0,0 0 1 0 0,-1 0-1 0 0,1 1 1 0 0,-2 0 0 0 0,1 1-1 0 0,-1 0 1 0 0,-1 1-1 0 0,1 0 1 0 0,-1 0 0 0 0,0 1-1 0 0,-1 0 1 0 0,0 1-1 0 0,0 1 1 0 0,0 0 0 0 0,0 0-1 0 0,-6 0 7 0 0,-107-13-8836 0 0,125 17 7455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2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1120 2876 0 0,'3'1'3640'0'0,"19"2"-2324"0"0,362-17 899 0 0,-227 14-6197 0 0,-118-11 1525 0 0,-43 9 1313 0 0</inkml:trace>
  <inkml:trace contextRef="#ctx0" brushRef="#br0" timeOffset="248.976">45 1385 2380 0 0,'24'10'1052'0'0,"5"-5"-168"0"0,8 4-56 0 0,2-4-67 0 0,6 0-65 0 0,-3 0-84 0 0,1-4-36 0 0,2 1-36 0 0,-22-2-172 0 0,10 0-252 0 0,7 0-260 0 0,0 0 24 0 0,48-15-1056 0 0,-48 12-308 0 0,-4-6 187 0 0,-6 6-47 0 0,-3-4 20 0 0</inkml:trace>
  <inkml:trace contextRef="#ctx0" brushRef="#br0" timeOffset="1411.428">1655 912 1212 0 0,'0'0'772'0'0,"0"0"-90"0"0,-3 3 12 0 0,1-2-599 0 0,-1 0-1 0 0,0 0 1 0 0,1 0-1 0 0,-1 0 1 0 0,0 0-1 0 0,0 0 1 0 0,0-1-1 0 0,0 1 1 0 0,0-1-1 0 0,1 0 0 0 0,-1 0 1 0 0,0 0-1 0 0,0 0 1 0 0,0 0-1 0 0,0-1 1 0 0,0 1-1 0 0,0-1 1 0 0,0 0-1 0 0,1 0 1 0 0,-1 0-1 0 0,0 0 1 0 0,1 0-1 0 0,-1-1 1 0 0,0 1-1 0 0,1-1 1 0 0,0 0-1 0 0,-1 0 1 0 0,1 1-1 0 0,0-2 0 0 0,0 1 1 0 0,0 0-1 0 0,0 0 1 0 0,1-1-1 0 0,-1 1 1 0 0,0-1-1 0 0,1 1 1 0 0,0-1-1 0 0,0 1 1 0 0,-1-1-1 0 0,1-1-94 0 0,-15-84 1302 0 0,23 74-1252 0 0,1 1 0 0 0,0 0 0 0 0,1 0 0 0 0,0 1 0 0 0,1 0 0 0 0,0 1 0 0 0,1 0 0 0 0,0 1 0 0 0,1 0 0 0 0,0 0 0 0 0,0 1 0 0 0,1 1-1 0 0,0 0 1 0 0,1 1 0 0 0,0 1 0 0 0,0 0 0 0 0,0 0 0 0 0,1 2 0 0 0,0 0 0 0 0,0 0 0 0 0,0 1 0 0 0,0 1 0 0 0,0 1 0 0 0,0 0 0 0 0,1 1-50 0 0,-3 1 4 0 0,-1 0 0 0 0,0 1 1 0 0,0 1-1 0 0,0 0 0 0 0,0 0 1 0 0,0 1-1 0 0,-1 1 0 0 0,0 0 1 0 0,0 1-1 0 0,0 0 0 0 0,0 0 1 0 0,-1 1-1 0 0,0 0 0 0 0,-1 1 1 0 0,0 0-1 0 0,0 1 0 0 0,0 0 1 0 0,-1 0-1 0 0,-1 1 0 0 0,1 0 1 0 0,-2 0-1 0 0,1 1 0 0 0,-1 0 1 0 0,-1 0-1 0 0,0 0 0 0 0,-1 1 1 0 0,0 0-1 0 0,-1-1 1 0 0,0 1-1 0 0,0 1 0 0 0,-2-1 1 0 0,1 0-1 0 0,-2 0 0 0 0,0 1 1 0 0,0 6-5 0 0,0-4 2 0 0,0 0 0 0 0,0 0 0 0 0,-1 1 0 0 0,-1-1 0 0 0,-1 0 0 0 0,0 0 0 0 0,-1-1 0 0 0,0 1 0 0 0,-2-1 0 0 0,1 0 0 0 0,-2 0 0 0 0,-1 2-2 0 0,-16 28 289 0 0,-1-1 0 0 0,-3-2 0 0 0,-1-1 0 0 0,-2-1 0 0 0,-2-1 0 0 0,-6 3-289 0 0,20-20 157 0 0,-24 40 372 0 0,65-43-287 0 0,128-3 101 0 0,156-30-873 0 0,-107-5-846 0 0,-198 19 1213 0 0,0-1 0 0 0,-1 0 1 0 0,1 1-1 0 0,0-1 0 0 0,0 0 0 0 0,-1 1 1 0 0,1-1-1 0 0,-1 0 0 0 0,0 0 0 0 0,1 0 1 0 0,-1 0-1 0 0,0 1 0 0 0,0-1 0 0 0,0 0 1 0 0,0 0-1 0 0,-1 0 0 0 0,1 0 0 0 0,0 1 1 0 0,-1-1-1 0 0,1 0 0 0 0,-1 0 0 0 0,0 1 1 0 0,1-1-1 0 0,-1 0 0 0 0,0 1 0 0 0,0-1 0 0 0,0 1 1 0 0,0-1-1 0 0,-1 1 0 0 0,1-1 0 0 0,0 1 1 0 0,0 0-1 0 0,-1 0 0 0 0,1 0 0 0 0,-1 0 1 0 0,1 0-1 0 0,-1-1 163 0 0,-9-14-969 0 0,0-5-155 0 0,0 1 30 0 0</inkml:trace>
  <inkml:trace contextRef="#ctx0" brushRef="#br0" timeOffset="2670.908">3001 892 1080 0 0,'-11'0'8022'0'0,"-10"0"-7608"0"0,21 0-303 0 0,2 15 2132 0 0,0-9-2245 0 0,1 0-1 0 0,0 0 0 0 0,0-1 0 0 0,0 1 0 0 0,0-1 0 0 0,1 1 0 0 0,0-1 1 0 0,0 0-1 0 0,1-1 0 0 0,-1 1 0 0 0,1-1 0 0 0,0 1 0 0 0,0-2 1 0 0,1 1-1 0 0,-1 0 0 0 0,1-1 0 0 0,0 0 0 0 0,-1-1 0 0 0,1 1 0 0 0,1-1 1 0 0,-1 0-1 0 0,0 0 0 0 0,0-1 0 0 0,1 0 0 0 0,-1 0 0 0 0,6 0 3 0 0,20 2-15 0 0,0-1 1 0 0,-1-1-1 0 0,1-2 0 0 0,0-1 0 0 0,-1-1 0 0 0,1-2 0 0 0,-1-1 0 0 0,19-7 15 0 0,-39 12-39 0 0,-1 0 0 0 0,1-1 0 0 0,-1 0 0 0 0,0-1 0 0 0,0 0 0 0 0,0-1 0 0 0,0 0 0 0 0,-1 0 0 0 0,0-1 0 0 0,1 0 0 0 0,-2-1 0 0 0,1 0 0 0 0,-1 0 0 0 0,0-1 0 0 0,0 0 0 0 0,0-1 0 0 0,-1 1 0 0 0,-1-1 0 0 0,1-1 0 0 0,-1 1 0 0 0,0-1 0 0 0,-1 0 0 0 0,0-1 0 0 0,-1 1 0 0 0,3-9 39 0 0,-9 11-42 0 0,-1 1 0 0 0,0 0-1 0 0,0 0 1 0 0,0 0 0 0 0,-1 0-1 0 0,0 1 1 0 0,0-1 0 0 0,-1 1-1 0 0,1 0 1 0 0,-1 0-1 0 0,0 1 1 0 0,-1-1 0 0 0,1 1-1 0 0,-1 0 1 0 0,0 1 0 0 0,0-1-1 0 0,0 1 1 0 0,0 1 0 0 0,0-1-1 0 0,-1 1 1 0 0,1 0 0 0 0,-1 0-1 0 0,1 1 1 0 0,-1-1 0 0 0,0 2-1 0 0,0-1 1 0 0,0 1 0 0 0,1 0-1 0 0,-6 1 43 0 0,-17-2 0 0 0,0 2 0 0 0,0 1-1 0 0,0 1 1 0 0,0 2 0 0 0,0 0 0 0 0,1 2-1 0 0,-1 2 1 0 0,2 0 0 0 0,0 2-1 0 0,0 1 1 0 0,1 1 0 0 0,-11 8 0 0 0,21-12 32 0 0,1 1-1 0 0,0 1 1 0 0,1 0-1 0 0,0 1 1 0 0,1 1 0 0 0,1 0-1 0 0,0 1 1 0 0,0 0 0 0 0,1 1-1 0 0,1 0 1 0 0,1 0 0 0 0,0 1-1 0 0,1 1 1 0 0,1-1-1 0 0,0 1 1 0 0,1 0 0 0 0,1 1-1 0 0,1 0 1 0 0,0-1 0 0 0,2 1-1 0 0,0 1 1 0 0,0 7-32 0 0,32 60 309 0 0,-14-67-310 0 0,0-2 0 0 0,1 0-1 0 0,1-1 1 0 0,1-1-1 0 0,0-1 1 0 0,1-1 0 0 0,1 0-1 0 0,0-1 1 0 0,0-2 0 0 0,1 0-1 0 0,0-1 1 0 0,1-1 0 0 0,0-1-1 0 0,0-2 1 0 0,1 0-1 0 0,-1-1 1 0 0,1-1 0 0 0,0-2-1 0 0,0 0 1 0 0,0-1 0 0 0,22-4 1 0 0,165-22-3321 0 0,-42-46-797 0 0,-127 42 2865 0 0</inkml:trace>
  <inkml:trace contextRef="#ctx0" brushRef="#br0" timeOffset="3104.821">3364 282 1120 0 0,'-11'0'501'0'0,"-22"0"3760"0"0,51 8-1945 0 0,533 45 205 0 0,-440-41-2592 0 0,-113-13-157 0 0,1 1 1 0 0,-1-1 0 0 0,1 0-1 0 0,-1 0 1 0 0,1 0-1 0 0,0 0 1 0 0,-1 0 0 0 0,1 0-1 0 0,0 0 1 0 0,-1-1 0 0 0,1 1-1 0 0,0 0 1 0 0,0-1-1 0 0,0 1 1 0 0,0-1 0 0 0,1 1-1 0 0,-1-1 1 0 0,0 1 0 0 0,1-1-1 0 0,-1 0 1 0 0,1 1-1 0 0,-1-1 1 0 0,1 0 0 0 0,0 0-1 0 0,-1 1 1 0 0,1-1 0 0 0,0 0-1 0 0,0 1 1 0 0,1-1-1 0 0,-1 0 1 0 0,0 0 0 0 0,0 1-1 0 0,1-1 1 0 0,-1 0 0 0 0,1 1 227 0 0,8-13-1230 0 0</inkml:trace>
  <inkml:trace contextRef="#ctx0" brushRef="#br0" timeOffset="3620.81">4127 80 1280 0 0,'8'-1'127'0'0,"0"0"1"0"0,0 1-1 0 0,0 0 0 0 0,0 0 0 0 0,1 1 1 0 0,-1 0-1 0 0,0 0 0 0 0,0 1 0 0 0,0 0 0 0 0,-1 0 1 0 0,1 1-1 0 0,0 0 0 0 0,-1 1 0 0 0,0-1 1 0 0,1 1-1 0 0,-1 1 0 0 0,-1-1 0 0 0,1 1 1 0 0,-1 1-1 0 0,0-1 0 0 0,0 1 0 0 0,0 0 0 0 0,-1 0 1 0 0,0 1-1 0 0,0-1 0 0 0,-1 1 0 0 0,0 0 1 0 0,0 0-1 0 0,-1 1 0 0 0,1-1 0 0 0,-2 1 0 0 0,1 0 1 0 0,-1 0-1 0 0,0 0 0 0 0,0 2-127 0 0,-6 2 192 0 0,0 0 0 0 0,-1 0 1 0 0,-1 0-1 0 0,0-1 0 0 0,0 0 0 0 0,-1 0 0 0 0,0 0 0 0 0,-1-1 0 0 0,0 0 1 0 0,-1-1-1 0 0,0 1 0 0 0,0-2 0 0 0,-1 0 0 0 0,0 0 0 0 0,-1 0 0 0 0,-6 2-192 0 0,-104 62 1645 0 0,120-72-1625 0 0,5-8-192 0 0,1-1 0 0 0,0 1 0 0 0,1 0 0 0 0,0 1-1 0 0,0-1 1 0 0,1 1 0 0 0,0 0 0 0 0,0 1 0 0 0,0 0-1 0 0,1 0 1 0 0,0 0 0 0 0,0 1 0 0 0,7-3 172 0 0,3-5-391 0 0,390-258-2068 0 0,-373 239 3518 0 0,-71 20 229 0 0,14 16-1078 0 0,1 1 0 0 0,0 0-1 0 0,0 2 1 0 0,0 1 0 0 0,1 0 0 0 0,1 2 0 0 0,-1 0 0 0 0,1 1 0 0 0,1 1 0 0 0,0 0 0 0 0,-13 14-210 0 0,28-24 18 0 0,-1 1 1 0 0,1 0-1 0 0,0 0 1 0 0,1 0-1 0 0,-1 0 1 0 0,0 0 0 0 0,1 0-1 0 0,0 1 1 0 0,0-1-1 0 0,0 1 1 0 0,0 0-1 0 0,0-1 1 0 0,1 1 0 0 0,-1 0-1 0 0,1 0 1 0 0,0 0-1 0 0,1 0 1 0 0,-1 0-1 0 0,1 0 1 0 0,-1 0-1 0 0,1 0 1 0 0,0 1 0 0 0,1-1-1 0 0,-1 0 1 0 0,1 0-1 0 0,0 0 1 0 0,0 0-1 0 0,0 0 1 0 0,0 0 0 0 0,1-1-1 0 0,-1 1 1 0 0,1 0-1 0 0,0-1 1 0 0,1 1-1 0 0,-1-1 1 0 0,3 4-19 0 0,3 3-22 0 0,2 0 1 0 0,-1-1-1 0 0,1 1 0 0 0,1-2 0 0 0,-1 0 1 0 0,1 0-1 0 0,1-1 0 0 0,0 0 0 0 0,0-1 1 0 0,0 0-1 0 0,2 0 22 0 0,39 11-1407 0 0,0-3-1 0 0,1-1 1 0 0,1-4 0 0 0,0-1-1 0 0,4-3 1408 0 0,-29-1-752 0 0,12 1-476 0 0</inkml:trace>
  <inkml:trace contextRef="#ctx0" brushRef="#br0" timeOffset="4737.85">5261 857 1088 0 0,'-2'-1'3332'0'0,"11"8"2482"0"0,3 1-5796 0 0,1 0 1 0 0,0 0-1 0 0,0-2 0 0 0,0 1 0 0 0,1-2 0 0 0,0 0 1 0 0,0 0-1 0 0,0-1 0 0 0,1-1 0 0 0,-1 0 0 0 0,1-1-18 0 0,232-12 278 0 0,-215 6-346 0 0,0-1-1 0 0,-1-1 1 0 0,0-2 0 0 0,0-1 0 0 0,-1-1 0 0 0,0-2 0 0 0,-1 0 0 0 0,10-8 68 0 0,-36 19-40 0 0,0 0-1 0 0,1-1 1 0 0,-1 1 0 0 0,0-1 0 0 0,0 0-1 0 0,0 0 1 0 0,0 0 0 0 0,0 0 0 0 0,0-1-1 0 0,-1 1 1 0 0,1-1 0 0 0,-1 0-1 0 0,0 1 1 0 0,1-1 0 0 0,-1 0 0 0 0,-1-1-1 0 0,1 1 1 0 0,0 0 0 0 0,-1 0 0 0 0,1-1-1 0 0,-1 1 1 0 0,0-1 0 0 0,0 1 0 0 0,-1-1-1 0 0,1 1 1 0 0,-1-1 0 0 0,0 0 0 0 0,0 1-1 0 0,0-1 1 0 0,0 0 0 0 0,0 1-1 0 0,-1-1 1 0 0,0 1 0 0 0,0-1 0 0 0,0 1-1 0 0,0-1 1 0 0,0 1 0 0 0,-1-1 0 0 0,1 1-1 0 0,-1 0 1 0 0,0 0 0 0 0,0 0 0 0 0,0 0-1 0 0,0 0 1 0 0,-1 0 0 0 0,1 1-1 0 0,-1-1 1 0 0,0 1 0 0 0,0 0 0 0 0,1 0-1 0 0,-2-1 41 0 0,-11-4-38 0 0,0 1-1 0 0,0 1 0 0 0,-1 0 0 0 0,0 1 1 0 0,1 1-1 0 0,-1 0 0 0 0,-1 1 0 0 0,1 1 0 0 0,0 0 1 0 0,0 1-1 0 0,-16 3 39 0 0,3-3 0 0 0,5 1 82 0 0,-1 1 0 0 0,1 1 0 0 0,0 2 0 0 0,1 0-1 0 0,-1 1 1 0 0,1 2 0 0 0,0 0 0 0 0,0 2 0 0 0,1 0-1 0 0,1 1 1 0 0,0 2 0 0 0,0 0 0 0 0,1 1 0 0 0,1 1-1 0 0,0 0 1 0 0,1 2 0 0 0,1 0 0 0 0,1 1 0 0 0,-6 9-82 0 0,15-14 75 0 0,1 0 1 0 0,1 0-1 0 0,0 0 1 0 0,1 1 0 0 0,0-1-1 0 0,1 1 1 0 0,1 0-1 0 0,0 0 1 0 0,1 1 0 0 0,0 11-76 0 0,2-17 44 0 0,-1 0 1 0 0,2 0 0 0 0,0 0 0 0 0,0 0 0 0 0,0 0-1 0 0,1 0 1 0 0,0 0 0 0 0,1-1 0 0 0,0 1 0 0 0,1-1-1 0 0,-1 0 1 0 0,1-1 0 0 0,6 8-45 0 0,-8-11 26 0 0,7 9 14 0 0,1 0-1 0 0,1 0 0 0 0,0-1 0 0 0,0-1 0 0 0,1 0 1 0 0,1-1-1 0 0,0 0 0 0 0,0-1 0 0 0,1-1 1 0 0,0 0-1 0 0,0-1 0 0 0,1-1 0 0 0,0 0 0 0 0,0-1 1 0 0,1-1-1 0 0,7 2-39 0 0,266 19-951 0 0,-267-24 459 0 0,1-2 0 0 0,-1-1 0 0 0,0-1 0 0 0,0 0 0 0 0,0-2 0 0 0,-1-1 0 0 0,1 0 0 0 0,5-4 492 0 0,121-65-3667 0 0,-114 45 2379 0 0</inkml:trace>
  <inkml:trace contextRef="#ctx0" brushRef="#br0" timeOffset="5035.633">5796 248 1112 0 0,'-13'6'5555'0'0,"39"-3"-3903"0"0,54-2-1473 0 0,-74-1 164 0 0,183 0 197 0 0,21 0-4244 0 0,-150-16 1109 0 0,-49 7 1273 0 0</inkml:trace>
  <inkml:trace contextRef="#ctx0" brushRef="#br0" timeOffset="5470.152">6452 25 1428 0 0,'3'-12'5856'0'0,"52"1"-4757"0"0,-49 10-1058 0 0,1 1-1 0 0,0 0 1 0 0,-1 0-1 0 0,1 0 1 0 0,-1 1-1 0 0,1 0 0 0 0,0 1 1 0 0,-1-1-1 0 0,0 1 1 0 0,1 1-1 0 0,-1-1 0 0 0,0 1 1 0 0,0 0-1 0 0,0 0 1 0 0,-1 1-1 0 0,1-1 0 0 0,-1 1 1 0 0,0 1-1 0 0,0-1 1 0 0,0 1-1 0 0,-1 0 1 0 0,1 0-1 0 0,-1 0 0 0 0,0 0 1 0 0,-1 1-1 0 0,1 0 1 0 0,-1 0-1 0 0,0 0 0 0 0,-1 0 1 0 0,1 0-1 0 0,-1 0 1 0 0,-1 1-1 0 0,1-1 1 0 0,-1 2-41 0 0,-2 8 92 0 0,-1 0 1 0 0,-1 0 0 0 0,0 0-1 0 0,-1-1 1 0 0,-1 1 0 0 0,0-1-1 0 0,-1 0 1 0 0,-1 0 0 0 0,0-1-1 0 0,-1 0 1 0 0,0 0 0 0 0,-1-1-1 0 0,-1 0 1 0 0,0 0 0 0 0,-1-1-1 0 0,-1 0 1 0 0,-8 6-93 0 0,-8 14 355 0 0,28-33-362 0 0,1 1-1 0 0,-1-1 0 0 0,1 1 1 0 0,-1-1-1 0 0,1 1 0 0 0,-1-1 1 0 0,1 1-1 0 0,-1 0 0 0 0,1-1 1 0 0,-1 1-1 0 0,1 0 0 0 0,0-1 1 0 0,-1 1-1 0 0,1 0 0 0 0,-1 0 1 0 0,1-1-1 0 0,0 1 0 0 0,-1 0 0 0 0,1 0 1 0 0,0 0-1 0 0,-1 0 0 0 0,1 0 1 0 0,0 0-1 0 0,-1 0 0 0 0,1 0 1 0 0,0 0-1 0 0,-1 0 0 0 0,1 1 1 0 0,0-1-1 0 0,-1 0 0 0 0,1 0 1 0 0,0 1-1 0 0,-1-1 0 0 0,1 0 1 0 0,-1 1-1 0 0,1-1 0 0 0,-1 0 1 0 0,1 1-1 0 0,0-1 0 0 0,-1 1 0 0 0,0-1 1 0 0,1 1-1 0 0,-1-1 0 0 0,1 1 1 0 0,-1-1-1 0 0,0 1 0 0 0,1 0 1 0 0,-1-1-1 0 0,0 1 0 0 0,0 0 1 0 0,1-1-1 0 0,-1 1 0 0 0,0 0 1 0 0,0-1-1 0 0,0 1 0 0 0,0 0 1 0 0,0-1-1 0 0,0 1 0 0 0,0 0 1 0 0,0-1-1 0 0,0 2 8 0 0,71-25-1130 0 0,194-89-6336 0 0,-226 93 6242 0 0</inkml:trace>
  <inkml:trace contextRef="#ctx0" brushRef="#br0" timeOffset="5982.7">7114 102 860 0 0,'0'-2'92'0'0,"0"1"1"0"0,0 0-1 0 0,0 0 1 0 0,-1-1-1 0 0,1 1 0 0 0,0 0 1 0 0,0 0-1 0 0,-1-1 1 0 0,1 1-1 0 0,-1 0 0 0 0,1 0 1 0 0,-1 0-1 0 0,1-1 1 0 0,-1 1-1 0 0,0 0 0 0 0,1 0 1 0 0,-1 0-1 0 0,0 0 1 0 0,0 0-1 0 0,0 0 0 0 0,0 1 1 0 0,0-1-1 0 0,0 0 1 0 0,0 0-1 0 0,0 1 0 0 0,0-1 1 0 0,0 1-1 0 0,-1-1 1 0 0,1 1-1 0 0,0-1 0 0 0,0 1 1 0 0,0-1-1 0 0,-1 1 1 0 0,1 0-1 0 0,0 0 0 0 0,-1 0 1 0 0,1 0-1 0 0,0 0 1 0 0,0 0-1 0 0,-1 0 1 0 0,1 0-1 0 0,0 0 0 0 0,0 1 1 0 0,-1-1-1 0 0,1 1 1 0 0,0-1-1 0 0,0 1 0 0 0,0-1 1 0 0,0 1-1 0 0,-1-1 1 0 0,1 1-1 0 0,0 0 0 0 0,0 0 1 0 0,0 0-1 0 0,0-1 1 0 0,1 1-1 0 0,-1 0 0 0 0,0 0 1 0 0,0 0-1 0 0,0 0 1 0 0,1 1-1 0 0,-1-1 0 0 0,1 0 1 0 0,-1 0-1 0 0,1 0 1 0 0,-1 0-1 0 0,1 1 0 0 0,-1-1-92 0 0,2 3 45 0 0,0-1 0 0 0,0 0 0 0 0,1 1 0 0 0,-1-1 0 0 0,1 0 0 0 0,-1 0-1 0 0,1 0 1 0 0,0 0 0 0 0,0-1 0 0 0,0 1 0 0 0,0 0 0 0 0,1-1 0 0 0,-1 1 0 0 0,1-1-1 0 0,0 0 1 0 0,-1 0 0 0 0,1 0 0 0 0,0 0 0 0 0,0-1 0 0 0,0 1 0 0 0,1-1 0 0 0,-1 1-1 0 0,0-1 1 0 0,0 0 0 0 0,1-1 0 0 0,0 1-45 0 0,15 4 78 0 0,1-2 0 0 0,0 0 0 0 0,0-2 0 0 0,0 0 0 0 0,1-1 0 0 0,-1 0 0 0 0,0-2 0 0 0,0-1 0 0 0,0 0 0 0 0,-1-2 0 0 0,1 0 0 0 0,12-5-78 0 0,-29 9 26 0 0,0 0-1 0 0,0 0 0 0 0,0-1 1 0 0,0 1-1 0 0,0-1 1 0 0,0 0-1 0 0,0 1 1 0 0,0-1-1 0 0,-1 0 0 0 0,1-1 1 0 0,0 1-1 0 0,-1 0 1 0 0,0-1-1 0 0,0 1 0 0 0,0-1 1 0 0,0 0-1 0 0,0 0 1 0 0,0 0-1 0 0,-1 0 0 0 0,1 0 1 0 0,-1 0-1 0 0,0 0 1 0 0,0 0-1 0 0,0 0 1 0 0,0-1-26 0 0,-1 3 90 0 0,0 1-24 0 0,-3-13 286 0 0,2 12-348 0 0,0 1 0 0 0,0-1 0 0 0,0 1-1 0 0,1-1 1 0 0,-1 1 0 0 0,0-1 0 0 0,0 1-1 0 0,0-1 1 0 0,0 1 0 0 0,0 0-1 0 0,0-1 1 0 0,0 1 0 0 0,0 0 0 0 0,0 0-1 0 0,0 0 1 0 0,0 0 0 0 0,0 0 0 0 0,-1 0-1 0 0,1 0 1 0 0,0 0 0 0 0,0 0 0 0 0,0 1-1 0 0,0-1 1 0 0,0 0 0 0 0,0 1 0 0 0,0-1-1 0 0,0 1 1 0 0,1-1 0 0 0,-1 1 0 0 0,0-1-1 0 0,0 1 1 0 0,0-1 0 0 0,0 1 0 0 0,1 0-1 0 0,-1 0 1 0 0,0-1 0 0 0,1 1 0 0 0,-1 0-1 0 0,0 0 1 0 0,1 0 0 0 0,-1 0 0 0 0,1 0-1 0 0,-1 0 1 0 0,1 0 0 0 0,0 0 0 0 0,-1 0-1 0 0,1 0 1 0 0,0 0 0 0 0,0 0 0 0 0,0 0-1 0 0,0 0 1 0 0,0 0 0 0 0,0 0 0 0 0,0 0-1 0 0,0 0 1 0 0,0 0 0 0 0,0 0 0 0 0,0 0-1 0 0,1 0 1 0 0,-1 0 0 0 0,0 0 0 0 0,1 0-1 0 0,-1 0-3 0 0,-3 48 99 0 0,2-1 1 0 0,3 0-1 0 0,1 0 0 0 0,2 0 0 0 0,9 33-99 0 0,10 115 258 0 0,-22-162-171 0 0,0-14 68 0 0,0 1 0 0 0,-1-1 0 0 0,-2 1 0 0 0,0-1 0 0 0,-1 1 0 0 0,-1-1 0 0 0,-1 0 0 0 0,-1 0 0 0 0,-3 7-155 0 0,8-23 38 0 0,-1-1 0 0 0,0 0 0 0 0,0 0 0 0 0,0 0 0 0 0,-1 0-1 0 0,1 0 1 0 0,-1 0 0 0 0,0 0 0 0 0,0-1 0 0 0,0 1 0 0 0,0-1 0 0 0,0 1 0 0 0,0-1 0 0 0,-1 1 0 0 0,1-1 0 0 0,-1 0 0 0 0,1 0 0 0 0,-1-1 0 0 0,0 1 0 0 0,0 0 0 0 0,0-1 0 0 0,0 0 0 0 0,0 0-1 0 0,0 0 1 0 0,0 0 0 0 0,-1 0 0 0 0,1 0 0 0 0,0-1 0 0 0,0 0 0 0 0,-1 0 0 0 0,1 0 0 0 0,0 0 0 0 0,-4 0-38 0 0,-1-4 14 0 0,0 0-1 0 0,0-1 1 0 0,0 1 0 0 0,0-1 0 0 0,1-1-1 0 0,0 0 1 0 0,0 0 0 0 0,0 0 0 0 0,1-1-1 0 0,0 0 1 0 0,0 0 0 0 0,0 0-1 0 0,1-1 1 0 0,1 0 0 0 0,-1 0 0 0 0,1 0-1 0 0,0-1 1 0 0,1 1 0 0 0,0-1 0 0 0,1 0-1 0 0,-1 0 1 0 0,2 0 0 0 0,-1 0-1 0 0,1 0 1 0 0,1 0 0 0 0,0-4-14 0 0,-2-6-139 0 0,2 0 1 0 0,0 0-1 0 0,2 1 0 0 0,0-1 1 0 0,1 0-1 0 0,0 1 0 0 0,2-1 1 0 0,0 1-1 0 0,1 0 0 0 0,1 1 1 0 0,1-1-1 0 0,8-13 139 0 0,-1 12-655 0 0,1 0 0 0 0,1 1 0 0 0,1 0 0 0 0,0 2 0 0 0,1 0 0 0 0,1 1 0 0 0,0 1 0 0 0,1 1 0 0 0,1 1 1 0 0,0 1-1 0 0,0 0 0 0 0,1 2 0 0 0,1 1 0 0 0,11-3 655 0 0,4 1-1230 0 0</inkml:trace>
  <inkml:trace contextRef="#ctx0" brushRef="#br0" timeOffset="6245.38">8296 932 2480 0 0,'3'23'848'0'0,"-4"2"-72"0"0,1-12-8 0 0,0 7-35 0 0,-20 32-121 0 0,2-25-32 0 0,2 1-44 0 0,-3-5-92 0 0,-4 1-164 0 0,-6-6-348 0 0,2-1 12 0 0,-10-7-644 0 0,3 1-780 0 0,-3-9 123 0 0,10-2 65 0 0,15 0 132 0 0</inkml:trace>
  <inkml:trace contextRef="#ctx0" brushRef="#br0" timeOffset="6772.395">9393 212 1128 0 0,'10'2'101'0'0,"0"0"0"0"0,0 1-1 0 0,0 0 1 0 0,0 0 0 0 0,0 1 0 0 0,-1 1-1 0 0,0 0 1 0 0,0 0 0 0 0,0 1 0 0 0,-1 0 0 0 0,1 0-1 0 0,-1 1 1 0 0,-1 0 0 0 0,1 0 0 0 0,-1 1-1 0 0,-1 0 1 0 0,1 0 0 0 0,-1 1 0 0 0,-1-1-1 0 0,0 2 1 0 0,0-1 0 0 0,-1 0 0 0 0,0 1 0 0 0,0 0-1 0 0,-1 0 1 0 0,0 0 0 0 0,-1 0 0 0 0,0 0-1 0 0,0 9-100 0 0,-3-11 94 0 0,0-1-1 0 0,-1 0 1 0 0,0 0-1 0 0,0-1 0 0 0,0 1 1 0 0,-1 0-1 0 0,0-1 1 0 0,0 1-1 0 0,0-1 0 0 0,-1 0 1 0 0,0 0-1 0 0,-1 0 0 0 0,1-1 1 0 0,-1 0-1 0 0,0 1 1 0 0,0-2-1 0 0,-1 1 0 0 0,1 0 1 0 0,-1-1-1 0 0,0 0 1 0 0,0-1-1 0 0,-3 2-93 0 0,-150 66 1630 0 0,44-39-808 0 0,111-31-948 0 0,8-34-1094 0 0,119-60-2335 0 0,-76 67 2391 0 0</inkml:trace>
  <inkml:trace contextRef="#ctx0" brushRef="#br0" timeOffset="7019.105">10042 288 2196 0 0,'-62'-10'3791'0'0,"45"11"-3605"0"0,1 0 1 0 0,-1 0 0 0 0,1 2 0 0 0,-1 0 0 0 0,1 1-1 0 0,0 0 1 0 0,0 1 0 0 0,1 1 0 0 0,-1 1 0 0 0,1 0 0 0 0,1 1-1 0 0,-1 1 1 0 0,1 0 0 0 0,1 0 0 0 0,-6 7-187 0 0,15-13 28 0 0,0 0 0 0 0,1 1 1 0 0,0-1-1 0 0,0 1 0 0 0,0 0 0 0 0,0 0 1 0 0,1 0-1 0 0,-1 0 0 0 0,1 1 1 0 0,0-1-1 0 0,0 1 0 0 0,1-1 0 0 0,0 1 1 0 0,-1-1-1 0 0,1 1 0 0 0,1 0 1 0 0,-1 0-1 0 0,1 0 0 0 0,0-1 0 0 0,0 1 1 0 0,0 0-1 0 0,0 0 0 0 0,1 0 1 0 0,0-1-1 0 0,0 1 0 0 0,0 0 0 0 0,1-1 1 0 0,0 1-1 0 0,0-1 0 0 0,0 1 1 0 0,0-1-1 0 0,2 2-28 0 0,2 4 10 0 0,1 1 0 0 0,0-1 0 0 0,1-1 0 0 0,1 0 0 0 0,-1 0 0 0 0,1 0 0 0 0,1-1 1 0 0,-1 0-1 0 0,1-1 0 0 0,1 0 0 0 0,-1-1 0 0 0,5 2-10 0 0,14 5-746 0 0,0-1-1 0 0,1-1 1 0 0,1-1-1 0 0,0-2 1 0 0,0-2 0 0 0,0 0-1 0 0,1-2 1 0 0,-1-2 0 0 0,1-1 746 0 0,-8 0-1386 0 0</inkml:trace>
  <inkml:trace contextRef="#ctx0" brushRef="#br0" timeOffset="7345.192">10355 222 1780 0 0,'-9'-6'1367'0'0,"12"5"2482"0"0,11 3-3784 0 0,33 6 438 0 0,-28-7-394 0 0,-1 1 0 0 0,0 1 0 0 0,-1 0 1 0 0,1 1-1 0 0,0 1 0 0 0,-1 1 0 0 0,0 1 0 0 0,-1 0 0 0 0,1 1 0 0 0,-1 1 0 0 0,13 9-109 0 0,-26-15 34 0 0,-1 0 0 0 0,1 1-1 0 0,0-1 1 0 0,-1 0 0 0 0,0 1 0 0 0,0-1 0 0 0,0 1-1 0 0,0 0 1 0 0,-1 0 0 0 0,1-1 0 0 0,-1 1-1 0 0,0 0 1 0 0,0 0 0 0 0,0 0 0 0 0,-1 1-1 0 0,1-1 1 0 0,-1 0 0 0 0,0 0 0 0 0,0 0-1 0 0,-1 0 1 0 0,1 0 0 0 0,-1 0 0 0 0,0 0 0 0 0,0 0-1 0 0,0 0 1 0 0,-1 0 0 0 0,1 0 0 0 0,-1 0-1 0 0,0 0 1 0 0,0-1 0 0 0,0 1 0 0 0,-1-1-1 0 0,1 0 1 0 0,-2 2-34 0 0,-104 99 1221 0 0,-66 21-538 0 0,202-131-5373 0 0,49-47 695 0 0,-48 30 2772 0 0</inkml:trace>
  <inkml:trace contextRef="#ctx0" brushRef="#br0" timeOffset="10457.649">1250 665 964 0 0,'0'0'642'0'0,"0"0"-101"0"0,0 0-152 0 0,0 0-95 0 0,-4 0-13 0 0,-1 1-228 0 0,0 0 0 0 0,0 1 0 0 0,0-1 0 0 0,0 1 0 0 0,0 0 0 0 0,0 0 1 0 0,1 1-1 0 0,-1 0 0 0 0,1-1 0 0 0,-1 1 0 0 0,1 1 0 0 0,0-1 0 0 0,1 1 0 0 0,-1-1 0 0 0,0 1 0 0 0,1 0 0 0 0,0 1 1 0 0,0-1-1 0 0,0 0 0 0 0,1 1 0 0 0,-1 0 0 0 0,1-1 0 0 0,0 1 0 0 0,0 0 0 0 0,1 0 0 0 0,-1 0 0 0 0,1 0 0 0 0,1 1 0 0 0,-1 2-53 0 0,-21 158 1336 0 0,22-166-1335 0 0,-1 25 186 0 0,1 0 0 0 0,2 0 0 0 0,0 0 0 0 0,1 0 0 0 0,2 0 0 0 0,0 0 0 0 0,2-1 1 0 0,1 2-188 0 0,-7-22 27 0 0,78 206 896 0 0,-60-169-783 0 0,-2 0 0 0 0,-1 1-1 0 0,-3 0 1 0 0,-1 1-1 0 0,-2 1 1 0 0,-2-1 0 0 0,-2 7-140 0 0,-9-25 35 0 0,-2 0 1 0 0,-1 0-1 0 0,-1-1 1 0 0,-1 0 0 0 0,-1 0-1 0 0,-1 0 1 0 0,-2-2 0 0 0,0 1-1 0 0,-1-1 1 0 0,-1-1-1 0 0,-1-1 1 0 0,-1 0 0 0 0,0-1-1 0 0,-2 0 1 0 0,0-1 0 0 0,-1-2-1 0 0,-1 0 1 0 0,0 0-1 0 0,-1-2 1 0 0,-2-1-36 0 0,15-5 16 0 0,-105 77 94 0 0,113-84-114 0 0,-1 0-1 0 0,1 0 1 0 0,0-1 0 0 0,-1 1 0 0 0,1 0 0 0 0,0 0 0 0 0,0-1 0 0 0,-1 1 0 0 0,1 0 0 0 0,0 0 0 0 0,0-1 0 0 0,0 1 0 0 0,0 0 0 0 0,0 0 0 0 0,0 0 0 0 0,1-1 0 0 0,-1 1-1 0 0,0 0 1 0 0,0 0 0 0 0,0-1 0 0 0,1 1 0 0 0,-1 0 0 0 0,0 0 0 0 0,1-1 0 0 0,-1 1 0 0 0,1 0 0 0 0,-1-1 0 0 0,1 1 0 0 0,-1-1 0 0 0,1 1 0 0 0,-1-1 0 0 0,1 1-1 0 0,-1-1 1 0 0,1 1 0 0 0,0-1 0 0 0,-1 1 0 0 0,1-1 0 0 0,0 0 0 0 0,0 1 0 0 0,-1-1 0 0 0,1 0 0 0 0,0 0 0 0 0,0 1 0 0 0,-1-1 0 0 0,1 0 0 0 0,0 0 0 0 0,0 0 0 0 0,-1 0-1 0 0,1 0 1 0 0,0 0 0 0 0,0 0 0 0 0,0 0 0 0 0,-1 0 0 0 0,1-1 0 0 0,0 1 4 0 0,3 1-2 0 0,59 16-107 0 0,-47-15 87 0 0,0 0 1 0 0,-1 1-1 0 0,1 1 0 0 0,0 0 1 0 0,-1 1-1 0 0,0 1 0 0 0,0 0 1 0 0,0 1-1 0 0,-1 1 0 0 0,0 0 1 0 0,-1 1-1 0 0,0 0 1 0 0,0 1-1 0 0,-1 1 0 0 0,0 0 1 0 0,-1 0-1 0 0,0 1 0 0 0,-1 1 1 0 0,0 0-1 0 0,-1 0 1 0 0,0 1-1 0 0,3 8 22 0 0,-7-3 31 0 0,-1-1-1 0 0,0 1 1 0 0,-2-1 0 0 0,0 1 0 0 0,-1 0-1 0 0,-1 0 1 0 0,-1 0 0 0 0,0 0 0 0 0,-2 0 0 0 0,0-1-1 0 0,-1 1 1 0 0,-1-1 0 0 0,0 0 0 0 0,-2 3-31 0 0,-16 58 172 0 0,7-32-85 0 0,3 2 0 0 0,2-1 0 0 0,2 1-1 0 0,2 1 1 0 0,0 29-87 0 0,8-68-115 0 0,-1 1 1 0 0,2-1-1 0 0,0 0 0 0 0,0 0 0 0 0,1 0 0 0 0,0 0 0 0 0,1 0 1 0 0,0-1-1 0 0,1 1 0 0 0,0-1 0 0 0,0 0 0 0 0,1-1 0 0 0,0 1 1 0 0,8 7 114 0 0,-8-10-338 0 0,1 1 0 0 0,0-2 0 0 0,0 1-1 0 0,1-1 1 0 0,-1 0 0 0 0,2 0 0 0 0,-1-1 0 0 0,0 0 0 0 0,1-1 0 0 0,0 0 0 0 0,0 0 0 0 0,0-1 0 0 0,1 0 0 0 0,-1 0 0 0 0,1-1 0 0 0,-1-1 0 0 0,3 1 338 0 0,31-1-1298 0 0</inkml:trace>
  <inkml:trace contextRef="#ctx0" brushRef="#br0" timeOffset="11651.019">4944 2167 1484 0 0,'-14'2'259'0'0,"0"1"0"0"0,0 0 0 0 0,0 1 1 0 0,0 0-1 0 0,1 1 0 0 0,-1 1 0 0 0,1 0 0 0 0,1 1 0 0 0,-1 0 0 0 0,1 1 0 0 0,0 0 0 0 0,1 1 1 0 0,0 0-1 0 0,0 1 0 0 0,1 1 0 0 0,0-1 0 0 0,1 1 0 0 0,0 1 0 0 0,1 0 0 0 0,1 0 1 0 0,-1 1-1 0 0,2 0 0 0 0,0 0 0 0 0,0 0 0 0 0,2 1 0 0 0,-1 0 0 0 0,2 0 0 0 0,0 0 0 0 0,0 0 1 0 0,1 7-260 0 0,3-12 60 0 0,0-1 0 0 0,0 1 0 0 0,1 0 0 0 0,1-1 0 0 0,-1 0 0 0 0,1 1 0 0 0,1-1 0 0 0,-1 0 0 0 0,1-1 0 0 0,1 1 0 0 0,-1-1 0 0 0,1 0 1 0 0,1 0-1 0 0,-1 0 0 0 0,1 0 0 0 0,1-1 0 0 0,-1 0 0 0 0,1-1 0 0 0,0 1 0 0 0,0-1 0 0 0,0-1 0 0 0,1 1 0 0 0,5 1-60 0 0,196 65 165 0 0,-194-67-203 0 0,1-2 1 0 0,0 1 0 0 0,0-2 0 0 0,0 0-1 0 0,-1-1 1 0 0,1-1 0 0 0,0 0-1 0 0,0-2 1 0 0,0 1 0 0 0,-1-2-1 0 0,0 0 1 0 0,1-1 0 0 0,-1 0 0 0 0,13-7 37 0 0,-25 10-19 0 0,0 0 1 0 0,-1-1 0 0 0,1 1-1 0 0,0 0 1 0 0,-1-1 0 0 0,1 0 0 0 0,-1 1-1 0 0,0-1 1 0 0,0 0 0 0 0,0 0-1 0 0,0-1 1 0 0,0 1 0 0 0,-1 0-1 0 0,0 0 1 0 0,1-1 0 0 0,-1 1 0 0 0,0-1-1 0 0,-1 1 1 0 0,1-1 0 0 0,-1 1-1 0 0,1-1 1 0 0,-1 1 0 0 0,0-1-1 0 0,0 0 1 0 0,-1 1 0 0 0,1-1 0 0 0,-1 1-1 0 0,0-1 1 0 0,0 1 0 0 0,0-1-1 0 0,0 1 1 0 0,0 0 0 0 0,-1-1-1 0 0,0 1 1 0 0,0 0 0 0 0,1 0 0 0 0,-4-3 18 0 0,-93-103-548 0 0,46 73 352 0 0,-2 2 0 0 0,-1 2 0 0 0,-2 3 0 0 0,-53-18 196 0 0,109 46-76 0 0,0 1 0 0 0,1 0 0 0 0,-1-1 1 0 0,0 1-1 0 0,0-1 0 0 0,1 1 0 0 0,-1-1 1 0 0,0 1-1 0 0,0-1 0 0 0,1 1 0 0 0,-1-1 1 0 0,1 0-1 0 0,-1 1 0 0 0,1-1 0 0 0,-1 0 0 0 0,1 0 1 0 0,-1 1-1 0 0,1-1 0 0 0,-1 0 0 0 0,1 0 1 0 0,0 0-1 0 0,0 1 0 0 0,-1-1 0 0 0,1 0 1 0 0,0 0-1 0 0,0 0 0 0 0,0 0 0 0 0,0 0 1 0 0,0 1-1 0 0,0-1 0 0 0,0 0 0 0 0,0 0 0 0 0,0 0 1 0 0,1 0-1 0 0,-1 0 0 0 0,0 1 0 0 0,0-1 1 0 0,1 0-1 0 0,-1 0 0 0 0,1 0 0 0 0,-1 1 1 0 0,0-1-1 0 0,1 0 0 0 0,0 1 0 0 0,-1-1 0 0 0,1 0 1 0 0,-1 1-1 0 0,1-1 0 0 0,0 1 0 0 0,-1-1 1 0 0,1 1-1 0 0,0-1 0 0 0,0 1 0 0 0,-1-1 1 0 0,1 1-1 0 0,0 0 0 0 0,0-1 0 0 0,0 1 0 0 0,0 0 1 0 0,-1 0-1 0 0,1 0 0 0 0,0-1 0 0 0,0 1 1 0 0,0 0 75 0 0,27-14-1436 0 0</inkml:trace>
  <inkml:trace contextRef="#ctx0" brushRef="#br0" timeOffset="11933.098">5737 1992 2740 0 0,'22'-7'5807'0'0,"-19"27"-4362"0"0,-3-6-1503 0 0,49 357 1823 0 0,-8-109-3582 0 0,-40-259 1613 0 0,-1 0-1 0 0,1 0 0 0 0,-1 0 1 0 0,1 0-1 0 0,-1 0 0 0 0,0 0 1 0 0,-1 0-1 0 0,1 0 1 0 0,0 0-1 0 0,-1 0 0 0 0,0 0 1 0 0,1 0-1 0 0,-1-1 0 0 0,0 1 1 0 0,-1 0-1 0 0,1 0 1 0 0,0-1-1 0 0,-1 1 0 0 0,0 0 1 0 0,1-1-1 0 0,-1 0 0 0 0,0 1 1 0 0,0-1-1 0 0,0 0 1 0 0,-1 0-1 0 0,1 0 0 0 0,-1 0 1 0 0,1-1-1 0 0,-1 1 1 0 0,1 0-1 0 0,-1-1 0 0 0,0 0 1 0 0,-2 1 204 0 0,-9-1-1286 0 0</inkml:trace>
  <inkml:trace contextRef="#ctx0" brushRef="#br0" timeOffset="12774.523">5430 2374 1720 0 0,'-13'-24'5653'0'0,"53"17"-3933"0"0,-28 7-1709 0 0,93-1-462 0 0,0-4-1 0 0,0-6 0 0 0,-1-3 1 0 0,-1-6-1 0 0,4-4 452 0 0,-97 20 20 0 0,1 1 0 0 0,-1-1 1 0 0,0 0-1 0 0,0-1 0 0 0,0-1 0 0 0,0 1 1 0 0,-1-1-1 0 0,0-1 0 0 0,-1 0 0 0 0,1 0 1 0 0,-1-1-1 0 0,-1 0 0 0 0,1 0 0 0 0,-1-1 0 0 0,-1 0 1 0 0,1 0-1 0 0,-2 0 0 0 0,1-1 0 0 0,-1 0 1 0 0,-1 0-1 0 0,0 0 0 0 0,0-1 0 0 0,-1 1 1 0 0,0-1-1 0 0,-1 0 0 0 0,0 0 0 0 0,-1 0 0 0 0,0 0 1 0 0,-1-1-21 0 0,-1 5 32 0 0,-1 0 0 0 0,0 0-1 0 0,0 0 1 0 0,0 1 0 0 0,-1-1 0 0 0,0 1 0 0 0,0-1 0 0 0,0 1 0 0 0,-1 0 0 0 0,0 0 0 0 0,0 0 0 0 0,-1 1 0 0 0,0 0-1 0 0,0-1 1 0 0,-4-2-32 0 0,2 10-93 0 0,12 17 97 0 0,12 134 1002 0 0,-6 1 0 0 0,-9 120-1006 0 0,-2-200 419 0 0,0-73-256 0 0,-3-5 179 0 0,42-92-702 0 0,-38 94 336 0 0,1-1 0 0 0,-1 0 1 0 0,1 1-1 0 0,0-1 0 0 0,-1 1 0 0 0,1-1 0 0 0,0 1 1 0 0,1 0-1 0 0,-1 0 0 0 0,0 0 0 0 0,1 0 0 0 0,-1 0 1 0 0,1 0-1 0 0,-1 1 0 0 0,1-1 0 0 0,0 1 1 0 0,0 0-1 0 0,0 0 0 0 0,0 0 0 0 0,0 0 0 0 0,0 0 1 0 0,0 1-1 0 0,0-1 0 0 0,0 1 0 0 0,0 0 0 0 0,0 0 1 0 0,0 0-1 0 0,0 0 0 0 0,0 1 0 0 0,0-1 0 0 0,0 1 1 0 0,0-1-1 0 0,2 2 24 0 0,241 118-396 0 0,-229-116 403 0 0,-1-1 0 0 0,0 0 0 0 0,1-1 0 0 0,0-1 0 0 0,-1 0 0 0 0,1-1 0 0 0,0-1 0 0 0,-1-1 0 0 0,1 0 0 0 0,-1-1 0 0 0,1-1 0 0 0,-1-1 0 0 0,-1 0 0 0 0,1-1 0 0 0,0 0 0 0 0,-1-1 0 0 0,-1-1 0 0 0,1-1 0 0 0,-1 0 0 0 0,-1-1 0 0 0,0 0 0 0 0,0-1 0 0 0,11-12-7 0 0,-21 20-9 0 0,0 0-1 0 0,0 0 1 0 0,0 0-1 0 0,0 0 1 0 0,-1-1-1 0 0,1 1 1 0 0,-1-1-1 0 0,0 0 1 0 0,0 0-1 0 0,0 0 1 0 0,-1 0-1 0 0,1 0 1 0 0,-1 0-1 0 0,0 0 1 0 0,0 0-1 0 0,-1 0 1 0 0,1-1 0 0 0,-1 1-1 0 0,0 0 1 0 0,0 0-1 0 0,0-1 1 0 0,-1 1-1 0 0,1 0 1 0 0,-1 0-1 0 0,0-1 1 0 0,0 1-1 0 0,-1 0 1 0 0,1 0-1 0 0,-1 0 1 0 0,0 1-1 0 0,0-1 1 0 0,0 0-1 0 0,0 1 1 0 0,-1-1-1 0 0,1 1 1 0 0,-1-1-1 0 0,0 1 1 0 0,0 0-1 0 0,0 1 1 0 0,-1-1-1 0 0,1 0 1 0 0,-1 1-1 0 0,1 0 1 0 0,-1 0-1 0 0,-1-1 10 0 0,-10-1 31 0 0,1 0-1 0 0,-1 1 0 0 0,0 0 0 0 0,0 1 0 0 0,0 1 0 0 0,0 0 0 0 0,0 1 1 0 0,0 1-1 0 0,-1 0 0 0 0,1 1 0 0 0,1 1 0 0 0,-1 0 0 0 0,0 1 0 0 0,1 1 1 0 0,-10 4-31 0 0,14-6 27 0 0,0-1 0 0 0,1 1 0 0 0,-1 1 0 0 0,1 0 0 0 0,0 0 0 0 0,0 1 0 0 0,0 0 0 0 0,1 1 0 0 0,0-1 0 0 0,0 2 0 0 0,0-1 0 0 0,1 1 0 0 0,0 0 0 0 0,0 1 0 0 0,1-1 0 0 0,0 1 0 0 0,0 1 0 0 0,1-1 0 0 0,0 1 0 0 0,0 0 0 0 0,1 0 0 0 0,0 0 0 0 0,1 1 0 0 0,0 0 0 0 0,1-1 0 0 0,-2 8-27 0 0,5-10 7 0 0,1 0 1 0 0,-1 0 0 0 0,1 1-1 0 0,0-1 1 0 0,1 0 0 0 0,-1-1 0 0 0,1 1-1 0 0,1 0 1 0 0,-1-1 0 0 0,1 0-1 0 0,0 0 1 0 0,1 0 0 0 0,0 0 0 0 0,-1-1-1 0 0,2 1 1 0 0,-1-1 0 0 0,1-1 0 0 0,-1 1-1 0 0,1-1 1 0 0,1 0 0 0 0,-1 0-1 0 0,3 0-7 0 0,157 61-1317 0 0,-144-62 652 0 0,0-1 0 0 0,0 0-1 0 0,0-2 1 0 0,0-1 0 0 0,0 0 0 0 0,1-2 0 0 0,-1 0-1 0 0,14-6 666 0 0,6-3-1172 0 0</inkml:trace>
  <inkml:trace contextRef="#ctx0" brushRef="#br0" timeOffset="13053.917">7215 2364 2240 0 0,'3'-15'754'0'0,"-4"11"-668"0"0,1 0 0 0 0,-1 0 1 0 0,1 1-1 0 0,0-1 0 0 0,0 0 0 0 0,0 0 1 0 0,1 0-1 0 0,0 1 0 0 0,-1-1 0 0 0,1 0 1 0 0,1 1-1 0 0,-1-1 0 0 0,0 1 0 0 0,1-1 1 0 0,0 1-1 0 0,-1-1 0 0 0,2 1 0 0 0,-1 0 1 0 0,0 0-1 0 0,0 0 0 0 0,1 0 0 0 0,0 1 1 0 0,-1-1-1 0 0,1 1 0 0 0,0-1 0 0 0,0 1 1 0 0,1 0-1 0 0,-1 0 0 0 0,0 0 0 0 0,1 1 1 0 0,-1-1-1 0 0,1 1 0 0 0,-1 0 0 0 0,1 0 1 0 0,0 0-1 0 0,0 0 0 0 0,-1 1 0 0 0,4-1-86 0 0,9 12 105 0 0,-1-1-1 0 0,0 2 1 0 0,0 0 0 0 0,-2 0-1 0 0,1 2 1 0 0,-2-1-1 0 0,0 2 1 0 0,0 0 0 0 0,-2 0-1 0 0,0 1 1 0 0,0 0-1 0 0,-2 1 1 0 0,0-1-1 0 0,-1 2 1 0 0,5 16-105 0 0,-8-27 196 0 0,-1 0-1 0 0,-1 0 1 0 0,1 0-1 0 0,-1 1 1 0 0,-1-1-1 0 0,1 1 1 0 0,-1-1 0 0 0,0 1-1 0 0,-1-1 1 0 0,0 1-1 0 0,0-1 1 0 0,0 1-1 0 0,-1-1 1 0 0,-1 1-1 0 0,1-1 1 0 0,-1 1 0 0 0,0-1-1 0 0,-1 0 1 0 0,1 0-1 0 0,-2 0 1 0 0,1 0-1 0 0,-1 0 1 0 0,0-1-1 0 0,0 0 1 0 0,0 0 0 0 0,-5 5-196 0 0,7-11 50 0 0,1 1 0 0 0,-1-1 1 0 0,1 0-1 0 0,-1 0 1 0 0,1 0-1 0 0,-1 0 0 0 0,1 0 1 0 0,0 0-1 0 0,-1 0 1 0 0,1 0-1 0 0,-1 0 0 0 0,1-1 1 0 0,-1 1-1 0 0,1-1 1 0 0,0 1-1 0 0,-1-1 1 0 0,1 0-1 0 0,0 1 0 0 0,0-1 1 0 0,-1 0-1 0 0,1 0 1 0 0,0 0-1 0 0,0 0 0 0 0,0 0 1 0 0,0 0-1 0 0,0 0 1 0 0,0 0-1 0 0,0 0 1 0 0,0 0-1 0 0,1-1 0 0 0,-1 1 1 0 0,0 0-1 0 0,1-1 1 0 0,-1 1-1 0 0,1 0 0 0 0,-1-1 1 0 0,1 1-1 0 0,0-1 1 0 0,0 1-1 0 0,-1 0 0 0 0,1-1 1 0 0,0 1-1 0 0,0-1 1 0 0,1 0-51 0 0,-2-10-145 0 0,1 0 0 0 0,1 0 1 0 0,0 0-1 0 0,1 0 0 0 0,0 0 1 0 0,1 0-1 0 0,0 0 0 0 0,1 1 0 0 0,1 0 1 0 0,-1 0-1 0 0,2 0 0 0 0,-1 0 1 0 0,1 1-1 0 0,1 0 0 0 0,0 0 1 0 0,8-9 144 0 0,151-142-6733 0 0,-126 127 4636 0 0,-14 12 833 0 0,0 0 14 0 0</inkml:trace>
  <inkml:trace contextRef="#ctx0" brushRef="#br0" timeOffset="13613.348">7576 2227 1172 0 0,'32'-30'5951'0'0,"-2"10"-7688"0"0,-25 12-333 0 0,-5 4 846 0 0</inkml:trace>
  <inkml:trace contextRef="#ctx0" brushRef="#br0" timeOffset="14360.133">7990 2104 2188 0 0,'-20'15'3886'0'0,"-4"63"-2966"0"0,9 130 1441 0 0,16-201-2340 0 0,-1-1 0 0 0,1 1 0 0 0,0-1 0 0 0,1 0 1 0 0,-1 1-1 0 0,1-1 0 0 0,1 0 0 0 0,-1 0 0 0 0,1 0 0 0 0,0 0 1 0 0,0-1-1 0 0,1 1 0 0 0,-1-1 0 0 0,1 0 0 0 0,1 0 0 0 0,-1 0 0 0 0,1 0 1 0 0,0-1-1 0 0,0 0 0 0 0,0 0 0 0 0,0 0 0 0 0,1-1 0 0 0,-1 1 0 0 0,1-1 1 0 0,0-1-1 0 0,0 1 0 0 0,0-1 0 0 0,0 0 0 0 0,1 0 0 0 0,-1-1 0 0 0,0 0 1 0 0,1 0-1 0 0,-1-1 0 0 0,1 1 0 0 0,-1-1 0 0 0,1-1-21 0 0,3 0-64 0 0,1 0 1 0 0,-1-2-1 0 0,0 1 0 0 0,1-1 0 0 0,-1 0 0 0 0,-1-1 1 0 0,1-1-1 0 0,0 1 0 0 0,-1-1 0 0 0,0-1 0 0 0,0 0 0 0 0,-1 0 1 0 0,0-1-1 0 0,0 0 0 0 0,0 0 0 0 0,-1-1 0 0 0,0 0 1 0 0,0 0-1 0 0,-1 0 0 0 0,0-1 0 0 0,-1 0 0 0 0,0-1 0 0 0,0 1 1 0 0,-1-1-1 0 0,2-4 64 0 0,-7 15 15 0 0,0-1 0 0 0,1 1 0 0 0,-1-1 0 0 0,0 1 1 0 0,0-1-1 0 0,1 1 0 0 0,-1-1 0 0 0,0 1 0 0 0,0-1 0 0 0,0 0 1 0 0,1 0-1 0 0,-1 1 0 0 0,0-1 0 0 0,0 0 0 0 0,0 0 0 0 0,0 0 1 0 0,1 0-1 0 0,-1 0 0 0 0,0 0 0 0 0,0 0 0 0 0,0 0 0 0 0,0 0 1 0 0,0-1-1 0 0,1 1 0 0 0,-1 0 0 0 0,0 0 0 0 0,0-1 0 0 0,0 1 1 0 0,1-1-1 0 0,-1 1 0 0 0,0-1 0 0 0,1 1 0 0 0,-1-1 1 0 0,0 1-1 0 0,1-1 0 0 0,-1 1 0 0 0,0-1 0 0 0,1 0 0 0 0,-1 1 1 0 0,1-1-1 0 0,-1 0 0 0 0,1 0 0 0 0,0 1 0 0 0,-1-1 0 0 0,1 0 1 0 0,0 0-1 0 0,-1 0 0 0 0,1 1 0 0 0,0-1 0 0 0,0 0 0 0 0,0 0 1 0 0,0 0-1 0 0,0 0 0 0 0,0 0 0 0 0,0 1 0 0 0,0-1 0 0 0,0 0 1 0 0,0 0-1 0 0,0 0 0 0 0,1 0-15 0 0,-4 4 9 0 0,1 1 0 0 0,-1 0 0 0 0,1-1-1 0 0,0 1 1 0 0,0 0 0 0 0,0 1 0 0 0,1-1 0 0 0,0 0 0 0 0,-1 0 0 0 0,1 1 0 0 0,1-1 0 0 0,-1 0 0 0 0,1 1-1 0 0,0-1 1 0 0,0 1 0 0 0,0-1 0 0 0,0 1 0 0 0,1-1 0 0 0,0 0 0 0 0,-1 1 0 0 0,2-1 0 0 0,-1 0 0 0 0,1 0-1 0 0,-1 0 1 0 0,1 0 0 0 0,0 0 0 0 0,0 0 0 0 0,1 0 0 0 0,-1 0 0 0 0,1-1 0 0 0,0 1 0 0 0,0-1 0 0 0,0 0-1 0 0,0 0 1 0 0,1 0 0 0 0,-1 0 0 0 0,1-1 0 0 0,0 0 0 0 0,-1 1 0 0 0,1-1 0 0 0,0 0 0 0 0,1-1-1 0 0,-1 1 1 0 0,0-1 0 0 0,0 0 0 0 0,1 0 0 0 0,-1 0 0 0 0,0 0 0 0 0,1-1 0 0 0,-1 0 0 0 0,1 0 0 0 0,2 0-9 0 0,4 0-103 0 0,0 0 0 0 0,0-1 0 0 0,0 0 1 0 0,0 0-1 0 0,0-1 0 0 0,0-1 0 0 0,0 0 1 0 0,-1 0-1 0 0,0-1 0 0 0,1 0 0 0 0,-1-1 1 0 0,-1 0-1 0 0,1-1 0 0 0,-1 0 1 0 0,0-1-1 0 0,0 1 0 0 0,-1-2 0 0 0,0 1 1 0 0,0-1-1 0 0,0 0 0 0 0,-1-1 0 0 0,-1 0 1 0 0,0 0-1 0 0,0 0 0 0 0,0-1 0 0 0,-1 0 1 0 0,-1 0-1 0 0,0 0 0 0 0,0 0 0 0 0,-1-1 1 0 0,0 0-1 0 0,0-4 103 0 0,10-47-459 0 0,-10 39 449 0 0,1 1 0 0 0,1-1-1 0 0,1 0 1 0 0,1 1 0 0 0,1 1-1 0 0,1-1 1 0 0,1 1 0 0 0,7-11 10 0 0,-16 29 9 0 0,1 1 1 0 0,0 0 0 0 0,0 0-1 0 0,0 0 1 0 0,0 0 0 0 0,0 1-1 0 0,0-1 1 0 0,0 0 0 0 0,1 1 0 0 0,-1-1-1 0 0,1 1 1 0 0,-1 0 0 0 0,1 0-1 0 0,-1 0 1 0 0,1 0 0 0 0,0 0-1 0 0,-1 1 1 0 0,1-1 0 0 0,0 1-1 0 0,-1 0 1 0 0,1 0 0 0 0,0 0 0 0 0,0 0-1 0 0,-1 0 1 0 0,1 0 0 0 0,0 1-1 0 0,0-1 1 0 0,-1 1 0 0 0,1 0-1 0 0,0 0 1 0 0,-1 0 0 0 0,1 0 0 0 0,-1 0-1 0 0,0 1 1 0 0,1-1 0 0 0,-1 1-1 0 0,0 0 1 0 0,0-1 0 0 0,0 1-1 0 0,2 2-9 0 0,74 86 713 0 0,-65-67-513 0 0,-1 0 0 0 0,-1 0 1 0 0,-1 1-1 0 0,-1 0 1 0 0,-1 1-1 0 0,-1 0 0 0 0,-2 0 1 0 0,0 1-1 0 0,-2-1 0 0 0,0 1 1 0 0,-2 16-201 0 0,-36 35-1099 0 0,-24-72-4480 0 0,23-26 4396 0 0</inkml:trace>
  <inkml:trace contextRef="#ctx0" brushRef="#br0" timeOffset="14577.416">8746 1909 1616 0 0,'-7'-17'3619'0'0,"-1"-8"-1134"0"0,44 10-5297 0 0,4 15 446 0 0,-25 0 1060 0 0</inkml:trace>
  <inkml:trace contextRef="#ctx0" brushRef="#br0" timeOffset="14855.257">9288 1879 1808 0 0,'-57'12'3332'0'0,"50"-9"-3198"0"0,0 1 1 0 0,0-1-1 0 0,0 1 1 0 0,1 0-1 0 0,0 1 0 0 0,0-1 1 0 0,0 1-1 0 0,0 0 1 0 0,1 1-1 0 0,0 0 0 0 0,0-1 1 0 0,1 2-1 0 0,-1-1 0 0 0,1 0 1 0 0,0 1-1 0 0,1 0 1 0 0,-1 1-135 0 0,1 2 118 0 0,1 0 0 0 0,0 1 0 0 0,0-1 0 0 0,1 0 1 0 0,1 1-1 0 0,0-1 0 0 0,0 1 0 0 0,1-1 1 0 0,0 1-1 0 0,0-1 0 0 0,2 0 0 0 0,-1 0 0 0 0,1 0 1 0 0,1 0-1 0 0,-1 0 0 0 0,2 0 0 0 0,-1-1 0 0 0,1 0 1 0 0,5 6-119 0 0,139 159 988 0 0,-81-103-636 0 0,-19 13-314 0 0,-89-42-1081 0 0,32-39 705 0 0,0-1 1 0 0,0-1 0 0 0,0 1-1 0 0,0-1 1 0 0,0-1 0 0 0,0 1 0 0 0,0-2-1 0 0,-1 1 1 0 0,1-1 0 0 0,0 0 0 0 0,0 0-1 0 0,0-1 1 0 0,0-1 0 0 0,0 1-1 0 0,1-1 1 0 0,-1 0 0 0 0,1-1 0 0 0,0 0-1 0 0,0 0 1 0 0,0 0 0 0 0,0-1 0 0 0,-1-1 337 0 0,-15-15-1254 0 0</inkml:trace>
  <inkml:trace contextRef="#ctx0" brushRef="#br0" timeOffset="15089.782">9507 2005 1824 0 0,'-6'7'4234'0'0,"-27"29"-2741"0"0,-27 32-629 0 0,3 2 0 0 0,3 3 0 0 0,3 2 1 0 0,-22 46-865 0 0,31-45-1429 0 0,15-26-2985 0 0,24-44 1987 0 0,3-6 1113 0 0</inkml:trace>
  <inkml:trace contextRef="#ctx0" brushRef="#br0" timeOffset="15432.434">9451 2312 1392 0 0,'112'-3'3952'0'0,"-98"0"-3745"0"0,59-16 816 0 0,0-4 0 0 0,-2-2 0 0 0,-1-3 0 0 0,30-19-1023 0 0,-31-7 957 0 0,-74 54-865 0 0,-30 5 32 0 0,1 1 0 0 0,0 2-1 0 0,0 1 1 0 0,1 1 0 0 0,0 2-1 0 0,-16 10-123 0 0,38-19 18 0 0,1 0 0 0 0,0 1 0 0 0,1 0 0 0 0,-1 0 0 0 0,1 2 0 0 0,0-1 0 0 0,0 1-1 0 0,0 0 1 0 0,1 1 0 0 0,0-1 0 0 0,0 2 0 0 0,1-1 0 0 0,-1 1 0 0 0,2 1-1 0 0,-1-1 1 0 0,1 1 0 0 0,1 0 0 0 0,0 0 0 0 0,0 1 0 0 0,1-1 0 0 0,-4 11-18 0 0,10-14-60 0 0,0 1-1 0 0,1 0 1 0 0,0-1 0 0 0,0 1 0 0 0,0-1 0 0 0,1 0-1 0 0,0 0 1 0 0,0-1 0 0 0,0 1 0 0 0,1-1 0 0 0,0 0-1 0 0,0 0 1 0 0,0 0 0 0 0,0-1 0 0 0,1 1 0 0 0,0-1-1 0 0,0-1 1 0 0,0 1 0 0 0,0-1 0 0 0,1 0 0 0 0,-1-1-1 0 0,1 1 1 0 0,0-1 0 0 0,6 1 60 0 0,36 12-1904 0 0,0-1 1 0 0,1-3-1 0 0,0-2 0 0 0,49 2 1904 0 0,-54-6-1482 0 0</inkml:trace>
  <inkml:trace contextRef="#ctx0" brushRef="#br0" timeOffset="10879.091">2253 2364 1204 0 0,'-15'7'331'0'0,"1"1"0"0"0,1 0 0 0 0,-1 1 0 0 0,2 1 0 0 0,-1 0 0 0 0,1 0-1 0 0,1 1 1 0 0,0 1 0 0 0,0 0 0 0 0,1 1 0 0 0,1 0 0 0 0,0 0 0 0 0,1 1 0 0 0,0 0 0 0 0,1 0 0 0 0,1 1 0 0 0,0 0-1 0 0,1 0 1 0 0,1 1 0 0 0,0-1 0 0 0,1 1 0 0 0,-1 15-331 0 0,22 41 862 0 0,-9-58-796 0 0,1-1 0 0 0,1 0 0 0 0,0-1 0 0 0,0 0 0 0 0,2 0 0 0 0,-1-1 0 0 0,1-1 0 0 0,1 0 0 0 0,0-1 0 0 0,0 0 0 0 0,0-1 0 0 0,1-1 0 0 0,1 0 0 0 0,-1-1 0 0 0,1-1 0 0 0,0 0 1 0 0,0-2-1 0 0,1 1 0 0 0,-1-2 0 0 0,1 0 0 0 0,-1-1 0 0 0,1-1 0 0 0,0 0 0 0 0,-1-1 0 0 0,1-1-66 0 0,-6 3-51 0 0,1 0 0 0 0,-1-1 0 0 0,0 0-1 0 0,1 0 1 0 0,-1-2 0 0 0,0 1 0 0 0,0-1 0 0 0,1-1 0 0 0,-1 0 0 0 0,-1 0 0 0 0,1-1-1 0 0,-1-1 1 0 0,1 0 0 0 0,-1 0 0 0 0,0-1 0 0 0,-1 0 0 0 0,0-1 0 0 0,0 0-1 0 0,0 0 1 0 0,-1-1 0 0 0,0 0 0 0 0,0-1 0 0 0,-1 0 0 0 0,0 0 0 0 0,-1 0-1 0 0,0-1 1 0 0,0 0 0 0 0,-1 0 0 0 0,0 0 0 0 0,-1-1 0 0 0,0 1 0 0 0,-1-1 0 0 0,1-5 51 0 0,-4 9-28 0 0,-1 0 0 0 0,0 0 0 0 0,0 0 0 0 0,0 0 0 0 0,-1 0 0 0 0,0 0 0 0 0,0 0 0 0 0,-1 0 0 0 0,1 1 0 0 0,-2-1 0 0 0,1 1 0 0 0,-1 0 0 0 0,0 0 0 0 0,0 0 0 0 0,0 0 0 0 0,-1 1 0 0 0,0 0 0 0 0,0 0 0 0 0,-1 0 0 0 0,1 1 0 0 0,-1-1 0 0 0,0 1 0 0 0,0 1 0 0 0,0-1 0 0 0,-7-2 28 0 0,-170-55-125 0 0,-91 44-2289 0 0,252 17 1155 0 0,11-1 191 0 0,5-3-184 0 0</inkml:trace>
  <inkml:trace contextRef="#ctx0" brushRef="#br0" timeOffset="11140.191">3181 2754 1724 0 0,'17'37'1079'0'0,"30"109"2903"0"0,-49-135-3827 0 0,0 0 1 0 0,-1-1-1 0 0,0 1 1 0 0,0-1-1 0 0,-2 1 1 0 0,1-1-1 0 0,-1 0 0 0 0,0 0 1 0 0,-1-1-1 0 0,0 0 1 0 0,-1 0-1 0 0,0 0 1 0 0,0-1-1 0 0,-1 0 1 0 0,0 0-1 0 0,0-1 1 0 0,-1 0-1 0 0,0 0 1 0 0,0-1-1 0 0,-10 4-155 0 0,-129 52-780 0 0,144-61 513 0 0,-1 0 0 0 0,0 0 0 0 0,0 0 0 0 0,0-1 0 0 0,0 0 1 0 0,1 0-1 0 0,-1 0 0 0 0,0-1 0 0 0,0 1 0 0 0,0-1 1 0 0,0 0-1 0 0,1-1 0 0 0,-1 1 0 0 0,1-1 0 0 0,-1 0 1 0 0,1 0-1 0 0,-1 0 0 0 0,1-1 0 0 0,0 0 0 0 0,0 0 0 0 0,0 0 1 0 0,-2-2 266 0 0,-10-18-1476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2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5 860 0 0,'-39'-4'4125'0'0,"-25"40"-2532"0"0,61-32-1517 0 0,0-1 0 0 0,0 1 0 0 0,0 0 0 0 0,1-1 0 0 0,-1 1 0 0 0,1 0 0 0 0,0 1 0 0 0,0-1 0 0 0,1 0 0 0 0,-1 1 0 0 0,1-1 0 0 0,0 1 0 0 0,0-1 0 0 0,1 1 0 0 0,-1-1 1 0 0,1 1-1 0 0,0-1 0 0 0,0 1 0 0 0,0 0 0 0 0,1-1 0 0 0,0 1 0 0 0,-1-1 0 0 0,2 1 0 0 0,-1-1 0 0 0,0 1 0 0 0,1-1 0 0 0,0 0 0 0 0,0 0 0 0 0,0 0 0 0 0,1 0 0 0 0,-1 0 0 0 0,1 0 0 0 0,0-1 0 0 0,0 1 0 0 0,0-1 0 0 0,1 0 0 0 0,-1 0 0 0 0,1 0 0 0 0,0 0 0 0 0,0-1 0 0 0,0 1 0 0 0,0-1 1 0 0,0 0-1 0 0,0 0 0 0 0,3 0-76 0 0,15 9 59 0 0,0-2 1 0 0,0 0-1 0 0,1-2 0 0 0,1 0 1 0 0,-1-2-1 0 0,1 0 1 0 0,0-2-1 0 0,0 0 1 0 0,0-2-1 0 0,0 0 1 0 0,1-2-60 0 0,-23 1-7 0 0,0 1 1 0 0,0 0 0 0 0,0-1 0 0 0,-1 0 0 0 0,1 1 0 0 0,0-1 0 0 0,0 0 0 0 0,0 0-1 0 0,0 0 1 0 0,0 0 0 0 0,0 0 0 0 0,-1-1 0 0 0,1 1 0 0 0,0-1 0 0 0,0 1-1 0 0,0-1 1 0 0,-1 1 0 0 0,1-1 0 0 0,0 0 0 0 0,0 0 0 0 0,-1 0 0 0 0,1 0-1 0 0,-1 0 1 0 0,1 0 0 0 0,-1 0 0 0 0,0-1 0 0 0,1 1 0 0 0,-1-1 0 0 0,0 1-1 0 0,0-1 1 0 0,0 1 0 0 0,0-1 0 0 0,0 1 0 0 0,0-1 0 0 0,0 0 0 0 0,0 0-1 0 0,-1 1 1 0 0,1-1 0 0 0,-1 0 0 0 0,0 0 0 0 0,1 0 0 0 0,-1 0 0 0 0,0 0-1 0 0,0 1 1 0 0,0-1 0 0 0,0 0 0 0 0,0 0 0 0 0,-1 0 0 0 0,1 0 0 0 0,0 0-1 0 0,-1 1 1 0 0,0-1 0 0 0,1 0 0 0 0,-1 0 0 0 0,0 1 0 0 0,0-1 0 0 0,0 0-1 0 0,0 1 1 0 0,0-1 0 0 0,0 1 0 0 0,0-1 6 0 0,-15-11-77 0 0,1 0-1 0 0,-2 1 1 0 0,1 0-1 0 0,-2 1 1 0 0,1 1-1 0 0,-2 1 1 0 0,1 1-1 0 0,-1 0 1 0 0,0 1 0 0 0,-1 1-1 0 0,-10-1 78 0 0,-61-24-1286 0 0,74 9-3732 0 0,17 22 3907 0 0</inkml:trace>
  <inkml:trace contextRef="#ctx0" brushRef="#br0" timeOffset="246">760 373 880 0 0,'-6'25'852'0'0,"1"-5"-48"0"0,-6 4-136 0 0,3-1-112 0 0,-3 0-40 0 0,-3-1-72 0 0,-2-2-112 0 0,-2 0-4 0 0,-2 0-75 0 0,4-2-21 0 0,-3-3-717 0 0,-6-6-559 0 0,4-1-108 0 0,3-5-56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23 253 2440 0 0,'-18'-45'8926'0'0,"14"103"-8569"0"0,4-43-349 0 0,1 0 0 0 0,0 1 0 0 0,1-2 0 0 0,1 1 0 0 0,0 0-1 0 0,1 0 1 0 0,1-1 0 0 0,0 0 0 0 0,1 0 0 0 0,0 0 0 0 0,1-1 0 0 0,4 5-8 0 0,-7-11 0 0 0,0-1 0 0 0,1 0 0 0 0,0 0 0 0 0,0 0 0 0 0,1 0 0 0 0,-1-1 0 0 0,1 0 0 0 0,0 0 0 0 0,1-1 0 0 0,-1 1 0 0 0,1-1 0 0 0,0-1 0 0 0,0 1 1 0 0,0-1-1 0 0,0-1 0 0 0,1 1 0 0 0,-1-1 0 0 0,1 0 0 0 0,0-1 0 0 0,-1 0 0 0 0,1 0 0 0 0,0-1 0 0 0,0 0 0 0 0,0 0 0 0 0,1-2-18 0 0,0 0-1 0 0,0-1 1 0 0,0 0 0 0 0,-1 0-1 0 0,0-1 1 0 0,1-1 0 0 0,-1 1-1 0 0,0-1 1 0 0,-1 0 0 0 0,0-1 0 0 0,1 0-1 0 0,-2 0 1 0 0,1 0 0 0 0,-1-1-1 0 0,0 0 1 0 0,0-1 0 0 0,-1 1-1 0 0,0-1 1 0 0,0 0 0 0 0,-1 0-1 0 0,0 0 1 0 0,0-1 0 0 0,-1 1-1 0 0,0-1 1 0 0,-1 0 0 0 0,0 0-1 0 0,0 0 1 0 0,-1 0 0 0 0,0-5 18 0 0,3-74 698 0 0,-4 86-650 0 0,-21-29 78 0 0,21 31-147 0 0,4 23 10 0 0,4 49 996 0 0,-8-71-837 0 0,0 3 380 0 0,0-40 450 0 0,0 47-998 0 0,36 379-94 0 0,-29-318 106 0 0,-3 0 0 0 0,-3 0 0 0 0,-3 0 0 0 0,-3 0 0 0 0,-6 17 8 0 0,-48 68 346 0 0,56-153-336 0 0,1 0 0 0 0,-1-1 0 0 0,0 0 0 0 0,0 0 0 0 0,0 0 0 0 0,0 0 0 0 0,-1 0 0 0 0,1 0 0 0 0,-1-1 0 0 0,0 0 0 0 0,1 0 0 0 0,-1 0 0 0 0,0 0 0 0 0,0 0 0 0 0,-1-1 0 0 0,1 0 0 0 0,0 0 0 0 0,0 0 0 0 0,-1 0 0 0 0,1-1 0 0 0,0 1 0 0 0,-1-1 0 0 0,1 0 0 0 0,0-1 0 0 0,-1 1 0 0 0,1-1 0 0 0,0 0 0 0 0,0 0 0 0 0,-1 0 0 0 0,1 0 0 0 0,0-1 0 0 0,0 0 0 0 0,0 0 0 0 0,-2-1-10 0 0,-5-5-17 0 0,0-1-1 0 0,1 0 0 0 0,0-1 1 0 0,0 0-1 0 0,1 0 0 0 0,0-1 1 0 0,1 0-1 0 0,0-1 0 0 0,1 0 1 0 0,0 0-1 0 0,1 0 0 0 0,1-1 1 0 0,0 0-1 0 0,0 0 0 0 0,1 0 0 0 0,1-1 1 0 0,0 0-1 0 0,1 1 0 0 0,0-1 1 0 0,2 0-1 0 0,-1 0 0 0 0,1 0 1 0 0,2-4 17 0 0,2-10-390 0 0,2 1 1 0 0,1 0 0 0 0,2 0-1 0 0,0 1 1 0 0,2 0 0 0 0,0 1-1 0 0,2 0 1 0 0,1 1 0 0 0,1 0-1 0 0,0 1 1 0 0,2 1 0 0 0,1 0-1 0 0,1 2 1 0 0,0 0 0 0 0,2 1-1 0 0,0 1 1 0 0,1 1 0 0 0,12-7 389 0 0,170-125-4766 0 0,-156 122 3631 0 0</inkml:trace>
  <inkml:trace contextRef="#ctx0" brushRef="#br0" timeOffset="262.87">906 20 1024 0 0,'1'-1'98'0'0,"-1"0"-1"0"0,0 0 1 0 0,1 0 0 0 0,-1 0-1 0 0,1 0 1 0 0,0 0 0 0 0,-1 0-1 0 0,1 0 1 0 0,0 0-1 0 0,-1 0 1 0 0,1 0 0 0 0,0 0-1 0 0,0 1 1 0 0,0-1 0 0 0,0 0-1 0 0,0 1 1 0 0,0-1-1 0 0,0 1 1 0 0,0-1 0 0 0,0 1-1 0 0,0-1 1 0 0,0 1 0 0 0,0 0-1 0 0,0-1 1 0 0,0 1-1 0 0,1 0 1 0 0,-1 0 0 0 0,0 0-1 0 0,0 0 1 0 0,0 0 0 0 0,0 0-1 0 0,1 0 1 0 0,-1 0 0 0 0,0 0-1 0 0,0 1 1 0 0,0-1-1 0 0,0 0 1 0 0,0 1 0 0 0,0-1-1 0 0,0 1 1 0 0,0-1 0 0 0,0 1-1 0 0,0 0 1 0 0,0-1-1 0 0,0 1 1 0 0,0 0 0 0 0,0 0-1 0 0,0 0 1 0 0,-1-1 0 0 0,1 2-98 0 0,46 38 639 0 0,-31-15-428 0 0,-1 0 0 0 0,-1 1 0 0 0,-1 0 0 0 0,-2 1 0 0 0,0 0 0 0 0,-2 1 0 0 0,-1 0 0 0 0,-1 1 0 0 0,-2-1 0 0 0,0 1-1 0 0,-2 0 1 0 0,-2 1 0 0 0,0-1 0 0 0,-2 1-211 0 0,1-14 76 0 0,0 0-1 0 0,-1 0 1 0 0,-1 0-1 0 0,-1 0 1 0 0,0 0-1 0 0,-1-1 1 0 0,0 1-1 0 0,-2-1 0 0 0,0 0 1 0 0,-1 1-76 0 0,-4 7-37 0 0,-2-1-1 0 0,-1 0 1 0 0,0 0-1 0 0,-2-2 1 0 0,0 0 0 0 0,-1-1-1 0 0,-1 0 1 0 0,-1-1-1 0 0,0-2 1 0 0,-2 0 0 0 0,-5 3 37 0 0,20-15-302 0 0,-1 1 0 0 0,0-2 1 0 0,0 1-1 0 0,-1-1 0 0 0,1 0 1 0 0,-1 0-1 0 0,1-1 1 0 0,-1 0-1 0 0,0 0 0 0 0,0-1 1 0 0,0 0-1 0 0,0-1 1 0 0,0 0-1 0 0,0 0 0 0 0,0 0 1 0 0,0-1-1 0 0,0 0 1 0 0,0-1-1 0 0,1 0 0 0 0,-1 0 1 0 0,-3-1 301 0 0,-19-16-1252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1 307 836 0 0,'5'0'1457'0'0,"15"3"5140"0"0,-17 16-4490 0 0,-3-2-2272 0 0,13 112 936 0 0,1 41-3607 0 0,-44-143-3061 0 0,24-30 4671 0 0</inkml:trace>
  <inkml:trace contextRef="#ctx0" brushRef="#br0" timeOffset="313.363">467 0 1336 0 0,'25'18'564'0'0,"0"0"-1"0"0,-1 1 0 0 0,-1 2 1 0 0,-1 0-1 0 0,0 2 0 0 0,-2 0 1 0 0,-1 1-1 0 0,-1 1 1 0 0,-1 1-1 0 0,-1 1 0 0 0,-1 0 1 0 0,7 20-564 0 0,-8-19 330 0 0,-2 1 1 0 0,-1 0-1 0 0,-1 1 1 0 0,-1 0-1 0 0,-2 1 0 0 0,-1-1 1 0 0,-2 1-1 0 0,1 25-330 0 0,-29 64 656 0 0,13-93-666 0 0,0 0-1 0 0,-2-1 1 0 0,0-1-1 0 0,-2 0 0 0 0,-1-1 1 0 0,-1-1-1 0 0,-1 0 1 0 0,0-1-1 0 0,-2-1 0 0 0,-3 1 11 0 0,-141 101-3526 0 0,144-112 2863 0 0,-1-1-1 0 0,0-1 1 0 0,-1 0 0 0 0,0-2-1 0 0,0 0 1 0 0,-1-2 0 0 0,1 0 0 0 0,-8-1 663 0 0,-14-2-1054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1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1068 0 0,'-16'3'334'0'0,"1"2"0"0"0,0-1-1 0 0,0 2 1 0 0,0 0 0 0 0,1 1 0 0 0,0 1-1 0 0,0 0 1 0 0,0 0 0 0 0,1 2 0 0 0,1-1-1 0 0,0 2 1 0 0,0 0 0 0 0,1 0-1 0 0,-2 3-333 0 0,-2 5 156 0 0,1 0-1 0 0,1 0 1 0 0,1 2-1 0 0,1-1 0 0 0,0 2 1 0 0,2-1-1 0 0,0 1 0 0 0,2 1 1 0 0,0-1-1 0 0,2 1 0 0 0,0 1 1 0 0,2-1-1 0 0,0 0 0 0 0,2 3-155 0 0,0-12 49 0 0,2-1 0 0 0,0 1-1 0 0,0 0 1 0 0,1-1-1 0 0,1 1 1 0 0,0-1 0 0 0,1 0-1 0 0,1 0 1 0 0,0 0 0 0 0,0-1-1 0 0,1 0 1 0 0,6 8-49 0 0,-2-1-70 0 0,2 0 1 0 0,1 0-1 0 0,0-2 0 0 0,1 0 1 0 0,1 0-1 0 0,1-1 0 0 0,0-1 1 0 0,1 0-1 0 0,0-2 0 0 0,13 8 70 0 0,-7-7-604 0 0,0-1 0 0 0,0-1 0 0 0,1-1-1 0 0,1-1 1 0 0,0-1 0 0 0,0-1 0 0 0,1-1-1 0 0,18 2 605 0 0,13-3-1416 0 0</inkml:trace>
  <inkml:trace contextRef="#ctx0" brushRef="#br0" timeOffset="420.642">596 261 1036 0 0,'12'-20'5031'0'0,"39"13"-4590"0"0,-48 7-259 0 0,7-1-125 0 0,0 1 0 0 0,1 0-1 0 0,-1 0 1 0 0,1 1 0 0 0,-1 0 0 0 0,0 1 0 0 0,0 0-1 0 0,1 0 1 0 0,-1 1 0 0 0,-1 1 0 0 0,1 0 0 0 0,0 0 0 0 0,-1 1-1 0 0,0 0 1 0 0,0 0 0 0 0,-1 1 0 0 0,1 0 0 0 0,-1 1-1 0 0,0 0 1 0 0,-1 0 0 0 0,0 1 0 0 0,0-1 0 0 0,0 2-1 0 0,-1-1 1 0 0,-1 1 0 0 0,1 0 0 0 0,-1 0 0 0 0,-1 0 0 0 0,0 1-1 0 0,0 0 1 0 0,-1 0 0 0 0,0 0 0 0 0,1 5-57 0 0,-6-8 43 0 0,1 1 0 0 0,-1 0 0 0 0,0-1 0 0 0,0 1 0 0 0,-1-1 0 0 0,0 0 0 0 0,-1 0 0 0 0,1 0 0 0 0,-1 0-1 0 0,-1-1 1 0 0,1 1 0 0 0,-1-1 0 0 0,0 0 0 0 0,-1 0 0 0 0,1-1 0 0 0,-1 0 0 0 0,0 0 0 0 0,0 0 0 0 0,-1-1 0 0 0,-2 2-43 0 0,-11 9 72 0 0,-1-1 0 0 0,0-1 0 0 0,-1-1 0 0 0,-1-1 0 0 0,0-1 0 0 0,0-1 0 0 0,-1-1 0 0 0,0 0 0 0 0,0-2 0 0 0,-1-2 0 0 0,-18 3-72 0 0,42-7-53 0 0,0 0 0 0 0,0 0-1 0 0,0 0 1 0 0,0 0 0 0 0,0 0-1 0 0,-1 0 1 0 0,1 0 0 0 0,0 0-1 0 0,0 0 1 0 0,0 0 0 0 0,0-1-1 0 0,0 1 1 0 0,0 0 0 0 0,0-1-1 0 0,0 1 1 0 0,0-1 0 0 0,0 1-1 0 0,0-1 1 0 0,0 0 0 0 0,0 1-1 0 0,1-1 1 0 0,-1 0 0 0 0,0 1-1 0 0,0-1 1 0 0,1 0 0 0 0,-1 0-1 0 0,0 0 1 0 0,1 0 0 0 0,-1 0-1 0 0,1 0 1 0 0,-1 0 0 0 0,1 0-1 0 0,-1 0 1 0 0,1 0 0 0 0,0 0 0 0 0,0 0-1 0 0,-1 0 1 0 0,1 0 0 0 0,0 0-1 0 0,0 0 1 0 0,0 0 0 0 0,0 0-1 0 0,0 0 1 0 0,0 0 0 0 0,1 0-1 0 0,-1 0 1 0 0,0-1 0 0 0,0 1-1 0 0,1 0 1 0 0,-1 0 0 0 0,1 0-1 0 0,-1 0 1 0 0,1 0 0 0 0,-1 1-1 0 0,1-1 1 0 0,-1 0 0 0 0,2 0 53 0 0,39-57-3331 0 0,-12 34 2074 0 0,1-5 12 0 0</inkml:trace>
  <inkml:trace contextRef="#ctx0" brushRef="#br0" timeOffset="667.988">1124 267 1268 0 0,'-14'1'244'0'0,"1"0"1"0"0,-1 0-1 0 0,1 1 0 0 0,0 1 1 0 0,0 0-1 0 0,0 0 0 0 0,0 2 1 0 0,0 0-1 0 0,1 0 0 0 0,0 1 1 0 0,0 0-1 0 0,0 1 0 0 0,1 1 1 0 0,0 0-1 0 0,1 0 0 0 0,-1 1 1 0 0,2 0-1 0 0,-1 1 0 0 0,1 0 1 0 0,1 1-1 0 0,0-1 0 0 0,0 2 1 0 0,1-1-1 0 0,1 1 0 0 0,0 0 1 0 0,0 0-1 0 0,1 1 0 0 0,1 0 1 0 0,0 0-1 0 0,-2 13-244 0 0,7-19 12 0 0,0-1-1 0 0,0 1 0 0 0,1-1 1 0 0,0 1-1 0 0,0-1 1 0 0,0 0-1 0 0,1 0 1 0 0,0 0-1 0 0,0 0 0 0 0,1 0 1 0 0,0-1-1 0 0,0 0 1 0 0,0 1-1 0 0,0-1 0 0 0,1-1 1 0 0,0 1-1 0 0,0-1 1 0 0,0 0-1 0 0,0 0 1 0 0,1 0-1 0 0,0-1 0 0 0,-1 1 1 0 0,1-2-1 0 0,2 2-11 0 0,158 47-3778 0 0,-86-48 1094 0 0,-45-1 1362 0 0</inkml:trace>
  <inkml:trace contextRef="#ctx0" brushRef="#br0" timeOffset="916.915">1383 666 1172 0 0,'-1'20'576'0'0,"0"-1"-1"0"0,-2 1 1 0 0,0-1-1 0 0,-2 0 1 0 0,0 0-1 0 0,-1 0 1 0 0,-1 0-1 0 0,0-1 1 0 0,-2 1-576 0 0,3-7 53 0 0,0-1 0 0 0,0 1 1 0 0,-1-1-1 0 0,-1 0 0 0 0,0-1 0 0 0,0 0 1 0 0,-1 0-1 0 0,0-1 0 0 0,-1 0 0 0 0,0-1 1 0 0,0 0-1 0 0,-1 0 0 0 0,0-1 0 0 0,-2 0-53 0 0,-13-23-3628 0 0,20 6 2403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1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 2096 0 0,'-13'1'149'0'0,"-1"0"-1"0"0,1 1 0 0 0,0 1 1 0 0,0 0-1 0 0,1 1 0 0 0,-1 1 1 0 0,1-1-1 0 0,0 2 0 0 0,0 0 1 0 0,0 0-1 0 0,1 1 1 0 0,0 1-1 0 0,0 0 0 0 0,1 0 1 0 0,0 1-1 0 0,0 0 0 0 0,1 1 1 0 0,1 0-1 0 0,-1 1 0 0 0,2-1 1 0 0,-1 1-1 0 0,2 1 0 0 0,-1 0 1 0 0,1 0-1 0 0,1 0 1 0 0,1 0-1 0 0,-3 8-148 0 0,0 13 248 0 0,2 0 1 0 0,1 1 0 0 0,1 0-1 0 0,2 0 1 0 0,2 0-1 0 0,1-1 1 0 0,1 1-1 0 0,2 0 1 0 0,1-1-1 0 0,7 20-248 0 0,51 163 648 0 0,-41-153-870 0 0,-3 2 0 0 0,-4 0 0 0 0,-2 1 0 0 0,-3 0 0 0 0,0 29 222 0 0,-10-89-198 0 0,-1 0-1 0 0,-1-1 1 0 0,1 1-1 0 0,-1 0 0 0 0,0-1 1 0 0,0 1-1 0 0,0 0 1 0 0,-1-1-1 0 0,0 0 0 0 0,0 1 1 0 0,0-1-1 0 0,-1 0 1 0 0,0 0-1 0 0,0 0 0 0 0,0-1 1 0 0,0 1-1 0 0,-1-1 1 0 0,0 1-1 0 0,0-1 0 0 0,0 0 1 0 0,0-1-1 0 0,-1 1 1 0 0,1-1-1 0 0,-4 2 199 0 0,-24 8-1227 0 0</inkml:trace>
  <inkml:trace contextRef="#ctx0" brushRef="#br0" timeOffset="267.11">0 1009 3216 0 0,'18'-14'4993'0'0,"39"3"-4703"0"0,-40 9 243 0 0,274-28-227 0 0,5 26-6546 0 0,-289 4 5990 0 0,49 0-898 0 0</inkml:trace>
  <inkml:trace contextRef="#ctx0" brushRef="#br0" timeOffset="455.538">1330 966 1360 0 0,'-5'10'4716'0'0,"-22"23"-3767"0"0,13-15-477 0 0,-171 356-342 0 0,115-307-5182 0 0,53-64 3793 0 0</inkml:trace>
  <inkml:trace contextRef="#ctx0" brushRef="#br0" timeOffset="626.199">946 1119 1616 0 0,'0'0'107'0'0,"0"-1"1"0"0,0 0-1 0 0,0 1 0 0 0,0-1 0 0 0,-1 0 0 0 0,1 1 1 0 0,0-1-1 0 0,1 0 0 0 0,-1 0 0 0 0,0 1 0 0 0,0-1 1 0 0,0 0-1 0 0,0 1 0 0 0,0-1 0 0 0,1 1 0 0 0,-1-1 1 0 0,0 0-1 0 0,1 1 0 0 0,-1-1 0 0 0,0 1 0 0 0,1-1 1 0 0,-1 0-1 0 0,1 1 0 0 0,-1-1 0 0 0,1 1 0 0 0,-1-1 1 0 0,1 1-1 0 0,-1 0 0 0 0,1-1 0 0 0,-1 1 0 0 0,1 0 1 0 0,-1-1-1 0 0,1 1 0 0 0,0 0 0 0 0,-1 0 0 0 0,1-1 1 0 0,0 1-1 0 0,-1 0 0 0 0,1 0 0 0 0,0 0 0 0 0,-1 0 1 0 0,1 0-1 0 0,0 0 0 0 0,-1 0 0 0 0,1 0 0 0 0,0 0 1 0 0,-1 0-1 0 0,1 0 0 0 0,0 0 0 0 0,-1 1 0 0 0,1-1 1 0 0,0 0-1 0 0,-1 1 0 0 0,1-1 0 0 0,0 0 0 0 0,-1 1 1 0 0,1-1-1 0 0,-1 0 0 0 0,1 1 0 0 0,-1-1 0 0 0,1 1 1 0 0,-1-1-1 0 0,1 1 0 0 0,-1-1 0 0 0,1 1-107 0 0,46 41 8 0 0,-35-31 455 0 0,127 108-363 0 0,-48-38-3466 0 0,-48-46 678 0 0,-29-21 1395 0 0</inkml:trace>
  <inkml:trace contextRef="#ctx0" brushRef="#br0" timeOffset="859.431">1728 1318 1228 0 0,'-1'25'760'0'0,"-6"1"0"0"0,1-1-164 0 0,-6 0-36 0 0,3-1-132 0 0,0 1 4 0 0,-3-2-120 0 0,-3 0 81 0 0,-1-1-49 0 0,4-5-96 0 0,-2-4-84 0 0,5-3-160 0 0,-2-2 4 0 0,2-3-436 0 0,0-5-517 0 0,9 0-383 0 0,0 0 36 0 0,0 0-16 0 0</inkml:trace>
  <inkml:trace contextRef="#ctx0" brushRef="#br0" timeOffset="1113.449">1942 1274 1216 0 0,'13'8'3883'0'0,"11"21"-2556"0"0,2 0-1061 0 0,-9-19-583 0 0,0-2 0 0 0,0 0 1 0 0,1-1-1 0 0,1 0 0 0 0,-1-2 0 0 0,1 0 1 0 0,0-1-1 0 0,0-1 0 0 0,0-1 0 0 0,0 0 1 0 0,0-2-1 0 0,10 0 317 0 0,7 0-1267 0 0</inkml:trace>
  <inkml:trace contextRef="#ctx0" brushRef="#br0" timeOffset="1293.001">2509 1359 1520 0 0,'1'0'160'0'0,"0"0"0"0"0,0-1 0 0 0,0 1 0 0 0,0-1 0 0 0,0 1 0 0 0,0-1 0 0 0,0 1 0 0 0,0-1 0 0 0,0 0-1 0 0,-1 0 1 0 0,1 1 0 0 0,0-1 0 0 0,0 0 0 0 0,-1 0 0 0 0,1 0 0 0 0,0 0 0 0 0,-1 0 0 0 0,1 0 0 0 0,-1 0 0 0 0,1 0 0 0 0,-1 0 0 0 0,0 0 0 0 0,1 0-1 0 0,-1 0 1 0 0,0 0 0 0 0,0 0 0 0 0,0 0 0 0 0,0 0 0 0 0,0 0 0 0 0,0 0 0 0 0,0 0 0 0 0,0-1 0 0 0,0 1 0 0 0,0 0 0 0 0,0 0 0 0 0,-1 0 0 0 0,1 0-1 0 0,-1 0 1 0 0,1 0 0 0 0,0 0 0 0 0,-1 0 0 0 0,0 0 0 0 0,1 0 0 0 0,-1 0 0 0 0,0 1 0 0 0,1-1 0 0 0,-1 0 0 0 0,0 0 0 0 0,0 1 0 0 0,0-1 0 0 0,1 0 0 0 0,-1 1-1 0 0,0-1 1 0 0,0 1 0 0 0,0-1 0 0 0,0 1 0 0 0,0-1 0 0 0,0 1 0 0 0,0 0 0 0 0,0-1 0 0 0,-1 1 0 0 0,1 0 0 0 0,0 0-160 0 0,-74 109 1013 0 0,-3 71-619 0 0,11-22-2325 0 0,13-60-3090 0 0,29-73 2212 0 0,16-22 1399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1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898 300 916 0 0,'7'-5'233'0'0,"-1"0"0"0"0,1 0 0 0 0,-1-1 0 0 0,0 0 0 0 0,0 0 0 0 0,-1 0 0 0 0,0-1 0 0 0,0 0 0 0 0,-1 0 0 0 0,1 0 0 0 0,-1 0 0 0 0,-1-1 0 0 0,0 0 0 0 0,0 0 0 0 0,0 0 0 0 0,-1 0 0 0 0,1-6-233 0 0,-2 8 70 0 0,-1 0-1 0 0,0 1 0 0 0,-1-1 1 0 0,1 1-1 0 0,-1-1 1 0 0,0 0-1 0 0,0 1 1 0 0,-1-1-1 0 0,0 1 0 0 0,0 0 1 0 0,0 0-1 0 0,-1-1 1 0 0,1 2-1 0 0,-1-1 1 0 0,0 0-1 0 0,-1 0 1 0 0,1 1-1 0 0,-1 0 0 0 0,0 0 1 0 0,0 0-1 0 0,0 0 1 0 0,0 0-1 0 0,-1 1 1 0 0,0 0-1 0 0,1 0 0 0 0,-1 0 1 0 0,0 0-1 0 0,-1 1 1 0 0,1 0-1 0 0,0 0 1 0 0,-5-1-70 0 0,-174-30 446 0 0,162 33-425 0 0,0 1-1 0 0,1 0 1 0 0,-1 2-1 0 0,0 0 1 0 0,0 2-1 0 0,1 0 1 0 0,0 1-1 0 0,-17 8-20 0 0,19-7 18 0 0,0 0 0 0 0,1 1 0 0 0,0 1 0 0 0,0 1 0 0 0,1 0 0 0 0,1 1 0 0 0,0 1 0 0 0,0 1 0 0 0,1 0 0 0 0,1 1 0 0 0,0 0 0 0 0,1 2 0 0 0,0-1 0 0 0,1 1 0 0 0,1 1 0 0 0,1 0 0 0 0,0 1 0 0 0,1 0-1 0 0,1 0 1 0 0,1 1 0 0 0,1 0 0 0 0,-4 15-18 0 0,7-20 32 0 0,0 0-1 0 0,0 0 1 0 0,2 0-1 0 0,0 0 1 0 0,0 0-1 0 0,1 0 1 0 0,1 1-1 0 0,0-1 1 0 0,1 0-1 0 0,1 0 1 0 0,0 0-1 0 0,1-1 1 0 0,0 1-1 0 0,1-1 1 0 0,0 0-1 0 0,2 0 1 0 0,-1 0-1 0 0,1-1 1 0 0,1 0-1 0 0,0-1 1 0 0,1 1-1 0 0,0-2 1 0 0,1 1-1 0 0,0-1 1 0 0,10 7-32 0 0,14 4-185 0 0,1-1-1 0 0,1-2 1 0 0,0-1 0 0 0,1-2-1 0 0,1-1 1 0 0,1-3 0 0 0,10 2 185 0 0,31 11-799 0 0,-113-15 239 0 0,-8 0 487 0 0,-50 10 499 0 0,0 3 1 0 0,2 4-1 0 0,1 4 0 0 0,-39 21-426 0 0,120-48 39 0 0,0 0-1 0 0,0 0 1 0 0,0 1-1 0 0,1-1 1 0 0,-1 2-1 0 0,1-1 1 0 0,0 0-1 0 0,0 1 1 0 0,1 0-1 0 0,-1 1 1 0 0,1-1 0 0 0,0 1-1 0 0,1 0 1 0 0,-1 0-1 0 0,1 1 1 0 0,1-1-1 0 0,-1 1 1 0 0,1 0-1 0 0,0 0 1 0 0,0 0-1 0 0,0 4-38 0 0,5-5 22 0 0,1 0 1 0 0,-1-1-1 0 0,1 1 0 0 0,0-1 0 0 0,1 1 0 0 0,-1-1 1 0 0,1 0-1 0 0,0-1 0 0 0,0 1 0 0 0,1-1 0 0 0,-1 1 1 0 0,1-1-1 0 0,0-1 0 0 0,0 1 0 0 0,0-1 0 0 0,1 0 1 0 0,-1 0-1 0 0,1 0 0 0 0,0-1 0 0 0,0 0 0 0 0,0 0 1 0 0,0 0-1 0 0,0-1 0 0 0,0 0 0 0 0,0 0 0 0 0,0-1 1 0 0,1 1-23 0 0,39 4-545 0 0,1-1 0 0 0,0-3 1 0 0,0-1-1 0 0,0-3 0 0 0,0-2 1 0 0,-1-1-1 0 0,40-12 545 0 0,37-16-2716 0 0,-65 13 1477 0 0</inkml:trace>
  <inkml:trace contextRef="#ctx0" brushRef="#br0" timeOffset="279.886">1385 787 1036 0 0,'-16'-1'4411'0'0,"-57"56"-3521"0"0,47-25-720 0 0,2 1 0 0 0,0 2 0 0 0,3 0 0 0 0,0 1 0 0 0,3 1 0 0 0,0 1 0 0 0,3 0 0 0 0,-4 15-170 0 0,-32 107-1371 0 0,22-125-2226 0 0,21-30 2468 0 0</inkml:trace>
  <inkml:trace contextRef="#ctx0" brushRef="#br0" timeOffset="542.633">819 894 1588 0 0,'1'-1'156'0'0,"-1"1"0"0"0,1 0 0 0 0,-1 0 0 0 0,1 0 0 0 0,-1 0 0 0 0,1 0-1 0 0,-1 0 1 0 0,1-1 0 0 0,-1 1 0 0 0,0 0 0 0 0,1 0 0 0 0,-1-1 0 0 0,1 1 0 0 0,-1 0 0 0 0,0-1-1 0 0,1 1 1 0 0,-1 0 0 0 0,0-1 0 0 0,0 1 0 0 0,1-1 0 0 0,-1 1 0 0 0,0 0 0 0 0,0-1 0 0 0,1 1 0 0 0,-1-1-1 0 0,0 1 1 0 0,0-1 0 0 0,0 1 0 0 0,0-1 0 0 0,0 1 0 0 0,0-1 0 0 0,0 1 0 0 0,0-1 0 0 0,0 1-1 0 0,0 0 1 0 0,0-1 0 0 0,0 1 0 0 0,0-1 0 0 0,0 1 0 0 0,0-1 0 0 0,0 1 0 0 0,0-1 0 0 0,-1 1-1 0 0,1-1 1 0 0,0 1 0 0 0,0 0 0 0 0,-1-1 0 0 0,1 1 0 0 0,0-1 0 0 0,-1 1-156 0 0,35 36 272 0 0,2-1 1 0 0,1-2 0 0 0,1-2-1 0 0,2-1 1 0 0,21 10-273 0 0,87 69-719 0 0,-140-104 398 0 0,-1 1-1 0 0,0 0 1 0 0,-1 1 0 0 0,0-1-1 0 0,0 1 1 0 0,0 1 0 0 0,-1-1-1 0 0,1 1 1 0 0,-2 0 0 0 0,1 0-1 0 0,-1 0 1 0 0,-1 0 0 0 0,0 1-1 0 0,0 0 1 0 0,0 0 0 0 0,-1 1 321 0 0,-5 8-1302 0 0,-15 13 42 0 0</inkml:trace>
  <inkml:trace contextRef="#ctx0" brushRef="#br0" timeOffset="793.452">320 1687 3396 0 0,'17'0'5101'0'0,"69"-11"-3655"0"0,409-39 1241 0 0,-164 22-5450 0 0,-294 24 1730 0 0,-1-2-1 0 0,1-1 1 0 0,-2-2 0 0 0,1-2 0 0 0,-1-1-1 0 0,-1-2 1 0 0,24-13 1033 0 0,-24 8-1246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4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526 302 944 0 0,'-1'-3'34'0'0,"0"-6"119"0"0,-1 0 1 0 0,0 0-1 0 0,-1-1 0 0 0,0 2 1 0 0,0-1-1 0 0,-1 0 0 0 0,0 1 0 0 0,-1-1 1 0 0,0 1-1 0 0,0 0 0 0 0,-1 1 0 0 0,1-1 1 0 0,-2 1-1 0 0,1 1 0 0 0,-1-1 0 0 0,0 1 1 0 0,0 0-1 0 0,-1 0 0 0 0,0 1 1 0 0,0 0-1 0 0,0 1 0 0 0,0-1 0 0 0,-1 1 1 0 0,0 1-1 0 0,0 0 0 0 0,-3-1-153 0 0,-5 5 123 0 0,1 1 0 0 0,0 0 0 0 0,-1 1 0 0 0,1 1 0 0 0,0 1 0 0 0,1 0 0 0 0,-1 0 0 0 0,1 2 0 0 0,0 0-1 0 0,1 1 1 0 0,-1 0 0 0 0,2 1 0 0 0,-1 1 0 0 0,1 0 0 0 0,1 1 0 0 0,0 0 0 0 0,0 1 0 0 0,1 0 0 0 0,1 1 0 0 0,0 0 0 0 0,-4 7-123 0 0,7-11 67 0 0,1 1 1 0 0,0 0 0 0 0,0 0-1 0 0,1 0 1 0 0,0 0-1 0 0,1 1 1 0 0,0 0 0 0 0,1 0-1 0 0,0 0 1 0 0,1 0-1 0 0,0 1 1 0 0,0 1-68 0 0,3-8 17 0 0,1 0 0 0 0,0 0 0 0 0,-1 0-1 0 0,2 0 1 0 0,-1-1 0 0 0,0 1 0 0 0,1-1 0 0 0,0 0 0 0 0,0 0-1 0 0,0 1 1 0 0,1-2 0 0 0,-1 1 0 0 0,1 0 0 0 0,0-1 0 0 0,0 0-1 0 0,0 0 1 0 0,0 0 0 0 0,1 0 0 0 0,-1-1 0 0 0,1 1 0 0 0,-1-1-1 0 0,1 0 1 0 0,0-1 0 0 0,0 1 0 0 0,3-1-17 0 0,10 5-31 0 0,0-2 0 0 0,1-1 0 0 0,-1 0 1 0 0,1-1-1 0 0,0-1 0 0 0,0-1 0 0 0,-1-1 0 0 0,1 0 0 0 0,0-1 1 0 0,-1-2-1 0 0,1 1 0 0 0,-1-2 0 0 0,0-1 0 0 0,0 0 0 0 0,-1-1 1 0 0,0-1-1 0 0,10-5 31 0 0,-22 9 40 0 0,1 0 0 0 0,0-1 0 0 0,-1 1 0 0 0,0-1 0 0 0,0 0 0 0 0,-1-1 0 0 0,1 1 0 0 0,-1-1 1 0 0,0 0-1 0 0,0 0 0 0 0,-1 0 0 0 0,0 0 0 0 0,0-1 0 0 0,-1 1 0 0 0,1-1 0 0 0,-1 0 0 0 0,-1 1 0 0 0,1-1 0 0 0,-1 0 1 0 0,0 0-1 0 0,-1 0 0 0 0,0 0 0 0 0,0-7-40 0 0,0 12 59 0 0,0 2 1 0 0,2-1 84 0 0,154 126-1734 0 0,-35-71-3734 0 0,-103-52 4056 0 0</inkml:trace>
  <inkml:trace contextRef="#ctx0" brushRef="#br0" timeOffset="325.421">899 0 1076 0 0,'49'48'1560'0'0,"9"48"-399"0"0,-46-73-828 0 0,18 30 118 0 0,-14-28 81 0 0,-2 0 0 0 0,0 1 1 0 0,-2 0-1 0 0,-1 1 0 0 0,-1 0 1 0 0,-1 1-1 0 0,3 19-532 0 0,-12-45 59 0 0,0-1 0 0 0,0 0-1 0 0,0 1 1 0 0,0-1 0 0 0,-1 0 0 0 0,1 1 0 0 0,-1-1 0 0 0,1 0 0 0 0,0 0 0 0 0,-1 1 0 0 0,0-1 0 0 0,1 0 0 0 0,-1 0-1 0 0,0 0 1 0 0,0 0 0 0 0,1 0 0 0 0,-1 0 0 0 0,0 0 0 0 0,0 0 0 0 0,0 0 0 0 0,0 0 0 0 0,-1-1 0 0 0,1 1-1 0 0,0 0 1 0 0,0-1 0 0 0,0 1 0 0 0,0-1 0 0 0,-1 1 0 0 0,1-1 0 0 0,0 1 0 0 0,-1-1 0 0 0,1 0 0 0 0,0 0 0 0 0,0 0-1 0 0,-1 0 1 0 0,1 0 0 0 0,0 0 0 0 0,-1 0 0 0 0,1 0 0 0 0,0 0 0 0 0,-1 0 0 0 0,1-1 0 0 0,0 1 0 0 0,-1-1-1 0 0,1 1 1 0 0,0-1 0 0 0,0 1 0 0 0,0-1 0 0 0,0 0 0 0 0,-1 1 0 0 0,1-1 0 0 0,0 0 0 0 0,0 0 0 0 0,1 0 0 0 0,-1 0-1 0 0,0 0 1 0 0,0 0 0 0 0,0 0 0 0 0,0 0 0 0 0,1 0 0 0 0,-1-1 0 0 0,1 1 0 0 0,-1-1-59 0 0,-5-6-68 0 0,1 0 1 0 0,1 0-1 0 0,-1-1 1 0 0,1 0-1 0 0,1 0 0 0 0,0 0 1 0 0,0 0-1 0 0,0 0 1 0 0,2-1-1 0 0,-1 1 1 0 0,1-1-1 0 0,0 1 0 0 0,1-1 1 0 0,0 1-1 0 0,0-1 1 0 0,1 0-1 0 0,1 1 1 0 0,0-1-1 0 0,0 1 0 0 0,0 0 1 0 0,1 0-1 0 0,1 0 1 0 0,0 0-1 0 0,0 0 1 0 0,3-4 67 0 0,97-122-6115 0 0,-82 115 4772 0 0,-2 3-76 0 0</inkml:trace>
  <inkml:trace contextRef="#ctx0" brushRef="#br0" timeOffset="711.53">1369 350 1380 0 0,'114'-48'3503'0'0,"82"-66"-1571"0"0,-142 51-1404 0 0,-54 62-466 0 0,-62-26 438 0 0,44 27-453 0 0,0 0-1 0 0,0 2 1 0 0,0 0-1 0 0,1 1 0 0 0,-1 0 1 0 0,1 2-1 0 0,0 0 0 0 0,0 1 1 0 0,1 0-1 0 0,-1 2 1 0 0,1 0-1 0 0,1 1 0 0 0,0 0 1 0 0,0 1-1 0 0,1 1 0 0 0,0 0 1 0 0,1 1-1 0 0,-1 1-46 0 0,11-10 4 0 0,1 1 0 0 0,-1 0 0 0 0,1 0 0 0 0,0 0 0 0 0,0 0 0 0 0,0 0 0 0 0,0 0-1 0 0,1 0 1 0 0,0 1 0 0 0,0-1 0 0 0,0 1 0 0 0,0-1 0 0 0,0 1 0 0 0,1-1 0 0 0,0 1 0 0 0,0-1 0 0 0,0 1 0 0 0,1-1 0 0 0,0 1 0 0 0,0-1-1 0 0,0 0 1 0 0,0 1 0 0 0,0-1 0 0 0,1 0 0 0 0,0 0 0 0 0,0 0 0 0 0,0 0 0 0 0,0 0 0 0 0,1 0 0 0 0,0 0 0 0 0,-1-1 0 0 0,1 1-1 0 0,1-1 1 0 0,-1 0 0 0 0,0 0 0 0 0,1 0 0 0 0,-1-1 0 0 0,1 1 0 0 0,0-1 0 0 0,4 2-4 0 0,169 71-1622 0 0,-27-53-2034 0 0,-105-19 2389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4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1504 0 0,'14'4'5402'0'0,"14"38"-5171"0"0,-20-30 303 0 0,124 107-411 0 0,36-60-5411 0 0,-140-58 3894 0 0</inkml:trace>
  <inkml:trace contextRef="#ctx0" brushRef="#br0" timeOffset="248.649">669 12 1832 0 0,'-2'-1'235'0'0,"1"0"-1"0"0,-1-1 1 0 0,0 1-1 0 0,0 0 1 0 0,0 0-1 0 0,0 1 1 0 0,0-1-1 0 0,0 0 1 0 0,0 0-1 0 0,0 1 1 0 0,-1 0-1 0 0,1-1 1 0 0,0 1-1 0 0,0 0 0 0 0,0 0 1 0 0,-1 0-1 0 0,1 0 1 0 0,0 0-1 0 0,0 1 1 0 0,0-1-1 0 0,0 1 1 0 0,0-1-1 0 0,0 1 1 0 0,-1 0-1 0 0,1 0 1 0 0,1 0-1 0 0,-1 0 1 0 0,0 0-1 0 0,0 1-234 0 0,-84 72 924 0 0,82-70-646 0 0,-30 40-31 0 0,2 1 1 0 0,1 2 0 0 0,3 0-1 0 0,2 2 1 0 0,2 1-1 0 0,0 6-247 0 0,21-47-35 0 0,-77 180-2342 0 0,37-60-3370 0 0,39-116 4395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4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1 868 0 0,'-114'107'4064'0'0,"44"-16"-2895"0"0,4 4 0 0 0,4 2 0 0 0,-21 51-1169 0 0,-18 58-2433 0 0,76-177-237 0 0,16-20 1370 0 0</inkml:trace>
  <inkml:trace contextRef="#ctx0" brushRef="#br0" timeOffset="246.402">14 243 1652 0 0,'-1'-3'462'0'0,"0"3"-346"0"0,1 0-1 0 0,-1-1 1 0 0,0 1 0 0 0,1 0 0 0 0,-1 0 0 0 0,1 0-1 0 0,-1-1 1 0 0,1 1 0 0 0,-1 0 0 0 0,0-1-1 0 0,1 1 1 0 0,-1-1 0 0 0,1 1 0 0 0,-1 0 0 0 0,1-1-1 0 0,0 1 1 0 0,-1-1 0 0 0,1 1 0 0 0,0-1-1 0 0,-1 0 1 0 0,1 1 0 0 0,0-1 0 0 0,-1 1 0 0 0,1-1-1 0 0,0 0 1 0 0,0 1 0 0 0,0-1 0 0 0,0 1 0 0 0,-1-1-1 0 0,1 0 1 0 0,0 1 0 0 0,0-1 0 0 0,0 0-1 0 0,0 1 1 0 0,1-1 0 0 0,-1 0 0 0 0,0 1 0 0 0,0-1-1 0 0,0 1 1 0 0,0-1 0 0 0,1 0 0 0 0,-1 1 0 0 0,0-1-1 0 0,0 1 1 0 0,1-1 0 0 0,-1 1 0 0 0,1-1-1 0 0,-1 1 1 0 0,0-1 0 0 0,1 1 0 0 0,-1-1 0 0 0,1 1-1 0 0,-1-1 1 0 0,1 1 0 0 0,-1 0 0 0 0,1-1 0 0 0,0 1-1 0 0,-1 0 1 0 0,1 0 0 0 0,-1-1 0 0 0,1 1-1 0 0,0 0 1 0 0,-1 0 0 0 0,1 0 0 0 0,-1 0 0 0 0,1 0-1 0 0,0 0 1 0 0,-1 0 0 0 0,1 0-116 0 0,68 31 474 0 0,-3 3 0 0 0,0 3 0 0 0,-3 2 0 0 0,57 47-474 0 0,97 98-753 0 0,-36-28-4070 0 0,-110-105 2063 0 0,-38-34 1441 0 0</inkml:trace>
  <inkml:trace contextRef="#ctx0" brushRef="#br0" timeOffset="896.311">1643 126 936 0 0,'-159'309'5297'0'0,"20"-111"-2737"0"0,126-183-2039 0 0,7-30-437 0 0,39-276-2938 0 0,-34 277 2821 0 0,0 0 1 0 0,-1 0-1 0 0,-1 1 1 0 0,0-1-1 0 0,-1 0 1 0 0,0 1-1 0 0,-1 0 0 0 0,0 0 1 0 0,-1 0-1 0 0,-1 1 1 0 0,0 0-1 0 0,0 0 1 0 0,-1 1-1 0 0,-1 0 1 0 0,0 0-1 0 0,0 1 0 0 0,-1 0 1 0 0,-1 0 32 0 0,9 8 25 0 0,-1 0 1 0 0,1 0-1 0 0,-1 1 1 0 0,0-1-1 0 0,0 0 1 0 0,0 1-1 0 0,0 0 1 0 0,0 0-1 0 0,0 0 0 0 0,0 0 1 0 0,0 0-1 0 0,0 1 1 0 0,-1-1-1 0 0,1 1 1 0 0,0 0-1 0 0,0 0 1 0 0,-1 0-1 0 0,1 0 1 0 0,0 0-1 0 0,0 1 0 0 0,0 0 1 0 0,-1-1-1 0 0,1 1 1 0 0,0 0-1 0 0,0 1 1 0 0,0-1-1 0 0,0 0 1 0 0,1 1-1 0 0,-1 0 1 0 0,0 0-1 0 0,1 0 0 0 0,-1 0 1 0 0,1 0-1 0 0,-1 0 1 0 0,1 1-1 0 0,0-1 1 0 0,0 1-1 0 0,0-1 1 0 0,0 1-1 0 0,1 0 1 0 0,-1 0-1 0 0,1 0 0 0 0,0 0 1 0 0,-1 0-1 0 0,1 0 1 0 0,1 0-1 0 0,-1 0 1 0 0,0 0-1 0 0,1 0 1 0 0,-1 2-26 0 0,2 5 70 0 0,-1-1 1 0 0,1 1 0 0 0,1-1-1 0 0,-1 1 1 0 0,2-1 0 0 0,-1 1 0 0 0,1-1-1 0 0,1 0 1 0 0,0 0 0 0 0,0-1-1 0 0,0 1 1 0 0,1-1 0 0 0,1 0 0 0 0,-1 0-1 0 0,1-1 1 0 0,1 1 0 0 0,-1-1-1 0 0,1 0 1 0 0,0-1 0 0 0,8 5-71 0 0,170 102 424 0 0,44-18-1552 0 0,12-39-4527 0 0,-196-53 4405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4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194 381 1292 0 0,'9'-31'5515'0'0,"2"44"-1652"0"0,55 379-5003 0 0,-65-389 864 0 0,0 1 1 0 0,0-1-1 0 0,0 1 1 0 0,0 0-1 0 0,-1 0 1 0 0,1 0-1 0 0,-1 0 1 0 0,0-1-1 0 0,0 1 1 0 0,0 0-1 0 0,-1 0 1 0 0,1 0-1 0 0,-1-1 0 0 0,0 1 1 0 0,0 0-1 0 0,0 0 1 0 0,-1-1-1 0 0,1 1 1 0 0,-1-1-1 0 0,0 0 1 0 0,0 1-1 0 0,0-1 1 0 0,-1 0 275 0 0,-6 2-1297 0 0</inkml:trace>
  <inkml:trace contextRef="#ctx0" brushRef="#br0" timeOffset="512.473">0 599 1684 0 0,'10'-8'3255'0'0,"26"1"-2795"0"0,-34 6-328 0 0,161-20 966 0 0,-100 15-1441 0 0,-1-2-1 0 0,0-3 1 0 0,-1-3 0 0 0,0-2-1 0 0,23-11 344 0 0,-76 25 78 0 0,0-1 0 0 0,0 0 0 0 0,0 0 0 0 0,0 0 0 0 0,-1-1-1 0 0,0 0 1 0 0,0-1 0 0 0,0 1 0 0 0,0-1 0 0 0,0-1-1 0 0,-1 1 1 0 0,0-1 0 0 0,-1 0 0 0 0,1-1 0 0 0,-1 1 0 0 0,0-1-1 0 0,0 0 1 0 0,-1 0 0 0 0,0-1 0 0 0,-1 1 0 0 0,1-1-1 0 0,-1 0 1 0 0,-1 0 0 0 0,0 0 0 0 0,0 0 0 0 0,0-1 0 0 0,-1 1-1 0 0,0-8-77 0 0,-40-57 954 0 0,37 74-944 0 0,0-1 0 0 0,0 1 0 0 0,1 0 0 0 0,-1-1 0 0 0,0 1 0 0 0,1 0 0 0 0,-1 0 0 0 0,0 0 0 0 0,1 0 0 0 0,0 1 0 0 0,-1-1 0 0 0,1 0 0 0 0,-1 1-1 0 0,1-1 1 0 0,0 0 0 0 0,0 1 0 0 0,0-1 0 0 0,0 1 0 0 0,0 0 0 0 0,0-1 0 0 0,0 1 0 0 0,1 0 0 0 0,-1 0 0 0 0,1 0 0 0 0,-1-1 0 0 0,1 1 0 0 0,0 0 0 0 0,-1 0-1 0 0,1 0 1 0 0,0 0-10 0 0,-27 245 236 0 0,23-142-170 0 0,2 46-64 0 0,28-219-1556 0 0,42-77-913 0 0,-63 140 2249 0 0</inkml:trace>
  <inkml:trace contextRef="#ctx0" brushRef="#br0" timeOffset="994.079">782 586 3816 0 0,'35'33'-9'0'0,"-27"-23"24"0"0,1 0-1 0 0,0-1 1 0 0,1 0 0 0 0,0 0 0 0 0,0-1 0 0 0,1-1 0 0 0,0 1 0 0 0,0-2 0 0 0,1 0 0 0 0,0 0 0 0 0,0-1 0 0 0,0 0 0 0 0,1-1-1 0 0,0-1 1 0 0,3 1-15 0 0,13-1-100 0 0,0-1-1 0 0,0-2 0 0 0,0-1 0 0 0,0-1 0 0 0,0-1 0 0 0,0-2 0 0 0,3-1 101 0 0,24-7-244 0 0,-48 12 226 0 0,0 1 0 0 0,0-2 1 0 0,0 1-1 0 0,0-1 0 0 0,0 0 1 0 0,-1 0-1 0 0,1-1 0 0 0,-1 0 1 0 0,0-1-1 0 0,0 1 0 0 0,0-1 0 0 0,0-1 1 0 0,0 1-1 0 0,-1-1 0 0 0,0-1 1 0 0,0 1-1 0 0,0-1 0 0 0,-1 0 1 0 0,5-6 17 0 0,-10 11 20 0 0,-17-19 313 0 0,8 17-242 0 0,1-1 0 0 0,-1 2 0 0 0,0-1 0 0 0,0 1 0 0 0,-1 0 0 0 0,1 1 0 0 0,0 0 0 0 0,0 1 0 0 0,-1 0 0 0 0,1 0 0 0 0,0 1 0 0 0,-1 0 1 0 0,1 1-1 0 0,0 0 0 0 0,0 0 0 0 0,0 1 0 0 0,0 0 0 0 0,-3 2-91 0 0,-6 0 107 0 0,1 1 1 0 0,0 0-1 0 0,0 2 1 0 0,0 0-1 0 0,1 0 0 0 0,0 2 1 0 0,1 0-1 0 0,0 0 1 0 0,1 2-1 0 0,0 0 1 0 0,0 0-1 0 0,-6 9-107 0 0,20-20 11 0 0,-1 0-1 0 0,1 0 1 0 0,-1 0 0 0 0,1 0-1 0 0,-1 0 1 0 0,1 1 0 0 0,0-1-1 0 0,-1 0 1 0 0,1 0 0 0 0,0 0-1 0 0,0 0 1 0 0,0 0-1 0 0,0 1 1 0 0,0-1 0 0 0,0 0-1 0 0,0 0 1 0 0,0 0 0 0 0,0 0-1 0 0,1 0 1 0 0,-1 0 0 0 0,0 1-1 0 0,1-1 1 0 0,-1 0-1 0 0,1 0 1 0 0,-1 0 0 0 0,1 0-1 0 0,0 0 1 0 0,-1 0 0 0 0,1-1-1 0 0,0 1 1 0 0,0 0 0 0 0,-1 0-1 0 0,1 0 1 0 0,0-1-1 0 0,0 1 1 0 0,0 0 0 0 0,0-1-1 0 0,0 1 1 0 0,0-1 0 0 0,0 1-1 0 0,0-1 1 0 0,0 1-1 0 0,0-1 1 0 0,1 0 0 0 0,-1 0-1 0 0,0 1 1 0 0,0-1 0 0 0,0 0-1 0 0,1 0-10 0 0,56 12-13 0 0,-28-13-39 0 0,0-1 0 0 0,0-2 0 0 0,-1 0 0 0 0,1-2 0 0 0,-1-1 1 0 0,-1-2-1 0 0,1-1 0 0 0,21-11 52 0 0,-46 20 83 0 0,0-1-1 0 0,0 0 1 0 0,0 0-1 0 0,0 0 1 0 0,0 0 0 0 0,-1-1-1 0 0,1 1 1 0 0,-1-1-1 0 0,0 0 1 0 0,0 0 0 0 0,0-1-1 0 0,0 1 1 0 0,0 0-1 0 0,-1-1 1 0 0,1 0 0 0 0,-1 0-1 0 0,0 1 1 0 0,0-1-1 0 0,-1-1 1 0 0,1 1-83 0 0,-2 5 31 0 0,0 0 0 0 0,0 0 0 0 0,0 0 0 0 0,0-1 0 0 0,-1 1 0 0 0,1 0 0 0 0,0 0 0 0 0,0 0 0 0 0,-1-1 0 0 0,1 1 0 0 0,0 0 0 0 0,-1 0-1 0 0,1-1 1 0 0,-1 1 0 0 0,1 0 0 0 0,-1-1 0 0 0,1 1 0 0 0,-1 0 0 0 0,1-1 0 0 0,-1 1 0 0 0,1-1 0 0 0,-1 1 0 0 0,0-1 0 0 0,0 1 0 0 0,1-1 0 0 0,-1 0 0 0 0,0 1 0 0 0,0-1 0 0 0,1 0 0 0 0,-1 1 0 0 0,0-1 0 0 0,0 0 0 0 0,0 0 0 0 0,1 0-1 0 0,-1 0 1 0 0,0 0 0 0 0,0 0 0 0 0,0 0 0 0 0,0 0 0 0 0,1 0 0 0 0,-1 0 0 0 0,0 0 0 0 0,0-1 0 0 0,0 1 0 0 0,1 0 0 0 0,-1-1 0 0 0,0 1 0 0 0,0 0 0 0 0,1-1 0 0 0,-1 1 0 0 0,0-1 0 0 0,1 1 0 0 0,-1-1 0 0 0,1 1 0 0 0,-1-1 0 0 0,0 0-1 0 0,1 1 1 0 0,-1-1 0 0 0,1 0 0 0 0,-1 1 0 0 0,1-1 0 0 0,0 0 0 0 0,-1 0 0 0 0,1 1 0 0 0,0-1 0 0 0,0 0 0 0 0,-1 0 0 0 0,1 1 0 0 0,0-1 0 0 0,0-1-31 0 0,1 8-40 0 0,1 0 0 0 0,0-1 0 0 0,0 1 0 0 0,0-1 0 0 0,0 1 0 0 0,1-1 1 0 0,0 0-1 0 0,0 0 0 0 0,1 0 0 0 0,-1 0 0 0 0,1-1 0 0 0,0 1 0 0 0,0-1 0 0 0,1 0 0 0 0,-1 0 0 0 0,1-1 0 0 0,0 1 0 0 0,0-1 1 0 0,0 0-1 0 0,0-1 0 0 0,1 1 0 0 0,-1-1 0 0 0,1 0 0 0 0,-1 0 0 0 0,1-1 0 0 0,0 1 0 0 0,0-1 0 0 0,0-1 0 0 0,3 1 40 0 0,4 0-154 0 0,1-1 0 0 0,-1-1-1 0 0,0 0 1 0 0,0-1 0 0 0,0 0-1 0 0,0-1 1 0 0,0-1 0 0 0,-1 0-1 0 0,1-1 1 0 0,-1 0 0 0 0,0 0-1 0 0,0-2 1 0 0,-1 1 0 0 0,0-1-1 0 0,0-1 1 0 0,-1 0 0 0 0,0-1-1 0 0,0 0 1 0 0,-1 0 0 0 0,0-1-1 0 0,0 0 1 0 0,-1-1 0 0 0,-1 1-1 0 0,0-2 1 0 0,0 1 0 0 0,-1-1-1 0 0,2-7 155 0 0,4-14-172 0 0</inkml:trace>
  <inkml:trace contextRef="#ctx0" brushRef="#br0" timeOffset="1273.557">1890 376 4416 0 0,'6'-53'703'0'0,"-3"0"0"0"0,-3 0 0 0 0,-1-1 0 0 0,-3 1 0 0 0,-2 1-1 0 0,-3-5-702 0 0,9 57 16 0 0,0 1 0 0 0,0-1 0 0 0,-1 1 0 0 0,1-1 0 0 0,0 1 0 0 0,0-1 0 0 0,0 0 0 0 0,-1 1 0 0 0,1-1 0 0 0,0 1-1 0 0,0-1 1 0 0,-1 0 0 0 0,1 1 0 0 0,0-1 0 0 0,-1 0 0 0 0,1 1 0 0 0,-1-1 0 0 0,1 0 0 0 0,0 0 0 0 0,-1 1-1 0 0,1-1 1 0 0,-1 0 0 0 0,1 0 0 0 0,0 0 0 0 0,-1 1 0 0 0,1-1 0 0 0,-1 0 0 0 0,1 0 0 0 0,-1 0 0 0 0,1 0 0 0 0,-1 0-1 0 0,1 0 1 0 0,-1 0 0 0 0,1 0 0 0 0,-1 0 0 0 0,1 0 0 0 0,-1 0 0 0 0,1-1 0 0 0,0 1 0 0 0,-1 0 0 0 0,1 0 0 0 0,-1 0-1 0 0,1 0 1 0 0,-1-1 0 0 0,1 1 0 0 0,0 0 0 0 0,-1-1 0 0 0,1 1 0 0 0,0 0 0 0 0,-1 0 0 0 0,1-1 0 0 0,0 1-1 0 0,-1-1 1 0 0,1 1 0 0 0,0 0 0 0 0,0-1 0 0 0,-1 1 0 0 0,1-1 0 0 0,0 1 0 0 0,0-1-16 0 0,-17 40 175 0 0,12-12-130 0 0,1 0 0 0 0,2 0 0 0 0,0 1 0 0 0,2-1 0 0 0,1 0 1 0 0,2 0-1 0 0,0 0 0 0 0,2 0 0 0 0,1 0 0 0 0,1-1 0 0 0,1 0 0 0 0,1 0 0 0 0,1-1 1 0 0,2 0-1 0 0,4 5-45 0 0,51 157-3284 0 0,-64-127-1107 0 0,-20-30 3030 0 0</inkml:trace>
  <inkml:trace contextRef="#ctx0" brushRef="#br0" timeOffset="1538.208">1711 546 1468 0 0,'16'-14'1104'0'0,"1"1"-212"0"0,5 1-196 0 0,-1 2-244 0 0,2 2-228 0 0,4 1-24 0 0,3 2-716 0 0,4 0-728 0 0,0 0 48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3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1128 0 0,'51'-48'2059'0'0,"-3"-28"1715"0"0,-40 71-2632 0 0,-6 29-898 0 0,29 340 781 0 0,-2-14-1071 0 0,-29-348-75 0 0,1 1 0 0 0,-1-1 1 0 0,0 0-1 0 0,0 1 0 0 0,0-1 1 0 0,0 1-1 0 0,0-1 0 0 0,-1 0 1 0 0,1 1-1 0 0,-1-1 0 0 0,0 1 1 0 0,1-1-1 0 0,-1 0 0 0 0,0 0 1 0 0,-1 0-1 0 0,1 1 1 0 0,0-1-1 0 0,0 0 0 0 0,-1 0 1 0 0,1-1-1 0 0,-1 1 0 0 0,0 0 1 0 0,0 0-1 0 0,1-1 0 0 0,-1 1 1 0 0,0-1-1 0 0,0 0 0 0 0,0 1 1 0 0,-1-1-1 0 0,1 0 1 0 0,0 0-1 0 0,0 0 0 0 0,-1-1 1 0 0,1 1-1 0 0,0 0 0 0 0,-1-1 1 0 0,1 0-1 0 0,-1 1 0 0 0,1-1 1 0 0,-1 0 120 0 0,-13-13-1007 0 0,-3-5-274 0 0</inkml:trace>
  <inkml:trace contextRef="#ctx0" brushRef="#br0" timeOffset="251.9">87 124 1204 0 0,'0'-1'95'0'0,"0"0"-1"0"0,0 1 1 0 0,0-1 0 0 0,1 0-1 0 0,-1 0 1 0 0,0 1 0 0 0,0-1-1 0 0,0 0 1 0 0,1 1-1 0 0,-1-1 1 0 0,0 1 0 0 0,1-1-1 0 0,-1 0 1 0 0,0 1 0 0 0,1-1-1 0 0,-1 1 1 0 0,1-1 0 0 0,-1 1-1 0 0,1-1 1 0 0,-1 1-1 0 0,1-1 1 0 0,-1 1 0 0 0,1-1-1 0 0,0 1 1 0 0,-1 0 0 0 0,1-1-1 0 0,0 1 1 0 0,-1 0 0 0 0,1 0-1 0 0,0 0 1 0 0,-1-1-1 0 0,1 1 1 0 0,0 0 0 0 0,-1 0-1 0 0,1 0 1 0 0,0 0 0 0 0,-1 0-1 0 0,1 0 1 0 0,0 0 0 0 0,0 0-1 0 0,-1 1 1 0 0,1-1-1 0 0,0 0 1 0 0,-1 0 0 0 0,1 0-1 0 0,0 1 1 0 0,-1-1 0 0 0,1 0-1 0 0,-1 1 1 0 0,1-1 0 0 0,-1 1-1 0 0,1-1 1 0 0,0 1-1 0 0,-1-1 1 0 0,1 1 0 0 0,-1-1-1 0 0,0 1 1 0 0,1-1 0 0 0,-1 1-1 0 0,1-1 1 0 0,-1 1 0 0 0,0 0-1 0 0,0-1 1 0 0,1 1-95 0 0,8 8-76 0 0,289 235 2188 0 0,-93-90-4943 0 0,-158-116-515 0 0,-44-34 2022 0 0</inkml:trace>
  <inkml:trace contextRef="#ctx0" brushRef="#br0" timeOffset="499.811">713 122 868 0 0,'9'-17'2992'0'0,"-3"8"-2"0"0,-7 29-1743 0 0,-2 375-1242 0 0,2-388-317 0 0,1 0 1 0 0,0 0-1 0 0,1-1 0 0 0,0 1 1 0 0,0 0-1 0 0,0 0 0 0 0,1 0 1 0 0,0-1-1 0 0,0 1 0 0 0,0-1 0 0 0,1 1 1 0 0,0-1-1 0 0,1 0 0 0 0,-1 0 1 0 0,1-1-1 0 0,3 5 312 0 0,-1-6-1491 0 0</inkml:trace>
  <inkml:trace contextRef="#ctx0" brushRef="#br0" timeOffset="857.683">1140 430 1348 0 0,'-12'-6'4703'0'0,"-34"26"-3611"0"0,40-16-981 0 0,0 0 0 0 0,0 1-1 0 0,0 0 1 0 0,0 0 0 0 0,1 0 0 0 0,0 0-1 0 0,0 1 1 0 0,0 0 0 0 0,1 0 0 0 0,0 0-1 0 0,0 1 1 0 0,0-1 0 0 0,1 1-1 0 0,0 0 1 0 0,0 0 0 0 0,-1 7-111 0 0,5-11 21 0 0,0 0 0 0 0,1 0 0 0 0,-1 0 0 0 0,1 0-1 0 0,0 0 1 0 0,-1 0 0 0 0,1 0 0 0 0,0-1 0 0 0,1 1 0 0 0,-1-1 0 0 0,0 1 0 0 0,1-1 0 0 0,0 0 0 0 0,-1 0 0 0 0,1 0 0 0 0,0 0 0 0 0,0-1 0 0 0,0 1-1 0 0,0-1 1 0 0,0 0 0 0 0,0 1 0 0 0,0-1 0 0 0,3 0-21 0 0,203 21-99 0 0,-182-22-14 0 0,-22 0 99 0 0,0 0-1 0 0,1 0 1 0 0,-1 0-1 0 0,0 0 1 0 0,0-1-1 0 0,1 0 1 0 0,-1 0-1 0 0,0-1 1 0 0,0 1-1 0 0,0-1 1 0 0,-1 0-1 0 0,1 0 1 0 0,0-1-1 0 0,-1 1 1 0 0,1-1-1 0 0,-1 0 1 0 0,0 0-1 0 0,0-1 1 0 0,0 0 14 0 0,-4 1-36 0 0,-1-1 0 0 0,1 0 0 0 0,-1 0 0 0 0,0 0 0 0 0,0 1 1 0 0,-1-1-1 0 0,1 1 0 0 0,-1-1 0 0 0,0 1 0 0 0,0 0 0 0 0,0-1 0 0 0,0 1 0 0 0,-1 0 0 0 0,1 0 1 0 0,-1 0-1 0 0,1 1 0 0 0,-1-1 0 0 0,0 1 0 0 0,0-1 0 0 0,-1 1 0 0 0,1 0 0 0 0,-1 0 36 0 0,-101-56-356 0 0,-50-45-2315 0 0,146 84 363 0 0,9 17 880 0 0</inkml:trace>
  <inkml:trace contextRef="#ctx0" brushRef="#br0" timeOffset="1137.094">1527 100 1604 0 0,'11'-24'6565'0'0,"-3"43"-3622"0"0,63 227-1958 0 0,-12-46-3385 0 0,-52-165 179 0 0,-6-19-1351 0 0,-4-13 2300 0 0,-14 6 0 0 0</inkml:trace>
  <inkml:trace contextRef="#ctx0" brushRef="#br0" timeOffset="1385.69">1293 322 1792 0 0,'1'2'980'0'0,"1"-2"-148"0"0,4 0-68 0 0,2-2-124 0 0,3 0-75 0 0,23 1-53 0 0,-18 1-76 0 0,12 0-56 0 0,8 0-88 0 0,7 0-244 0 0,1 0 0 0 0,4 0-628 0 0,-5 0-660 0 0,3 0 95 0 0,0 0 57 0 0,-7 0 40 0 0,-3 0 8 0 0</inkml:trace>
  <inkml:trace contextRef="#ctx0" brushRef="#br0" timeOffset="1743.677">1967 434 1372 0 0,'42'-1'639'0'0,"1"-2"0"0"0,0-1 0 0 0,-1-2 0 0 0,0-2 0 0 0,0-2 0 0 0,-1-2 1 0 0,0-2-1 0 0,14-7-639 0 0,-52 20 20 0 0,-1 0-13 0 0,1 1 1 0 0,-1-1-1 0 0,1 0 1 0 0,0 1-1 0 0,-1-1 1 0 0,0 0 0 0 0,1 0-1 0 0,-1-1 1 0 0,1 1-1 0 0,-1 0 1 0 0,0-1-1 0 0,0 0 1 0 0,0 1 0 0 0,0-1-1 0 0,0 0 1 0 0,0 0-1 0 0,-1 0 1 0 0,1 0-1 0 0,0 0 1 0 0,-1-1 0 0 0,0 1-1 0 0,1 0 1 0 0,-1-1-1 0 0,0 1 1 0 0,0-1-1 0 0,-1 1 1 0 0,1-1 0 0 0,0 1-1 0 0,-1-1 1 0 0,0 0-1 0 0,1 1 1 0 0,-1-1-1 0 0,0 0 1 0 0,0-1-8 0 0,-5-3 15 0 0,0 1 0 0 0,0-1-1 0 0,0 1 1 0 0,-1 0 0 0 0,0 0 0 0 0,0 0-1 0 0,0 1 1 0 0,-1 0 0 0 0,0 0 0 0 0,0 1 0 0 0,0 0-1 0 0,0 0 1 0 0,-1 0 0 0 0,0 1 0 0 0,1 1 0 0 0,-1-1-1 0 0,0 1 1 0 0,0 0 0 0 0,-1 1 0 0 0,1 0 0 0 0,0 0-1 0 0,-8 1-14 0 0,-182 12 706 0 0,193-10-676 0 0,-4-2 13 0 0,0 1 1 0 0,0 0-1 0 0,0 0 1 0 0,0 1-1 0 0,1 1 1 0 0,-1-1-1 0 0,1 1 1 0 0,-1 1-1 0 0,1 0 1 0 0,0 0-1 0 0,0 0 1 0 0,1 1-1 0 0,-1 0 1 0 0,1 1-1 0 0,0-1 1 0 0,1 1-1 0 0,-1 1 1 0 0,1-1-1 0 0,0 1 1 0 0,1 0-1 0 0,-3 4-43 0 0,12 17 260 0 0,13-8-242 0 0,1-2 0 0 0,0 0 0 0 0,2-1-1 0 0,0-1 1 0 0,0 0 0 0 0,2-2 0 0 0,-1 0 0 0 0,2-2-1 0 0,0 0 1 0 0,0-2 0 0 0,1 0 0 0 0,1-2 0 0 0,-1-1-1 0 0,1 0 1 0 0,0-2 0 0 0,25 2-18 0 0,-41-5-55 0 0,268 37-5678 0 0,-251-39 4344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5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1268 0 0,'-10'-24'3565'0'0,"7"31"-1237"0"0,55 624-219 0 0,-45-602-1185 0 0,5-57-418 0 0,-7 16-646 0 0,-5 11 139 0 0,9-29-130 0 0,2 0 0 0 0,1 0 0 0 0,2 1 0 0 0,0 1 0 0 0,2 0 0 0 0,1 1 1 0 0,1 1-1 0 0,20-21 131 0 0,19 0-639 0 0,-55 47 549 0 0,25 17-21 0 0,26 64-63 0 0,-49-72 158 0 0,0 0 0 0 0,1 0-1 0 0,0 0 1 0 0,0-1-1 0 0,1 1 1 0 0,0-1-1 0 0,1-1 1 0 0,-1 1 0 0 0,2-1-1 0 0,-1-1 1 0 0,1 1-1 0 0,0-1 1 0 0,0 0 0 0 0,0-1-1 0 0,6 2 17 0 0,-2-2 25 0 0,1 0 0 0 0,0-2 0 0 0,0 0 0 0 0,0 0 1 0 0,0-1-1 0 0,1-1 0 0 0,-1 0 0 0 0,1-1 0 0 0,-1 0 0 0 0,0-1 0 0 0,1-1 0 0 0,-1 0 0 0 0,0 0 0 0 0,0-2 0 0 0,0 0 1 0 0,0 0-1 0 0,-1-1 0 0 0,1 0 0 0 0,8-7-25 0 0,-14 9-52 0 0,1 0 0 0 0,-1 0 0 0 0,0-1 0 0 0,0 0 0 0 0,0-1 0 0 0,-1 0 0 0 0,1 0 0 0 0,-1 0 0 0 0,0-1 0 0 0,-1 0 0 0 0,0 0 0 0 0,1 0 0 0 0,-2-1 0 0 0,1 1 0 0 0,-1-1 0 0 0,0 0 0 0 0,-1-1 0 0 0,1 1 0 0 0,-1 0 0 0 0,-1-1 0 0 0,1-1 52 0 0,-3 6 6 0 0,-1-1 0 0 0,1 1 0 0 0,-1 0-1 0 0,1 0 1 0 0,-1 0 0 0 0,0 0 0 0 0,0 1 0 0 0,-1-1-1 0 0,1 0 1 0 0,0 0 0 0 0,-1 1 0 0 0,0-1 0 0 0,1 1-1 0 0,-1-1 1 0 0,0 1 0 0 0,-1 0 0 0 0,1-1-1 0 0,0 1 1 0 0,0 0 0 0 0,-1 1 0 0 0,1-1 0 0 0,-1 0-1 0 0,0 1 1 0 0,0-1 0 0 0,1 1 0 0 0,-1 0-1 0 0,0 0 1 0 0,0 0 0 0 0,0 0 0 0 0,0 1 0 0 0,0-1-1 0 0,0 1 1 0 0,0 0 0 0 0,0-1 0 0 0,-1 1-1 0 0,1 1 1 0 0,-1-1-6 0 0,-108 14 439 0 0,101-13-395 0 0,0 1 0 0 0,0 1 0 0 0,0 0 0 0 0,0 0 0 0 0,0 1 0 0 0,0 0 0 0 0,1 1 0 0 0,0 0 0 0 0,0 1 0 0 0,1 0 0 0 0,-1 1 0 0 0,1 0 0 0 0,0 0 0 0 0,1 1 0 0 0,0 0 0 0 0,0 0 0 0 0,1 1 0 0 0,0 0 0 0 0,0 0 0 0 0,1 1 0 0 0,1 0 0 0 0,-1 0 0 0 0,2 0 0 0 0,-1 1 0 0 0,-1 8-44 0 0,6-14 14 0 0,1 0 1 0 0,0 1-1 0 0,0-1 0 0 0,1 0 1 0 0,0 0-1 0 0,0 0 0 0 0,0 0 0 0 0,0 0 1 0 0,1 0-1 0 0,0 0 0 0 0,0-1 1 0 0,0 1-1 0 0,0-1 0 0 0,1 0 0 0 0,0 0 1 0 0,0 0-1 0 0,0-1 0 0 0,0 1 0 0 0,0-1 1 0 0,1 0-1 0 0,0 0 0 0 0,-1-1 1 0 0,1 1-1 0 0,0-1 0 0 0,0 0 0 0 0,5 1-14 0 0,148 27-2043 0 0,-4-57-1965 0 0,-115 15 2514 0 0</inkml:trace>
  <inkml:trace contextRef="#ctx0" brushRef="#br0" timeOffset="309.373">1113 168 1544 0 0,'1'-1'74'0'0,"-1"0"-1"0"0,1 0 1 0 0,-1 0-1 0 0,1 0 1 0 0,0 0-1 0 0,-1 1 1 0 0,1-1-1 0 0,0 0 1 0 0,0 0-1 0 0,0 0 1 0 0,0 1-1 0 0,0-1 1 0 0,0 1-1 0 0,0-1 1 0 0,0 0-1 0 0,0 1 1 0 0,0 0-1 0 0,0-1 1 0 0,0 1-1 0 0,0 0 1 0 0,0-1-1 0 0,0 1 1 0 0,0 0-1 0 0,0 0 1 0 0,1 0-1 0 0,-1 0 1 0 0,0 0-1 0 0,0 0 1 0 0,0 0-1 0 0,0 0 1 0 0,0 1-1 0 0,0-1 1 0 0,0 0-1 0 0,1 1 1 0 0,-1-1-1 0 0,0 1 1 0 0,0-1-1 0 0,0 1 1 0 0,-1 0-1 0 0,1-1 1 0 0,0 1-1 0 0,0 0 1 0 0,0-1-1 0 0,0 1 1 0 0,0 0-1 0 0,-1 0 1 0 0,1 0-1 0 0,0 0 1 0 0,-1 0-1 0 0,1 0 1 0 0,-1 0-1 0 0,1 0 1 0 0,-1 0-1 0 0,1 0 1 0 0,-1 0-74 0 0,51 59 178 0 0,-34-36 72 0 0,-1 0 1 0 0,-2 1 0 0 0,0 1 0 0 0,-2 0-1 0 0,0 1 1 0 0,-2 0 0 0 0,-1 1 0 0 0,-1 0-1 0 0,-2 1 1 0 0,1 12-251 0 0,-6-38 96 0 0,0 0-1 0 0,-1 0 1 0 0,0 0-1 0 0,1 0 1 0 0,-1-1-1 0 0,0 1 1 0 0,-1 0-1 0 0,1 0 1 0 0,0 0 0 0 0,-1 0-1 0 0,1-1 1 0 0,-1 1-1 0 0,0 0 1 0 0,0 0-1 0 0,0-1 1 0 0,0 1-1 0 0,-1-1 1 0 0,1 1-1 0 0,-1-1 1 0 0,0 1 0 0 0,1-1-1 0 0,-1 0 1 0 0,0 0-1 0 0,0 0 1 0 0,0 0-1 0 0,-1 0 1 0 0,1 0-1 0 0,0-1 1 0 0,-1 1-1 0 0,1-1 1 0 0,-1 0 0 0 0,1 1-1 0 0,-1-1 1 0 0,0 0-1 0 0,1-1 1 0 0,-1 1-1 0 0,0 0 1 0 0,0-1-1 0 0,0 1 1 0 0,0-1-1 0 0,1 0 1 0 0,-1 0 0 0 0,0 0-1 0 0,0-1 1 0 0,0 1-1 0 0,-2-1-95 0 0,-1-1 30 0 0,1 0 0 0 0,0-1-1 0 0,0 1 1 0 0,0-1 0 0 0,1 0 0 0 0,-1-1-1 0 0,1 1 1 0 0,-1-1 0 0 0,1 1 0 0 0,0-1-1 0 0,0-1 1 0 0,1 1 0 0 0,-1 0 0 0 0,1-1-1 0 0,0 0 1 0 0,1 0 0 0 0,-1 0 0 0 0,1 0-1 0 0,0 0 1 0 0,0 0 0 0 0,0-1 0 0 0,1 1-1 0 0,-1-1 1 0 0,2 1 0 0 0,-1-1 0 0 0,0 1-1 0 0,1-1 1 0 0,0 0 0 0 0,0 1 0 0 0,1-1 0 0 0,0 1-1 0 0,0-1 1 0 0,0 1 0 0 0,1-1 0 0 0,-1 1-1 0 0,1 0 1 0 0,0 0 0 0 0,1-1 0 0 0,-1 2-1 0 0,2-2-29 0 0,10-14-502 0 0,0 2-1 0 0,2-1 1 0 0,0 2-1 0 0,1 0 1 0 0,1 1-1 0 0,0 1 1 0 0,1 1-1 0 0,1 0 1 0 0,0 2-1 0 0,1 0 1 0 0,0 1-1 0 0,1 1 1 0 0,0 1-1 0 0,4 0 503 0 0,51-27-3544 0 0,-55 24 2302 0 0</inkml:trace>
  <inkml:trace contextRef="#ctx0" brushRef="#br0" timeOffset="653.592">1652 393 2336 0 0,'27'-1'358'0'0,"-1"-2"0"0"0,1-1 0 0 0,-1-1 1 0 0,0-1-1 0 0,0-1 0 0 0,-1-1 0 0 0,0-2 0 0 0,0 0 0 0 0,-1-2 0 0 0,0-1 0 0 0,-1 0 0 0 0,6-7-358 0 0,-29 20 18 0 0,-1 0 1 0 0,1 1-1 0 0,-1-1 0 0 0,1 0 0 0 0,-1 0 0 0 0,1 0 0 0 0,-1 0 1 0 0,1 0-1 0 0,-1 0 0 0 0,1 0 0 0 0,-1-1 0 0 0,1 1 0 0 0,-1 0 1 0 0,1 0-1 0 0,-1 0 0 0 0,1 0 0 0 0,-1-1 0 0 0,1 1 0 0 0,0 0 1 0 0,-1 0-1 0 0,1-1 0 0 0,-1 1 0 0 0,1 0 0 0 0,0-1 0 0 0,-1 1 1 0 0,1 0-1 0 0,0-1 0 0 0,-1 1 0 0 0,1-1 0 0 0,0 1 0 0 0,0 0 1 0 0,-1-1-1 0 0,1 1 0 0 0,0-1 0 0 0,0 1 0 0 0,0-1 0 0 0,-1 1 1 0 0,1-1-1 0 0,0 1 0 0 0,0-1 0 0 0,0 1 0 0 0,0-1 0 0 0,0 1 1 0 0,0-1-1 0 0,0 1 0 0 0,0-1 0 0 0,1 1 0 0 0,-1-1 0 0 0,0 1 1 0 0,0-1-1 0 0,0 1 0 0 0,0-1 0 0 0,1 1 0 0 0,-1-1 0 0 0,0 1 1 0 0,0 0-1 0 0,1-1 0 0 0,-1 1 0 0 0,0-1 0 0 0,1 1 0 0 0,-1 0 1 0 0,0-1-1 0 0,1 1 0 0 0,-1 0-18 0 0,-44-3 304 0 0,29 3-212 0 0,-1 1-1 0 0,1 0 1 0 0,0 2 0 0 0,0 0-1 0 0,0 0 1 0 0,0 1 0 0 0,0 1-1 0 0,1 1 1 0 0,0 0 0 0 0,0 1-1 0 0,1 0 1 0 0,-1 1 0 0 0,2 0 0 0 0,-1 1-1 0 0,1 1 1 0 0,1 0 0 0 0,-1 0-1 0 0,2 2 1 0 0,0-1 0 0 0,-3 4-92 0 0,11-9 24 0 0,-1 0 0 0 0,1-1 1 0 0,1 1-1 0 0,-1 0 1 0 0,1 0-1 0 0,0 0 0 0 0,0 0 1 0 0,1 0-1 0 0,0 0 1 0 0,0 0-1 0 0,0 1 0 0 0,1-1 1 0 0,0 0-1 0 0,0 0 1 0 0,0 0-1 0 0,1-1 0 0 0,0 1 1 0 0,0 0-1 0 0,0 0 1 0 0,1-1-1 0 0,0 0 0 0 0,0 1 1 0 0,0-1-1 0 0,1 0 1 0 0,0-1-1 0 0,0 1 0 0 0,0 0 1 0 0,0-1-1 0 0,1 0 1 0 0,0 0-1 0 0,3 2-24 0 0,9 7-311 0 0,0-1 0 0 0,1-1 0 0 0,1 0 0 0 0,-1-2 0 0 0,2 0 0 0 0,-1-1 0 0 0,1-1 0 0 0,13 3 311 0 0,107-4-5361 0 0,-85-19 4184 0 0</inkml:trace>
  <inkml:trace contextRef="#ctx0" brushRef="#br0" timeOffset="903.067">2288 397 1860 0 0,'20'-8'8179'0'0,"-3"1"-2195"0"0,-4 10-5423 0 0,-3-1-2521 0 0,13-9-9210 0 0,-14 0 10284 0 0,-5-1-410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4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14 671 2588 0 0,'25'-2'5900'0'0,"-30"48"-4199"0"0,1-22-1524 0 0,6 30 248 0 0,0 19-845 0 0,-6-24-3732 0 0,-13-61 1021 0 0,4-10 1903 0 0</inkml:trace>
  <inkml:trace contextRef="#ctx0" brushRef="#br0" timeOffset="277.428">77 330 2328 0 0,'3'-5'1348'0'0,"1"-2"-224"0"0,-3 4-159 0 0,-1-2-185 0 0,0 1-180 0 0,2 1-172 0 0,0 1-124 0 0,-2-1-192 0 0,2 0-228 0 0,0 4 20 0 0,-2 3-100 0 0,5-1 20 0 0,-2 2-388 0 0,8 10-440 0 0,5 0-377 0 0,-2 5 61 0 0,4-3 128 0 0</inkml:trace>
  <inkml:trace contextRef="#ctx0" brushRef="#br0" timeOffset="1271.167">336 630 1076 0 0,'25'52'1909'0'0,"24"151"306"0"0,-49-152-386 0 0,1-25 557 0 0,17-50-1816 0 0,-4-6-719 0 0,2 2-1 0 0,1 0 1 0 0,2 1 0 0 0,0 0 0 0 0,2 2-1 0 0,1 0 1 0 0,1 2 0 0 0,0 0-1 0 0,2 2 1 0 0,17-11 149 0 0,-41 31-21 0 0,1 0 0 0 0,-1 1 0 0 0,1-1-1 0 0,-1 1 1 0 0,1-1 0 0 0,-1 1 0 0 0,1 0 0 0 0,-1 0 0 0 0,1 0 0 0 0,-1-1-1 0 0,1 1 1 0 0,-1 1 0 0 0,1-1 0 0 0,-1 0 0 0 0,1 0 0 0 0,-1 0-1 0 0,1 1 1 0 0,-1-1 0 0 0,1 1 0 0 0,-1-1 0 0 0,0 1 0 0 0,1 0-1 0 0,-1 0 1 0 0,0-1 0 0 0,1 1 0 0 0,-1 0 0 0 0,0 0 0 0 0,0 0 0 0 0,0 0-1 0 0,0 0 1 0 0,0 1 0 0 0,0-1 0 0 0,0 0 0 0 0,0 0 0 0 0,0 1-1 0 0,-1-1 1 0 0,1 0 0 0 0,-1 1 0 0 0,1-1 0 0 0,-1 1 0 0 0,1-1-1 0 0,-1 1 1 0 0,0-1 21 0 0,21 73-143 0 0,-20-70 111 0 0,8 42 28 0 0,37 122 29 0 0,-43-163-21 0 0,0 1 0 0 0,0-1 1 0 0,1 0-1 0 0,-1 0 0 0 0,1 0 0 0 0,0 0 0 0 0,1-1 0 0 0,-1 1 1 0 0,1-1-1 0 0,0 0 0 0 0,0-1 0 0 0,0 1 0 0 0,1-1 0 0 0,-1 0 0 0 0,1 0 1 0 0,-1-1-1 0 0,1 1 0 0 0,0-1 0 0 0,0-1 0 0 0,0 1 0 0 0,0-1 1 0 0,0 0-1 0 0,1 0 0 0 0,-1-1 0 0 0,6 0-4 0 0,12-2-112 0 0,-1-1 1 0 0,0-1-1 0 0,0-1 0 0 0,0-1 1 0 0,-1-1-1 0 0,0-1 0 0 0,0-1 1 0 0,-1 0-1 0 0,0-2 0 0 0,0-1 1 0 0,-1 0-1 0 0,-1-2 0 0 0,0 0 1 0 0,-1-1-1 0 0,-1-1 0 0 0,0 0 1 0 0,-1-1-1 0 0,5-8 112 0 0,-19 23 19 0 0,1 0 1 0 0,-1 1-1 0 0,0-1 1 0 0,1-1-1 0 0,-1 1 1 0 0,0 0-1 0 0,0 0 1 0 0,0-1-1 0 0,0 1 1 0 0,-1-1-1 0 0,1 0 1 0 0,-1 1-1 0 0,0-1 1 0 0,1 0-1 0 0,-1 0 1 0 0,-1 0-1 0 0,1 0 1 0 0,0 0-1 0 0,-1 0 1 0 0,1 0-1 0 0,-1 0 0 0 0,0 0 1 0 0,0 0-1 0 0,0 0 1 0 0,0 0-1 0 0,-1-1 1 0 0,1 1-1 0 0,-1 0 1 0 0,0 0-1 0 0,0 0 1 0 0,0 1-1 0 0,0-1 1 0 0,0 0-1 0 0,-1 0 1 0 0,1 1-1 0 0,-1-1 1 0 0,0 0-1 0 0,0 1 1 0 0,0 0-1 0 0,0-1 1 0 0,0 1-1 0 0,0 0 1 0 0,-1 0-1 0 0,1 0 1 0 0,-1 1-1 0 0,1-1 1 0 0,-1 0-1 0 0,0 1 1 0 0,0 0-1 0 0,1 0 0 0 0,-1 0 1 0 0,0 0-1 0 0,0 0 1 0 0,0 0-1 0 0,0 1 1 0 0,0-1-1 0 0,0 1 1 0 0,-1 0-1 0 0,1 0 1 0 0,0 0-1 0 0,0 0 1 0 0,0 1-1 0 0,0-1-19 0 0,-10 3 56 0 0,0 0 1 0 0,1 1-1 0 0,-1 0 0 0 0,1 0 0 0 0,0 2 0 0 0,0-1 1 0 0,1 2-1 0 0,0-1 0 0 0,0 1 0 0 0,0 1 0 0 0,1 0 1 0 0,0 1-1 0 0,1 0 0 0 0,0 0 0 0 0,0 1 0 0 0,1 0 1 0 0,0 1-1 0 0,1 0 0 0 0,0 0 0 0 0,0 0 0 0 0,2 1 1 0 0,-1 0-1 0 0,1 0 0 0 0,1 0 0 0 0,-2 10-56 0 0,9-16-14 0 0,0 0 1 0 0,1-1-1 0 0,-1 1 0 0 0,1-1 0 0 0,0 0 0 0 0,1 0 1 0 0,-1 0-1 0 0,1 0 0 0 0,0-1 0 0 0,0 0 1 0 0,0 0-1 0 0,1 0 0 0 0,0-1 0 0 0,-1 0 1 0 0,1 0-1 0 0,0 0 0 0 0,1 0 0 0 0,-1-1 0 0 0,0 0 1 0 0,1-1-1 0 0,-1 0 0 0 0,1 0 0 0 0,-1 0 1 0 0,1 0-1 0 0,0-1 0 0 0,-1 0 0 0 0,1-1 0 0 0,-1 1 1 0 0,1-1-1 0 0,-1-1 0 0 0,1 1 0 0 0,4-3 14 0 0,11-1-58 0 0,-1-1 0 0 0,-1-1-1 0 0,1-1 1 0 0,-1 0 0 0 0,0-2-1 0 0,-1 0 1 0 0,0-2 0 0 0,-1 0-1 0 0,0-1 1 0 0,-1 0 0 0 0,-1-2-1 0 0,0 0 1 0 0,-1 0-1 0 0,0-2 1 0 0,-1 0 0 0 0,-1 0-1 0 0,-1-2 1 0 0,-1 1 0 0 0,0-1-1 0 0,-1-1 1 0 0,-1 0 0 0 0,-1 0-1 0 0,-1-1 1 0 0,-1 0 0 0 0,0 0-1 0 0,-2-1 1 0 0,1-12 58 0 0,-2-4 193 0 0,-2 0 0 0 0,-2-1-1 0 0,-1 1 1 0 0,-2-1 0 0 0,-1 1 0 0 0,-7-18-193 0 0,7 27 285 0 0,-15-26 768 0 0,4 98-779 0 0,13-6-222 0 0,2-1 0 0 0,2 0 0 0 0,1 0 0 0 0,2 0 0 0 0,1 0 0 0 0,2-1 0 0 0,1 0 0 0 0,2 0 0 0 0,1 0 0 0 0,2-2 0 0 0,1 1 0 0 0,2-2 0 0 0,1 0 0 0 0,20 27-52 0 0,-33-50-83 0 0,0 0 1 0 0,1-1-1 0 0,0 0 1 0 0,0 0-1 0 0,1 0 1 0 0,0 0-1 0 0,0-1 1 0 0,1 0 0 0 0,-1 0-1 0 0,2-1 1 0 0,-1 0-1 0 0,1 0 1 0 0,0-1-1 0 0,0 0 1 0 0,0 0-1 0 0,1-1 1 0 0,-1 0-1 0 0,1-1 1 0 0,0 1-1 0 0,1-2 1 0 0,-1 1-1 0 0,0-1 1 0 0,1-1-1 0 0,-1 0 1 0 0,1 0-1 0 0,-1-1 1 0 0,1 0-1 0 0,-1-1 1 0 0,1 0-1 0 0,-1 0 1 0 0,1-1-1 0 0,-1 0 1 0 0,0-1-1 0 0,0 0 1 0 0,8-3 82 0 0,-6-2-41 0 0,0 0-1 0 0,0-1 1 0 0,-1 0 0 0 0,0-1-1 0 0,-1 0 1 0 0,0 0 0 0 0,-1-1-1 0 0,0 0 1 0 0,0 0 0 0 0,-1-1-1 0 0,-1 0 1 0 0,0 0 0 0 0,-1-1-1 0 0,0 0 1 0 0,0 0 0 0 0,-2 0-1 0 0,0 0 1 0 0,0-1 0 0 0,-1 1-1 0 0,-1-1 1 0 0,0 0 0 0 0,-1 0 41 0 0,0 9 78 0 0,0-1 0 0 0,0 1 0 0 0,-1 0 1 0 0,0 0-1 0 0,0 0 0 0 0,0 0 0 0 0,0 0 1 0 0,-1 0-1 0 0,0 0 0 0 0,0 0 0 0 0,0 0 1 0 0,-1 1-1 0 0,0-1 0 0 0,0 1 1 0 0,0 0-1 0 0,0 0 0 0 0,0 0 0 0 0,-1 0 1 0 0,0 0-1 0 0,0 1 0 0 0,0 0 0 0 0,0 0 1 0 0,0 0-1 0 0,-1 0 0 0 0,1 1 0 0 0,-1-1 1 0 0,0 1-1 0 0,0 0 0 0 0,0 1 1 0 0,0-1-1 0 0,0 1 0 0 0,0 0 0 0 0,0 0 1 0 0,0 1-1 0 0,0-1 0 0 0,-2 1-78 0 0,-3 5 45 0 0,1 1 0 0 0,0 0 0 0 0,0 0-1 0 0,0 0 1 0 0,0 1 0 0 0,1 1 0 0 0,1-1 0 0 0,-1 2 0 0 0,1-1-1 0 0,0 1 1 0 0,1-1 0 0 0,0 2 0 0 0,1-1 0 0 0,0 1-1 0 0,0 0 1 0 0,1 0 0 0 0,0 0 0 0 0,0 1 0 0 0,2-1 0 0 0,-1 1-1 0 0,1 0 1 0 0,1-1 0 0 0,0 1 0 0 0,0 0 0 0 0,1 0 0 0 0,1 2-45 0 0,0-1-42 0 0,0-1 0 0 0,1 1 1 0 0,1-1-1 0 0,0 1 1 0 0,0-1-1 0 0,1 0 1 0 0,0 0-1 0 0,1-1 1 0 0,1 1-1 0 0,0-1 0 0 0,0 0 1 0 0,1-1-1 0 0,0 1 1 0 0,0-1-1 0 0,1-1 1 0 0,0 1-1 0 0,1-1 0 0 0,0-1 1 0 0,0 0-1 0 0,1 0 1 0 0,-1 0-1 0 0,2-2 1 0 0,-1 1-1 0 0,1-1 1 0 0,8 3 41 0 0,-8-4-394 0 0,0 0 1 0 0,0 0-1 0 0,0-1 1 0 0,1-1 0 0 0,-1 1-1 0 0,1-2 1 0 0,-1 0 0 0 0,1 0-1 0 0,0-1 1 0 0,-1-1 0 0 0,1 0-1 0 0,0 0 1 0 0,-1-1 0 0 0,0-1-1 0 0,1 0 1 0 0,4-2 393 0 0,14-11-1357 0 0</inkml:trace>
  <inkml:trace contextRef="#ctx0" brushRef="#br0" timeOffset="1518.844">2349 561 1768 0 0,'0'2'7233'0'0,"0"121"-6172"0"0,41 167-102 0 0,6-32-2298 0 0,-47-257 1235 0 0,1-1 0 0 0,-1 1 1 0 0,0-1-1 0 0,0 1 1 0 0,0-1-1 0 0,0 1 0 0 0,1-1 1 0 0,-1 1-1 0 0,0-1 1 0 0,0 1-1 0 0,0 0 0 0 0,0-1 1 0 0,0 1-1 0 0,0-1 1 0 0,0 1-1 0 0,-1-1 0 0 0,1 1 1 0 0,0-1-1 0 0,0 1 0 0 0,0-1 1 0 0,0 1-1 0 0,-1-1 1 0 0,1 1-1 0 0,0-1 0 0 0,-1 1 1 0 0,1-1-1 0 0,0 1 1 0 0,-1-1-1 0 0,1 0 0 0 0,0 1 1 0 0,-1-1-1 0 0,1 0 1 0 0,-1 1-1 0 0,1-1 0 0 0,0 0 1 0 0,-1 1-1 0 0,1-1 1 0 0,-1 0-1 0 0,1 0 0 0 0,-1 0 1 0 0,1 1-1 0 0,-1-1 1 0 0,0 0-1 0 0,1 0 0 0 0,-1 0 1 0 0,1 0-1 0 0,-1 0 1 0 0,1 0-1 0 0,-1 0 0 0 0,1 0 1 0 0,-1 0-1 0 0,1 0 1 0 0,-1 0-1 0 0,1-1 0 0 0,-1 1 1 0 0,1 0-1 0 0,-1 0 1 0 0,1 0-1 0 0,-1-1 0 0 0,1 1 1 0 0,-1 0-1 0 0,1-1 1 0 0,-1 1-1 0 0,1 0 104 0 0,-5-7-1235 0 0</inkml:trace>
  <inkml:trace contextRef="#ctx0" brushRef="#br0" timeOffset="1736.147">2454 698 1004 0 0,'4'-10'244'0'0,"2"1"1"0"0,-1 0-1 0 0,1 1 0 0 0,1-1 1 0 0,-1 1-1 0 0,2 0 0 0 0,-1 1 0 0 0,1-1 1 0 0,0 2-1 0 0,0-1 0 0 0,1 1 1 0 0,0 0-1 0 0,0 1 0 0 0,0 0 1 0 0,1 0-1 0 0,-1 1 0 0 0,1 1 0 0 0,0-1 1 0 0,1 1-1 0 0,-1 1 0 0 0,0 0 1 0 0,1 1-1 0 0,-1 0 0 0 0,2 0-244 0 0,-5 3 57 0 0,0-1 1 0 0,0 1-1 0 0,0 1 0 0 0,0-1 0 0 0,-1 1 0 0 0,1 1 0 0 0,-1-1 0 0 0,1 1 0 0 0,-1 0 1 0 0,0 0-1 0 0,-1 1 0 0 0,1 0 0 0 0,-1 0 0 0 0,0 0 0 0 0,0 0 0 0 0,0 1 1 0 0,-1 0-1 0 0,0 0 0 0 0,0 0 0 0 0,-1 1 0 0 0,1-1 0 0 0,-2 1 0 0 0,1 0 0 0 0,-1 0 1 0 0,1 0-1 0 0,-2 0 0 0 0,1 0 0 0 0,-1 0 0 0 0,0 0 0 0 0,-1 1 0 0 0,0-1 0 0 0,0 4-57 0 0,-4 0-38 0 0,0 0 0 0 0,-1 0-1 0 0,0-1 1 0 0,0 0-1 0 0,-1 0 1 0 0,-1 0-1 0 0,0-1 1 0 0,0 0-1 0 0,0 0 1 0 0,-1 0-1 0 0,-1-1 1 0 0,1-1 0 0 0,-1 1-1 0 0,-1-1 1 0 0,1-1-1 0 0,-1 0 1 0 0,-1 0-1 0 0,1-1 1 0 0,-1 0-1 0 0,1-1 1 0 0,-1 0-1 0 0,0-1 1 0 0,-1 0 0 0 0,1-1-1 0 0,-1 0 1 0 0,1-1-1 0 0,-1 0 1 0 0,-4-1 38 0 0,-96-22-4083 0 0,78 3 2827 0 0</inkml:trace>
  <inkml:trace contextRef="#ctx0" brushRef="#br0" timeOffset="2730.548">2818 595 1856 0 0,'0'0'539'0'0,"8"-2"-50"0"0,208 4 2308 0 0,-15-22-1836 0 0,-153 9-808 0 0,-40 11-149 0 0,0-1 0 0 0,-1 0 0 0 0,1-1 0 0 0,0 0 1 0 0,-1 0-1 0 0,1-1 0 0 0,-1 0 0 0 0,0 0 0 0 0,0 0 0 0 0,0-1 0 0 0,0 0 0 0 0,-1-1 0 0 0,1 1 1 0 0,-1-1-1 0 0,5-5-4 0 0,-11 9-199 0 0,-5-2 2 0 0,-8-2 188 0 0,-1 2 0 0 0,1-1 0 0 0,-1 2 0 0 0,0 0 0 0 0,0 0 0 0 0,0 1 0 0 0,0 1 0 0 0,0 0 0 0 0,0 2 1 0 0,0-1-1 0 0,0 1 0 0 0,0 1 0 0 0,0 1 0 0 0,1 0 0 0 0,-1 0 0 0 0,1 1 0 0 0,0 1 0 0 0,1 1 0 0 0,0-1 0 0 0,0 2 1 0 0,0 0-1 0 0,1 0 0 0 0,0 1 0 0 0,0 0 0 0 0,-1 4 9 0 0,7-9 41 0 0,0 1-1 0 0,0-1 1 0 0,1 1-1 0 0,0 1 1 0 0,0-1 0 0 0,0 0-1 0 0,1 1 1 0 0,0 0-1 0 0,0 0 1 0 0,0 0 0 0 0,1 0-1 0 0,0 0 1 0 0,0 1 0 0 0,0-1-1 0 0,1 1 1 0 0,0-1-1 0 0,0 1 1 0 0,1-1 0 0 0,0 1-1 0 0,0 0 1 0 0,0-1-1 0 0,1 1 1 0 0,0-1 0 0 0,0 1-1 0 0,1-1 1 0 0,0 1 0 0 0,0-1-1 0 0,0 0 1 0 0,4 6-41 0 0,1 0 28 0 0,0-1 1 0 0,0 0 0 0 0,2 0-1 0 0,-1-1 1 0 0,1 0 0 0 0,1-1-1 0 0,0 1 1 0 0,0-2 0 0 0,0 0-1 0 0,1 0 1 0 0,1-1-1 0 0,-1 0 1 0 0,1-1 0 0 0,6 3-29 0 0,5 0-635 0 0,1-1 1 0 0,0-1 0 0 0,0-1 0 0 0,0-1 0 0 0,1-1-1 0 0,0-2 1 0 0,0 0 0 0 0,14-1 634 0 0,-11-1-1471 0 0</inkml:trace>
  <inkml:trace contextRef="#ctx0" brushRef="#br0" timeOffset="3553.128">3586 600 1152 0 0,'6'9'196'0'0,"0"1"0"0"0,-1 0 0 0 0,0 0 0 0 0,-1 0 1 0 0,0 0-1 0 0,0 1 0 0 0,-1 0 0 0 0,-1 0 0 0 0,0 0 0 0 0,0 0 0 0 0,-1 0 0 0 0,0 0-196 0 0,0 54 5240 0 0,7-86-4100 0 0,9-18-1284 0 0,3 1-1 0 0,0 0 1 0 0,3 2 0 0 0,1 1-1 0 0,1 0 1 0 0,2 2 0 0 0,4-2 144 0 0,25 0-947 0 0,6 104 377 0 0,-22-4 534 0 0,-33-49 30 0 0,0 0 0 0 0,1-1-1 0 0,1 0 1 0 0,0 0 0 0 0,1-1 0 0 0,1-1 0 0 0,0 1 0 0 0,1-2 0 0 0,0 1 0 0 0,1-2-1 0 0,0 0 1 0 0,1 0 0 0 0,0-1 0 0 0,0-1 0 0 0,1 0 0 0 0,1-1 0 0 0,-1-1 0 0 0,1-1-1 0 0,1 0 1 0 0,4 1 6 0 0,125-19-359 0 0,-112 0 81 0 0,-29 11 226 0 0,0 0 0 0 0,0 0 0 0 0,0 0 0 0 0,-1-1 1 0 0,1 0-1 0 0,0 0 0 0 0,-1 0 0 0 0,0-1 0 0 0,1 1 0 0 0,-1-1 0 0 0,0 0 0 0 0,0 0 0 0 0,-1-1 0 0 0,1 1 0 0 0,-1-1 0 0 0,1 1 0 0 0,-1-1 0 0 0,0 0 0 0 0,1-4 52 0 0,-16-22-17 0 0,6 26 70 0 0,1-1 0 0 0,-1 1 0 0 0,0 0 0 0 0,0 1 0 0 0,-1-1 0 0 0,1 1 0 0 0,-1 1 0 0 0,0-1 0 0 0,0 1 0 0 0,0 0 0 0 0,0 1 1 0 0,0-1-1 0 0,0 1 0 0 0,0 1 0 0 0,0 0 0 0 0,-1 0 0 0 0,1 0 0 0 0,0 0 0 0 0,0 1 0 0 0,0 1 0 0 0,0-1 0 0 0,0 1 0 0 0,0 0 0 0 0,0 1 0 0 0,1 0 0 0 0,-1 0 0 0 0,1 0 0 0 0,-1 1 0 0 0,1 0 1 0 0,0 0-1 0 0,1 0 0 0 0,-1 1 0 0 0,0 1-53 0 0,-1-1 47 0 0,0 1 1 0 0,0 0 0 0 0,1 0 0 0 0,-1 0-1 0 0,2 1 1 0 0,-1 0 0 0 0,1 0-1 0 0,0 1 1 0 0,0 0 0 0 0,1-1 0 0 0,0 1-1 0 0,1 1 1 0 0,0-1 0 0 0,0 0-1 0 0,0 1 1 0 0,1 2-48 0 0,1-7 24 0 0,1 0-1 0 0,0 0 1 0 0,-1 0 0 0 0,2 0-1 0 0,-1 0 1 0 0,0 1-1 0 0,1-1 1 0 0,0 0 0 0 0,0 0-1 0 0,0 0 1 0 0,0 0-1 0 0,1 0 1 0 0,-1-1 0 0 0,1 1-1 0 0,0 0 1 0 0,0-1-1 0 0,0 1 1 0 0,1-1 0 0 0,0 0-1 0 0,-1 1 1 0 0,1-1-1 0 0,0-1 1 0 0,0 1 0 0 0,0 0-1 0 0,1-1 1 0 0,-1 1-1 0 0,1-1 1 0 0,-1 0 0 0 0,1 0-1 0 0,0-1 1 0 0,0 1-1 0 0,0-1 1 0 0,0 0 0 0 0,0 0-1 0 0,4 1-23 0 0,2 0-32 0 0,1 0 1 0 0,0 0-1 0 0,0-1 0 0 0,1-1 0 0 0,-1 0 0 0 0,0 0 0 0 0,0-1 1 0 0,0-1-1 0 0,0 0 0 0 0,0 0 0 0 0,0-1 0 0 0,-1-1 1 0 0,1 1-1 0 0,-1-2 0 0 0,0 1 0 0 0,0-1 0 0 0,-1-1 0 0 0,1 0 1 0 0,-1 0-1 0 0,0-1 0 0 0,-1 0 0 0 0,1-1 0 0 0,-2 0 0 0 0,5-4 32 0 0,3-5-113 0 0,-1 0-1 0 0,0-1 0 0 0,-2 0 0 0 0,0-1 0 0 0,-1-1 0 0 0,0 1 0 0 0,-2-2 0 0 0,-1 1 0 0 0,0-1 0 0 0,-1-1 0 0 0,3-19 114 0 0,-4 0 222 0 0,-2 0-1 0 0,-2-1 0 0 0,-1 1 1 0 0,-2-1-1 0 0,-2 0 0 0 0,-2 1 1 0 0,-1 0-1 0 0,-2 0 0 0 0,-6-12-221 0 0,12 43 153 0 0,0 1-1 0 0,0-1 0 0 0,-1 1 1 0 0,0 0-1 0 0,-1 0 0 0 0,0 0 1 0 0,-1 0-1 0 0,1 1 0 0 0,-2-1 1 0 0,1 1-1 0 0,-1 1 0 0 0,0-1 0 0 0,-1 1 1 0 0,0 0-1 0 0,0 0 0 0 0,-5-3-152 0 0,11 9 192 0 0,-2 4-167 0 0,0-1 0 0 0,0 1 0 0 0,0 0 0 0 0,1 0 0 0 0,0 0 1 0 0,-1 0-1 0 0,1 0 0 0 0,0 1 0 0 0,1-1 0 0 0,-1 0 0 0 0,0 1 1 0 0,1-1-1 0 0,0 1 0 0 0,0 0 0 0 0,0 0 0 0 0,0-1 0 0 0,1 1 0 0 0,-1 0 1 0 0,1 0-1 0 0,0 0 0 0 0,0-1 0 0 0,1 1 0 0 0,-1 0 0 0 0,1 1-25 0 0,-1 0 35 0 0,3 33-233 0 0,2 0 0 0 0,2 1-1 0 0,1-2 1 0 0,2 1-1 0 0,1-2 1 0 0,3 1-1 0 0,0-1 1 0 0,11 14 198 0 0,-3 3-945 0 0,72 158-6147 0 0,-78-180 5824 0 0</inkml:trace>
  <inkml:trace contextRef="#ctx0" brushRef="#br0" timeOffset="4642.847">4680 691 916 0 0,'129'-7'3757'0'0,"-65"1"-3573"0"0,0-3 1 0 0,-1-3-1 0 0,0-3 0 0 0,-1-2 0 0 0,-1-3 0 0 0,-1-3 1 0 0,5-5-185 0 0,-62 27-12 0 0,0 0 0 0 0,1-1 0 0 0,-1 1 1 0 0,0-1-1 0 0,-1 1 0 0 0,1-1 0 0 0,0 0 1 0 0,0 0-1 0 0,-1 0 0 0 0,1-1 0 0 0,-1 1 1 0 0,0-1-1 0 0,0 1 0 0 0,1-1 0 0 0,-2 0 1 0 0,1 0-1 0 0,0 0 0 0 0,-1 0 0 0 0,1 0 1 0 0,-1 0-1 0 0,0 0 0 0 0,0 0 0 0 0,0-1 1 0 0,0 1-1 0 0,-1 0 0 0 0,1-1 0 0 0,-1 1 1 0 0,0 0-1 0 0,0-3 12 0 0,-7-1 70 0 0,1-1 0 0 0,-1 1 0 0 0,0 1 0 0 0,-1-1 1 0 0,0 1-1 0 0,0 1 0 0 0,0-1 0 0 0,-1 1 0 0 0,0 1 0 0 0,0-1 0 0 0,0 2 1 0 0,0-1-1 0 0,-1 1 0 0 0,1 1 0 0 0,-1-1 0 0 0,0 2 0 0 0,0-1 0 0 0,1 2 1 0 0,-1-1-1 0 0,0 1 0 0 0,0 0 0 0 0,0 1 0 0 0,0 1 0 0 0,-1 0-70 0 0,5 0 24 0 0,-1 0 1 0 0,1 1-1 0 0,-1 0 0 0 0,1 0 0 0 0,0 0 0 0 0,0 1 0 0 0,0 0 0 0 0,1 0 0 0 0,-1 1 0 0 0,1 0 0 0 0,0 0 0 0 0,0 0 0 0 0,1 0 1 0 0,0 1-1 0 0,0-1 0 0 0,0 1 0 0 0,0 0 0 0 0,1 1 0 0 0,0-1 0 0 0,0 0 0 0 0,1 1 0 0 0,0 0 0 0 0,0 0 0 0 0,1-1 1 0 0,-1 1-1 0 0,1 0 0 0 0,1 0 0 0 0,-1 0 0 0 0,1 0 0 0 0,1 0 0 0 0,-1 0 0 0 0,1 0 0 0 0,1 0 0 0 0,-1 0 0 0 0,1 0 0 0 0,0-1 1 0 0,0 1-1 0 0,1-1 0 0 0,1 3-24 0 0,1 3-82 0 0,1 0 0 0 0,0-1 0 0 0,1 1 0 0 0,0-2-1 0 0,1 1 1 0 0,0-1 0 0 0,1 0 0 0 0,0-1 0 0 0,0 0 0 0 0,1 0 0 0 0,0-1 0 0 0,1 0 0 0 0,0-1 0 0 0,0 0 0 0 0,0-1 0 0 0,1 0 0 0 0,0-1 0 0 0,0 0 0 0 0,0-1 0 0 0,1 0 0 0 0,-1-1 0 0 0,1-1-1 0 0,0 0 1 0 0,0 0 0 0 0,0-1 0 0 0,0-1 0 0 0,7-1 82 0 0,-16-1-36 0 0,0 0 0 0 0,0-1 0 0 0,0 0 0 0 0,0 0 0 0 0,-1 0 0 0 0,1 0 0 0 0,-1-1 0 0 0,0 1 0 0 0,0-1 1 0 0,0 0-1 0 0,0 0 0 0 0,0 0 0 0 0,-1 0 0 0 0,0 0 0 0 0,0-1 0 0 0,0 1 0 0 0,0 0 0 0 0,-1-1 0 0 0,0 0 0 0 0,1-2 36 0 0,44-131 1293 0 0,-44 138-1284 0 0,0-1-1 0 0,0 0 1 0 0,0 1-1 0 0,0-1 1 0 0,0 1-1 0 0,0 0 1 0 0,0 0-1 0 0,0 0 1 0 0,1 0-1 0 0,-1 0 1 0 0,0 0 0 0 0,0 0-1 0 0,0 1 1 0 0,0-1-1 0 0,0 1 1 0 0,0 0-1 0 0,0-1 1 0 0,0 1-1 0 0,0 0 1 0 0,0 0-1 0 0,0 0 1 0 0,0 1-1 0 0,-1-1 1 0 0,1 0-1 0 0,0 1 1 0 0,-1-1-1 0 0,1 1 1 0 0,-1-1-1 0 0,1 1 1 0 0,-1 0-1 0 0,0-1 1 0 0,0 1-1 0 0,0 0 1 0 0,0 0-1 0 0,0 0 1 0 0,0 0-1 0 0,0 0 1 0 0,-1 0 0 0 0,1 0-1 0 0,-1 0 1 0 0,0 0-1 0 0,1 1 1 0 0,-1-1-1 0 0,0 0 1 0 0,0 1-9 0 0,11 38 712 0 0,58-86-945 0 0,46-48-422 0 0,-90 159 197 0 0,-23-58 459 0 0,1 0-1 0 0,0 0 1 0 0,0 0-1 0 0,1 0 1 0 0,0-1-1 0 0,1 1 1 0 0,0-1-1 0 0,0-1 1 0 0,0 1-1 0 0,1-1 1 0 0,0 1-1 0 0,0-2 1 0 0,1 1-1 0 0,-1-1 1 0 0,1 0-1 0 0,0 0 1 0 0,1-1-1 0 0,-1 0 1 0 0,1 0-1 0 0,0 0 1 0 0,0-1-1 0 0,0-1 1 0 0,0 1-1 0 0,0-1 1 0 0,1-1-1 0 0,-1 0 1 0 0,1 0-1 0 0,-1 0 1 0 0,2-1-1 0 0,6 1-74 0 0,1-1-1 0 0,-1 0 1 0 0,0-2 0 0 0,1 0 0 0 0,-1 0-1 0 0,0-2 1 0 0,0 0 0 0 0,-1 0-1 0 0,1-2 1 0 0,-1 0 0 0 0,0 0 0 0 0,-1-2-1 0 0,1 0 1 0 0,-1 0 0 0 0,3-5 74 0 0,75-111-2788 0 0,-71 85 1422 0 0</inkml:trace>
  <inkml:trace contextRef="#ctx0" brushRef="#br0" timeOffset="4829.577">6299 163 1700 0 0,'-8'-17'739'0'0,"0"0"1"0"0,-1 1-1 0 0,-1 0 0 0 0,-1 0 1 0 0,-1 1-1 0 0,0 0 0 0 0,0 1 1 0 0,-1 1-1 0 0,-14-11-739 0 0,25 25 57 0 0,0 0 0 0 0,1 0 0 0 0,-1 0-1 0 0,1 0 1 0 0,0 0 0 0 0,-1 0 0 0 0,1 0 0 0 0,0 1-1 0 0,0-1 1 0 0,0 0 0 0 0,0 1 0 0 0,0-1 0 0 0,0 1-1 0 0,0 0 1 0 0,0-1 0 0 0,1 1 0 0 0,-1-1 0 0 0,0 1 0 0 0,1 0-1 0 0,-1 0 1 0 0,1-1 0 0 0,0 1 0 0 0,0 0 0 0 0,0 0-1 0 0,0-1 1 0 0,0 1 0 0 0,0 0 0 0 0,0 0 0 0 0,0 0-1 0 0,1-1 1 0 0,-1 1 0 0 0,1 0 0 0 0,0 1-57 0 0,-1-3 8 0 0,58 261 879 0 0,-29-166-753 0 0,10 85-990 0 0,-30-57-3572 0 0,-30-42 1742 0 0,5-59 1318 0 0</inkml:trace>
  <inkml:trace contextRef="#ctx0" brushRef="#br0" timeOffset="4985.646">6109 481 908 0 0,'2'-6'1344'0'0,"5"1"-244"0"0,-2 0-240 0 0,11-9-180 0 0,2 6-216 0 0,0 5-199 0 0,-2 3-33 0 0,12-4-552 0 0,-1 3-537 0 0,-9 1 61 0 0,7 0 52 0 0,3 0-568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1412 0 0,'7'0'1417'0'0,"-5"3"1377"0"0,-10 8-2450 0 0,-27 41 60 0 0,2 0 1 0 0,3 2-1 0 0,2 2 0 0 0,3 0 0 0 0,2 2 0 0 0,-13 53-404 0 0,13-79-5139 0 0,22-32 3902 0 0</inkml:trace>
  <inkml:trace contextRef="#ctx0" brushRef="#br0" timeOffset="251.004">0 75 1016 0 0,'16'-25'8861'0'0,"15"51"-7647"0"0,-18-13-977 0 0,76 68 562 0 0,156 130-2590 0 0,-154-144-5223 0 0,-88-65 5588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5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1756 0 0,'3'-19'1559'0'0,"12"5"1073"0"0,-15 11-2374 0 0,0 3 24 0 0,0 0-36 0 0,4-3-36 0 0,16-18 205 0 0,-20 20-288 0 0,2 30 359 0 0,9 199 39 0 0,-5-160-390 0 0,-6-47-92 0 0,1-1-1 0 0,1 0 1 0 0,1 0 0 0 0,1 0-1 0 0,0 0 1 0 0,2-1 0 0 0,0 0-1 0 0,1 0 1 0 0,1 0-1 0 0,6 9-42 0 0,-13-25 20 0 0,0-1 0 0 0,0 0 0 0 0,1 0-1 0 0,-1 0 1 0 0,0 0 0 0 0,1 0 0 0 0,0 0-1 0 0,-1 0 1 0 0,1-1 0 0 0,0 1-1 0 0,0-1 1 0 0,0 1 0 0 0,0-1 0 0 0,0 1-1 0 0,0-1 1 0 0,1 0 0 0 0,-1 0-1 0 0,0 0 1 0 0,1-1 0 0 0,-1 1 0 0 0,0 0-1 0 0,1-1 1 0 0,-1 1 0 0 0,1-1-1 0 0,-1 0 1 0 0,1 0 0 0 0,-1 0 0 0 0,1 0-1 0 0,-1-1 1 0 0,1 1 0 0 0,-1 0-1 0 0,0-1 1 0 0,1 0 0 0 0,-1 0 0 0 0,0 0-1 0 0,1 0 1 0 0,-1 0 0 0 0,0 0-1 0 0,0 0 1 0 0,0-1 0 0 0,0 1 0 0 0,0-1-1 0 0,0 1 1 0 0,0-1 0 0 0,0 0-20 0 0,74-98 179 0 0,-68 87-152 0 0,10-17 42 0 0,0 0 0 0 0,-2-1 1 0 0,-2 0-1 0 0,0-1 0 0 0,-3-1 0 0 0,2-9-69 0 0,-12 40 7 0 0,4 9 24 0 0,3 11-44 0 0,1-1 1 0 0,1 0-1 0 0,0-1 1 0 0,1 0-1 0 0,1-1 1 0 0,0 0-1 0 0,1 0 1 0 0,1-2-1 0 0,0 0 1 0 0,1 0-1 0 0,0-1 1 0 0,1-1-1 0 0,0-1 1 0 0,1 0-1 0 0,0-1 1 0 0,0-1-1 0 0,1 0 1 0 0,0-1-1 0 0,1-1 1 0 0,0-1-1 0 0,-1-1 1 0 0,2-1-1 0 0,-1 0 1 0 0,0-1-1 0 0,0-1 1 0 0,1-1-1 0 0,13-2 13 0 0,-16 3-3 0 0,0-1-1 0 0,0-1 1 0 0,0-1 0 0 0,0 0-1 0 0,-1-1 1 0 0,1-1 0 0 0,-1 0-1 0 0,0-1 1 0 0,0-1-1 0 0,-1-1 1 0 0,1 0 0 0 0,10-7 3 0 0,-20 9-37 0 0,0-1-1 0 0,-1 0 1 0 0,1 0 0 0 0,-1 0 0 0 0,0-1 0 0 0,-1 0 0 0 0,0 0 0 0 0,0 0 0 0 0,0 0 0 0 0,-1-1 0 0 0,0 1 0 0 0,0-1 0 0 0,-1 0 0 0 0,0 0-1 0 0,0 0 1 0 0,-1 0 0 0 0,0 0 0 0 0,-1-7 37 0 0,-1 7 2 0 0,-1 0 0 0 0,0 0 0 0 0,0 0 0 0 0,-1 1 0 0 0,0-1 0 0 0,0 1 0 0 0,-1 0 0 0 0,0 0 0 0 0,-1 0 0 0 0,1 0-1 0 0,-1 1 1 0 0,0-1 0 0 0,-1 1 0 0 0,1 1 0 0 0,-4-3-2 0 0,3 2 7 0 0,-12-13-50 0 0,-1 1 1 0 0,-1 0-1 0 0,-1 2 0 0 0,-1 1 1 0 0,0 0-1 0 0,-1 2 1 0 0,0 0-1 0 0,-1 2 1 0 0,-15-5 42 0 0,20 11-2925 0 0,44 19-986 0 0,-17-10 3832 0 0,16 8-1329 0 0</inkml:trace>
  <inkml:trace contextRef="#ctx0" brushRef="#br0" timeOffset="341.657">1247 853 868 0 0,'57'-17'723'0'0,"-1"-1"1"0"0,-1-4-1 0 0,-1-1 0 0 0,-1-3 1 0 0,-2-2-1 0 0,0-3 0 0 0,0-3-723 0 0,-17-9 884 0 0,-34 41-634 0 0,-4-8 306 0 0,-2 7-469 0 0,-1 0-1 0 0,0 0 1 0 0,0 1 0 0 0,0 0 0 0 0,-1 1 0 0 0,1-1-1 0 0,0 1 1 0 0,-1 1 0 0 0,1-1 0 0 0,-1 1 0 0 0,1 1-1 0 0,-1-1 1 0 0,1 1 0 0 0,0 1 0 0 0,-1-1 0 0 0,1 1 0 0 0,0 1-1 0 0,0-1 1 0 0,0 1 0 0 0,1 0 0 0 0,-1 1 0 0 0,-4 2-87 0 0,1-2 48 0 0,4-2-14 0 0,0 0 1 0 0,1 1-1 0 0,-1-1 1 0 0,0 1-1 0 0,1 1 1 0 0,0-1-1 0 0,0 1 1 0 0,0 0-1 0 0,0 0 1 0 0,0 0-1 0 0,1 1 1 0 0,0-1-1 0 0,0 1 1 0 0,0 0-1 0 0,0 0 1 0 0,1 1-1 0 0,0-1 1 0 0,0 1-1 0 0,0 0 1 0 0,1 0-1 0 0,0-1 1 0 0,0 2-1 0 0,0-1 1 0 0,1 0-1 0 0,0 0 1 0 0,0 0-1 0 0,1 1 1 0 0,0-1-1 0 0,0 0 1 0 0,0 1-1 0 0,1-1 0 0 0,0 0 1 0 0,1 5-35 0 0,4 3-54 0 0,0 0 0 0 0,1-1 1 0 0,0 1-1 0 0,2-1 0 0 0,-1-1 0 0 0,2 0 0 0 0,-1 0 1 0 0,2-1-1 0 0,-1 0 0 0 0,2-1 0 0 0,-1 0 0 0 0,1 0 1 0 0,1-2-1 0 0,0 1 0 0 0,0-2 0 0 0,11 6 54 0 0,7 2-896 0 0,1-1 0 0 0,0-1-1 0 0,1-2 1 0 0,0-2-1 0 0,0 0 1 0 0,1-3 0 0 0,6 0 896 0 0,6 0-1478 0 0</inkml:trace>
  <inkml:trace contextRef="#ctx0" brushRef="#br0" timeOffset="1072.357">2616 371 1472 0 0,'-59'-45'3475'0'0,"-52"23"-1388"0"0,93 26-1921 0 0,0 1-1 0 0,1 0 1 0 0,0 1-1 0 0,0 1 1 0 0,0 1-1 0 0,1 0 1 0 0,0 1-1 0 0,0 1 1 0 0,1 0 0 0 0,0 1-1 0 0,1 1 1 0 0,1 0-1 0 0,0 1 1 0 0,0 0-1 0 0,1 1 1 0 0,-7 12-166 0 0,14-21 30 0 0,-1 1 1 0 0,2-1 0 0 0,-1 1-1 0 0,1 0 1 0 0,0 0-1 0 0,0 1 1 0 0,0-1-1 0 0,1 1 1 0 0,0 0-1 0 0,0-1 1 0 0,1 2 0 0 0,0-1-1 0 0,0 0 1 0 0,1 0-1 0 0,0 0 1 0 0,0 1-1 0 0,0-1 1 0 0,1 1-1 0 0,1-1 1 0 0,-1 0-1 0 0,1 1 1 0 0,0-1 0 0 0,1 0-1 0 0,-1 0 1 0 0,1 1-1 0 0,1-1 1 0 0,0-1-1 0 0,0 1 1 0 0,0 0-1 0 0,0-1 1 0 0,1 1 0 0 0,0-1-1 0 0,1 0 1 0 0,0-1-1 0 0,-1 1 1 0 0,2-1-1 0 0,-1 0 1 0 0,1 0-1 0 0,-1 0 1 0 0,1-1 0 0 0,0 0-1 0 0,1 0 1 0 0,-1 0-1 0 0,1-1 1 0 0,0 0-1 0 0,0 0 1 0 0,0-1-1 0 0,0 0 1 0 0,0 0-1 0 0,0-1 1 0 0,4 1-31 0 0,-1-2-39 0 0,1 0-1 0 0,-1 0 1 0 0,1-1 0 0 0,-1 0-1 0 0,1-1 1 0 0,-1 0-1 0 0,0 0 1 0 0,0-1 0 0 0,0-1-1 0 0,0 0 1 0 0,0 0-1 0 0,-1-1 1 0 0,0 0 0 0 0,0 0-1 0 0,0-1 1 0 0,-1 0 0 0 0,0-1-1 0 0,0 0 1 0 0,0 0-1 0 0,-1-1 1 0 0,0 0 0 0 0,-1 0-1 0 0,1-1 1 0 0,-2 1 0 0 0,1-1-1 0 0,-1-1 1 0 0,-1 1-1 0 0,1-1 1 0 0,-2 0 0 0 0,1 0-1 0 0,-1-3 40 0 0,12-143 1341 0 0,-11 173-954 0 0,9 2-469 0 0,1-1 0 0 0,1 0 0 0 0,0-1-1 0 0,1-1 1 0 0,0 0 0 0 0,2-2 0 0 0,0 0-1 0 0,0 0 1 0 0,1-2 0 0 0,1 0 0 0 0,0-2-1 0 0,1 0 1 0 0,0-1 0 0 0,13 3 82 0 0,-28-9-218 0 0,-1 0 0 0 0,1 0 0 0 0,0-1 0 0 0,-1 0-1 0 0,1 0 1 0 0,0 0 0 0 0,0-1 0 0 0,1 0 0 0 0,-1 0 0 0 0,0-1 0 0 0,0 0 0 0 0,0 0 0 0 0,0 0 0 0 0,1-1 0 0 0,-1 1-1 0 0,0-2 1 0 0,0 1 0 0 0,0-1 0 0 0,0 1 0 0 0,0-2 0 0 0,-1 1 0 0 0,1-1 0 0 0,-1 0 0 0 0,1 0 0 0 0,-1 0-1 0 0,0-1 1 0 0,0 0 0 0 0,0 0 0 0 0,-1 0 0 0 0,0 0 0 0 0,1-1 0 0 0,-1 0 0 0 0,-1 1 0 0 0,1-2 0 0 0,0 0 218 0 0,9-20-1252 0 0</inkml:trace>
  <inkml:trace contextRef="#ctx0" brushRef="#br0" timeOffset="1494.043">3132 101 1468 0 0,'2'-100'10000'0'0,"-79"758"-8773"0"0,77-658-1203 0 0,1 1 0 0 0,0 0 0 0 0,-1-1 0 0 0,1 1 0 0 0,0-1-1 0 0,0 1 1 0 0,0-1 0 0 0,0 1 0 0 0,-1-1 0 0 0,1 1 0 0 0,0-1 0 0 0,0 0 0 0 0,0 0 0 0 0,0 1-1 0 0,0-1 1 0 0,0 0 0 0 0,0 0 0 0 0,0 0 0 0 0,0 0 0 0 0,0 0 0 0 0,0 0 0 0 0,0 0-1 0 0,0 0 1 0 0,0-1 0 0 0,0 1 0 0 0,-1 0 0 0 0,1 0 0 0 0,0-1 0 0 0,0 1 0 0 0,0-1 0 0 0,0 1-1 0 0,0-1 1 0 0,-1 1 0 0 0,1-1 0 0 0,0 1 0 0 0,0-1 0 0 0,-1 0 0 0 0,1 0 0 0 0,0 1-1 0 0,-1-1 1 0 0,1 0 0 0 0,-1 0 0 0 0,1 0 0 0 0,-1 1 0 0 0,1-1 0 0 0,-1 0 0 0 0,0 0 0 0 0,1 0-1 0 0,-1 0 1 0 0,0 0 0 0 0,0 0 0 0 0,0 0 0 0 0,0 0 0 0 0,0 0 0 0 0,0 0 0 0 0,0 0-1 0 0,0 0 1 0 0,0 0 0 0 0,0 1 0 0 0,0-1-24 0 0,7-8 92 0 0,137-133-512 0 0,-130 132 343 0 0,-3 2-6 0 0,-1 0-1 0 0,2 0 0 0 0,-1 1 0 0 0,1 1 0 0 0,0 0 0 0 0,0 0 0 0 0,0 1 0 0 0,1 1 0 0 0,0 0 0 0 0,0 1 0 0 0,0 0 0 0 0,0 1 0 0 0,8 0 84 0 0,-17 2-5 0 0,0 1-1 0 0,0 0 0 0 0,0 0 0 0 0,0 0 0 0 0,-1 0 0 0 0,1 0 0 0 0,0 1 0 0 0,-1 0 0 0 0,1 0 0 0 0,-1 0 0 0 0,0 0 0 0 0,1 0 0 0 0,-1 1 0 0 0,0-1 0 0 0,0 1 0 0 0,-1 0 0 0 0,1 0 0 0 0,-1 0 0 0 0,1 0 0 0 0,-1 0 0 0 0,0 1 0 0 0,0-1 0 0 0,0 1 0 0 0,-1-1 0 0 0,1 1 0 0 0,-1 0 0 0 0,0-1 0 0 0,0 1 0 0 0,0 0 0 0 0,-1 0 0 0 0,1 0 0 0 0,-1 0 0 0 0,0 0 0 0 0,0 0 0 0 0,0 0 0 0 0,-1 0 0 0 0,1 0 1 0 0,-1-1-1 0 0,0 1 0 0 0,0 0 0 0 0,0 0 0 0 0,-1-1 0 0 0,1 1 0 0 0,-1 0 0 0 0,0-1 0 0 0,0 0 0 0 0,0 1 0 0 0,0-1 0 0 0,-2 1 6 0 0,-1 5-131 0 0,-1-1 0 0 0,0 1 0 0 0,-1-1 0 0 0,1-1 0 0 0,-2 0 0 0 0,1 0 0 0 0,-1 0 0 0 0,0-1 0 0 0,0 0 0 0 0,-1 0 1 0 0,1-1-1 0 0,-1 0 0 0 0,-3 1 131 0 0,15-16-5352 0 0,10-12 3830 0 0,5 5 219 0 0,2-4-38 0 0</inkml:trace>
  <inkml:trace contextRef="#ctx0" brushRef="#br0" timeOffset="1805.145">3925 226 1780 0 0,'-2'1'83'0'0,"-72"77"3561"0"0,69-72-3504 0 0,1 0 0 0 0,-1 1-1 0 0,1 0 1 0 0,0 0 0 0 0,1 0 0 0 0,0 0 0 0 0,0 0 0 0 0,0 1-1 0 0,1-1 1 0 0,0 1 0 0 0,1 0 0 0 0,0 0 0 0 0,0 0 0 0 0,0 0-1 0 0,1 0 1 0 0,0-1 0 0 0,1 1 0 0 0,0 0 0 0 0,0 0-1 0 0,0 0-139 0 0,1 1 84 0 0,1 0-1 0 0,0 0 1 0 0,0 0-1 0 0,1 0 1 0 0,0 0-1 0 0,0-1 1 0 0,1 0-1 0 0,0 0 0 0 0,0 0 1 0 0,1-1-1 0 0,0 0 1 0 0,0 0-1 0 0,1 0 1 0 0,0-1-1 0 0,0 0 1 0 0,1 0-1 0 0,0 0 0 0 0,-1-1 1 0 0,2-1-1 0 0,-1 1 1 0 0,1-1-1 0 0,-1-1 1 0 0,1 1-1 0 0,0-2 1 0 0,7 2-84 0 0,-5 0 51 0 0,0-1 0 0 0,0-1 0 0 0,0 0 1 0 0,0 0-1 0 0,1-1 0 0 0,-1 0 0 0 0,0-1 0 0 0,1-1 1 0 0,-1 0-1 0 0,0 0 0 0 0,1-1 0 0 0,-1-1 0 0 0,0 1 1 0 0,0-2-1 0 0,-1 0 0 0 0,1 0 0 0 0,4-3-51 0 0,-12 5 20 0 0,-1 1 0 0 0,0-1 0 0 0,0 0-1 0 0,0 0 1 0 0,0 0 0 0 0,-1 0 0 0 0,1 0-1 0 0,0 0 1 0 0,-1 0 0 0 0,0-1 0 0 0,1 1-1 0 0,-1 0 1 0 0,0-1 0 0 0,0 1 0 0 0,0-1-1 0 0,-1 0 1 0 0,1 1 0 0 0,-1-1 0 0 0,1 0-1 0 0,-1 1 1 0 0,0-1 0 0 0,0 0 0 0 0,0 1-1 0 0,0-1 1 0 0,0 0 0 0 0,-1 1 0 0 0,1-1-1 0 0,-1 0 1 0 0,0 1 0 0 0,0-1 0 0 0,0 1-1 0 0,0-1 1 0 0,0 1 0 0 0,0 0 0 0 0,-1-1-1 0 0,1 1 1 0 0,-1 0 0 0 0,0 0 0 0 0,0 0-1 0 0,1 0 1 0 0,-3-1-20 0 0,-87-80 379 0 0,-59 8 16 0 0,43 52-4436 0 0,105 22 3386 0 0,-5 0 314 0 0,4 3-4529 0 0,-5 8 3757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6:58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1240 0 0,'0'0'315'0'0,"0"0"-26"0"0,0 0 61 0 0,0 0-60 0 0,0 0-16 0 0,0 0-37 0 0,0 0-56 0 0,0 0-1 0 0,0 0 6 0 0,0 0 4 0 0,0 0-18 0 0,0 0-6 0 0,0 0-10 0 0,0 0-17 0 0,4 0-10 0 0,-2 1-111 0 0,0 0-1 0 0,-1-1 0 0 0,1 1 0 0 0,-1 1 0 0 0,1-1 0 0 0,-1 0 1 0 0,0 0-1 0 0,1 1 0 0 0,-1-1 0 0 0,0 0 0 0 0,0 1 1 0 0,0-1-1 0 0,0 1 0 0 0,0 0 0 0 0,0-1 0 0 0,0 1 0 0 0,-1 0 1 0 0,1-1-1 0 0,-1 1 0 0 0,1 0 0 0 0,-1 0 0 0 0,1 0 1 0 0,-1-1-1 0 0,0 1 0 0 0,0 0 0 0 0,0 0 0 0 0,0 0 0 0 0,0 0 1 0 0,-1-1-1 0 0,1 1 0 0 0,-1 0 0 0 0,1 0 0 0 0,-1 0 1 0 0,1-1-1 0 0,-1 1 0 0 0,0 0 0 0 0,0-1 0 0 0,0 1 0 0 0,0-1 1 0 0,0 1-18 0 0,-3 22 90 0 0,0 541 2315 0 0,4-409-1246 0 0,22-155-588 0 0,50-132-466 0 0,-61 105-168 0 0,2 0 0 0 0,0 0 0 0 0,2 1 0 0 0,0 1 0 0 0,2 0 0 0 0,1 2 0 0 0,0 0 0 0 0,2 0 0 0 0,1 2 0 0 0,0 1 0 0 0,8-5 63 0 0,-27 23-16 0 0,0-1 0 0 0,0 1 0 0 0,1 0 0 0 0,-1 0 0 0 0,1 0 0 0 0,-1 0 0 0 0,1 0-1 0 0,-1 0 1 0 0,1 1 0 0 0,-1-1 0 0 0,1 1 0 0 0,0 0 0 0 0,-1-1 0 0 0,1 1 0 0 0,0 1-1 0 0,-1-1 1 0 0,1 0 0 0 0,-1 1 0 0 0,1-1 0 0 0,0 1 0 0 0,-1 0 0 0 0,1-1-1 0 0,-1 2 1 0 0,1-1 0 0 0,-1 0 0 0 0,0 0 0 0 0,0 1 0 0 0,1-1 0 0 0,-1 1 0 0 0,0-1-1 0 0,0 1 1 0 0,0 0 0 0 0,-1 0 0 0 0,1 0 0 0 0,0 0 0 0 0,-1 0 0 0 0,1 1 0 0 0,-1-1-1 0 0,0 0 1 0 0,0 1 0 0 0,0-1 0 0 0,0 1 0 0 0,0-1 0 0 0,0 1 0 0 0,-1-1-1 0 0,1 2 18 0 0,28 129-150 0 0,-27-103-12 0 0,14 63-59 0 0,31-65-2830 0 0,-34-28 1712 0 0,2 0-90 0 0</inkml:trace>
  <inkml:trace contextRef="#ctx0" brushRef="#br0" timeOffset="400.015">923 369 916 0 0,'-17'-5'931'0'0,"-92"-8"2853"0"0,92 19-3651 0 0,2 1 0 0 0,-1 1 0 0 0,1 0 0 0 0,0 1 0 0 0,1 0 0 0 0,0 2 0 0 0,1-1 0 0 0,0 2 0 0 0,0 0 0 0 0,1 0 0 0 0,1 1 0 0 0,0 1 0 0 0,1-1 0 0 0,1 2 0 0 0,0 0 0 0 0,0 0 1 0 0,2 0-1 0 0,0 1 0 0 0,1 0 0 0 0,0 0 0 0 0,0 5-133 0 0,7-16 14 0 0,0-1 0 0 0,1 0 0 0 0,-1 1 0 0 0,1-1 0 0 0,0 0 0 0 0,0 0 0 0 0,0 0 0 0 0,0 0 0 0 0,1-1 0 0 0,0 1 0 0 0,0 0 1 0 0,0-1-1 0 0,0 0 0 0 0,0 0 0 0 0,1 0 0 0 0,-1 0 0 0 0,1-1 0 0 0,0 1 0 0 0,0-1 0 0 0,0 0 0 0 0,0 0 0 0 0,0 0 0 0 0,0 0 0 0 0,1-1 0 0 0,-1 0 0 0 0,0 0 1 0 0,1 0-1 0 0,-1-1 0 0 0,1 1 0 0 0,-1-1 0 0 0,1 0 0 0 0,-1 0 0 0 0,1 0 0 0 0,-1-1 0 0 0,1 0 0 0 0,-1 0 0 0 0,1 0 0 0 0,-1 0 0 0 0,0-1 0 0 0,0 1 0 0 0,3-3-14 0 0,-6 4 2 0 0,10-2 7 0 0,-1-1 0 0 0,0 0 0 0 0,0 0-1 0 0,0-1 1 0 0,-1 0 0 0 0,1-1 0 0 0,-1 0 0 0 0,0-1-1 0 0,-1 0 1 0 0,1 0 0 0 0,-1-1 0 0 0,0 0-1 0 0,-1 0 1 0 0,1-1-9 0 0,-4-9 587 0 0,-4 16-592 0 0,0 0 1 0 0,0 0-1 0 0,0 0 0 0 0,0 1 1 0 0,0-1-1 0 0,0 0 0 0 0,0 0 1 0 0,0 0-1 0 0,0 0 0 0 0,1 0 1 0 0,-1 0-1 0 0,0 0 0 0 0,1 1 1 0 0,-1-1-1 0 0,0 0 0 0 0,1 0 1 0 0,-1 0-1 0 0,1 1 1 0 0,-1-1-1 0 0,1 0 0 0 0,-1 1 1 0 0,1-1-1 0 0,0 0 0 0 0,-1 1 1 0 0,1-1-1 0 0,0 1 0 0 0,0-1 1 0 0,-1 1-1 0 0,1-1 0 0 0,0 1 1 0 0,0 0-1 0 0,0-1 0 0 0,-1 1 1 0 0,1 0-1 0 0,0-1 0 0 0,0 1 1 0 0,0 0-1 0 0,0 0 0 0 0,0 0 1 0 0,0 0-1 0 0,-1 0 0 0 0,1 0 1 0 0,0 0-1 0 0,0 0 0 0 0,0 0 1 0 0,0 1-1 0 0,0-1 1 0 0,0 0-1 0 0,-1 1 0 0 0,1-1 1 0 0,0 0-1 0 0,0 1 0 0 0,0-1 5 0 0,165 66-5823 0 0,-154-63 4532 0 0</inkml:trace>
  <inkml:trace contextRef="#ctx0" brushRef="#br0" timeOffset="1099.932">1115 251 964 0 0,'20'36'1626'0'0,"62"211"654"0"0,-45-142-319 0 0,-13-124-335 0 0,60-206-655 0 0,-35 98-176 0 0,-20 199-808 0 0,-24-58 0 0 0,0-2-1 0 0,1 1 0 0 0,1 0 1 0 0,0-1-1 0 0,1 0 0 0 0,0-1 0 0 0,1 0 1 0 0,0 0-1 0 0,1-1 0 0 0,0 0 1 0 0,0-1-1 0 0,1 0 0 0 0,0 0 1 0 0,1-1-1 0 0,0-1 0 0 0,0 0 1 0 0,1-1-1 0 0,-1 0 0 0 0,1 0 0 0 0,1-2 1 0 0,-1 0-1 0 0,1 0 0 0 0,0-1 1 0 0,0-1-1 0 0,0 0 0 0 0,0-1 1 0 0,0-1-1 0 0,1 0 14 0 0,-3 0-48 0 0,0 0 0 0 0,0-1 0 0 0,0-1 0 0 0,0 0 0 0 0,0-1 0 0 0,0 0 0 0 0,-1-1 0 0 0,1 0 0 0 0,-1-1 0 0 0,0 0 0 0 0,0 0 0 0 0,-1-2 0 0 0,0 1 0 0 0,0-1 0 0 0,0 0 0 0 0,-1-1 0 0 0,0-1 0 0 0,0 1 0 0 0,-1-1 0 0 0,0 0 0 0 0,-1-1 0 0 0,0 0 0 0 0,-1 0 0 0 0,0-1 0 0 0,0 0 0 0 0,-1 0 0 0 0,0 0 0 0 0,1-5 48 0 0,-7 12 9 0 0,-1 0 0 0 0,1 0 0 0 0,0 0 1 0 0,-1 0-1 0 0,0 1 0 0 0,0-1 0 0 0,0 1 1 0 0,0-1-1 0 0,-1 1 0 0 0,1 0 0 0 0,-1 0 1 0 0,0 0-1 0 0,0 0 0 0 0,0 0 0 0 0,0 1 1 0 0,0-1-1 0 0,-1 1 0 0 0,1 0 0 0 0,-1 0 0 0 0,0 0 1 0 0,1 1-1 0 0,-1-1 0 0 0,0 1 0 0 0,0 0 1 0 0,0 0-1 0 0,0 0 0 0 0,0 0 0 0 0,0 1 1 0 0,0 0-1 0 0,0 0 0 0 0,0 0 0 0 0,0 0 1 0 0,-1 0-1 0 0,1 1 0 0 0,0 0 0 0 0,0 0 0 0 0,1 0 1 0 0,-1 0-1 0 0,0 1 0 0 0,-1 0-9 0 0,-13 2 50 0 0,0 0-1 0 0,1 2 1 0 0,0 0-1 0 0,0 0 1 0 0,0 2-1 0 0,1 0 1 0 0,0 1-1 0 0,1 0 1 0 0,0 2-1 0 0,0 0 1 0 0,1 0-1 0 0,1 1 1 0 0,0 1 0 0 0,-12 14-50 0 0,24-23 10 0 0,-1 0 0 0 0,1 1 1 0 0,-1-1-1 0 0,1 0 1 0 0,0 1-1 0 0,1 0 0 0 0,-1-1 1 0 0,1 1-1 0 0,0-1 0 0 0,0 1 1 0 0,0-1-1 0 0,1 1 1 0 0,-1-1-1 0 0,1 1 0 0 0,1-1 1 0 0,-1 1-1 0 0,0-1 1 0 0,1 0-1 0 0,0 0 0 0 0,0 1 1 0 0,0-1-1 0 0,0-1 1 0 0,1 1-1 0 0,0 0 0 0 0,0 0 1 0 0,0-1-1 0 0,0 0 1 0 0,0 0-1 0 0,1 0 0 0 0,-1 0 1 0 0,1 0-1 0 0,0-1 1 0 0,0 1-1 0 0,0-1 0 0 0,3 1-10 0 0,155 61-708 0 0,106-20-5454 0 0,-240-44 4727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1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160 215 1048 0 0,'0'-14'603'0'0,"-3"10"2067"0"0,-13-10-1667 0 0,16 11-701 0 0,0 3-75 0 0,0 0-11 0 0,0 0 54 0 0,0 0-22 0 0,0 0-25 0 0,0 0-68 0 0,0 0 41 0 0,0 0-47 0 0,0 0 17 0 0,0 0 0 0 0,0 0-38 0 0,0 0-39 0 0,0 0 27 0 0,0 0-9 0 0,0 0 2 0 0,0 0 10 0 0,0 0 6 0 0,0 0-9 0 0,0 0-18 0 0,0 0-38 0 0,0 0 19 0 0,0 0-1 0 0,0 0-23 0 0,0 0 9 0 0,0 0-14 0 0,0 0-73 0 0,0 0 30 0 0,0 0 34 0 0,-30 24-15 0 0,-15 106-77 0 0,22-24 210 0 0,5 2-1 0 0,5 0 1 0 0,4 1 0 0 0,6 98-159 0 0,6-201 54 0 0,0 0 0 0 0,0 0 0 0 0,1-1 1 0 0,0 1-1 0 0,0-1 0 0 0,0 0 0 0 0,0 0 1 0 0,1-1-1 0 0,0 1 0 0 0,0-1 0 0 0,0 0 1 0 0,0 0-1 0 0,1-1 0 0 0,-1 1 0 0 0,1-1 1 0 0,0 0-1 0 0,0-1 0 0 0,0 0 0 0 0,1 0 1 0 0,-1 0-1 0 0,0-1 0 0 0,1 0 0 0 0,-1 0 1 0 0,1 0-1 0 0,-1-1 0 0 0,1 0 0 0 0,0 0 1 0 0,-1-1-1 0 0,1 1 0 0 0,3-2-54 0 0,175-12 514 0 0,76-29-1906 0 0,-257 43 947 0 0,31-10-587 0 0,-36-7-5021 0 0,-24-3 4704 0 0</inkml:trace>
  <inkml:trace contextRef="#ctx0" brushRef="#br0" timeOffset="263.551">142 592 1356 0 0,'-9'-8'1867'0'0,"3"-1"1817"0"0,29 7-2393 0 0,406-1 220 0 0,-373 20-3295 0 0,-73-12-3448 0 0,7-5 3863 0 0</inkml:trace>
  <inkml:trace contextRef="#ctx0" brushRef="#br0" timeOffset="541.741">85 255 1744 0 0,'-4'-2'621'0'0,"4"2"-519"0"0,0-1 1 0 0,1 1 0 0 0,-1-1 0 0 0,0 1-1 0 0,0 0 1 0 0,1-1 0 0 0,-1 1 0 0 0,0-1-1 0 0,0 1 1 0 0,0-1 0 0 0,0 1 0 0 0,1-1-1 0 0,-1 1 1 0 0,0-1 0 0 0,0 0 0 0 0,0 1-1 0 0,0-1 1 0 0,0 1 0 0 0,0-1 0 0 0,0 1-1 0 0,0-1 1 0 0,-1 1 0 0 0,1-1 0 0 0,0 1-1 0 0,0-1 1 0 0,0 1 0 0 0,0-1 0 0 0,-1 1-1 0 0,1-1 1 0 0,0 1 0 0 0,-1 0 0 0 0,1-1-1 0 0,0 1 1 0 0,-1-1 0 0 0,1 1 0 0 0,0 0-1 0 0,-1-1 1 0 0,1 1 0 0 0,-1 0 0 0 0,1-1-1 0 0,-1 1 1 0 0,1 0 0 0 0,0 0 0 0 0,-1 0-1 0 0,1-1 1 0 0,-1 1 0 0 0,1 0 0 0 0,-1 0-1 0 0,1 0 1 0 0,-1 0 0 0 0,0 0 0 0 0,1 0-1 0 0,-1 0 1 0 0,1 0 0 0 0,-1 0 0 0 0,1 0-1 0 0,-1 0 1 0 0,1 0-103 0 0,138-16 667 0 0,2 7 0 0 0,102 6-667 0 0,-75 33-2399 0 0,-164-22-1970 0 0,-8-8 3019 0 0</inkml:trace>
  <inkml:trace contextRef="#ctx0" brushRef="#br0" timeOffset="931.035">1753 235 880 0 0,'-1'10'3379'0'0,"-41"32"-2404"0"0,10-13-677 0 0,2 2 1 0 0,1 0 0 0 0,1 3-1 0 0,2 0 1 0 0,2 1 0 0 0,1 2-1 0 0,1 0 1 0 0,2 1-299 0 0,-1-1 126 0 0,-117 235-828 0 0,116-249-791 0 0,14-21-1667 0 0,8-2 1834 0 0</inkml:trace>
  <inkml:trace contextRef="#ctx0" brushRef="#br0" timeOffset="1195.717">1250 335 1016 0 0,'4'-15'2108'0'0,"10"10"1180"0"0,146 207-1805 0 0,-92-120-1285 0 0,30 35-963 0 0,-29-46-3373 0 0,-61-63 2684 0 0</inkml:trace>
  <inkml:trace contextRef="#ctx0" brushRef="#br0" timeOffset="1631.792">2011 268 1392 0 0,'16'12'432'0'0,"-5"-4"-56"0"0,8 7 68 0 0,-1 2-32 0 0,7 0-56 0 0,0 1 20 0 0,1-1-164 0 0,-2 3-12 0 0,0-2-24 0 0,1 2 56 0 0,0-2-112 0 0,0 6-16 0 0,-4-3-292 0 0,1-1-180 0 0,-6-3-228 0 0,-2-2 32 0 0,-2-7-840 0 0</inkml:trace>
  <inkml:trace contextRef="#ctx0" brushRef="#br0" timeOffset="1897.287">2605 260 1528 0 0,'-162'176'5316'0'0,"-44"114"-3214"0"0,170-238-1748 0 0,24-33-385 0 0,-73 89-1258 0 0,13-66-3526 0 0,62-40 3430 0 0</inkml:trace>
  <inkml:trace contextRef="#ctx0" brushRef="#br0" timeOffset="2378.38">1222 162 1272 0 0,'-23'8'265'0'0,"1"1"-1"0"0,1 1 1 0 0,0 1 0 0 0,0 0-1 0 0,1 2 1 0 0,1 1 0 0 0,0 0-1 0 0,1 1 1 0 0,0 1 0 0 0,2 1-1 0 0,-1 0 1 0 0,2 1-1 0 0,1 1 1 0 0,0 0 0 0 0,1 1-1 0 0,1 1 1 0 0,1 0 0 0 0,1 0-1 0 0,1 1 1 0 0,1 0 0 0 0,1 1-1 0 0,1 0 1 0 0,0 0 0 0 0,2 0-1 0 0,1 0 1 0 0,1 1-1 0 0,1 1-264 0 0,3-8 20 0 0,1 0-1 0 0,1-1 0 0 0,0 1 0 0 0,1-1 0 0 0,1 0 0 0 0,1 0 0 0 0,0-1 0 0 0,1 1 0 0 0,1-2 0 0 0,0 1 1 0 0,1-1-1 0 0,0-1 0 0 0,1 1 0 0 0,1-2 0 0 0,0 0 0 0 0,0 0 0 0 0,12 7-19 0 0,154 102-3029 0 0,-69-78 286 0 0,-55-28 1457 0 0</inkml:trace>
  <inkml:trace contextRef="#ctx0" brushRef="#br0" timeOffset="2783.506">2918 0 1600 0 0,'26'40'689'0'0,"-1"0"0"0"0,-2 2 0 0 0,-2 0 0 0 0,-2 2 0 0 0,-2 0 1 0 0,-2 1-1 0 0,-2 1 0 0 0,0 4-689 0 0,-7-24 272 0 0,-1 0 0 0 0,0 0 1 0 0,-2 0-1 0 0,-1 0 0 0 0,-1 1 1 0 0,-2-1-1 0 0,0 0 1 0 0,-3 9-273 0 0,0-13 85 0 0,-2 0 1 0 0,-1-1 0 0 0,0 0 0 0 0,-2 0 0 0 0,0-1 0 0 0,-1 0 0 0 0,-1 0 0 0 0,-1-2 0 0 0,0 1 0 0 0,-2-1-1 0 0,0-1 1 0 0,-1-1 0 0 0,-5 4-86 0 0,5-5-353 0 0,-2-1-1 0 0,1-1 1 0 0,-1-1-1 0 0,-1 0 0 0 0,0-1 1 0 0,-1-1-1 0 0,0-1 1 0 0,0-1-1 0 0,-1 0 0 0 0,0-2 1 0 0,-1 0-1 0 0,-16 2 354 0 0,-34-24-2821 0 0,36-2 1493 0 0</inkml:trace>
  <inkml:trace contextRef="#ctx0" brushRef="#br0" timeOffset="3341.04">3291 235 1792 0 0,'33'-3'5076'0'0,"34"-10"-3450"0"0,12-1-1031 0 0,213-19 723 0 0,-100 18-5376 0 0,-188 15 2605 0 0,-3 2-3 0 0,5 7 40 0 0</inkml:trace>
  <inkml:trace contextRef="#ctx0" brushRef="#br0" timeOffset="3591.442">3432 437 1404 0 0,'3'1'1136'0'0,"4"3"-124"0"0,-1-1-104 0 0,15 2-80 0 0,2-2-95 0 0,2-1-89 0 0,5 0-32 0 0,2 1-108 0 0,-2-1-68 0 0,8-2-188 0 0,-3 3-184 0 0,3-3-320 0 0,-5 3 24 0 0,-2-1-784 0 0,-1-2 72 0 0,-2 3-501 0 0,-3-1 9 0 0,-7-2 20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1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1792 0 0,'9'-1'8692'0'0,"1"6"-6432"0"0,-5-2-4480 0 0,-6-1-5144 0 0,-1-2 5984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1204 0 0,'0'0'397'0'0,"0"0"-38"0"0,16-2 643 0 0,20-67 2409 0 0,-28 33-1310 0 0,-8 36-2083 0 0,0 0-1 0 0,0 1 1 0 0,0-1-1 0 0,0 1 1 0 0,0-1 0 0 0,1 0-1 0 0,-1 1 1 0 0,0-1-1 0 0,0 0 1 0 0,0 1-1 0 0,0-1 1 0 0,1 0 0 0 0,-1 1-1 0 0,0-1 1 0 0,0 0-1 0 0,1 1 1 0 0,-1-1 0 0 0,0 0-1 0 0,1 0 1 0 0,-1 1-1 0 0,0-1 1 0 0,1 0 0 0 0,-1 0-1 0 0,0 1 1 0 0,1-1-1 0 0,-1 0 1 0 0,1 0 0 0 0,-1 0-1 0 0,0 0 1 0 0,1 0-1 0 0,-1 0 1 0 0,1 0 0 0 0,-1 0-1 0 0,0 0 1 0 0,1 0-1 0 0,-1 0 1 0 0,1 0-1 0 0,-1 0 1 0 0,0 0 0 0 0,1 0-1 0 0,-1 0 1 0 0,1 0-18 0 0,7 70 132 0 0,4 0 0 0 0,2 0-1 0 0,4-1 1 0 0,14 33-132 0 0,-7-34 115 0 0,-25-68-572 0 0,0 0-476 0 0,0 0-475 0 0,0 0-21 0 0,8-13-1265 0 0,-4 6 1372 0 0</inkml:trace>
  <inkml:trace contextRef="#ctx0" brushRef="#br0" timeOffset="368.8">719 167 1088 0 0,'-14'8'3127'0'0,"-25"15"-2550"0"0,-176 211 2086 0 0,4 75-746 0 0,91-119-1367 0 0,114-182-1028 0 0,-12 17 564 0 0,6-10-5619 0 0,11-18 4178 0 0,-5-11 1 0 0</inkml:trace>
  <inkml:trace contextRef="#ctx0" brushRef="#br0" timeOffset="788.43">585 657 1600 0 0,'7'-6'303'0'0,"0"0"0"0"0,1 1-1 0 0,-1 0 1 0 0,1 0 0 0 0,0 1 0 0 0,1 0-1 0 0,-1 0 1 0 0,1 1 0 0 0,-1 0 0 0 0,1 1-1 0 0,0 0 1 0 0,0 0 0 0 0,0 1-1 0 0,0 0 1 0 0,2 0-303 0 0,-4 1 51 0 0,-1-1-1 0 0,0 1 1 0 0,1 0-1 0 0,-1 1 0 0 0,1 0 1 0 0,-1 0-1 0 0,0 0 1 0 0,0 1-1 0 0,0 0 1 0 0,0 0-1 0 0,0 0 1 0 0,0 1-1 0 0,0 0 0 0 0,-1 0 1 0 0,1 0-1 0 0,-1 1 1 0 0,0 0-1 0 0,0 0 1 0 0,0 0-1 0 0,-1 1 1 0 0,1-1-1 0 0,-1 1 0 0 0,0 0 1 0 0,0 1-1 0 0,-1-1 1 0 0,0 1-1 0 0,0-1 1 0 0,0 1-1 0 0,-1 0 0 0 0,1 0 1 0 0,-1 0-1 0 0,1 6-50 0 0,-2 3 88 0 0,0 1-1 0 0,0 0 0 0 0,-2-1 0 0 0,0 1 1 0 0,0 0-1 0 0,-2-1 0 0 0,0 0 0 0 0,-1 1 1 0 0,0-1-1 0 0,-1-1 0 0 0,-1 1 0 0 0,0-1 1 0 0,-1 0-1 0 0,-1 0 0 0 0,0 0 0 0 0,-2 0-87 0 0,-165 203 2044 0 0,153-192-1753 0 0,21-25-280 0 0,0 1 1 0 0,0-1 0 0 0,1 1-1 0 0,-1-1 1 0 0,0 1 0 0 0,1-1-1 0 0,-1 1 1 0 0,0 0 0 0 0,1-1-1 0 0,-1 1 1 0 0,1 0 0 0 0,-1 0-1 0 0,1-1 1 0 0,0 1 0 0 0,-1 0-1 0 0,1 0 1 0 0,0 0 0 0 0,-1 0-1 0 0,1-1 1 0 0,0 1 0 0 0,0 0-1 0 0,0 0 1 0 0,0 0 0 0 0,0 0-1 0 0,0 0 1 0 0,0 0 0 0 0,0 0-1 0 0,0-1 1 0 0,0 1 0 0 0,0 0-1 0 0,1 0 1 0 0,-1 0 0 0 0,0 0-1 0 0,1 0 1 0 0,-1-1 0 0 0,1 1-1 0 0,-1 0 1 0 0,1 0-1 0 0,-1-1 1 0 0,1 1 0 0 0,-1 0-1 0 0,1-1 1 0 0,-1 1 0 0 0,1 0-1 0 0,0-1 1 0 0,0 1 0 0 0,-1-1-1 0 0,1 1 1 0 0,0-1 0 0 0,0 0-1 0 0,-1 1 1 0 0,1-1 0 0 0,0 0-1 0 0,0 1 1 0 0,0-1 0 0 0,0 0-1 0 0,0 0 1 0 0,0 0 0 0 0,-1 0-1 0 0,1 0 1 0 0,1 0-12 0 0,62 6-209 0 0,-62-6 196 0 0,32-4-610 0 0,0-2 0 0 0,0 0-1 0 0,-1-3 1 0 0,0 0 0 0 0,0-3 0 0 0,-1 0 0 0 0,-1-2 623 0 0,60-41-4269 0 0,-67 33 2933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64 908 0 0,'15'-33'4352'0'0,"-12"33"-4159"0"0,-3 0-42 0 0,0 0-28 0 0,0 0 39 0 0,0 0 27 0 0,4 1 2 0 0,-1 7-121 0 0,0 0 0 0 0,0 0 0 0 0,0 0 1 0 0,-1 0-1 0 0,0 0 0 0 0,-1 0 0 0 0,0 1 0 0 0,0-1 0 0 0,0 1 0 0 0,-1-1 0 0 0,-1 0 0 0 0,1 1 0 0 0,-2-1 0 0 0,1 1 0 0 0,-1-1 1 0 0,0 0-1 0 0,0 0 0 0 0,-2 3-70 0 0,2-5 10 0 0,-69 371 2328 0 0,54-200-1157 0 0,17-173-1149 0 0,0 0 0 0 0,1 0 0 0 0,0 0 0 0 0,0 0 1 0 0,0 0-1 0 0,0 0 0 0 0,0 0 0 0 0,1-1 0 0 0,0 1 0 0 0,-1 0 0 0 0,1-1 0 0 0,1 1 0 0 0,-1-1 0 0 0,0 0 0 0 0,1 0 0 0 0,0 0 0 0 0,0 0 0 0 0,0 0 0 0 0,0-1 0 0 0,0 1 0 0 0,0-1 0 0 0,1 0 0 0 0,-1 0 0 0 0,1 0 0 0 0,-1 0 0 0 0,1 0 0 0 0,0-1 0 0 0,0 0 0 0 0,0 0 0 0 0,0 0 0 0 0,3 0-32 0 0,137 11 622 0 0,-124-13-606 0 0,245-32-1590 0 0,-199 8-789 0 0,-42-12-3851 0 0,-24 36 4734 0 0</inkml:trace>
  <inkml:trace contextRef="#ctx0" brushRef="#br0" timeOffset="265.83">140 494 880 0 0,'-17'-2'1833'0'0,"17"2"-1579"0"0,1 0-1 0 0,-1-1 1 0 0,0 1 0 0 0,0 0 0 0 0,0-1 0 0 0,0 1 0 0 0,1 0-1 0 0,-1-1 1 0 0,0 1 0 0 0,0 0 0 0 0,0-1 0 0 0,0 1-1 0 0,0-1 1 0 0,0 1 0 0 0,0 0 0 0 0,0-1 0 0 0,0 1-1 0 0,0 0 1 0 0,0-1 0 0 0,0 1 0 0 0,0-1 0 0 0,0 1-254 0 0,388-53 1763 0 0,-338 47-2204 0 0,-41 7 88 0 0,0-2 0 0 0,1 1-1 0 0,-1-1 1 0 0,0-1-1 0 0,0 0 1 0 0,0 0-1 0 0,0 0 1 0 0,0-1-1 0 0,0-1 1 0 0,-1 0-1 0 0,0 0 1 0 0,0 0 0 0 0,0-1-1 0 0,2-2 354 0 0,-4-4-1356 0 0,-5 1 37 0 0</inkml:trace>
  <inkml:trace contextRef="#ctx0" brushRef="#br0" timeOffset="542.022">207 77 1696 0 0,'117'0'6153'0'0,"7"0"-5313"0"0,144-1-6049 0 0,-213 1 3849 0 0</inkml:trace>
  <inkml:trace contextRef="#ctx0" brushRef="#br0" timeOffset="805.343">1731 146 1060 0 0,'-114'87'4143'0'0,"-14"93"-2195"0"0,19 89-2006 0 0,76-218-3194 0 0,27-50 2071 0 0</inkml:trace>
  <inkml:trace contextRef="#ctx0" brushRef="#br0" timeOffset="1056.119">1333 257 2644 0 0,'-1'0'121'0'0,"1"-1"1"0"0,0 1-1 0 0,-1-1 0 0 0,1 0 0 0 0,0 1 0 0 0,0-1 0 0 0,-1 0 1 0 0,1 1-1 0 0,0-1 0 0 0,0 0 0 0 0,0 0 0 0 0,0 1 0 0 0,0-1 0 0 0,0 0 1 0 0,0 1-1 0 0,0-1 0 0 0,0 0 0 0 0,1 0 0 0 0,-1 1 0 0 0,0-1 1 0 0,0 0-1 0 0,1 1 0 0 0,-1-1 0 0 0,0 1 0 0 0,1-1 0 0 0,-1 0 1 0 0,0 1-1 0 0,1-1 0 0 0,-1 1 0 0 0,1-1 0 0 0,-1 1 0 0 0,1-1 0 0 0,-1 1 1 0 0,1-1-1 0 0,0 1 0 0 0,-1 0 0 0 0,1-1 0 0 0,-1 1 0 0 0,1 0 1 0 0,0-1-1 0 0,-1 1 0 0 0,1 0 0 0 0,0 0 0 0 0,-1 0 0 0 0,1 0 1 0 0,0-1-1 0 0,0 1 0 0 0,-1 0 0 0 0,1 0 0 0 0,0 0 0 0 0,-1 0 0 0 0,1 1 1 0 0,0-1-1 0 0,-1 0 0 0 0,1 0 0 0 0,0 0 0 0 0,-1 1 0 0 0,1-1 1 0 0,0 0-1 0 0,-1 1 0 0 0,1-1 0 0 0,0 1-121 0 0,42 37 452 0 0,-27-23-118 0 0,45 37 103 0 0,-16-16-833 0 0,-2 2 1 0 0,-1 2 0 0 0,-3 2 0 0 0,28 36 395 0 0,-46-35-2028 0 0,-25-14-2540 0 0,-15-17 3126 0 0</inkml:trace>
  <inkml:trace contextRef="#ctx0" brushRef="#br0" timeOffset="1350.624">1082 1 1868 0 0,'-14'1'242'0'0,"0"1"0"0"0,1 1-1 0 0,-1 1 1 0 0,1-1 0 0 0,-1 2-1 0 0,1 0 1 0 0,1 1 0 0 0,-1 0-1 0 0,1 1 1 0 0,0 0 0 0 0,0 1-1 0 0,1 0 1 0 0,0 1 0 0 0,1 0 0 0 0,0 1-1 0 0,0 0 1 0 0,1 0 0 0 0,0 1-1 0 0,1 1 1 0 0,0-1 0 0 0,1 1-1 0 0,0 0 1 0 0,1 1 0 0 0,1 0-1 0 0,0 0 1 0 0,-3 11-242 0 0,8-10 111 0 0,0 0 1 0 0,1 0-1 0 0,1 0 0 0 0,0 0 1 0 0,1-1-1 0 0,0 1 1 0 0,1-1-1 0 0,1 0 0 0 0,0 0 1 0 0,1 0-1 0 0,0-1 0 0 0,1 1 1 0 0,0-2-1 0 0,1 1 0 0 0,0-1 1 0 0,1 0-1 0 0,2 2-111 0 0,178 166 253 0 0,-186-176-263 0 0,165 111-1460 0 0,-152-105 857 0 0,1-1 0 0 0,-1-1 0 0 0,1 0 0 0 0,1-2-1 0 0,-1 0 1 0 0,1 0 0 0 0,0-2 0 0 0,0 0 0 0 0,16-1 613 0 0,-10-2-1248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4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 1480 0 0,'-5'-3'5313'0'0,"74"-11"-4111"0"0,378-2-424 0 0,-253 41-6175 0 0,-179-22 3877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4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1648 0 0,'22'6'912'0'0,"3"-1"-112"0"0,-1 2-56 0 0,12-4-136 0 0,-2 2-56 0 0,5 0-43 0 0,4 2-101 0 0,3-5-192 0 0,-2-1-260 0 0,2 4 8 0 0,-22-5-925 0 0,11 0 73 0 0,6 0 64 0 0,3 0 44 0 0,44-15 44 0 0,-48 9-544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3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397 212 1336 0 0,'4'0'571'0'0,"8"-1"-199"0"0,-1 0-1 0 0,1-1 1 0 0,-1-1 0 0 0,1 0 0 0 0,-1 0 0 0 0,0-1-1 0 0,-1-1 1 0 0,1 0 0 0 0,-1 0 0 0 0,0-1 0 0 0,0 0-1 0 0,0 0 1 0 0,-1-2 0 0 0,4-2-372 0 0,-13 7 31 0 0,1 1 1 0 0,-1 0-1 0 0,0-1 1 0 0,0 1-1 0 0,0 0 1 0 0,0-1-1 0 0,0 1 1 0 0,-1-1-1 0 0,1 1 1 0 0,-1 0-1 0 0,1 0 1 0 0,-1-1-1 0 0,0 1 1 0 0,0 0-1 0 0,0 0 1 0 0,0 0-1 0 0,0 0 0 0 0,-1 0 1 0 0,1 0-1 0 0,-1 0 1 0 0,1 0-1 0 0,-1 0 1 0 0,0 1-1 0 0,1-1 1 0 0,-1 1-1 0 0,0-1 1 0 0,0 1-1 0 0,0 0 1 0 0,0 0-1 0 0,0 0 1 0 0,0 0-1 0 0,-1 0 0 0 0,1 0 1 0 0,0 0-1 0 0,-2 0-31 0 0,-6-3 18 0 0,1 0-1 0 0,-1 0 0 0 0,0 0 0 0 0,0 2 0 0 0,0-1 0 0 0,-1 1 0 0 0,1 0 0 0 0,-1 1 0 0 0,1 1 1 0 0,-1-1-1 0 0,1 2 0 0 0,0-1 0 0 0,-1 2 0 0 0,1-1 0 0 0,-1 2-17 0 0,-10 2 6 0 0,0 2-1 0 0,1 0 0 0 0,0 2 1 0 0,0 0-1 0 0,1 1 0 0 0,0 1 1 0 0,1 1-1 0 0,0 1 1 0 0,1 0-1 0 0,0 1 0 0 0,1 1 1 0 0,1 0-1 0 0,0 1 1 0 0,2 1-1 0 0,-1 0 0 0 0,2 1 1 0 0,0 1-1 0 0,2 0 1 0 0,0 0-1 0 0,1 1 0 0 0,-3 9-5 0 0,10-22 2 0 0,0 1 0 0 0,1-1-1 0 0,-1 0 1 0 0,2 1 0 0 0,-1-1-1 0 0,1 1 1 0 0,0-1-1 0 0,0 1 1 0 0,1-1 0 0 0,0 0-1 0 0,1 1 1 0 0,0-1-1 0 0,0 0 1 0 0,0 0 0 0 0,1 0-1 0 0,0 0 1 0 0,0 0-1 0 0,0-1 1 0 0,1 1 0 0 0,0-1-1 0 0,1 0 1 0 0,-1 0 0 0 0,1-1-1 0 0,1 1 1 0 0,-1-1-1 0 0,0 0 1 0 0,1 0 0 0 0,0-1-1 0 0,0 0 1 0 0,1 0-1 0 0,4 2-1 0 0,9 5-114 0 0,1-1 0 0 0,0-1 0 0 0,1-1 0 0 0,0-1 0 0 0,0-1 0 0 0,0-1-1 0 0,1-1 1 0 0,0-1 0 0 0,20 1 114 0 0,175-20-4315 0 0,-154 2 2780 0 0</inkml:trace>
  <inkml:trace contextRef="#ctx0" brushRef="#br0" timeOffset="465.13">957 352 1268 0 0,'-12'1'151'0'0,"0"0"1"0"0,0 1-1 0 0,0 0 0 0 0,0 1 1 0 0,1 1-1 0 0,-1-1 0 0 0,1 2 1 0 0,0 0-1 0 0,0 0 0 0 0,0 1 1 0 0,1 0-1 0 0,0 1 0 0 0,0 0 1 0 0,1 1-1 0 0,0 0 0 0 0,0 0 1 0 0,0 1-1 0 0,1 0 0 0 0,1 0 0 0 0,0 1 1 0 0,0 0-1 0 0,1 1 0 0 0,-3 5-151 0 0,31 24 571 0 0,-13-36-519 0 0,0 0 0 0 0,0-1 0 0 0,0 0 0 0 0,1-1 0 0 0,-1 0 0 0 0,1 0 0 0 0,-1-1 0 0 0,1 0 0 0 0,0-1 0 0 0,-1 0 0 0 0,1 0 0 0 0,0-1 1 0 0,-1 0-1 0 0,1-1 0 0 0,-1 0 0 0 0,1-1 0 0 0,-1 0 0 0 0,0 0 0 0 0,0-1 0 0 0,0 0 0 0 0,-1 0 0 0 0,1-1 0 0 0,-1 0 0 0 0,0-1 0 0 0,-1 0 0 0 0,1 0 0 0 0,-1-1 0 0 0,0 1 0 0 0,-1-2 0 0 0,6-6-52 0 0,19-33 1537 0 0,-31 47-1507 0 0,0 0-14 0 0,0 0-20 0 0,0 0 10 0 0,2 3-21 0 0,106 160 180 0 0,-103-161-139 0 0,0-1 0 0 0,0 1 0 0 0,0-1 0 0 0,0-1 0 0 0,0 1-1 0 0,0-1 1 0 0,0 0 0 0 0,0 0 0 0 0,0 0 0 0 0,0-1-1 0 0,0 0 1 0 0,0 0 0 0 0,0 0 0 0 0,0-1 0 0 0,0 1-1 0 0,0-1 1 0 0,0 0 0 0 0,-1-1 0 0 0,1 1 0 0 0,-1-1-1 0 0,0 0 1 0 0,0 0 0 0 0,0 0 0 0 0,0 0 0 0 0,0-1-1 0 0,-1 0 1 0 0,1 0 0 0 0,-1 0 0 0 0,0 0 0 0 0,0 0 0 0 0,1-4-26 0 0,79-124-2001 0 0,-54 33-2428 0 0,-26 75 2951 0 0</inkml:trace>
  <inkml:trace contextRef="#ctx0" brushRef="#br0" timeOffset="790.682">1690 234 1532 0 0,'-31'31'712'0'0,"5"-1"-16"0"0,4 2-108 0 0,5 0 12 0 0,1-1-96 0 0,5 3-76 0 0,6-1 57 0 0,5-18-125 0 0,0 10 4 0 0,26 28-64 0 0,-6-31-208 0 0,7 0-24 0 0,3-4-8 0 0,5-1-636 0 0,8-6-313 0 0,-2-2 65 0 0,2-3-580 0 0,-3-2 20 0 0</inkml:trace>
  <inkml:trace contextRef="#ctx0" brushRef="#br0" timeOffset="1074.907">2650 200 1088 0 0,'-12'23'4102'0'0,"-31"45"-3296"0"0,9-16-285 0 0,-111 215 873 0 0,108-216-2237 0 0,0-34-3634 0 0,35-16 2974 0 0</inkml:trace>
  <inkml:trace contextRef="#ctx0" brushRef="#br0" timeOffset="1352.07">2189 335 1288 0 0,'-4'-15'3676'0'0,"4"15"-3596"0"0,0 0 1 0 0,1 0-1 0 0,-1 0 1 0 0,0 0-1 0 0,1 0 0 0 0,-1 0 1 0 0,0-1-1 0 0,1 1 1 0 0,-1 0-1 0 0,0 0 1 0 0,1 0-1 0 0,-1 0 0 0 0,0 0 1 0 0,0-1-1 0 0,1 1 1 0 0,-1 0-1 0 0,0 0 0 0 0,1-1 1 0 0,-1 1-1 0 0,0 0 1 0 0,0 0-1 0 0,0-1 0 0 0,1 1 1 0 0,-1 0-1 0 0,0 0 1 0 0,0-1-1 0 0,0 1 0 0 0,0 0 1 0 0,0-1-1 0 0,1 1 1 0 0,-1 0-1 0 0,0-1 0 0 0,0 1 1 0 0,0 0-1 0 0,0-1 1 0 0,0 1-1 0 0,0 0 1 0 0,0-1-1 0 0,0 1 0 0 0,0 0 1 0 0,0-1-1 0 0,0 1 1 0 0,-1 0-1 0 0,1-1 0 0 0,0 1 1 0 0,0 0-1 0 0,0-1 1 0 0,0 1-1 0 0,0 0 0 0 0,-1-1 1 0 0,1 1-81 0 0,217 164 1485 0 0,-104-77-2521 0 0,-41-30-2536 0 0,-44-29 730 0 0,-15-21 1498 0 0</inkml:trace>
  <inkml:trace contextRef="#ctx0" brushRef="#br0" timeOffset="1552.888">2916 429 1468 0 0,'2'8'205'0'0,"-1"0"1"0"0,-1 1-1 0 0,0-1 0 0 0,0 1 0 0 0,-1-1 1 0 0,0 1-1 0 0,0-1 0 0 0,-1 0 0 0 0,0 0 0 0 0,0 0 1 0 0,-1 0-1 0 0,0 0 0 0 0,0 0 0 0 0,-1 0 1 0 0,0-1-1 0 0,-1 0 0 0 0,1 0 0 0 0,-1 0 0 0 0,-1-1 1 0 0,1 1-1 0 0,-1-1 0 0 0,0 0 0 0 0,-1-1 1 0 0,1 0-1 0 0,-1 0 0 0 0,0 0 0 0 0,-1 0-205 0 0,-201 114 696 0 0,209-119-783 0 0,-1 1-1 0 0,0-1 1 0 0,0 1 0 0 0,1-1 0 0 0,-1 0 0 0 0,0 0 0 0 0,0 1 0 0 0,0-1-1 0 0,0 0 1 0 0,1 0 0 0 0,-1 0 0 0 0,0 0 0 0 0,0 0 0 0 0,0 0 0 0 0,0 0-1 0 0,0 0 1 0 0,1 0 0 0 0,-1 0 0 0 0,0-1 0 0 0,0 1 0 0 0,0 0 0 0 0,1-1-1 0 0,-1 1 1 0 0,0 0 0 0 0,0-1 0 0 0,1 1 0 0 0,-1-1 0 0 0,0 1 0 0 0,1-1-1 0 0,-1 1 1 0 0,0-1 0 0 0,1 0 0 0 0,-1 1 0 0 0,1-1 0 0 0,-1 0-1 0 0,1 1 1 0 0,-1-1 0 0 0,1 0 0 0 0,0 0 0 0 0,-1 0 0 0 0,1 1 0 0 0,0-1-1 0 0,0 0 1 0 0,-1 0 0 0 0,1 0 0 0 0,0 0 0 0 0,0 1 0 0 0,0-1 0 0 0,0 0-1 0 0,0 0 1 0 0,0 0 0 0 0,0 0 0 0 0,0 1 0 0 0,1-1 0 0 0,-1 0 0 0 0,0 0-1 0 0,0 0 1 0 0,1 0 0 0 0,-1 1 0 0 0,1-1 0 0 0,-1 0 87 0 0,10-19-1385 0 0</inkml:trace>
  <inkml:trace contextRef="#ctx0" brushRef="#br0" timeOffset="1771.856">3098 159 1392 0 0,'-6'18'4993'0'0,"57"165"-3651"0"0,-48-176-1517 0 0,1-1 1 0 0,-1 0-1 0 0,2 0 1 0 0,-1 0-1 0 0,1-1 1 0 0,0 1-1 0 0,0-1 1 0 0,0 0-1 0 0,1-1 1 0 0,0 1-1 0 0,-1-1 1 0 0,2 0 0 0 0,-1-1-1 0 0,0 1 1 0 0,1-1-1 0 0,0 0 175 0 0,5 0-1337 0 0,0-3-85 0 0</inkml:trace>
  <inkml:trace contextRef="#ctx0" brushRef="#br0" timeOffset="2003.987">3475 220 836 0 0,'-1'0'129'0'0,"1"0"-1"0"0,-1 0 1 0 0,1 0 0 0 0,-1 0-1 0 0,1 0 1 0 0,-1 0-1 0 0,1 0 1 0 0,-1 0 0 0 0,1 0-1 0 0,-1-1 1 0 0,1 1-1 0 0,-1 0 1 0 0,1 0 0 0 0,-1-1-1 0 0,1 1 1 0 0,-1 0-1 0 0,1-1 1 0 0,0 1 0 0 0,-1 0-1 0 0,1-1 1 0 0,0 1-1 0 0,-1-1 1 0 0,1 1 0 0 0,0 0-1 0 0,-1-1 1 0 0,1 1-1 0 0,0-1 1 0 0,0 1 0 0 0,0-1-1 0 0,-1 1 1 0 0,1-1-1 0 0,0 1 1 0 0,0-1 0 0 0,0 1-1 0 0,0-1 1 0 0,0 1 0 0 0,0-1-1 0 0,0 1 1 0 0,0-1-1 0 0,0 1 1 0 0,0-1 0 0 0,0 1-1 0 0,0-1 1 0 0,1 1-1 0 0,-1-1 1 0 0,0 1 0 0 0,0-1-1 0 0,0 1 1 0 0,1-1-1 0 0,-1 1 1 0 0,0-1 0 0 0,1 1-1 0 0,-1-1 1 0 0,0 1-1 0 0,1 0 1 0 0,-1-1-129 0 0,-12 23 291 0 0,-12 22 51 0 0,1 0 0 0 0,3 1 0 0 0,1 1 0 0 0,3 1 0 0 0,0 6-342 0 0,11-29-180 0 0,-11 42-317 0 0,-1-29-3619 0 0,11-34 1314 0 0,6-3 1414 0 0</inkml:trace>
  <inkml:trace contextRef="#ctx0" brushRef="#br0" timeOffset="2257.855">3800 0 1160 0 0,'10'8'238'0'0,"0"0"-1"0"0,0 0 1 0 0,-1 1-1 0 0,0 0 1 0 0,0 0 0 0 0,-1 1-1 0 0,-1 0 1 0 0,0 1-1 0 0,0-1 1 0 0,-1 2-1 0 0,0-1 1 0 0,-1 1 0 0 0,0-1-1 0 0,-1 1 1 0 0,0 0-1 0 0,-1 1 1 0 0,0-1-1 0 0,-1 1 1 0 0,-1-1 0 0 0,0 1-1 0 0,0 0 1 0 0,-2 0-1 0 0,1-1 1 0 0,-3 13-238 0 0,1-4 128 0 0,0 1 1 0 0,-1 0-1 0 0,-1-1 0 0 0,-1 1 1 0 0,-1-1-1 0 0,-1-1 0 0 0,-1 1 1 0 0,-1-1-1 0 0,0-1 0 0 0,-2 1 1 0 0,0-2-1 0 0,-1 1 0 0 0,-1-2 1 0 0,0 0-1 0 0,-2 0 0 0 0,0-1 1 0 0,0-1-1 0 0,-2 0 0 0 0,0-2 1 0 0,0 0-1 0 0,-5 2-128 0 0,-199 103-908 0 0,-10-55-3285 0 0,166-55 2805 0 0,6-4 32 0 0</inkml:trace>
  <inkml:trace contextRef="#ctx0" brushRef="#br0" timeOffset="2958.533">2077 39 1372 0 0,'-56'-14'606'0'0,"-30"27"467"0"0,67-10-941 0 0,1 0 1 0 0,0 2-1 0 0,0 0 1 0 0,0 1-1 0 0,0 1 1 0 0,1 1-1 0 0,1 0 1 0 0,-1 1-1 0 0,1 1 1 0 0,1 1-1 0 0,0 0 0 0 0,0 1 1 0 0,1 0-1 0 0,0 1 1 0 0,2 1-1 0 0,-1 0 1 0 0,2 0-1 0 0,0 2 1 0 0,0-1-1 0 0,1 1 1 0 0,2 1-1 0 0,-1 0 0 0 0,2 0 1 0 0,0 0-1 0 0,1 1 1 0 0,1 0-1 0 0,-3 18-132 0 0,9-21-272 0 0,1-1 0 0 0,0 0 0 0 0,1 0 0 0 0,0 0 0 0 0,1 0 0 0 0,1-1 0 0 0,0 1 0 0 0,1-1 0 0 0,0 0 0 0 0,1-1 0 0 0,0 0-1 0 0,1 0 1 0 0,1 0 0 0 0,0-1 0 0 0,8 8 272 0 0,8 7-1290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3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1240 0 0,'-2'-10'3677'0'0,"9"14"-755"0"0,-3 1-2842 0 0,50 55 563 0 0,-2 3 1 0 0,-4 2-1 0 0,-3 3 1 0 0,26 50-644 0 0,-20-5-2087 0 0,-54-116-3157 0 0,3-3 3990 0 0</inkml:trace>
  <inkml:trace contextRef="#ctx0" brushRef="#br0" timeOffset="246.911">833 178 1856 0 0,'-113'123'4464'0'0,"-18"23"-2378"0"0,88-94-1785 0 0,-61 73 268 0 0,29-48-4799 0 0,72-72 2833 0 0,0-1-48 0 0</inkml:trace>
  <inkml:trace contextRef="#ctx0" brushRef="#br0" timeOffset="589.576">817 576 1076 0 0,'109'2'4477'0'0,"-101"0"-4353"0"0,0 1-1 0 0,0 0 0 0 0,0 0 1 0 0,-1 0-1 0 0,1 1 1 0 0,-1 1-1 0 0,0-1 1 0 0,0 1-1 0 0,0 0 0 0 0,-1 1 1 0 0,0-1-1 0 0,0 1 1 0 0,0 1-1 0 0,-1-1 0 0 0,0 1 1 0 0,0 0-1 0 0,-1 0 1 0 0,1 0-1 0 0,-2 1 1 0 0,1-1-1 0 0,-1 1 0 0 0,0 0 1 0 0,-1 0-1 0 0,1 0 1 0 0,-2 1-1 0 0,1-1 0 0 0,-1 8-123 0 0,-1 1 230 0 0,-1 0-1 0 0,-1 0 1 0 0,0-1-1 0 0,-2 1 1 0 0,0 0-1 0 0,0-1 1 0 0,-2 0-1 0 0,0 0 1 0 0,-1-1-1 0 0,0 1 1 0 0,-1-2-1 0 0,-1 1 1 0 0,-1-1-1 0 0,0 0 1 0 0,0-1-1 0 0,-1 0 1 0 0,-1-1-1 0 0,0 0 1 0 0,-1-1-1 0 0,0 0 1 0 0,-2 0-230 0 0,-57 61 1594 0 0,72-71-1428 0 0,6 3-96 0 0,24 3-677 0 0,1-1-1 0 0,0-1 1 0 0,0-1-1 0 0,0-2 1 0 0,0-2-1 0 0,1 0 1 0 0,-1-2-1 0 0,0-2 1 0 0,26-6 607 0 0,-47 9-88 0 0,251-51-7292 0 0,-222 40 5892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1624 0 0,'71'-45'10926'0'0,"-71"45"-10826"0"0,0 0-29 0 0,13 111 193 0 0,24 220-30 0 0,-26-284-320 0 0,0 0-784 0 0,-8-18-3307 0 0,-7-43-1374 0 0,-3-2 4128 0 0</inkml:trace>
  <inkml:trace contextRef="#ctx0" brushRef="#br0" timeOffset="313.512">91 214 1044 0 0,'-14'-36'4569'0'0,"20"-32"-2426"0"0,-2 61-2070 0 0,0-1 1 0 0,1 1-1 0 0,-1 0 0 0 0,2 0 1 0 0,-1 1-1 0 0,1-1 0 0 0,0 1 1 0 0,0 1-1 0 0,1-1 0 0 0,0 1 1 0 0,0 0-1 0 0,0 0 0 0 0,0 1 1 0 0,1 0-1 0 0,0 0 0 0 0,-1 1 1 0 0,1 0-1 0 0,1 1 1 0 0,-1-1-1 0 0,0 2 0 0 0,1-1 1 0 0,-1 1-1 0 0,1 0 0 0 0,-1 1 1 0 0,1 0-1 0 0,-1 0 0 0 0,1 1 1 0 0,-1 0-1 0 0,1 0 0 0 0,-1 1 1 0 0,0 0-1 0 0,1 1 0 0 0,-1 0 1 0 0,7 4-74 0 0,-10-6 3 0 0,-1 0 1 0 0,0 1-1 0 0,0-1 1 0 0,1 1 0 0 0,-1 0-1 0 0,-1 1 1 0 0,1-1-1 0 0,0 1 1 0 0,0-1-1 0 0,-1 1 1 0 0,0 0 0 0 0,1 0-1 0 0,-1 1 1 0 0,0-1-1 0 0,-1 1 1 0 0,1-1 0 0 0,0 1-1 0 0,-1 0 1 0 0,0 0-1 0 0,0 0 1 0 0,0 0 0 0 0,-1 1-1 0 0,1-1 1 0 0,-1 0-1 0 0,0 1 1 0 0,0-1 0 0 0,-1 1-1 0 0,1-1 1 0 0,-1 1-1 0 0,0-1 1 0 0,0 1-1 0 0,-1-1 1 0 0,1 1 0 0 0,-1 1-4 0 0,-6 7-100 0 0,-1 0 1 0 0,0-1 0 0 0,-1 0-1 0 0,0-1 1 0 0,-1 0 0 0 0,0 0 0 0 0,-1-1-1 0 0,0 0 1 0 0,0-1 0 0 0,-1 0-1 0 0,0-1 1 0 0,-1 0 0 0 0,0-1-1 0 0,0-1 1 0 0,-1 0 0 0 0,-11 4 99 0 0,-3-5-909 0 0,20-9-4217 0 0,0-14 3702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54 236 1616 0 0,'7'-4'2584'0'0,"-5"22"865"0"0,-22 71-2588 0 0,3 0 0 0 0,5 1 0 0 0,3 1 0 0 0,4 0 0 0 0,5 42-861 0 0,0-129 46 0 0,1 0 1 0 0,-1-1-1 0 0,1 1 0 0 0,0-1 0 0 0,0 1 0 0 0,0-1 0 0 0,0 1 0 0 0,0-1 0 0 0,1 0 0 0 0,0 0 0 0 0,0 0 0 0 0,-1 1 0 0 0,2-2 0 0 0,-1 1 1 0 0,0 0-1 0 0,1 0 0 0 0,-1-1 0 0 0,1 1 0 0 0,0-1 0 0 0,0 0 0 0 0,-1 0 0 0 0,2 0 0 0 0,-1 0 0 0 0,0 0 0 0 0,0-1 0 0 0,1 1 0 0 0,-1-1 0 0 0,0 0 1 0 0,1 0-1 0 0,-1 0 0 0 0,3-1-46 0 0,119 11 833 0 0,-116-11-804 0 0,168-41-391 0 0,-168 38 229 0 0,8-1-371 0 0,0 0 1 0 0,-1-1-1 0 0,0-1 1 0 0,0 0-1 0 0,0-1 1 0 0,-1-1-1 0 0,0 0 0 0 0,0-1 1 0 0,-1-1-1 0 0,0 0 1 0 0,2-3 503 0 0,-7-21-5431 0 0,-9 24 4251 0 0</inkml:trace>
  <inkml:trace contextRef="#ctx0" brushRef="#br0" timeOffset="251.486">187 609 1484 0 0,'-10'4'7005'0'0,"38"-9"-5736"0"0,-19 5-1153 0 0,233-29 1814 0 0,-89-15-4958 0 0,-110-1-2528 0 0,-42 43 4300 0 0</inkml:trace>
  <inkml:trace contextRef="#ctx0" brushRef="#br0" timeOffset="498.91">178 169 1204 0 0,'8'-11'7646'0'0,"46"-1"-7457"0"0,-50 12 216 0 0,180-12-299 0 0,-3 27-3569 0 0,-79-5-500 0 0,-73-8 2675 0 0</inkml:trace>
  <inkml:trace contextRef="#ctx0" brushRef="#br0" timeOffset="747.455">1140 141 1816 0 0,'12'11'3676'0'0,"-1"23"-2899"0"0,-8-25-564 0 0,88 152 471 0 0,7-88-4324 0 0,-77-66 2242 0 0</inkml:trace>
  <inkml:trace contextRef="#ctx0" brushRef="#br0" timeOffset="1029.462">1648 221 836 0 0,'1'-1'117'0'0,"-1"0"0"0"0,0 0 0 0 0,0-1 0 0 0,1 1 0 0 0,-1 0 1 0 0,0 0-1 0 0,0 0 0 0 0,0-1 0 0 0,-1 1 0 0 0,1 0 0 0 0,0 0 0 0 0,0 0 0 0 0,-1 0 0 0 0,1 0 0 0 0,0-1 0 0 0,-1 1 0 0 0,1 0 0 0 0,-1 0 0 0 0,0 0 1 0 0,1 0-1 0 0,-1 0 0 0 0,0 0 0 0 0,1 0 0 0 0,-1 1 0 0 0,0-1 0 0 0,0 0 0 0 0,0 0 0 0 0,0 1 0 0 0,0-1 0 0 0,0 0 0 0 0,0 1 0 0 0,0-1 1 0 0,0 1-1 0 0,0-1 0 0 0,0 1 0 0 0,0 0 0 0 0,-1-1 0 0 0,1 1 0 0 0,0 0 0 0 0,0 0 0 0 0,0 0 0 0 0,0 0 0 0 0,-1 0 0 0 0,1 0 0 0 0,0 0 1 0 0,0 0-1 0 0,0 0 0 0 0,0 0 0 0 0,-1 1 0 0 0,1-1 0 0 0,0 1 0 0 0,0-1 0 0 0,0 1 0 0 0,0-1 0 0 0,0 1 0 0 0,0-1 0 0 0,0 1 0 0 0,0 0-117 0 0,-58 41 763 0 0,25-3-474 0 0,2 1-1 0 0,1 1 0 0 0,3 2 1 0 0,1 1-1 0 0,3 1 0 0 0,-18 43-288 0 0,-100 165-1608 0 0,139-249 1321 0 0,0 1 0 0 0,-1 0 0 0 0,1-1 0 0 0,-1 0 0 0 0,0 0 0 0 0,0 0 0 0 0,-1 0 0 0 0,1 0 0 0 0,-1-1 0 0 0,0 0 0 0 0,0 0 0 0 0,0-1 0 0 0,0 1 0 0 0,0-1 0 0 0,-1 0-1 0 0,1 0 1 0 0,-1-1 0 0 0,1 1 0 0 0,-1-1 0 0 0,0-1 287 0 0,-6 0-1250 0 0</inkml:trace>
  <inkml:trace contextRef="#ctx0" brushRef="#br0" timeOffset="1289.423">1049 1 1028 0 0,'-10'5'219'0'0,"0"0"-1"0"0,0 1 1 0 0,0 0-1 0 0,1 0 1 0 0,0 1 0 0 0,0 0-1 0 0,1 1 1 0 0,0 0-1 0 0,0 0 1 0 0,1 1 0 0 0,0 0-1 0 0,0 0 1 0 0,1 0-1 0 0,0 1 1 0 0,1 0 0 0 0,0 0-1 0 0,1 1 1 0 0,0 0-1 0 0,0-1 1 0 0,1 1-1 0 0,1 0 1 0 0,0 0 0 0 0,0 1-1 0 0,1-1 1 0 0,1 6-219 0 0,-2 9 173 0 0,2 1 0 0 0,1-1 1 0 0,1 0-1 0 0,2 0 0 0 0,0 1 1 0 0,2-2-1 0 0,0 1 0 0 0,2-1 1 0 0,1 0-1 0 0,7 13-173 0 0,0-4 26 0 0,3 0 0 0 0,0-1 1 0 0,2-1-1 0 0,2-1 0 0 0,0 0 0 0 0,19 16-26 0 0,117 61-4264 0 0,-124-97 2809 0 0,2-8 59 0 0</inkml:trace>
  <inkml:trace contextRef="#ctx0" brushRef="#br0" timeOffset="1459.413">2075 139 1096 0 0,'2'5'134'0'0,"4"13"294"0"0,0 0 0 0 0,-2 0 0 0 0,0 0 0 0 0,0 1 0 0 0,-2 0 0 0 0,0-1 0 0 0,-2 1 0 0 0,0 0 0 0 0,0 0 0 0 0,-2-1 0 0 0,-1 4-428 0 0,-2-2 213 0 0,-1 0 0 0 0,-1 0 0 0 0,-1-1-1 0 0,0 0 1 0 0,-2-1 0 0 0,0 1 0 0 0,-1-2 0 0 0,-1 0 0 0 0,0 0 0 0 0,-1-1 0 0 0,-1 0-1 0 0,-1-2 1 0 0,0 1 0 0 0,0-2 0 0 0,-2 0 0 0 0,0-1 0 0 0,0-1 0 0 0,-1 0 0 0 0,0-1-1 0 0,-1-1 1 0 0,-14 5-213 0 0,31-13-112 0 0,1 0 0 0 0,0 0 0 0 0,0 0 0 0 0,0 0 0 0 0,-1 0 0 0 0,1 0 0 0 0,0-1 0 0 0,-1 1 0 0 0,1 0 0 0 0,0 0 0 0 0,-1-1 0 0 0,1 1 0 0 0,-1-1 0 0 0,1 0 0 0 0,-1 1 0 0 0,0-1 0 0 0,1 0 0 0 0,-1 0 0 0 0,1 0 0 0 0,-1 0 0 0 0,1 0 0 0 0,-1 0 0 0 0,0-1 0 0 0,1 1 0 0 0,-1 0 0 0 0,1-1 0 0 0,-1 1-1 0 0,1-1 1 0 0,0 0 0 0 0,-1 1 0 0 0,1-1 0 0 0,-1 0 0 0 0,1 0 0 0 0,0 0 0 0 0,0 0 0 0 0,-1 0 0 0 0,1 0 0 0 0,0 0 0 0 0,0 0 0 0 0,0 0 0 0 0,0-1 0 0 0,1 1 0 0 0,-1 0 0 0 0,0-1 0 0 0,0 1 0 0 0,1-1 0 0 0,-1 1 0 0 0,1-1 0 0 0,-1 1 0 0 0,1-1 0 0 0,0 1 0 0 0,-1-1 0 0 0,1 1 0 0 0,0-1 0 0 0,0 0 0 0 0,0 1 0 0 0,0-1 0 0 0,1 1 0 0 0,-1-1 0 0 0,0 1 0 0 0,1-1-1 0 0,-1 1 1 0 0,1-1 0 0 0,-1 1 0 0 0,1-1 0 0 0,0 1 0 0 0,-1 0 0 0 0,1-1 0 0 0,0 1 0 0 0,0-1 112 0 0,14-21-1310 0 0</inkml:trace>
  <inkml:trace contextRef="#ctx0" brushRef="#br0" timeOffset="1690.986">2363 366 1844 0 0,'12'5'3549'0'0,"15"-5"-3111"0"0,-26 0-195 0 0,215-27 2039 0 0,-78-6-4431 0 0,-101 20-1205 0 0,-36 13 2065 0 0</inkml:trace>
  <inkml:trace contextRef="#ctx0" brushRef="#br0" timeOffset="1955.958">2470 473 1856 0 0,'18'11'1052'0'0,"3"-2"-80"0"0,2-3-72 0 0,5-1-135 0 0,8 0-85 0 0,0-3-108 0 0,-15-2-148 0 0,14 0-356 0 0,5 0-8 0 0,-1 0-1228 0 0,41-15-261 0 0,-43 5 205 0 0,-1 0 36 0 0,-1-2 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3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27 2028 0 0,'-4'-27'6957'0'0,"-9"36"-5172"0"0,-3 152-778 0 0,17-119-843 0 0,-9 232-1359 0 0,-48-182-5414 0 0,53-91 5202 0 0,3-1 1 0 0</inkml:trace>
  <inkml:trace contextRef="#ctx0" brushRef="#br0" timeOffset="248.208">458 454 1744 0 0,'3'4'165'0'0,"1"1"-1"0"0,-1-1 1 0 0,1 1-1 0 0,-1 0 1 0 0,-1 0-1 0 0,1 0 1 0 0,-1 0 0 0 0,1 0-1 0 0,-2 0 1 0 0,1 1-1 0 0,0-1 1 0 0,-1 1-1 0 0,0-1 1 0 0,0 1-1 0 0,-1 0 1 0 0,0-1 0 0 0,0 1-1 0 0,0 0 1 0 0,-1-1-1 0 0,1 1 1 0 0,-1-1-1 0 0,-1 1 1 0 0,1-1-1 0 0,-1 1 1 0 0,0-1 0 0 0,0 0-1 0 0,0 0 1 0 0,-1 0-1 0 0,0 0 1 0 0,0 0-1 0 0,0 0 1 0 0,-1-1-1 0 0,1 1 1 0 0,-1-1-1 0 0,0 0 1 0 0,-5 3-165 0 0,-8 9 67 0 0,-2 0-1 0 0,0-1 1 0 0,-1-1 0 0 0,-1-1-1 0 0,0-1 1 0 0,-1-1-1 0 0,0-1 1 0 0,0-1 0 0 0,-19 6-67 0 0,-124 16-4782 0 0,151-31 3400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1160 0 0,'8'14'392'0'0,"0"1"1"0"0,-1 0-1 0 0,-1 0 0 0 0,0 1 0 0 0,-1 0 1 0 0,-1 0-1 0 0,0 0 0 0 0,-2 0 0 0 0,0 0 1 0 0,0 1-1 0 0,-1 0 0 0 0,-1-1 0 0 0,-2 6-392 0 0,-3 11 311 0 0,-1-1 0 0 0,-2 0 0 0 0,-1-1 0 0 0,-2 0-1 0 0,-1 0 1 0 0,-1-1 0 0 0,-2 0 0 0 0,0-2 0 0 0,-3 0 0 0 0,-7 10-311 0 0,-70 99-93 0 0,27-50-4090 0 0,53-76 1655 0 0,14-11 1052 0 0</inkml:trace>
  <inkml:trace contextRef="#ctx0" brushRef="#br0" timeOffset="14611.115">575 217 1636 0 0,'-16'-1'1266'0'0,"18"0"2972"0"0,224 3-2275 0 0,-113-3-1421 0 0,301 19-1464 0 0,-379-9-27 0 0,-35-9 849 0 0,0 0-1 0 0,-1 0 1 0 0,1 1-1 0 0,0-1 1 0 0,0 0-1 0 0,0 0 1 0 0,-1 1-1 0 0,1-1 1 0 0,0 0-1 0 0,0 0 1 0 0,0 1-1 0 0,0-1 1 0 0,0 0-1 0 0,0 1 0 0 0,-1-1 1 0 0,1 0-1 0 0,0 0 1 0 0,0 1-1 0 0,0-1 1 0 0,0 0-1 0 0,0 1 1 0 0,0-1-1 0 0,0 0 1 0 0,0 1-1 0 0,0-1 1 0 0,1 0-1 0 0,-1 1 1 0 0,0-1-1 0 0,0 0 1 0 0,0 1-1 0 0,0-1 1 0 0,0 0-1 0 0,0 0 1 0 0,1 1-1 0 0,-1-1 1 0 0,0 0-1 0 0,0 0 1 0 0,0 1-1 0 0,1-1 1 0 0,-1 0-1 0 0,0 0 1 0 0,0 0-1 0 0,1 1 1 0 0,-1-1 100 0 0,-19 4-1264 0 0</inkml:trace>
  <inkml:trace contextRef="#ctx0" brushRef="#br0" timeOffset="14815.054">675 474 1024 0 0,'49'11'4600'0'0,"42"-13"-2873"0"0,-43 0-1109 0 0,254-31-2526 0 0,-222 12-848 0 0,-40 11 1255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1780 0 0,'6'-2'988'0'0,"1"-1"-184"0"0,0-1-44 0 0,23 1-40 0 0,0-2-83 0 0,6 2-17 0 0,1-1-84 0 0,6 3-68 0 0,1-1-20 0 0,-1 0-152 0 0,1 1-232 0 0,1-1-228 0 0,-1 2 16 0 0,-3-3-688 0 0,-21 3 60 0 0,6 0-793 0 0,5 0 57 0 0,-14 0 276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2268 0 0,'123'40'5393'0'0,"118"11"-3225"0"0,-74-39-6718 0 0,-68-31 2071 0 0,-59 10 1051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1700 0 0,'-8'11'5995'0'0,"8"45"-5505"0"0,1-39 155 0 0,84 359-520 0 0,-85-374-1523 0 0,-27 18-3054 0 0,17-22 2959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 0 0,'2'12'4745'0'0,"49"4"-2646"0"0,316-3 2696 0 0,-243-14-4399 0 0,81-11-1219 0 0,-122 9-42 0 0,4-3-3871 0 0,-88 2 1704 0 0,-5 4 1521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1100 0 0,'9'8'7065'0'0,"41"11"-5825"0"0,-12-5-732 0 0,-27-11-454 0 0,-1 0 0 0 0,0 1 1 0 0,-1 0-1 0 0,1 0 0 0 0,-1 1 0 0 0,0 1 1 0 0,0 0-1 0 0,-1 0 0 0 0,1 0 0 0 0,-1 1 1 0 0,-1 0-1 0 0,1 1 0 0 0,-1 0 0 0 0,-1 0 1 0 0,1 1-1 0 0,-1-1 0 0 0,-1 1 0 0 0,0 1 1 0 0,0-1-1 0 0,-1 1 0 0 0,0-1 0 0 0,0 1 1 0 0,-1 0-1 0 0,-1 1 0 0 0,2 8-54 0 0,-7-7 110 0 0,0 0 1 0 0,-1 0-1 0 0,0 0 1 0 0,-1-1-1 0 0,0 0 0 0 0,0 1 1 0 0,-2-2-1 0 0,1 1 1 0 0,-1-1-1 0 0,-1 0 0 0 0,0 0 1 0 0,0-1-1 0 0,-1 0 0 0 0,0-1 1 0 0,-1 0-1 0 0,0 0 1 0 0,0-1-1 0 0,0 0 0 0 0,-1-1 1 0 0,-1 0-111 0 0,-27 24 856 0 0,74-19-14 0 0,255-42-3001 0 0,-104-18-3306 0 0,-81 0 833 0 0,-75 31 3221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58 2132 0 0,'-16'-9'4993'0'0,"26"9"-1973"0"0,11 2-2785 0 0,373-13 1546 0 0,-338 8-2178 0 0,10-3-559 0 0,-28-12-2854 0 0,-33 9-419 0 0,-5 6 2888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1 888 0 0,'16'8'8819'0'0,"-15"64"-8333"0"0,-2-52 357 0 0,1 222 663 0 0,5-209-1490 0 0,0 2-1270 0 0,-10-15-5408 0 0,2-20 5279 0 0,3-2 68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265 156 1312 0 0,'-3'3'724'0'0,"-81"34"4905"0"0,173-28-3366 0 0,417-9-1553 0 0,-505 0-912 0 0,7 3-518 0 0,-12 1 440 0 0,-1 0-1 0 0,0 0 1 0 0,0-1 0 0 0,0 0-1 0 0,0 0 1 0 0,0 0-1 0 0,-1 0 1 0 0,1-1 0 0 0,-1 0-1 0 0,1 0 1 0 0,-1-1 0 0 0,0 0-1 0 0,0 0 1 0 0,0 0-1 0 0,0 0 1 0 0,-4-1 280 0 0,9 0-85 0 0,-58 6-1996 0 0,29-5 1109 0 0</inkml:trace>
  <inkml:trace contextRef="#ctx0" brushRef="#br0" timeOffset="251.735">2 436 1060 0 0,'-1'12'4626'0'0,"43"-6"-3409"0"0,569-5 2012 0 0,-411-18-5785 0 0,-185 1-1336 0 0,-19 12 2708 0 0</inkml:trace>
  <inkml:trace contextRef="#ctx0" brushRef="#br0" timeOffset="675.616">792 11 1880 0 0,'-3'-11'8010'0'0,"3"11"-6149"0"0,21 6-1390 0 0,-6-3-429 0 0,0 1 0 0 0,-1 1 0 0 0,1 0 0 0 0,-1 0 0 0 0,0 2 0 0 0,0-1 0 0 0,-1 2 0 0 0,0 0 0 0 0,0 1 0 0 0,0 0 0 0 0,-2 0 0 0 0,1 2-1 0 0,-1-1 1 0 0,0 2 0 0 0,-1-1 0 0 0,-1 1 0 0 0,0 1 0 0 0,0-1 0 0 0,-2 2 0 0 0,1-1 0 0 0,-2 1 0 0 0,1 0 0 0 0,-2 0 0 0 0,0 1 0 0 0,-1 0 0 0 0,0 0-1 0 0,-1 0 1 0 0,-1 0 0 0 0,-1 0 0 0 0,0 1 0 0 0,0-1 0 0 0,-2 0 0 0 0,0 1 0 0 0,-2 8-42 0 0,-7 15 85 0 0,-1 0-1 0 0,-2 0 1 0 0,-2-1-1 0 0,-1-1 1 0 0,-2-1 0 0 0,-2 0-1 0 0,-1-1 1 0 0,-6 4-85 0 0,-69 91-2386 0 0,83-126-3981 0 0,1-45 4057 0 0,12 16 916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1480 0 0,'1'0'235'0'0,"-1"-1"1"0"0,1 1-1 0 0,-1 0 0 0 0,0-1 0 0 0,1 1 0 0 0,-1 0 1 0 0,0-1-1 0 0,1 1 0 0 0,-1-1 0 0 0,0 1 0 0 0,1 0 1 0 0,-1-1-1 0 0,0 1 0 0 0,0-1 0 0 0,0 1 1 0 0,1-1-1 0 0,-1 1 0 0 0,0-1 0 0 0,0 1 0 0 0,0-1 1 0 0,0 1-1 0 0,0-1 0 0 0,0 1 0 0 0,0-1 0 0 0,0 1 1 0 0,0-1-1 0 0,0 1 0 0 0,0-1 0 0 0,-1 1 1 0 0,1-1-1 0 0,0 1 0 0 0,0-1 0 0 0,0 1 0 0 0,-1-1 1 0 0,1 1-1 0 0,0-1 0 0 0,0 1 0 0 0,-1 0 0 0 0,1-1-235 0 0,18 0-349 0 0,375 14 1529 0 0,-267-3-2850 0 0,31 8-5244 0 0,-155-17 5570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 0 0,'20'31'3849'0'0,"77"6"-1795"0"0,193-16-234 0 0,-217-22-1970 0 0,228-22-2751 0 0,-144-2 606 0 0,-83 8 1086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74 1816 0 0,'-22'7'480'0'0,"1"0"0"0"0,0 1 1 0 0,0 2-1 0 0,1 0 0 0 0,0 1 0 0 0,1 1 0 0 0,0 0 0 0 0,1 2 0 0 0,0 0 0 0 0,1 1 1 0 0,1 1-1 0 0,1 0 0 0 0,0 1 0 0 0,1 1 0 0 0,-7 11-480 0 0,15-16 129 0 0,1-1-1 0 0,0 1 1 0 0,1 1 0 0 0,1-1-1 0 0,0 0 1 0 0,0 1-1 0 0,1 0 1 0 0,1 0-1 0 0,0-1 1 0 0,1 1 0 0 0,1 0-1 0 0,0 0 1 0 0,1 0-1 0 0,0-1 1 0 0,1 1 0 0 0,1-1-1 0 0,0 0 1 0 0,1 0-1 0 0,0 0 1 0 0,1 0 0 0 0,0-1-1 0 0,1 0 1 0 0,5 7-129 0 0,1-3 96 0 0,1 0 0 0 0,0-1 1 0 0,1-1-1 0 0,0 0 0 0 0,1-1 1 0 0,1 0-1 0 0,0-2 0 0 0,0 0 1 0 0,1-1-1 0 0,1 0 0 0 0,0-2 1 0 0,0 0-1 0 0,0-1 0 0 0,1-2 1 0 0,0 1-1 0 0,0-2 0 0 0,1-1 1 0 0,-1 0-1 0 0,20-1-96 0 0,74-25 93 0 0,-106 21-114 0 0,0 0 1 0 0,0-1 0 0 0,0-1-1 0 0,-1 1 1 0 0,1-1 0 0 0,-1-1 0 0 0,0 1-1 0 0,0-1 1 0 0,0 0 0 0 0,-1-1-1 0 0,0 0 1 0 0,0 0 0 0 0,0 0 0 0 0,-1 0-1 0 0,0-1 1 0 0,0 0 0 0 0,-1 0-1 0 0,0 0 1 0 0,0-1 0 0 0,-1 0 0 0 0,1 1-1 0 0,-2-1 1 0 0,1 0 0 0 0,-1-1-1 0 0,0 1 1 0 0,-1 0 0 0 0,0 0 0 0 0,0-1-1 0 0,-1-3 21 0 0,-1-7-17 0 0,0 0 0 0 0,-1 0 0 0 0,-1 1 0 0 0,-1-1 0 0 0,0 1-1 0 0,-1 0 1 0 0,-1 0 0 0 0,-1 1 0 0 0,-1 0 0 0 0,0 0 0 0 0,-1 0 0 0 0,-8-9 17 0 0,-13-12-87 0 0,-2 2 0 0 0,-1 0 0 0 0,-2 3 1 0 0,-1 0-1 0 0,-1 3 0 0 0,-30-18 87 0 0,8 3-1468 0 0,58 44 1346 0 0,0 0 0 0 0,0 0 0 0 0,0 1 0 0 0,1-1 0 0 0,-1 0 0 0 0,0 0 0 0 0,0 0 0 0 0,1 0 0 0 0,-1-1 0 0 0,1 1 0 0 0,-1 0 0 0 0,1 0 0 0 0,0 0 0 0 0,-1 0 0 0 0,1 0 0 0 0,0-1 1 0 0,0 1-1 0 0,0 0 0 0 0,0 0 0 0 0,0-1 0 0 0,0 1 0 0 0,0 0 0 0 0,0 0 0 0 0,0 0 0 0 0,0-1 0 0 0,1 1 0 0 0,-1 0 0 0 0,0 0 0 0 0,1 0 0 0 0,-1 0 0 0 0,1 0 0 0 0,0 0 0 0 0,-1 0 0 0 0,1 0 0 0 0,0 0 0 0 0,0 0 1 0 0,-1 0-1 0 0,1 0 0 0 0,0 0 0 0 0,0 0 0 0 0,0 1 0 0 0,0-1 0 0 0,0 0 0 0 0,0 1 0 0 0,0-1 0 0 0,0 1 0 0 0,0-1 0 0 0,1 1 0 0 0,-1-1 0 0 0,0 1 0 0 0,0 0 0 0 0,0 0 0 0 0,0 0 0 0 0,1-1 0 0 0,-1 1 0 0 0,0 0 1 0 0,0 0-1 0 0,1 1 0 0 0,-1-1 0 0 0,0 0 0 0 0,0 0 0 0 0,0 1 0 0 0,0-1 0 0 0,1 0 0 0 0,-1 1 0 0 0,1 0 122 0 0,25-5-1299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2588 0 0,'7'4'1500'0'0,"-3"-1"-180"0"0,0-3-275 0 0,-4 3-141 0 0,1-1-84 0 0,1 0-180 0 0,0 1-252 0 0,-2-1-236 0 0,-2-2-332 0 0,2 0 20 0 0,-3 1-1300 0 0,-1 3 96 0 0,0-1-185 0 0,-1-6 77 0 0,-2 4 196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5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0 426 1856 0 0,'26'-8'9154'0'0,"-19"6"-4708"0"0,-11-3-4415 0 0,5-4-7470 0 0,11-7 2999 0 0,-10 12 3402 0 0,2-2-264 0 0</inkml:trace>
  <inkml:trace contextRef="#ctx0" brushRef="#br0" timeOffset="573.334">409 1 1428 0 0,'4'8'9261'0'0,"-4"37"-6772"0"0,2 32-2907 0 0,31 104-500 0 0,-34-177 587 0 0,-1-1 0 0 0,0 0 0 0 0,0 0 0 0 0,0 0-1 0 0,-1 0 1 0 0,1 0 0 0 0,-1 0 0 0 0,1-1 0 0 0,-1 1 0 0 0,0-1-1 0 0,0 0 1 0 0,0 0 0 0 0,-1 0 0 0 0,1 0 0 0 0,0 0-1 0 0,-1-1 1 0 0,1 0 0 0 0,-1 1 0 0 0,1-1 0 0 0,-1 0-1 0 0,1-1 1 0 0,-1 1 0 0 0,0-1 0 0 0,0 1 0 0 0,1-1-1 0 0,-1 0 1 0 0,-3-1 331 0 0,-6 1-1180 0 0</inkml:trace>
  <inkml:trace contextRef="#ctx0" brushRef="#br0" timeOffset="821.932">73 481 1528 0 0,'4'25'7251'0'0,"189"-6"-3722"0"0,-130-20-2982 0 0,187-27-2897 0 0,-240 25-1857 0 0,-21 3 1094 0 0,4 1 1852 0 0</inkml:trace>
  <inkml:trace contextRef="#ctx0" brushRef="#br0" timeOffset="1149.236">251 633 848 0 0,'47'33'5867'0'0,"18"31"-4668"0"0,-59-45-995 0 0,0 0 1 0 0,-1 1-1 0 0,-1-1 1 0 0,-1 1-1 0 0,-1 0 1 0 0,-1 0-1 0 0,0 0 1 0 0,-2 11-205 0 0,-2-15 241 0 0,-1 0 0 0 0,0 0 0 0 0,-1-1 0 0 0,-1 1 0 0 0,0-1 0 0 0,-1-1 0 0 0,0 1 0 0 0,-1-1 0 0 0,-1-1 0 0 0,-1 1 0 0 0,1-1 0 0 0,-2-1 0 0 0,0 0 1 0 0,-6 4-242 0 0,17-15 32 0 0,-1-1 1 0 0,1 1 0 0 0,-1 0-1 0 0,1-1 1 0 0,0 1 0 0 0,-1-1-1 0 0,1 1 1 0 0,0 0 0 0 0,0-1-1 0 0,-1 1 1 0 0,1-1 0 0 0,0 1-1 0 0,0 0 1 0 0,0-1 0 0 0,0 1-1 0 0,0 0 1 0 0,0-1 0 0 0,0 1 0 0 0,0 0-1 0 0,0-1 1 0 0,0 1 0 0 0,0 0-1 0 0,0-1 1 0 0,1 1 0 0 0,-1 0-1 0 0,0-1 1 0 0,0 1 0 0 0,1 0-1 0 0,-1-1 1 0 0,0 1 0 0 0,1-1-1 0 0,-1 1 1 0 0,0-1 0 0 0,1 1-1 0 0,-1-1 1 0 0,1 1 0 0 0,-1-1-1 0 0,1 1 1 0 0,-1-1 0 0 0,1 0 0 0 0,0 1-1 0 0,-1-1 1 0 0,1 0 0 0 0,-1 1-1 0 0,1-1 1 0 0,0 0 0 0 0,-1 0-1 0 0,1 0 1 0 0,0 1 0 0 0,-1-1-1 0 0,1 0 1 0 0,0 0 0 0 0,-1 0-1 0 0,1 0 1 0 0,0 0 0 0 0,-1 0-1 0 0,1-1 1 0 0,0 1 0 0 0,-1 0 0 0 0,1 0-1 0 0,0 0 1 0 0,-1-1 0 0 0,1 1-1 0 0,0 0-32 0 0,63 1-113 0 0,-53-1 201 0 0,191-23-2249 0 0,-2-35-6148 0 0,-169 45 6805 0 0,-6-1-21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4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97 1128 0 0,'11'23'3623'0'0,"-24"32"-2914"0"0,6-31-276 0 0,-19 344 2764 0 0,26-358-3163 0 0,1 0 1 0 0,0-1 0 0 0,0 1 0 0 0,1-1 0 0 0,0 0 0 0 0,1 1-1 0 0,0-1 1 0 0,1 0 0 0 0,0 0 0 0 0,0-1 0 0 0,1 1 0 0 0,0-1-1 0 0,0 0 1 0 0,1 0 0 0 0,0-1 0 0 0,0 0 0 0 0,1 0 0 0 0,0 0-1 0 0,0-1 1 0 0,1 0 0 0 0,-1 0 0 0 0,1-1 0 0 0,1 0 0 0 0,-1 0-1 0 0,1-1 1 0 0,0 0 0 0 0,0 0 0 0 0,0-1 0 0 0,0-1 0 0 0,0 1-1 0 0,1-1 1 0 0,-1-1 0 0 0,1 0 0 0 0,0 0 0 0 0,-1-1 0 0 0,1 0-1 0 0,-1-1 1 0 0,1 0 0 0 0,0-1 0 0 0,4-1-35 0 0,77-18-1277 0 0,44-52-4985 0 0,-116 51 4742 0 0</inkml:trace>
  <inkml:trace contextRef="#ctx0" brushRef="#br0" timeOffset="234.165">24 460 2036 0 0,'23'-5'7701'0'0,"63"-5"-7193"0"0,-67 9 191 0 0,118-11 215 0 0,15-1-1512 0 0,-3-11-3321 0 0,-78-9 33 0 0,-61 21 2391 0 0</inkml:trace>
  <inkml:trace contextRef="#ctx0" brushRef="#br0" timeOffset="450.004">179 54 2048 0 0,'0'-1'158'0'0,"0"1"0"0"0,0 0-1 0 0,1 0 1 0 0,-1 0 0 0 0,0-1-1 0 0,1 1 1 0 0,-1 0 0 0 0,0 0 0 0 0,0-1-1 0 0,1 1 1 0 0,-1 0 0 0 0,0 0-1 0 0,0-1 1 0 0,1 1 0 0 0,-1 0-1 0 0,0-1 1 0 0,0 1 0 0 0,0 0 0 0 0,0-1-1 0 0,0 1 1 0 0,0 0 0 0 0,1-1-1 0 0,-1 1 1 0 0,0-1 0 0 0,0 1-1 0 0,0 0 1 0 0,0-1 0 0 0,0 1 0 0 0,0 0-1 0 0,-1-1 1 0 0,1 1 0 0 0,0 0-1 0 0,0-1 1 0 0,0 1 0 0 0,0-1-1 0 0,0 1 1 0 0,0 0 0 0 0,-1-1 0 0 0,1 1-1 0 0,0 0 1 0 0,0 0 0 0 0,0-1-1 0 0,-1 1 1 0 0,1 0 0 0 0,0-1-1 0 0,-1 1 1 0 0,1 0-158 0 0,127-5 889 0 0,169 19-7524 0 0,-244-10 5257 0 0,-6-2-10 0 0</inkml:trace>
  <inkml:trace contextRef="#ctx0" brushRef="#br0" timeOffset="748.156">1503 145 1360 0 0,'-96'120'3428'0'0,"-53"290"299"0"0,147-405-3846 0 0,-14 31-49 0 0,-1-23-3100 0 0,16-13 1892 0 0,-3-4 14 0 0,-17-12-12 0 0</inkml:trace>
  <inkml:trace contextRef="#ctx0" brushRef="#br0" timeOffset="999.78">1158 177 1892 0 0,'-5'-24'6003'0'0,"28"31"-4135"0"0,32 31-1569 0 0,-54-37-155 0 0,48 38-99 0 0,-2 3 0 0 0,-2 1 0 0 0,-1 2 0 0 0,-3 3 0 0 0,20 30-45 0 0,-56-71-414 0 0,19 30-302 0 0,-17-11-3884 0 0,-10-23 3104 0 0,-10 5 15 0 0</inkml:trace>
  <inkml:trace contextRef="#ctx0" brushRef="#br0" timeOffset="1266.009">1123 0 1344 0 0,'-18'11'354'0'0,"1"0"0"0"0,0 2 0 0 0,1-1 0 0 0,1 2 0 0 0,0 0 1 0 0,1 1-1 0 0,0 1 0 0 0,1 0 0 0 0,1 0 0 0 0,0 2 0 0 0,2-1 0 0 0,0 1 0 0 0,1 1 0 0 0,0 0 0 0 0,2 0 0 0 0,0 0 0 0 0,2 1 0 0 0,0 0 0 0 0,1 0 0 0 0,1 1 0 0 0,-1 18-354 0 0,6 46 779 0 0,4-60-667 0 0,1-1 1 0 0,1 0 0 0 0,0-1-1 0 0,2 1 1 0 0,1-2 0 0 0,1 1 0 0 0,1-2-1 0 0,1 0 1 0 0,1 0 0 0 0,0-1-1 0 0,2-1 1 0 0,1 0-113 0 0,-4-4-401 0 0,2-1 0 0 0,0 0 0 0 0,0-1 1 0 0,1-1-1 0 0,1 0 0 0 0,0-2 0 0 0,0 0 0 0 0,1-1 0 0 0,15 5 401 0 0,62-2-4360 0 0,-55-23 2886 0 0</inkml:trace>
  <inkml:trace contextRef="#ctx0" brushRef="#br0" timeOffset="1543.051">2058 40 1416 0 0,'11'19'381'0'0,"0"0"-1"0"0,-1 0 0 0 0,-1 1 1 0 0,-1 0-1 0 0,-1 0 1 0 0,0 1-1 0 0,-2 0 0 0 0,0 1 1 0 0,-2-1-1 0 0,0 1 1 0 0,-1-1-1 0 0,-1 1 1 0 0,-2 0-1 0 0,0 7-380 0 0,-40 126 1280 0 0,36-144-1154 0 0,-5 10-16 0 0,-2-1 1 0 0,0-1-1 0 0,-1 0 0 0 0,-1-1 0 0 0,-1 0 0 0 0,0-2 1 0 0,-1 1-1 0 0,-1-2 0 0 0,-1 0 0 0 0,0-1 0 0 0,0-1 1 0 0,-2-1-1 0 0,-4 2-110 0 0,23-13-141 0 0,0 0-1 0 0,-1 0 1 0 0,0 0 0 0 0,1 0 0 0 0,-1 0-1 0 0,0-1 1 0 0,1 1 0 0 0,-1 0 0 0 0,0-1-1 0 0,0 1 1 0 0,1-1 0 0 0,-1 0 0 0 0,0 0 0 0 0,0 0-1 0 0,0 0 1 0 0,0 0 0 0 0,0 0 0 0 0,1 0-1 0 0,-1 0 1 0 0,0-1 0 0 0,0 1 0 0 0,1-1-1 0 0,-1 0 1 0 0,0 1 0 0 0,0-1 0 0 0,1 0-1 0 0,-1 0 1 0 0,1 0 0 0 0,-1 0 0 0 0,1 0-1 0 0,-1 0 1 0 0,1 0 0 0 0,0-1 0 0 0,-1 1-1 0 0,1 0 1 0 0,0-1 0 0 0,0 1 0 0 0,0-1 0 0 0,0 0-1 0 0,0 1 1 0 0,0-1 0 0 0,1 0 0 0 0,-1 1-1 0 0,0-2 142 0 0,0-13-1358 0 0</inkml:trace>
  <inkml:trace contextRef="#ctx0" brushRef="#br0" timeOffset="2196.137">2381 104 1008 0 0,'-1'20'5234'0'0,"-18"40"-4961"0"0,14-46 201 0 0,-8 37 123 0 0,2 1-1 0 0,2 1 1 0 0,2 0-1 0 0,2 0 1 0 0,3 1-1 0 0,3 15-596 0 0,-1-63 58 0 0,1 0 0 0 0,-1-1 0 0 0,1 1 0 0 0,0-1 0 0 0,0 1 0 0 0,1-1 0 0 0,-1 1 0 0 0,1-1 0 0 0,1 0 0 0 0,-1 0 0 0 0,1 0 0 0 0,0 0 0 0 0,0 0 0 0 0,0 0 0 0 0,0-1 0 0 0,1 0 0 0 0,0 0 0 0 0,0 0 0 0 0,0 0 0 0 0,0 0 0 0 0,1-1 0 0 0,0 0 0 0 0,-1 0 0 0 0,1 0 0 0 0,0 0 0 0 0,1-1 0 0 0,-1 0 0 0 0,0 0 0 0 0,0 0 0 0 0,1-1 0 0 0,-1 0 0 0 0,1 0 0 0 0,0 0 0 0 0,-1-1 0 0 0,1 1 0 0 0,0-1 0 0 0,-1-1 0 0 0,2 1-57 0 0,12-1-226 0 0,0-1 1 0 0,1 0 0 0 0,-1-1 0 0 0,0-1 0 0 0,0-1 0 0 0,-1-1 0 0 0,1 0 0 0 0,14-8 224 0 0,65-63-5209 0 0,-78 39 2227 0 0,-15 21 1449 0 0</inkml:trace>
  <inkml:trace contextRef="#ctx0" brushRef="#br0" timeOffset="2395.588">2392 404 1648 0 0,'5'-6'5881'0'0,"29"-5"-4755"0"0,131-23 662 0 0,-60-2-3972 0 0,-61-9-3690 0 0,-43 35 4437 0 0</inkml:trace>
  <inkml:trace contextRef="#ctx0" brushRef="#br0" timeOffset="2597.308">2340 42 2008 0 0,'3'-11'6693'0'0,"59"-1"-5217"0"0,66 14-2250 0 0,61 24-4514 0 0,-157-21 4191 0 0,8 2-277 0 0</inkml:trace>
  <inkml:trace contextRef="#ctx0" brushRef="#br0" timeOffset="2830.568">3375 94 836 0 0,'8'59'4456'0'0,"46"77"-3342"0"0,-5-75-4466 0 0,-37-52 2082 0 0</inkml:trace>
  <inkml:trace contextRef="#ctx0" brushRef="#br0" timeOffset="3092.735">3729 144 1120 0 0,'-33'-4'5181'0'0,"-14"53"-4088"0"0,30-21-761 0 0,1 1 0 0 0,1 0 0 0 0,1 0 1 0 0,2 2-1 0 0,1-1 0 0 0,1 2 0 0 0,0 7-332 0 0,-51 135 102 0 0,54-160-512 0 0,-1 0 0 0 0,0 0 0 0 0,-1-1 0 0 0,0 0 0 0 0,-1-1 0 0 0,-1 0 0 0 0,0 0 0 0 0,0-1 0 0 0,-1-1 0 0 0,-9 6 410 0 0,-32 9-2928 0 0,25-19 1467 0 0</inkml:trace>
  <inkml:trace contextRef="#ctx0" brushRef="#br0" timeOffset="3323.53">2991 142 1880 0 0,'-8'13'309'0'0,"0"0"0"0"0,1 1 0 0 0,1 0 1 0 0,0 0-1 0 0,0 1 0 0 0,2-1 0 0 0,0 1 0 0 0,0 0 0 0 0,2 1 0 0 0,0-1 0 0 0,0 0 0 0 0,2 1 0 0 0,0-1 1 0 0,0 0-1 0 0,3 14-309 0 0,3-4 150 0 0,0 0 1 0 0,1 0-1 0 0,1-1 1 0 0,2 0 0 0 0,0 0-1 0 0,1-1 1 0 0,2-1-1 0 0,0 0 1 0 0,1 0 0 0 0,2-2-1 0 0,0 0 1 0 0,1-1 0 0 0,4 4-151 0 0,-9-11-388 0 0,1-1 1 0 0,0 0-1 0 0,1-1 1 0 0,0 0-1 0 0,1-1 1 0 0,0 0-1 0 0,0-1 1 0 0,1-1-1 0 0,0-1 0 0 0,0 0 1 0 0,1-1-1 0 0,-1-1 1 0 0,8 1 387 0 0,20-1-1517 0 0</inkml:trace>
  <inkml:trace contextRef="#ctx0" brushRef="#br0" timeOffset="3569.608">4124 75 1792 0 0,'4'0'130'0'0,"0"0"-1"0"0,0 0 0 0 0,0 0 1 0 0,0 1-1 0 0,0 0 0 0 0,-1-1 1 0 0,1 1-1 0 0,0 1 0 0 0,0-1 1 0 0,0 0-1 0 0,-1 1 0 0 0,1 0 1 0 0,-1 0-1 0 0,1 0 1 0 0,-1 0-1 0 0,0 1 0 0 0,0-1 1 0 0,0 1-1 0 0,0 0 0 0 0,0 0 1 0 0,-1 0-1 0 0,1 0 0 0 0,-1 0 1 0 0,0 0-1 0 0,0 1 1 0 0,0-1-1 0 0,0 1 0 0 0,0 0 1 0 0,-1-1-1 0 0,0 1 0 0 0,0 0 1 0 0,0 0-1 0 0,0 0 0 0 0,0 4-129 0 0,13 146 1585 0 0,-14-149-1464 0 0,-2 16-43 0 0,-1-1-1 0 0,0-1 1 0 0,-1 1-1 0 0,-2 0 1 0 0,0-1-1 0 0,-1 0 1 0 0,0-1-1 0 0,-2 1 1 0 0,0-1-1 0 0,-1-1 1 0 0,-1 0-1 0 0,0 0 1 0 0,-2-1-1 0 0,0-1 1 0 0,0 0-1 0 0,-2-1 1 0 0,1 0-1 0 0,-2-1 1 0 0,0-1-1 0 0,0 0 1 0 0,-1-1-1 0 0,-1-1 1 0 0,0-1-1 0 0,0 0 1 0 0,-9 2-78 0 0,23-10-271 0 0,-1 1 0 0 0,1 0 0 0 0,0-1 0 0 0,0 0 0 0 0,-1 0 0 0 0,1-1 0 0 0,-1 1 0 0 0,1-1 0 0 0,-1 0 0 0 0,1 0 0 0 0,-1 0 0 0 0,1-1 0 0 0,0 1 0 0 0,-1-1 0 0 0,1 0 0 0 0,0-1 0 0 0,-1 1 0 0 0,1-1 0 0 0,0 0 0 0 0,0 0 0 0 0,0 0 0 0 0,0 0 0 0 0,1-1 0 0 0,-1 1 0 0 0,1-1 0 0 0,-2-1 271 0 0,-6-11-1548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4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612 116 1008 0 0,'-156'125'4116'0'0,"128"-91"-3671"0"0,1 1 1 0 0,2 2-1 0 0,2 0 0 0 0,1 1 0 0 0,-12 32-445 0 0,-26 42-854 0 0,33-89-2062 0 0,19-23 1456 0 0</inkml:trace>
  <inkml:trace contextRef="#ctx0" brushRef="#br0" timeOffset="281.617">161 201 2204 0 0,'16'-42'8282'0'0,"14"54"-7249"0"0,139 162-12 0 0,-2 13-2187 0 0,-145-161 448 0 0,60 53-6360 0 0,-77-77 5726 0 0,-4-2 94 0 0</inkml:trace>
  <inkml:trace contextRef="#ctx0" brushRef="#br0" timeOffset="560.203">824 149 1508 0 0,'38'42'3083'0'0,"-10"6"-2405"0"0,34 52-167 0 0,-10-47-3389 0 0,-38-43 1444 0 0</inkml:trace>
  <inkml:trace contextRef="#ctx0" brushRef="#br0" timeOffset="826.392">1384 204 1700 0 0,'-14'-8'4988'0'0,"-47"52"-3842"0"0,60-43-973 0 0,-23 26 79 0 0,0 1 0 0 0,2 0 0 0 0,1 2 0 0 0,2 0 1 0 0,1 2-1 0 0,1 0 0 0 0,-7 19-252 0 0,-16 28 271 0 0,21-41-268 0 0,-84 138-645 0 0,14-77-3462 0 0,63-82 2678 0 0,-1-6-80 0 0</inkml:trace>
  <inkml:trace contextRef="#ctx0" brushRef="#br0" timeOffset="1093.048">257 1 1048 0 0,'-15'5'247'0'0,"0"1"1"0"0,0 0-1 0 0,0 2 0 0 0,1-1 0 0 0,1 2 1 0 0,-1 0-1 0 0,1 0 0 0 0,1 2 0 0 0,0-1 1 0 0,0 2-1 0 0,1-1 0 0 0,0 1 1 0 0,1 1-1 0 0,1 0 0 0 0,0 1 0 0 0,1-1 1 0 0,0 2-1 0 0,1-1 0 0 0,1 1 0 0 0,0 0 1 0 0,1 0-1 0 0,0 1 0 0 0,1-1 1 0 0,1 1-1 0 0,1 0 0 0 0,0 0 0 0 0,1 0 1 0 0,1 0-1 0 0,1 1 0 0 0,1 10-247 0 0,-2-12 95 0 0,0 0 1 0 0,1 0-1 0 0,1 0 0 0 0,1 0 1 0 0,0-1-1 0 0,1 1 1 0 0,0-1-1 0 0,1 1 0 0 0,1-2 1 0 0,0 1-1 0 0,2 2-95 0 0,6 12 21 0 0,2-1 1 0 0,0-1-1 0 0,2 0 1 0 0,1-2 0 0 0,1 0-1 0 0,1-1 1 0 0,1-1-1 0 0,1 0 1 0 0,0-2-1 0 0,26 16-21 0 0,-24-20-655 0 0,0 0-1 0 0,1-1 0 0 0,1-2 1 0 0,0 0-1 0 0,1-2 1 0 0,0-1-1 0 0,5 0 656 0 0,68 1-2725 0 0,-71-11 1277 0 0</inkml:trace>
  <inkml:trace contextRef="#ctx0" brushRef="#br0" timeOffset="1387.366">1834 151 1196 0 0,'17'31'647'0'0,"-1"1"0"0"0,-2 0 0 0 0,-1 1 0 0 0,-2 1 0 0 0,-1 0 0 0 0,-1 0 0 0 0,-2 6-647 0 0,-5-26 191 0 0,0 0 0 0 0,-2 1 0 0 0,0-1 0 0 0,0 0 0 0 0,-1 1 0 0 0,-1-1 0 0 0,0 0 0 0 0,-2 0 1 0 0,1 0-1 0 0,-1 0 0 0 0,-1-1 0 0 0,-1 1 0 0 0,0-1 0 0 0,0-1 0 0 0,-1 1 0 0 0,-1-1 0 0 0,0 0 0 0 0,-1-1 1 0 0,0 1-192 0 0,-112 100 1237 0 0,25-74-3548 0 0,94-38 2165 0 0,1-1 1 0 0,0 1-1 0 0,0-1 0 0 0,0 1 0 0 0,0 0 1 0 0,0-1-1 0 0,0 0 0 0 0,0 1 0 0 0,0-1 0 0 0,0 0 1 0 0,0 1-1 0 0,0-1 0 0 0,0 0 0 0 0,0 0 1 0 0,0 0-1 0 0,1 0 0 0 0,-1 0 0 0 0,0 0 1 0 0,1 0-1 0 0,-1 0 0 0 0,1 0 0 0 0,-1 0 1 0 0,1 0-1 0 0,-1 0 0 0 0,1 0 0 0 0,0-1 0 0 0,-1 1 1 0 0,1 0-1 0 0,0 0 0 0 0,0 0 0 0 0,0 0 1 0 0,0-1-1 0 0,0 1 0 0 0,0 0 0 0 0,1 0 1 0 0,-1 0-1 0 0,0-1 0 0 0,0 1 0 0 0,1 0 1 0 0,0-1 145 0 0,3-19-1364 0 0</inkml:trace>
  <inkml:trace contextRef="#ctx0" brushRef="#br0" timeOffset="1851.592">2037 354 1316 0 0,'-8'3'5542'0'0,"38"0"-4383"0"0,97 2-164 0 0,175 5-1449 0 0,-101-8-5504 0 0,-167-2 4394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7:4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67 1368 0 0,'0'0'630'0'0,"20"-3"1620"0"0,-7-11-251 0 0,-10 14-1943 0 0,-3 0 42 0 0,0 0-45 0 0,0 0 42 0 0,0 0 3 0 0,9 3 121 0 0,-39 98 140 0 0,18-41-15 0 0,4 1 0 0 0,2 0 0 0 0,2 0 1 0 0,5 43-345 0 0,-1-90 81 0 0,0-4 16 0 0,0 0-1 0 0,1 0 0 0 0,0 0 1 0 0,0-1-1 0 0,1 1 0 0 0,1 0 0 0 0,0-1 1 0 0,0 0-1 0 0,1 1 0 0 0,0-1 0 0 0,0 0 1 0 0,1-1-1 0 0,0 1 0 0 0,1-1 0 0 0,-1 0 1 0 0,2-1-1 0 0,-1 1 0 0 0,1-1 1 0 0,0 0-1 0 0,1-1 0 0 0,0 0 0 0 0,0 0 1 0 0,0 0-1 0 0,0-1 0 0 0,1-1 0 0 0,4 2-96 0 0,215 26 747 0 0,1-60-3542 0 0,-144-11-2619 0 0,-79 28 4070 0 0</inkml:trace>
  <inkml:trace contextRef="#ctx0" brushRef="#br0" timeOffset="235.709">230 469 1048 0 0,'22'-5'6726'0'0,"73"-14"-5605"0"0,-33 15-777 0 0,103-12-733 0 0,-58-5-2984 0 0,-79 6 380 0 0,-23 6 1457 0 0</inkml:trace>
  <inkml:trace contextRef="#ctx0" brushRef="#br0" timeOffset="440.098">83 50 2356 0 0,'17'-29'6792'0'0,"60"13"-6230"0"0,-72 15-234 0 0,51-2-613 0 0,0 2 0 0 0,0 3-1 0 0,0 2 1 0 0,52 11 285 0 0,108 12-5783 0 0,-165-21 4477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5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2188 0 0,'3'-15'3283'0'0,"3"0"-262"0"0,2 34-5168 0 0,21 36-1720 0 0,-20-36 2637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5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493 494 1036 0 0,'0'0'1'0'0,"-6"-5"278"0"0,-1 1 0 0 0,0 0 0 0 0,0 0 0 0 0,0 1-1 0 0,0 0 1 0 0,0 0 0 0 0,-1 0 0 0 0,0 1 0 0 0,1 1-1 0 0,-1-1 1 0 0,0 1 0 0 0,0 0 0 0 0,0 1 0 0 0,1 0-1 0 0,-1 0 1 0 0,0 1 0 0 0,0 0 0 0 0,-4 1-279 0 0,-14 6 249 0 0,1 2-1 0 0,0 0 1 0 0,0 2 0 0 0,1 1 0 0 0,0 1 0 0 0,1 1-1 0 0,1 0 1 0 0,1 2 0 0 0,0 1 0 0 0,1 0 0 0 0,1 2-1 0 0,-16 20-248 0 0,31-36 31 0 0,1-1-1 0 0,0 1 1 0 0,0-1-1 0 0,0 1 1 0 0,0 0-1 0 0,1 0 1 0 0,-1 1-1 0 0,1-1 0 0 0,0 0 1 0 0,0 1-1 0 0,1-1 1 0 0,-1 1-1 0 0,1 0 1 0 0,0-1-1 0 0,0 1 0 0 0,1 0 1 0 0,-1 0-1 0 0,1 0 1 0 0,0 0-1 0 0,0-1 1 0 0,1 1-1 0 0,0 0 1 0 0,0 0-1 0 0,0-1 0 0 0,0 1 1 0 0,0 0-1 0 0,1-1 1 0 0,0 1-1 0 0,0-1 1 0 0,0 0-1 0 0,1 0 0 0 0,0 0 1 0 0,-1 0-1 0 0,1 0 1 0 0,1 0-1 0 0,-1-1 1 0 0,0 1-1 0 0,1-1 1 0 0,0 0-1 0 0,0 0 0 0 0,0 0 1 0 0,0-1-1 0 0,4 3-30 0 0,8 0-55 0 0,0-1 0 0 0,1-1 0 0 0,-1 0 0 0 0,1-1 0 0 0,0 0 0 0 0,0-2 0 0 0,0 0 0 0 0,0 0 0 0 0,0-2-1 0 0,0 0 1 0 0,-1-1 0 0 0,1-1 0 0 0,-1-1 0 0 0,0 0 0 0 0,0-1 0 0 0,0 0 0 0 0,-1-1 0 0 0,0-1 0 0 0,0-1 0 0 0,-1 0 0 0 0,0-1-1 0 0,-1 0 1 0 0,0-1 0 0 0,0-1 0 0 0,-1 0 0 0 0,4-6 55 0 0,2-8 19 0 0,-1-1 0 0 0,-2 0 0 0 0,0-1-1 0 0,-2-1 1 0 0,-1 0 0 0 0,-1-1 0 0 0,-2 0 0 0 0,-1-1-1 0 0,-1 0 1 0 0,-2 0 0 0 0,-1 0 0 0 0,-1-1 0 0 0,-2 1 0 0 0,-2-11-19 0 0,-43-87 1393 0 0,31 105-737 0 0,0 24-151 0 0,6 8-474 0 0,1-1 0 0 0,-1 1 0 0 0,1 1-1 0 0,1-1 1 0 0,-1 1 0 0 0,1 0-1 0 0,1 0 1 0 0,0 1 0 0 0,0-1 0 0 0,1 1-1 0 0,0 0 1 0 0,1 0 0 0 0,0 0 0 0 0,0 0-1 0 0,1 0 1 0 0,1 0 0 0 0,0 0-1 0 0,0 1 1 0 0,1-1 0 0 0,1 8-31 0 0,52 209-250 0 0,23-59-2499 0 0,-25-61-2490 0 0,-47-92 3876 0 0,-4-7 17 0 0</inkml:trace>
  <inkml:trace contextRef="#ctx0" brushRef="#br0" timeOffset="357.664">806 714 1604 0 0,'27'-1'227'0'0,"0"0"1"0"0,0-2-1 0 0,0 0 0 0 0,-1-2 0 0 0,0-1 1 0 0,0-1-1 0 0,0-2 0 0 0,-1 0 0 0 0,0-2 1 0 0,0 0-1 0 0,-2-2 0 0 0,1-1 0 0 0,-2 0 0 0 0,0-2 1 0 0,0-1-1 0 0,-2 0 0 0 0,5-7-227 0 0,-24 23 0 0 0,-1 0-1 0 0,1 0 1 0 0,-1 0-1 0 0,0 0 1 0 0,1 0-1 0 0,-1 0 1 0 0,0 0-1 0 0,0 0 1 0 0,0 0 0 0 0,0 0-1 0 0,0-1 1 0 0,0 1-1 0 0,0 0 1 0 0,0 0-1 0 0,0 0 1 0 0,-1 0-1 0 0,1 0 1 0 0,0 0-1 0 0,-1 0 1 0 0,1 0-1 0 0,-1 0 1 0 0,1 0 0 0 0,-1 0-1 0 0,1 1 1 0 0,-1-1-1 0 0,0 0 1 0 0,1 0-1 0 0,-1 0 1 0 0,0 1-1 0 0,0-1 1 0 0,0 0-1 0 0,1 1 1 0 0,-1-1-1 0 0,0 0 1 0 0,0 1 0 0 0,0-1-1 0 0,0 1 1 0 0,0 0-1 0 0,0-1 1 0 0,0 1-1 0 0,0 0 1 0 0,0 0-1 0 0,0-1 1 0 0,0 1-1 0 0,0 0 1 0 0,0 0 0 0 0,-1 0-1 0 0,1 0 1 0 0,0 1-1 0 0,0-1 1 0 0,0 0-1 0 0,0 0 1 0 0,0 0-1 0 0,0 1 1 0 0,0-1-1 0 0,0 1 1 0 0,0-1-1 0 0,0 1 1 0 0,0-1 0 0 0,1 1-1 0 0,-1-1 1 0 0,0 1-1 0 0,0 0 1 0 0,0 0-1 0 0,1-1 1 0 0,-1 1-1 0 0,0 0 1 0 0,0 1 0 0 0,-13 0 113 0 0,0 1-1 0 0,-1 0 1 0 0,2 1 0 0 0,-1 1 0 0 0,0 0 0 0 0,1 1 0 0 0,0 0-1 0 0,0 1 1 0 0,1 0 0 0 0,0 1 0 0 0,0 1 0 0 0,1 0 0 0 0,0 0-1 0 0,0 1 1 0 0,1 1 0 0 0,1 0 0 0 0,-1 0 0 0 0,2 0 0 0 0,0 1-1 0 0,0 1 1 0 0,1-1 0 0 0,1 1 0 0 0,0 1 0 0 0,1-1 0 0 0,0 1-1 0 0,-1 7-112 0 0,6-16 29 0 0,1 0-1 0 0,-1 0 0 0 0,1 0 0 0 0,1 0 1 0 0,-1 0-1 0 0,0 0 0 0 0,1-1 0 0 0,0 1 0 0 0,0-1 1 0 0,1 1-1 0 0,-1-1 0 0 0,1 0 0 0 0,0 0 0 0 0,0 0 1 0 0,1 0-1 0 0,-1 0 0 0 0,1-1 0 0 0,0 1 1 0 0,-1-1-1 0 0,1 0 0 0 0,1 0 0 0 0,-1-1 0 0 0,0 1 1 0 0,1-1-1 0 0,-1 0 0 0 0,1 0 0 0 0,0-1 1 0 0,0 1-1 0 0,4 0-28 0 0,151 18-2166 0 0,-6-57-1874 0 0,-107 17 2778 0 0</inkml:trace>
  <inkml:trace contextRef="#ctx0" brushRef="#br0" timeOffset="621.403">1788 0 1088 0 0,'-7'2'233'0'0,"1"1"0"0"0,0-1 0 0 0,0 1-1 0 0,0 0 1 0 0,1 1 0 0 0,-1 0 0 0 0,1-1 0 0 0,0 2 0 0 0,0-1 0 0 0,0 0-1 0 0,1 1 1 0 0,-1 0 0 0 0,1 0 0 0 0,0 1 0 0 0,1-1 0 0 0,-1 1-1 0 0,1-1 1 0 0,0 1 0 0 0,1 0 0 0 0,-1 1 0 0 0,0 1-233 0 0,-2 13 208 0 0,0 1 0 0 0,1-1 1 0 0,1 0-1 0 0,1 1 0 0 0,1 0 0 0 0,1 0 1 0 0,0-1-1 0 0,2 1 0 0 0,1-1 0 0 0,1 1 1 0 0,0-1-1 0 0,2 0 0 0 0,0 0 0 0 0,2 0-208 0 0,28 108 560 0 0,-12-56-333 0 0,-3 2 1 0 0,-4 1 0 0 0,-3 0 0 0 0,-4 1 0 0 0,-1 25-228 0 0,-9-91-104 0 0,-1-1 0 0 0,-1 0 0 0 0,0 1 1 0 0,0-1-1 0 0,0 0 0 0 0,-2 0 0 0 0,1-1 0 0 0,-1 1 1 0 0,-1-1-1 0 0,1 0 0 0 0,-1 0 0 0 0,-1 0 0 0 0,0 0 1 0 0,0-1-1 0 0,-1 0 0 0 0,0-1 0 0 0,0 1 1 0 0,-1-1-1 0 0,0-1 0 0 0,-1 1 104 0 0,1-1-389 0 0,0 0 1 0 0,-1-1-1 0 0,0-1 1 0 0,1 1-1 0 0,-2-1 0 0 0,1-1 1 0 0,0 0-1 0 0,-1 0 1 0 0,1 0-1 0 0,-1-2 1 0 0,0 1-1 0 0,0-1 0 0 0,-6 0 389 0 0,-16-1-1260 0 0</inkml:trace>
  <inkml:trace contextRef="#ctx0" brushRef="#br0" timeOffset="1243.101">1416 689 1896 0 0,'37'0'2385'0'0,"503"-56"-301"0"0,-350 35-425 0 0,-151 36 1180 0 0,0 53-3046 0 0,-18-25-433 0 0,6-2-1036 0 0,-7-15-2349 0 0,-19-23 2564 0 0,-5-4 67 0 0</inkml:trace>
  <inkml:trace contextRef="#ctx0" brushRef="#br0" timeOffset="1494.483">2285 289 2200 0 0,'2'-5'1232'0'0,"0"1"-160"0"0,-2 1-220 0 0,2 0-67 0 0,1-1-121 0 0,-3 3-140 0 0,0-3-108 0 0,0 3-140 0 0,0-3-128 0 0,0 3-324 0 0,4-1 24 0 0,-2 2-256 0 0,-1 2-152 0 0,3-2-176 0 0,1 3 55 0 0,2-1-887 0 0,0-1 204 0 0,4 1-12 0 0</inkml:trace>
  <inkml:trace contextRef="#ctx0" brushRef="#br0" timeOffset="2674.017">2497 422 1196 0 0,'23'49'2971'0'0,"13"191"-853"0"0,-28-90 1158 0 0,14-196-2981 0 0,91-150-837 0 0,-109 195 527 0 0,0 0 0 0 0,0 0 1 0 0,0 0-1 0 0,0 0 1 0 0,0 1-1 0 0,1 0 1 0 0,-1 0-1 0 0,0 0 1 0 0,0 0-1 0 0,0 1 0 0 0,0-1 1 0 0,0 1-1 0 0,1 0 1 0 0,-1 1-1 0 0,-1-1 1 0 0,1 0-1 0 0,0 1 1 0 0,0 0-1 0 0,-1 0 0 0 0,1 0 1 0 0,-1 1-1 0 0,1-1 1 0 0,-1 1-1 0 0,0 0 1 0 0,0 0-1 0 0,0 0 1 0 0,0 0-1 0 0,-1 0 1 0 0,1 1-1 0 0,-1-1 0 0 0,0 1 1 0 0,0-1-1 0 0,0 1 1 0 0,-1 0-1 0 0,1 0 1 0 0,-1 0-1 0 0,1 2 15 0 0,17 19-51 0 0,-8-14 93 0 0,1-1-1 0 0,0-1 1 0 0,0 0-1 0 0,1-1 1 0 0,0 0-1 0 0,0-1 1 0 0,1 0-1 0 0,0-1 1 0 0,0-1-1 0 0,0 0 1 0 0,1-1-1 0 0,0 0 1 0 0,0-1-1 0 0,0-1 1 0 0,0-1-1 0 0,0 0 1 0 0,0-1-1 0 0,0 0 1 0 0,1-1-1 0 0,-1-1 1 0 0,0 0-1 0 0,0-1 1 0 0,-1-1-1 0 0,13-5-41 0 0,-4 3 19 0 0,-6 4-78 0 0,0-2 0 0 0,-1 0-1 0 0,0 0 1 0 0,0-2 0 0 0,0 0 0 0 0,-1 0 0 0 0,0-2 0 0 0,0 0 0 0 0,-1 0 0 0 0,0-2 0 0 0,0 0-1 0 0,-1 0 1 0 0,0-1 0 0 0,-1-1 0 0 0,1-1 59 0 0,-12 11-22 0 0,1 1 1 0 0,-1-1-1 0 0,0 1 0 0 0,0-1 0 0 0,0 1 0 0 0,0-1 1 0 0,-1 0-1 0 0,1 1 0 0 0,0-1 0 0 0,-1 0 1 0 0,1 0-1 0 0,-1 1 0 0 0,1-1 0 0 0,-1 0 0 0 0,0 0 1 0 0,0 0-1 0 0,0 0 0 0 0,0 1 0 0 0,0-1 0 0 0,0 0 1 0 0,-1 0-1 0 0,1 0 0 0 0,-1 0 0 0 0,1 1 1 0 0,-1-1-1 0 0,0 0 0 0 0,1 0 0 0 0,-1 1 0 0 0,0-1 1 0 0,0 1-1 0 0,0-1 0 0 0,0 1 0 0 0,0-1 1 0 0,-1 1-1 0 0,1 0 0 0 0,0-1 0 0 0,-1 1 0 0 0,1 0 1 0 0,-1 0-1 0 0,1 0 0 0 0,-1 0 0 0 0,0 0 1 0 0,1 0-1 0 0,-1 1 0 0 0,0-1 0 0 0,1 0 0 0 0,-1 1 1 0 0,0 0-1 0 0,0-1 0 0 0,0 1 0 0 0,0 0 22 0 0,-98-17-365 0 0,-123 28 1114 0 0,212-8-722 0 0,0-2 25 0 0,1 0-1 0 0,0 0 1 0 0,-1 1-1 0 0,1 0 1 0 0,0 1-1 0 0,0 1 1 0 0,1-1-1 0 0,-1 1 0 0 0,1 1 1 0 0,0 0-1 0 0,0 0 1 0 0,0 1-1 0 0,0 0 1 0 0,1 0-1 0 0,0 1 1 0 0,1 0-1 0 0,0 1 1 0 0,0 0-1 0 0,0 0 1 0 0,1 0-1 0 0,0 1 1 0 0,1-1-1 0 0,0 2 1 0 0,-1 1-52 0 0,8-5 26 0 0,0 0 0 0 0,0-1 0 0 0,1 1 0 0 0,0-1 0 0 0,0 0 0 0 0,0 1 0 0 0,1-2 0 0 0,0 1 0 0 0,0 0 0 0 0,0-1 0 0 0,0 1 0 0 0,1-1 0 0 0,-1-1 0 0 0,1 1 0 0 0,0 0 0 0 0,1-1 0 0 0,-1 0 0 0 0,0-1 0 0 0,1 1 0 0 0,0-1 0 0 0,-1 0 0 0 0,1 0 0 0 0,0-1 0 0 0,0 1 0 0 0,0-1 0 0 0,0-1 0 0 0,2 1-26 0 0,342 13 190 0 0,-112-42-570 0 0,-151 15 367 0 0,-1-3 1 0 0,0-4 0 0 0,-1-4-1 0 0,25-13 13 0 0,-58 0 362 0 0,-97 16-148 0 0,20 20-156 0 0,-1 1 1 0 0,1 1-1 0 0,0 2 0 0 0,0 0 0 0 0,0 2 0 0 0,0 0 0 0 0,1 2 0 0 0,0 1 0 0 0,0 0 0 0 0,1 2 0 0 0,0 1 1 0 0,1 1-1 0 0,-9 6-58 0 0,-21 34 26 0 0,75-34-74 0 0,55-13-51 0 0,-45-9-8 0 0,0-1 0 0 0,0-2 1 0 0,-1-1-1 0 0,0-1 0 0 0,0-2 0 0 0,-1-1 0 0 0,-1-2 0 0 0,0 0 1 0 0,14-12 106 0 0,-24 15 28 0 0,0-1 1 0 0,-2-2-1 0 0,1 0 1 0 0,-2 0-1 0 0,0-2 1 0 0,-1 0-1 0 0,0-1 0 0 0,-1-1 1 0 0,-1 0-1 0 0,-1-1 1 0 0,-1 0-1 0 0,0-1 1 0 0,-2 0-1 0 0,0-1 1 0 0,-1 0-1 0 0,-2-1 1 0 0,0 0-1 0 0,-1 0 1 0 0,-1-1-1 0 0,-1 1 1 0 0,-1-1-1 0 0,0-18-28 0 0,-3 34 116 0 0,0 1-1 0 0,0 0 0 0 0,-1-1 1 0 0,0 1-1 0 0,0-1 0 0 0,0 1 0 0 0,-1 0 1 0 0,0 0-1 0 0,0 0 0 0 0,-1 0 1 0 0,0 0-1 0 0,0 0 0 0 0,0 1 1 0 0,-1-1-1 0 0,1 1 0 0 0,-1 0 1 0 0,-1 0-1 0 0,1 0 0 0 0,-1 1 1 0 0,1-1-1 0 0,-4-1-115 0 0,-38 22 865 0 0,41-9-837 0 0,1 1 1 0 0,-1-1 0 0 0,1 1-1 0 0,1 0 1 0 0,0 0 0 0 0,0 0 0 0 0,0 1-1 0 0,1-1 1 0 0,0 1 0 0 0,1-1 0 0 0,0 1-1 0 0,0 0 1 0 0,1-1 0 0 0,0 1-1 0 0,1 0 1 0 0,-1 0-29 0 0,1-3 6 0 0,23 239-1173 0 0,0-23-3121 0 0,-41-31-1298 0 0,3-147 4441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1292 0 0,'-8'1'4329'0'0,"-14"16"-4133"0"0,2 0 0 0 0,0 2 0 0 0,1 0 0 0 0,1 1 0 0 0,1 0-1 0 0,1 2 1 0 0,0 0 0 0 0,2 1 0 0 0,1 0 0 0 0,0 1 0 0 0,2 0 0 0 0,1 1-1 0 0,1 0 1 0 0,1 1 0 0 0,1 0 0 0 0,1 0 0 0 0,2 1 0 0 0,-2 26-196 0 0,4-33 13 0 0,0-1-1 0 0,1 1 1 0 0,1 0 0 0 0,0 0-1 0 0,2 0 1 0 0,0 0 0 0 0,2 0 0 0 0,0 0-1 0 0,1-1 1 0 0,1 0 0 0 0,3 6-13 0 0,-5-18-122 0 0,0 0 1 0 0,1-1-1 0 0,0 1 1 0 0,0-1 0 0 0,0 0-1 0 0,1 0 1 0 0,0-1-1 0 0,0 0 1 0 0,1 0-1 0 0,-1 0 1 0 0,1-1-1 0 0,0 0 1 0 0,0 0-1 0 0,0 0 1 0 0,1-1-1 0 0,6 2 122 0 0,85-2-4713 0 0,-52-21 3443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5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2296 0 0,'-5'-1'730'0'0,"-10"20"1847"0"0,29 115-850 0 0,37 156-798 0 0,-51-287-1735 0 0,0-3-72 0 0,-29-10-2186 0 0,17-12 1589 0 0</inkml:trace>
  <inkml:trace contextRef="#ctx0" brushRef="#br0" timeOffset="682.163">257 400 988 0 0,'62'-49'470'0'0,"-3"-3"1"0"0,-1-2-1 0 0,-3-3 0 0 0,39-54-470 0 0,-46 39-5 0 0,-47 71 63 0 0,-10-2 132 0 0,7 11-110 0 0,1 0 0 0 0,-1 0 0 0 0,2 1-1 0 0,-1-1 1 0 0,1 0 0 0 0,0 1 0 0 0,1-1-1 0 0,0 0 1 0 0,0 0 0 0 0,1 1 0 0 0,0-1-1 0 0,1 0 1 0 0,0-1 0 0 0,0 1 0 0 0,0 0 0 0 0,1-1-1 0 0,0 0 1 0 0,0 0 0 0 0,1 0 0 0 0,0 0-1 0 0,1-1 1 0 0,-1 1 0 0 0,1-2 0 0 0,0 1-1 0 0,6 4-79 0 0,36 40 512 0 0,-36-39-373 0 0,0 0 1 0 0,-1 0-1 0 0,0 1 0 0 0,-1 1 1 0 0,0 0-1 0 0,-1 0 0 0 0,-1 1 1 0 0,0 0-1 0 0,-1 0 0 0 0,0 1 1 0 0,3 12-140 0 0,-11-22-51 0 0,-1 1 0 0 0,0 0 1 0 0,-1-1-1 0 0,1 0 0 0 0,-1 1 1 0 0,0-1-1 0 0,0 0 0 0 0,0 0 1 0 0,-1-1-1 0 0,0 1 0 0 0,0-1 1 0 0,0 0-1 0 0,0 0 0 0 0,-1 0 1 0 0,0 0-1 0 0,1-1 0 0 0,-1 0 1 0 0,0 0-1 0 0,-1 0 0 0 0,1 0 1 0 0,-1-1-1 0 0,1 0 0 0 0,-1 0 1 0 0,0-1-1 0 0,1 1 0 0 0,-1-1 1 0 0,0-1-1 0 0,0 1 0 0 0,-4-1 51 0 0,-47-3-2507 0 0,0-16 1333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4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27 1492 0 0,'-8'61'2437'0'0,"-10"-4"-1819"0"0,-3-1 1 0 0,-3-1-1 0 0,-2-1 1 0 0,-2-1-1 0 0,-2-2 0 0 0,-3-1 1 0 0,-2-1-1 0 0,-13 11-618 0 0,5 2 850 0 0,42-61-923 0 0,1-40-348 0 0,1 25 336 0 0,6-40-774 0 0,-2 0 0 0 0,-3 0 0 0 0,-2 0 0 0 0,-3 0 0 0 0,-7-44 859 0 0,0 56-84 0 0,1 10 24 0 0</inkml:trace>
  <inkml:trace contextRef="#ctx0" brushRef="#br0" timeOffset="249.879">160 96 4728 0 0,'-3'-3'41'0'0,"1"0"0"0"0,-1 0 0 0 0,0 0 0 0 0,0 1 0 0 0,0-1 0 0 0,0 1 0 0 0,-1 0-1 0 0,1 0 1 0 0,-1 0 0 0 0,1 1 0 0 0,-1-1 0 0 0,0 1 0 0 0,1 0 0 0 0,-1 0 0 0 0,0 0-1 0 0,0 0 1 0 0,0 1 0 0 0,0 0 0 0 0,0-1 0 0 0,0 1 0 0 0,0 1 0 0 0,1-1 0 0 0,-1 1-1 0 0,0-1 1 0 0,0 1 0 0 0,0 0 0 0 0,0 0 0 0 0,1 1 0 0 0,-1-1 0 0 0,1 1 0 0 0,-1 0-1 0 0,1 0 1 0 0,-1 0 0 0 0,1 0 0 0 0,0 1 0 0 0,0-1 0 0 0,0 1 0 0 0,0 0 0 0 0,1 0-1 0 0,-1 0 1 0 0,1 0 0 0 0,0 0 0 0 0,0 0 0 0 0,0 1 0 0 0,0-1 0 0 0,0 1 0 0 0,1 0-1 0 0,-1-1 1 0 0,1 1 0 0 0,0 0 0 0 0,1 0 0 0 0,-1 2-41 0 0,3 6 115 0 0,1 0 1 0 0,0 0-1 0 0,1-1 1 0 0,1 1-1 0 0,0-1 0 0 0,0 0 1 0 0,1-1-1 0 0,1 1 1 0 0,-1-1-1 0 0,2 0 1 0 0,-1-1-1 0 0,1 0 0 0 0,1 0 1 0 0,0-1-1 0 0,0 0 1 0 0,1 0-1 0 0,-1-1 0 0 0,2 0 1 0 0,9 4-116 0 0,35 22-161 0 0,2-3 0 0 0,0-2 0 0 0,2-3 1 0 0,1-2-1 0 0,1-3 0 0 0,52 9 161 0 0,75 6-5456 0 0,-165-34 4130 0 0</inkml:trace>
  <inkml:trace contextRef="#ctx0" brushRef="#br0" timeOffset="403.417">1090 1 868 0 0,'13'9'4224'0'0,"9"25"-3550"0"0,-11-17-263 0 0,4 4-278 0 0,1-2 0 0 0,0 0 0 0 0,2-1 0 0 0,0-1 0 0 0,1 0 0 0 0,0-2 0 0 0,2 0 0 0 0,-1-1 0 0 0,23 10-133 0 0,132 26-4636 0 0,-144-48 3170 0 0</inkml:trace>
  <inkml:trace contextRef="#ctx0" brushRef="#br0" timeOffset="637.972">1773 36 1472 0 0,'-22'-7'4976'0'0,"-30"39"-4067"0"0,50-30-650 0 0,-37 33 173 0 0,1 2-1 0 0,1 2 1 0 0,3 1 0 0 0,1 2-1 0 0,2 1 1 0 0,2 2-1 0 0,3 0 1 0 0,1 2 0 0 0,-1 7-432 0 0,-23 35 23 0 0,-3 17-1065 0 0,-33 52-5877 0 0,76-147 5664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4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1 1588 0 0,'-81'92'4766'0'0,"-93"178"-2436"0"0,-64 106-1864 0 0,232-368-801 0 0,-1 1 1 0 0,0-1-1 0 0,0 0 1 0 0,-1 0-1 0 0,0-1 1 0 0,-1 0-1 0 0,1 0 1 0 0,-1-1 0 0 0,-1 0-1 0 0,1-1 1 0 0,-1 0-1 0 0,0 0 1 0 0,0-1-1 0 0,0 0 1 0 0,-1-1-1 0 0,1 0 1 0 0,-1-1 0 0 0,-1 0 334 0 0,-3-2-1406 0 0</inkml:trace>
  <inkml:trace contextRef="#ctx0" brushRef="#br0" timeOffset="262.348">0 126 1404 0 0,'12'-32'6973'0'0,"32"50"-5654"0"0,-30-11-1310 0 0,468 246 1911 0 0,-176-60-5552 0 0,-219-133-803 0 0,-65-47 3025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98 1212 0 0,'-4'-4'3251'0'0,"1"31"-2750"0"0,33 191 930 0 0,54 171 4 0 0,-63-284-491 0 0,10-160-166 0 0,-24 42-779 0 0,1 0 1 0 0,1 1-1 0 0,0 0 1 0 0,1 0-1 0 0,0 1 1 0 0,1 0 0 0 0,0 1-1 0 0,1 0 1 0 0,0 1-1 0 0,0 0 1 0 0,1 1-1 0 0,0 0 1 0 0,0 1-1 0 0,1 1 1 0 0,0 0 0 0 0,0 1-1 0 0,1 0 1 0 0,0 1-1 0 0,-1 1 1 0 0,1 0-1 0 0,0 1 1 0 0,1 1 0 0 0,8 0 0 0 0,-16 1-12 0 0,0 1 1 0 0,1 1 0 0 0,-1-1 0 0 0,0 1-1 0 0,0 1 1 0 0,0-1 0 0 0,0 1 0 0 0,0 1-1 0 0,0-1 1 0 0,-1 1 0 0 0,0 1-1 0 0,0-1 1 0 0,0 1 0 0 0,0 1 0 0 0,-1-1-1 0 0,0 1 1 0 0,0 0 0 0 0,0 1 0 0 0,-1-1-1 0 0,0 1 1 0 0,0 0 0 0 0,-1 0 0 0 0,0 1-1 0 0,0-1 1 0 0,2 7 11 0 0,-36 41-107 0 0,16-45 116 0 0,0 0-1 0 0,-1 0 1 0 0,0-2 0 0 0,0 1-1 0 0,-1-2 1 0 0,0 0 0 0 0,0-1-1 0 0,-1-1 1 0 0,0-1 0 0 0,0 0-1 0 0,0-1 1 0 0,0 0 0 0 0,0-2-1 0 0,-1 0 1 0 0,-9-1-9 0 0,20 1-3 0 0,0 0 0 0 0,0 0-1 0 0,1-1 1 0 0,-1 0 0 0 0,0 0 0 0 0,0-1 0 0 0,0 1 0 0 0,0-1 0 0 0,0-1 0 0 0,0 0 0 0 0,1 0-1 0 0,-1 0 1 0 0,1-1 0 0 0,-1 1 0 0 0,1-2 0 0 0,0 1 0 0 0,0-1 0 0 0,0 0 0 0 0,1 0-1 0 0,-1 0 1 0 0,1-1 0 0 0,0 0 0 0 0,0 0 0 0 0,1 0 0 0 0,-1-2 3 0 0,22-45-97 0 0,-5 39 48 0 0,2 1 0 0 0,-1 0 0 0 0,1 1-1 0 0,1 1 1 0 0,0 0 0 0 0,1 0 0 0 0,0 2 0 0 0,0 0-1 0 0,1 1 1 0 0,-1 0 0 0 0,2 2 0 0 0,-1 0 0 0 0,1 1-1 0 0,-1 0 1 0 0,1 2 0 0 0,11-1 49 0 0,34-10-214 0 0,77-11-298 0 0,-102 20 243 0 0,0-2 0 0 0,-1-2-1 0 0,0-1 1 0 0,0-2 0 0 0,-1-1-1 0 0,0-2 1 0 0,3-3 269 0 0,-37 16-6 0 0,0 1 1 0 0,0-1-1 0 0,0 0 0 0 0,0 1 1 0 0,0-1-1 0 0,0 0 0 0 0,-1 0 1 0 0,1-1-1 0 0,0 1 1 0 0,-1 0-1 0 0,1 0 0 0 0,0-1 1 0 0,-1 1-1 0 0,0-1 0 0 0,1 1 1 0 0,-1-1-1 0 0,0 0 1 0 0,0 1-1 0 0,0-1 0 0 0,0 0 1 0 0,0 0-1 0 0,0 0 0 0 0,-1 0 1 0 0,1 0-1 0 0,0 0 1 0 0,-1 0-1 0 0,0 0 0 0 0,1 0 1 0 0,-1 0-1 0 0,0 0 0 0 0,0 0 1 0 0,0 0-1 0 0,0 0 1 0 0,-1 0-1 0 0,1 0 0 0 0,-1 0 1 0 0,1 0-1 0 0,-1 0 0 0 0,1 0 1 0 0,-1 0-1 0 0,0 0 0 0 0,0 0 1 0 0,0 1-1 0 0,0-1 1 0 0,0 0-1 0 0,-1 1 0 0 0,1-1 1 0 0,0 0-1 0 0,-1 1 0 0 0,1 0 1 0 0,-1-1-1 0 0,0 1 1 0 0,1 0-1 0 0,-1 0 0 0 0,0 0 1 0 0,0 0-1 0 0,0 0 0 0 0,1 0 1 0 0,-1 0-1 0 0,0 1 1 0 0,0-1-1 0 0,0 1 0 0 0,0 0 1 0 0,0-1-1 0 0,-1 1 0 0 0,1 0 1 0 0,0 0-1 0 0,-1 0 6 0 0,-16-3 109 0 0,0 1 0 0 0,-1 1 0 0 0,1 1-1 0 0,0 0 1 0 0,-1 1 0 0 0,1 2 0 0 0,0-1-1 0 0,0 2 1 0 0,0 1 0 0 0,1 0 0 0 0,0 2 0 0 0,-2 0-109 0 0,14-6 36 0 0,0 1 1 0 0,0 0-1 0 0,-1 0 0 0 0,1 0 1 0 0,0 1-1 0 0,1-1 1 0 0,-1 2-1 0 0,0-1 1 0 0,1 1-1 0 0,0-1 1 0 0,0 1-1 0 0,0 1 0 0 0,0-1 1 0 0,1 1-1 0 0,-1 0 1 0 0,1 0-1 0 0,1 0 1 0 0,-1 0-1 0 0,1 1 1 0 0,-1-1-1 0 0,2 1 0 0 0,-1 0 1 0 0,1 0-1 0 0,-1 0 1 0 0,2 1-1 0 0,-1-1 1 0 0,1 0-1 0 0,0 1 1 0 0,0-1-1 0 0,1 0 0 0 0,-1 1 1 0 0,2-1-1 0 0,-1 2-36 0 0,5 1-2 0 0,0 0 0 0 0,0 0 0 0 0,1 0 0 0 0,0-1 0 0 0,1 0 0 0 0,0-1-1 0 0,0 1 1 0 0,1-1 0 0 0,-1 0 0 0 0,2-1 0 0 0,-1 0 0 0 0,1 0 0 0 0,-1-1 0 0 0,2 0-1 0 0,-1-1 1 0 0,0 0 0 0 0,1 0 0 0 0,0-1 0 0 0,0 0 0 0 0,0-1 0 0 0,0 0-1 0 0,0-1 1 0 0,0 0 0 0 0,1 0 0 0 0,-1-1 0 0 0,5-1 2 0 0,28 2-822 0 0,1-3 1 0 0,-1-1-1 0 0,0-2 0 0 0,0-2 1 0 0,29-10 821 0 0,-18 2-1319 0 0,-1-3-6 0 0</inkml:trace>
  <inkml:trace contextRef="#ctx0" brushRef="#br0" timeOffset="262.131">1546 15 1672 0 0,'-1'-1'86'0'0,"0"0"1"0"0,1 0-1 0 0,-1 0 0 0 0,0 0 0 0 0,0 0 0 0 0,0 0 0 0 0,0 0 1 0 0,0 0-1 0 0,0 1 0 0 0,0-1 0 0 0,0 0 0 0 0,0 1 0 0 0,0-1 1 0 0,-1 1-1 0 0,1-1 0 0 0,0 1 0 0 0,0 0 0 0 0,0-1 1 0 0,-1 1-1 0 0,1 0 0 0 0,0 0 0 0 0,-1 0 0 0 0,1 0 0 0 0,0 0 1 0 0,0 0-1 0 0,-1 0 0 0 0,1 0 0 0 0,0 0 0 0 0,0 1 1 0 0,-1-1-1 0 0,1 1 0 0 0,0-1 0 0 0,0 1 0 0 0,0-1 0 0 0,-1 1 1 0 0,1 0-1 0 0,0-1 0 0 0,0 1 0 0 0,0 0 0 0 0,0 0 1 0 0,0 0-1 0 0,1 0 0 0 0,-1 0 0 0 0,0 0 0 0 0,0 0 0 0 0,1 0 1 0 0,-1 0-1 0 0,0 0 0 0 0,1 0 0 0 0,-1 1-86 0 0,-31 60 750 0 0,28-43-640 0 0,2-1 1 0 0,0 1 0 0 0,0-1 0 0 0,2 1-1 0 0,1 0 1 0 0,0-1 0 0 0,1 1-1 0 0,1 0 1 0 0,1-1 0 0 0,0 0 0 0 0,2 0-1 0 0,5 14-110 0 0,155 361-1179 0 0,-162-358-2452 0 0,-17-29 2382 0 0</inkml:trace>
  <inkml:trace contextRef="#ctx0" brushRef="#br0" timeOffset="993.401">1141 487 1236 0 0,'142'-10'5075'0'0,"72"-27"-4060"0"0,-128 20-410 0 0,298-49 231 0 0,-392 131 33 0 0,4-55-854 0 0,1 1 1 0 0,1 0-1 0 0,0 0 0 0 0,1 1 0 0 0,0-1 0 0 0,0 0 1 0 0,1 0-1 0 0,1 1 0 0 0,0-1 0 0 0,0 0 0 0 0,1 0 0 0 0,1 0 1 0 0,0 0-1 0 0,0 0 0 0 0,1-1 0 0 0,0 1 0 0 0,1-1 1 0 0,1 0-1 0 0,-1 0 0 0 0,1-1 0 0 0,1 0 0 0 0,0 0 1 0 0,1 1-16 0 0,-5-7-24 0 0,0-1 1 0 0,1 0-1 0 0,-1 0 1 0 0,1 0-1 0 0,-1 0 1 0 0,1-1-1 0 0,0 0 1 0 0,-1 1-1 0 0,1-1 0 0 0,0 0 1 0 0,0-1-1 0 0,0 1 1 0 0,0-1-1 0 0,0 0 1 0 0,0 0-1 0 0,0 0 1 0 0,-1 0-1 0 0,1-1 1 0 0,0 1-1 0 0,0-1 1 0 0,0 0-1 0 0,0 0 1 0 0,-1 0-1 0 0,1-1 1 0 0,0 0-1 0 0,-1 1 1 0 0,1-1-1 0 0,-1 0 1 0 0,0-1-1 0 0,0 1 1 0 0,3-3 23 0 0,83-91-942 0 0,-74 67 610 0 0,-14 33 335 0 0,-1 0 1 0 0,1 0-1 0 0,0-1 0 0 0,1 1 0 0 0,-1 0 0 0 0,1-1 0 0 0,-1 1 0 0 0,1-1 0 0 0,0 0 0 0 0,0 1 0 0 0,1-1 0 0 0,-1 0 0 0 0,1 0 1 0 0,-1 0-1 0 0,1-1 0 0 0,0 1 0 0 0,0-1 0 0 0,0 1 0 0 0,1-1 0 0 0,-1 0 0 0 0,2 1-3 0 0,8 1-9 0 0,1 1 1 0 0,-1-2-1 0 0,1 0 0 0 0,-1 0 0 0 0,1-1 0 0 0,0-1 1 0 0,0 0-1 0 0,0-1 0 0 0,0-1 0 0 0,0 0 0 0 0,-1 0 1 0 0,1-2-1 0 0,0 0 0 0 0,-1 0 0 0 0,0-1 1 0 0,1-1-1 0 0,0-1 9 0 0,-7 5-11 0 0,0 0 0 0 0,0-1 1 0 0,-1 0-1 0 0,1 0 1 0 0,0-1-1 0 0,-1 1 0 0 0,0-1 1 0 0,1-1-1 0 0,-1 1 0 0 0,-1-1 1 0 0,1 0-1 0 0,0-1 0 0 0,-1 1 1 0 0,0-1-1 0 0,0 0 1 0 0,0 0-1 0 0,-1-1 0 0 0,0 1 1 0 0,0-1-1 0 0,0 0 0 0 0,-1 0 1 0 0,0-1-1 0 0,0 1 0 0 0,0-1 1 0 0,-1 1-1 0 0,0-1 1 0 0,0 0-1 0 0,-1 0 0 0 0,0 1 1 0 0,0-1-1 0 0,0 0 0 0 0,-1 0 1 0 0,0 0-1 0 0,-1 0 1 0 0,1 0-1 0 0,-1 0 0 0 0,-1 0 1 0 0,1 0-1 0 0,-1 0 0 0 0,-2-3 11 0 0,-2 2-21 0 0,0-1-1 0 0,0 2 0 0 0,-1-1 0 0 0,0 1 0 0 0,-1 0 0 0 0,0 0 1 0 0,0 1-1 0 0,0 0 0 0 0,0 1 0 0 0,-1 0 0 0 0,0 0 0 0 0,0 1 1 0 0,-1 0-1 0 0,1 0 0 0 0,-1 1 0 0 0,0 0 0 0 0,0 1 0 0 0,-8-1 22 0 0,-22-8-908 0 0,24 4-2453 0 0,16 6 2058 0 0</inkml:trace>
  <inkml:trace contextRef="#ctx0" brushRef="#br0" timeOffset="1415.153">2728 493 856 0 0,'39'-4'652'0'0,"0"-1"-1"0"0,-1-2 1 0 0,0-2-1 0 0,0-2 1 0 0,-1-1-1 0 0,0-2 0 0 0,23-12-651 0 0,-9-20 795 0 0,-51 45-804 0 0,0 1-8 0 0,-3-2 4 0 0,-8-3 33 0 0,-1 0 0 0 0,0 1 0 0 0,0 0 1 0 0,0 1-1 0 0,0 0 0 0 0,0 1 0 0 0,-1 1 0 0 0,0 0 0 0 0,1 0 1 0 0,-1 2-1 0 0,1-1 0 0 0,-1 1 0 0 0,1 1 0 0 0,-1 0 0 0 0,1 1 1 0 0,0 1-1 0 0,0 0 0 0 0,0 0 0 0 0,1 1 0 0 0,-4 2-20 0 0,-70 66 296 0 0,84-71-286 0 0,-1 0 0 0 0,1 0 0 0 0,-1 0 0 0 0,1 0 0 0 0,0 1 1 0 0,0-1-1 0 0,0 0 0 0 0,0 1 0 0 0,0-1 0 0 0,1 1 0 0 0,-1-1 0 0 0,1 1 0 0 0,-1-1 0 0 0,1 1 0 0 0,0-1 1 0 0,0 1-1 0 0,0-1 0 0 0,1 1 0 0 0,-1-1 0 0 0,0 1 0 0 0,1-1 0 0 0,0 1 0 0 0,-1-1 0 0 0,1 0 1 0 0,0 1-1 0 0,0-1 0 0 0,1 0 0 0 0,-1 1 0 0 0,0-1 0 0 0,1 0 0 0 0,-1 0 0 0 0,1 0 0 0 0,0 0 1 0 0,-1-1-1 0 0,1 1 0 0 0,0 0 0 0 0,0-1 0 0 0,0 1 0 0 0,1-1 0 0 0,-1 0 0 0 0,1 1-10 0 0,14 6-205 0 0,1-1 0 0 0,0 0 0 0 0,0-2 0 0 0,0 0 0 0 0,1 0 0 0 0,0-2 0 0 0,0-1 0 0 0,0 0-1 0 0,0-1 1 0 0,0-1 0 0 0,16-2 205 0 0,-9 2-997 0 0,9-3 54 0 0,19-13-246 0 0</inkml:trace>
  <inkml:trace contextRef="#ctx0" brushRef="#br0" timeOffset="1756.985">3240 513 1552 0 0,'15'-7'363'0'0,"22"-8"295"0"0,0-3-1 0 0,-2-1 1 0 0,0-1 0 0 0,-1-2-1 0 0,-1-2 1 0 0,28-25-658 0 0,-60 48 2 0 0,1 1 0 0 0,-1-1 0 0 0,0 0 0 0 0,1 0 0 0 0,-1 0 0 0 0,0 0 0 0 0,0 0 0 0 0,0-1 0 0 0,0 1 0 0 0,0 0 0 0 0,0 0 0 0 0,0-1 0 0 0,-1 1 0 0 0,1 0 0 0 0,0-1 0 0 0,-1 1 0 0 0,1-1 0 0 0,-1 1 0 0 0,0-1 0 0 0,1 1 0 0 0,-1-1 0 0 0,0 1 0 0 0,0-1 0 0 0,0 1 0 0 0,0-1 0 0 0,0 0 0 0 0,0 1 0 0 0,0-1 0 0 0,0 1 0 0 0,-1-1 0 0 0,1 1 0 0 0,-1-1 0 0 0,1 1 0 0 0,-1-1 0 0 0,0 1 0 0 0,1 0 0 0 0,-1-1 0 0 0,0 1 0 0 0,0 0 0 0 0,0 0 0 0 0,0-1 0 0 0,0 1 0 0 0,0 0 0 0 0,0 0 0 0 0,-1 0 0 0 0,1 0 0 0 0,0 0 0 0 0,0 1 0 0 0,-1-1 0 0 0,1 0 0 0 0,-1 0 0 0 0,1 1 0 0 0,-1-1 0 0 0,0 1-2 0 0,-85-18 130 0 0,70 18-82 0 0,0 1 1 0 0,0 1-1 0 0,1 1 1 0 0,-1 0-1 0 0,1 1 1 0 0,0 1-1 0 0,0 0 1 0 0,0 1-1 0 0,1 1 1 0 0,0 0-1 0 0,0 1 1 0 0,-13 10-49 0 0,21-13 1 0 0,1 0 0 0 0,0 0 0 0 0,0 1 0 0 0,0 0 0 0 0,1 0 0 0 0,0 1 0 0 0,0-1 1 0 0,1 1-1 0 0,-1 0 0 0 0,1 0 0 0 0,1 0 0 0 0,0 1 0 0 0,0-1 0 0 0,0 1 0 0 0,1 0 0 0 0,0 0 1 0 0,0 0-1 0 0,1 0 0 0 0,0 0 0 0 0,1 0 0 0 0,0 0 0 0 0,0 0 0 0 0,1 1 0 0 0,-1-1 1 0 0,2 0-1 0 0,-1 0 0 0 0,1 0 0 0 0,1-1 0 0 0,-1 1 0 0 0,1 0 0 0 0,1-1 0 0 0,-1 0 0 0 0,1 0 1 0 0,0 0-1 0 0,1 0 0 0 0,0 0 0 0 0,0-1 0 0 0,0 0 0 0 0,1 0 0 0 0,5 4-1 0 0,49 6-3683 0 0,-44-16 2457 0 0</inkml:trace>
  <inkml:trace contextRef="#ctx0" brushRef="#br0" timeOffset="2112.18">3555 333 976 0 0,'6'9'185'0'0,"1"0"-1"0"0,-2 0 1 0 0,1 0 0 0 0,-2 0-1 0 0,1 1 1 0 0,-1 0 0 0 0,0 0-1 0 0,-1 0 1 0 0,0 0-1 0 0,-1 1 1 0 0,0-1 0 0 0,-1 1-1 0 0,0 0 1 0 0,0 3-185 0 0,0 33 3008 0 0,-1-46-2545 0 0,-5-6 605 0 0,11-11-1109 0 0,0 0-1 0 0,1 1 0 0 0,1 0 1 0 0,0 0-1 0 0,1 0 1 0 0,1 2-1 0 0,0-1 1 0 0,1 1-1 0 0,0 0 0 0 0,1 1 1 0 0,1 1-1 0 0,0 0 1 0 0,0 0-1 0 0,1 2 1 0 0,0-1-1 0 0,1 2 0 0 0,0 0 1 0 0,0 1-1 0 0,1 0 1 0 0,0 1-1 0 0,0 1 1 0 0,0 0-1 0 0,16-1 42 0 0,-26 6-22 0 0,0 1 0 0 0,-1 0 0 0 0,1 0-1 0 0,0 1 1 0 0,-1 0 0 0 0,0 0 0 0 0,1 0 0 0 0,-1 0 0 0 0,0 1-1 0 0,0 0 1 0 0,0 0 0 0 0,-1 0 0 0 0,1 1 0 0 0,-1-1 0 0 0,1 1-1 0 0,-1 0 1 0 0,0 1 0 0 0,-1-1 0 0 0,1 1 0 0 0,-1-1 0 0 0,0 1-1 0 0,2 4 23 0 0,26 75-3546 0 0,-31-82 2304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4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532 191 1256 0 0,'-79'-15'2899'0'0,"56"19"-2718"0"0,0 1-1 0 0,1 1 1 0 0,-1 1-1 0 0,1 1 1 0 0,1 0-1 0 0,0 2 1 0 0,0 1-1 0 0,1 0 1 0 0,0 2-1 0 0,1 0 1 0 0,1 1-1 0 0,0 1 1 0 0,0 0-1 0 0,2 2 1 0 0,-10 12-181 0 0,13-16 94 0 0,1 0 0 0 0,1 1 1 0 0,0 1-1 0 0,1 0 0 0 0,1 0 1 0 0,0 1-1 0 0,1 0 0 0 0,1 0 1 0 0,0 1-1 0 0,2 0 0 0 0,-1 1 1 0 0,2-1-1 0 0,1 1 0 0 0,0-1 1 0 0,1 1-1 0 0,0 9-94 0 0,4-13 39 0 0,1-1-1 0 0,0 1 1 0 0,1 0 0 0 0,0-1-1 0 0,1 0 1 0 0,0 0-1 0 0,1 0 1 0 0,1 0 0 0 0,0-1-1 0 0,1 0 1 0 0,0-1-1 0 0,0 0 1 0 0,2 0 0 0 0,-1-1-1 0 0,1 0 1 0 0,1 0-1 0 0,-1-1 1 0 0,2-1 0 0 0,-1 0-1 0 0,1 0 1 0 0,0-1-1 0 0,1-1 1 0 0,0 0 0 0 0,0-1-1 0 0,0 0 1 0 0,1-1-1 0 0,-1 0 1 0 0,1-1 0 0 0,8 0-39 0 0,11 2-643 0 0,1-2 0 0 0,0-2 1 0 0,-1 0-1 0 0,1-3 0 0 0,0-1 1 0 0,21-5 642 0 0,68-25-2536 0 0,-75 15 1272 0 0</inkml:trace>
  <inkml:trace contextRef="#ctx0" brushRef="#br0" timeOffset="432.886">850 600 976 0 0,'-13'2'209'0'0,"1"1"1"0"0,-1 0-1 0 0,1 1 1 0 0,0 1-1 0 0,0 0 0 0 0,0 0 1 0 0,1 1-1 0 0,-1 1 1 0 0,1 0-1 0 0,1 0 0 0 0,0 1 1 0 0,0 1-1 0 0,0-1 1 0 0,1 2-1 0 0,0-1 0 0 0,1 1 1 0 0,0 0-1 0 0,1 1 1 0 0,0 0-1 0 0,0 0 0 0 0,1 1 1 0 0,1 0-1 0 0,0 0 1 0 0,1 0-1 0 0,0 0 0 0 0,1 1 1 0 0,0-1-1 0 0,-1 11-209 0 0,7-15 77 0 0,0-1 0 0 0,0 0 0 0 0,1 0-1 0 0,0 0 1 0 0,0-1 0 0 0,1 1 0 0 0,-1-1 0 0 0,1 0-1 0 0,1 0 1 0 0,-1-1 0 0 0,1 1 0 0 0,0-1-1 0 0,0-1 1 0 0,1 1 0 0 0,-1-1 0 0 0,1 0 0 0 0,0 0-1 0 0,0-1 1 0 0,1 0 0 0 0,-1 0 0 0 0,0-1-1 0 0,1 0 1 0 0,0 0 0 0 0,-1-1 0 0 0,1 0 0 0 0,0 0-1 0 0,0-1 1 0 0,0 0 0 0 0,0 0 0 0 0,-1-1-1 0 0,1 0 1 0 0,6-2-77 0 0,7 3 27 0 0,0-1-1 0 0,-1-1 0 0 0,1-1 1 0 0,-1-1-1 0 0,0-1 1 0 0,0 0-1 0 0,-1-2 1 0 0,1 0-1 0 0,-1-1 1 0 0,-1-1-1 0 0,0-1 0 0 0,0 0 1 0 0,-1-2-1 0 0,0 0 1 0 0,-1 0-1 0 0,0-2 1 0 0,13-15-27 0 0,-27 27-39 0 0,0 0 1 0 0,0-1 0 0 0,0 1 0 0 0,0-1 0 0 0,-1 0 0 0 0,0 1 0 0 0,1-1 0 0 0,-1 0-1 0 0,0 0 1 0 0,0 0 0 0 0,-1 0 0 0 0,1 0 0 0 0,-1 0 0 0 0,1 0 0 0 0,-1 0 0 0 0,0 0-1 0 0,0 0 1 0 0,0 0 0 0 0,0 0 0 0 0,-1-1 0 0 0,1 1 0 0 0,-1 0 0 0 0,0 1 0 0 0,0-1-1 0 0,0 0 1 0 0,0 0 0 0 0,-1 0 0 0 0,1 0 0 0 0,-1 1 0 0 0,1-1 0 0 0,-1 1 0 0 0,0-1-1 0 0,0 1 1 0 0,0 0 0 0 0,-1 0 0 0 0,1 0 0 0 0,0 0 0 0 0,-1 0 0 0 0,1 0 0 0 0,-1 0-1 0 0,0 1 1 0 0,1 0 0 0 0,-4-2 38 0 0,-133-41-1584 0 0,130 42 1476 0 0,-110-26-2906 0 0,98 23 2110 0 0</inkml:trace>
  <inkml:trace contextRef="#ctx0" brushRef="#br0" timeOffset="854.077">1296 745 1868 0 0,'53'-14'901'0'0,"-1"-1"0"0"0,-1-3 0 0 0,-1-2 0 0 0,-1-3-1 0 0,-1-1 1 0 0,15-12-901 0 0,27-27 1006 0 0,-91 61-999 0 0,-1 1 0 0 0,1-1 1 0 0,-1 1-1 0 0,1 0 0 0 0,-1 0 1 0 0,0 0-1 0 0,1 0 0 0 0,-1 0 0 0 0,0 0 1 0 0,0 1-1 0 0,0-1 0 0 0,0 0 1 0 0,1 1-1 0 0,-1-1 0 0 0,0 1 0 0 0,0 0 1 0 0,0 0-1 0 0,0 0 0 0 0,0 0 1 0 0,0 0-1 0 0,0 0 0 0 0,0 0 1 0 0,0 1-1 0 0,0-1 0 0 0,0 1 0 0 0,0-1 1 0 0,0 1-1 0 0,0 0 0 0 0,1 0-7 0 0,0-1 5 0 0,-21 2 37 0 0,0 2 1 0 0,1 0 0 0 0,-1 1-1 0 0,1 2 1 0 0,0 0 0 0 0,0 1-1 0 0,1 1 1 0 0,0 0 0 0 0,1 2-1 0 0,0 1 1 0 0,1 0 0 0 0,0 1-1 0 0,1 1 1 0 0,0 0 0 0 0,1 2 0 0 0,1 0-1 0 0,0 0 1 0 0,-2 6-43 0 0,15-18-5 0 0,0 0 0 0 0,0-1 0 0 0,0 1 0 0 0,0 0 0 0 0,1 0 0 0 0,0 0 0 0 0,-1 0 0 0 0,1 1 1 0 0,1-1-1 0 0,-1 0 0 0 0,1 0 0 0 0,0 1 0 0 0,0-1 0 0 0,0 0 0 0 0,0 0 0 0 0,1 1 0 0 0,-1-1 0 0 0,1 0 0 0 0,1 0 0 0 0,-1 0 1 0 0,0 0-1 0 0,1 0 0 0 0,0 0 0 0 0,0 0 0 0 0,0 0 0 0 0,0-1 0 0 0,1 1 0 0 0,-1-1 0 0 0,1 0 0 0 0,0 1 0 0 0,0-1 0 0 0,0-1 0 0 0,0 1 1 0 0,1 0-1 0 0,-1-1 0 0 0,1 1 0 0 0,-1-1 0 0 0,1 0 0 0 0,0-1 0 0 0,0 1 0 0 0,0 0 0 0 0,0-1 0 0 0,0 0 0 0 0,0 0 0 0 0,1 0 0 0 0,-1-1 1 0 0,0 1-1 0 0,0-1 0 0 0,1 0 0 0 0,-1 0 5 0 0,25 1-603 0 0,-1-1 1 0 0,1-1-1 0 0,-1-1 1 0 0,1-2-1 0 0,-1 0 1 0 0,0-2-1 0 0,-1-2 1 0 0,1 0-1 0 0,17-9 603 0 0,8-2-1302 0 0</inkml:trace>
  <inkml:trace contextRef="#ctx0" brushRef="#br0" timeOffset="1147.962">2328 65 2068 0 0,'0'-3'117'0'0,"-1"0"0"0"0,1 0 0 0 0,0 1 0 0 0,-1-1-1 0 0,1 0 1 0 0,-1 1 0 0 0,0-1 0 0 0,0 0 0 0 0,0 1 0 0 0,0-1 0 0 0,0 1-1 0 0,-1-1 1 0 0,1 1 0 0 0,-1 0 0 0 0,1 0 0 0 0,-1 0 0 0 0,0-1-1 0 0,0 2 1 0 0,0-1 0 0 0,0 0 0 0 0,0 0 0 0 0,0 1 0 0 0,-1-1 0 0 0,1 1-1 0 0,-1 0 1 0 0,1-1 0 0 0,-1 1 0 0 0,1 0 0 0 0,-1 1 0 0 0,0-1-1 0 0,1 0 1 0 0,-1 1 0 0 0,0-1 0 0 0,1 1 0 0 0,-1 0 0 0 0,0 0 0 0 0,0 0-1 0 0,0 0 1 0 0,-1 1-117 0 0,-3 3 67 0 0,0 1 1 0 0,0-1-1 0 0,1 1 0 0 0,0 1 0 0 0,0-1 0 0 0,0 1 0 0 0,0 0 1 0 0,1 1-1 0 0,0-1 0 0 0,0 1 0 0 0,1 0 0 0 0,0 0 0 0 0,0 0 1 0 0,1 1-1 0 0,0 0 0 0 0,0-1 0 0 0,1 1 0 0 0,-1 0 0 0 0,2 0 1 0 0,-1 0-1 0 0,1 0 0 0 0,1 1 0 0 0,-1-1 0 0 0,1 0 0 0 0,1 1-67 0 0,31 208 852 0 0,17-77-356 0 0,-28-89-354 0 0,-3 0 0 0 0,-2 1-1 0 0,-3 0 1 0 0,-1 1 0 0 0,-3 1 0 0 0,-2 0-1 0 0,-3 7-141 0 0,-4-51-107 0 0,-1 1-1 0 0,0-1 1 0 0,-1 0-1 0 0,0 0 1 0 0,-1 1 0 0 0,0-2-1 0 0,0 1 1 0 0,-1 0-1 0 0,0-1 1 0 0,-1 1-1 0 0,0-1 1 0 0,-1 0-1 0 0,0-1 1 0 0,0 1-1 0 0,-1-1 1 0 0,0-1-1 0 0,0 1 1 0 0,-1-1-1 0 0,0 0 1 0 0,0-1 0 0 0,0 0-1 0 0,-3 1 108 0 0,8-6-167 0 0,0-1-1 0 0,0 0 1 0 0,0 0 0 0 0,0 0-1 0 0,0-1 1 0 0,0 1 0 0 0,0-1-1 0 0,0 0 1 0 0,0 0-1 0 0,0 0 1 0 0,1 0 0 0 0,-1 0-1 0 0,0 0 1 0 0,1-1 0 0 0,-1 1-1 0 0,1-1 1 0 0,-1 0-1 0 0,1 0 1 0 0,0 0 0 0 0,0 0-1 0 0,0 0 1 0 0,0 0 0 0 0,0-1-1 0 0,0 1 1 0 0,1-1 0 0 0,-1 1-1 0 0,1-1 1 0 0,-1 1-1 0 0,1-1 1 0 0,0 0 0 0 0,0 0-1 0 0,1 0 1 0 0,-2-2 167 0 0,-6-29-1445 0 0</inkml:trace>
  <inkml:trace contextRef="#ctx0" brushRef="#br0" timeOffset="1459.205">2500 113 880 0 0,'-5'5'192'0'0,"-1"0"1"0"0,1 1-1 0 0,1-1 0 0 0,-1 1 0 0 0,1 0 0 0 0,0 0 1 0 0,0 1-1 0 0,1-1 0 0 0,0 1 0 0 0,0 0 1 0 0,0 0-1 0 0,1 0 0 0 0,0 0 0 0 0,1 0 0 0 0,-1 0 1 0 0,2 0-1 0 0,-1 1 0 0 0,1-1 0 0 0,0 0 1 0 0,0 1-1 0 0,0-1 0 0 0,1 0 0 0 0,1 1 0 0 0,-1-1 1 0 0,1 0-1 0 0,0 0 0 0 0,1 0 0 0 0,0 0 1 0 0,1 1-193 0 0,120 264 2258 0 0,-100-234-2048 0 0,-3 2 1 0 0,-1 1-1 0 0,-2 0 1 0 0,-2 1-1 0 0,-2 1 1 0 0,-1 1-1 0 0,-1 5-210 0 0,-11-41-16 0 0,-1 0 0 0 0,1 0-1 0 0,-1-1 1 0 0,0 1 0 0 0,-1 0 0 0 0,0-1-1 0 0,0 1 1 0 0,-1 0 0 0 0,0-1-1 0 0,0 1 1 0 0,0-1 0 0 0,-1 0-1 0 0,0 0 1 0 0,-1 0 0 0 0,0 0 0 0 0,0-1-1 0 0,0 1 1 0 0,-1-1 0 0 0,0 0-1 0 0,0 0 1 0 0,0-1 0 0 0,-1 1 0 0 0,-1-1 16 0 0,2 0-276 0 0,-2-1 0 0 0,1-1 1 0 0,0 1-1 0 0,-1-1 0 0 0,1 0 1 0 0,-1-1-1 0 0,0 1 0 0 0,0-1 1 0 0,0-1-1 0 0,0 1 0 0 0,-1-1 1 0 0,1-1-1 0 0,0 1 0 0 0,0-1 1 0 0,-1 0-1 0 0,1-1 1 0 0,0 0-1 0 0,0 0 0 0 0,0-1 1 0 0,0 1-1 0 0,0-1 0 0 0,0-1 1 0 0,-2 0 275 0 0,-26-19-1128 0 0</inkml:trace>
  <inkml:trace contextRef="#ctx0" brushRef="#br0" timeOffset="2061.806">1720 638 2008 0 0,'110'-4'2630'0'0,"290"-59"691"0"0,168 3-3321 0 0,-361 47 1266 0 0,-205 13-1107 0 0,1 2-30 0 0,113 154-308 0 0,-115-156-176 0 0,4 14 13 0 0,-8-6-5368 0 0,-11 2 4351 0 0</inkml:trace>
  <inkml:trace contextRef="#ctx0" brushRef="#br0" timeOffset="2311.005">3042 333 2176 0 0,'-1'-16'4450'0'0,"1"-21"-529"0"0,19 39-10232 0 0,-17 1 4991 0 0,0 2 16 0 0</inkml:trace>
  <inkml:trace contextRef="#ctx0" brushRef="#br0" timeOffset="2916.961">3791 458 948 0 0,'0'-3'128'0'0,"1"1"1"0"0,-1-1-1 0 0,0 1 1 0 0,0-1-1 0 0,0 0 0 0 0,-1 1 1 0 0,1-1-1 0 0,-1 0 1 0 0,1 1-1 0 0,-1-1 0 0 0,0 1 1 0 0,0-1-1 0 0,0 1 0 0 0,0 0 1 0 0,0-1-1 0 0,0 1 1 0 0,-1 0-1 0 0,1 0 0 0 0,-1 0 1 0 0,0 0-1 0 0,0 0 0 0 0,1 0 1 0 0,-1 0-1 0 0,0 1 1 0 0,-1-1-1 0 0,1 1 0 0 0,0-1 1 0 0,0 1-1 0 0,-1 0 1 0 0,1 0-1 0 0,0 0 0 0 0,-1 0 1 0 0,1 0-1 0 0,-1 0 0 0 0,0 1 1 0 0,1 0-1 0 0,-1-1-128 0 0,-98-13 1011 0 0,90 15-924 0 0,-1 2 1 0 0,1-1-1 0 0,-1 1 0 0 0,1 1 0 0 0,0 0 1 0 0,0 0-1 0 0,1 1 0 0 0,-1 0 0 0 0,1 1 0 0 0,0 1 1 0 0,1-1-1 0 0,-1 1 0 0 0,1 1 0 0 0,1 0 0 0 0,-1 0 1 0 0,2 1-1 0 0,-1 0 0 0 0,1 0 0 0 0,0 1 1 0 0,1 0-1 0 0,-4 8-87 0 0,7-14 33 0 0,1 1 1 0 0,0-1-1 0 0,0 1 0 0 0,0 0 1 0 0,0 0-1 0 0,1 0 1 0 0,0 0-1 0 0,0 1 0 0 0,0-1 1 0 0,1 0-1 0 0,-1 0 1 0 0,1 0-1 0 0,1 1 0 0 0,-1-1 1 0 0,1 0-1 0 0,0 0 1 0 0,0 0-1 0 0,0 0 1 0 0,1 0-1 0 0,0 0 0 0 0,0 0 1 0 0,0 0-1 0 0,0-1 1 0 0,1 1-1 0 0,0-1 0 0 0,0 1 1 0 0,0-1-1 0 0,0 0 1 0 0,1 0-1 0 0,0-1 0 0 0,-1 1 1 0 0,1-1-1 0 0,3 2-33 0 0,5 4 16 0 0,1-1 0 0 0,0-1 0 0 0,1 0 0 0 0,0 0 0 0 0,0-2 0 0 0,0 1 0 0 0,1-2 0 0 0,-1 0 1 0 0,1-1-1 0 0,12 1-16 0 0,23 0-460 0 0,-1-2-1 0 0,0-2 1 0 0,0-3 0 0 0,0-1 0 0 0,0-3 0 0 0,26-7 460 0 0,-61 12-67 0 0,-1 0 0 0 0,1-1 0 0 0,-1 0 0 0 0,1-1 0 0 0,-1 0 0 0 0,0-1-1 0 0,0-1 1 0 0,-1 0 0 0 0,0-1 0 0 0,0 0 0 0 0,0 0 0 0 0,-1-2 0 0 0,0 1 0 0 0,0-1 0 0 0,-1-1-1 0 0,-1 0 1 0 0,0 0 0 0 0,0-1 0 0 0,-1 0 0 0 0,0-1 0 0 0,-1 0 0 0 0,0 0 0 0 0,-1 0 0 0 0,5-13 66 0 0,-12 19 153 0 0,0 1-1 0 0,0-1 0 0 0,0 0 0 0 0,0 1 1 0 0,-1 0-1 0 0,0-1 0 0 0,0 1 0 0 0,-1 0 0 0 0,1 0 1 0 0,-1 0-1 0 0,0 0 0 0 0,-1 1 0 0 0,1-1 0 0 0,-1 1 1 0 0,1 0-1 0 0,-2 0 0 0 0,1 0 0 0 0,0 0 1 0 0,-1 1-1 0 0,1 0 0 0 0,-1 0 0 0 0,0 0 0 0 0,0 0 1 0 0,0 1-1 0 0,0 0 0 0 0,-1 0 0 0 0,1 0 0 0 0,-1 1 1 0 0,1 0-1 0 0,-1 0-151 0 0,5 1 189 0 0,1 0-13 0 0,-2 2-4 0 0,-1 5-151 0 0,0-1 1 0 0,1 0-1 0 0,0 1 1 0 0,0-1-1 0 0,1 1 1 0 0,-1-1-1 0 0,1 1 1 0 0,1 0-1 0 0,-1-1 1 0 0,1 1-1 0 0,1 0 1 0 0,-1 0-1 0 0,1-1 1 0 0,0 1-1 0 0,1 0 1 0 0,-1-1-1 0 0,1 1 1 0 0,1-1-1 0 0,-1 0 1 0 0,1 0-1 0 0,0 0 1 0 0,1 0-1 0 0,-1 0 1 0 0,1 0-1 0 0,2 2-21 0 0,29 53-1106 0 0,-11-22-3301 0 0,-24-38 1369 0 0,-3-3 1522 0 0</inkml:trace>
  <inkml:trace contextRef="#ctx0" brushRef="#br0" timeOffset="3183.146">4079 220 908 0 0,'-4'-7'1784'0'0,"4"2"-472"0"0,-1 2-220 0 0,-1-1-191 0 0,2-2-189 0 0,-2 1-276 0 0,-2 0-324 0 0,4 0-120 0 0,2 1 0 0 0,4 1-632 0 0,1 0-697 0 0,12-4-35 0 0,-1 4 40 0 0,-6 3 0 0 0</inkml:trace>
  <inkml:trace contextRef="#ctx0" brushRef="#br0" timeOffset="3897.528">4392 601 928 0 0,'40'-2'2738'0'0,"-2"-6"-2425"0"0,0-2 0 0 0,0-1 0 0 0,-1-2 0 0 0,-1-2 0 0 0,0-1 0 0 0,-1-1 0 0 0,0-3 0 0 0,-2 0 0 0 0,27-23-313 0 0,-23-2 102 0 0,-36 44-76 0 0,-4-3-25 0 0,-7 0 34 0 0,0 0-1 0 0,-1 0 1 0 0,1 1 0 0 0,-1 1-1 0 0,1 0 1 0 0,-1 0 0 0 0,0 1-1 0 0,0 0 1 0 0,1 1 0 0 0,-1 0-1 0 0,0 1 1 0 0,0 0 0 0 0,0 1-1 0 0,1 0 1 0 0,-1 0 0 0 0,1 1-1 0 0,-1 1 1 0 0,1 0 0 0 0,-8 4-35 0 0,8-1 22 0 0,1 0 0 0 0,0 0 1 0 0,0 1-1 0 0,1 0 0 0 0,0 0 1 0 0,1 1-1 0 0,-1 0 0 0 0,2 1 1 0 0,-1-1-1 0 0,1 1 0 0 0,1 0 1 0 0,0 1-1 0 0,0-1 0 0 0,1 1 0 0 0,0 0 1 0 0,1 0-1 0 0,0 1 0 0 0,1-1 1 0 0,1 0-1 0 0,-1 1 0 0 0,2 0 1 0 0,0-1-1 0 0,0 1 0 0 0,1-1 1 0 0,0 3-23 0 0,0-5-23 0 0,0 1-1 0 0,0-1 1 0 0,1 1 0 0 0,0-1 0 0 0,1 0 0 0 0,-1 0 0 0 0,2 0-1 0 0,0 0 1 0 0,0 0 0 0 0,0-1 0 0 0,1 0 0 0 0,0 0 0 0 0,1 0 0 0 0,0 0-1 0 0,0-1 1 0 0,0 0 0 0 0,1-1 0 0 0,0 1 0 0 0,0-1 0 0 0,1 0-1 0 0,0-1 1 0 0,0 0 0 0 0,0 0 0 0 0,1-1 0 0 0,-1 0 0 0 0,1 0-1 0 0,0-1 1 0 0,0 0 0 0 0,1-1 0 0 0,2 1 23 0 0,-2-3-157 0 0,1-1 1 0 0,-1 0-1 0 0,1 0 1 0 0,-1-1-1 0 0,0 0 0 0 0,1-1 1 0 0,-1 0-1 0 0,0-1 1 0 0,-1 0-1 0 0,1 0 0 0 0,-1-1 1 0 0,0-1-1 0 0,0 1 0 0 0,0-1 1 0 0,-1-1-1 0 0,0 1 1 0 0,0-2-1 0 0,4-4 157 0 0,8-11-411 0 0</inkml:trace>
  <inkml:trace contextRef="#ctx0" brushRef="#br0" timeOffset="4270.636">4973 615 3284 0 0,'8'-19'119'0'0,"-8"17"-92"0"0,0 1 0 0 0,0-1-1 0 0,0 1 1 0 0,0 0 0 0 0,0-1-1 0 0,0 1 1 0 0,0 0 0 0 0,0-1-1 0 0,0 1 1 0 0,1 0 0 0 0,-1-1-1 0 0,0 1 1 0 0,1 0 0 0 0,0-1-1 0 0,-1 1 1 0 0,1 0 0 0 0,0 0-1 0 0,-1 0 1 0 0,1-1 0 0 0,0 1-1 0 0,0 0 1 0 0,0 0 0 0 0,0 0-1 0 0,0 1 1 0 0,0-1 0 0 0,0 0-1 0 0,0 0 1 0 0,0 0 0 0 0,1 1-1 0 0,-1-1 1 0 0,0 1 0 0 0,0-1-1 0 0,1 1 1 0 0,-1-1 0 0 0,0 1-1 0 0,1 0 1 0 0,-1-1 0 0 0,0 1-1 0 0,1 0 1 0 0,-1 0 0 0 0,0 0-1 0 0,1 0 1 0 0,-1 0 0 0 0,1 1-1 0 0,-1-1 1 0 0,0 0 0 0 0,1 1-1 0 0,-1-1 1 0 0,0 0-1 0 0,0 1 1 0 0,1 0 0 0 0,-1-1-1 0 0,0 1 1 0 0,0 0 0 0 0,0 0-1 0 0,1 0-26 0 0,106 152 695 0 0,-106-147-804 0 0,-1-6 151 0 0,-1-1 0 0 0,0 1 0 0 0,0-1 1 0 0,1 1-1 0 0,-1-1 0 0 0,0 1 0 0 0,1 0 1 0 0,-1-1-1 0 0,0 1 0 0 0,1 0 0 0 0,-1-1 1 0 0,1 1-1 0 0,-1 0 0 0 0,1-1 0 0 0,-1 1 1 0 0,1 0-1 0 0,-1 0 0 0 0,0 0 0 0 0,1-1 1 0 0,-1 1-1 0 0,1 0 0 0 0,-1 0 0 0 0,1 0 1 0 0,0 0-1 0 0,-1 0 0 0 0,1 0 0 0 0,-1 0 1 0 0,1 0-1 0 0,-1 0 0 0 0,1 0 0 0 0,-1 0 0 0 0,1 1 1 0 0,-1-1-1 0 0,1 0 0 0 0,-1 0 0 0 0,1 0 1 0 0,-1 1-1 0 0,0-1 0 0 0,1 0 0 0 0,-1 0 1 0 0,1 1-1 0 0,-1-1 0 0 0,0 0 0 0 0,1 1 1 0 0,-1-1-1 0 0,1 1 0 0 0,-1-1 0 0 0,0 0 1 0 0,0 1-1 0 0,1-1 0 0 0,-1 1 0 0 0,0-1 1 0 0,0 1-1 0 0,0-1 0 0 0,1 1 0 0 0,-1-1 1 0 0,0 1-1 0 0,0-1 0 0 0,0 1-42 0 0,23-60 299 0 0,46-65-673 0 0,-66 124 369 0 0,0 0 0 0 0,0 1 0 0 0,0-1 0 0 0,1 1 0 0 0,-1 0 0 0 0,0 0 1 0 0,0 0-1 0 0,-1 1 0 0 0,1-1 0 0 0,0 0 0 0 0,0 1 0 0 0,-1 0 0 0 0,1 0 0 0 0,-1 0 1 0 0,1 0-1 0 0,-1 0 0 0 0,0 0 0 0 0,0 1 0 0 0,0-1 0 0 0,0 1 0 0 0,0-1 0 0 0,0 1 0 0 0,-1 0 1 0 0,1 0-1 0 0,0 2 5 0 0,28 46-210 0 0,-27-41 208 0 0,2 0 0 0 0,-1-1 0 0 0,1 0 0 0 0,0 0 0 0 0,1 0 0 0 0,0 0 0 0 0,1-1 0 0 0,-1 0 0 0 0,2 0 0 0 0,-1-1 0 0 0,1 0 1 0 0,0 0-1 0 0,0-1 0 0 0,1 0 0 0 0,0 0 0 0 0,0-1 0 0 0,0-1 0 0 0,1 1 0 0 0,0-1 0 0 0,0-1 0 0 0,3 1 2 0 0,3-2-129 0 0,-1-1 1 0 0,1-1-1 0 0,-1-1 0 0 0,1 0 0 0 0,-1-1 1 0 0,1 0-1 0 0,-1-1 0 0 0,0-1 1 0 0,0-1-1 0 0,-1 0 0 0 0,1-1 1 0 0,-1 0-1 0 0,0-1 0 0 0,-1-1 0 0 0,1 0 1 0 0,-2-1-1 0 0,1 0 0 0 0,-1-1 1 0 0,-1 0-1 0 0,1-1 0 0 0,-2 0 0 0 0,0-1 1 0 0,5-8 128 0 0,10-13-226 0 0</inkml:trace>
  <inkml:trace contextRef="#ctx0" brushRef="#br0" timeOffset="4471.984">5944 241 4288 0 0,'-2'-12'173'0'0,"-1"-1"-1"0"0,0 1 0 0 0,-1-1 1 0 0,0 1-1 0 0,-1 0 0 0 0,0 1 1 0 0,-1-1-1 0 0,-1 1 0 0 0,1 0 1 0 0,-2 1-1 0 0,1-1 0 0 0,-2 1 1 0 0,1 1-1 0 0,-1 0 0 0 0,-1 0 1 0 0,1 1-1 0 0,-1 0 0 0 0,-1 0 1 0 0,0 1-1 0 0,0 1 0 0 0,0 0 1 0 0,-1 0-1 0 0,-7-2-172 0 0,15 10 37 0 0,-1-1-1 0 0,0 1 1 0 0,1 0-1 0 0,-1 0 1 0 0,1 0-1 0 0,0 1 1 0 0,0-1-1 0 0,-1 1 1 0 0,2 0 0 0 0,-1 0-1 0 0,0 1 1 0 0,1-1-1 0 0,-1 1 1 0 0,1-1-1 0 0,0 1 1 0 0,1 0-1 0 0,-1 1 1 0 0,0-1 0 0 0,1 0-1 0 0,0 1 1 0 0,0-1-1 0 0,1 1 1 0 0,-1-1-1 0 0,1 1 1 0 0,0 0-1 0 0,0 0 1 0 0,0 0-1 0 0,1 0 1 0 0,0-1 0 0 0,0 1-1 0 0,0 0 1 0 0,0 0-1 0 0,2 3-36 0 0,0 18 38 0 0,1 0 0 0 0,2 0 0 0 0,1-1-1 0 0,0 1 1 0 0,2-2 0 0 0,1 1 0 0 0,1-1-1 0 0,1 0 1 0 0,1-1 0 0 0,1-1 0 0 0,13 18-38 0 0,6 17-316 0 0,72 159-4448 0 0,-103-199 3568 0 0,-1-14 66 0 0</inkml:trace>
  <inkml:trace contextRef="#ctx0" brushRef="#br0" timeOffset="4657.903">5754 491 2704 0 0,'5'-1'992'0'0,"20"-9"-104"0"0,5 0-104 0 0,6 1-151 0 0,3-2-37 0 0,0-1-164 0 0,4 2-356 0 0,3 2-8 0 0,0 1-660 0 0,0-6-681 0 0,2 4-35 0 0,-2-1-4 0 0,-5 2 12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3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1224 0 0,'21'14'2780'0'0,"-8"30"-2752"0"0,-11-34 240 0 0,8 53 387 0 0,-3 0-1 0 0,-2 1 0 0 0,-4 0 0 0 0,-4 45-654 0 0,1 8 565 0 0,1-98-466 0 0,0-8-59 0 0,0-1 1 0 0,1 1-1 0 0,0 0 1 0 0,0 0-1 0 0,1 0 1 0 0,0 0-1 0 0,1-1 1 0 0,1 1 0 0 0,-1 0-1 0 0,2-1 1 0 0,-1 0-1 0 0,2 0 1 0 0,-1 0-1 0 0,1 0 1 0 0,1-1 0 0 0,-1 0-1 0 0,4 4-40 0 0,-4-11-179 0 0,0 0 0 0 0,1 0 0 0 0,-1-1 0 0 0,0 1 0 0 0,1-1 0 0 0,-1 0 0 0 0,1-1 0 0 0,-1 1 0 0 0,1-1 0 0 0,-1 0 0 0 0,1 0 0 0 0,-1-1 0 0 0,1 0 0 0 0,-1 0-1 0 0,1 0 1 0 0,-1-1 0 0 0,0 1 0 0 0,0-1 0 0 0,1 0 0 0 0,-1-1 0 0 0,-1 1 0 0 0,1-1 0 0 0,0 0 0 0 0,-1-1 0 0 0,1 1 0 0 0,-1-1 0 0 0,0 1 0 0 0,1-3 179 0 0,17-15-1321 0 0</inkml:trace>
  <inkml:trace contextRef="#ctx0" brushRef="#br0" timeOffset="586.159">487 547 916 0 0,'5'-17'2763'0'0,"-40"16"-2214"0"0,19 7-478 0 0,1 0 1 0 0,-1 1 0 0 0,2 0 0 0 0,-1 1 0 0 0,1 1-1 0 0,0 0 1 0 0,0 1 0 0 0,1 0 0 0 0,1 1-1 0 0,0 1 1 0 0,0 0 0 0 0,1 0 0 0 0,1 1-1 0 0,0 1 1 0 0,1-1 0 0 0,0 2 0 0 0,1-1-1 0 0,0 1 1 0 0,2 0 0 0 0,0 1 0 0 0,0 0 0 0 0,1 3-72 0 0,3-15 40 0 0,1 1 0 0 0,1-1 0 0 0,-1 1 0 0 0,0-1 0 0 0,1 1 0 0 0,0-1 0 0 0,0 1 0 0 0,1-1 0 0 0,-1 1 0 0 0,1-1 0 0 0,0 1 0 0 0,0-1 0 0 0,0 1 0 0 0,1-1 0 0 0,-1 0 0 0 0,1 0 0 0 0,0 0 0 0 0,0 0 0 0 0,1 0 0 0 0,-1 0 0 0 0,1-1 0 0 0,0 1 1 0 0,0-1-1 0 0,0 1 0 0 0,0-1 0 0 0,1 0 0 0 0,-1-1 0 0 0,1 1 0 0 0,0 0 0 0 0,0-1 0 0 0,0 0 0 0 0,0 0 0 0 0,0 0 0 0 0,0-1 0 0 0,0 1 0 0 0,1-1 0 0 0,-1 0 0 0 0,1 0 0 0 0,-1 0 0 0 0,1-1 0 0 0,-1 0 0 0 0,1 0 0 0 0,-1 0 0 0 0,1 0 0 0 0,-1-1 0 0 0,1 1 1 0 0,-1-1-1 0 0,1 0 0 0 0,-1-1 0 0 0,0 1 0 0 0,1-1-40 0 0,10 0-26 0 0,-1-1 1 0 0,1 0-1 0 0,-1-1 0 0 0,0 0 1 0 0,0-1-1 0 0,0-1 1 0 0,-1 0-1 0 0,0-1 0 0 0,0-1 1 0 0,0 0-1 0 0,-1 0 0 0 0,-1-1 1 0 0,1-1-1 0 0,-1 0 1 0 0,-1 0-1 0 0,0-1 0 0 0,-1-1 1 0 0,0 1-1 0 0,0-2 1 0 0,-1 1-1 0 0,-1-1 0 0 0,0 0 1 0 0,-1 0-1 0 0,0-1 1 0 0,-1 0-1 0 0,-1 0 0 0 0,0 0 1 0 0,-1-1-1 0 0,0 0 1 0 0,-1-3 25 0 0,-18-60 1220 0 0,9 143-1112 0 0,7-41-151 0 0,2 0 0 0 0,1-1 0 0 0,0 1 1 0 0,2-1-1 0 0,0 0 0 0 0,2 0 0 0 0,1-1 0 0 0,0 0 1 0 0,2 0-1 0 0,0-1 0 0 0,2 0 0 0 0,0-1 0 0 0,1 0 1 0 0,1-1-1 0 0,1 0 0 0 0,5 3 43 0 0,-18-20-135 0 0,0 0 0 0 0,0 0 0 0 0,0 0 1 0 0,0 0-1 0 0,0 0 0 0 0,1-1 0 0 0,-1 1 0 0 0,1-1 0 0 0,-1 0 0 0 0,1 1 1 0 0,-1-1-1 0 0,1 0 0 0 0,0-1 0 0 0,-1 1 0 0 0,1 0 0 0 0,0-1 0 0 0,0 1 1 0 0,0-1-1 0 0,-1 0 0 0 0,1 0 0 0 0,0 0 0 0 0,0-1 0 0 0,0 1 0 0 0,-1 0 1 0 0,1-1-1 0 0,0 0 0 0 0,0 0 0 0 0,-1 0 0 0 0,1 0 0 0 0,-1 0 0 0 0,1 0 1 0 0,-1-1-1 0 0,1 1 0 0 0,-1-1 0 0 0,0 0 0 0 0,0 1 0 0 0,1-2 135 0 0,10-18-1486 0 0</inkml:trace>
  <inkml:trace contextRef="#ctx0" brushRef="#br0" timeOffset="834.326">882 73 1372 0 0,'-1'-3'239'0'0,"2"0"-72"0"0,-1 1 0 0 0,0-1 0 0 0,0 0 1 0 0,-1 0-1 0 0,1 1 0 0 0,0-1 0 0 0,-1 0 0 0 0,1 1 0 0 0,-1-1 1 0 0,0 0-1 0 0,0 1 0 0 0,0-1 0 0 0,-1 1 0 0 0,1 0 0 0 0,0-1 1 0 0,-1 1-1 0 0,1 0 0 0 0,-1 0 0 0 0,0 0 0 0 0,0 0 0 0 0,0 0 1 0 0,0 0-1 0 0,0 0 0 0 0,0 1 0 0 0,-1-1 0 0 0,1 1 0 0 0,0-1 1 0 0,-1 1-1 0 0,1 0 0 0 0,-1 0 0 0 0,0 0 0 0 0,1 0 1 0 0,-1 1-1 0 0,0-1-167 0 0,-1 7 69 0 0,0-1 1 0 0,1 1 0 0 0,0 0 0 0 0,0 0 0 0 0,0 0-1 0 0,1 0 1 0 0,0 0 0 0 0,0 1 0 0 0,1-1 0 0 0,-1 0-1 0 0,1 1 1 0 0,1 0 0 0 0,-1-1 0 0 0,1 1 0 0 0,0-1-1 0 0,1 1 1 0 0,0 0 0 0 0,0 2-70 0 0,0 13 114 0 0,4 25-33 0 0,3 0 0 0 0,1-1 0 0 0,3 0 0 0 0,1 0 1 0 0,2-1-1 0 0,3-1 0 0 0,3 3-81 0 0,17 36-289 0 0,25 71-4485 0 0,-62-142 3451 0 0,-1-10-108 0 0</inkml:trace>
  <inkml:trace contextRef="#ctx0" brushRef="#br0" timeOffset="1407.374">683 485 948 0 0,'57'-18'4015'0'0,"-9"1"-3608"0"0,247-35 1751 0 0,-291 55-2146 0 0,0-1 0 0 0,0 1 0 0 0,0-1 0 0 0,0 1 0 0 0,-1 0 0 0 0,1 1 0 0 0,-1-1 0 0 0,0 1 0 0 0,0-1 0 0 0,0 1 0 0 0,0 0 0 0 0,-1 0 0 0 0,1 0 0 0 0,-1 1 1 0 0,0-1-1 0 0,-1 0 0 0 0,1 1 0 0 0,-1-1 0 0 0,0 1 0 0 0,0 0 0 0 0,0-1 0 0 0,0 1 0 0 0,-1 0 0 0 0,0-1 0 0 0,0 1 0 0 0,0 0 0 0 0,-1 0-12 0 0,3 8-4 0 0,-1-6-6 0 0,-1 4-4 0 0,0 0-1 0 0,1 0 1 0 0,0-1-1 0 0,1 1 1 0 0,0 0-1 0 0,1-1 1 0 0,0 0-1 0 0,1 1 1 0 0,0-1-1 0 0,0 0 1 0 0,1-1-1 0 0,0 1 1 0 0,1-1-1 0 0,0 0 1 0 0,0-1-1 0 0,1 1 1 0 0,1-1-1 0 0,-1 0 1 0 0,1-1-1 0 0,0 0 1 0 0,1 0-1 0 0,5 3 15 0 0,-10-9-201 0 0,0 0 0 0 0,0-1 0 0 0,-1 0 0 0 0,1 0 0 0 0,0 0 0 0 0,0 0 0 0 0,0 0-1 0 0,-1-1 1 0 0,1 1 0 0 0,0-1 0 0 0,-1 0 0 0 0,1 0 0 0 0,0-1 0 0 0,-1 1 0 0 0,0-1 0 0 0,1 0 0 0 0,-1 1 0 0 0,0-2 0 0 0,0 1 0 0 0,0 0 0 0 0,0-1-1 0 0,0 1 1 0 0,0-1 0 0 0,-1 0 0 0 0,1 0 0 0 0,0-2 201 0 0,12-10-1336 0 0</inkml:trace>
  <inkml:trace contextRef="#ctx0" brushRef="#br0" timeOffset="1795.805">1086 230 1048 0 0,'9'-13'9057'0'0,"-6"8"-9182"0"0,10 18-7012 0 0,-9-8 5870 0 0</inkml:trace>
  <inkml:trace contextRef="#ctx0" brushRef="#br0" timeOffset="2654.299">1687 380 876 0 0,'-13'0'105'0'0,"-1"0"1"0"0,1 2-1 0 0,0-1 0 0 0,-1 2 1 0 0,1 0-1 0 0,0 0 0 0 0,0 1 1 0 0,0 1-1 0 0,1 0 0 0 0,0 0 0 0 0,0 2 1 0 0,0-1-1 0 0,0 2 0 0 0,1-1 1 0 0,1 1-1 0 0,-1 1 0 0 0,1 0 1 0 0,1 1-1 0 0,-1 0 0 0 0,2 0 0 0 0,-1 1 1 0 0,2 0-1 0 0,-1 0 0 0 0,2 1 1 0 0,-1 0-1 0 0,2 0 0 0 0,-1 0 1 0 0,2 1-1 0 0,0 0 0 0 0,0 0 0 0 0,1 0 1 0 0,1 0-1 0 0,0 1 0 0 0,0 4-105 0 0,2-12 36 0 0,-1 1 0 0 0,1-1-1 0 0,0 1 1 0 0,1-1 0 0 0,0 0-1 0 0,0 1 1 0 0,0-1-1 0 0,0 0 1 0 0,1 1 0 0 0,0-1-1 0 0,1 0 1 0 0,-1 0-1 0 0,1-1 1 0 0,0 1 0 0 0,1-1-1 0 0,-1 1 1 0 0,1-1 0 0 0,0 0-1 0 0,1 0 1 0 0,-1-1-1 0 0,1 1 1 0 0,0-1 0 0 0,0 0-1 0 0,0 0 1 0 0,0-1 0 0 0,1 1-1 0 0,0-1 1 0 0,-1 0-1 0 0,1-1 1 0 0,0 1 0 0 0,1-1-1 0 0,-1-1 1 0 0,0 1-1 0 0,0-1 1 0 0,1 0 0 0 0,-1 0-1 0 0,1-1 1 0 0,-1 0 0 0 0,0 0-1 0 0,2-1-35 0 0,2 1 1 0 0,-1-1 0 0 0,1-1 1 0 0,0 1-1 0 0,-1-2 0 0 0,0 1 0 0 0,1-1 0 0 0,-1-1 0 0 0,-1 1 0 0 0,1-2 0 0 0,0 1 0 0 0,-1-1 0 0 0,0 0 1 0 0,0-1-1 0 0,0 0 0 0 0,-1 0 0 0 0,0-1 0 0 0,0 0 0 0 0,-1 0 0 0 0,0-1 0 0 0,0 1 0 0 0,0-1 1 0 0,-1-1-1 0 0,-1 1 0 0 0,1-1 0 0 0,-1 0 0 0 0,-1 0 0 0 0,1 0 0 0 0,-2 0 0 0 0,1 0 0 0 0,-1-1 0 0 0,-1 1 1 0 0,1-5-2 0 0,27-94 147 0 0,-14 106-228 0 0,-2 12 115 0 0,0 1 1 0 0,-1 0-1 0 0,0 0 1 0 0,0 1 0 0 0,-2 1-1 0 0,0 0 1 0 0,0 0 0 0 0,-1 1-1 0 0,-1 0 1 0 0,0 0 0 0 0,-1 1-1 0 0,0 0 1 0 0,-1 1 0 0 0,-1-1-1 0 0,-1 1 1 0 0,0 0-1 0 0,-1 0 1 0 0,0 0 0 0 0,-2 1-1 0 0,0-1 1 0 0,-1 1 0 0 0,-1 12-35 0 0,-22-32 651 0 0,21-13-675 0 0,1-1 0 0 0,0 0 1 0 0,2 1-1 0 0,0-1 0 0 0,0 0 0 0 0,2 1 1 0 0,0-1-1 0 0,1 1 0 0 0,0 0 0 0 0,2 0 1 0 0,0 0-1 0 0,0 1 0 0 0,2 0 0 0 0,-1 0 0 0 0,2 1 1 0 0,0 0-1 0 0,1 0 0 0 0,0 1 0 0 0,1 1 1 0 0,1-1-1 0 0,0 2 0 0 0,0 0 0 0 0,8-5 24 0 0,-14 11-3 0 0,1 1 0 0 0,-1-1-1 0 0,0 1 1 0 0,1 1 0 0 0,0-1 0 0 0,0 1-1 0 0,0 1 1 0 0,1-1 0 0 0,-1 1 0 0 0,0 0-1 0 0,1 1 1 0 0,-1 0 0 0 0,1 0 0 0 0,0 0-1 0 0,-1 1 1 0 0,1 1 0 0 0,0-1-1 0 0,-1 1 1 0 0,1 0 0 0 0,-1 1 0 0 0,1 0-1 0 0,-1 0 1 0 0,0 0 0 0 0,0 1 0 0 0,0 0-1 0 0,0 1 1 0 0,0-1 0 0 0,-1 1 0 0 0,1 1-1 0 0,-1-1 1 0 0,0 1 0 0 0,0 0-1 0 0,-1 0 1 0 0,0 1 0 0 0,0 0 0 0 0,0 0-1 0 0,0 0 1 0 0,-1 0 0 0 0,0 1 0 0 0,0 1 3 0 0,1 1-201 0 0,-1 0 0 0 0,0 0 0 0 0,-1 1-1 0 0,0-1 1 0 0,0 1 0 0 0,-1-1 0 0 0,-1 1 0 0 0,1 0 0 0 0,-2 0 0 0 0,1 0 0 0 0,-1 0 0 0 0,-1 0 0 0 0,0-1 0 0 0,0 1 0 0 0,-1 0 0 0 0,0 0 0 0 0,-1-1 0 0 0,0 1 0 0 0,0-1 0 0 0,-1 0 0 0 0,-2 3 201 0 0,-7 8-1241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3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710 119 964 0 0,'0'0'388'0'0,"0"0"-23"0"0,0 0 2 0 0,0 0 111 0 0,0 0-55 0 0,0 0-40 0 0,0 0-39 0 0,23-1 1417 0 0,-22 1-1741 0 0,1 0 0 0 0,-1 0 0 0 0,1 0 0 0 0,-1-1 1 0 0,1 1-1 0 0,-1-1 0 0 0,0 1 0 0 0,1-1 1 0 0,-1 1-1 0 0,0-1 0 0 0,1 0 0 0 0,-1 0 1 0 0,0 0-1 0 0,0 1 0 0 0,0-1 0 0 0,0 0 0 0 0,0-1 1 0 0,0 1-1 0 0,0 0 0 0 0,0 0 0 0 0,0 0 1 0 0,0 0-1 0 0,-1-1 0 0 0,1 1 0 0 0,0 0 1 0 0,-1-1-1 0 0,1 1 0 0 0,-1-1 0 0 0,0 1 0 0 0,1-1 1 0 0,-1 1-1 0 0,0 0 0 0 0,0-1 0 0 0,0 1 1 0 0,0-1-1 0 0,0 1 0 0 0,0-1 0 0 0,0 1 1 0 0,-1-1-1 0 0,1 1 0 0 0,0-1 0 0 0,-1 1 1 0 0,1 0-1 0 0,-1-1 0 0 0,0 1 0 0 0,1 0 0 0 0,-1-1 1 0 0,0 1-1 0 0,0 0-20 0 0,-3-4 18 0 0,0 0 0 0 0,0 0 1 0 0,0 0-1 0 0,-1 1 0 0 0,0 0 0 0 0,1 0 1 0 0,-2 0-1 0 0,1 0 0 0 0,0 1 0 0 0,-1 0 0 0 0,1 0 1 0 0,-1 0-1 0 0,0 1 0 0 0,0 0 0 0 0,0 0 1 0 0,0 0-1 0 0,-1 1 0 0 0,1 0 0 0 0,0 0 1 0 0,0 1-1 0 0,-1 0 0 0 0,1 0 0 0 0,0 0 0 0 0,-1 1 1 0 0,1 0-1 0 0,0 0 0 0 0,0 0 0 0 0,-1 1 1 0 0,1 0-1 0 0,-1 1-18 0 0,-186 80 330 0 0,163-64-314 0 0,1 0-1 0 0,1 2 1 0 0,1 1 0 0 0,1 1 0 0 0,1 2 0 0 0,2 0 0 0 0,0 1 0 0 0,1 2 0 0 0,2 0-1 0 0,1 1 1 0 0,1 1 0 0 0,2 1 0 0 0,0 0 0 0 0,3 1 0 0 0,0 1 0 0 0,-4 21-16 0 0,12-42 41 0 0,1 1 1 0 0,0 0 0 0 0,1 0-1 0 0,0 0 1 0 0,1 0 0 0 0,1 0-1 0 0,0 1 1 0 0,1-1 0 0 0,0 0 0 0 0,1 1-1 0 0,0-1 1 0 0,1 0 0 0 0,1 0-1 0 0,0 0 1 0 0,1 0 0 0 0,0 0-1 0 0,1-1 1 0 0,0 0 0 0 0,1 0-1 0 0,1 0 1 0 0,-1-1 0 0 0,2 0-1 0 0,0 0 1 0 0,0 0 0 0 0,1-1-1 0 0,0-1 1 0 0,1 1 0 0 0,0-2-1 0 0,5 5-41 0 0,7-4-94 0 0,1-1-1 0 0,-1-1 0 0 0,1-1 0 0 0,1-1 1 0 0,-1-1-1 0 0,1-1 0 0 0,0-1 0 0 0,-1-1 0 0 0,1-1 1 0 0,0-1-1 0 0,0-2 0 0 0,-1 0 0 0 0,1-1 0 0 0,-1-1 1 0 0,0-2-1 0 0,0 0 0 0 0,8-5 95 0 0,154-69-3722 0 0,-130 50 2552 0 0</inkml:trace>
  <inkml:trace contextRef="#ctx0" brushRef="#br0" timeOffset="850.151">1160 448 1472 0 0,'1'-1'41'0'0,"0"0"0"0"0,0 1 0 0 0,0-1 0 0 0,0 0 0 0 0,-1 0 0 0 0,1 0-1 0 0,0 0 1 0 0,0 0 0 0 0,-1 0 0 0 0,1 0 0 0 0,-1 0 0 0 0,1 0 0 0 0,-1 0 0 0 0,1 0 0 0 0,-1 0 0 0 0,0 0-1 0 0,1-1 1 0 0,-1 1 0 0 0,0 0 0 0 0,0 0 0 0 0,0 0 0 0 0,0 0 0 0 0,0-1 0 0 0,0 1 0 0 0,0 0 0 0 0,0 0 0 0 0,0 0-1 0 0,-1 0 1 0 0,1-1 0 0 0,0 1 0 0 0,-1 0 0 0 0,1 0 0 0 0,-1 0 0 0 0,0 0 0 0 0,1 0 0 0 0,-1 0 0 0 0,0 0-1 0 0,1 0 1 0 0,-1 0 0 0 0,0 0 0 0 0,0 1 0 0 0,0-1 0 0 0,0 0 0 0 0,0 0 0 0 0,0 1 0 0 0,0-1 0 0 0,0 1-1 0 0,0-1 1 0 0,0 1 0 0 0,0-1 0 0 0,0 1 0 0 0,0 0 0 0 0,0-1 0 0 0,-1 1 0 0 0,1 0 0 0 0,0 0 0 0 0,0 0-1 0 0,0 0 1 0 0,0 0 0 0 0,-1 0 0 0 0,1 0 0 0 0,0 0 0 0 0,0 0 0 0 0,0 1 0 0 0,0-1 0 0 0,-1 1-41 0 0,-12-1 69 0 0,-1 1 0 0 0,1 0 1 0 0,-1 1-1 0 0,1 1 0 0 0,0 0 0 0 0,0 1 1 0 0,0 0-1 0 0,0 1 0 0 0,1 1 1 0 0,0 0-1 0 0,0 1 0 0 0,0 1 0 0 0,1 0 1 0 0,0 0-1 0 0,1 1 0 0 0,0 0 1 0 0,0 1-1 0 0,1 1 0 0 0,0 0 0 0 0,1 0 1 0 0,0 0-1 0 0,1 1 0 0 0,0 1 1 0 0,-3 7-70 0 0,8-14 42 0 0,0 0 0 0 0,0 1 1 0 0,1-1-1 0 0,-1 0 1 0 0,1 1-1 0 0,1-1 0 0 0,0 1 1 0 0,-1 0-1 0 0,2 0 1 0 0,-1-1-1 0 0,1 1 1 0 0,0 0-1 0 0,1 0 0 0 0,-1-1 1 0 0,1 1-1 0 0,1 0 1 0 0,-1-1-1 0 0,1 1 1 0 0,0-1-1 0 0,1 1 0 0 0,-1-1 1 0 0,1 0-1 0 0,1 0 1 0 0,-1 0-1 0 0,1 0 1 0 0,0-1-1 0 0,0 0 0 0 0,1 0 1 0 0,-1 0-1 0 0,1 0 1 0 0,0 0-1 0 0,1-1 0 0 0,-1 0 1 0 0,1 0-1 0 0,0-1 1 0 0,0 1-1 0 0,0-1 1 0 0,0-1-1 0 0,0 1 0 0 0,1-1 1 0 0,-1 0-1 0 0,1 0 1 0 0,3 0-43 0 0,14 1 87 0 0,1 0 1 0 0,0-1-1 0 0,0-2 0 0 0,-1 0 1 0 0,1-2-1 0 0,0 0 1 0 0,-1-2-1 0 0,0-1 1 0 0,1-1-1 0 0,-2-1 0 0 0,1-1 1 0 0,-1-1-1 0 0,0-1 1 0 0,-1-1-1 0 0,10-7-87 0 0,-28 17-2 0 0,0 0 1 0 0,-1-1-1 0 0,1 0 0 0 0,0 0 0 0 0,-1 0 1 0 0,1-1-1 0 0,-1 1 0 0 0,0-1 1 0 0,0 1-1 0 0,0-1 0 0 0,0 0 0 0 0,0 0 1 0 0,0-1-1 0 0,-1 1 0 0 0,0 0 0 0 0,0-1 1 0 0,0 0-1 0 0,0 1 0 0 0,0-1 0 0 0,-1 0 1 0 0,1 0-1 0 0,-1 0 0 0 0,0 0 1 0 0,0 0-1 0 0,-1 0 0 0 0,1 0 0 0 0,-1-1 1 0 0,0 1-1 0 0,0 0 0 0 0,-1 0 0 0 0,1 0 1 0 0,-1 0-1 0 0,0 0 0 0 0,0 0 0 0 0,0 0 1 0 0,0 0-1 0 0,-1 0 0 0 0,1 0 1 0 0,-1 0-1 0 0,-1 0 2 0 0,-5-3-16 0 0,-1 0 0 0 0,0 0 1 0 0,0 1-1 0 0,-1 0 0 0 0,0 1 0 0 0,0 0 1 0 0,0 1-1 0 0,0 0 0 0 0,-1 0 0 0 0,0 1 1 0 0,0 1-1 0 0,0 0 0 0 0,0 0 0 0 0,0 1 0 0 0,0 0 1 0 0,0 1-1 0 0,-3 1 16 0 0,-42-7-853 0 0,36 2-668 0 0,10 0-2343 0 0,10 3 2569 0 0</inkml:trace>
  <inkml:trace contextRef="#ctx0" brushRef="#br0" timeOffset="1475.591">1363 414 996 0 0,'104'-30'2924'0'0,"-86"33"-2825"0"0,0 1 0 0 0,-1 1 0 0 0,0 0 0 0 0,0 2-1 0 0,0 0 1 0 0,-1 0 0 0 0,0 1 0 0 0,0 1 0 0 0,-1 1-1 0 0,0 1 1 0 0,-1-1 0 0 0,0 2 0 0 0,-1 0 0 0 0,0 1-1 0 0,-1 0 1 0 0,0 1 0 0 0,-1 0 0 0 0,-1 1 0 0 0,0 0-1 0 0,-1 1 1 0 0,-1 0 0 0 0,0 0 0 0 0,-1 1 0 0 0,-1 0-1 0 0,0 0 1 0 0,-2 1 0 0 0,1 4-99 0 0,-4-18 71 0 0,0 0-1 0 0,0 0 1 0 0,-1 1-1 0 0,1-1 1 0 0,-1 0 0 0 0,0 1-1 0 0,-1-1 1 0 0,1 0-1 0 0,-1 1 1 0 0,1-1 0 0 0,-1 0-1 0 0,0 0 1 0 0,-1 1 0 0 0,1-1-1 0 0,-1 0 1 0 0,0-1-1 0 0,0 1 1 0 0,0 0 0 0 0,-1 0-1 0 0,1-1 1 0 0,-1 1-1 0 0,0-1 1 0 0,0 0 0 0 0,0 0-1 0 0,0 0 1 0 0,0 0-1 0 0,-1-1 1 0 0,1 1 0 0 0,-1-1-1 0 0,0 0 1 0 0,0 0 0 0 0,0 0-1 0 0,-2 0-70 0 0,5-1 225 0 0,-12-6 210 0 0,8-1-432 0 0,1 0 0 0 0,0-1 1 0 0,0 0-1 0 0,0 0 1 0 0,1 0-1 0 0,0 0 0 0 0,1-1 1 0 0,-1 1-1 0 0,2-1 1 0 0,-1 0-1 0 0,1 1 0 0 0,0-1 1 0 0,0 0-1 0 0,1 0 1 0 0,0 1-1 0 0,1-1 0 0 0,0 0 1 0 0,0 0-1 0 0,0 1 1 0 0,1-1-1 0 0,0 0 0 0 0,1 1 1 0 0,-1 0-1 0 0,2 0 1 0 0,-1-1-1 0 0,1 2 0 0 0,0-1 1 0 0,0 0-4 0 0,16-26-758 0 0,1 1 1 0 0,2 1-1 0 0,0 1 0 0 0,3 0 1 0 0,0 2-1 0 0,24-18 758 0 0,-42 33-2325 0 0,-1 9 1027 0 0</inkml:trace>
  <inkml:trace contextRef="#ctx0" brushRef="#br0" timeOffset="2113.033">2012 358 860 0 0,'15'4'173'0'0,"0"0"0"0"0,0 1 1 0 0,0 1-1 0 0,0 1 0 0 0,-1 0 0 0 0,0 1 0 0 0,-1 0 1 0 0,0 1-1 0 0,0 0 0 0 0,0 1 0 0 0,-2 1 0 0 0,1 0 1 0 0,-1 1-1 0 0,-1 0 0 0 0,0 0 0 0 0,-1 1 0 0 0,0 0 0 0 0,-1 1 1 0 0,0 0-1 0 0,-1 0 0 0 0,-1 1 0 0 0,0 0 0 0 0,-1 0 1 0 0,-1 0-1 0 0,2 10-173 0 0,-5-23 99 0 0,0-1 0 0 0,-1 1 0 0 0,1 0 0 0 0,0 0 1 0 0,-1 0-1 0 0,1 0 0 0 0,-1 0 0 0 0,1 0 0 0 0,-1 0 0 0 0,0 0 0 0 0,0 0 1 0 0,0 0-1 0 0,0 0 0 0 0,0 0 0 0 0,-1 0 0 0 0,1 0 0 0 0,0 0 0 0 0,-1 0 1 0 0,0 0-1 0 0,1 0 0 0 0,-1 0 0 0 0,0 0 0 0 0,0 0 0 0 0,0-1 0 0 0,0 1 1 0 0,0 0-1 0 0,-1-1 0 0 0,1 1 0 0 0,0-1 0 0 0,-1 1 0 0 0,1-1 0 0 0,-1 0 1 0 0,0 1-1 0 0,1-1 0 0 0,-1 0 0 0 0,0 0 0 0 0,0 0-99 0 0,-28-94 1128 0 0,30 79-1176 0 0,1 0-1 0 0,0 0 0 0 0,1 0 0 0 0,0 0 1 0 0,1 0-1 0 0,1 1 0 0 0,0-1 1 0 0,1 1-1 0 0,1 0 0 0 0,0 0 1 0 0,0 0-1 0 0,1 1 0 0 0,1 0 1 0 0,0 1-1 0 0,4-5 49 0 0,94-98-3394 0 0,-93 106 987 0 0,-12 8 1212 0 0</inkml:trace>
  <inkml:trace contextRef="#ctx0" brushRef="#br0" timeOffset="3483.013">2575 428 1204 0 0,'0'0'279'0'0,"0"0"9"0"0,0 0 36 0 0,0 0-42 0 0,0 0-73 0 0,0 0-10 0 0,0 0 58 0 0,0 0-19 0 0,0 0-58 0 0,0 0-30 0 0,0 0-14 0 0,0 0-16 0 0,0 0-3 0 0,0 0 24 0 0,0 0-57 0 0,0 0-2 0 0,0 0 64 0 0,0 0 28 0 0,0 0 79 0 0,0 0-46 0 0,0 0-45 0 0,0 0-71 0 0,0 0 28 0 0,0 0 0 0 0,0 0 89 0 0,0 0-22 0 0,0 0-29 0 0,0 0-50 0 0,0 0-51 0 0,0 0 37 0 0,0 0 51 0 0,0 0-14 0 0,0 0-31 0 0,0 0-15 0 0,0 0-42 0 0,0 0 13 0 0,0 0 10 0 0,0 0-3 0 0,0 0-11 0 0,0 0-85 0 0,0 0 25 0 0,0 0 69 0 0,0 0 48 0 0,0 0 16 0 0,0 0-24 0 0,0 0 11 0 0,0 0 12 0 0,0 0-36 0 0,0 0-48 0 0,0 0 44 0 0,0 0-8 0 0,0 0-37 0 0,0 0-52 0 0,0 0 12 0 0,0 0 50 0 0,0 0-10 0 0,0 0-47 0 0,0 0-24 0 0,0 0 39 0 0,0 0-26 0 0,0 0-39 0 0,0 0 68 0 0,0 0 23 0 0,0 0-42 0 0,0 0 36 0 0,8 4-35 0 0,4 2 26 0 0,0-1 0 0 0,0 1 0 0 0,1-2-1 0 0,0 0 1 0 0,0-1 0 0 0,0 0 0 0 0,1 0 0 0 0,-1-2 0 0 0,1 0-1 0 0,-1 0 1 0 0,1-1 0 0 0,11-2-17 0 0,4-2 60 0 0,0-1-1 0 0,0-1 1 0 0,0-2 0 0 0,-1-1-1 0 0,-1-1 1 0 0,1-1 0 0 0,-2-2-1 0 0,18-10-59 0 0,-43 22-8 0 0,1 1-1 0 0,-1-1 0 0 0,0 0 1 0 0,0 0-1 0 0,1 1 0 0 0,-1-1 1 0 0,0 0-1 0 0,0 0 0 0 0,0 0 1 0 0,0-1-1 0 0,0 1 0 0 0,0 0 1 0 0,0 0-1 0 0,0 0 0 0 0,0-1 1 0 0,-1 1-1 0 0,1 0 0 0 0,-1-1 1 0 0,1 1-1 0 0,-1-1 0 0 0,1 1 1 0 0,-1-1-1 0 0,0 1 0 0 0,1-1 1 0 0,-1 1-1 0 0,0-1 0 0 0,0 1 1 0 0,0-1-1 0 0,0 1 0 0 0,-1-1 1 0 0,1 1-1 0 0,0-1 0 0 0,-1 1 1 0 0,1-1-1 0 0,-1 1 0 0 0,1 0 1 0 0,-1-1-1 0 0,1 1 0 0 0,-1 0 1 0 0,0-1-1 0 0,0 1 0 0 0,0 0 1 0 0,0 0-1 0 0,0 0 0 0 0,0 0 1 0 0,0 0-1 0 0,0 0 0 0 0,0 0 1 0 0,-1 0-1 0 0,1 0 0 0 0,0 0 1 0 0,-1 1-1 0 0,1-1 0 0 0,0 0 1 0 0,-1 1-1 0 0,1-1 0 0 0,-1 1 1 0 0,0-1 8 0 0,-91-22-438 0 0,64 24 421 0 0,0 1-1 0 0,0 2 0 0 0,0 1 1 0 0,1 1-1 0 0,0 1 0 0 0,0 2 1 0 0,0 1-1 0 0,2 1 0 0 0,-12 6 18 0 0,25-10-28 0 0,0-1 0 0 0,0 2-1 0 0,1 0 1 0 0,-1 0 0 0 0,2 1 0 0 0,-1 0-1 0 0,1 1 1 0 0,1 1 0 0 0,0 0 0 0 0,0 0-1 0 0,1 0 1 0 0,1 2 0 0 0,0-1 0 0 0,1 1-1 0 0,0 0 1 0 0,0 0 0 0 0,2 1 0 0 0,0 0-1 0 0,-2 7 29 0 0,6-15 7 0 0,0 0-1 0 0,0 0 1 0 0,1 0-1 0 0,0 0 1 0 0,0 0 0 0 0,1 0-1 0 0,-1 0 1 0 0,1-1-1 0 0,1 1 1 0 0,-1 0-1 0 0,1 0 1 0 0,0-1-1 0 0,0 1 1 0 0,0-1-1 0 0,1 0 1 0 0,0 0-1 0 0,0 1 1 0 0,0-2 0 0 0,1 1-1 0 0,0 0 1 0 0,0-1-1 0 0,0 0 1 0 0,0 0-1 0 0,1 0 1 0 0,-1 0-1 0 0,1-1 1 0 0,0 1-1 0 0,0-1 1 0 0,0-1-1 0 0,1 1 1 0 0,-1-1 0 0 0,1 0-1 0 0,-1 0 1 0 0,1 0-1 0 0,0-1 1 0 0,3 1-7 0 0,9 5-293 0 0,1-1 1 0 0,0 0-1 0 0,0-1 1 0 0,1-1-1 0 0,-1-1 1 0 0,1-1-1 0 0,0-1 1 0 0,0 0-1 0 0,0-2 1 0 0,0 0-1 0 0,12-3 293 0 0,38-11-1201 0 0,-17-1 21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8:5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339 130 1356 0 0,'3'-3'425'0'0,"56"-48"1762"0"0,-60 48-2127 0 0,1-1-1 0 0,-1 1 1 0 0,0 0-1 0 0,0-1 1 0 0,0 1-1 0 0,-1 0 1 0 0,1 0 0 0 0,-1 0-1 0 0,0 0 1 0 0,0 0-1 0 0,0 0 1 0 0,0 0-1 0 0,0 1 1 0 0,-1-1-1 0 0,1 1 1 0 0,-1-1-1 0 0,0 1 1 0 0,0 0-1 0 0,1 0 1 0 0,-1 0-1 0 0,-1 1 1 0 0,1-1-1 0 0,0 1 1 0 0,0 0-1 0 0,0-1 1 0 0,-1 1-1 0 0,1 1 1 0 0,-1-1 0 0 0,-2 0-60 0 0,-5-1 15 0 0,1 0 1 0 0,-1 1 0 0 0,-1 0 0 0 0,1 1 0 0 0,0 0 0 0 0,0 1 0 0 0,0 0-1 0 0,0 1 1 0 0,0 0 0 0 0,1 0 0 0 0,-1 2 0 0 0,1-1 0 0 0,-1 1 0 0 0,1 0-1 0 0,0 1 1 0 0,0 1 0 0 0,1-1 0 0 0,0 1 0 0 0,0 1 0 0 0,0 0 0 0 0,1 0-1 0 0,0 1 1 0 0,0 0 0 0 0,1 0 0 0 0,0 1 0 0 0,0 0 0 0 0,1 0 0 0 0,0 0-1 0 0,1 1 1 0 0,0 0 0 0 0,1 0 0 0 0,0 0 0 0 0,0 1 0 0 0,1-1 0 0 0,0 1-1 0 0,1 0 1 0 0,0 1-16 0 0,-3 7-55 0 0,1-10 85 0 0,1 1 0 0 0,0-1 1 0 0,1 1-1 0 0,0 0 0 0 0,1-1 0 0 0,0 1 0 0 0,0 0 0 0 0,1 0 0 0 0,1 0 1 0 0,-1 0-1 0 0,2-1 0 0 0,1 10-30 0 0,-1-12 18 0 0,0-1 0 0 0,0 1 1 0 0,0-1-1 0 0,1 0 0 0 0,0 1 0 0 0,0-1 1 0 0,1 0-1 0 0,0-1 0 0 0,0 1 0 0 0,0-1 0 0 0,0 1 1 0 0,1-1-1 0 0,0-1 0 0 0,0 1 0 0 0,1-1 1 0 0,-1 1-1 0 0,1-2 0 0 0,0 1 0 0 0,0-1 0 0 0,0 0 1 0 0,0 0-1 0 0,1 0 0 0 0,-1-1 0 0 0,7 2-18 0 0,-4-4-38 0 0,0 0 0 0 0,-1-1 0 0 0,1 0-1 0 0,0 0 1 0 0,-1-1 0 0 0,0 0 0 0 0,1-1-1 0 0,-1 0 1 0 0,0 0 0 0 0,0 0 0 0 0,0-1 0 0 0,-1 0-1 0 0,1-1 1 0 0,-1 0 0 0 0,0 0 0 0 0,-1-1-1 0 0,1 1 1 0 0,-1-1 0 0 0,0-1 0 0 0,0 1-1 0 0,-1-1 1 0 0,0 0 0 0 0,0 0 0 0 0,0-1 0 0 0,-1 1-1 0 0,-1-1 1 0 0,1 0 0 0 0,-1 0 0 0 0,0 0-1 0 0,-1-1 1 0 0,0 1 0 0 0,0-1 0 0 0,-1 1-1 0 0,0-1 1 0 0,-1-1 38 0 0,9-78-304 0 0,-9 85 316 0 0,-1 1-1 0 0,1 0 1 0 0,-1 0-1 0 0,1 0 1 0 0,-1 0-1 0 0,0 0 1 0 0,0 0-1 0 0,0 1 1 0 0,0-1 0 0 0,0 0-1 0 0,-1 0 1 0 0,1 1-1 0 0,-1-1 1 0 0,1 0-1 0 0,-1 1 1 0 0,1 0-1 0 0,-1-1 1 0 0,0 1-1 0 0,1 0 1 0 0,-1 0-1 0 0,0 0 1 0 0,0 0 0 0 0,0 0-1 0 0,0 0 1 0 0,0 1-1 0 0,0-1 1 0 0,0 1-1 0 0,0-1 1 0 0,0 1-1 0 0,-1 0 1 0 0,1 0-1 0 0,0 0 1 0 0,0 0 0 0 0,0 0-1 0 0,0 0 1 0 0,0 1-1 0 0,0-1 1 0 0,0 1-1 0 0,-2 0-11 0 0,-2 5 10 0 0,1 1-1 0 0,0 0 1 0 0,0 0-1 0 0,0 0 1 0 0,1 1-1 0 0,0-1 1 0 0,1 1-1 0 0,-1 0 1 0 0,2 0-1 0 0,-1 0 1 0 0,1 1-1 0 0,0-1 1 0 0,1 1-1 0 0,0-1 1 0 0,0 1 0 0 0,1-1-1 0 0,0 1 1 0 0,1 4-10 0 0,-1 1 66 0 0,1-1 1 0 0,0 0-1 0 0,1 0 1 0 0,1 0 0 0 0,0-1-1 0 0,0 1 1 0 0,2 0 0 0 0,-1-1-1 0 0,2 0 1 0 0,-1 0-1 0 0,2-1 1 0 0,-1 1 0 0 0,2-2-1 0 0,-1 1 1 0 0,1-1 0 0 0,6 6-67 0 0,-8-14 36 0 0,-1-1 0 0 0,0 1 1 0 0,1-1-1 0 0,0 0 0 0 0,-1-1 1 0 0,1 1-1 0 0,-1-1 0 0 0,1 0 1 0 0,0-1-1 0 0,-1 1 1 0 0,1-1-1 0 0,0 0 0 0 0,-1 0 1 0 0,0-1-1 0 0,1 0 0 0 0,-1 0 1 0 0,0 0-1 0 0,0-1 0 0 0,0 1 1 0 0,0-1-1 0 0,0 0 0 0 0,0-1 1 0 0,-1 1-1 0 0,0-1 0 0 0,3-3-36 0 0,6-1 55 0 0,115-89 206 0 0,-111 80-253 0 0,2 0 1 0 0,0 1 0 0 0,1 0 0 0 0,0 2 0 0 0,2 1 0 0 0,-1 0-1 0 0,1 2 1 0 0,1 0 0 0 0,0 2 0 0 0,1 0 0 0 0,0 2-1 0 0,0 0 1 0 0,0 2 0 0 0,25-3-9 0 0,-41 9 5 0 0,-1 0 0 0 0,1 0 0 0 0,-1 0-1 0 0,0 1 1 0 0,1 0 0 0 0,-1 1 0 0 0,0-1 0 0 0,0 1 0 0 0,0 1-1 0 0,-1-1 1 0 0,1 1 0 0 0,-1 0 0 0 0,0 1 0 0 0,0 0-1 0 0,0 0 1 0 0,-1 0 0 0 0,0 0 0 0 0,0 1 0 0 0,0 0 0 0 0,0 0-1 0 0,-1 0 1 0 0,0 1 0 0 0,-1-1 0 0 0,1 1 0 0 0,-1 0-1 0 0,-1 0 1 0 0,2 3-5 0 0,1 3 26 0 0,-1 0 0 0 0,0 1 0 0 0,-1 0 0 0 0,0-1 0 0 0,-1 1 0 0 0,-1 0 0 0 0,0 0-1 0 0,-1 1 1 0 0,0-1 0 0 0,-1 0 0 0 0,-1 0 0 0 0,0 0 0 0 0,-1-1 0 0 0,-1 3-26 0 0,2-8-333 0 0,0-1 0 0 0,-1 1 0 0 0,0-1 0 0 0,0 0 0 0 0,-1 0 0 0 0,0 0 0 0 0,0 0 0 0 0,-1 0 1 0 0,1-1-1 0 0,-2 0 0 0 0,1 0 0 0 0,0 0 0 0 0,-1-1 0 0 0,0 0 0 0 0,-1 0 0 0 0,1 0 0 0 0,-1-1 0 0 0,-5 3 333 0 0,10-6-1254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0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15 602 848 0 0,'0'0'708'0'0,"0"0"-97"0"0,0 0-110 0 0,0 0-89 0 0,-14 1 240 0 0,15-3 2499 0 0,112-10-2181 0 0,-25 0-739 0 0,-1-4 0 0 0,0-3 0 0 0,-1-5 0 0 0,-2-3 0 0 0,-1-4 1 0 0,30-17-232 0 0,-99 41 12 0 0,0-2 1 0 0,-1 1 0 0 0,0-1 0 0 0,0-1 0 0 0,-1-1 0 0 0,0 0 0 0 0,-1 0 0 0 0,0-1 0 0 0,-1 0 0 0 0,5-9-13 0 0,-12 16-22 0 0,0 0 0 0 0,0-1 0 0 0,0 1-1 0 0,-1 0 1 0 0,0-1 0 0 0,0 1 0 0 0,-1-1-1 0 0,0 0 1 0 0,0 0 0 0 0,0 1 0 0 0,0-1-1 0 0,-1 0 1 0 0,0 0 0 0 0,0 0 0 0 0,-1 0-1 0 0,0 1 1 0 0,0-1 0 0 0,0 0 0 0 0,0 1 0 0 0,-1-1-1 0 0,0 0 1 0 0,0 1 0 0 0,-1 0 0 0 0,0 0-1 0 0,1 0 1 0 0,-2 0 0 0 0,1 0 0 0 0,-1 0-1 0 0,1 1 1 0 0,-2-1 22 0 0,-10-9-21 0 0,-1 1-1 0 0,-1 1 1 0 0,0 1-1 0 0,0 0 1 0 0,-1 2-1 0 0,-1 0 1 0 0,0 1 0 0 0,0 0-1 0 0,0 2 1 0 0,-1 0-1 0 0,0 1 1 0 0,0 1-1 0 0,0 1 1 0 0,0 1-1 0 0,-1 1 1 0 0,1 0 0 0 0,-1 2-1 0 0,-15 2 22 0 0,20-3 24 0 0,0 1 1 0 0,0 1-1 0 0,0 1 0 0 0,0 0 1 0 0,1 1-1 0 0,-1 0 0 0 0,1 2 1 0 0,0 0-1 0 0,0 0 0 0 0,1 1 0 0 0,0 1 1 0 0,0 1-1 0 0,1 0 0 0 0,0 0 1 0 0,0 1-1 0 0,1 1 0 0 0,0 0 1 0 0,1 1-1 0 0,1 0 0 0 0,0 1 0 0 0,0 0 1 0 0,-6 12-25 0 0,-9 37 287 0 0,2 1 0 0 0,3 1 1 0 0,2 1-1 0 0,4 1 0 0 0,2 0 1 0 0,4 1-1 0 0,2 0 0 0 0,3 0 1 0 0,5 44-288 0 0,-3-73 133 0 0,14 311 1204 0 0,5-137-128 0 0,10 0-1 0 0,30 94-1208 0 0,-31-404-9734 0 0,-27 53 7119 0 0,0 18 1264 0 0</inkml:trace>
  <inkml:trace contextRef="#ctx0" brushRef="#br0" timeOffset="14415.409">974 1387 1280 0 0,'14'-13'344'0'0,"-11"10"24"0"0,-3 3-33 0 0,0 0-49 0 0,20-6 319 0 0,23-40 1809 0 0,-70 51-1148 0 0,-19 30-975 0 0,2 3 0 0 0,2 1 0 0 0,1 2 0 0 0,2 2 1 0 0,2 2-1 0 0,2 1 0 0 0,2 2 0 0 0,-14 29-291 0 0,-144 250 1185 0 0,184-312-1093 0 0,-4-35-7128 0 0,10-2 5876 0 0</inkml:trace>
  <inkml:trace contextRef="#ctx0" brushRef="#br0" timeOffset="14833.771">408 1441 2308 0 0,'-2'-15'2349'0'0,"2"15"-2262"0"0,1 0 0 0 0,-1 0 0 0 0,1 0 0 0 0,-1 0 0 0 0,0 0 0 0 0,1 0 0 0 0,-1 0 0 0 0,1 0 0 0 0,-1 0 0 0 0,0 0 0 0 0,1 0 0 0 0,-1 0 0 0 0,1-1 0 0 0,-1 1 0 0 0,0 0 0 0 0,1 0 0 0 0,-1 0 0 0 0,0-1 0 0 0,1 1 0 0 0,-1 0 0 0 0,0 0 0 0 0,0-1 0 0 0,1 1 0 0 0,-1 0 0 0 0,0-1 0 0 0,0 1 0 0 0,1 0 0 0 0,-1-1 0 0 0,0 1 0 0 0,0 0 0 0 0,0-1 0 0 0,0 1 0 0 0,1 0 0 0 0,-1-1-1 0 0,0 1 1 0 0,0-1 0 0 0,0 1 0 0 0,0 0 0 0 0,0-1 0 0 0,0 1 0 0 0,0-1 0 0 0,0 1 0 0 0,0 0-87 0 0,493 512 2169 0 0,-383-404-1263 0 0,-97-108-1714 0 0,5-23-5302 0 0,-7 8 4388 0 0,-2 3 482 0 0</inkml:trace>
  <inkml:trace contextRef="#ctx0" brushRef="#br0" timeOffset="15066.046">1425 1966 1380 0 0,'-1'31'539'0'0,"-2"-1"0"0"0,-1 1-1 0 0,-1-1 1 0 0,-2 0 0 0 0,-1 0-1 0 0,-1-1 1 0 0,-11 23-539 0 0,-47 49 577 0 0,-6-74-3144 0 0,59-26 1354 0 0</inkml:trace>
  <inkml:trace contextRef="#ctx0" brushRef="#br0" timeOffset="15437.029">1541 1546 1088 0 0,'8'-17'3559'0'0,"12"27"-982"0"0,173 172-2178 0 0,-137-147-1302 0 0,-16-20-2880 0 0,-39-15 2542 0 0</inkml:trace>
  <inkml:trace contextRef="#ctx0" brushRef="#br0" timeOffset="15686.128">2103 1526 1908 0 0,'0'0'150'0'0,"0"1"0"0"0,0-1 0 0 0,0 0-1 0 0,0 1 1 0 0,0-1 0 0 0,0 0 0 0 0,0 1-1 0 0,0-1 1 0 0,0 0 0 0 0,0 0 0 0 0,0 1 0 0 0,0-1-1 0 0,0 0 1 0 0,1 1 0 0 0,-1-1 0 0 0,0 0-1 0 0,0 1 1 0 0,0-1 0 0 0,1 0 0 0 0,-1 0-1 0 0,0 0 1 0 0,0 1 0 0 0,0-1 0 0 0,1 0 0 0 0,-1 0-1 0 0,0 0 1 0 0,1 1 0 0 0,-1-1 0 0 0,0 0-1 0 0,1 0 1 0 0,-1 0-150 0 0,-61 94 1773 0 0,-77 154 77 0 0,15 101-1934 0 0,91-322-6610 0 0,23-26 5286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2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129 119 928 0 0,'0'0'317'0'0,"0"0"11"0"0,0 0-17 0 0,0 0 1 0 0,0 0-18 0 0,0 0 26 0 0,0 0-17 0 0,0 0-24 0 0,0 0-33 0 0,-24-4 966 0 0,-36-9 593 0 0,59 13-1571 0 0,1 0 7 0 0,-44 13 1272 0 0,87-11-810 0 0,211-15 155 0 0,811-77 363 0 0,-956 80-2858 0 0,-108 10 975 0 0,-11-3-5196 0 0,0 4 4630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4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1024 0 0,'-9'32'2734'0'0,"-107"110"409"0"0,70-88-2246 0 0,34-42-711 0 0,1 0 1 0 0,0 1-1 0 0,0 0 0 0 0,1 1 1 0 0,1 0-1 0 0,1 1 0 0 0,0 0 1 0 0,1 0-1 0 0,-4 12-186 0 0,12-22 33 0 0,0 0 1 0 0,1 1-1 0 0,0-1 1 0 0,0 0 0 0 0,0 0-1 0 0,0 0 1 0 0,1-1-1 0 0,0 1 1 0 0,0-1-1 0 0,0 1 1 0 0,1-1-1 0 0,-1 0 1 0 0,1 0-1 0 0,0 0 1 0 0,0-1-1 0 0,1 0 1 0 0,-1 1 0 0 0,1-2-1 0 0,-1 1 1 0 0,1 0-1 0 0,0-1 1 0 0,0 0-1 0 0,0 0 1 0 0,0 0-1 0 0,0-1 1 0 0,1 0-1 0 0,-1 0 1 0 0,0 0-1 0 0,1 0 1 0 0,-1-1 0 0 0,1 0-1 0 0,-1 0 1 0 0,1-1-34 0 0,132 14-1285 0 0,-46-12-4974 0 0,-90-1 5045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2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1748 0 0,'39'11'2958'0'0,"254"-28"369"0"0,778-9-112 0 0,-1011 39-3351 0 0,-58-13-54 0 0,12-4-6355 0 0,-7 1 6602 0 0,-4-3-1256 0 0,-2-1-20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3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93 337 1112 0 0,'-93'5'5439'0'0,"96"6"-4333"0"0,108-5-181 0 0,0-4 0 0 0,0-6-1 0 0,9-5-924 0 0,-80 6 46 0 0,1056-68 1254 0 0,41-22-692 0 0,460-57-77 0 0,-1334 121-1606 0 0,-259 28 588 0 0,-117 37-6681 0 0,65-25 5875 0 0,-6 2 88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1448 0 0,'0'-6'4775'0'0,"121"111"-2968"0"0,-80-75-1967 0 0,37 23-564 0 0,-22-29-3219 0 0,-48-23 2476 0 0</inkml:trace>
  <inkml:trace contextRef="#ctx0" brushRef="#br0" timeOffset="235.621">506 212 1508 0 0,'-63'47'3667'0'0,"4"-3"-2857"0"0,35-17-627 0 0,1 1 0 0 0,1 0 0 0 0,2 2 0 0 0,1 0 0 0 0,1 1 0 0 0,2 1 0 0 0,1 0 0 0 0,1 2 0 0 0,2-1 0 0 0,2 2 0 0 0,1 0-183 0 0,-24 61-530 0 0,-26 11-3789 0 0,52-104 3082 0 0</inkml:trace>
  <inkml:trace contextRef="#ctx0" brushRef="#br0" timeOffset="529.856">981 1 1648 0 0,'14'14'238'0'0,"0"1"-1"0"0,0 0 1 0 0,-1 1 0 0 0,-1 1-1 0 0,-1 0 1 0 0,-1 0-1 0 0,0 1 1 0 0,-1 1-1 0 0,-1 0 1 0 0,-1 0 0 0 0,0 0-1 0 0,-2 1 1 0 0,0 0-1 0 0,-1 0 1 0 0,-1 0 0 0 0,-1 0-1 0 0,-1 1 1 0 0,-1-1-1 0 0,0 1 1 0 0,-2-1 0 0 0,0 1-1 0 0,-1-1 1 0 0,-1 0-1 0 0,-1 0 1 0 0,-1-1 0 0 0,-1 1-1 0 0,-1-1 1 0 0,0-1-1 0 0,-1 1 1 0 0,-1-2-1 0 0,-3 4-237 0 0,-8 11-63 0 0,-2 0 0 0 0,-1-2-1 0 0,-1-1 1 0 0,-2-1-1 0 0,-1-1 1 0 0,-1-1 0 0 0,-22 15 63 0 0,6-9-1074 0 0,-2-2 1 0 0,-1-2-1 0 0,-1-2 1 0 0,-1-2-1 0 0,-5-1 1074 0 0,-7-1-1238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2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727 417 1240 0 0,'27'-5'1724'0'0,"148"-75"1164"0"0,-173 79-2868 0 0,0 0 1 0 0,1-1-1 0 0,-1 1 1 0 0,0-1-1 0 0,0 1 1 0 0,0-1-1 0 0,0 0 1 0 0,0 1-1 0 0,-1-1 1 0 0,1 0-1 0 0,0 0 1 0 0,-1-1-1 0 0,1 1 1 0 0,-1 0-1 0 0,0 0 1 0 0,0-1-1 0 0,0 1 1 0 0,0-1-1 0 0,0 1 1 0 0,0-1-1 0 0,-1 1 1 0 0,1-1-1 0 0,-1 1 1 0 0,0-1-1 0 0,0 0 1 0 0,0 1-1 0 0,0-1 1 0 0,0 1-1 0 0,-1-1 1 0 0,1 1 0 0 0,-1-1-1 0 0,1 0 1 0 0,-1 1-1 0 0,0 0 1 0 0,0-1-1 0 0,0 1 1 0 0,0-1-1 0 0,-1 1 1 0 0,1 0-1 0 0,-1 0 1 0 0,1 0-1 0 0,-1 0 1 0 0,0 0-1 0 0,1 0 1 0 0,-1 0-1 0 0,-1 0-20 0 0,-113-56 56 0 0,74 54 2 0 0,1 2 0 0 0,-1 1 0 0 0,0 2 0 0 0,1 2 0 0 0,-1 2 0 0 0,1 2 0 0 0,0 1 0 0 0,1 2 0 0 0,0 2 0 0 0,1 2 0 0 0,0 1 0 0 0,-32 19-58 0 0,55-29 12 0 0,1 0 1 0 0,0 2-1 0 0,0 0 0 0 0,0 0 0 0 0,1 1 0 0 0,0 1 0 0 0,1 1 0 0 0,0 0 1 0 0,1 0-1 0 0,0 1 0 0 0,0 1 0 0 0,1 0 0 0 0,1 1 0 0 0,0 0 0 0 0,0 0 1 0 0,2 1-1 0 0,-1 0 0 0 0,2 1 0 0 0,0-1 0 0 0,1 1 0 0 0,0 1 0 0 0,1 0 1 0 0,1-1-1 0 0,0 5-12 0 0,4-11 27 0 0,0 0 0 0 0,1-1 1 0 0,0 1-1 0 0,0-1 0 0 0,1 1 0 0 0,1-1 1 0 0,-1 0-1 0 0,1 1 0 0 0,0-1 1 0 0,1-1-1 0 0,0 1 0 0 0,0 0 0 0 0,1-1 1 0 0,0 0-1 0 0,0 0 0 0 0,0-1 1 0 0,1 1-1 0 0,0-1 0 0 0,1 0 0 0 0,-1-1 1 0 0,1 1-1 0 0,0-1 0 0 0,5 2-27 0 0,182 71 318 0 0,100-54-3722 0 0,-146-44 677 0 0,-84 7 1322 0 0</inkml:trace>
  <inkml:trace contextRef="#ctx0" brushRef="#br0" timeOffset="591.323">1449 529 1184 0 0,'-1'-3'73'0'0,"0"0"1"0"0,0 1-1 0 0,0-1 0 0 0,-1 1 0 0 0,1-1 1 0 0,-1 1-1 0 0,0-1 0 0 0,0 1 0 0 0,0 0 1 0 0,0 0-1 0 0,0 0 0 0 0,0 0 1 0 0,0 0-1 0 0,-1 0 0 0 0,1 1 0 0 0,-1-1 1 0 0,1 1-1 0 0,-1-1 0 0 0,0 1 0 0 0,1 0 1 0 0,-1 0-1 0 0,0 1 0 0 0,0-1 0 0 0,0 0 1 0 0,0 1-1 0 0,0 0 0 0 0,0-1 1 0 0,0 1-1 0 0,0 0 0 0 0,1 1 0 0 0,-1-1 1 0 0,-2 1-74 0 0,-8-4 175 0 0,-10-3-71 0 0,0 1 0 0 0,0 1 0 0 0,0 0 0 0 0,-1 2 0 0 0,1 1 1 0 0,0 1-1 0 0,-1 0 0 0 0,1 2 0 0 0,-1 1 0 0 0,1 1 0 0 0,0 1 0 0 0,0 1 1 0 0,1 1-1 0 0,0 0 0 0 0,0 2 0 0 0,1 1 0 0 0,0 1 0 0 0,0 0 0 0 0,1 2 1 0 0,-14 11-105 0 0,32-22 21 0 0,-1 0 1 0 0,1 0 0 0 0,0 1 0 0 0,-1-1 0 0 0,1 1 0 0 0,0-1 0 0 0,1 1 0 0 0,-1 0 0 0 0,0 0 0 0 0,1 0 0 0 0,0 0 0 0 0,-1 0 0 0 0,1 0 0 0 0,0 0 0 0 0,1 0 0 0 0,-1 0 0 0 0,0 0-1 0 0,1 1 1 0 0,0-1 0 0 0,0 0 0 0 0,0 1 0 0 0,0-1 0 0 0,0 0 0 0 0,1 0 0 0 0,0 0 0 0 0,-1 1 0 0 0,1-1 0 0 0,0 0 0 0 0,0 0 0 0 0,1 0 0 0 0,-1 0 0 0 0,1 0 0 0 0,-1 0 0 0 0,1-1-1 0 0,0 1 1 0 0,0-1 0 0 0,0 1 0 0 0,1-1 0 0 0,-1 1 0 0 0,0-1 0 0 0,1 0 0 0 0,0 0 0 0 0,-1 0 0 0 0,1-1 0 0 0,2 2-22 0 0,143 46 839 0 0,-122-46-849 0 0,1-2 0 0 0,0 0 0 0 0,0-2 1 0 0,-1 0-1 0 0,1-2 0 0 0,-1-1 0 0 0,1-1 1 0 0,-1-2-1 0 0,-1 0 0 0 0,1-2 1 0 0,-1-1-1 0 0,-1 0 0 0 0,15-10 10 0 0,-36 18-12 0 0,1 0-1 0 0,-1-1 1 0 0,0 0 0 0 0,0 1 0 0 0,0-1-1 0 0,0 0 1 0 0,0 0 0 0 0,-1-1 0 0 0,1 1-1 0 0,-1-1 1 0 0,0 1 0 0 0,0-1 0 0 0,0 0-1 0 0,0 1 1 0 0,-1-1 0 0 0,0 0 0 0 0,0 0-1 0 0,0 0 1 0 0,0 0 0 0 0,0 0 0 0 0,-1-1-1 0 0,0 1 1 0 0,0 0 0 0 0,0 0-1 0 0,0 0 1 0 0,-1 0 0 0 0,1 0 0 0 0,-2-3 12 0 0,-1-1 13 0 0,-1 0 0 0 0,-1 0 0 0 0,1 1 0 0 0,-1-1 0 0 0,0 1 0 0 0,-1 0 0 0 0,0 1 0 0 0,0 0 0 0 0,0 0 0 0 0,-1 0 0 0 0,0 0 0 0 0,0 1 0 0 0,0 0 0 0 0,-1 1 0 0 0,-7-4-13 0 0,-39-29-397 0 0,54 37 144 0 0,-5-5 351 0 0,5 0-4040 0 0,12-6 2822 0 0</inkml:trace>
  <inkml:trace contextRef="#ctx0" brushRef="#br0" timeOffset="965.546">1517 382 1400 0 0,'1'7'4201'0'0,"4"14"-3421"0"0,118 248 359 0 0,-73-126 637 0 0,-19-181-212 0 0,132-303-1426 0 0,-153 296-948 0 0,-3 11-5802 0 0,-6 31 5376 0 0</inkml:trace>
  <inkml:trace contextRef="#ctx0" brushRef="#br0" timeOffset="1308.248">2801 1 2136 0 0,'-162'18'2901'0'0,"138"-10"-2728"0"0,0 0-1 0 0,0 1 1 0 0,1 2-1 0 0,0 0 1 0 0,1 2-1 0 0,0 0 1 0 0,1 1-1 0 0,1 2 1 0 0,0 0 0 0 0,1 1-1 0 0,1 0 1 0 0,0 2-1 0 0,1 0 1 0 0,2 1-1 0 0,0 1 1 0 0,1 0-1 0 0,1 1 1 0 0,1 0-1 0 0,1 1 1 0 0,0 0 0 0 0,2 1-1 0 0,1 0 1 0 0,1 1-1 0 0,1 1-172 0 0,5 59 408 0 0,6-65-421 0 0,0 0 1 0 0,2-1-1 0 0,0 1 0 0 0,1-2 1 0 0,0 1-1 0 0,2-1 0 0 0,0 0 0 0 0,1-1 1 0 0,1 0-1 0 0,1-1 0 0 0,0-1 0 0 0,1 1 1 0 0,0-2-1 0 0,2 0 0 0 0,-1-1 1 0 0,2-1-1 0 0,-1 0 0 0 0,2-1 0 0 0,0-1 1 0 0,0-1-1 0 0,14 5 13 0 0,-13-5-579 0 0,1-2 0 0 0,0 0-1 0 0,0-1 1 0 0,0-1 0 0 0,1-1 0 0 0,0-1 0 0 0,0 0 0 0 0,-1-2 0 0 0,1-1-1 0 0,0 0 1 0 0,13-3 579 0 0,28-8-1260 0 0</inkml:trace>
  <inkml:trace contextRef="#ctx0" brushRef="#br0" timeOffset="1852.21">3480 37 1780 0 0,'1'-4'4775'0'0,"-31"17"-4065"0"0,2 11-561 0 0,1 1 0 0 0,1 1 0 0 0,1 2 0 0 0,1 0 0 0 0,2 1 0 0 0,1 2 1 0 0,1 0-1 0 0,1 1 0 0 0,-12 31-149 0 0,-6 30 244 0 0,33-79-469 0 0,0 0 1 0 0,-1 0 0 0 0,0-1-1 0 0,-1 0 1 0 0,0 0 0 0 0,-1 0 0 0 0,-1 0-1 0 0,0-1 1 0 0,0-1 0 0 0,-2 1-1 0 0,1-1 1 0 0,-1-1 0 0 0,-1 0 0 0 0,-4 3 224 0 0,-27-3-3419 0 0,30-10 2255 0 0</inkml:trace>
  <inkml:trace contextRef="#ctx0" brushRef="#br0" timeOffset="2131.487">2998 189 1036 0 0,'-2'-6'1278'0'0,"3"6"-1188"0"0,-1 0 0 0 0,1 0 0 0 0,-1 0 1 0 0,1 0-1 0 0,0 0 0 0 0,-1-1 0 0 0,1 1 1 0 0,-1 0-1 0 0,1 0 0 0 0,0 0 0 0 0,-1 0 1 0 0,1-1-1 0 0,-1 1 0 0 0,1 0 0 0 0,-1-1 1 0 0,1 1-1 0 0,-1 0 0 0 0,1-1 0 0 0,-1 1 1 0 0,1 0-1 0 0,-1-1 0 0 0,1 1 0 0 0,-1-1 1 0 0,0 1-1 0 0,1-1 0 0 0,-1 1 1 0 0,0-1-1 0 0,1 0 0 0 0,-1 1 0 0 0,0-1 1 0 0,0 1-1 0 0,1-1 0 0 0,-1 1 0 0 0,0-1 1 0 0,0 0-1 0 0,0 1 0 0 0,0-1 0 0 0,0 0 1 0 0,0 1-1 0 0,0-1 0 0 0,0 1 0 0 0,0-1 1 0 0,0 0-1 0 0,0 1 0 0 0,-1-1 0 0 0,1 1 1 0 0,0-1-1 0 0,0 0 0 0 0,-1 1 0 0 0,1-1 1 0 0,0 1-1 0 0,-1-1 0 0 0,1 1 0 0 0,0-1 1 0 0,-1 1-1 0 0,1-1 0 0 0,-1 1 1 0 0,1 0-1 0 0,-1-1 0 0 0,1 1 0 0 0,-1-1 1 0 0,1 1-1 0 0,-1 0 0 0 0,1 0-90 0 0,171 111 1972 0 0,-136-93-2116 0 0,-1 2 0 0 0,-1 2 0 0 0,-1 1 0 0 0,0 1 0 0 0,-2 1 0 0 0,-1 2 0 0 0,-1 1 0 0 0,20 27 144 0 0,-16 33-6244 0 0,-32-81 5026 0 0</inkml:trace>
  <inkml:trace contextRef="#ctx0" brushRef="#br0" timeOffset="2380.058">3914 494 1036 0 0,'3'10'295'0'0,"0"0"0"0"0,-1 0 0 0 0,0 0 0 0 0,0 0 0 0 0,-1 0 0 0 0,-1 1 0 0 0,1-1 0 0 0,-2 0 0 0 0,1 1 0 0 0,-2-1 0 0 0,1 0 0 0 0,-1 0 0 0 0,-1 0 0 0 0,0 0 0 0 0,0 0 0 0 0,-1 0 0 0 0,-2 3-295 0 0,2-3-7 0 0,-1 0 0 0 0,0 0 0 0 0,-1-1 0 0 0,0 0 0 0 0,0 0 0 0 0,-1 0 0 0 0,-1-1 1 0 0,1 0-1 0 0,-1 0 0 0 0,-1-1 0 0 0,1 0 0 0 0,-1 0 0 0 0,0-1 0 0 0,-1 0 0 0 0,1-1 1 0 0,-6 2 6 0 0,-24 0-3238 0 0,27-7 2039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3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1804 0 0,'39'16'11660'0'0,"-41"-18"-12407"0"0,24 9-9344 0 0,-8-16 8949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3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101 150 1172 0 0,'14'5'4693'0'0,"10"14"-4562"0"0,-1 1 1 0 0,-1 0 0 0 0,-1 2 0 0 0,-1 1 0 0 0,-1 0 0 0 0,-1 2 0 0 0,-1 0 0 0 0,-1 0-1 0 0,-1 2 1 0 0,-2 0 0 0 0,0 1 0 0 0,-2 0 0 0 0,-1 0 0 0 0,-2 1 0 0 0,1 8-132 0 0,-7-30 61 0 0,0 1 1 0 0,-1-1 0 0 0,0 0-1 0 0,0 1 1 0 0,-1-1-1 0 0,0 1 1 0 0,0-1 0 0 0,-1 0-1 0 0,0 1 1 0 0,0-1 0 0 0,-1 0-1 0 0,0 1 1 0 0,0-1-1 0 0,0 0 1 0 0,-1 0 0 0 0,0-1-1 0 0,-1 1 1 0 0,0-1 0 0 0,0 1-1 0 0,0-1 1 0 0,0 0-1 0 0,-1-1 1 0 0,0 1 0 0 0,0-1-1 0 0,-1 0 1 0 0,0 0 0 0 0,1-1-1 0 0,-2 1 1 0 0,1-1-1 0 0,0-1 1 0 0,-1 1 0 0 0,0-1-1 0 0,0 0 1 0 0,0-1 0 0 0,-1 1-62 0 0,1 0 23 0 0,-1 0 0 0 0,1-1 1 0 0,-1 0-1 0 0,0 0 0 0 0,0-1 1 0 0,1 0-1 0 0,-1 0 0 0 0,0-1 1 0 0,0 0-1 0 0,0 0 0 0 0,0-1 1 0 0,0 0-1 0 0,0 0 0 0 0,0-1 1 0 0,1 0-1 0 0,-1 0 0 0 0,1-1 1 0 0,-1 0-1 0 0,1-1 0 0 0,0 1 1 0 0,0-1-1 0 0,1 0 0 0 0,-1-1 1 0 0,1 0-1 0 0,0 0 0 0 0,0 0 1 0 0,0-1-1 0 0,1 0 0 0 0,0 0 1 0 0,0 0-1 0 0,0-1 0 0 0,1 1 1 0 0,0-1-1 0 0,0 0 0 0 0,1-1 1 0 0,0 1-1 0 0,0 0 0 0 0,1-1 1 0 0,0 0-1 0 0,0 1 0 0 0,0-7-23 0 0,0-6-77 0 0,1 1-1 0 0,1-1 0 0 0,1 1 0 0 0,0-1 1 0 0,2 1-1 0 0,0-1 0 0 0,1 1 0 0 0,1 0 1 0 0,1 0-1 0 0,1 1 0 0 0,0 0 0 0 0,1 0 1 0 0,1 0-1 0 0,1 1 0 0 0,0 1 0 0 0,1-1 1 0 0,1 2-1 0 0,7-8 78 0 0,5-2-141 0 0,1 0-1 0 0,1 2 1 0 0,1 1 0 0 0,1 1-1 0 0,1 1 1 0 0,0 1 0 0 0,2 2-1 0 0,6-1 142 0 0,162-57-4731 0 0,-162 66 3592 0 0</inkml:trace>
  <inkml:trace contextRef="#ctx0" brushRef="#br0" timeOffset="376.54">654 399 2600 0 0,'35'40'4069'0'0,"11"35"-2914"0"0,-4-6-712 0 0,84 86-3051 0 0,-106-144 121 0 0,-13-10 1107 0 0</inkml:trace>
  <inkml:trace contextRef="#ctx0" brushRef="#br0" timeOffset="667.332">1239 470 1292 0 0,'-178'182'5607'0'0,"-122"224"-1433"0"0,292-396-4418 0 0,-15 22-716 0 0,29-35-6171 0 0,-1-2 5913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3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190 259 876 0 0,'0'0'467'0'0,"0"0"-57"0"0,0 0 7 0 0,0 0-55 0 0,0 0-9 0 0,0 0 122 0 0,0 0-46 0 0,0 0-79 0 0,0 0-20 0 0,0 0 0 0 0,0-8-564 0 0,-2-15 6374 0 0,43 143-6147 0 0,-25-81 40 0 0,-2 1 0 0 0,-2 0 0 0 0,-1 1 0 0 0,-2 0-1 0 0,-2 1 1 0 0,-2 0 0 0 0,-2 0 0 0 0,-2 14-33 0 0,0-50 24 0 0,-1 0-1 0 0,0 1 1 0 0,0-1-1 0 0,-1 0 1 0 0,1 1-1 0 0,-2-1 1 0 0,1 0-1 0 0,-1 0 1 0 0,0 0-1 0 0,0 0 1 0 0,0 0 0 0 0,-1 0-1 0 0,0-1 1 0 0,0 1-1 0 0,0-1 1 0 0,-1 0-1 0 0,0 1 1 0 0,0-2-1 0 0,0 1 1 0 0,-1 0-1 0 0,0-1 1 0 0,1 0-1 0 0,-1 0 1 0 0,-1-1 0 0 0,1 1-1 0 0,-1-1 1 0 0,1 0-1 0 0,-1 0 1 0 0,0-1-1 0 0,0 0 1 0 0,0 0-1 0 0,0 0 1 0 0,0-1-1 0 0,0 0 1 0 0,-1 0 0 0 0,1-1-1 0 0,0 1 1 0 0,-1-1-1 0 0,1-1 1 0 0,0 1-1 0 0,-1-1 1 0 0,1 0-1 0 0,0-1 1 0 0,0 1-1 0 0,0-1 1 0 0,0 0-1 0 0,0-1 1 0 0,0 1 0 0 0,0-1-1 0 0,1-1 1 0 0,0 1-1 0 0,-1-1 1 0 0,1 0-1 0 0,0 0 1 0 0,1 0-1 0 0,-1 0 1 0 0,1-1-1 0 0,-1-1-23 0 0,-4-15 5 0 0,1-1 0 0 0,1 0 0 0 0,0 0 0 0 0,2-1 0 0 0,1 0 0 0 0,0 0 0 0 0,2 0 0 0 0,1 0 0 0 0,0-1 0 0 0,2 1 0 0 0,1 0 0 0 0,1 0 0 0 0,0-1 0 0 0,2 2 0 0 0,1-1 0 0 0,5-12-5 0 0,-4 9-86 0 0,2 0 1 0 0,1 1-1 0 0,1-1 1 0 0,1 2-1 0 0,1 0 1 0 0,1 0-1 0 0,1 1 1 0 0,1 1 0 0 0,1 0-1 0 0,1 2 1 0 0,1 0-1 0 0,0 1 1 0 0,2 1-1 0 0,0 0 1 0 0,1 2-1 0 0,1 1 1 0 0,0 0-1 0 0,1 2 1 0 0,1 1-1 0 0,6-2 86 0 0,67-1-3339 0 0,-43 56-659 0 0,-46-23 2775 0 0</inkml:trace>
  <inkml:trace contextRef="#ctx0" brushRef="#br0" timeOffset="417.767">857 496 2132 0 0,'7'5'2203'0'0,"-12"16"762"0"0,-27 20-2653 0 0,1 1 0 0 0,2 1 0 0 0,3 2-1 0 0,1 1 1 0 0,2 0 0 0 0,2 2 0 0 0,-13 47-312 0 0,33-93 5 0 0,-31 66-985 0 0,-14-50-4683 0 0,34-18 4466 0 0</inkml:trace>
  <inkml:trace contextRef="#ctx0" brushRef="#br0" timeOffset="693.812">412 679 1016 0 0,'23'-20'5975'0'0,"2"34"-4468"0"0,-11-4-1536 0 0,452 251 1567 0 0,-456-256-1660 0 0,96 37-5115 0 0,-104-42 3968 0 0,-2 0 38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4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371 548 1248 0 0,'-4'-3'255'0'0,"0"1"1"0"0,-1-1-1 0 0,1 1 0 0 0,-1 0 1 0 0,1 0-1 0 0,-1 1 0 0 0,0-1 0 0 0,1 1 1 0 0,-1 0-1 0 0,0 0 0 0 0,0 1 1 0 0,0-1-1 0 0,0 1 0 0 0,0 0 1 0 0,0 0-1 0 0,0 1 0 0 0,0 0 0 0 0,0 0 1 0 0,0 0-1 0 0,1 0 0 0 0,-1 1-255 0 0,-9 0 145 0 0,0 0-1 0 0,0 2 0 0 0,1 0 1 0 0,-1 0-1 0 0,1 1 0 0 0,0 1 1 0 0,1 0-1 0 0,-1 1 1 0 0,1 0-1 0 0,0 1 0 0 0,1 0 1 0 0,0 1-1 0 0,0 0 0 0 0,1 1 1 0 0,0 0-1 0 0,1 1 0 0 0,0 0 1 0 0,1 0-1 0 0,0 1 0 0 0,1 0 1 0 0,0 0-1 0 0,1 1 1 0 0,0-1-1 0 0,1 2 0 0 0,0-1-144 0 0,7-6 39 0 0,0 0 0 0 0,1 0-1 0 0,-1-1 1 0 0,2 1 0 0 0,-1-1-1 0 0,1 0 1 0 0,-1 0 0 0 0,2 0 0 0 0,-1 0-1 0 0,1-1 1 0 0,0 0 0 0 0,0 0-1 0 0,0 0 1 0 0,1 0 0 0 0,-1-1-1 0 0,1 0 1 0 0,0 0 0 0 0,1 0-1 0 0,-1-1 1 0 0,0 0 0 0 0,1-1 0 0 0,0 1-1 0 0,0-1 1 0 0,0 0 0 0 0,0-1-1 0 0,7 1-38 0 0,196 16-192 0 0,-155-19 94 0 0,123-25-180 0 0,-172 25 259 0 0,0 1 0 0 0,1-1 0 0 0,-1 0 0 0 0,0 0 1 0 0,0-1-1 0 0,0 1 0 0 0,0-1 0 0 0,0-1 0 0 0,0 1 1 0 0,-1-1-1 0 0,1 0 0 0 0,-1-1 0 0 0,0 1 0 0 0,0-1 0 0 0,0 0 1 0 0,0 0-1 0 0,-1 0 0 0 0,1-1 0 0 0,-1 0 0 0 0,0 0 1 0 0,-1 0-1 0 0,1 0 0 0 0,-1 0 0 0 0,0-1 0 0 0,0 1 1 0 0,-1-1-1 0 0,0 0 0 0 0,1-2 19 0 0,-6 1 3 0 0,0 0 0 0 0,-1 0-1 0 0,0 1 1 0 0,0 0 0 0 0,-1 0 0 0 0,0 0-1 0 0,0 0 1 0 0,0 0 0 0 0,-1 1 0 0 0,1 0 0 0 0,-1 0-1 0 0,-1 1 1 0 0,1 0 0 0 0,-1 0 0 0 0,1 0 0 0 0,-1 1-1 0 0,0 0 1 0 0,0 0 0 0 0,-3 0-3 0 0,4 0 24 0 0,-242-85 510 0 0,280 78-838 0 0,149-18-271 0 0,-140 24 374 0 0,0-1 0 0 0,0-2 0 0 0,-1-1 0 0 0,0-3 1 0 0,0-1-1 0 0,-2-2 0 0 0,24-11 201 0 0,-55 20 10 0 0,1 0 0 0 0,-1-1 1 0 0,0 0-1 0 0,0 0 0 0 0,-1 0 0 0 0,1-1 1 0 0,-1 1-1 0 0,-1-2 0 0 0,1 1 0 0 0,-2-1 1 0 0,1 1-1 0 0,-1-1 0 0 0,0-1 0 0 0,0 1 1 0 0,-1 0-1 0 0,0-1 0 0 0,-1 0 0 0 0,0 0 1 0 0,0 0-1 0 0,-1 0 0 0 0,0 0 0 0 0,0 0 1 0 0,-1 0-1 0 0,0 0 0 0 0,-1 0 0 0 0,-1-2-10 0 0,0-11 427 0 0,-1 2-1 0 0,-1-1 0 0 0,-1 0 0 0 0,-1 1 0 0 0,-1 0 0 0 0,0 0 1 0 0,-2 1-1 0 0,0 0 0 0 0,-1 0 0 0 0,-12-15-426 0 0,21 33 35 0 0,0 1-1 0 0,0-1 1 0 0,0 1 0 0 0,1-1-1 0 0,-1 1 1 0 0,0 0 0 0 0,0-1-1 0 0,0 1 1 0 0,-1 0 0 0 0,1 0-1 0 0,0 0 1 0 0,0-1 0 0 0,0 1-1 0 0,0 0 1 0 0,0 0 0 0 0,0 1-1 0 0,0-1 1 0 0,0 0 0 0 0,0 0-1 0 0,0 0 1 0 0,0 1 0 0 0,0-1-1 0 0,0 1 1 0 0,0-1 0 0 0,0 1-1 0 0,0-1 1 0 0,0 1 0 0 0,0-1-1 0 0,1 1 1 0 0,-1 0 0 0 0,0-1-1 0 0,0 1 1 0 0,1 0-1 0 0,-1 0 1 0 0,0 0 0 0 0,1-1-1 0 0,-1 1 1 0 0,1 0 0 0 0,-1 0-1 0 0,1 0 1 0 0,-1 0 0 0 0,1 0-1 0 0,0 0 1 0 0,-1 0 0 0 0,1 0-1 0 0,0 0 1 0 0,0 0 0 0 0,0 0-1 0 0,0 0 1 0 0,0 0 0 0 0,0 0-1 0 0,0 1 1 0 0,0-1 0 0 0,0 0-1 0 0,1 0 1 0 0,-1 0 0 0 0,0 0-35 0 0,-18 72 171 0 0,14-23-87 0 0,2 0 0 0 0,2 1-1 0 0,3-1 1 0 0,2-1 0 0 0,2 1 0 0 0,9 31-84 0 0,1 18 148 0 0,50 327-1099 0 0,-63-401 549 0 0,9 72-1333 0 0,-10-33-2477 0 0,-11-84-883 0 0,7-8 4029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4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 2616 0 0,'-29'12'3766'0'0,"-14"27"-3057"0"0,27-22-153 0 0,-49 41 77 0 0,3 3 1 0 0,3 3-1 0 0,3 2 1 0 0,2 2-1 0 0,4 3 1 0 0,3 2-1 0 0,-17 37-633 0 0,59-100-353 0 0,-22 38-459 0 0,1-30-3515 0 0,25-18 2883 0 0,-11-3-1370 0 0,-10-13 1531 0 0</inkml:trace>
  <inkml:trace contextRef="#ctx0" brushRef="#br0" timeOffset="278.819">0 112 2204 0 0,'8'-20'6588'0'0,"12"35"-4595"0"0,-7-4-2009 0 0,585 403 3838 0 0,-402-270-7832 0 0,-194-134-2998 0 0,-10-15 5843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4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1076 0 0,'1'41'6553'0'0,"10"110"-5232"0"0,113 392 786 0 0,-115-465-3771 0 0,-56-74-3571 0 0,28-14 4014 0 0,-2-3 40 0 0</inkml:trace>
  <inkml:trace contextRef="#ctx0" brushRef="#br0" timeOffset="370.063">1 79 1392 0 0,'4'-6'187'0'0,"1"-1"1"0"0,1 1-1 0 0,-1 1 0 0 0,1-1 0 0 0,0 1 0 0 0,0 0 0 0 0,0 0 1 0 0,1 0-1 0 0,0 1 0 0 0,0 0 0 0 0,0 1 0 0 0,0 0 1 0 0,1 0-1 0 0,-1 0 0 0 0,1 1 0 0 0,0 0 0 0 0,0 0 1 0 0,0 1-1 0 0,-1 0 0 0 0,1 0 0 0 0,0 1 0 0 0,0 0 0 0 0,0 1 1 0 0,0 0-1 0 0,0 0 0 0 0,0 0 0 0 0,0 1 0 0 0,0 0 1 0 0,6 4-188 0 0,13 3 172 0 0,0 2 0 0 0,-1 1 1 0 0,-1 0-1 0 0,0 2 1 0 0,0 1-1 0 0,-2 2 0 0 0,20 16-172 0 0,-22-16 197 0 0,-1 1-1 0 0,-1 1 1 0 0,-1 0-1 0 0,-1 1 1 0 0,0 1-1 0 0,-2 1 1 0 0,0 0-1 0 0,-2 1 1 0 0,0 1-1 0 0,-2 0 1 0 0,0 1-1 0 0,-2 0 1 0 0,-1 0-1 0 0,0 1 1 0 0,-2 0-1 0 0,-2 0 1 0 0,2 19-197 0 0,-6-35 96 0 0,0-1-1 0 0,-1 1 1 0 0,0 0 0 0 0,-1-1 0 0 0,0 1 0 0 0,0-1 0 0 0,-1 0 0 0 0,0 0 0 0 0,-1 0-1 0 0,0 0 1 0 0,0-1 0 0 0,-1 1 0 0 0,0-1 0 0 0,-2 2-96 0 0,-4 6 27 0 0,0 0 0 0 0,0-1 0 0 0,-2 0 1 0 0,0-1-1 0 0,0 0 0 0 0,-2-1 0 0 0,1-1 1 0 0,-2 0-1 0 0,0-1 0 0 0,0-1 0 0 0,-1 0 0 0 0,0-1 1 0 0,0-1-1 0 0,-1-1 0 0 0,0 0 0 0 0,-1-1 1 0 0,0-1-28 0 0,18-4-48 0 0,1-1 0 0 0,-1 0 1 0 0,0 1-1 0 0,0-1 0 0 0,0 0 1 0 0,0 1-1 0 0,0-1 1 0 0,0 0-1 0 0,0 0 0 0 0,0 0 1 0 0,0 0-1 0 0,0 0 0 0 0,0 0 1 0 0,0 0-1 0 0,0 0 1 0 0,0 0-1 0 0,0 0 0 0 0,0 0 1 0 0,0-1-1 0 0,0 1 0 0 0,1 0 1 0 0,-1-1-1 0 0,0 1 1 0 0,0-1-1 0 0,0 1 0 0 0,0-1 1 0 0,0 1-1 0 0,1-1 0 0 0,-1 0 1 0 0,0 1-1 0 0,1-1 1 0 0,-1 0-1 0 0,0 1 0 0 0,1-1 1 0 0,-1 0-1 0 0,1 0 1 0 0,-1 0-1 0 0,1 0 0 0 0,-1 0 1 0 0,1 0-1 0 0,0 1 0 0 0,-1-1 1 0 0,1 0-1 0 0,0 0 1 0 0,0 0-1 0 0,0 0 0 0 0,0 0 1 0 0,0 0-1 0 0,0 0 0 0 0,0 0 1 0 0,0 0-1 0 0,0 0 1 0 0,0 0-1 0 0,1 0 0 0 0,-1 0 1 0 0,0 0-1 0 0,0 0 0 0 0,1 0 1 0 0,-1 0-1 0 0,1 0 1 0 0,-1 1-1 0 0,1-1 0 0 0,-1 0 1 0 0,1 0 47 0 0,35-51-2896 0 0,56-16-1019 0 0,-55 44 2765 0 0</inkml:trace>
  <inkml:trace contextRef="#ctx0" brushRef="#br0" timeOffset="617.663">891 499 3136 0 0,'19'-34'13016'0'0,"-20"21"-10764"0"0,0-4-5766 0 0,4-2-8486 0 0,-3 19 10822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4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1 152 968 0 0,'21'-5'5145'0'0,"-20"5"-5072"0"0,-1-1 0 0 0,1 1 0 0 0,-1 0 0 0 0,1-1 0 0 0,0 1 0 0 0,-1 0 0 0 0,1 0 0 0 0,0 0 0 0 0,-1 0 0 0 0,1-1 0 0 0,0 1 0 0 0,-1 0 0 0 0,1 0 0 0 0,0 0 0 0 0,-1 0 0 0 0,1 1 0 0 0,0-1 0 0 0,-1 0 0 0 0,1 0 0 0 0,-1 0 0 0 0,1 0 0 0 0,0 1 0 0 0,-1-1 0 0 0,1 0 0 0 0,-1 1 0 0 0,1-1 0 0 0,0 0 0 0 0,-1 1 0 0 0,1-1 0 0 0,-1 1 0 0 0,1-1 0 0 0,-1 1 0 0 0,0-1 0 0 0,1 1 0 0 0,-1-1 0 0 0,1 1 0 0 0,-1-1 0 0 0,0 1 0 0 0,0-1 0 0 0,1 1 0 0 0,-1 0 0 0 0,0-1 1 0 0,0 1-1 0 0,0 0 0 0 0,1-1 0 0 0,-1 1 0 0 0,0 0 0 0 0,0-1 0 0 0,0 1 0 0 0,0 0 0 0 0,0-1 0 0 0,0 1 0 0 0,-1 0 0 0 0,1-1 0 0 0,0 1 0 0 0,0-1 0 0 0,0 1 0 0 0,-1 0 0 0 0,1-1 0 0 0,0 1 0 0 0,-1-1 0 0 0,1 1 0 0 0,0 0 0 0 0,-1-1 0 0 0,1 1 0 0 0,-1-1 0 0 0,1 1-73 0 0,11 225 681 0 0,-3-134-4268 0 0,-34-59-1682 0 0,21-33 4055 0 0</inkml:trace>
  <inkml:trace contextRef="#ctx0" brushRef="#br0" timeOffset="250.846">531 0 1872 0 0,'11'10'300'0'0,"0"-1"0"0"0,-1 1-1 0 0,0 1 1 0 0,-1 0 0 0 0,0 0-1 0 0,0 1 1 0 0,-1 0 0 0 0,-1 1-1 0 0,0 0 1 0 0,-1 0 0 0 0,0 0-1 0 0,-1 1 1 0 0,0-1 0 0 0,-1 1-1 0 0,-1 0 1 0 0,0 1 0 0 0,-1-1-1 0 0,-1 0 1 0 0,0 1 0 0 0,-1-1-1 0 0,0 1 1 0 0,-1-1 0 0 0,-2 8-300 0 0,-1-4 115 0 0,1-1 1 0 0,-2 0-1 0 0,-1 0 0 0 0,0-1 1 0 0,-1 1-1 0 0,0-1 1 0 0,-2-1-1 0 0,0 1 0 0 0,0-1 1 0 0,-11 12-116 0 0,-99 78-1041 0 0,-18-24-3626 0 0,106-67 3498 0 0,1-9-25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4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75 1332 0 0,'1'0'77'0'0,"0"0"0"0"0,0 0 0 0 0,0 0-1 0 0,0-1 1 0 0,-1 1 0 0 0,1 0 0 0 0,0-1 0 0 0,0 1-1 0 0,0-1 1 0 0,-1 1 0 0 0,1-1 0 0 0,0 1 0 0 0,-1-1-1 0 0,1 1 1 0 0,0-1 0 0 0,-1 0 0 0 0,1 1 0 0 0,-1-1 0 0 0,1 0-1 0 0,-1 0 1 0 0,1 1 0 0 0,-1-1 0 0 0,0 0 0 0 0,1 0-1 0 0,-1 0 1 0 0,0 0 0 0 0,0 1 0 0 0,1-1 0 0 0,-1 0-1 0 0,0 0 1 0 0,0 0 0 0 0,0 0 0 0 0,0 0 0 0 0,0 0-1 0 0,0 0 1 0 0,0 1 0 0 0,-1-1 0 0 0,1 0 0 0 0,0 0 0 0 0,0 0-1 0 0,-1 0 1 0 0,1 1 0 0 0,0-1 0 0 0,-1 0 0 0 0,1 0-1 0 0,-1 0 1 0 0,1 1 0 0 0,-1-1 0 0 0,1 0 0 0 0,-1 1-1 0 0,0-1 1 0 0,1 1 0 0 0,-1-1 0 0 0,0 0 0 0 0,0 1-1 0 0,1-1 1 0 0,-1 1 0 0 0,0 0 0 0 0,0-1-77 0 0,-48-24 1215 0 0,25 21-1030 0 0,0 1 1 0 0,0 1 0 0 0,0 1 0 0 0,-1 1 0 0 0,1 1 0 0 0,0 1-1 0 0,0 1 1 0 0,0 2 0 0 0,-15 4-186 0 0,-15 1 270 0 0,44-10-216 0 0,-1 1-1 0 0,0 0 1 0 0,0 1 0 0 0,0 0-1 0 0,1 0 1 0 0,-1 1 0 0 0,1 0-1 0 0,0 1 1 0 0,0 0 0 0 0,0 1 0 0 0,1 0-1 0 0,-1 1 1 0 0,1 0 0 0 0,0 0-1 0 0,1 1 1 0 0,-1 0 0 0 0,2 0 0 0 0,-1 1-1 0 0,1 0 1 0 0,0 1 0 0 0,0-1-1 0 0,1 1 1 0 0,0 0 0 0 0,1 1 0 0 0,0 0-1 0 0,1-1 1 0 0,-4 12-54 0 0,9-15 23 0 0,-1 0 0 0 0,1 0 0 0 0,1 0 0 0 0,-1-1 0 0 0,1 1 0 0 0,0 0 0 0 0,1-1 0 0 0,-1 1 0 0 0,1-1 0 0 0,0 1 0 0 0,0-1 0 0 0,1 0 0 0 0,0-1 0 0 0,-1 1 0 0 0,2-1 0 0 0,2 3-23 0 0,1 3 59 0 0,35 36 102 0 0,3-2 1 0 0,2-1-1 0 0,2-3 1 0 0,48 30-162 0 0,133 114 292 0 0,-156-68 381 0 0,-76-110-635 0 0,0-1-1 0 0,-1 1 1 0 0,0-1 0 0 0,0 1-1 0 0,-1-1 1 0 0,1 0-1 0 0,-1 0 1 0 0,0 0 0 0 0,0 0-1 0 0,-1 0 1 0 0,1-1 0 0 0,-1 0-1 0 0,0 0 1 0 0,0 0-1 0 0,-1 0 1 0 0,1 0 0 0 0,-1-1-1 0 0,0 0 1 0 0,0 0-1 0 0,0 0 1 0 0,0 0 0 0 0,0-1-1 0 0,-1 0 1 0 0,1 0 0 0 0,-1-1-1 0 0,1 1 1 0 0,-1-1-1 0 0,0-1 1 0 0,1 1 0 0 0,-1-1-1 0 0,0 1-37 0 0,-7 1-54 0 0,0 0-1 0 0,0-1 1 0 0,0-1-1 0 0,0 0 1 0 0,0 0-1 0 0,0-1 1 0 0,0-1-1 0 0,1 0 1 0 0,-1-1-1 0 0,0 0 0 0 0,1-1 1 0 0,0-1-1 0 0,0 0 1 0 0,0 0-1 0 0,0-1 1 0 0,1 0-1 0 0,0-1 1 0 0,-9-8 54 0 0,18 13-164 0 0,0 0 1 0 0,1-1-1 0 0,-1 1 1 0 0,1 0-1 0 0,0-1 1 0 0,-1 1-1 0 0,1-1 1 0 0,0 0-1 0 0,0 1 1 0 0,1-1-1 0 0,-1 0 1 0 0,1 1-1 0 0,-1-1 1 0 0,1 0-1 0 0,0 0 1 0 0,0 1-1 0 0,0-1 1 0 0,0 0-1 0 0,0 0 1 0 0,1 1-1 0 0,-1-1 1 0 0,1 0-1 0 0,0 0 1 0 0,0 1-1 0 0,0-1 1 0 0,0 1-1 0 0,0-1 1 0 0,1 1-1 0 0,-1-1 1 0 0,1 1-1 0 0,-1 0 1 0 0,1 0-1 0 0,0 0 1 0 0,0 0-1 0 0,0 0 1 0 0,1-1 163 0 0,81-64-4328 0 0,-54 47 3032 0 0</inkml:trace>
  <inkml:trace contextRef="#ctx0" brushRef="#br0" timeOffset="354.992">899 420 1908 0 0,'30'-33'13662'0'0,"-27"28"-12543"0"0,-10 10-4881 0 0,-14-7-6495 0 0,21 1 9095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4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53 1520 0 0,'4'-53'8388'0'0,"35"112"-13719"0"0,-27-37 4090 0 0,-3 0 33 0 0</inkml:trace>
  <inkml:trace contextRef="#ctx0" brushRef="#br0" timeOffset="-155.686">0 335 1148 0 0,'1'-2'68'0'0,"-1"1"0"0"0,1 0 1 0 0,-1-1-1 0 0,1 1 0 0 0,-1 0 0 0 0,1-1 0 0 0,0 1 1 0 0,0 0-1 0 0,-1 0 0 0 0,1 0 0 0 0,0-1 0 0 0,0 1 1 0 0,0 0-1 0 0,0 0 0 0 0,0 1 0 0 0,1-1 0 0 0,-1 0 1 0 0,0 0-1 0 0,0 0 0 0 0,1 1 0 0 0,-1-1 0 0 0,0 1 1 0 0,1-1-1 0 0,-1 1 0 0 0,1-1 0 0 0,-1 1 0 0 0,0 0 1 0 0,1 0-1 0 0,-1 0 0 0 0,1 0 0 0 0,-1 0 0 0 0,1 0 1 0 0,-1 0-1 0 0,0 0 0 0 0,1 0 0 0 0,-1 1 0 0 0,1-1 1 0 0,-1 0-1 0 0,0 1 0 0 0,1 0 0 0 0,-1-1 0 0 0,0 1 0 0 0,1 0 1 0 0,-1-1-1 0 0,0 1 0 0 0,0 0 0 0 0,0 0 0 0 0,0 0 1 0 0,0 0-1 0 0,0 0 0 0 0,0 0 0 0 0,0 1 0 0 0,0-1 1 0 0,0 0-1 0 0,-1 0 0 0 0,1 1 0 0 0,0-1 0 0 0,-1 0 1 0 0,1 1-1 0 0,-1-1 0 0 0,0 0 0 0 0,1 1 0 0 0,-1-1 1 0 0,0 1-1 0 0,0-1 0 0 0,0 1 0 0 0,0 0-68 0 0,9 24 482 0 0,-1 1 0 0 0,-1 0 0 0 0,-1 1 0 0 0,-1-1 0 0 0,-2 1-1 0 0,-1 0 1 0 0,-1 0 0 0 0,-3 22-482 0 0,2-36 172 0 0,17 58-214 0 0,18-103-4688 0 0,-14-37 2184 0 0,-16 30 1456 0 0</inkml:trace>
  <inkml:trace contextRef="#ctx0" brushRef="#br0" timeOffset="481.854">374 705 1664 0 0,'-2'18'2351'0'0,"2"-4"1488"0"0,12-30-2472 0 0,9-28-1748 0 0,-1-1 1 0 0,-3-1-1 0 0,-1 0 0 0 0,-3-1 1 0 0,-2-1-1 0 0,-1 0 1 0 0,1-40 380 0 0,-10 29-1715 0 0,-1 57 1669 0 0</inkml:trace>
  <inkml:trace contextRef="#ctx0" brushRef="#br0" timeOffset="670.06">534 253 4844 0 0,'15'11'7'0'0,"47"31"379"0"0,-3 3-1 0 0,-2 1 0 0 0,-1 4 0 0 0,-3 2 0 0 0,20 28-385 0 0,-68-75 87 0 0,-1 0-1 0 0,1 1 1 0 0,-2 0-1 0 0,1 0 0 0 0,-1 0 1 0 0,1 0-1 0 0,-2 0 1 0 0,1 1-1 0 0,-1-1 0 0 0,0 1 1 0 0,0-1-1 0 0,-1 1 1 0 0,0 0-1 0 0,0 0 1 0 0,0 0-1 0 0,-1 0 0 0 0,0 0 1 0 0,-1 0-1 0 0,1 0 1 0 0,-1-1-1 0 0,-2 6-86 0 0,-69 80 490 0 0,-3-61-3308 0 0,36-52 22 0 0,25 2 1408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4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72 178 968 0 0,'18'3'3622'0'0,"11"30"-3215"0"0,-25-28-124 0 0,16 18 28 0 0,-2 1 0 0 0,0 1-1 0 0,-2 1 1 0 0,-1 0-1 0 0,-1 1 1 0 0,-1 1 0 0 0,-2 0-1 0 0,0 0 1 0 0,-2 1-1 0 0,-1 0 1 0 0,-2 1 0 0 0,0 0-1 0 0,0 26-310 0 0,-6-50 58 0 0,0 0-1 0 0,-1 0 0 0 0,1 0 1 0 0,-1 0-1 0 0,-1 0 1 0 0,1 0-1 0 0,-1 0 1 0 0,0-1-1 0 0,0 1 0 0 0,-1-1 1 0 0,1 1-1 0 0,-1-1 1 0 0,0 0-1 0 0,-1 0 1 0 0,1 0-1 0 0,-1 0 0 0 0,0-1 1 0 0,-1 0-1 0 0,1 1 1 0 0,-1-1-1 0 0,1-1 1 0 0,-1 1-1 0 0,0-1 0 0 0,0 0 1 0 0,-1 0-1 0 0,1 0 1 0 0,-1-1-1 0 0,1 0 1 0 0,-1 0-1 0 0,0 0 0 0 0,0-1 1 0 0,0 0-1 0 0,0 0 1 0 0,0 0-1 0 0,0-1 1 0 0,0 0-1 0 0,0 0 0 0 0,0-1 1 0 0,0 1-1 0 0,0-1 1 0 0,0 0-1 0 0,1-1 1 0 0,-1 0-1 0 0,0 0 0 0 0,0 0 1 0 0,1 0-1 0 0,0-1 1 0 0,-1 0-1 0 0,1 0 0 0 0,0-1 1 0 0,0 1-1 0 0,1-1 1 0 0,-1 0-1 0 0,1 0 1 0 0,0-1-1 0 0,0 1 0 0 0,0-1 1 0 0,1 0-1 0 0,-1 0 1 0 0,1 0-1 0 0,-1-4-57 0 0,-2-5-18 0 0,0 0-1 0 0,2-1 1 0 0,0 0-1 0 0,0 0 1 0 0,2 0-1 0 0,-1 0 1 0 0,2 0-1 0 0,0-1 1 0 0,1 1-1 0 0,1 0 1 0 0,0 0-1 0 0,1-1 1 0 0,1 1-1 0 0,0 0 1 0 0,1 0 0 0 0,0 1-1 0 0,1-1 1 0 0,1 1-1 0 0,1 0 1 0 0,0 1-1 0 0,5-9 19 0 0,7-7-217 0 0,1 0-1 0 0,1 1 1 0 0,1 2-1 0 0,1 0 1 0 0,2 1-1 0 0,0 1 1 0 0,2 2-1 0 0,0 1 1 0 0,1 0-1 0 0,2 3 1 0 0,0 0-1 0 0,0 2 1 0 0,2 1-1 0 0,0 1 1 0 0,7 0 217 0 0,42 0-6587 0 0,-72 14 5407 0 0</inkml:trace>
  <inkml:trace contextRef="#ctx0" brushRef="#br0" timeOffset="387.89">966 434 1732 0 0,'-37'27'7172'0'0,"-16"54"-7348"0"0,47-71 719 0 0,-17 35-312 0 0,2 2 0 0 0,2 0 0 0 0,2 1 0 0 0,2 0 0 0 0,0 12-231 0 0,-23 69-842 0 0,38-127 612 0 0,-1 1-1 0 0,1-1 0 0 0,-1 0 0 0 0,0 1 1 0 0,0-1-1 0 0,0 0 0 0 0,0 1 1 0 0,0-1-1 0 0,-1 0 0 0 0,1 0 0 0 0,-1 0 1 0 0,1 0-1 0 0,-1-1 0 0 0,0 1 1 0 0,0 0-1 0 0,0-1 0 0 0,0 1 0 0 0,0-1 1 0 0,0 1-1 0 0,0-1 0 0 0,0 0 1 0 0,0 0-1 0 0,-1 0 0 0 0,1 0 0 0 0,0 0 1 0 0,-1-1-1 0 0,1 1 0 0 0,-1-1 1 0 0,0 1 230 0 0,-6-1-1090 0 0</inkml:trace>
  <inkml:trace contextRef="#ctx0" brushRef="#br0" timeOffset="668.818">536 580 2036 0 0,'-2'-16'3202'0'0,"1"15"-3092"0"0,1 0-1 0 0,-1 1 0 0 0,1-1 1 0 0,0 0-1 0 0,-1 0 0 0 0,1 1 1 0 0,0-1-1 0 0,-1 0 0 0 0,1 0 1 0 0,0 0-1 0 0,0 0 0 0 0,0 1 1 0 0,0-1-1 0 0,0 0 0 0 0,0 0 1 0 0,0 0-1 0 0,0 0 0 0 0,0 1 1 0 0,0-1-1 0 0,0 0 0 0 0,0 0 1 0 0,1 0-1 0 0,-1 1 0 0 0,0-1 1 0 0,1 0-1 0 0,-1 0 0 0 0,0 1 1 0 0,1-1-1 0 0,-1 0 0 0 0,1 0 1 0 0,-1 1-1 0 0,1-1 0 0 0,0 1 1 0 0,-1-1-1 0 0,1 0 0 0 0,0 1 1 0 0,-1-1-1 0 0,1 1 0 0 0,0 0 1 0 0,-1-1-1 0 0,1 1 0 0 0,0 0 1 0 0,0-1-1 0 0,0 1 0 0 0,-1 0 1 0 0,1 0-1 0 0,0-1 0 0 0,0 1 1 0 0,0 0-1 0 0,0 0 0 0 0,-1 0 1 0 0,1 0-1 0 0,0 0 0 0 0,0 0 1 0 0,0 1-1 0 0,0-1 0 0 0,-1 0 1 0 0,1 0-1 0 0,0 1 0 0 0,0-1 1 0 0,0 0-1 0 0,-1 1-109 0 0,49 13 226 0 0,0 3 0 0 0,-2 1 0 0 0,0 3 0 0 0,-1 2 0 0 0,14 11-226 0 0,124 83-2969 0 0,-60-11-4079 0 0,-107-91 5826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3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5 467 1048 0 0,'-2'-22'1812'0'0,"1"17"-1714"0"0,0 0-1 0 0,1 0 1 0 0,0 0-1 0 0,0 0 1 0 0,0-1-1 0 0,0 1 1 0 0,1 0-1 0 0,0 0 1 0 0,0 0-1 0 0,0 0 1 0 0,1 0-1 0 0,-1 1 1 0 0,1-1-1 0 0,0 0 1 0 0,1 1 0 0 0,-1-1-1 0 0,1 1 1 0 0,0 0-1 0 0,0 0 1 0 0,0 0-1 0 0,1 0 1 0 0,-1 0-1 0 0,5-2-97 0 0,-6 2 56 0 0,1 1-1 0 0,0-1 1 0 0,0 1-1 0 0,0 0 1 0 0,0 0-1 0 0,0 0 1 0 0,1 1-1 0 0,-1-1 1 0 0,1 1-1 0 0,0 0 1 0 0,0 0-1 0 0,0 0 1 0 0,0 0-1 0 0,0 1 1 0 0,0-1-1 0 0,0 1 1 0 0,0 0-1 0 0,1 1 1 0 0,-1-1-1 0 0,0 1 1 0 0,1-1-1 0 0,-1 1 1 0 0,0 1-1 0 0,1-1 1 0 0,-1 1-1 0 0,0-1 1 0 0,2 2-56 0 0,13 11 22 0 0,-1 2 1 0 0,-1 0-1 0 0,-1 0 0 0 0,0 2 1 0 0,-1 0-1 0 0,0 1 0 0 0,-2 0 0 0 0,0 1 1 0 0,-1 1-1 0 0,-1 0 0 0 0,-1 1 1 0 0,0 0-1 0 0,-2 0 0 0 0,-1 1 1 0 0,0 0-1 0 0,-2 0 0 0 0,0 3-22 0 0,-2-14-9 0 0,-3-9 37 0 0,0 0 0 0 0,0 0 0 0 0,0-1 1 0 0,0 1-1 0 0,0 0 0 0 0,0 0 0 0 0,0 0 0 0 0,1 0 0 0 0,-1-1 0 0 0,0 1 0 0 0,1 0 0 0 0,0 0 0 0 0,-1-1 0 0 0,1 1 1 0 0,0 0-1 0 0,0-1 0 0 0,0 1 0 0 0,0-1 0 0 0,0 1 0 0 0,1-1 0 0 0,-1 1 0 0 0,0-1 0 0 0,1 0 0 0 0,-1 0 1 0 0,1 0-1 0 0,-1 0 0 0 0,1 0 0 0 0,-1 0 0 0 0,1 0 0 0 0,0 0 0 0 0,-1 0 0 0 0,1-1 0 0 0,0 1 0 0 0,0-1 0 0 0,-1 1 1 0 0,1-1-1 0 0,0 0 0 0 0,0 0 0 0 0,0 0 0 0 0,0 0 0 0 0,1 0-28 0 0,15-14 18 0 0,0 0 0 0 0,0-1-1 0 0,-1-1 1 0 0,-1-1 0 0 0,-1 0-1 0 0,0-1 1 0 0,-1 0 0 0 0,-1-1 0 0 0,-1-1-1 0 0,0-1-17 0 0,12 79-828 0 0,-21-51 843 0 0,0-1 0 0 0,0 1 0 0 0,1-1 1 0 0,-1 0-1 0 0,1-1 0 0 0,1 1 0 0 0,-1-1 1 0 0,1 0-1 0 0,0 0 0 0 0,0 0 0 0 0,0 0 0 0 0,1-1 1 0 0,0 0-1 0 0,0 0 0 0 0,0-1 0 0 0,0 1 1 0 0,0-1-1 0 0,1-1 0 0 0,0 1 0 0 0,-1-1 1 0 0,1 0-1 0 0,0-1 0 0 0,0 0 0 0 0,0 0 0 0 0,0 0 1 0 0,0-1-1 0 0,6 0-15 0 0,192-29 605 0 0,-202 28-605 0 0,4 1-7 0 0,0 0-1 0 0,1-1 1 0 0,-1 0 0 0 0,0-1 0 0 0,0 1 0 0 0,0-1-1 0 0,0-1 1 0 0,0 1 0 0 0,0-1 0 0 0,-1 0 0 0 0,0-1-1 0 0,1 1 1 0 0,-1-1 0 0 0,0-1 0 0 0,-1 1 0 0 0,1-1-1 0 0,-1 0 1 0 0,0 0 0 0 0,0-1 0 0 0,0 1 0 0 0,-1-1-1 0 0,0 0 1 0 0,0 0 0 0 0,0-1 0 0 0,-1 1 0 0 0,0-1-1 0 0,-1 0 1 0 0,1 1 0 0 0,-1-2 7 0 0,-5 0-53 0 0,-1-1 0 0 0,1 0 0 0 0,-2 1 0 0 0,1 0 0 0 0,-1 0 0 0 0,0 0 0 0 0,-1 1 0 0 0,0 0 0 0 0,0 0-1 0 0,-1 0 1 0 0,1 1 0 0 0,-2 0 0 0 0,1 0 0 0 0,0 0 0 0 0,-1 1 0 0 0,0 1 0 0 0,-6-4 53 0 0,-222-99-2934 0 0,221 94 2376 0 0,5-4 32 0 0</inkml:trace>
  <inkml:trace contextRef="#ctx0" brushRef="#br0" timeOffset="854.037">1441 0 1664 0 0,'13'3'2833'0'0,"-11"318"-939"0"0,36-71-946 0 0,-17-115 1536 0 0,0-189-890 0 0,-20 53-1597 0 0,0-11-57 0 0,1 1 0 0 0,1 0 0 0 0,0 0 0 0 0,0 0 0 0 0,1 0 0 0 0,1 0 0 0 0,0 1 0 0 0,0 0 0 0 0,1 0 0 0 0,0 0 0 0 0,0 1 0 0 0,2 0 0 0 0,-1 0 0 0 0,1 1 0 0 0,0-1 0 0 0,7-4 60 0 0,-10 14-29 0 0,0 0 1 0 0,1 0 0 0 0,-1 0 0 0 0,0 1 0 0 0,0 0 0 0 0,0 0 0 0 0,0 0-1 0 0,0 0 1 0 0,-1 1 0 0 0,1 0 0 0 0,-1 0 0 0 0,1 0 0 0 0,-1 0-1 0 0,0 1 1 0 0,0 0 0 0 0,0 0 0 0 0,-1 0 0 0 0,0 0 0 0 0,1 0 0 0 0,-2 1-1 0 0,1 0 1 0 0,0-1 0 0 0,-1 1 0 0 0,0 0 0 0 0,0 0 28 0 0,2 1-50 0 0,86 135-289 0 0,-84-137 342 0 0,0 0 1 0 0,0 0 0 0 0,1 0-1 0 0,-1-1 1 0 0,1 0-1 0 0,-1 0 1 0 0,1-1 0 0 0,0 0-1 0 0,0 0 1 0 0,0-1-1 0 0,0 0 1 0 0,1 0 0 0 0,-1 0-1 0 0,0-1 1 0 0,0 0-1 0 0,0 0 1 0 0,1-1 0 0 0,-1 0-1 0 0,0 0 1 0 0,0-1-1 0 0,0 0 1 0 0,0 0 0 0 0,0-1-1 0 0,-1 0 1 0 0,1 0-1 0 0,-1 0 1 0 0,0-1 0 0 0,4-3-4 0 0,1 3-69 0 0,0-1 1 0 0,0 0-1 0 0,-1-1 1 0 0,1-1-1 0 0,-2 1 1 0 0,1-1-1 0 0,-1-1 1 0 0,0 0-1 0 0,0 0 1 0 0,-1-1-1 0 0,0 0 1 0 0,-1-1-1 0 0,0 1 1 0 0,0-1-1 0 0,-1-1 1 0 0,0 1 0 0 0,-1-1-1 0 0,-1 0 1 0 0,1 0-1 0 0,-2-1 1 0 0,1 1-1 0 0,-2-1 1 0 0,2-8 68 0 0,-4 16-5 0 0,-1 1 1 0 0,0-1 0 0 0,1 1 0 0 0,-1 0-1 0 0,0-1 1 0 0,-1 1 0 0 0,1 0-1 0 0,0-1 1 0 0,-1 1 0 0 0,0 0 0 0 0,0 0-1 0 0,0 0 1 0 0,0 1 0 0 0,0-1-1 0 0,-1 0 1 0 0,1 1 0 0 0,-1-1-1 0 0,1 1 1 0 0,-1 0 0 0 0,0 0 0 0 0,0 0-1 0 0,0 0 1 0 0,0 1 0 0 0,-1-1-1 0 0,1 1 1 0 0,0 0 0 0 0,0 0 0 0 0,-1 0-1 0 0,1 0 1 0 0,-1 0 0 0 0,1 1-1 0 0,-1 0 1 0 0,1 0 0 0 0,-1 0 0 0 0,1 0-1 0 0,-3 0 5 0 0,-125 16 316 0 0,122-14-292 0 0,-1 1 0 0 0,1-1-1 0 0,0 1 1 0 0,0 1 0 0 0,0 0 0 0 0,1 0-1 0 0,-1 1 1 0 0,1 0 0 0 0,0 0 0 0 0,0 1-1 0 0,1 0 1 0 0,0 0 0 0 0,0 0 0 0 0,0 1-1 0 0,1 1 1 0 0,0-1 0 0 0,0 1 0 0 0,1 0-1 0 0,0 0 1 0 0,0 0 0 0 0,1 1 0 0 0,0 0-1 0 0,1 0 1 0 0,0 0 0 0 0,0 0 0 0 0,1 0-1 0 0,-1 4-23 0 0,6-5 3 0 0,1 0 0 0 0,0 0 0 0 0,0-1 0 0 0,0 0-1 0 0,1 1 1 0 0,0-2 0 0 0,0 1 0 0 0,1 0 0 0 0,0-1-1 0 0,0 0 1 0 0,1-1 0 0 0,-1 1 0 0 0,1-1-1 0 0,1 0 1 0 0,-1-1 0 0 0,0 0 0 0 0,1 0 0 0 0,0 0-1 0 0,0-1 1 0 0,0-1 0 0 0,0 1 0 0 0,1-1-1 0 0,7 1-2 0 0,210 17-2566 0 0,-117-48-1211 0 0,-86 20 2507 0 0</inkml:trace>
  <inkml:trace contextRef="#ctx0" brushRef="#br0" timeOffset="1164.489">2366 456 1196 0 0,'0'-1'38'0'0,"-1"-1"56"0"0,0-1 0 0 0,0 1-1 0 0,0-1 1 0 0,1 1 0 0 0,-1-1-1 0 0,1 1 1 0 0,0-1 0 0 0,0 1-1 0 0,-1-1 1 0 0,2 0-1 0 0,-1 1 1 0 0,0-1 0 0 0,0 1-1 0 0,1-1 1 0 0,0 1 0 0 0,-1-1-1 0 0,1 1 1 0 0,0-1 0 0 0,0 1-1 0 0,0 0 1 0 0,1-1 0 0 0,-1 1-1 0 0,0 0 1 0 0,1 0-1 0 0,-1 0 1 0 0,1 0 0 0 0,0 0-1 0 0,0 0 1 0 0,0 1 0 0 0,0-1-1 0 0,0 1 1 0 0,0-1 0 0 0,0 1-1 0 0,1 0 1 0 0,-1-1 0 0 0,0 1-1 0 0,1 0 1 0 0,-1 1-1 0 0,1-1 1 0 0,-1 0 0 0 0,1 1-1 0 0,-1-1 1 0 0,1 1 0 0 0,-1 0-1 0 0,1 0 1 0 0,0 0 0 0 0,-1 0-1 0 0,2 1-93 0 0,7 2 97 0 0,0 1 1 0 0,-1 1-1 0 0,1 0 0 0 0,-1 0 0 0 0,0 1 0 0 0,0 0 1 0 0,0 1-1 0 0,-1 0 0 0 0,0 0 0 0 0,-1 1 0 0 0,0 0 1 0 0,0 1-1 0 0,0 0 0 0 0,-1 0 0 0 0,-1 1 1 0 0,1-1-1 0 0,-2 1 0 0 0,1 1 0 0 0,-1-1 0 0 0,2 10-97 0 0,-6-16 181 0 0,-1 0 0 0 0,-1 0 0 0 0,1 0-1 0 0,-1 0 1 0 0,1 1 0 0 0,-1-1 0 0 0,0 0-1 0 0,0 0 1 0 0,-1 0 0 0 0,1-1 0 0 0,-1 1-1 0 0,0 0 1 0 0,0-1 0 0 0,0 1-1 0 0,-1-1 1 0 0,1 1 0 0 0,-1-1 0 0 0,0 0-1 0 0,0 0 1 0 0,0 0 0 0 0,0-1 0 0 0,0 1-1 0 0,-1-1-180 0 0,-2-38 608 0 0,12 17-949 0 0,0 0 0 0 0,1 1 0 0 0,1 0 0 0 0,0 0 0 0 0,1 0 0 0 0,1 2 0 0 0,1-1 0 0 0,1 1 0 0 0,0 1-1 0 0,1 0 1 0 0,9-8 341 0 0,4-8-1686 0 0,38-49-2392 0 0,-46 53 2840 0 0</inkml:trace>
  <inkml:trace contextRef="#ctx0" brushRef="#br0" timeOffset="1552.148">3047 556 1120 0 0,'19'-4'275'0'0,"0"0"0"0"0,0-2-1 0 0,0 0 1 0 0,0-1 0 0 0,-1 0 0 0 0,0-2-1 0 0,-1 0 1 0 0,0-1 0 0 0,-1-1 0 0 0,0 0-1 0 0,0-2 1 0 0,12-11-275 0 0,-27 23 16 0 0,1 0 0 0 0,-1 0 0 0 0,0 0-1 0 0,1 0 1 0 0,-1-1 0 0 0,0 1 0 0 0,0 0 0 0 0,0 0 0 0 0,1-1-1 0 0,-2 1 1 0 0,1-1 0 0 0,0 1 0 0 0,0-1 0 0 0,0 1-1 0 0,-1-1 1 0 0,1 0 0 0 0,-1 1 0 0 0,1-1 0 0 0,-1 0 0 0 0,0 1-1 0 0,1-1 1 0 0,-1 0 0 0 0,0 0 0 0 0,0 1 0 0 0,0-1 0 0 0,0 0-1 0 0,-1 1 1 0 0,1-1 0 0 0,0 0 0 0 0,-1 1 0 0 0,1-1 0 0 0,-1 0-1 0 0,0 1 1 0 0,0-1 0 0 0,1 1 0 0 0,-1-1 0 0 0,0 1-1 0 0,0-1 1 0 0,0 1 0 0 0,0 0 0 0 0,-1-1 0 0 0,1 1 0 0 0,0 0-1 0 0,0 0 1 0 0,-1 0 0 0 0,1 0 0 0 0,-1 0 0 0 0,1 0 0 0 0,-1 0-1 0 0,0 0-15 0 0,-88-23 701 0 0,60 22-426 0 0,0 1 1 0 0,0 2 0 0 0,0 1 0 0 0,1 1 0 0 0,-1 2 0 0 0,0 1 0 0 0,-6 3-276 0 0,23-6 85 0 0,8-3-47 0 0,-1 1 1 0 0,1-1-1 0 0,-1 1 0 0 0,1 0 0 0 0,-1 1 1 0 0,1-1-1 0 0,0 1 0 0 0,0 0 1 0 0,0 0-1 0 0,0 1 0 0 0,0-1 0 0 0,0 1 1 0 0,1 0-1 0 0,-1 1 0 0 0,1-1 1 0 0,0 1-1 0 0,0 0 0 0 0,0 0 0 0 0,0 0 1 0 0,1 0-1 0 0,0 1 0 0 0,0 0 1 0 0,0-1-1 0 0,0 1 0 0 0,0 2-38 0 0,19 33 205 0 0,-5-26-263 0 0,0-2-1 0 0,1 0 0 0 0,0 0 0 0 0,1-1 0 0 0,1-1 0 0 0,0 0 0 0 0,0 0 0 0 0,0-2 0 0 0,1 0 0 0 0,1 0 1 0 0,-1-2-1 0 0,1 0 0 0 0,1 0 0 0 0,-1-2 0 0 0,16 3 59 0 0,-25-5-66 0 0,262 33-4882 0 0,-242-35 3702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5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299 537 1780 0 0,'-46'16'3502'0'0,"31"-12"-3285"0"0,1 0 0 0 0,-1 1 0 0 0,1 0 0 0 0,1 2 0 0 0,-1-1 0 0 0,1 2-1 0 0,0 0 1 0 0,1 0 0 0 0,0 1 0 0 0,0 1 0 0 0,1 0 0 0 0,0 0-1 0 0,1 1 1 0 0,0 0 0 0 0,1 1 0 0 0,0 0 0 0 0,1 1 0 0 0,0 0-1 0 0,1 0 1 0 0,0 1 0 0 0,1-1 0 0 0,-3 14-217 0 0,11-21 42 0 0,2 1 0 0 0,-1 0 0 0 0,0-1 0 0 0,1 0 0 0 0,1 0-1 0 0,-1 0 1 0 0,1 0 0 0 0,-1-1 0 0 0,2 0 0 0 0,-1 0 0 0 0,1 0 0 0 0,-1-1 0 0 0,1 1 0 0 0,0-1 0 0 0,1-1 0 0 0,-1 1 0 0 0,1-1 0 0 0,0 0-1 0 0,-1-1 1 0 0,1 0 0 0 0,0 0 0 0 0,1 0 0 0 0,-1-1 0 0 0,0 0 0 0 0,1 0-42 0 0,45 7-101 0 0,-1-2 0 0 0,1-3 0 0 0,-1-2 0 0 0,1-2 0 0 0,0-2 0 0 0,-1-3 0 0 0,13-4 101 0 0,-61 10-16 0 0,0 0-1 0 0,-1 0 1 0 0,1 0 0 0 0,0 0-1 0 0,-1-1 1 0 0,1 1-1 0 0,0-1 1 0 0,-1 0 0 0 0,1 0-1 0 0,-1 0 1 0 0,1-1-1 0 0,-1 1 1 0 0,1-1 0 0 0,-1 0-1 0 0,0 0 1 0 0,0 0-1 0 0,0 0 1 0 0,0 0 0 0 0,0-1-1 0 0,-1 1 1 0 0,1-1-1 0 0,-1 0 1 0 0,1 0 0 0 0,-1 0-1 0 0,0 0 1 0 0,0 0-1 0 0,0 0 1 0 0,-1-1 0 0 0,1 1-1 0 0,-1-1 1 0 0,0 1-1 0 0,0-1 1 0 0,0 0 0 0 0,0 1-1 0 0,-1-1 1 0 0,1 0-1 0 0,-1 1 1 0 0,0-1 0 0 0,0 0-1 0 0,-1 1 1 0 0,1-1-1 0 0,-1 0 1 0 0,1 1 0 0 0,-1-1-1 0 0,0 0 1 0 0,-1 1-1 0 0,1-1 1 0 0,-1 1 0 0 0,1 0-1 0 0,-2-2 17 0 0,-8-9 74 0 0,-1 1 0 0 0,0 0 0 0 0,0 1 0 0 0,-1 1 0 0 0,-1 0 0 0 0,0 0 0 0 0,0 2 0 0 0,-1 0 0 0 0,0 0 0 0 0,-1 1 0 0 0,0 1 0 0 0,0 1 0 0 0,0 0 0 0 0,-8 0-74 0 0,-59-28 496 0 0,59 28-450 0 0,30 5-355 0 0,400 3-2035 0 0,-397-2 2279 0 0,10 1-43 0 0,1-1 0 0 0,-1-1 1 0 0,0 0-1 0 0,0-1 0 0 0,0-1 0 0 0,-1-1 1 0 0,1-1-1 0 0,-1 0 0 0 0,11-6 108 0 0,-21 7 12 0 0,0-1 0 0 0,-1 0 0 0 0,0 0 0 0 0,0-1 0 0 0,0 0 0 0 0,0 0 0 0 0,-1 0 0 0 0,0-1 0 0 0,-1 0 0 0 0,0 0 0 0 0,0-1 0 0 0,0 0 0 0 0,-1 1 0 0 0,0-1 0 0 0,0-1 0 0 0,-1 1 0 0 0,0 0 0 0 0,-1-1 0 0 0,0 0 0 0 0,0 1 0 0 0,-1-1-1 0 0,0 0 1 0 0,0 0 0 0 0,-1-8-12 0 0,-27-216 2040 0 0,-5 111 1032 0 0,13 153-1843 0 0,8 23-1059 0 0,2 2 0 0 0,3-1 1 0 0,2 1-1 0 0,3 0 0 0 0,3 29-170 0 0,-1-1 126 0 0,19 166 15 0 0,-8-122-233 0 0,8 102-687 0 0,-15-76-5251 0 0,-6-154 5878 0 0,1 0-1 0 0,0-1 0 0 0,-1 1 0 0 0,1 0 0 0 0,-1 0 1 0 0,1 0-1 0 0,-1 0 0 0 0,1 0 0 0 0,0 0 0 0 0,-1 0 1 0 0,1 0-1 0 0,-1 0 0 0 0,1 0 0 0 0,-1 0 0 0 0,1 0 1 0 0,-1 0-1 0 0,1 0 0 0 0,0 0 0 0 0,-1 0 1 0 0,1 1-1 0 0,-1-1 0 0 0,1 0 0 0 0,0 0 0 0 0,-1 0 1 0 0,1 1-1 0 0,-1-1 0 0 0,1 0 0 0 0,0 1 0 0 0,-1-1 1 0 0,1 0-1 0 0,0 1 0 0 0,0-1 0 0 0,-1 0 0 0 0,1 1 1 0 0,0-1 152 0 0,-4-24-1182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5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27 171 3184 0 0,'9'12'11721'0'0,"-2"-2"-7362"0"0,2-2-3423 0 0,19-16-7253 0 0,-16-47 113 0 0,-68-37 2450 0 0,47 81 3218 0 0,-18-23-557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5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2068 0 0,'10'3'5277'0'0,"25"41"-4842"0"0,-22-27 120 0 0,199 194-109 0 0,-49-102-6327 0 0,-141-98 4773 0 0</inkml:trace>
  <inkml:trace contextRef="#ctx0" brushRef="#br0" timeOffset="295.25">840 21 1708 0 0,'-177'250'6572'0'0,"-54"149"-2507"0"0,102-170-2541 0 0,27-78-3580 0 0,78-117-1243 0 0,24-34 1718 0 0,2-13-1244 0 0,8-4 1577 0 0,3-3 24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5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 0 0,'14'15'8262'0'0,"-14"56"-8012"0"0,-2-41 448 0 0,16 160-68 0 0,45 191-1938 0 0,-59-379 271 0 0,0-2-290 0 0,-22 8-2513 0 0,17-13 2692 0 0</inkml:trace>
  <inkml:trace contextRef="#ctx0" brushRef="#br0" timeOffset="342.691">18 112 2252 0 0,'7'-35'3726'0'0,"73"-6"-2068"0"0,-64 39-1547 0 0,0 0 1 0 0,-1 2-1 0 0,1-1 1 0 0,0 2-1 0 0,-1 0 1 0 0,1 1-1 0 0,-1 1 0 0 0,1 0 1 0 0,-1 1-1 0 0,0 1 1 0 0,0 0-1 0 0,-1 1 0 0 0,0 1 1 0 0,0 0-1 0 0,0 0 1 0 0,-1 2-1 0 0,0 0 1 0 0,4 3-112 0 0,6 6 100 0 0,0 1 0 0 0,-2 1 1 0 0,0 1-1 0 0,-1 0 0 0 0,-1 2 1 0 0,-1 0-1 0 0,-1 1 1 0 0,-1 1-1 0 0,4 11-100 0 0,-16-27 78 0 0,0-1 0 0 0,0 1 0 0 0,-1 0 0 0 0,0 0 0 0 0,-1 0 0 0 0,0 1 0 0 0,-1-1 0 0 0,0 0 0 0 0,0 1 0 0 0,-1-1 0 0 0,0 1 0 0 0,0-1 0 0 0,-1 1 0 0 0,-1-1 0 0 0,0 0 0 0 0,0 1 0 0 0,0-1 0 0 0,-1 0 0 0 0,-1 0 0 0 0,0-1 0 0 0,0 1 1 0 0,0-1-1 0 0,-1 0 0 0 0,0 0 0 0 0,-1 0 0 0 0,0 0 0 0 0,0-1 0 0 0,-1 0 0 0 0,1-1 0 0 0,-1 0 0 0 0,-1 0 0 0 0,1 0 0 0 0,-1-1 0 0 0,0 0 0 0 0,-1 0 0 0 0,1-1 0 0 0,-6 2-78 0 0,-4 3-9 0 0,-1-2 0 0 0,1 0 0 0 0,-1-1 0 0 0,-1-1 0 0 0,1-1 1 0 0,-1-1-1 0 0,1 0 0 0 0,-1-2 0 0 0,-8 0 9 0 0,23 0-219 0 0,0-1 0 0 0,0 0 0 0 0,0 0 0 0 0,0-1 0 0 0,1 1 0 0 0,-1-1 0 0 0,0 0 0 0 0,0 0 0 0 0,1-1 0 0 0,-1 1 0 0 0,1-1 0 0 0,-1 0 0 0 0,1 0 0 0 0,0-1 0 0 0,0 1 0 0 0,0-1 0 0 0,0 0 0 0 0,0 0 0 0 0,0 0 0 0 0,1-1 0 0 0,0 1 0 0 0,-1-1 0 0 0,1 0 0 0 0,1 0 0 0 0,-1 0 0 0 0,0 0 0 0 0,1 0 0 0 0,0-1 0 0 0,0 1 0 0 0,1-1 0 0 0,-1 0 0 0 0,1 1 0 0 0,0-1 0 0 0,0 0 0 0 0,0 0 0 0 0,1 1 0 0 0,-1-1 0 0 0,1 0 0 0 0,1 0 0 0 0,-1 0 0 0 0,1 0 0 0 0,0-3 219 0 0,15-32-1256 0 0,2 8 22 0 0</inkml:trace>
  <inkml:trace contextRef="#ctx0" brushRef="#br0" timeOffset="544.07">790 222 2260 0 0,'2'2'1576'0'0,"1"1"-248"0"0,-1-1-247 0 0,2-1-93 0 0,-3 1-156 0 0,1 0-52 0 0,0-2-140 0 0,0 1-164 0 0,0-1-200 0 0,1 0-192 0 0,-1-1-296 0 0,0-1 24 0 0,-1-1-1176 0 0,1-2-188 0 0,0 3 80 0 0,0-3 187 0 0,0-2 77 0 0,-1 1-28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5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28 1520 0 0,'-1'0'109'0'0,"1"0"0"0"0,-1-1 0 0 0,1 1 0 0 0,0 0 0 0 0,-1-1 0 0 0,1 1 0 0 0,0-1 0 0 0,-1 1 0 0 0,1-1 0 0 0,0 1 0 0 0,-1-1 0 0 0,1 1 0 0 0,0-1 0 0 0,0 1 0 0 0,0-1 0 0 0,0 1 0 0 0,-1-1 0 0 0,1 1 0 0 0,0-1 0 0 0,0 1 0 0 0,0-1 0 0 0,0 0 0 0 0,0 1 0 0 0,0-1 0 0 0,0 1 0 0 0,1-1 0 0 0,-1 1 0 0 0,0-1 0 0 0,0 1 0 0 0,0-1 0 0 0,0 1 0 0 0,1-1 0 0 0,-1 1 1 0 0,0-1-1 0 0,1 1 0 0 0,-1-1 0 0 0,0 1 0 0 0,1 0 0 0 0,-1-1 0 0 0,0 1 0 0 0,1-1 0 0 0,-1 1 0 0 0,1 0 0 0 0,-1-1-109 0 0,-55-5 347 0 0,55 6-319 0 0,-25 0 160 0 0,-1 1 1 0 0,1 1-1 0 0,0 2 1 0 0,0 0-1 0 0,0 2 1 0 0,1 0-1 0 0,0 2 1 0 0,0 1-1 0 0,1 0 1 0 0,0 2-1 0 0,-19 12-188 0 0,37-21 38 0 0,0 1 0 0 0,0 0 0 0 0,0 0-1 0 0,0 0 1 0 0,1 0 0 0 0,-1 1-1 0 0,1 0 1 0 0,0 0 0 0 0,0 0 0 0 0,0 0-1 0 0,1 0 1 0 0,-1 1 0 0 0,1 0-1 0 0,0 0 1 0 0,1 0 0 0 0,-1 0-1 0 0,1 0 1 0 0,0 0 0 0 0,0 1 0 0 0,0-1-1 0 0,1 1 1 0 0,0-1 0 0 0,0 1-1 0 0,1 0 1 0 0,-1-1 0 0 0,1 1 0 0 0,1 5-38 0 0,11 14 87 0 0,2 0 1 0 0,1 0 0 0 0,1-1-1 0 0,0-1 1 0 0,2-1 0 0 0,1 0 0 0 0,1-2-1 0 0,1 0 1 0 0,0-1 0 0 0,1-1-1 0 0,1-1 1 0 0,1-1 0 0 0,20 9-88 0 0,36 33 114 0 0,-68-49-89 0 0,1-1 22 0 0,-1 0 0 0 0,1 1-1 0 0,-2 1 1 0 0,1 0 0 0 0,-1 0-1 0 0,-1 1 1 0 0,0 1 0 0 0,-1 0 0 0 0,0 0-1 0 0,0 1 1 0 0,-2 0 0 0 0,1 0-1 0 0,2 10-46 0 0,-11-18 21 0 0,0-1-1 0 0,0 1 1 0 0,0 0-1 0 0,-1 0 1 0 0,1-1-1 0 0,-1 1 0 0 0,0-1 1 0 0,-1 1-1 0 0,1-1 1 0 0,-1 0-1 0 0,0 0 1 0 0,0 0-1 0 0,0 0 0 0 0,-1 0 1 0 0,1-1-1 0 0,-1 1 1 0 0,0-1-1 0 0,0 0 1 0 0,0-1-1 0 0,0 1 0 0 0,0 0 1 0 0,-1-1-1 0 0,1 0 1 0 0,-1 0-1 0 0,0-1 1 0 0,1 1-1 0 0,-1-1 0 0 0,0 0 1 0 0,0 0-1 0 0,0-1 1 0 0,0 1-21 0 0,-11 3-69 0 0,1-1 0 0 0,-1-1 0 0 0,1 0 0 0 0,-1-1 0 0 0,0-1 0 0 0,1-1 0 0 0,-1 0 0 0 0,0 0 0 0 0,1-2 0 0 0,-1 0-1 0 0,1-1 1 0 0,0 0 0 0 0,0-1 0 0 0,0-1 0 0 0,-1-1 69 0 0,11 3-251 0 0,-1 0-1 0 0,1 0 0 0 0,0-1 1 0 0,1 1-1 0 0,-1-1 0 0 0,1 0 1 0 0,0 0-1 0 0,0 0 0 0 0,1-1 1 0 0,-1 1-1 0 0,1-1 0 0 0,0 0 1 0 0,1 0-1 0 0,-1 0 0 0 0,1 0 1 0 0,1-1-1 0 0,-1 1 0 0 0,1-1 1 0 0,0 1-1 0 0,0-1 0 0 0,1 1 1 0 0,0-1-1 0 0,0 1 0 0 0,1-1 1 0 0,-1 1-1 0 0,1-1 0 0 0,1 1 1 0 0,-1 0-1 0 0,1-1 0 0 0,0 1 1 0 0,1 0-1 0 0,0 0 0 0 0,0 0 1 0 0,0 0 251 0 0,19-28-1156 0 0</inkml:trace>
  <inkml:trace contextRef="#ctx0" brushRef="#br0" timeOffset="292.955">815 317 1648 0 0,'12'0'4490'0'0,"2"0"83"0"0,-5-2-3833 0 0,15-9-9021 0 0,-19 7 7099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5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1416 0 0,'0'0'900'0'0,"0"0"-62"0"0,0 0-146 0 0,0 0-115 0 0,0 0-79 0 0,0 0-99 0 0,0 0-4 0 0,0 0 1 0 0,0 0-32 0 0,0 0-6 0 0,0 3-20 0 0,22 100 934 0 0,-18-64-1014 0 0,2 0-1 0 0,1-1 0 0 0,2 1 0 0 0,2-2 0 0 0,1 1 0 0 0,8 11-257 0 0,-12-22-857 0 0,-8-34-5294 0 0,-3-16 4749 0 0</inkml:trace>
  <inkml:trace contextRef="#ctx0" brushRef="#br0" timeOffset="188.028">193 45 1604 0 0,'14'-44'8548'0'0,"34"177"-14966"0"0,-41-113 5169 0 0,0 0 20 0 0</inkml:trace>
  <inkml:trace contextRef="#ctx0" brushRef="#br0" timeOffset="807.504">347 665 1004 0 0,'15'45'8783'0'0,"26"-128"-7534"0"0,-8 22-1173 0 0,95-219-1513 0 0,-124 236 631 0 0,-4 45 794 0 0,0-1 0 0 0,0 0 0 0 0,0 1 0 0 0,0-1 0 0 0,0 1 0 0 0,0-1 0 0 0,0 1 0 0 0,0-1 0 0 0,0 1 0 0 0,0-1 0 0 0,-1 1 0 0 0,1-1 0 0 0,0 1 0 0 0,0-1 0 0 0,0 0 0 0 0,-1 1 0 0 0,1-1 0 0 0,0 1 0 0 0,-1-1-1 0 0,1 0 1 0 0,0 1 0 0 0,-1-1 0 0 0,1 0 0 0 0,0 1 0 0 0,-1-1 0 0 0,1 0 0 0 0,-1 0 0 0 0,1 1 0 0 0,0-1 0 0 0,-1 0 0 0 0,1 0 0 0 0,-1 0 0 0 0,1 1 0 0 0,-1-1 0 0 0,1 0 0 0 0,-1 0 0 0 0,1 0 0 0 0,-1 0 0 0 0,1 0-1 0 0,-1 0 1 0 0,1 0 0 0 0,-1 0 0 0 0,1 0 0 0 0,0 0 0 0 0,-1 0 0 0 0,1-1 0 0 0,-1 1 0 0 0,1 0 0 0 0,-1 0 0 0 0,1 0 0 0 0,-1-1 0 0 0,1 1 0 0 0,0 0 0 0 0,-1-1 12 0 0,10 12-5 0 0,0-1 0 0 0,0 0 0 0 0,2-1 0 0 0,-1 0 1 0 0,1-1-1 0 0,0 0 0 0 0,1 0 0 0 0,-1-1 0 0 0,2-1 0 0 0,-1 0 0 0 0,1-1 1 0 0,-1 0-1 0 0,6 0 5 0 0,31 17-72 0 0,-30-13 80 0 0,3-1 76 0 0,-1 1-1 0 0,1 1 0 0 0,-1 1 0 0 0,-1 1 1 0 0,0 1-1 0 0,-1 0 0 0 0,0 1 0 0 0,-1 2 0 0 0,-1 0 1 0 0,-1 0-1 0 0,0 2 0 0 0,-1 0 0 0 0,0 0 1 0 0,6 13-84 0 0,-20-26 19 0 0,0-1 1 0 0,1 1 0 0 0,-2 0-1 0 0,1-1 1 0 0,-1 1 0 0 0,1 0-1 0 0,-1-1 1 0 0,0 1 0 0 0,-1 0 0 0 0,1-1-1 0 0,-1 1 1 0 0,0 0 0 0 0,0-1-1 0 0,-1 1 1 0 0,1-1 0 0 0,-1 0-1 0 0,0 1 1 0 0,0-1 0 0 0,0 0 0 0 0,-1 0-1 0 0,1 0 1 0 0,-1-1 0 0 0,0 1-1 0 0,0 0 1 0 0,-1-1 0 0 0,1 0 0 0 0,-1 0-1 0 0,1 0 1 0 0,-1 0 0 0 0,-3 1-20 0 0,-2 2-372 0 0,0 0 1 0 0,-1 0-1 0 0,1-1 1 0 0,-1 0-1 0 0,0-1 1 0 0,-1 0-1 0 0,1 0 1 0 0,-1-1 0 0 0,0-1-1 0 0,0 0 1 0 0,0 0-1 0 0,-6-1 372 0 0,-28-19-2647 0 0,28 1 1407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4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1 928 0 0,'0'0'1019'0'0,"0"0"-94"0"0,2 0 2400 0 0,9 8-2548 0 0,280 273 286 0 0,-279-273-2369 0 0,-8-12-2463 0 0,-5-1 2651 0 0</inkml:trace>
  <inkml:trace contextRef="#ctx0" brushRef="#br0" timeOffset="251.059">557 46 1240 0 0,'-45'61'3526'0'0,"-3"0"-2786"0"0,3 2-1 0 0,3 3 1 0 0,2 1 0 0 0,4 2 0 0 0,-2 12-740 0 0,17-13-3293 0 0,28-70 816 0 0,-1-1 1250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4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287 260 1804 0 0,'13'19'319'0'0,"-1"0"0"0"0,0 1-1 0 0,-1 0 1 0 0,-1 1 0 0 0,-1 0 0 0 0,-1 1 0 0 0,-1 0-1 0 0,-1 0 1 0 0,-1 0 0 0 0,1 12-319 0 0,-4-23 155 0 0,0-1-1 0 0,-1 1 1 0 0,0-1 0 0 0,-1 1 0 0 0,0 0-1 0 0,0-1 1 0 0,-2 1 0 0 0,1-1 0 0 0,-1 1-1 0 0,-1-1 1 0 0,1 0 0 0 0,-2 0 0 0 0,0 0-1 0 0,0 0 1 0 0,0 0 0 0 0,-1-1 0 0 0,-1 0-1 0 0,0 0 1 0 0,0 0 0 0 0,0-1 0 0 0,-1 0 0 0 0,-1 0-1 0 0,1-1 1 0 0,-1 0 0 0 0,-7 5-155 0 0,9-8 59 0 0,0 1 0 0 0,0-1 0 0 0,0 0 0 0 0,-1 0 0 0 0,1-1 0 0 0,-1 0 0 0 0,0 0 0 0 0,0-1-1 0 0,0 0 1 0 0,0 0 0 0 0,-1 0 0 0 0,1-1 0 0 0,0 0 0 0 0,-1-1 0 0 0,1 0 0 0 0,-1 0 0 0 0,1 0 0 0 0,0-1 0 0 0,-1 0 0 0 0,1 0 0 0 0,0-1 0 0 0,-1 0 0 0 0,1-1 0 0 0,1 1 0 0 0,-1-1 0 0 0,0 0 0 0 0,0-1 0 0 0,1 0 0 0 0,0 0 0 0 0,0 0 0 0 0,0-1 0 0 0,0 0 0 0 0,1 0 0 0 0,0 0 0 0 0,0-1 0 0 0,0 1 0 0 0,1-1-1 0 0,0 0 1 0 0,0-1 0 0 0,0 1 0 0 0,-1-4-59 0 0,-1-11-16 0 0,0-1 0 0 0,2 0 0 0 0,0 0 1 0 0,1 0-1 0 0,1 0 0 0 0,2-1 0 0 0,0 1 0 0 0,1 0 0 0 0,1 0 0 0 0,1 0 0 0 0,1 0 0 0 0,1 0 0 0 0,1 0 0 0 0,1 1 0 0 0,1 0 0 0 0,3-5 16 0 0,0 2-202 0 0,1 0 0 0 0,2 1 1 0 0,0 1-1 0 0,1 0 0 0 0,1 1 0 0 0,1 0 0 0 0,1 2 1 0 0,1 0-1 0 0,1 1 0 0 0,0 1 0 0 0,1 0 0 0 0,1 2 1 0 0,1 1-1 0 0,0 0 0 0 0,9-2 202 0 0,26 4-3433 0 0,-44 16 2407 0 0,14 16 45 0 0</inkml:trace>
  <inkml:trace contextRef="#ctx0" brushRef="#br0" timeOffset="328.744">571 512 2572 0 0,'12'5'2729'0'0,"16"20"-69"0"0,127 185-494 0 0,-23-97-4932 0 0,-89-96-477 0 0,-41-17 1960 0 0,-2 0-24 0 0</inkml:trace>
  <inkml:trace contextRef="#ctx0" brushRef="#br0" timeOffset="562.44">1138 505 1920 0 0,'-9'10'4512'0'0,"-41"43"-2940"0"0,5 5-621 0 0,2 3 1 0 0,3 1-1 0 0,3 2 0 0 0,-4 15-951 0 0,-57 158-402 0 0,94-223-4 0 0,-14 27-3472 0 0,20-58-315 0 0,6-1 2879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0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6 836 0 0,'-9'-5'5440'0'0,"17"19"-3180"0"0,57-3 1717 0 0,-99-23-2601 0 0,25 12-963 0 0,-18 17-11319 0 0,26-12 9722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49:5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253 507 1860 0 0,'19'-14'1447'0'0,"-19"11"-810"0"0,0 3-104 0 0,0 0-78 0 0,0 0-47 0 0,0 0 14 0 0,0 0-65 0 0,0 0-21 0 0,0 0-2 0 0,0 0-49 0 0,0 0-42 0 0,0 0-25 0 0,3-14 94 0 0,37-18 721 0 0,-35 24-712 0 0,-4 8-277 0 0,-1 1 0 0 0,0-1-1 0 0,1 0 1 0 0,-1 0 0 0 0,1 0-1 0 0,-1 1 1 0 0,1-1 0 0 0,-1 0-1 0 0,0 0 1 0 0,1 0 0 0 0,-1 0-1 0 0,1 0 1 0 0,-1 0-1 0 0,1 0 1 0 0,-1 0 0 0 0,1 0-1 0 0,-1 0 1 0 0,1 0 0 0 0,-1 0-1 0 0,1 0 1 0 0,-1 0 0 0 0,1 0-1 0 0,-1 0 1 0 0,0-1 0 0 0,1 1-1 0 0,-1 0 1 0 0,1 0 0 0 0,-1 0-1 0 0,0-1 1 0 0,1 1 0 0 0,-1 0-1 0 0,1-1 1 0 0,-1 1 0 0 0,0 0-1 0 0,1-1 1 0 0,-1 1-44 0 0,-30 320 343 0 0,47-141-326 0 0,53 104 647 0 0,-99-305-4784 0 0,-10-52 22 0 0,23 44 2791 0 0</inkml:trace>
  <inkml:trace contextRef="#ctx0" brushRef="#br0" timeOffset="405.768">0 262 2216 0 0,'4'-13'234'0'0,"0"1"-1"0"0,0-1 1 0 0,1 1 0 0 0,1 1-1 0 0,0-1 1 0 0,1 1 0 0 0,0 0-1 0 0,1 0 1 0 0,0 1-1 0 0,0 0 1 0 0,1 1 0 0 0,0 0-1 0 0,1 0 1 0 0,0 1-1 0 0,1 0 1 0 0,-1 0 0 0 0,1 1-1 0 0,1 1 1 0 0,-1 0 0 0 0,1 1-1 0 0,0 0 1 0 0,1 0-1 0 0,8-1-233 0 0,6-3 174 0 0,1 0 0 0 0,1 1-1 0 0,0 2 1 0 0,0 1-1 0 0,0 1 1 0 0,0 2 0 0 0,1 1-1 0 0,-1 1 1 0 0,1 1 0 0 0,10 3-174 0 0,151 49 482 0 0,-182-50-440 0 0,-1 1 0 0 0,0 0 0 0 0,0 1-1 0 0,0 0 1 0 0,0 0 0 0 0,-1 1 0 0 0,0-1 0 0 0,0 2 0 0 0,0-1 0 0 0,-1 1 0 0 0,0 0 0 0 0,0 0 0 0 0,-1 1-1 0 0,0 0 1 0 0,0 0 0 0 0,-1 0 0 0 0,0 0 0 0 0,0 1 0 0 0,-1-1 0 0 0,0 1 0 0 0,1 7-42 0 0,-6-2 54 0 0,0 0 1 0 0,-1-1-1 0 0,0 0 1 0 0,-1 0 0 0 0,0 0-1 0 0,-1 0 1 0 0,-1 0 0 0 0,0-1-1 0 0,0 0 1 0 0,-1 0-1 0 0,-1-1 1 0 0,0 0 0 0 0,-1 0-1 0 0,0-1 1 0 0,0 0-1 0 0,-1-1 1 0 0,-1 0 0 0 0,1 0-1 0 0,-1-1 1 0 0,-1 0-1 0 0,0-1 1 0 0,-2 1-55 0 0,-170 112-1373 0 0,185-121 1270 0 0,0 1-1 0 0,0 0 1 0 0,0 0 0 0 0,0 0-1 0 0,0-1 1 0 0,0 1-1 0 0,0 0 1 0 0,0 0-1 0 0,0 0 1 0 0,0 1-1 0 0,0-1 1 0 0,0 0 0 0 0,0 0-1 0 0,0 0 1 0 0,0 1-1 0 0,0-1 1 0 0,0 1-1 0 0,0-1 1 0 0,-1 0 0 0 0,1 1-1 0 0,0 0 1 0 0,0-1-1 0 0,0 1 1 0 0,-1-1-1 0 0,1 1 1 0 0,0 0-1 0 0,0 0 1 0 0,-1-1 0 0 0,1 1-1 0 0,-1 0 1 0 0,1 0-1 0 0,-1 0 1 0 0,1 0-1 0 0,-1 0 1 0 0,1 0-1 0 0,-1 0 1 0 0,0 0 0 0 0,0 0-1 0 0,1 0 1 0 0,-1 0-1 0 0,0 0 1 0 0,0 0-1 0 0,0 0 1 0 0,0 0 0 0 0,0 0-1 0 0,0 0 1 0 0,0 0-1 0 0,-1 0 1 0 0,1 0-1 0 0,0 0 1 0 0,0 0-1 0 0,-1 0 1 0 0,1-1 0 0 0,-1 1-1 0 0,1 0 1 0 0,-1 0-1 0 0,1 0 1 0 0,-1 0-1 0 0,1 0 1 0 0,-1-1 0 0 0,0 1-1 0 0,0 0 1 0 0,1-1-1 0 0,-1 1 1 0 0,0 0-1 0 0,0-1 1 0 0,0 1-1 0 0,0-1 1 0 0,0 1 103 0 0,27 4-1471 0 0</inkml:trace>
  <inkml:trace contextRef="#ctx0" brushRef="#br0" timeOffset="1104.209">542 927 1724 0 0,'0'-5'189'0'0,"0"0"-1"0"0,0 0 1 0 0,0 0 0 0 0,1 0-1 0 0,-1 1 1 0 0,1-1 0 0 0,0 0-1 0 0,1 0 1 0 0,-1 1 0 0 0,1-1-1 0 0,0 1 1 0 0,0-1-1 0 0,0 1 1 0 0,0 0 0 0 0,1 0-1 0 0,0 0 1 0 0,0 0 0 0 0,0 0-1 0 0,0 0 1 0 0,1 1 0 0 0,0 0-1 0 0,-1 0 1 0 0,1 0-1 0 0,0 0 1 0 0,0 0 0 0 0,1 1-1 0 0,-1 0 1 0 0,4-2-189 0 0,134-34 1306 0 0,-129 41-1240 0 0,-1-1 0 0 0,1 2 0 0 0,-1 0 1 0 0,0 0-1 0 0,0 1 0 0 0,-1 0 0 0 0,0 1 0 0 0,1 1 0 0 0,-2-1 0 0 0,1 2 0 0 0,-1 0 0 0 0,0 0 1 0 0,-1 0-1 0 0,0 1 0 0 0,0 1 0 0 0,-1 0 0 0 0,0 0 0 0 0,-1 0 0 0 0,0 1 0 0 0,-1 0 1 0 0,0 1-1 0 0,0-1 0 0 0,-2 1 0 0 0,1 0 0 0 0,-1 0 0 0 0,-1 1 0 0 0,0-1 0 0 0,-1 1 0 0 0,0-1 1 0 0,-1 1-1 0 0,-1 0 0 0 0,0 0 0 0 0,0-1 0 0 0,-2 1 0 0 0,1 0 0 0 0,-1-1 0 0 0,-1 1 0 0 0,-1-1 1 0 0,1 0-1 0 0,-2 0 0 0 0,0 0 0 0 0,0 0 0 0 0,-1-1 0 0 0,0 0 0 0 0,-1 0 0 0 0,-1-1 1 0 0,1 0-1 0 0,-2 0 0 0 0,-7 7-66 0 0,-71 30 1137 0 0,71-86-1085 0 0,19 23-159 0 0,1 1 1 0 0,1-1-1 0 0,0 0 1 0 0,1 1-1 0 0,1 0 1 0 0,0 0-1 0 0,1 1 1 0 0,1 0-1 0 0,0 1 1 0 0,1-1-1 0 0,0 2 1 0 0,1-1-1 0 0,6-4 107 0 0,-5 3-160 0 0,99-99-1154 0 0,7-9-3949 0 0,-106 108 3939 0 0,-10 3 37 0 0</inkml:trace>
  <inkml:trace contextRef="#ctx0" brushRef="#br0" timeOffset="1879.662">1458 858 1164 0 0,'-16'1'292'0'0,"-1"-1"0"0"0,1 2-1 0 0,0 0 1 0 0,0 1 0 0 0,0 1 0 0 0,1 0 0 0 0,-1 1-1 0 0,1 1 1 0 0,0 0 0 0 0,0 1 0 0 0,1 1-1 0 0,0 0 1 0 0,0 1 0 0 0,1 1 0 0 0,0 0 0 0 0,-6 7-292 0 0,17-15 54 0 0,0 0 0 0 0,1 0 0 0 0,-1 0 0 0 0,1 1 0 0 0,0-1 1 0 0,0 0-1 0 0,0 1 0 0 0,0-1 0 0 0,0 1 0 0 0,0-1 0 0 0,0 1 1 0 0,1-1-1 0 0,0 1 0 0 0,-1-1 0 0 0,1 1 0 0 0,0 0 0 0 0,0-1 1 0 0,0 1-1 0 0,1-1 0 0 0,-1 1 0 0 0,1-1 0 0 0,-1 1 0 0 0,1 0 1 0 0,0-1-1 0 0,0 0 0 0 0,0 1 0 0 0,0-1 0 0 0,0 0 0 0 0,1 1 1 0 0,-1-1-1 0 0,1 0 0 0 0,-1 0 0 0 0,1 0 0 0 0,0 0 0 0 0,0 0 1 0 0,0-1-1 0 0,0 1 0 0 0,0-1 0 0 0,0 1 0 0 0,0-1 0 0 0,1 0 1 0 0,-1 1-1 0 0,0-1 0 0 0,1 0-54 0 0,112 36 641 0 0,79-31-256 0 0,-143-32-858 0 0,-96-6-401 0 0,-4 15 650 0 0,0 1-1 0 0,-2 4 1 0 0,1 1-1 0 0,-48-4 225 0 0,37 6-219 0 0,5-2-2036 0 0,55 10 1174 0 0,1 1-205 0 0</inkml:trace>
  <inkml:trace contextRef="#ctx0" brushRef="#br0" timeOffset="2314.263">1721 780 1080 0 0,'14'-31'7107'0'0,"-31"50"-6169"0"0,9 16-811 0 0,1 1 1 0 0,2-1-1 0 0,1 1 1 0 0,2 0 0 0 0,1 0-1 0 0,3 5-127 0 0,-2-32 34 0 0,38 211 259 0 0,27 141 253 0 0,-63-322-1126 0 0,-32-36-2714 0 0,-17-48-885 0 0,35 25 2873 0 0</inkml:trace>
  <inkml:trace contextRef="#ctx0" brushRef="#br0" timeOffset="2730.905">1734 982 876 0 0,'-19'-82'5232'0'0,"61"10"-3815"0"0,-31 61-1370 0 0,0 2-1 0 0,1-1 1 0 0,0 1-1 0 0,1 1 0 0 0,-1 0 1 0 0,1 1-1 0 0,1 1 1 0 0,-1 0-1 0 0,1 0 0 0 0,10-1-46 0 0,-13 3 30 0 0,0 0-1 0 0,0 2 0 0 0,0-1 0 0 0,1 1 0 0 0,-1 1 1 0 0,0 0-1 0 0,1 0 0 0 0,-1 1 0 0 0,1 1 0 0 0,-1 0 0 0 0,1 0 1 0 0,-1 1-1 0 0,0 1 0 0 0,0 0 0 0 0,0 0 0 0 0,0 1 1 0 0,0 1-1 0 0,-1 0 0 0 0,0 0 0 0 0,0 1 0 0 0,0 0 1 0 0,-1 0-1 0 0,0 1 0 0 0,0 1 0 0 0,0 0 0 0 0,-1 0 0 0 0,0 0-29 0 0,-7-4 28 0 0,1-1-1 0 0,-1 1 0 0 0,0-1 0 0 0,0 1 0 0 0,0-1 0 0 0,0 1 1 0 0,-1 0-1 0 0,1-1 0 0 0,-1 1 0 0 0,0 0 0 0 0,0 0 0 0 0,-1-1 1 0 0,1 1-1 0 0,-1 0 0 0 0,0-1 0 0 0,0 1 0 0 0,0-1 0 0 0,0 1 1 0 0,0-1-1 0 0,-1 1 0 0 0,1-1 0 0 0,-1 0 0 0 0,0 1 0 0 0,0-1 1 0 0,-1 0-1 0 0,1-1 0 0 0,-1 1 0 0 0,1 0 0 0 0,-1-1 0 0 0,0 1 1 0 0,0-1-1 0 0,0 0 0 0 0,0 0 0 0 0,0 0 0 0 0,0 0 0 0 0,-2 0-27 0 0,-129 54 587 0 0,-57-29-794 0 0,99-51-2557 0 0,82-12-1402 0 0,10 26 2957 0 0</inkml:trace>
  <inkml:trace contextRef="#ctx0" brushRef="#br0" timeOffset="3876.07">2361 842 840 0 0,'0'0'419'0'0,"0"0"-30"0"0,0 0-94 0 0,0 0 37 0 0,0 0-25 0 0,0 0-9 0 0,0 0 84 0 0,0 0 4 0 0,0 0-61 0 0,0 0-54 0 0,0 0-62 0 0,0 0-18 0 0,0 0 33 0 0,0 0 15 0 0,0 0-20 0 0,0 0-36 0 0,0 0-89 0 0,0 0 14 0 0,0 0 1 0 0,0 0-10 0 0,0 0-30 0 0,0 0-12 0 0,0 0 39 0 0,0 0-23 0 0,0 0-20 0 0,0 0-9 0 0,0 0 16 0 0,0 0 14 0 0,0 0-44 0 0,0 0 16 0 0,0 0-9 0 0,0 0 50 0 0,0 0 32 0 0,0 0-12 0 0,0 0-52 0 0,0 0 26 0 0,0 0 63 0 0,0 0-42 0 0,0 0-26 0 0,0 0 3 0 0,0 0 6 0 0,0 0-33 0 0,0 0-18 0 0,0 0 18 0 0,0 0-6 0 0,0 0-31 0 0,0 0 5 0 0,0 0 2 0 0,0 0-9 0 0,0 0-42 0 0,0 0 27 0 0,0 0 20 0 0,0 0 1 0 0,0 0 10 0 0,0 0-72 0 0,0 0 32 0 0,0 0 80 0 0,0 0 47 0 0,0 0-4 0 0,5 17 57 0 0,107-1 370 0 0,-83-18-462 0 0,177-25 128 0 0,-205 27-204 0 0,20-2 16 0 0,-1 0 0 0 0,0-2 0 0 0,0 0 0 0 0,0-1 0 0 0,0-2 0 0 0,-1 0 0 0 0,0 0 0 0 0,6-6-17 0 0,-24 12-20 0 0,0 0 0 0 0,-1-1 0 0 0,1 1 0 0 0,0-1 0 0 0,-1 1 1 0 0,0 0-1 0 0,1-1 0 0 0,-1 1 0 0 0,0-1 0 0 0,0 1 0 0 0,0-1 0 0 0,0 1 0 0 0,0-1 0 0 0,0 1 0 0 0,0-1 0 0 0,0 1 0 0 0,-1-1 0 0 0,1 1 0 0 0,-1-1 0 0 0,1 1 0 0 0,-1 0 1 0 0,1-1-1 0 0,-1 1 0 0 0,0 0 0 0 0,0-1 0 0 0,1 1 0 0 0,-1 0 0 0 0,0 0 0 0 0,0 0 0 0 0,0 0 0 0 0,-1 0 0 0 0,1 0 0 0 0,0 0 0 0 0,0 0 0 0 0,0 0 0 0 0,-1 0 0 0 0,1 1 1 0 0,0-1-1 0 0,-1 0 0 0 0,1 1 0 0 0,-1-1 0 0 0,1 1 0 0 0,-1 0 0 0 0,1 0 0 0 0,-1-1 0 0 0,1 1 0 0 0,-1 0 0 0 0,1 0 0 0 0,-1 0 0 0 0,1 0 0 0 0,-1 1 0 0 0,1-1 20 0 0,-30-6-22 0 0,0 2 0 0 0,0 1 0 0 0,-1 2 0 0 0,1 0 0 0 0,0 3-1 0 0,0 0 1 0 0,0 2 0 0 0,0 1 0 0 0,0 2 0 0 0,1 1 0 0 0,0 1-1 0 0,-11 6 23 0 0,35-13 11 0 0,0 0-1 0 0,0 0 1 0 0,0 1-1 0 0,0 0 0 0 0,0 0 1 0 0,0 1-1 0 0,1-1 0 0 0,0 1 1 0 0,0 0-1 0 0,0 1 1 0 0,0-1-1 0 0,0 1 0 0 0,1 0 1 0 0,0 0-1 0 0,0 1 1 0 0,1-1-1 0 0,-1 1 0 0 0,1 0 1 0 0,0-1-1 0 0,0 1 1 0 0,1 1-1 0 0,0-1 0 0 0,0 0 1 0 0,1 1-1 0 0,-1-1 0 0 0,2 1 1 0 0,-1-1-1 0 0,0 1 1 0 0,1-1-1 0 0,1 1 0 0 0,-1 4-10 0 0,6 0 24 0 0,-1-1 0 0 0,2 1 0 0 0,-1-1 0 0 0,1 0-1 0 0,1 0 1 0 0,0-1 0 0 0,0 0 0 0 0,1-1 0 0 0,0 0-1 0 0,0 0 1 0 0,1-1 0 0 0,0 0 0 0 0,0 0 0 0 0,1-1-1 0 0,0-1 1 0 0,0 0 0 0 0,0 0 0 0 0,1-1 0 0 0,-1-1-1 0 0,1 0 1 0 0,12 2-24 0 0,262 22-4131 0 0,-259-27 2800 0 0,5 0 18 0 0</inkml:trace>
  <inkml:trace contextRef="#ctx0" brushRef="#br0" timeOffset="4389.755">3001 880 1036 0 0,'11'-22'4927'0'0,"39"16"-3541"0"0,-37 9-1322 0 0,-1 2 0 0 0,0-1 0 0 0,0 1 0 0 0,-1 1 0 0 0,1 0 1 0 0,-1 1-1 0 0,-1 0 0 0 0,1 1 0 0 0,-1 0 0 0 0,-1 1 0 0 0,1 0 0 0 0,-1 0 1 0 0,-1 1-1 0 0,0 0 0 0 0,0 0 0 0 0,-1 1 0 0 0,-1 0 0 0 0,1 0 0 0 0,0 5-64 0 0,-4-12 98 0 0,-1 1 0 0 0,1 0 0 0 0,-1 0 0 0 0,-1-1 0 0 0,1 1 0 0 0,-1 0 0 0 0,1 0-1 0 0,-2 1 1 0 0,1-1 0 0 0,0 0 0 0 0,-1 0 0 0 0,0 0 0 0 0,0 0 0 0 0,-1 1 0 0 0,1-1-1 0 0,-1 0 1 0 0,0 0 0 0 0,0 0 0 0 0,-1 0 0 0 0,0 0 0 0 0,0 0 0 0 0,0 0 0 0 0,0-1-1 0 0,-1 1 1 0 0,1-1 0 0 0,-1 0 0 0 0,-1 1 0 0 0,1-1 0 0 0,0-1 0 0 0,-1 1-1 0 0,0 0 1 0 0,0-1 0 0 0,0 0 0 0 0,-2 2-98 0 0,-5-4 1006 0 0,18-24-986 0 0,20-29-620 0 0,148-139-3831 0 0,-52 71-613 0 0,-98 90 3738 0 0</inkml:trace>
  <inkml:trace contextRef="#ctx0" brushRef="#br0" timeOffset="4857.609">3744 353 1256 0 0,'23'8'3292'0'0,"-9"71"-2041"0"0,-27 257 2015 0 0,11-324-3207 0 0,0-1-1 0 0,1 1 0 0 0,1 0 0 0 0,0 0 1 0 0,0 0-1 0 0,2-1 0 0 0,-1 1 0 0 0,1 0 0 0 0,1-1 1 0 0,0 1-1 0 0,0-1 0 0 0,2 0 0 0 0,-1 0 0 0 0,1 0 1 0 0,1-1-1 0 0,0 0 0 0 0,0 0 0 0 0,1 0 0 0 0,0-1 1 0 0,1 0-1 0 0,0 0 0 0 0,0-1 0 0 0,9 7-58 0 0,-14-13-222 0 0,0 0-1 0 0,-1-1 1 0 0,1 1 0 0 0,0-1-1 0 0,0 0 1 0 0,0 0-1 0 0,0 0 1 0 0,0 0-1 0 0,1 0 1 0 0,-1-1-1 0 0,0 1 1 0 0,0-1 0 0 0,0 0-1 0 0,1 0 1 0 0,-1 0-1 0 0,0-1 1 0 0,0 1-1 0 0,0-1 1 0 0,1 1-1 0 0,-1-1 1 0 0,0 0 0 0 0,0-1-1 0 0,0 1 1 0 0,0 0-1 0 0,-1-1 1 0 0,1 1-1 0 0,1-2 223 0 0,-1-7-1338 0 0,-7 4 26 0 0</inkml:trace>
  <inkml:trace contextRef="#ctx0" brushRef="#br0" timeOffset="5107.698">3485 787 1556 0 0,'44'0'4561'0'0,"41"0"-383"0"0,8-1-3479 0 0,195-21-5788 0 0,-209 16 2619 0 0,-46 3 1151 0 0</inkml:trace>
  <inkml:trace contextRef="#ctx0" brushRef="#br0" timeOffset="5355.612">4200 737 1152 0 0,'15'-9'7703'0'0,"-9"26"-5777"0"0,-3-3-2125 0 0,27 136 433 0 0,-22-48-4590 0 0,-35-54 580 0 0,22-47 2608 0 0</inkml:trace>
  <inkml:trace contextRef="#ctx0" brushRef="#br0" timeOffset="5647.692">4205 383 1128 0 0,'11'-64'10342'0'0,"-11"63"-10279"0"0,0 1-282 0 0,-5 46-8373 0 0,4-33 7270 0 0</inkml:trace>
  <inkml:trace contextRef="#ctx0" brushRef="#br0" timeOffset="6068.438">4304 977 956 0 0,'171'-36'3552'0'0,"-110"18"-3130"0"0,-25 9-243 0 0,9-1-219 0 0,-1-2 1 0 0,0-3 0 0 0,-1-1-1 0 0,-1-1 1 0 0,11-9 39 0 0,-51 26-14 0 0,-1-1 0 0 0,1 1-1 0 0,-1 0 1 0 0,1-1 0 0 0,-1 1 0 0 0,1-1 0 0 0,-1 1 0 0 0,1-1 0 0 0,-1 0 0 0 0,1 0-1 0 0,-1 0 1 0 0,0 1 0 0 0,0-1 0 0 0,1-1 0 0 0,-1 1 0 0 0,0 0 0 0 0,0 0 0 0 0,0 0-1 0 0,0 0 1 0 0,0-1 0 0 0,0 1 0 0 0,-1 0 0 0 0,1-1 0 0 0,0 1 0 0 0,-1-1 0 0 0,1 1-1 0 0,-1-1 1 0 0,1 1 0 0 0,-1-1 0 0 0,0 0 0 0 0,0 1 0 0 0,1-1 0 0 0,-1 1 0 0 0,0-1-1 0 0,-1 1 1 0 0,1-1 0 0 0,0 0 0 0 0,0 1 0 0 0,-1-1 0 0 0,1 1 0 0 0,-1-1 0 0 0,1 1-1 0 0,-1-1 1 0 0,1 1 0 0 0,-1 0 0 0 0,0-1 0 0 0,0 1 0 0 0,0 0 0 0 0,0-1 0 0 0,0 1-1 0 0,0 0 1 0 0,0 0 0 0 0,0 0 0 0 0,-1 0 0 0 0,1 0 0 0 0,0 0 0 0 0,0 0 0 0 0,-1 0 14 0 0,-91-33 395 0 0,-123 22 1476 0 0,205 13-1792 0 0,0-1 0 0 0,0 2 0 0 0,0 0 0 0 0,0 0 0 0 0,0 0 0 0 0,1 2-1 0 0,-1-1 1 0 0,1 1 0 0 0,0 1 0 0 0,0 0 0 0 0,1 0 0 0 0,-1 1 0 0 0,0 1-79 0 0,8-2 33 0 0,0-1 0 0 0,1 0 0 0 0,0 1 0 0 0,0-1 1 0 0,0 1-1 0 0,0 0 0 0 0,1-1 0 0 0,0 1 0 0 0,0-1 0 0 0,0 1 1 0 0,0 0-1 0 0,1-1 0 0 0,0 1 0 0 0,0-1 0 0 0,0 1 0 0 0,0-1 1 0 0,1 1-1 0 0,0-1 0 0 0,0 0 0 0 0,0 0 0 0 0,0 0 1 0 0,1 0-1 0 0,-1 0 0 0 0,1 0 0 0 0,0-1 0 0 0,0 0 0 0 0,0 1 1 0 0,1-1-1 0 0,-1 0 0 0 0,1 0 0 0 0,0-1 0 0 0,0 1 0 0 0,0-1 1 0 0,0 0-1 0 0,0 0 0 0 0,0 0 0 0 0,3 0-33 0 0,198 70-1171 0 0,-60-59-3422 0 0,-121-13 3289 0 0</inkml:trace>
  <inkml:trace contextRef="#ctx0" brushRef="#br0" timeOffset="6614.108">5001 967 1016 0 0,'34'-32'2536'0'0,"74"-72"1178"0"0,24-78-3796 0 0,-130 179 84 0 0,-1 0 0 0 0,1 0 0 0 0,0 0 0 0 0,-1-1 0 0 0,1 1 0 0 0,-1 0 0 0 0,0-1 0 0 0,0 1 0 0 0,-1-1 0 0 0,1 1 0 0 0,-1-1 0 0 0,1 1 0 0 0,-1-1 0 0 0,0 1 0 0 0,-1-1 0 0 0,1 0 0 0 0,0 1 0 0 0,-1-1-1 0 0,0 1 1 0 0,0 0 0 0 0,0-1 0 0 0,0 1 0 0 0,-1 0 0 0 0,1-1 0 0 0,-1 1 0 0 0,0 0 0 0 0,0 0 0 0 0,0 0 0 0 0,0 0 0 0 0,0 1 0 0 0,-1-1 0 0 0,1 1 0 0 0,-1-1 0 0 0,0 1 0 0 0,0 0 0 0 0,0 0 0 0 0,0 0 0 0 0,0 0 0 0 0,0 1 0 0 0,0-1 0 0 0,-1 1 0 0 0,1 0 0 0 0,0 0 0 0 0,-1 0 0 0 0,1 0 0 0 0,-1 1 0 0 0,1-1 0 0 0,-1 1 0 0 0,1 0 0 0 0,-3 0-2 0 0,5 0 14 0 0,1 0 38 0 0,-2 3-18 0 0,3 3-18 0 0,0 1 0 0 0,0-1 0 0 0,1 0-1 0 0,0 1 1 0 0,0-1 0 0 0,0 0 0 0 0,1 0 0 0 0,0-1-1 0 0,0 1 1 0 0,0 0 0 0 0,1-1 0 0 0,-1 0 0 0 0,2 0-1 0 0,-1 0 1 0 0,0 0 0 0 0,1-1 0 0 0,0 0-1 0 0,0 0 1 0 0,0 0 0 0 0,0 0 0 0 0,1-1 0 0 0,0 0-1 0 0,4 2-15 0 0,3 5-8 0 0,13 10 41 0 0,-10-10 0 0 0,1 0-1 0 0,-2 1 0 0 0,0 1 1 0 0,0 0-1 0 0,-1 1 1 0 0,-1 0-1 0 0,0 1 1 0 0,-1 1-1 0 0,0 0 1 0 0,-1 0-1 0 0,-1 1 0 0 0,0 1 1 0 0,-2 0-1 0 0,0 0 1 0 0,0 0-1 0 0,-2 1 1 0 0,0 0-1 0 0,-1 1 0 0 0,1 10-32 0 0,-9-19-192 0 0,0 0 0 0 0,-1 0-1 0 0,-1 0 1 0 0,1 0-1 0 0,-2-1 1 0 0,1 0 0 0 0,-1 0-1 0 0,-1 0 1 0 0,1-1 0 0 0,-1 0-1 0 0,-1 0 1 0 0,0 0-1 0 0,0-1 1 0 0,0 0 0 0 0,-1-1-1 0 0,0 0 1 0 0,0-1-1 0 0,0 1 1 0 0,-1-2 0 0 0,0 1-1 0 0,0-1 1 0 0,0-1-1 0 0,-1 0 1 0 0,1 0 0 0 0,-6 0 192 0 0,-32 5-1254 0 0</inkml:trace>
  <inkml:trace contextRef="#ctx0" brushRef="#br0" timeOffset="7781.113">78 1837 1696 0 0,'0'0'397'0'0,"0"0"40"0"0,0 0-36 0 0,0 0-38 0 0,0 0 23 0 0,0 0-30 0 0,5 3-91 0 0,6 2-171 0 0,0-1 1 0 0,1 0-1 0 0,-1-1 0 0 0,1 0 0 0 0,0-1 1 0 0,0 0-1 0 0,0-1 0 0 0,0 0 0 0 0,0-1 1 0 0,0-1-1 0 0,0 0 0 0 0,9-2-94 0 0,30 1 190 0 0,427-9 509 0 0,622-26 945 0 0,359 2-956 0 0,-1104 30-1296 0 0,-354 5 35 0 0,6-2-2251 0 0,-12 1 1538 0 0,-2-1 32 0 0</inkml:trace>
  <inkml:trace contextRef="#ctx0" brushRef="#br0" timeOffset="8075.071">3593 1775 1152 0 0,'404'-20'5262'0'0,"-89"2"-4217"0"0,544-10 994 0 0,-772 21-668 0 0,-86 7-1227 0 0,1 0-34 0 0,4 0-62 0 0,-4 0-334 0 0,1-1 0 0 0,-1 1-1 0 0,1-1 1 0 0,0 1 0 0 0,-1-1 0 0 0,1 0 0 0 0,-1 0-1 0 0,0 0 1 0 0,1 0 0 0 0,-1 0 0 0 0,0-1 0 0 0,0 1-1 0 0,1-1 1 0 0,-1 1 0 0 0,0-1 0 0 0,-1 0 0 0 0,1 0-1 0 0,0 0 1 0 0,0 0 0 0 0,-1 0 0 0 0,1 0 0 0 0,-1 0-1 0 0,0-1 1 0 0,0 1 0 0 0,0 0 0 0 0,0-1 0 0 0,0 1-1 0 0,0-3 287 0 0,3-3-732 0 0,2-4-689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0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1452 0 0,'-2'16'6584'0'0,"8"-2"-3622"0"0,-3 0-4012 0 0,-32-9-4877 0 0,20-5 4699 0 0,1 0 107 0 0</inkml:trace>
  <inkml:trace contextRef="#ctx0" brushRef="#br0" timeOffset="4764.849">28 24 1228 0 0,'0'0'426'0'0,"0"0"-48"0"0,0 0-18 0 0,0 0 82 0 0,0 0 4 0 0,0 0-18 0 0,0 0-102 0 0,0 0-57 0 0,0 0 12 0 0,0 0-25 0 0,0 0-47 0 0,18 2 2196 0 0,-17 0-2386 0 0,0-1 1 0 0,0 1-1 0 0,1-1 0 0 0,-1 1 1 0 0,1-1-1 0 0,-1 0 0 0 0,1 1 1 0 0,-1-1-1 0 0,1 0 0 0 0,0 0 0 0 0,0 0 1 0 0,0 0-1 0 0,-1 0 0 0 0,1-1 1 0 0,0 1-1 0 0,0-1 0 0 0,0 1 1 0 0,0-1-1 0 0,0 1 0 0 0,0-1 1 0 0,0 0-1 0 0,0 0 0 0 0,0 0 1 0 0,0 0-1 0 0,0-1 0 0 0,0 1 1 0 0,0 0-1 0 0,0-1 0 0 0,0 1 0 0 0,0-1 1 0 0,0 0-1 0 0,0 0 0 0 0,0 0 1 0 0,0 0-1 0 0,0 0-19 0 0,-3 1 24 0 0,0 0-1 0 0,0 0 1 0 0,1 0 0 0 0,-1 0-1 0 0,0 0 1 0 0,0 0 0 0 0,1-1-1 0 0,-1 1 1 0 0,0 0 0 0 0,1 0-1 0 0,-1-1 1 0 0,0 1 0 0 0,1 0-1 0 0,-1-1 1 0 0,0 1 0 0 0,1-1-1 0 0,-1 1 1 0 0,1-1 0 0 0,-1 1-1 0 0,0-1 1 0 0,1 1 0 0 0,0-1-1 0 0,-1 1 1 0 0,1-1 0 0 0,-1 0-1 0 0,1 1 1 0 0,0-1 0 0 0,-1 0-1 0 0,1 1 1 0 0,0-1 0 0 0,0 0-1 0 0,-1 0 1 0 0,1 1 0 0 0,0-1-1 0 0,0 0 1 0 0,0 1 0 0 0,0-1 0 0 0,0 0-1 0 0,0 0 1 0 0,0 1 0 0 0,0-1-1 0 0,1 0 1 0 0,-1 0 0 0 0,0 1-1 0 0,0-1 1 0 0,0 0 0 0 0,1 1-1 0 0,-1-1 1 0 0,0 0 0 0 0,1 1-1 0 0,-1-1 1 0 0,1 0 0 0 0,-1 1-1 0 0,1-1 1 0 0,-1 1 0 0 0,1-1-1 0 0,-1 1 1 0 0,1-1 0 0 0,-1 1-1 0 0,1-1 1 0 0,0 1 0 0 0,-1 0-1 0 0,1-1 1 0 0,0 1 0 0 0,-1 0-1 0 0,1 0 1 0 0,0-1 0 0 0,0 1-24 0 0,63-1-7134 0 0,-50 1 5844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1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731 349 1088 0 0,'0'0'296'0'0,"3"-19"1792"0"0,52-19-5 0 0,-54 37-2056 0 0,0 1-1 0 0,0 0 1 0 0,-1-1 0 0 0,1 1-1 0 0,0-1 1 0 0,0 1-1 0 0,-1 0 1 0 0,1 0 0 0 0,0-1-1 0 0,0 1 1 0 0,0 0 0 0 0,0 0-1 0 0,-1 0 1 0 0,1 0-1 0 0,0 0 1 0 0,0 0 0 0 0,0 0-1 0 0,0 0 1 0 0,-1 0-1 0 0,1 0 1 0 0,0 1 0 0 0,0-1-1 0 0,0 0 1 0 0,-1 0-1 0 0,1 1 1 0 0,0-1 0 0 0,0 1-1 0 0,-1-1 1 0 0,1 1-1 0 0,0-1 1 0 0,-1 1 0 0 0,1-1-1 0 0,0 1 1 0 0,-1-1 0 0 0,1 1-1 0 0,-1 0 1 0 0,1-1-1 0 0,-1 1 1 0 0,1 0 0 0 0,-1 0-1 0 0,0-1 1 0 0,1 1-1 0 0,-1 0 1 0 0,0 0 0 0 0,0 0-1 0 0,1-1 1 0 0,-1 1-1 0 0,0 0 1 0 0,0 0 0 0 0,0 0-1 0 0,0 0 1 0 0,0-1 0 0 0,0 1-1 0 0,0 0 1 0 0,0 0-1 0 0,-1 0 1 0 0,1 0 0 0 0,0-1-1 0 0,0 1 1 0 0,-1 0-1 0 0,1 0 1 0 0,0 0 0 0 0,-1-1-1 0 0,1 1 1 0 0,-1 0-1 0 0,1-1 1 0 0,-1 2-27 0 0,0 10 93 0 0,-28 239 855 0 0,29-244-934 0 0,0 0 0 0 0,0 0 1 0 0,1-1-1 0 0,-1 1 0 0 0,2 0 1 0 0,-1 0-1 0 0,1 0 0 0 0,0-1 0 0 0,0 1 1 0 0,1-1-1 0 0,0 0 0 0 0,0 0 1 0 0,0 0-1 0 0,1 0 0 0 0,0 0 0 0 0,0-1 1 0 0,1 0-1 0 0,-1 1 0 0 0,1-2 1 0 0,0 1-1 0 0,1 0 0 0 0,-1-1 0 0 0,1 0 1 0 0,0-1-1 0 0,0 1 0 0 0,0-1 1 0 0,0 0-1 0 0,0 0 0 0 0,1-1 0 0 0,-1 0 1 0 0,1 0-1 0 0,0-1 0 0 0,-1 1 1 0 0,1-2-1 0 0,0 1 0 0 0,0-1 0 0 0,1 0-14 0 0,-7 1-110 0 0,1 0 0 0 0,-1 0 0 0 0,1-1 0 0 0,0 1 0 0 0,-1-1 0 0 0,1 1 0 0 0,0-1 0 0 0,-1 0 0 0 0,1 0 0 0 0,0 0-1 0 0,0 0 1 0 0,-1 0 0 0 0,1 0 0 0 0,0 0 0 0 0,-1 0 0 0 0,1-1 0 0 0,0 1 0 0 0,0-1 0 0 0,-1 1 0 0 0,1-1 0 0 0,-1 1-1 0 0,1-1 1 0 0,-1 0 0 0 0,1 0 0 0 0,-1 0 0 0 0,1 0 0 0 0,-1 0 0 0 0,0 0 0 0 0,1 0 0 0 0,-1-1 0 0 0,0 1 0 0 0,0 0-1 0 0,0-1 1 0 0,0 1 0 0 0,0-1 0 0 0,0 1 0 0 0,-1-1 0 0 0,1 1 0 0 0,0-1 0 0 0,-1 0 0 0 0,1 1 0 0 0,-1-1 0 0 0,0 0-1 0 0,1 1 1 0 0,-1-1 0 0 0,0 0 0 0 0,0 0 0 0 0,0 1 0 0 0,0-1 0 0 0,-1 0 0 0 0,1 0 0 0 0,0 1 0 0 0,-1-1 0 0 0,1 0-1 0 0,-1 1 1 0 0,1-1 0 0 0,-1 0 110 0 0,-13-24-1272 0 0</inkml:trace>
  <inkml:trace contextRef="#ctx0" brushRef="#br0" timeOffset="605.756">886 10 984 0 0,'-10'-9'4679'0'0,"7"13"-3752"0"0,-7 30-312 0 0,7-29 3694 0 0,-9-31-2262 0 0,3 9-3369 0 0,6 22-8195 0 0,3-4 8263 0 0</inkml:trace>
  <inkml:trace contextRef="#ctx0" brushRef="#br0" timeOffset="1041.817">1362 157 860 0 0,'66'96'3320'0'0,"-46"-63"-2893"0"0,-1 0-1 0 0,-2 2 1 0 0,-1 0-1 0 0,-2 1 1 0 0,-1 0-1 0 0,-2 1 0 0 0,-1 1 1 0 0,-3 0-1 0 0,0 0 1 0 0,-1 27-427 0 0,-7-45 115 0 0,-2-1 0 0 0,0 0 0 0 0,-2 0 0 0 0,0 0 0 0 0,-1 0 0 0 0,0-1 1 0 0,-2 0-1 0 0,0 0 0 0 0,-1-1 0 0 0,-1 0 0 0 0,0 0 0 0 0,-2-1 0 0 0,1-1 0 0 0,-2 0 0 0 0,0 0 1 0 0,-1-1-1 0 0,0-1 0 0 0,-16 11-115 0 0,9-8-239 0 0,0 0 0 0 0,-1-2 1 0 0,0 0-1 0 0,-2-2 0 0 0,1 0 1 0 0,-2-2-1 0 0,1 0 0 0 0,-22 4 239 0 0,35-11-426 0 0,0-1-1 0 0,0 0 0 0 0,-1-1 1 0 0,1 0-1 0 0,0-1 1 0 0,0-1-1 0 0,-1 1 0 0 0,1-2 1 0 0,0 1-1 0 0,0-2 0 0 0,0 1 1 0 0,0-2-1 0 0,-1 0 427 0 0,-23-13-1293 0 0</inkml:trace>
  <inkml:trace contextRef="#ctx0" brushRef="#br0" timeOffset="1352.362">224 279 1008 0 0,'-14'5'220'0'0,"1"1"-1"0"0,-1 1 1 0 0,1 0 0 0 0,1 1-1 0 0,-1 0 1 0 0,1 1 0 0 0,1 0-1 0 0,0 1 1 0 0,0 0 0 0 0,1 1-1 0 0,0 0 1 0 0,0 1 0 0 0,2 0-1 0 0,-1 0 1 0 0,2 1-1 0 0,0 0 1 0 0,0 1 0 0 0,1-1-1 0 0,1 1 1 0 0,0 0 0 0 0,1 0-1 0 0,0 1 1 0 0,2 0 0 0 0,-1-1-1 0 0,2 1 1 0 0,0 0 0 0 0,1 8-220 0 0,4-2 98 0 0,2 1 1 0 0,1-1-1 0 0,0-1 0 0 0,1 1 1 0 0,2-2-1 0 0,0 1 1 0 0,1-1-1 0 0,1 0 1 0 0,0-1-1 0 0,1-1 1 0 0,2 0-1 0 0,-1-1 0 0 0,2 0 1 0 0,0-1-1 0 0,6 3-98 0 0,16 12-769 0 0,2-1 0 0 0,2-2-1 0 0,0-1 1 0 0,2-3-1 0 0,0-1 1 0 0,23 6 769 0 0,-17-8-1455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2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1324 0 0,'0'0'614'0'0,"-4"0"2"0"0,-10 0-62 0 0,10 0-12 0 0,-1 2-48 0 0,-52 8 2063 0 0,96 0-241 0 0,721-10 277 0 0,-759 0-2705 0 0,-1 0-103 0 0,0 0-135 0 0,0 0-82 0 0,39-2-6735 0 0,-32-6 5869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4 1044 0 0,'11'-3'3808'0'0,"-22"13"-2489"0"0,-3 3-1067 0 0,-294 277 3843 0 0,194-152-2641 0 0,100-92-352 0 0,14-45-858 0 0,5 11 178 0 0,7-5-314 0 0,1 0-1 0 0,-1-1 1 0 0,1-1 0 0 0,0 0-1 0 0,0 0 1 0 0,1-1 0 0 0,-1-1 0 0 0,1 0-1 0 0,0-1 1 0 0,0-1 0 0 0,0 0-1 0 0,0-1 1 0 0,-1 0 0 0 0,1-1 0 0 0,0-1-1 0 0,5-1-107 0 0,37 1 162 0 0,134-5-1412 0 0,-163 2-391 0 0,-10 12-7445 0 0,-33 3 7838 0 0,-3-1 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1588 0 0,'18'17'6377'0'0,"55"-14"-5668"0"0,-67-3-208 0 0,206-11 604 0 0,42-15-7782 0 0,-225 20 5250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2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2096 0 0,'0'5'456'0'0,"0"-2"-1188"0"0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2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97 1508 0 0,'-5'5'5287'0'0,"-14"59"-4271"0"0,14 74 631 0 0,107 286-131 0 0,-102-421-1732 0 0,0 0 1 0 0,0 0-1 0 0,0 0 1 0 0,0 0-1 0 0,0 0 1 0 0,-1 0 0 0 0,1 0-1 0 0,-1 0 1 0 0,0 0-1 0 0,1 0 1 0 0,-2 0-1 0 0,1-1 1 0 0,0 1 0 0 0,0 0-1 0 0,-1 0 1 0 0,0-1-1 0 0,1 1 1 0 0,-1-1-1 0 0,0 0 1 0 0,0 1-1 0 0,-1-1 1 0 0,1 0 0 0 0,0 0-1 0 0,-1 0 1 0 0,1-1-1 0 0,-1 1 1 0 0,1 0-1 0 0,-1-1 1 0 0,0 0-1 0 0,0 0 1 0 0,0 1 0 0 0,0-2-1 0 0,1 1 1 0 0,-1 0-1 0 0,0-1 1 0 0,-1 1-1 0 0,1-1 1 0 0,-1 0 215 0 0,-9 1-1255 0 0</inkml:trace>
  <inkml:trace contextRef="#ctx0" brushRef="#br0" timeOffset="203.65">192 800 1652 0 0,'0'0'1008'0'0,"18"14"4143"0"0,114-1-3806 0 0,-49-32-5107 0 0,-69 8 980 0 0,-8 4 1418 0 0</inkml:trace>
  <inkml:trace contextRef="#ctx0" brushRef="#br0" timeOffset="561.024">318 0 1172 0 0,'-118'22'5166'0'0,"106"-17"-4976"0"0,1 1 1 0 0,0 1 0 0 0,0 0 0 0 0,1 0 0 0 0,0 1 0 0 0,0 0-1 0 0,1 0 1 0 0,0 1 0 0 0,1 1 0 0 0,0 0 0 0 0,0 0-1 0 0,-5 10-190 0 0,-34 65-588 0 0,25-41-4107 0 0,21-41 3551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2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237 318 1496 0 0,'-3'-5'4508'0'0,"0"38"-3925"0"0,43 213 1044 0 0,2 80-7 0 0,-41-321-1599 0 0,-1-1 1 0 0,1 0-1 0 0,-1 1 1 0 0,-1-1-1 0 0,1 0 1 0 0,0 0-1 0 0,-1 1 1 0 0,0-1-1 0 0,0 0 1 0 0,0 0-1 0 0,-1 0 1 0 0,1 0-1 0 0,-1 0 1 0 0,0 0-1 0 0,0 0 1 0 0,-1-1-1 0 0,1 1 1 0 0,-1-1-1 0 0,1 0 1 0 0,-1 1-1 0 0,0-1 1 0 0,0 0-1 0 0,-1-1 1 0 0,1 1-1 0 0,0 0 1 0 0,-1-1-1 0 0,0 0 1 0 0,0 0-1 0 0,1 0 1 0 0,-1 0-1 0 0,0-1 1 0 0,0 0-1 0 0,-1 1 1 0 0,1-1-1 0 0,0-1 1 0 0,0 1-1 0 0,-1-1 1 0 0,1 1-1 0 0,0-1 1 0 0,0-1-1 0 0,-1 1 1 0 0,1 0-1 0 0,0-1 0 0 0,0 0 1 0 0,-1 0-22 0 0,-6-4-343 0 0,-1-1 0 0 0,1 0 0 0 0,0-1 0 0 0,0 0 0 0 0,1 0 0 0 0,0-1 0 0 0,1 0 0 0 0,-1-1 0 0 0,1 0 0 0 0,1-1 0 0 0,0 0 0 0 0,0 0 0 0 0,1 0 0 0 0,1-1 0 0 0,0 0 0 0 0,0-1 0 0 0,1 1 0 0 0,0-1 0 0 0,1 0 0 0 0,0-1 0 0 0,1 1 0 0 0,1 0 0 0 0,-1-7 343 0 0,-7-30-1496 0 0</inkml:trace>
  <inkml:trace contextRef="#ctx0" brushRef="#br0" timeOffset="266.875">164 63 1336 0 0,'-13'-39'7439'0'0,"10"40"-9995"0"0,7 4-151 0 0,-1-2 1407 0 0</inkml:trace>
  <inkml:trace contextRef="#ctx0" brushRef="#br0" timeOffset="926.567">735 282 1392 0 0,'-85'20'1966'0'0,"64"-12"-1714"0"0,-1 1 0 0 0,2 1 0 0 0,-1 1 0 0 0,1 0 0 0 0,1 2 0 0 0,0 0 0 0 0,1 1 0 0 0,0 1 0 0 0,1 1 0 0 0,1 0 1 0 0,-10 15-253 0 0,26-29 15 0 0,0 0 1 0 0,0 0 0 0 0,1 0 0 0 0,-1 0-1 0 0,1 0 1 0 0,0 0 0 0 0,-1 0 0 0 0,1 0 0 0 0,0 0-1 0 0,0 0 1 0 0,0-1 0 0 0,0 1 0 0 0,1 0-1 0 0,-1-1 1 0 0,0 1 0 0 0,1 0 0 0 0,-1-1 0 0 0,1 0-1 0 0,-1 1 1 0 0,1-1 0 0 0,0 0 0 0 0,0 0-1 0 0,0 0 1 0 0,-1 0 0 0 0,1 0 0 0 0,0 0 0 0 0,0-1-1 0 0,0 1 1 0 0,0-1 0 0 0,0 1 0 0 0,0-1-1 0 0,1 0 1 0 0,-1 1 0 0 0,0-1 0 0 0,0 0 0 0 0,0-1-1 0 0,0 1 1 0 0,0 0 0 0 0,0-1 0 0 0,0 1-1 0 0,0-1 1 0 0,0 1 0 0 0,0-1 0 0 0,0 0 0 0 0,0 0-1 0 0,0 0 1 0 0,0 0-16 0 0,4 1 48 0 0,143-42-429 0 0,-139 37 317 0 0,0-1 0 0 0,-1 0 0 0 0,0-1 0 0 0,0 0 0 0 0,-1 0 0 0 0,1-1 0 0 0,-2 0 0 0 0,1 0 0 0 0,-1-1 0 0 0,0 0 0 0 0,-1 0 0 0 0,0-1 0 0 0,-1 1 0 0 0,0-1 0 0 0,0-1 0 0 0,-1 1 0 0 0,2-7 64 0 0,-5 15-8 0 0,0 1 0 0 0,-1-1 0 0 0,1 1 0 0 0,0 0 0 0 0,0-1 0 0 0,1 1 0 0 0,-1 0 0 0 0,0 0 0 0 0,0 0 0 0 0,0 0 0 0 0,1 0-1 0 0,-1 0 1 0 0,1 0 0 0 0,-1 0 0 0 0,0 1 0 0 0,1-1 0 0 0,-1 0 0 0 0,1 1 0 0 0,0-1 0 0 0,-1 1 0 0 0,1 0 0 0 0,-1-1 0 0 0,1 1 0 0 0,0 0 0 0 0,-1 0 0 0 0,1 0 0 0 0,0 0 0 0 0,-1 1-1 0 0,1-1 1 0 0,0 0 0 0 0,-1 1 0 0 0,1-1 0 0 0,-1 1 0 0 0,1-1 0 0 0,-1 1 0 0 0,1 0 0 0 0,-1-1 0 0 0,1 1 0 0 0,-1 0 0 0 0,0 0 0 0 0,1 0 0 0 0,0 1 8 0 0,58 45-130 0 0,-60-47 130 0 0,13 15-39 0 0,-1 0-1 0 0,-1 0 0 0 0,0 1 1 0 0,-1 1-1 0 0,-1 0 1 0 0,0 0-1 0 0,-1 1 0 0 0,-1 0 1 0 0,-1 0-1 0 0,0 1 1 0 0,-1 3 39 0 0,0-17-2114 0 0,-5-5 800 0 0</inkml:trace>
  <inkml:trace contextRef="#ctx0" brushRef="#br0" timeOffset="1162.437">918 33 836 0 0,'-2'-3'328'0'0,"-1"1"-100"0"0,-1-1-320 0 0,2 1-76 0 0,2-1-40 0 0</inkml:trace>
  <inkml:trace contextRef="#ctx0" brushRef="#br0" timeOffset="1995.127">1039 463 996 0 0,'16'67'3737'0'0,"42"-271"-2257"0"0,-22 133-1176 0 0,-36 71-239 0 0,0 0-31 0 0,20 45-168 0 0,-15-24 45 0 0,-4-8 72 0 0,1-1 0 0 0,1 0 1 0 0,0-1-1 0 0,0 1 0 0 0,1-1 0 0 0,1 1 1 0 0,0-1-1 0 0,0 0 0 0 0,1-1 1 0 0,1 1-1 0 0,-1-1 0 0 0,2 0 0 0 0,-1-1 1 0 0,1 0-1 0 0,1 0 0 0 0,8 7 17 0 0,-7-14 23 0 0,-1-1-1 0 0,1 0 1 0 0,-1 0 0 0 0,1-1-1 0 0,-1 0 1 0 0,1 0 0 0 0,0-1-1 0 0,-1 0 1 0 0,1-1-1 0 0,-1 0 1 0 0,0-1 0 0 0,0 0-1 0 0,0 0 1 0 0,6-4-23 0 0,-1 2 6 0 0,-1 0 0 0 0,0-1 0 0 0,0-1 0 0 0,-1-1 0 0 0,0 1 0 0 0,0-2 0 0 0,-1 0 0 0 0,0 0 0 0 0,0-1 0 0 0,-1 0 0 0 0,-1-1 0 0 0,0 0 0 0 0,0 0-1 0 0,-1-1 1 0 0,0-1 0 0 0,-1 1 0 0 0,-1-1 0 0 0,0 0 0 0 0,0 0 0 0 0,-1-1 0 0 0,2-11-6 0 0,17-138 1544 0 0,-65 69-208 0 0,41 95-1308 0 0,-1-1 1 0 0,1 1-1 0 0,0-1 1 0 0,-1 1-1 0 0,1-1 1 0 0,-1 0-1 0 0,1 1 1 0 0,0-1-1 0 0,-1 1 1 0 0,1-1-1 0 0,-1 0 1 0 0,1 1-1 0 0,-1-1 1 0 0,1 0-1 0 0,-1 0 1 0 0,1 1-1 0 0,-1-1 1 0 0,0 0-1 0 0,1 0 1 0 0,-1 0-1 0 0,1 0 1 0 0,-1 0-1 0 0,0 0 1 0 0,1 1-1 0 0,-1-1 1 0 0,1-1-1 0 0,-1 1 1 0 0,1 0-1 0 0,-1 0 1 0 0,0 0-1 0 0,1 0 1 0 0,-1 0-1 0 0,1 0 1 0 0,-1-1-1 0 0,1 1 1 0 0,-1 0-1 0 0,1-1 1 0 0,-1 1-1 0 0,1 0 1 0 0,-1-1-1 0 0,1 1 1 0 0,-1 0-1 0 0,1-1 1 0 0,-1 1-1 0 0,1-1 1 0 0,0 1-1 0 0,-1-1 1 0 0,1 1-1 0 0,0-1 1 0 0,0 1-1 0 0,-1-1 1 0 0,1 1-1 0 0,0-1 1 0 0,0 0-29 0 0,1 39-9 0 0,1 0 1 0 0,3-1 0 0 0,0 1 0 0 0,3-1-1 0 0,1-1 1 0 0,2 1 0 0 0,1-2 0 0 0,13 26 8 0 0,-1-8-567 0 0,10 29-502 0 0,-24-29-5235 0 0,-10-53 5000 0 0</inkml:trace>
  <inkml:trace contextRef="#ctx0" brushRef="#br0" timeOffset="2263.064">1346 330 2284 0 0,'66'-46'4889'0'0,"60"22"-3833"0"0,-119 23-966 0 0,128-2-2446 0 0,-84 4-814 0 0,-41-1 1861 0 0</inkml:trace>
  <inkml:trace contextRef="#ctx0" brushRef="#br0" timeOffset="2797.282">973 108 1180 0 0,'-30'-1'7361'0'0,"-4"7"-3788"0"0,27-2-7835 0 0,3 6-127 0 0,4-7 2902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1920 0 0,'31'-5'9736'0'0,"-27"37"-7790"0"0,-4-26-2099 0 0,0 167 727 0 0,0-59-3115 0 0,-35-18-5449 0 0,35-90 6878 0 0</inkml:trace>
  <inkml:trace contextRef="#ctx0" brushRef="#br0" timeOffset="266.023">300 343 1964 0 0,'20'81'3110'0'0,"-18"-66"-2939"0"0,-1-1 1 0 0,-1 1-1 0 0,0-1 0 0 0,-1 1 0 0 0,0-1 0 0 0,-1 1 0 0 0,-1-1 0 0 0,0 0 0 0 0,-1 0 0 0 0,-1 0 0 0 0,0-1 0 0 0,0 0 0 0 0,-2 1 0 0 0,0-2 0 0 0,0 1 0 0 0,-1-1 0 0 0,0 0 0 0 0,-9 8-171 0 0,7-10-400 0 0,1 0-1 0 0,-2-1 1 0 0,1 0 0 0 0,-1-1-1 0 0,0 0 1 0 0,-1-1-1 0 0,0 0 1 0 0,0 0 0 0 0,-1-2-1 0 0,1 0 1 0 0,-1 0 0 0 0,0-1-1 0 0,-2 0 401 0 0,-12 0-1128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2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1 532 1196 0 0,'19'8'3374'0'0,"17"-6"-2572"0"0,13-2-267 0 0,0-3 1 0 0,0-1 0 0 0,-1-3-1 0 0,0-1 1 0 0,0-3-1 0 0,19-8-535 0 0,39-26 276 0 0,-103 44-280 0 0,1-1 0 0 0,-1 1 1 0 0,-1-1-1 0 0,1 0 0 0 0,0 0 1 0 0,0-1-1 0 0,-1 1 0 0 0,1-1 1 0 0,-1 1-1 0 0,0-1 0 0 0,1 0 1 0 0,-1 1-1 0 0,0-1 0 0 0,-1 0 1 0 0,1-1-1 0 0,-1 1 0 0 0,1 0 1 0 0,-1 0-1 0 0,0-1 0 0 0,0 1 1 0 0,0 0-1 0 0,-1-1 0 0 0,1 1 1 0 0,-1-1-1 0 0,0 1 0 0 0,0-1 1 0 0,0 1-1 0 0,0-1 0 0 0,-1 1 0 0 0,1-1 1 0 0,-2-2 3 0 0,-6-10 8 0 0,0 1 1 0 0,-1 0 0 0 0,0 1 0 0 0,-1 0-1 0 0,-1 0 1 0 0,-1 1 0 0 0,0 0-1 0 0,0 1 1 0 0,-1 1 0 0 0,0 0-1 0 0,-1 1 1 0 0,-1 0 0 0 0,1 1 0 0 0,-2 0-1 0 0,1 2 1 0 0,-1 0 0 0 0,0 0-1 0 0,0 2 1 0 0,-1 0 0 0 0,0 0-1 0 0,0 2 1 0 0,0 0 0 0 0,0 1-1 0 0,0 1 1 0 0,-11 1-9 0 0,18 3 39 0 0,0 1 1 0 0,0 1-1 0 0,1 0 1 0 0,0 1-1 0 0,0-1 0 0 0,0 2 1 0 0,0-1-1 0 0,1 1 0 0 0,0 0 1 0 0,1 1-1 0 0,0 0 0 0 0,0 0 1 0 0,0 1-1 0 0,1 0 0 0 0,0 0 1 0 0,1 0-1 0 0,0 1 0 0 0,1-1 1 0 0,0 1-1 0 0,0 0 0 0 0,1 1 1 0 0,0-1-1 0 0,1 1 0 0 0,0-1 1 0 0,1 1-40 0 0,-7 33 216 0 0,3 1 0 0 0,1 0 0 0 0,2 0 0 0 0,2 0 0 0 0,3 0 0 0 0,1 0 0 0 0,2 0 0 0 0,3 1-216 0 0,73 376 846 0 0,-81-412-95 0 0,2 5-3195 0 0,5-25-5791 0 0,-5 1 6801 0 0</inkml:trace>
  <inkml:trace contextRef="#ctx0" brushRef="#br0" timeOffset="309.927">758 794 1660 0 0,'-29'15'3463'0'0,"-11"22"-2502"0"0,-95 190 965 0 0,102-205-7242 0 0,25-18 4130 0 0</inkml:trace>
  <inkml:trace contextRef="#ctx0" brushRef="#br0" timeOffset="575.947">392 839 1028 0 0,'-9'-24'5712'0'0,"23"28"-2815"0"0,130 120-1107 0 0,-46-43-1876 0 0,-9 10-3706 0 0,-63-61-500 0 0,-20-26 2967 0 0</inkml:trace>
  <inkml:trace contextRef="#ctx0" brushRef="#br0" timeOffset="827.575">1149 1004 1048 0 0,'-7'78'4165'0'0,"4"-62"-3874"0"0,-1 1 0 0 0,-2-1 0 0 0,1 0-1 0 0,-2 0 1 0 0,0 0 0 0 0,-1-1 0 0 0,0 0 0 0 0,-1 0 0 0 0,-8 8-291 0 0,-39 37 778 0 0,28-48-4303 0 0,21-28 1010 0 0,9 7 1226 0 0</inkml:trace>
  <inkml:trace contextRef="#ctx0" brushRef="#br0" timeOffset="1119.861">1212 880 944 0 0,'9'6'4674'0'0,"26"24"-3171"0"0,-6-4-861 0 0,98 60 793 0 0,-31-54-4202 0 0,-73-32-1340 0 0,-15 0 2903 0 0</inkml:trace>
  <inkml:trace contextRef="#ctx0" brushRef="#br0" timeOffset="1355.664">1740 899 1576 0 0,'-16'3'3588'0'0,"-21"22"-2357"0"0,30-20-901 0 0,-16 13 79 0 0,1 1 0 0 0,1 0 0 0 0,0 2 0 0 0,1 1 0 0 0,2 0 0 0 0,0 1 0 0 0,1 1 0 0 0,2 0 1 0 0,0 2-1 0 0,2 0-409 0 0,-66 171-2096 0 0,68-177-4068 0 0,12-23 4932 0 0</inkml:trace>
  <inkml:trace contextRef="#ctx0" brushRef="#br0" timeOffset="2087.054">2284 0 1112 0 0,'-10'8'3666'0'0,"-22"20"-2765"0"0,8-7-454 0 0,-43 37 778 0 0,2 3 0 0 0,3 2 0 0 0,3 3 0 0 0,-2 10-1225 0 0,59-75 47 0 0,1 0 0 0 0,-1 0 0 0 0,1 1 0 0 0,0-1-1 0 0,-1 1 1 0 0,1 0 0 0 0,0-1 0 0 0,0 1 0 0 0,0 0 0 0 0,0-1-1 0 0,0 1 1 0 0,1 0 0 0 0,-1 0 0 0 0,1 0 0 0 0,-1 0 0 0 0,1 0-1 0 0,-1 0 1 0 0,1 0 0 0 0,0 0 0 0 0,0 0 0 0 0,0 0 0 0 0,0 0-1 0 0,0 0 1 0 0,1-1 0 0 0,-1 1 0 0 0,1 0 0 0 0,-1 0-1 0 0,1 0 1 0 0,0 0 0 0 0,-1 0 0 0 0,1 0 0 0 0,0-1 0 0 0,0 1-1 0 0,0 0 1 0 0,0-1 0 0 0,1 1-47 0 0,71 27 1076 0 0,10-17-1012 0 0,0-3 0 0 0,0-5 1 0 0,54-4-65 0 0,-107 0-380 0 0,36-8-2095 0 0,-67 8 2374 0 0,1 0 0 0 0,0 0 0 0 0,-1 0 0 0 0,1-1 0 0 0,-1 1 0 0 0,1 0 0 0 0,0 0 0 0 0,-1 0 0 0 0,1-1 0 0 0,-1 1-1 0 0,1 0 1 0 0,0 0 0 0 0,-1-1 0 0 0,1 1 0 0 0,0 0 0 0 0,0-1 0 0 0,-1 1 0 0 0,1 0 0 0 0,0-1 0 0 0,0 1 0 0 0,-1 0 0 0 0,1-1 0 0 0,0 1-1 0 0,0-1 1 0 0,0 1 0 0 0,0 0 0 0 0,-1-1 0 0 0,1 1 0 0 0,0-1 0 0 0,0 1 0 0 0,0-1 0 0 0,0 1 0 0 0,0-1 0 0 0,0 1 0 0 0,0 0-1 0 0,0-1 1 0 0,0 1 0 0 0,1-1 0 0 0,-1 1 0 0 0,0-1 0 0 0,0 1 0 0 0,0 0 0 0 0,0-1 0 0 0,1 1 0 0 0,-1 0 0 0 0,0-1 0 0 0,0 1 0 0 0,1-1-1 0 0,-1 1 1 0 0,0 0 0 0 0,0-1 0 0 0,1 1 0 0 0,-1 0 0 0 0,1 0 0 0 0,-1-1 0 0 0,0 1 0 0 0,1 0 0 0 0,-1 0 0 0 0,0 0 0 0 0,1-1-1 0 0,-1 1 102 0 0,-45 6-2467 0 0,29-5 1266 0 0</inkml:trace>
  <inkml:trace contextRef="#ctx0" brushRef="#br0" timeOffset="2367.831">1955 672 1976 0 0,'5'10'4736'0'0,"44"5"-2779"0"0,225-6 879 0 0,-164-11-5546 0 0,94-26-3012 0 0,-165 19 4441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57 1448 0 0,'0'0'790'0'0,"0"0"-82"0"0,0 0-72 0 0,-1-14 260 0 0,5 10 2018 0 0,-3 4-2895 0 0,0-1 0 0 0,0 1 0 0 0,-1 0 1 0 0,1 0-1 0 0,0 0 0 0 0,0 0 0 0 0,0 0 0 0 0,0 0 0 0 0,0 0 0 0 0,0 0 1 0 0,0 0-1 0 0,0 0 0 0 0,0 1 0 0 0,0-1 0 0 0,0 0 0 0 0,0 1 0 0 0,0-1 1 0 0,0 1-1 0 0,-1-1 0 0 0,1 1 0 0 0,0-1 0 0 0,0 1 0 0 0,0-1 0 0 0,-1 1 1 0 0,1 0-1 0 0,0 0 0 0 0,-1-1 0 0 0,1 1 0 0 0,-1 0 0 0 0,1 0 0 0 0,-1 0 0 0 0,1-1 1 0 0,-1 1-1 0 0,1 0 0 0 0,-1 0 0 0 0,0 0 0 0 0,1 0 0 0 0,-1 0 0 0 0,0 0 1 0 0,0 0-1 0 0,0 0 0 0 0,0 0 0 0 0,0 0 0 0 0,0 0 0 0 0,0 0 0 0 0,0 0 1 0 0,0 0-1 0 0,-1 0 0 0 0,1 0 0 0 0,0 0 0 0 0,0-1 0 0 0,-1 1 0 0 0,1 0 1 0 0,-1 0-1 0 0,1 0 0 0 0,-1 0-19 0 0,-2 20 149 0 0,-4 41 218 0 0,3 0-1 0 0,2 0 0 0 0,3 0 1 0 0,3 0-1 0 0,4 9-366 0 0,32 116 947 0 0,-40-183-935 0 0,1 0-1 0 0,-1 0 1 0 0,0 0 0 0 0,0 0 0 0 0,-1 0 0 0 0,1 0 0 0 0,-1 0 0 0 0,0-1 0 0 0,0 1 0 0 0,0 0 0 0 0,0 0-1 0 0,-1-1 1 0 0,0 1 0 0 0,0 0 0 0 0,0-1 0 0 0,0 0 0 0 0,0 1 0 0 0,0-1 0 0 0,-1 0 0 0 0,0 0-1 0 0,1-1 1 0 0,-1 1 0 0 0,0 0 0 0 0,-1-1 0 0 0,1 0 0 0 0,0 0 0 0 0,-1 0 0 0 0,1 0 0 0 0,-1 0-1 0 0,1-1 1 0 0,-1 1 0 0 0,0-1 0 0 0,0 0 0 0 0,0 0 0 0 0,0-1 0 0 0,0 1 0 0 0,1-1 0 0 0,-1 0 0 0 0,-1 0-12 0 0,1 1 3 0 0,-1 1-79 0 0,-14 4 219 0 0,29-7 233 0 0,226-47-1584 0 0,-236 47 1033 0 0,1 1 0 0 0,0-1 0 0 0,-1 0 0 0 0,1 1-1 0 0,-1-1 1 0 0,1 0 0 0 0,-1 0 0 0 0,1 1 0 0 0,-1-1 0 0 0,1 0-1 0 0,-1 0 1 0 0,0 0 0 0 0,1 0 0 0 0,-1 1 0 0 0,0-1-1 0 0,0 0 1 0 0,0 0 0 0 0,0 0 0 0 0,0 0 0 0 0,0 0 0 0 0,0 0-1 0 0,0 1 1 0 0,0-1 0 0 0,0 0 0 0 0,0 0 0 0 0,0 0-1 0 0,-1 0 1 0 0,1 0 0 0 0,0 0 0 0 0,-1 1 0 0 0,1-1-1 0 0,-1 0 1 0 0,1 0 0 0 0,-1 1 0 0 0,1-1 0 0 0,-1 0 0 0 0,1 1-1 0 0,-1-1 1 0 0,0 0 0 0 0,1 1 0 0 0,-1-1 0 0 0,0 1-1 0 0,1-1 1 0 0,-1 1 0 0 0,0-1 0 0 0,0 1 0 0 0,0 0 0 0 0,1-1-1 0 0,-1 1 1 0 0,-1 0 175 0 0,-1-4 708 0 0,-15-13-1959 0 0</inkml:trace>
  <inkml:trace contextRef="#ctx0" brushRef="#br0" timeOffset="437.608">252 1 924 0 0,'-78'45'4000'0'0,"-43"95"-2269"0"0,69-31-3310 0 0,52-108 354 0 0,0-1-104 0 0,0 0-81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5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1 848 0 0,'-19'6'243'0'0,"0"2"0"0"0,1 0 1 0 0,0 2-1 0 0,1-1 0 0 0,0 2 0 0 0,0 1 0 0 0,1 0 0 0 0,1 1 1 0 0,0 0-1 0 0,1 1 0 0 0,0 1 0 0 0,1 0 0 0 0,1 1 1 0 0,0 0-1 0 0,2 1 0 0 0,0 0 0 0 0,0 1 0 0 0,2 0 0 0 0,0 1 1 0 0,1 0-1 0 0,1 0 0 0 0,-1 6-243 0 0,10 56 498 0 0,4-60-507 0 0,2 0 0 0 0,1-1 0 0 0,1 0 0 0 0,0-1 0 0 0,1 0 0 0 0,2-1 0 0 0,-1-1 0 0 0,2 0 0 0 0,0 0 0 0 0,1-2 0 0 0,1 0 0 0 0,10 6 9 0 0,149 90-3310 0 0,-118-83 1980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0:5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14 147 1688 0 0,'0'0'829'0'0,"0"0"-168"0"0,0 0-38 0 0,0 0-70 0 0,0 0-67 0 0,0 0-10 0 0,0 0-64 0 0,0 0-77 0 0,0 0-14 0 0,0 0-24 0 0,0 0-39 0 0,0 0-6 0 0,0 0 9 0 0,0 0-55 0 0,0 0-44 0 0,0 0 21 0 0,0 0-51 0 0,0 0-40 0 0,23 29 271 0 0,-18-15-355 0 0,0 0-1 0 0,-1 1 1 0 0,-1-1 0 0 0,0 1-1 0 0,-1 0 1 0 0,-1 0-1 0 0,0 0 1 0 0,-1 0 0 0 0,-1 0-1 0 0,0 0 1 0 0,-1-1 0 0 0,-1 1-1 0 0,0 0 1 0 0,-4 9-8 0 0,-37 220 86 0 0,71-193-1218 0 0,17-54-3335 0 0,-15-18 3115 0 0</inkml:trace>
  <inkml:trace contextRef="#ctx0" brushRef="#br0" timeOffset="356.208">470 284 916 0 0,'6'34'3730'0'0,"-12"4"-3127"0"0,1-27-510 0 0,2-1 1 0 0,0 1-1 0 0,0 0 1 0 0,1 0-1 0 0,0 0 1 0 0,1 1-1 0 0,0-1 1 0 0,1 0-1 0 0,0 1 1 0 0,1-1 0 0 0,0 0-1 0 0,1 0 1 0 0,0 0-1 0 0,1 0 1 0 0,0 0-1 0 0,1 0 1 0 0,0-1-1 0 0,0 1 1 0 0,1-1-1 0 0,1 0 1 0 0,0-1-1 0 0,0 1 1 0 0,1-1-1 0 0,0 0 1 0 0,0-1 0 0 0,1 0-1 0 0,6 5-93 0 0,-7-8-211 0 0,0-1 0 0 0,1 0 0 0 0,0 0 1 0 0,0-1-1 0 0,0 0 0 0 0,1 0 0 0 0,-1-1 0 0 0,1 0 0 0 0,-1-1 1 0 0,1 0-1 0 0,-1 0 0 0 0,1-1 0 0 0,0 0 0 0 0,0 0 0 0 0,-1-1 0 0 0,1 0 1 0 0,0-1-1 0 0,-1 1 0 0 0,0-2 0 0 0,1 1 0 0 0,-1-1 0 0 0,0-1 0 0 0,0 1 1 0 0,3-4 210 0 0,4-6-1366 0 0</inkml:trace>
  <inkml:trace contextRef="#ctx0" brushRef="#br0" timeOffset="776.031">166 74 1468 0 0,'-38'-10'7155'0'0,"7"-3"-5164"0"0,31 12-1928 0 0,-31-12-512 0 0,38-10-6467 0 0,0 18 5548 0 0</inkml:trace>
  <inkml:trace contextRef="#ctx0" brushRef="#br0" timeOffset="1082.25">454 64 1008 0 0,'27'2'6756'0'0,"-46"-22"-4198"0"0,-4 12-1887 0 0,32-6-7703 0 0,8 6 5592 0 0,5 1-5 0 0</inkml:trace>
  <inkml:trace contextRef="#ctx0" brushRef="#br0" timeOffset="1346.124">1106 1 1216 0 0,'11'11'313'0'0,"0"2"0"0"0,-2-1 0 0 0,1 2 0 0 0,-2-1 0 0 0,1 1 0 0 0,-2 0 0 0 0,0 1 0 0 0,-1 0 0 0 0,0 0 0 0 0,-1 0 0 0 0,-1 1 0 0 0,0 2-313 0 0,3 7 175 0 0,-2 0 1 0 0,-1 1 0 0 0,-1 0-1 0 0,-1 0 1 0 0,-2 0-1 0 0,0 0 1 0 0,-2 0-1 0 0,0-1 1 0 0,-2 1 0 0 0,-1 0-1 0 0,-1-1 1 0 0,-9 23-176 0 0,6-26 31 0 0,-1-1 0 0 0,0 0 0 0 0,-2-1 0 0 0,-1 0 0 0 0,0-1 0 0 0,-1 0 0 0 0,-1-1 0 0 0,-1-1 0 0 0,0-1 0 0 0,-1 0 0 0 0,-1-1 0 0 0,-1 0 0 0 0,0-2 0 0 0,0 0 0 0 0,-2-2 0 0 0,-6 4-31 0 0,-15 5-603 0 0,0-2-1 0 0,-1-2 0 0 0,-1-2 1 0 0,-1-1-1 0 0,1-3 0 0 0,-2-1 1 0 0,-38 1 603 0 0,2-4-1430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1:3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129 745 1044 0 0,'0'0'205'0'0,"0"0"62"0"0,0 0-85 0 0,0 0-63 0 0,0 0-5 0 0,0 0-3 0 0,0 0 15 0 0,0 0 33 0 0,0 0-61 0 0,0 0-24 0 0,0 0 31 0 0,0 0 32 0 0,0 0-29 0 0,0 0-43 0 0,0 0-48 0 0,0 0-46 0 0,0 0 38 0 0,0 0 30 0 0,0 0 67 0 0,0 0-59 0 0,0 0-63 0 0,0 0 19 0 0,0 0 23 0 0,0 0-18 0 0,0 0-21 0 0,0 0 50 0 0,0 0 6 0 0,0 0-18 0 0,0 0 39 0 0,0 0-88 0 0,0 0 4 0 0,0 0 22 0 0,0 0-5 0 0,0 0 10 0 0,0 0 23 0 0,0 0 46 0 0,0 0-56 0 0,0 0-2 0 0,0 0-35 0 0,0 0-8 0 0,0 0 17 0 0,0 0 42 0 0,0 0-67 0 0,0 0 8 0 0,0 0-8 0 0,0 0-12 0 0,0 0-81 0 0,0 0-44 0 0,0 0 3 0 0,0 0-102 0 0,0 0-120 0 0,0 0-216 0 0</inkml:trace>
  <inkml:trace contextRef="#ctx0" brushRef="#br0" timeOffset="143513.122">18 510 1132 0 0,'-1'0'90'0'0,"0"1"-1"0"0,0 0 0 0 0,0-1 1 0 0,0 1-1 0 0,-1 0 1 0 0,1 0-1 0 0,0 0 0 0 0,1 0 1 0 0,-1 0-1 0 0,0 0 1 0 0,0 0-1 0 0,0 0 0 0 0,0 0 1 0 0,1 0-1 0 0,-1 1 1 0 0,1-1-1 0 0,-1 0 0 0 0,1 0 1 0 0,-1 1-1 0 0,1-1 1 0 0,0 0-1 0 0,0 1 0 0 0,-1-1 1 0 0,1 0-1 0 0,0 1 1 0 0,0-1-1 0 0,0 1 0 0 0,1-1 1 0 0,-1 0-1 0 0,0 1 1 0 0,0-1-1 0 0,1 0 0 0 0,-1 1 1 0 0,1-1-1 0 0,-1 0 1 0 0,1 0-1 0 0,-1 0 0 0 0,1 1 1 0 0,0-1-1 0 0,0 0 1 0 0,-1 0-1 0 0,1 0 0 0 0,0 0 1 0 0,0 0-1 0 0,0 0 1 0 0,0 0-1 0 0,0-1 0 0 0,1 1 1 0 0,-1 0-1 0 0,0 0 1 0 0,0-1-1 0 0,0 1 0 0 0,1-1 1 0 0,0 1-90 0 0,141 22 1027 0 0,-99-24-807 0 0,0-2 0 0 0,0-1 0 0 0,-1-3 0 0 0,0-1 0 0 0,0-2 0 0 0,14-7-220 0 0,-39 14 43 0 0,-1-1 1 0 0,0-1-1 0 0,0 0 0 0 0,-1-1 0 0 0,1 0 0 0 0,-1-2 0 0 0,-1 0 0 0 0,1-1 0 0 0,-1 0 0 0 0,-1-1 0 0 0,0-1 0 0 0,0 0 0 0 0,-1-1 0 0 0,-1-1 0 0 0,0 1 0 0 0,0-2 0 0 0,-2 0 1 0 0,0 0-1 0 0,0-1 0 0 0,-1 0 0 0 0,-1-1 0 0 0,0 0 0 0 0,-2 0 0 0 0,0-1 0 0 0,0 0 0 0 0,-2 0 0 0 0,0 0 0 0 0,-1 0 0 0 0,1-17-43 0 0,-4 27 8 0 0,0 0 0 0 0,-1 0 0 0 0,0 0 0 0 0,-1 0 0 0 0,0 1 0 0 0,0-1 0 0 0,0 0 0 0 0,0 1 0 0 0,-1-1-1 0 0,0 1 1 0 0,-1 0 0 0 0,0 0 0 0 0,0 0 0 0 0,0 1 0 0 0,0-1 0 0 0,-1 1 0 0 0,0 0 0 0 0,0 0 0 0 0,0 0 0 0 0,-1 1 0 0 0,1 0 0 0 0,-1 0-1 0 0,0 1 1 0 0,0-1 0 0 0,-1 1 0 0 0,1 0 0 0 0,-1 1 0 0 0,1 0 0 0 0,-5-1-8 0 0,-2-1-2 0 0,-1 1 0 0 0,1 0 0 0 0,0 1-1 0 0,-1 1 1 0 0,1 0 0 0 0,-1 1 0 0 0,1 0 0 0 0,-1 1 0 0 0,1 0-1 0 0,0 2 1 0 0,-1-1 0 0 0,1 1 0 0 0,0 1 0 0 0,1 1 0 0 0,-2 0 2 0 0,-3 4 17 0 0,1 2 0 0 0,0-1-1 0 0,0 2 1 0 0,2 0 0 0 0,-1 1 0 0 0,1 0 0 0 0,1 1 0 0 0,1 0 0 0 0,0 1 0 0 0,1 1 0 0 0,0 0 0 0 0,1 0 0 0 0,1 1 0 0 0,1 1 0 0 0,1-1 0 0 0,-6 19-17 0 0,-1 7 176 0 0,2 0-1 0 0,2 0 0 0 0,2 1 1 0 0,2 1-1 0 0,2-1 1 0 0,1 38-176 0 0,39 226 566 0 0,-28-269-792 0 0,7 49-333 0 0,-11-29-3383 0 0,-22-32-364 0 0,18-26 2907 0 0</inkml:trace>
  <inkml:trace contextRef="#ctx0" brushRef="#br0" timeOffset="143933.642">875 756 1132 0 0,'-7'8'4394'0'0,"-71"85"-2447"0"0,-108 191-376 0 0,160-256-2823 0 0,7-24-4058 0 0,19-4 4032 0 0</inkml:trace>
  <inkml:trace contextRef="#ctx0" brushRef="#br0" timeOffset="144214.311">539 820 1180 0 0,'16'-30'9681'0'0,"6"44"-7981"0"0,125 151-338 0 0,-4-5-3451 0 0,-78-75-6353 0 0,-61-79 7154 0 0</inkml:trace>
  <inkml:trace contextRef="#ctx0" brushRef="#br0" timeOffset="144479.284">1227 1016 1004 0 0,'1'17'444'0'0,"-2"0"0"0"0,0-1-1 0 0,-1 1 1 0 0,-1-1 0 0 0,0 1 0 0 0,-2-1 0 0 0,1 0-1 0 0,-2 0 1 0 0,0-1 0 0 0,-1 0 0 0 0,-1 0 0 0 0,0 0-1 0 0,-5 5-443 0 0,-55 77 800 0 0,8-49-3522 0 0,59-47 1410 0 0,1-1-11 0 0</inkml:trace>
  <inkml:trace contextRef="#ctx0" brushRef="#br0" timeOffset="144683.107">1254 950 2056 0 0,'2'4'3354'0'0,"11"22"-2681"0"0,-2-15-602 0 0,0 0 0 0 0,0 0 0 0 0,1-1 0 0 0,0-1 0 0 0,1 0 0 0 0,0 0 0 0 0,0-1 0 0 0,1-1 0 0 0,0 0 0 0 0,0-1 0 0 0,0-1 0 0 0,1 0 0 0 0,0-1 0 0 0,0 0-71 0 0,141 14-4356 0 0,-129-17 2947 0 0</inkml:trace>
  <inkml:trace contextRef="#ctx0" brushRef="#br0" timeOffset="144884.308">1841 991 1824 0 0,'-9'-24'5920'0'0,"-36"39"-3456"0"0,26 3-2256 0 0,0 1-1 0 0,2 1 0 0 0,0 1 1 0 0,1 0-1 0 0,1 2 0 0 0,1-1 1 0 0,1 2-1 0 0,0 0 0 0 0,3 0 1 0 0,0 1-1 0 0,1 0 0 0 0,1 1 1 0 0,-3 23-208 0 0,-8 9-240 0 0,-36 121-6160 0 0,35-156 3476 0 0,10-15 1636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4:0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54 848 0 0,'0'0'655'0'0,"-25"-3"965"0"0,-19-12 418 0 0,32 15-560 0 0,28-4-386 0 0,598-24-864 0 0,-613 27-312 0 0,-1 1 0 0 0,1-1 0 0 0,0 1 0 0 0,0 0-1 0 0,0-1 1 0 0,0 1 0 0 0,0 0 0 0 0,0-1 0 0 0,0 1 0 0 0,0 0-1 0 0,0 0 1 0 0,0 0 0 0 0,0 0 0 0 0,0 0 0 0 0,0 0-1 0 0,0 0 1 0 0,0 0 0 0 0,0 1 0 0 0,0-1 0 0 0,0 0-1 0 0,0 1 1 0 0,0-1 0 0 0,0 0 0 0 0,0 1 0 0 0,-1-1 0 0 0,1 1-1 0 0,0-1 1 0 0,0 1 0 0 0,0 0 0 0 0,-1-1 0 0 0,1 1-1 0 0,0 0 1 0 0,-1 0 0 0 0,1-1 0 0 0,0 1 0 0 0,-1 0-1 0 0,1 0 1 0 0,-1 0 0 0 0,1 0 0 0 0,-1 0 0 0 0,0 0 0 0 0,1 0-1 0 0,-1 0 1 0 0,0 0 0 0 0,0-1 0 0 0,0 1 0 0 0,0 0-1 0 0,0 0 1 0 0,0 0 0 0 0,0 0 0 0 0,0 0 0 0 0,0 0 0 0 0,0 0-1 0 0,0 0 1 0 0,0 0 0 0 0,-1 1 84 0 0,-16 4-1325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4:0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1060 0 0,'285'-30'5697'0'0,"-65"3"-4422"0"0,139 8-6101 0 0,-316 17 3648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4:0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94 968 0 0,'8'-30'5751'0'0,"-2"44"-3826"0"0,-7 34-1795 0 0,2-1 0 0 0,2 0-1 0 0,3 0 1 0 0,1 0 0 0 0,2 0-1 0 0,10 23-129 0 0,2 25 193 0 0,-18-84-236 0 0,-2 1 0 0 0,1-1 0 0 0,-1 0 0 0 0,-1 1 0 0 0,0-1 0 0 0,-1 1 0 0 0,0-1 1 0 0,-1 1-1 0 0,0-1 0 0 0,0 0 0 0 0,-1 0 0 0 0,-1 0 0 0 0,-1 1 43 0 0,3-6-297 0 0,-1-1-1 0 0,0 1 1 0 0,-1-1-1 0 0,1 0 1 0 0,-1 0 0 0 0,0 0-1 0 0,0-1 1 0 0,0 1-1 0 0,-1-1 1 0 0,0 0-1 0 0,1 0 1 0 0,-2-1 0 0 0,1 1-1 0 0,0-1 1 0 0,-1 0-1 0 0,-2 0 298 0 0,1 1-442 0 0</inkml:trace>
  <inkml:trace contextRef="#ctx0" brushRef="#br0" timeOffset="264.809">136 774 3188 0 0,'-15'18'3241'0'0,"66"-35"-1189"0"0,-28 9-2209 0 0,91-13 897 0 0,18-6-3933 0 0,-119 17-248 0 0,-13 7 2207 0 0</inkml:trace>
  <inkml:trace contextRef="#ctx0" brushRef="#br0" timeOffset="493.166">243 1 1348 0 0,'-3'0'135'0'0,"1"0"0"0"0,0 0 0 0 0,-1 0 0 0 0,1 0 0 0 0,-1 0 0 0 0,1 1 0 0 0,0-1 0 0 0,-1 1 0 0 0,1 0 0 0 0,0 0 0 0 0,-1 0 0 0 0,1 0 0 0 0,0 0 0 0 0,0 0 0 0 0,0 1-1 0 0,0-1 1 0 0,0 0 0 0 0,0 1 0 0 0,0 0 0 0 0,1-1 0 0 0,-1 1 0 0 0,1 0 0 0 0,-1 0 0 0 0,1 0 0 0 0,0 0 0 0 0,-1 1-135 0 0,-153 253 37 0 0,148-243-497 0 0,-7 16-850 0 0,3-2-22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4:1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3 212 1428 0 0,'-2'26'3801'0'0,"3"50"-2832"0"0,0-21-434 0 0,13 140-410 0 0,-14-193-928 0 0,-5-7-2899 0 0,3-4 2305 0 0</inkml:trace>
  <inkml:trace contextRef="#ctx0" brushRef="#br0" timeOffset="171.782">67 39 1008 0 0,'2'-4'1376'0'0,"0"-1"-320"0"0,-2 2-188 0 0,1-2-92 0 0,1 3-99 0 0,-2 1-49 0 0,2-3-160 0 0,-2 1-228 0 0,4 1-132 0 0,-4 2-16 0 0,3-1-328 0 0,2 1-80 0 0,-1 1-160 0 0,3-1-220 0 0,2 4-441 0 0,0-1 61 0 0,3-3 40 0 0,24 10 24 0 0</inkml:trace>
  <inkml:trace contextRef="#ctx0" brushRef="#br0" timeOffset="437.256">560 7 1256 0 0,'-30'-7'4295'0'0,"-15"42"-3249"0"0,44-35-971 0 0,-8 14 66 0 0,1-1-1 0 0,0 1 1 0 0,1 0 0 0 0,0 1-1 0 0,1 0 1 0 0,1 0 0 0 0,0 0 0 0 0,1 0-1 0 0,1 1 1 0 0,0 0 0 0 0,1-1-1 0 0,1 1 1 0 0,0 0 0 0 0,2 0-1 0 0,-1 0 1 0 0,2 0 0 0 0,0 1-141 0 0,-1 28 454 0 0,25 165 163 0 0,-18-147-326 0 0,-2-29-564 0 0,-1 0 0 0 0,-2 1 0 0 0,-1 0 0 0 0,-2 0 0 0 0,-2-1 0 0 0,0 1 0 0 0,-3-1 0 0 0,-6 24 273 0 0,9-51-235 0 0,-1 0 0 0 0,0 0 0 0 0,0-1 0 0 0,-1 1 0 0 0,0-1 0 0 0,0 0 0 0 0,-1 1 0 0 0,0-2 0 0 0,0 1 0 0 0,0-1 0 0 0,-1 0 0 0 0,1 0 0 0 0,-1 0 0 0 0,0-1 0 0 0,-1 0 0 0 0,1 0 0 0 0,-1 0 0 0 0,0-1 0 0 0,0 0 0 0 0,0 0 0 0 0,0-1 0 0 0,0 0 1 0 0,0 0-1 0 0,-1-1 0 0 0,-1 0 235 0 0,-34 5-1208 0 0</inkml:trace>
  <inkml:trace contextRef="#ctx0" brushRef="#br0" timeOffset="608.135">215 609 1624 0 0,'30'-8'668'0'0,"4"4"-104"0"0,-1-2-816 0 0,-2 1-856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4:0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447 409 1044 0 0,'-7'-3'121'0'0,"-3"-1"88"0"0,-1-1 1 0 0,1 2 0 0 0,-1-1-1 0 0,0 1 1 0 0,0 1 0 0 0,0 0-1 0 0,0 1 1 0 0,0 0-1 0 0,0 0 1 0 0,0 1 0 0 0,-1 1-1 0 0,-8 1-209 0 0,4 2 76 0 0,1 1-1 0 0,-1 0 1 0 0,1 2-1 0 0,0-1 0 0 0,1 2 1 0 0,-1 0-1 0 0,1 1 1 0 0,1 0-1 0 0,0 1 1 0 0,0 0-1 0 0,1 1 1 0 0,0 1-1 0 0,1 0 0 0 0,1 0 1 0 0,0 1-1 0 0,0 1 1 0 0,1-1-1 0 0,1 2 1 0 0,0-1-1 0 0,1 1 0 0 0,1 0 1 0 0,0 0-1 0 0,1 1 1 0 0,1 0-1 0 0,0 0 1 0 0,1 0-1 0 0,1 0 0 0 0,0 0 1 0 0,1 3-76 0 0,2-15 28 0 0,-1 0 0 0 0,1 1 0 0 0,0-1 0 0 0,0 0 0 0 0,1 1 0 0 0,-1-1 0 0 0,1 0 0 0 0,0 0 0 0 0,0 0 0 0 0,0-1 0 0 0,1 1 0 0 0,-1 0 0 0 0,1-1 0 0 0,0 0 0 0 0,0 1 0 0 0,0-1 0 0 0,0 0 0 0 0,1-1 0 0 0,-1 1 0 0 0,1-1 0 0 0,0 1 0 0 0,0-1 0 0 0,0 0 0 0 0,0 0 0 0 0,0-1 0 0 0,0 1 0 0 0,0-1 0 0 0,0 0 0 0 0,1 0 0 0 0,-1 0 0 0 0,0-1 0 0 0,1 1 0 0 0,-1-1 0 0 0,1 0 0 0 0,-1-1 0 0 0,0 1 0 0 0,1-1 0 0 0,-1 0 0 0 0,0 0 0 0 0,3 0-28 0 0,4-3 16 0 0,0 0 0 0 0,0-1-1 0 0,0 0 1 0 0,-1-1 0 0 0,0 0 0 0 0,0 0-1 0 0,0-1 1 0 0,-1 0 0 0 0,0-1 0 0 0,0 0 0 0 0,-1-1-1 0 0,0 0 1 0 0,-1 0 0 0 0,1 0 0 0 0,-2-1 0 0 0,0 0-1 0 0,0 0 1 0 0,0-1 0 0 0,-2 0 0 0 0,1 0 0 0 0,-1 0-1 0 0,-1 0 1 0 0,0-1 0 0 0,0 1 0 0 0,-2-1-1 0 0,1 0 1 0 0,-1 0 0 0 0,-1-1-16 0 0,-1 10-8 0 0,1 1 0 0 0,-1-1-1 0 0,1 1 1 0 0,0-1 0 0 0,0 0 0 0 0,0 1 0 0 0,0-1 0 0 0,0 1-1 0 0,0-1 1 0 0,1 1 0 0 0,-1-1 0 0 0,1 0 0 0 0,0 1-1 0 0,-1 0 1 0 0,1-1 0 0 0,0 1 0 0 0,1 0 0 0 0,-1-1-1 0 0,0 1 1 0 0,1 0 0 0 0,-1 0 0 0 0,1 0 0 0 0,0 0 0 0 0,-1 0-1 0 0,1 0 1 0 0,0 1 0 0 0,0-1 0 0 0,0 1 0 0 0,1-1-1 0 0,-1 1 1 0 0,0 0 0 0 0,0 0 0 0 0,1 0 0 0 0,-1 0-1 0 0,1 0 1 0 0,-1 0 0 0 0,1 1 0 0 0,-1-1 0 0 0,1 1 0 0 0,-1-1-1 0 0,1 1 1 0 0,0 0 0 0 0,-1 0 0 0 0,1 1 0 0 0,-1-1-1 0 0,1 0 1 0 0,-1 1 0 0 0,1-1 0 0 0,-1 1 0 0 0,2 1 8 0 0,6 1-38 0 0,0 1 1 0 0,0 1 0 0 0,0-1 0 0 0,-1 2 0 0 0,0-1 0 0 0,0 1-1 0 0,0 1 1 0 0,-1 0 0 0 0,0 0 0 0 0,0 0 0 0 0,-1 1 0 0 0,0 0-1 0 0,-1 1 1 0 0,1-1 0 0 0,-1 1 0 0 0,-1 1 0 0 0,0-1 0 0 0,0 1-1 0 0,-1 0 1 0 0,0 0 0 0 0,-1 0 0 0 0,0 0 0 0 0,-1 1 0 0 0,1 3 37 0 0,-3-12 23 0 0,-1-1 1 0 0,1 1 0 0 0,-1-1-1 0 0,1 1 1 0 0,-1-1-1 0 0,0 1 1 0 0,1-1 0 0 0,-1 1-1 0 0,0-1 1 0 0,0 0 0 0 0,0 0-1 0 0,0 1 1 0 0,0-1 0 0 0,0 0-1 0 0,-1 0 1 0 0,1 0 0 0 0,0 0-1 0 0,-1 0 1 0 0,1 0 0 0 0,0-1-1 0 0,-1 1 1 0 0,1 0 0 0 0,-1-1-1 0 0,1 1 1 0 0,-1-1-1 0 0,1 1 1 0 0,-1-1 0 0 0,0 0-1 0 0,1 0 1 0 0,-1 0 0 0 0,1 0-1 0 0,-1 0 1 0 0,0 0 0 0 0,1 0-1 0 0,-1 0 1 0 0,1-1 0 0 0,-1 1-1 0 0,0 0 1 0 0,1-1 0 0 0,-1 0-1 0 0,1 1 1 0 0,0-1 0 0 0,-1 0-1 0 0,1 0 1 0 0,-1 0-1 0 0,1 1 1 0 0,0-1 0 0 0,0-1-1 0 0,0 1 1 0 0,-1 0 0 0 0,1 0-1 0 0,0 0 1 0 0,0-1-24 0 0,-2-10 3 0 0,0 1 1 0 0,0-1-1 0 0,2 0 1 0 0,-1 0-1 0 0,1 0 1 0 0,1 0-1 0 0,0 0 0 0 0,1 0 1 0 0,0 0-1 0 0,1 0 1 0 0,0 0-1 0 0,1 0 0 0 0,1 1 1 0 0,-1-1-1 0 0,2 1 1 0 0,0 0-1 0 0,0 0 1 0 0,1 0-1 0 0,0 1 0 0 0,0 0 1 0 0,2 0-1 0 0,-1 1 1 0 0,1 0-1 0 0,0 0-3 0 0,-3 2-18 0 0,0-1 0 0 0,0 1 0 0 0,1 1 0 0 0,0-1 0 0 0,0 1 0 0 0,1 0 0 0 0,-1 1 0 0 0,1-1 0 0 0,1 1 0 0 0,-1 1 0 0 0,0-1 0 0 0,1 1 0 0 0,0 1-1 0 0,0-1 1 0 0,0 1 0 0 0,1 1 0 0 0,-1-1 0 0 0,1 1 0 0 0,8 0 18 0 0,83 88-490 0 0,16 86 598 0 0,-14-69-1615 0 0,-101-102 629 0 0,1-1-275 0 0,5 0-40 0 0</inkml:trace>
  <inkml:trace contextRef="#ctx0" brushRef="#br0" timeOffset="670.483">1298 14 1540 0 0,'0'0'56'0'0,"0"0"-1"0"0,-1 1 1 0 0,1-1-1 0 0,-1 0 1 0 0,1 0 0 0 0,-1 1-1 0 0,1-1 1 0 0,0 0-1 0 0,-1 0 1 0 0,1 0-1 0 0,-1 0 1 0 0,1 0 0 0 0,-1 0-1 0 0,1 0 1 0 0,-1 0-1 0 0,1 0 1 0 0,-1 0-1 0 0,1 0 1 0 0,-1 0 0 0 0,1 0-1 0 0,-1 0 1 0 0,1 0-1 0 0,0 0 1 0 0,-1 0-1 0 0,1 0 1 0 0,-1-1 0 0 0,1 1-1 0 0,-1 0 1 0 0,1 0-1 0 0,0-1 1 0 0,-1 1-1 0 0,1 0 1 0 0,0-1 0 0 0,-1 1-1 0 0,1 0 1 0 0,0-1-1 0 0,-1 1 1 0 0,1 0-1 0 0,0-1 1 0 0,0 1 0 0 0,-1-1-1 0 0,1 1 1 0 0,0-1-1 0 0,0 1 1 0 0,0 0-1 0 0,0-1 1 0 0,-1 1 0 0 0,1-1-1 0 0,0 1 1 0 0,0-1-1 0 0,0 1 1 0 0,0-1-1 0 0,0 1 1 0 0,0-1 0 0 0,0 1-1 0 0,0-1 1 0 0,1 1-1 0 0,-1-1 1 0 0,0 1-1 0 0,0 0 1 0 0,0-1 0 0 0,0 1-56 0 0,-22 35 697 0 0,13-3-557 0 0,1 0 0 0 0,2 1 1 0 0,0 0-1 0 0,3 0 0 0 0,1 0 1 0 0,1 0-1 0 0,2 17-140 0 0,-1-37 48 0 0,42 171 218 0 0,-39-175-260 0 0,0 0 0 0 0,0 0 1 0 0,1 0-1 0 0,0-1 0 0 0,1 1 1 0 0,0-1-1 0 0,0 0 0 0 0,1-1 1 0 0,0 1-1 0 0,0-1 0 0 0,1 0 1 0 0,0-1-1 0 0,0 1 0 0 0,0-1 1 0 0,1-1-1 0 0,0 0 0 0 0,0 0 1 0 0,1 0-1 0 0,-1-1 0 0 0,1 0 0 0 0,0-1 1 0 0,0 0-1 0 0,0 0 0 0 0,0-1 1 0 0,1 0-1 0 0,-1-1 0 0 0,0 0 1 0 0,1 0-1 0 0,0-1 0 0 0,-1 0 1 0 0,1-1-1 0 0,-1 0 0 0 0,0 0 1 0 0,1-1-1 0 0,-1-1 0 0 0,0 1 1 0 0,0-1-1 0 0,0-1 0 0 0,0 0 1 0 0,-1 0-1 0 0,8-5-6 0 0,75-91-348 0 0,-108 189 1243 0 0,22-82-906 0 0,1 1 0 0 0,1-1-1 0 0,-1 0 1 0 0,1-1 0 0 0,0 0-1 0 0,1 0 1 0 0,-1 0 0 0 0,1-1-1 0 0,0 0 1 0 0,1 0 0 0 0,-1-1-1 0 0,1-1 1 0 0,0 1 0 0 0,0-1-1 0 0,0-1 1 0 0,0 1 0 0 0,0-2-1 0 0,1 1 1 0 0,-1-1 0 0 0,1-1-1 0 0,-1 1 1 0 0,1-2 0 0 0,-1 1-1 0 0,1-1 1 0 0,-1-1 0 0 0,0 0-1 0 0,0 0 1 0 0,1-1 0 0 0,-1 0-1 0 0,-1 0 1 0 0,1-1 0 0 0,-1-1-1 0 0,1 1 1 0 0,-1-1 0 0 0,0 0-1 0 0,2-4 12 0 0,-2 4 34 0 0,-1 0-1 0 0,0-1 0 0 0,0 0 1 0 0,-1 0-1 0 0,0 0 0 0 0,0-1 1 0 0,-1 0-1 0 0,1 0 0 0 0,-1-1 1 0 0,-1 1-1 0 0,0-1 0 0 0,0 0 1 0 0,0-1-1 0 0,-1 1 0 0 0,0 0 1 0 0,-1-1-1 0 0,0 0 0 0 0,0-2-33 0 0,17 45 126 0 0,-2 15-101 0 0,-1 1 0 0 0,-3 0 0 0 0,-2 1 1 0 0,-2 1-1 0 0,-2-1 0 0 0,-1 53-25 0 0,-37 77 247 0 0,25-164-187 0 0,0 0-1 0 0,0 0 1 0 0,-2 0-1 0 0,0-1 1 0 0,-1-1-1 0 0,-1 1 0 0 0,0-1 1 0 0,-1-1-1 0 0,-1 0 1 0 0,0-1-1 0 0,0 0 1 0 0,-2 0-1 0 0,0-2 1 0 0,0 0-1 0 0,-1 0 0 0 0,0-1 1 0 0,0-1-1 0 0,-1-1 1 0 0,-1 0-1 0 0,1-1 1 0 0,-1-1-1 0 0,-1 0 0 0 0,1-1 1 0 0,-1-1-1 0 0,0-1 1 0 0,1-1-1 0 0,-1 0 1 0 0,-3-1-60 0 0,11-1-65 0 0,0-1 0 0 0,0 0 0 0 0,1 0 0 0 0,-1-1 0 0 0,1-1 0 0 0,-1 0 0 0 0,1 0 0 0 0,0 0 0 0 0,0-1 0 0 0,0-1 0 0 0,0 1 1 0 0,1-2-1 0 0,0 1 0 0 0,-7-6 65 0 0,6 3-351 0 0,0 0-1 0 0,1-1 1 0 0,1 1 0 0 0,-1-1 0 0 0,1-1 0 0 0,1 1-1 0 0,0-1 1 0 0,0-1 0 0 0,1 1 0 0 0,0-1 0 0 0,1 1 0 0 0,0-2-1 0 0,1 1 1 0 0,0 0 0 0 0,1 0 0 0 0,0-1 0 0 0,1 0 0 0 0,0-10 351 0 0,1-5-1224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1228 0 0,'-17'24'4633'0'0,"-24"45"-4497"0"0,35-58 308 0 0,-44 75-101 0 0,3 2 0 0 0,5 2-1 0 0,-7 28-342 0 0,27-95-3757 0 0,21-22 2553 0 0</inkml:trace>
  <inkml:trace contextRef="#ctx0" brushRef="#br0" timeOffset="235.616">0 51 2272 0 0,'14'-9'5726'0'0,"9"43"-5331"0"0,-16-24-180 0 0,212 228 225 0 0,-51-102-5266 0 0,-150-121 3554 0 0,-5-3 34 0 0</inkml:trace>
  <inkml:trace contextRef="#ctx0" brushRef="#br0" timeOffset="707.061">587 37 1688 0 0,'1'0'4869'0'0,"6"0"-2871"0"0,27 2-1638 0 0,0 2-1 0 0,0 1 1 0 0,-1 2 0 0 0,0 1-1 0 0,0 2 1 0 0,-1 1-1 0 0,0 1 1 0 0,-1 2-1 0 0,22 13-359 0 0,-50-24 30 0 0,0 1-1 0 0,0-1 1 0 0,0 1-1 0 0,0 0 1 0 0,0 0-1 0 0,-1 0 1 0 0,0 0 0 0 0,0 0-1 0 0,0 1 1 0 0,-1-1-1 0 0,1 0 1 0 0,-1 1-1 0 0,0 0 1 0 0,0-1-1 0 0,0 1 1 0 0,-1-1 0 0 0,0 1-1 0 0,0 0 1 0 0,0-1-1 0 0,0 1 1 0 0,-1 0-1 0 0,0-1 1 0 0,0 1-1 0 0,0-1 1 0 0,0 1 0 0 0,-1-1-1 0 0,0 1 1 0 0,0-1-1 0 0,0 0 1 0 0,0 0-1 0 0,-1 0 1 0 0,1 0 0 0 0,-1 0-1 0 0,0-1 1 0 0,0 1-1 0 0,-1-1 1 0 0,1 0-1 0 0,-1 0 1 0 0,-2 2-30 0 0,-192 167 804 0 0,116-118-2573 0 0,99-70-3443 0 0,15-11 3242 0 0,-15 13 694 0 0,4-6-57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4:0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558 702 1148 0 0,'17'-58'1507'0'0,"-18"56"-1308"0"0,-2-3-22 0 0,-1 0-124 0 0,-2-1 1 0 0,1 1-1 0 0,0 0 0 0 0,-1 0 1 0 0,0 0-1 0 0,0 1 0 0 0,-1 0 1 0 0,1 0-1 0 0,-1 0 0 0 0,0 1 1 0 0,0 0-1 0 0,0 1 0 0 0,0-1 1 0 0,0 1-1 0 0,0 1 0 0 0,-1-1 1 0 0,1 1-1 0 0,-1 1 0 0 0,1-1 1 0 0,-1 1-1 0 0,1 1 0 0 0,-1-1 1 0 0,-6 2-54 0 0,-173 57 843 0 0,172-53-788 0 0,1 0 0 0 0,1 2-1 0 0,-1-1 1 0 0,1 2 0 0 0,0 0-1 0 0,1 0 1 0 0,0 2 0 0 0,1-1-1 0 0,0 1 1 0 0,1 1 0 0 0,0 0 0 0 0,0 0-1 0 0,2 1 1 0 0,-1 0 0 0 0,2 1-1 0 0,0 0 1 0 0,0 0 0 0 0,1 0-1 0 0,1 1 1 0 0,0 0 0 0 0,0 6-55 0 0,8-15 42 0 0,0 0 0 0 0,0-1 0 0 0,1 0 0 0 0,-1 1 0 0 0,1-1 0 0 0,0 0 0 0 0,1-1 0 0 0,-1 1 0 0 0,1-1 0 0 0,0 0 0 0 0,0 0 0 0 0,0-1 0 0 0,1 1 0 0 0,-1-1 0 0 0,1 0 0 0 0,0 0 0 0 0,0-1 0 0 0,0 0 0 0 0,0 0-1 0 0,0 0 1 0 0,0-1 0 0 0,0 0 0 0 0,1 0 0 0 0,-1-1 0 0 0,1 0 0 0 0,-1 0 0 0 0,1 0-42 0 0,18 2 22 0 0,0 0 0 0 0,0-2-1 0 0,0-1 1 0 0,0-1-1 0 0,0-1 1 0 0,-1-2 0 0 0,1 0-1 0 0,-1-1 1 0 0,3-3-22 0 0,-17 6-81 0 0,-1 0 1 0 0,1-2-1 0 0,-1 1 0 0 0,0-1 0 0 0,0 0 1 0 0,-1-1-1 0 0,1 0 0 0 0,-1 0 1 0 0,0-1-1 0 0,-1 0 0 0 0,0 0 1 0 0,0-1-1 0 0,0 0 0 0 0,-1 0 0 0 0,0 0 1 0 0,-1-1-1 0 0,0 0 0 0 0,0 0 1 0 0,-1-1-1 0 0,0 1 0 0 0,-1-1 1 0 0,3-10 80 0 0,-5 19-10 0 0,0 0 0 0 0,0 0 1 0 0,-1-1-1 0 0,1 1 0 0 0,0-1 1 0 0,-1 1-1 0 0,1 0 0 0 0,-1-1 1 0 0,1 1-1 0 0,-1-1 0 0 0,0 1 1 0 0,0-1-1 0 0,0 0 0 0 0,0 1 1 0 0,0-1-1 0 0,0 1 0 0 0,0-1 1 0 0,0 1-1 0 0,0-1 0 0 0,-1 1 1 0 0,1-1-1 0 0,-1 1 0 0 0,1-1 1 0 0,-1 1-1 0 0,1 0 0 0 0,-1-1 1 0 0,0 1-1 0 0,0 0 0 0 0,0-1 1 0 0,0 1-1 0 0,0 0 0 0 0,0 0 0 0 0,0 0 1 0 0,0 0-1 0 0,0 0 0 0 0,0 0 1 0 0,-1 0-1 0 0,1 0 0 0 0,0 0 1 0 0,-1 1-1 0 0,1-1 0 0 0,0 1 1 0 0,-1-1-1 0 0,1 1 0 0 0,-1-1 1 0 0,1 1-1 0 0,-1 0 0 0 0,1-1 1 0 0,-1 1-1 0 0,1 0 0 0 0,-1 0 1 0 0,0 0-1 0 0,1 1 0 0 0,-1-1 1 0 0,1 0-1 0 0,-2 1 10 0 0,0 2-6 0 0,1 0 0 0 0,-1 1 0 0 0,1-1 0 0 0,-1 1 0 0 0,1 0 1 0 0,0 0-1 0 0,1 0 0 0 0,-1 0 0 0 0,1 0 0 0 0,-1 0 0 0 0,1 0 0 0 0,1 0 0 0 0,-1 0 0 0 0,0 1 0 0 0,1-1 0 0 0,0 0 0 0 0,0 0 0 0 0,0 1 0 0 0,1-1 0 0 0,-1 0 0 0 0,1 0 1 0 0,0 1-1 0 0,0-1 0 0 0,1 0 0 0 0,-1 0 0 0 0,1 0 0 0 0,0-1 0 0 0,0 1 0 0 0,0 0 0 0 0,1 0 0 0 0,0 0 6 0 0,98 101-259 0 0,-19-66-1461 0 0,-63-32 490 0 0</inkml:trace>
  <inkml:trace contextRef="#ctx0" brushRef="#br0" timeOffset="480.415">907 884 916 0 0,'-27'61'6797'0'0,"24"-128"-5077"0"0,10 44-1758 0 0,1 0-1 0 0,1 0 1 0 0,1 1 0 0 0,1 0 0 0 0,1 1 0 0 0,1 0-1 0 0,0 1 1 0 0,2 0 0 0 0,0 1 0 0 0,1 1-1 0 0,1 0 1 0 0,1 1 38 0 0,-15 14-20 0 0,0 1-1 0 0,0 0 0 0 0,0 0 1 0 0,1-1-1 0 0,-1 2 1 0 0,1-1-1 0 0,-1 0 1 0 0,1 1-1 0 0,0 0 0 0 0,-1-1 1 0 0,1 2-1 0 0,0-1 1 0 0,0 0-1 0 0,0 1 1 0 0,0-1-1 0 0,0 1 1 0 0,0 0-1 0 0,0 1 0 0 0,-1-1 1 0 0,1 1-1 0 0,0-1 1 0 0,0 1-1 0 0,0 1 1 0 0,0-1-1 0 0,-1 0 0 0 0,1 1 1 0 0,-1 0-1 0 0,1-1 1 0 0,-1 1-1 0 0,0 1 1 0 0,0-1-1 0 0,1 0 0 0 0,-1 1 1 0 0,-1 0-1 0 0,1-1 1 0 0,0 1-1 0 0,-1 0 1 0 0,0 1-1 0 0,1-1 0 0 0,0 3 21 0 0,73 146-550 0 0,-75-144 499 0 0,1-1-1 0 0,-1 0 0 0 0,2 1 0 0 0,-1-1 0 0 0,1 0 1 0 0,0 0-1 0 0,0 0 0 0 0,1-1 0 0 0,0 1 1 0 0,0-1-1 0 0,0 0 0 0 0,1 0 0 0 0,0 0 0 0 0,0-1 1 0 0,1 0-1 0 0,-1 0 0 0 0,1 0 0 0 0,0 0 0 0 0,1-1 1 0 0,-1 0-1 0 0,1 0 0 0 0,-1-1 0 0 0,1 0 1 0 0,0 0-1 0 0,0-1 0 0 0,1 0 0 0 0,-1 0 0 0 0,1 0 1 0 0,-1-1-1 0 0,1 0 0 0 0,-1-1 0 0 0,1 0 1 0 0,-1 0-1 0 0,1 0 0 0 0,-1-1 0 0 0,6-1 52 0 0,110-33-1867 0 0,-92 24 1065 0 0</inkml:trace>
  <inkml:trace contextRef="#ctx0" brushRef="#br0" timeOffset="882.962">1739 659 1504 0 0,'-17'0'181'0'0,"1"1"0"0"0,-1 1 0 0 0,1 1 0 0 0,-1 1-1 0 0,1 0 1 0 0,0 1 0 0 0,0 0 0 0 0,1 1 0 0 0,0 1 0 0 0,0 1 0 0 0,0 0 0 0 0,1 1-1 0 0,1 0 1 0 0,-1 1 0 0 0,1 1 0 0 0,1 0 0 0 0,0 1 0 0 0,-1 2-181 0 0,11-13 22 0 0,0 0 0 0 0,0 1 1 0 0,0-1-1 0 0,1 1 0 0 0,-1-1 1 0 0,0 1-1 0 0,1 0 0 0 0,-1 0 1 0 0,1 0-1 0 0,0 0 0 0 0,0 0 1 0 0,-1 0-1 0 0,1 0 0 0 0,0 0 1 0 0,1 0-1 0 0,-1 0 0 0 0,0 1 1 0 0,1-1-1 0 0,-1 0 0 0 0,1 1 1 0 0,0-1-1 0 0,0 0 0 0 0,0 1 1 0 0,0-1-1 0 0,0 0 0 0 0,0 1 1 0 0,0-1-1 0 0,1 0 0 0 0,-1 1 1 0 0,1-1-1 0 0,0 0 0 0 0,0 0 1 0 0,0 0-1 0 0,0 1 0 0 0,0-1 1 0 0,0 0-1 0 0,1 0 0 0 0,-1-1 1 0 0,0 1-1 0 0,1 0 0 0 0,0 0 1 0 0,-1-1-1 0 0,1 1 0 0 0,0-1 1 0 0,0 1-1 0 0,0-1 0 0 0,0 0 1 0 0,0 0-1 0 0,0 0 0 0 0,0 0 1 0 0,0 0-1 0 0,1 0 0 0 0,-1-1 1 0 0,0 1-1 0 0,1-1 0 0 0,-1 1 1 0 0,0-1-1 0 0,1 0 0 0 0,-1 0 1 0 0,0 0-1 0 0,2 0-22 0 0,15 0 9 0 0,0-1 1 0 0,0 0-1 0 0,-1-1 1 0 0,1-1-1 0 0,-1-1 1 0 0,1-1-1 0 0,-1 0 1 0 0,0-1-1 0 0,-1-1 1 0 0,0-1-1 0 0,0 0 1 0 0,0-2-1 0 0,-1 1 1 0 0,4-5-10 0 0,1-3-41 0 0,-1-1 0 0 0,0-1 0 0 0,-1 0 0 0 0,-1-2 0 0 0,-1 0 1 0 0,-1 0-1 0 0,-1-2 0 0 0,0 0 0 0 0,-2-1 0 0 0,-1 0 0 0 0,-1-1 0 0 0,-1 0 1 0 0,-1-1-1 0 0,-2 0 0 0 0,0 0 0 0 0,-2-1 0 0 0,0 1 0 0 0,-2-1 1 0 0,-1-1-1 0 0,-2 1 0 0 0,0 0 0 0 0,-2 0 0 0 0,-1-3 41 0 0,2 8 411 0 0,-2 0 0 0 0,0 0 0 0 0,-2 1 0 0 0,0-1 1 0 0,-1 1-1 0 0,-1 0 0 0 0,-1 1 0 0 0,-1-1 0 0 0,-10-14-411 0 0,18 35 35 0 0,-1 1 0 0 0,0 0 0 0 0,0 0 0 0 0,1 0 0 0 0,-1 0 1 0 0,1 0-1 0 0,-1 0 0 0 0,1 0 0 0 0,0 0 0 0 0,-1 1 0 0 0,1-1 0 0 0,0 0 0 0 0,0 1 1 0 0,0-1-1 0 0,0 1 0 0 0,0-1 0 0 0,0 1 0 0 0,0 0 0 0 0,1-1 0 0 0,-1 1 0 0 0,0 0 1 0 0,1 0-1 0 0,-1 0 0 0 0,1-1 0 0 0,0 1 0 0 0,0 0 0 0 0,0 0 0 0 0,0 0 1 0 0,0 0-1 0 0,0-1 0 0 0,0 1 0 0 0,1 0 0 0 0,-1 0 0 0 0,0 0 0 0 0,1 0-35 0 0,-3 65-424 0 0,3 0-1 0 0,2 0 1 0 0,4-1-1 0 0,11 51 425 0 0,24 90-5508 0 0,-31-163 4262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4:0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8 381 1184 0 0,'0'0'429'0'0,"-2"-24"1203"0"0,1 23-1594 0 0,0 0 1 0 0,1-1-1 0 0,-1 1 1 0 0,1 0-1 0 0,-1-1 1 0 0,1 1-1 0 0,0-1 0 0 0,-1 1 1 0 0,1-1-1 0 0,0 1 1 0 0,0-1-1 0 0,0 1 1 0 0,0-1-1 0 0,0 1 0 0 0,0 0 1 0 0,0-1-1 0 0,1 1 1 0 0,-1-1-1 0 0,1 1 1 0 0,-1-1-1 0 0,1 1 0 0 0,-1 0 1 0 0,1-1-1 0 0,0 1 1 0 0,-1 0-1 0 0,1 0 1 0 0,0-1-1 0 0,0 1 0 0 0,0 0 1 0 0,0 0-1 0 0,0 0 1 0 0,0 0-1 0 0,0 0 1 0 0,1 0-1 0 0,-1 1 0 0 0,0-1 1 0 0,0 0-1 0 0,1 1 1 0 0,-1-1-1 0 0,1 0 1 0 0,-1 1-1 0 0,0 0 0 0 0,1-1 1 0 0,-1 1-1 0 0,1 0 1 0 0,-1 0-1 0 0,2 0-38 0 0,21 52 1100 0 0,-21 234 1608 0 0,-4-282-2752 0 0,1 0 0 0 0,0 0 0 0 0,0 0 0 0 0,0 1 0 0 0,1-1 0 0 0,0 0 0 0 0,-1 0 0 0 0,1 0 0 0 0,1 0 0 0 0,-1 0 0 0 0,1 0 0 0 0,-1 0 1 0 0,1 0-1 0 0,0-1 0 0 0,1 1 0 0 0,-1-1 0 0 0,1 1 0 0 0,-1-1 0 0 0,1 0 0 0 0,0 0 0 0 0,0 0 0 0 0,0 0 0 0 0,1-1 0 0 0,-1 1 0 0 0,0-1 0 0 0,1 0 0 0 0,0 0 0 0 0,0 0 0 0 0,-1 0 0 0 0,1-1 1 0 0,0 0-1 0 0,0 0 0 0 0,1 0 0 0 0,2 1 44 0 0,20-38-4355 0 0,-25 20 2933 0 0</inkml:trace>
  <inkml:trace contextRef="#ctx0" brushRef="#br0" timeOffset="390.38">126 54 1016 0 0,'3'-25'7594'0'0,"-30"7"-4648"0"0,12 8-2816 0 0,36 36-5834 0 0,12-4 3037 0 0,-16-12 1352 0 0</inkml:trace>
  <inkml:trace contextRef="#ctx0" brushRef="#br0" timeOffset="734.428">606 112 956 0 0,'-26'7'3900'0'0,"16"6"-3740"0"0,0 1-1 0 0,1 0 0 0 0,1 1 0 0 0,1-1 0 0 0,0 2 0 0 0,1-1 0 0 0,0 1 0 0 0,1 0 0 0 0,1 0 1 0 0,1 0-1 0 0,0 0 0 0 0,1 1 0 0 0,1-1 0 0 0,0 1 0 0 0,1 0 0 0 0,1-1 0 0 0,2 12-159 0 0,-3-23 44 0 0,5 33 166 0 0,0-1-1 0 0,3 1 1 0 0,1-1-1 0 0,2 0 1 0 0,1-1-1 0 0,4 6-209 0 0,30 101 457 0 0,-41-122-362 0 0,-1 1 0 0 0,-1-1 0 0 0,-1 1 0 0 0,-1-1 0 0 0,-1 1 0 0 0,0 0 0 0 0,-2-1 0 0 0,-1 1 0 0 0,-4 17-95 0 0,5-31-114 0 0,0 1 0 0 0,0-1 1 0 0,-1-1-1 0 0,0 1 0 0 0,0 0 1 0 0,-1-1-1 0 0,0 1 0 0 0,0-1 1 0 0,-1 0-1 0 0,0-1 1 0 0,0 1-1 0 0,0-1 0 0 0,-1 0 1 0 0,0 0-1 0 0,0-1 0 0 0,-1 1 1 0 0,1-1-1 0 0,-1-1 0 0 0,0 1 1 0 0,0-1-1 0 0,-1-1 1 0 0,0 1-1 0 0,1-1 0 0 0,-1 0 1 0 0,0-1-1 0 0,0 0 0 0 0,-1 0 114 0 0,-81-27-4228 0 0,62 4 2859 0 0</inkml:trace>
  <inkml:trace contextRef="#ctx0" brushRef="#br0" timeOffset="1568.089">321 639 1424 0 0,'0'0'923'0'0,"0"0"-87"0"0,-14 0 312 0 0,13-6 1961 0 0,2 4-3084 0 0,1 0 0 0 0,-1 0 0 0 0,0 0 1 0 0,1 0-1 0 0,0 0 0 0 0,-1 1 0 0 0,1-1 0 0 0,0 0 0 0 0,0 1 0 0 0,0-1 0 0 0,0 1 1 0 0,0-1-1 0 0,0 1 0 0 0,0 0 0 0 0,0 0 0 0 0,0 0 0 0 0,1 0 0 0 0,-1 1 0 0 0,0-1 1 0 0,1 1-1 0 0,-1-1 0 0 0,1 1 0 0 0,-1 0 0 0 0,0 0 0 0 0,1 0 0 0 0,-1 0 0 0 0,1 0 1 0 0,-1 0-1 0 0,1 1-25 0 0,67-9 80 0 0,177-26-4923 0 0,-209 26 3489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4:2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1504 23 1724 0 0,'-9'4'257'0'0,"-1"-1"-1"0"0,1 1 1 0 0,-1 0-1 0 0,1 1 1 0 0,0 0-1 0 0,1 1 1 0 0,-1 0-1 0 0,1 0 1 0 0,0 1-1 0 0,1 0 1 0 0,0 0-1 0 0,0 1 1 0 0,0 0-1 0 0,1 0 1 0 0,0 0-1 0 0,1 1 1 0 0,0 0-1 0 0,0 0 1 0 0,1 0-1 0 0,0 1 1 0 0,0-1-1 0 0,1 1 1 0 0,1 0-1 0 0,0 0 1 0 0,0 0-1 0 0,0 4-256 0 0,6-6 75 0 0,0 0-1 0 0,1-1 0 0 0,0 1 0 0 0,0-1 0 0 0,1 0 0 0 0,-1 0 0 0 0,1-1 1 0 0,1 0-1 0 0,0 0 0 0 0,-1 0 0 0 0,2-1 0 0 0,-1 0 0 0 0,1 0 0 0 0,-1-1 0 0 0,1 0 1 0 0,0 0-1 0 0,1-1 0 0 0,-1 0 0 0 0,1-1 0 0 0,-1 0 0 0 0,1 0 0 0 0,0 0 1 0 0,0-1-1 0 0,-1-1 0 0 0,1 1 0 0 0,4-2-74 0 0,1 5 40 0 0,0-2 0 0 0,1 0 0 0 0,-1-1 0 0 0,1 0 0 0 0,0-1 0 0 0,-1 0 0 0 0,1-1 0 0 0,-1-1 0 0 0,1-1 0 0 0,-1 0-1 0 0,0 0 1 0 0,0-2 0 0 0,0 0 0 0 0,0 0 0 0 0,5-4-40 0 0,-17 7 9 0 0,1 0-1 0 0,-1 0 0 0 0,0 1 0 0 0,0-1 0 0 0,0 0 0 0 0,0-1 1 0 0,0 1-1 0 0,-1 0 0 0 0,1-1 0 0 0,-1 1 0 0 0,0-1 0 0 0,1 1 1 0 0,-1-1-1 0 0,0 1 0 0 0,0-1 0 0 0,-1 0 0 0 0,1 0 1 0 0,0 1-1 0 0,-1-1 0 0 0,0 0 0 0 0,0 0 0 0 0,0 0 0 0 0,0 1 1 0 0,0-1-1 0 0,0 0 0 0 0,-1 0 0 0 0,1 0 0 0 0,-1 1 1 0 0,0-1-1 0 0,0 0 0 0 0,0 1 0 0 0,0-1 0 0 0,0 0 0 0 0,-1 1 1 0 0,1 0-1 0 0,-1-1 0 0 0,1 1 0 0 0,-1 0 0 0 0,0 0 1 0 0,0 0-1 0 0,0 0 0 0 0,0 0 0 0 0,-1 0 0 0 0,1 0 0 0 0,-1 0-8 0 0,-116-60 264 0 0,-4 49-450 0 0,71 12-3572 0 0,50 1 3515 0 0,1 0-1222 0 0,-4 12-1248 0 0,8-10 1406 0 0</inkml:trace>
  <inkml:trace contextRef="#ctx0" brushRef="#br0" timeOffset="920.19">87 775 1172 0 0,'-2'76'4522'0'0,"-2"9"-3350"0"0,-4 103-628 0 0,8 97 1970 0 0,26-288-1724 0 0,-14-14-813 0 0,0 1-1 0 0,2 0 0 0 0,0 1 0 0 0,0 0 1 0 0,1 1-1 0 0,1 1 0 0 0,0 0 1 0 0,1 1-1 0 0,1 1 0 0 0,0 0 0 0 0,0 2 1 0 0,1 0-1 0 0,0 1 0 0 0,0 1 0 0 0,1 1 1 0 0,0 0-1 0 0,0 2 0 0 0,0 0 1 0 0,20-1 23 0 0,-35 5-10 0 0,0 0 0 0 0,0 0 0 0 0,0 0 0 0 0,-1 1 0 0 0,1-1 0 0 0,0 1 0 0 0,0 1 0 0 0,-1-1 0 0 0,1 0 0 0 0,0 1 0 0 0,-1 0 0 0 0,0 0 1 0 0,1 1-1 0 0,-1-1 0 0 0,0 1 0 0 0,0 0 0 0 0,0 0 0 0 0,-1 0 0 0 0,1 0 0 0 0,-1 1 0 0 0,0-1 0 0 0,1 1 0 0 0,-2 0 0 0 0,1 0 0 0 0,0 0 0 0 0,-1 1 1 0 0,0-1-1 0 0,0 1 10 0 0,-20 39 458 0 0,6-33-365 0 0,-1-1 0 0 0,0 0 1 0 0,-1-1-1 0 0,0-1 0 0 0,0 0 1 0 0,-1-1-1 0 0,0-1 0 0 0,0 0 1 0 0,0-1-1 0 0,-1 0 1 0 0,0-2-1 0 0,0 0 0 0 0,-7 1-93 0 0,18-3 13 0 0,-128 17-730 0 0,134-18 668 0 0,-1-1 0 0 0,1 1-1 0 0,-1-1 1 0 0,1 1 0 0 0,-1-1 0 0 0,1 0 0 0 0,-1 1-1 0 0,1-1 1 0 0,-1 1 0 0 0,1-1 0 0 0,-1 0 0 0 0,0 1-1 0 0,1-1 1 0 0,-1 0 0 0 0,0 0 0 0 0,1 1 0 0 0,-1-1-1 0 0,0 0 1 0 0,0 0 0 0 0,0 1 0 0 0,0-1 0 0 0,0 0-1 0 0,0 0 1 0 0,0 1 0 0 0,0-1 0 0 0,0 0 0 0 0,0 0-1 0 0,0 1 1 0 0,-1-1 0 0 0,1 0 0 0 0,0 0 0 0 0,0 1-1 0 0,-1-1 1 0 0,1 0 0 0 0,0 1 0 0 0,-1-1 0 0 0,1 0-1 0 0,-1 1 1 0 0,1-1 0 0 0,-1 1 0 0 0,1-1 0 0 0,-1 0 0 0 0,1 1-1 0 0,-1 0 1 0 0,0-1 0 0 0,1 1 0 0 0,-1-1 0 0 0,0 1-1 0 0,1 0 1 0 0,-1-1 0 0 0,0 1 0 0 0,0 0 0 0 0,1 0-1 0 0,-1-1 1 0 0,0 1 0 0 0,0 0 0 0 0,1 0 0 0 0,-1 0-1 0 0,0 0 1 0 0,0 0 0 0 0,0 0 0 0 0,1 0 0 0 0,-1 1-1 0 0,0-1 1 0 0,0 0 0 0 0,1 0 0 0 0,-1 1 49 0 0,52-42-2367 0 0,18 5-18 0 0,-32 14 1124 0 0</inkml:trace>
  <inkml:trace contextRef="#ctx0" brushRef="#br0" timeOffset="1741.016">932 935 1428 0 0,'0'0'789'0'0,"3"-22"2006"0"0,0 19-2745 0 0,-4 3-30 0 0,1 0-1 0 0,-1 0 1 0 0,1 0-1 0 0,-1 0 1 0 0,0 0-1 0 0,1 0 1 0 0,-1 0-1 0 0,0 0 1 0 0,1 0 0 0 0,-1 0-1 0 0,0 0 1 0 0,1 0-1 0 0,-1 0 1 0 0,1 0-1 0 0,-1-1 1 0 0,0 1-1 0 0,1 0 1 0 0,-1-1 0 0 0,1 1-1 0 0,-1 0 1 0 0,1-1-1 0 0,-1 1 1 0 0,1 0-1 0 0,-1-1 1 0 0,1 1 0 0 0,-1-1-1 0 0,1 1 1 0 0,0-1-1 0 0,-1 1 1 0 0,1-1-1 0 0,0 0 1 0 0,-1 1-1 0 0,1-1 1 0 0,0 1 0 0 0,0-1-1 0 0,0 0 1 0 0,-1 1-1 0 0,1-1 1 0 0,0 1-1 0 0,0-1 1 0 0,0 0 0 0 0,0 1-1 0 0,0-1 1 0 0,0 0-1 0 0,0 1 1 0 0,0-1-1 0 0,0 1 1 0 0,1-1-1 0 0,-1 0 1 0 0,0 1 0 0 0,0-1-1 0 0,0 1 1 0 0,1-1-1 0 0,-1 0 1 0 0,0 1-1 0 0,1-1 1 0 0,-1 1 0 0 0,1-1-1 0 0,-1 1 1 0 0,0-1-1 0 0,1 1 1 0 0,-1 0-1 0 0,1-1 1 0 0,-1 1-1 0 0,1-1 1 0 0,-1 1 0 0 0,1 0-1 0 0,0-1 1 0 0,-1 1-1 0 0,1 0-19 0 0,-18 0 169 0 0,1 1 0 0 0,-1 1 0 0 0,1 1 0 0 0,-1 0 0 0 0,1 1 0 0 0,0 1 0 0 0,0 0 0 0 0,1 1 0 0 0,-1 1 0 0 0,1 0 0 0 0,1 1 0 0 0,-4 4-169 0 0,9-6 66 0 0,1 0 1 0 0,1 0-1 0 0,-1 1 1 0 0,1 0-1 0 0,0 1 0 0 0,1 0 1 0 0,0 0-1 0 0,0 0 1 0 0,1 1-1 0 0,-1 0 1 0 0,2 0-1 0 0,0 0 1 0 0,0 0-1 0 0,0 1 1 0 0,1 0-1 0 0,1-1 0 0 0,0 1 1 0 0,-1 9-67 0 0,4-13 5 0 0,0 1 1 0 0,0-1-1 0 0,1 1 0 0 0,0-1 1 0 0,0 0-1 0 0,0 1 0 0 0,1-1 1 0 0,0 0-1 0 0,0-1 0 0 0,1 1 1 0 0,-1 0-1 0 0,1-1 1 0 0,0 0-1 0 0,1 0 0 0 0,0 0 1 0 0,-1-1-1 0 0,1 1 0 0 0,1-1 1 0 0,-1 0-1 0 0,1-1 0 0 0,-1 1 1 0 0,1-1-1 0 0,0 0 0 0 0,6 2-5 0 0,158 43-3088 0 0,-77-45-898 0 0,-63-3 2649 0 0</inkml:trace>
  <inkml:trace contextRef="#ctx0" brushRef="#br0" timeOffset="2021.476">777 1082 1164 0 0,'8'-3'7695'0'0,"50"-7"-6517"0"0,118 4-497 0 0,139-22-8935 0 0,-290 22 6994 0 0</inkml:trace>
  <inkml:trace contextRef="#ctx0" brushRef="#br0" timeOffset="-824.827">423 127 1160 0 0,'-9'-52'3705'0'0,"6"48"-3632"0"0,-1 1 0 0 0,1-1-1 0 0,-1 1 1 0 0,0 0 0 0 0,-1-1-1 0 0,1 2 1 0 0,0-1 0 0 0,-1 0-1 0 0,1 1 1 0 0,-1 0 0 0 0,0 0-1 0 0,0 1 1 0 0,0-1 0 0 0,0 1-1 0 0,0 0 1 0 0,0 0 0 0 0,0 1-1 0 0,0-1 1 0 0,0 1 0 0 0,0 0-1 0 0,-1 1 1 0 0,1-1 0 0 0,0 1-1 0 0,0 0 1 0 0,0 0 0 0 0,0 1-73 0 0,-14 5 86 0 0,1 0 0 0 0,0 2 0 0 0,1 0 0 0 0,0 1-1 0 0,1 1 1 0 0,0 0 0 0 0,0 1 0 0 0,1 1 0 0 0,1 1 0 0 0,0 0 0 0 0,1 0 0 0 0,1 2 0 0 0,0-1 0 0 0,1 2 0 0 0,0-1 0 0 0,2 1 0 0 0,0 1 0 0 0,1 0 0 0 0,0 0 0 0 0,1 3-86 0 0,6-18 13 0 0,-1 1-1 0 0,1-1 1 0 0,0 0 0 0 0,0 1-1 0 0,1-1 1 0 0,-1 1-1 0 0,1-1 1 0 0,-1 1 0 0 0,1 0-1 0 0,0-1 1 0 0,1 1-1 0 0,-1-1 1 0 0,1 1 0 0 0,-1-1-1 0 0,1 1 1 0 0,0-1-1 0 0,0 1 1 0 0,0-1 0 0 0,1 0-1 0 0,-1 1 1 0 0,1-1-1 0 0,0 0 1 0 0,0 0 0 0 0,0 0-1 0 0,0-1 1 0 0,1 1-1 0 0,-1 0 1 0 0,1-1 0 0 0,-1 1-1 0 0,1-1 1 0 0,0 0-1 0 0,0 0 1 0 0,0 0 0 0 0,0 0-1 0 0,0-1 1 0 0,1 1-1 0 0,-1-1 1 0 0,0 0 0 0 0,1 0-1 0 0,-1 0 1 0 0,1 0-1 0 0,3 0-12 0 0,8 0-44 0 0,-1-1 0 0 0,1 0-1 0 0,0-1 1 0 0,0-1-1 0 0,-1 0 1 0 0,1-1-1 0 0,-1 0 1 0 0,0-1 0 0 0,0-1-1 0 0,0 0 1 0 0,0-1-1 0 0,-1-1 1 0 0,0 0-1 0 0,0 0 1 0 0,-1-2-1 0 0,0 1 1 0 0,-1-1 0 0 0,0-1-1 0 0,0 0 1 0 0,-1-1-1 0 0,0 0 1 0 0,-1-1-1 0 0,0 1 1 0 0,-1-2-1 0 0,0 1 1 0 0,-1-1 0 0 0,0-1-1 0 0,-1 1 1 0 0,2-9 44 0 0,-8 22-6 0 0,0 0 0 0 0,-1 1 0 0 0,1-1 0 0 0,0 0 1 0 0,-1 1-1 0 0,1-1 0 0 0,0 0 0 0 0,-1 0 0 0 0,1 1 0 0 0,-1-1 0 0 0,1 0 1 0 0,-1 0-1 0 0,1 0 0 0 0,0 0 0 0 0,-1 0 0 0 0,1 0 0 0 0,-1 0 1 0 0,1 1-1 0 0,-1-1 0 0 0,1 0 0 0 0,-1-1 0 0 0,1 1 0 0 0,-1 0 1 0 0,1 0-1 0 0,-1 0 0 0 0,1 0 0 0 0,0 0 0 0 0,-1 0 0 0 0,1 0 1 0 0,-1-1-1 0 0,1 1 0 0 0,0 0 0 0 0,-1 0 0 0 0,1-1 0 0 0,-1 1 0 0 0,1 0 1 0 0,0-1-1 0 0,-1 1 0 0 0,1 0 0 0 0,0-1 0 0 0,0 1 0 0 0,-1 0 1 0 0,1-1-1 0 0,0 1 0 0 0,0-1 0 0 0,-1 1 0 0 0,1 0 0 0 0,0-1 1 0 0,0 1-1 0 0,0-1 0 0 0,0 1 0 0 0,0-1 0 0 0,0 1 0 0 0,0-1 6 0 0,-1 14-85 0 0,1 0 1 0 0,0 0-1 0 0,1 0 0 0 0,0 0 0 0 0,1 0 0 0 0,1 0 0 0 0,0-1 0 0 0,1 1 1 0 0,0-1-1 0 0,1 0 0 0 0,0 0 0 0 0,1-1 0 0 0,0 1 0 0 0,1-1 1 0 0,0 0-1 0 0,1-1 0 0 0,0 0 0 0 0,0 0 0 0 0,1-1 0 0 0,1 0 0 0 0,4 3 85 0 0,-11-8-98 0 0,31 28-2083 0 0,-18-17 839 0 0</inkml:trace>
  <inkml:trace contextRef="#ctx0" brushRef="#br0" timeOffset="-421.892">825 15 1440 0 0,'-31'-13'4444'0'0,"49"11"-2093"0"0,13 9-2180 0 0,165 60 302 0 0,-194-64-455 0 0,0 1 0 0 0,-1-1 0 0 0,1 1 0 0 0,-1-1 0 0 0,1 1 0 0 0,-1-1 0 0 0,0 1 0 0 0,0 0 0 0 0,-1 0 0 0 0,1-1 0 0 0,-1 1 0 0 0,0 0 0 0 0,0 0 0 0 0,0 0 0 0 0,0-1 0 0 0,-1 1 0 0 0,0 0 0 0 0,1 0 0 0 0,-1-1 0 0 0,-1 1-1 0 0,1-1 1 0 0,0 1 0 0 0,-1-1 0 0 0,0 1 0 0 0,0-1 0 0 0,0 0 0 0 0,0 0 0 0 0,0 0 0 0 0,-1 0 0 0 0,1 0 0 0 0,-1 0 0 0 0,0-1 0 0 0,0 1 0 0 0,0-1 0 0 0,0 0 0 0 0,0 0 0 0 0,-1 0 0 0 0,1 0 0 0 0,0-1 0 0 0,-1 1 0 0 0,0-1 0 0 0,0 0-18 0 0,-7 9 84 0 0,-20 15-103 0 0,0 2 1 0 0,2 1-1 0 0,1 1 1 0 0,1 2-1 0 0,2 1 1 0 0,1 0-1 0 0,-4 11 19 0 0,30-32-3624 0 0,29-3 1370 0 0,-10-13 970 0 0,4-4 22 0 0</inkml:trace>
  <inkml:trace contextRef="#ctx0" brushRef="#br0" timeOffset="12386.389">1824 829 1292 0 0,'0'0'353'0'0,"0"0"-32"0"0,0 0-41 0 0,0 0 4 0 0,5-22 2178 0 0,17-25 681 0 0,-56 229-2584 0 0,31-136-478 0 0,2-1-1 0 0,2 1 0 0 0,2-1 1 0 0,2 1-1 0 0,2-1 1 0 0,6 19-81 0 0,21 83 597 0 0,-33-140 280 0 0,-3-9-8914 0 0,-1-4 6795 0 0</inkml:trace>
  <inkml:trace contextRef="#ctx0" brushRef="#br0" timeOffset="12991.339">1839 944 1004 0 0,'-6'-6'261'0'0,"0"-1"1"0"0,1 1-1 0 0,0-1 0 0 0,0 0 1 0 0,1 0-1 0 0,0 0 0 0 0,0-1 1 0 0,1 1-1 0 0,0-1 0 0 0,0 0 1 0 0,1 0-1 0 0,0 0 0 0 0,0 0 1 0 0,1-1-1 0 0,0 1 0 0 0,0 0 1 0 0,1-1-1 0 0,0 1 0 0 0,1 0 1 0 0,0-1-1 0 0,2-7-261 0 0,1 3 74 0 0,2 1 0 0 0,-1-1 0 0 0,1 1 0 0 0,1 1 0 0 0,1-1 0 0 0,-1 1 0 0 0,2 0 0 0 0,-1 1 0 0 0,1 0-1 0 0,1 0 1 0 0,0 1 0 0 0,0 0 0 0 0,1 1 0 0 0,0 0 0 0 0,1 1 0 0 0,-1 0 0 0 0,1 1 0 0 0,1 0 0 0 0,-1 1 0 0 0,1 0 0 0 0,0 1 0 0 0,0 0 0 0 0,0 2 0 0 0,1-1 0 0 0,-1 1 0 0 0,8 1-74 0 0,-16 0 10 0 0,0 1 0 0 0,0 0 0 0 0,0 1 1 0 0,-1-1-1 0 0,1 1 0 0 0,0 0 0 0 0,0 0 0 0 0,-1 0 0 0 0,1 1 1 0 0,0 0-1 0 0,-1-1 0 0 0,0 2 0 0 0,1-1 0 0 0,-1 0 1 0 0,0 1-1 0 0,0 0 0 0 0,0 0 0 0 0,-1 0 0 0 0,1 0 0 0 0,-1 1 1 0 0,0 0-1 0 0,0-1 0 0 0,0 1 0 0 0,0 0 0 0 0,-1 0 1 0 0,1 1-1 0 0,-1-1 0 0 0,0 0 0 0 0,0 1 0 0 0,-1 0 0 0 0,1-1 1 0 0,-1 1-1 0 0,0 0 0 0 0,0 3-10 0 0,2 6 2 0 0,-1 1 0 0 0,-1-1-1 0 0,0 1 1 0 0,-1-1 0 0 0,-1 1 0 0 0,0-1-1 0 0,0 1 1 0 0,-2-1 0 0 0,0 0 0 0 0,-4 11-2 0 0,-3-1 17 0 0,-1-1 1 0 0,-1 0-1 0 0,-2-1 0 0 0,0 0 1 0 0,-1-1-1 0 0,-1 0 1 0 0,-1-2-1 0 0,-1 0 1 0 0,0-1-1 0 0,-1 0 0 0 0,-2-2 1 0 0,1 0-1 0 0,-2-2 1 0 0,0 0-1 0 0,-21 9-17 0 0,43-22 23 0 0,-1 0-1 0 0,0 0 1 0 0,0 0 0 0 0,0 0-1 0 0,0 0 1 0 0,0-1 0 0 0,0 1-1 0 0,0 0 1 0 0,-1-1 0 0 0,1 1-1 0 0,0 0 1 0 0,0-1-1 0 0,0 1 1 0 0,-1-1 0 0 0,1 0-1 0 0,0 1 1 0 0,-1-1 0 0 0,1 0-1 0 0,0 0 1 0 0,-1 0 0 0 0,1 0-1 0 0,0 0 1 0 0,-1 0 0 0 0,1 0-1 0 0,0-1 1 0 0,0 1-1 0 0,-1 0 1 0 0,1-1 0 0 0,0 1-1 0 0,0-1 1 0 0,-1 1 0 0 0,1-1-1 0 0,0 1 1 0 0,0-1 0 0 0,0 0-1 0 0,0 0 1 0 0,0 0-1 0 0,0 0 1 0 0,0 0 0 0 0,0 1-1 0 0,0-2 1 0 0,0 1 0 0 0,1 0-1 0 0,-1 0 1 0 0,0 0 0 0 0,1 0-1 0 0,-1 0 1 0 0,1-1 0 0 0,-1 1-1 0 0,1 0 1 0 0,-1 0-1 0 0,1-1 1 0 0,0 1 0 0 0,0 0-1 0 0,0-1 1 0 0,0 1 0 0 0,0 0-1 0 0,0-1 1 0 0,0 1 0 0 0,0 0-1 0 0,0-1 1 0 0,1 1-1 0 0,-1 0 1 0 0,0 0 0 0 0,1-1-1 0 0,-1 1 1 0 0,1 0 0 0 0,0 0-1 0 0,0-1-22 0 0,2 1 16 0 0,0 0 0 0 0,1-1 0 0 0,-1 2 0 0 0,1-1 0 0 0,0 0 0 0 0,-1 1 0 0 0,1-1 0 0 0,0 1 0 0 0,-1 0 0 0 0,1 1 0 0 0,0-1 0 0 0,-1 0 0 0 0,1 1 0 0 0,-1 0 0 0 0,1 0 0 0 0,-1 0 0 0 0,1 0 0 0 0,-1 1-1 0 0,1-1 1 0 0,-1 1 0 0 0,0 0 0 0 0,0 0 0 0 0,0 0 0 0 0,0 0 0 0 0,0 1 0 0 0,-1-1 0 0 0,2 1-16 0 0,-2-1 11 0 0,256 192 205 0 0,21-42-1152 0 0,-249-142 223 0 0,-29-9 564 0 0,0-1 1 0 0,0 1-1 0 0,0-1 1 0 0,-1 0-1 0 0,1 1 1 0 0,0-1-1 0 0,0 0 0 0 0,0 0 1 0 0,0 0-1 0 0,0 0 1 0 0,0 0-1 0 0,0 0 1 0 0,0 0-1 0 0,0 0 1 0 0,0 0-1 0 0,0 0 1 0 0,0 0-1 0 0,0-1 0 0 0,0 1 1 0 0,0 0-1 0 0,0-1 1 0 0,0 1-1 0 0,0-1 1 0 0,0 1-1 0 0,0-1 1 0 0,-1 1-1 0 0,1-1 1 0 0,0 0-1 0 0,0 1 0 0 0,-1-1 1 0 0,1 0-1 0 0,0 0 1 0 0,-1 1-1 0 0,1-1 1 0 0,-1 0-1 0 0,1 0 1 0 0,-1 0-1 0 0,1 0 1 0 0,-1 0-1 0 0,0 0 0 0 0,1 0 1 0 0,-1 1-1 0 0,0-1 1 0 0,0 0-1 0 0,0-1 149 0 0,0-5-1302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5:5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1544 0 0,'0'0'826'0'0,"0"0"-41"0"0,0 0-30 0 0,0 0-70 0 0,7 2-75 0 0,193 23 1511 0 0,-137-19-1840 0 0,203 29-2240 0 0,-243-23-512 0 0,-22-10 1038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5:5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 0 0,'6'2'992'0'0,"1"0"-120"0"0,18-1-24 0 0,5 3-152 0 0,-16-4-32 0 0,9 0-79 0 0,8 0-69 0 0,41 6-96 0 0,-31-6-16 0 0,2 2-32 0 0,3 1-176 0 0,-1-3-168 0 0,4 4-8 0 0,-25-4-548 0 0,11 0-428 0 0,2 0 83 0 0,6 0-699 0 0,-2 0 184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5:4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32 799 1184 0 0,'13'4'154'0'0,"0"0"1"0"0,0-1-1 0 0,-1-1 0 0 0,2 0 1 0 0,-1 0-1 0 0,0-1 0 0 0,0-1 0 0 0,0-1 1 0 0,0 1-1 0 0,1-2 0 0 0,-1 0 1 0 0,5-2-155 0 0,7 2 140 0 0,0-2 1 0 0,0 0 0 0 0,0-2 0 0 0,-1-1 0 0 0,0-1 0 0 0,0 0 0 0 0,-1-2-1 0 0,0-1 1 0 0,-1-1 0 0 0,0-1 0 0 0,-1-1 0 0 0,0 0 0 0 0,-2-2 0 0 0,1 0-1 0 0,-2-1 1 0 0,0-1 0 0 0,-1-1 0 0 0,-1-1 0 0 0,-1 0 0 0 0,-1-1 0 0 0,0 0 0 0 0,-2-1-1 0 0,0-1 1 0 0,-2 1 0 0 0,0-2 0 0 0,2-10-141 0 0,-9 20 49 0 0,-1 1 1 0 0,0 0 0 0 0,-1-1-1 0 0,-1 0 1 0 0,0 1-1 0 0,0-1 1 0 0,-1 1-1 0 0,-1-1 1 0 0,0 1-1 0 0,-1 0 1 0 0,-1 0-1 0 0,0 0 1 0 0,-1 0-1 0 0,0 0 1 0 0,0 1-1 0 0,-2 0 1 0 0,1 0-1 0 0,-2 1 1 0 0,0 0 0 0 0,0 0-1 0 0,-1 0 1 0 0,0 1-1 0 0,0 1 1 0 0,-1 0-1 0 0,-1 0 1 0 0,1 0-1 0 0,-2 2 1 0 0,-11-7-50 0 0,6 5 35 0 0,0 1 0 0 0,-1 0 0 0 0,0 2 1 0 0,0 0-1 0 0,-1 1 0 0 0,1 1 0 0 0,-1 0 0 0 0,0 2 1 0 0,0 0-1 0 0,-1 1 0 0 0,-6 1-35 0 0,13 1 10 0 0,1 1 0 0 0,-1-1 1 0 0,0 2-1 0 0,1 0 0 0 0,-1 0 0 0 0,1 1 0 0 0,0 1 0 0 0,0 0 1 0 0,1 1-1 0 0,0 0 0 0 0,0 0 0 0 0,0 1 0 0 0,0 1 0 0 0,1 0 1 0 0,1 0-1 0 0,-1 1 0 0 0,1 0 0 0 0,1 1 0 0 0,0 0 0 0 0,0 0 1 0 0,1 1-1 0 0,0-1 0 0 0,1 2 0 0 0,0-1 0 0 0,1 1 0 0 0,-3 9-10 0 0,-6 16 79 0 0,1 0 0 0 0,2 1-1 0 0,2 0 1 0 0,1 0-1 0 0,2 1 1 0 0,2 0-1 0 0,1 0 1 0 0,2 6-79 0 0,23 191 467 0 0,34 2-61 0 0,-42-169-442 0 0,21 86-2891 0 0,-46-147-1024 0 0,9-13 2443 0 0</inkml:trace>
  <inkml:trace contextRef="#ctx0" brushRef="#br0" timeOffset="358.353">825 942 1428 0 0,'-92'63'2669'0'0,"68"-40"-2413"0"0,0 2-1 0 0,2 0 1 0 0,0 2 0 0 0,2 0 0 0 0,1 1-1 0 0,1 1 1 0 0,2 1 0 0 0,1 0 0 0 0,-5 17-256 0 0,16-40-280 0 0,0 0 1 0 0,0 0-1 0 0,-1 0 1 0 0,0-1-1 0 0,0 1 1 0 0,0-1-1 0 0,-1 0 1 0 0,0-1-1 0 0,0 1 1 0 0,-1-1 0 0 0,1-1-1 0 0,-1 1 1 0 0,0-1-1 0 0,-3 1 280 0 0,-16 4-1418 0 0</inkml:trace>
  <inkml:trace contextRef="#ctx0" brushRef="#br0" timeOffset="590.362">265 1067 1348 0 0,'31'-8'5426'0'0,"29"53"-4437"0"0,-41-28-480 0 0,180 191 493 0 0,-177-186-1111 0 0,111 130-6073 0 0,-120-136 4799 0 0</inkml:trace>
  <inkml:trace contextRef="#ctx0" brushRef="#br0" timeOffset="1101.199">1199 1251 880 0 0,'-2'16'6411'0'0,"4"-24"-4271"0"0,-2-7-4413 0 0,-16 9-448 0 0,12 5 2248 0 0</inkml:trace>
  <inkml:trace contextRef="#ctx0" brushRef="#br0" timeOffset="1349.89">1153 1204 1316 0 0,'0'0'243'0'0,"0"0"7"0"0,0 0 15 0 0,0 0 139 0 0,0 0 0 0 0,0 0-64 0 0,0 0 6 0 0,0 0 64 0 0,-4-21 1908 0 0,-14-3-1390 0 0,15 17 126 0 0,-3 5-5954 0 0,3 1 3614 0 0</inkml:trace>
  <inkml:trace contextRef="#ctx0" brushRef="#br0" timeOffset="1686.83">950 1301 1148 0 0,'-16'170'2489'0'0,"12"-156"-2416"0"0,0-1-1 0 0,-1-1 0 0 0,0 1 1 0 0,0-1-1 0 0,-2 0 0 0 0,1 0 1 0 0,-2 0-1 0 0,1-1 0 0 0,-2 0 1 0 0,1-1-1 0 0,-2 0 0 0 0,1 0 1 0 0,-1-1-1 0 0,-1 0 0 0 0,1-1 1 0 0,-1 0-1 0 0,-8 3-72 0 0,-40 5-2111 0 0,56-16 779 0 0</inkml:trace>
  <inkml:trace contextRef="#ctx0" brushRef="#br0" timeOffset="2008.039">1266 1096 1508 0 0,'26'28'3467'0'0,"-13"-13"-3273"0"0,87 98 752 0 0,-31-43-3936 0 0,-60-61 1721 0 0</inkml:trace>
  <inkml:trace contextRef="#ctx0" brushRef="#br0" timeOffset="2257.932">1869 1142 1532 0 0,'-202'164'5133'0'0,"-96"207"-3040"0"0,259-311-2582 0 0,-27 31-4812 0 0,59-87 3841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5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1148 0 0,'1'4'3366'0'0,"31"2"-2421"0"0,314-1 141 0 0,-177-28-5080 0 0,-134 13 2479 0 0</inkml:trace>
  <inkml:trace contextRef="#ctx0" brushRef="#br0" timeOffset="265.841">767 69 1048 0 0,'8'-3'7632'0'0,"-19"29"-6987"0"0,-38 342 1671 0 0,46-244-3905 0 0,3 1-3485 0 0,0-85 2515 0 0,0-39 1108 0 0</inkml:trace>
  <inkml:trace contextRef="#ctx0" brushRef="#br0" timeOffset="1543.929">657 712 1544 0 0,'0'0'769'0'0,"0"0"-110"0"0,0 0-93 0 0,2-21 1547 0 0,5 15-2094 0 0,0 0 0 0 0,1 1 0 0 0,-1 0 0 0 0,1 1 1 0 0,0 0-1 0 0,0 0 0 0 0,1 1 0 0 0,-1 0 1 0 0,1 0-1 0 0,-1 1 0 0 0,1 0 0 0 0,0 0 0 0 0,0 1 1 0 0,0 0-1 0 0,0 1 0 0 0,0 0 0 0 0,6 1-19 0 0,15-4-1679 0 0,-21-1 139 0 0,-5 0 262 0 0</inkml:trace>
  <inkml:trace contextRef="#ctx0" brushRef="#br0" timeOffset="2044.28">867 7 1268 0 0,'1'0'612'0'0,"-1"-2"-84"0"0,2 1-80 0 0,-2-1 4 0 0,0 0-56 0 0,0 2-120 0 0,-2 0-12 0 0,1 2-28 0 0,-1 1-32 0 0,-4 1-16 0 0,-8 6-52 0 0,0 5-12 0 0,-2 0-152 0 0,-2 0-228 0 0,6 0-108 0 0,-6-2-208 0 0,2 0 40 0 0,0-1-860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4:1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100 712 1712 0 0,'15'-32'3823'0'0,"-12"29"-3363"0"0,20-17 297 0 0,-11 21 1430 0 0,-14 9-2259 0 0,-3 328 841 0 0,45-103-251 0 0,-29-176-202 0 0,1-4-571 0 0,-13-20-3515 0 0,0-45-101 0 0,-1 2 2653 0 0</inkml:trace>
  <inkml:trace contextRef="#ctx0" brushRef="#br0" timeOffset="312.747">81 634 1356 0 0,'3'-10'179'0'0,"1"1"-1"0"0,0 0 1 0 0,1 0 0 0 0,0 0-1 0 0,0 1 1 0 0,1-1 0 0 0,0 1-1 0 0,1 1 1 0 0,-1-1 0 0 0,1 1-1 0 0,1 0 1 0 0,-1 1 0 0 0,1 0-1 0 0,1 0 1 0 0,-1 0 0 0 0,1 1-1 0 0,0 1 1 0 0,0-1 0 0 0,0 1-1 0 0,1 1 1 0 0,-1 0 0 0 0,1 0-1 0 0,0 1 1 0 0,0 0 0 0 0,0 1-1 0 0,0 0 1 0 0,0 1 0 0 0,0 0-1 0 0,0 0 1 0 0,8 2-179 0 0,-9-2 47 0 0,0 1-1 0 0,0 0 1 0 0,0 0-1 0 0,0 1 1 0 0,0 0-1 0 0,-1 0 1 0 0,1 1-1 0 0,-1 0 1 0 0,1 1 0 0 0,-1 0-1 0 0,0 0 1 0 0,0 1-1 0 0,-1 0 1 0 0,1 1-1 0 0,-1-1 1 0 0,0 1-1 0 0,-1 0 1 0 0,0 1 0 0 0,0 0-1 0 0,0 0 1 0 0,0 0-1 0 0,-1 1 1 0 0,-1 0-1 0 0,1-1 1 0 0,-1 2-1 0 0,-1-1 1 0 0,1 0 0 0 0,-1 1-1 0 0,1 5-46 0 0,-4-8 12 0 0,0 1 0 0 0,0-1 0 0 0,-1 0 0 0 0,0 1 0 0 0,0-1 0 0 0,0 0 0 0 0,-1 0 0 0 0,0 1 0 0 0,0-1 0 0 0,-1-1 0 0 0,0 1 0 0 0,1 0 0 0 0,-2-1 0 0 0,1 1 0 0 0,-4 3-12 0 0,5-6 3 0 0,-17 21-34 0 0,-1 1-1 0 0,-2-2 1 0 0,0-1 0 0 0,-2-1 0 0 0,0-1 0 0 0,-1-1 0 0 0,-1-1 0 0 0,-1-1 0 0 0,0-1-1 0 0,-11 3 32 0 0,-88 28-4395 0 0,123-47 3057 0 0</inkml:trace>
  <inkml:trace contextRef="#ctx0" brushRef="#br0" timeOffset="604.898">952 610 1132 0 0,'-19'8'282'0'0,"1"0"0"0"0,0 1 0 0 0,1 1 0 0 0,-1 1 0 0 0,2 0 0 0 0,0 1 0 0 0,0 1 0 0 0,1 1 0 0 0,1 0 0 0 0,0 0 0 0 0,1 2 0 0 0,1-1 0 0 0,0 2 0 0 0,1 0 0 0 0,1 0 0 0 0,1 1 0 0 0,0 0 0 0 0,1 0 0 0 0,1 1 0 0 0,1 0 0 0 0,0 1 0 0 0,2-1 0 0 0,0 1 0 0 0,1 0 0 0 0,1 0 0 0 0,1 0 0 0 0,1 0 0 0 0,1 4-282 0 0,1-7-16 0 0,0 0 0 0 0,2 0 0 0 0,0 0-1 0 0,1 0 1 0 0,0-1 0 0 0,1 0 0 0 0,1 0 0 0 0,1 0 0 0 0,0-1-1 0 0,1 0 1 0 0,1-1 0 0 0,0 0 0 0 0,1-1 0 0 0,0 0 0 0 0,1 0-1 0 0,12 9 17 0 0,-11-11-487 0 0,0 0-1 0 0,0 0 0 0 0,1-1 0 0 0,0-1 1 0 0,1 0-1 0 0,0-1 0 0 0,0-1 1 0 0,1-1-1 0 0,0 0 0 0 0,0 0 0 0 0,6-1 488 0 0,22-1-1192 0 0</inkml:trace>
  <inkml:trace contextRef="#ctx0" brushRef="#br0" timeOffset="1101.828">1231 587 1312 0 0,'32'19'4546'0'0,"39"27"-2747"0"0,34 22-1193 0 0,90 72-1766 0 0,-188-128-2189 0 0,-6-12 2035 0 0</inkml:trace>
  <inkml:trace contextRef="#ctx0" brushRef="#br0" timeOffset="1369.051">1953 570 1724 0 0,'-53'22'3520'0'0,"21"3"-3173"0"0,2 1-1 0 0,1 1 1 0 0,1 2-1 0 0,1 1 1 0 0,2 1-1 0 0,1 2 1 0 0,1 0-1 0 0,2 1 1 0 0,2 1-1 0 0,1 1 1 0 0,1 1-347 0 0,3-10 130 0 0,-88 214-1611 0 0,106-235-3686 0 0,0-7 3941 0 0</inkml:trace>
  <inkml:trace contextRef="#ctx0" brushRef="#br0" timeOffset="1648.919">1958 914 1648 0 0,'2'-2'4006'0'0,"17"0"-2433"0"0,19-1-925 0 0,236-34 1426 0 0,-91 24-5137 0 0,-151 13-1081 0 0,-30 0 2830 0 0</inkml:trace>
  <inkml:trace contextRef="#ctx0" brushRef="#br0" timeOffset="1896.621">1997 1246 1884 0 0,'27'8'1180'0'0,"3"-6"-184"0"0,-12-2-76 0 0,10 0-111 0 0,6 0-129 0 0,5 0-44 0 0,4 0-140 0 0,-2 0-240 0 0,41-15-288 0 0,-36 11 0 0 0,-5-1-924 0 0,0 0-392 0 0,3-1-49 0 0,1 1 57 0 0,-5-5 4 0 0</inkml:trace>
  <inkml:trace contextRef="#ctx0" brushRef="#br0" timeOffset="4164.702">3285 809 1256 0 0,'0'0'436'0'0,"4"-2"-128"0"0,4-1-111 0 0,0-1 0 0 0,0 0 0 0 0,-1 0 0 0 0,1-1 0 0 0,-1 0 0 0 0,0 0 0 0 0,0-1 1 0 0,-1 0-1 0 0,0 0 0 0 0,0 0 0 0 0,0-1 0 0 0,-1 0 0 0 0,0 0 0 0 0,0-1 1 0 0,0 1-1 0 0,-1-1 0 0 0,-1 0 0 0 0,1 0 0 0 0,-1 0 0 0 0,-1 0 0 0 0,1-1 1 0 0,-1-3-198 0 0,-4 5 27 0 0,0 0 0 0 0,-1 0 0 0 0,0 0 0 0 0,-1 1 0 0 0,1-1 0 0 0,-1 1 0 0 0,0 0 0 0 0,-1 0 0 0 0,0 0 0 0 0,0 0 0 0 0,0 1 0 0 0,0 0 0 0 0,-1 0 0 0 0,0 1 1 0 0,0-1-1 0 0,0 1 0 0 0,-1 0 0 0 0,1 1 0 0 0,-1 0 0 0 0,0 0 0 0 0,0 0 0 0 0,0 1 0 0 0,0 0 0 0 0,-1 0 0 0 0,1 1 0 0 0,0 0 0 0 0,-1 0 0 0 0,1 1 0 0 0,-1-1 1 0 0,1 2-1 0 0,-1-1 0 0 0,-3 2-27 0 0,-2 0 0 0 0,1 2 0 0 0,-1-1 0 0 0,1 1 0 0 0,0 1 0 0 0,0 0 0 0 0,1 1 0 0 0,-1 0 0 0 0,1 1 0 0 0,1 0 0 0 0,-1 1 0 0 0,1 0 0 0 0,1 1 0 0 0,-1 0 0 0 0,1 0 0 0 0,1 1 0 0 0,0 0 0 0 0,0 0 0 0 0,1 1 0 0 0,-2 4 0 0 0,-1 2 31 0 0,0 0 0 0 0,1 1 0 0 0,1 0 0 0 0,0 1 0 0 0,1 0 0 0 0,2 0 0 0 0,0 0-1 0 0,1 1 1 0 0,0-1 0 0 0,2 1 0 0 0,0 0 0 0 0,2 11-31 0 0,0-24 24 0 0,1 1 0 0 0,0-1 0 0 0,0 0 0 0 0,1 0 0 0 0,0 0 0 0 0,0 0 0 0 0,1-1 0 0 0,0 1 0 0 0,0-1 0 0 0,0 1 0 0 0,1-1 0 0 0,0 0 0 0 0,0 0 0 0 0,0-1 0 0 0,1 1 0 0 0,0-1 0 0 0,0 0 0 0 0,1 0 0 0 0,-1-1 0 0 0,1 0 0 0 0,0 0 0 0 0,0 0 0 0 0,0 0 0 0 0,1-1 0 0 0,-1 0 0 0 0,1 0 0 0 0,0-1 0 0 0,0 0 0 0 0,0 0 0 0 0,0-1 0 0 0,0 0-1 0 0,0 0 1 0 0,0 0 0 0 0,0-1 0 0 0,1 0-24 0 0,5 0-24 0 0,0 0-1 0 0,0-1 1 0 0,0 0-1 0 0,0-1 0 0 0,0-1 1 0 0,-1 0-1 0 0,1-1 0 0 0,-1 0 1 0 0,1 0-1 0 0,-1-2 0 0 0,-1 1 1 0 0,1-2-1 0 0,-1 1 0 0 0,0-2 1 0 0,0 1-1 0 0,-1-2 0 0 0,0 1 1 0 0,-1-1-1 0 0,0-1 1 0 0,0 1-1 0 0,-1-2 0 0 0,0 1 1 0 0,-1-1-1 0 0,0 0 0 0 0,0-1 1 0 0,-2 1-1 0 0,1-1 0 0 0,-1-1 1 0 0,0-3 24 0 0,8-82 160 0 0,-39 96-381 0 0,23 9 213 0 0,1 0 0 0 0,-1 0 1 0 0,1 0-1 0 0,0 0 0 0 0,1 1 0 0 0,0-1 1 0 0,0 0-1 0 0,0 1 0 0 0,1-1 0 0 0,0 1 0 0 0,1-1 1 0 0,0 1-1 0 0,0-1 0 0 0,0 0 0 0 0,1 1 0 0 0,0-1 1 0 0,1 0-1 0 0,-1 0 0 0 0,1 0 8 0 0,3 10-300 0 0,1-1-1 0 0,0 0 1 0 0,1 0 0 0 0,1 0-1 0 0,0-1 1 0 0,1-1 0 0 0,0 1 0 0 0,2-2-1 0 0,-1 1 1 0 0,2-2 0 0 0,0 0-1 0 0,0 0 1 0 0,1-1 0 0 0,2 0 300 0 0,10 4-1482 0 0</inkml:trace>
  <inkml:trace contextRef="#ctx0" brushRef="#br0" timeOffset="4490.198">4154 595 840 0 0,'-50'61'2915'0'0,"29"-29"-2645"0"0,3 1 0 0 0,0 1 0 0 0,3 0 0 0 0,0 1 0 0 0,2 1 0 0 0,2 0 0 0 0,2 1 0 0 0,1 0 0 0 0,1 1-270 0 0,-30 144-2528 0 0,31-170 1299 0 0,-3-5 5 0 0</inkml:trace>
  <inkml:trace contextRef="#ctx0" brushRef="#br0" timeOffset="4772.197">3731 759 1192 0 0,'-1'-9'1636'0'0,"2"9"-1560"0"0,-1 1 0 0 0,0-1 0 0 0,1 1 0 0 0,-1-1 0 0 0,1 0 0 0 0,-1 1 0 0 0,0-1 0 0 0,1 0 0 0 0,-1 0 0 0 0,1 1 0 0 0,-1-1 0 0 0,1 0 0 0 0,-1 0 0 0 0,1 0 0 0 0,0 1 0 0 0,-1-1 0 0 0,1 0 0 0 0,-1 0 0 0 0,1 0 0 0 0,-1 0 0 0 0,1 0 0 0 0,-1 0 0 0 0,1 0 0 0 0,0 0 0 0 0,-1-1 0 0 0,1 1 0 0 0,-1 0 0 0 0,1 0 0 0 0,-1 0 0 0 0,1 0 0 0 0,-1-1 0 0 0,1 1 0 0 0,-1 0 0 0 0,1-1 0 0 0,-1 1 0 0 0,0 0 0 0 0,1-1 0 0 0,-1 1 0 0 0,1 0 0 0 0,-1-1 0 0 0,0 1 0 0 0,1-1 0 0 0,-1 1 0 0 0,0-1 0 0 0,1 1 0 0 0,-1-1 0 0 0,0 1 0 0 0,0-1 0 0 0,0 1 0 0 0,0-1 0 0 0,1 1 0 0 0,-1-1 0 0 0,0 1 0 0 0,0-1 0 0 0,0 0 0 0 0,0 1 0 0 0,0-1 0 0 0,0 1 0 0 0,0-1 0 0 0,0 1 0 0 0,0-1 0 0 0,-1 1 0 0 0,1-1 0 0 0,0 1 0 0 0,0-1 0 0 0,0 0 0 0 0,-1 1 0 0 0,1-1-76 0 0,299 202 1890 0 0,-115-43-4772 0 0,-120-111-1053 0 0,-50-42 2746 0 0</inkml:trace>
  <inkml:trace contextRef="#ctx0" brushRef="#br0" timeOffset="5052.921">4710 540 1360 0 0,'-2'-18'4726'0'0,"-2"29"-2792"0"0,-4 28-1279 0 0,9-4-503 0 0,1 0 0 0 0,2-1 0 0 0,1 1 0 0 0,2-1 0 0 0,1 0 0 0 0,11 25-152 0 0,-9-24 102 0 0,26 75-1234 0 0,-53-70-5019 0 0,6-36 4909 0 0</inkml:trace>
  <inkml:trace contextRef="#ctx0" brushRef="#br0" timeOffset="5315.345">4488 821 1080 0 0,'41'-5'6585'0'0,"32"-10"-4960"0"0,5-2-1254 0 0,33 2-485 0 0,116-24-5733 0 0,-191 29 4399 0 0</inkml:trace>
  <inkml:trace contextRef="#ctx0" brushRef="#br0" timeOffset="5798.249">5372 452 1676 0 0,'-25'19'3805'0'0,"17"0"-3619"0"0,1 0 1 0 0,1 1-1 0 0,0 0 0 0 0,2 1 0 0 0,1-1 0 0 0,0 1 1 0 0,1-1-1 0 0,2 1 0 0 0,0 0 0 0 0,1-1 0 0 0,2 11-186 0 0,-2 27 336 0 0,-1 11 1373 0 0,0-68-1378 0 0,18 1 738 0 0,-2-16-1069 0 0,0 0 1 0 0,1 1 0 0 0,0 0-1 0 0,1 2 1 0 0,0 0-1 0 0,1 1 1 0 0,1 1 0 0 0,-1 1-1 0 0,1 0 1 0 0,1 2 0 0 0,-1 0-1 0 0,1 1 1 0 0,0 2-1 0 0,0 0 1 0 0,8 0-1 0 0,-23 4-23 0 0,0 0 1 0 0,0 1-1 0 0,0-1 1 0 0,0 1-1 0 0,0 1 0 0 0,-1-1 1 0 0,1 1-1 0 0,-1 0 1 0 0,1 0-1 0 0,-1 0 0 0 0,0 1 1 0 0,0 0-1 0 0,-1 0 1 0 0,1 0-1 0 0,-1 1 0 0 0,0-1 1 0 0,0 1-1 0 0,0 0 1 0 0,-1 0-1 0 0,2 2 23 0 0,-27 56 142 0 0,11-52-179 0 0,-2 0-1 0 0,1-1 1 0 0,-2 0 0 0 0,1-1 0 0 0,-1 0-1 0 0,0-1 1 0 0,-1-1 0 0 0,0 0-1 0 0,0-1 1 0 0,0-1 0 0 0,-1-1-1 0 0,0 0 1 0 0,0 0 0 0 0,0-2 0 0 0,0 0-1 0 0,-11 0 38 0 0,23-1-203 0 0,1-1-1 0 0,-1 1 1 0 0,1-1 0 0 0,0 1-1 0 0,-1-1 1 0 0,1 0 0 0 0,-1 0-1 0 0,1 0 1 0 0,-1-1-1 0 0,1 1 1 0 0,0-1 0 0 0,-1 0-1 0 0,1 0 1 0 0,0 0-1 0 0,0 0 1 0 0,-1-1 0 0 0,1 1-1 0 0,0-1 1 0 0,0 0 0 0 0,1 0-1 0 0,-1 0 1 0 0,0 0-1 0 0,1 0 1 0 0,-1-1 0 0 0,1 1-1 0 0,-1-1 1 0 0,1 0-1 0 0,0 0 1 0 0,0 1 0 0 0,1-1-1 0 0,-1 0 1 0 0,1-1-1 0 0,-1 1 1 0 0,1 0 0 0 0,0 0-1 0 0,0-1 1 0 0,0 1 0 0 0,0-3 203 0 0,1-8-1188 0 0</inkml:trace>
  <inkml:trace contextRef="#ctx0" brushRef="#br0" timeOffset="6080.819">5893 240 1844 0 0,'1'-1'144'0'0,"1"-1"0"0"0,-1 0-1 0 0,1 1 1 0 0,-1-1 0 0 0,1 1-1 0 0,0-1 1 0 0,0 1 0 0 0,0 0 0 0 0,0 0-1 0 0,0 0 1 0 0,0 0 0 0 0,0 0-1 0 0,0 0 1 0 0,0 1 0 0 0,0-1 0 0 0,1 1-1 0 0,-1-1 1 0 0,0 1 0 0 0,0 0-1 0 0,0 0 1 0 0,1 0 0 0 0,-1 0 0 0 0,0 0-1 0 0,0 0 1 0 0,1 1 0 0 0,-1-1-1 0 0,0 1 1 0 0,0 0 0 0 0,0 0 0 0 0,0-1-1 0 0,2 2-143 0 0,20 11 140 0 0,-1 0-1 0 0,0 2 1 0 0,-1 1-1 0 0,-1 0 1 0 0,0 2-1 0 0,-1 0 1 0 0,-1 1-1 0 0,-1 1 0 0 0,-1 1 1 0 0,0 1-1 0 0,-2 0 1 0 0,-1 1-1 0 0,0 0 1 0 0,-2 1-1 0 0,-1 1 1 0 0,5 13-140 0 0,-7-18 100 0 0,-1-1-1 0 0,-1 1 1 0 0,-1 1 0 0 0,0-1 0 0 0,-2 1 0 0 0,0 0 0 0 0,-2 0 0 0 0,0 0-1 0 0,-1 0 1 0 0,-1 1 0 0 0,-1-1 0 0 0,-2 5-100 0 0,-2-1 90 0 0,0 0 0 0 0,-2 0 1 0 0,-1 0-1 0 0,-1-1 0 0 0,-1 0 0 0 0,-2-1 1 0 0,0 0-1 0 0,-1 0 0 0 0,-10 12-90 0 0,-186 181-545 0 0,136-188-4941 0 0,65-32 4250 0 0,-4-17 42 0 0</inkml:trace>
  <inkml:trace contextRef="#ctx0" brushRef="#br0" timeOffset="6498.039">6485 539 2876 0 0,'5'-18'4409'0'0,"43"2"-4058"0"0,-43 15-44 0 0,400-61 470 0 0,-276 49-4377 0 0,-107 9 1218 0 0,-21 6 1244 0 0</inkml:trace>
  <inkml:trace contextRef="#ctx0" brushRef="#br0" timeOffset="6746.971">6478 659 1300 0 0,'21'8'1240'0'0,"0"0"-216"0"0,8-3-132 0 0,6 0-100 0 0,-15-5-87 0 0,12 0-45 0 0,9 0-92 0 0,3 0-80 0 0,4 0-80 0 0,55-18-100 0 0,-46 10-252 0 0,-2-2-276 0 0,0 1 24 0 0,-3-2-908 0 0,0-4-320 0 0,-3 1 171 0 0,-2 1-47 0 0,-7-2 136 0 0</inkml:trace>
  <inkml:trace contextRef="#ctx0" brushRef="#br0" timeOffset="7104.66">7704 212 1544 0 0,'-10'15'7219'0'0,"10"71"-6267"0"0,81 307 4 0 0,-81-388-1192 0 0,0 1 1 0 0,0-1 0 0 0,0 1-1 0 0,0-1 1 0 0,-1 1-1 0 0,0-1 1 0 0,0 0-1 0 0,0 1 1 0 0,-1-1-1 0 0,0 0 1 0 0,0 0-1 0 0,0 0 1 0 0,-1 0-1 0 0,0 0 1 0 0,0 0-1 0 0,0-1 1 0 0,0 0-1 0 0,-1 1 1 0 0,1-1-1 0 0,-1 0 1 0 0,0-1-1 0 0,0 1 1 0 0,-1-1-1 0 0,1 0 1 0 0,-1 0-1 0 0,0 0 1 0 0,1 0-1 0 0,-1-1 1 0 0,0 0-1 0 0,-1 0 236 0 0,-13 8-1238 0 0</inkml:trace>
  <inkml:trace contextRef="#ctx0" brushRef="#br0" timeOffset="7322.528">7541 832 1892 0 0,'89'0'4964'0'0,"-1"-1"-3333"0"0,90 1-3081 0 0,-99-16-2371 0 0,-76 12 2581 0 0</inkml:trace>
  <inkml:trace contextRef="#ctx0" brushRef="#br0" timeOffset="7634.954">7740 224 1736 0 0,'-67'15'3984'0'0,"-13"63"-2799"0"0,2 33-988 0 0,10 6-4613 0 0,52-87 2970 0 0</inkml:trace>
  <inkml:trace contextRef="#ctx0" brushRef="#br0" timeOffset="9996.852">9258 77 916 0 0,'0'-17'843'0'0,"0"14"-162"0"0,0-15 295 0 0,0 17-926 0 0,0-1 0 0 0,0 0 0 0 0,0 1 1 0 0,-1-1-1 0 0,1 1 0 0 0,0-1 0 0 0,-1 1 0 0 0,1-1 1 0 0,-1 0-1 0 0,1 1 0 0 0,-1 0 0 0 0,0-1 1 0 0,0 1-1 0 0,0-1 0 0 0,0 1 0 0 0,0 0 0 0 0,0 0 1 0 0,0-1-1 0 0,0 1 0 0 0,0 0 0 0 0,0 0 0 0 0,-1 0 1 0 0,1 0-1 0 0,0 0 0 0 0,-1 1 0 0 0,1-1 1 0 0,-1 0-1 0 0,1 1 0 0 0,-1-1 0 0 0,1 1 0 0 0,-1-1 1 0 0,0 1-1 0 0,1 0 0 0 0,-1 0 0 0 0,1 0 1 0 0,-1-1-1 0 0,0 2 0 0 0,1-1 0 0 0,-1 0 0 0 0,1 0 1 0 0,-1 0-1 0 0,0 1 0 0 0,1-1 0 0 0,-1 1 1 0 0,1-1-1 0 0,-1 1 0 0 0,1 0 0 0 0,-1-1 0 0 0,0 2-50 0 0,-73 43 478 0 0,67-35-392 0 0,1-1 1 0 0,0 1-1 0 0,0 0 1 0 0,1 1-1 0 0,1-1 1 0 0,0 1-1 0 0,0 0 1 0 0,1 1-1 0 0,0-1 0 0 0,1 1 1 0 0,0 0-1 0 0,1 0 1 0 0,0 0-1 0 0,1 0 1 0 0,1 0-1 0 0,-1 0 1 0 0,2 0-1 0 0,0 0 0 0 0,0 0 1 0 0,3 7-87 0 0,85 242 1142 0 0,-36-129-847 0 0,-22 6-1220 0 0,-31-135 780 0 0,-1 0 1 0 0,1-1-1 0 0,0 1 1 0 0,-1 0-1 0 0,1-1 1 0 0,-1 1-1 0 0,0-1 1 0 0,0 1-1 0 0,0-1 1 0 0,0 0-1 0 0,0 1 1 0 0,-1-1-1 0 0,1 0 1 0 0,-1 0-1 0 0,1 0 1 0 0,-1 0-1 0 0,0 0 1 0 0,0 0-1 0 0,0 0 1 0 0,0 0 0 0 0,0-1-1 0 0,0 1 1 0 0,0-1-1 0 0,0 0 1 0 0,-1 0-1 0 0,1 1 1 0 0,-1-2-1 0 0,1 1 1 0 0,-1 0-1 0 0,1 0 1 0 0,-1-1-1 0 0,1 1 1 0 0,-1-1-1 0 0,0 0 1 0 0,0 0 144 0 0,-12 1-1310 0 0</inkml:trace>
  <inkml:trace contextRef="#ctx0" brushRef="#br0" timeOffset="10803.702">8732 545 2536 0 0,'127'-22'4142'0'0,"-41"3"-3711"0"0,569-50-1513 0 0,-558 63 263 0 0,-98 5 823 0 0,1 0-1 0 0,0 1 1 0 0,0-1 0 0 0,0 1-1 0 0,0-1 1 0 0,0 1 0 0 0,1-1-1 0 0,-1 1 1 0 0,0-1 0 0 0,0 1 0 0 0,0-1-1 0 0,0 1 1 0 0,1-1 0 0 0,-1 1-1 0 0,0-1 1 0 0,0 1 0 0 0,1-1-1 0 0,-1 1 1 0 0,0 0 0 0 0,1-1 0 0 0,-1 1-1 0 0,0-1 1 0 0,1 1 0 0 0,-1 0-1 0 0,1-1 1 0 0,-1 1 0 0 0,1 0 0 0 0,-1 0-1 0 0,0-1 1 0 0,1 1 0 0 0,-1 0-1 0 0,1 0 1 0 0,-1 0 0 0 0,1 0-1 0 0,0-1-3 0 0,-52-9 710 0 0,50 10-668 0 0,-30 0 57 0 0,13 3-55 0 0,0 0 0 0 0,1 1-1 0 0,0 1 1 0 0,0 1 0 0 0,0 1 0 0 0,0 0 0 0 0,1 1 0 0 0,0 0-1 0 0,1 2 1 0 0,0 0 0 0 0,0 0 0 0 0,-7 9-44 0 0,20-17 11 0 0,-5 2 29 0 0,1 1 1 0 0,0 1 0 0 0,0-1 0 0 0,0 1 0 0 0,1 0 0 0 0,-1 0 0 0 0,2 0 0 0 0,-1 1 0 0 0,1 0 0 0 0,0 0 0 0 0,0 0 0 0 0,1 0 0 0 0,0 1 0 0 0,0-1 0 0 0,-1 7-41 0 0,4-13 152 0 0,3 14 393 0 0,4-12-521 0 0,-1-1 0 0 0,0 1 0 0 0,1-1 0 0 0,-1-1 0 0 0,1 1 0 0 0,0-1-1 0 0,0 0 1 0 0,-1-1 0 0 0,1 1 0 0 0,0-1 0 0 0,0-1 0 0 0,-1 1 0 0 0,1-1 0 0 0,0 0 0 0 0,0-1 0 0 0,-1 0 0 0 0,1 0-1 0 0,-1 0 1 0 0,0-1 0 0 0,0 0 0 0 0,0 0 0 0 0,0 0 0 0 0,5-4-24 0 0,4 0-3 0 0,122-75 79 0 0,-136 81-88 0 0,0 0 1 0 0,0 1 0 0 0,0-1-1 0 0,0 0 1 0 0,0 0 0 0 0,1 0-1 0 0,-1 1 1 0 0,0-1 0 0 0,0 1-1 0 0,1-1 1 0 0,-1 1 0 0 0,0-1-1 0 0,1 1 1 0 0,-1 0 0 0 0,1-1-1 0 0,-1 1 1 0 0,0 0 0 0 0,1 0-1 0 0,-1 0 1 0 0,1 0 0 0 0,-1 1-1 0 0,1-1 1 0 0,-1 0 0 0 0,0 1-1 0 0,1-1 1 0 0,-1 0 0 0 0,0 1-1 0 0,1 0 1 0 0,-1-1 0 0 0,0 1-1 0 0,0 0 1 0 0,0-1 0 0 0,1 1-1 0 0,-1 0 1 0 0,0 0 0 0 0,0 0-1 0 0,0 0 1 0 0,0 0 0 0 0,-1 0-1 0 0,1 1 1 0 0,0-1 0 0 0,0 0-1 0 0,-1 0 1 0 0,1 1 0 0 0,0 0 11 0 0,7 10 6 0 0,-1 1 1 0 0,-1 0 0 0 0,0 1-1 0 0,0-1 1 0 0,-2 1-1 0 0,1 0 1 0 0,-2 1 0 0 0,0-1-1 0 0,-1 1 1 0 0,0-1 0 0 0,-1 7-7 0 0,3 10 23 0 0,76-123 1690 0 0,-46 53-3167 0 0,1 2 0 0 0,1 2-1 0 0,2 1 1 0 0,2 2 0 0 0,23-13 1454 0 0,-36 24-1471 0 0</inkml:trace>
  <inkml:trace contextRef="#ctx0" brushRef="#br0" timeOffset="75563.171">66 1531 948 0 0,'0'0'37'0'0,"0"0"67"0"0,0 0 14 0 0,0 0-33 0 0,0 0-5 0 0,0 0 7 0 0,0 0-5 0 0,0 0 64 0 0,0 0-76 0 0,0 0-38 0 0,0 0-16 0 0,0 0 7 0 0,-6-15 190 0 0,3 16-207 0 0,2-1-8 0 0,-1 0-1 0 0,0 1 1 0 0,1-1-1 0 0,-1 1 1 0 0,1-1-1 0 0,-1 1 1 0 0,1 0-1 0 0,-1-1 1 0 0,1 1-1 0 0,-1 0 1 0 0,1 0 0 0 0,0 0-1 0 0,-1 0 1 0 0,1 1-1 0 0,0-1 1 0 0,0 0-1 0 0,0 0 1 0 0,0 1-1 0 0,0-1 1 0 0,0 1-1 0 0,0-1 1 0 0,0 1 0 0 0,1-1-1 0 0,-1 1 1 0 0,0-1-1 0 0,1 1 1 0 0,0-1-1 0 0,-1 1 1 0 0,1 0-1 0 0,0-1 1 0 0,0 1-1 0 0,0 0 1 0 0,0 0 0 0 0,0 0 2 0 0,-22 136-56 0 0,21 48 314 0 0,22-138 28 0 0,-21-46-256 0 0,1 1 0 0 0,-1-1 1 0 0,0 0-1 0 0,1 1 0 0 0,-1-1 1 0 0,1 1-1 0 0,0-1 1 0 0,0 0-1 0 0,0 0 0 0 0,0 1 1 0 0,0-1-1 0 0,1 0 0 0 0,-1 0 1 0 0,0 0-1 0 0,1 0 0 0 0,0 0 1 0 0,-1-1-1 0 0,1 1 1 0 0,0 0-1 0 0,0-1 0 0 0,0 0 1 0 0,0 1-1 0 0,0-1 0 0 0,0 0 1 0 0,1 0-1 0 0,-1 0 1 0 0,0 0-1 0 0,0 0 0 0 0,1-1 1 0 0,-1 1-1 0 0,2 0-30 0 0,-3-1 27 0 0,43 2 157 0 0,0 6-82 0 0,1-1 0 0 0,0-3 0 0 0,0-2 0 0 0,0-1 0 0 0,29-5-102 0 0,25 2 19 0 0,231-14 199 0 0,14-5 39 0 0,17 7-277 0 0,1946-30 530 0 0,-2124 24-412 0 0,486 20 562 0 0,-479-8-424 0 0,11-9-147 0 0,669-36 33 0 0,-254 11 85 0 0,-6 13-50 0 0,-273 15-33 0 0,-75-8-162 0 0,8 17-13 0 0,-133-5 87 0 0,239 10 448 0 0,-375 0-430 0 0,27-1 419 0 0,-14-101 206 0 0,-15 78-578 0 0,1-282 21 0 0,-26 193-2233 0 0,-8 99-1743 0 0,21 14 2604 0 0</inkml:trace>
  <inkml:trace contextRef="#ctx0" brushRef="#br0" timeOffset="118845.4">8172 2221 1112 0 0,'1'-14'7896'0'0,"0"40"-6384"0"0,1 44-1820 0 0,38 249 1066 0 0,-25-143-1010 0 0,-49-117-1827 0 0,-14-44-3874 0 0,37-15 4659 0 0</inkml:trace>
  <inkml:trace contextRef="#ctx0" brushRef="#br0" timeOffset="119111.49">8003 2772 1684 0 0,'29'13'4433'0'0,"28"-10"-3594"0"0,-37-2-409 0 0,207 6 917 0 0,-220-7-1642 0 0,1 0 0 0 0,0-1 0 0 0,0 1-1 0 0,0-2 1 0 0,0 1 0 0 0,-1-1 0 0 0,1 0-1 0 0,-1-1 1 0 0,1 1 0 0 0,-1-1-1 0 0,0-1 1 0 0,0 0 0 0 0,0 0 0 0 0,-1 0-1 0 0,1-1 296 0 0,0-4-1432 0 0,-4 0-12 0 0</inkml:trace>
  <inkml:trace contextRef="#ctx0" brushRef="#br0" timeOffset="119436.933">8257 2207 1360 0 0,'0'0'824'0'0,"0"0"-160"0"0,0 0-56 0 0,-3 4 8 0 0,1-1-124 0 0,-3 0-184 0 0,-10 16 96 0 0,-2-4-51 0 0,1 3 11 0 0,-4 5-144 0 0,2-1-28 0 0,2 0-176 0 0,2 1-8 0 0,0 2-540 0 0,1-3-593 0 0,8-2-227 0 0,-6-4 64 0 0</inkml:trace>
  <inkml:trace contextRef="#ctx0" brushRef="#br0" timeOffset="117629.791">6341 2219 1480 0 0,'28'15'378'0'0,"-1"1"0"0"0,-1 1 0 0 0,0 1 0 0 0,-1 1 0 0 0,-1 2 0 0 0,-1 0 0 0 0,0 1 0 0 0,-2 2 0 0 0,-1 0 0 0 0,-1 1 0 0 0,11 20-378 0 0,-18-28 202 0 0,-1 1-1 0 0,0 1 1 0 0,-2-1 0 0 0,0 2 0 0 0,-1-1 0 0 0,-1 1-1 0 0,-1 0 1 0 0,0 1 0 0 0,-2-1 0 0 0,0 1-1 0 0,-2 1-201 0 0,-5 0 130 0 0,-2 0 0 0 0,-1 0 0 0 0,0-1 0 0 0,-2 0 0 0 0,0-1 0 0 0,-1 1-1 0 0,-2-1 1 0 0,0-1 0 0 0,0 0 0 0 0,-2-1 0 0 0,-1 0 0 0 0,0-1 0 0 0,-1-1-1 0 0,0 0 1 0 0,-2-1 0 0 0,0 0 0 0 0,0-1 0 0 0,-7 2-130 0 0,-55 43-406 0 0,21-36-2661 0 0,47-59-1323 0 0,16 13 3134 0 0</inkml:trace>
  <inkml:trace contextRef="#ctx0" brushRef="#br0" timeOffset="118193.546">6942 2521 1816 0 0,'129'-14'5215'0'0,"-11"-1"-4524"0"0,-46 11-476 0 0,55-3-172 0 0,-40 5-5283 0 0,-76 2 3952 0 0</inkml:trace>
  <inkml:trace contextRef="#ctx0" brushRef="#br0" timeOffset="118361.474">6988 2769 1216 0 0,'28'8'1056'0'0,"4"-3"-212"0"0,4 2-80 0 0,5-4-80 0 0,-2-1-72 0 0,2 0-83 0 0,5-1-49 0 0,-25-1-200 0 0,11 0-164 0 0,7 0-16 0 0,2 0-460 0 0,36-16-533 0 0,-42 7-491 0 0,-4 3 76 0 0,-5-4 12 0 0</inkml:trace>
  <inkml:trace contextRef="#ctx0" brushRef="#br0" timeOffset="115058.837">3850 2556 1528 0 0,'2'-2'78'0'0,"1"1"-1"0"0,-1-1 1 0 0,0 0-1 0 0,1 0 1 0 0,-1 0-1 0 0,0 0 1 0 0,0 0-1 0 0,0 0 1 0 0,-1-1-1 0 0,1 1 1 0 0,-1-1-1 0 0,1 1 1 0 0,-1-1-1 0 0,0 0 1 0 0,0 1-1 0 0,0-1 1 0 0,0 0-1 0 0,0 0 1 0 0,-1 0-1 0 0,1 0 1 0 0,-1 1-1 0 0,0-1 1 0 0,0 0-1 0 0,0 0 1 0 0,0 0-1 0 0,0 0 1 0 0,-1 0-1 0 0,1 0 1 0 0,-1 0-1 0 0,0 1 1 0 0,0-1-1 0 0,0 0 1 0 0,0 0-1 0 0,0 1 1 0 0,-1-1-1 0 0,1 1 1 0 0,-1-1-1 0 0,1 1 1 0 0,-1 0-1 0 0,-2-2-77 0 0,-6-2 43 0 0,0 0-1 0 0,0 1 0 0 0,-1 1 0 0 0,0-1 0 0 0,1 2 0 0 0,-2 0 1 0 0,1 0-1 0 0,0 1 0 0 0,0 0 0 0 0,-1 1 0 0 0,1 0 0 0 0,-1 1 1 0 0,1 0-1 0 0,-1 1 0 0 0,1 0 0 0 0,-1 1 0 0 0,1 0 0 0 0,0 1 1 0 0,0 0-1 0 0,0 1 0 0 0,0 0 0 0 0,1 1 0 0 0,-1 0 0 0 0,1 0 1 0 0,-2 3-43 0 0,-3 0 75 0 0,1 1 1 0 0,0 0-1 0 0,1 1 1 0 0,0 0-1 0 0,0 1 1 0 0,1 1-1 0 0,0 0 1 0 0,1 0-1 0 0,1 1 1 0 0,0 1-1 0 0,1 0 1 0 0,0 0-1 0 0,1 1 1 0 0,1-1-1 0 0,0 2 1 0 0,1-1 0 0 0,0 1-1 0 0,2 0 1 0 0,0 0-1 0 0,1 1 1 0 0,-2 13-76 0 0,7-23 29 0 0,1-1 1 0 0,-1 1 0 0 0,1-1 0 0 0,0 0-1 0 0,0 0 1 0 0,1 0 0 0 0,-1 0 0 0 0,2-1-1 0 0,-1 1 1 0 0,0-1 0 0 0,1 0 0 0 0,0-1-1 0 0,0 1 1 0 0,1-1 0 0 0,-1 0 0 0 0,1 0 0 0 0,0 0-1 0 0,0-1 1 0 0,0 0 0 0 0,0 0 0 0 0,1-1-1 0 0,-1 1 1 0 0,1-1 0 0 0,-1-1 0 0 0,1 0-1 0 0,0 1 1 0 0,2-2-30 0 0,-2-2-30 0 0,0 0 0 0 0,1-1 0 0 0,-1-1 0 0 0,0 1 0 0 0,0-1 1 0 0,-1 0-1 0 0,1-1 0 0 0,-1 1 0 0 0,0-1 0 0 0,0-1 0 0 0,-1 1 0 0 0,1-1 0 0 0,-1 0 0 0 0,0 0 0 0 0,-1 0 0 0 0,0-1 0 0 0,3-5 30 0 0,6-4-61 0 0,65-128-542 0 0,-82 166 442 0 0,1-1 0 0 0,1 1 1 0 0,1 0-1 0 0,1-1 1 0 0,1 1-1 0 0,1 0 0 0 0,1-1 1 0 0,4 16 160 0 0,-3-29 7 0 0,-1 0 1 0 0,2-1-1 0 0,-1 0 0 0 0,1 0 1 0 0,0 0-1 0 0,1 0 0 0 0,-1-1 1 0 0,1 1-1 0 0,1-2 0 0 0,-1 1 1 0 0,1-1-1 0 0,0 0 0 0 0,0 0 1 0 0,0-1-1 0 0,1 0 1 0 0,0 0-1 0 0,6 2-7 0 0,90 11-3107 0 0,-80-17 1791 0 0</inkml:trace>
  <inkml:trace contextRef="#ctx0" brushRef="#br0" timeOffset="115508.932">4573 2527 1112 0 0,'-16'10'2148'0'0,"-13"11"-1669"0"0,0 1 1 0 0,2 2-1 0 0,0 0 0 0 0,2 2 0 0 0,1 1 0 0 0,1 1 1 0 0,-4 7-480 0 0,-55 151-1078 0 0,71-170-1473 0 0,4-10 1229 0 0</inkml:trace>
  <inkml:trace contextRef="#ctx0" brushRef="#br0" timeOffset="115803.921">4159 2616 1556 0 0,'10'3'3860'0'0,"19"12"-3060"0"0,-24-12-511 0 0,351 152 2091 0 0,-322-136-2659 0 0,38 23-1071 0 0,-26-10-2980 0 0,-39-28 3016 0 0</inkml:trace>
  <inkml:trace contextRef="#ctx0" brushRef="#br0" timeOffset="116366.637">5007 2437 836 0 0,'2'1'5657'0'0,"0"2"-4181"0"0,-4 22-1366 0 0,0-1 0 0 0,2 1 0 0 0,0 0 0 0 0,2 0 0 0 0,1 0 0 0 0,1-1 0 0 0,1 0 0 0 0,1 1 0 0 0,1-2 0 0 0,1 1 0 0 0,1-1 0 0 0,2 0-110 0 0,22 74-1239 0 0,-34-74-3831 0 0,-11-10 3790 0 0</inkml:trace>
  <inkml:trace contextRef="#ctx0" brushRef="#br0" timeOffset="116675.342">4821 2626 1884 0 0,'10'1'4398'0'0,"29"-5"-3441"0"0,60-5 78 0 0,113-14-375 0 0,-75-4-4393 0 0,-76 7 890 0 0,-36 10 1401 0 0</inkml:trace>
  <inkml:trace contextRef="#ctx0" brushRef="#br0" timeOffset="117301.753">5646 2314 1240 0 0,'0'0'513'0'0,"-4"36"2980"0"0,4 204-1207 0 0,25-94-1571 0 0,-20-66 2218 0 0,21-109-2412 0 0,-17 18-547 0 0,1-1-1 0 0,0 2 1 0 0,1-1-1 0 0,0 1 1 0 0,1 1-1 0 0,0 0 0 0 0,1 1 1 0 0,-1 0-1 0 0,2 1 1 0 0,-1 1-1 0 0,1 0 1 0 0,0 0-1 0 0,0 1 1 0 0,0 1-1 0 0,1 1 1 0 0,-1 0-1 0 0,8 0 27 0 0,-17 3-24 0 0,-1 0 0 0 0,1 1-1 0 0,-1 0 1 0 0,0-1-1 0 0,1 2 1 0 0,-1-1 0 0 0,0 0-1 0 0,0 1 1 0 0,0 0-1 0 0,0 0 1 0 0,0 0-1 0 0,0 0 1 0 0,0 1 0 0 0,-1 0-1 0 0,0-1 1 0 0,1 1-1 0 0,-1 0 1 0 0,0 1 0 0 0,0-1-1 0 0,0 1 1 0 0,-1-1-1 0 0,1 1 1 0 0,-1 0 0 0 0,0 0-1 0 0,0 0 1 0 0,0 0-1 0 0,-1 0 1 0 0,2 4 24 0 0,-7-1 21 0 0,0 1 0 0 0,-1-2 0 0 0,0 1 0 0 0,0 0 0 0 0,0-1 0 0 0,-1 0-1 0 0,1 0 1 0 0,-2-1 0 0 0,1 1 0 0 0,0-1 0 0 0,-1-1 0 0 0,0 1 0 0 0,0-1 0 0 0,-1-1 0 0 0,1 1 0 0 0,-1-1 0 0 0,1 0 0 0 0,-4 0-21 0 0,-139 23-896 0 0,146-26 680 0 0,1-1 1 0 0,0 1-1 0 0,0-1 0 0 0,0 0 0 0 0,0 1 0 0 0,0-1 0 0 0,0-1 1 0 0,0 1-1 0 0,0 0 0 0 0,0-1 0 0 0,1 1 0 0 0,-1-1 1 0 0,0 0-1 0 0,1 0 0 0 0,0 0 0 0 0,-1 0 0 0 0,1-1 0 0 0,0 1 1 0 0,0-1-1 0 0,0 1 0 0 0,0-1 0 0 0,1 1 0 0 0,-1-1 0 0 0,1 0 1 0 0,-1 0-1 0 0,1 0 0 0 0,0 0 0 0 0,0 0 0 0 0,1 0 0 0 0,-1 0 1 0 0,0-1 215 0 0,1-7-1322 0 0</inkml:trace>
  <inkml:trace contextRef="#ctx0" brushRef="#br0" timeOffset="111216.899">324 2637 1048 0 0,'0'0'286'0'0,"3"-16"2708"0"0,7 15-2739 0 0,-9 1-196 0 0,0 0 0 0 0,0 0 0 0 0,-1 0 0 0 0,1 0-1 0 0,0 0 1 0 0,0 0 0 0 0,0 0 0 0 0,0 0 0 0 0,0 0 0 0 0,0 0 0 0 0,0 1-1 0 0,0-1 1 0 0,0 0 0 0 0,-1 0 0 0 0,1 1 0 0 0,0-1 0 0 0,0 1 0 0 0,0-1-1 0 0,-1 1 1 0 0,1-1 0 0 0,0 1 0 0 0,-1-1 0 0 0,1 1 0 0 0,0 0 0 0 0,-1-1-1 0 0,1 1 1 0 0,-1 0 0 0 0,1 0 0 0 0,-1-1 0 0 0,1 1 0 0 0,-1 0-1 0 0,1 0 1 0 0,-1 0 0 0 0,0 0 0 0 0,0 0 0 0 0,1-1 0 0 0,-1 1 0 0 0,0 0-1 0 0,0 0 1 0 0,0 0 0 0 0,0 0 0 0 0,0 0 0 0 0,0 0 0 0 0,0 0 0 0 0,0 0-1 0 0,0 0 1 0 0,-1-1 0 0 0,1 1 0 0 0,0 0 0 0 0,-1 0 0 0 0,1 0 0 0 0,0 0-1 0 0,-1 0 1 0 0,1-1 0 0 0,-1 1 0 0 0,1 0 0 0 0,-1 0 0 0 0,0-1-59 0 0,-10 269 714 0 0,36-127-146 0 0,13 14 275 0 0,-19-68 69 0 0,-16-80-4274 0 0,-12-61-1629 0 0,9 39 3682 0 0</inkml:trace>
  <inkml:trace contextRef="#ctx0" brushRef="#br0" timeOffset="111714.027">433 2641 1348 0 0,'-2'-1'104'0'0,"1"1"0"0"0,0 0 0 0 0,-1-1 0 0 0,1 0 0 0 0,0 1 0 0 0,-1-1 0 0 0,1 0 0 0 0,0 1 0 0 0,0-1 0 0 0,0 0 0 0 0,0 0 0 0 0,0 0 0 0 0,0 0 0 0 0,0 0 0 0 0,0 0 0 0 0,0 0 0 0 0,0-1 0 0 0,1 1 0 0 0,-1 0 0 0 0,0 0 0 0 0,1-1 0 0 0,-1 1 0 0 0,1 0 0 0 0,-1-1 0 0 0,1 1 0 0 0,0 0 0 0 0,-1-1 0 0 0,1 1 0 0 0,0-1 0 0 0,0 1 0 0 0,0-1 0 0 0,0 1 0 0 0,0 0 0 0 0,1-1 0 0 0,-1 1 0 0 0,0-1 0 0 0,1 1 0 0 0,-1 0 0 0 0,1-1 0 0 0,-1 1 0 0 0,1 0 0 0 0,0 0 0 0 0,-1-1 0 0 0,1 1 0 0 0,0 0 0 0 0,0 0 0 0 0,0 0 0 0 0,0 0 0 0 0,0-1-104 0 0,49-52 446 0 0,-37 47-386 0 0,0-1 0 0 0,0 2 0 0 0,1 0 1 0 0,0 0-1 0 0,0 1 0 0 0,0 1 0 0 0,0 1 0 0 0,1 0 0 0 0,-1 0 0 0 0,1 2 1 0 0,0-1-1 0 0,0 2 0 0 0,0 0 0 0 0,2 1-60 0 0,110 45 91 0 0,-123-43-83 0 0,-1-1-1 0 0,1 1 0 0 0,-1-1 0 0 0,1 1 0 0 0,-1 0 0 0 0,0 0 0 0 0,0 1 0 0 0,0-1 1 0 0,-1 1-1 0 0,1-1 0 0 0,-1 1 0 0 0,0 0 0 0 0,0 0 0 0 0,0 0 0 0 0,0 0 0 0 0,-1 0 0 0 0,0 0 1 0 0,1 1-1 0 0,-2-1 0 0 0,1 0 0 0 0,0 1 0 0 0,-1-1 0 0 0,0 0 0 0 0,0 1 0 0 0,0-1 0 0 0,-1 1 1 0 0,1-1-1 0 0,-1 0 0 0 0,0 1 0 0 0,0-1 0 0 0,-1 2-7 0 0,-12 14-1 0 0,0-1-1 0 0,-1 0 1 0 0,0-1 0 0 0,-2 0-1 0 0,0-1 1 0 0,-1-1 0 0 0,-1-1-1 0 0,0-1 1 0 0,-1-1 0 0 0,-1 0-1 0 0,0-1 1 0 0,0-2 0 0 0,-1 0-1 0 0,-1-1 1 0 0,1-1 0 0 0,-7 0 1 0 0,-36 2-3915 0 0,63-14 2527 0 0,-1-12 16 0 0</inkml:trace>
  <inkml:trace contextRef="#ctx0" brushRef="#br0" timeOffset="112183.968">1560 2499 928 0 0,'-6'-3'248'0'0,"0"0"0"0"0,0 0 1 0 0,-1 1-1 0 0,1 0 0 0 0,0 0 0 0 0,-1 1 0 0 0,0-1 0 0 0,1 1 0 0 0,-1 1 1 0 0,0-1-1 0 0,1 1 0 0 0,-1 1 0 0 0,0-1 0 0 0,1 1 0 0 0,-1 0 0 0 0,0 0-248 0 0,-156 69 1741 0 0,148-62-1620 0 0,1 0-1 0 0,0 1 1 0 0,0 1-1 0 0,0 0 1 0 0,1 0 0 0 0,1 2-1 0 0,0-1 1 0 0,0 2-1 0 0,1 0 1 0 0,1 0-1 0 0,0 0 1 0 0,1 2-1 0 0,1-1 1 0 0,0 1-1 0 0,0 0 1 0 0,2 1 0 0 0,0-1-1 0 0,1 1 1 0 0,0 1-1 0 0,2-1 1 0 0,-1 0-1 0 0,2 1 1 0 0,1 0-1 0 0,0 0 1 0 0,1 5-121 0 0,2-4 14 0 0,2 0-1 0 0,0-1 1 0 0,1 1 0 0 0,1-1-1 0 0,1 0 1 0 0,0 0 0 0 0,1-1-1 0 0,1 0 1 0 0,0 0 0 0 0,1-1-1 0 0,1 0 1 0 0,9 9-14 0 0,-3-6-452 0 0,1-2-1 0 0,1 0 1 0 0,0-1 0 0 0,2-1 0 0 0,-1 0-1 0 0,1-2 1 0 0,1-1 0 0 0,1 0-1 0 0,-1-2 1 0 0,1 0 0 0 0,1-2 0 0 0,-1 0-1 0 0,1-2 1 0 0,4 0 452 0 0,26 2-1429 0 0</inkml:trace>
  <inkml:trace contextRef="#ctx0" brushRef="#br0" timeOffset="112836.903">1617 2544 1048 0 0,'0'0'886'0'0,"3"1"3114"0"0,16 4-3125 0 0,50 14-460 0 0,-1 4-1 0 0,-1 2 1 0 0,-2 3 0 0 0,0 3-1 0 0,46 32-414 0 0,-91-50 83 0 0,-2-1-902 0 0,-22-17-2910 0 0,2 3 2586 0 0,-1-4-131 0 0</inkml:trace>
  <inkml:trace contextRef="#ctx0" brushRef="#br0" timeOffset="113133.563">2397 2501 1268 0 0,'-33'2'2834'0'0,"-46"55"-1742"0"0,41-19-543 0 0,2 2 0 0 0,2 1 0 0 0,1 1 0 0 0,2 2 0 0 0,2 2 0 0 0,3 0 0 0 0,-13 31-549 0 0,25-56 207 0 0,2-3-1708 0 0,9-11-3426 0 0,3-13 3483 0 0</inkml:trace>
  <inkml:trace contextRef="#ctx0" brushRef="#br0" timeOffset="113766.943">2559 2669 1824 0 0,'-1'2'5265'0'0,"47"3"-4633"0"0,344-18-179 0 0,-309 11-4726 0 0,-80 2 3372 0 0</inkml:trace>
  <inkml:trace contextRef="#ctx0" brushRef="#br0" timeOffset="114016.653">2522 2891 1936 0 0,'15'11'4419'0'0,"156"-24"-2683"0"0,123-34-6363 0 0,-250 37 3259 0 0</inkml:trace>
  <inkml:trace contextRef="#ctx0" brushRef="#br0" timeOffset="120490.805">8997 2051 860 0 0,'-5'1'110'0'0,"-1"0"1"0"0,1 0-1 0 0,0 1 0 0 0,0 0 1 0 0,0 0-1 0 0,1 0 0 0 0,-1 1 1 0 0,0 0-1 0 0,1-1 1 0 0,-1 2-1 0 0,1-1 0 0 0,0 0 1 0 0,0 1-1 0 0,0 0 0 0 0,1 0 1 0 0,0 0-1 0 0,-1 0 0 0 0,1 1 1 0 0,0-1-1 0 0,1 1 0 0 0,-1 0 1 0 0,1 0-1 0 0,0 0 0 0 0,0 0 1 0 0,1 0-1 0 0,0 0 0 0 0,-1 0 1 0 0,2 0-1 0 0,-1 1 0 0 0,1-1 1 0 0,-1 0-1 0 0,1 1 0 0 0,1-1 1 0 0,-1 1-111 0 0,7 230 2226 0 0,16-25-1391 0 0,-22-193-840 0 0,1-10-113 0 0,0 1-1 0 0,-1 0 0 0 0,0 0 0 0 0,0 0 1 0 0,-1 0-1 0 0,0 0 0 0 0,-1 0 0 0 0,0 0 1 0 0,-1 0-1 0 0,0 0 0 0 0,0 0 0 0 0,0-1 0 0 0,-1 1 1 0 0,-1-1-1 0 0,1 0 0 0 0,-1 0 0 0 0,-1 0 1 0 0,0 0-1 0 0,0-1 0 0 0,-1 1 119 0 0,-24 3-2525 0 0,27-11 1313 0 0</inkml:trace>
  <inkml:trace contextRef="#ctx0" brushRef="#br0" timeOffset="121285.369">8723 2456 1108 0 0,'1'0'119'0'0,"98"-1"5319"0"0,151-10-4841 0 0,13-11-992 0 0,-326-4-447 0 0,48 24 832 0 0,0 0 1 0 0,0 1-1 0 0,0 1 0 0 0,1 1 1 0 0,-1 0-1 0 0,0 1 0 0 0,0 0 0 0 0,1 2 1 0 0,-1-1-1 0 0,1 2 0 0 0,0 0 0 0 0,0 0 1 0 0,1 1-1 0 0,-1 1 0 0 0,1 1 0 0 0,1-1 1 0 0,0 2-1 0 0,0 0 0 0 0,0 0 1 0 0,-2 4 9 0 0,-32 42 1289 0 0,46-55-1050 0 0,0 0-50 0 0,7 1-120 0 0,0 0 0 0 0,0-1-1 0 0,0 1 1 0 0,0-2 0 0 0,0 1-1 0 0,0-1 1 0 0,0 0 0 0 0,0-1 0 0 0,0 1-1 0 0,0-1 1 0 0,-1-1 0 0 0,1 1 0 0 0,-1-1-1 0 0,0-1 1 0 0,1 1 0 0 0,-1-1-69 0 0,22-8 202 0 0,41-20-77 0 0,-56 24-145 0 0,-1 2 0 0 0,1 0-1 0 0,0 0 1 0 0,0 1 0 0 0,1 1-1 0 0,0 0 1 0 0,-1 1 0 0 0,1 0-1 0 0,1 1 1 0 0,2 1 20 0 0,-8 4-21 0 0,0 1 1 0 0,0 0-1 0 0,-1 1 0 0 0,0-1 0 0 0,0 2 0 0 0,0-1 0 0 0,-1 1 1 0 0,0 0-1 0 0,0 1 0 0 0,0 0 0 0 0,-1 0 0 0 0,0 0 1 0 0,0 1-1 0 0,-1 0 0 0 0,0 0 0 0 0,0 0 0 0 0,-1 1 0 0 0,0 0 1 0 0,0-1-1 0 0,-1 1 0 0 0,0 1 0 0 0,-1-1 0 0 0,1 4 21 0 0,5 44 621 0 0,-8-56-311 0 0,0-1-10 0 0,36-67 733 0 0,-15 44-1807 0 0,1 2-1 0 0,1 0 1 0 0,1 1-1 0 0,1 1 1 0 0,1 2-1 0 0,0 0 1 0 0,16-6 774 0 0,19-13-2631 0 0,-33 18 1438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6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9 1148 0 0,'-48'-8'3702'0'0,"-25"39"-2337"0"0,71-31-1326 0 0,-10 7 131 0 0,0 0-1 0 0,1 1 1 0 0,0 0 0 0 0,0 0 0 0 0,0 1-1 0 0,1 1 1 0 0,1 0 0 0 0,-1 0-1 0 0,2 1 1 0 0,-1 0 0 0 0,2 0 0 0 0,-1 1-1 0 0,2 0 1 0 0,-1 0 0 0 0,2 1 0 0 0,0 0-1 0 0,0 0 1 0 0,1 0 0 0 0,1 0-1 0 0,0 1 1 0 0,1 0 0 0 0,0-1 0 0 0,1 3-170 0 0,3-9 62 0 0,1 1 0 0 0,0-2 0 0 0,0 1 0 0 0,1 0 0 0 0,0-1 0 0 0,0 1 0 0 0,1-1 1 0 0,-1 0-1 0 0,1 0 0 0 0,1-1 0 0 0,-1 0 0 0 0,1 0 0 0 0,0 0 0 0 0,0 0 0 0 0,0-1 1 0 0,1 0-1 0 0,-1-1 0 0 0,1 1 0 0 0,0-1 0 0 0,0 0 0 0 0,0-1 0 0 0,1 0 0 0 0,1 1-62 0 0,181 19 467 0 0,-180-21-472 0 0,1-1 0 0 0,-1-1 0 0 0,1 0 0 0 0,-1 0 1 0 0,0-1-1 0 0,1 0 0 0 0,-1-1 0 0 0,0 0 0 0 0,0 0 0 0 0,-1-1 0 0 0,1 0 0 0 0,-1-1 0 0 0,0 0 0 0 0,0-1 0 0 0,0 0 0 0 0,-1 0 1 0 0,0-1-1 0 0,0 0 0 0 0,0 0 0 0 0,-1-1 0 0 0,-1 0 0 0 0,1 0 0 0 0,-1-1 0 0 0,0 0 0 0 0,-1 0 0 0 0,0 0 0 0 0,-1-1 0 0 0,0 1 1 0 0,0-1-1 0 0,-1 0 0 0 0,0 0 0 0 0,1-9 5 0 0,-8 9 0 0 0,0 1 0 0 0,0-1-1 0 0,-1 1 1 0 0,0 0 0 0 0,-1 0 0 0 0,0 1 0 0 0,0 0 0 0 0,0 0 0 0 0,-1 0 0 0 0,-1 1-1 0 0,1 0 1 0 0,-1 0 0 0 0,-1 1 0 0 0,1 0 0 0 0,-1 0 0 0 0,0 1 0 0 0,0 0 0 0 0,0 1 0 0 0,-1 0-1 0 0,0 1 1 0 0,0-1 0 0 0,0 2 0 0 0,-5-1 0 0 0,-52-11-755 0 0,7 2-4192 0 0,54 8 1834 0 0,6 4 2171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6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1836 0 0,'0'-19'2324'0'0,"20"-13"-1426"0"0,-15 69-46 0 0,10 185 133 0 0,8-20 155 0 0,-15-98 659 0 0,23-121-570 0 0,115-118-1909 0 0,-77 103-952 0 0,-68 32 1588 0 0,42 3-238 0 0,-38-2 296 0 0,0 1-1 0 0,1-1 0 0 0,-1 1 0 0 0,0 0 0 0 0,0 0 0 0 0,-1 0 0 0 0,1 1 0 0 0,0 0 0 0 0,-1 0 0 0 0,0 0 0 0 0,1 0 0 0 0,-1 1 0 0 0,-1 0 0 0 0,1-1 0 0 0,0 2 0 0 0,-1-1 0 0 0,0 0 1 0 0,0 1-1 0 0,0-1 0 0 0,0 1 0 0 0,-1 0 0 0 0,0 0 0 0 0,0 0 0 0 0,0 0 0 0 0,-1 0 0 0 0,0 0 0 0 0,0 0 0 0 0,0 1 0 0 0,0-1 0 0 0,-1 0 0 0 0,0 1 0 0 0,0-1 0 0 0,0 0 1 0 0,-1 1-1 0 0,0-1 0 0 0,0 0 0 0 0,0 1 0 0 0,-1-1 0 0 0,-1 3-13 0 0,-4 2 106 0 0,-1-1 0 0 0,0 0 0 0 0,0-1 0 0 0,-1 0 0 0 0,0 0 0 0 0,-1-1 0 0 0,1 0 0 0 0,-1-1 0 0 0,-1 0 0 0 0,1 0 0 0 0,-1-1 0 0 0,0-1 0 0 0,0 0 0 0 0,-1 0 0 0 0,1-1 0 0 0,-1-1 0 0 0,0 0 1 0 0,0 0-1 0 0,0-1 0 0 0,1-1 0 0 0,-1 0 0 0 0,-8-1-106 0 0,16 1-28 0 0,0 0 1 0 0,0-1 0 0 0,1 0 0 0 0,-1 0 0 0 0,0 0-1 0 0,0 0 1 0 0,1-1 0 0 0,-1 1 0 0 0,1-1-1 0 0,-1 0 1 0 0,1 0 0 0 0,-1 0 0 0 0,1 0-1 0 0,0-1 1 0 0,0 1 0 0 0,0-1 0 0 0,1 0 0 0 0,-1 0-1 0 0,1 0 1 0 0,-1 0 0 0 0,1-1 27 0 0,-3-57-4011 0 0,62-19-350 0 0,-31 60 2945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36 255 1368 0 0,'-3'-24'2897'0'0,"-3"-50"1372"0"0,10 196-2954 0 0,11 50-1346 0 0,24 93 145 0 0,-29-208 60 0 0,-10-56-139 0 0,0-1-37 0 0,0 0-61 0 0,-11-4-1783 0 0,-39-98-2922 0 0,40 78 3562 0 0</inkml:trace>
  <inkml:trace contextRef="#ctx0" brushRef="#br0" timeOffset="298.118">0 192 2048 0 0,'1'-9'259'0'0,"0"1"-1"0"0,0-1 1 0 0,0 1-1 0 0,1 0 1 0 0,0-1-1 0 0,1 1 0 0 0,0 0 1 0 0,0 0-1 0 0,1 0 1 0 0,0 1-1 0 0,0-1 1 0 0,1 1-1 0 0,0 0 1 0 0,0 0-1 0 0,1 1 1 0 0,0 0-1 0 0,0 0 1 0 0,2-2-259 0 0,-3 4 55 0 0,0-1 0 0 0,0 1 0 0 0,0 0 0 0 0,1 0 0 0 0,0 0 0 0 0,0 1 0 0 0,0 0 0 0 0,0 0 0 0 0,0 0 0 0 0,1 1 0 0 0,-1 0 0 0 0,1 0 0 0 0,0 1 0 0 0,-1 0 0 0 0,1 0 0 0 0,0 0 0 0 0,0 1 0 0 0,0 0 0 0 0,0 1 0 0 0,-1-1 0 0 0,1 1 0 0 0,0 1 0 0 0,-1-1 0 0 0,1 1 0 0 0,0 0 0 0 0,-1 0 0 0 0,0 1 0 0 0,0 0 0 0 0,0 0 0 0 0,0 1 0 0 0,0-1 0 0 0,0 1 0 0 0,-1 1 0 0 0,5 3-55 0 0,-7-3 39 0 0,1 0-1 0 0,-1 0 1 0 0,0 0 0 0 0,0 0 0 0 0,0 1 0 0 0,-1-1 0 0 0,0 1-1 0 0,0-1 1 0 0,-1 1 0 0 0,1 0 0 0 0,-1 0 0 0 0,0 0 0 0 0,-1-1-1 0 0,1 1 1 0 0,-1 0 0 0 0,0 0 0 0 0,-2 6-39 0 0,-3 1 26 0 0,0 0 0 0 0,-2-1 0 0 0,1 1 1 0 0,-2-1-1 0 0,1-1 0 0 0,-2 0 0 0 0,1 0 1 0 0,-2 0-1 0 0,1-1 0 0 0,-2-1 0 0 0,1 1 0 0 0,-1-2 1 0 0,0 1-1 0 0,-1-2 0 0 0,0 0 0 0 0,0 0 0 0 0,-1-1 1 0 0,0 0-1 0 0,-12 3-26 0 0,16-4 237 0 0,7-4-355 0 0,1 1-1 0 0,-1-1 1 0 0,0 1-1 0 0,1-1 0 0 0,-1 0 1 0 0,0 1-1 0 0,0-1 1 0 0,0 0-1 0 0,0 0 0 0 0,0-1 1 0 0,0 1-1 0 0,0 0 1 0 0,0-1-1 0 0,-1 1 0 0 0,1-1 1 0 0,0 0-1 0 0,0 1 1 0 0,0-1-1 0 0,-1 0 0 0 0,1 0 1 0 0,0-1-1 0 0,0 1 1 0 0,0 0-1 0 0,-1-1 0 0 0,1 0 1 0 0,0 1-1 0 0,0-1 1 0 0,0 0-1 0 0,0 0 1 0 0,0 0-1 0 0,-1-1 119 0 0,27-26-3817 0 0,-3 15 2568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6:2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320 123 1332 0 0,'-109'-12'4162'0'0,"97"14"-4026"0"0,1 1 0 0 0,-1 0 0 0 0,1 1 1 0 0,0 0-1 0 0,0 1 0 0 0,0 0 0 0 0,1 0 0 0 0,0 1 1 0 0,0 1-1 0 0,0 0 0 0 0,1 0 0 0 0,0 1 0 0 0,1 0 1 0 0,-1 0-1 0 0,1 1 0 0 0,1 0 0 0 0,0 0 0 0 0,0 1 1 0 0,1 0-1 0 0,0 0 0 0 0,-2 6-136 0 0,6-9 47 0 0,0-1-1 0 0,1 1 1 0 0,0 0 0 0 0,0 0-1 0 0,0-1 1 0 0,1 1-1 0 0,0 0 1 0 0,1 0 0 0 0,-1 0-1 0 0,1-1 1 0 0,0 1-1 0 0,1 0 1 0 0,0-1 0 0 0,0 1-1 0 0,0-1 1 0 0,1 1 0 0 0,0-1-1 0 0,0 0 1 0 0,0 0-1 0 0,1 0 1 0 0,0-1 0 0 0,0 1-1 0 0,0-1 1 0 0,1 0-1 0 0,0 0 1 0 0,0-1 0 0 0,0 1-1 0 0,1-1 1 0 0,-1 0-1 0 0,1-1 1 0 0,0 1 0 0 0,0-1-1 0 0,0 0 1 0 0,2 0-47 0 0,13 7-414 0 0,0-1-1 0 0,0 0 1 0 0,1-2 0 0 0,0 0 0 0 0,1-1-1 0 0,0-2 1 0 0,-1 0 0 0 0,1-2 0 0 0,13 1 414 0 0,58-22-3689 0 0,-69 4 2371 0 0</inkml:trace>
  <inkml:trace contextRef="#ctx0" brushRef="#br0" timeOffset="358.007">105 327 1588 0 0,'-15'1'2278'0'0,"2"1"1305"0"0,25-7-1938 0 0,300-37-359 0 0,-294 41-1645 0 0,40-12-4294 0 0,-56 7 1951 0 0,1 2 1428 0 0</inkml:trace>
  <inkml:trace contextRef="#ctx0" brushRef="#br0" timeOffset="1104.435">759 154 1148 0 0,'2'131'5282'0'0,"0"1"-4306"0"0,19 3-34 0 0,-19-54 610 0 0,-3-78-1511 0 0,1 0 1 0 0,-1 0-1 0 0,0-1 1 0 0,0 1-1 0 0,0-1 1 0 0,0 1-1 0 0,0 0 1 0 0,-1-1-1 0 0,1 0 1 0 0,-1 1-1 0 0,1-1 1 0 0,-1 0-1 0 0,0 0 1 0 0,0 0-1 0 0,0 0 1 0 0,0 0-1 0 0,-1 0 1 0 0,1-1-1 0 0,0 1 1 0 0,-1-1-1 0 0,1 1 1 0 0,-1-1-1 0 0,1 0 1 0 0,-1 0-1 0 0,1 0 1 0 0,-1-1-1 0 0,0 1 1 0 0,0 0 0 0 0,1-1-1 0 0,-2 0-41 0 0,-1-6 13 0 0,0 0-1 0 0,0 0 1 0 0,1 0-1 0 0,0-1 1 0 0,1 0-1 0 0,-1 0 1 0 0,1 0-1 0 0,0 0 1 0 0,1-1-1 0 0,0 1 1 0 0,0-1-1 0 0,1 1 1 0 0,0-1-1 0 0,0 0 1 0 0,1 1-1 0 0,-1-1 1 0 0,2 0-1 0 0,-1 1 1 0 0,1-1-1 0 0,1-3-12 0 0,-2-8-14 0 0,35-139-113 0 0,-28 133 54 0 0,1 0 0 0 0,1 0 0 0 0,1 1 0 0 0,1 0 0 0 0,1 1 0 0 0,1 1 0 0 0,1-1 0 0 0,1 2 0 0 0,1 0 0 0 0,1 1 0 0 0,1 1 0 0 0,1 0 0 0 0,0 2 0 0 0,1 0 0 0 0,6-3 73 0 0,-24 19-24 0 0,1-1 0 0 0,-1 1 0 0 0,0 0 0 0 0,1 0 1 0 0,-1 0-1 0 0,1 0 0 0 0,-1 0 0 0 0,1 0 0 0 0,0 1 0 0 0,-1-1 0 0 0,1 1 1 0 0,-1 0-1 0 0,1 0 0 0 0,0 0 0 0 0,-1 0 0 0 0,1 0 0 0 0,0 0 0 0 0,-1 1 1 0 0,1 0-1 0 0,0-1 0 0 0,-1 1 0 0 0,1 0 0 0 0,-1 0 0 0 0,0 0 0 0 0,1 0 1 0 0,-1 1-1 0 0,0-1 0 0 0,0 1 0 0 0,1-1 0 0 0,-1 1 0 0 0,0 0 0 0 0,-1 0 0 0 0,1 0 1 0 0,0 0-1 0 0,0 0 0 0 0,-1 0 0 0 0,0 1 0 0 0,1-1 0 0 0,-1 0 0 0 0,0 1 1 0 0,0-1-1 0 0,0 1 0 0 0,0-1 0 0 0,-1 1 0 0 0,1-1 0 0 0,-1 1 0 0 0,1 0 1 0 0,-1-1-1 0 0,0 1 0 0 0,0 0 0 0 0,0-1 0 0 0,0 1 0 0 0,-1 0 0 0 0,1-1 0 0 0,-1 1 1 0 0,0-1-1 0 0,1 1 0 0 0,-1 0 0 0 0,0-1 0 0 0,-1 0 0 0 0,1 1 0 0 0,0-1 24 0 0,-108 195 112 0 0,106-194-85 0 0,0 1-1 0 0,0 0 1 0 0,0 0 0 0 0,1 1 0 0 0,0-1 0 0 0,0 0-1 0 0,0 1 1 0 0,1-1 0 0 0,-1 1 0 0 0,1 0 0 0 0,0-1 0 0 0,0 1-1 0 0,1 0 1 0 0,-1 0 0 0 0,1-1 0 0 0,0 1 0 0 0,1 0-1 0 0,-1 0 1 0 0,2 4-27 0 0,12 10 59 0 0,1-1 0 0 0,1 0 0 0 0,1-2 0 0 0,1 1 0 0 0,0-2 0 0 0,1-1 0 0 0,0 0-1 0 0,1-1 1 0 0,1-1 0 0 0,0-1 0 0 0,7 1-59 0 0,64 42-38 0 0,-82-47-432 0 0,12 7-189 0 0,-17-15-5150 0 0,-6-3 4501 0 0</inkml:trace>
  <inkml:trace contextRef="#ctx0" brushRef="#br0" timeOffset="1467.157">1442 294 1172 0 0,'6'3'7215'0'0,"0"-3"-4772"0"0,-17-8-7946 0 0,-3 3 2768 0 0,7 1 1263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6:1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370 141 848 0 0,'0'0'594'0'0,"0"0"-82"0"0,0 0-58 0 0,0 0-22 0 0,0 0-44 0 0,0 0-48 0 0,0 0-34 0 0,0 0-29 0 0,0 0-8 0 0,0 0 3 0 0,0 0-15 0 0,0 0 56 0 0,0 0 56 0 0,0 0-41 0 0,0 0-19 0 0,0 0-1 0 0,0 0 14 0 0,0 0-17 0 0,0 0-101 0 0,10-29 906 0 0,-10 24-1092 0 0,0 1-1 0 0,-1-1 0 0 0,0 0 0 0 0,0 0 0 0 0,0 0 0 0 0,0 1 0 0 0,-1-1 0 0 0,0 1 0 0 0,0-1 0 0 0,0 1 1 0 0,-1-1-1 0 0,1 1 0 0 0,-1 0 0 0 0,0 0 0 0 0,0 1 0 0 0,0-1 0 0 0,-1 0 0 0 0,1 1 0 0 0,-1 0 0 0 0,0 0 1 0 0,0 0-1 0 0,0 0 0 0 0,0 1 0 0 0,-1 0 0 0 0,1 0 0 0 0,-1 0 0 0 0,1 0 0 0 0,-1 1 0 0 0,0-1 1 0 0,1 1-1 0 0,-1 0 0 0 0,0 1 0 0 0,0-1 0 0 0,0 1 0 0 0,0 0 0 0 0,0 0 0 0 0,0 0 0 0 0,1 1 0 0 0,-1 0 1 0 0,0 0-1 0 0,0 0 0 0 0,1 1 0 0 0,-3 0-17 0 0,-8 5-1 0 0,0 0 0 0 0,1 1 1 0 0,0 1-1 0 0,1 0 0 0 0,0 1 1 0 0,0 1-1 0 0,1 0 0 0 0,1 0 1 0 0,0 1-1 0 0,0 0 0 0 0,1 1 1 0 0,0 1-1 0 0,2-1 0 0 0,-1 1 0 0 0,2 1 1 0 0,0-1-1 0 0,0 1 0 0 0,2 1 1 0 0,0-1-1 0 0,0 1 0 0 0,2 0 1 0 0,0 0-1 0 0,1 0 0 0 0,0 0 1 0 0,1 1-1 0 0,1-1 0 0 0,2 14 1 0 0,-2-23 10 0 0,0 0 1 0 0,0-1-1 0 0,1 1 0 0 0,0 0 0 0 0,0-1 1 0 0,0 1-1 0 0,1-1 0 0 0,0 1 0 0 0,1-1 1 0 0,-1 0-1 0 0,1 0 0 0 0,0 0 0 0 0,1 0 1 0 0,-1-1-1 0 0,1 1 0 0 0,0-1 0 0 0,1 0 1 0 0,-1 0-1 0 0,1 0 0 0 0,0-1 0 0 0,0 0 0 0 0,1 0 1 0 0,-1 0-1 0 0,1 0 0 0 0,0-1 0 0 0,0 0 1 0 0,0 0-1 0 0,0-1 0 0 0,0 1 0 0 0,1-2 1 0 0,-1 1-1 0 0,1-1 0 0 0,-1 1 0 0 0,1-2 1 0 0,0 1-1 0 0,-1-1 0 0 0,1 0 0 0 0,0 0 1 0 0,-1-1-1 0 0,1 0 0 0 0,0 0 0 0 0,-1-1 1 0 0,0 0-1 0 0,1 0 0 0 0,-1 0 0 0 0,0-1 1 0 0,0 1-1 0 0,0-2 0 0 0,0 1 0 0 0,3-3-10 0 0,8-13-49 0 0,-1-1 0 0 0,-1-1 0 0 0,0 0 0 0 0,-2-1 1 0 0,-1 0-1 0 0,0-1 0 0 0,-2 0 0 0 0,0-1 0 0 0,-2 0 0 0 0,4-21 49 0 0,-12 46-9 0 0,1-1 0 0 0,-1 0 0 0 0,0 1 0 0 0,1-1 0 0 0,-1 0 0 0 0,0 0 0 0 0,1 1 0 0 0,-1-1 0 0 0,0 0 0 0 0,1 0 0 0 0,-1 1 0 0 0,0-1 0 0 0,1 0 0 0 0,-1 0 0 0 0,1 0 0 0 0,-1 0 0 0 0,0 0 0 0 0,1 0 0 0 0,-1 1 0 0 0,1-1 0 0 0,-1 0 0 0 0,1 0 0 0 0,-1 0 0 0 0,0 0 0 0 0,1-1 0 0 0,-1 1 0 0 0,1 0 0 0 0,-1 0 0 0 0,1 0 9 0 0,2 24-48 0 0,75 139-495 0 0,-2-84-1293 0 0,-12-53-2249 0 0,-51-24 2773 0 0</inkml:trace>
  <inkml:trace contextRef="#ctx0" brushRef="#br0" timeOffset="515.084">1255 1 1428 0 0,'-35'21'3161'0'0,"-281"247"2633"0"0,314-266-5748 0 0,1 0 0 0 0,-1 0 0 0 0,0-1 0 0 0,1 1 0 0 0,-1 0 0 0 0,1 1 1 0 0,-1-1-1 0 0,1 0 0 0 0,0 0 0 0 0,0 0 0 0 0,0 1 0 0 0,0-1 0 0 0,1 1 0 0 0,-1-1 0 0 0,0 0 0 0 0,1 1 0 0 0,0-1 0 0 0,0 1 1 0 0,-1-1-1 0 0,2 1 0 0 0,-1-1 0 0 0,0 1 0 0 0,0-1 0 0 0,1 1 0 0 0,-1-1 0 0 0,1 1 0 0 0,0-1 0 0 0,0 0 0 0 0,0 1 0 0 0,0-1 0 0 0,0 0 1 0 0,0 0-1 0 0,1 0 0 0 0,-1 0 0 0 0,1 0 0 0 0,-1 0 0 0 0,1 0 0 0 0,0 0 0 0 0,0 0 0 0 0,0-1 0 0 0,0 1 0 0 0,1 0-46 0 0,93 60 564 0 0,151 20-1574 0 0,-226-76 136 0 0,-20-5 689 0 0,0 0-1 0 0,1 0 1 0 0,-1-1 0 0 0,0 1 0 0 0,1-1 0 0 0,-1 1-1 0 0,1-1 1 0 0,-1 1 0 0 0,1-1 0 0 0,-1 0 0 0 0,1 0-1 0 0,-1 0 1 0 0,1 0 0 0 0,-1 0 0 0 0,1 0 0 0 0,-1 0-1 0 0,1 0 1 0 0,-1-1 0 0 0,1 1 0 0 0,-1 0 0 0 0,1-1-1 0 0,-1 0 1 0 0,1 1 0 0 0,-1-1 0 0 0,0 0 0 0 0,1 0-1 0 0,-1 1 1 0 0,0-1 0 0 0,0 0 0 0 0,0 0 0 0 0,1 0-1 0 0,-1-1 1 0 0,0 1 0 0 0,0 0 0 0 0,-1 0 0 0 0,1 0-1 0 0,0-1 1 0 0,0 1 0 0 0,0-1 185 0 0,5-6-1324 0 0,5-4 1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6:3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22 315 1112 0 0,'0'0'365'0'0,"25"-2"1015"0"0,-22 1-1375 0 0,-2 0 21 0 0,0 0 0 0 0,-1 1 0 0 0,1-1 0 0 0,0 1 0 0 0,0-1 0 0 0,0 1 0 0 0,0-1 0 0 0,-1 1 0 0 0,1 0 0 0 0,0-1 0 0 0,0 1 0 0 0,0 0 0 0 0,0 0 0 0 0,0-1 0 0 0,0 1 0 0 0,0 0 1 0 0,0 0-1 0 0,0 0 0 0 0,0 0 0 0 0,0 0 0 0 0,0 1 0 0 0,0-1 0 0 0,0 0 0 0 0,0 0 0 0 0,-1 1 0 0 0,1-1 0 0 0,0 0 0 0 0,0 1 0 0 0,0-1 0 0 0,0 1 0 0 0,0-1 0 0 0,-1 1 0 0 0,1 0 0 0 0,0-1 0 0 0,-1 1 0 0 0,1 0 0 0 0,0-1 0 0 0,-1 1 0 0 0,1 0 0 0 0,-1 0 0 0 0,1-1 0 0 0,-1 1 0 0 0,1 0 0 0 0,-1 0 0 0 0,1 0 0 0 0,-1 0 0 0 0,0 0 0 0 0,0 0 0 0 0,1 0 0 0 0,-1 0 0 0 0,0 0 1 0 0,0 0-1 0 0,0-1 0 0 0,0 1 0 0 0,0 0 0 0 0,0 0 0 0 0,-1 0 0 0 0,1 0 0 0 0,0 0 0 0 0,0 1-26 0 0,-85 411 4389 0 0,85-410-4428 0 0,-1 0 0 0 0,1 1 0 0 0,0-1 0 0 0,0 0 0 0 0,0 0 0 0 0,0 1 0 0 0,1-1 0 0 0,-1 0 0 0 0,1 0-1 0 0,0 0 1 0 0,0 0 0 0 0,0 0 0 0 0,0 0 0 0 0,1 0 0 0 0,-1 0 0 0 0,1 0 0 0 0,0 0 0 0 0,0-1-1 0 0,0 1 1 0 0,0-1 0 0 0,0 1 0 0 0,0-1 0 0 0,1 0 0 0 0,-1 0 0 0 0,1 0 0 0 0,-1 0 0 0 0,1 0 0 0 0,0-1-1 0 0,0 1 1 0 0,0-1 0 0 0,0 0 0 0 0,0 0 0 0 0,0 0 0 0 0,0 0 0 0 0,0 0 0 0 0,0-1 0 0 0,1 1 0 0 0,-1-1-1 0 0,0 0 1 0 0,0 0 0 0 0,0 0 0 0 0,1-1 0 0 0,-1 1 39 0 0,66-83-4324 0 0,-59 48 2852 0 0</inkml:trace>
  <inkml:trace contextRef="#ctx0" brushRef="#br0" timeOffset="245.952">100 38 1912 0 0,'6'-19'5103'0'0,"2"2"-3235"0"0,21 15-7652 0 0,-21 4 4405 0 0</inkml:trace>
  <inkml:trace contextRef="#ctx0" brushRef="#br0" timeOffset="647.1">839 25 1100 0 0,'-7'-1'153'0'0,"-1"0"-1"0"0,0 1 0 0 0,0 0 1 0 0,0 1-1 0 0,1-1 1 0 0,-1 1-1 0 0,0 1 1 0 0,0 0-1 0 0,1 0 0 0 0,-1 0 1 0 0,1 1-1 0 0,0 0 1 0 0,0 0-1 0 0,0 1 1 0 0,0 0-1 0 0,0 0 0 0 0,1 0 1 0 0,0 1-1 0 0,0 0 1 0 0,0 1-1 0 0,1-1 1 0 0,-1 1-1 0 0,1 0 0 0 0,1 0 1 0 0,-1 1-1 0 0,1-1 1 0 0,0 1-1 0 0,1 0 1 0 0,-1 0-1 0 0,1 1 0 0 0,1-1 1 0 0,-1 0-1 0 0,1 1 1 0 0,1 0-1 0 0,-1-1 1 0 0,1 1-1 0 0,1 6-152 0 0,-3 16 340 0 0,1 0 0 0 0,2 0 0 0 0,1 0 0 0 0,1 0 0 0 0,1 0 0 0 0,8 28-340 0 0,29 121 910 0 0,-21-105-544 0 0,-4 0 0 0 0,-2 1 0 0 0,-4 0 0 0 0,-2 34-366 0 0,-7-90-90 0 0,-1-1 0 0 0,-1 1 0 0 0,0 0 0 0 0,-2-1 0 0 0,0 0 0 0 0,-1 1 0 0 0,-1-2 0 0 0,0 1 0 0 0,-1-1 0 0 0,-1 0 0 0 0,-1 0 0 0 0,0-1 0 0 0,-2 0 0 0 0,1-1 0 0 0,-2 0 0 0 0,0-1 0 0 0,-1 0 0 0 0,0-1 0 0 0,-8 7 90 0 0,-53-1-2565 0 0,71-20 2406 0 0,-1-1 1 0 0,1 1-1 0 0,-1-1 0 0 0,1 0 0 0 0,-1 0 0 0 0,1 0 0 0 0,0-1 0 0 0,0 1 0 0 0,0-1 0 0 0,1 0 1 0 0,-1 0-1 0 0,1 0 0 0 0,-1 0 0 0 0,1 0 0 0 0,0 0 0 0 0,0-1 0 0 0,0 1 0 0 0,1-1 0 0 0,-1 1 1 0 0,1-1-1 0 0,0 0 0 0 0,0 1 0 0 0,-1-4 159 0 0,-7-29-1417 0 0</inkml:trace>
  <inkml:trace contextRef="#ctx0" brushRef="#br0" timeOffset="941.657">1039 172 1048 0 0,'-10'20'403'0'0,"2"1"-1"0"0,1-1 1 0 0,0 2-1 0 0,2-1 1 0 0,0 1 0 0 0,1 0-1 0 0,2 0 1 0 0,0 0-1 0 0,1 0 1 0 0,1 0 0 0 0,2 0-1 0 0,0 0 1 0 0,1 0-1 0 0,1 0 1 0 0,1 0-1 0 0,2 4-402 0 0,0 10 200 0 0,15 88 640 0 0,23 236 1123 0 0,-45-349-1997 0 0,-1-1 0 0 0,0 1 1 0 0,0 0-1 0 0,-1 0 0 0 0,-1-1 0 0 0,0 0 0 0 0,0 1 0 0 0,-1-1 0 0 0,0 0 0 0 0,-1 0 0 0 0,0-1 0 0 0,-1 0 1 0 0,-3 6 33 0 0,3-7-289 0 0,0-1 0 0 0,-1 0 0 0 0,0 0 1 0 0,0 0-1 0 0,-1-1 0 0 0,1 0 0 0 0,-1-1 1 0 0,0 1-1 0 0,-1-2 0 0 0,1 1 0 0 0,-1-1 1 0 0,0 0-1 0 0,0-1 0 0 0,-1 0 0 0 0,1 0 1 0 0,-1-1-1 0 0,1-1 0 0 0,-1 1 0 0 0,1-2 1 0 0,-1 1-1 0 0,0-1 0 0 0,0-1 0 0 0,1 1 1 0 0,-5-2 288 0 0,-50-9-1290 0 0</inkml:trace>
  <inkml:trace contextRef="#ctx0" brushRef="#br0" timeOffset="1191.457">347 780 2268 0 0,'22'-13'4424'0'0,"18"1"-3853"0"0,-21 7 31 0 0,276-40 1360 0 0,5 41-5604 0 0,-186 5 869 0 0,-52-1 1489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9:1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1167 1073 1312 0 0,'0'0'400'0'0,"0"0"-40"0"0,0 0-47 0 0,0-23 787 0 0,-5-10 339 0 0,5 32-1387 0 0,0 1-36 0 0,0 0 10 0 0,6 22 114 0 0,63 190 588 0 0,-10 3-1 0 0,14 116-727 0 0,-52-230 188 0 0,88 388 231 0 0,109 570-218 0 0,-112-408-158 0 0,76 340 626 0 0,-35-268 308 0 0,-100-566-1034 0 0,-73-175-4699 0 0,11 0 3459 0 0,-1-3-59 0 0</inkml:trace>
  <inkml:trace contextRef="#ctx0" brushRef="#br0" timeOffset="777.428">487 5400 1016 0 0,'-22'-1'3964'0'0,"32"-1"-2767"0"0,44-1-1114 0 0,169-15 283 0 0,1242-88 188 0 0,226-14-129 0 0,1052-1 1022 0 0,-1794 68-822 0 0,-250 32-533 0 0,-400 20-2718 0 0,-237 14 458 0 0,-52-4-391 0 0,-17-5 1359 0 0</inkml:trace>
  <inkml:trace contextRef="#ctx0" brushRef="#br0" timeOffset="1382.833">5778 5845 1216 0 0,'5'-15'3510'0'0,"-32"59"-2823"0"0,25-42-664 0 0,-283 515 2733 0 0,165-253-2932 0 0,119-262-39 0 0,-1 1 0 0 0,0 0 0 0 0,0 0 0 0 0,0-1 0 0 0,0 0 0 0 0,0 1 0 0 0,0-1 0 0 0,0 0-1 0 0,-1 0 1 0 0,1 0 0 0 0,-1 0 0 0 0,0 0 0 0 0,0-1 0 0 0,1 1 0 0 0,-1-1 0 0 0,0 0 0 0 0,0 0 0 0 0,0 0 0 0 0,0 0 0 0 0,-1 0 0 0 0,1-1 0 0 0,0 1 0 0 0,-2-1 215 0 0,-8 0-1186 0 0</inkml:trace>
  <inkml:trace contextRef="#ctx0" brushRef="#br0" timeOffset="1647.924">5006 6135 1540 0 0,'-7'-52'8507'0'0,"36"67"-7370"0"0,78 45-904 0 0,3-4 1 0 0,1-5-1 0 0,3-5 0 0 0,51 10-233 0 0,78 34-1519 0 0,-66-22-4752 0 0,-173-68 5124 0 0,-6-3-25 0 0</inkml:trace>
  <inkml:trace contextRef="#ctx0" brushRef="#br0" timeOffset="2598.164">28 1273 1552 0 0,'-27'-57'2583'0'0,"28"57"-2519"0"0,-1 0 1 0 0,1 0-1 0 0,0 1 0 0 0,0-1 0 0 0,-1 0 0 0 0,1 0 1 0 0,0 0-1 0 0,0 0 0 0 0,0 0 0 0 0,-1-1 1 0 0,1 1-1 0 0,0 0 0 0 0,0 0 0 0 0,-1 0 0 0 0,1-1 1 0 0,0 1-1 0 0,-1 0 0 0 0,1-1 0 0 0,0 1 1 0 0,-1-1-1 0 0,1 1 0 0 0,0 0 0 0 0,-1-1 1 0 0,1 0-1 0 0,-1 1 0 0 0,1-1 0 0 0,-1 1 0 0 0,1-1 1 0 0,-1 0-1 0 0,1 1 0 0 0,-1-1 0 0 0,0 0 1 0 0,1 1-1 0 0,-1-1 0 0 0,0 0 0 0 0,0 0 0 0 0,1 1 1 0 0,-1-1-1 0 0,0 0 0 0 0,0 0 0 0 0,0 1 1 0 0,0-1-1 0 0,0 0 0 0 0,0 0 0 0 0,0 1 1 0 0,0-1-1 0 0,0 0 0 0 0,-1 0 0 0 0,1 0 0 0 0,0 1 1 0 0,0-1-1 0 0,-1 0 0 0 0,1 1 0 0 0,0-1 1 0 0,-1 0-1 0 0,1 1 0 0 0,-1-1 0 0 0,1 0 0 0 0,-1 1 1 0 0,1-1-1 0 0,-1 1 0 0 0,1-1 0 0 0,-1 1 1 0 0,0-1-1 0 0,1 1 0 0 0,-1-1-64 0 0,304 81 744 0 0,-101-16-758 0 0,-192-61-89 0 0,0 0-89 0 0,0 0 0 0 0,0 0 0 0 0,0 1 0 0 0,0 1 0 0 0,-1-1 0 0 0,0 2 0 0 0,0-1 0 0 0,0 1-1 0 0,0 0 1 0 0,-1 1 0 0 0,0 0 0 0 0,-1 0 0 0 0,1 1 0 0 0,3 6 192 0 0,-10-12-1196 0 0,-1-2-42 0 0,-3 2 64 0 0,-14 9 58 0 0</inkml:trace>
  <inkml:trace contextRef="#ctx0" brushRef="#br0" timeOffset="2848.073">629 1015 1224 0 0,'-18'120'5045'0'0,"-1"-4"-4476"0"0,11-26-257 0 0,4 1 0 0 0,4-1 0 0 0,4 1 0 0 0,5 8-312 0 0,31 183-4714 0 0,-35-243 3278 0 0</inkml:trace>
  <inkml:trace contextRef="#ctx0" brushRef="#br0" timeOffset="4511.791">1480 3947 964 0 0,'-35'14'3835'0'0,"35"-12"-3549"0"0,0-2-27 0 0,0 0 54 0 0,0 0-33 0 0,0 0 12 0 0,0 0-67 0 0,0 0-25 0 0,2-1 11 0 0,140-88 514 0 0,635-348 312 0 0,-427 244-976 0 0,1042-543 509 0 0,551-250 912 0 0,-1527 759-271 0 0,-208 113-45 0 0,-209 105-6284 0 0,-42 7 3227 0 0,30 3 544 0 0,-16-1 84 0 0,-7 0 5 0 0</inkml:trace>
  <inkml:trace contextRef="#ctx0" brushRef="#br0" timeOffset="8994.043">2023 956 1388 0 0,'0'0'287'0'0,"0"0"-36"0"0,0 0-18 0 0,0 0-47 0 0,0 0-7 0 0,0 0-33 0 0,0 0 14 0 0,0 0-53 0 0,0 0-41 0 0,0 0 10 0 0,3 23 973 0 0,2-19-987 0 0,1-1 0 0 0,0 0 0 0 0,0 0 0 0 0,1 0 0 0 0,-1-1 0 0 0,0 0-1 0 0,1 0 1 0 0,0 0 0 0 0,-1-1 0 0 0,1 0 0 0 0,0 0 0 0 0,0-1 0 0 0,-1 0 0 0 0,1 0 0 0 0,0-1 0 0 0,0 0 0 0 0,-1 0 0 0 0,1 0 0 0 0,-1-1 0 0 0,1 0 0 0 0,-1 0 0 0 0,1-1 0 0 0,-1 0-62 0 0,-2 2 5 0 0,309-106 1001 0 0,-294 98-956 0 0,-1 0 0 0 0,0-2 0 0 0,0 0 1 0 0,-1 0-1 0 0,-1-2 0 0 0,0 0 0 0 0,-1-1 0 0 0,0-1 1 0 0,-1 0-1 0 0,0-1 0 0 0,-2 0 0 0 0,0-1 0 0 0,-1 0 1 0 0,6-12-51 0 0,-14 23 2 0 0,0 0 1 0 0,0 0 0 0 0,-1-1-1 0 0,0 1 1 0 0,0-1-1 0 0,-1 0 1 0 0,1 1 0 0 0,-1-1-1 0 0,-1 0 1 0 0,1 0-1 0 0,-1 0 1 0 0,0 0 0 0 0,-1 1-1 0 0,0-1 1 0 0,0 0 0 0 0,0 0-1 0 0,-1 1 1 0 0,0-1-1 0 0,0 1 1 0 0,-1-1 0 0 0,0 1-1 0 0,0 0 1 0 0,0 0-1 0 0,-1 0 1 0 0,0 0 0 0 0,0 1-1 0 0,0 0 1 0 0,-1 0 0 0 0,1 0-1 0 0,-1 0 1 0 0,-1 0-1 0 0,1 1 1 0 0,-1 0 0 0 0,1 1-1 0 0,-1-1 1 0 0,0 1-1 0 0,0 0 1 0 0,-1 0 0 0 0,-1 0-3 0 0,-9-3-14 0 0,0 1 0 0 0,0 0 0 0 0,-1 2 0 0 0,0 0 0 0 0,0 0 0 0 0,0 2 0 0 0,0 0 0 0 0,0 1 0 0 0,0 1 0 0 0,0 1 0 0 0,-8 2 14 0 0,8 0 2 0 0,-1 1 0 0 0,1 1 0 0 0,1 1 0 0 0,-1 1-1 0 0,1 0 1 0 0,1 1 0 0 0,-1 0 0 0 0,1 2 0 0 0,1 0 0 0 0,0 1-1 0 0,1 0 1 0 0,0 1 0 0 0,1 0 0 0 0,0 2 0 0 0,1-1 0 0 0,1 1-1 0 0,0 1 1 0 0,1 0 0 0 0,1 1 0 0 0,0 0 0 0 0,2 0 0 0 0,-1 0-1 0 0,2 1 1 0 0,1 0 0 0 0,0 1 0 0 0,1-1 0 0 0,0 12-2 0 0,3 8 107 0 0,1 0 0 0 0,3 0 1 0 0,1-1-1 0 0,1 1 0 0 0,2-1 0 0 0,2 0 1 0 0,2-1-1 0 0,1 0 0 0 0,1-1 1 0 0,2 0-1 0 0,2-1-107 0 0,221 357 894 0 0,-87-173-467 0 0,-130-263-7894 0 0,-12 24 6024 0 0</inkml:trace>
  <inkml:trace contextRef="#ctx0" brushRef="#br0" timeOffset="9340.209">3002 1226 1272 0 0,'-21'64'4438'0'0,"-4"0"-4132"0"0,-11 217 569 0 0,27-193-1045 0 0,-6-74-3425 0 0,-1-8 2145 0 0</inkml:trace>
  <inkml:trace contextRef="#ctx0" brushRef="#br0" timeOffset="9589.909">2654 1521 1684 0 0,'29'-26'5944'0'0,"35"48"-4919"0"0,-33-8-724 0 0,129 41-49 0 0,44 17-5488 0 0,-195-67 3990 0 0,-5 2-62 0 0</inkml:trace>
  <inkml:trace contextRef="#ctx0" brushRef="#br0" timeOffset="9899.19">3397 1450 848 0 0,'5'4'223'0'0,"0"1"0"0"0,0 0 0 0 0,0 0 0 0 0,0 0 0 0 0,-1 1 0 0 0,0 0 0 0 0,0 0 0 0 0,-1 0 0 0 0,0 0 0 0 0,0 0 0 0 0,0 1 0 0 0,0-1 0 0 0,-1 1 0 0 0,-1 0 0 0 0,1-1 0 0 0,-1 2-223 0 0,1-1 73 0 0,0 0 0 0 0,0 1-1 0 0,-1-1 1 0 0,-1 0-1 0 0,1 1 1 0 0,-1-1 0 0 0,0 1-1 0 0,-1-1 1 0 0,0 1 0 0 0,0-1-1 0 0,0 0 1 0 0,-1 0-1 0 0,0 1 1 0 0,-1-1 0 0 0,1-1-1 0 0,-1 1 1 0 0,-1 0-1 0 0,-2 4-72 0 0,-76 43-3435 0 0,64-50 2095 0 0</inkml:trace>
  <inkml:trace contextRef="#ctx0" brushRef="#br0" timeOffset="10166.153">3472 1300 1404 0 0,'0'1'388'0'0,"0"-2"-100"0"0,0 6 32 0 0,3-2 28 0 0,-1 2-40 0 0,5 0-44 0 0,-2-2-68 0 0,11 12 24 0 0,2-5-132 0 0,4 2-56 0 0,-1-5-20 0 0,0-1-132 0 0,-5-2-128 0 0,-2-3-216 0 0,-14-1-740 0 0</inkml:trace>
  <inkml:trace contextRef="#ctx0" brushRef="#br0" timeOffset="10431.32">3888 1101 1140 0 0,'-63'93'4317'0'0,"15"73"-2792"0"0,43-144-1221 0 0,-34 365 187 0 0,16-313-4642 0 0,14-67 2889 0 0</inkml:trace>
  <inkml:trace contextRef="#ctx0" brushRef="#br0" timeOffset="10910.081">4057 620 2464 0 0,'13'6'6059'0'0,"67"-32"-5935"0"0,-71 23 310 0 0,350-119-117 0 0,-225 81-7287 0 0,-152 47 5650 0 0</inkml:trace>
  <inkml:trace contextRef="#ctx0" brushRef="#br0" timeOffset="11157.274">4078 871 1844 0 0,'26'22'4541'0'0,"45"-26"-3131"0"0,225-114-561 0 0,-103 15-4617 0 0,-191 101 3665 0 0,36-20-1236 0 0,-8-2 25 0 0</inkml:trace>
  <inkml:trace contextRef="#ctx0" brushRef="#br0" timeOffset="11884.111">5127 25 908 0 0,'5'-8'1854'0'0,"15"-9"5276"0"0,-3 39-6242 0 0,160 324 183 0 0,-25-9-268 0 0,-130-292-434 0 0,-22-44-377 0 0,0-1-8 0 0,-6 27-2269 0 0,-43-11 1032 0 0,-46 19 136 0 0,218-109 1441 0 0,-93 41-4690 0 0,-30 32 3009 0 0,0 1 12 0 0</inkml:trace>
  <inkml:trace contextRef="#ctx0" brushRef="#br0" timeOffset="12286.068">5175 30 1592 0 0,'5'-10'5175'0'0,"-19"120"-3977"0"0,-61 161-6606 0 0,54-219 3911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9:3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1115 648 880 0 0,'6'6'19'0'0,"0"2"42"0"0,0 1-1 0 0,-1 0 1 0 0,0-1-1 0 0,-1 2 1 0 0,0-1 0 0 0,0 0-1 0 0,-1 1 1 0 0,0 0-1 0 0,-1 0 1 0 0,0 0-1 0 0,0 0 1 0 0,-1 0-1 0 0,0 7-60 0 0,64 227 560 0 0,85 270 608 0 0,-108-325-576 0 0,-8 1 0 0 0,-5 30-592 0 0,-15-110 30 0 0,37 230 213 0 0,56 247 436 0 0,3-73-754 0 0,7-84 952 0 0,-27-173-591 0 0,-40-140 1186 0 0,-49-117-1409 0 0,-1 0-141 0 0,0 0-74 0 0,10-46-4225 0 0,-12 25 3179 0 0</inkml:trace>
  <inkml:trace contextRef="#ctx0" brushRef="#br0" timeOffset="1086.646">240 4300 1772 0 0,'1'0'61'0'0,"-1"0"-1"0"0,1 0 1 0 0,0 0 0 0 0,-1 0-1 0 0,1 0 1 0 0,0 0 0 0 0,0 0-1 0 0,-1 0 1 0 0,1 0 0 0 0,0 0-1 0 0,-1-1 1 0 0,1 1-1 0 0,0 0 1 0 0,-1 0 0 0 0,1-1-1 0 0,-1 1 1 0 0,1 0 0 0 0,0-1-1 0 0,-1 1 1 0 0,1-1-1 0 0,-1 1 1 0 0,1-1 0 0 0,-1 1-1 0 0,1-1 1 0 0,-1 1 0 0 0,1-1-1 0 0,-1 1 1 0 0,0-1 0 0 0,1 0-1 0 0,-1 1 1 0 0,0-1-1 0 0,0 0 1 0 0,1 1 0 0 0,-1-1-1 0 0,0 0 1 0 0,0 1 0 0 0,0-1-1 0 0,0 0 1 0 0,0 1 0 0 0,0-1-1 0 0,0 0 1 0 0,0 0-1 0 0,0 1 1 0 0,0-1 0 0 0,0 0-1 0 0,0 1 1 0 0,-1-1 0 0 0,1 0-1 0 0,0 1 1 0 0,0-1 0 0 0,-1 0-1 0 0,1 1 1 0 0,0-1-1 0 0,-1 1 1 0 0,1-1 0 0 0,-1 1-1 0 0,1-1 1 0 0,-1 0-61 0 0,10-1 13 0 0,295-41 291 0 0,-239 39-200 0 0,916-24 382 0 0,-537-5-313 0 0,379-3 323 0 0,-265 1-264 0 0,292-6-126 0 0,-125 29 106 0 0,190-16 130 0 0,913-1 162 0 0,-1672 29-2095 0 0,-158 2-2142 0 0,-19-12 2508 0 0</inkml:trace>
  <inkml:trace contextRef="#ctx0" brushRef="#br0" timeOffset="2280.974">7120 4648 1164 0 0,'24'-22'3736'0'0,"8"-11"-2523"0"0,-112 135 905 0 0,36-32-1983 0 0,3 1-1 0 0,3 3 0 0 0,3 1 1 0 0,2 6-135 0 0,-41 106-565 0 0,74-186 392 0 0,-1 1 1 0 0,0 0-1 0 0,0-1 1 0 0,0 1-1 0 0,1-1 0 0 0,-2 0 1 0 0,1 1-1 0 0,0-1 1 0 0,0 0-1 0 0,0 1 0 0 0,0-1 1 0 0,-1 0-1 0 0,1 0 1 0 0,-1 0-1 0 0,1 0 0 0 0,-1-1 1 0 0,1 1-1 0 0,-1 0 1 0 0,1 0-1 0 0,-1-1 0 0 0,0 1 1 0 0,1-1-1 0 0,-1 0 1 0 0,0 1-1 0 0,1-1 0 0 0,-1 0 1 0 0,0 0-1 0 0,0 0 1 0 0,1 0-1 0 0,-1 0 0 0 0,0-1 1 0 0,0 1-1 0 0,0-1 173 0 0,-27-11-1228 0 0</inkml:trace>
  <inkml:trace contextRef="#ctx0" brushRef="#br0" timeOffset="2545.235">6626 4793 1600 0 0,'6'-15'2984'0'0,"11"18"449"0"0,127 119-2387 0 0,88 51-838 0 0,85 34-5831 0 0,-283-187 4395 0 0</inkml:trace>
  <inkml:trace contextRef="#ctx0" brushRef="#br0" timeOffset="3290.755">16 441 1744 0 0,'-15'5'1620'0'0,"25"10"-1517"0"0,1-1 1 0 0,1 0-1 0 0,0-1 0 0 0,1 0 0 0 0,0-1 0 0 0,1-1 0 0 0,1 0 1 0 0,0-1-1 0 0,0 0-103 0 0,37 29 301 0 0,-43-32-274 0 0,8 5-230 0 0,-1 0 0 0 0,0 1 0 0 0,-1 1 0 0 0,0 1 0 0 0,-1 0 0 0 0,-1 1 0 0 0,0 1 0 0 0,-1 0 0 0 0,-1 0 1 0 0,4 10 202 0 0,-12-13-1276 0 0</inkml:trace>
  <inkml:trace contextRef="#ctx0" brushRef="#br0" timeOffset="3557.381">482 374 1636 0 0,'-5'15'2838'0'0,"-26"60"-2040"0"0,0 13-455 0 0,4 1 1 0 0,4 1-1 0 0,4 1 0 0 0,4 0 1 0 0,4 2-1 0 0,4-1 0 0 0,4 42-343 0 0,2 31-4713 0 0,1-141 3531 0 0</inkml:trace>
  <inkml:trace contextRef="#ctx0" brushRef="#br0" timeOffset="5034.559">1116 1259 876 0 0,'-17'-3'1022'0'0,"17"1"-976"0"0,1-1 1 0 0,0 1-1 0 0,0-1 1 0 0,0 1 0 0 0,1-1-1 0 0,-1 1 1 0 0,0-1 0 0 0,1 1-1 0 0,0 0 1 0 0,-1 0 0 0 0,1 0-1 0 0,0 0 1 0 0,0 0 0 0 0,0 0-1 0 0,1 1 1 0 0,-1-1 0 0 0,0 1-1 0 0,0-1 1 0 0,1 1 0 0 0,-1 0-1 0 0,1 0 1 0 0,-1 0 0 0 0,1 0-1 0 0,0 0 1 0 0,-1 1 0 0 0,1-1-1 0 0,0 1 1 0 0,0 0 0 0 0,-1 0-1 0 0,1 0 1 0 0,0 0 0 0 0,0 0-1 0 0,-1 0 1 0 0,1 1 0 0 0,0-1-1 0 0,0 1-46 0 0,105 13 296 0 0,-107-13-288 0 0,132 33 902 0 0,-1 7 1 0 0,119 55-911 0 0,-69-25 498 0 0,934 400 1727 0 0,76 13-496 0 0,-67-78-1033 0 0,-600-231-29 0 0,-380-112-476 0 0,-82-32-64 0 0,-49-36-3314 0 0,-88-113-2855 0 0,54 89 5028 0 0</inkml:trace>
  <inkml:trace contextRef="#ctx0" brushRef="#br0" timeOffset="6494.84">2901 366 1196 0 0,'0'0'477'0'0,"0"0"-77"0"0,0 0-99 0 0,27-4 797 0 0,95-28 124 0 0,-101 27-1101 0 0,-6 4-19 0 0,0-1 0 0 0,0-1-1 0 0,-1 0 1 0 0,1-1 0 0 0,-1 0-1 0 0,0-1 1 0 0,0-1 0 0 0,-1 0-1 0 0,1-1 1 0 0,-1-1 0 0 0,-1 0-1 0 0,1-1 1 0 0,-1 0 0 0 0,-1 0-1 0 0,0-1 1 0 0,2-3-102 0 0,-28-30 38 0 0,4 32-39 0 0,0 0 0 0 0,-1 1 0 0 0,-1 1 1 0 0,0 0-1 0 0,0 1 0 0 0,0 0 0 0 0,-1 1 0 0 0,0 1 0 0 0,-1 0 0 0 0,1 1 1 0 0,-1 0-1 0 0,0 1 0 0 0,-1 1 0 0 0,1 1 0 0 0,0 0 0 0 0,-1 1 0 0 0,1 0 1 0 0,-5 1 0 0 0,18 0 0 0 0,-10 0 0 0 0,-1-1 0 0 0,1 2 1 0 0,-1 0-1 0 0,1 1 1 0 0,-1 0-1 0 0,1 0 0 0 0,0 2 1 0 0,0-1-1 0 0,0 2 1 0 0,1-1-1 0 0,-1 2 0 0 0,1-1 1 0 0,0 2-1 0 0,1-1 1 0 0,-1 2-1 0 0,1-1 0 0 0,1 1 1 0 0,0 1-1 0 0,0-1 1 0 0,0 2-1 0 0,1-1 0 0 0,0 1 1 0 0,1 0-1 0 0,1 1 1 0 0,-1 0-1 0 0,1 0 0 0 0,1 0 1 0 0,0 1-1 0 0,1 0 1 0 0,0 0-1 0 0,1 0 1 0 0,0 0-1 0 0,0 6 0 0 0,-4 18 136 0 0,1 0 0 0 0,2 1 0 0 0,2-1 0 0 0,1 0 1 0 0,1 1-1 0 0,3-1 0 0 0,1 1 0 0 0,1-1 0 0 0,2-1 0 0 0,2 1 0 0 0,8 22-136 0 0,164 430 1096 0 0,-146-389-2668 0 0,-35-99 473 0 0,17-35-2879 0 0,-7 15 2676 0 0</inkml:trace>
  <inkml:trace contextRef="#ctx0" brushRef="#br0" timeOffset="6807.93">3497 853 1088 0 0,'-15'31'4229'0'0,"-38"111"-3506"0"0,39-75-640 0 0,-18 54 310 0 0,-12-57-2881 0 0,30-55 1314 0 0,-8-3 32 0 0</inkml:trace>
  <inkml:trace contextRef="#ctx0" brushRef="#br0" timeOffset="7041">3214 954 1520 0 0,'47'-4'4728'0'0,"32"56"-4400"0"0,-53-33 145 0 0,24 15-208 0 0,102 63-697 0 0,-46-47-3549 0 0,-89-46 2780 0 0</inkml:trace>
  <inkml:trace contextRef="#ctx0" brushRef="#br0" timeOffset="7274.54">4075 959 1120 0 0,'-83'240'3496'0'0,"67"-205"-3180"0"0,-33 48 395 0 0,-8-53-3486 0 0,54-29 1463 0 0</inkml:trace>
  <inkml:trace contextRef="#ctx0" brushRef="#br0" timeOffset="7584.472">4119 904 1068 0 0,'23'13'4067'0'0,"14"25"-3615"0"0,-31-31-65 0 0,131 119 916 0 0,-33-58-4917 0 0,-94-63 2391 0 0,-1-3 11 0 0</inkml:trace>
  <inkml:trace contextRef="#ctx0" brushRef="#br0" timeOffset="7850.58">4610 909 1624 0 0,'-8'-4'3805'0'0,"-20"15"-2788"0"0,8 7-766 0 0,1 1 1 0 0,1 0 0 0 0,1 1-1 0 0,1 1 1 0 0,0 1-1 0 0,2 0 1 0 0,0 1-1 0 0,2 1 1 0 0,0 0 0 0 0,2 0-1 0 0,1 1 1 0 0,-1 6-252 0 0,8-26 21 0 0,-56 185-518 0 0,38-60-3003 0 0,14-92 748 0 0,4-28 1407 0 0</inkml:trace>
  <inkml:trace contextRef="#ctx0" brushRef="#br0" timeOffset="14176.476">4656 228 848 0 0,'-14'0'895'0'0,"13"1"2408"0"0,124-2-2449 0 0,-73-7-712 0 0,247-2-740 0 0,-214 11-2724 0 0,-59-1 2080 0 0</inkml:trace>
  <inkml:trace contextRef="#ctx0" brushRef="#br0" timeOffset="14423.85">4898 661 1744 0 0,'29'3'764'0'0,"8"2"-192"0"0,-19-5 32 0 0,14 0-128 0 0,5 0-220 0 0,4 0-108 0 0,2 0-16 0 0,-1 0-440 0 0,3 0-308 0 0,42-15-524 0 0,-50 9 16 0 0</inkml:trace>
  <inkml:trace contextRef="#ctx0" brushRef="#br0" timeOffset="14825.787">5766 393 1224 0 0,'-18'0'2942'0'0,"31"0"-1394"0"0,26 0-839 0 0,263-27 917 0 0,-66 8-2500 0 0,-220 15-102 0 0,-11 1-1799 0 0,-4 2 1555 0 0</inkml:trace>
  <inkml:trace contextRef="#ctx0" brushRef="#br0" timeOffset="15228.414">6749 1 2464 0 0,'3'22'4555'0'0,"-7"32"-4175"0"0,3 0 0 0 0,3 0-1 0 0,1 0 1 0 0,3-1 0 0 0,2 1-1 0 0,3-2 1 0 0,2 1 0 0 0,2-2-1 0 0,17 39-379 0 0,3 2 1057 0 0,-52-106-8830 0 0,6 5 6705 0 0,-1-3-228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5:59:5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1059 814 988 0 0,'29'113'240'0'0,"-6"1"-1"0"0,-4 1 1 0 0,-6 1-1 0 0,-4 1 1 0 0,-7 116-240 0 0,-3-49 468 0 0,9-1 0 0 0,16 73-468 0 0,77 218 934 0 0,30 271 659 0 0,-91-599-1399 0 0,-8-34-63 0 0,-4 2 0 0 0,-5 0 1 0 0,2 56-132 0 0,-1 10 388 0 0,-24-179-312 0 0,2 10 96 0 0,10 9-116 0 0,-12-19-139 0 0,0-1 32 0 0,0 0 91 0 0,0 0-2 0 0,0 0-10 0 0,0 0 23 0 0,0 0-12 0 0,4 18-938 0 0,-14-32-2443 0 0,-1 0 2108 0 0</inkml:trace>
  <inkml:trace contextRef="#ctx0" brushRef="#br0" timeOffset="652.063">21 3767 968 0 0,'-21'-11'3835'0'0,"33"7"-2064"0"0,6 1-1878 0 0,329-55 1546 0 0,101 6-1439 0 0,-361 42 141 0 0,1714-120 685 0 0,-971 82-593 0 0,1910-151 1162 0 0,-2024 153-1113 0 0,-674 46-1277 0 0,-41 0 588 0 0,2 7-2133 0 0,-76 16-1519 0 0,42-12 2817 0 0</inkml:trace>
  <inkml:trace contextRef="#ctx0" brushRef="#br0" timeOffset="1101.732">5269 3993 1372 0 0,'-120'72'2610'0'0,"88"-33"-2289"0"0,3 2-1 0 0,2 0 0 0 0,1 2 0 0 0,2 2 1 0 0,2 0-1 0 0,3 1 0 0 0,1 0 0 0 0,2 2 0 0 0,2 0 1 0 0,1 9-321 0 0,-2-1-43 0 0,8-29-395 0 0,0 0 0 0 0,-2 0 0 0 0,-1-1 0 0 0,-1 0 0 0 0,-1-1 0 0 0,-1 0 0 0 0,-3 3 438 0 0,2-10-572 0 0</inkml:trace>
  <inkml:trace contextRef="#ctx0" brushRef="#br0" timeOffset="1409.202">4670 4239 2000 0 0,'-1'-36'6274'0'0,"37"48"-4702"0"0,-24-6-1743 0 0,377 195 1186 0 0,-151-37-7378 0 0,-222-150 5068 0 0,-7-5-85 0 0</inkml:trace>
  <inkml:trace contextRef="#ctx0" brushRef="#br0" timeOffset="2402.097">48 564 1280 0 0,'-5'0'-300'0'0,"-7"22"5460"0"0,17-15-5113 0 0,0-1 0 0 0,0 0 0 0 0,0 0 0 0 0,1-1 0 0 0,0 1 0 0 0,0-1 0 0 0,0-1 0 0 0,0 1 0 0 0,1-1 0 0 0,0 0 0 0 0,0 0 0 0 0,0-1 0 0 0,0 0 0 0 0,1 0 0 0 0,-1-1 0 0 0,1 0 0 0 0,6 1-47 0 0,40 18 134 0 0,126 87 49 0 0,-157-77-868 0 0,-19-17-3304 0 0,-4-17 2655 0 0</inkml:trace>
  <inkml:trace contextRef="#ctx0" brushRef="#br0" timeOffset="2699.996">594 427 916 0 0,'-43'21'3204'0'0,"18"16"-2798"0"0,2 2 0 0 0,2 0 0 0 0,1 1-1 0 0,2 2 1 0 0,2-1 0 0 0,2 2-1 0 0,1 0 1 0 0,3 1 0 0 0,-5 43-406 0 0,3-31 262 0 0,-5 23-39 0 0,-53 187-3024 0 0,47-227 141 0 0,12-30 1336 0 0</inkml:trace>
  <inkml:trace contextRef="#ctx0" brushRef="#br0" timeOffset="3538.004">2862 1249 1216 0 0,'0'0'758'0'0,"0"0"-108"0"0,0 0-102 0 0,0 0-53 0 0,0 0-131 0 0,0 0-14 0 0,0 0 8 0 0,0 0-93 0 0,0 0 35 0 0,0 0 13 0 0,0 0-51 0 0,0 0-148 0 0,0 0-69 0 0,0 0-59 0 0,0 0-176 0 0,0 0-123 0 0,0 0-202 0 0,0 0-257 0 0,0 0-360 0 0,0 0-78 0 0</inkml:trace>
  <inkml:trace contextRef="#ctx0" brushRef="#br0" timeOffset="3721.976">3095 1511 1392 0 0,'5'1'648'0'0,"-3"-1"-260"0"0,2 0-348 0 0,1-3-212 0 0,-1 0-376 0 0,-1-4 24 0 0</inkml:trace>
  <inkml:trace contextRef="#ctx0" brushRef="#br0" timeOffset="3909.654">3488 1224 1216 0 0,'0'3'504'0'0,"0"-3"-80"0"0,2 0-16 0 0,0 2-52 0 0,-2-2-24 0 0,0 0-36 0 0,0 0-388 0 0,0 0-212 0 0,0-2-408 0 0,-2 2 40 0 0,-2 0 4 0 0</inkml:trace>
  <inkml:trace contextRef="#ctx0" brushRef="#br0" timeOffset="4174.144">3013 1406 1844 0 0,'-5'1'892'0'0,"1"-1"-52"0"0,1 2-128 0 0,3 0-96 0 0,-4-1 1 0 0,2-1-57 0 0,1 4-136 0 0,-1-3-124 0 0,0-2-140 0 0,2-1-84 0 0,0 0-8 0 0,2 1-592 0 0,3-4-164 0 0,-1-2-617 0 0,10-8 65 0 0,0-5-192 0 0</inkml:trace>
  <inkml:trace contextRef="#ctx0" brushRef="#br0" timeOffset="4423.104">3157 1462 848 0 0,'2'5'924'0'0,"-2"-1"-156"0"0,2-3-152 0 0,-2 1-92 0 0,0-2-260 0 0,3-2-40 0 0,3-3-24 0 0,10-6-188 0 0,-4-6-220 0 0,4-3-188 0 0,-2 0-192 0 0,1-3-360 0 0,-3 1 8 0 0</inkml:trace>
  <inkml:trace contextRef="#ctx0" brushRef="#br0" timeOffset="4653.087">2931 1309 1016 0 0,'-7'10'264'0'0,"6"0"-40"0"0,-7-2-16 0 0,8 1-8 0 0,0 1-36 0 0,0-4 0 0 0,2 4 4 0 0,-2-3-4 0 0,29 18-92 0 0,-8-12-232 0 0,4-1-180 0 0,-4-2-412 0 0</inkml:trace>
  <inkml:trace contextRef="#ctx0" brushRef="#br0" timeOffset="4654.087">3148 1737 1060 0 0,'0'2'832'0'0,"-1"1"-120"0"0,-1 1-52 0 0,2-1-208 0 0,-2-1-8 0 0,2-2-12 0 0,2 0-296 0 0,1-2 24 0 0,3 2-24 0 0,10-12-340 0 0,0 2-56 0 0,1-3-108 0 0,1-5-252 0 0,0 6 40 0 0,-2 0-904 0 0</inkml:trace>
  <inkml:trace contextRef="#ctx0" brushRef="#br0" timeOffset="4820.246">3223 1696 1504 0 0,'-4'3'552'0'0,"1"-1"140"0"0,1-1-44 0 0,0 1-164 0 0,2-2-92 0 0,0-2-132 0 0,4-3-20 0 0,1 2-480 0 0,11-15-212 0 0,-2-2-336 0 0,4-2 52 0 0,2 2-812 0 0</inkml:trace>
  <inkml:trace contextRef="#ctx0" brushRef="#br0" timeOffset="5004.239">3344 1469 1180 0 0,'1'-61'3795'0'0,"0"58"-3764"0"0,-1 1 0 0 0,1 0 0 0 0,0 0 0 0 0,0-1 0 0 0,0 1-1 0 0,0 0 1 0 0,0 0 0 0 0,1 0 0 0 0,-1 0 0 0 0,1 0 0 0 0,-1 1 0 0 0,1-1 0 0 0,0 0 0 0 0,0 1-1 0 0,-1-1 1 0 0,1 1 0 0 0,0 0 0 0 0,0-1 0 0 0,0 1 0 0 0,1 0 0 0 0,-1 0 0 0 0,0 0-1 0 0,0 1 1 0 0,1-1 0 0 0,-1 0 0 0 0,0 1 0 0 0,1 0 0 0 0,-1-1 0 0 0,0 1 0 0 0,1 0 0 0 0,-1 0-1 0 0,1 0 1 0 0,-1 1 0 0 0,1-1-31 0 0,3 11-33 0 0,0 1-1 0 0,-1 0 0 0 0,-1 0 0 0 0,0 0 1 0 0,0 1-1 0 0,-1-1 0 0 0,-1 1 1 0 0,0 0-1 0 0,-1 0 0 0 0,0 0 1 0 0,-1-1-1 0 0,-1 1 0 0 0,0 2 34 0 0,-22 95-1061 0 0,21-81-699 0 0,2-29 890 0 0</inkml:trace>
  <inkml:trace contextRef="#ctx0" brushRef="#br0" timeOffset="5189.865">3428 1814 1484 0 0,'-4'12'700'0'0,"4"-6"-76"0"0,-5 3-112 0 0,3-4-16 0 0,0 0-24 0 0,-1-2-60 0 0,1-1-160 0 0,0 3-28 0 0,2-5 16 0 0,-2 3-11 0 0,2 2-377 0 0,-2-3-217 0 0,1-2-247 0 0,-3-2-688 0 0,2-1 68 0 0</inkml:trace>
  <inkml:trace contextRef="#ctx0" brushRef="#br0" timeOffset="5377.384">2953 1789 948 0 0,'-22'2'2449'0'0,"31"45"-3843"0"0,-7-43 791 0 0</inkml:trace>
  <inkml:trace contextRef="#ctx0" brushRef="#br0" timeOffset="5656.712">2937 2042 1508 0 0,'0'4'656'0'0,"0"-3"4"0"0,0 1-280 0 0,-2 0 100 0 0,2-1-100 0 0,2 1-48 0 0,1-4-320 0 0,1 1-156 0 0,3-1-292 0 0,-2-1-820 0 0,15-6 8 0 0</inkml:trace>
  <inkml:trace contextRef="#ctx0" brushRef="#br0" timeOffset="5826.663">3175 2054 1248 0 0,'0'5'740'0'0,"2"-3"-148"0"0,-2-1-64 0 0,0 1-136 0 0,0 0 72 0 0,0 1-184 0 0,-2-3 92 0 0,4 0-176 0 0,-2 0-24 0 0,0 0-376 0 0,2-3-220 0 0,-2-1-180 0 0,0 1-472 0 0,-2 0-200 0 0</inkml:trace>
  <inkml:trace contextRef="#ctx0" brushRef="#br0" timeOffset="6105.616">2876 2086 888 0 0,'-9'0'868'0'0,"-1"-2"-100"0"0,1 0-140 0 0,4 2 44 0 0,-3-1-60 0 0,-8-9-204 0 0,6 1-108 0 0,6 1-36 0 0,2 0-424 0 0,-1-2-120 0 0,3-2-484 0 0,0 2-544 0 0,0-8 4 0 0</inkml:trace>
  <inkml:trace contextRef="#ctx0" brushRef="#br0" timeOffset="6106.616">2766 1751 1664 0 0,'-7'-2'908'0'0,"0"-1"-248"0"0,2-2-200 0 0,-3 1-124 0 0,-6-11 60 0 0,5-1-48 0 0,2-3-392 0 0,5-4-108 0 0,2-2-136 0 0,0 12 20 0 0,0-11-112 0 0,20-32-300 0 0,-9 22-584 0 0</inkml:trace>
  <inkml:trace contextRef="#ctx0" brushRef="#br0" timeOffset="6352.872">2841 1249 1360 0 0,'0'-4'668'0'0,"0"3"-48"0"0,0-1-36 0 0,2 2-8 0 0,-2-2-108 0 0,0 2-136 0 0,0-1-24 0 0,3-3-164 0 0,2-1-20 0 0,4 2-236 0 0,11-9-208 0 0,1 2-204 0 0,6-5-300 0 0,3 2-432 0 0,-3 0-16 0 0</inkml:trace>
  <inkml:trace contextRef="#ctx0" brushRef="#br0" timeOffset="6603.966">3524 1302 1132 0 0,'14'15'156'0'0,"2"-2"64"0"0,-4-4 20 0 0,1 6-32 0 0,1 3-100 0 0,-3-3-68 0 0,-1 4-88 0 0,-4 1-76 0 0,-3-4-112 0 0,1-1 116 0 0,-4 0-132 0 0,3 12 4 0 0,-3-4 20 0 0</inkml:trace>
  <inkml:trace contextRef="#ctx0" brushRef="#br0" timeOffset="6604.966">3630 1679 924 0 0,'0'8'272'0'0,"0"1"196"0"0,0-9-92 0 0,0 10-104 0 0,0-2-24 0 0,0-8-28 0 0,0 10-32 0 0,0-2-56 0 0,0-8 128 0 0,0 10-100 0 0,0-10-104 0 0,0 9-112 0 0,0-9-92 0 0,0 10 8 0 0,0-10-120 0 0,0 10-160 0 0,0-10-224 0 0,0 10-356 0 0</inkml:trace>
  <inkml:trace contextRef="#ctx0" brushRef="#br0" timeOffset="6850.961">3403 2199 1248 0 0,'-2'5'436'0'0,"0"-3"-56"0"0,0 1-172 0 0,4 2 32 0 0,-4-3 60 0 0,2 1-44 0 0,0 4-100 0 0,0-2-60 0 0,0 0 96 0 0,-1 0-192 0 0,1 0-104 0 0,-2 0-168 0 0,2 0-56 0 0,-2-2-184 0 0,0 0-404 0 0</inkml:trace>
  <inkml:trace contextRef="#ctx0" brushRef="#br0" timeOffset="6851.961">3289 2417 1804 0 0,'-4'5'792'0'0,"-3"-1"-48"0"0,2-1-84 0 0,-1 2-180 0 0,3-2 88 0 0,-2-3-184 0 0,1 0-107 0 0,-1-1-173 0 0,-1-3-8 0 0,3-2-392 0 0,-6-9-121 0 0,0-4-335 0 0,2-4-388 0 0,2 0-128 0 0</inkml:trace>
  <inkml:trace contextRef="#ctx0" brushRef="#br0" timeOffset="7099.528">2974 2147 1140 0 0,'-85'27'4274'0'0,"147"-26"-4339"0"0,74-36-3141 0 0,-108 22 2019 0 0</inkml:trace>
  <inkml:trace contextRef="#ctx0" brushRef="#br0" timeOffset="7353.29">3035 2091 1348 0 0,'-9'-19'616'0'0,"5"-2"-240"0"0,2-3-204 0 0,2 13-184 0 0,0-8-48 0 0,0-4-164 0 0,0 0-208 0 0,0-2-336 0 0</inkml:trace>
  <inkml:trace contextRef="#ctx0" brushRef="#br0" timeOffset="7615.162">3572 2102 1184 0 0,'11'26'4934'0'0,"17"-25"-3731"0"0,38-33-3716 0 0,-51 24 1915 0 0,4-3-723 0 0,-4 4-36 0 0</inkml:trace>
  <inkml:trace contextRef="#ctx0" brushRef="#br0" timeOffset="7880.103">3780 2121 1164 0 0,'-2'5'716'0'0,"-2"-4"120"0"0,2 1-104 0 0,1 0-152 0 0,-3 1-84 0 0,2-1-16 0 0,1-2-148 0 0,-1 0-55 0 0,0-5-137 0 0,2 1-20 0 0,2-4-360 0 0,3-12-181 0 0,-5 2-207 0 0,0 6-584 0 0,9-26 28 0 0</inkml:trace>
  <inkml:trace contextRef="#ctx0" brushRef="#br0" timeOffset="7881.103">3767 1672 916 0 0,'0'-5'940'0'0,"0"2"-288"0"0,0 0-44 0 0,0 1-208 0 0,0-1-44 0 0,0-2-24 0 0,0 0-36 0 0,4-2-388 0 0,-3-3-136 0 0,5-10-68 0 0,-3-2-104 0 0,3-3-312 0 0,1 0-456 0 0</inkml:trace>
  <inkml:trace contextRef="#ctx0" brushRef="#br0" timeOffset="8158.908">3518 1359 868 0 0,'-176'-5'6135'0'0,"175"3"-6200"0"0,-1 0 0 0 0,1 0 1 0 0,0 0-1 0 0,0 0 1 0 0,-1 0-1 0 0,1-1 0 0 0,0 1 1 0 0,1 0-1 0 0,-1-1 0 0 0,0 1 1 0 0,1 0-1 0 0,-1-1 0 0 0,1 1 1 0 0,0-1-1 0 0,0 1 1 0 0,0-1-1 0 0,0 1 0 0 0,0-1 1 0 0,1 1-1 0 0,-1 0 0 0 0,1-1 1 0 0,-1 1-1 0 0,1-1 1 0 0,0 1-1 0 0,0 0 0 0 0,0 0 1 0 0,0 0-1 0 0,0-1 0 0 0,1 1 1 0 0,0-1 64 0 0,18-39-2430 0 0,-12 21 904 0 0</inkml:trace>
  <inkml:trace contextRef="#ctx0" brushRef="#br0" timeOffset="8159.908">3013 1145 1504 0 0,'-16'9'644'0'0,"2"-3"-148"0"0,3-1-104 0 0,4 0 40 0 0,-2-1-120 0 0,0-1-20 0 0,4 2-52 0 0,-2-2 12 0 0,2-1 56 0 0,1 1-108 0 0,-1 1-44 0 0,-1-3-20 0 0,5 3-224 0 0,-5-3-204 0 0,3 1-120 0 0,-1 0-152 0 0,2-1-388 0 0,1-1 52 0 0</inkml:trace>
  <inkml:trace contextRef="#ctx0" brushRef="#br0" timeOffset="8405.639">2492 1406 1004 0 0,'-6'2'250'0'0,"0"1"0"0"0,1 0-1 0 0,-1 0 1 0 0,1 0 0 0 0,-1 1 0 0 0,1 0 0 0 0,0 0-1 0 0,0 0 1 0 0,1 1 0 0 0,0 0 0 0 0,-1-1-1 0 0,1 2 1 0 0,1-1 0 0 0,-1 0 0 0 0,1 1-1 0 0,-2 4-249 0 0,5-8 256 0 0,0 0-84 0 0,66 121-816 0 0,-28-51-1864 0 0,-29-46 1208 0 0</inkml:trace>
  <inkml:trace contextRef="#ctx0" brushRef="#br0" timeOffset="8652.66">2624 2207 1240 0 0,'1'12'391'0'0,"-1"-9"-289"0"0,0-1 0 0 0,0 1 1 0 0,0 0-1 0 0,0 0 0 0 0,0 0 0 0 0,0-1 1 0 0,1 1-1 0 0,-1 0 0 0 0,1 0 1 0 0,0-1-1 0 0,0 1 0 0 0,0-1 1 0 0,0 1-1 0 0,1 0 0 0 0,-1-1 0 0 0,1 0 1 0 0,-1 1-1 0 0,1-1 0 0 0,0 0 1 0 0,0 0-1 0 0,0 0 0 0 0,0 0 1 0 0,0 0-1 0 0,0-1 0 0 0,0 1 0 0 0,1 0 1 0 0,-1-1-1 0 0,1 0 0 0 0,-1 0 1 0 0,1 1-1 0 0,-1-2 0 0 0,1 1 1 0 0,0 0-1 0 0,0 0 0 0 0,0-1-102 0 0,129 34-3217 0 0,-123-26 2371 0 0</inkml:trace>
  <inkml:trace contextRef="#ctx0" brushRef="#br0" timeOffset="8653.66">2880 2429 1312 0 0,'0'3'536'0'0,"2"2"152"0"0,1-3-44 0 0,-3 1-48 0 0,4-1-84 0 0,-1-4-52 0 0,3 2-48 0 0,1-3-103 0 0,2 1-217 0 0,12-8 24 0 0,0 0-8 0 0,6-3-424 0 0,0 0-113 0 0,1-6-203 0 0,1 3-560 0 0,-3-1-8 0 0</inkml:trace>
  <inkml:trace contextRef="#ctx0" brushRef="#br0" timeOffset="8904.192">3337 2316 1132 0 0,'2'3'648'0'0,"-2"0"-168"0"0,1 1-60 0 0,3-1-48 0 0,-4 0 20 0 0,2 2-32 0 0,1-5-92 0 0,1 4-56 0 0,-1-3 56 0 0,6 1-92 0 0,0 0-20 0 0,14-6-412 0 0,-10 4-188 0 0,22-13-300 0 0,-8 8 40 0 0,-4 0 48 0 0,0 2 16 0 0</inkml:trace>
  <inkml:trace contextRef="#ctx0" brushRef="#br0" timeOffset="9107.844">3628 2337 1280 0 0,'2'2'952'0'0,"-2"0"-88"0"0,2 1-68 0 0,0-1-68 0 0,3-4-124 0 0,-5 0-99 0 0,4-3-145 0 0,6-8-304 0 0,6-7-76 0 0,0 2 8 0 0,-1-6-560 0 0,4-1-217 0 0,1 4 49 0 0,3-3-628 0 0,-5 1-80 0 0</inkml:trace>
  <inkml:trace contextRef="#ctx0" brushRef="#br0" timeOffset="9388.841">3964 2192 1224 0 0,'-3'61'2608'0'0,"3"-60"-2474"0"0,-2 12 4 0 0,-5-1-269 0 0,-1 0 0 0 0,-1 0 0 0 0,0-1 0 0 0,-1 0 0 0 0,0 0 0 0 0,0-1 0 0 0,-1 0 0 0 0,0-1-1 0 0,-1 0 1 0 0,0-1 0 0 0,0-1 0 0 0,-1 0 0 0 0,0 0 0 0 0,0-1 0 0 0,-1-1 0 0 0,0 0 0 0 0,0-1 0 0 0,0-1-1 0 0,-5 1 132 0 0,17-3 106 0 0,-1 0 0 0 0,0-1 0 0 0,1 1 0 0 0,-1-1 0 0 0,0 0-1 0 0,0 0 1 0 0,1 0 0 0 0,-1 0 0 0 0,0 0 0 0 0,0-1 0 0 0,1 1-1 0 0,-1-1 1 0 0,0 0 0 0 0,1 0 0 0 0,-1 0 0 0 0,1 0-1 0 0,-1 0 1 0 0,1 0 0 0 0,-1-1 0 0 0,1 1 0 0 0,0-1 0 0 0,0 1-1 0 0,0-1 1 0 0,0 0 0 0 0,0 0 0 0 0,0 0 0 0 0,0 0 0 0 0,0-2-106 0 0,-32-118-1564 0 0,33 118 1453 0 0,-1-28-1155 0 0</inkml:trace>
  <inkml:trace contextRef="#ctx0" brushRef="#br0" timeOffset="9638.188">3684 1804 1120 0 0,'1'0'1012'0'0,"-1"-2"-216"0"0,2 1-124 0 0,0-4-252 0 0,1 1-232 0 0,3-2-16 0 0,4-9-280 0 0,10-2-176 0 0,-4-3-64 0 0,2-2-380 0 0,0 1 40 0 0</inkml:trace>
  <inkml:trace contextRef="#ctx0" brushRef="#br0" timeOffset="9639.188">3723 1529 1068 0 0,'-13'-2'968'0'0,"1"-3"-156"0"0,1 2-112 0 0,2 1-4 0 0,0-1-96 0 0,4-2-76 0 0,-13-7-79 0 0,6 4-125 0 0,1-7-196 0 0,8 3-16 0 0,1-1-452 0 0,2 0-172 0 0,0-6-381 0 0,0-2-371 0 0,16-26-48 0 0</inkml:trace>
  <inkml:trace contextRef="#ctx0" brushRef="#br0" timeOffset="9889.534">3198 1144 848 0 0,'-25'6'392'0'0,"9"-2"-52"0"0,2 1 88 0 0,2-2-44 0 0,-1-1-128 0 0,2 1-40 0 0,4-1-112 0 0,7-2-84 0 0,0 0-68 0 0,-7 0-168 0 0,7 0-388 0 0,-12 0 24 0 0,12 0 24 0 0</inkml:trace>
  <inkml:trace contextRef="#ctx0" brushRef="#br0" timeOffset="10155.313">2604 1432 1312 0 0,'-16'24'324'0'0,"6"1"-112"0"0,-3-2 100 0 0,4 0-76 0 0,4-1-60 0 0,1 1 32 0 0,4-11-4 0 0,0 1-132 0 0,0 7-56 0 0,0 2 96 0 0,13 18-248 0 0,-6-18-112 0 0,-2-2-208 0 0,4 1-264 0 0,2 8 12 0 0</inkml:trace>
  <inkml:trace contextRef="#ctx0" brushRef="#br0" timeOffset="10156.313">2643 2192 1076 0 0,'2'10'464'0'0,"0"-3"-124"0"0,-2 3-56 0 0,0-2 0 0 0,0 2-68 0 0,2 0 96 0 0,0-3-116 0 0,5 13-76 0 0,-7-5-40 0 0,7-2-80 0 0,-4-3-152 0 0,3 0-60 0 0,-3-1-24 0 0,10 9-96 0 0,-8-8-216 0 0</inkml:trace>
  <inkml:trace contextRef="#ctx0" brushRef="#br0" timeOffset="10400.951">2899 2559 848 0 0,'6'2'304'0'0,"1"1"-120"0"0,0-1 144 0 0,2-1-168 0 0,16 3-168 0 0,-16-4-160 0 0,3 0-64 0 0,9 0-256 0 0</inkml:trace>
  <inkml:trace contextRef="#ctx0" brushRef="#br0" timeOffset="10401.951">3212 2649 1048 0 0,'4'2'504'0'0,"-4"-1"-80"0"0,3 3 80 0 0,1-3-120 0 0,0-2 16 0 0,1 1-56 0 0,0-5-212 0 0,2 1-172 0 0,8-7-288 0 0,4-11-236 0 0,-5 2-692 0 0</inkml:trace>
  <inkml:trace contextRef="#ctx0" brushRef="#br0" timeOffset="10650.565">3499 2227 1128 0 0,'0'-3'1056'0'0,"0"0"-160"0"0,0 1-120 0 0,0-1-104 0 0,0 1-88 0 0,1-3-103 0 0,3-2-149 0 0,1-11-152 0 0,6 3-80 0 0,3-7-12 0 0,4 2-420 0 0,-2-1-273 0 0,5-3-271 0 0,1 1-480 0 0,6 3 36 0 0</inkml:trace>
  <inkml:trace contextRef="#ctx0" brushRef="#br0" timeOffset="10898.798">3788 1951 1612 0 0,'0'-2'588'0'0,"4"0"-72"0"0,-4 4 188 0 0,2-2-268 0 0,0 0 48 0 0,-2 0-56 0 0,5-2-72 0 0,0 1-124 0 0,1-3-79 0 0,11-7-101 0 0,5 1-12 0 0,-1 0-305 0 0,-1-4-127 0 0,-4 3-44 0 0,1-4-220 0 0,-4 1-412 0 0,1 1-264 0 0</inkml:trace>
  <inkml:trace contextRef="#ctx0" brushRef="#br0" timeOffset="11179.779">3817 1772 1324 0 0,'-6'-2'264'0'0,"1"0"1"0"0,0-1-1 0 0,0 0 0 0 0,0 0 0 0 0,0 0 1 0 0,0 0-1 0 0,0-1 0 0 0,1 0 0 0 0,0 0 1 0 0,0 0-1 0 0,0 0 0 0 0,0-1 0 0 0,0 0 1 0 0,1 1-1 0 0,0-1 0 0 0,0 0 0 0 0,1-1 1 0 0,-2-2-265 0 0,4 7 105 0 0,0 1-48 0 0,39-28-869 0 0,-32 29 726 0 0,0 1 0 0 0,-1 0-1 0 0,1 0 1 0 0,-1 0 0 0 0,0 1 0 0 0,0 0-1 0 0,1 0 1 0 0,-2 1 0 0 0,1-1-1 0 0,0 1 1 0 0,-1 1 0 0 0,0-1 0 0 0,0 1-1 0 0,0 0 1 0 0,-1 0 0 0 0,1 0-1 0 0,-1 1 1 0 0,0-1 0 0 0,-1 1 0 0 0,0 0-1 0 0,1 0 1 0 0,-2 1 0 0 0,1-1 0 0 0,-1 0-1 0 0,0 1 1 0 0,0 2 86 0 0,30 176-1130 0 0,-30-151 1234 0 0,-2 1 0 0 0,-1-1 0 0 0,-2 0 0 0 0,-1 0 0 0 0,-2 0 0 0 0,-5 17-104 0 0,14-24 2173 0 0,-6-23-3324 0 0,-7 1-159 0 0,-15 11 361 0 0,8-5 380 0 0</inkml:trace>
  <inkml:trace contextRef="#ctx0" brushRef="#br0" timeOffset="11347.933">3554 2396 984 0 0,'-7'-4'580'0'0,"1"-2"-248"0"0,-3-9-180 0 0,6 0-144 0 0,-6-5-140 0 0,0-7-448 0 0</inkml:trace>
  <inkml:trace contextRef="#ctx0" brushRef="#br0" timeOffset="11547.321">3106 1866 860 0 0,'-9'1'884'0'0,"0"1"-220"0"0,2-4-68 0 0,1 4-96 0 0,3-2-72 0 0,-2 0-104 0 0,1 0-112 0 0,-1 0-20 0 0,3 0-216 0 0,0 0-92 0 0,-1 2-156 0 0,3-4 8 0 0,-4 2-448 0 0,4-2 40 0 0,-4-1-712 0 0</inkml:trace>
  <inkml:trace contextRef="#ctx0" brushRef="#br0" timeOffset="11809.941">2771 1969 1428 0 0,'-5'2'580'0'0,"2"-4"-88"0"0,-1 0-36 0 0,2 4-68 0 0,-1-5-236 0 0,-1-2-272 0 0,4 0-252 0 0,-2-4-360 0 0,2 1 28 0 0</inkml:trace>
  <inkml:trace contextRef="#ctx0" brushRef="#br0" timeOffset="11810.941">2491 1822 1068 0 0,'-4'12'428'0'0,"0"-2"-152"0"0,8 0 16 0 0,-2 0-48 0 0,5 10-40 0 0,5-2-280 0 0,3 1-100 0 0,4-1-160 0 0,1 4-540 0 0</inkml:trace>
  <inkml:trace contextRef="#ctx0" brushRef="#br0" timeOffset="12072.192">2891 2442 1204 0 0,'3'4'496'0'0,"1"-3"-68"0"0,-1 1-56 0 0,3 0-152 0 0,2-4-132 0 0,3 2-292 0 0,18-3-104 0 0,-17 3-664 0 0</inkml:trace>
  <inkml:trace contextRef="#ctx0" brushRef="#br0" timeOffset="12322.138">3470 2572 1140 0 0,'2'4'632'0'0,"0"-3"-48"0"0,3 1-12 0 0,-3-2-32 0 0,3 0-248 0 0,2-2 116 0 0,16-6-160 0 0,-5 0-68 0 0,7-1-20 0 0,-2-1-252 0 0,2 5-164 0 0,-4-3-124 0 0,-1 1 8 0 0,-4 2-200 0 0,-7 0-228 0 0,2 2-460 0 0</inkml:trace>
  <inkml:trace contextRef="#ctx0" brushRef="#br0" timeOffset="12323.138">3733 2556 1644 0 0,'4'1'836'0'0,"-4"1"-8"0"0,2-2-56 0 0,-1 2-88 0 0,1-1-68 0 0,-2-2-55 0 0,4-3-213 0 0,-1 1-52 0 0,3-4-104 0 0,4-6-228 0 0,5-5 4 0 0,-3-4-532 0 0,6-1-397 0 0,-2-2-387 0 0,0-2 12 0 0,2 2 8 0 0</inkml:trace>
  <inkml:trace contextRef="#ctx0" brushRef="#br0" timeOffset="12553.222">4007 2161 848 0 0,'6'-38'6353'0'0,"17"-12"-8879"0"0,-8 19 941 0 0,-6 10 251 0 0</inkml:trace>
  <inkml:trace contextRef="#ctx0" brushRef="#br0" timeOffset="12801.906">3838 1694 904 0 0,'-3'-2'928'0'0,"-1"-3"-156"0"0,1 2-104 0 0,-3-2-376 0 0,6-2 44 0 0,-3-1-44 0 0,4 0-556 0 0,-4-17-364 0 0,3 11-524 0 0,0-4 0 0 0</inkml:trace>
  <inkml:trace contextRef="#ctx0" brushRef="#br0" timeOffset="12802.906">3557 1195 1564 0 0,'-14'0'696'0'0,"3"-3"36"0"0,3 1-160 0 0,0 1-176 0 0,1 1 52 0 0,2-2-52 0 0,0 0-168 0 0,-1 1-116 0 0,3-1 0 0 0,-1 0-12 0 0,-1-1-404 0 0,0 0-104 0 0,3-2-380 0 0,-5 0-404 0 0,3 1 12 0 0</inkml:trace>
  <inkml:trace contextRef="#ctx0" brushRef="#br0" timeOffset="13052.026">2727 1300 888 0 0,'-11'7'548'0'0,"2"1"-176"0"0,1-6 72 0 0,4 3-196 0 0,-1-3-92 0 0,-1 1-72 0 0,3-1-100 0 0,-1-2 48 0 0,1 3-144 0 0,-1-5-248 0 0,2 1-432 0 0</inkml:trace>
  <inkml:trace contextRef="#ctx0" brushRef="#br0" timeOffset="13297.911">2567 1699 1056 0 0,'9'18'96'0'0,"-4"-3"-152"0"0,8 4-36 0 0</inkml:trace>
  <inkml:trace contextRef="#ctx0" brushRef="#br0" timeOffset="13298.911">2857 2304 836 0 0,'3'7'264'0'0,"-3"-1"-48"0"0,0 1-104 0 0,0 0-32 0 0,2-1-240 0 0</inkml:trace>
  <inkml:trace contextRef="#ctx0" brushRef="#br0" timeOffset="13547.729">3134 2601 1164 0 0,'0'1'548'0'0,"2"3"-88"0"0,-2-3-60 0 0,2 1-28 0 0,1 0-40 0 0,1 1-144 0 0,-1-3 8 0 0,4 0-20 0 0,-1 0-20 0 0,3 0-316 0 0,0-2-88 0 0,3 2-120 0 0,29-11-132 0 0,-20 2-240 0 0,-1 4-248 0 0</inkml:trace>
  <inkml:trace contextRef="#ctx0" brushRef="#br0" timeOffset="13703.764">3429 2596 888 0 0,'0'0'89'0'0,"0"0"-1"0"0,-1 0 1 0 0,1 1-1 0 0,-1-1 0 0 0,1 0 1 0 0,0 0-1 0 0,0 1 1 0 0,-1-1-1 0 0,1 0 1 0 0,0 1-1 0 0,-1-1 1 0 0,1 1-1 0 0,0-1 1 0 0,0 0-1 0 0,0 1 1 0 0,0-1-1 0 0,-1 1 1 0 0,1-1-1 0 0,0 0 1 0 0,0 1-1 0 0,0-1 1 0 0,0 1-1 0 0,0-1 1 0 0,0 1-1 0 0,0-1 1 0 0,0 0-1 0 0,0 1 1 0 0,0-1-1 0 0,0 1 1 0 0,0-1-1 0 0,0 1 1 0 0,1-1-1 0 0,-1 0 0 0 0,0 1 1 0 0,0-1-1 0 0,0 1 1 0 0,1-1-1 0 0,-1 0 1 0 0,0 1-1 0 0,0-1 1 0 0,1 0-1 0 0,-1 1 1 0 0,0-1-1 0 0,1 0-88 0 0,-43-17-317 0 0,-4-17-1707 0 0,23 15 768 0 0</inkml:trace>
  <inkml:trace contextRef="#ctx0" brushRef="#br0" timeOffset="13889.407">2969 2227 1484 0 0,'2'-6'612'0'0,"-2"-1"-96"0"0,8-10-104 0 0,7-1-56 0 0,1-4-220 0 0,1-1-240 0 0,3 0-268 0 0,0-6-372 0 0,3 6-492 0 0</inkml:trace>
  <inkml:trace contextRef="#ctx0" brushRef="#br0" timeOffset="14075.563">3323 1872 976 0 0,'1'0'368'0'0,"1"0"84"0"0,2 0-200 0 0,1-1-172 0 0,4-4-72 0 0,12-2-168 0 0,2-8-332 0 0</inkml:trace>
  <inkml:trace contextRef="#ctx0" brushRef="#br0" timeOffset="14355.621">3394 2086 968 0 0,'7'117'438'0'0,"4"-100"289"0"0,-11-18-715 0 0,0 0 0 0 0,0 1 0 0 0,0-1 0 0 0,0 1 0 0 0,0-1 0 0 0,0 1 0 0 0,0-1 0 0 0,0 1 0 0 0,1-1 0 0 0,-1 1 0 0 0,0-1 0 0 0,0 1 0 0 0,0-1 0 0 0,1 1 0 0 0,-1-1-1 0 0,0 1 1 0 0,1-1 0 0 0,-1 1 0 0 0,0-1 0 0 0,1 1 0 0 0,-1 0 0 0 0,0-1 0 0 0,1 1 0 0 0,-1 0 0 0 0,1-1 0 0 0,-1 1 0 0 0,1 0 0 0 0,-1 0 0 0 0,1-1 0 0 0,-1 1 0 0 0,1 0 0 0 0,-1 0 0 0 0,1 0 0 0 0,-1 0 0 0 0,1-1 0 0 0,-1 1 0 0 0,1 0 0 0 0,0 0 0 0 0,-1 0 0 0 0,1 0 0 0 0,-1 0 0 0 0,1 1 0 0 0,-1-1 0 0 0,1 0 0 0 0,-1 0-1 0 0,1 0 1 0 0,-1 0 0 0 0,1 1 0 0 0,-1-1 0 0 0,1 0 0 0 0,-1 0 0 0 0,1 1 0 0 0,-1-1 0 0 0,1 0 0 0 0,-1 1 0 0 0,0-1 0 0 0,1 0 0 0 0,-1 1 0 0 0,1-1 0 0 0,-1 1 0 0 0,0-1 0 0 0,1 1-12 0 0,7-17-1187 0 0</inkml:trace>
  <inkml:trace contextRef="#ctx0" brushRef="#br0" timeOffset="14600.796">3118 1872 880 0 0,'-7'-1'432'0'0,"2"1"-60"0"0,-1-2-56 0 0,-1 0 168 0 0,2 1-128 0 0,1-1-44 0 0,1 2-124 0 0,-1-2-360 0 0,2 1-292 0 0,-1-6-308 0 0,3 0 20 0 0</inkml:trace>
  <inkml:trace contextRef="#ctx0" brushRef="#br0" timeOffset="14851.959">2771 2269 1164 0 0,'-1'2'508'0'0,"-3"1"-76"0"0,2 0-56 0 0,1 1-168 0 0,-3-3-32 0 0,2 1-80 0 0,2-2-112 0 0,-2-3-300 0 0,1 1-724 0 0</inkml:trace>
  <inkml:trace contextRef="#ctx0" brushRef="#br0" timeOffset="15099.21">2697 2144 1088 0 0,'-6'-3'912'0'0,"1"1"-56"0"0,0-1-232 0 0,1-1-24 0 0,-3 3-24 0 0,2-3-88 0 0,1-1-39 0 0,-1 0-201 0 0,1 0-232 0 0,1-1-28 0 0,1-1 4 0 0,0-1-413 0 0,2-1-15 0 0,-2-12-152 0 0,2 9-300 0 0,0-1 56 0 0,0-4-572 0 0</inkml:trace>
  <inkml:trace contextRef="#ctx0" brushRef="#br0" timeOffset="15100.21">2546 1806 948 0 0,'-2'-7'60'0'0,"4"2"-84"0"0,-2 0 16 0 0,1 0-4 0 0,3-2-48 0 0,0 2 140 0 0,-3 0-108 0 0</inkml:trace>
  <inkml:trace contextRef="#ctx0" brushRef="#br0" timeOffset="15346.065">2569 1759 836 0 0</inkml:trace>
  <inkml:trace contextRef="#ctx0" brushRef="#br0" timeOffset="21411.15">3964 1904 976 0 0,'0'0'228'0'0,"0"0"-152"0"0,0 0-88 0 0</inkml:trace>
  <inkml:trace contextRef="#ctx0" brushRef="#br0" timeOffset="21624.685">4016 1657 1260 0 0,'0'0'652'0'0,"0"0"-80"0"0,0 0-84 0 0,0 0-28 0 0,0 0-36 0 0,0 0-80 0 0,20 0 64 0 0,-20 0-128 0 0,0 0-96 0 0,0 0-68 0 0,0 0-4 0 0,0 0-252 0 0,0 0-124 0 0,0 0-284 0 0,0 0-704 0 0,0-16 36 0 0</inkml:trace>
  <inkml:trace contextRef="#ctx0" brushRef="#br0" timeOffset="21810.147">3360 1582 1184 0 0,'0'0'896'0'0,"0"0"-256"0"0,-20 0-144 0 0,20 0-8 0 0,0 0-32 0 0,-32-33-148 0 0,29 28-48 0 0,-1 2-92 0 0,2 1-24 0 0,1 0-364 0 0,2-3-156 0 0,-1 2-300 0 0,2 1-552 0 0,-2 1-96 0 0</inkml:trace>
  <inkml:trace contextRef="#ctx0" brushRef="#br0" timeOffset="22105.963">3223 1839 1080 0 0,'-5'2'724'0'0,"3"-1"-128"0"0,-3-1-232 0 0,-1 0-44 0 0,3 0-64 0 0,-1-1-116 0 0,-1-4-88 0 0,1-2-240 0 0,-5-11-280 0 0,2-6-444 0 0,-3 1 8 0 0</inkml:trace>
  <inkml:trace contextRef="#ctx0" brushRef="#br0" timeOffset="22356.432">3024 1319 1256 0 0,'-2'-2'440'0'0,"2"-1"0"0"0,-2-1-60 0 0,2 1-48 0 0,0-2-32 0 0,0 2-40 0 0,6-2-236 0 0,-3-2-12 0 0,11-6-96 0 0,1 1-36 0 0,1-5-244 0 0,0 2-204 0 0,0 2-436 0 0</inkml:trace>
  <inkml:trace contextRef="#ctx0" brushRef="#br0" timeOffset="22357.432">3010 1210 984 0 0,'-18'9'364'0'0,"5"-1"-24"0"0,5-3-116 0 0,-1 2 8 0 0,3-2-92 0 0,3 0 40 0 0,-4 1-144 0 0,7-1-44 0 0,-2 0 8 0 0,4 4-72 0 0,-2-9-244 0 0,0 8-112 0 0</inkml:trace>
  <inkml:trace contextRef="#ctx0" brushRef="#br0" timeOffset="22619.335">2866 1874 848 0 0,'-2'5'160'0'0,"4"0"-20"0"0,-4 0-32 0 0,2-2-76 0 0,0 2-200 0 0,0 0-48 0 0</inkml:trace>
  <inkml:trace contextRef="#ctx0" brushRef="#br0" timeOffset="22868.792">2517 2539 1292 0 0,'0'3'468'0'0,"-2"-1"-96"0"0,1 0-372 0 0,1-2-156 0 0,0-4-136 0 0</inkml:trace>
  <inkml:trace contextRef="#ctx0" brushRef="#br0" timeOffset="23035.667">2389 1927 996 0 0,'0'-6'260'0'0,"0"-3"100"0"0,2 3-68 0 0,0-4-144 0 0,0 5 188 0 0,3-4-188 0 0,-2 4-32 0 0,1-1-4 0 0,0-1-32 0 0,-1 2 24 0 0,1 0-72 0 0,-1 0-120 0 0,3-2 0 0 0,-1 4-104 0 0,-3 1-144 0 0,1 1-88 0 0,1-1-396 0 0</inkml:trace>
  <inkml:trace contextRef="#ctx0" brushRef="#br0" timeOffset="23224.58">2242 2001 1004 0 0,'0'5'107'0'0,"1"1"-1"0"0,1 0 0 0 0,-1-1 1 0 0,1 1-1 0 0,0-1 1 0 0,0 1-1 0 0,1-1 1 0 0,-1 0-1 0 0,1 0 1 0 0,0 0-1 0 0,1 0 0 0 0,-1-1 1 0 0,1 1-1 0 0,0-1 1 0 0,0 0-1 0 0,0 0 1 0 0,1 0-1 0 0,-1 0 1 0 0,1-1-1 0 0,0 0 1 0 0,0 0-1 0 0,0 0 0 0 0,2 0-106 0 0,14 14 111 0 0,-4-3-311 0 0,-1 1 0 0 0,0 1 0 0 0,-1 1-1 0 0,-1 0 1 0 0,-1 1 0 0 0,0 0 0 0 0,-1 1 0 0 0,-1 1 0 0 0,-1 0 0 0 0,-1 0 0 0 0,0 1-1 0 0,0 7 201 0 0,-4-6-217 0 0</inkml:trace>
  <inkml:trace contextRef="#ctx0" brushRef="#br0" timeOffset="23393.849">2537 2491 1088 0 0,'41'46'3214'0'0,"10"-42"-4576"0"0,-50-4 1302 0 0,22-3-658 0 0,10-9-172 0 0</inkml:trace>
  <inkml:trace contextRef="#ctx0" brushRef="#br0" timeOffset="23678.113">2805 2604 1148 0 0,'0'3'404'0'0,"4"2"-84"0"0,-1-3 92 0 0,-3 0-56 0 0,2 1-52 0 0,2 0-28 0 0,-4-1 20 0 0,0 0-36 0 0,3-1-168 0 0,1 3-48 0 0,-2-3-104 0 0,3-2-132 0 0,-2-1-368 0 0,5 0 32 0 0,-3-1 48 0 0</inkml:trace>
  <inkml:trace contextRef="#ctx0" brushRef="#br0" timeOffset="23679.113">3182 2647 1312 0 0,'4'0'588'0'0,"-3"4"-148"0"0,1-3-56 0 0,0-1-52 0 0,0 0-32 0 0,1 0-316 0 0,1 0-144 0 0,-1-3-432 0 0,1 0-624 0 0</inkml:trace>
  <inkml:trace contextRef="#ctx0" brushRef="#br0" timeOffset="24658.231">4107 512 1372 0 0,'0'0'766'0'0,"0"0"-76"0"0,0 0-32 0 0,4 2-52 0 0,13-2-390 0 0,1 0-1 0 0,-1-1 1 0 0,0-1-1 0 0,0 0 1 0 0,-1-2-1 0 0,1 0 1 0 0,-1 0 0 0 0,1-2-1 0 0,-1 0 1 0 0,-1-1-1 0 0,1 0 1 0 0,-1-1-216 0 0,5-1 140 0 0,-5 5-68 0 0,1-1-1 0 0,-1 0 1 0 0,1-1-1 0 0,-1-1 1 0 0,-1 0-1 0 0,0-1 1 0 0,0 0-1 0 0,0-1 1 0 0,-1-1-1 0 0,0 0 1 0 0,-1-1-1 0 0,-1 0 1 0 0,1-1-1 0 0,-2-1 1 0 0,1 1-1 0 0,-2-1 1 0 0,0-1-1 0 0,0 0 1 0 0,-2 0-1 0 0,0-1 1 0 0,0 0-1 0 0,3-13-71 0 0,-12 18-4 0 0,0 1 1 0 0,-1-1-1 0 0,0 1 1 0 0,-1 0-1 0 0,0 0 0 0 0,-1 0 1 0 0,1 0-1 0 0,-2 0 0 0 0,1 1 1 0 0,-1 0-1 0 0,0 1 0 0 0,-1-1 1 0 0,0 1-1 0 0,0 0 0 0 0,-1 1 1 0 0,1-1-1 0 0,-1 2 1 0 0,-1-1-1 0 0,1 1 0 0 0,-1 0 1 0 0,0 1-1 0 0,0 0 0 0 0,0 0 1 0 0,-1 1-1 0 0,1 1 0 0 0,-1-1 1 0 0,0 1-1 0 0,0 1 0 0 0,1 0 1 0 0,-8 0 3 0 0,5-1-3 0 0,-1 0 0 0 0,0 1 1 0 0,0 1-1 0 0,0 0 0 0 0,0 1 0 0 0,1 0 1 0 0,-1 1-1 0 0,0 0 0 0 0,1 1 0 0 0,-1 0 1 0 0,1 1-1 0 0,0 1 0 0 0,0 0 0 0 0,1 0 1 0 0,-1 1-1 0 0,1 1 0 0 0,1 0 0 0 0,-1 0 1 0 0,1 1-1 0 0,0 0 0 0 0,1 1 1 0 0,0 0-1 0 0,0 1 0 0 0,1 0 0 0 0,0 0 1 0 0,1 1-1 0 0,0-1 0 0 0,-2 7 3 0 0,-4 18 112 0 0,2 0 0 0 0,1 1-1 0 0,1 0 1 0 0,2 1 0 0 0,2-1 0 0 0,1 1 0 0 0,2 1-1 0 0,2-1 1 0 0,2 3-112 0 0,28 149 552 0 0,116 319 699 0 0,-113-581-8918 0 0,-22 43 6435 0 0</inkml:trace>
  <inkml:trace contextRef="#ctx0" brushRef="#br0" timeOffset="25062.943">4928 749 2508 0 0,'-3'11'3053'0'0,"-27"26"-2754"0"0,21-26 27 0 0,-161 263 1353 0 0,110-167-3708 0 0,54-102-604 0 0,3-4 1338 0 0</inkml:trace>
  <inkml:trace contextRef="#ctx0" brushRef="#br0" timeOffset="25340.028">4604 954 1588 0 0,'4'-14'2707'0'0,"10"-15"3187"0"0,10 28-4750 0 0,222 139-619 0 0,-117-55-2769 0 0,-36-24-4787 0 0,-82-55 5848 0 0</inkml:trace>
  <inkml:trace contextRef="#ctx0" brushRef="#br0" timeOffset="25709.963">5369 1062 1312 0 0,'-13'152'3844'0'0,"8"-131"-3708"0"0,0-1-1 0 0,-1 1 1 0 0,-1-1 0 0 0,0 0-1 0 0,-2-1 1 0 0,0 0-1 0 0,-2 0 1 0 0,0-1 0 0 0,-6 8-136 0 0,-31 3-3477 0 0,47-29 2289 0 0</inkml:trace>
  <inkml:trace contextRef="#ctx0" brushRef="#br0" timeOffset="25957.915">5410 867 1468 0 0,'0'0'906'0'0,"7"7"3313"0"0,29 26-3618 0 0,87 67-404 0 0,-33-48-3976 0 0,-71-44 2343 0 0</inkml:trace>
  <inkml:trace contextRef="#ctx0" brushRef="#br0" timeOffset="26220.625">5950 862 1520 0 0,'-12'-24'5454'0'0,"-18"33"-3784"0"0,-23 36-1293 0 0,22-4-221 0 0,2 1 1 0 0,1 2-1 0 0,3 1 1 0 0,1 0-1 0 0,3 2 1 0 0,1 0-1 0 0,3 2 1 0 0,-3 14-157 0 0,4-14-133 0 0,-16 62-971 0 0,-22 51-5283 0 0,47-150 5062 0 0</inkml:trace>
  <inkml:trace contextRef="#ctx0" brushRef="#br0" timeOffset="26735.202">5945 304 1424 0 0,'-6'5'4978'0'0,"31"-22"-3641"0"0,369-91 854 0 0,-127 73-5828 0 0,-266 35 3317 0 0,9 0 88 0 0,-6 1-3310 0 0,-4 4 2259 0 0</inkml:trace>
  <inkml:trace contextRef="#ctx0" brushRef="#br0" timeOffset="26984.016">6016 630 1204 0 0,'-1'1'100'0'0,"0"0"0"0"0,1-1 0 0 0,-1 1 0 0 0,0 0 1 0 0,0-1-1 0 0,1 1 0 0 0,-1 0 0 0 0,0 0 0 0 0,1-1 0 0 0,-1 1 0 0 0,1 0 0 0 0,-1 0 0 0 0,1 0 0 0 0,0 0 0 0 0,-1 0 1 0 0,1 0-1 0 0,0 0 0 0 0,-1 0 0 0 0,1 0 0 0 0,0 0 0 0 0,0 0 0 0 0,0 0 0 0 0,0 0 0 0 0,0 0 0 0 0,0 0 1 0 0,0 0-1 0 0,1 0 0 0 0,-1 0 0 0 0,0 0 0 0 0,0 0 0 0 0,1 0 0 0 0,-1 0 0 0 0,1 0 0 0 0,-1-1 0 0 0,1 1 0 0 0,-1 0 1 0 0,1 0-1 0 0,-1 0 0 0 0,1 0 0 0 0,0-1 0 0 0,-1 1 0 0 0,1 0 0 0 0,0-1 0 0 0,0 1 0 0 0,-1 0 0 0 0,1-1 0 0 0,0 1 1 0 0,0-1-1 0 0,0 1 0 0 0,0-1 0 0 0,0 0 0 0 0,0 1 0 0 0,0-1 0 0 0,0 0 0 0 0,0 0 0 0 0,0 0 0 0 0,0 0 0 0 0,0 0 1 0 0,0 0-1 0 0,0 0 0 0 0,0 0 0 0 0,0 0 0 0 0,0 0 0 0 0,0 0 0 0 0,0-1-100 0 0,78 9 791 0 0,-75-8-541 0 0,43 0-213 0 0,-1-3 0 0 0,-1-1 0 0 0,1-2 0 0 0,0-3-1 0 0,24-8-36 0 0,207-82-6121 0 0,-225 76 4775 0 0</inkml:trace>
  <inkml:trace contextRef="#ctx0" brushRef="#br0" timeOffset="27417.216">7335 0 1148 0 0,'-135'97'3072'0'0,"121"-77"-2782"0"0,0 0 0 0 0,1 1 0 0 0,1 1 0 0 0,1-1 0 0 0,1 2 0 0 0,1 0 0 0 0,1 0-1 0 0,2 0 1 0 0,0 1 0 0 0,1 0 0 0 0,1 1 0 0 0,1-1 0 0 0,1 0 0 0 0,2 12-290 0 0,1-25 85 0 0,1 0 0 0 0,0-1 0 0 0,1 1 1 0 0,0-1-1 0 0,0 1 0 0 0,2-1 0 0 0,-1 0 0 0 0,1-1 1 0 0,0 1-1 0 0,1-1 0 0 0,0 0 0 0 0,0 0 1 0 0,1-1-1 0 0,1 0 0 0 0,-1 0 0 0 0,1 0 0 0 0,0-1 1 0 0,1-1-1 0 0,0 1 0 0 0,0-1 0 0 0,0-1 0 0 0,1 0 1 0 0,-1 0-1 0 0,1-1 0 0 0,1 0 0 0 0,-1 0 0 0 0,0-1 1 0 0,1-1-1 0 0,0 0 0 0 0,-1 0 0 0 0,4-1-85 0 0,9 2 112 0 0,-1-1-1 0 0,0-1 0 0 0,1-1 1 0 0,-1-2-1 0 0,0 0 1 0 0,0-1-1 0 0,0-1 0 0 0,0-1 1 0 0,1-1-112 0 0,-15 4 21 0 0,-1 0 0 0 0,1-1 1 0 0,-1 0-1 0 0,0-1 0 0 0,0 1 0 0 0,0-1 1 0 0,-1-1-1 0 0,1 1 0 0 0,-1-1 1 0 0,0 0-1 0 0,0 0 0 0 0,-1-1 1 0 0,1 0-1 0 0,-1 0 0 0 0,-1 0 0 0 0,1-1 1 0 0,-1 1-1 0 0,0-1 0 0 0,0 0 1 0 0,-1 0-1 0 0,0-1 0 0 0,-1 1 1 0 0,1-1-1 0 0,-1 1 0 0 0,-1-1 0 0 0,1-2-21 0 0,-1 0-2 0 0,-1 1 0 0 0,0 0 0 0 0,-1 0-1 0 0,0-1 1 0 0,0 1 0 0 0,-1 0-1 0 0,0 0 1 0 0,-1 0 0 0 0,0 1-1 0 0,0-1 1 0 0,-1 1 0 0 0,0-1-1 0 0,-1 1 1 0 0,1 0 0 0 0,-2 1-1 0 0,1-1 1 0 0,-3-1 2 0 0,-2-5-31 0 0,-1 1 0 0 0,0 0 0 0 0,-1 1 1 0 0,-1 0-1 0 0,0 1 0 0 0,0 0 0 0 0,-1 2 0 0 0,0-1 0 0 0,-1 1 0 0 0,0 1 0 0 0,0 1 0 0 0,-1 0 0 0 0,0 1 1 0 0,-9-1 30 0 0,-147-35-4341 0 0,93 14 247 0 0,60 15 2852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0:4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0 964 0 0,'0'14'4680'0'0,"-9"21"-3673"0"0,-21 181 3630 0 0,32-206-4528 0 0,1-1 0 0 0,0 0 0 0 0,0 1 0 0 0,1-1 1 0 0,0 0-1 0 0,1-1 0 0 0,0 1 0 0 0,0-1 0 0 0,1 0 0 0 0,0 0 0 0 0,1-1 0 0 0,-1 1 0 0 0,1-1 0 0 0,1-1 0 0 0,-1 0 0 0 0,1 0 0 0 0,0 0 0 0 0,0-1 0 0 0,1 0 0 0 0,0 0 0 0 0,0-1 0 0 0,0-1 0 0 0,0 1 0 0 0,1-1 0 0 0,-1-1 0 0 0,1 0 0 0 0,-1 0 0 0 0,1-1 0 0 0,0 0 0 0 0,0-1 0 0 0,0 0 0 0 0,0 0 0 0 0,-1-1 0 0 0,1-1 0 0 0,0 1 0 0 0,3-3-109 0 0,-2 4 29 0 0,0-1-1 0 0,0 0 1 0 0,0-1-1 0 0,0 0 0 0 0,0 0 1 0 0,0-2-1 0 0,-1 1 0 0 0,1-1 1 0 0,-1-1-1 0 0,0 0 1 0 0,0 0-1 0 0,-1-1 0 0 0,1 0 1 0 0,-1-1-1 0 0,-1 0 1 0 0,1 0-1 0 0,-1-1 0 0 0,-1 0 1 0 0,1-1-1 0 0,-1 1 0 0 0,-1-1 1 0 0,0-1-1 0 0,0 1 1 0 0,0-1-1 0 0,-2 0 0 0 0,1 0 1 0 0,-1-1-1 0 0,0-1-28 0 0,-6 3-2 0 0,1 1 0 0 0,-2 0-1 0 0,1 0 1 0 0,-1 0 0 0 0,-1 0 0 0 0,1 0-1 0 0,-1 1 1 0 0,-1 0 0 0 0,1 0 0 0 0,-1 0-1 0 0,0 0 1 0 0,-1 0 0 0 0,0 1 0 0 0,0 0-1 0 0,0 1 1 0 0,-1-1 0 0 0,1 1-1 0 0,-1 0 1 0 0,-1 1 0 0 0,1 0 0 0 0,-1 0-1 0 0,1 0 1 0 0,-1 1 0 0 0,0 0 0 0 0,0 1-1 0 0,0 0 1 0 0,-1 0 0 0 0,1 0 0 0 0,-1 1-1 0 0,1 1 1 0 0,-2-1 2 0 0,-134-10-1412 0 0,49 9-3136 0 0,84 2 3967 0 0,1 0 0 0 0,-1-1 0 0 0,0 0 0 0 0,0-1 0 0 0,0 0 0 0 0,1-1 0 0 0,-1 0 0 0 0,1 0 0 0 0,0-1 0 0 0,0-1 0 0 0,0 1 0 0 0,-4-4 581 0 0,5 0-1198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0:2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1107 1632 0 0,'0'0'256'0'0,"5"-25"560"0"0,24-20 214 0 0,-14 120-766 0 0,-13 227-285 0 0,20 748 889 0 0,36 59-142 0 0,-30-460-22 0 0,22-309 108 0 0,29 33-228 0 0,-77-367-417 0 0,3 10-1074 0 0,-14-22-2571 0 0,0-8 2105 0 0</inkml:trace>
  <inkml:trace contextRef="#ctx0" brushRef="#br0" timeOffset="666.563">7 4462 1280 0 0,'-6'-19'3825'0'0,"28"21"-2313"0"0,-2 4-1509 0 0,299 7 543 0 0,149-15-296 0 0,159-21-293 0 0,833-51 149 0 0,1602 22 559 0 0,-2240 54-538 0 0,-493-2-739 0 0,-190 0-3183 0 0,-129 1 2549 0 0,-4 2 16 0 0</inkml:trace>
  <inkml:trace contextRef="#ctx0" brushRef="#br0" timeOffset="2545.573">689 550 1460 0 0,'0'0'628'0'0,"0"0"-149"0"0,0 0 5 0 0,0 0-49 0 0,0 0-61 0 0,-15-1 1324 0 0,24 2-1663 0 0,0 1-1 0 0,-1 0 1 0 0,0 0 0 0 0,1 1-1 0 0,-1 0 1 0 0,0 1 0 0 0,-1-1-1 0 0,1 1 1 0 0,-1 1 0 0 0,1 0-1 0 0,-1 0 1 0 0,0 0 0 0 0,-1 1-1 0 0,0 0 1 0 0,0 0 0 0 0,0 1-1 0 0,0 0-34 0 0,11 8 68 0 0,-17-14-71 0 0,19 13-175 0 0,0 1 0 0 0,-2 1 0 0 0,0 1 1 0 0,-1 1-1 0 0,0 0 0 0 0,-2 1 0 0 0,0 0 0 0 0,-1 1 0 0 0,-1 1 0 0 0,3 8 178 0 0,-13-14-1171 0 0,-1-2-51 0 0</inkml:trace>
  <inkml:trace contextRef="#ctx0" brushRef="#br0" timeOffset="2826.483">993 597 1348 0 0,'-39'108'3310'0'0,"-48"319"-683"0"0,68-262-2991 0 0,15-52-4107 0 0,4-93 3109 0 0</inkml:trace>
  <inkml:trace contextRef="#ctx0" brushRef="#br0" timeOffset="1426.32">4553 4724 1120 0 0,'0'0'553'0'0,"0"0"20"0"0,0 0-76 0 0,0 0-98 0 0,0 0 33 0 0,0 0-33 0 0,0 0-66 0 0,0 0-75 0 0,0 0-70 0 0,-5 0 42 0 0,-10 7-113 0 0,1 1 0 0 0,1 0 0 0 0,-1 1 0 0 0,2 0 0 0 0,-1 1-1 0 0,1 0 1 0 0,1 1 0 0 0,0 0 0 0 0,0 1 0 0 0,1 0 0 0 0,0 1 0 0 0,1 0 0 0 0,1 1 0 0 0,0-1 0 0 0,-5 15-117 0 0,-195 363 1139 0 0,137-262-2483 0 0,52-119-2080 0 0,19-10 2173 0 0</inkml:trace>
  <inkml:trace contextRef="#ctx0" brushRef="#br0" timeOffset="1673.907">3879 4856 1448 0 0,'7'-27'5140'0'0,"24"37"-4105"0"0,75 51-460 0 0,-4 4 0 0 0,-2 4 0 0 0,34 34-575 0 0,70 50-3279 0 0,-115-92 533 0 0,-50-36 1359 0 0</inkml:trace>
  <inkml:trace contextRef="#ctx0" brushRef="#br0" timeOffset="3648.815">1214 258 936 0 0,'0'0'248'0'0,"0"0"35"0"0,0 0-41 0 0,0 0-23 0 0,0 0-58 0 0,0 0 17 0 0,0 0-9 0 0,0 0-32 0 0,0 0 47 0 0,-4 0-28 0 0,-1 2-125 0 0,1 0-1 0 0,-1 1 1 0 0,1 0 0 0 0,-1-1-1 0 0,1 1 1 0 0,0 1 0 0 0,0-1-1 0 0,1 0 1 0 0,-1 1 0 0 0,0 0 0 0 0,1 0-1 0 0,0 0 1 0 0,0 0 0 0 0,0 1-1 0 0,1-1 1 0 0,0 1 0 0 0,-1-1-1 0 0,1 1 1 0 0,1 0 0 0 0,-1 0 0 0 0,1 0-1 0 0,0 0 1 0 0,0 0 0 0 0,0 0-1 0 0,1 2-30 0 0,-14 32 255 0 0,-9 14-333 0 0,1 1 0 0 0,4 1-1 0 0,1 1 1 0 0,3 0 0 0 0,2 1 0 0 0,3 0 0 0 0,-1 46 78 0 0,10-58-1216 0 0</inkml:trace>
  <inkml:trace contextRef="#ctx0" brushRef="#br0" timeOffset="4887.814">2629 1732 968 0 0,'0'0'584'0'0,"0"0"31"0"0,0-13 184 0 0,0 6 3084 0 0,15-12-2347 0 0,-44 16-2152 0 0,29 3-4461 0 0,3-2 3785 0 0</inkml:trace>
  <inkml:trace contextRef="#ctx0" brushRef="#br0" timeOffset="5513.628">2926 2040 1532 0 0,'-17'-26'5213'0'0,"2"47"-3621"0"0,15-22-1592 0 0,0 1-1 0 0,1-1 0 0 0,-1 0 1 0 0,1 1-1 0 0,-1-1 0 0 0,1 1 1 0 0,0-1-1 0 0,-1 1 0 0 0,1-1 1 0 0,-1 1-1 0 0,1-1 0 0 0,0 1 1 0 0,0 0-1 0 0,-1-1 0 0 0,1 1 1 0 0,0 0-1 0 0,-1 0 0 0 0,1-1 1 0 0,0 1-1 0 0,0 0 0 0 0,0 0 1 0 0,-1 0-1 0 0,1 0 0 0 0,0 0 1 0 0,0 0-1 0 0,-1 0 0 0 0,1 0 1 0 0,0 0-1 0 0,0 1 0 0 0,0-1 1 0 0,-1 0-1 0 0,1 0 0 0 0,0 1 1 0 0,-1-1-1 0 0,1 0 0 0 0,0 1 1 0 0,-1-1-1 0 0,1 1 0 0 0,0-1 1 0 0,-1 1-1 0 0,1-1 0 0 0,-1 1 1 0 0,1-1-1 0 0,-1 1 0 0 0,1 0 1 0 0,-1-1-1 0 0,1 1 0 0 0,-1 0 1 0 0,0-1-1 0 0,1 1 0 0 0,-1 0 1 0 0,0-1-1 0 0,0 1 0 0 0,1 0 1 0 0,-1 0-1 0 0,0-1 0 0 0,0 1 1 0 0,0 0-1 0 0,0 0 0 0 0,0 0 1 0 0,0-1-1 0 0,0 1 0 0 0,0 0 1 0 0,0 0-1 0 0,-1-1 0 0 0,1 1 1 0 0,0 0-1 0 0,0 0 0 0 0,-1 0 1 0 0,-15-25-5287 0 0,3 13 4055 0 0</inkml:trace>
  <inkml:trace contextRef="#ctx0" brushRef="#br0" timeOffset="5914.964">3155 1758 1164 0 0,'-2'3'1673'0'0,"-2"-2"3123"0"0,-2-28-3720 0 0,-38-21-550 0 0,7 10-5534 0 0,36 35 3756 0 0,-1-1 85 0 0</inkml:trace>
  <inkml:trace contextRef="#ctx0" brushRef="#br0" timeOffset="6228.044">3408 2147 1008 0 0,'-3'18'7809'0'0,"-4"-16"-8365"0"0,-1-2-4717 0 0,3-2 4029 0 0</inkml:trace>
  <inkml:trace contextRef="#ctx0" brushRef="#br0" timeOffset="6584.13">3431 1670 1844 0 0,'-9'-15'4103'0'0,"0"-20"-2290"0"0,8 27-1588 0 0,-7-34-637 0 0,-4 20-4064 0 0,8 19 3239 0 0</inkml:trace>
  <inkml:trace contextRef="#ctx0" brushRef="#br0" timeOffset="6915.114">3655 2023 1348 0 0,'5'-9'5438'0'0,"-5"8"-5325"0"0,0 1-37 0 0,0 0-2 0 0,-40 25-2701 0 0,33-28 696 0 0,6-2 696 0 0</inkml:trace>
  <inkml:trace contextRef="#ctx0" brushRef="#br0" timeOffset="7330.269">3929 1865 1936 0 0,'-4'-32'6702'0'0,"1"-2"-5960"0"0,3 33-934 0 0,0 1-97 0 0,0 0-55 0 0,0 0-208 0 0,-10-34-4988 0 0,5 27 4301 0 0</inkml:trace>
  <inkml:trace contextRef="#ctx0" brushRef="#br0" timeOffset="7685.878">3888 1397 1280 0 0,'-6'-8'7626'0'0,"6"5"-13244"0"0,0 4 4358 0 0</inkml:trace>
  <inkml:trace contextRef="#ctx0" brushRef="#br0" timeOffset="7966.201">4218 1830 1132 0 0,'8'17'1893'0'0,"-8"-17"-3046"0"0</inkml:trace>
  <inkml:trace contextRef="#ctx0" brushRef="#br0" timeOffset="8295.191">4373 1430 876 0 0,'-5'-50'8353'0'0,"-4"25"-9332"0"0,-5 6-4341 0 0,10 16 4090 0 0</inkml:trace>
  <inkml:trace contextRef="#ctx0" brushRef="#br0" timeOffset="8575.3">4133 1435 1196 0 0,'-19'6'5034'0'0,"9"-6"-3966"0"0,9 6-4862 0 0,1-3 2534 0 0</inkml:trace>
  <inkml:trace contextRef="#ctx0" brushRef="#br0" timeOffset="8839.364">4297 1720 2372 0 0,'1'3'800'0'0,"-1"-3"-136"0"0,2 0-64 0 0,-2 0-68 0 0,2 0-132 0 0,2-1-175 0 0,-4-3-185 0 0,5 1 0 0 0,0 0-437 0 0,-3-4-351 0 0,3 0-464 0 0,-1 1 0 0 0</inkml:trace>
  <inkml:trace contextRef="#ctx0" brushRef="#br0" timeOffset="9100.889">4537 1562 1724 0 0,'0'0'880'0'0,"1"0"-164"0"0,-1 0-64 0 0,4-4-288 0 0,-2-1-220 0 0,1 2-16 0 0,1-2-452 0 0,-2-2-384 0 0,7-11-528 0 0,-6 3-8 0 0</inkml:trace>
  <inkml:trace contextRef="#ctx0" brushRef="#br0" timeOffset="9348.204">4594 1200 1624 0 0,'-2'-2'732'0'0,"0"1"-48"0"0,2-1-44 0 0,-2 0-52 0 0,0 1-156 0 0,2-1 24 0 0,0-1-75 0 0,0 3-53 0 0,0-2-104 0 0,0-1-96 0 0,0 1-68 0 0,2 2-4 0 0,0-3-232 0 0,0-1-320 0 0,0 1-273 0 0,-2-4-519 0 0,0 4 40 0 0,0-4-8 0 0</inkml:trace>
  <inkml:trace contextRef="#ctx0" brushRef="#br0" timeOffset="9503.028">4345 1197 948 0 0,'-26'-6'6703'0'0,"17"2"-7614"0"0,4 2-3017 0 0,2 0 2704 0 0</inkml:trace>
  <inkml:trace contextRef="#ctx0" brushRef="#br0" timeOffset="10616.105">4798 1225 880 0 0,'0'0'851'0'0,"0"0"-128"0"0,0 0-143 0 0,0 0-39 0 0,0 0-67 0 0,0 0-3 0 0,0 0 31 0 0,0 0-63 0 0,0 0-46 0 0,0 0-42 0 0,0 0 5 0 0,0 0-23 0 0,3-3-57 0 0,7-11 307 0 0,0 0-841 0 0,-8 11-4661 0 0,-2 0 3699 0 0</inkml:trace>
  <inkml:trace contextRef="#ctx0" brushRef="#br0" timeOffset="10973.154">4874 1033 1588 0 0,'-42'25'8147'0'0,"28"-13"-7086"0"0,-17 33-8339 0 0,30-37 6132 0 0</inkml:trace>
  <inkml:trace contextRef="#ctx0" brushRef="#br0" timeOffset="11313.633">4802 1460 2424 0 0,'11'-1'7182'0'0,"-25"10"-6248"0"0,2 9-771 0 0,23-21-121 0 0,14-32-1793 0 0,-22 5-4835 0 0,-3 20 5342 0 0</inkml:trace>
  <inkml:trace contextRef="#ctx0" brushRef="#br0" timeOffset="11810.825">5148 1000 1428 0 0,'-21'2'2476'0'0,"25"-17"1085"0"0,-45 48-1378 0 0,34-25-1169 0 0,4 8-9135 0 0,4-12 6872 0 0</inkml:trace>
  <inkml:trace contextRef="#ctx0" brushRef="#br0" timeOffset="12198.311">5106 1370 1048 0 0,'-8'-13'4336'0'0,"-13"11"-2162"0"0,-10 26-1269 0 0,41-31-94 0 0,83-57-1138 0 0,-94 64-147 0 0,-49 11 300 0 0,33-30-5371 0 0,19 12 4231 0 0</inkml:trace>
  <inkml:trace contextRef="#ctx0" brushRef="#br0" timeOffset="12465.799">5166 1217 948 0 0,'-5'-11'6814'0'0,"-24"-36"-11195"0"0,22 45 3424 0 0</inkml:trace>
  <inkml:trace contextRef="#ctx0" brushRef="#br0" timeOffset="12715.7">5077 1160 2008 0 0,'0'0'648'0'0,"0"2"-132"0"0,0-2-64 0 0,2 1-56 0 0,0-1-28 0 0,0 0-120 0 0,3 0-24 0 0,-2 0-408 0 0,6-1-160 0 0,-5-3-416 0 0,15-4-400 0 0,3-2 8 0 0</inkml:trace>
  <inkml:trace contextRef="#ctx0" brushRef="#br0" timeOffset="12978.135">5467 1067 1152 0 0,'1'0'944'0'0,"-1"0"-144"0"0,0 1-112 0 0,0-2-104 0 0,0-1-8 0 0,0-1-168 0 0,0-4-95 0 0,0 4 7 0 0,0-4-224 0 0,0 0 76 0 0,4 1-16 0 0,-2-1-512 0 0,-2-1-285 0 0,1-1-667 0 0,-1 9 60 0 0,0-8-72 0 0</inkml:trace>
  <inkml:trace contextRef="#ctx0" brushRef="#br0" timeOffset="13255.196">5502 815 1612 0 0,'8'16'5749'0'0,"13"20"-3793"0"0,58 96-4770 0 0,-62-94-1085 0 0,-16-37 2567 0 0</inkml:trace>
  <inkml:trace contextRef="#ctx0" brushRef="#br0" timeOffset="13442.132">5495 1085 1696 0 0,'-65'-5'5059'0'0,"64"5"-4749"0"0,1 0-48 0 0,-35 0-4413 0 0,28 0 2823 0 0</inkml:trace>
  <inkml:trace contextRef="#ctx0" brushRef="#br0" timeOffset="13615.011">5275 993 1076 0 0,'-4'0'1096'0'0,"0"-3"-180"0"0,-1 0 44 0 0,2 1-120 0 0,-1 0-127 0 0,4-1-121 0 0,-4-2-68 0 0,4 2-160 0 0,-3-4-136 0 0,5 0-120 0 0,-1-1-108 0 0,12-10-4 0 0,-1-2-408 0 0,8 1-192 0 0,-6-4-489 0 0,4 5 77 0 0,1 1-376 0 0,-1 0 28 0 0</inkml:trace>
  <inkml:trace contextRef="#ctx0" brushRef="#br0" timeOffset="13766.255">5659 913 1388 0 0,'0'7'748'0'0,"1"-4"-88"0"0,1 6-64 0 0,-2-6-120 0 0,2 2 36 0 0,0-3-128 0 0,-2 3-112 0 0,3-2-44 0 0,1-1-76 0 0,1-1-19 0 0,0 1-374 0 0,3-2-223 0 0,-3 0-176 0 0,0-2-476 0 0,2 2-16 0 0</inkml:trace>
  <inkml:trace contextRef="#ctx0" brushRef="#br0" timeOffset="13921.675">5938 887 840 0 0,'0'0'1068'0'0,"3"-2"-112"0"0,-3 0-200 0 0,0 2-24 0 0,0-1-44 0 0,0-1-139 0 0,2 0-85 0 0,-2 1-20 0 0,-2-1-272 0 0,2-1-64 0 0,2-1-16 0 0,0-1-508 0 0,-2-1-92 0 0,0 1-529 0 0,2-4-259 0 0,-2 4 136 0 0,3-3 20 0 0</inkml:trace>
  <inkml:trace contextRef="#ctx0" brushRef="#br0" timeOffset="14137.9">6126 708 1016 0 0,'-2'-1'880'0'0,"2"-3"-52"0"0,-1 3-148 0 0,-3-3-56 0 0,2 3-20 0 0,-1-3-164 0 0,-1-1-23 0 0,1 2-193 0 0,-3-2-24 0 0,3 2-24 0 0,-3-2-272 0 0,-6-9-136 0 0,-6-1-397 0 0,4 2-591 0 0,0 0-4 0 0,1 6-28 0 0</inkml:trace>
  <inkml:trace contextRef="#ctx0" brushRef="#br0" timeOffset="14386.511">5739 762 1556 0 0,'-6'24'6219'0'0,"13"-7"-4658"0"0,4 16-5949 0 0,-11-32 3442 0 0,0-1-38 0 0,0 0-334 0 0</inkml:trace>
  <inkml:trace contextRef="#ctx0" brushRef="#br0" timeOffset="14635.677">5747 837 1272 0 0,'-1'-5'1036'0'0,"1"0"-92"0"0,1-2-124 0 0,-1 2-112 0 0,2-2-264 0 0,-4-1-135 0 0,2 1-125 0 0,0-1-20 0 0,2-2-20 0 0,-2-2-288 0 0,0-3-84 0 0,0-1-161 0 0,14-13-31 0 0,-8 9-320 0 0,4 2-568 0 0,1 0 104 0 0</inkml:trace>
  <inkml:trace contextRef="#ctx0" brushRef="#br0" timeOffset="14884.601">6066 537 1172 0 0,'24'14'4857'0'0,"-4"-12"-8733"0"0,-18-2 2647 0 0</inkml:trace>
  <inkml:trace contextRef="#ctx0" brushRef="#br0" timeOffset="14885.601">6107 592 1048 0 0,'3'8'356'0'0,"2"12"72"0"0,4 2-8 0 0,-2-11-128 0 0,-1 11-80 0 0,-6-5-248 0 0,5-2-204 0 0,-3-4-496 0 0</inkml:trace>
  <inkml:trace contextRef="#ctx0" brushRef="#br0" timeOffset="15131.211">6158 865 1540 0 0,'7'18'5864'0'0,"-10"-22"-8184"0"0,-2 3-276 0 0,1 1 1220 0 0</inkml:trace>
  <inkml:trace contextRef="#ctx0" brushRef="#br0" timeOffset="15551.221">3586 1685 1192 0 0,'0'0'852'0'0,"0"0"-38"0"0,0 0-78 0 0,0-17-1211 0 0,0 17-748 0 0</inkml:trace>
  <inkml:trace contextRef="#ctx0" brushRef="#br0" timeOffset="15799.524">3548 1778 1480 0 0,'0'0'751'0'0,"-2"22"2935"0"0,-19 5-3215 0 0,6-34-4121 0 0,10 5 2432 0 0</inkml:trace>
  <inkml:trace contextRef="#ctx0" brushRef="#br0" timeOffset="16060.898">3349 1928 1440 0 0,'-2'5'576'0'0,"-1"-1"24"0"0,-1 1 4 0 0,1 0-140 0 0,1 0-8 0 0,-2 0-88 0 0,1-2-32 0 0,-1 0 8 0 0,1 1-176 0 0,1-1 49 0 0,0-1-25 0 0,0-1-416 0 0,-1-1-325 0 0,-3-1-423 0 0,6-1-296 0 0,-3-1 12 0 0</inkml:trace>
  <inkml:trace contextRef="#ctx0" brushRef="#br0" timeOffset="16216.309">3159 1868 1392 0 0,'-45'3'5548'0'0,"45"35"-9745"0"0,0-30 3030 0 0</inkml:trace>
  <inkml:trace contextRef="#ctx0" brushRef="#br0" timeOffset="16388.983">3095 2212 1576 0 0,'-4'5'676'0'0,"6"-2"-136"0"0,-2 1 76 0 0,-2-1-140 0 0,2-1-28 0 0,0-1-140 0 0,0 3 112 0 0,0-1-176 0 0,0-1-148 0 0,0-2 25 0 0,0 0-9 0 0,0 1-513 0 0,0-2-131 0 0,-2-1-564 0 0,1 4 44 0 0,-1-2 20 0 0</inkml:trace>
  <inkml:trace contextRef="#ctx0" brushRef="#br0" timeOffset="16558.958">2953 2360 1304 0 0,'-8'0'464'0'0,"1"0"8"0"0,2 0-64 0 0,-2-1-40 0 0,2-1-48 0 0,-3-3-36 0 0,3 3-116 0 0,0-1 24 0 0,-1 0-28 0 0,1-2-248 0 0,3-2-52 0 0,-5 2-256 0 0,-2-10-344 0 0,0 2-520 0 0</inkml:trace>
  <inkml:trace contextRef="#ctx0" brushRef="#br0" timeOffset="16715.725">2821 2227 1172 0 0,'-6'-10'6746'0'0,"-7"-14"-7981"0"0,-14-23-1988 0 0,20 34 1951 0 0</inkml:trace>
  <inkml:trace contextRef="#ctx0" brushRef="#br0" timeOffset="17009.017">2679 1965 1780 0 0,'-11'4'4932'0'0,"-12"37"-9029"0"0,19-34 2894 0 0</inkml:trace>
  <inkml:trace contextRef="#ctx0" brushRef="#br0" timeOffset="17288.875">2698 2229 1460 0 0,'2'5'616'0'0,"-2"0"-112"0"0,2 0-68 0 0,0-2-48 0 0,-2 0 0 0 0,1 2-40 0 0,-1-3-44 0 0,0 1-24 0 0,2-1-472 0 0,0 0 12 0 0,2-2-172 0 0,-3 0-396 0 0,3 0-428 0 0,3-2-24 0 0</inkml:trace>
  <inkml:trace contextRef="#ctx0" brushRef="#br0" timeOffset="17289.875">3731 2102 904 0 0,'4'0'1124'0'0,"1"1"-244"0"0,-3-1-168 0 0,3 2 4 0 0,-1-2-116 0 0,-1 0-19 0 0,-1-2-173 0 0,0 2-100 0 0,3-3-116 0 0,-3-2-248 0 0,3-2 8 0 0,1 2-460 0 0,3-11-413 0 0,5-3 69 0 0,0 4-544 0 0,0-1-32 0 0</inkml:trace>
  <inkml:trace contextRef="#ctx0" brushRef="#br0" timeOffset="17521.812">4101 1933 908 0 0,'5'0'928'0'0,"-3"0"-116"0"0,4 0-144 0 0,-1 0-236 0 0,-3 0 0 0 0,3-3-192 0 0,0 0-88 0 0,1-1-16 0 0,11-4-216 0 0,3-4-172 0 0,-4-1-192 0 0,4-2-288 0 0,-4 2-504 0 0</inkml:trace>
  <inkml:trace contextRef="#ctx0" brushRef="#br0" timeOffset="17693.579">4540 1730 1100 0 0,'2'-2'1056'0'0,"0"1"-276"0"0,3-1-68 0 0,-3-3 0 0 0,3 3-140 0 0,-5 1-88 0 0,4-3-187 0 0,-2 3-17 0 0,3-4-104 0 0,-3 1-196 0 0,3 1 4 0 0,2-2-324 0 0,-2 3-205 0 0,3-3-511 0 0,8-5-212 0 0,-6 4 104 0 0</inkml:trace>
  <inkml:trace contextRef="#ctx0" brushRef="#br0" timeOffset="17849.371">4912 1677 1392 0 0,'3'0'808'0'0,"3"1"88"0"0,-3-1-164 0 0,1-1-8 0 0,1-1-64 0 0,1 0-143 0 0,1-1-45 0 0,0-2-128 0 0,7-7-268 0 0,4-1-72 0 0,3 1-4 0 0,-5-3-432 0 0,2 0-200 0 0,1 0-249 0 0,-1 2-407 0 0,5 1 32 0 0,-3 1-20 0 0</inkml:trace>
  <inkml:trace contextRef="#ctx0" brushRef="#br0" timeOffset="18004.227">5413 1510 1196 0 0,'44'-9'5654'0'0,"6"-29"-4212"0"0,-25 15-1603 0 0,102-92-4866 0 0,-103 97 3767 0 0</inkml:trace>
  <inkml:trace contextRef="#ctx0" brushRef="#br0" timeOffset="18188.431">5895 1207 1316 0 0,'12'-6'3221'0'0,"36"-21"513"0"0,35-40-8811 0 0,-70 58 3739 0 0</inkml:trace>
  <inkml:trace contextRef="#ctx0" brushRef="#br0" timeOffset="18376.638">6188 1073 976 0 0,'4'2'568'0'0,"-1"0"-84"0"0,1-1-72 0 0,0 3 68 0 0,-3-4-144 0 0,5 1 84 0 0,-5 1-32 0 0,5 0-16 0 0,-3-2-180 0 0,1-2 24 0 0,1 2-24 0 0,1-2-332 0 0,2 1-136 0 0,0-3-292 0 0,-3 1-624 0 0,13-5-80 0 0</inkml:trace>
  <inkml:trace contextRef="#ctx0" brushRef="#br0" timeOffset="18640.32">6352 912 1832 0 0,'-2'-4'800'0'0,"0"3"-96"0"0,-1-3-168 0 0,3-1 52 0 0,3 2-84 0 0,-3 0-80 0 0,0-2-191 0 0,2 1-61 0 0,0-2-140 0 0,2 1 8 0 0,6-9-304 0 0,4 3-149 0 0,-6-1-223 0 0,-5 0-600 0 0,4 9 24 0 0,2-2-12 0 0</inkml:trace>
  <inkml:trace contextRef="#ctx0" brushRef="#br0" timeOffset="18641.32">6539 918 1528 0 0,'3'4'604'0'0,"-1"1"-200"0"0,2 0 212 0 0,-3-2-148 0 0,3 0-36 0 0,-1 1-48 0 0,1-3-160 0 0,-4-1 0 0 0,5 2-28 0 0,-1-4-452 0 0,-2 1-212 0 0,-2-3-536 0 0,0 1-256 0 0</inkml:trace>
  <inkml:trace contextRef="#ctx0" brushRef="#br0" timeOffset="18905.857">6370 688 908 0 0,'0'-3'1156'0'0,"-4"0"-252"0"0,2-2-188 0 0,2 3-48 0 0,0-1-88 0 0,-3-1-47 0 0,3 1-153 0 0,-2 1-12 0 0,2-1-164 0 0,0-2-188 0 0,2 2 4 0 0,1-1-460 0 0,-1-1-313 0 0,2 5-527 0 0,-1-5 48 0 0,-1 0 24 0 0</inkml:trace>
  <inkml:trace contextRef="#ctx0" brushRef="#br0" timeOffset="19138.687">6395 620 1860 0 0,'0'-2'752'0'0,"-4"-1"-328"0"0,1 0-52 0 0,1 1-716 0 0,-4-1-732 0 0</inkml:trace>
  <inkml:trace contextRef="#ctx0" brushRef="#br0" timeOffset="19337.787">6364 550 1048 0 0,'4'0'744'0'0,"1"0"-408"0"0,-1-3-208 0 0,1 4-56 0 0,1-2-148 0 0,1 2-84 0 0,2-1-364 0 0</inkml:trace>
  <inkml:trace contextRef="#ctx0" brushRef="#br0" timeOffset="19586.342">6676 773 1260 0 0,'3'2'808'0'0,"1"1"-20"0"0,-1 1-36 0 0,-1-4-128 0 0,-2 1-76 0 0,4 3-92 0 0,-1-3 33 0 0,-3 1-49 0 0,-2-2-176 0 0,1 0-172 0 0,1 0-108 0 0,0 0-4 0 0,0-3-424 0 0,-2-1-521 0 0,0 1-307 0 0,0 0 112 0 0,-1-7 12 0 0</inkml:trace>
  <inkml:trace contextRef="#ctx0" brushRef="#br0" timeOffset="19587.342">6683 508 1672 0 0,'1'-1'840'0'0,"1"-4"-204"0"0,0 1-208 0 0,0 3 40 0 0,1-3-68 0 0,-1 1 12 0 0,-2 1-92 0 0,4 1-108 0 0,-4-3-51 0 0,1 1-1 0 0,1 3-100 0 0,2 0-8 0 0,-2-2-392 0 0,-1 2-129 0 0,3 2-499 0 0,-2-2 60 0 0,-1 0 40 0 0,-1 0-396 0 0</inkml:trace>
  <inkml:trace contextRef="#ctx0" brushRef="#br0" timeOffset="19839.31">6453 553 1924 0 0,'-27'-9'5603'0'0,"24"8"-6061"0"0,15 8-3482 0 0,-8-4 2707 0 0</inkml:trace>
  <inkml:trace contextRef="#ctx0" brushRef="#br0" timeOffset="20086.535">6676 863 1028 0 0,'3'4'744'0'0,"1"2"-20"0"0,-4-2-40 0 0,0 1-380 0 0,3 0-36 0 0,-3-2-252 0 0,0 0-412 0 0,0 1-536 0 0,-2-1-324 0 0</inkml:trace>
  <inkml:trace contextRef="#ctx0" brushRef="#br0" timeOffset="21685.888">7378 298 1808 0 0,'1'3'106'0'0,"1"0"0"0"0,-1-1 0 0 0,1 1 0 0 0,0-1 0 0 0,0 1 0 0 0,0-1 0 0 0,1 0 0 0 0,-1 0 0 0 0,0 0 0 0 0,1 0 0 0 0,-1 0 1 0 0,1 0-1 0 0,0-1 0 0 0,-1 1 0 0 0,1-1 0 0 0,0 0 0 0 0,0 0 0 0 0,0 0 0 0 0,0 0 0 0 0,0 0 0 0 0,0-1 0 0 0,0 1 0 0 0,0-1 0 0 0,0 0 0 0 0,1 0 0 0 0,-1 0 0 0 0,0 0 0 0 0,0-1 0 0 0,0 1 0 0 0,0-1 0 0 0,0 0 0 0 0,0 0 0 0 0,0 0 0 0 0,2-1-106 0 0,34-7 280 0 0,0-1 0 0 0,0-2-1 0 0,-2-1 1 0 0,1-3 0 0 0,-2 0 0 0 0,0-3 0 0 0,-1-1-1 0 0,18-14-279 0 0,-50 32 0 0 0,1 1-1 0 0,-1-1 1 0 0,1 0-1 0 0,-1 0 1 0 0,0-1-1 0 0,0 1 1 0 0,0-1-1 0 0,-1 1 1 0 0,1-1-1 0 0,0 0 1 0 0,-1 0-1 0 0,0 0 1 0 0,0 0-1 0 0,0 0 1 0 0,0-1-1 0 0,0 1 1 0 0,-1-1-1 0 0,1 1 1 0 0,-1-1-1 0 0,0 0 1 0 0,0 1-1 0 0,0-1 1 0 0,-1 0-1 0 0,1 0 1 0 0,-1 0-1 0 0,0 1 1 0 0,0-1-1 0 0,0 0 1 0 0,-1 0-1 0 0,1 0 1 0 0,-1 1-1 0 0,0-1 1 0 0,0 0-1 0 0,0 1 1 0 0,-1-1-1 0 0,1 0 1 0 0,-1 1-1 0 0,0 0 1 0 0,0-1-1 0 0,0 1 1 0 0,0 0-1 0 0,0 0 1 0 0,-1 0-1 0 0,0 1 1 0 0,1-1 0 0 0,-1 0-1 0 0,0 1 1 0 0,0 0-1 0 0,-1 0 1 0 0,1 0-1 0 0,-2-1 1 0 0,-10-2 38 0 0,-1 0-1 0 0,1 2 1 0 0,-1 0-1 0 0,0 0 1 0 0,0 2-1 0 0,0 0 1 0 0,0 1 0 0 0,0 0-1 0 0,0 1 1 0 0,0 1-1 0 0,0 1 1 0 0,0 0-1 0 0,1 1 1 0 0,-1 1 0 0 0,1 0-1 0 0,0 1 1 0 0,-13 8-38 0 0,18-6 117 0 0,0 1 0 0 0,1 0 0 0 0,0 1 0 0 0,1 0 0 0 0,0 1-1 0 0,0 0 1 0 0,1 0 0 0 0,1 0 0 0 0,0 1 0 0 0,0 0 0 0 0,1 0 0 0 0,1 0 0 0 0,0 1 0 0 0,1 0 0 0 0,0 0 0 0 0,1 0 0 0 0,0 0 0 0 0,1 0 0 0 0,0 0 0 0 0,1 0 0 0 0,1 0 0 0 0,0 0 0 0 0,3 13-117 0 0,-4-18 116 0 0,49 257 1178 0 0,-30-196-920 0 0,109 325 1171 0 0,-110-325-2285 0 0,-41-85-5116 0 0,18-49 1708 0 0,4 50 3016 0 0</inkml:trace>
  <inkml:trace contextRef="#ctx0" brushRef="#br0" timeOffset="21935.589">7945 677 1924 0 0,'-38'134'6302'0'0,"36"10"-5388"0"0,3-83-2640 0 0,-22-39-2117 0 0,13-22 2700 0 0</inkml:trace>
  <inkml:trace contextRef="#ctx0" brushRef="#br0" timeOffset="22183.638">7728 825 2420 0 0,'18'-16'7386'0'0,"36"26"-5876"0"0,-44-7-1047 0 0,211 90 1597 0 0,-88-8-3824 0 0,-78-29-3577 0 0,-53-54 3938 0 0,-2 5-1264 0 0,0-5 1303 0 0</inkml:trace>
  <inkml:trace contextRef="#ctx0" brushRef="#br0" timeOffset="22430.041">8359 930 1128 0 0,'8'11'556'0'0,"0"0"1"0"0,-1 1-1 0 0,-1 0 0 0 0,0 1 0 0 0,-1-1 0 0 0,0 1 1 0 0,0 0-1 0 0,-2 0 0 0 0,0 0 0 0 0,1 10-556 0 0,0-8 400 0 0,14 124 1282 0 0,-18-138-1807 0 0,-1 1-1 0 0,1-1 1 0 0,-1 0-1 0 0,1 1 1 0 0,-1-1 0 0 0,0 0-1 0 0,1 0 1 0 0,-1 0-1 0 0,0 0 1 0 0,0 0-1 0 0,0 1 1 0 0,0-2-1 0 0,0 1 1 0 0,0 0 0 0 0,0 0-1 0 0,0 0 1 0 0,0 0-1 0 0,-1-1 1 0 0,1 1-1 0 0,0 0 1 0 0,0-1-1 0 0,-1 1 1 0 0,1-1 0 0 0,0 0-1 0 0,-1 1 1 0 0,1-1-1 0 0,-1 0 1 0 0,1 0-1 0 0,0 0 1 0 0,-1 0 0 0 0,1 0-1 0 0,-1 0 1 0 0,1 0-1 0 0,0 0 1 0 0,-1-1-1 0 0,1 1 1 0 0,0 0-1 0 0,-1-1 1 0 0,1 1 0 0 0,0-1-1 0 0,0 0 1 0 0,-1 1-1 0 0,1-1 1 0 0,0 0-1 0 0,0 0 1 0 0,0 0 0 0 0,0 0-1 0 0,0 0 1 0 0,0 0-1 0 0,-1-1 126 0 0,-16-11-1220 0 0</inkml:trace>
  <inkml:trace contextRef="#ctx0" brushRef="#br0" timeOffset="22722.106">8407 775 1288 0 0,'39'76'7536'0'0,"79"-11"-6356"0"0,-100-61-1843 0 0,1-1 1 0 0,0-1-1 0 0,0 0 0 0 0,1-2 0 0 0,-1 0 1 0 0,0-1-1 0 0,0-1 0 0 0,0-1 0 0 0,0 0 0 0 0,-1-2 1 0 0,7-2 662 0 0,-1-1-1242 0 0</inkml:trace>
  <inkml:trace contextRef="#ctx0" brushRef="#br0" timeOffset="22906.194">8942 790 1700 0 0,'-22'-12'6664'0'0,"-7"28"-4254"0"0,-15 37-894 0 0,28-25-1136 0 0,2 0-1 0 0,2 0 1 0 0,0 2 0 0 0,2-1 0 0 0,1 1-1 0 0,2 0 1 0 0,-2 14-380 0 0,-45 139-912 0 0,-2-76-1813 0 0,50-97 2125 0 0,-1-1-1 0 0,1 1 0 0 0,-1-1 0 0 0,-1-1 1 0 0,0 1-1 0 0,0-1 0 0 0,0-1 0 0 0,-1 1 1 0 0,-1-1-1 0 0,1-1 0 0 0,-1 0 0 0 0,0 0 1 0 0,0-1-1 0 0,-6 2 601 0 0,12-6-1145 0 0</inkml:trace>
  <inkml:trace contextRef="#ctx0" brushRef="#br0" timeOffset="23541.589">8869 98 1792 0 0,'-79'25'8378'0'0,"117"-23"-6107"0"0,481 11-805 0 0,-293 26-1571 0 0,-225-39 111 0 0,0 1 0 0 0,0-1 0 0 0,0 1-1 0 0,-1-1 1 0 0,1 1 0 0 0,0-1 0 0 0,0 1 0 0 0,0 0 0 0 0,0 0 0 0 0,-1-1 0 0 0,1 1-1 0 0,0 0 1 0 0,-1 0 0 0 0,1 0 0 0 0,0 0 0 0 0,-1 0 0 0 0,1 0 0 0 0,-1 0 0 0 0,0 0-1 0 0,1 0 1 0 0,-1 0 0 0 0,0 0 0 0 0,1 0 0 0 0,-1 0 0 0 0,0 0 0 0 0,0 0 0 0 0,0 0 0 0 0,0 0-1 0 0,0 0 1 0 0,0 0 0 0 0,0 0 0 0 0,-1 0 0 0 0,1 1 0 0 0,0-1 0 0 0,-1 0 0 0 0,1 0-1 0 0,0 0 1 0 0,-1 0 0 0 0,1-1 0 0 0,-1 1 0 0 0,0 0 0 0 0,1 0 0 0 0,-1 0 0 0 0,0 0-1 0 0,1 0 1 0 0,-1-1 0 0 0,0 1 0 0 0,0 0 0 0 0,0-1 0 0 0,0 1 0 0 0,0 0-6 0 0,-50 46 303 0 0,44-41-249 0 0,-25 21 150 0 0,1 2-1 0 0,2 1 1 0 0,0 1 0 0 0,3 2-1 0 0,0 1 1 0 0,2 0-1 0 0,2 2 1 0 0,1 1-1 0 0,2 0 1 0 0,-13 38-204 0 0,-12 21-2618 0 0,65-135-2746 0 0,0 2 3464 0 0,21-73-2023 0 0,-25 69 2737 0 0</inkml:trace>
  <inkml:trace contextRef="#ctx0" brushRef="#br0" timeOffset="32388.424">5180 1220 1128 0 0,'0'0'412'0'0,"0"0"-56"0"0,0 0 0 0 0,0 0-48 0 0,0 0 104 0 0,0 0-92 0 0,0 0-60 0 0,-17 0 12 0 0,17 0 16 0 0,0 0-92 0 0,0 0-28 0 0,0 0-24 0 0,0 0-196 0 0,0 0-224 0 0,23-13-32 0 0,-4 21-184 0 0,1 5-520 0 0,-2 1-244 0 0</inkml:trace>
  <inkml:trace contextRef="#ctx0" brushRef="#br0" timeOffset="32635.8">5602 1267 1452 0 0,'7'-7'576'0'0,"0"-1"-20"0"0,2 3-120 0 0,-4 0-84 0 0,-1 3-76 0 0,-1 2-32 0 0,-1 0-136 0 0,0 2-160 0 0,-2-1-148 0 0,0 4-44 0 0,0-3-492 0 0,-2 1-524 0 0</inkml:trace>
  <inkml:trace contextRef="#ctx0" brushRef="#br0" timeOffset="32880.75">5555 1202 1048 0 0,'0'-5'584'0'0,"0"5"-88"0"0,0-2-352 0 0,0 4-72 0 0,0 3-184 0 0,0-2-300 0 0,-3 5 20 0 0,-8 7 24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1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4853 1088 0 0,'0'0'237'0'0,"0"0"-25"0"0,-3-3 33 0 0,2 3-202 0 0,0-1 0 0 0,0 0 0 0 0,0 1-1 0 0,1-1 1 0 0,-1 0 0 0 0,0 1 0 0 0,1-1-1 0 0,-1 0 1 0 0,1 0 0 0 0,-1 0 0 0 0,1 0 0 0 0,-1 1-1 0 0,1-1 1 0 0,-1 0 0 0 0,1 0 0 0 0,0 0-1 0 0,-1 0 1 0 0,1 0 0 0 0,0 0 0 0 0,0 0 0 0 0,0 0-1 0 0,0 0 1 0 0,0 0 0 0 0,0 0 0 0 0,0 0 0 0 0,0 0-1 0 0,0 0 1 0 0,1 0 0 0 0,-1 0 0 0 0,0 0-1 0 0,1 0 1 0 0,-1 0 0 0 0,0 0 0 0 0,1 0 0 0 0,-1 0-1 0 0,1 0 1 0 0,0 1 0 0 0,-1-1 0 0 0,1 0 0 0 0,0 0-1 0 0,-1 1 1 0 0,1-1 0 0 0,0 0 0 0 0,0 1-1 0 0,0-1 1 0 0,-1 1 0 0 0,1-1 0 0 0,0 1 0 0 0,0-1-1 0 0,0 1 1 0 0,0 0 0 0 0,0-1 0 0 0,0 1-43 0 0,532-21 1080 0 0,-28-27-1011 0 0,637-73-246 0 0,-302 1 309 0 0,17 23-209 0 0,280-38 325 0 0,-449 63-345 0 0,1206-121 1373 0 0,-519 54-93 0 0,-1102 105-1469 0 0,-249 24-311 0 0,-24-1-2713 0 0,-25-2 2088 0 0</inkml:trace>
  <inkml:trace contextRef="#ctx0" brushRef="#br0" timeOffset="1187.713">545 421 1348 0 0,'38'107'613'0'0,"22"398"1108"0"0,25 267-297 0 0,71-29-282 0 0,-121-602-832 0 0,41 132 637 0 0,78 176-947 0 0,95 274-68 0 0,-109-258 131 0 0,-106-370 483 0 0,-30-81 84 0 0,1-2-1604 0 0,6-9-3704 0 0,-11-3 3410 0 0</inkml:trace>
  <inkml:trace contextRef="#ctx0" brushRef="#br0" timeOffset="1695.158">5827 4858 1468 0 0,'-3'-60'6757'0'0,"-25"79"-5659"0"0,2 14-923 0 0,0 0 1 0 0,3 2-1 0 0,0 1 1 0 0,3 0-1 0 0,1 2 1 0 0,1 0-1 0 0,-3 16-175 0 0,-18 45 182 0 0,-164 348-2558 0 0,198-437 1936 0 0,0 1 0 0 0,-2-2-1 0 0,1 1 1 0 0,-1-1 0 0 0,0 0 0 0 0,-1 0 0 0 0,0 0 0 0 0,-1-1 0 0 0,1-1 0 0 0,-2 0 0 0 0,1 0 0 0 0,-1 0 0 0 0,-1-1 440 0 0,-12 3-1220 0 0</inkml:trace>
  <inkml:trace contextRef="#ctx0" brushRef="#br0" timeOffset="1947.268">5171 5134 1856 0 0,'0'-9'1088'0'0,"6"-23"4978"0"0,18 36-5084 0 0,240 159 374 0 0,-203-123-1209 0 0,326 204-1121 0 0,-118-108-2994 0 0,-141-103 291 0 0,-112-33 2269 0 0</inkml:trace>
  <inkml:trace contextRef="#ctx0" brushRef="#br0" timeOffset="2750.758">1 50 1216 0 0,'57'62'3615'0'0,"1"-7"-3298"0"0,-48-44-380 0 0,0 0 0 0 0,-1 0 0 0 0,0 1 0 0 0,-1 0 0 0 0,0 1 0 0 0,-1 0-1 0 0,-1 0 1 0 0,0 0 0 0 0,-1 1 0 0 0,0 0 0 0 0,-1 0 0 0 0,0 0-1 0 0,-1 1 1 0 0,-1-1 0 0 0,0 9 63 0 0,-18 29-1923 0 0,7-36 957 0 0</inkml:trace>
  <inkml:trace contextRef="#ctx0" brushRef="#br0" timeOffset="3015.777">345 0 1132 0 0,'-20'33'481'0'0,"0"0"-1"0"0,2 1 1 0 0,2 1 0 0 0,1 0-1 0 0,2 1 1 0 0,1 1 0 0 0,2 0-1 0 0,1 1 1 0 0,1 12-481 0 0,-19 64 572 0 0,-31 203 371 0 0,2-12-5015 0 0,49-273 2951 0 0</inkml:trace>
  <inkml:trace contextRef="#ctx0" brushRef="#br0" timeOffset="3603.128">1962 1077 880 0 0,'-6'-6'3779'0'0,"13"15"-2387"0"0,57-2 360 0 0,-123-17-2103 0 0,58 10-90 0 0,1 0-248 0 0,-13-8-2773 0 0,15 5 2214 0 0</inkml:trace>
  <inkml:trace contextRef="#ctx0" brushRef="#br0" timeOffset="3913.394">2442 967 1128 0 0,'51'-8'5407'0'0,"-77"7"-3437"0"0,-22 10-4013 0 0,32-2-1235 0 0,12-4 2026 0 0</inkml:trace>
  <inkml:trace contextRef="#ctx0" brushRef="#br0" timeOffset="4300.25">2232 1422 836 0 0,'5'4'2231'0'0,"-15"9"1100"0"0,5-10-2514 0 0,36-14-609 0 0,77-49 68 0 0,-107 60-384 0 0,-48-1-1837 0 0,37-3 2 0 0,6 2 764 0 0</inkml:trace>
  <inkml:trace contextRef="#ctx0" brushRef="#br0" timeOffset="4581.563">2701 1241 2480 0 0,'-2'-14'5078'0'0,"3"13"-5063"0"0,-1 1 0 0 0,1-1 0 0 0,-1 1 0 0 0,0-1 0 0 0,0 1 0 0 0,1-1 0 0 0,-1 1 0 0 0,0-1 0 0 0,0 1 0 0 0,1-1 0 0 0,-1 1 0 0 0,0-1 0 0 0,0 1 1 0 0,0-1-1 0 0,0 1 0 0 0,0-1 0 0 0,0 1 0 0 0,0-1 0 0 0,0 1 0 0 0,0-1 0 0 0,0 0 0 0 0,0 1 0 0 0,0-1 0 0 0,0 1 0 0 0,-1-1 0 0 0,1 1 0 0 0,0-1 0 0 0,0 1 0 0 0,0-1 0 0 0,-1 1 0 0 0,1-1 0 0 0,0 1 0 0 0,-1 0 0 0 0,1-1 0 0 0,0 1 0 0 0,-1-1 0 0 0,1 1 0 0 0,-1 0 0 0 0,1-1 0 0 0,-1 1 0 0 0,1 0 0 0 0,-1-1 1 0 0,1 1-1 0 0,-1 0 0 0 0,1 0 0 0 0,-1 0 0 0 0,1-1 0 0 0,-1 1 0 0 0,1 0 0 0 0,-1 0 0 0 0,1 0 0 0 0,-1 0 0 0 0,1 0 0 0 0,-1 0 0 0 0,1 0 0 0 0,-1 0 0 0 0,0 0 0 0 0,1 0 0 0 0,-1 0 0 0 0,0 1-15 0 0,-9 1 35 0 0,-61 16-1444 0 0,24-3-2515 0 0,36-10 2726 0 0</inkml:trace>
  <inkml:trace contextRef="#ctx0" brushRef="#br0" timeOffset="4864.483">2323 1237 908 0 0,'-32'-47'5281'0'0,"70"74"-8651"0"0,-23-15 2019 0 0</inkml:trace>
  <inkml:trace contextRef="#ctx0" brushRef="#br0" timeOffset="5126.043">2529 1634 1016 0 0,'-10'0'4373'0'0,"-6"0"-2418"0"0,-3-5-6089 0 0,14 3 3016 0 0</inkml:trace>
  <inkml:trace contextRef="#ctx0" brushRef="#br0" timeOffset="5407.465">2680 1526 2104 0 0,'31'-10'5352'0'0,"-6"-12"-10036"0"0,-19 15 3416 0 0</inkml:trace>
  <inkml:trace contextRef="#ctx0" brushRef="#br0" timeOffset="5689.603">2943 1749 1280 0 0,'6'17'5298'0'0,"-1"-1"-4630"0"0,-24-8-5014 0 0,9-7 3158 0 0</inkml:trace>
  <inkml:trace contextRef="#ctx0" brushRef="#br0" timeOffset="5950.552">2627 1804 876 0 0,'-5'0'3714'0'0,"16"20"-2630"0"0,0-7-965 0 0,73 72-2646 0 0,-77-80 1301 0 0</inkml:trace>
  <inkml:trace contextRef="#ctx0" brushRef="#br0" timeOffset="6198.026">3041 2002 848 0 0,'3'2'720'0'0,"1"1"-200"0"0,-1 1 48 0 0,1-1-28 0 0,1 0-128 0 0,-3 1-116 0 0,2-1 160 0 0,-1 0-96 0 0,3 1-80 0 0,-5 1-80 0 0,5-4 16 0 0,-3 3-127 0 0,3-1-21 0 0,1 0-533 0 0,-2-1-187 0 0,2-2 44 0 0,-2 2 44 0 0,1-2-668 0 0</inkml:trace>
  <inkml:trace contextRef="#ctx0" brushRef="#br0" timeOffset="6447.543">3259 2161 936 0 0,'20'25'4510'0'0,"-40"10"-7528"0"0,1-19 1826 0 0</inkml:trace>
  <inkml:trace contextRef="#ctx0" brushRef="#br0" timeOffset="6619.61">2925 2454 1428 0 0,'11'27'4922'0'0,"21"-21"-8738"0"0,-23-11 2562 0 0</inkml:trace>
  <inkml:trace contextRef="#ctx0" brushRef="#br0" timeOffset="6836.402">3252 2279 1696 0 0,'19'24'4338'0'0,"40"2"-4230"0"0,-44-21 87 0 0,74 30-3671 0 0,-82-33 2439 0 0</inkml:trace>
  <inkml:trace contextRef="#ctx0" brushRef="#br0" timeOffset="7117.136">2932 2227 1236 0 0,'-14'1'5002'0'0,"35"22"-8665"0"0,-19-22 2292 0 0</inkml:trace>
  <inkml:trace contextRef="#ctx0" brushRef="#br0" timeOffset="7365.689">2938 2334 1228 0 0,'0'8'496'0'0,"0"-1"-164"0"0,0 1 40 0 0,12 7-168 0 0,1 4-128 0 0,-6-4-168 0 0,3-2-224 0 0,1-5-680 0 0</inkml:trace>
  <inkml:trace contextRef="#ctx0" brushRef="#br0" timeOffset="7619.12">3393 2592 1096 0 0,'7'5'484'0'0,"-4"0"124"0"0,3 0-132 0 0,6 9 40 0 0,-3-3-192 0 0,-2-1 40 0 0,-1-1-108 0 0,1-1-28 0 0,-2 0-432 0 0,-1-4-172 0 0,1 1-404 0 0,0-2-352 0 0</inkml:trace>
  <inkml:trace contextRef="#ctx0" brushRef="#br0" timeOffset="7783.57">3699 2847 1472 0 0,'1'7'596'0'0,"1"0"52"0"0,0 0-76 0 0,-2-2-144 0 0,0 0-52 0 0,2 0-88 0 0,1 3-32 0 0,-3-3-24 0 0,4 2 32 0 0,-4-1-148 0 0,3-1-8 0 0,8 14-8 0 0,-7-8-352 0 0,1-2-72 0 0,0-3-292 0 0,1 1-496 0 0,-5-2-132 0 0</inkml:trace>
  <inkml:trace contextRef="#ctx0" brushRef="#br0" timeOffset="8031.807">3320 3001 1148 0 0,'-4'-2'656'0'0,"3"2"-48"0"0,-3 2-4 0 0,2-4-92 0 0,0 2-88 0 0,2 0-60 0 0,0 2-24 0 0,0-2-64 0 0,-1 0-28 0 0,1 0-20 0 0,0 2-23 0 0,1-2-357 0 0,-1 0-177 0 0,2 0-251 0 0,0-2-680 0 0,2-3 44 0 0</inkml:trace>
  <inkml:trace contextRef="#ctx0" brushRef="#br0" timeOffset="8281.55">3119 2796 1412 0 0,'-7'6'640'0'0,"2"-1"-136"0"0,-1 0-68 0 0,3 2-48 0 0,-3-2 12 0 0,5 2-40 0 0,1-1-184 0 0,-2 3-4 0 0,4-1-24 0 0,-2-8-264 0 0,19 37-172 0 0,-10-25-76 0 0,3-1-464 0 0,3 4-304 0 0</inkml:trace>
  <inkml:trace contextRef="#ctx0" brushRef="#br0" timeOffset="8530.046">3695 3093 868 0 0,'4'5'532'0'0,"1"-2"-88"0"0,0-1-64 0 0,2-1 72 0 0,-1-1-32 0 0,1 2-144 0 0,2 0-28 0 0,0-1-340 0 0,1-1-320 0 0,1 0-820 0 0</inkml:trace>
  <inkml:trace contextRef="#ctx0" brushRef="#br0" timeOffset="8780.761">4205 3284 996 0 0,'15'26'3025'0'0,"3"5"-1376"0"0,-1-17-3803 0 0,-17-13 919 0 0,0-1-98 0 0</inkml:trace>
  <inkml:trace contextRef="#ctx0" brushRef="#br0" timeOffset="9430.073">2042 1451 1080 0 0,'0'0'700'0'0,"0"0"-88"0"0,0 0-16 0 0,0 0-120 0 0,0 0-184 0 0,0 0 24 0 0,0 0 52 0 0,0 0-4 0 0,-18 25-36 0 0,28-9 1 0 0,1-2-189 0 0,11 1-88 0 0,-8 1-4 0 0,2 3-244 0 0,0-3-249 0 0,0 4-523 0 0,2 2-276 0 0,-6-2 120 0 0</inkml:trace>
  <inkml:trace contextRef="#ctx0" brushRef="#br0" timeOffset="9617.242">2331 2052 1540 0 0,'6'4'720'0'0,"1"-3"-88"0"0,0 1-96 0 0,0 0-20 0 0,0-2-80 0 0,0 0-112 0 0,0 1 12 0 0,2 1-16 0 0,2 0-131 0 0,-2-1 31 0 0,0 1-104 0 0,16 5-8 0 0,-8-1-440 0 0,1-2-141 0 0,-7 1-531 0 0,5 5-260 0 0,-5-4 28 0 0</inkml:trace>
  <inkml:trace contextRef="#ctx0" brushRef="#br0" timeOffset="9807.273">2747 2339 984 0 0,'4'5'652'0'0,"0"-2"-44"0"0,1 1-188 0 0,-2 1 100 0 0,3 0-64 0 0,-1 0-12 0 0,0 0-8 0 0,3 0-144 0 0,-3 0-32 0 0,2-2-28 0 0,-3 4-352 0 0,3-4 16 0 0,-2 2 12 0 0,0 0-276 0 0,-3 0-224 0 0,2 0-412 0 0,-3-2 32 0 0,-1-3 8 0 0</inkml:trace>
  <inkml:trace contextRef="#ctx0" brushRef="#br0" timeOffset="10074.314">2810 2481 1368 0 0,'0'0'928'0'0,"0"1"-232"0"0,0 1-96 0 0,-4 0-108 0 0,1-1 52 0 0,1-1-76 0 0,-2 0-172 0 0,-1 0 17 0 0,1 0-289 0 0,-1 0-8 0 0,-2-1-405 0 0,-13-6-515 0 0,4-1-296 0 0,-3-4-44 0 0</inkml:trace>
  <inkml:trace contextRef="#ctx0" brushRef="#br0" timeOffset="10335.853">1933 1624 1212 0 0,'-3'-2'632'0'0,"-1"1"64"0"0,0-1-156 0 0,3 0-104 0 0,-3 2-84 0 0,1 0-52 0 0,1-1-36 0 0,0 1 24 0 0,0-2-148 0 0,2 4 100 0 0,0-4-160 0 0,-2 4-12 0 0,2-1-288 0 0,-1-1-208 0 0,-1 2-336 0 0,0 0-428 0 0,0-1-140 0 0</inkml:trace>
  <inkml:trace contextRef="#ctx0" brushRef="#br0" timeOffset="10583.438">1738 1671 1568 0 0,'2'18'3532'0'0,"143"98"-6191"0"0,-129-102 1486 0 0</inkml:trace>
  <inkml:trace contextRef="#ctx0" brushRef="#br0" timeOffset="10832.444">2147 2266 976 0 0,'10'15'688'0'0,"4"-5"-112"0"0,-5 0-80 0 0,2 0-116 0 0,3 0-84 0 0,-5-2-8 0 0,2 0-16 0 0,3 6-24 0 0,-2-6-224 0 0,-1 0-224 0 0,-4 1-280 0 0,4-4-380 0 0,-6 1-360 0 0</inkml:trace>
  <inkml:trace contextRef="#ctx0" brushRef="#br0" timeOffset="10833.444">2513 2607 1224 0 0,'5'5'620'0'0,"13"4"-68"0"0,-2 1-140 0 0,3 1-64 0 0,5 1-240 0 0,-1 0-108 0 0,2-1-12 0 0,-1-1-396 0 0,1-1-472 0 0,0 6 4 0 0</inkml:trace>
  <inkml:trace contextRef="#ctx0" brushRef="#br0" timeOffset="11078.988">2982 2934 1100 0 0,'5'7'716'0'0,"-1"0"-124"0"0,-2-1-72 0 0,10 11-124 0 0,-5-2-60 0 0,0 5-44 0 0,4-3-40 0 0,2-4-20 0 0,-3 2-232 0 0,1 2-128 0 0,0-6-88 0 0,-8-7-360 0 0,6 4-632 0 0,2 10 0 0 0</inkml:trace>
  <inkml:trace contextRef="#ctx0" brushRef="#br0" timeOffset="11329.348">3210 3301 876 0 0,'1'5'604'0'0,"1"-2"-76"0"0,-2 1-100 0 0,4 1 64 0 0,-1-2-64 0 0,-1 0-48 0 0,2 4-48 0 0,-1-2-176 0 0,3 0-276 0 0,-1-2 4 0 0,16 6-224 0 0,-8-6-272 0 0,-3-1-688 0 0</inkml:trace>
  <inkml:trace contextRef="#ctx0" brushRef="#br0" timeOffset="11330.348">3519 3444 964 0 0,'0'5'544'0'0,"4"-1"-160"0"0,-1-1-172 0 0,-1 2 20 0 0,0 0 16 0 0,0-2-20 0 0,3 2-208 0 0,-2-1 40 0 0,3-3-184 0 0,-1 3-488 0 0,0 1 20 0 0</inkml:trace>
  <inkml:trace contextRef="#ctx0" brushRef="#br0" timeOffset="11581.734">3752 3504 984 0 0,'37'4'4492'0'0,"1"16"-4855"0"0,-10-5-2232 0 0,-21-12 1545 0 0</inkml:trace>
  <inkml:trace contextRef="#ctx0" brushRef="#br0" timeOffset="11831.267">3937 3564 1724 0 0,'2'0'892'0'0,"1"2"-180"0"0,3-2-48 0 0,-5 2-112 0 0,1-2-108 0 0,2 0 53 0 0,-3 1-69 0 0,3-1-20 0 0,-4 0-232 0 0,4-1-60 0 0,-1 1-156 0 0,-3 1 12 0 0,0-1-472 0 0,0-1-241 0 0,2 1-471 0 0,0-4-84 0 0,-4 1 4 0 0</inkml:trace>
  <inkml:trace contextRef="#ctx0" brushRef="#br0" timeOffset="12555.859">3729 1004 1292 0 0,'0'0'810'0'0,"0"0"-72"0"0,0 0-87 0 0,0 0-40 0 0,0 0-21 0 0,9 1-35 0 0,110-7 810 0 0,-111 4-1291 0 0,36-4 161 0 0,-1-2 0 0 0,0-2 0 0 0,0-2-1 0 0,-2-1 1 0 0,1-3 0 0 0,-2-1 0 0 0,35-20-235 0 0,-72 36-14 0 0,0-1 0 0 0,0 1 0 0 0,0-1-1 0 0,0 0 1 0 0,0 1 0 0 0,-1-1 0 0 0,1 0 0 0 0,0-1 0 0 0,-1 1-1 0 0,0 0 1 0 0,0-1 0 0 0,1 1 0 0 0,-2-1 0 0 0,1 0 0 0 0,0 0-1 0 0,0 0 1 0 0,-1 0 0 0 0,0 0 0 0 0,1 0 0 0 0,-1 0 0 0 0,0 0-1 0 0,-1 0 1 0 0,1 0 0 0 0,0-1 0 0 0,-1 1 0 0 0,0 0 0 0 0,0-1-1 0 0,0 1 1 0 0,0 0 0 0 0,0-1 0 0 0,-1 1 0 0 0,0-1 14 0 0,-6-6-44 0 0,0 1 0 0 0,-1 0 0 0 0,0 0 0 0 0,0 1 0 0 0,-1 0 0 0 0,0 0 1 0 0,-1 1-1 0 0,1 1 0 0 0,-1-1 0 0 0,-1 1 0 0 0,1 1 0 0 0,-1 0 0 0 0,0 1 0 0 0,0 0 0 0 0,-1 0 1 0 0,1 1-1 0 0,-1 1 0 0 0,1 0 0 0 0,-1 1 0 0 0,0 0 0 0 0,0 0 0 0 0,0 1 0 0 0,-11 2 44 0 0,13 0 27 0 0,-1 0 0 0 0,1 1-1 0 0,0 0 1 0 0,0 0 0 0 0,0 1 0 0 0,0 1-1 0 0,0 0 1 0 0,1 0 0 0 0,0 1-1 0 0,0 0 1 0 0,1 0 0 0 0,-1 1-1 0 0,1 0 1 0 0,1 0 0 0 0,-1 1 0 0 0,1 0-1 0 0,1 1 1 0 0,0-1 0 0 0,0 1-1 0 0,0 1 1 0 0,1-1 0 0 0,1 1-1 0 0,-1-1 1 0 0,2 1 0 0 0,-1 1 0 0 0,1-1-1 0 0,1 0 1 0 0,0 1 0 0 0,0-1-1 0 0,1 1 1 0 0,1 0 0 0 0,0-1 0 0 0,0 1-1 0 0,1 0 1 0 0,0-1 0 0 0,1 1-1 0 0,0-1 1 0 0,1 3-27 0 0,21 67 233 0 0,4-2 0 0 0,2-1 1 0 0,5-1-1 0 0,25 40-233 0 0,58 129-1 0 0,-86-156-1025 0 0,-23-29-4221 0 0,-9-58 4050 0 0</inkml:trace>
  <inkml:trace contextRef="#ctx0" brushRef="#br0" timeOffset="12835.659">4646 1456 1240 0 0,'-30'67'4171'0'0,"-22"108"-1915"0"0,47-91-4456 0 0,-10-69-339 0 0,-5-18 1215 0 0</inkml:trace>
  <inkml:trace contextRef="#ctx0" brushRef="#br0" timeOffset="13082.347">4355 1557 1684 0 0,'49'13'4635'0'0,"28"34"-3507"0"0,-34-18-476 0 0,158 104 356 0 0,-80-30-5339 0 0,-107-88 3018 0 0,-4-5-58 0 0</inkml:trace>
  <inkml:trace contextRef="#ctx0" brushRef="#br0" timeOffset="13670.477">5155 1792 1172 0 0,'-6'63'4031'0'0,"2"-53"-3802"0"0,-80 190 892 0 0,55-178-5084 0 0,29-22 2797 0 0</inkml:trace>
  <inkml:trace contextRef="#ctx0" brushRef="#br0" timeOffset="13934.998">5247 1587 1504 0 0,'6'7'4672'0'0,"15"12"-3587"0"0,-3-2-873 0 0,121 88-191 0 0,-33-71-4895 0 0,-102-34 3762 0 0</inkml:trace>
  <inkml:trace contextRef="#ctx0" brushRef="#br0" timeOffset="14184.952">5775 1489 1332 0 0,'-26'-15'6218'0'0,"-42"46"-4880"0"0,64-29-1054 0 0,-10 7-94 0 0,1 1 0 0 0,0 0 0 0 0,1 1-1 0 0,0 1 1 0 0,0-1 0 0 0,2 2 0 0 0,-1 0-1 0 0,1 0 1 0 0,1 1 0 0 0,1 0 0 0 0,0 0 0 0 0,1 1-1 0 0,0 0 1 0 0,-4 15-190 0 0,-47 228-656 0 0,48-129-1395 0 0,8-43-3400 0 0,2-84 4020 0 0</inkml:trace>
  <inkml:trace contextRef="#ctx0" brushRef="#br0" timeOffset="14695.69">6522 677 1076 0 0,'3'14'2931'0'0,"-258"291"2158"0"0,194-216-3254 0 0,81-62-1119 0 0,-11-21-615 0 0,0-1 0 0 0,1 1 0 0 0,0-2 0 0 0,0 1 0 0 0,0-1 0 0 0,0-1 0 0 0,0 0-1 0 0,1 0 1 0 0,0-1 0 0 0,-1 0 0 0 0,1-1 0 0 0,10 0-101 0 0,12 3 133 0 0,168 21-136 0 0,78 13-6146 0 0,-228-20 2120 0 0,-48-13 2831 0 0</inkml:trace>
  <inkml:trace contextRef="#ctx0" brushRef="#br0" timeOffset="15179.208">7434 561 848 0 0,'-11'3'322'0'0,"0"0"0"0"0,0 1 0 0 0,0 1 0 0 0,1 0 0 0 0,-1 0 0 0 0,1 1 0 0 0,0 0 0 0 0,1 1 0 0 0,0 0 0 0 0,0 1 0 0 0,0 0 0 0 0,1 0 0 0 0,0 0 0 0 0,1 1 0 0 0,-6 9-322 0 0,6-11 118 0 0,0-1 1 0 0,1 1-1 0 0,0 0 1 0 0,1 1-1 0 0,0-1 1 0 0,0 1-1 0 0,0 0 0 0 0,1 1 1 0 0,0-1-1 0 0,1 1 1 0 0,0-1-1 0 0,0 1 1 0 0,1 0-1 0 0,0 0 1 0 0,0 0-1 0 0,1 1 1 0 0,0-1-1 0 0,1 0 1 0 0,0 0-1 0 0,1 1 0 0 0,0-1 1 0 0,0 0-1 0 0,1 0 1 0 0,0 0-1 0 0,0 0 1 0 0,1 0-1 0 0,0 0 1 0 0,1-1-1 0 0,0 0 1 0 0,0 1-1 0 0,1-1 0 0 0,0-1 1 0 0,1 1-1 0 0,-1-1 1 0 0,1 0-1 0 0,1 0 1 0 0,-1-1-1 0 0,1 1 1 0 0,5 2-119 0 0,7 0 122 0 0,0-2 1 0 0,0 0-1 0 0,1-1 1 0 0,0-1-1 0 0,0 0 1 0 0,0-2-1 0 0,0 0 1 0 0,0-2-1 0 0,1 0 1 0 0,-1-1-1 0 0,2-1-122 0 0,-3-1 52 0 0,0 0 1 0 0,0-1-1 0 0,0-1 1 0 0,-1-1-1 0 0,1 0 0 0 0,-1-1 1 0 0,0-1-1 0 0,-1-1 0 0 0,11-7-52 0 0,-20 12-8 0 0,-1-1-1 0 0,0 0 1 0 0,0 0-1 0 0,-1-1 0 0 0,1 0 1 0 0,-1 0-1 0 0,0-1 0 0 0,0 1 1 0 0,0-1-1 0 0,-1-1 1 0 0,0 1-1 0 0,-1-1 0 0 0,1 0 1 0 0,-1 0-1 0 0,0 0 0 0 0,-1 0 1 0 0,0-1-1 0 0,0 1 0 0 0,0-1 1 0 0,-1 0-1 0 0,0 0 1 0 0,-1 0-1 0 0,0 0 0 0 0,0 0 1 0 0,-1 0-1 0 0,0 0 0 0 0,0-1 1 0 0,-1 1-1 0 0,0 0 1 0 0,0 0-1 0 0,-1 0 0 0 0,0 0 1 0 0,0 1-1 0 0,-4-8 9 0 0,-1 3-42 0 0,0 0 0 0 0,-1 1 0 0 0,0 0 0 0 0,-1 0 0 0 0,0 0 0 0 0,0 1 0 0 0,-1 1 0 0 0,-1 0 0 0 0,0 0 1 0 0,0 1-1 0 0,0 0 0 0 0,-1 1 0 0 0,-1 0 0 0 0,1 1 0 0 0,-1 1 0 0 0,0 0 0 0 0,0 0 0 0 0,0 1 0 0 0,-1 1 0 0 0,1 1 0 0 0,-1-1 0 0 0,-11 1 42 0 0,21 1-34 0 0,-130-8-4513 0 0,126 2 700 0 0,8 7 2663 0 0</inkml:trace>
  <inkml:trace contextRef="#ctx0" brushRef="#br0" timeOffset="15441.331">8488 831 1636 0 0,'-5'3'880'0'0,"0"2"-424"0"0,-1-2-88 0 0,-8 12-48 0 0,-4-6-664 0 0,-3 1-676 0 0,-2-2-200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2:5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114 265 1440 0 0,'-4'0'662'0'0,"-73"27"2058"0"0,44-20 704 0 0,55-3-2682 0 0,54-2-806 0 0,823 0 850 0 0,-622-19-686 0 0,10 14-1081 0 0,-285 3 312 0 0,9-3-3277 0 0,-3-9 2632 0 0,-6 5-134 0 0</inkml:trace>
  <inkml:trace contextRef="#ctx0" brushRef="#br0" timeOffset="312.512">1438 33 1576 0 0,'0'-1'79'0'0,"1"-1"1"0"0,-1 1-1 0 0,0-1 1 0 0,1 1-1 0 0,-1-1 0 0 0,0 1 1 0 0,1 0-1 0 0,0-1 0 0 0,-1 1 1 0 0,1 0-1 0 0,0-1 0 0 0,0 1 1 0 0,0 0-1 0 0,0 0 0 0 0,0-1 1 0 0,0 1-1 0 0,0 0 0 0 0,0 0 1 0 0,0 0-1 0 0,0 0 0 0 0,0 1 1 0 0,1-1-1 0 0,-1 0 0 0 0,0 0 1 0 0,1 1-1 0 0,-1-1 1 0 0,1 1-1 0 0,-1-1 0 0 0,1 1 1 0 0,-1 0-1 0 0,1-1 0 0 0,-1 1 1 0 0,1 0-1 0 0,-1 0 0 0 0,1 0 1 0 0,-1 0-1 0 0,1 0 0 0 0,-1 1 1 0 0,1-1-1 0 0,-1 0 0 0 0,1 1 1 0 0,-1-1-1 0 0,1 1 0 0 0,-1-1-79 0 0,65 22 434 0 0,-50-13-291 0 0,-1 1 1 0 0,0 1 0 0 0,0 0-1 0 0,-1 1 1 0 0,0 1 0 0 0,-1 0-1 0 0,-1 1 1 0 0,0 0 0 0 0,0 1-1 0 0,-2 0 1 0 0,0 1 0 0 0,-1 0 0 0 0,0 0-1 0 0,-1 1 1 0 0,-1 0 0 0 0,-1 1-1 0 0,-1 0 1 0 0,0 0 0 0 0,-1 0-1 0 0,-1 0 1 0 0,-1 0 0 0 0,0 1-1 0 0,-1 17-143 0 0,-7-12 87 0 0,-1 1-1 0 0,-1-2 1 0 0,-1 1-1 0 0,-1-1 0 0 0,-1-1 1 0 0,0 0-1 0 0,-2 0 1 0 0,-1-1-1 0 0,-1-1 0 0 0,0-1 1 0 0,-2 0-1 0 0,0 0 1 0 0,-1-2-1 0 0,0 0 0 0 0,-2-2 1 0 0,0 0-1 0 0,-14 8-86 0 0,34-24-119 0 0,0 0-1 0 0,0 0 1 0 0,0 0-1 0 0,0 0 0 0 0,0 0 1 0 0,0 0-1 0 0,0 0 1 0 0,0 0-1 0 0,-1 0 0 0 0,1 0 1 0 0,0 0-1 0 0,-1 1 1 0 0,1-1-1 0 0,0 0 1 0 0,-1 0-1 0 0,1 0 0 0 0,-1 0 1 0 0,1 0-1 0 0,-1 1 1 0 0,0-1-1 0 0,1 0 0 0 0,-1 1 1 0 0,0-1-1 0 0,1 0 1 0 0,-1 1-1 0 0,0-1 1 0 0,0 1-1 0 0,0-1 0 0 0,0 1 1 0 0,1-1-1 0 0,-1 1 1 0 0,0 0-1 0 0,0-1 1 0 0,0 1-1 0 0,0 0 0 0 0,0 0 1 0 0,0 0-1 0 0,0 0 1 0 0,0 0-1 0 0,0 0 0 0 0,0 0 1 0 0,0 0-1 0 0,0 0 1 0 0,0 0-1 0 0,0 0 1 0 0,0 1-1 0 0,0-1 0 0 0,1 0 1 0 0,-1 1-1 0 0,0-1 1 0 0,0 1-1 0 0,0-1 0 0 0,0 1 1 0 0,0-1-1 0 0,1 1 1 0 0,-1-1-1 0 0,0 1 1 0 0,1 0-1 0 0,-1 0 120 0 0,11-25-1427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4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1696 0 0,'18'3'3498'0'0,"-15"1"-3377"0"0,1 0-1 0 0,-1 0 0 0 0,1 0 1 0 0,0 0-1 0 0,0-1 0 0 0,1 0 0 0 0,-1 0 1 0 0,1 0-1 0 0,0 0 0 0 0,-1-1 1 0 0,1 0-1 0 0,0 0 0 0 0,0 0 0 0 0,1 0 1 0 0,-1-1-1 0 0,0 0 0 0 0,0 0 1 0 0,1-1-1 0 0,-1 1 0 0 0,0-1 0 0 0,1 0 1 0 0,-1 0-1 0 0,3-1-120 0 0,6 2 302 0 0,332 35 657 0 0,-271-17-4841 0 0,-94-15 1433 0 0,-7 2 1210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2:5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76 956 0 0,'0'0'407'0'0,"0"0"-43"0"0,0 0-49 0 0,6 11 253 0 0,-80 126 918 0 0,-137 182 1685 0 0,211-320-3156 0 0,1 1 1 0 0,-1-1-1 0 0,0 0 1 0 0,1 1 0 0 0,-1-1-1 0 0,0 0 1 0 0,0 0 0 0 0,1 1-1 0 0,-1-1 1 0 0,0 0-1 0 0,0 0 1 0 0,0 1 0 0 0,0-1-1 0 0,0 0 1 0 0,0 0-1 0 0,0 1 1 0 0,-1-1 0 0 0,1 0-1 0 0,0 0 1 0 0,0 1-1 0 0,0-1 1 0 0,-1 0 0 0 0,1 1-1 0 0,0-1 1 0 0,-1 0-1 0 0,1 1 1 0 0,-1-1 0 0 0,1 0-1 0 0,-1 1 1 0 0,1-1-1 0 0,-1 1 1 0 0,1-1 0 0 0,-1 1-1 0 0,0-1 1 0 0,1 1 0 0 0,-1-1-1 0 0,0 1 1 0 0,1 0-1 0 0,-1-1 1 0 0,0 1 0 0 0,1 0-1 0 0,-1 0 1 0 0,0 0-1 0 0,0-1 1 0 0,1 1 0 0 0,-1 0-1 0 0,0 0 1 0 0,0 0-1 0 0,1 0 1 0 0,-1 0 0 0 0,0 0-1 0 0,0 0 1 0 0,1 1-1 0 0,-1-1 1 0 0,0 0 0 0 0,0 0-1 0 0,1 0 1 0 0,-1 1 0 0 0,0-1-1 0 0,1 0 1 0 0,-1 1-1 0 0,0-1 1 0 0,1 1 0 0 0,-1-1-1 0 0,1 1 1 0 0,-1 0-16 0 0,-4-270-320 0 0,3 252 320 0 0,0 0-1 0 0,-2 0 0 0 0,0 0 0 0 0,-1 0 0 0 0,0 1 0 0 0,-2 0 0 0 0,1 0 1 0 0,-2 1-1 0 0,0 0 0 0 0,-1 0 0 0 0,-1 1 0 0 0,0 0 0 0 0,-1 1 1 0 0,0 0-1 0 0,-8-7 1 0 0,17 20-1 0 0,0 0 0 0 0,-1 0 0 0 0,1 0 0 0 0,0 0 0 0 0,0 0 1 0 0,0 0-1 0 0,0 1 0 0 0,-1-1 0 0 0,1 1 0 0 0,0-1 0 0 0,0 1 0 0 0,0 0 1 0 0,0 0-1 0 0,0 0 0 0 0,1 0 0 0 0,-1 0 0 0 0,0 0 0 0 0,0 1 1 0 0,0-1-1 0 0,1 0 0 0 0,-1 1 0 0 0,1-1 0 0 0,-1 1 0 0 0,1 0 0 0 0,0 0 1 0 0,0-1-1 0 0,0 1 0 0 0,0 0 0 0 0,0 0 0 0 0,0 0 0 0 0,0 0 0 0 0,0 0 1 0 0,1 0-1 0 0,-1 0 0 0 0,1 1 0 0 0,0-1 0 0 0,0 0 0 0 0,-1 0 0 0 0,1 0 1 0 0,0 0-1 0 0,1 1 0 0 0,-1-1 0 0 0,0 0 0 0 0,1 0 0 0 0,-1 0 0 0 0,1 0 1 0 0,0 0-1 0 0,0 0 0 0 0,-1 0 0 0 0,2 1 1 0 0,9 20-40 0 0,2-1 0 0 0,0-1 0 0 0,1 0 0 0 0,0-1 0 0 0,2-1-1 0 0,1 0 1 0 0,0-1 0 0 0,1-1 0 0 0,1 0 0 0 0,1-2 0 0 0,0 0 0 0 0,1-1 0 0 0,0-2 0 0 0,1 0 0 0 0,1-1-1 0 0,0-1 1 0 0,8 2 40 0 0,101 60-4352 0 0,-109-58 3088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0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1540 0 0,'63'-2'5433'0'0,"133"-11"-4334"0"0,105-12-350 0 0,-98 10-1981 0 0,0-8-3417 0 0,-168 17 3205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0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67 984 0 0,'-4'8'980'0'0,"6"-3"-24"0"0,1 0-84 0 0,6-1-112 0 0,14 4-72 0 0,13-3-39 0 0,10-3-73 0 0,-25-2-36 0 0,15 0-64 0 0,12 0-40 0 0,5 0-216 0 0,68-24-240 0 0,-50 14 8 0 0,0 0-680 0 0,1-3-728 0 0,0 0 67 0 0,3-6 33 0 0,-6 4 12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0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14 2028 0 0,'-17'-3'306'0'0,"0"0"-1"0"0,0 1 1 0 0,0 1-1 0 0,0 1 1 0 0,-1 0-1 0 0,1 2 1 0 0,0 0-1 0 0,0 0 1 0 0,1 2-1 0 0,-1 0 1 0 0,0 1-1 0 0,1 0 1 0 0,0 1-1 0 0,1 1-305 0 0,1-1 88 0 0,1 1-1 0 0,0 0 1 0 0,0 1-1 0 0,0 0 1 0 0,1 0 0 0 0,1 2-1 0 0,0-1 1 0 0,0 2-1 0 0,0-1 1 0 0,2 1 0 0 0,-1 1-1 0 0,1 0 1 0 0,1 0-1 0 0,0 1 1 0 0,1 0 0 0 0,0 0-1 0 0,1 1 1 0 0,1 0-1 0 0,0 0 1 0 0,1 0 0 0 0,0 0-1 0 0,1 1 1 0 0,1-1-1 0 0,0 9-87 0 0,2-16 46 0 0,0 1-1 0 0,0 0 1 0 0,1-1 0 0 0,1 1-1 0 0,-1 0 1 0 0,1-1-1 0 0,0 0 1 0 0,1 1-1 0 0,0-1 1 0 0,0 0-1 0 0,1 0 1 0 0,-1-1-1 0 0,1 1 1 0 0,1-1-1 0 0,-1 0 1 0 0,1 0-1 0 0,0 0 1 0 0,1-1 0 0 0,-1 1-1 0 0,1-1 1 0 0,0-1-1 0 0,1 1 1 0 0,-1-1-1 0 0,1 0 1 0 0,-1 0-1 0 0,1-1 1 0 0,1 0-1 0 0,-1 0 1 0 0,0-1-1 0 0,1 0-45 0 0,223 30 524 0 0,-215-31-525 0 0,0 0 1 0 0,-1-2-1 0 0,1 0 1 0 0,-1-1-1 0 0,1 0 1 0 0,-1-1-1 0 0,0-1 1 0 0,0 0-1 0 0,0-1 1 0 0,-1-1-1 0 0,1-1 1 0 0,-1 1-1 0 0,-1-2 1 0 0,11-7 0 0 0,-19 12-12 0 0,0-1 0 0 0,0 0 0 0 0,-1-1 0 0 0,1 1 0 0 0,-1-1 0 0 0,0 0 0 0 0,0 0 0 0 0,-1 0 0 0 0,1 0 0 0 0,-1-1 0 0 0,0 1 0 0 0,-1-1 0 0 0,1 0 0 0 0,-1 0 0 0 0,0 0 0 0 0,-1 0 0 0 0,1 0 0 0 0,-1 0 1 0 0,0-1-1 0 0,-1 1 0 0 0,0 0 0 0 0,0 0 0 0 0,0-1 0 0 0,-1 1 0 0 0,1 0 0 0 0,-1 0 0 0 0,-2-5 12 0 0,-6-10 16 0 0,0 0 1 0 0,-2 1 0 0 0,0 1-1 0 0,-1 0 1 0 0,-1 0-1 0 0,-1 1 1 0 0,0 1-1 0 0,-1 0 1 0 0,-1 1 0 0 0,-1 0-1 0 0,0 2 1 0 0,-1 0-1 0 0,-1 1 1 0 0,0 1-1 0 0,-2-1-16 0 0,-130-29-2952 0 0,98 35-1074 0 0,45 5 2921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0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85 518 1236 0 0,'15'3'136'0'0,"1"-1"-1"0"0,-1-1 0 0 0,1 0 1 0 0,-1-1-1 0 0,1 0 0 0 0,-1-1 1 0 0,1-1-1 0 0,-1-1 1 0 0,0 0-1 0 0,0-1 0 0 0,0 0 1 0 0,0-1-1 0 0,10-6-135 0 0,-16 8 52 0 0,164-81 830 0 0,-168 81-860 0 0,1-1 0 0 0,-1 0 0 0 0,0-1 0 0 0,0 0 1 0 0,0 1-1 0 0,-1-2 0 0 0,0 1 0 0 0,0 0 0 0 0,0-1 0 0 0,0 0 0 0 0,-1 0 1 0 0,0 0-1 0 0,0 0 0 0 0,-1 0 0 0 0,0-1 0 0 0,0 1 0 0 0,0-1 0 0 0,-1 1 1 0 0,0-1-1 0 0,0 0 0 0 0,0 1 0 0 0,-1-1 0 0 0,0 0 0 0 0,-1 0 0 0 0,0 1 1 0 0,0-1-1 0 0,-1-3-22 0 0,-4-6 80 0 0,-2 1-1 0 0,0 1 1 0 0,-1-1 0 0 0,0 1 0 0 0,-1 1 0 0 0,-1 0-1 0 0,0 0 1 0 0,0 1 0 0 0,-2 0 0 0 0,1 1 0 0 0,-1 1-1 0 0,-1 0 1 0 0,0 0 0 0 0,0 2 0 0 0,-1 0 0 0 0,0 0 0 0 0,-1 1-1 0 0,1 1 1 0 0,-1 1 0 0 0,0 0 0 0 0,-1 1 0 0 0,1 1-1 0 0,-1 1 1 0 0,0 0 0 0 0,1 1 0 0 0,-1 0 0 0 0,-5 2-80 0 0,14-1 51 0 0,0 1 1 0 0,1 0-1 0 0,-1 0 1 0 0,0 1-1 0 0,1 0 1 0 0,-1 0-1 0 0,1 1 1 0 0,0 0-1 0 0,0 0 0 0 0,0 1 1 0 0,0 0-1 0 0,0 0 1 0 0,1 0-1 0 0,0 1 1 0 0,0 0-1 0 0,0 0 1 0 0,0 1-1 0 0,1 0 1 0 0,0 0-1 0 0,0 0 1 0 0,1 0-1 0 0,-1 1 1 0 0,2 0-1 0 0,-1 0 1 0 0,1 0-1 0 0,0 0 1 0 0,0 0-1 0 0,1 1 1 0 0,-1-1-1 0 0,2 1 1 0 0,-1-1-1 0 0,1 1 1 0 0,1 0-1 0 0,-1 0 1 0 0,1 4-52 0 0,-2 24 179 0 0,1 0 0 0 0,1 1-1 0 0,3-1 1 0 0,0 0 0 0 0,3 0 0 0 0,8 33-179 0 0,151 406 1016 0 0,-141-343-1812 0 0,-22-74-2210 0 0,-17-51-1058 0 0,14-15 2768 0 0</inkml:trace>
  <inkml:trace contextRef="#ctx0" brushRef="#br0" timeOffset="278.646">864 664 1016 0 0,'-136'342'4707'0'0,"133"-331"-4938"0"0,-1-1-1 0 0,0 1 1 0 0,-1-1 0 0 0,-1 0 0 0 0,1 0 0 0 0,-2-1 0 0 0,1 0 0 0 0,-1 0 0 0 0,-1 0 0 0 0,1-1 0 0 0,-1 0 0 0 0,-1-1 0 0 0,1 1 0 0 0,-4 0 231 0 0,-13 5-1400 0 0</inkml:trace>
  <inkml:trace contextRef="#ctx0" brushRef="#br0" timeOffset="527.223">551 758 1612 0 0,'31'-1'4300'0'0,"280"144"-2452"0"0,-138-24-6446 0 0,-155-100 3260 0 0</inkml:trace>
  <inkml:trace contextRef="#ctx0" brushRef="#br0" timeOffset="1011.176">1470 838 976 0 0,'13'-11'6933'0'0,"-18"-13"-5657"0"0,16 35-1229 0 0,-7-7-38 0 0,59 66 34 0 0,-2-4-4210 0 0,-59-62 1409 0 0,-3-6 1335 0 0</inkml:trace>
  <inkml:trace contextRef="#ctx0" brushRef="#br0" timeOffset="1289.632">1854 664 1164 0 0,'-272'418'5814'0'0,"119"-180"-6553"0"0,100-196-3001 0 0,37-38 2425 0 0</inkml:trace>
  <inkml:trace contextRef="#ctx0" brushRef="#br0" timeOffset="1551.21">1276 1006 1088 0 0,'5'8'3568'0'0,"-5"74"-2691"0"0,-51 46-885 0 0,-22-66-3201 0 0,45-53 2001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0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14 412 1576 0 0,'0'0'767'0'0,"0"0"-66"0"0,0 0-85 0 0,-14-4 1479 0 0,23 0-1976 0 0,-1 1 0 0 0,0-1 1 0 0,1 1-1 0 0,-1 1 0 0 0,1 0 1 0 0,0 0-1 0 0,0 1 0 0 0,0 0 1 0 0,0 0-1 0 0,0 1 0 0 0,0 0 1 0 0,0 1-1 0 0,0 0 1 0 0,3 1-120 0 0,27-1 239 0 0,401-1 605 0 0,-147 0-6168 0 0,-268 0 4047 0 0</inkml:trace>
  <inkml:trace contextRef="#ctx0" brushRef="#br0" timeOffset="235.061">231 572 1612 0 0,'-9'10'3781'0'0,"45"-8"-1814"0"0,-25-1-2011 0 0,399 1 3034 0 0,9 41-5545 0 0,-302-59-1676 0 0,-103-1 2779 0 0</inkml:trace>
  <inkml:trace contextRef="#ctx0" brushRef="#br0" timeOffset="454.728">1207 0 956 0 0,'7'2'166'0'0,"-1"0"-1"0"0,1 0 1 0 0,-1 1-1 0 0,0 0 1 0 0,0 0-1 0 0,0 0 1 0 0,0 1-1 0 0,0 0 1 0 0,-1 0-1 0 0,0 0 1 0 0,0 1-1 0 0,0-1 1 0 0,0 1-1 0 0,-1 1 1 0 0,0-1-1 0 0,0 0 1 0 0,0 1-1 0 0,-1 0 1 0 0,1 0 0 0 0,-1 0-1 0 0,-1 1 1 0 0,1-1-1 0 0,-1 0 1 0 0,-1 1-1 0 0,1 0 1 0 0,-1-1-1 0 0,0 1 1 0 0,0 0-1 0 0,-1 6-165 0 0,1 8 183 0 0,-1 0 1 0 0,-2 0-1 0 0,0 0 0 0 0,-1 0 0 0 0,-1 0 0 0 0,0-1 0 0 0,-2 0 1 0 0,-1 0-1 0 0,-1 4-183 0 0,-20 30 161 0 0,-1-1 0 0 0,-3-1 0 0 0,-2-1 0 0 0,-2-3 0 0 0,-33 34-161 0 0,-26 38-980 0 0,-5 7-3860 0 0,95-120 3550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2:5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0 473 1984 0 0,'0'0'574'0'0,"0"0"-119"0"0,0 0-72 0 0,0 0-20 0 0,0 0-48 0 0,0 0-37 0 0,0 0 32 0 0,18 2 274 0 0,-14 3-531 0 0,0-1 0 0 0,-1 1 0 0 0,0 0-1 0 0,0 1 1 0 0,-1-1 0 0 0,1 0 0 0 0,-1 1-1 0 0,0 0 1 0 0,0-1 0 0 0,-1 1 0 0 0,0 0-1 0 0,0 0 1 0 0,0 0 0 0 0,-1 0 0 0 0,0 0-1 0 0,0 0 1 0 0,0 0 0 0 0,-1 0 0 0 0,0-1-1 0 0,0 1 1 0 0,-1 2-53 0 0,2 17 274 0 0,26 132 101 0 0,-17-141-4339 0 0,-12-23 2749 0 0</inkml:trace>
  <inkml:trace contextRef="#ctx0" brushRef="#br0" timeOffset="263.844">84 276 1016 0 0,'1'-3'1116'0'0,"1"-4"-224"0"0,0 4-104 0 0,0-2-156 0 0,-2 1-20 0 0,0 1-207 0 0,3 0-41 0 0,-3 1-84 0 0,2-1-64 0 0,0 3-152 0 0,3 0-12 0 0,-1 1-296 0 0,1 4-168 0 0,0-1-209 0 0,10 7 53 0 0,-5-1 48 0 0,-1-3-784 0 0,-2 0 20 0 0</inkml:trace>
  <inkml:trace contextRef="#ctx0" brushRef="#br0" timeOffset="1058.622">366 448 1544 0 0,'16'6'4085'0'0,"56"192"-2880"0"0,-59-145-1032 0 0,-6-14 99 0 0,-2-20 1741 0 0,5-47-1253 0 0,-3 6-823 0 0,2 0 0 0 0,0 1-1 0 0,1 0 1 0 0,2 0 0 0 0,0 1 0 0 0,1 1-1 0 0,0 0 1 0 0,2 1 0 0 0,0 0-1 0 0,1 1 1 0 0,1 1 0 0 0,1 1-1 0 0,0 0 1 0 0,16-9 63 0 0,-32 22-17 0 0,0 0-1 0 0,0 0 1 0 0,0 0-1 0 0,0 0 1 0 0,0 0-1 0 0,1 0 1 0 0,-1 1-1 0 0,1 0 1 0 0,-1-1-1 0 0,1 1 1 0 0,0 0 0 0 0,-1 0-1 0 0,1 0 1 0 0,0 0-1 0 0,0 1 1 0 0,0-1-1 0 0,0 1 1 0 0,-1 0-1 0 0,1 0 1 0 0,0 0-1 0 0,0 0 1 0 0,0 0-1 0 0,0 1 1 0 0,0-1-1 0 0,-1 1 1 0 0,1-1 0 0 0,0 1-1 0 0,0 0 1 0 0,-1 1-1 0 0,1-1 1 0 0,0 0-1 0 0,-1 1 1 0 0,0-1-1 0 0,1 1 1 0 0,-1 0-1 0 0,0 0 1 0 0,0-1-1 0 0,0 2 1 0 0,0-1-1 0 0,0 0 1 0 0,0 0 0 0 0,0 1-1 0 0,-1-1 1 0 0,1 1-1 0 0,-1-1 1 0 0,0 1-1 0 0,0-1 1 0 0,0 1-1 0 0,0 0 1 0 0,0 2 17 0 0,22 305-498 0 0,-23-306 479 0 0,1 0-1 0 0,-1 0 1 0 0,1 0 0 0 0,-1 0 0 0 0,1 0 0 0 0,0 0 0 0 0,1 0-1 0 0,-1 0 1 0 0,0-1 0 0 0,1 1 0 0 0,0 0 0 0 0,0-1 0 0 0,0 1 0 0 0,1-1-1 0 0,-1 0 1 0 0,1 0 0 0 0,0 0 0 0 0,0 0 0 0 0,0 0 0 0 0,0 0-1 0 0,0-1 1 0 0,0 0 0 0 0,1 1 0 0 0,-1-1 0 0 0,1-1 0 0 0,0 1-1 0 0,-1 0 1 0 0,1-1 0 0 0,0 0 0 0 0,0 0 0 0 0,0 0 0 0 0,0 0 0 0 0,0-1-1 0 0,0 1 1 0 0,0-1 0 0 0,0 0 0 0 0,1 0 0 0 0,-1-1 0 0 0,0 1-1 0 0,0-1 1 0 0,1 0 19 0 0,30-14-230 0 0,-1 0-1 0 0,0-3 0 0 0,-1-1 0 0 0,-1-1 0 0 0,-1-2 1 0 0,-1 0-1 0 0,-1-3 0 0 0,-2 0 0 0 0,8-9 231 0 0,4-28 885 0 0,-42 60-855 0 0,-1 1 1 0 0,1-1-1 0 0,-1 0 1 0 0,0 1-1 0 0,0 0 1 0 0,1 0 0 0 0,-1 0-1 0 0,0 0 1 0 0,0 0-1 0 0,0 1 1 0 0,0 0-1 0 0,0 0 1 0 0,0 0 0 0 0,0 0-1 0 0,1 1 1 0 0,-1-1-1 0 0,0 1 1 0 0,0 0-1 0 0,0 0 1 0 0,1 0 0 0 0,-1 1-1 0 0,0-1 1 0 0,1 1-1 0 0,-1 0 1 0 0,1 0-1 0 0,0 0 1 0 0,-2 2-31 0 0,-10 4 29 0 0,0 0-1 0 0,1 1 1 0 0,0 0 0 0 0,0 2 0 0 0,1-1-1 0 0,1 2 1 0 0,0-1 0 0 0,0 2 0 0 0,1-1-1 0 0,1 2 1 0 0,0-1 0 0 0,1 2 0 0 0,0-1-1 0 0,1 1 1 0 0,1 0 0 0 0,0 1 0 0 0,-3 12-29 0 0,8-25 4 0 0,1 0 0 0 0,-1 0 0 0 0,1 0 0 0 0,-1 0 0 0 0,1 0 0 0 0,0 0 0 0 0,0 0 0 0 0,0 0 0 0 0,1 1 0 0 0,-1-1 0 0 0,1 0 0 0 0,0 1 0 0 0,-1-1 1 0 0,2 0-1 0 0,-1 1 0 0 0,0-1 0 0 0,1 0 0 0 0,-1 0 0 0 0,1 1 0 0 0,0-1 0 0 0,0 0 0 0 0,0 0 0 0 0,1 0 0 0 0,-1 0 0 0 0,1 0 0 0 0,-1 0 0 0 0,1 0 0 0 0,0-1 0 0 0,0 1 0 0 0,0-1 1 0 0,1 1-1 0 0,-1-1 0 0 0,1 0 0 0 0,-1 0 0 0 0,1 0 0 0 0,0 0 0 0 0,0 0 0 0 0,-1-1 0 0 0,1 1 0 0 0,0-1 0 0 0,1 1 0 0 0,-1-1 0 0 0,0 0 0 0 0,0-1 0 0 0,0 1 0 0 0,1-1 1 0 0,-1 1-1 0 0,0-1 0 0 0,1 0 0 0 0,-1 0 0 0 0,0 0 0 0 0,1-1 0 0 0,-1 1 0 0 0,0-1 0 0 0,1 0-4 0 0,14-5-5 0 0,-1-1 1 0 0,1-1-1 0 0,-2 0 1 0 0,1-1-1 0 0,-1-1 1 0 0,0-1-1 0 0,-1 0 1 0 0,-1-1-1 0 0,1-1 0 0 0,-2 0 1 0 0,0-1-1 0 0,-1 0 1 0 0,0-1-1 0 0,-1-1 1 0 0,3-5 4 0 0,10-18 26 0 0,-1-1 0 0 0,-2 0-1 0 0,-3-2 1 0 0,0 0 0 0 0,10-44-26 0 0,-22 66 164 0 0,0-1-1 0 0,-2-1 0 0 0,0 1 1 0 0,-1-1-1 0 0,-1 0 0 0 0,-1 1 1 0 0,-2-1-1 0 0,0 0 0 0 0,-1 1 1 0 0,-1-1-1 0 0,0 1 1 0 0,-2-1-1 0 0,-1 1 0 0 0,-1 1 1 0 0,0-1-1 0 0,-2 1 0 0 0,0 0 1 0 0,-1 1-1 0 0,-9-12-163 0 0,19 30 11 0 0,-1 0 1 0 0,1 0-1 0 0,-1 0 0 0 0,0 0 1 0 0,0 0-1 0 0,1 0 0 0 0,-1 0 0 0 0,0 0 1 0 0,0 0-1 0 0,0 1 0 0 0,0-1 1 0 0,0 0-1 0 0,0 1 0 0 0,0-1 1 0 0,0 1-1 0 0,-1-1 0 0 0,1 1 1 0 0,0-1-1 0 0,0 1 0 0 0,0 0 0 0 0,-1-1 1 0 0,1 1-1 0 0,0 0 0 0 0,0 0 1 0 0,-1 0-1 0 0,1 0 0 0 0,0 0 1 0 0,0 0-1 0 0,0 0 0 0 0,-1 1 1 0 0,1-1-1 0 0,0 0 0 0 0,0 1 0 0 0,0-1 1 0 0,-1 1-1 0 0,1-1 0 0 0,0 1 1 0 0,0 0-1 0 0,0-1 0 0 0,0 1 1 0 0,0 0-1 0 0,0 0 0 0 0,0-1 1 0 0,1 1-1 0 0,-1 0 0 0 0,0 0 0 0 0,0 0 1 0 0,1 0-1 0 0,-1 0 0 0 0,0 0 1 0 0,1 1-1 0 0,-1-1 0 0 0,1 0 1 0 0,-1 0-1 0 0,1 0 0 0 0,0 0 1 0 0,0 1-1 0 0,-1-1 0 0 0,1 0 1 0 0,0 0-1 0 0,0 1 0 0 0,0-1 0 0 0,0 0 1 0 0,0 0-1 0 0,1 1 0 0 0,-1-1 1 0 0,0 0-12 0 0,-17 96 96 0 0,17-54-82 0 0,3 0 1 0 0,2-1-1 0 0,1 1 1 0 0,2-1-1 0 0,3 0 1 0 0,14 39-15 0 0,47 143-766 0 0,-11-35-5522 0 0,-60-184 4972 0 0,-1 2 162 0 0</inkml:trace>
  <inkml:trace contextRef="#ctx0" brushRef="#br0" timeOffset="1477.122">1700 789 1360 0 0,'150'-55'4933'0'0,"-123"44"-4833"0"0,-1-1 1 0 0,0-2 0 0 0,-1 0-1 0 0,0-2 1 0 0,-2 0 0 0 0,0-2-1 0 0,0 0 1 0 0,-2-2 0 0 0,0 0-1 0 0,-2-2 1 0 0,0 0 0 0 0,1-5-101 0 0,2-36 60 0 0,-39 31 1 0 0,11 28-53 0 0,0-1 1 0 0,0 1-1 0 0,-1 0 0 0 0,0 1 1 0 0,1 0-1 0 0,-1 0 0 0 0,0 0 0 0 0,0 1 1 0 0,-1 0-1 0 0,1 0 0 0 0,0 1 1 0 0,-1 0-1 0 0,1 0 0 0 0,-1 1 1 0 0,1 0-1 0 0,-1 0 0 0 0,1 0 1 0 0,-3 2-9 0 0,-1-2 57 0 0,-5 2-22 0 0,-1 1 1 0 0,1 1-1 0 0,0 0 1 0 0,0 1-1 0 0,0 1 1 0 0,1 1-1 0 0,0 0 1 0 0,0 1-1 0 0,1 0 1 0 0,0 1-1 0 0,0 1 1 0 0,1 0-1 0 0,0 1 1 0 0,1 0-1 0 0,0 1 1 0 0,1 1-1 0 0,0 0 1 0 0,1 0-1 0 0,1 1-35 0 0,5-7-26 0 0,0 1 0 0 0,1 0 0 0 0,0 1 0 0 0,0-1-1 0 0,1 0 1 0 0,0 1 0 0 0,0-1 0 0 0,1 1 0 0 0,1 0 0 0 0,-1-1-1 0 0,1 1 1 0 0,0 0 0 0 0,1-1 0 0 0,0 1 0 0 0,1 0-1 0 0,0-1 1 0 0,0 1 0 0 0,0-1 0 0 0,1 0 0 0 0,1 0-1 0 0,-1 0 1 0 0,1 0 0 0 0,1-1 0 0 0,-1 1 0 0 0,1-1-1 0 0,1 0 1 0 0,-1-1 0 0 0,1 1 0 0 0,0-1 0 0 0,1 0-1 0 0,-1 0 1 0 0,1-1 0 0 0,0 0 0 0 0,1 0 0 0 0,-1-1-1 0 0,1 0 1 0 0,0 0 0 0 0,0-1 0 0 0,0 0 0 0 0,0 0-1 0 0,1-1 1 0 0,-1 0 0 0 0,1-1 0 0 0,-1 1 0 0 0,4-1 26 0 0,2 1-275 0 0,-1-1 0 0 0,0 0 1 0 0,1 0-1 0 0,-1-1 1 0 0,0-1-1 0 0,1-1 0 0 0,-1 1 1 0 0,0-2-1 0 0,0 0 1 0 0,0-1-1 0 0,-1 0 1 0 0,1-1-1 0 0,-1 0 0 0 0,1-1 275 0 0,21-15-1112 0 0</inkml:trace>
  <inkml:trace contextRef="#ctx0" brushRef="#br0" timeOffset="1914.714">2359 443 2232 0 0,'3'-14'742'0'0,"7"-31"2177"0"0,-4 59-485 0 0,-5 157-1757 0 0,7 0 1 0 0,16 70-678 0 0,-19-133-70 0 0,-5-107 46 0 0,-1 1-1 0 0,1-1 0 0 0,-1 1 0 0 0,0-1 1 0 0,1 0-1 0 0,-1 1 0 0 0,0-1 1 0 0,0 0-1 0 0,0 0 0 0 0,0 0 0 0 0,0 0 1 0 0,0 0-1 0 0,0 0 0 0 0,0 0 1 0 0,-1 0-1 0 0,1 0 0 0 0,0 0 0 0 0,0-1 1 0 0,-1 1-1 0 0,1 0 0 0 0,-1-1 1 0 0,1 1-1 0 0,-1-1 0 0 0,1 0 0 0 0,0 1 1 0 0,-1-1-1 0 0,1 0 0 0 0,-1 0 1 0 0,1 0-1 0 0,-1 0 0 0 0,1 0 0 0 0,-1 0 1 0 0,1-1-1 0 0,-1 1 0 0 0,1 0 1 0 0,-1-1-1 0 0,1 1 0 0 0,-1-1 0 0 0,1 1 1 0 0,0-1-1 0 0,-1 0 0 0 0,1 0 1 0 0,0 1-1 0 0,0-1 0 0 0,-1 0 0 0 0,1 0 25 0 0,-6-7-84 0 0,-1 1 0 0 0,1-1-1 0 0,1 0 1 0 0,-1-1 0 0 0,1 0-1 0 0,1 0 1 0 0,0 0 0 0 0,0 0-1 0 0,1-1 1 0 0,0 0 0 0 0,1 0-1 0 0,0 0 1 0 0,0 0 0 0 0,1-1-1 0 0,0 1 1 0 0,1 0 0 0 0,1-1-1 0 0,-1 1 1 0 0,2-1 0 0 0,-1 0-1 0 0,1 1 1 0 0,2-5 84 0 0,-3 3-67 0 0,1-11 77 0 0,2 0 0 0 0,1 0 0 0 0,0 0 0 0 0,2 1 0 0 0,0 0 0 0 0,2 0 0 0 0,0 1 1 0 0,2 0-1 0 0,0 0 0 0 0,1 1 0 0 0,1 0 0 0 0,1 1 0 0 0,1 1 0 0 0,0 0 0 0 0,1 1 0 0 0,1 0 0 0 0,1 1 0 0 0,0 1 0 0 0,1 1 0 0 0,1 0 0 0 0,6-2-10 0 0,49 1 227 0 0,-73 16-185 0 0,1 0-1 0 0,0 1 1 0 0,0-1 0 0 0,0 1-1 0 0,-1-1 1 0 0,1 1-1 0 0,-1 0 1 0 0,1 0-1 0 0,-1 0 1 0 0,0 0 0 0 0,0 0-1 0 0,0 0 1 0 0,0 0-1 0 0,0 0 1 0 0,0 0-1 0 0,0 0 1 0 0,-1 1 0 0 0,1-1-1 0 0,-1 0 1 0 0,0 0-1 0 0,0 1 1 0 0,1-1-1 0 0,-1 0 1 0 0,-1 1 0 0 0,1-1-1 0 0,0 0 1 0 0,-1 0-1 0 0,1 1 1 0 0,-1-1-1 0 0,1 0 1 0 0,-1 0 0 0 0,0 0-1 0 0,0 0 1 0 0,0 0-1 0 0,0 0 1 0 0,-1 0-1 0 0,1 0 1 0 0,0 0 0 0 0,-1 0-1 0 0,1-1 1 0 0,-1 1-1 0 0,0 0 1 0 0,0 0-42 0 0,-14 13 26 0 0,0 0 0 0 0,-1-1 1 0 0,0-1-1 0 0,-2-1 0 0 0,1 0 1 0 0,-1-2-1 0 0,-1 0 0 0 0,1-1 1 0 0,-2 0-1 0 0,1-2 0 0 0,-1-1 1 0 0,0 0-1 0 0,-1-2 0 0 0,-20 2-25 0 0,40-5-138 0 0,1 0 1 0 0,-1 0-1 0 0,0-1 1 0 0,-1 1-1 0 0,1 0 1 0 0,0-1-1 0 0,0 0 1 0 0,0 0-1 0 0,0 0 1 0 0,0 1-1 0 0,0-2 1 0 0,0 1-1 0 0,0 0 1 0 0,-1 0-1 0 0,1-1 1 0 0,0 1-1 0 0,0-1 1 0 0,0 0-1 0 0,0 1 1 0 0,0-1-1 0 0,0 0 1 0 0,1 0-1 0 0,-1 0 1 0 0,0-1-1 0 0,0 1 1 0 0,1 0-1 0 0,-1-1 1 0 0,1 1-1 0 0,-1-1 1 0 0,1 1-1 0 0,0-1 1 0 0,-1 0-1 0 0,1 0 1 0 0,0 1-1 0 0,0-1 1 0 0,0 0-1 0 0,0 0 1 0 0,1 0-1 0 0,-1 0 1 0 0,0 0-1 0 0,1 0 1 0 0,-1-1 136 0 0,9-13-1259 0 0</inkml:trace>
  <inkml:trace contextRef="#ctx0" brushRef="#br0" timeOffset="2521.777">2624 609 1588 0 0,'42'-15'2964'0'0,"449"-73"-662"0"0,-411 61-2160 0 0,-79 26-195 0 0,-4-1-4 0 0,-11-3 74 0 0,-1 1 0 0 0,0 1 0 0 0,1 0-1 0 0,-1 1 1 0 0,0 1 0 0 0,0 1 0 0 0,-1 0 0 0 0,1 0 0 0 0,0 2 0 0 0,0 0 0 0 0,1 0-1 0 0,-1 2 1 0 0,-4 1-17 0 0,-21 3 86 0 0,-135 41 231 0 0,169-46-310 0 0,0-1-1 0 0,1 1 1 0 0,0 0-1 0 0,-1 0 1 0 0,1 1-1 0 0,0 0 1 0 0,1 0-1 0 0,-1 0 1 0 0,1 0-1 0 0,-1 1 1 0 0,1-1-1 0 0,1 1 1 0 0,-1 0-1 0 0,1 0 1 0 0,0 1-1 0 0,0-1 1 0 0,0 1-1 0 0,1 0 1 0 0,0-1-1 0 0,0 1 1 0 0,0 0-1 0 0,1 0 1 0 0,0 0-1 0 0,0 0 1 0 0,0 0-1 0 0,1 3-6 0 0,4-1-26 0 0,0 0 0 0 0,0 0 0 0 0,1 0 0 0 0,0 0 0 0 0,0-1 0 0 0,1 0 0 0 0,0 0 0 0 0,1-1 0 0 0,-1 1 0 0 0,1-1 0 0 0,0-1 0 0 0,1 1 0 0 0,-1-1 0 0 0,1 0 0 0 0,0-1 0 0 0,1 0 0 0 0,-1 0 0 0 0,1-1 0 0 0,-1 0 0 0 0,1-1 0 0 0,0 0 0 0 0,0 0 0 0 0,0 0 0 0 0,2-1 26 0 0,197-9-3709 0 0,-164-2 2405 0 0</inkml:trace>
  <inkml:trace contextRef="#ctx0" brushRef="#br0" timeOffset="3255.078">3350 551 1428 0 0,'0'1'99'0'0,"0"-1"0"0"0,1 1-1 0 0,-1-1 1 0 0,0 1 0 0 0,1-1 0 0 0,-1 1-1 0 0,1-1 1 0 0,-1 1 0 0 0,1-1 0 0 0,-1 1-1 0 0,1-1 1 0 0,-1 0 0 0 0,1 1 0 0 0,0-1-1 0 0,-1 0 1 0 0,1 0 0 0 0,-1 1 0 0 0,1-1-1 0 0,0 0 1 0 0,-1 0 0 0 0,1 0 0 0 0,0 0-1 0 0,-1 0 1 0 0,1 0 0 0 0,-1 0 0 0 0,1 0-1 0 0,0 0 1 0 0,-1 0 0 0 0,1 0 0 0 0,0 0-1 0 0,-1 0 1 0 0,1 0 0 0 0,0-1 0 0 0,-1 1 0 0 0,1 0-1 0 0,-1 0 1 0 0,1-1 0 0 0,-1 1 0 0 0,1-1-1 0 0,-1 1 1 0 0,1 0 0 0 0,-1-1 0 0 0,1 1-1 0 0,-1-1 1 0 0,1 1 0 0 0,-1-1-99 0 0,30 67 188 0 0,-11 0-69 0 0,-19-65 36 0 0,0-1 71 0 0,0 0 42 0 0,0 0-23 0 0,0 0-42 0 0,-8 7 195 0 0,1-19-70 0 0,6 8-332 0 0,1 0-1 0 0,-1 1 0 0 0,1-1 0 0 0,0 0 0 0 0,0 1 0 0 0,1-1 0 0 0,-1 0 1 0 0,1 1-1 0 0,-1-1 0 0 0,1 1 0 0 0,0-1 0 0 0,0 1 0 0 0,1-1 0 0 0,-1 1 0 0 0,1 0 1 0 0,0-1-1 0 0,0 1 0 0 0,0 0 0 0 0,0 0 0 0 0,0 1 0 0 0,1-1 0 0 0,-1 0 1 0 0,1 1-1 0 0,0-1 0 0 0,-1 1 0 0 0,1 0 0 0 0,1 0 0 0 0,-1 0 0 0 0,0 0 1 0 0,0 1-1 0 0,1-1 0 0 0,-1 1 0 0 0,0 0 0 0 0,3-1 5 0 0,176 139-922 0 0,-170-131 902 0 0,0 0 0 0 0,0-1 0 0 0,1 0 0 0 0,-1-1 0 0 0,1-1 0 0 0,0 0 0 0 0,0 0 0 0 0,0-1 0 0 0,1-1 0 0 0,-1 0 0 0 0,0-1 0 0 0,0 0 0 0 0,1-1 0 0 0,-1-1 0 0 0,0 0 0 0 0,0-1 0 0 0,0 0 0 0 0,0-1 0 0 0,-1 0 0 0 0,1-1 0 0 0,-1 0 0 0 0,0-1 0 0 0,-1-1 0 0 0,1 0 0 0 0,-1 0 0 0 0,-1-1 0 0 0,0-1 0 0 0,2-1 20 0 0,30-78-913 0 0,-48 83 913 0 0,0 1 34 0 0,-1 0-1 0 0,0 0 0 0 0,0 0 1 0 0,-1 1-1 0 0,1 1 0 0 0,0-1 1 0 0,-1 1-1 0 0,0 0 0 0 0,1 1 1 0 0,-1 0-1 0 0,0 0 0 0 0,0 1 1 0 0,0 0-1 0 0,0 0 0 0 0,0 0 1 0 0,1 1-1 0 0,-7 2-33 0 0,0 0 29 0 0,0 0 1 0 0,0 1 0 0 0,0 0-1 0 0,1 1 1 0 0,0 1-1 0 0,0 0 1 0 0,0 1-1 0 0,1 0 1 0 0,0 1-1 0 0,1 1 1 0 0,-1 0 0 0 0,1 0-1 0 0,1 1 1 0 0,0 0-1 0 0,1 1 1 0 0,-1 0-1 0 0,2 0 1 0 0,-7 13-30 0 0,14-22-2 0 0,0 0 1 0 0,0 0-1 0 0,0 0 1 0 0,0 1-1 0 0,0-1 1 0 0,1 0-1 0 0,-1 0 1 0 0,1 1-1 0 0,0-1 1 0 0,0 0-1 0 0,0 1 1 0 0,0-1-1 0 0,0 0 1 0 0,0 1-1 0 0,1-1 1 0 0,-1 0-1 0 0,1 1 1 0 0,-1-1-1 0 0,1 0 1 0 0,0 0-1 0 0,0 0 1 0 0,0 0-1 0 0,0 0 0 0 0,0 0 1 0 0,1 0-1 0 0,-1 0 1 0 0,0 0-1 0 0,1 0 1 0 0,0 0-1 0 0,-1-1 1 0 0,1 1-1 0 0,0-1 1 0 0,0 0-1 0 0,0 1 1 0 0,0-1-1 0 0,0 0 1 0 0,0 0-1 0 0,0 0 1 0 0,0 0-1 0 0,1 0 1 0 0,-1-1-1 0 0,0 1 1 0 0,0-1-1 0 0,1 1 1 0 0,-1-1-1 0 0,0 0 1 0 0,1 0-1 0 0,-1 0 2 0 0,107-8-236 0 0,-90 1 219 0 0,0 0-1 0 0,-1-2 0 0 0,-1 0 0 0 0,1-1 1 0 0,-1-1-1 0 0,-1 0 0 0 0,0-2 0 0 0,-1 0 1 0 0,0 0-1 0 0,-1-1 0 0 0,-1-1 0 0 0,0 0 1 0 0,-1-1-1 0 0,0-1 0 0 0,-1 1 1 0 0,-1-2-1 0 0,-1 0 0 0 0,-1 0 0 0 0,0 0 1 0 0,-1-1-1 0 0,-1 0 0 0 0,-1 0 0 0 0,-1-1 1 0 0,0 0-1 0 0,-2 1 0 0 0,0-1 1 0 0,-1-17 17 0 0,-3 22 191 0 0,-1 0 0 0 0,-1 0 1 0 0,0 1-1 0 0,-1 0 1 0 0,0 0-1 0 0,-1 0 0 0 0,-1 0 1 0 0,0 1-1 0 0,-1 0 1 0 0,0 0-1 0 0,-1 1 0 0 0,-1 0 1 0 0,0 1-1 0 0,0 0 1 0 0,-1 1-1 0 0,0 0 1 0 0,-1 0-1 0 0,-11-6-191 0 0,-14-17 774 0 0,37 32-756 0 0,-1 0-1 0 0,0 1 0 0 0,1-1 1 0 0,-1 1-1 0 0,0-1 0 0 0,1 0 1 0 0,-1 1-1 0 0,0 0 1 0 0,0-1-1 0 0,0 1 0 0 0,0-1 1 0 0,1 1-1 0 0,-1 0 0 0 0,0 0 1 0 0,0-1-1 0 0,0 1 0 0 0,0 0 1 0 0,0 0-1 0 0,0 0 1 0 0,0 0-1 0 0,0 0 0 0 0,0 0 1 0 0,1 0-1 0 0,-1 1 0 0 0,0-1 1 0 0,0 0-1 0 0,0 0 0 0 0,0 1 1 0 0,0-1-1 0 0,0 0 1 0 0,1 1-1 0 0,-1-1 0 0 0,0 1 1 0 0,0-1-1 0 0,1 1 0 0 0,-1 0 1 0 0,0-1-1 0 0,1 1 1 0 0,-1 0-1 0 0,0-1 0 0 0,1 1 1 0 0,-1 0-1 0 0,1 0 0 0 0,-1-1 1 0 0,1 1-1 0 0,0 0 0 0 0,-1 0 1 0 0,1 0-1 0 0,0 0 1 0 0,0 0-1 0 0,-1 0 0 0 0,1-1 1 0 0,0 1-1 0 0,0 0 0 0 0,0 0 1 0 0,0 0-1 0 0,0 0 0 0 0,0 0 1 0 0,0 0-18 0 0,-8 63-2 0 0,12-34-184 0 0,2-1 0 0 0,0 1 0 0 0,2-2 0 0 0,1 1 0 0 0,2-1-1 0 0,0 0 1 0 0,2-1 0 0 0,11 16 186 0 0,23 59-1712 0 0,29 102-3800 0 0,-63-163 4118 0 0</inkml:trace>
  <inkml:trace contextRef="#ctx0" brushRef="#br0" timeOffset="4452.26">4228 608 836 0 0,'61'1'2561'0'0,"42"-21"-1605"0"0,-62 10-571 0 0,261-67 1629 0 0,-266 42-1918 0 0,-35 34-182 0 0,-6-9-63 0 0,-9 1 172 0 0,-2 1 0 0 0,1 0-1 0 0,-1 1 1 0 0,0 1 0 0 0,0 1 0 0 0,-1 0-1 0 0,1 1 1 0 0,-1 1 0 0 0,0 0-1 0 0,0 1 1 0 0,-1 1 0 0 0,1 1 0 0 0,-15 1-23 0 0,23-1 19 0 0,1 1 0 0 0,-1 0 1 0 0,1 0-1 0 0,-1 1 1 0 0,1 0-1 0 0,-1 0 1 0 0,1 1-1 0 0,0 0 0 0 0,0 0 1 0 0,1 1-1 0 0,-1 0 1 0 0,1 1-1 0 0,0-1 1 0 0,0 2-1 0 0,0-1 0 0 0,0 1 1 0 0,1 0-1 0 0,0 0 1 0 0,0 0-1 0 0,1 1 1 0 0,0 0-1 0 0,0 0 0 0 0,1 0 1 0 0,-1 1-1 0 0,2 0 1 0 0,-1-1-1 0 0,1 1 1 0 0,0 1-1 0 0,1-1 0 0 0,0 1-19 0 0,3-4 25 0 0,0 1-1 0 0,1 0 0 0 0,-1-1 0 0 0,2 1 0 0 0,-1-1 0 0 0,0 0 0 0 0,1 0 1 0 0,0 0-1 0 0,0 0 0 0 0,1 0 0 0 0,-1 0 0 0 0,1-1 0 0 0,0 0 1 0 0,0 0-1 0 0,1 0 0 0 0,-1 0 0 0 0,1-1 0 0 0,0 1 0 0 0,0-1 1 0 0,0 0-1 0 0,0-1 0 0 0,0 1 0 0 0,1-1 0 0 0,-1 0 0 0 0,3 0-24 0 0,8 1 30 0 0,-1-1 0 0 0,1-1 0 0 0,0-1 0 0 0,-1 0 0 0 0,1 0 0 0 0,0-2 0 0 0,-1 0 0 0 0,1-1-1 0 0,-1 0 1 0 0,0-2 0 0 0,0 0 0 0 0,0 0 0 0 0,0-1 0 0 0,-1-1 0 0 0,0 0 0 0 0,-1-1-1 0 0,1-1-29 0 0,64-28 134 0 0,-77 36-122 0 0,0 1-14 0 0,0-1 0 0 0,0 0 1 0 0,0 1-1 0 0,0-1 1 0 0,-1 0-1 0 0,1 1 1 0 0,0-1-1 0 0,0 1 1 0 0,0-1-1 0 0,0 1 0 0 0,0 0 1 0 0,0-1-1 0 0,0 1 1 0 0,0 0-1 0 0,1 0 1 0 0,-1 0-1 0 0,0 0 1 0 0,0 0-1 0 0,0 0 0 0 0,0 0 1 0 0,0 0-1 0 0,0 0 1 0 0,0 0-1 0 0,0 1 1 0 0,0-1-1 0 0,0 0 1 0 0,0 1-1 0 0,0-1 0 0 0,0 1 1 0 0,0-1-1 0 0,0 1 1 0 0,0-1-1 0 0,0 1 1 0 0,0 0-1 0 0,-1-1 1 0 0,1 1-1 0 0,0 0 0 0 0,0 0 1 0 0,-1 0-1 0 0,1 0 1 0 0,-1-1-1 0 0,1 1 1 0 0,0 0-1 0 0,-1 0 1 0 0,0 0-1 0 0,1 0 0 0 0,-1 0 1 0 0,0 0-1 0 0,1 0 1 0 0,-1 0-1 0 0,0 1 1 0 0,0-1-1 0 0,0 0 1 0 0,0 0-1 0 0,0 0 0 0 0,0 0 2 0 0,1 5-17 0 0,-1 0-1 0 0,1 0 1 0 0,1-1-1 0 0,-1 1 1 0 0,1-1-1 0 0,0 1 1 0 0,0-1-1 0 0,1 0 1 0 0,-1 0-1 0 0,1 0 1 0 0,0 0-1 0 0,1 0 0 0 0,-1-1 1 0 0,1 1-1 0 0,0-1 1 0 0,0 0-1 0 0,0 0 1 0 0,1-1-1 0 0,-1 1 1 0 0,1-1-1 0 0,0 0 1 0 0,0 0-1 0 0,0 0 0 0 0,0-1 1 0 0,0 0-1 0 0,1 0 1 0 0,-1 0-1 0 0,1-1 1 0 0,0 0 17 0 0,9-3-54 0 0,1-2 1 0 0,0 0-1 0 0,-1-1 1 0 0,0-1 0 0 0,0 0-1 0 0,0-1 1 0 0,-1 0-1 0 0,0-1 1 0 0,-1-1-1 0 0,0 0 1 0 0,0-1 0 0 0,-1-1-1 0 0,0 0 1 0 0,3-3 53 0 0,75-96-152 0 0,-115 282 274 0 0,26-165-127 0 0,-1 0-1 0 0,2 0 1 0 0,-1 0-1 0 0,1 0 1 0 0,0 0-1 0 0,1 0 1 0 0,0 0-1 0 0,0-1 1 0 0,0 1-1 0 0,1-1 1 0 0,0 0-1 0 0,0 0 1 0 0,0 0-1 0 0,1 0 1 0 0,0-1-1 0 0,0 0 1 0 0,0 0-1 0 0,1 0 1 0 0,0-1-1 0 0,0 0 1 0 0,0 0-1 0 0,0 0 1 0 0,0-1-1 0 0,1 0 1 0 0,0 0-1 0 0,0-1 1 0 0,0 0-1 0 0,0 0 1 0 0,0 0-1 0 0,0-1 1 0 0,0 0-1 0 0,0 0 1 0 0,0-1-1 0 0,1 0 1 0 0,-1 0-1 0 0,0-1 1 0 0,5-1 5 0 0,4-3-16 0 0,1-2 1 0 0,-1 0-1 0 0,0-1 0 0 0,-1-1 1 0 0,0 0-1 0 0,0-1 0 0 0,-1 0 1 0 0,0-1-1 0 0,-1-1 0 0 0,0 0 1 0 0,-1-1-1 0 0,-1-1 1 0 0,0 1-1 0 0,0-2 0 0 0,-2 1 1 0 0,0-1-1 0 0,0-1 0 0 0,-1 0 1 0 0,-1 0-1 0 0,-1-2 16 0 0,5-11 149 0 0,-2-1 1 0 0,-1-1-1 0 0,-1 0 0 0 0,-2 1 1 0 0,-1-2-1 0 0,-1 1 0 0 0,-2 0 0 0 0,-1-1 1 0 0,-2 1-1 0 0,-4-27-149 0 0,-50-131 2821 0 0,49 192-2300 0 0,-1 21-487 0 0,1 1 0 0 0,1-1 0 0 0,2 1 0 0 0,0 0 0 0 0,2 0 0 0 0,0 0-1 0 0,2 0 1 0 0,1 0 0 0 0,1 1 0 0 0,1-1 0 0 0,1-1 0 0 0,1 1 0 0 0,2 0-1 0 0,4 11-33 0 0,34 220-3473 0 0,-46-249 3205 0 0,1 0-1 0 0,-1 0 0 0 0,0 0 1 0 0,-1 0-1 0 0,0 0 1 0 0,0 0-1 0 0,0-1 0 0 0,-1 1 1 0 0,0-1-1 0 0,0 1 0 0 0,-1-1 1 0 0,0 0-1 0 0,0 0 0 0 0,0-1 1 0 0,-1 1-1 0 0,1-1 0 0 0,-2 0 1 0 0,1 0-1 0 0,-5 3 269 0 0,-20 10-1319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2:5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1256 0 0,'13'0'3385'0'0,"15"15"-3186"0"0,-28-15-67 0 0,40 23 201 0 0,143 77 298 0 0,-56-45-3933 0 0,-102-48 2060 0 0</inkml:trace>
  <inkml:trace contextRef="#ctx0" brushRef="#br0" timeOffset="248.383">710 0 1196 0 0,'-3'3'4049'0'0,"-18"18"-1098"0"0,-51 56-2357 0 0,-192 329 218 0 0,153-221-6763 0 0,102-171 4668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2:5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42 836 0 0,'0'0'508'0'0,"0"0"-107"0"0,0 0-76 0 0,0 0-6 0 0,15-3 584 0 0,13-32 1567 0 0,-23 31-2215 0 0,-88 90 317 0 0,5 3 1 0 0,3 3 0 0 0,4 4-1 0 0,-56 102-572 0 0,25-20-464 0 0,102-177 375 0 0,-1-1 0 0 0,1 1 0 0 0,-1-1 1 0 0,1 1-1 0 0,-1-1 0 0 0,1 0 0 0 0,-1 1 0 0 0,0-1 1 0 0,1 0-1 0 0,-1 0 0 0 0,1 1 0 0 0,-1-1 1 0 0,0 0-1 0 0,1 0 0 0 0,-1 0 0 0 0,0 0 0 0 0,1 0 1 0 0,-1 0-1 0 0,0 0 0 0 0,1 0 0 0 0,-1 0 1 0 0,0 0-1 0 0,1 0 0 0 0,-1 0 0 0 0,0 0 0 0 0,1-1 1 0 0,-1 1-1 0 0,0 0 0 0 0,1 0 0 0 0,-1-1 1 0 0,1 1-1 0 0,-1 0 0 0 0,1-1 0 0 0,-1 1 0 0 0,1-1 1 0 0,-1 1-1 0 0,1-1 0 0 0,-1 1 0 0 0,1-1 0 0 0,-1 1 1 0 0,1-1-1 0 0,0 1 0 0 0,-1-1 0 0 0,1 0 1 0 0,0 1-1 0 0,0-1 0 0 0,-1 1 0 0 0,1-1 0 0 0,0 0 1 0 0,0 1-1 0 0,0-1 0 0 0,0 0 0 0 0,0 1 1 0 0,0-1-1 0 0,0 0 0 0 0,0 1 0 0 0,0-1 0 0 0,0 0 89 0 0,0 0 35 0 0,-7-22-1295 0 0</inkml:trace>
  <inkml:trace contextRef="#ctx0" brushRef="#br0" timeOffset="247.812">0 187 988 0 0,'14'-23'6012'0'0,"30"54"-4354"0"0,-34-22-1550 0 0,138 122 285 0 0,-6 7 0 0 0,21 37-393 0 0,-73-53-6492 0 0,-87-112 5168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1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33 119 1996 0 0,'-33'-10'5179'0'0,"62"3"-2850"0"0,0 1-2401 0 0,416-73 1691 0 0,-295 67-3709 0 0,-1 7-3281 0 0,-136 5 3945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4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1540 0 0,'16'15'1020'0'0,"7"-5"-96"0"0,0-1-196 0 0,3-1-140 0 0,8 0-4 0 0,0-3-43 0 0,3-1-69 0 0,2-1-64 0 0,-5-1 8 0 0,5-2-120 0 0,-21 0-128 0 0,9 0-252 0 0,-1 0 4 0 0,5 0-568 0 0,-5 0-692 0 0,22-14 95 0 0,-33 13 61 0 0,-7-3 36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1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6 132 1564 0 0,'0'0'69'0'0,"-1"0"0"0"0,1 1 0 0 0,-1-1 0 0 0,1 1 0 0 0,-1-1 0 0 0,1 1-1 0 0,0-1 1 0 0,-1 1 0 0 0,1-1 0 0 0,0 1 0 0 0,0-1 0 0 0,-1 1 0 0 0,1 0 0 0 0,0-1 0 0 0,0 1 0 0 0,0-1-1 0 0,-1 1 1 0 0,1-1 0 0 0,0 1 0 0 0,0 0 0 0 0,0-1 0 0 0,0 1 0 0 0,0 0 0 0 0,0-1 0 0 0,1 1 0 0 0,-1-1-1 0 0,0 1 1 0 0,0 0 0 0 0,0-1 0 0 0,1 1 0 0 0,-1-1 0 0 0,0 1 0 0 0,0-1 0 0 0,1 1 0 0 0,-1-1 0 0 0,0 1-1 0 0,1-1 1 0 0,-1 1 0 0 0,1-1 0 0 0,-1 1 0 0 0,1-1 0 0 0,-1 0 0 0 0,1 1 0 0 0,-1-1 0 0 0,1 0 0 0 0,-1 1 0 0 0,1-1-1 0 0,-1 0 1 0 0,1 0 0 0 0,-1 1 0 0 0,1-1 0 0 0,0 0 0 0 0,-1 0 0 0 0,1 0 0 0 0,-1 0 0 0 0,1 0 0 0 0,0 0-1 0 0,-1 0 1 0 0,1 0 0 0 0,-1 0 0 0 0,1 0 0 0 0,0 0 0 0 0,-1 0 0 0 0,1-1 0 0 0,-1 1 0 0 0,1 0 0 0 0,0 0-1 0 0,-1-1-68 0 0,50 10 921 0 0,253-15 1467 0 0,-1-53-5087 0 0,-85-14-1703 0 0,-149 47 2861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1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94 908 0 0,'-11'0'211'0'0,"0"2"0"0"0,1-1 1 0 0,0 2-1 0 0,-1-1 0 0 0,1 1 0 0 0,0 1 0 0 0,0 0 0 0 0,1 0 1 0 0,-1 1-1 0 0,1 0 0 0 0,0 1 0 0 0,0 0 0 0 0,1 0 1 0 0,0 1-1 0 0,0 0 0 0 0,0 0 0 0 0,1 1 0 0 0,0 0 0 0 0,1 1 1 0 0,-1-1-1 0 0,2 1 0 0 0,-1 0 0 0 0,1 1 0 0 0,1-1 0 0 0,0 1 1 0 0,0 0-1 0 0,1 0 0 0 0,0 0 0 0 0,0 0 0 0 0,0 8-211 0 0,5-10 36 0 0,0 0-1 0 0,1-1 0 0 0,0 1 1 0 0,0-1-1 0 0,1 1 0 0 0,0-1 1 0 0,0 0-1 0 0,0-1 0 0 0,1 1 0 0 0,0-1 1 0 0,1 0-1 0 0,-1 0 0 0 0,1 0 1 0 0,0-1-1 0 0,1 0 0 0 0,-1 0 1 0 0,1-1-1 0 0,0 0 0 0 0,0 0 1 0 0,0 0-1 0 0,0-1 0 0 0,1 0 1 0 0,0-1-1 0 0,-1 1 0 0 0,1-1 1 0 0,0-1-1 0 0,0 0 0 0 0,0 0 0 0 0,0 0 1 0 0,0-1-1 0 0,2 0-35 0 0,195-7-104 0 0,-194 7 106 0 0,-1-1 1 0 0,1 0-1 0 0,-1-1 1 0 0,0 0-1 0 0,1 0 0 0 0,-1-1 1 0 0,0-1-1 0 0,-1 0 0 0 0,1 0 1 0 0,-1-1-1 0 0,0 0 0 0 0,0 0 1 0 0,0-1-1 0 0,-1 0 0 0 0,1-1 1 0 0,-2 0-1 0 0,1 0 1 0 0,-1-1-1 0 0,0 0 0 0 0,0 0 1 0 0,-1 0-1 0 0,0-1 0 0 0,-1 0 1 0 0,0 0-1 0 0,-1-1 0 0 0,1 1 1 0 0,-2-1-1 0 0,1 0-2 0 0,-6 2 18 0 0,0 1 0 0 0,0 0 1 0 0,0 0-1 0 0,-1 1 0 0 0,0-1 0 0 0,-1 0 0 0 0,1 1 0 0 0,-1 0 0 0 0,-1 0 1 0 0,1 0-1 0 0,-1 0 0 0 0,0 1 0 0 0,0 0 0 0 0,-1 0 0 0 0,1 0 1 0 0,-1 1-1 0 0,0 0 0 0 0,0 0 0 0 0,-1 0 0 0 0,1 1 0 0 0,-1-1 0 0 0,-4 0-18 0 0,-209-84 376 0 0,110 49-2804 0 0,92 25-343 0 0,15 8 1235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1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33 687 1576 0 0,'-11'0'1317'0'0,"-11"-1"651"0"0,30 3 348 0 0,339 1 511 0 0,29-17-2369 0 0,-301 13-520 0 0,58-1-2584 0 0,-1 5 1 0 0,113 18 2645 0 0,-202-8-1461 0 0,-39-7 797 0 0</inkml:trace>
  <inkml:trace contextRef="#ctx0" brushRef="#br0" timeOffset="216.9">17 989 2052 0 0,'0'1'84'0'0,"0"1"0"0"0,0-1-1 0 0,0 1 1 0 0,1-1 0 0 0,-1 1 0 0 0,0-1-1 0 0,1 1 1 0 0,-1-1 0 0 0,1 1 0 0 0,-1-1-1 0 0,1 0 1 0 0,-1 1 0 0 0,1-1 0 0 0,0 0-1 0 0,0 0 1 0 0,0 0 0 0 0,0 1 0 0 0,0-1-1 0 0,0 0 1 0 0,0 0 0 0 0,0 0 0 0 0,0 0-1 0 0,0-1 1 0 0,1 1 0 0 0,-1 0 0 0 0,0 0-1 0 0,1-1 1 0 0,-1 1 0 0 0,0-1 0 0 0,1 1-1 0 0,-1-1 1 0 0,1 1 0 0 0,-1-1 0 0 0,0 0-1 0 0,1 0 1 0 0,-1 0 0 0 0,1 0 0 0 0,-1 0-1 0 0,1 0 1 0 0,-1 0 0 0 0,1 0 0 0 0,-1-1-1 0 0,1 1 1 0 0,-1-1 0 0 0,1 1-84 0 0,1 0 96 0 0,300 14 3100 0 0,-199-15-2575 0 0,90-2-153 0 0,72-12-840 0 0,161-19-6596 0 0,-386 27 5662 0 0</inkml:trace>
  <inkml:trace contextRef="#ctx0" brushRef="#br0" timeOffset="1038.806">933 416 1428 0 0,'-64'-21'3448'0'0,"47"13"-1660"0"0,37 12-790 0 0,43 3-725 0 0,0 3 0 0 0,0 3 1 0 0,-1 2-1 0 0,-1 3 0 0 0,0 2 0 0 0,36 20-273 0 0,-73-30 35 0 0,-1 2 0 0 0,0 1 0 0 0,-1 1 0 0 0,0 1 0 0 0,-1 0-1 0 0,-1 2 1 0 0,-1 0 0 0 0,0 2 0 0 0,-1 0 0 0 0,-1 1 0 0 0,-1 0-1 0 0,0 1 1 0 0,-2 1 0 0 0,-1 1 0 0 0,0 0 0 0 0,-2 1 0 0 0,5 15-35 0 0,-12-26 59 0 0,0 1 0 0 0,-1-1 0 0 0,-1 1 0 0 0,-1-1 0 0 0,1 1 1 0 0,-2 0-1 0 0,0-1 0 0 0,-1 1 0 0 0,0 0 0 0 0,-1-1 0 0 0,-1 1 0 0 0,0-1 1 0 0,0 0-1 0 0,-2 0 0 0 0,1 0 0 0 0,-2 0 0 0 0,0-1 0 0 0,0 0 1 0 0,-1 0-1 0 0,-1 0 0 0 0,0-1 0 0 0,0 0 0 0 0,-1-1 0 0 0,0 0 1 0 0,-1 0-1 0 0,-6 3-59 0 0,-41 29 95 0 0,-1-2 0 0 0,-2-4 1 0 0,-2-1-1 0 0,-1-4 0 0 0,-22 6-95 0 0,74-32-71 0 0,-58 21-1283 0 0,65-24 1091 0 0,1-1-1 0 0,-1 1 1 0 0,0-1 0 0 0,1 0-1 0 0,-1 0 1 0 0,0 0-1 0 0,0-1 1 0 0,0 0-1 0 0,0 1 1 0 0,0-1-1 0 0,0 0 1 0 0,0-1 0 0 0,0 1-1 0 0,1-1 1 0 0,-1 0-1 0 0,0 0 1 0 0,0 0-1 0 0,0 0 1 0 0,1-1-1 0 0,-1 1 1 0 0,1-1 0 0 0,-1 0-1 0 0,1 0 1 0 0,0 0-1 0 0,-1-1 1 0 0,1 1-1 0 0,1-1 1 0 0,-2 0 263 0 0,-3-15-1383 0 0</inkml:trace>
  <inkml:trace contextRef="#ctx0" brushRef="#br0" timeOffset="2019.568">1187 17 1404 0 0,'18'-3'2073'0'0,"-3"-10"950"0"0,-12 13-2779 0 0,-3 0-27 0 0,0 0-11 0 0,0 0 6 0 0,-5 1-1 0 0,-115 109 450 0 0,18 2-199 0 0,4 4-1 0 0,6 4 0 0 0,-22 45-461 0 0,-15 33 440 0 0,-77 122 1023 0 0,-57 137-1463 0 0,263-457-210 0 0,-1 0 0 0 0,1 0 0 0 0,0-1 0 0 0,-1 1 0 0 0,1 0 0 0 0,-1 0 0 0 0,0-1 0 0 0,1 1 0 0 0,-1 0 0 0 0,1 0 0 0 0,-1 0 0 0 0,1 0 0 0 0,-1 0 0 0 0,1 0 0 0 0,-1 0 0 0 0,1 0 0 0 0,-1 0 0 0 0,0 0 0 0 0,1 0 0 0 0,-1 0 0 0 0,1 0 0 0 0,-1 1 0 0 0,1-1 0 0 0,-1 0 0 0 0,1 0 0 0 0,-1 0-1 0 0,1 1 1 0 0,-1-1 0 0 0,1 0 0 0 0,-1 1 0 0 0,1-1 0 0 0,0 0 0 0 0,-1 1 0 0 0,1-1 0 0 0,-1 1 0 0 0,1-1 0 0 0,0 1 0 0 0,0-1 0 0 0,-1 1 0 0 0,1-1 0 0 0,0 1 210 0 0,-5-20 21 0 0,-1-6-1297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1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239 243 896 0 0,'-4'25'776'0'0,"-3"-1"-196"0"0,-2 1-32 0 0,0 0-100 0 0,-8 0 0 0 0,4 0-124 0 0,-1-4 48 0 0,-2 4-84 0 0,-4-3 20 0 0,3-2-36 0 0,-1-2-51 0 0,-5-3-177 0 0,3-5 0 0 0,8-1-489 0 0,-4-8-375 0 0,3 1 52 0 0,3-2-632 0 0</inkml:trace>
  <inkml:trace contextRef="#ctx0" brushRef="#br0" timeOffset="247.467">333 80 1380 0 0,'0'2'544'0'0,"4"1"-84"0"0,-3 0-48 0 0,3 1 16 0 0,0-1-88 0 0,1 4-108 0 0,11 6 92 0 0,2-1-84 0 0,3 1-16 0 0,-1 0-32 0 0,-3-1-16 0 0,6 0-260 0 0,-1-1-244 0 0,1-6-232 0 0,-4 2-560 0 0,-19-7-200 0 0</inkml:trace>
  <inkml:trace contextRef="#ctx0" brushRef="#br0" timeOffset="479.2">884 0 1272 0 0,'-110'130'4838'0'0,"-22"93"-2628"0"0,129-218-2151 0 0,-50 125 232 0 0,12-24-4125 0 0,37-99 2606 0 0,2-5-44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1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80 484 1196 0 0,'7'-2'571'0'0,"567"-151"2261"0"0,-570 152-2834 0 0,6-1-33 0 0,0-1 0 0 0,0 1 0 0 0,0-2 0 0 0,0 1 0 0 0,-1-1 0 0 0,1-1 0 0 0,-1 0 0 0 0,0 0 0 0 0,0 0 0 0 0,-1-2 0 0 0,1 1 1 0 0,-1-1-1 0 0,-1 0 0 0 0,1 0 0 0 0,-1-1 0 0 0,-1 0 0 0 0,1 0 0 0 0,-1-1 0 0 0,-1 0 0 0 0,0 0 0 0 0,0 0 0 0 0,2-8 35 0 0,-8 13-14 0 0,0 0-1 0 0,0 0 0 0 0,-1-1 1 0 0,1 1-1 0 0,-1 0 0 0 0,0 0 0 0 0,-1 0 1 0 0,1 0-1 0 0,0 1 0 0 0,-1-1 1 0 0,0 1-1 0 0,0-1 0 0 0,0 1 1 0 0,0 0-1 0 0,-1 0 0 0 0,1 1 0 0 0,-1-1 1 0 0,0 1-1 0 0,-2-2 15 0 0,-23-12 83 0 0,0 1 0 0 0,-1 1 1 0 0,0 2-1 0 0,-1 0 0 0 0,-1 3 0 0 0,0 0 1 0 0,0 2-1 0 0,-1 2 0 0 0,1 1 0 0 0,-1 1 1 0 0,0 2-1 0 0,-26 2-83 0 0,44-1 38 0 0,0 0 0 0 0,0 0-1 0 0,-1 2 1 0 0,1 0 0 0 0,0 0 0 0 0,0 2 0 0 0,1 0 0 0 0,-1 0 0 0 0,1 2 0 0 0,0-1-1 0 0,0 2 1 0 0,1 0 0 0 0,-1 1 0 0 0,1 0 0 0 0,1 1 0 0 0,0 0 0 0 0,0 1 0 0 0,1 0-1 0 0,0 1 1 0 0,1 0 0 0 0,0 1 0 0 0,1 0 0 0 0,0 0 0 0 0,1 1 0 0 0,1 0 0 0 0,-2 4-38 0 0,2 13 130 0 0,1 0 0 0 0,1 1 0 0 0,2 0 0 0 0,1-1 0 0 0,1 1 0 0 0,2 0 0 0 0,1 0 0 0 0,2-1 0 0 0,0 1 0 0 0,3-1 0 0 0,8 26-130 0 0,11 30 356 0 0,4-1 1 0 0,3-2-1 0 0,41 72-356 0 0,-23-49-81 0 0,-22-49-1425 0 0,-28-55 331 0 0,-2 6-1549 0 0,-3-3 1278 0 0</inkml:trace>
  <inkml:trace contextRef="#ctx0" brushRef="#br0" timeOffset="345.892">1031 739 1164 0 0,'-187'417'4694'0'0,"114"-281"-4649"0"0,43-119-2744 0 0,18-17 1251 0 0</inkml:trace>
  <inkml:trace contextRef="#ctx0" brushRef="#br0" timeOffset="655.017">620 914 1288 0 0,'14'-4'4073'0'0,"27"25"-3852"0"0,-33-16 172 0 0,176 88 988 0 0,88 54-2561 0 0,-220-100-2325 0 0,-45-36 2190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1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117 514 1160 0 0,'-105'4'3968'0'0,"103"-4"-3737"0"0,2 0 11 0 0,-9 5 1125 0 0,326-77-483 0 0,2 13 1 0 0,3 15-885 0 0,-198 35-920 0 0,-123 10 892 0 0,-1-1-1 0 0,1 0 1 0 0,0 0-1 0 0,-1 1 1 0 0,1-1-1 0 0,0 0 1 0 0,0 1-1 0 0,-1-1 1 0 0,1 1-1 0 0,-1-1 0 0 0,1 1 1 0 0,-1-1-1 0 0,1 1 1 0 0,0-1-1 0 0,-1 1 1 0 0,0 0-1 0 0,1-1 1 0 0,-1 1-1 0 0,1 0 1 0 0,-1-1-1 0 0,0 1 1 0 0,1 0-1 0 0,-1 0 0 0 0,0-1 1 0 0,0 1-1 0 0,0 0 1 0 0,0 0-1 0 0,0-1 1 0 0,0 1-1 0 0,0 0 1 0 0,0 0-1 0 0,0-1 1 0 0,0 1-1 0 0,0 0 1 0 0,0 0-1 0 0,0-1 0 0 0,0 1 1 0 0,-1 0-1 0 0,1 0 1 0 0,0-1-1 0 0,-1 1 1 0 0,1 0-1 0 0,0-1 1 0 0,-1 1-1 0 0,1 0 1 0 0,-1-1-1 0 0,1 1 1 0 0,-1-1-1 0 0,0 1 0 0 0,1-1 1 0 0,-1 1-1 0 0,1-1 1 0 0,-1 1-1 0 0,0-1 1 0 0,1 0-1 0 0,-1 1 1 0 0,0-1-1 0 0,1 0 1 0 0,-1 1-1 0 0,0-1 1 0 0,0 0 28 0 0,-53 17-3039 0 0,52-17 1665 0 0</inkml:trace>
  <inkml:trace contextRef="#ctx0" brushRef="#br0" timeOffset="300.227">1042 24 1392 0 0,'49'-23'2959'0'0,"-40"25"-2895"0"0,1 0 0 0 0,-1 1 1 0 0,0 0-1 0 0,-1 0 0 0 0,1 1 0 0 0,0 0 0 0 0,-1 1 0 0 0,0 0 0 0 0,0 0 1 0 0,0 0-1 0 0,-1 1 0 0 0,0 1 0 0 0,0-1 0 0 0,0 1-64 0 0,4 8 79 0 0,-1 0 0 0 0,0 1-1 0 0,-1-1 1 0 0,-1 2 0 0 0,0-1-1 0 0,-2 1 1 0 0,1 0 0 0 0,-2 1 0 0 0,-1 0-1 0 0,0-1 1 0 0,-1 2 0 0 0,-1-1-1 0 0,0 0 1 0 0,-1 0 0 0 0,-2 0 0 0 0,-1 13-79 0 0,-3-3 60 0 0,-2 0 0 0 0,-1-1 0 0 0,0 0 0 0 0,-3 0 1 0 0,0-1-1 0 0,-1-1 0 0 0,-2 0 0 0 0,0-1 0 0 0,-2 0 0 0 0,-1-1 1 0 0,0-1-1 0 0,-2 0 0 0 0,0-2 0 0 0,-2 0 0 0 0,-2 1-60 0 0,-37 22-2505 0 0,58-42 1055 0 0,2-1 46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3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2200 0 0,'5'5'1144'0'0,"0"-5"-212"0"0,-1 1-148 0 0,-1 3-119 0 0,1-3-181 0 0,0-1-144 0 0,-3 2-180 0 0,3 0-108 0 0,-1 3-8 0 0,-3-4-724 0 0,4 3 68 0 0,-2 2-797 0 0,-2-4 53 0 0,-2 1 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2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4 626 1088 0 0,'16'-13'3609'0'0,"0"67"-1691"0"0,-52 134 504 0 0,36-186-2451 0 0,0 1 0 0 0,1 0 1 0 0,-1-1-1 0 0,0 1 0 0 0,1-1 1 0 0,0 1-1 0 0,-1-1 0 0 0,1 1 1 0 0,0-1-1 0 0,0 1 0 0 0,0-1 1 0 0,1 0-1 0 0,-1 1 0 0 0,0-1 1 0 0,1 0-1 0 0,0 0 0 0 0,-1 0 1 0 0,1 0-1 0 0,0-1 0 0 0,0 1 0 0 0,0 0 1 0 0,0-1-1 0 0,0 1 0 0 0,1-1 1 0 0,-1 0-1 0 0,0 0 0 0 0,1 0 1 0 0,-1 0-1 0 0,1 0 0 0 0,-1 0 1 0 0,1 0-1 0 0,-1-1 0 0 0,1 0 1 0 0,1 1 28 0 0,0-1-163 0 0,-1 0 0 0 0,0 0 1 0 0,0 0-1 0 0,1-1 0 0 0,-1 1 1 0 0,0-1-1 0 0,0 0 0 0 0,0 0 1 0 0,0 0-1 0 0,0 0 1 0 0,0 0-1 0 0,0-1 0 0 0,0 1 1 0 0,0-1-1 0 0,-1 0 0 0 0,1 0 1 0 0,0 0-1 0 0,-1 0 0 0 0,0 0 1 0 0,1-1-1 0 0,-1 1 0 0 0,0-1 1 0 0,0 1-1 0 0,-1-1 1 0 0,1 0-1 0 0,0 0 0 0 0,-1 0 1 0 0,0 0-1 0 0,1-3 163 0 0,5-22-1437 0 0</inkml:trace>
  <inkml:trace contextRef="#ctx0" brushRef="#br0" timeOffset="281.179">112 434 1088 0 0,'0'-7'1360'0'0,"-1"4"-312"0"0,1-2-104 0 0,0 2-136 0 0,0-2-83 0 0,0 0-109 0 0,0 1-124 0 0,0 1-200 0 0,0-2-128 0 0,0 3-116 0 0,0-1-108 0 0,0 5 0 0 0,3-1-356 0 0,-1 1-312 0 0,5 1 52 0 0,-3 2-797 0 0,1-1 57 0 0,2 1 200 0 0</inkml:trace>
  <inkml:trace contextRef="#ctx0" brushRef="#br0" timeOffset="1353.021">214 652 1324 0 0,'9'17'413'0'0,"-1"0"0"0"0,0 0-1 0 0,-1 1 1 0 0,-1 0 0 0 0,0 0 0 0 0,-2 1 0 0 0,0 0-1 0 0,-1-1 1 0 0,0 20-413 0 0,-3-37 387 0 0,-2 40 2108 0 0,-2-37-2524 0 0,-7 7 865 0 0,19-23-383 0 0,19-25-871 0 0,2 1-1 0 0,2 2 1 0 0,1 1 0 0 0,1 1 0 0 0,14-8 418 0 0,33-26-2034 0 0,-79 65 2008 0 0,-1 1 12 0 0,0 0-46 0 0,-1 34-28 0 0,-1-26 80 0 0,1-1 0 0 0,-1 0 0 0 0,1 1 0 0 0,1-1 0 0 0,0 1 0 0 0,0-1 0 0 0,0 0 0 0 0,1 1 0 0 0,0-1 0 0 0,0 1 0 0 0,1-1 0 0 0,0 0 0 0 0,0 0 0 0 0,0 0 0 0 0,1 0 0 0 0,1 0 0 0 0,-1-1 0 0 0,1 1 0 0 0,0-1 0 0 0,0 0 0 0 0,1 0 0 0 0,-1 0 0 0 0,2-1 0 0 0,-1 0 0 0 0,0 0 0 0 0,1 0 0 0 0,0 0 0 0 0,0-1 0 0 0,2 1 8 0 0,12 0-41 0 0,1 0-1 0 0,0-2 0 0 0,0 0 1 0 0,0-1-1 0 0,0-1 0 0 0,0-1 1 0 0,1-1-1 0 0,-1-1 0 0 0,0-1 1 0 0,0 0-1 0 0,0-2 0 0 0,-1 0 1 0 0,0-2-1 0 0,0 0 0 0 0,0-1 0 0 0,-1-1 1 0 0,0-1-1 0 0,-1-1 0 0 0,0 0 1 0 0,0-1-1 0 0,9-10 42 0 0,13-29 662 0 0,-39 50-480 0 0,-1 1 4 0 0,-38-20 614 0 0,22 22-712 0 0,-1 1 0 0 0,1 1-1 0 0,0 0 1 0 0,0 1 0 0 0,0 1-1 0 0,0 0 1 0 0,1 1 0 0 0,0 1-1 0 0,1 0 1 0 0,0 1 0 0 0,0 1-1 0 0,1 0 1 0 0,0 1 0 0 0,0 0-1 0 0,1 1 1 0 0,-9 12-88 0 0,19-22 19 0 0,-1 0-1 0 0,1 0 1 0 0,-1 0 0 0 0,1 0 0 0 0,0 1-1 0 0,0-1 1 0 0,0 1 0 0 0,0-1-1 0 0,1 1 1 0 0,-1 0 0 0 0,1 0-1 0 0,-1 0 1 0 0,1 0 0 0 0,0 0 0 0 0,0 0-1 0 0,0 0 1 0 0,1 0 0 0 0,-1 0-1 0 0,1 0 1 0 0,0 0 0 0 0,0 1 0 0 0,0-1-1 0 0,0 0 1 0 0,0 0 0 0 0,1 0-1 0 0,-1 0 1 0 0,1 0 0 0 0,0 1-1 0 0,0-1 1 0 0,0 0 0 0 0,0-1 0 0 0,1 1-1 0 0,-1 0 1 0 0,1 0 0 0 0,0-1-1 0 0,-1 1 1 0 0,1 0 0 0 0,0-1 0 0 0,1 0-1 0 0,-1 0 1 0 0,0 1 0 0 0,1-1-1 0 0,-1 0 1 0 0,1-1 0 0 0,0 1 0 0 0,-1 0-1 0 0,1-1 1 0 0,0 0 0 0 0,0 0-1 0 0,0 0 1 0 0,2 1-19 0 0,9-2-42 0 0,0 0 1 0 0,1 0-1 0 0,-1-1 0 0 0,0-1 1 0 0,0-1-1 0 0,0 0 0 0 0,-1-1 1 0 0,1 0-1 0 0,-1-1 0 0 0,0 0 0 0 0,0-1 1 0 0,0-1-1 0 0,-1 0 0 0 0,0-1 1 0 0,4-3 41 0 0,1-2-130 0 0,-1 0 0 0 0,0-1 0 0 0,-1 0 0 0 0,-1-2 0 0 0,-1 1 0 0 0,0-2 0 0 0,-1 0 0 0 0,0 0 0 0 0,-2-1 1 0 0,0 0-1 0 0,-1-1 0 0 0,-1 0 0 0 0,0-1 0 0 0,-2 1 0 0 0,0-1 0 0 0,0-7 130 0 0,5-41 559 0 0,-2-1 0 0 0,-4 0 1 0 0,-2 0-1 0 0,-4-16-559 0 0,1 81 66 0 0,-26-96 1425 0 0,-3 149-647 0 0,2 248-335 0 0,29-272-487 0 0,1 1 0 0 0,2-1 0 0 0,0 0 0 0 0,2 0 0 0 0,0 0 0 0 0,2-1 0 0 0,1 0 0 0 0,0-1 0 0 0,2 0 0 0 0,1 0 0 0 0,1-2 0 0 0,0 1 0 0 0,10 9-22 0 0,-17-23-88 0 0,0-1 1 0 0,0 0-1 0 0,1 0 0 0 0,-1 0 1 0 0,1-1-1 0 0,1 0 0 0 0,-1-1 0 0 0,1 0 1 0 0,0 0-1 0 0,1-1 0 0 0,-1 0 1 0 0,1 0-1 0 0,-1-1 0 0 0,1-1 1 0 0,0 0-1 0 0,0 0 0 0 0,0 0 1 0 0,0-2-1 0 0,1 1 0 0 0,-1-1 0 0 0,0-1 1 0 0,0 0-1 0 0,0 0 0 0 0,0-1 1 0 0,0 0-1 0 0,0-1 0 0 0,0 0 1 0 0,-1 0-1 0 0,1-1 0 0 0,-1 0 1 0 0,0-1-1 0 0,0 0 0 0 0,0-1 0 0 0,-1 0 1 0 0,0 0-1 0 0,0 0 0 0 0,-1-1 1 0 0,0-1-1 0 0,0 1 0 0 0,0-1 1 0 0,-1 0-1 0 0,2-4 88 0 0,3-7-23 0 0,-2 0 0 0 0,0 0 1 0 0,-1-1-1 0 0,-1 0 0 0 0,-1-1 0 0 0,-1 0 0 0 0,0 0 1 0 0,-2 0-1 0 0,-1 0 0 0 0,0 0 0 0 0,-1-1 23 0 0,-2 20 24 0 0,1 1 0 0 0,-1-1 1 0 0,1 0-1 0 0,-1 1 0 0 0,1-1 0 0 0,-1 1 0 0 0,0-1 0 0 0,0 1 0 0 0,0 0 0 0 0,0-1 0 0 0,0 1 0 0 0,0 0 0 0 0,0 0 0 0 0,0 0 0 0 0,-1-1 1 0 0,1 1-1 0 0,0 0 0 0 0,-1 1 0 0 0,1-1 0 0 0,-1 0 0 0 0,1 0 0 0 0,-1 0 0 0 0,1 1 0 0 0,-1-1 0 0 0,1 1 0 0 0,-1 0 0 0 0,0-1 1 0 0,1 1-1 0 0,-1 0 0 0 0,0 0 0 0 0,1 0 0 0 0,-1 0 0 0 0,1 0 0 0 0,-1 0 0 0 0,0 0 0 0 0,1 1 0 0 0,-1-1 0 0 0,0 1 0 0 0,1-1 1 0 0,-1 1-1 0 0,1-1 0 0 0,-1 1 0 0 0,1 0 0 0 0,-1 0 0 0 0,1 0 0 0 0,0 0 0 0 0,-1 0 0 0 0,1 0 0 0 0,0 0 0 0 0,0 0 0 0 0,-1 2-24 0 0,-6 3 34 0 0,1 0-1 0 0,0 1 0 0 0,1 0 0 0 0,0 0 0 0 0,0 1 0 0 0,0-1 1 0 0,1 1-1 0 0,0 1 0 0 0,0-1 0 0 0,1 1 0 0 0,1-1 1 0 0,-1 1-1 0 0,1 0 0 0 0,1 1 0 0 0,-1-1 0 0 0,2 0 0 0 0,-1 1 1 0 0,1-1-1 0 0,1 1 0 0 0,0-1 0 0 0,0 1 0 0 0,1-1 1 0 0,0 1-1 0 0,0-1 0 0 0,1 1 0 0 0,1-1 0 0 0,-1 0 0 0 0,2 0 1 0 0,-1 0-1 0 0,2 1-33 0 0,0 3-25 0 0,2-1 0 0 0,-1 0 0 0 0,2 0 1 0 0,0-1-1 0 0,0 0 0 0 0,1-1 0 0 0,0 1 1 0 0,0-1-1 0 0,1-1 0 0 0,1 0 0 0 0,0-1 0 0 0,0 0 1 0 0,0 0-1 0 0,1-1 0 0 0,0-1 0 0 0,1 0 0 0 0,0 0 1 0 0,-1-2-1 0 0,2 1 0 0 0,-1-2 0 0 0,0 0 1 0 0,1 0-1 0 0,7 0 25 0 0,-14-4-243 0 0,0 1 0 0 0,1-1 0 0 0,-1 0 0 0 0,0 0 0 0 0,0-1 0 0 0,-1 0 0 0 0,1 0 0 0 0,0-1 0 0 0,-1 0 0 0 0,1 0 0 0 0,-1 0 0 0 0,0-1 0 0 0,0 0 0 0 0,0 0 0 0 0,-1 0 0 0 0,1-1 0 0 0,-1 0 0 0 0,0 0 0 0 0,-1 0 1 0 0,1-1-1 0 0,-1 0 0 0 0,0 0 243 0 0,7-20-1368 0 0</inkml:trace>
  <inkml:trace contextRef="#ctx0" brushRef="#br0" timeOffset="1603.963">2073 521 1388 0 0,'0'-37'4673'0'0,"-2"50"-2057"0"0,-4 129-1652 0 0,6-1-1 0 0,18 131-963 0 0,-4-82 401 0 0,-12-161-315 0 0,0-12-161 0 0,0-1 1 0 0,-1 1-1 0 0,-1 0 0 0 0,0 0 1 0 0,-1 0-1 0 0,-1 0 0 0 0,-1-1 1 0 0,0 1-1 0 0,-1-1 0 0 0,-1 1 1 0 0,-5 10 74 0 0,8-26-168 0 0,-1 1 0 0 0,1-1 0 0 0,-1 0 0 0 0,0 1 0 0 0,1-1 0 0 0,-1 0 0 0 0,0-1 0 0 0,0 1 0 0 0,0-1 0 0 0,0 1 1 0 0,0-1-1 0 0,0 0 0 0 0,1 0 0 0 0,-1 0 0 0 0,0 0 0 0 0,0 0 0 0 0,0-1 0 0 0,0 0 0 0 0,0 1 0 0 0,0-1 0 0 0,1 0 0 0 0,-1 0 1 0 0,0 0-1 0 0,1-1 0 0 0,-1 1 0 0 0,1-1 0 0 0,-1 1 0 0 0,1-1 0 0 0,0 0 0 0 0,0 0 0 0 0,0 0 0 0 0,0 0 0 0 0,0-1 0 0 0,0 1 1 0 0,0 0-1 0 0,1-1 0 0 0,-1 1 0 0 0,1-1 0 0 0,0 1 0 0 0,-1-1 0 0 0,1 0 0 0 0,1 0 0 0 0,-1 1 0 0 0,0-1 0 0 0,1 0 0 0 0,-1 0 1 0 0,1-1 167 0 0,-14-27-1394 0 0</inkml:trace>
  <inkml:trace contextRef="#ctx0" brushRef="#br0" timeOffset="1881.021">2077 572 1288 0 0,'6'-6'150'0'0,"0"0"0"0"0,0 0 0 0 0,0 0 0 0 0,1 1 0 0 0,0-1 0 0 0,0 2 0 0 0,0-1 0 0 0,1 1 1 0 0,-1 0-1 0 0,1 1 0 0 0,0-1 0 0 0,0 2 0 0 0,0-1 0 0 0,1 1 0 0 0,-1 0 0 0 0,1 1 0 0 0,-1 0 0 0 0,1 1 0 0 0,-1-1 0 0 0,9 2-150 0 0,-11 0 80 0 0,0 1 0 0 0,0 0 0 0 0,0 1 0 0 0,-1-1 0 0 0,1 1 0 0 0,-1 0 0 0 0,0 0 1 0 0,0 1-1 0 0,0-1 0 0 0,0 1 0 0 0,0 0 0 0 0,-1 1 0 0 0,0-1 0 0 0,0 1 0 0 0,0 0 0 0 0,0 0 0 0 0,-1 0 0 0 0,0 0 0 0 0,0 0 0 0 0,0 1 0 0 0,-1 0 0 0 0,0-1 0 0 0,0 1 0 0 0,0 0 1 0 0,-1 0-1 0 0,0 0 0 0 0,0 0 0 0 0,0 0 0 0 0,-1 1 0 0 0,0-1 0 0 0,0 0 0 0 0,0 0 0 0 0,-1 0 0 0 0,0 0 0 0 0,0 0 0 0 0,-1 0 0 0 0,0 0 0 0 0,0 0 0 0 0,0 0-80 0 0,-5 4 71 0 0,0 0 1 0 0,0 0-1 0 0,-1 0 0 0 0,-1-1 0 0 0,1-1 0 0 0,-1 1 0 0 0,-1-1 0 0 0,0-1 0 0 0,0 0 0 0 0,0 0 0 0 0,-1-1 0 0 0,0 0 0 0 0,0-1 0 0 0,0 0 1 0 0,-1-1-1 0 0,0 0 0 0 0,0-1 0 0 0,0 0 0 0 0,0-1 0 0 0,0-1 0 0 0,0 0 0 0 0,-1 0 0 0 0,-8-1-71 0 0,19 0-161 0 0,0 0 0 0 0,0 0 0 0 0,0-1 0 0 0,0 1 0 0 0,0 0 0 0 0,0-1 0 0 0,-1 1 0 0 0,1-1 0 0 0,0 0 0 0 0,0 1 0 0 0,1-1 0 0 0,-1 0 1 0 0,0 0-1 0 0,0-1 0 0 0,0 1 0 0 0,1 0 0 0 0,-1-1 0 0 0,0 1 0 0 0,1 0 0 0 0,-1-1 0 0 0,1 0 0 0 0,0 1 0 0 0,0-1 0 0 0,-1 0 0 0 0,1 0 0 0 0,0 0 0 0 0,0 0 0 0 0,1 0 0 0 0,-1 0 0 0 0,0 0 0 0 0,1 0 0 0 0,-1 0 0 0 0,1 0 0 0 0,0 0 0 0 0,-1 0 0 0 0,1 0 0 0 0,0 0 0 0 0,0-1 0 0 0,1 1 161 0 0,-1-8-1488 0 0</inkml:trace>
  <inkml:trace contextRef="#ctx0" brushRef="#br0" timeOffset="2499.433">2337 682 1100 0 0,'233'-13'3504'0'0,"-213"10"-3351"0"0,14-2-180 0 0,-1-2 0 0 0,0-1 1 0 0,0-1-1 0 0,-1-2 0 0 0,-1-1 0 0 0,1-2 1 0 0,-2 0-1 0 0,7-7 27 0 0,-35 21-7 0 0,-1 0 1 0 0,0 0-1 0 0,0-1 0 0 0,0 1 1 0 0,0 0-1 0 0,1-1 0 0 0,-1 1 0 0 0,0-1 1 0 0,0 1-1 0 0,0-1 0 0 0,0 1 1 0 0,0-1-1 0 0,0 0 0 0 0,0 1 0 0 0,0-1 1 0 0,-1 0-1 0 0,1 0 0 0 0,0 0 1 0 0,0 0-1 0 0,0 0 0 0 0,-1 0 0 0 0,1 0 1 0 0,-1 0-1 0 0,1 0 0 0 0,-1 0 1 0 0,1 0-1 0 0,-1 0 0 0 0,1 0 1 0 0,-1 0-1 0 0,0-1 0 0 0,0 1 0 0 0,0 0 1 0 0,0 0-1 0 0,0 0 0 0 0,0 0 1 0 0,0-1-1 0 0,0 1 0 0 0,0 0 0 0 0,0 0 1 0 0,0 0-1 0 0,-1-1 0 0 0,1 1 1 0 0,-1 0-1 0 0,1 0 0 0 0,-1 0 0 0 0,1 0 1 0 0,-1 0-1 0 0,1 0 0 0 0,-1 0 1 0 0,0 0-1 0 0,0 0 0 0 0,0 0 1 0 0,1 1-1 0 0,-1-1 0 0 0,0 0 0 0 0,0 0 1 0 0,0 1-1 0 0,0-1 0 0 0,0 0 1 0 0,0 1-1 0 0,0-1 0 0 0,-1 1 0 0 0,1 0 1 0 0,0-1-1 0 0,0 1 0 0 0,0 0 1 0 0,0 0-1 0 0,-1 0 0 0 0,0-1 7 0 0,-88-12 309 0 0,70 14-218 0 0,0 1-1 0 0,0 0 0 0 0,1 2 1 0 0,-1 0-1 0 0,1 1 1 0 0,0 1-1 0 0,0 1 1 0 0,1 1-1 0 0,0 0 1 0 0,0 2-1 0 0,1 0 1 0 0,0 0-1 0 0,1 2 0 0 0,0 0 1 0 0,-3 4-91 0 0,17-13 25 0 0,-1 0 1 0 0,1 0-1 0 0,0 1 1 0 0,0-1-1 0 0,0 1 1 0 0,0-1-1 0 0,1 1 1 0 0,-1-1-1 0 0,1 1 1 0 0,0 0-1 0 0,0 0 1 0 0,0 0-1 0 0,1 0 1 0 0,-1 0-1 0 0,1 0 1 0 0,0 0-1 0 0,0 0 1 0 0,1 0-1 0 0,-1-1 1 0 0,1 1-1 0 0,0 0 1 0 0,0 0-1 0 0,0 0 1 0 0,0 0-1 0 0,0-1 0 0 0,1 1 1 0 0,0-1-1 0 0,0 1 1 0 0,0-1-1 0 0,0 1 1 0 0,1-1-1 0 0,-1 0 1 0 0,1 0-1 0 0,0 0 1 0 0,-1-1-1 0 0,1 1 1 0 0,1-1-1 0 0,0 1-25 0 0,135 78 101 0 0,69-45-3882 0 0,-166-34 2507 0 0</inkml:trace>
  <inkml:trace contextRef="#ctx0" brushRef="#br0" timeOffset="2873.991">3051 601 1004 0 0,'36'117'2306'0'0,"-33"-61"1199"0"0,-20-28-2237 0 0,17-28-1077 0 0,10-22-238 0 0,1 5-325 0 0,0 0 1 0 0,2 1-1 0 0,0 1 1 0 0,1 0 0 0 0,0 1-1 0 0,1 0 1 0 0,1 1-1 0 0,10-7 372 0 0,-13 17-485 0 0,-13 3 287 0 0</inkml:trace>
  <inkml:trace contextRef="#ctx0" brushRef="#br0" timeOffset="3369.39">3284 696 4304 0 0,'0'0'1'0'0,"4"11"1"0"0,0 0 1 0 0,1-1 0 0 0,0 1 0 0 0,0-1 0 0 0,1 0 0 0 0,1 0 0 0 0,0 0 0 0 0,0-1 0 0 0,0 0 0 0 0,1-1 0 0 0,1 0 0 0 0,0 0 0 0 0,0 0-1 0 0,0-1 1 0 0,1-1 0 0 0,0 0 0 0 0,0 0 0 0 0,0-1 0 0 0,1 0 0 0 0,0-1 0 0 0,0 0 0 0 0,0 0 0 0 0,10 1-3 0 0,-6-6-63 0 0,1 0 0 0 0,-1-1-1 0 0,0 0 1 0 0,0-2 0 0 0,0 1 0 0 0,-1-2 0 0 0,1 0 0 0 0,-1-1 0 0 0,0 0 0 0 0,0-1 0 0 0,-1 0-1 0 0,0-2 1 0 0,0 1 0 0 0,-1-1 0 0 0,0-1 0 0 0,-1 0 0 0 0,0-1 0 0 0,0 0 0 0 0,-2-1 0 0 0,1 0-1 0 0,-1 0 1 0 0,-1-1 0 0 0,0 0 0 0 0,-1-1 0 0 0,0 0 0 0 0,3-11 63 0 0,-9 24 31 0 0,-1-1-1 0 0,0 1 1 0 0,0-1 0 0 0,0 1-1 0 0,0-1 1 0 0,0 1 0 0 0,0-1-1 0 0,0 1 1 0 0,0-1 0 0 0,0 1-1 0 0,0 0 1 0 0,-1-1 0 0 0,1 1-1 0 0,-1-1 1 0 0,1 1 0 0 0,-1 0-1 0 0,0-1 1 0 0,1 1 0 0 0,-1 0-1 0 0,0 0 1 0 0,0 0 0 0 0,0-1 0 0 0,0 1-1 0 0,0 0 1 0 0,0 0 0 0 0,0 0-1 0 0,0 1 1 0 0,0-1 0 0 0,-1 0-1 0 0,1 0 1 0 0,0 0 0 0 0,-1 1-1 0 0,1-1 1 0 0,0 1 0 0 0,-1-1-1 0 0,1 1 1 0 0,-1 0 0 0 0,1-1-1 0 0,0 1 1 0 0,-1 0 0 0 0,1 0-1 0 0,-1 0 1 0 0,1 0 0 0 0,-1 0-1 0 0,1 0 1 0 0,-1 1 0 0 0,1-1-1 0 0,0 0 1 0 0,-1 1 0 0 0,1-1 0 0 0,-1 1-1 0 0,1 0 1 0 0,0-1 0 0 0,-1 1-31 0 0,-76 20 850 0 0,61-16-733 0 0,1 2 0 0 0,-1 0 0 0 0,1 1 0 0 0,1 1 0 0 0,-1 0 0 0 0,1 1 0 0 0,1 0 0 0 0,0 1 0 0 0,1 1 0 0 0,0 1 0 0 0,0-1 0 0 0,2 2 0 0 0,0 0 0 0 0,0 0 0 0 0,1 1 0 0 0,1 0 0 0 0,0 1 0 0 0,1 0 0 0 0,-3 10-117 0 0,16-4 239 0 0,-1-18-227 0 0,0 1 0 0 0,1-1-1 0 0,0 0 1 0 0,-1 0 0 0 0,2 0-1 0 0,-1-1 1 0 0,0 0 0 0 0,1 0 0 0 0,-1 0-1 0 0,1 0 1 0 0,0-1 0 0 0,0 0 0 0 0,0-1-1 0 0,0 1 1 0 0,0-1 0 0 0,0 0 0 0 0,0 0-1 0 0,0-1 1 0 0,1 0 0 0 0,-1 0 0 0 0,0-1-1 0 0,0 1 1 0 0,0-1 0 0 0,5-2-12 0 0,147-50-307 0 0,-144 44 234 0 0,0 0 0 0 0,0-1 0 0 0,-1-1 0 0 0,-1 0 0 0 0,1 0 1 0 0,-2-1-1 0 0,0-1 0 0 0,0 0 0 0 0,-1-1 0 0 0,-1 1 0 0 0,0-2 0 0 0,-1 1 0 0 0,-1-1 0 0 0,0-1 0 0 0,-1 1 0 0 0,3-11 73 0 0,52-265-111 0 0,-57 276 278 0 0,-2 0 1 0 0,1-1-1 0 0,-2 1 0 0 0,0-1 0 0 0,-1 0 0 0 0,-1 1 1 0 0,0-1-1 0 0,-1 1 0 0 0,-1 0 0 0 0,0-1 0 0 0,-1 1 0 0 0,0 0 1 0 0,-2 1-1 0 0,1-1 0 0 0,-2 1 0 0 0,0 0 0 0 0,-1 1 1 0 0,0 0-1 0 0,-1 0 0 0 0,-3-4-167 0 0,8 17 32 0 0,1-1 1 0 0,-1 1 0 0 0,1 0-1 0 0,-1 0 1 0 0,1 0-1 0 0,-1 0 1 0 0,1 0-1 0 0,-1 1 1 0 0,1 0-1 0 0,-1 0 1 0 0,1 0-1 0 0,0 0 1 0 0,0 0-1 0 0,-1 1 1 0 0,1-1-1 0 0,0 1 1 0 0,0 0 0 0 0,0 0-1 0 0,1 0 1 0 0,-1 0-1 0 0,0 0 1 0 0,1 1-1 0 0,-1-1 1 0 0,1 1-1 0 0,0 0 1 0 0,0 0-1 0 0,0-1 1 0 0,0 2-1 0 0,1-1 1 0 0,-1 0 0 0 0,1 0-1 0 0,-1 0 1 0 0,1 1-1 0 0,0-1 1 0 0,1 0-1 0 0,-1 1 1 0 0,0-1-1 0 0,1 1 1 0 0,0-1-1 0 0,0 2-32 0 0,-5 22-45 0 0,1 0-1 0 0,1 1 1 0 0,2 0-1 0 0,1 0 1 0 0,1 0-1 0 0,1-1 1 0 0,1 1-1 0 0,2-1 1 0 0,1 1-1 0 0,1-1 1 0 0,1-1-1 0 0,1 0 1 0 0,1 0-1 0 0,13 21 46 0 0,127 205-7689 0 0,-136-234 6373 0 0</inkml:trace>
  <inkml:trace contextRef="#ctx0" brushRef="#br0" timeOffset="4524.063">4031 714 888 0 0,'126'-8'3325'0'0,"-89"3"-3451"0"0,0-1 0 0 0,-1-2 0 0 0,1-2 0 0 0,-2-1 0 0 0,0-1-1 0 0,0-3 1 0 0,2-2 126 0 0,-30 13-91 0 0,-1 2 52 0 0,-1 0 0 0 0,0 0-1 0 0,0-1 1 0 0,0 0 0 0 0,0 0-1 0 0,0 0 1 0 0,-1-1 0 0 0,1 1-1 0 0,-1-1 1 0 0,0 0-1 0 0,0 0 1 0 0,-1-1 0 0 0,1 1-1 0 0,-1-1 1 0 0,0 0 0 0 0,0 0-1 0 0,1-3 40 0 0,-71-30 161 0 0,51 35-80 0 0,1 1 1 0 0,-1 0-1 0 0,0 1 1 0 0,0 0-1 0 0,1 2 1 0 0,-1 0 0 0 0,0 0-1 0 0,1 2 1 0 0,-1 0-1 0 0,1 0 1 0 0,-1 2-1 0 0,2 0 1 0 0,-1 0-1 0 0,0 2 1 0 0,1 0-1 0 0,0 0 1 0 0,1 1-1 0 0,0 1 1 0 0,0 0-1 0 0,0 1 1 0 0,2 1-1 0 0,-1 0 1 0 0,-8 10-82 0 0,13-12 102 0 0,0 1 1 0 0,1 0 0 0 0,0 0-1 0 0,1 0 1 0 0,0 1 0 0 0,1 0-1 0 0,0-1 1 0 0,1 2-1 0 0,0-1 1 0 0,0 0 0 0 0,1 1-1 0 0,1-1 1 0 0,0 1 0 0 0,0-1-1 0 0,2 3-102 0 0,2-5 18 0 0,1 0 0 0 0,0 0 0 0 0,1 0 0 0 0,0 0 0 0 0,1-1 1 0 0,-1 0-1 0 0,2 0 0 0 0,-1 0 0 0 0,1-1 0 0 0,0 0 0 0 0,1 0 0 0 0,-1-1 0 0 0,1 0 0 0 0,1 0 0 0 0,-1-1 0 0 0,1 0 0 0 0,0-1 0 0 0,0 1 0 0 0,0-2 0 0 0,0 1 0 0 0,1-1 0 0 0,0-1 0 0 0,0 0 0 0 0,-1 0 1 0 0,1-1-1 0 0,0 0 0 0 0,8-1-18 0 0,-7 1-68 0 0,0 0 0 0 0,-1 0 1 0 0,1-2-1 0 0,0 1 0 0 0,0-1 1 0 0,-1-1-1 0 0,1 0 0 0 0,-1 0 1 0 0,0-1-1 0 0,1 0 0 0 0,-1-1 1 0 0,0 0-1 0 0,-1-1 0 0 0,1 0 1 0 0,-1 0-1 0 0,0-1 0 0 0,0 0 0 0 0,-1-1 1 0 0,0 0-1 0 0,0 0 0 0 0,0-1 1 0 0,-1 1-1 0 0,0-2 0 0 0,0-1 68 0 0,86-120 733 0 0,-91 131-729 0 0,1 0-1 0 0,-1 0 1 0 0,0 0 0 0 0,1 0-1 0 0,-1 1 1 0 0,0 0 0 0 0,0-1-1 0 0,0 1 1 0 0,0 0-1 0 0,-1 0 1 0 0,1 0 0 0 0,0 0-1 0 0,-1 0 1 0 0,1 0-1 0 0,-1 0 1 0 0,0 1 0 0 0,0-1-1 0 0,0 0 1 0 0,0 1 0 0 0,0-1-1 0 0,0 1 1 0 0,-1-1-1 0 0,1 1 1 0 0,-1-1 0 0 0,0 1-1 0 0,1 0 1 0 0,-1-1 0 0 0,-1 3-4 0 0,1-4 7 0 0,0 0 1 0 0,-1 0 0 0 0,1 0 0 0 0,0 0 0 0 0,0-1 0 0 0,0 1 0 0 0,0 0 0 0 0,0 0 0 0 0,0 0-1 0 0,0 0 1 0 0,0 0 0 0 0,0 0 0 0 0,0 0 0 0 0,0 0 0 0 0,0-1 0 0 0,1 1 0 0 0,-1 0 0 0 0,0 0 0 0 0,1 0-1 0 0,-1 0 1 0 0,1-1 0 0 0,-1 1 0 0 0,1 0 0 0 0,-1 0 0 0 0,1-1 0 0 0,-1 1 0 0 0,1 0 0 0 0,0-1 0 0 0,-1 1-1 0 0,1-1 1 0 0,0 1 0 0 0,0-1 0 0 0,-1 1 0 0 0,1-1 0 0 0,0 0 0 0 0,0 1 0 0 0,0-1 0 0 0,0 0-1 0 0,-1 1 1 0 0,1-1 0 0 0,0 0 0 0 0,0 0 0 0 0,0 0 0 0 0,0 0 0 0 0,0 0 0 0 0,0 0 0 0 0,0 0 0 0 0,0 0-1 0 0,-1 0 1 0 0,1 0 0 0 0,0-1 0 0 0,0 1 0 0 0,0 0 0 0 0,0-1 0 0 0,0 1 0 0 0,0-1-8 0 0,41-41 287 0 0,-38 37-366 0 0,70-77 14 0 0,-37 131 258 0 0,-28-31-207 0 0,1-1 1 0 0,1 1-1 0 0,1-1 0 0 0,0-1 0 0 0,1 0 0 0 0,1-1 0 0 0,0-1 0 0 0,1 0 1 0 0,3 2 13 0 0,-14-16 0 0 0,-1-1 0 0 0,1 1 1 0 0,-1-1-1 0 0,1 0 1 0 0,-1 0-1 0 0,1 0 1 0 0,-1 0-1 0 0,1 0 1 0 0,-1-1-1 0 0,0 1 0 0 0,0-1 1 0 0,0 0-1 0 0,0 0 1 0 0,0-1-1 0 0,0 1 1 0 0,-1 0-1 0 0,1-1 1 0 0,-1 1-1 0 0,1-1 0 0 0,-1 0 1 0 0,0 0-1 0 0,0 0 1 0 0,0 0-1 0 0,-1 0 1 0 0,1-1-1 0 0,-1 1 0 0 0,1 0 1 0 0,-1-1-1 0 0,0 1 1 0 0,-1-1-1 0 0,1 1 1 0 0,-1-1-1 0 0,1-1 0 0 0,2-3 1 0 0,9-29-193 0 0,-2 0 0 0 0,-1 0 0 0 0,-2-1 1 0 0,-2-1-1 0 0,-1 1 0 0 0,-2-13 192 0 0,0 32-41 0 0,1-371 2112 0 0,-30 270-564 0 0,25 120-1490 0 0,1 0-1 0 0,-1 0 1 0 0,1 0-1 0 0,-1 1 1 0 0,0-1-1 0 0,1 1 1 0 0,-1-1-1 0 0,1 1 1 0 0,-1-1 0 0 0,1 1-1 0 0,-1 0 1 0 0,1 0-1 0 0,0 0 1 0 0,-1 0-1 0 0,1 0 1 0 0,0 0-1 0 0,0 0 1 0 0,-1 0-1 0 0,1 0 1 0 0,0 1-1 0 0,0-1 1 0 0,0 0 0 0 0,1 1-1 0 0,-1-1 1 0 0,0 1-1 0 0,0-1 1 0 0,1 1-1 0 0,-1-1 1 0 0,1 1-1 0 0,-1 0 1 0 0,1-1-1 0 0,0 1 1 0 0,0-1-1 0 0,0 1 1 0 0,0 0 0 0 0,0 1-17 0 0,-7 30 50 0 0,1 0 0 0 0,2 1 0 0 0,1 0 1 0 0,2 0-1 0 0,2 0 0 0 0,0-1 0 0 0,3 1 1 0 0,0 0-1 0 0,3-1 0 0 0,3 11-50 0 0,10 37-118 0 0,24 172-3838 0 0,-68-162 1029 0 0,7-62 1512 0 0</inkml:trace>
  <inkml:trace contextRef="#ctx0" brushRef="#br0" timeOffset="4723.023">4867 392 1648 0 0,'8'2'964'0'0,"16"3"-116"0"0,-3-3-144 0 0,-9-2-136 0 0,36 5-44 0 0,-14-5-111 0 0,-18 0-273 0 0,16 0-16 0 0,4 0-1189 0 0,37-15 69 0 0,-36 3-456 0 0,-1-5 20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2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566 215 1068 0 0,'7'-19'1680'0'0,"-6"17"-1584"0"0,1 0 0 0 0,-1 0-1 0 0,0 0 1 0 0,0 0 0 0 0,0 0 0 0 0,0-1-1 0 0,0 1 1 0 0,0 0 0 0 0,0-1 0 0 0,-1 1-1 0 0,1-1 1 0 0,-1 1 0 0 0,0-1 0 0 0,0 1-1 0 0,0-1 1 0 0,0 1 0 0 0,0-1 0 0 0,0 1-1 0 0,-1 0 1 0 0,1-1 0 0 0,-1 1 0 0 0,0-1-1 0 0,0 1 1 0 0,0 0 0 0 0,0 0 0 0 0,0-1-1 0 0,0 1 1 0 0,0 0 0 0 0,-1 0-1 0 0,1 0 1 0 0,-1 0 0 0 0,0 0 0 0 0,1 1-1 0 0,-1-1 1 0 0,0 0 0 0 0,0 1 0 0 0,0 0-1 0 0,0-1 1 0 0,0 1 0 0 0,-1 0-96 0 0,-13-6 40 0 0,-1 0 1 0 0,0 2-1 0 0,0 0 1 0 0,0 1-1 0 0,0 1 1 0 0,-1 0-1 0 0,0 2 1 0 0,1 0-1 0 0,-1 0 1 0 0,0 2-1 0 0,1 0 1 0 0,-1 1-1 0 0,1 1 1 0 0,-1 1-1 0 0,1 0 1 0 0,0 2-1 0 0,0-1 1 0 0,1 2 0 0 0,0 0-1 0 0,0 1 1 0 0,1 1-1 0 0,0 0 1 0 0,0 1-1 0 0,1 1 1 0 0,0 0-1 0 0,1 1 1 0 0,0 0-1 0 0,1 1 1 0 0,1 1-1 0 0,0 0 1 0 0,0 0-1 0 0,-2 7-40 0 0,-24 118 393 0 0,40-131-403 0 0,1-1-1 0 0,-1 1 1 0 0,1-1 0 0 0,1 0 0 0 0,-1 0 0 0 0,1-1 0 0 0,0 1 0 0 0,1-1-1 0 0,-1 0 1 0 0,1 0 0 0 0,1-1 0 0 0,-1 0 0 0 0,1 0 0 0 0,0-1 0 0 0,0 1-1 0 0,0-1 1 0 0,0-1 0 0 0,1 1 0 0 0,0-2 0 0 0,-1 1 0 0 0,1-1 0 0 0,0 0-1 0 0,0 0 1 0 0,0-1 0 0 0,1 0 0 0 0,-1-1 0 0 0,0 1 0 0 0,6-2 10 0 0,-1 2-82 0 0,-1 0 0 0 0,1-1 0 0 0,-1-1 1 0 0,1 0-1 0 0,-1-1 0 0 0,0 0 1 0 0,1-1-1 0 0,-1 0 0 0 0,0-1 0 0 0,0 0 1 0 0,-1-1-1 0 0,1 0 0 0 0,-1-1 0 0 0,-1 0 1 0 0,1-1-1 0 0,-1 0 0 0 0,0-1 0 0 0,0 0 1 0 0,-1-1-1 0 0,0 0 0 0 0,-1 0 0 0 0,0 0 1 0 0,0-1-1 0 0,-1-1 0 0 0,0 1 0 0 0,-1-1 1 0 0,0 0-1 0 0,-1-1 0 0 0,0 1 0 0 0,-1-1 1 0 0,0 0-1 0 0,-1 0 0 0 0,2-10 82 0 0,-26-69 586 0 0,10 66-98 0 0,23 31-268 0 0,116 140-223 0 0,-34-58-3939 0 0,-81-77 2536 0 0</inkml:trace>
  <inkml:trace contextRef="#ctx0" brushRef="#br0" timeOffset="324.498">1003 188 964 0 0,'29'164'4433'0'0,"-30"-160"-4302"0"0,0 0 1 0 0,0 1-1 0 0,0-1 0 0 0,-1 0 0 0 0,0 0 1 0 0,1 0-1 0 0,-1 0 0 0 0,-1 0 0 0 0,1-1 0 0 0,0 1 1 0 0,-1-1-1 0 0,0 1 0 0 0,0-1 0 0 0,0 0 1 0 0,0 0-1 0 0,0 0 0 0 0,-1 0 0 0 0,1-1 1 0 0,-1 0-1 0 0,0 1 0 0 0,1-1 0 0 0,-1 0 0 0 0,-2 0-131 0 0,4-2 366 0 0,-22-4 485 0 0,22 1-851 0 0,-1 0-1 0 0,1 0 1 0 0,-1 0 0 0 0,1 0 0 0 0,0 0 0 0 0,0-1 0 0 0,1 1 0 0 0,-1 0 0 0 0,1-1 0 0 0,-1 1 0 0 0,1-1 0 0 0,0 0 0 0 0,0 1 0 0 0,1-1 0 0 0,-1 0 0 0 0,1 0 0 0 0,0 0 0 0 0,0 1 0 0 0,0-1 0 0 0,1 0 0 0 0,-1 0 0 0 0,1 1 0 0 0,0-1 0 0 0,0 0 0 0 0,0 1 0 0 0,0-1 0 0 0,1 1 0 0 0,-1-1 0 0 0,1 1 0 0 0,0 0 0 0 0,0-1 0 0 0,0 1 0 0 0,0 0 0 0 0,1 0 0 0 0,0 1 0 0 0,0-2 0 0 0,109-96-1843 0 0,19 20-2753 0 0,-103 63 3104 0 0</inkml:trace>
  <inkml:trace contextRef="#ctx0" brushRef="#br0" timeOffset="868.606">694 108 1792 0 0,'-6'-5'1070'0'0,"7"5"-957"0"0,0 0 0 0 0,-1 0 0 0 0,1 0 0 0 0,0 0 0 0 0,0 0 0 0 0,-1 0 0 0 0,1-1 0 0 0,0 1 0 0 0,0 0 0 0 0,-1 0 1 0 0,1 0-1 0 0,0-1 0 0 0,-1 1 0 0 0,1-1 0 0 0,-1 1 0 0 0,1 0 0 0 0,0-1 0 0 0,-1 1 0 0 0,1-1 0 0 0,-1 1 0 0 0,1-1 1 0 0,-1 1-1 0 0,1-1 0 0 0,-1 0 0 0 0,1 1 0 0 0,-1-1 0 0 0,0 0 0 0 0,1 1 0 0 0,-1-1 0 0 0,0 0 0 0 0,0 1 0 0 0,0-1 1 0 0,1 0-1 0 0,-1 1 0 0 0,0-1 0 0 0,0 0 0 0 0,0 0 0 0 0,0 1 0 0 0,0-1 0 0 0,0 0 0 0 0,0 0 0 0 0,0 1 0 0 0,-1-1 1 0 0,1 0-1 0 0,0 1 0 0 0,0-1 0 0 0,-1 0 0 0 0,1 1 0 0 0,0-1 0 0 0,-1 0-113 0 0,168 32 683 0 0,-162-29-899 0 0,1 0 0 0 0,0 0 0 0 0,-1 1 0 0 0,0-1 0 0 0,0 1 0 0 0,1 0 0 0 0,-2 1 0 0 0,1-1-1 0 0,0 1 1 0 0,-1 0 0 0 0,0 1 0 0 0,0-1 0 0 0,0 0 0 0 0,0 1 0 0 0,-1 0 0 0 0,1 0 0 0 0,-1 0 0 0 0,-1 1 0 0 0,1-1 0 0 0,-1 0-1 0 0,0 1 1 0 0,0 0 0 0 0,0-1 0 0 0,-1 1 0 0 0,0 0 0 0 0,0 0 0 0 0,-1 1 216 0 0,0-5-1409 0 0</inkml:trace>
  <inkml:trace contextRef="#ctx0" brushRef="#br0" timeOffset="1766.778">1213 241 1016 0 0,'0'0'593'0'0,"6"-3"55"0"0,125-25 1340 0 0,-88 22-1587 0 0,35-2-14 0 0,-1-3 0 0 0,0-4-1 0 0,-1-4 1 0 0,0-2 0 0 0,-2-4 0 0 0,9-7-387 0 0,-84 32-7 0 0,0-1 0 0 0,0 1 1 0 0,0 0-1 0 0,0-1 0 0 0,0 1 1 0 0,0-1-1 0 0,0 1 1 0 0,0-1-1 0 0,0 1 0 0 0,0-1 1 0 0,1 0-1 0 0,-1 0 0 0 0,0 1 1 0 0,0-1-1 0 0,1 0 1 0 0,-1 0-1 0 0,1 0 0 0 0,-1 0 1 0 0,0 1-1 0 0,1-1 0 0 0,0 0 1 0 0,-1 0-1 0 0,1 0 0 0 0,0 0 1 0 0,-1 0-1 0 0,1 0 1 0 0,0-1-1 0 0,0 1 0 0 0,0 0 1 0 0,0 0-1 0 0,0 0 0 0 0,0 0 1 0 0,0 0-1 0 0,0 0 1 0 0,0 0-1 0 0,0 0 0 0 0,1 0 1 0 0,-1 0-1 0 0,0 0 0 0 0,1 0 1 0 0,-1 0-1 0 0,1 0 0 0 0,-1 0 1 0 0,1 0-1 0 0,0 0 1 0 0,-1 1-1 0 0,1-1 0 0 0,0 0 1 0 0,-1 0-1 0 0,1 1 0 0 0,0-1 1 0 0,0 0-1 0 0,0 1 1 0 0,0-1-1 0 0,0 1 0 0 0,0-1 1 0 0,0 1-1 0 0,0-1 0 0 0,0 1 1 0 0,0 0-1 0 0,0-1 0 0 0,0 1 1 0 0,0 0-1 0 0,0 0 1 0 0,0 0-1 0 0,0 0 0 0 0,0 0 1 0 0,0 0-1 0 0,0 0 0 0 0,0 0 7 0 0,-79-20-287 0 0,41 17 326 0 0,0 2 0 0 0,-1 1 0 0 0,1 1 0 0 0,0 3 0 0 0,0 1 1 0 0,0 1-1 0 0,-11 5-39 0 0,36-9 24 0 0,1-1 0 0 0,-1 2 1 0 0,1 0-1 0 0,0 0 0 0 0,0 1 1 0 0,0 0-1 0 0,0 1 0 0 0,1 0 0 0 0,0 1 1 0 0,0 0-1 0 0,0 0 0 0 0,1 1 1 0 0,0 1-1 0 0,0-1 0 0 0,1 2 1 0 0,0-1-1 0 0,0 1 0 0 0,1 0 1 0 0,0 0-1 0 0,1 1 0 0 0,-4 7-24 0 0,11-11 28 0 0,1 1-1 0 0,-1-1 1 0 0,1 0 0 0 0,1 0-1 0 0,-1 0 1 0 0,1 0-1 0 0,0 0 1 0 0,0-1-1 0 0,1 1 1 0 0,-1-1-1 0 0,1 0 1 0 0,1 0 0 0 0,-1 0-1 0 0,1-1 1 0 0,-1 1-1 0 0,1-1 1 0 0,1 0-1 0 0,-1 0 1 0 0,0-1-1 0 0,1 0 1 0 0,0 0 0 0 0,0 0-1 0 0,0-1 1 0 0,2 1-28 0 0,26 12-93 0 0,1-2 0 0 0,0-1 0 0 0,1-1 0 0 0,1-3 1 0 0,-1-1-1 0 0,31 2 93 0 0,129 0-4015 0 0,-157-9 2586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2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1540 0 0,'7'7'3142'0'0,"31"31"-2271"0"0,186 127 931 0 0,-63-74-5618 0 0,-140-80 2433 0 0</inkml:trace>
  <inkml:trace contextRef="#ctx0" brushRef="#br0" timeOffset="234.132">694 44 1280 0 0,'-4'0'179'0'0,"1"-1"1"0"0,-1 1-1 0 0,1 0 1 0 0,-1 0-1 0 0,0 0 0 0 0,1 0 1 0 0,-1 0-1 0 0,0 1 0 0 0,1 0 1 0 0,-1 0-1 0 0,1 0 1 0 0,-1 0-1 0 0,1 0 0 0 0,0 1 1 0 0,0-1-1 0 0,-1 1 0 0 0,1 0 1 0 0,0 0-1 0 0,0 0 1 0 0,1 1-1 0 0,-1-1 0 0 0,0 1-179 0 0,-82 106 1205 0 0,51-46-875 0 0,3 2 0 0 0,3 1 0 0 0,3 1 1 0 0,-12 55-331 0 0,-10 50-2503 0 0,33-117 640 0 0,8-34 433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4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72 1356 0 0,'7'-36'3792'0'0,"-7"35"-3774"0"0,1 0 0 0 0,-1 1 1 0 0,1-1-1 0 0,-1 0 0 0 0,1 0 1 0 0,-1 1-1 0 0,1-1 0 0 0,-1 0 1 0 0,0 0-1 0 0,1 0 0 0 0,-1 0 1 0 0,0 0-1 0 0,0 0 1 0 0,0 0-1 0 0,0 1 0 0 0,0-1 1 0 0,0 0-1 0 0,0 0 0 0 0,0 0 1 0 0,0 0-1 0 0,0 0 0 0 0,0 0 1 0 0,-1 0-1 0 0,1 0 0 0 0,0 1 1 0 0,-1-1-1 0 0,1 0 0 0 0,0 0 1 0 0,-1 0-1 0 0,1 1 0 0 0,-1-1 1 0 0,0 0-1 0 0,1 0 0 0 0,-1 1 1 0 0,1-1-1 0 0,-1 1 0 0 0,0-1 1 0 0,0 0-1 0 0,1 1 0 0 0,-1-1 1 0 0,0 1-1 0 0,0 0 0 0 0,0-1 1 0 0,1 1-1 0 0,-1 0 0 0 0,0-1 1 0 0,0 1-1 0 0,0 0 0 0 0,0 0 1 0 0,0 0-1 0 0,0 0 0 0 0,0 0 1 0 0,0 0-1 0 0,0 0 1 0 0,1 0-1 0 0,-1 0 0 0 0,0 0 1 0 0,0 0-1 0 0,0 1 0 0 0,0-1 1 0 0,0 0-1 0 0,0 1 0 0 0,0-1-18 0 0,-13 1 77 0 0,0 0-1 0 0,0 1 0 0 0,1 1 1 0 0,-1 0-1 0 0,1 0 0 0 0,0 2 1 0 0,0-1-1 0 0,0 2 1 0 0,0 0-1 0 0,1 0 0 0 0,0 1 1 0 0,0 1-1 0 0,1 0 0 0 0,0 0 1 0 0,0 1-1 0 0,1 1 0 0 0,1 0 1 0 0,-1 0-1 0 0,1 0 1 0 0,1 2-1 0 0,0-1 0 0 0,1 1 1 0 0,0 0-1 0 0,0 0 0 0 0,2 1 1 0 0,-1 0-1 0 0,2 0 0 0 0,-3 8-76 0 0,-2 8 77 0 0,2-1-1 0 0,0 1 0 0 0,2 0 0 0 0,1 1 0 0 0,1-1 0 0 0,2 1 1 0 0,1 0-1 0 0,1-1 0 0 0,3 10-76 0 0,100 374 693 0 0,-101-402-744 0 0,0 1 1 0 0,-1-1 0 0 0,0 1 0 0 0,-1-1-1 0 0,0 1 1 0 0,-1 0 0 0 0,0-1 0 0 0,-1 1-1 0 0,0 0 1 0 0,-1-1 0 0 0,0 1-1 0 0,-1 0 51 0 0,1-7-199 0 0,1-1-1 0 0,-1 1 1 0 0,0-1-1 0 0,0 0 1 0 0,0 0-1 0 0,0 0 1 0 0,-1 0-1 0 0,0 0 1 0 0,0 0-1 0 0,0-1 1 0 0,0 1-1 0 0,-1-1 0 0 0,1 0 1 0 0,-1 0-1 0 0,0 0 1 0 0,1 0-1 0 0,-1-1 1 0 0,-1 0-1 0 0,1 0 1 0 0,0 0-1 0 0,-1 0 1 0 0,1 0-1 0 0,-1-1 1 0 0,1 0-1 0 0,-1 0 0 0 0,1 0 1 0 0,-1-1-1 0 0,0 1 1 0 0,1-1-1 0 0,-3-1 200 0 0,-7 1-1266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2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73 1164 0 0,'28'-43'5209'0'0,"-28"43"-5093"0"0,23-30 2448 0 0,-20 38-2449 0 0,-165 373-263 0 0,-2-29 488 0 0,143-334 79 0 0,60-344-2227 0 0,-39 300 1586 0 0,-1 0 1 0 0,-1 0-1 0 0,-1 0 1 0 0,-2 0-1 0 0,0 0 1 0 0,-2 1-1 0 0,0 0 1 0 0,-2 1-1 0 0,-4-9 222 0 0,10 25-48 0 0,-1 1-1 0 0,1-1 1 0 0,-1 1-1 0 0,0 0 1 0 0,-1 0-1 0 0,0 1 1 0 0,0-1-1 0 0,0 1 1 0 0,-1 0-1 0 0,0 0 1 0 0,0 1-1 0 0,0 0 1 0 0,-1 0 0 0 0,1 0-1 0 0,-1 1 1 0 0,-1 0-1 0 0,1 0 1 0 0,0 1-1 0 0,-1 0 1 0 0,0 0-1 0 0,0 1 1 0 0,0 0-1 0 0,0 0 1 0 0,-3 1 48 0 0,1 1-90 0 0</inkml:trace>
  <inkml:trace contextRef="#ctx0" brushRef="#br0" timeOffset="218.273">1 150 4468 0 0,'7'28'8'0'0,"7"1"244"0"0,4-1-76 0 0,7 2-8 0 0,5 3 24 0 0,6-1-96 0 0,5 1 137 0 0,5 1-109 0 0,2 1 12 0 0,3-2-124 0 0,3-3 0 0 0,1-3-216 0 0,2 1-133 0 0,-9-8-311 0 0,0-2-644 0 0,-4-6 32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6:03:2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80 904 0 0,'15'-3'889'0'0,"-6"-16"1054"0"0,36-38 1059 0 0,-82 72-2475 0 0,9 8-465 0 0,2 1-1 0 0,1 1 0 0 0,1 1 1 0 0,1 1-1 0 0,1 1 1 0 0,2 1-1 0 0,1 1 0 0 0,1 1 1 0 0,1 0-1 0 0,2 1 0 0 0,1 1 1 0 0,2 0-1 0 0,1 1 1 0 0,2 0-1 0 0,1 1 0 0 0,2 0 1 0 0,1 0-1 0 0,1 22-61 0 0,-22 113-901 0 0,-4-117-2811 0 0,29-52 2795 0 0</inkml:trace>
  <inkml:trace contextRef="#ctx0" brushRef="#br0" timeOffset="265.838">8 83 2200 0 0,'-8'-11'4934'0'0,"41"32"-4478"0"0,-2-1-151 0 0,113 49 447 0 0,-93-49-751 0 0,-1 3 0 0 0,-1 3 0 0 0,-1 1 0 0 0,-1 2 0 0 0,-1 3 0 0 0,-2 1-1 0 0,37 37 0 0 0,56 112-6031 0 0,-124-156 4701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4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2420 0 0,'0'0'702'0'0,"0"0"-22"0"0,0 0-53 0 0,0 0-10 0 0,1-22 2440 0 0,2-5-2203 0 0,36 85 176 0 0,-29-51-1001 0 0,0-1-1 0 0,0 0 1 0 0,0-1 0 0 0,1 0-1 0 0,0-1 1 0 0,0 0-1 0 0,0-1 1 0 0,1 0 0 0 0,-1-1-1 0 0,1 0 1 0 0,0-1 0 0 0,-1 0-1 0 0,1 0 1 0 0,0-2 0 0 0,0 1-1 0 0,-1-2 1 0 0,1 1 0 0 0,-1-2-1 0 0,1 1 1 0 0,-1-2 0 0 0,0 1-1 0 0,0-2 1 0 0,0 1-1 0 0,-1-1 1 0 0,1-1 0 0 0,-1 0-1 0 0,0-1 1 0 0,-1 0 0 0 0,0 0-1 0 0,9-9-28 0 0,36-42 3055 0 0,-43 46-2327 0 0,-6 24-646 0 0,-6-2-38 0 0,1 265-168 0 0,13-101 100 0 0,-12-169 32 0 0,0 0-1 0 0,-1 0 0 0 0,1 0 0 0 0,-1 0 0 0 0,0 1 0 0 0,-1-1 1 0 0,1 0-1 0 0,-1 0 0 0 0,0 0 0 0 0,0 0 0 0 0,0 0 1 0 0,-1 0-1 0 0,0 0 0 0 0,0 0 0 0 0,0-1 0 0 0,0 1 1 0 0,-1-1-1 0 0,0 1 0 0 0,0-1 0 0 0,0 0 0 0 0,0 0 0 0 0,-1 0 1 0 0,1-1-1 0 0,-1 1 0 0 0,0-1 0 0 0,0 0 0 0 0,-1 0 1 0 0,1 0-1 0 0,-1-1 0 0 0,1 1 0 0 0,-1-1 0 0 0,0 0 0 0 0,0 0 1 0 0,1-1-1 0 0,-1 0 0 0 0,-1 0 0 0 0,1 0 0 0 0,0 0 1 0 0,0-1-1 0 0,0 1 0 0 0,0-2 0 0 0,0 1 0 0 0,-1 0 1 0 0,1-1-1 0 0,-1 0-7 0 0,-1-1-82 0 0,0-1 1 0 0,0 0-1 0 0,0 0 1 0 0,0-1 0 0 0,1 0-1 0 0,-1 0 1 0 0,1-1-1 0 0,0 1 1 0 0,0-1 0 0 0,1 0-1 0 0,-1-1 1 0 0,1 0-1 0 0,0 1 1 0 0,1-2-1 0 0,-1 1 1 0 0,1 0 0 0 0,1-1-1 0 0,-1 0 1 0 0,1 0-1 0 0,0 0 1 0 0,0 0 0 0 0,1 0-1 0 0,0-1 1 0 0,1 1-1 0 0,-1-1 1 0 0,1-7 81 0 0,3 6-326 0 0,0 0 1 0 0,1 0 0 0 0,0 0-1 0 0,1 0 1 0 0,0 1-1 0 0,0 0 1 0 0,0 0-1 0 0,1 0 1 0 0,1 0 0 0 0,-1 0-1 0 0,1 1 1 0 0,1 0-1 0 0,-1 1 1 0 0,1-1 0 0 0,0 1-1 0 0,3-2 326 0 0,1-2-815 0 0,62-50-3229 0 0,-47 42 2840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4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95 1900 0 0,'-51'117'4593'0'0,"51"-111"-4524"0"0,0 0 1 0 0,0 0 0 0 0,0 0-1 0 0,1 0 1 0 0,0 0 0 0 0,0 0 0 0 0,1 0-1 0 0,-1 0 1 0 0,1 0 0 0 0,1 0 0 0 0,-1-1-1 0 0,1 1 1 0 0,0-1 0 0 0,0 0-1 0 0,0 0 1 0 0,1 0 0 0 0,0 0 0 0 0,0 0-1 0 0,0-1 1 0 0,1 0 0 0 0,-1 0 0 0 0,1 0-1 0 0,0 0 1 0 0,0-1 0 0 0,0 0-1 0 0,1 0 1 0 0,-1 0 0 0 0,1-1 0 0 0,0 1-1 0 0,-1-1 1 0 0,1-1 0 0 0,0 1 0 0 0,0-1-1 0 0,0 0 1 0 0,0-1 0 0 0,1 1-1 0 0,2-1-69 0 0,3 2 35 0 0,0-1-1 0 0,0 0 0 0 0,0 0 1 0 0,0-1-1 0 0,0-1 0 0 0,0 0 1 0 0,0-1-1 0 0,0 0 0 0 0,0-1 1 0 0,0 0-1 0 0,-1-1 1 0 0,1 0-1 0 0,-1-1 0 0 0,0 0 1 0 0,-1-1-1 0 0,1 0 0 0 0,-1-1 1 0 0,0 0-1 0 0,0-1-34 0 0,-8 6 2 0 0,0 0 1 0 0,0 0-1 0 0,-1 0 1 0 0,1 0 0 0 0,-1 0-1 0 0,0 0 1 0 0,0 0-1 0 0,1 0 1 0 0,-1-1-1 0 0,-1 1 1 0 0,1 0-1 0 0,0-1 1 0 0,0 1-1 0 0,-1 0 1 0 0,0-1-1 0 0,1 1 1 0 0,-1-1-1 0 0,0 1 1 0 0,0-1-1 0 0,0 1 1 0 0,-1-1 0 0 0,1 1-1 0 0,0-1 1 0 0,-1 1-1 0 0,0-1 1 0 0,1 1-1 0 0,-1 0 1 0 0,0 0-1 0 0,0-1 1 0 0,-1 1-1 0 0,1 0 1 0 0,0 0-1 0 0,-1 0 1 0 0,1 0-1 0 0,-1 0 1 0 0,0 0-1 0 0,1 1 1 0 0,-1-1-1 0 0,-1 0-2 0 0,-90-58-416 0 0,78 51 259 0 0,-179-117-6565 0 0,174 104 5634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5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1372 0 0,'12'-23'4377'0'0,"3"-2"1695"0"0,-10 48-5062 0 0,-4 3-1174 0 0,15 130-1438 0 0,19-60-6392 0 0,-32-89 6819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7T04:27:5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1428 0 0,'-8'13'7388'0'0,"4"12"-4089"0"0,2 77-3763 0 0,2-77 1488 0 0,2 66-1022 0 0,-5 117-5522 0 0,-23-130 1688 0 0,14-70 2739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8.xml"/><Relationship Id="rId21" Type="http://schemas.openxmlformats.org/officeDocument/2006/relationships/image" Target="../media/image698.png"/><Relationship Id="rId34" Type="http://schemas.openxmlformats.org/officeDocument/2006/relationships/customXml" Target="../ink/ink712.xml"/><Relationship Id="rId42" Type="http://schemas.openxmlformats.org/officeDocument/2006/relationships/customXml" Target="../ink/ink716.xml"/><Relationship Id="rId47" Type="http://schemas.openxmlformats.org/officeDocument/2006/relationships/image" Target="../media/image709.png"/><Relationship Id="rId50" Type="http://schemas.openxmlformats.org/officeDocument/2006/relationships/customXml" Target="../ink/ink720.xml"/><Relationship Id="rId55" Type="http://schemas.openxmlformats.org/officeDocument/2006/relationships/image" Target="../media/image713.png"/><Relationship Id="rId63" Type="http://schemas.openxmlformats.org/officeDocument/2006/relationships/image" Target="../media/image717.png"/><Relationship Id="rId7" Type="http://schemas.openxmlformats.org/officeDocument/2006/relationships/image" Target="../media/image691.png"/><Relationship Id="rId2" Type="http://schemas.openxmlformats.org/officeDocument/2006/relationships/customXml" Target="../ink/ink696.xml"/><Relationship Id="rId16" Type="http://schemas.openxmlformats.org/officeDocument/2006/relationships/customXml" Target="../ink/ink703.xml"/><Relationship Id="rId29" Type="http://schemas.openxmlformats.org/officeDocument/2006/relationships/image" Target="../media/image700.png"/><Relationship Id="rId11" Type="http://schemas.openxmlformats.org/officeDocument/2006/relationships/image" Target="../media/image693.png"/><Relationship Id="rId24" Type="http://schemas.openxmlformats.org/officeDocument/2006/relationships/customXml" Target="../ink/ink707.xml"/><Relationship Id="rId32" Type="http://schemas.openxmlformats.org/officeDocument/2006/relationships/customXml" Target="../ink/ink711.xml"/><Relationship Id="rId37" Type="http://schemas.openxmlformats.org/officeDocument/2006/relationships/image" Target="../media/image704.png"/><Relationship Id="rId40" Type="http://schemas.openxmlformats.org/officeDocument/2006/relationships/customXml" Target="../ink/ink715.xml"/><Relationship Id="rId45" Type="http://schemas.openxmlformats.org/officeDocument/2006/relationships/image" Target="../media/image708.png"/><Relationship Id="rId53" Type="http://schemas.openxmlformats.org/officeDocument/2006/relationships/image" Target="../media/image712.png"/><Relationship Id="rId58" Type="http://schemas.openxmlformats.org/officeDocument/2006/relationships/customXml" Target="../ink/ink724.xml"/><Relationship Id="rId66" Type="http://schemas.openxmlformats.org/officeDocument/2006/relationships/customXml" Target="../ink/ink728.xml"/><Relationship Id="rId5" Type="http://schemas.openxmlformats.org/officeDocument/2006/relationships/image" Target="../media/image690.png"/><Relationship Id="rId61" Type="http://schemas.openxmlformats.org/officeDocument/2006/relationships/image" Target="../media/image716.png"/><Relationship Id="rId19" Type="http://schemas.openxmlformats.org/officeDocument/2006/relationships/image" Target="../media/image697.png"/><Relationship Id="rId14" Type="http://schemas.openxmlformats.org/officeDocument/2006/relationships/customXml" Target="../ink/ink702.xml"/><Relationship Id="rId22" Type="http://schemas.openxmlformats.org/officeDocument/2006/relationships/customXml" Target="../ink/ink706.xml"/><Relationship Id="rId27" Type="http://schemas.openxmlformats.org/officeDocument/2006/relationships/image" Target="../media/image699.png"/><Relationship Id="rId30" Type="http://schemas.openxmlformats.org/officeDocument/2006/relationships/customXml" Target="../ink/ink710.xml"/><Relationship Id="rId35" Type="http://schemas.openxmlformats.org/officeDocument/2006/relationships/image" Target="../media/image703.png"/><Relationship Id="rId43" Type="http://schemas.openxmlformats.org/officeDocument/2006/relationships/image" Target="../media/image707.png"/><Relationship Id="rId48" Type="http://schemas.openxmlformats.org/officeDocument/2006/relationships/customXml" Target="../ink/ink719.xml"/><Relationship Id="rId56" Type="http://schemas.openxmlformats.org/officeDocument/2006/relationships/customXml" Target="../ink/ink723.xml"/><Relationship Id="rId64" Type="http://schemas.openxmlformats.org/officeDocument/2006/relationships/customXml" Target="../ink/ink727.xml"/><Relationship Id="rId8" Type="http://schemas.openxmlformats.org/officeDocument/2006/relationships/customXml" Target="../ink/ink699.xml"/><Relationship Id="rId51" Type="http://schemas.openxmlformats.org/officeDocument/2006/relationships/image" Target="../media/image711.png"/><Relationship Id="rId3" Type="http://schemas.openxmlformats.org/officeDocument/2006/relationships/image" Target="../media/image689.png"/><Relationship Id="rId12" Type="http://schemas.openxmlformats.org/officeDocument/2006/relationships/customXml" Target="../ink/ink701.xml"/><Relationship Id="rId17" Type="http://schemas.openxmlformats.org/officeDocument/2006/relationships/image" Target="../media/image696.png"/><Relationship Id="rId25" Type="http://schemas.openxmlformats.org/officeDocument/2006/relationships/image" Target="../media/image177.png"/><Relationship Id="rId33" Type="http://schemas.openxmlformats.org/officeDocument/2006/relationships/image" Target="../media/image702.png"/><Relationship Id="rId38" Type="http://schemas.openxmlformats.org/officeDocument/2006/relationships/customXml" Target="../ink/ink714.xml"/><Relationship Id="rId46" Type="http://schemas.openxmlformats.org/officeDocument/2006/relationships/customXml" Target="../ink/ink718.xml"/><Relationship Id="rId59" Type="http://schemas.openxmlformats.org/officeDocument/2006/relationships/image" Target="../media/image715.png"/><Relationship Id="rId67" Type="http://schemas.openxmlformats.org/officeDocument/2006/relationships/image" Target="../media/image719.png"/><Relationship Id="rId20" Type="http://schemas.openxmlformats.org/officeDocument/2006/relationships/customXml" Target="../ink/ink705.xml"/><Relationship Id="rId41" Type="http://schemas.openxmlformats.org/officeDocument/2006/relationships/image" Target="../media/image706.png"/><Relationship Id="rId54" Type="http://schemas.openxmlformats.org/officeDocument/2006/relationships/customXml" Target="../ink/ink722.xml"/><Relationship Id="rId62" Type="http://schemas.openxmlformats.org/officeDocument/2006/relationships/customXml" Target="../ink/ink7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8.xml"/><Relationship Id="rId15" Type="http://schemas.openxmlformats.org/officeDocument/2006/relationships/image" Target="../media/image695.png"/><Relationship Id="rId23" Type="http://schemas.openxmlformats.org/officeDocument/2006/relationships/image" Target="../media/image592.png"/><Relationship Id="rId28" Type="http://schemas.openxmlformats.org/officeDocument/2006/relationships/customXml" Target="../ink/ink709.xml"/><Relationship Id="rId36" Type="http://schemas.openxmlformats.org/officeDocument/2006/relationships/customXml" Target="../ink/ink713.xml"/><Relationship Id="rId49" Type="http://schemas.openxmlformats.org/officeDocument/2006/relationships/image" Target="../media/image710.png"/><Relationship Id="rId57" Type="http://schemas.openxmlformats.org/officeDocument/2006/relationships/image" Target="../media/image714.png"/><Relationship Id="rId10" Type="http://schemas.openxmlformats.org/officeDocument/2006/relationships/customXml" Target="../ink/ink700.xml"/><Relationship Id="rId31" Type="http://schemas.openxmlformats.org/officeDocument/2006/relationships/image" Target="../media/image701.png"/><Relationship Id="rId44" Type="http://schemas.openxmlformats.org/officeDocument/2006/relationships/customXml" Target="../ink/ink717.xml"/><Relationship Id="rId52" Type="http://schemas.openxmlformats.org/officeDocument/2006/relationships/customXml" Target="../ink/ink721.xml"/><Relationship Id="rId60" Type="http://schemas.openxmlformats.org/officeDocument/2006/relationships/customXml" Target="../ink/ink725.xml"/><Relationship Id="rId65" Type="http://schemas.openxmlformats.org/officeDocument/2006/relationships/image" Target="../media/image718.png"/><Relationship Id="rId4" Type="http://schemas.openxmlformats.org/officeDocument/2006/relationships/customXml" Target="../ink/ink697.xml"/><Relationship Id="rId9" Type="http://schemas.openxmlformats.org/officeDocument/2006/relationships/image" Target="../media/image692.png"/><Relationship Id="rId13" Type="http://schemas.openxmlformats.org/officeDocument/2006/relationships/image" Target="../media/image694.png"/><Relationship Id="rId18" Type="http://schemas.openxmlformats.org/officeDocument/2006/relationships/customXml" Target="../ink/ink704.xml"/><Relationship Id="rId39" Type="http://schemas.openxmlformats.org/officeDocument/2006/relationships/image" Target="../media/image70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0.png"/><Relationship Id="rId21" Type="http://schemas.openxmlformats.org/officeDocument/2006/relationships/image" Target="../media/image728.png"/><Relationship Id="rId34" Type="http://schemas.openxmlformats.org/officeDocument/2006/relationships/image" Target="../media/image734.png"/><Relationship Id="rId42" Type="http://schemas.openxmlformats.org/officeDocument/2006/relationships/image" Target="../media/image738.png"/><Relationship Id="rId47" Type="http://schemas.openxmlformats.org/officeDocument/2006/relationships/customXml" Target="../ink/ink752.xml"/><Relationship Id="rId50" Type="http://schemas.openxmlformats.org/officeDocument/2006/relationships/image" Target="../media/image742.png"/><Relationship Id="rId55" Type="http://schemas.openxmlformats.org/officeDocument/2006/relationships/customXml" Target="../ink/ink756.xml"/><Relationship Id="rId63" Type="http://schemas.openxmlformats.org/officeDocument/2006/relationships/customXml" Target="../ink/ink760.xml"/><Relationship Id="rId68" Type="http://schemas.openxmlformats.org/officeDocument/2006/relationships/image" Target="../media/image751.png"/><Relationship Id="rId7" Type="http://schemas.openxmlformats.org/officeDocument/2006/relationships/image" Target="../media/image722.png"/><Relationship Id="rId2" Type="http://schemas.openxmlformats.org/officeDocument/2006/relationships/customXml" Target="../ink/ink729.xml"/><Relationship Id="rId16" Type="http://schemas.openxmlformats.org/officeDocument/2006/relationships/customXml" Target="../ink/ink736.xml"/><Relationship Id="rId29" Type="http://schemas.openxmlformats.org/officeDocument/2006/relationships/customXml" Target="../ink/ink743.xml"/><Relationship Id="rId11" Type="http://schemas.openxmlformats.org/officeDocument/2006/relationships/image" Target="../media/image724.png"/><Relationship Id="rId24" Type="http://schemas.openxmlformats.org/officeDocument/2006/relationships/customXml" Target="../ink/ink740.xml"/><Relationship Id="rId32" Type="http://schemas.openxmlformats.org/officeDocument/2006/relationships/image" Target="../media/image733.png"/><Relationship Id="rId37" Type="http://schemas.openxmlformats.org/officeDocument/2006/relationships/customXml" Target="../ink/ink747.xml"/><Relationship Id="rId40" Type="http://schemas.openxmlformats.org/officeDocument/2006/relationships/image" Target="../media/image737.png"/><Relationship Id="rId45" Type="http://schemas.openxmlformats.org/officeDocument/2006/relationships/customXml" Target="../ink/ink751.xml"/><Relationship Id="rId53" Type="http://schemas.openxmlformats.org/officeDocument/2006/relationships/customXml" Target="../ink/ink755.xml"/><Relationship Id="rId58" Type="http://schemas.openxmlformats.org/officeDocument/2006/relationships/image" Target="../media/image746.png"/><Relationship Id="rId66" Type="http://schemas.openxmlformats.org/officeDocument/2006/relationships/image" Target="../media/image750.png"/><Relationship Id="rId5" Type="http://schemas.openxmlformats.org/officeDocument/2006/relationships/image" Target="../media/image721.png"/><Relationship Id="rId61" Type="http://schemas.openxmlformats.org/officeDocument/2006/relationships/customXml" Target="../ink/ink759.xml"/><Relationship Id="rId19" Type="http://schemas.openxmlformats.org/officeDocument/2006/relationships/image" Target="../media/image727.png"/><Relationship Id="rId14" Type="http://schemas.openxmlformats.org/officeDocument/2006/relationships/customXml" Target="../ink/ink735.xml"/><Relationship Id="rId22" Type="http://schemas.openxmlformats.org/officeDocument/2006/relationships/customXml" Target="../ink/ink739.xml"/><Relationship Id="rId27" Type="http://schemas.openxmlformats.org/officeDocument/2006/relationships/customXml" Target="../ink/ink742.xml"/><Relationship Id="rId30" Type="http://schemas.openxmlformats.org/officeDocument/2006/relationships/image" Target="../media/image732.png"/><Relationship Id="rId35" Type="http://schemas.openxmlformats.org/officeDocument/2006/relationships/customXml" Target="../ink/ink746.xml"/><Relationship Id="rId43" Type="http://schemas.openxmlformats.org/officeDocument/2006/relationships/customXml" Target="../ink/ink750.xml"/><Relationship Id="rId48" Type="http://schemas.openxmlformats.org/officeDocument/2006/relationships/image" Target="../media/image741.png"/><Relationship Id="rId56" Type="http://schemas.openxmlformats.org/officeDocument/2006/relationships/image" Target="../media/image745.png"/><Relationship Id="rId64" Type="http://schemas.openxmlformats.org/officeDocument/2006/relationships/image" Target="../media/image749.png"/><Relationship Id="rId8" Type="http://schemas.openxmlformats.org/officeDocument/2006/relationships/customXml" Target="../ink/ink732.xml"/><Relationship Id="rId51" Type="http://schemas.openxmlformats.org/officeDocument/2006/relationships/customXml" Target="../ink/ink754.xml"/><Relationship Id="rId3" Type="http://schemas.openxmlformats.org/officeDocument/2006/relationships/image" Target="../media/image720.png"/><Relationship Id="rId12" Type="http://schemas.openxmlformats.org/officeDocument/2006/relationships/customXml" Target="../ink/ink734.xml"/><Relationship Id="rId17" Type="http://schemas.openxmlformats.org/officeDocument/2006/relationships/image" Target="../media/image726.png"/><Relationship Id="rId25" Type="http://schemas.openxmlformats.org/officeDocument/2006/relationships/customXml" Target="../ink/ink741.xml"/><Relationship Id="rId33" Type="http://schemas.openxmlformats.org/officeDocument/2006/relationships/customXml" Target="../ink/ink745.xml"/><Relationship Id="rId38" Type="http://schemas.openxmlformats.org/officeDocument/2006/relationships/image" Target="../media/image736.png"/><Relationship Id="rId46" Type="http://schemas.openxmlformats.org/officeDocument/2006/relationships/image" Target="../media/image740.png"/><Relationship Id="rId59" Type="http://schemas.openxmlformats.org/officeDocument/2006/relationships/customXml" Target="../ink/ink758.xml"/><Relationship Id="rId67" Type="http://schemas.openxmlformats.org/officeDocument/2006/relationships/customXml" Target="../ink/ink762.xml"/><Relationship Id="rId20" Type="http://schemas.openxmlformats.org/officeDocument/2006/relationships/customXml" Target="../ink/ink738.xml"/><Relationship Id="rId41" Type="http://schemas.openxmlformats.org/officeDocument/2006/relationships/customXml" Target="../ink/ink749.xml"/><Relationship Id="rId54" Type="http://schemas.openxmlformats.org/officeDocument/2006/relationships/image" Target="../media/image744.png"/><Relationship Id="rId62" Type="http://schemas.openxmlformats.org/officeDocument/2006/relationships/image" Target="../media/image7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1.xml"/><Relationship Id="rId15" Type="http://schemas.openxmlformats.org/officeDocument/2006/relationships/image" Target="../media/image725.png"/><Relationship Id="rId23" Type="http://schemas.openxmlformats.org/officeDocument/2006/relationships/image" Target="../media/image729.png"/><Relationship Id="rId28" Type="http://schemas.openxmlformats.org/officeDocument/2006/relationships/image" Target="../media/image731.png"/><Relationship Id="rId36" Type="http://schemas.openxmlformats.org/officeDocument/2006/relationships/image" Target="../media/image735.png"/><Relationship Id="rId49" Type="http://schemas.openxmlformats.org/officeDocument/2006/relationships/customXml" Target="../ink/ink753.xml"/><Relationship Id="rId57" Type="http://schemas.openxmlformats.org/officeDocument/2006/relationships/customXml" Target="../ink/ink757.xml"/><Relationship Id="rId10" Type="http://schemas.openxmlformats.org/officeDocument/2006/relationships/customXml" Target="../ink/ink733.xml"/><Relationship Id="rId31" Type="http://schemas.openxmlformats.org/officeDocument/2006/relationships/customXml" Target="../ink/ink744.xml"/><Relationship Id="rId44" Type="http://schemas.openxmlformats.org/officeDocument/2006/relationships/image" Target="../media/image739.png"/><Relationship Id="rId52" Type="http://schemas.openxmlformats.org/officeDocument/2006/relationships/image" Target="../media/image743.png"/><Relationship Id="rId60" Type="http://schemas.openxmlformats.org/officeDocument/2006/relationships/image" Target="../media/image747.png"/><Relationship Id="rId65" Type="http://schemas.openxmlformats.org/officeDocument/2006/relationships/customXml" Target="../ink/ink761.xml"/><Relationship Id="rId4" Type="http://schemas.openxmlformats.org/officeDocument/2006/relationships/customXml" Target="../ink/ink730.xml"/><Relationship Id="rId9" Type="http://schemas.openxmlformats.org/officeDocument/2006/relationships/image" Target="../media/image723.png"/><Relationship Id="rId13" Type="http://schemas.openxmlformats.org/officeDocument/2006/relationships/image" Target="../media/image177.png"/><Relationship Id="rId18" Type="http://schemas.openxmlformats.org/officeDocument/2006/relationships/customXml" Target="../ink/ink737.xml"/><Relationship Id="rId39" Type="http://schemas.openxmlformats.org/officeDocument/2006/relationships/customXml" Target="../ink/ink74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8.png"/><Relationship Id="rId21" Type="http://schemas.openxmlformats.org/officeDocument/2006/relationships/image" Target="../media/image761.png"/><Relationship Id="rId42" Type="http://schemas.openxmlformats.org/officeDocument/2006/relationships/customXml" Target="../ink/ink783.xml"/><Relationship Id="rId63" Type="http://schemas.openxmlformats.org/officeDocument/2006/relationships/image" Target="../media/image782.png"/><Relationship Id="rId84" Type="http://schemas.openxmlformats.org/officeDocument/2006/relationships/customXml" Target="../ink/ink804.xml"/><Relationship Id="rId138" Type="http://schemas.openxmlformats.org/officeDocument/2006/relationships/customXml" Target="../ink/ink831.xml"/><Relationship Id="rId159" Type="http://schemas.openxmlformats.org/officeDocument/2006/relationships/image" Target="../media/image828.png"/><Relationship Id="rId170" Type="http://schemas.openxmlformats.org/officeDocument/2006/relationships/customXml" Target="../ink/ink847.xml"/><Relationship Id="rId191" Type="http://schemas.openxmlformats.org/officeDocument/2006/relationships/image" Target="../media/image844.png"/><Relationship Id="rId107" Type="http://schemas.openxmlformats.org/officeDocument/2006/relationships/image" Target="../media/image803.png"/><Relationship Id="rId11" Type="http://schemas.openxmlformats.org/officeDocument/2006/relationships/image" Target="../media/image756.png"/><Relationship Id="rId32" Type="http://schemas.openxmlformats.org/officeDocument/2006/relationships/customXml" Target="../ink/ink778.xml"/><Relationship Id="rId53" Type="http://schemas.openxmlformats.org/officeDocument/2006/relationships/image" Target="../media/image777.png"/><Relationship Id="rId74" Type="http://schemas.openxmlformats.org/officeDocument/2006/relationships/customXml" Target="../ink/ink799.xml"/><Relationship Id="rId128" Type="http://schemas.openxmlformats.org/officeDocument/2006/relationships/customXml" Target="../ink/ink826.xml"/><Relationship Id="rId149" Type="http://schemas.openxmlformats.org/officeDocument/2006/relationships/image" Target="../media/image823.png"/><Relationship Id="rId5" Type="http://schemas.openxmlformats.org/officeDocument/2006/relationships/image" Target="../media/image753.png"/><Relationship Id="rId95" Type="http://schemas.openxmlformats.org/officeDocument/2006/relationships/image" Target="../media/image798.png"/><Relationship Id="rId160" Type="http://schemas.openxmlformats.org/officeDocument/2006/relationships/customXml" Target="../ink/ink842.xml"/><Relationship Id="rId181" Type="http://schemas.openxmlformats.org/officeDocument/2006/relationships/image" Target="../media/image839.png"/><Relationship Id="rId22" Type="http://schemas.openxmlformats.org/officeDocument/2006/relationships/customXml" Target="../ink/ink773.xml"/><Relationship Id="rId43" Type="http://schemas.openxmlformats.org/officeDocument/2006/relationships/image" Target="../media/image772.png"/><Relationship Id="rId64" Type="http://schemas.openxmlformats.org/officeDocument/2006/relationships/customXml" Target="../ink/ink794.xml"/><Relationship Id="rId118" Type="http://schemas.openxmlformats.org/officeDocument/2006/relationships/customXml" Target="../ink/ink821.xml"/><Relationship Id="rId139" Type="http://schemas.openxmlformats.org/officeDocument/2006/relationships/image" Target="../media/image819.png"/><Relationship Id="rId85" Type="http://schemas.openxmlformats.org/officeDocument/2006/relationships/image" Target="../media/image793.png"/><Relationship Id="rId150" Type="http://schemas.openxmlformats.org/officeDocument/2006/relationships/customXml" Target="../ink/ink837.xml"/><Relationship Id="rId171" Type="http://schemas.openxmlformats.org/officeDocument/2006/relationships/image" Target="../media/image834.png"/><Relationship Id="rId12" Type="http://schemas.openxmlformats.org/officeDocument/2006/relationships/customXml" Target="../ink/ink768.xml"/><Relationship Id="rId33" Type="http://schemas.openxmlformats.org/officeDocument/2006/relationships/image" Target="../media/image767.png"/><Relationship Id="rId108" Type="http://schemas.openxmlformats.org/officeDocument/2006/relationships/customXml" Target="../ink/ink816.xml"/><Relationship Id="rId129" Type="http://schemas.openxmlformats.org/officeDocument/2006/relationships/image" Target="../media/image814.png"/><Relationship Id="rId54" Type="http://schemas.openxmlformats.org/officeDocument/2006/relationships/customXml" Target="../ink/ink789.xml"/><Relationship Id="rId75" Type="http://schemas.openxmlformats.org/officeDocument/2006/relationships/image" Target="../media/image788.png"/><Relationship Id="rId96" Type="http://schemas.openxmlformats.org/officeDocument/2006/relationships/customXml" Target="../ink/ink810.xml"/><Relationship Id="rId140" Type="http://schemas.openxmlformats.org/officeDocument/2006/relationships/customXml" Target="../ink/ink832.xml"/><Relationship Id="rId161" Type="http://schemas.openxmlformats.org/officeDocument/2006/relationships/image" Target="../media/image829.png"/><Relationship Id="rId182" Type="http://schemas.openxmlformats.org/officeDocument/2006/relationships/customXml" Target="../ink/ink853.xml"/><Relationship Id="rId6" Type="http://schemas.openxmlformats.org/officeDocument/2006/relationships/customXml" Target="../ink/ink765.xml"/><Relationship Id="rId23" Type="http://schemas.openxmlformats.org/officeDocument/2006/relationships/image" Target="../media/image762.png"/><Relationship Id="rId119" Type="http://schemas.openxmlformats.org/officeDocument/2006/relationships/image" Target="../media/image809.png"/><Relationship Id="rId44" Type="http://schemas.openxmlformats.org/officeDocument/2006/relationships/customXml" Target="../ink/ink784.xml"/><Relationship Id="rId65" Type="http://schemas.openxmlformats.org/officeDocument/2006/relationships/image" Target="../media/image783.png"/><Relationship Id="rId86" Type="http://schemas.openxmlformats.org/officeDocument/2006/relationships/customXml" Target="../ink/ink805.xml"/><Relationship Id="rId130" Type="http://schemas.openxmlformats.org/officeDocument/2006/relationships/customXml" Target="../ink/ink827.xml"/><Relationship Id="rId151" Type="http://schemas.openxmlformats.org/officeDocument/2006/relationships/image" Target="../media/image824.png"/><Relationship Id="rId172" Type="http://schemas.openxmlformats.org/officeDocument/2006/relationships/customXml" Target="../ink/ink848.xml"/><Relationship Id="rId13" Type="http://schemas.openxmlformats.org/officeDocument/2006/relationships/image" Target="../media/image757.png"/><Relationship Id="rId18" Type="http://schemas.openxmlformats.org/officeDocument/2006/relationships/customXml" Target="../ink/ink771.xml"/><Relationship Id="rId39" Type="http://schemas.openxmlformats.org/officeDocument/2006/relationships/image" Target="../media/image770.png"/><Relationship Id="rId109" Type="http://schemas.openxmlformats.org/officeDocument/2006/relationships/image" Target="../media/image804.png"/><Relationship Id="rId34" Type="http://schemas.openxmlformats.org/officeDocument/2006/relationships/customXml" Target="../ink/ink779.xml"/><Relationship Id="rId50" Type="http://schemas.openxmlformats.org/officeDocument/2006/relationships/customXml" Target="../ink/ink787.xml"/><Relationship Id="rId55" Type="http://schemas.openxmlformats.org/officeDocument/2006/relationships/image" Target="../media/image778.png"/><Relationship Id="rId76" Type="http://schemas.openxmlformats.org/officeDocument/2006/relationships/customXml" Target="../ink/ink800.xml"/><Relationship Id="rId97" Type="http://schemas.openxmlformats.org/officeDocument/2006/relationships/image" Target="../media/image799.png"/><Relationship Id="rId104" Type="http://schemas.openxmlformats.org/officeDocument/2006/relationships/customXml" Target="../ink/ink814.xml"/><Relationship Id="rId120" Type="http://schemas.openxmlformats.org/officeDocument/2006/relationships/customXml" Target="../ink/ink822.xml"/><Relationship Id="rId125" Type="http://schemas.openxmlformats.org/officeDocument/2006/relationships/image" Target="../media/image812.png"/><Relationship Id="rId141" Type="http://schemas.openxmlformats.org/officeDocument/2006/relationships/image" Target="../media/image820.png"/><Relationship Id="rId146" Type="http://schemas.openxmlformats.org/officeDocument/2006/relationships/customXml" Target="../ink/ink835.xml"/><Relationship Id="rId167" Type="http://schemas.openxmlformats.org/officeDocument/2006/relationships/image" Target="../media/image832.png"/><Relationship Id="rId188" Type="http://schemas.openxmlformats.org/officeDocument/2006/relationships/customXml" Target="../ink/ink856.xml"/><Relationship Id="rId7" Type="http://schemas.openxmlformats.org/officeDocument/2006/relationships/image" Target="../media/image754.png"/><Relationship Id="rId71" Type="http://schemas.openxmlformats.org/officeDocument/2006/relationships/image" Target="../media/image786.png"/><Relationship Id="rId92" Type="http://schemas.openxmlformats.org/officeDocument/2006/relationships/customXml" Target="../ink/ink808.xml"/><Relationship Id="rId162" Type="http://schemas.openxmlformats.org/officeDocument/2006/relationships/customXml" Target="../ink/ink843.xml"/><Relationship Id="rId183" Type="http://schemas.openxmlformats.org/officeDocument/2006/relationships/image" Target="../media/image840.png"/><Relationship Id="rId2" Type="http://schemas.openxmlformats.org/officeDocument/2006/relationships/customXml" Target="../ink/ink763.xml"/><Relationship Id="rId29" Type="http://schemas.openxmlformats.org/officeDocument/2006/relationships/image" Target="../media/image765.png"/><Relationship Id="rId24" Type="http://schemas.openxmlformats.org/officeDocument/2006/relationships/customXml" Target="../ink/ink774.xml"/><Relationship Id="rId40" Type="http://schemas.openxmlformats.org/officeDocument/2006/relationships/customXml" Target="../ink/ink782.xml"/><Relationship Id="rId45" Type="http://schemas.openxmlformats.org/officeDocument/2006/relationships/image" Target="../media/image773.png"/><Relationship Id="rId66" Type="http://schemas.openxmlformats.org/officeDocument/2006/relationships/customXml" Target="../ink/ink795.xml"/><Relationship Id="rId87" Type="http://schemas.openxmlformats.org/officeDocument/2006/relationships/image" Target="../media/image794.png"/><Relationship Id="rId110" Type="http://schemas.openxmlformats.org/officeDocument/2006/relationships/customXml" Target="../ink/ink817.xml"/><Relationship Id="rId115" Type="http://schemas.openxmlformats.org/officeDocument/2006/relationships/image" Target="../media/image807.png"/><Relationship Id="rId131" Type="http://schemas.openxmlformats.org/officeDocument/2006/relationships/image" Target="../media/image815.png"/><Relationship Id="rId136" Type="http://schemas.openxmlformats.org/officeDocument/2006/relationships/customXml" Target="../ink/ink830.xml"/><Relationship Id="rId157" Type="http://schemas.openxmlformats.org/officeDocument/2006/relationships/image" Target="../media/image827.png"/><Relationship Id="rId178" Type="http://schemas.openxmlformats.org/officeDocument/2006/relationships/customXml" Target="../ink/ink851.xml"/><Relationship Id="rId61" Type="http://schemas.openxmlformats.org/officeDocument/2006/relationships/image" Target="../media/image781.png"/><Relationship Id="rId82" Type="http://schemas.openxmlformats.org/officeDocument/2006/relationships/customXml" Target="../ink/ink803.xml"/><Relationship Id="rId152" Type="http://schemas.openxmlformats.org/officeDocument/2006/relationships/customXml" Target="../ink/ink838.xml"/><Relationship Id="rId173" Type="http://schemas.openxmlformats.org/officeDocument/2006/relationships/image" Target="../media/image835.png"/><Relationship Id="rId19" Type="http://schemas.openxmlformats.org/officeDocument/2006/relationships/image" Target="../media/image760.png"/><Relationship Id="rId14" Type="http://schemas.openxmlformats.org/officeDocument/2006/relationships/customXml" Target="../ink/ink769.xml"/><Relationship Id="rId30" Type="http://schemas.openxmlformats.org/officeDocument/2006/relationships/customXml" Target="../ink/ink777.xml"/><Relationship Id="rId35" Type="http://schemas.openxmlformats.org/officeDocument/2006/relationships/image" Target="../media/image768.png"/><Relationship Id="rId56" Type="http://schemas.openxmlformats.org/officeDocument/2006/relationships/customXml" Target="../ink/ink790.xml"/><Relationship Id="rId77" Type="http://schemas.openxmlformats.org/officeDocument/2006/relationships/image" Target="../media/image789.png"/><Relationship Id="rId100" Type="http://schemas.openxmlformats.org/officeDocument/2006/relationships/customXml" Target="../ink/ink812.xml"/><Relationship Id="rId105" Type="http://schemas.openxmlformats.org/officeDocument/2006/relationships/image" Target="../media/image802.png"/><Relationship Id="rId126" Type="http://schemas.openxmlformats.org/officeDocument/2006/relationships/customXml" Target="../ink/ink825.xml"/><Relationship Id="rId147" Type="http://schemas.openxmlformats.org/officeDocument/2006/relationships/image" Target="../media/image822.png"/><Relationship Id="rId168" Type="http://schemas.openxmlformats.org/officeDocument/2006/relationships/customXml" Target="../ink/ink846.xml"/><Relationship Id="rId8" Type="http://schemas.openxmlformats.org/officeDocument/2006/relationships/customXml" Target="../ink/ink766.xml"/><Relationship Id="rId51" Type="http://schemas.openxmlformats.org/officeDocument/2006/relationships/image" Target="../media/image776.png"/><Relationship Id="rId72" Type="http://schemas.openxmlformats.org/officeDocument/2006/relationships/customXml" Target="../ink/ink798.xml"/><Relationship Id="rId93" Type="http://schemas.openxmlformats.org/officeDocument/2006/relationships/image" Target="../media/image797.png"/><Relationship Id="rId98" Type="http://schemas.openxmlformats.org/officeDocument/2006/relationships/customXml" Target="../ink/ink811.xml"/><Relationship Id="rId121" Type="http://schemas.openxmlformats.org/officeDocument/2006/relationships/image" Target="../media/image810.png"/><Relationship Id="rId142" Type="http://schemas.openxmlformats.org/officeDocument/2006/relationships/customXml" Target="../ink/ink833.xml"/><Relationship Id="rId163" Type="http://schemas.openxmlformats.org/officeDocument/2006/relationships/image" Target="../media/image830.png"/><Relationship Id="rId184" Type="http://schemas.openxmlformats.org/officeDocument/2006/relationships/customXml" Target="../ink/ink854.xml"/><Relationship Id="rId189" Type="http://schemas.openxmlformats.org/officeDocument/2006/relationships/image" Target="../media/image843.png"/><Relationship Id="rId3" Type="http://schemas.openxmlformats.org/officeDocument/2006/relationships/image" Target="../media/image752.png"/><Relationship Id="rId25" Type="http://schemas.openxmlformats.org/officeDocument/2006/relationships/image" Target="../media/image763.png"/><Relationship Id="rId46" Type="http://schemas.openxmlformats.org/officeDocument/2006/relationships/customXml" Target="../ink/ink785.xml"/><Relationship Id="rId67" Type="http://schemas.openxmlformats.org/officeDocument/2006/relationships/image" Target="../media/image784.png"/><Relationship Id="rId116" Type="http://schemas.openxmlformats.org/officeDocument/2006/relationships/customXml" Target="../ink/ink820.xml"/><Relationship Id="rId137" Type="http://schemas.openxmlformats.org/officeDocument/2006/relationships/image" Target="../media/image818.png"/><Relationship Id="rId158" Type="http://schemas.openxmlformats.org/officeDocument/2006/relationships/customXml" Target="../ink/ink841.xml"/><Relationship Id="rId20" Type="http://schemas.openxmlformats.org/officeDocument/2006/relationships/customXml" Target="../ink/ink772.xml"/><Relationship Id="rId41" Type="http://schemas.openxmlformats.org/officeDocument/2006/relationships/image" Target="../media/image771.png"/><Relationship Id="rId62" Type="http://schemas.openxmlformats.org/officeDocument/2006/relationships/customXml" Target="../ink/ink793.xml"/><Relationship Id="rId83" Type="http://schemas.openxmlformats.org/officeDocument/2006/relationships/image" Target="../media/image792.png"/><Relationship Id="rId88" Type="http://schemas.openxmlformats.org/officeDocument/2006/relationships/customXml" Target="../ink/ink806.xml"/><Relationship Id="rId111" Type="http://schemas.openxmlformats.org/officeDocument/2006/relationships/image" Target="../media/image805.png"/><Relationship Id="rId132" Type="http://schemas.openxmlformats.org/officeDocument/2006/relationships/customXml" Target="../ink/ink828.xml"/><Relationship Id="rId153" Type="http://schemas.openxmlformats.org/officeDocument/2006/relationships/image" Target="../media/image825.png"/><Relationship Id="rId174" Type="http://schemas.openxmlformats.org/officeDocument/2006/relationships/customXml" Target="../ink/ink849.xml"/><Relationship Id="rId179" Type="http://schemas.openxmlformats.org/officeDocument/2006/relationships/image" Target="../media/image838.png"/><Relationship Id="rId190" Type="http://schemas.openxmlformats.org/officeDocument/2006/relationships/customXml" Target="../ink/ink857.xml"/><Relationship Id="rId15" Type="http://schemas.openxmlformats.org/officeDocument/2006/relationships/image" Target="../media/image758.png"/><Relationship Id="rId36" Type="http://schemas.openxmlformats.org/officeDocument/2006/relationships/customXml" Target="../ink/ink780.xml"/><Relationship Id="rId57" Type="http://schemas.openxmlformats.org/officeDocument/2006/relationships/image" Target="../media/image779.png"/><Relationship Id="rId106" Type="http://schemas.openxmlformats.org/officeDocument/2006/relationships/customXml" Target="../ink/ink815.xml"/><Relationship Id="rId127" Type="http://schemas.openxmlformats.org/officeDocument/2006/relationships/image" Target="../media/image813.png"/><Relationship Id="rId10" Type="http://schemas.openxmlformats.org/officeDocument/2006/relationships/customXml" Target="../ink/ink767.xml"/><Relationship Id="rId31" Type="http://schemas.openxmlformats.org/officeDocument/2006/relationships/image" Target="../media/image766.png"/><Relationship Id="rId52" Type="http://schemas.openxmlformats.org/officeDocument/2006/relationships/customXml" Target="../ink/ink788.xml"/><Relationship Id="rId73" Type="http://schemas.openxmlformats.org/officeDocument/2006/relationships/image" Target="../media/image787.png"/><Relationship Id="rId78" Type="http://schemas.openxmlformats.org/officeDocument/2006/relationships/customXml" Target="../ink/ink801.xml"/><Relationship Id="rId94" Type="http://schemas.openxmlformats.org/officeDocument/2006/relationships/customXml" Target="../ink/ink809.xml"/><Relationship Id="rId99" Type="http://schemas.openxmlformats.org/officeDocument/2006/relationships/image" Target="../media/image800.png"/><Relationship Id="rId101" Type="http://schemas.openxmlformats.org/officeDocument/2006/relationships/image" Target="../media/image801.png"/><Relationship Id="rId122" Type="http://schemas.openxmlformats.org/officeDocument/2006/relationships/customXml" Target="../ink/ink823.xml"/><Relationship Id="rId143" Type="http://schemas.openxmlformats.org/officeDocument/2006/relationships/image" Target="../media/image177.png"/><Relationship Id="rId148" Type="http://schemas.openxmlformats.org/officeDocument/2006/relationships/customXml" Target="../ink/ink836.xml"/><Relationship Id="rId164" Type="http://schemas.openxmlformats.org/officeDocument/2006/relationships/customXml" Target="../ink/ink844.xml"/><Relationship Id="rId169" Type="http://schemas.openxmlformats.org/officeDocument/2006/relationships/image" Target="../media/image833.png"/><Relationship Id="rId185" Type="http://schemas.openxmlformats.org/officeDocument/2006/relationships/image" Target="../media/image841.png"/><Relationship Id="rId4" Type="http://schemas.openxmlformats.org/officeDocument/2006/relationships/customXml" Target="../ink/ink764.xml"/><Relationship Id="rId9" Type="http://schemas.openxmlformats.org/officeDocument/2006/relationships/image" Target="../media/image755.png"/><Relationship Id="rId180" Type="http://schemas.openxmlformats.org/officeDocument/2006/relationships/customXml" Target="../ink/ink852.xml"/><Relationship Id="rId26" Type="http://schemas.openxmlformats.org/officeDocument/2006/relationships/customXml" Target="../ink/ink775.xml"/><Relationship Id="rId47" Type="http://schemas.openxmlformats.org/officeDocument/2006/relationships/image" Target="../media/image774.png"/><Relationship Id="rId68" Type="http://schemas.openxmlformats.org/officeDocument/2006/relationships/customXml" Target="../ink/ink796.xml"/><Relationship Id="rId89" Type="http://schemas.openxmlformats.org/officeDocument/2006/relationships/image" Target="../media/image795.png"/><Relationship Id="rId112" Type="http://schemas.openxmlformats.org/officeDocument/2006/relationships/customXml" Target="../ink/ink818.xml"/><Relationship Id="rId133" Type="http://schemas.openxmlformats.org/officeDocument/2006/relationships/image" Target="../media/image816.png"/><Relationship Id="rId154" Type="http://schemas.openxmlformats.org/officeDocument/2006/relationships/customXml" Target="../ink/ink839.xml"/><Relationship Id="rId175" Type="http://schemas.openxmlformats.org/officeDocument/2006/relationships/image" Target="../media/image836.png"/><Relationship Id="rId16" Type="http://schemas.openxmlformats.org/officeDocument/2006/relationships/customXml" Target="../ink/ink770.xml"/><Relationship Id="rId37" Type="http://schemas.openxmlformats.org/officeDocument/2006/relationships/image" Target="../media/image769.png"/><Relationship Id="rId58" Type="http://schemas.openxmlformats.org/officeDocument/2006/relationships/customXml" Target="../ink/ink791.xml"/><Relationship Id="rId79" Type="http://schemas.openxmlformats.org/officeDocument/2006/relationships/image" Target="../media/image790.png"/><Relationship Id="rId102" Type="http://schemas.openxmlformats.org/officeDocument/2006/relationships/customXml" Target="../ink/ink813.xml"/><Relationship Id="rId123" Type="http://schemas.openxmlformats.org/officeDocument/2006/relationships/image" Target="../media/image811.png"/><Relationship Id="rId144" Type="http://schemas.openxmlformats.org/officeDocument/2006/relationships/customXml" Target="../ink/ink834.xml"/><Relationship Id="rId90" Type="http://schemas.openxmlformats.org/officeDocument/2006/relationships/customXml" Target="../ink/ink807.xml"/><Relationship Id="rId165" Type="http://schemas.openxmlformats.org/officeDocument/2006/relationships/image" Target="../media/image831.png"/><Relationship Id="rId186" Type="http://schemas.openxmlformats.org/officeDocument/2006/relationships/customXml" Target="../ink/ink855.xml"/><Relationship Id="rId27" Type="http://schemas.openxmlformats.org/officeDocument/2006/relationships/image" Target="../media/image764.png"/><Relationship Id="rId48" Type="http://schemas.openxmlformats.org/officeDocument/2006/relationships/customXml" Target="../ink/ink786.xml"/><Relationship Id="rId69" Type="http://schemas.openxmlformats.org/officeDocument/2006/relationships/image" Target="../media/image785.png"/><Relationship Id="rId113" Type="http://schemas.openxmlformats.org/officeDocument/2006/relationships/image" Target="../media/image806.png"/><Relationship Id="rId134" Type="http://schemas.openxmlformats.org/officeDocument/2006/relationships/customXml" Target="../ink/ink829.xml"/><Relationship Id="rId80" Type="http://schemas.openxmlformats.org/officeDocument/2006/relationships/customXml" Target="../ink/ink802.xml"/><Relationship Id="rId155" Type="http://schemas.openxmlformats.org/officeDocument/2006/relationships/image" Target="../media/image826.png"/><Relationship Id="rId176" Type="http://schemas.openxmlformats.org/officeDocument/2006/relationships/customXml" Target="../ink/ink850.xml"/><Relationship Id="rId17" Type="http://schemas.openxmlformats.org/officeDocument/2006/relationships/image" Target="../media/image759.png"/><Relationship Id="rId38" Type="http://schemas.openxmlformats.org/officeDocument/2006/relationships/customXml" Target="../ink/ink781.xml"/><Relationship Id="rId59" Type="http://schemas.openxmlformats.org/officeDocument/2006/relationships/image" Target="../media/image780.png"/><Relationship Id="rId103" Type="http://schemas.openxmlformats.org/officeDocument/2006/relationships/image" Target="../media/image376.png"/><Relationship Id="rId124" Type="http://schemas.openxmlformats.org/officeDocument/2006/relationships/customXml" Target="../ink/ink824.xml"/><Relationship Id="rId70" Type="http://schemas.openxmlformats.org/officeDocument/2006/relationships/customXml" Target="../ink/ink797.xml"/><Relationship Id="rId91" Type="http://schemas.openxmlformats.org/officeDocument/2006/relationships/image" Target="../media/image796.png"/><Relationship Id="rId145" Type="http://schemas.openxmlformats.org/officeDocument/2006/relationships/image" Target="../media/image821.png"/><Relationship Id="rId166" Type="http://schemas.openxmlformats.org/officeDocument/2006/relationships/customXml" Target="../ink/ink845.xml"/><Relationship Id="rId187" Type="http://schemas.openxmlformats.org/officeDocument/2006/relationships/image" Target="../media/image84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776.xml"/><Relationship Id="rId49" Type="http://schemas.openxmlformats.org/officeDocument/2006/relationships/image" Target="../media/image775.png"/><Relationship Id="rId114" Type="http://schemas.openxmlformats.org/officeDocument/2006/relationships/customXml" Target="../ink/ink819.xml"/><Relationship Id="rId60" Type="http://schemas.openxmlformats.org/officeDocument/2006/relationships/customXml" Target="../ink/ink792.xml"/><Relationship Id="rId81" Type="http://schemas.openxmlformats.org/officeDocument/2006/relationships/image" Target="../media/image791.png"/><Relationship Id="rId135" Type="http://schemas.openxmlformats.org/officeDocument/2006/relationships/image" Target="../media/image817.png"/><Relationship Id="rId156" Type="http://schemas.openxmlformats.org/officeDocument/2006/relationships/customXml" Target="../ink/ink840.xml"/><Relationship Id="rId177" Type="http://schemas.openxmlformats.org/officeDocument/2006/relationships/image" Target="../media/image837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1.png"/><Relationship Id="rId21" Type="http://schemas.openxmlformats.org/officeDocument/2006/relationships/image" Target="../media/image854.png"/><Relationship Id="rId42" Type="http://schemas.openxmlformats.org/officeDocument/2006/relationships/customXml" Target="../ink/ink878.xml"/><Relationship Id="rId47" Type="http://schemas.openxmlformats.org/officeDocument/2006/relationships/image" Target="../media/image867.png"/><Relationship Id="rId63" Type="http://schemas.openxmlformats.org/officeDocument/2006/relationships/image" Target="../media/image875.png"/><Relationship Id="rId68" Type="http://schemas.openxmlformats.org/officeDocument/2006/relationships/customXml" Target="../ink/ink891.xml"/><Relationship Id="rId84" Type="http://schemas.openxmlformats.org/officeDocument/2006/relationships/customXml" Target="../ink/ink899.xml"/><Relationship Id="rId89" Type="http://schemas.openxmlformats.org/officeDocument/2006/relationships/image" Target="../media/image887.png"/><Relationship Id="rId112" Type="http://schemas.openxmlformats.org/officeDocument/2006/relationships/customXml" Target="../ink/ink913.xml"/><Relationship Id="rId16" Type="http://schemas.openxmlformats.org/officeDocument/2006/relationships/customXml" Target="../ink/ink865.xml"/><Relationship Id="rId107" Type="http://schemas.openxmlformats.org/officeDocument/2006/relationships/image" Target="../media/image896.png"/><Relationship Id="rId11" Type="http://schemas.openxmlformats.org/officeDocument/2006/relationships/image" Target="../media/image849.png"/><Relationship Id="rId32" Type="http://schemas.openxmlformats.org/officeDocument/2006/relationships/customXml" Target="../ink/ink873.xml"/><Relationship Id="rId37" Type="http://schemas.openxmlformats.org/officeDocument/2006/relationships/image" Target="../media/image862.png"/><Relationship Id="rId53" Type="http://schemas.openxmlformats.org/officeDocument/2006/relationships/image" Target="../media/image870.png"/><Relationship Id="rId58" Type="http://schemas.openxmlformats.org/officeDocument/2006/relationships/customXml" Target="../ink/ink886.xml"/><Relationship Id="rId74" Type="http://schemas.openxmlformats.org/officeDocument/2006/relationships/customXml" Target="../ink/ink894.xml"/><Relationship Id="rId79" Type="http://schemas.openxmlformats.org/officeDocument/2006/relationships/image" Target="../media/image883.png"/><Relationship Id="rId102" Type="http://schemas.openxmlformats.org/officeDocument/2006/relationships/customXml" Target="../ink/ink908.xml"/><Relationship Id="rId123" Type="http://schemas.openxmlformats.org/officeDocument/2006/relationships/image" Target="../media/image904.png"/><Relationship Id="rId128" Type="http://schemas.openxmlformats.org/officeDocument/2006/relationships/customXml" Target="../ink/ink921.xml"/><Relationship Id="rId5" Type="http://schemas.openxmlformats.org/officeDocument/2006/relationships/image" Target="../media/image846.png"/><Relationship Id="rId90" Type="http://schemas.openxmlformats.org/officeDocument/2006/relationships/customXml" Target="../ink/ink902.xml"/><Relationship Id="rId95" Type="http://schemas.openxmlformats.org/officeDocument/2006/relationships/image" Target="../media/image890.png"/><Relationship Id="rId22" Type="http://schemas.openxmlformats.org/officeDocument/2006/relationships/customXml" Target="../ink/ink868.xml"/><Relationship Id="rId27" Type="http://schemas.openxmlformats.org/officeDocument/2006/relationships/image" Target="../media/image857.png"/><Relationship Id="rId43" Type="http://schemas.openxmlformats.org/officeDocument/2006/relationships/image" Target="../media/image865.png"/><Relationship Id="rId48" Type="http://schemas.openxmlformats.org/officeDocument/2006/relationships/customXml" Target="../ink/ink881.xml"/><Relationship Id="rId64" Type="http://schemas.openxmlformats.org/officeDocument/2006/relationships/customXml" Target="../ink/ink889.xml"/><Relationship Id="rId69" Type="http://schemas.openxmlformats.org/officeDocument/2006/relationships/image" Target="../media/image878.png"/><Relationship Id="rId113" Type="http://schemas.openxmlformats.org/officeDocument/2006/relationships/image" Target="../media/image899.png"/><Relationship Id="rId118" Type="http://schemas.openxmlformats.org/officeDocument/2006/relationships/customXml" Target="../ink/ink916.xml"/><Relationship Id="rId80" Type="http://schemas.openxmlformats.org/officeDocument/2006/relationships/customXml" Target="../ink/ink897.xml"/><Relationship Id="rId85" Type="http://schemas.openxmlformats.org/officeDocument/2006/relationships/image" Target="../media/image885.png"/><Relationship Id="rId12" Type="http://schemas.openxmlformats.org/officeDocument/2006/relationships/customXml" Target="../ink/ink863.xml"/><Relationship Id="rId17" Type="http://schemas.openxmlformats.org/officeDocument/2006/relationships/image" Target="../media/image852.png"/><Relationship Id="rId33" Type="http://schemas.openxmlformats.org/officeDocument/2006/relationships/image" Target="../media/image860.png"/><Relationship Id="rId38" Type="http://schemas.openxmlformats.org/officeDocument/2006/relationships/customXml" Target="../ink/ink876.xml"/><Relationship Id="rId59" Type="http://schemas.openxmlformats.org/officeDocument/2006/relationships/image" Target="../media/image873.png"/><Relationship Id="rId103" Type="http://schemas.openxmlformats.org/officeDocument/2006/relationships/image" Target="../media/image894.png"/><Relationship Id="rId108" Type="http://schemas.openxmlformats.org/officeDocument/2006/relationships/customXml" Target="../ink/ink911.xml"/><Relationship Id="rId124" Type="http://schemas.openxmlformats.org/officeDocument/2006/relationships/customXml" Target="../ink/ink919.xml"/><Relationship Id="rId129" Type="http://schemas.openxmlformats.org/officeDocument/2006/relationships/image" Target="../media/image907.png"/><Relationship Id="rId54" Type="http://schemas.openxmlformats.org/officeDocument/2006/relationships/customXml" Target="../ink/ink884.xml"/><Relationship Id="rId70" Type="http://schemas.openxmlformats.org/officeDocument/2006/relationships/customXml" Target="../ink/ink892.xml"/><Relationship Id="rId75" Type="http://schemas.openxmlformats.org/officeDocument/2006/relationships/image" Target="../media/image881.png"/><Relationship Id="rId91" Type="http://schemas.openxmlformats.org/officeDocument/2006/relationships/image" Target="../media/image888.png"/><Relationship Id="rId96" Type="http://schemas.openxmlformats.org/officeDocument/2006/relationships/customXml" Target="../ink/ink9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0.xml"/><Relationship Id="rId23" Type="http://schemas.openxmlformats.org/officeDocument/2006/relationships/image" Target="../media/image855.png"/><Relationship Id="rId28" Type="http://schemas.openxmlformats.org/officeDocument/2006/relationships/customXml" Target="../ink/ink871.xml"/><Relationship Id="rId49" Type="http://schemas.openxmlformats.org/officeDocument/2006/relationships/image" Target="../media/image868.png"/><Relationship Id="rId114" Type="http://schemas.openxmlformats.org/officeDocument/2006/relationships/customXml" Target="../ink/ink914.xml"/><Relationship Id="rId119" Type="http://schemas.openxmlformats.org/officeDocument/2006/relationships/image" Target="../media/image902.png"/><Relationship Id="rId44" Type="http://schemas.openxmlformats.org/officeDocument/2006/relationships/customXml" Target="../ink/ink879.xml"/><Relationship Id="rId60" Type="http://schemas.openxmlformats.org/officeDocument/2006/relationships/customXml" Target="../ink/ink887.xml"/><Relationship Id="rId65" Type="http://schemas.openxmlformats.org/officeDocument/2006/relationships/image" Target="../media/image876.png"/><Relationship Id="rId81" Type="http://schemas.openxmlformats.org/officeDocument/2006/relationships/image" Target="../media/image884.png"/><Relationship Id="rId86" Type="http://schemas.openxmlformats.org/officeDocument/2006/relationships/customXml" Target="../ink/ink900.xml"/><Relationship Id="rId130" Type="http://schemas.openxmlformats.org/officeDocument/2006/relationships/customXml" Target="../ink/ink922.xml"/><Relationship Id="rId13" Type="http://schemas.openxmlformats.org/officeDocument/2006/relationships/image" Target="../media/image850.png"/><Relationship Id="rId18" Type="http://schemas.openxmlformats.org/officeDocument/2006/relationships/customXml" Target="../ink/ink866.xml"/><Relationship Id="rId39" Type="http://schemas.openxmlformats.org/officeDocument/2006/relationships/image" Target="../media/image863.png"/><Relationship Id="rId109" Type="http://schemas.openxmlformats.org/officeDocument/2006/relationships/image" Target="../media/image897.png"/><Relationship Id="rId34" Type="http://schemas.openxmlformats.org/officeDocument/2006/relationships/customXml" Target="../ink/ink874.xml"/><Relationship Id="rId50" Type="http://schemas.openxmlformats.org/officeDocument/2006/relationships/customXml" Target="../ink/ink882.xml"/><Relationship Id="rId55" Type="http://schemas.openxmlformats.org/officeDocument/2006/relationships/image" Target="../media/image871.png"/><Relationship Id="rId76" Type="http://schemas.openxmlformats.org/officeDocument/2006/relationships/customXml" Target="../ink/ink895.xml"/><Relationship Id="rId97" Type="http://schemas.openxmlformats.org/officeDocument/2006/relationships/image" Target="../media/image891.png"/><Relationship Id="rId104" Type="http://schemas.openxmlformats.org/officeDocument/2006/relationships/customXml" Target="../ink/ink909.xml"/><Relationship Id="rId120" Type="http://schemas.openxmlformats.org/officeDocument/2006/relationships/customXml" Target="../ink/ink917.xml"/><Relationship Id="rId125" Type="http://schemas.openxmlformats.org/officeDocument/2006/relationships/image" Target="../media/image905.png"/><Relationship Id="rId7" Type="http://schemas.openxmlformats.org/officeDocument/2006/relationships/image" Target="../media/image847.png"/><Relationship Id="rId71" Type="http://schemas.openxmlformats.org/officeDocument/2006/relationships/image" Target="../media/image879.png"/><Relationship Id="rId92" Type="http://schemas.openxmlformats.org/officeDocument/2006/relationships/customXml" Target="../ink/ink903.xml"/><Relationship Id="rId2" Type="http://schemas.openxmlformats.org/officeDocument/2006/relationships/customXml" Target="../ink/ink858.xml"/><Relationship Id="rId29" Type="http://schemas.openxmlformats.org/officeDocument/2006/relationships/image" Target="../media/image858.png"/><Relationship Id="rId24" Type="http://schemas.openxmlformats.org/officeDocument/2006/relationships/customXml" Target="../ink/ink869.xml"/><Relationship Id="rId40" Type="http://schemas.openxmlformats.org/officeDocument/2006/relationships/customXml" Target="../ink/ink877.xml"/><Relationship Id="rId45" Type="http://schemas.openxmlformats.org/officeDocument/2006/relationships/image" Target="../media/image866.png"/><Relationship Id="rId66" Type="http://schemas.openxmlformats.org/officeDocument/2006/relationships/customXml" Target="../ink/ink890.xml"/><Relationship Id="rId87" Type="http://schemas.openxmlformats.org/officeDocument/2006/relationships/image" Target="../media/image886.png"/><Relationship Id="rId110" Type="http://schemas.openxmlformats.org/officeDocument/2006/relationships/customXml" Target="../ink/ink912.xml"/><Relationship Id="rId115" Type="http://schemas.openxmlformats.org/officeDocument/2006/relationships/image" Target="../media/image900.png"/><Relationship Id="rId131" Type="http://schemas.openxmlformats.org/officeDocument/2006/relationships/image" Target="../media/image908.png"/><Relationship Id="rId61" Type="http://schemas.openxmlformats.org/officeDocument/2006/relationships/image" Target="../media/image874.png"/><Relationship Id="rId82" Type="http://schemas.openxmlformats.org/officeDocument/2006/relationships/customXml" Target="../ink/ink898.xml"/><Relationship Id="rId19" Type="http://schemas.openxmlformats.org/officeDocument/2006/relationships/image" Target="../media/image853.png"/><Relationship Id="rId14" Type="http://schemas.openxmlformats.org/officeDocument/2006/relationships/customXml" Target="../ink/ink864.xml"/><Relationship Id="rId30" Type="http://schemas.openxmlformats.org/officeDocument/2006/relationships/customXml" Target="../ink/ink872.xml"/><Relationship Id="rId35" Type="http://schemas.openxmlformats.org/officeDocument/2006/relationships/image" Target="../media/image861.png"/><Relationship Id="rId56" Type="http://schemas.openxmlformats.org/officeDocument/2006/relationships/customXml" Target="../ink/ink885.xml"/><Relationship Id="rId77" Type="http://schemas.openxmlformats.org/officeDocument/2006/relationships/image" Target="../media/image882.png"/><Relationship Id="rId100" Type="http://schemas.openxmlformats.org/officeDocument/2006/relationships/customXml" Target="../ink/ink907.xml"/><Relationship Id="rId105" Type="http://schemas.openxmlformats.org/officeDocument/2006/relationships/image" Target="../media/image895.png"/><Relationship Id="rId126" Type="http://schemas.openxmlformats.org/officeDocument/2006/relationships/customXml" Target="../ink/ink920.xml"/><Relationship Id="rId8" Type="http://schemas.openxmlformats.org/officeDocument/2006/relationships/customXml" Target="../ink/ink861.xml"/><Relationship Id="rId51" Type="http://schemas.openxmlformats.org/officeDocument/2006/relationships/image" Target="../media/image869.png"/><Relationship Id="rId72" Type="http://schemas.openxmlformats.org/officeDocument/2006/relationships/customXml" Target="../ink/ink893.xml"/><Relationship Id="rId93" Type="http://schemas.openxmlformats.org/officeDocument/2006/relationships/image" Target="../media/image889.png"/><Relationship Id="rId98" Type="http://schemas.openxmlformats.org/officeDocument/2006/relationships/customXml" Target="../ink/ink906.xml"/><Relationship Id="rId121" Type="http://schemas.openxmlformats.org/officeDocument/2006/relationships/image" Target="../media/image903.png"/><Relationship Id="rId3" Type="http://schemas.openxmlformats.org/officeDocument/2006/relationships/image" Target="../media/image845.png"/><Relationship Id="rId25" Type="http://schemas.openxmlformats.org/officeDocument/2006/relationships/image" Target="../media/image856.png"/><Relationship Id="rId46" Type="http://schemas.openxmlformats.org/officeDocument/2006/relationships/customXml" Target="../ink/ink880.xml"/><Relationship Id="rId67" Type="http://schemas.openxmlformats.org/officeDocument/2006/relationships/image" Target="../media/image877.png"/><Relationship Id="rId116" Type="http://schemas.openxmlformats.org/officeDocument/2006/relationships/customXml" Target="../ink/ink915.xml"/><Relationship Id="rId20" Type="http://schemas.openxmlformats.org/officeDocument/2006/relationships/customXml" Target="../ink/ink867.xml"/><Relationship Id="rId41" Type="http://schemas.openxmlformats.org/officeDocument/2006/relationships/image" Target="../media/image864.png"/><Relationship Id="rId62" Type="http://schemas.openxmlformats.org/officeDocument/2006/relationships/customXml" Target="../ink/ink888.xml"/><Relationship Id="rId83" Type="http://schemas.openxmlformats.org/officeDocument/2006/relationships/image" Target="../media/image213.png"/><Relationship Id="rId88" Type="http://schemas.openxmlformats.org/officeDocument/2006/relationships/customXml" Target="../ink/ink901.xml"/><Relationship Id="rId111" Type="http://schemas.openxmlformats.org/officeDocument/2006/relationships/image" Target="../media/image898.png"/><Relationship Id="rId15" Type="http://schemas.openxmlformats.org/officeDocument/2006/relationships/image" Target="../media/image851.png"/><Relationship Id="rId36" Type="http://schemas.openxmlformats.org/officeDocument/2006/relationships/customXml" Target="../ink/ink875.xml"/><Relationship Id="rId57" Type="http://schemas.openxmlformats.org/officeDocument/2006/relationships/image" Target="../media/image872.png"/><Relationship Id="rId106" Type="http://schemas.openxmlformats.org/officeDocument/2006/relationships/customXml" Target="../ink/ink910.xml"/><Relationship Id="rId127" Type="http://schemas.openxmlformats.org/officeDocument/2006/relationships/image" Target="../media/image906.png"/><Relationship Id="rId10" Type="http://schemas.openxmlformats.org/officeDocument/2006/relationships/customXml" Target="../ink/ink862.xml"/><Relationship Id="rId31" Type="http://schemas.openxmlformats.org/officeDocument/2006/relationships/image" Target="../media/image859.png"/><Relationship Id="rId52" Type="http://schemas.openxmlformats.org/officeDocument/2006/relationships/customXml" Target="../ink/ink883.xml"/><Relationship Id="rId73" Type="http://schemas.openxmlformats.org/officeDocument/2006/relationships/image" Target="../media/image880.png"/><Relationship Id="rId78" Type="http://schemas.openxmlformats.org/officeDocument/2006/relationships/customXml" Target="../ink/ink896.xml"/><Relationship Id="rId94" Type="http://schemas.openxmlformats.org/officeDocument/2006/relationships/customXml" Target="../ink/ink904.xml"/><Relationship Id="rId99" Type="http://schemas.openxmlformats.org/officeDocument/2006/relationships/image" Target="../media/image892.png"/><Relationship Id="rId101" Type="http://schemas.openxmlformats.org/officeDocument/2006/relationships/image" Target="../media/image893.png"/><Relationship Id="rId122" Type="http://schemas.openxmlformats.org/officeDocument/2006/relationships/customXml" Target="../ink/ink918.xml"/><Relationship Id="rId4" Type="http://schemas.openxmlformats.org/officeDocument/2006/relationships/customXml" Target="../ink/ink859.xml"/><Relationship Id="rId9" Type="http://schemas.openxmlformats.org/officeDocument/2006/relationships/image" Target="../media/image848.png"/><Relationship Id="rId26" Type="http://schemas.openxmlformats.org/officeDocument/2006/relationships/customXml" Target="../ink/ink87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4.png"/><Relationship Id="rId18" Type="http://schemas.openxmlformats.org/officeDocument/2006/relationships/customXml" Target="../ink/ink931.xml"/><Relationship Id="rId26" Type="http://schemas.openxmlformats.org/officeDocument/2006/relationships/customXml" Target="../ink/ink935.xml"/><Relationship Id="rId39" Type="http://schemas.openxmlformats.org/officeDocument/2006/relationships/image" Target="../media/image927.png"/><Relationship Id="rId21" Type="http://schemas.openxmlformats.org/officeDocument/2006/relationships/image" Target="../media/image918.png"/><Relationship Id="rId34" Type="http://schemas.openxmlformats.org/officeDocument/2006/relationships/customXml" Target="../ink/ink939.xml"/><Relationship Id="rId42" Type="http://schemas.openxmlformats.org/officeDocument/2006/relationships/customXml" Target="../ink/ink943.xml"/><Relationship Id="rId47" Type="http://schemas.openxmlformats.org/officeDocument/2006/relationships/image" Target="../media/image931.png"/><Relationship Id="rId50" Type="http://schemas.openxmlformats.org/officeDocument/2006/relationships/customXml" Target="../ink/ink947.xml"/><Relationship Id="rId55" Type="http://schemas.openxmlformats.org/officeDocument/2006/relationships/image" Target="../media/image935.png"/><Relationship Id="rId7" Type="http://schemas.openxmlformats.org/officeDocument/2006/relationships/image" Target="../media/image911.png"/><Relationship Id="rId2" Type="http://schemas.openxmlformats.org/officeDocument/2006/relationships/customXml" Target="../ink/ink923.xml"/><Relationship Id="rId16" Type="http://schemas.openxmlformats.org/officeDocument/2006/relationships/customXml" Target="../ink/ink930.xml"/><Relationship Id="rId29" Type="http://schemas.openxmlformats.org/officeDocument/2006/relationships/image" Target="../media/image922.png"/><Relationship Id="rId11" Type="http://schemas.openxmlformats.org/officeDocument/2006/relationships/image" Target="../media/image913.png"/><Relationship Id="rId24" Type="http://schemas.openxmlformats.org/officeDocument/2006/relationships/customXml" Target="../ink/ink934.xml"/><Relationship Id="rId32" Type="http://schemas.openxmlformats.org/officeDocument/2006/relationships/customXml" Target="../ink/ink938.xml"/><Relationship Id="rId37" Type="http://schemas.openxmlformats.org/officeDocument/2006/relationships/image" Target="../media/image926.png"/><Relationship Id="rId40" Type="http://schemas.openxmlformats.org/officeDocument/2006/relationships/customXml" Target="../ink/ink942.xml"/><Relationship Id="rId45" Type="http://schemas.openxmlformats.org/officeDocument/2006/relationships/image" Target="../media/image930.png"/><Relationship Id="rId53" Type="http://schemas.openxmlformats.org/officeDocument/2006/relationships/image" Target="../media/image934.png"/><Relationship Id="rId58" Type="http://schemas.openxmlformats.org/officeDocument/2006/relationships/customXml" Target="../ink/ink951.xml"/><Relationship Id="rId5" Type="http://schemas.openxmlformats.org/officeDocument/2006/relationships/image" Target="../media/image910.png"/><Relationship Id="rId19" Type="http://schemas.openxmlformats.org/officeDocument/2006/relationships/image" Target="../media/image917.png"/><Relationship Id="rId4" Type="http://schemas.openxmlformats.org/officeDocument/2006/relationships/customXml" Target="../ink/ink924.xml"/><Relationship Id="rId9" Type="http://schemas.openxmlformats.org/officeDocument/2006/relationships/image" Target="../media/image912.png"/><Relationship Id="rId14" Type="http://schemas.openxmlformats.org/officeDocument/2006/relationships/customXml" Target="../ink/ink929.xml"/><Relationship Id="rId22" Type="http://schemas.openxmlformats.org/officeDocument/2006/relationships/customXml" Target="../ink/ink933.xml"/><Relationship Id="rId27" Type="http://schemas.openxmlformats.org/officeDocument/2006/relationships/image" Target="../media/image921.png"/><Relationship Id="rId30" Type="http://schemas.openxmlformats.org/officeDocument/2006/relationships/customXml" Target="../ink/ink937.xml"/><Relationship Id="rId35" Type="http://schemas.openxmlformats.org/officeDocument/2006/relationships/image" Target="../media/image925.png"/><Relationship Id="rId43" Type="http://schemas.openxmlformats.org/officeDocument/2006/relationships/image" Target="../media/image929.png"/><Relationship Id="rId48" Type="http://schemas.openxmlformats.org/officeDocument/2006/relationships/customXml" Target="../ink/ink946.xml"/><Relationship Id="rId56" Type="http://schemas.openxmlformats.org/officeDocument/2006/relationships/customXml" Target="../ink/ink950.xml"/><Relationship Id="rId8" Type="http://schemas.openxmlformats.org/officeDocument/2006/relationships/customXml" Target="../ink/ink926.xml"/><Relationship Id="rId51" Type="http://schemas.openxmlformats.org/officeDocument/2006/relationships/image" Target="../media/image933.png"/><Relationship Id="rId3" Type="http://schemas.openxmlformats.org/officeDocument/2006/relationships/image" Target="../media/image909.png"/><Relationship Id="rId12" Type="http://schemas.openxmlformats.org/officeDocument/2006/relationships/customXml" Target="../ink/ink928.xml"/><Relationship Id="rId17" Type="http://schemas.openxmlformats.org/officeDocument/2006/relationships/image" Target="../media/image916.png"/><Relationship Id="rId25" Type="http://schemas.openxmlformats.org/officeDocument/2006/relationships/image" Target="../media/image920.png"/><Relationship Id="rId33" Type="http://schemas.openxmlformats.org/officeDocument/2006/relationships/image" Target="../media/image924.png"/><Relationship Id="rId38" Type="http://schemas.openxmlformats.org/officeDocument/2006/relationships/customXml" Target="../ink/ink941.xml"/><Relationship Id="rId46" Type="http://schemas.openxmlformats.org/officeDocument/2006/relationships/customXml" Target="../ink/ink945.xml"/><Relationship Id="rId59" Type="http://schemas.openxmlformats.org/officeDocument/2006/relationships/image" Target="../media/image937.png"/><Relationship Id="rId20" Type="http://schemas.openxmlformats.org/officeDocument/2006/relationships/customXml" Target="../ink/ink932.xml"/><Relationship Id="rId41" Type="http://schemas.openxmlformats.org/officeDocument/2006/relationships/image" Target="../media/image928.png"/><Relationship Id="rId54" Type="http://schemas.openxmlformats.org/officeDocument/2006/relationships/customXml" Target="../ink/ink9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5.xml"/><Relationship Id="rId15" Type="http://schemas.openxmlformats.org/officeDocument/2006/relationships/image" Target="../media/image915.png"/><Relationship Id="rId23" Type="http://schemas.openxmlformats.org/officeDocument/2006/relationships/image" Target="../media/image919.png"/><Relationship Id="rId28" Type="http://schemas.openxmlformats.org/officeDocument/2006/relationships/customXml" Target="../ink/ink936.xml"/><Relationship Id="rId36" Type="http://schemas.openxmlformats.org/officeDocument/2006/relationships/customXml" Target="../ink/ink940.xml"/><Relationship Id="rId49" Type="http://schemas.openxmlformats.org/officeDocument/2006/relationships/image" Target="../media/image932.png"/><Relationship Id="rId57" Type="http://schemas.openxmlformats.org/officeDocument/2006/relationships/image" Target="../media/image936.png"/><Relationship Id="rId10" Type="http://schemas.openxmlformats.org/officeDocument/2006/relationships/customXml" Target="../ink/ink927.xml"/><Relationship Id="rId31" Type="http://schemas.openxmlformats.org/officeDocument/2006/relationships/image" Target="../media/image923.png"/><Relationship Id="rId44" Type="http://schemas.openxmlformats.org/officeDocument/2006/relationships/customXml" Target="../ink/ink944.xml"/><Relationship Id="rId52" Type="http://schemas.openxmlformats.org/officeDocument/2006/relationships/customXml" Target="../ink/ink94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.png"/><Relationship Id="rId299" Type="http://schemas.openxmlformats.org/officeDocument/2006/relationships/image" Target="../media/image180.png"/><Relationship Id="rId21" Type="http://schemas.openxmlformats.org/officeDocument/2006/relationships/image" Target="../media/image41.png"/><Relationship Id="rId63" Type="http://schemas.openxmlformats.org/officeDocument/2006/relationships/image" Target="../media/image62.png"/><Relationship Id="rId159" Type="http://schemas.openxmlformats.org/officeDocument/2006/relationships/image" Target="../media/image110.png"/><Relationship Id="rId170" Type="http://schemas.openxmlformats.org/officeDocument/2006/relationships/customXml" Target="../ink/ink116.xml"/><Relationship Id="rId226" Type="http://schemas.openxmlformats.org/officeDocument/2006/relationships/customXml" Target="../ink/ink144.xml"/><Relationship Id="rId268" Type="http://schemas.openxmlformats.org/officeDocument/2006/relationships/customXml" Target="../ink/ink165.xml"/><Relationship Id="rId32" Type="http://schemas.openxmlformats.org/officeDocument/2006/relationships/customXml" Target="../ink/ink47.xml"/><Relationship Id="rId74" Type="http://schemas.openxmlformats.org/officeDocument/2006/relationships/customXml" Target="../ink/ink68.xml"/><Relationship Id="rId128" Type="http://schemas.openxmlformats.org/officeDocument/2006/relationships/customXml" Target="../ink/ink95.xml"/><Relationship Id="rId5" Type="http://schemas.openxmlformats.org/officeDocument/2006/relationships/image" Target="../media/image33.png"/><Relationship Id="rId181" Type="http://schemas.openxmlformats.org/officeDocument/2006/relationships/image" Target="../media/image121.png"/><Relationship Id="rId237" Type="http://schemas.openxmlformats.org/officeDocument/2006/relationships/image" Target="../media/image149.png"/><Relationship Id="rId279" Type="http://schemas.openxmlformats.org/officeDocument/2006/relationships/image" Target="../media/image170.png"/><Relationship Id="rId43" Type="http://schemas.openxmlformats.org/officeDocument/2006/relationships/image" Target="../media/image52.png"/><Relationship Id="rId139" Type="http://schemas.openxmlformats.org/officeDocument/2006/relationships/image" Target="../media/image100.png"/><Relationship Id="rId290" Type="http://schemas.openxmlformats.org/officeDocument/2006/relationships/customXml" Target="../ink/ink176.xml"/><Relationship Id="rId85" Type="http://schemas.openxmlformats.org/officeDocument/2006/relationships/image" Target="../media/image73.png"/><Relationship Id="rId150" Type="http://schemas.openxmlformats.org/officeDocument/2006/relationships/customXml" Target="../ink/ink106.xml"/><Relationship Id="rId192" Type="http://schemas.openxmlformats.org/officeDocument/2006/relationships/customXml" Target="../ink/ink127.xml"/><Relationship Id="rId206" Type="http://schemas.openxmlformats.org/officeDocument/2006/relationships/customXml" Target="../ink/ink134.xml"/><Relationship Id="rId248" Type="http://schemas.openxmlformats.org/officeDocument/2006/relationships/customXml" Target="../ink/ink155.xml"/><Relationship Id="rId12" Type="http://schemas.openxmlformats.org/officeDocument/2006/relationships/customXml" Target="../ink/ink37.xml"/><Relationship Id="rId108" Type="http://schemas.openxmlformats.org/officeDocument/2006/relationships/customXml" Target="../ink/ink85.xml"/><Relationship Id="rId54" Type="http://schemas.openxmlformats.org/officeDocument/2006/relationships/customXml" Target="../ink/ink58.xml"/><Relationship Id="rId75" Type="http://schemas.openxmlformats.org/officeDocument/2006/relationships/image" Target="../media/image68.png"/><Relationship Id="rId96" Type="http://schemas.openxmlformats.org/officeDocument/2006/relationships/customXml" Target="../ink/ink79.xml"/><Relationship Id="rId140" Type="http://schemas.openxmlformats.org/officeDocument/2006/relationships/customXml" Target="../ink/ink101.xml"/><Relationship Id="rId161" Type="http://schemas.openxmlformats.org/officeDocument/2006/relationships/image" Target="../media/image111.png"/><Relationship Id="rId182" Type="http://schemas.openxmlformats.org/officeDocument/2006/relationships/customXml" Target="../ink/ink122.xml"/><Relationship Id="rId217" Type="http://schemas.openxmlformats.org/officeDocument/2006/relationships/image" Target="../media/image139.png"/><Relationship Id="rId6" Type="http://schemas.openxmlformats.org/officeDocument/2006/relationships/customXml" Target="../ink/ink34.xml"/><Relationship Id="rId238" Type="http://schemas.openxmlformats.org/officeDocument/2006/relationships/customXml" Target="../ink/ink150.xml"/><Relationship Id="rId259" Type="http://schemas.openxmlformats.org/officeDocument/2006/relationships/image" Target="../media/image160.png"/><Relationship Id="rId23" Type="http://schemas.openxmlformats.org/officeDocument/2006/relationships/image" Target="../media/image42.png"/><Relationship Id="rId119" Type="http://schemas.openxmlformats.org/officeDocument/2006/relationships/image" Target="../media/image90.png"/><Relationship Id="rId270" Type="http://schemas.openxmlformats.org/officeDocument/2006/relationships/customXml" Target="../ink/ink166.xml"/><Relationship Id="rId291" Type="http://schemas.openxmlformats.org/officeDocument/2006/relationships/image" Target="../media/image176.png"/><Relationship Id="rId44" Type="http://schemas.openxmlformats.org/officeDocument/2006/relationships/customXml" Target="../ink/ink53.xml"/><Relationship Id="rId65" Type="http://schemas.openxmlformats.org/officeDocument/2006/relationships/image" Target="../media/image63.png"/><Relationship Id="rId86" Type="http://schemas.openxmlformats.org/officeDocument/2006/relationships/customXml" Target="../ink/ink74.xml"/><Relationship Id="rId130" Type="http://schemas.openxmlformats.org/officeDocument/2006/relationships/customXml" Target="../ink/ink96.xml"/><Relationship Id="rId151" Type="http://schemas.openxmlformats.org/officeDocument/2006/relationships/image" Target="../media/image106.png"/><Relationship Id="rId172" Type="http://schemas.openxmlformats.org/officeDocument/2006/relationships/customXml" Target="../ink/ink117.xml"/><Relationship Id="rId193" Type="http://schemas.openxmlformats.org/officeDocument/2006/relationships/image" Target="../media/image127.png"/><Relationship Id="rId207" Type="http://schemas.openxmlformats.org/officeDocument/2006/relationships/image" Target="../media/image134.png"/><Relationship Id="rId228" Type="http://schemas.openxmlformats.org/officeDocument/2006/relationships/customXml" Target="../ink/ink145.xml"/><Relationship Id="rId249" Type="http://schemas.openxmlformats.org/officeDocument/2006/relationships/image" Target="../media/image155.png"/><Relationship Id="rId13" Type="http://schemas.openxmlformats.org/officeDocument/2006/relationships/image" Target="../media/image37.png"/><Relationship Id="rId109" Type="http://schemas.openxmlformats.org/officeDocument/2006/relationships/image" Target="../media/image85.png"/><Relationship Id="rId260" Type="http://schemas.openxmlformats.org/officeDocument/2006/relationships/customXml" Target="../ink/ink161.xml"/><Relationship Id="rId281" Type="http://schemas.openxmlformats.org/officeDocument/2006/relationships/image" Target="../media/image171.png"/><Relationship Id="rId34" Type="http://schemas.openxmlformats.org/officeDocument/2006/relationships/customXml" Target="../ink/ink48.xml"/><Relationship Id="rId55" Type="http://schemas.openxmlformats.org/officeDocument/2006/relationships/image" Target="../media/image58.png"/><Relationship Id="rId76" Type="http://schemas.openxmlformats.org/officeDocument/2006/relationships/customXml" Target="../ink/ink69.xml"/><Relationship Id="rId97" Type="http://schemas.openxmlformats.org/officeDocument/2006/relationships/image" Target="../media/image79.png"/><Relationship Id="rId120" Type="http://schemas.openxmlformats.org/officeDocument/2006/relationships/customXml" Target="../ink/ink91.xml"/><Relationship Id="rId141" Type="http://schemas.openxmlformats.org/officeDocument/2006/relationships/image" Target="../media/image101.png"/><Relationship Id="rId7" Type="http://schemas.openxmlformats.org/officeDocument/2006/relationships/image" Target="../media/image34.png"/><Relationship Id="rId162" Type="http://schemas.openxmlformats.org/officeDocument/2006/relationships/customXml" Target="../ink/ink112.xml"/><Relationship Id="rId183" Type="http://schemas.openxmlformats.org/officeDocument/2006/relationships/image" Target="../media/image122.png"/><Relationship Id="rId218" Type="http://schemas.openxmlformats.org/officeDocument/2006/relationships/customXml" Target="../ink/ink140.xml"/><Relationship Id="rId239" Type="http://schemas.openxmlformats.org/officeDocument/2006/relationships/image" Target="../media/image150.png"/><Relationship Id="rId250" Type="http://schemas.openxmlformats.org/officeDocument/2006/relationships/customXml" Target="../ink/ink156.xml"/><Relationship Id="rId271" Type="http://schemas.openxmlformats.org/officeDocument/2006/relationships/image" Target="../media/image166.png"/><Relationship Id="rId292" Type="http://schemas.openxmlformats.org/officeDocument/2006/relationships/customXml" Target="../ink/ink177.xml"/><Relationship Id="rId24" Type="http://schemas.openxmlformats.org/officeDocument/2006/relationships/customXml" Target="../ink/ink43.xml"/><Relationship Id="rId45" Type="http://schemas.openxmlformats.org/officeDocument/2006/relationships/image" Target="../media/image53.png"/><Relationship Id="rId66" Type="http://schemas.openxmlformats.org/officeDocument/2006/relationships/customXml" Target="../ink/ink64.xml"/><Relationship Id="rId87" Type="http://schemas.openxmlformats.org/officeDocument/2006/relationships/image" Target="../media/image74.png"/><Relationship Id="rId110" Type="http://schemas.openxmlformats.org/officeDocument/2006/relationships/customXml" Target="../ink/ink86.xml"/><Relationship Id="rId131" Type="http://schemas.openxmlformats.org/officeDocument/2006/relationships/image" Target="../media/image96.png"/><Relationship Id="rId152" Type="http://schemas.openxmlformats.org/officeDocument/2006/relationships/customXml" Target="../ink/ink107.xml"/><Relationship Id="rId173" Type="http://schemas.openxmlformats.org/officeDocument/2006/relationships/image" Target="../media/image117.png"/><Relationship Id="rId194" Type="http://schemas.openxmlformats.org/officeDocument/2006/relationships/customXml" Target="../ink/ink128.xml"/><Relationship Id="rId208" Type="http://schemas.openxmlformats.org/officeDocument/2006/relationships/customXml" Target="../ink/ink135.xml"/><Relationship Id="rId229" Type="http://schemas.openxmlformats.org/officeDocument/2006/relationships/image" Target="../media/image145.png"/><Relationship Id="rId240" Type="http://schemas.openxmlformats.org/officeDocument/2006/relationships/customXml" Target="../ink/ink151.xml"/><Relationship Id="rId261" Type="http://schemas.openxmlformats.org/officeDocument/2006/relationships/image" Target="../media/image161.png"/><Relationship Id="rId14" Type="http://schemas.openxmlformats.org/officeDocument/2006/relationships/customXml" Target="../ink/ink38.xml"/><Relationship Id="rId35" Type="http://schemas.openxmlformats.org/officeDocument/2006/relationships/image" Target="../media/image48.png"/><Relationship Id="rId56" Type="http://schemas.openxmlformats.org/officeDocument/2006/relationships/customXml" Target="../ink/ink59.xml"/><Relationship Id="rId77" Type="http://schemas.openxmlformats.org/officeDocument/2006/relationships/image" Target="../media/image69.png"/><Relationship Id="rId100" Type="http://schemas.openxmlformats.org/officeDocument/2006/relationships/customXml" Target="../ink/ink81.xml"/><Relationship Id="rId282" Type="http://schemas.openxmlformats.org/officeDocument/2006/relationships/customXml" Target="../ink/ink172.xml"/><Relationship Id="rId8" Type="http://schemas.openxmlformats.org/officeDocument/2006/relationships/customXml" Target="../ink/ink35.xml"/><Relationship Id="rId98" Type="http://schemas.openxmlformats.org/officeDocument/2006/relationships/customXml" Target="../ink/ink80.xml"/><Relationship Id="rId121" Type="http://schemas.openxmlformats.org/officeDocument/2006/relationships/image" Target="../media/image91.png"/><Relationship Id="rId142" Type="http://schemas.openxmlformats.org/officeDocument/2006/relationships/customXml" Target="../ink/ink102.xml"/><Relationship Id="rId163" Type="http://schemas.openxmlformats.org/officeDocument/2006/relationships/image" Target="../media/image112.png"/><Relationship Id="rId184" Type="http://schemas.openxmlformats.org/officeDocument/2006/relationships/customXml" Target="../ink/ink123.xml"/><Relationship Id="rId219" Type="http://schemas.openxmlformats.org/officeDocument/2006/relationships/image" Target="../media/image140.png"/><Relationship Id="rId230" Type="http://schemas.openxmlformats.org/officeDocument/2006/relationships/customXml" Target="../ink/ink146.xml"/><Relationship Id="rId251" Type="http://schemas.openxmlformats.org/officeDocument/2006/relationships/image" Target="../media/image156.png"/><Relationship Id="rId25" Type="http://schemas.openxmlformats.org/officeDocument/2006/relationships/image" Target="../media/image43.png"/><Relationship Id="rId46" Type="http://schemas.openxmlformats.org/officeDocument/2006/relationships/customXml" Target="../ink/ink54.xml"/><Relationship Id="rId67" Type="http://schemas.openxmlformats.org/officeDocument/2006/relationships/image" Target="../media/image64.png"/><Relationship Id="rId272" Type="http://schemas.openxmlformats.org/officeDocument/2006/relationships/customXml" Target="../ink/ink167.xml"/><Relationship Id="rId293" Type="http://schemas.openxmlformats.org/officeDocument/2006/relationships/image" Target="../media/image177.png"/><Relationship Id="rId88" Type="http://schemas.openxmlformats.org/officeDocument/2006/relationships/customXml" Target="../ink/ink75.xml"/><Relationship Id="rId111" Type="http://schemas.openxmlformats.org/officeDocument/2006/relationships/image" Target="../media/image86.png"/><Relationship Id="rId132" Type="http://schemas.openxmlformats.org/officeDocument/2006/relationships/customXml" Target="../ink/ink97.xml"/><Relationship Id="rId153" Type="http://schemas.openxmlformats.org/officeDocument/2006/relationships/image" Target="../media/image107.png"/><Relationship Id="rId174" Type="http://schemas.openxmlformats.org/officeDocument/2006/relationships/customXml" Target="../ink/ink118.xml"/><Relationship Id="rId195" Type="http://schemas.openxmlformats.org/officeDocument/2006/relationships/image" Target="../media/image128.png"/><Relationship Id="rId209" Type="http://schemas.openxmlformats.org/officeDocument/2006/relationships/image" Target="../media/image135.png"/><Relationship Id="rId220" Type="http://schemas.openxmlformats.org/officeDocument/2006/relationships/customXml" Target="../ink/ink141.xml"/><Relationship Id="rId241" Type="http://schemas.openxmlformats.org/officeDocument/2006/relationships/image" Target="../media/image151.png"/><Relationship Id="rId15" Type="http://schemas.openxmlformats.org/officeDocument/2006/relationships/image" Target="../media/image38.png"/><Relationship Id="rId36" Type="http://schemas.openxmlformats.org/officeDocument/2006/relationships/customXml" Target="../ink/ink49.xml"/><Relationship Id="rId57" Type="http://schemas.openxmlformats.org/officeDocument/2006/relationships/image" Target="../media/image59.png"/><Relationship Id="rId262" Type="http://schemas.openxmlformats.org/officeDocument/2006/relationships/customXml" Target="../ink/ink162.xml"/><Relationship Id="rId283" Type="http://schemas.openxmlformats.org/officeDocument/2006/relationships/image" Target="../media/image172.png"/><Relationship Id="rId78" Type="http://schemas.openxmlformats.org/officeDocument/2006/relationships/customXml" Target="../ink/ink70.xml"/><Relationship Id="rId99" Type="http://schemas.openxmlformats.org/officeDocument/2006/relationships/image" Target="../media/image80.png"/><Relationship Id="rId101" Type="http://schemas.openxmlformats.org/officeDocument/2006/relationships/image" Target="../media/image81.png"/><Relationship Id="rId122" Type="http://schemas.openxmlformats.org/officeDocument/2006/relationships/customXml" Target="../ink/ink92.xml"/><Relationship Id="rId143" Type="http://schemas.openxmlformats.org/officeDocument/2006/relationships/image" Target="../media/image102.png"/><Relationship Id="rId164" Type="http://schemas.openxmlformats.org/officeDocument/2006/relationships/customXml" Target="../ink/ink113.xml"/><Relationship Id="rId185" Type="http://schemas.openxmlformats.org/officeDocument/2006/relationships/image" Target="../media/image123.png"/><Relationship Id="rId9" Type="http://schemas.openxmlformats.org/officeDocument/2006/relationships/image" Target="../media/image35.png"/><Relationship Id="rId210" Type="http://schemas.openxmlformats.org/officeDocument/2006/relationships/customXml" Target="../ink/ink136.xml"/><Relationship Id="rId26" Type="http://schemas.openxmlformats.org/officeDocument/2006/relationships/customXml" Target="../ink/ink44.xml"/><Relationship Id="rId231" Type="http://schemas.openxmlformats.org/officeDocument/2006/relationships/image" Target="../media/image146.png"/><Relationship Id="rId252" Type="http://schemas.openxmlformats.org/officeDocument/2006/relationships/customXml" Target="../ink/ink157.xml"/><Relationship Id="rId273" Type="http://schemas.openxmlformats.org/officeDocument/2006/relationships/image" Target="../media/image167.png"/><Relationship Id="rId294" Type="http://schemas.openxmlformats.org/officeDocument/2006/relationships/customXml" Target="../ink/ink178.xml"/><Relationship Id="rId47" Type="http://schemas.openxmlformats.org/officeDocument/2006/relationships/image" Target="../media/image54.png"/><Relationship Id="rId68" Type="http://schemas.openxmlformats.org/officeDocument/2006/relationships/customXml" Target="../ink/ink65.xml"/><Relationship Id="rId89" Type="http://schemas.openxmlformats.org/officeDocument/2006/relationships/image" Target="../media/image75.png"/><Relationship Id="rId112" Type="http://schemas.openxmlformats.org/officeDocument/2006/relationships/customXml" Target="../ink/ink87.xml"/><Relationship Id="rId133" Type="http://schemas.openxmlformats.org/officeDocument/2006/relationships/image" Target="../media/image97.png"/><Relationship Id="rId154" Type="http://schemas.openxmlformats.org/officeDocument/2006/relationships/customXml" Target="../ink/ink108.xml"/><Relationship Id="rId175" Type="http://schemas.openxmlformats.org/officeDocument/2006/relationships/image" Target="../media/image118.png"/><Relationship Id="rId196" Type="http://schemas.openxmlformats.org/officeDocument/2006/relationships/customXml" Target="../ink/ink129.xml"/><Relationship Id="rId200" Type="http://schemas.openxmlformats.org/officeDocument/2006/relationships/customXml" Target="../ink/ink131.xml"/><Relationship Id="rId16" Type="http://schemas.openxmlformats.org/officeDocument/2006/relationships/customXml" Target="../ink/ink39.xml"/><Relationship Id="rId221" Type="http://schemas.openxmlformats.org/officeDocument/2006/relationships/image" Target="../media/image141.png"/><Relationship Id="rId242" Type="http://schemas.openxmlformats.org/officeDocument/2006/relationships/customXml" Target="../ink/ink152.xml"/><Relationship Id="rId263" Type="http://schemas.openxmlformats.org/officeDocument/2006/relationships/image" Target="../media/image162.png"/><Relationship Id="rId284" Type="http://schemas.openxmlformats.org/officeDocument/2006/relationships/customXml" Target="../ink/ink173.xml"/><Relationship Id="rId37" Type="http://schemas.openxmlformats.org/officeDocument/2006/relationships/image" Target="../media/image49.png"/><Relationship Id="rId58" Type="http://schemas.openxmlformats.org/officeDocument/2006/relationships/customXml" Target="../ink/ink60.xml"/><Relationship Id="rId79" Type="http://schemas.openxmlformats.org/officeDocument/2006/relationships/image" Target="../media/image70.png"/><Relationship Id="rId102" Type="http://schemas.openxmlformats.org/officeDocument/2006/relationships/customXml" Target="../ink/ink82.xml"/><Relationship Id="rId123" Type="http://schemas.openxmlformats.org/officeDocument/2006/relationships/image" Target="../media/image92.png"/><Relationship Id="rId144" Type="http://schemas.openxmlformats.org/officeDocument/2006/relationships/customXml" Target="../ink/ink103.xml"/><Relationship Id="rId90" Type="http://schemas.openxmlformats.org/officeDocument/2006/relationships/customXml" Target="../ink/ink76.xml"/><Relationship Id="rId165" Type="http://schemas.openxmlformats.org/officeDocument/2006/relationships/image" Target="../media/image113.png"/><Relationship Id="rId186" Type="http://schemas.openxmlformats.org/officeDocument/2006/relationships/customXml" Target="../ink/ink124.xml"/><Relationship Id="rId211" Type="http://schemas.openxmlformats.org/officeDocument/2006/relationships/image" Target="../media/image136.png"/><Relationship Id="rId232" Type="http://schemas.openxmlformats.org/officeDocument/2006/relationships/customXml" Target="../ink/ink147.xml"/><Relationship Id="rId253" Type="http://schemas.openxmlformats.org/officeDocument/2006/relationships/image" Target="../media/image157.png"/><Relationship Id="rId274" Type="http://schemas.openxmlformats.org/officeDocument/2006/relationships/customXml" Target="../ink/ink168.xml"/><Relationship Id="rId295" Type="http://schemas.openxmlformats.org/officeDocument/2006/relationships/image" Target="../media/image178.png"/><Relationship Id="rId27" Type="http://schemas.openxmlformats.org/officeDocument/2006/relationships/image" Target="../media/image44.png"/><Relationship Id="rId48" Type="http://schemas.openxmlformats.org/officeDocument/2006/relationships/customXml" Target="../ink/ink55.xml"/><Relationship Id="rId69" Type="http://schemas.openxmlformats.org/officeDocument/2006/relationships/image" Target="../media/image65.png"/><Relationship Id="rId113" Type="http://schemas.openxmlformats.org/officeDocument/2006/relationships/image" Target="../media/image87.png"/><Relationship Id="rId134" Type="http://schemas.openxmlformats.org/officeDocument/2006/relationships/customXml" Target="../ink/ink98.xml"/><Relationship Id="rId80" Type="http://schemas.openxmlformats.org/officeDocument/2006/relationships/customXml" Target="../ink/ink71.xml"/><Relationship Id="rId155" Type="http://schemas.openxmlformats.org/officeDocument/2006/relationships/image" Target="../media/image108.png"/><Relationship Id="rId176" Type="http://schemas.openxmlformats.org/officeDocument/2006/relationships/customXml" Target="../ink/ink119.xml"/><Relationship Id="rId197" Type="http://schemas.openxmlformats.org/officeDocument/2006/relationships/image" Target="../media/image129.png"/><Relationship Id="rId201" Type="http://schemas.openxmlformats.org/officeDocument/2006/relationships/image" Target="../media/image131.png"/><Relationship Id="rId222" Type="http://schemas.openxmlformats.org/officeDocument/2006/relationships/customXml" Target="../ink/ink142.xml"/><Relationship Id="rId243" Type="http://schemas.openxmlformats.org/officeDocument/2006/relationships/image" Target="../media/image152.png"/><Relationship Id="rId264" Type="http://schemas.openxmlformats.org/officeDocument/2006/relationships/customXml" Target="../ink/ink163.xml"/><Relationship Id="rId285" Type="http://schemas.openxmlformats.org/officeDocument/2006/relationships/image" Target="../media/image173.png"/><Relationship Id="rId17" Type="http://schemas.openxmlformats.org/officeDocument/2006/relationships/image" Target="../media/image39.png"/><Relationship Id="rId38" Type="http://schemas.openxmlformats.org/officeDocument/2006/relationships/customXml" Target="../ink/ink50.xml"/><Relationship Id="rId59" Type="http://schemas.openxmlformats.org/officeDocument/2006/relationships/image" Target="../media/image60.png"/><Relationship Id="rId103" Type="http://schemas.openxmlformats.org/officeDocument/2006/relationships/image" Target="../media/image82.png"/><Relationship Id="rId124" Type="http://schemas.openxmlformats.org/officeDocument/2006/relationships/customXml" Target="../ink/ink93.xml"/><Relationship Id="rId70" Type="http://schemas.openxmlformats.org/officeDocument/2006/relationships/customXml" Target="../ink/ink66.xml"/><Relationship Id="rId91" Type="http://schemas.openxmlformats.org/officeDocument/2006/relationships/image" Target="../media/image76.png"/><Relationship Id="rId145" Type="http://schemas.openxmlformats.org/officeDocument/2006/relationships/image" Target="../media/image103.png"/><Relationship Id="rId166" Type="http://schemas.openxmlformats.org/officeDocument/2006/relationships/customXml" Target="../ink/ink114.xml"/><Relationship Id="rId187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7.xml"/><Relationship Id="rId233" Type="http://schemas.openxmlformats.org/officeDocument/2006/relationships/image" Target="../media/image147.png"/><Relationship Id="rId254" Type="http://schemas.openxmlformats.org/officeDocument/2006/relationships/customXml" Target="../ink/ink158.xml"/><Relationship Id="rId28" Type="http://schemas.openxmlformats.org/officeDocument/2006/relationships/customXml" Target="../ink/ink45.xml"/><Relationship Id="rId49" Type="http://schemas.openxmlformats.org/officeDocument/2006/relationships/image" Target="../media/image55.png"/><Relationship Id="rId114" Type="http://schemas.openxmlformats.org/officeDocument/2006/relationships/customXml" Target="../ink/ink88.xml"/><Relationship Id="rId275" Type="http://schemas.openxmlformats.org/officeDocument/2006/relationships/image" Target="../media/image168.png"/><Relationship Id="rId296" Type="http://schemas.openxmlformats.org/officeDocument/2006/relationships/customXml" Target="../ink/ink179.xml"/><Relationship Id="rId60" Type="http://schemas.openxmlformats.org/officeDocument/2006/relationships/customXml" Target="../ink/ink61.xml"/><Relationship Id="rId81" Type="http://schemas.openxmlformats.org/officeDocument/2006/relationships/image" Target="../media/image71.png"/><Relationship Id="rId135" Type="http://schemas.openxmlformats.org/officeDocument/2006/relationships/image" Target="../media/image98.png"/><Relationship Id="rId156" Type="http://schemas.openxmlformats.org/officeDocument/2006/relationships/customXml" Target="../ink/ink109.xml"/><Relationship Id="rId177" Type="http://schemas.openxmlformats.org/officeDocument/2006/relationships/image" Target="../media/image119.png"/><Relationship Id="rId198" Type="http://schemas.openxmlformats.org/officeDocument/2006/relationships/customXml" Target="../ink/ink130.xml"/><Relationship Id="rId202" Type="http://schemas.openxmlformats.org/officeDocument/2006/relationships/customXml" Target="../ink/ink132.xml"/><Relationship Id="rId223" Type="http://schemas.openxmlformats.org/officeDocument/2006/relationships/image" Target="../media/image142.png"/><Relationship Id="rId244" Type="http://schemas.openxmlformats.org/officeDocument/2006/relationships/customXml" Target="../ink/ink153.xml"/><Relationship Id="rId18" Type="http://schemas.openxmlformats.org/officeDocument/2006/relationships/customXml" Target="../ink/ink40.xml"/><Relationship Id="rId39" Type="http://schemas.openxmlformats.org/officeDocument/2006/relationships/image" Target="../media/image50.png"/><Relationship Id="rId265" Type="http://schemas.openxmlformats.org/officeDocument/2006/relationships/image" Target="../media/image163.png"/><Relationship Id="rId286" Type="http://schemas.openxmlformats.org/officeDocument/2006/relationships/customXml" Target="../ink/ink174.xml"/><Relationship Id="rId50" Type="http://schemas.openxmlformats.org/officeDocument/2006/relationships/customXml" Target="../ink/ink56.xml"/><Relationship Id="rId104" Type="http://schemas.openxmlformats.org/officeDocument/2006/relationships/customXml" Target="../ink/ink83.xml"/><Relationship Id="rId125" Type="http://schemas.openxmlformats.org/officeDocument/2006/relationships/image" Target="../media/image93.png"/><Relationship Id="rId146" Type="http://schemas.openxmlformats.org/officeDocument/2006/relationships/customXml" Target="../ink/ink104.xml"/><Relationship Id="rId167" Type="http://schemas.openxmlformats.org/officeDocument/2006/relationships/image" Target="../media/image114.png"/><Relationship Id="rId188" Type="http://schemas.openxmlformats.org/officeDocument/2006/relationships/customXml" Target="../ink/ink125.xml"/><Relationship Id="rId71" Type="http://schemas.openxmlformats.org/officeDocument/2006/relationships/image" Target="../media/image66.png"/><Relationship Id="rId92" Type="http://schemas.openxmlformats.org/officeDocument/2006/relationships/customXml" Target="../ink/ink77.xml"/><Relationship Id="rId213" Type="http://schemas.openxmlformats.org/officeDocument/2006/relationships/image" Target="../media/image137.png"/><Relationship Id="rId234" Type="http://schemas.openxmlformats.org/officeDocument/2006/relationships/customXml" Target="../ink/ink148.xml"/><Relationship Id="rId2" Type="http://schemas.openxmlformats.org/officeDocument/2006/relationships/customXml" Target="../ink/ink32.xml"/><Relationship Id="rId29" Type="http://schemas.openxmlformats.org/officeDocument/2006/relationships/image" Target="../media/image45.png"/><Relationship Id="rId255" Type="http://schemas.openxmlformats.org/officeDocument/2006/relationships/image" Target="../media/image158.png"/><Relationship Id="rId276" Type="http://schemas.openxmlformats.org/officeDocument/2006/relationships/customXml" Target="../ink/ink169.xml"/><Relationship Id="rId297" Type="http://schemas.openxmlformats.org/officeDocument/2006/relationships/image" Target="../media/image179.png"/><Relationship Id="rId40" Type="http://schemas.openxmlformats.org/officeDocument/2006/relationships/customXml" Target="../ink/ink51.xml"/><Relationship Id="rId115" Type="http://schemas.openxmlformats.org/officeDocument/2006/relationships/image" Target="../media/image88.png"/><Relationship Id="rId136" Type="http://schemas.openxmlformats.org/officeDocument/2006/relationships/customXml" Target="../ink/ink99.xml"/><Relationship Id="rId157" Type="http://schemas.openxmlformats.org/officeDocument/2006/relationships/image" Target="../media/image109.png"/><Relationship Id="rId178" Type="http://schemas.openxmlformats.org/officeDocument/2006/relationships/customXml" Target="../ink/ink120.xml"/><Relationship Id="rId61" Type="http://schemas.openxmlformats.org/officeDocument/2006/relationships/image" Target="../media/image61.png"/><Relationship Id="rId82" Type="http://schemas.openxmlformats.org/officeDocument/2006/relationships/customXml" Target="../ink/ink72.xml"/><Relationship Id="rId199" Type="http://schemas.openxmlformats.org/officeDocument/2006/relationships/image" Target="../media/image130.png"/><Relationship Id="rId203" Type="http://schemas.openxmlformats.org/officeDocument/2006/relationships/image" Target="../media/image132.png"/><Relationship Id="rId19" Type="http://schemas.openxmlformats.org/officeDocument/2006/relationships/image" Target="../media/image40.png"/><Relationship Id="rId224" Type="http://schemas.openxmlformats.org/officeDocument/2006/relationships/customXml" Target="../ink/ink143.xml"/><Relationship Id="rId245" Type="http://schemas.openxmlformats.org/officeDocument/2006/relationships/image" Target="../media/image153.png"/><Relationship Id="rId266" Type="http://schemas.openxmlformats.org/officeDocument/2006/relationships/customXml" Target="../ink/ink164.xml"/><Relationship Id="rId287" Type="http://schemas.openxmlformats.org/officeDocument/2006/relationships/image" Target="../media/image174.png"/><Relationship Id="rId30" Type="http://schemas.openxmlformats.org/officeDocument/2006/relationships/customXml" Target="../ink/ink46.xml"/><Relationship Id="rId105" Type="http://schemas.openxmlformats.org/officeDocument/2006/relationships/image" Target="../media/image83.png"/><Relationship Id="rId126" Type="http://schemas.openxmlformats.org/officeDocument/2006/relationships/customXml" Target="../ink/ink94.xml"/><Relationship Id="rId147" Type="http://schemas.openxmlformats.org/officeDocument/2006/relationships/image" Target="../media/image104.png"/><Relationship Id="rId168" Type="http://schemas.openxmlformats.org/officeDocument/2006/relationships/customXml" Target="../ink/ink115.xml"/><Relationship Id="rId51" Type="http://schemas.openxmlformats.org/officeDocument/2006/relationships/image" Target="../media/image56.png"/><Relationship Id="rId72" Type="http://schemas.openxmlformats.org/officeDocument/2006/relationships/customXml" Target="../ink/ink67.xml"/><Relationship Id="rId93" Type="http://schemas.openxmlformats.org/officeDocument/2006/relationships/image" Target="../media/image77.png"/><Relationship Id="rId189" Type="http://schemas.openxmlformats.org/officeDocument/2006/relationships/image" Target="../media/image125.png"/><Relationship Id="rId3" Type="http://schemas.openxmlformats.org/officeDocument/2006/relationships/image" Target="../media/image32.png"/><Relationship Id="rId214" Type="http://schemas.openxmlformats.org/officeDocument/2006/relationships/customXml" Target="../ink/ink138.xml"/><Relationship Id="rId235" Type="http://schemas.openxmlformats.org/officeDocument/2006/relationships/image" Target="../media/image148.png"/><Relationship Id="rId256" Type="http://schemas.openxmlformats.org/officeDocument/2006/relationships/customXml" Target="../ink/ink159.xml"/><Relationship Id="rId277" Type="http://schemas.openxmlformats.org/officeDocument/2006/relationships/image" Target="../media/image169.png"/><Relationship Id="rId298" Type="http://schemas.openxmlformats.org/officeDocument/2006/relationships/customXml" Target="../ink/ink180.xml"/><Relationship Id="rId116" Type="http://schemas.openxmlformats.org/officeDocument/2006/relationships/customXml" Target="../ink/ink89.xml"/><Relationship Id="rId137" Type="http://schemas.openxmlformats.org/officeDocument/2006/relationships/image" Target="../media/image99.png"/><Relationship Id="rId158" Type="http://schemas.openxmlformats.org/officeDocument/2006/relationships/customXml" Target="../ink/ink110.xml"/><Relationship Id="rId20" Type="http://schemas.openxmlformats.org/officeDocument/2006/relationships/customXml" Target="../ink/ink41.xml"/><Relationship Id="rId41" Type="http://schemas.openxmlformats.org/officeDocument/2006/relationships/image" Target="../media/image51.png"/><Relationship Id="rId62" Type="http://schemas.openxmlformats.org/officeDocument/2006/relationships/customXml" Target="../ink/ink62.xml"/><Relationship Id="rId83" Type="http://schemas.openxmlformats.org/officeDocument/2006/relationships/image" Target="../media/image72.png"/><Relationship Id="rId179" Type="http://schemas.openxmlformats.org/officeDocument/2006/relationships/image" Target="../media/image120.png"/><Relationship Id="rId190" Type="http://schemas.openxmlformats.org/officeDocument/2006/relationships/customXml" Target="../ink/ink126.xml"/><Relationship Id="rId204" Type="http://schemas.openxmlformats.org/officeDocument/2006/relationships/customXml" Target="../ink/ink133.xml"/><Relationship Id="rId225" Type="http://schemas.openxmlformats.org/officeDocument/2006/relationships/image" Target="../media/image143.png"/><Relationship Id="rId246" Type="http://schemas.openxmlformats.org/officeDocument/2006/relationships/customXml" Target="../ink/ink154.xml"/><Relationship Id="rId267" Type="http://schemas.openxmlformats.org/officeDocument/2006/relationships/image" Target="../media/image164.png"/><Relationship Id="rId288" Type="http://schemas.openxmlformats.org/officeDocument/2006/relationships/customXml" Target="../ink/ink175.xml"/><Relationship Id="rId106" Type="http://schemas.openxmlformats.org/officeDocument/2006/relationships/customXml" Target="../ink/ink84.xml"/><Relationship Id="rId127" Type="http://schemas.openxmlformats.org/officeDocument/2006/relationships/image" Target="../media/image94.png"/><Relationship Id="rId10" Type="http://schemas.openxmlformats.org/officeDocument/2006/relationships/customXml" Target="../ink/ink36.xml"/><Relationship Id="rId31" Type="http://schemas.openxmlformats.org/officeDocument/2006/relationships/image" Target="../media/image46.png"/><Relationship Id="rId52" Type="http://schemas.openxmlformats.org/officeDocument/2006/relationships/customXml" Target="../ink/ink57.xml"/><Relationship Id="rId73" Type="http://schemas.openxmlformats.org/officeDocument/2006/relationships/image" Target="../media/image67.png"/><Relationship Id="rId94" Type="http://schemas.openxmlformats.org/officeDocument/2006/relationships/customXml" Target="../ink/ink78.xml"/><Relationship Id="rId148" Type="http://schemas.openxmlformats.org/officeDocument/2006/relationships/customXml" Target="../ink/ink105.xml"/><Relationship Id="rId169" Type="http://schemas.openxmlformats.org/officeDocument/2006/relationships/image" Target="../media/image115.png"/><Relationship Id="rId4" Type="http://schemas.openxmlformats.org/officeDocument/2006/relationships/customXml" Target="../ink/ink33.xml"/><Relationship Id="rId180" Type="http://schemas.openxmlformats.org/officeDocument/2006/relationships/customXml" Target="../ink/ink121.xml"/><Relationship Id="rId215" Type="http://schemas.openxmlformats.org/officeDocument/2006/relationships/image" Target="../media/image138.png"/><Relationship Id="rId236" Type="http://schemas.openxmlformats.org/officeDocument/2006/relationships/customXml" Target="../ink/ink149.xml"/><Relationship Id="rId257" Type="http://schemas.openxmlformats.org/officeDocument/2006/relationships/image" Target="../media/image159.png"/><Relationship Id="rId278" Type="http://schemas.openxmlformats.org/officeDocument/2006/relationships/customXml" Target="../ink/ink170.xml"/><Relationship Id="rId42" Type="http://schemas.openxmlformats.org/officeDocument/2006/relationships/customXml" Target="../ink/ink52.xml"/><Relationship Id="rId84" Type="http://schemas.openxmlformats.org/officeDocument/2006/relationships/customXml" Target="../ink/ink73.xml"/><Relationship Id="rId138" Type="http://schemas.openxmlformats.org/officeDocument/2006/relationships/customXml" Target="../ink/ink100.xml"/><Relationship Id="rId191" Type="http://schemas.openxmlformats.org/officeDocument/2006/relationships/image" Target="../media/image126.png"/><Relationship Id="rId205" Type="http://schemas.openxmlformats.org/officeDocument/2006/relationships/image" Target="../media/image133.png"/><Relationship Id="rId247" Type="http://schemas.openxmlformats.org/officeDocument/2006/relationships/image" Target="../media/image154.png"/><Relationship Id="rId107" Type="http://schemas.openxmlformats.org/officeDocument/2006/relationships/image" Target="../media/image84.png"/><Relationship Id="rId289" Type="http://schemas.openxmlformats.org/officeDocument/2006/relationships/image" Target="../media/image175.png"/><Relationship Id="rId11" Type="http://schemas.openxmlformats.org/officeDocument/2006/relationships/image" Target="../media/image36.png"/><Relationship Id="rId53" Type="http://schemas.openxmlformats.org/officeDocument/2006/relationships/image" Target="../media/image57.png"/><Relationship Id="rId149" Type="http://schemas.openxmlformats.org/officeDocument/2006/relationships/image" Target="../media/image105.png"/><Relationship Id="rId95" Type="http://schemas.openxmlformats.org/officeDocument/2006/relationships/image" Target="../media/image78.png"/><Relationship Id="rId160" Type="http://schemas.openxmlformats.org/officeDocument/2006/relationships/customXml" Target="../ink/ink111.xml"/><Relationship Id="rId216" Type="http://schemas.openxmlformats.org/officeDocument/2006/relationships/customXml" Target="../ink/ink139.xml"/><Relationship Id="rId258" Type="http://schemas.openxmlformats.org/officeDocument/2006/relationships/customXml" Target="../ink/ink160.xml"/><Relationship Id="rId22" Type="http://schemas.openxmlformats.org/officeDocument/2006/relationships/customXml" Target="../ink/ink42.xml"/><Relationship Id="rId64" Type="http://schemas.openxmlformats.org/officeDocument/2006/relationships/customXml" Target="../ink/ink63.xml"/><Relationship Id="rId118" Type="http://schemas.openxmlformats.org/officeDocument/2006/relationships/customXml" Target="../ink/ink90.xml"/><Relationship Id="rId171" Type="http://schemas.openxmlformats.org/officeDocument/2006/relationships/image" Target="../media/image116.png"/><Relationship Id="rId227" Type="http://schemas.openxmlformats.org/officeDocument/2006/relationships/image" Target="../media/image144.png"/><Relationship Id="rId269" Type="http://schemas.openxmlformats.org/officeDocument/2006/relationships/image" Target="../media/image165.png"/><Relationship Id="rId33" Type="http://schemas.openxmlformats.org/officeDocument/2006/relationships/image" Target="../media/image47.png"/><Relationship Id="rId129" Type="http://schemas.openxmlformats.org/officeDocument/2006/relationships/image" Target="../media/image95.png"/><Relationship Id="rId280" Type="http://schemas.openxmlformats.org/officeDocument/2006/relationships/customXml" Target="../ink/ink17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8.png"/><Relationship Id="rId21" Type="http://schemas.openxmlformats.org/officeDocument/2006/relationships/image" Target="../media/image190.png"/><Relationship Id="rId42" Type="http://schemas.openxmlformats.org/officeDocument/2006/relationships/customXml" Target="../ink/ink201.xml"/><Relationship Id="rId63" Type="http://schemas.openxmlformats.org/officeDocument/2006/relationships/image" Target="../media/image211.png"/><Relationship Id="rId84" Type="http://schemas.openxmlformats.org/officeDocument/2006/relationships/customXml" Target="../ink/ink222.xml"/><Relationship Id="rId138" Type="http://schemas.openxmlformats.org/officeDocument/2006/relationships/customXml" Target="../ink/ink249.xml"/><Relationship Id="rId159" Type="http://schemas.openxmlformats.org/officeDocument/2006/relationships/image" Target="../media/image259.png"/><Relationship Id="rId170" Type="http://schemas.openxmlformats.org/officeDocument/2006/relationships/customXml" Target="../ink/ink265.xml"/><Relationship Id="rId107" Type="http://schemas.openxmlformats.org/officeDocument/2006/relationships/image" Target="../media/image233.png"/><Relationship Id="rId11" Type="http://schemas.openxmlformats.org/officeDocument/2006/relationships/image" Target="../media/image185.png"/><Relationship Id="rId32" Type="http://schemas.openxmlformats.org/officeDocument/2006/relationships/customXml" Target="../ink/ink196.xml"/><Relationship Id="rId53" Type="http://schemas.openxmlformats.org/officeDocument/2006/relationships/image" Target="../media/image206.png"/><Relationship Id="rId74" Type="http://schemas.openxmlformats.org/officeDocument/2006/relationships/customXml" Target="../ink/ink217.xml"/><Relationship Id="rId128" Type="http://schemas.openxmlformats.org/officeDocument/2006/relationships/customXml" Target="../ink/ink244.xml"/><Relationship Id="rId149" Type="http://schemas.openxmlformats.org/officeDocument/2006/relationships/image" Target="../media/image254.png"/><Relationship Id="rId5" Type="http://schemas.openxmlformats.org/officeDocument/2006/relationships/image" Target="../media/image182.png"/><Relationship Id="rId95" Type="http://schemas.openxmlformats.org/officeDocument/2006/relationships/image" Target="../media/image227.png"/><Relationship Id="rId160" Type="http://schemas.openxmlformats.org/officeDocument/2006/relationships/customXml" Target="../ink/ink260.xml"/><Relationship Id="rId22" Type="http://schemas.openxmlformats.org/officeDocument/2006/relationships/customXml" Target="../ink/ink191.xml"/><Relationship Id="rId43" Type="http://schemas.openxmlformats.org/officeDocument/2006/relationships/image" Target="../media/image201.png"/><Relationship Id="rId64" Type="http://schemas.openxmlformats.org/officeDocument/2006/relationships/customXml" Target="../ink/ink212.xml"/><Relationship Id="rId118" Type="http://schemas.openxmlformats.org/officeDocument/2006/relationships/customXml" Target="../ink/ink239.xml"/><Relationship Id="rId139" Type="http://schemas.openxmlformats.org/officeDocument/2006/relationships/image" Target="../media/image249.png"/><Relationship Id="rId85" Type="http://schemas.openxmlformats.org/officeDocument/2006/relationships/image" Target="../media/image222.png"/><Relationship Id="rId150" Type="http://schemas.openxmlformats.org/officeDocument/2006/relationships/customXml" Target="../ink/ink255.xml"/><Relationship Id="rId171" Type="http://schemas.openxmlformats.org/officeDocument/2006/relationships/image" Target="../media/image265.png"/><Relationship Id="rId12" Type="http://schemas.openxmlformats.org/officeDocument/2006/relationships/customXml" Target="../ink/ink186.xml"/><Relationship Id="rId33" Type="http://schemas.openxmlformats.org/officeDocument/2006/relationships/image" Target="../media/image196.png"/><Relationship Id="rId108" Type="http://schemas.openxmlformats.org/officeDocument/2006/relationships/customXml" Target="../ink/ink234.xml"/><Relationship Id="rId129" Type="http://schemas.openxmlformats.org/officeDocument/2006/relationships/image" Target="../media/image244.png"/><Relationship Id="rId54" Type="http://schemas.openxmlformats.org/officeDocument/2006/relationships/customXml" Target="../ink/ink207.xml"/><Relationship Id="rId75" Type="http://schemas.openxmlformats.org/officeDocument/2006/relationships/image" Target="../media/image217.png"/><Relationship Id="rId96" Type="http://schemas.openxmlformats.org/officeDocument/2006/relationships/customXml" Target="../ink/ink228.xml"/><Relationship Id="rId140" Type="http://schemas.openxmlformats.org/officeDocument/2006/relationships/customXml" Target="../ink/ink250.xml"/><Relationship Id="rId161" Type="http://schemas.openxmlformats.org/officeDocument/2006/relationships/image" Target="../media/image260.png"/><Relationship Id="rId6" Type="http://schemas.openxmlformats.org/officeDocument/2006/relationships/customXml" Target="../ink/ink183.xml"/><Relationship Id="rId23" Type="http://schemas.openxmlformats.org/officeDocument/2006/relationships/image" Target="../media/image191.png"/><Relationship Id="rId28" Type="http://schemas.openxmlformats.org/officeDocument/2006/relationships/customXml" Target="../ink/ink194.xml"/><Relationship Id="rId49" Type="http://schemas.openxmlformats.org/officeDocument/2006/relationships/image" Target="../media/image204.png"/><Relationship Id="rId114" Type="http://schemas.openxmlformats.org/officeDocument/2006/relationships/customXml" Target="../ink/ink237.xml"/><Relationship Id="rId119" Type="http://schemas.openxmlformats.org/officeDocument/2006/relationships/image" Target="../media/image239.png"/><Relationship Id="rId44" Type="http://schemas.openxmlformats.org/officeDocument/2006/relationships/customXml" Target="../ink/ink202.xml"/><Relationship Id="rId60" Type="http://schemas.openxmlformats.org/officeDocument/2006/relationships/customXml" Target="../ink/ink210.xml"/><Relationship Id="rId65" Type="http://schemas.openxmlformats.org/officeDocument/2006/relationships/image" Target="../media/image212.png"/><Relationship Id="rId81" Type="http://schemas.openxmlformats.org/officeDocument/2006/relationships/image" Target="../media/image220.png"/><Relationship Id="rId86" Type="http://schemas.openxmlformats.org/officeDocument/2006/relationships/customXml" Target="../ink/ink223.xml"/><Relationship Id="rId130" Type="http://schemas.openxmlformats.org/officeDocument/2006/relationships/customXml" Target="../ink/ink245.xml"/><Relationship Id="rId135" Type="http://schemas.openxmlformats.org/officeDocument/2006/relationships/image" Target="../media/image247.png"/><Relationship Id="rId151" Type="http://schemas.openxmlformats.org/officeDocument/2006/relationships/image" Target="../media/image255.png"/><Relationship Id="rId156" Type="http://schemas.openxmlformats.org/officeDocument/2006/relationships/customXml" Target="../ink/ink258.xml"/><Relationship Id="rId177" Type="http://schemas.openxmlformats.org/officeDocument/2006/relationships/image" Target="../media/image268.png"/><Relationship Id="rId172" Type="http://schemas.openxmlformats.org/officeDocument/2006/relationships/customXml" Target="../ink/ink266.xml"/><Relationship Id="rId13" Type="http://schemas.openxmlformats.org/officeDocument/2006/relationships/image" Target="../media/image186.png"/><Relationship Id="rId18" Type="http://schemas.openxmlformats.org/officeDocument/2006/relationships/customXml" Target="../ink/ink189.xml"/><Relationship Id="rId39" Type="http://schemas.openxmlformats.org/officeDocument/2006/relationships/image" Target="../media/image199.png"/><Relationship Id="rId109" Type="http://schemas.openxmlformats.org/officeDocument/2006/relationships/image" Target="../media/image234.png"/><Relationship Id="rId34" Type="http://schemas.openxmlformats.org/officeDocument/2006/relationships/customXml" Target="../ink/ink197.xml"/><Relationship Id="rId50" Type="http://schemas.openxmlformats.org/officeDocument/2006/relationships/customXml" Target="../ink/ink205.xml"/><Relationship Id="rId55" Type="http://schemas.openxmlformats.org/officeDocument/2006/relationships/image" Target="../media/image207.png"/><Relationship Id="rId76" Type="http://schemas.openxmlformats.org/officeDocument/2006/relationships/customXml" Target="../ink/ink218.xml"/><Relationship Id="rId97" Type="http://schemas.openxmlformats.org/officeDocument/2006/relationships/image" Target="../media/image228.png"/><Relationship Id="rId104" Type="http://schemas.openxmlformats.org/officeDocument/2006/relationships/customXml" Target="../ink/ink232.xml"/><Relationship Id="rId120" Type="http://schemas.openxmlformats.org/officeDocument/2006/relationships/customXml" Target="../ink/ink240.xml"/><Relationship Id="rId125" Type="http://schemas.openxmlformats.org/officeDocument/2006/relationships/image" Target="../media/image242.png"/><Relationship Id="rId141" Type="http://schemas.openxmlformats.org/officeDocument/2006/relationships/image" Target="../media/image250.png"/><Relationship Id="rId146" Type="http://schemas.openxmlformats.org/officeDocument/2006/relationships/customXml" Target="../ink/ink253.xml"/><Relationship Id="rId167" Type="http://schemas.openxmlformats.org/officeDocument/2006/relationships/image" Target="../media/image263.png"/><Relationship Id="rId7" Type="http://schemas.openxmlformats.org/officeDocument/2006/relationships/image" Target="../media/image183.png"/><Relationship Id="rId71" Type="http://schemas.openxmlformats.org/officeDocument/2006/relationships/image" Target="../media/image215.png"/><Relationship Id="rId92" Type="http://schemas.openxmlformats.org/officeDocument/2006/relationships/customXml" Target="../ink/ink226.xml"/><Relationship Id="rId162" Type="http://schemas.openxmlformats.org/officeDocument/2006/relationships/customXml" Target="../ink/ink261.xml"/><Relationship Id="rId2" Type="http://schemas.openxmlformats.org/officeDocument/2006/relationships/customXml" Target="../ink/ink181.xml"/><Relationship Id="rId29" Type="http://schemas.openxmlformats.org/officeDocument/2006/relationships/image" Target="../media/image194.png"/><Relationship Id="rId24" Type="http://schemas.openxmlformats.org/officeDocument/2006/relationships/customXml" Target="../ink/ink192.xml"/><Relationship Id="rId40" Type="http://schemas.openxmlformats.org/officeDocument/2006/relationships/customXml" Target="../ink/ink200.xml"/><Relationship Id="rId45" Type="http://schemas.openxmlformats.org/officeDocument/2006/relationships/image" Target="../media/image202.png"/><Relationship Id="rId66" Type="http://schemas.openxmlformats.org/officeDocument/2006/relationships/customXml" Target="../ink/ink213.xml"/><Relationship Id="rId87" Type="http://schemas.openxmlformats.org/officeDocument/2006/relationships/image" Target="../media/image223.png"/><Relationship Id="rId110" Type="http://schemas.openxmlformats.org/officeDocument/2006/relationships/customXml" Target="../ink/ink235.xml"/><Relationship Id="rId115" Type="http://schemas.openxmlformats.org/officeDocument/2006/relationships/image" Target="../media/image237.png"/><Relationship Id="rId131" Type="http://schemas.openxmlformats.org/officeDocument/2006/relationships/image" Target="../media/image245.png"/><Relationship Id="rId136" Type="http://schemas.openxmlformats.org/officeDocument/2006/relationships/customXml" Target="../ink/ink248.xml"/><Relationship Id="rId157" Type="http://schemas.openxmlformats.org/officeDocument/2006/relationships/image" Target="../media/image258.png"/><Relationship Id="rId178" Type="http://schemas.openxmlformats.org/officeDocument/2006/relationships/customXml" Target="../ink/ink269.xml"/><Relationship Id="rId61" Type="http://schemas.openxmlformats.org/officeDocument/2006/relationships/image" Target="../media/image210.png"/><Relationship Id="rId82" Type="http://schemas.openxmlformats.org/officeDocument/2006/relationships/customXml" Target="../ink/ink221.xml"/><Relationship Id="rId152" Type="http://schemas.openxmlformats.org/officeDocument/2006/relationships/customXml" Target="../ink/ink256.xml"/><Relationship Id="rId173" Type="http://schemas.openxmlformats.org/officeDocument/2006/relationships/image" Target="../media/image266.png"/><Relationship Id="rId19" Type="http://schemas.openxmlformats.org/officeDocument/2006/relationships/image" Target="../media/image189.png"/><Relationship Id="rId14" Type="http://schemas.openxmlformats.org/officeDocument/2006/relationships/customXml" Target="../ink/ink187.xml"/><Relationship Id="rId30" Type="http://schemas.openxmlformats.org/officeDocument/2006/relationships/customXml" Target="../ink/ink195.xml"/><Relationship Id="rId35" Type="http://schemas.openxmlformats.org/officeDocument/2006/relationships/image" Target="../media/image197.png"/><Relationship Id="rId56" Type="http://schemas.openxmlformats.org/officeDocument/2006/relationships/customXml" Target="../ink/ink208.xml"/><Relationship Id="rId77" Type="http://schemas.openxmlformats.org/officeDocument/2006/relationships/image" Target="../media/image218.png"/><Relationship Id="rId100" Type="http://schemas.openxmlformats.org/officeDocument/2006/relationships/customXml" Target="../ink/ink230.xml"/><Relationship Id="rId105" Type="http://schemas.openxmlformats.org/officeDocument/2006/relationships/image" Target="../media/image232.png"/><Relationship Id="rId126" Type="http://schemas.openxmlformats.org/officeDocument/2006/relationships/customXml" Target="../ink/ink243.xml"/><Relationship Id="rId147" Type="http://schemas.openxmlformats.org/officeDocument/2006/relationships/image" Target="../media/image253.png"/><Relationship Id="rId168" Type="http://schemas.openxmlformats.org/officeDocument/2006/relationships/customXml" Target="../ink/ink264.xml"/><Relationship Id="rId8" Type="http://schemas.openxmlformats.org/officeDocument/2006/relationships/customXml" Target="../ink/ink184.xml"/><Relationship Id="rId51" Type="http://schemas.openxmlformats.org/officeDocument/2006/relationships/image" Target="../media/image205.png"/><Relationship Id="rId72" Type="http://schemas.openxmlformats.org/officeDocument/2006/relationships/customXml" Target="../ink/ink216.xml"/><Relationship Id="rId93" Type="http://schemas.openxmlformats.org/officeDocument/2006/relationships/image" Target="../media/image226.png"/><Relationship Id="rId98" Type="http://schemas.openxmlformats.org/officeDocument/2006/relationships/customXml" Target="../ink/ink229.xml"/><Relationship Id="rId121" Type="http://schemas.openxmlformats.org/officeDocument/2006/relationships/image" Target="../media/image240.png"/><Relationship Id="rId142" Type="http://schemas.openxmlformats.org/officeDocument/2006/relationships/customXml" Target="../ink/ink251.xml"/><Relationship Id="rId163" Type="http://schemas.openxmlformats.org/officeDocument/2006/relationships/image" Target="../media/image261.png"/><Relationship Id="rId3" Type="http://schemas.openxmlformats.org/officeDocument/2006/relationships/image" Target="../media/image181.png"/><Relationship Id="rId25" Type="http://schemas.openxmlformats.org/officeDocument/2006/relationships/image" Target="../media/image192.png"/><Relationship Id="rId46" Type="http://schemas.openxmlformats.org/officeDocument/2006/relationships/customXml" Target="../ink/ink203.xml"/><Relationship Id="rId67" Type="http://schemas.openxmlformats.org/officeDocument/2006/relationships/image" Target="../media/image213.png"/><Relationship Id="rId116" Type="http://schemas.openxmlformats.org/officeDocument/2006/relationships/customXml" Target="../ink/ink238.xml"/><Relationship Id="rId137" Type="http://schemas.openxmlformats.org/officeDocument/2006/relationships/image" Target="../media/image248.png"/><Relationship Id="rId158" Type="http://schemas.openxmlformats.org/officeDocument/2006/relationships/customXml" Target="../ink/ink259.xml"/><Relationship Id="rId20" Type="http://schemas.openxmlformats.org/officeDocument/2006/relationships/customXml" Target="../ink/ink190.xml"/><Relationship Id="rId41" Type="http://schemas.openxmlformats.org/officeDocument/2006/relationships/image" Target="../media/image200.png"/><Relationship Id="rId62" Type="http://schemas.openxmlformats.org/officeDocument/2006/relationships/customXml" Target="../ink/ink211.xml"/><Relationship Id="rId83" Type="http://schemas.openxmlformats.org/officeDocument/2006/relationships/image" Target="../media/image221.png"/><Relationship Id="rId88" Type="http://schemas.openxmlformats.org/officeDocument/2006/relationships/customXml" Target="../ink/ink224.xml"/><Relationship Id="rId111" Type="http://schemas.openxmlformats.org/officeDocument/2006/relationships/image" Target="../media/image235.png"/><Relationship Id="rId132" Type="http://schemas.openxmlformats.org/officeDocument/2006/relationships/customXml" Target="../ink/ink246.xml"/><Relationship Id="rId153" Type="http://schemas.openxmlformats.org/officeDocument/2006/relationships/image" Target="../media/image256.png"/><Relationship Id="rId174" Type="http://schemas.openxmlformats.org/officeDocument/2006/relationships/customXml" Target="../ink/ink267.xml"/><Relationship Id="rId179" Type="http://schemas.openxmlformats.org/officeDocument/2006/relationships/image" Target="../media/image269.png"/><Relationship Id="rId15" Type="http://schemas.openxmlformats.org/officeDocument/2006/relationships/image" Target="../media/image187.png"/><Relationship Id="rId36" Type="http://schemas.openxmlformats.org/officeDocument/2006/relationships/customXml" Target="../ink/ink198.xml"/><Relationship Id="rId57" Type="http://schemas.openxmlformats.org/officeDocument/2006/relationships/image" Target="../media/image208.png"/><Relationship Id="rId106" Type="http://schemas.openxmlformats.org/officeDocument/2006/relationships/customXml" Target="../ink/ink233.xml"/><Relationship Id="rId127" Type="http://schemas.openxmlformats.org/officeDocument/2006/relationships/image" Target="../media/image243.png"/><Relationship Id="rId10" Type="http://schemas.openxmlformats.org/officeDocument/2006/relationships/customXml" Target="../ink/ink185.xml"/><Relationship Id="rId31" Type="http://schemas.openxmlformats.org/officeDocument/2006/relationships/image" Target="../media/image195.png"/><Relationship Id="rId52" Type="http://schemas.openxmlformats.org/officeDocument/2006/relationships/customXml" Target="../ink/ink206.xml"/><Relationship Id="rId73" Type="http://schemas.openxmlformats.org/officeDocument/2006/relationships/image" Target="../media/image216.png"/><Relationship Id="rId78" Type="http://schemas.openxmlformats.org/officeDocument/2006/relationships/customXml" Target="../ink/ink219.xml"/><Relationship Id="rId94" Type="http://schemas.openxmlformats.org/officeDocument/2006/relationships/customXml" Target="../ink/ink227.xml"/><Relationship Id="rId99" Type="http://schemas.openxmlformats.org/officeDocument/2006/relationships/image" Target="../media/image229.png"/><Relationship Id="rId101" Type="http://schemas.openxmlformats.org/officeDocument/2006/relationships/image" Target="../media/image230.png"/><Relationship Id="rId122" Type="http://schemas.openxmlformats.org/officeDocument/2006/relationships/customXml" Target="../ink/ink241.xml"/><Relationship Id="rId143" Type="http://schemas.openxmlformats.org/officeDocument/2006/relationships/image" Target="../media/image251.png"/><Relationship Id="rId148" Type="http://schemas.openxmlformats.org/officeDocument/2006/relationships/customXml" Target="../ink/ink254.xml"/><Relationship Id="rId164" Type="http://schemas.openxmlformats.org/officeDocument/2006/relationships/customXml" Target="../ink/ink262.xml"/><Relationship Id="rId169" Type="http://schemas.openxmlformats.org/officeDocument/2006/relationships/image" Target="../media/image264.png"/><Relationship Id="rId4" Type="http://schemas.openxmlformats.org/officeDocument/2006/relationships/customXml" Target="../ink/ink182.xml"/><Relationship Id="rId9" Type="http://schemas.openxmlformats.org/officeDocument/2006/relationships/image" Target="../media/image184.png"/><Relationship Id="rId26" Type="http://schemas.openxmlformats.org/officeDocument/2006/relationships/customXml" Target="../ink/ink193.xml"/><Relationship Id="rId47" Type="http://schemas.openxmlformats.org/officeDocument/2006/relationships/image" Target="../media/image203.png"/><Relationship Id="rId68" Type="http://schemas.openxmlformats.org/officeDocument/2006/relationships/customXml" Target="../ink/ink214.xml"/><Relationship Id="rId89" Type="http://schemas.openxmlformats.org/officeDocument/2006/relationships/image" Target="../media/image224.png"/><Relationship Id="rId112" Type="http://schemas.openxmlformats.org/officeDocument/2006/relationships/customXml" Target="../ink/ink236.xml"/><Relationship Id="rId133" Type="http://schemas.openxmlformats.org/officeDocument/2006/relationships/image" Target="../media/image246.png"/><Relationship Id="rId154" Type="http://schemas.openxmlformats.org/officeDocument/2006/relationships/customXml" Target="../ink/ink257.xml"/><Relationship Id="rId175" Type="http://schemas.openxmlformats.org/officeDocument/2006/relationships/image" Target="../media/image267.png"/><Relationship Id="rId16" Type="http://schemas.openxmlformats.org/officeDocument/2006/relationships/customXml" Target="../ink/ink188.xml"/><Relationship Id="rId37" Type="http://schemas.openxmlformats.org/officeDocument/2006/relationships/image" Target="../media/image198.png"/><Relationship Id="rId58" Type="http://schemas.openxmlformats.org/officeDocument/2006/relationships/customXml" Target="../ink/ink209.xml"/><Relationship Id="rId79" Type="http://schemas.openxmlformats.org/officeDocument/2006/relationships/image" Target="../media/image219.png"/><Relationship Id="rId102" Type="http://schemas.openxmlformats.org/officeDocument/2006/relationships/customXml" Target="../ink/ink231.xml"/><Relationship Id="rId123" Type="http://schemas.openxmlformats.org/officeDocument/2006/relationships/image" Target="../media/image241.png"/><Relationship Id="rId144" Type="http://schemas.openxmlformats.org/officeDocument/2006/relationships/customXml" Target="../ink/ink252.xml"/><Relationship Id="rId90" Type="http://schemas.openxmlformats.org/officeDocument/2006/relationships/customXml" Target="../ink/ink225.xml"/><Relationship Id="rId165" Type="http://schemas.openxmlformats.org/officeDocument/2006/relationships/image" Target="../media/image262.png"/><Relationship Id="rId27" Type="http://schemas.openxmlformats.org/officeDocument/2006/relationships/image" Target="../media/image193.png"/><Relationship Id="rId48" Type="http://schemas.openxmlformats.org/officeDocument/2006/relationships/customXml" Target="../ink/ink204.xml"/><Relationship Id="rId69" Type="http://schemas.openxmlformats.org/officeDocument/2006/relationships/image" Target="../media/image214.png"/><Relationship Id="rId113" Type="http://schemas.openxmlformats.org/officeDocument/2006/relationships/image" Target="../media/image236.png"/><Relationship Id="rId134" Type="http://schemas.openxmlformats.org/officeDocument/2006/relationships/customXml" Target="../ink/ink247.xml"/><Relationship Id="rId80" Type="http://schemas.openxmlformats.org/officeDocument/2006/relationships/customXml" Target="../ink/ink220.xml"/><Relationship Id="rId155" Type="http://schemas.openxmlformats.org/officeDocument/2006/relationships/image" Target="../media/image257.png"/><Relationship Id="rId176" Type="http://schemas.openxmlformats.org/officeDocument/2006/relationships/customXml" Target="../ink/ink268.xml"/><Relationship Id="rId17" Type="http://schemas.openxmlformats.org/officeDocument/2006/relationships/image" Target="../media/image188.png"/><Relationship Id="rId38" Type="http://schemas.openxmlformats.org/officeDocument/2006/relationships/customXml" Target="../ink/ink199.xml"/><Relationship Id="rId59" Type="http://schemas.openxmlformats.org/officeDocument/2006/relationships/image" Target="../media/image209.png"/><Relationship Id="rId103" Type="http://schemas.openxmlformats.org/officeDocument/2006/relationships/image" Target="../media/image231.png"/><Relationship Id="rId124" Type="http://schemas.openxmlformats.org/officeDocument/2006/relationships/customXml" Target="../ink/ink242.xml"/><Relationship Id="rId70" Type="http://schemas.openxmlformats.org/officeDocument/2006/relationships/customXml" Target="../ink/ink215.xml"/><Relationship Id="rId91" Type="http://schemas.openxmlformats.org/officeDocument/2006/relationships/image" Target="../media/image225.png"/><Relationship Id="rId145" Type="http://schemas.openxmlformats.org/officeDocument/2006/relationships/image" Target="../media/image252.png"/><Relationship Id="rId166" Type="http://schemas.openxmlformats.org/officeDocument/2006/relationships/customXml" Target="../ink/ink26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6.png"/><Relationship Id="rId21" Type="http://schemas.openxmlformats.org/officeDocument/2006/relationships/image" Target="../media/image279.png"/><Relationship Id="rId42" Type="http://schemas.openxmlformats.org/officeDocument/2006/relationships/customXml" Target="../ink/ink290.xml"/><Relationship Id="rId63" Type="http://schemas.openxmlformats.org/officeDocument/2006/relationships/image" Target="../media/image300.png"/><Relationship Id="rId84" Type="http://schemas.openxmlformats.org/officeDocument/2006/relationships/customXml" Target="../ink/ink311.xml"/><Relationship Id="rId138" Type="http://schemas.openxmlformats.org/officeDocument/2006/relationships/customXml" Target="../ink/ink338.xml"/><Relationship Id="rId107" Type="http://schemas.openxmlformats.org/officeDocument/2006/relationships/image" Target="../media/image321.png"/><Relationship Id="rId11" Type="http://schemas.openxmlformats.org/officeDocument/2006/relationships/image" Target="../media/image274.png"/><Relationship Id="rId32" Type="http://schemas.openxmlformats.org/officeDocument/2006/relationships/customXml" Target="../ink/ink285.xml"/><Relationship Id="rId53" Type="http://schemas.openxmlformats.org/officeDocument/2006/relationships/image" Target="../media/image295.png"/><Relationship Id="rId74" Type="http://schemas.openxmlformats.org/officeDocument/2006/relationships/customXml" Target="../ink/ink306.xml"/><Relationship Id="rId128" Type="http://schemas.openxmlformats.org/officeDocument/2006/relationships/customXml" Target="../ink/ink333.xml"/><Relationship Id="rId5" Type="http://schemas.openxmlformats.org/officeDocument/2006/relationships/image" Target="../media/image271.png"/><Relationship Id="rId90" Type="http://schemas.openxmlformats.org/officeDocument/2006/relationships/customXml" Target="../ink/ink314.xml"/><Relationship Id="rId95" Type="http://schemas.openxmlformats.org/officeDocument/2006/relationships/image" Target="../media/image316.png"/><Relationship Id="rId22" Type="http://schemas.openxmlformats.org/officeDocument/2006/relationships/customXml" Target="../ink/ink280.xml"/><Relationship Id="rId27" Type="http://schemas.openxmlformats.org/officeDocument/2006/relationships/image" Target="../media/image282.png"/><Relationship Id="rId43" Type="http://schemas.openxmlformats.org/officeDocument/2006/relationships/image" Target="../media/image290.png"/><Relationship Id="rId48" Type="http://schemas.openxmlformats.org/officeDocument/2006/relationships/customXml" Target="../ink/ink293.xml"/><Relationship Id="rId64" Type="http://schemas.openxmlformats.org/officeDocument/2006/relationships/customXml" Target="../ink/ink301.xml"/><Relationship Id="rId69" Type="http://schemas.openxmlformats.org/officeDocument/2006/relationships/image" Target="../media/image303.png"/><Relationship Id="rId113" Type="http://schemas.openxmlformats.org/officeDocument/2006/relationships/image" Target="../media/image324.png"/><Relationship Id="rId118" Type="http://schemas.openxmlformats.org/officeDocument/2006/relationships/customXml" Target="../ink/ink328.xml"/><Relationship Id="rId134" Type="http://schemas.openxmlformats.org/officeDocument/2006/relationships/customXml" Target="../ink/ink336.xml"/><Relationship Id="rId139" Type="http://schemas.openxmlformats.org/officeDocument/2006/relationships/image" Target="../media/image337.png"/><Relationship Id="rId80" Type="http://schemas.openxmlformats.org/officeDocument/2006/relationships/customXml" Target="../ink/ink309.xml"/><Relationship Id="rId85" Type="http://schemas.openxmlformats.org/officeDocument/2006/relationships/image" Target="../media/image311.png"/><Relationship Id="rId12" Type="http://schemas.openxmlformats.org/officeDocument/2006/relationships/customXml" Target="../ink/ink275.xml"/><Relationship Id="rId17" Type="http://schemas.openxmlformats.org/officeDocument/2006/relationships/image" Target="../media/image277.png"/><Relationship Id="rId33" Type="http://schemas.openxmlformats.org/officeDocument/2006/relationships/image" Target="../media/image285.png"/><Relationship Id="rId38" Type="http://schemas.openxmlformats.org/officeDocument/2006/relationships/customXml" Target="../ink/ink288.xml"/><Relationship Id="rId59" Type="http://schemas.openxmlformats.org/officeDocument/2006/relationships/image" Target="../media/image298.png"/><Relationship Id="rId103" Type="http://schemas.openxmlformats.org/officeDocument/2006/relationships/image" Target="../media/image177.png"/><Relationship Id="rId108" Type="http://schemas.openxmlformats.org/officeDocument/2006/relationships/customXml" Target="../ink/ink323.xml"/><Relationship Id="rId124" Type="http://schemas.openxmlformats.org/officeDocument/2006/relationships/customXml" Target="../ink/ink331.xml"/><Relationship Id="rId129" Type="http://schemas.openxmlformats.org/officeDocument/2006/relationships/image" Target="../media/image332.png"/><Relationship Id="rId54" Type="http://schemas.openxmlformats.org/officeDocument/2006/relationships/customXml" Target="../ink/ink296.xml"/><Relationship Id="rId70" Type="http://schemas.openxmlformats.org/officeDocument/2006/relationships/customXml" Target="../ink/ink304.xml"/><Relationship Id="rId75" Type="http://schemas.openxmlformats.org/officeDocument/2006/relationships/image" Target="../media/image306.png"/><Relationship Id="rId91" Type="http://schemas.openxmlformats.org/officeDocument/2006/relationships/image" Target="../media/image314.png"/><Relationship Id="rId96" Type="http://schemas.openxmlformats.org/officeDocument/2006/relationships/customXml" Target="../ink/ink317.xml"/><Relationship Id="rId140" Type="http://schemas.openxmlformats.org/officeDocument/2006/relationships/customXml" Target="../ink/ink339.xml"/><Relationship Id="rId145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2.xml"/><Relationship Id="rId23" Type="http://schemas.openxmlformats.org/officeDocument/2006/relationships/image" Target="../media/image280.png"/><Relationship Id="rId28" Type="http://schemas.openxmlformats.org/officeDocument/2006/relationships/customXml" Target="../ink/ink283.xml"/><Relationship Id="rId49" Type="http://schemas.openxmlformats.org/officeDocument/2006/relationships/image" Target="../media/image293.png"/><Relationship Id="rId114" Type="http://schemas.openxmlformats.org/officeDocument/2006/relationships/customXml" Target="../ink/ink326.xml"/><Relationship Id="rId119" Type="http://schemas.openxmlformats.org/officeDocument/2006/relationships/image" Target="../media/image327.png"/><Relationship Id="rId44" Type="http://schemas.openxmlformats.org/officeDocument/2006/relationships/customXml" Target="../ink/ink291.xml"/><Relationship Id="rId60" Type="http://schemas.openxmlformats.org/officeDocument/2006/relationships/customXml" Target="../ink/ink299.xml"/><Relationship Id="rId65" Type="http://schemas.openxmlformats.org/officeDocument/2006/relationships/image" Target="../media/image301.png"/><Relationship Id="rId81" Type="http://schemas.openxmlformats.org/officeDocument/2006/relationships/image" Target="../media/image309.png"/><Relationship Id="rId86" Type="http://schemas.openxmlformats.org/officeDocument/2006/relationships/customXml" Target="../ink/ink312.xml"/><Relationship Id="rId130" Type="http://schemas.openxmlformats.org/officeDocument/2006/relationships/customXml" Target="../ink/ink334.xml"/><Relationship Id="rId135" Type="http://schemas.openxmlformats.org/officeDocument/2006/relationships/image" Target="../media/image335.png"/><Relationship Id="rId13" Type="http://schemas.openxmlformats.org/officeDocument/2006/relationships/image" Target="../media/image275.png"/><Relationship Id="rId18" Type="http://schemas.openxmlformats.org/officeDocument/2006/relationships/customXml" Target="../ink/ink278.xml"/><Relationship Id="rId39" Type="http://schemas.openxmlformats.org/officeDocument/2006/relationships/image" Target="../media/image288.png"/><Relationship Id="rId109" Type="http://schemas.openxmlformats.org/officeDocument/2006/relationships/image" Target="../media/image322.png"/><Relationship Id="rId34" Type="http://schemas.openxmlformats.org/officeDocument/2006/relationships/customXml" Target="../ink/ink286.xml"/><Relationship Id="rId50" Type="http://schemas.openxmlformats.org/officeDocument/2006/relationships/customXml" Target="../ink/ink294.xml"/><Relationship Id="rId55" Type="http://schemas.openxmlformats.org/officeDocument/2006/relationships/image" Target="../media/image296.png"/><Relationship Id="rId76" Type="http://schemas.openxmlformats.org/officeDocument/2006/relationships/customXml" Target="../ink/ink307.xml"/><Relationship Id="rId97" Type="http://schemas.openxmlformats.org/officeDocument/2006/relationships/image" Target="../media/image317.png"/><Relationship Id="rId104" Type="http://schemas.openxmlformats.org/officeDocument/2006/relationships/customXml" Target="../ink/ink321.xml"/><Relationship Id="rId120" Type="http://schemas.openxmlformats.org/officeDocument/2006/relationships/customXml" Target="../ink/ink329.xml"/><Relationship Id="rId125" Type="http://schemas.openxmlformats.org/officeDocument/2006/relationships/image" Target="../media/image330.png"/><Relationship Id="rId141" Type="http://schemas.openxmlformats.org/officeDocument/2006/relationships/image" Target="../media/image338.png"/><Relationship Id="rId146" Type="http://schemas.openxmlformats.org/officeDocument/2006/relationships/customXml" Target="../ink/ink342.xml"/><Relationship Id="rId7" Type="http://schemas.openxmlformats.org/officeDocument/2006/relationships/image" Target="../media/image272.png"/><Relationship Id="rId71" Type="http://schemas.openxmlformats.org/officeDocument/2006/relationships/image" Target="../media/image304.png"/><Relationship Id="rId92" Type="http://schemas.openxmlformats.org/officeDocument/2006/relationships/customXml" Target="../ink/ink315.xml"/><Relationship Id="rId2" Type="http://schemas.openxmlformats.org/officeDocument/2006/relationships/customXml" Target="../ink/ink270.xml"/><Relationship Id="rId29" Type="http://schemas.openxmlformats.org/officeDocument/2006/relationships/image" Target="../media/image283.png"/><Relationship Id="rId24" Type="http://schemas.openxmlformats.org/officeDocument/2006/relationships/customXml" Target="../ink/ink281.xml"/><Relationship Id="rId40" Type="http://schemas.openxmlformats.org/officeDocument/2006/relationships/customXml" Target="../ink/ink289.xml"/><Relationship Id="rId45" Type="http://schemas.openxmlformats.org/officeDocument/2006/relationships/image" Target="../media/image291.png"/><Relationship Id="rId66" Type="http://schemas.openxmlformats.org/officeDocument/2006/relationships/customXml" Target="../ink/ink302.xml"/><Relationship Id="rId87" Type="http://schemas.openxmlformats.org/officeDocument/2006/relationships/image" Target="../media/image312.png"/><Relationship Id="rId110" Type="http://schemas.openxmlformats.org/officeDocument/2006/relationships/customXml" Target="../ink/ink324.xml"/><Relationship Id="rId115" Type="http://schemas.openxmlformats.org/officeDocument/2006/relationships/image" Target="../media/image325.png"/><Relationship Id="rId131" Type="http://schemas.openxmlformats.org/officeDocument/2006/relationships/image" Target="../media/image333.png"/><Relationship Id="rId136" Type="http://schemas.openxmlformats.org/officeDocument/2006/relationships/customXml" Target="../ink/ink337.xml"/><Relationship Id="rId61" Type="http://schemas.openxmlformats.org/officeDocument/2006/relationships/image" Target="../media/image299.png"/><Relationship Id="rId82" Type="http://schemas.openxmlformats.org/officeDocument/2006/relationships/customXml" Target="../ink/ink310.xml"/><Relationship Id="rId19" Type="http://schemas.openxmlformats.org/officeDocument/2006/relationships/image" Target="../media/image278.png"/><Relationship Id="rId14" Type="http://schemas.openxmlformats.org/officeDocument/2006/relationships/customXml" Target="../ink/ink276.xml"/><Relationship Id="rId30" Type="http://schemas.openxmlformats.org/officeDocument/2006/relationships/customXml" Target="../ink/ink284.xml"/><Relationship Id="rId35" Type="http://schemas.openxmlformats.org/officeDocument/2006/relationships/image" Target="../media/image286.png"/><Relationship Id="rId56" Type="http://schemas.openxmlformats.org/officeDocument/2006/relationships/customXml" Target="../ink/ink297.xml"/><Relationship Id="rId77" Type="http://schemas.openxmlformats.org/officeDocument/2006/relationships/image" Target="../media/image307.png"/><Relationship Id="rId100" Type="http://schemas.openxmlformats.org/officeDocument/2006/relationships/customXml" Target="../ink/ink319.xml"/><Relationship Id="rId105" Type="http://schemas.openxmlformats.org/officeDocument/2006/relationships/image" Target="../media/image320.png"/><Relationship Id="rId126" Type="http://schemas.openxmlformats.org/officeDocument/2006/relationships/customXml" Target="../ink/ink332.xml"/><Relationship Id="rId147" Type="http://schemas.openxmlformats.org/officeDocument/2006/relationships/image" Target="../media/image341.png"/><Relationship Id="rId8" Type="http://schemas.openxmlformats.org/officeDocument/2006/relationships/customXml" Target="../ink/ink273.xml"/><Relationship Id="rId51" Type="http://schemas.openxmlformats.org/officeDocument/2006/relationships/image" Target="../media/image294.png"/><Relationship Id="rId72" Type="http://schemas.openxmlformats.org/officeDocument/2006/relationships/customXml" Target="../ink/ink305.xml"/><Relationship Id="rId93" Type="http://schemas.openxmlformats.org/officeDocument/2006/relationships/image" Target="../media/image315.png"/><Relationship Id="rId98" Type="http://schemas.openxmlformats.org/officeDocument/2006/relationships/customXml" Target="../ink/ink318.xml"/><Relationship Id="rId121" Type="http://schemas.openxmlformats.org/officeDocument/2006/relationships/image" Target="../media/image328.png"/><Relationship Id="rId142" Type="http://schemas.openxmlformats.org/officeDocument/2006/relationships/customXml" Target="../ink/ink340.xml"/><Relationship Id="rId3" Type="http://schemas.openxmlformats.org/officeDocument/2006/relationships/image" Target="../media/image270.png"/><Relationship Id="rId25" Type="http://schemas.openxmlformats.org/officeDocument/2006/relationships/image" Target="../media/image281.png"/><Relationship Id="rId46" Type="http://schemas.openxmlformats.org/officeDocument/2006/relationships/customXml" Target="../ink/ink292.xml"/><Relationship Id="rId67" Type="http://schemas.openxmlformats.org/officeDocument/2006/relationships/image" Target="../media/image302.png"/><Relationship Id="rId116" Type="http://schemas.openxmlformats.org/officeDocument/2006/relationships/customXml" Target="../ink/ink327.xml"/><Relationship Id="rId137" Type="http://schemas.openxmlformats.org/officeDocument/2006/relationships/image" Target="../media/image336.png"/><Relationship Id="rId20" Type="http://schemas.openxmlformats.org/officeDocument/2006/relationships/customXml" Target="../ink/ink279.xml"/><Relationship Id="rId41" Type="http://schemas.openxmlformats.org/officeDocument/2006/relationships/image" Target="../media/image289.png"/><Relationship Id="rId62" Type="http://schemas.openxmlformats.org/officeDocument/2006/relationships/customXml" Target="../ink/ink300.xml"/><Relationship Id="rId83" Type="http://schemas.openxmlformats.org/officeDocument/2006/relationships/image" Target="../media/image310.png"/><Relationship Id="rId88" Type="http://schemas.openxmlformats.org/officeDocument/2006/relationships/customXml" Target="../ink/ink313.xml"/><Relationship Id="rId111" Type="http://schemas.openxmlformats.org/officeDocument/2006/relationships/image" Target="../media/image323.png"/><Relationship Id="rId132" Type="http://schemas.openxmlformats.org/officeDocument/2006/relationships/customXml" Target="../ink/ink335.xml"/><Relationship Id="rId15" Type="http://schemas.openxmlformats.org/officeDocument/2006/relationships/image" Target="../media/image276.png"/><Relationship Id="rId36" Type="http://schemas.openxmlformats.org/officeDocument/2006/relationships/customXml" Target="../ink/ink287.xml"/><Relationship Id="rId57" Type="http://schemas.openxmlformats.org/officeDocument/2006/relationships/image" Target="../media/image297.png"/><Relationship Id="rId106" Type="http://schemas.openxmlformats.org/officeDocument/2006/relationships/customXml" Target="../ink/ink322.xml"/><Relationship Id="rId127" Type="http://schemas.openxmlformats.org/officeDocument/2006/relationships/image" Target="../media/image331.png"/><Relationship Id="rId10" Type="http://schemas.openxmlformats.org/officeDocument/2006/relationships/customXml" Target="../ink/ink274.xml"/><Relationship Id="rId31" Type="http://schemas.openxmlformats.org/officeDocument/2006/relationships/image" Target="../media/image284.png"/><Relationship Id="rId52" Type="http://schemas.openxmlformats.org/officeDocument/2006/relationships/customXml" Target="../ink/ink295.xml"/><Relationship Id="rId73" Type="http://schemas.openxmlformats.org/officeDocument/2006/relationships/image" Target="../media/image305.png"/><Relationship Id="rId78" Type="http://schemas.openxmlformats.org/officeDocument/2006/relationships/customXml" Target="../ink/ink308.xml"/><Relationship Id="rId94" Type="http://schemas.openxmlformats.org/officeDocument/2006/relationships/customXml" Target="../ink/ink316.xml"/><Relationship Id="rId99" Type="http://schemas.openxmlformats.org/officeDocument/2006/relationships/image" Target="../media/image318.png"/><Relationship Id="rId101" Type="http://schemas.openxmlformats.org/officeDocument/2006/relationships/image" Target="../media/image319.png"/><Relationship Id="rId122" Type="http://schemas.openxmlformats.org/officeDocument/2006/relationships/customXml" Target="../ink/ink330.xml"/><Relationship Id="rId143" Type="http://schemas.openxmlformats.org/officeDocument/2006/relationships/image" Target="../media/image339.png"/><Relationship Id="rId4" Type="http://schemas.openxmlformats.org/officeDocument/2006/relationships/customXml" Target="../ink/ink271.xml"/><Relationship Id="rId9" Type="http://schemas.openxmlformats.org/officeDocument/2006/relationships/image" Target="../media/image273.png"/><Relationship Id="rId26" Type="http://schemas.openxmlformats.org/officeDocument/2006/relationships/customXml" Target="../ink/ink282.xml"/><Relationship Id="rId47" Type="http://schemas.openxmlformats.org/officeDocument/2006/relationships/image" Target="../media/image292.png"/><Relationship Id="rId68" Type="http://schemas.openxmlformats.org/officeDocument/2006/relationships/customXml" Target="../ink/ink303.xml"/><Relationship Id="rId89" Type="http://schemas.openxmlformats.org/officeDocument/2006/relationships/image" Target="../media/image313.png"/><Relationship Id="rId112" Type="http://schemas.openxmlformats.org/officeDocument/2006/relationships/customXml" Target="../ink/ink325.xml"/><Relationship Id="rId133" Type="http://schemas.openxmlformats.org/officeDocument/2006/relationships/image" Target="../media/image334.png"/><Relationship Id="rId16" Type="http://schemas.openxmlformats.org/officeDocument/2006/relationships/customXml" Target="../ink/ink277.xml"/><Relationship Id="rId37" Type="http://schemas.openxmlformats.org/officeDocument/2006/relationships/image" Target="../media/image287.png"/><Relationship Id="rId58" Type="http://schemas.openxmlformats.org/officeDocument/2006/relationships/customXml" Target="../ink/ink298.xml"/><Relationship Id="rId79" Type="http://schemas.openxmlformats.org/officeDocument/2006/relationships/image" Target="../media/image308.png"/><Relationship Id="rId102" Type="http://schemas.openxmlformats.org/officeDocument/2006/relationships/customXml" Target="../ink/ink320.xml"/><Relationship Id="rId123" Type="http://schemas.openxmlformats.org/officeDocument/2006/relationships/image" Target="../media/image329.png"/><Relationship Id="rId144" Type="http://schemas.openxmlformats.org/officeDocument/2006/relationships/customXml" Target="../ink/ink34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5.xml"/><Relationship Id="rId21" Type="http://schemas.openxmlformats.org/officeDocument/2006/relationships/image" Target="../media/image351.png"/><Relationship Id="rId34" Type="http://schemas.openxmlformats.org/officeDocument/2006/relationships/customXml" Target="../ink/ink359.xml"/><Relationship Id="rId42" Type="http://schemas.openxmlformats.org/officeDocument/2006/relationships/customXml" Target="../ink/ink363.xml"/><Relationship Id="rId47" Type="http://schemas.openxmlformats.org/officeDocument/2006/relationships/image" Target="../media/image364.png"/><Relationship Id="rId50" Type="http://schemas.openxmlformats.org/officeDocument/2006/relationships/customXml" Target="../ink/ink367.xml"/><Relationship Id="rId55" Type="http://schemas.openxmlformats.org/officeDocument/2006/relationships/image" Target="../media/image368.png"/><Relationship Id="rId63" Type="http://schemas.openxmlformats.org/officeDocument/2006/relationships/image" Target="../media/image372.png"/><Relationship Id="rId7" Type="http://schemas.openxmlformats.org/officeDocument/2006/relationships/image" Target="../media/image344.png"/><Relationship Id="rId2" Type="http://schemas.openxmlformats.org/officeDocument/2006/relationships/customXml" Target="../ink/ink343.xml"/><Relationship Id="rId16" Type="http://schemas.openxmlformats.org/officeDocument/2006/relationships/customXml" Target="../ink/ink350.xml"/><Relationship Id="rId29" Type="http://schemas.openxmlformats.org/officeDocument/2006/relationships/image" Target="../media/image355.png"/><Relationship Id="rId11" Type="http://schemas.openxmlformats.org/officeDocument/2006/relationships/image" Target="../media/image346.png"/><Relationship Id="rId24" Type="http://schemas.openxmlformats.org/officeDocument/2006/relationships/customXml" Target="../ink/ink354.xml"/><Relationship Id="rId32" Type="http://schemas.openxmlformats.org/officeDocument/2006/relationships/customXml" Target="../ink/ink358.xml"/><Relationship Id="rId37" Type="http://schemas.openxmlformats.org/officeDocument/2006/relationships/image" Target="../media/image359.png"/><Relationship Id="rId40" Type="http://schemas.openxmlformats.org/officeDocument/2006/relationships/customXml" Target="../ink/ink362.xml"/><Relationship Id="rId45" Type="http://schemas.openxmlformats.org/officeDocument/2006/relationships/image" Target="../media/image363.png"/><Relationship Id="rId53" Type="http://schemas.openxmlformats.org/officeDocument/2006/relationships/image" Target="../media/image367.png"/><Relationship Id="rId58" Type="http://schemas.openxmlformats.org/officeDocument/2006/relationships/customXml" Target="../ink/ink371.xml"/><Relationship Id="rId5" Type="http://schemas.openxmlformats.org/officeDocument/2006/relationships/image" Target="../media/image343.png"/><Relationship Id="rId61" Type="http://schemas.openxmlformats.org/officeDocument/2006/relationships/image" Target="../media/image371.png"/><Relationship Id="rId19" Type="http://schemas.openxmlformats.org/officeDocument/2006/relationships/image" Target="../media/image350.png"/><Relationship Id="rId14" Type="http://schemas.openxmlformats.org/officeDocument/2006/relationships/customXml" Target="../ink/ink349.xml"/><Relationship Id="rId22" Type="http://schemas.openxmlformats.org/officeDocument/2006/relationships/customXml" Target="../ink/ink353.xml"/><Relationship Id="rId27" Type="http://schemas.openxmlformats.org/officeDocument/2006/relationships/image" Target="../media/image354.png"/><Relationship Id="rId30" Type="http://schemas.openxmlformats.org/officeDocument/2006/relationships/customXml" Target="../ink/ink357.xml"/><Relationship Id="rId35" Type="http://schemas.openxmlformats.org/officeDocument/2006/relationships/image" Target="../media/image358.png"/><Relationship Id="rId43" Type="http://schemas.openxmlformats.org/officeDocument/2006/relationships/image" Target="../media/image362.png"/><Relationship Id="rId48" Type="http://schemas.openxmlformats.org/officeDocument/2006/relationships/customXml" Target="../ink/ink366.xml"/><Relationship Id="rId56" Type="http://schemas.openxmlformats.org/officeDocument/2006/relationships/customXml" Target="../ink/ink370.xml"/><Relationship Id="rId64" Type="http://schemas.openxmlformats.org/officeDocument/2006/relationships/customXml" Target="../ink/ink374.xml"/><Relationship Id="rId8" Type="http://schemas.openxmlformats.org/officeDocument/2006/relationships/customXml" Target="../ink/ink346.xml"/><Relationship Id="rId51" Type="http://schemas.openxmlformats.org/officeDocument/2006/relationships/image" Target="../media/image366.png"/><Relationship Id="rId3" Type="http://schemas.openxmlformats.org/officeDocument/2006/relationships/image" Target="../media/image342.png"/><Relationship Id="rId12" Type="http://schemas.openxmlformats.org/officeDocument/2006/relationships/customXml" Target="../ink/ink348.xml"/><Relationship Id="rId17" Type="http://schemas.openxmlformats.org/officeDocument/2006/relationships/image" Target="../media/image349.png"/><Relationship Id="rId25" Type="http://schemas.openxmlformats.org/officeDocument/2006/relationships/image" Target="../media/image353.png"/><Relationship Id="rId33" Type="http://schemas.openxmlformats.org/officeDocument/2006/relationships/image" Target="../media/image357.png"/><Relationship Id="rId38" Type="http://schemas.openxmlformats.org/officeDocument/2006/relationships/customXml" Target="../ink/ink361.xml"/><Relationship Id="rId46" Type="http://schemas.openxmlformats.org/officeDocument/2006/relationships/customXml" Target="../ink/ink365.xml"/><Relationship Id="rId59" Type="http://schemas.openxmlformats.org/officeDocument/2006/relationships/image" Target="../media/image370.png"/><Relationship Id="rId20" Type="http://schemas.openxmlformats.org/officeDocument/2006/relationships/customXml" Target="../ink/ink352.xml"/><Relationship Id="rId41" Type="http://schemas.openxmlformats.org/officeDocument/2006/relationships/image" Target="../media/image361.png"/><Relationship Id="rId54" Type="http://schemas.openxmlformats.org/officeDocument/2006/relationships/customXml" Target="../ink/ink369.xml"/><Relationship Id="rId62" Type="http://schemas.openxmlformats.org/officeDocument/2006/relationships/customXml" Target="../ink/ink3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5.xml"/><Relationship Id="rId15" Type="http://schemas.openxmlformats.org/officeDocument/2006/relationships/image" Target="../media/image348.png"/><Relationship Id="rId23" Type="http://schemas.openxmlformats.org/officeDocument/2006/relationships/image" Target="../media/image352.png"/><Relationship Id="rId28" Type="http://schemas.openxmlformats.org/officeDocument/2006/relationships/customXml" Target="../ink/ink356.xml"/><Relationship Id="rId36" Type="http://schemas.openxmlformats.org/officeDocument/2006/relationships/customXml" Target="../ink/ink360.xml"/><Relationship Id="rId49" Type="http://schemas.openxmlformats.org/officeDocument/2006/relationships/image" Target="../media/image365.png"/><Relationship Id="rId57" Type="http://schemas.openxmlformats.org/officeDocument/2006/relationships/image" Target="../media/image369.png"/><Relationship Id="rId10" Type="http://schemas.openxmlformats.org/officeDocument/2006/relationships/customXml" Target="../ink/ink347.xml"/><Relationship Id="rId31" Type="http://schemas.openxmlformats.org/officeDocument/2006/relationships/image" Target="../media/image356.png"/><Relationship Id="rId44" Type="http://schemas.openxmlformats.org/officeDocument/2006/relationships/customXml" Target="../ink/ink364.xml"/><Relationship Id="rId52" Type="http://schemas.openxmlformats.org/officeDocument/2006/relationships/customXml" Target="../ink/ink368.xml"/><Relationship Id="rId60" Type="http://schemas.openxmlformats.org/officeDocument/2006/relationships/customXml" Target="../ink/ink372.xml"/><Relationship Id="rId65" Type="http://schemas.openxmlformats.org/officeDocument/2006/relationships/image" Target="../media/image373.png"/><Relationship Id="rId4" Type="http://schemas.openxmlformats.org/officeDocument/2006/relationships/customXml" Target="../ink/ink344.xml"/><Relationship Id="rId9" Type="http://schemas.openxmlformats.org/officeDocument/2006/relationships/image" Target="../media/image345.png"/><Relationship Id="rId13" Type="http://schemas.openxmlformats.org/officeDocument/2006/relationships/image" Target="../media/image347.png"/><Relationship Id="rId18" Type="http://schemas.openxmlformats.org/officeDocument/2006/relationships/customXml" Target="../ink/ink351.xml"/><Relationship Id="rId39" Type="http://schemas.openxmlformats.org/officeDocument/2006/relationships/image" Target="../media/image36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21" Type="http://schemas.openxmlformats.org/officeDocument/2006/relationships/image" Target="../media/image383.png"/><Relationship Id="rId42" Type="http://schemas.openxmlformats.org/officeDocument/2006/relationships/customXml" Target="../ink/ink395.xml"/><Relationship Id="rId63" Type="http://schemas.openxmlformats.org/officeDocument/2006/relationships/image" Target="../media/image404.png"/><Relationship Id="rId84" Type="http://schemas.openxmlformats.org/officeDocument/2006/relationships/customXml" Target="../ink/ink416.xml"/><Relationship Id="rId138" Type="http://schemas.openxmlformats.org/officeDocument/2006/relationships/customXml" Target="../ink/ink443.xml"/><Relationship Id="rId107" Type="http://schemas.openxmlformats.org/officeDocument/2006/relationships/image" Target="../media/image425.png"/><Relationship Id="rId11" Type="http://schemas.openxmlformats.org/officeDocument/2006/relationships/image" Target="../media/image378.png"/><Relationship Id="rId32" Type="http://schemas.openxmlformats.org/officeDocument/2006/relationships/customXml" Target="../ink/ink390.xml"/><Relationship Id="rId53" Type="http://schemas.openxmlformats.org/officeDocument/2006/relationships/image" Target="../media/image399.png"/><Relationship Id="rId74" Type="http://schemas.openxmlformats.org/officeDocument/2006/relationships/customXml" Target="../ink/ink411.xml"/><Relationship Id="rId128" Type="http://schemas.openxmlformats.org/officeDocument/2006/relationships/customXml" Target="../ink/ink438.xml"/><Relationship Id="rId5" Type="http://schemas.openxmlformats.org/officeDocument/2006/relationships/image" Target="../media/image375.png"/><Relationship Id="rId90" Type="http://schemas.openxmlformats.org/officeDocument/2006/relationships/customXml" Target="../ink/ink419.xml"/><Relationship Id="rId95" Type="http://schemas.openxmlformats.org/officeDocument/2006/relationships/image" Target="../media/image419.png"/><Relationship Id="rId22" Type="http://schemas.openxmlformats.org/officeDocument/2006/relationships/customXml" Target="../ink/ink385.xml"/><Relationship Id="rId27" Type="http://schemas.openxmlformats.org/officeDocument/2006/relationships/image" Target="../media/image386.png"/><Relationship Id="rId43" Type="http://schemas.openxmlformats.org/officeDocument/2006/relationships/image" Target="../media/image394.png"/><Relationship Id="rId48" Type="http://schemas.openxmlformats.org/officeDocument/2006/relationships/customXml" Target="../ink/ink398.xml"/><Relationship Id="rId64" Type="http://schemas.openxmlformats.org/officeDocument/2006/relationships/customXml" Target="../ink/ink406.xml"/><Relationship Id="rId69" Type="http://schemas.openxmlformats.org/officeDocument/2006/relationships/image" Target="../media/image407.png"/><Relationship Id="rId113" Type="http://schemas.openxmlformats.org/officeDocument/2006/relationships/image" Target="../media/image428.png"/><Relationship Id="rId118" Type="http://schemas.openxmlformats.org/officeDocument/2006/relationships/customXml" Target="../ink/ink433.xml"/><Relationship Id="rId134" Type="http://schemas.openxmlformats.org/officeDocument/2006/relationships/customXml" Target="../ink/ink441.xml"/><Relationship Id="rId139" Type="http://schemas.openxmlformats.org/officeDocument/2006/relationships/image" Target="../media/image441.png"/><Relationship Id="rId80" Type="http://schemas.openxmlformats.org/officeDocument/2006/relationships/customXml" Target="../ink/ink414.xml"/><Relationship Id="rId85" Type="http://schemas.openxmlformats.org/officeDocument/2006/relationships/image" Target="../media/image414.png"/><Relationship Id="rId12" Type="http://schemas.openxmlformats.org/officeDocument/2006/relationships/customXml" Target="../ink/ink380.xml"/><Relationship Id="rId17" Type="http://schemas.openxmlformats.org/officeDocument/2006/relationships/image" Target="../media/image381.png"/><Relationship Id="rId33" Type="http://schemas.openxmlformats.org/officeDocument/2006/relationships/image" Target="../media/image389.png"/><Relationship Id="rId38" Type="http://schemas.openxmlformats.org/officeDocument/2006/relationships/customXml" Target="../ink/ink393.xml"/><Relationship Id="rId59" Type="http://schemas.openxmlformats.org/officeDocument/2006/relationships/image" Target="../media/image402.png"/><Relationship Id="rId103" Type="http://schemas.openxmlformats.org/officeDocument/2006/relationships/image" Target="../media/image423.png"/><Relationship Id="rId108" Type="http://schemas.openxmlformats.org/officeDocument/2006/relationships/customXml" Target="../ink/ink428.xml"/><Relationship Id="rId124" Type="http://schemas.openxmlformats.org/officeDocument/2006/relationships/customXml" Target="../ink/ink436.xml"/><Relationship Id="rId129" Type="http://schemas.openxmlformats.org/officeDocument/2006/relationships/image" Target="../media/image436.png"/><Relationship Id="rId54" Type="http://schemas.openxmlformats.org/officeDocument/2006/relationships/customXml" Target="../ink/ink401.xml"/><Relationship Id="rId70" Type="http://schemas.openxmlformats.org/officeDocument/2006/relationships/customXml" Target="../ink/ink409.xml"/><Relationship Id="rId75" Type="http://schemas.openxmlformats.org/officeDocument/2006/relationships/image" Target="../media/image410.png"/><Relationship Id="rId91" Type="http://schemas.openxmlformats.org/officeDocument/2006/relationships/image" Target="../media/image417.png"/><Relationship Id="rId96" Type="http://schemas.openxmlformats.org/officeDocument/2006/relationships/customXml" Target="../ink/ink422.xml"/><Relationship Id="rId140" Type="http://schemas.openxmlformats.org/officeDocument/2006/relationships/customXml" Target="../ink/ink444.xml"/><Relationship Id="rId145" Type="http://schemas.openxmlformats.org/officeDocument/2006/relationships/image" Target="../media/image4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7.xml"/><Relationship Id="rId23" Type="http://schemas.openxmlformats.org/officeDocument/2006/relationships/image" Target="../media/image384.png"/><Relationship Id="rId28" Type="http://schemas.openxmlformats.org/officeDocument/2006/relationships/customXml" Target="../ink/ink388.xml"/><Relationship Id="rId49" Type="http://schemas.openxmlformats.org/officeDocument/2006/relationships/image" Target="../media/image397.png"/><Relationship Id="rId114" Type="http://schemas.openxmlformats.org/officeDocument/2006/relationships/customXml" Target="../ink/ink431.xml"/><Relationship Id="rId119" Type="http://schemas.openxmlformats.org/officeDocument/2006/relationships/image" Target="../media/image431.png"/><Relationship Id="rId44" Type="http://schemas.openxmlformats.org/officeDocument/2006/relationships/customXml" Target="../ink/ink396.xml"/><Relationship Id="rId60" Type="http://schemas.openxmlformats.org/officeDocument/2006/relationships/customXml" Target="../ink/ink404.xml"/><Relationship Id="rId65" Type="http://schemas.openxmlformats.org/officeDocument/2006/relationships/image" Target="../media/image405.png"/><Relationship Id="rId81" Type="http://schemas.openxmlformats.org/officeDocument/2006/relationships/image" Target="../media/image413.png"/><Relationship Id="rId86" Type="http://schemas.openxmlformats.org/officeDocument/2006/relationships/customXml" Target="../ink/ink417.xml"/><Relationship Id="rId130" Type="http://schemas.openxmlformats.org/officeDocument/2006/relationships/customXml" Target="../ink/ink439.xml"/><Relationship Id="rId135" Type="http://schemas.openxmlformats.org/officeDocument/2006/relationships/image" Target="../media/image439.png"/><Relationship Id="rId13" Type="http://schemas.openxmlformats.org/officeDocument/2006/relationships/image" Target="../media/image379.png"/><Relationship Id="rId18" Type="http://schemas.openxmlformats.org/officeDocument/2006/relationships/customXml" Target="../ink/ink383.xml"/><Relationship Id="rId39" Type="http://schemas.openxmlformats.org/officeDocument/2006/relationships/image" Target="../media/image392.png"/><Relationship Id="rId109" Type="http://schemas.openxmlformats.org/officeDocument/2006/relationships/image" Target="../media/image426.png"/><Relationship Id="rId34" Type="http://schemas.openxmlformats.org/officeDocument/2006/relationships/customXml" Target="../ink/ink391.xml"/><Relationship Id="rId50" Type="http://schemas.openxmlformats.org/officeDocument/2006/relationships/customXml" Target="../ink/ink399.xml"/><Relationship Id="rId55" Type="http://schemas.openxmlformats.org/officeDocument/2006/relationships/image" Target="../media/image400.png"/><Relationship Id="rId76" Type="http://schemas.openxmlformats.org/officeDocument/2006/relationships/customXml" Target="../ink/ink412.xml"/><Relationship Id="rId97" Type="http://schemas.openxmlformats.org/officeDocument/2006/relationships/image" Target="../media/image420.png"/><Relationship Id="rId104" Type="http://schemas.openxmlformats.org/officeDocument/2006/relationships/customXml" Target="../ink/ink426.xml"/><Relationship Id="rId120" Type="http://schemas.openxmlformats.org/officeDocument/2006/relationships/customXml" Target="../ink/ink434.xml"/><Relationship Id="rId125" Type="http://schemas.openxmlformats.org/officeDocument/2006/relationships/image" Target="../media/image434.png"/><Relationship Id="rId141" Type="http://schemas.openxmlformats.org/officeDocument/2006/relationships/image" Target="../media/image442.png"/><Relationship Id="rId146" Type="http://schemas.openxmlformats.org/officeDocument/2006/relationships/customXml" Target="../ink/ink447.xml"/><Relationship Id="rId7" Type="http://schemas.openxmlformats.org/officeDocument/2006/relationships/image" Target="../media/image376.png"/><Relationship Id="rId71" Type="http://schemas.openxmlformats.org/officeDocument/2006/relationships/image" Target="../media/image408.png"/><Relationship Id="rId92" Type="http://schemas.openxmlformats.org/officeDocument/2006/relationships/customXml" Target="../ink/ink420.xml"/><Relationship Id="rId2" Type="http://schemas.openxmlformats.org/officeDocument/2006/relationships/customXml" Target="../ink/ink375.xml"/><Relationship Id="rId29" Type="http://schemas.openxmlformats.org/officeDocument/2006/relationships/image" Target="../media/image387.png"/><Relationship Id="rId24" Type="http://schemas.openxmlformats.org/officeDocument/2006/relationships/customXml" Target="../ink/ink386.xml"/><Relationship Id="rId40" Type="http://schemas.openxmlformats.org/officeDocument/2006/relationships/customXml" Target="../ink/ink394.xml"/><Relationship Id="rId45" Type="http://schemas.openxmlformats.org/officeDocument/2006/relationships/image" Target="../media/image395.png"/><Relationship Id="rId66" Type="http://schemas.openxmlformats.org/officeDocument/2006/relationships/customXml" Target="../ink/ink407.xml"/><Relationship Id="rId87" Type="http://schemas.openxmlformats.org/officeDocument/2006/relationships/image" Target="../media/image415.png"/><Relationship Id="rId110" Type="http://schemas.openxmlformats.org/officeDocument/2006/relationships/customXml" Target="../ink/ink429.xml"/><Relationship Id="rId115" Type="http://schemas.openxmlformats.org/officeDocument/2006/relationships/image" Target="../media/image429.png"/><Relationship Id="rId131" Type="http://schemas.openxmlformats.org/officeDocument/2006/relationships/image" Target="../media/image437.png"/><Relationship Id="rId136" Type="http://schemas.openxmlformats.org/officeDocument/2006/relationships/customXml" Target="../ink/ink442.xml"/><Relationship Id="rId61" Type="http://schemas.openxmlformats.org/officeDocument/2006/relationships/image" Target="../media/image403.png"/><Relationship Id="rId82" Type="http://schemas.openxmlformats.org/officeDocument/2006/relationships/customXml" Target="../ink/ink415.xml"/><Relationship Id="rId19" Type="http://schemas.openxmlformats.org/officeDocument/2006/relationships/image" Target="../media/image382.png"/><Relationship Id="rId14" Type="http://schemas.openxmlformats.org/officeDocument/2006/relationships/customXml" Target="../ink/ink381.xml"/><Relationship Id="rId30" Type="http://schemas.openxmlformats.org/officeDocument/2006/relationships/customXml" Target="../ink/ink389.xml"/><Relationship Id="rId35" Type="http://schemas.openxmlformats.org/officeDocument/2006/relationships/image" Target="../media/image390.png"/><Relationship Id="rId56" Type="http://schemas.openxmlformats.org/officeDocument/2006/relationships/customXml" Target="../ink/ink402.xml"/><Relationship Id="rId77" Type="http://schemas.openxmlformats.org/officeDocument/2006/relationships/image" Target="../media/image411.png"/><Relationship Id="rId100" Type="http://schemas.openxmlformats.org/officeDocument/2006/relationships/customXml" Target="../ink/ink424.xml"/><Relationship Id="rId105" Type="http://schemas.openxmlformats.org/officeDocument/2006/relationships/image" Target="../media/image424.png"/><Relationship Id="rId126" Type="http://schemas.openxmlformats.org/officeDocument/2006/relationships/customXml" Target="../ink/ink437.xml"/><Relationship Id="rId147" Type="http://schemas.openxmlformats.org/officeDocument/2006/relationships/image" Target="../media/image445.png"/><Relationship Id="rId8" Type="http://schemas.openxmlformats.org/officeDocument/2006/relationships/customXml" Target="../ink/ink378.xml"/><Relationship Id="rId51" Type="http://schemas.openxmlformats.org/officeDocument/2006/relationships/image" Target="../media/image398.png"/><Relationship Id="rId72" Type="http://schemas.openxmlformats.org/officeDocument/2006/relationships/customXml" Target="../ink/ink410.xml"/><Relationship Id="rId93" Type="http://schemas.openxmlformats.org/officeDocument/2006/relationships/image" Target="../media/image418.png"/><Relationship Id="rId98" Type="http://schemas.openxmlformats.org/officeDocument/2006/relationships/customXml" Target="../ink/ink423.xml"/><Relationship Id="rId121" Type="http://schemas.openxmlformats.org/officeDocument/2006/relationships/image" Target="../media/image432.png"/><Relationship Id="rId142" Type="http://schemas.openxmlformats.org/officeDocument/2006/relationships/customXml" Target="../ink/ink445.xml"/><Relationship Id="rId3" Type="http://schemas.openxmlformats.org/officeDocument/2006/relationships/image" Target="../media/image374.png"/><Relationship Id="rId25" Type="http://schemas.openxmlformats.org/officeDocument/2006/relationships/image" Target="../media/image385.png"/><Relationship Id="rId46" Type="http://schemas.openxmlformats.org/officeDocument/2006/relationships/customXml" Target="../ink/ink397.xml"/><Relationship Id="rId67" Type="http://schemas.openxmlformats.org/officeDocument/2006/relationships/image" Target="../media/image406.png"/><Relationship Id="rId116" Type="http://schemas.openxmlformats.org/officeDocument/2006/relationships/customXml" Target="../ink/ink432.xml"/><Relationship Id="rId137" Type="http://schemas.openxmlformats.org/officeDocument/2006/relationships/image" Target="../media/image440.png"/><Relationship Id="rId20" Type="http://schemas.openxmlformats.org/officeDocument/2006/relationships/customXml" Target="../ink/ink384.xml"/><Relationship Id="rId41" Type="http://schemas.openxmlformats.org/officeDocument/2006/relationships/image" Target="../media/image393.png"/><Relationship Id="rId62" Type="http://schemas.openxmlformats.org/officeDocument/2006/relationships/customXml" Target="../ink/ink405.xml"/><Relationship Id="rId83" Type="http://schemas.openxmlformats.org/officeDocument/2006/relationships/image" Target="../media/image344.png"/><Relationship Id="rId88" Type="http://schemas.openxmlformats.org/officeDocument/2006/relationships/customXml" Target="../ink/ink418.xml"/><Relationship Id="rId111" Type="http://schemas.openxmlformats.org/officeDocument/2006/relationships/image" Target="../media/image427.png"/><Relationship Id="rId132" Type="http://schemas.openxmlformats.org/officeDocument/2006/relationships/customXml" Target="../ink/ink440.xml"/><Relationship Id="rId15" Type="http://schemas.openxmlformats.org/officeDocument/2006/relationships/image" Target="../media/image380.png"/><Relationship Id="rId36" Type="http://schemas.openxmlformats.org/officeDocument/2006/relationships/customXml" Target="../ink/ink392.xml"/><Relationship Id="rId57" Type="http://schemas.openxmlformats.org/officeDocument/2006/relationships/image" Target="../media/image401.png"/><Relationship Id="rId106" Type="http://schemas.openxmlformats.org/officeDocument/2006/relationships/customXml" Target="../ink/ink427.xml"/><Relationship Id="rId127" Type="http://schemas.openxmlformats.org/officeDocument/2006/relationships/image" Target="../media/image435.png"/><Relationship Id="rId10" Type="http://schemas.openxmlformats.org/officeDocument/2006/relationships/customXml" Target="../ink/ink379.xml"/><Relationship Id="rId31" Type="http://schemas.openxmlformats.org/officeDocument/2006/relationships/image" Target="../media/image388.png"/><Relationship Id="rId52" Type="http://schemas.openxmlformats.org/officeDocument/2006/relationships/customXml" Target="../ink/ink400.xml"/><Relationship Id="rId73" Type="http://schemas.openxmlformats.org/officeDocument/2006/relationships/image" Target="../media/image409.png"/><Relationship Id="rId78" Type="http://schemas.openxmlformats.org/officeDocument/2006/relationships/customXml" Target="../ink/ink413.xml"/><Relationship Id="rId94" Type="http://schemas.openxmlformats.org/officeDocument/2006/relationships/customXml" Target="../ink/ink421.xml"/><Relationship Id="rId99" Type="http://schemas.openxmlformats.org/officeDocument/2006/relationships/image" Target="../media/image421.png"/><Relationship Id="rId101" Type="http://schemas.openxmlformats.org/officeDocument/2006/relationships/image" Target="../media/image422.png"/><Relationship Id="rId122" Type="http://schemas.openxmlformats.org/officeDocument/2006/relationships/customXml" Target="../ink/ink435.xml"/><Relationship Id="rId143" Type="http://schemas.openxmlformats.org/officeDocument/2006/relationships/image" Target="../media/image443.png"/><Relationship Id="rId4" Type="http://schemas.openxmlformats.org/officeDocument/2006/relationships/customXml" Target="../ink/ink376.xml"/><Relationship Id="rId9" Type="http://schemas.openxmlformats.org/officeDocument/2006/relationships/image" Target="../media/image377.png"/><Relationship Id="rId26" Type="http://schemas.openxmlformats.org/officeDocument/2006/relationships/customXml" Target="../ink/ink387.xml"/><Relationship Id="rId47" Type="http://schemas.openxmlformats.org/officeDocument/2006/relationships/image" Target="../media/image396.png"/><Relationship Id="rId68" Type="http://schemas.openxmlformats.org/officeDocument/2006/relationships/customXml" Target="../ink/ink408.xml"/><Relationship Id="rId89" Type="http://schemas.openxmlformats.org/officeDocument/2006/relationships/image" Target="../media/image416.png"/><Relationship Id="rId112" Type="http://schemas.openxmlformats.org/officeDocument/2006/relationships/customXml" Target="../ink/ink430.xml"/><Relationship Id="rId133" Type="http://schemas.openxmlformats.org/officeDocument/2006/relationships/image" Target="../media/image438.png"/><Relationship Id="rId16" Type="http://schemas.openxmlformats.org/officeDocument/2006/relationships/customXml" Target="../ink/ink382.xml"/><Relationship Id="rId37" Type="http://schemas.openxmlformats.org/officeDocument/2006/relationships/image" Target="../media/image391.png"/><Relationship Id="rId58" Type="http://schemas.openxmlformats.org/officeDocument/2006/relationships/customXml" Target="../ink/ink403.xml"/><Relationship Id="rId79" Type="http://schemas.openxmlformats.org/officeDocument/2006/relationships/image" Target="../media/image412.png"/><Relationship Id="rId102" Type="http://schemas.openxmlformats.org/officeDocument/2006/relationships/customXml" Target="../ink/ink425.xml"/><Relationship Id="rId123" Type="http://schemas.openxmlformats.org/officeDocument/2006/relationships/image" Target="../media/image433.png"/><Relationship Id="rId144" Type="http://schemas.openxmlformats.org/officeDocument/2006/relationships/customXml" Target="../ink/ink44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1.png"/><Relationship Id="rId21" Type="http://schemas.openxmlformats.org/officeDocument/2006/relationships/image" Target="../media/image454.png"/><Relationship Id="rId42" Type="http://schemas.openxmlformats.org/officeDocument/2006/relationships/customXml" Target="../ink/ink468.xml"/><Relationship Id="rId63" Type="http://schemas.openxmlformats.org/officeDocument/2006/relationships/image" Target="../media/image475.png"/><Relationship Id="rId84" Type="http://schemas.openxmlformats.org/officeDocument/2006/relationships/customXml" Target="../ink/ink489.xml"/><Relationship Id="rId138" Type="http://schemas.openxmlformats.org/officeDocument/2006/relationships/customXml" Target="../ink/ink516.xml"/><Relationship Id="rId159" Type="http://schemas.openxmlformats.org/officeDocument/2006/relationships/image" Target="../media/image520.png"/><Relationship Id="rId170" Type="http://schemas.openxmlformats.org/officeDocument/2006/relationships/customXml" Target="../ink/ink532.xml"/><Relationship Id="rId107" Type="http://schemas.openxmlformats.org/officeDocument/2006/relationships/image" Target="../media/image496.png"/><Relationship Id="rId11" Type="http://schemas.openxmlformats.org/officeDocument/2006/relationships/image" Target="../media/image450.png"/><Relationship Id="rId32" Type="http://schemas.openxmlformats.org/officeDocument/2006/relationships/customXml" Target="../ink/ink463.xml"/><Relationship Id="rId53" Type="http://schemas.openxmlformats.org/officeDocument/2006/relationships/image" Target="../media/image470.png"/><Relationship Id="rId74" Type="http://schemas.openxmlformats.org/officeDocument/2006/relationships/customXml" Target="../ink/ink484.xml"/><Relationship Id="rId128" Type="http://schemas.openxmlformats.org/officeDocument/2006/relationships/customXml" Target="../ink/ink511.xml"/><Relationship Id="rId149" Type="http://schemas.openxmlformats.org/officeDocument/2006/relationships/image" Target="../media/image515.png"/><Relationship Id="rId5" Type="http://schemas.openxmlformats.org/officeDocument/2006/relationships/image" Target="../media/image447.png"/><Relationship Id="rId95" Type="http://schemas.openxmlformats.org/officeDocument/2006/relationships/image" Target="../media/image491.png"/><Relationship Id="rId160" Type="http://schemas.openxmlformats.org/officeDocument/2006/relationships/customXml" Target="../ink/ink527.xml"/><Relationship Id="rId181" Type="http://schemas.openxmlformats.org/officeDocument/2006/relationships/image" Target="../media/image531.png"/><Relationship Id="rId22" Type="http://schemas.openxmlformats.org/officeDocument/2006/relationships/customXml" Target="../ink/ink458.xml"/><Relationship Id="rId43" Type="http://schemas.openxmlformats.org/officeDocument/2006/relationships/image" Target="../media/image465.png"/><Relationship Id="rId64" Type="http://schemas.openxmlformats.org/officeDocument/2006/relationships/customXml" Target="../ink/ink479.xml"/><Relationship Id="rId118" Type="http://schemas.openxmlformats.org/officeDocument/2006/relationships/customXml" Target="../ink/ink506.xml"/><Relationship Id="rId139" Type="http://schemas.openxmlformats.org/officeDocument/2006/relationships/image" Target="../media/image510.png"/><Relationship Id="rId85" Type="http://schemas.openxmlformats.org/officeDocument/2006/relationships/image" Target="../media/image486.png"/><Relationship Id="rId150" Type="http://schemas.openxmlformats.org/officeDocument/2006/relationships/customXml" Target="../ink/ink522.xml"/><Relationship Id="rId171" Type="http://schemas.openxmlformats.org/officeDocument/2006/relationships/image" Target="../media/image526.png"/><Relationship Id="rId12" Type="http://schemas.openxmlformats.org/officeDocument/2006/relationships/customXml" Target="../ink/ink453.xml"/><Relationship Id="rId33" Type="http://schemas.openxmlformats.org/officeDocument/2006/relationships/image" Target="../media/image460.png"/><Relationship Id="rId108" Type="http://schemas.openxmlformats.org/officeDocument/2006/relationships/customXml" Target="../ink/ink501.xml"/><Relationship Id="rId129" Type="http://schemas.openxmlformats.org/officeDocument/2006/relationships/image" Target="../media/image506.png"/><Relationship Id="rId54" Type="http://schemas.openxmlformats.org/officeDocument/2006/relationships/customXml" Target="../ink/ink474.xml"/><Relationship Id="rId75" Type="http://schemas.openxmlformats.org/officeDocument/2006/relationships/image" Target="../media/image481.png"/><Relationship Id="rId96" Type="http://schemas.openxmlformats.org/officeDocument/2006/relationships/customXml" Target="../ink/ink495.xml"/><Relationship Id="rId140" Type="http://schemas.openxmlformats.org/officeDocument/2006/relationships/customXml" Target="../ink/ink517.xml"/><Relationship Id="rId161" Type="http://schemas.openxmlformats.org/officeDocument/2006/relationships/image" Target="../media/image521.png"/><Relationship Id="rId6" Type="http://schemas.openxmlformats.org/officeDocument/2006/relationships/customXml" Target="../ink/ink450.xml"/><Relationship Id="rId23" Type="http://schemas.openxmlformats.org/officeDocument/2006/relationships/image" Target="../media/image455.png"/><Relationship Id="rId119" Type="http://schemas.openxmlformats.org/officeDocument/2006/relationships/image" Target="../media/image502.png"/><Relationship Id="rId44" Type="http://schemas.openxmlformats.org/officeDocument/2006/relationships/customXml" Target="../ink/ink469.xml"/><Relationship Id="rId60" Type="http://schemas.openxmlformats.org/officeDocument/2006/relationships/customXml" Target="../ink/ink477.xml"/><Relationship Id="rId65" Type="http://schemas.openxmlformats.org/officeDocument/2006/relationships/image" Target="../media/image476.png"/><Relationship Id="rId81" Type="http://schemas.openxmlformats.org/officeDocument/2006/relationships/image" Target="../media/image484.png"/><Relationship Id="rId86" Type="http://schemas.openxmlformats.org/officeDocument/2006/relationships/customXml" Target="../ink/ink490.xml"/><Relationship Id="rId130" Type="http://schemas.openxmlformats.org/officeDocument/2006/relationships/customXml" Target="../ink/ink512.xml"/><Relationship Id="rId135" Type="http://schemas.openxmlformats.org/officeDocument/2006/relationships/image" Target="../media/image509.png"/><Relationship Id="rId151" Type="http://schemas.openxmlformats.org/officeDocument/2006/relationships/image" Target="../media/image516.png"/><Relationship Id="rId156" Type="http://schemas.openxmlformats.org/officeDocument/2006/relationships/customXml" Target="../ink/ink525.xml"/><Relationship Id="rId177" Type="http://schemas.openxmlformats.org/officeDocument/2006/relationships/image" Target="../media/image529.png"/><Relationship Id="rId172" Type="http://schemas.openxmlformats.org/officeDocument/2006/relationships/customXml" Target="../ink/ink533.xml"/><Relationship Id="rId13" Type="http://schemas.openxmlformats.org/officeDocument/2006/relationships/image" Target="../media/image213.png"/><Relationship Id="rId18" Type="http://schemas.openxmlformats.org/officeDocument/2006/relationships/customXml" Target="../ink/ink456.xml"/><Relationship Id="rId39" Type="http://schemas.openxmlformats.org/officeDocument/2006/relationships/image" Target="../media/image463.png"/><Relationship Id="rId109" Type="http://schemas.openxmlformats.org/officeDocument/2006/relationships/image" Target="../media/image497.png"/><Relationship Id="rId34" Type="http://schemas.openxmlformats.org/officeDocument/2006/relationships/customXml" Target="../ink/ink464.xml"/><Relationship Id="rId50" Type="http://schemas.openxmlformats.org/officeDocument/2006/relationships/customXml" Target="../ink/ink472.xml"/><Relationship Id="rId55" Type="http://schemas.openxmlformats.org/officeDocument/2006/relationships/image" Target="../media/image471.png"/><Relationship Id="rId76" Type="http://schemas.openxmlformats.org/officeDocument/2006/relationships/customXml" Target="../ink/ink485.xml"/><Relationship Id="rId97" Type="http://schemas.openxmlformats.org/officeDocument/2006/relationships/image" Target="../media/image492.png"/><Relationship Id="rId104" Type="http://schemas.openxmlformats.org/officeDocument/2006/relationships/customXml" Target="../ink/ink499.xml"/><Relationship Id="rId120" Type="http://schemas.openxmlformats.org/officeDocument/2006/relationships/customXml" Target="../ink/ink507.xml"/><Relationship Id="rId125" Type="http://schemas.openxmlformats.org/officeDocument/2006/relationships/image" Target="../media/image504.png"/><Relationship Id="rId141" Type="http://schemas.openxmlformats.org/officeDocument/2006/relationships/image" Target="../media/image511.png"/><Relationship Id="rId146" Type="http://schemas.openxmlformats.org/officeDocument/2006/relationships/customXml" Target="../ink/ink520.xml"/><Relationship Id="rId167" Type="http://schemas.openxmlformats.org/officeDocument/2006/relationships/image" Target="../media/image524.png"/><Relationship Id="rId7" Type="http://schemas.openxmlformats.org/officeDocument/2006/relationships/image" Target="../media/image448.png"/><Relationship Id="rId71" Type="http://schemas.openxmlformats.org/officeDocument/2006/relationships/image" Target="../media/image479.png"/><Relationship Id="rId92" Type="http://schemas.openxmlformats.org/officeDocument/2006/relationships/customXml" Target="../ink/ink493.xml"/><Relationship Id="rId162" Type="http://schemas.openxmlformats.org/officeDocument/2006/relationships/customXml" Target="../ink/ink528.xml"/><Relationship Id="rId2" Type="http://schemas.openxmlformats.org/officeDocument/2006/relationships/customXml" Target="../ink/ink448.xml"/><Relationship Id="rId29" Type="http://schemas.openxmlformats.org/officeDocument/2006/relationships/image" Target="../media/image458.png"/><Relationship Id="rId24" Type="http://schemas.openxmlformats.org/officeDocument/2006/relationships/customXml" Target="../ink/ink459.xml"/><Relationship Id="rId40" Type="http://schemas.openxmlformats.org/officeDocument/2006/relationships/customXml" Target="../ink/ink467.xml"/><Relationship Id="rId45" Type="http://schemas.openxmlformats.org/officeDocument/2006/relationships/image" Target="../media/image466.png"/><Relationship Id="rId66" Type="http://schemas.openxmlformats.org/officeDocument/2006/relationships/customXml" Target="../ink/ink480.xml"/><Relationship Id="rId87" Type="http://schemas.openxmlformats.org/officeDocument/2006/relationships/image" Target="../media/image487.png"/><Relationship Id="rId110" Type="http://schemas.openxmlformats.org/officeDocument/2006/relationships/customXml" Target="../ink/ink502.xml"/><Relationship Id="rId115" Type="http://schemas.openxmlformats.org/officeDocument/2006/relationships/image" Target="../media/image500.png"/><Relationship Id="rId131" Type="http://schemas.openxmlformats.org/officeDocument/2006/relationships/image" Target="../media/image507.png"/><Relationship Id="rId136" Type="http://schemas.openxmlformats.org/officeDocument/2006/relationships/customXml" Target="../ink/ink515.xml"/><Relationship Id="rId157" Type="http://schemas.openxmlformats.org/officeDocument/2006/relationships/image" Target="../media/image519.png"/><Relationship Id="rId178" Type="http://schemas.openxmlformats.org/officeDocument/2006/relationships/customXml" Target="../ink/ink536.xml"/><Relationship Id="rId61" Type="http://schemas.openxmlformats.org/officeDocument/2006/relationships/image" Target="../media/image474.png"/><Relationship Id="rId82" Type="http://schemas.openxmlformats.org/officeDocument/2006/relationships/customXml" Target="../ink/ink488.xml"/><Relationship Id="rId152" Type="http://schemas.openxmlformats.org/officeDocument/2006/relationships/customXml" Target="../ink/ink523.xml"/><Relationship Id="rId173" Type="http://schemas.openxmlformats.org/officeDocument/2006/relationships/image" Target="../media/image527.png"/><Relationship Id="rId19" Type="http://schemas.openxmlformats.org/officeDocument/2006/relationships/image" Target="../media/image453.png"/><Relationship Id="rId14" Type="http://schemas.openxmlformats.org/officeDocument/2006/relationships/customXml" Target="../ink/ink454.xml"/><Relationship Id="rId30" Type="http://schemas.openxmlformats.org/officeDocument/2006/relationships/customXml" Target="../ink/ink462.xml"/><Relationship Id="rId35" Type="http://schemas.openxmlformats.org/officeDocument/2006/relationships/image" Target="../media/image461.png"/><Relationship Id="rId56" Type="http://schemas.openxmlformats.org/officeDocument/2006/relationships/customXml" Target="../ink/ink475.xml"/><Relationship Id="rId77" Type="http://schemas.openxmlformats.org/officeDocument/2006/relationships/image" Target="../media/image482.png"/><Relationship Id="rId100" Type="http://schemas.openxmlformats.org/officeDocument/2006/relationships/customXml" Target="../ink/ink497.xml"/><Relationship Id="rId105" Type="http://schemas.openxmlformats.org/officeDocument/2006/relationships/image" Target="../media/image376.png"/><Relationship Id="rId126" Type="http://schemas.openxmlformats.org/officeDocument/2006/relationships/customXml" Target="../ink/ink510.xml"/><Relationship Id="rId147" Type="http://schemas.openxmlformats.org/officeDocument/2006/relationships/image" Target="../media/image514.png"/><Relationship Id="rId168" Type="http://schemas.openxmlformats.org/officeDocument/2006/relationships/customXml" Target="../ink/ink531.xml"/><Relationship Id="rId8" Type="http://schemas.openxmlformats.org/officeDocument/2006/relationships/customXml" Target="../ink/ink451.xml"/><Relationship Id="rId51" Type="http://schemas.openxmlformats.org/officeDocument/2006/relationships/image" Target="../media/image469.png"/><Relationship Id="rId72" Type="http://schemas.openxmlformats.org/officeDocument/2006/relationships/customXml" Target="../ink/ink483.xml"/><Relationship Id="rId93" Type="http://schemas.openxmlformats.org/officeDocument/2006/relationships/image" Target="../media/image490.png"/><Relationship Id="rId98" Type="http://schemas.openxmlformats.org/officeDocument/2006/relationships/customXml" Target="../ink/ink496.xml"/><Relationship Id="rId121" Type="http://schemas.openxmlformats.org/officeDocument/2006/relationships/image" Target="../media/image503.png"/><Relationship Id="rId142" Type="http://schemas.openxmlformats.org/officeDocument/2006/relationships/customXml" Target="../ink/ink518.xml"/><Relationship Id="rId163" Type="http://schemas.openxmlformats.org/officeDocument/2006/relationships/image" Target="../media/image522.png"/><Relationship Id="rId3" Type="http://schemas.openxmlformats.org/officeDocument/2006/relationships/image" Target="../media/image446.png"/><Relationship Id="rId25" Type="http://schemas.openxmlformats.org/officeDocument/2006/relationships/image" Target="../media/image456.png"/><Relationship Id="rId46" Type="http://schemas.openxmlformats.org/officeDocument/2006/relationships/customXml" Target="../ink/ink470.xml"/><Relationship Id="rId67" Type="http://schemas.openxmlformats.org/officeDocument/2006/relationships/image" Target="../media/image477.png"/><Relationship Id="rId116" Type="http://schemas.openxmlformats.org/officeDocument/2006/relationships/customXml" Target="../ink/ink505.xml"/><Relationship Id="rId137" Type="http://schemas.openxmlformats.org/officeDocument/2006/relationships/image" Target="../media/image362.png"/><Relationship Id="rId158" Type="http://schemas.openxmlformats.org/officeDocument/2006/relationships/customXml" Target="../ink/ink526.xml"/><Relationship Id="rId20" Type="http://schemas.openxmlformats.org/officeDocument/2006/relationships/customXml" Target="../ink/ink457.xml"/><Relationship Id="rId41" Type="http://schemas.openxmlformats.org/officeDocument/2006/relationships/image" Target="../media/image464.png"/><Relationship Id="rId62" Type="http://schemas.openxmlformats.org/officeDocument/2006/relationships/customXml" Target="../ink/ink478.xml"/><Relationship Id="rId83" Type="http://schemas.openxmlformats.org/officeDocument/2006/relationships/image" Target="../media/image485.png"/><Relationship Id="rId88" Type="http://schemas.openxmlformats.org/officeDocument/2006/relationships/customXml" Target="../ink/ink491.xml"/><Relationship Id="rId111" Type="http://schemas.openxmlformats.org/officeDocument/2006/relationships/image" Target="../media/image498.png"/><Relationship Id="rId132" Type="http://schemas.openxmlformats.org/officeDocument/2006/relationships/customXml" Target="../ink/ink513.xml"/><Relationship Id="rId153" Type="http://schemas.openxmlformats.org/officeDocument/2006/relationships/image" Target="../media/image517.png"/><Relationship Id="rId174" Type="http://schemas.openxmlformats.org/officeDocument/2006/relationships/customXml" Target="../ink/ink534.xml"/><Relationship Id="rId179" Type="http://schemas.openxmlformats.org/officeDocument/2006/relationships/image" Target="../media/image530.png"/><Relationship Id="rId15" Type="http://schemas.openxmlformats.org/officeDocument/2006/relationships/image" Target="../media/image451.png"/><Relationship Id="rId36" Type="http://schemas.openxmlformats.org/officeDocument/2006/relationships/customXml" Target="../ink/ink465.xml"/><Relationship Id="rId57" Type="http://schemas.openxmlformats.org/officeDocument/2006/relationships/image" Target="../media/image472.png"/><Relationship Id="rId106" Type="http://schemas.openxmlformats.org/officeDocument/2006/relationships/customXml" Target="../ink/ink500.xml"/><Relationship Id="rId127" Type="http://schemas.openxmlformats.org/officeDocument/2006/relationships/image" Target="../media/image505.png"/><Relationship Id="rId10" Type="http://schemas.openxmlformats.org/officeDocument/2006/relationships/customXml" Target="../ink/ink452.xml"/><Relationship Id="rId31" Type="http://schemas.openxmlformats.org/officeDocument/2006/relationships/image" Target="../media/image459.png"/><Relationship Id="rId52" Type="http://schemas.openxmlformats.org/officeDocument/2006/relationships/customXml" Target="../ink/ink473.xml"/><Relationship Id="rId73" Type="http://schemas.openxmlformats.org/officeDocument/2006/relationships/image" Target="../media/image480.png"/><Relationship Id="rId78" Type="http://schemas.openxmlformats.org/officeDocument/2006/relationships/customXml" Target="../ink/ink486.xml"/><Relationship Id="rId94" Type="http://schemas.openxmlformats.org/officeDocument/2006/relationships/customXml" Target="../ink/ink494.xml"/><Relationship Id="rId99" Type="http://schemas.openxmlformats.org/officeDocument/2006/relationships/image" Target="../media/image493.png"/><Relationship Id="rId101" Type="http://schemas.openxmlformats.org/officeDocument/2006/relationships/image" Target="../media/image494.png"/><Relationship Id="rId122" Type="http://schemas.openxmlformats.org/officeDocument/2006/relationships/customXml" Target="../ink/ink508.xml"/><Relationship Id="rId143" Type="http://schemas.openxmlformats.org/officeDocument/2006/relationships/image" Target="../media/image512.png"/><Relationship Id="rId148" Type="http://schemas.openxmlformats.org/officeDocument/2006/relationships/customXml" Target="../ink/ink521.xml"/><Relationship Id="rId164" Type="http://schemas.openxmlformats.org/officeDocument/2006/relationships/customXml" Target="../ink/ink529.xml"/><Relationship Id="rId169" Type="http://schemas.openxmlformats.org/officeDocument/2006/relationships/image" Target="../media/image525.png"/><Relationship Id="rId4" Type="http://schemas.openxmlformats.org/officeDocument/2006/relationships/customXml" Target="../ink/ink449.xml"/><Relationship Id="rId9" Type="http://schemas.openxmlformats.org/officeDocument/2006/relationships/image" Target="../media/image449.png"/><Relationship Id="rId180" Type="http://schemas.openxmlformats.org/officeDocument/2006/relationships/customXml" Target="../ink/ink537.xml"/><Relationship Id="rId26" Type="http://schemas.openxmlformats.org/officeDocument/2006/relationships/customXml" Target="../ink/ink460.xml"/><Relationship Id="rId47" Type="http://schemas.openxmlformats.org/officeDocument/2006/relationships/image" Target="../media/image467.png"/><Relationship Id="rId68" Type="http://schemas.openxmlformats.org/officeDocument/2006/relationships/customXml" Target="../ink/ink481.xml"/><Relationship Id="rId89" Type="http://schemas.openxmlformats.org/officeDocument/2006/relationships/image" Target="../media/image488.png"/><Relationship Id="rId112" Type="http://schemas.openxmlformats.org/officeDocument/2006/relationships/customXml" Target="../ink/ink503.xml"/><Relationship Id="rId133" Type="http://schemas.openxmlformats.org/officeDocument/2006/relationships/image" Target="../media/image508.png"/><Relationship Id="rId154" Type="http://schemas.openxmlformats.org/officeDocument/2006/relationships/customXml" Target="../ink/ink524.xml"/><Relationship Id="rId175" Type="http://schemas.openxmlformats.org/officeDocument/2006/relationships/image" Target="../media/image528.png"/><Relationship Id="rId16" Type="http://schemas.openxmlformats.org/officeDocument/2006/relationships/customXml" Target="../ink/ink455.xml"/><Relationship Id="rId37" Type="http://schemas.openxmlformats.org/officeDocument/2006/relationships/image" Target="../media/image462.png"/><Relationship Id="rId58" Type="http://schemas.openxmlformats.org/officeDocument/2006/relationships/customXml" Target="../ink/ink476.xml"/><Relationship Id="rId79" Type="http://schemas.openxmlformats.org/officeDocument/2006/relationships/image" Target="../media/image483.png"/><Relationship Id="rId102" Type="http://schemas.openxmlformats.org/officeDocument/2006/relationships/customXml" Target="../ink/ink498.xml"/><Relationship Id="rId123" Type="http://schemas.openxmlformats.org/officeDocument/2006/relationships/image" Target="../media/image3.png"/><Relationship Id="rId144" Type="http://schemas.openxmlformats.org/officeDocument/2006/relationships/customXml" Target="../ink/ink519.xml"/><Relationship Id="rId90" Type="http://schemas.openxmlformats.org/officeDocument/2006/relationships/customXml" Target="../ink/ink492.xml"/><Relationship Id="rId165" Type="http://schemas.openxmlformats.org/officeDocument/2006/relationships/image" Target="../media/image523.png"/><Relationship Id="rId27" Type="http://schemas.openxmlformats.org/officeDocument/2006/relationships/image" Target="../media/image457.png"/><Relationship Id="rId48" Type="http://schemas.openxmlformats.org/officeDocument/2006/relationships/customXml" Target="../ink/ink471.xml"/><Relationship Id="rId69" Type="http://schemas.openxmlformats.org/officeDocument/2006/relationships/image" Target="../media/image478.png"/><Relationship Id="rId113" Type="http://schemas.openxmlformats.org/officeDocument/2006/relationships/image" Target="../media/image499.png"/><Relationship Id="rId134" Type="http://schemas.openxmlformats.org/officeDocument/2006/relationships/customXml" Target="../ink/ink514.xml"/><Relationship Id="rId80" Type="http://schemas.openxmlformats.org/officeDocument/2006/relationships/customXml" Target="../ink/ink487.xml"/><Relationship Id="rId155" Type="http://schemas.openxmlformats.org/officeDocument/2006/relationships/image" Target="../media/image518.png"/><Relationship Id="rId176" Type="http://schemas.openxmlformats.org/officeDocument/2006/relationships/customXml" Target="../ink/ink535.xml"/><Relationship Id="rId17" Type="http://schemas.openxmlformats.org/officeDocument/2006/relationships/image" Target="../media/image452.png"/><Relationship Id="rId38" Type="http://schemas.openxmlformats.org/officeDocument/2006/relationships/customXml" Target="../ink/ink466.xml"/><Relationship Id="rId59" Type="http://schemas.openxmlformats.org/officeDocument/2006/relationships/image" Target="../media/image473.png"/><Relationship Id="rId103" Type="http://schemas.openxmlformats.org/officeDocument/2006/relationships/image" Target="../media/image495.png"/><Relationship Id="rId124" Type="http://schemas.openxmlformats.org/officeDocument/2006/relationships/customXml" Target="../ink/ink509.xml"/><Relationship Id="rId70" Type="http://schemas.openxmlformats.org/officeDocument/2006/relationships/customXml" Target="../ink/ink482.xml"/><Relationship Id="rId91" Type="http://schemas.openxmlformats.org/officeDocument/2006/relationships/image" Target="../media/image489.png"/><Relationship Id="rId145" Type="http://schemas.openxmlformats.org/officeDocument/2006/relationships/image" Target="../media/image513.png"/><Relationship Id="rId166" Type="http://schemas.openxmlformats.org/officeDocument/2006/relationships/customXml" Target="../ink/ink530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461.xml"/><Relationship Id="rId49" Type="http://schemas.openxmlformats.org/officeDocument/2006/relationships/image" Target="../media/image468.png"/><Relationship Id="rId114" Type="http://schemas.openxmlformats.org/officeDocument/2006/relationships/customXml" Target="../ink/ink50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0.xml"/><Relationship Id="rId117" Type="http://schemas.openxmlformats.org/officeDocument/2006/relationships/image" Target="../media/image588.png"/><Relationship Id="rId21" Type="http://schemas.openxmlformats.org/officeDocument/2006/relationships/image" Target="../media/image540.png"/><Relationship Id="rId42" Type="http://schemas.openxmlformats.org/officeDocument/2006/relationships/customXml" Target="../ink/ink558.xml"/><Relationship Id="rId47" Type="http://schemas.openxmlformats.org/officeDocument/2006/relationships/image" Target="../media/image553.png"/><Relationship Id="rId63" Type="http://schemas.openxmlformats.org/officeDocument/2006/relationships/image" Target="../media/image561.png"/><Relationship Id="rId68" Type="http://schemas.openxmlformats.org/officeDocument/2006/relationships/customXml" Target="../ink/ink571.xml"/><Relationship Id="rId84" Type="http://schemas.openxmlformats.org/officeDocument/2006/relationships/customXml" Target="../ink/ink579.xml"/><Relationship Id="rId89" Type="http://schemas.openxmlformats.org/officeDocument/2006/relationships/image" Target="../media/image574.png"/><Relationship Id="rId112" Type="http://schemas.openxmlformats.org/officeDocument/2006/relationships/customXml" Target="../ink/ink593.xml"/><Relationship Id="rId16" Type="http://schemas.openxmlformats.org/officeDocument/2006/relationships/customXml" Target="../ink/ink545.xml"/><Relationship Id="rId107" Type="http://schemas.openxmlformats.org/officeDocument/2006/relationships/image" Target="../media/image583.png"/><Relationship Id="rId11" Type="http://schemas.openxmlformats.org/officeDocument/2006/relationships/image" Target="../media/image535.png"/><Relationship Id="rId32" Type="http://schemas.openxmlformats.org/officeDocument/2006/relationships/customXml" Target="../ink/ink553.xml"/><Relationship Id="rId37" Type="http://schemas.openxmlformats.org/officeDocument/2006/relationships/image" Target="../media/image548.png"/><Relationship Id="rId53" Type="http://schemas.openxmlformats.org/officeDocument/2006/relationships/image" Target="../media/image556.png"/><Relationship Id="rId58" Type="http://schemas.openxmlformats.org/officeDocument/2006/relationships/customXml" Target="../ink/ink566.xml"/><Relationship Id="rId74" Type="http://schemas.openxmlformats.org/officeDocument/2006/relationships/customXml" Target="../ink/ink574.xml"/><Relationship Id="rId79" Type="http://schemas.openxmlformats.org/officeDocument/2006/relationships/image" Target="../media/image569.png"/><Relationship Id="rId102" Type="http://schemas.openxmlformats.org/officeDocument/2006/relationships/customXml" Target="../ink/ink588.xml"/><Relationship Id="rId5" Type="http://schemas.openxmlformats.org/officeDocument/2006/relationships/image" Target="../media/image34.png"/><Relationship Id="rId90" Type="http://schemas.openxmlformats.org/officeDocument/2006/relationships/customXml" Target="../ink/ink582.xml"/><Relationship Id="rId95" Type="http://schemas.openxmlformats.org/officeDocument/2006/relationships/image" Target="../media/image577.png"/><Relationship Id="rId22" Type="http://schemas.openxmlformats.org/officeDocument/2006/relationships/customXml" Target="../ink/ink548.xml"/><Relationship Id="rId27" Type="http://schemas.openxmlformats.org/officeDocument/2006/relationships/image" Target="../media/image543.png"/><Relationship Id="rId43" Type="http://schemas.openxmlformats.org/officeDocument/2006/relationships/image" Target="../media/image551.png"/><Relationship Id="rId48" Type="http://schemas.openxmlformats.org/officeDocument/2006/relationships/customXml" Target="../ink/ink561.xml"/><Relationship Id="rId64" Type="http://schemas.openxmlformats.org/officeDocument/2006/relationships/customXml" Target="../ink/ink569.xml"/><Relationship Id="rId69" Type="http://schemas.openxmlformats.org/officeDocument/2006/relationships/image" Target="../media/image564.png"/><Relationship Id="rId113" Type="http://schemas.openxmlformats.org/officeDocument/2006/relationships/image" Target="../media/image586.png"/><Relationship Id="rId118" Type="http://schemas.openxmlformats.org/officeDocument/2006/relationships/customXml" Target="../ink/ink596.xml"/><Relationship Id="rId80" Type="http://schemas.openxmlformats.org/officeDocument/2006/relationships/customXml" Target="../ink/ink577.xml"/><Relationship Id="rId85" Type="http://schemas.openxmlformats.org/officeDocument/2006/relationships/image" Target="../media/image572.png"/><Relationship Id="rId12" Type="http://schemas.openxmlformats.org/officeDocument/2006/relationships/customXml" Target="../ink/ink543.xml"/><Relationship Id="rId17" Type="http://schemas.openxmlformats.org/officeDocument/2006/relationships/image" Target="../media/image538.png"/><Relationship Id="rId33" Type="http://schemas.openxmlformats.org/officeDocument/2006/relationships/image" Target="../media/image546.png"/><Relationship Id="rId38" Type="http://schemas.openxmlformats.org/officeDocument/2006/relationships/customXml" Target="../ink/ink556.xml"/><Relationship Id="rId59" Type="http://schemas.openxmlformats.org/officeDocument/2006/relationships/image" Target="../media/image559.png"/><Relationship Id="rId103" Type="http://schemas.openxmlformats.org/officeDocument/2006/relationships/image" Target="../media/image581.png"/><Relationship Id="rId108" Type="http://schemas.openxmlformats.org/officeDocument/2006/relationships/customXml" Target="../ink/ink591.xml"/><Relationship Id="rId54" Type="http://schemas.openxmlformats.org/officeDocument/2006/relationships/customXml" Target="../ink/ink564.xml"/><Relationship Id="rId70" Type="http://schemas.openxmlformats.org/officeDocument/2006/relationships/customXml" Target="../ink/ink572.xml"/><Relationship Id="rId75" Type="http://schemas.openxmlformats.org/officeDocument/2006/relationships/image" Target="../media/image567.png"/><Relationship Id="rId91" Type="http://schemas.openxmlformats.org/officeDocument/2006/relationships/image" Target="../media/image575.png"/><Relationship Id="rId96" Type="http://schemas.openxmlformats.org/officeDocument/2006/relationships/customXml" Target="../ink/ink58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0.xml"/><Relationship Id="rId23" Type="http://schemas.openxmlformats.org/officeDocument/2006/relationships/image" Target="../media/image541.png"/><Relationship Id="rId28" Type="http://schemas.openxmlformats.org/officeDocument/2006/relationships/customXml" Target="../ink/ink551.xml"/><Relationship Id="rId49" Type="http://schemas.openxmlformats.org/officeDocument/2006/relationships/image" Target="../media/image554.png"/><Relationship Id="rId114" Type="http://schemas.openxmlformats.org/officeDocument/2006/relationships/customXml" Target="../ink/ink594.xml"/><Relationship Id="rId119" Type="http://schemas.openxmlformats.org/officeDocument/2006/relationships/image" Target="../media/image589.png"/><Relationship Id="rId10" Type="http://schemas.openxmlformats.org/officeDocument/2006/relationships/customXml" Target="../ink/ink542.xml"/><Relationship Id="rId31" Type="http://schemas.openxmlformats.org/officeDocument/2006/relationships/image" Target="../media/image545.png"/><Relationship Id="rId44" Type="http://schemas.openxmlformats.org/officeDocument/2006/relationships/customXml" Target="../ink/ink559.xml"/><Relationship Id="rId52" Type="http://schemas.openxmlformats.org/officeDocument/2006/relationships/customXml" Target="../ink/ink563.xml"/><Relationship Id="rId60" Type="http://schemas.openxmlformats.org/officeDocument/2006/relationships/customXml" Target="../ink/ink567.xml"/><Relationship Id="rId65" Type="http://schemas.openxmlformats.org/officeDocument/2006/relationships/image" Target="../media/image562.png"/><Relationship Id="rId73" Type="http://schemas.openxmlformats.org/officeDocument/2006/relationships/image" Target="../media/image566.png"/><Relationship Id="rId78" Type="http://schemas.openxmlformats.org/officeDocument/2006/relationships/customXml" Target="../ink/ink576.xml"/><Relationship Id="rId81" Type="http://schemas.openxmlformats.org/officeDocument/2006/relationships/image" Target="../media/image570.png"/><Relationship Id="rId86" Type="http://schemas.openxmlformats.org/officeDocument/2006/relationships/customXml" Target="../ink/ink580.xml"/><Relationship Id="rId94" Type="http://schemas.openxmlformats.org/officeDocument/2006/relationships/customXml" Target="../ink/ink584.xml"/><Relationship Id="rId99" Type="http://schemas.openxmlformats.org/officeDocument/2006/relationships/image" Target="../media/image579.png"/><Relationship Id="rId101" Type="http://schemas.openxmlformats.org/officeDocument/2006/relationships/image" Target="../media/image580.png"/><Relationship Id="rId4" Type="http://schemas.openxmlformats.org/officeDocument/2006/relationships/customXml" Target="../ink/ink539.xml"/><Relationship Id="rId9" Type="http://schemas.openxmlformats.org/officeDocument/2006/relationships/image" Target="../media/image534.png"/><Relationship Id="rId13" Type="http://schemas.openxmlformats.org/officeDocument/2006/relationships/image" Target="../media/image536.png"/><Relationship Id="rId18" Type="http://schemas.openxmlformats.org/officeDocument/2006/relationships/customXml" Target="../ink/ink546.xml"/><Relationship Id="rId39" Type="http://schemas.openxmlformats.org/officeDocument/2006/relationships/image" Target="../media/image549.png"/><Relationship Id="rId109" Type="http://schemas.openxmlformats.org/officeDocument/2006/relationships/image" Target="../media/image584.png"/><Relationship Id="rId34" Type="http://schemas.openxmlformats.org/officeDocument/2006/relationships/customXml" Target="../ink/ink554.xml"/><Relationship Id="rId50" Type="http://schemas.openxmlformats.org/officeDocument/2006/relationships/customXml" Target="../ink/ink562.xml"/><Relationship Id="rId55" Type="http://schemas.openxmlformats.org/officeDocument/2006/relationships/image" Target="../media/image557.png"/><Relationship Id="rId76" Type="http://schemas.openxmlformats.org/officeDocument/2006/relationships/customXml" Target="../ink/ink575.xml"/><Relationship Id="rId97" Type="http://schemas.openxmlformats.org/officeDocument/2006/relationships/image" Target="../media/image578.png"/><Relationship Id="rId104" Type="http://schemas.openxmlformats.org/officeDocument/2006/relationships/customXml" Target="../ink/ink589.xml"/><Relationship Id="rId7" Type="http://schemas.openxmlformats.org/officeDocument/2006/relationships/image" Target="../media/image533.png"/><Relationship Id="rId71" Type="http://schemas.openxmlformats.org/officeDocument/2006/relationships/image" Target="../media/image565.png"/><Relationship Id="rId92" Type="http://schemas.openxmlformats.org/officeDocument/2006/relationships/customXml" Target="../ink/ink583.xml"/><Relationship Id="rId2" Type="http://schemas.openxmlformats.org/officeDocument/2006/relationships/customXml" Target="../ink/ink538.xml"/><Relationship Id="rId29" Type="http://schemas.openxmlformats.org/officeDocument/2006/relationships/image" Target="../media/image544.png"/><Relationship Id="rId24" Type="http://schemas.openxmlformats.org/officeDocument/2006/relationships/customXml" Target="../ink/ink549.xml"/><Relationship Id="rId40" Type="http://schemas.openxmlformats.org/officeDocument/2006/relationships/customXml" Target="../ink/ink557.xml"/><Relationship Id="rId45" Type="http://schemas.openxmlformats.org/officeDocument/2006/relationships/image" Target="../media/image552.png"/><Relationship Id="rId66" Type="http://schemas.openxmlformats.org/officeDocument/2006/relationships/customXml" Target="../ink/ink570.xml"/><Relationship Id="rId87" Type="http://schemas.openxmlformats.org/officeDocument/2006/relationships/image" Target="../media/image573.png"/><Relationship Id="rId110" Type="http://schemas.openxmlformats.org/officeDocument/2006/relationships/customXml" Target="../ink/ink592.xml"/><Relationship Id="rId115" Type="http://schemas.openxmlformats.org/officeDocument/2006/relationships/image" Target="../media/image587.png"/><Relationship Id="rId61" Type="http://schemas.openxmlformats.org/officeDocument/2006/relationships/image" Target="../media/image560.png"/><Relationship Id="rId82" Type="http://schemas.openxmlformats.org/officeDocument/2006/relationships/customXml" Target="../ink/ink578.xml"/><Relationship Id="rId19" Type="http://schemas.openxmlformats.org/officeDocument/2006/relationships/image" Target="../media/image539.png"/><Relationship Id="rId14" Type="http://schemas.openxmlformats.org/officeDocument/2006/relationships/customXml" Target="../ink/ink544.xml"/><Relationship Id="rId30" Type="http://schemas.openxmlformats.org/officeDocument/2006/relationships/customXml" Target="../ink/ink552.xml"/><Relationship Id="rId35" Type="http://schemas.openxmlformats.org/officeDocument/2006/relationships/image" Target="../media/image547.png"/><Relationship Id="rId56" Type="http://schemas.openxmlformats.org/officeDocument/2006/relationships/customXml" Target="../ink/ink565.xml"/><Relationship Id="rId77" Type="http://schemas.openxmlformats.org/officeDocument/2006/relationships/image" Target="../media/image568.png"/><Relationship Id="rId100" Type="http://schemas.openxmlformats.org/officeDocument/2006/relationships/customXml" Target="../ink/ink587.xml"/><Relationship Id="rId105" Type="http://schemas.openxmlformats.org/officeDocument/2006/relationships/image" Target="../media/image582.png"/><Relationship Id="rId8" Type="http://schemas.openxmlformats.org/officeDocument/2006/relationships/customXml" Target="../ink/ink541.xml"/><Relationship Id="rId51" Type="http://schemas.openxmlformats.org/officeDocument/2006/relationships/image" Target="../media/image555.png"/><Relationship Id="rId72" Type="http://schemas.openxmlformats.org/officeDocument/2006/relationships/customXml" Target="../ink/ink573.xml"/><Relationship Id="rId93" Type="http://schemas.openxmlformats.org/officeDocument/2006/relationships/image" Target="../media/image576.png"/><Relationship Id="rId98" Type="http://schemas.openxmlformats.org/officeDocument/2006/relationships/customXml" Target="../ink/ink586.xml"/><Relationship Id="rId3" Type="http://schemas.openxmlformats.org/officeDocument/2006/relationships/image" Target="../media/image532.png"/><Relationship Id="rId25" Type="http://schemas.openxmlformats.org/officeDocument/2006/relationships/image" Target="../media/image542.png"/><Relationship Id="rId46" Type="http://schemas.openxmlformats.org/officeDocument/2006/relationships/customXml" Target="../ink/ink560.xml"/><Relationship Id="rId67" Type="http://schemas.openxmlformats.org/officeDocument/2006/relationships/image" Target="../media/image563.png"/><Relationship Id="rId116" Type="http://schemas.openxmlformats.org/officeDocument/2006/relationships/customXml" Target="../ink/ink595.xml"/><Relationship Id="rId20" Type="http://schemas.openxmlformats.org/officeDocument/2006/relationships/customXml" Target="../ink/ink547.xml"/><Relationship Id="rId41" Type="http://schemas.openxmlformats.org/officeDocument/2006/relationships/image" Target="../media/image550.png"/><Relationship Id="rId62" Type="http://schemas.openxmlformats.org/officeDocument/2006/relationships/customXml" Target="../ink/ink568.xml"/><Relationship Id="rId83" Type="http://schemas.openxmlformats.org/officeDocument/2006/relationships/image" Target="../media/image571.png"/><Relationship Id="rId88" Type="http://schemas.openxmlformats.org/officeDocument/2006/relationships/customXml" Target="../ink/ink581.xml"/><Relationship Id="rId111" Type="http://schemas.openxmlformats.org/officeDocument/2006/relationships/image" Target="../media/image585.png"/><Relationship Id="rId15" Type="http://schemas.openxmlformats.org/officeDocument/2006/relationships/image" Target="../media/image537.png"/><Relationship Id="rId36" Type="http://schemas.openxmlformats.org/officeDocument/2006/relationships/customXml" Target="../ink/ink555.xml"/><Relationship Id="rId57" Type="http://schemas.openxmlformats.org/officeDocument/2006/relationships/image" Target="../media/image558.png"/><Relationship Id="rId106" Type="http://schemas.openxmlformats.org/officeDocument/2006/relationships/customXml" Target="../ink/ink59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7.png"/><Relationship Id="rId21" Type="http://schemas.openxmlformats.org/officeDocument/2006/relationships/image" Target="../media/image599.png"/><Relationship Id="rId42" Type="http://schemas.openxmlformats.org/officeDocument/2006/relationships/customXml" Target="../ink/ink617.xml"/><Relationship Id="rId63" Type="http://schemas.openxmlformats.org/officeDocument/2006/relationships/image" Target="../media/image620.png"/><Relationship Id="rId84" Type="http://schemas.openxmlformats.org/officeDocument/2006/relationships/customXml" Target="../ink/ink638.xml"/><Relationship Id="rId138" Type="http://schemas.openxmlformats.org/officeDocument/2006/relationships/customXml" Target="../ink/ink665.xml"/><Relationship Id="rId159" Type="http://schemas.openxmlformats.org/officeDocument/2006/relationships/image" Target="../media/image668.png"/><Relationship Id="rId170" Type="http://schemas.openxmlformats.org/officeDocument/2006/relationships/customXml" Target="../ink/ink681.xml"/><Relationship Id="rId191" Type="http://schemas.openxmlformats.org/officeDocument/2006/relationships/image" Target="../media/image684.png"/><Relationship Id="rId107" Type="http://schemas.openxmlformats.org/officeDocument/2006/relationships/image" Target="../media/image642.png"/><Relationship Id="rId11" Type="http://schemas.openxmlformats.org/officeDocument/2006/relationships/image" Target="../media/image594.png"/><Relationship Id="rId32" Type="http://schemas.openxmlformats.org/officeDocument/2006/relationships/customXml" Target="../ink/ink612.xml"/><Relationship Id="rId53" Type="http://schemas.openxmlformats.org/officeDocument/2006/relationships/image" Target="../media/image615.png"/><Relationship Id="rId74" Type="http://schemas.openxmlformats.org/officeDocument/2006/relationships/customXml" Target="../ink/ink633.xml"/><Relationship Id="rId128" Type="http://schemas.openxmlformats.org/officeDocument/2006/relationships/customXml" Target="../ink/ink660.xml"/><Relationship Id="rId149" Type="http://schemas.openxmlformats.org/officeDocument/2006/relationships/image" Target="../media/image663.png"/><Relationship Id="rId5" Type="http://schemas.openxmlformats.org/officeDocument/2006/relationships/image" Target="../media/image591.png"/><Relationship Id="rId95" Type="http://schemas.openxmlformats.org/officeDocument/2006/relationships/image" Target="../media/image636.png"/><Relationship Id="rId160" Type="http://schemas.openxmlformats.org/officeDocument/2006/relationships/customXml" Target="../ink/ink676.xml"/><Relationship Id="rId181" Type="http://schemas.openxmlformats.org/officeDocument/2006/relationships/image" Target="../media/image679.png"/><Relationship Id="rId22" Type="http://schemas.openxmlformats.org/officeDocument/2006/relationships/customXml" Target="../ink/ink607.xml"/><Relationship Id="rId43" Type="http://schemas.openxmlformats.org/officeDocument/2006/relationships/image" Target="../media/image610.png"/><Relationship Id="rId64" Type="http://schemas.openxmlformats.org/officeDocument/2006/relationships/customXml" Target="../ink/ink628.xml"/><Relationship Id="rId118" Type="http://schemas.openxmlformats.org/officeDocument/2006/relationships/customXml" Target="../ink/ink655.xml"/><Relationship Id="rId139" Type="http://schemas.openxmlformats.org/officeDocument/2006/relationships/image" Target="../media/image658.png"/><Relationship Id="rId85" Type="http://schemas.openxmlformats.org/officeDocument/2006/relationships/image" Target="../media/image631.png"/><Relationship Id="rId150" Type="http://schemas.openxmlformats.org/officeDocument/2006/relationships/customXml" Target="../ink/ink671.xml"/><Relationship Id="rId171" Type="http://schemas.openxmlformats.org/officeDocument/2006/relationships/image" Target="../media/image674.png"/><Relationship Id="rId192" Type="http://schemas.openxmlformats.org/officeDocument/2006/relationships/customXml" Target="../ink/ink692.xml"/><Relationship Id="rId12" Type="http://schemas.openxmlformats.org/officeDocument/2006/relationships/customXml" Target="../ink/ink602.xml"/><Relationship Id="rId33" Type="http://schemas.openxmlformats.org/officeDocument/2006/relationships/image" Target="../media/image605.png"/><Relationship Id="rId108" Type="http://schemas.openxmlformats.org/officeDocument/2006/relationships/customXml" Target="../ink/ink650.xml"/><Relationship Id="rId129" Type="http://schemas.openxmlformats.org/officeDocument/2006/relationships/image" Target="../media/image653.png"/><Relationship Id="rId54" Type="http://schemas.openxmlformats.org/officeDocument/2006/relationships/customXml" Target="../ink/ink623.xml"/><Relationship Id="rId75" Type="http://schemas.openxmlformats.org/officeDocument/2006/relationships/image" Target="../media/image626.png"/><Relationship Id="rId96" Type="http://schemas.openxmlformats.org/officeDocument/2006/relationships/customXml" Target="../ink/ink644.xml"/><Relationship Id="rId140" Type="http://schemas.openxmlformats.org/officeDocument/2006/relationships/customXml" Target="../ink/ink666.xml"/><Relationship Id="rId161" Type="http://schemas.openxmlformats.org/officeDocument/2006/relationships/image" Target="../media/image669.png"/><Relationship Id="rId182" Type="http://schemas.openxmlformats.org/officeDocument/2006/relationships/customXml" Target="../ink/ink687.xml"/><Relationship Id="rId6" Type="http://schemas.openxmlformats.org/officeDocument/2006/relationships/customXml" Target="../ink/ink599.xml"/><Relationship Id="rId23" Type="http://schemas.openxmlformats.org/officeDocument/2006/relationships/image" Target="../media/image600.png"/><Relationship Id="rId119" Type="http://schemas.openxmlformats.org/officeDocument/2006/relationships/image" Target="../media/image648.png"/><Relationship Id="rId44" Type="http://schemas.openxmlformats.org/officeDocument/2006/relationships/customXml" Target="../ink/ink618.xml"/><Relationship Id="rId65" Type="http://schemas.openxmlformats.org/officeDocument/2006/relationships/image" Target="../media/image621.png"/><Relationship Id="rId86" Type="http://schemas.openxmlformats.org/officeDocument/2006/relationships/customXml" Target="../ink/ink639.xml"/><Relationship Id="rId130" Type="http://schemas.openxmlformats.org/officeDocument/2006/relationships/customXml" Target="../ink/ink661.xml"/><Relationship Id="rId151" Type="http://schemas.openxmlformats.org/officeDocument/2006/relationships/image" Target="../media/image664.png"/><Relationship Id="rId172" Type="http://schemas.openxmlformats.org/officeDocument/2006/relationships/customXml" Target="../ink/ink682.xml"/><Relationship Id="rId193" Type="http://schemas.openxmlformats.org/officeDocument/2006/relationships/image" Target="../media/image685.png"/><Relationship Id="rId13" Type="http://schemas.openxmlformats.org/officeDocument/2006/relationships/image" Target="../media/image595.png"/><Relationship Id="rId109" Type="http://schemas.openxmlformats.org/officeDocument/2006/relationships/image" Target="../media/image643.png"/><Relationship Id="rId34" Type="http://schemas.openxmlformats.org/officeDocument/2006/relationships/customXml" Target="../ink/ink613.xml"/><Relationship Id="rId55" Type="http://schemas.openxmlformats.org/officeDocument/2006/relationships/image" Target="../media/image616.png"/><Relationship Id="rId76" Type="http://schemas.openxmlformats.org/officeDocument/2006/relationships/customXml" Target="../ink/ink634.xml"/><Relationship Id="rId97" Type="http://schemas.openxmlformats.org/officeDocument/2006/relationships/image" Target="../media/image637.png"/><Relationship Id="rId120" Type="http://schemas.openxmlformats.org/officeDocument/2006/relationships/customXml" Target="../ink/ink656.xml"/><Relationship Id="rId141" Type="http://schemas.openxmlformats.org/officeDocument/2006/relationships/image" Target="../media/image659.png"/><Relationship Id="rId7" Type="http://schemas.openxmlformats.org/officeDocument/2006/relationships/image" Target="../media/image592.png"/><Relationship Id="rId71" Type="http://schemas.openxmlformats.org/officeDocument/2006/relationships/image" Target="../media/image624.png"/><Relationship Id="rId92" Type="http://schemas.openxmlformats.org/officeDocument/2006/relationships/customXml" Target="../ink/ink642.xml"/><Relationship Id="rId162" Type="http://schemas.openxmlformats.org/officeDocument/2006/relationships/customXml" Target="../ink/ink677.xml"/><Relationship Id="rId183" Type="http://schemas.openxmlformats.org/officeDocument/2006/relationships/image" Target="../media/image680.png"/><Relationship Id="rId2" Type="http://schemas.openxmlformats.org/officeDocument/2006/relationships/customXml" Target="../ink/ink597.xml"/><Relationship Id="rId29" Type="http://schemas.openxmlformats.org/officeDocument/2006/relationships/image" Target="../media/image603.png"/><Relationship Id="rId24" Type="http://schemas.openxmlformats.org/officeDocument/2006/relationships/customXml" Target="../ink/ink608.xml"/><Relationship Id="rId40" Type="http://schemas.openxmlformats.org/officeDocument/2006/relationships/customXml" Target="../ink/ink616.xml"/><Relationship Id="rId45" Type="http://schemas.openxmlformats.org/officeDocument/2006/relationships/image" Target="../media/image611.png"/><Relationship Id="rId66" Type="http://schemas.openxmlformats.org/officeDocument/2006/relationships/customXml" Target="../ink/ink629.xml"/><Relationship Id="rId87" Type="http://schemas.openxmlformats.org/officeDocument/2006/relationships/image" Target="../media/image632.png"/><Relationship Id="rId110" Type="http://schemas.openxmlformats.org/officeDocument/2006/relationships/customXml" Target="../ink/ink651.xml"/><Relationship Id="rId115" Type="http://schemas.openxmlformats.org/officeDocument/2006/relationships/image" Target="../media/image646.png"/><Relationship Id="rId131" Type="http://schemas.openxmlformats.org/officeDocument/2006/relationships/image" Target="../media/image654.png"/><Relationship Id="rId136" Type="http://schemas.openxmlformats.org/officeDocument/2006/relationships/customXml" Target="../ink/ink664.xml"/><Relationship Id="rId157" Type="http://schemas.openxmlformats.org/officeDocument/2006/relationships/image" Target="../media/image667.png"/><Relationship Id="rId178" Type="http://schemas.openxmlformats.org/officeDocument/2006/relationships/customXml" Target="../ink/ink685.xml"/><Relationship Id="rId61" Type="http://schemas.openxmlformats.org/officeDocument/2006/relationships/image" Target="../media/image619.png"/><Relationship Id="rId82" Type="http://schemas.openxmlformats.org/officeDocument/2006/relationships/customXml" Target="../ink/ink637.xml"/><Relationship Id="rId152" Type="http://schemas.openxmlformats.org/officeDocument/2006/relationships/customXml" Target="../ink/ink672.xml"/><Relationship Id="rId173" Type="http://schemas.openxmlformats.org/officeDocument/2006/relationships/image" Target="../media/image675.png"/><Relationship Id="rId194" Type="http://schemas.openxmlformats.org/officeDocument/2006/relationships/customXml" Target="../ink/ink693.xml"/><Relationship Id="rId199" Type="http://schemas.openxmlformats.org/officeDocument/2006/relationships/image" Target="../media/image688.png"/><Relationship Id="rId19" Type="http://schemas.openxmlformats.org/officeDocument/2006/relationships/image" Target="../media/image598.png"/><Relationship Id="rId14" Type="http://schemas.openxmlformats.org/officeDocument/2006/relationships/customXml" Target="../ink/ink603.xml"/><Relationship Id="rId30" Type="http://schemas.openxmlformats.org/officeDocument/2006/relationships/customXml" Target="../ink/ink611.xml"/><Relationship Id="rId35" Type="http://schemas.openxmlformats.org/officeDocument/2006/relationships/image" Target="../media/image606.png"/><Relationship Id="rId56" Type="http://schemas.openxmlformats.org/officeDocument/2006/relationships/customXml" Target="../ink/ink624.xml"/><Relationship Id="rId77" Type="http://schemas.openxmlformats.org/officeDocument/2006/relationships/image" Target="../media/image627.png"/><Relationship Id="rId100" Type="http://schemas.openxmlformats.org/officeDocument/2006/relationships/customXml" Target="../ink/ink646.xml"/><Relationship Id="rId105" Type="http://schemas.openxmlformats.org/officeDocument/2006/relationships/image" Target="../media/image641.png"/><Relationship Id="rId126" Type="http://schemas.openxmlformats.org/officeDocument/2006/relationships/customXml" Target="../ink/ink659.xml"/><Relationship Id="rId147" Type="http://schemas.openxmlformats.org/officeDocument/2006/relationships/image" Target="../media/image662.png"/><Relationship Id="rId168" Type="http://schemas.openxmlformats.org/officeDocument/2006/relationships/customXml" Target="../ink/ink680.xml"/><Relationship Id="rId8" Type="http://schemas.openxmlformats.org/officeDocument/2006/relationships/customXml" Target="../ink/ink600.xml"/><Relationship Id="rId51" Type="http://schemas.openxmlformats.org/officeDocument/2006/relationships/image" Target="../media/image614.png"/><Relationship Id="rId72" Type="http://schemas.openxmlformats.org/officeDocument/2006/relationships/customXml" Target="../ink/ink632.xml"/><Relationship Id="rId93" Type="http://schemas.openxmlformats.org/officeDocument/2006/relationships/image" Target="../media/image635.png"/><Relationship Id="rId98" Type="http://schemas.openxmlformats.org/officeDocument/2006/relationships/customXml" Target="../ink/ink645.xml"/><Relationship Id="rId121" Type="http://schemas.openxmlformats.org/officeDocument/2006/relationships/image" Target="../media/image649.png"/><Relationship Id="rId142" Type="http://schemas.openxmlformats.org/officeDocument/2006/relationships/customXml" Target="../ink/ink667.xml"/><Relationship Id="rId163" Type="http://schemas.openxmlformats.org/officeDocument/2006/relationships/image" Target="../media/image670.png"/><Relationship Id="rId184" Type="http://schemas.openxmlformats.org/officeDocument/2006/relationships/customXml" Target="../ink/ink688.xml"/><Relationship Id="rId189" Type="http://schemas.openxmlformats.org/officeDocument/2006/relationships/image" Target="../media/image683.png"/><Relationship Id="rId3" Type="http://schemas.openxmlformats.org/officeDocument/2006/relationships/image" Target="../media/image590.png"/><Relationship Id="rId25" Type="http://schemas.openxmlformats.org/officeDocument/2006/relationships/image" Target="../media/image601.png"/><Relationship Id="rId46" Type="http://schemas.openxmlformats.org/officeDocument/2006/relationships/customXml" Target="../ink/ink619.xml"/><Relationship Id="rId67" Type="http://schemas.openxmlformats.org/officeDocument/2006/relationships/image" Target="../media/image622.png"/><Relationship Id="rId116" Type="http://schemas.openxmlformats.org/officeDocument/2006/relationships/customXml" Target="../ink/ink654.xml"/><Relationship Id="rId137" Type="http://schemas.openxmlformats.org/officeDocument/2006/relationships/image" Target="../media/image657.png"/><Relationship Id="rId158" Type="http://schemas.openxmlformats.org/officeDocument/2006/relationships/customXml" Target="../ink/ink675.xml"/><Relationship Id="rId20" Type="http://schemas.openxmlformats.org/officeDocument/2006/relationships/customXml" Target="../ink/ink606.xml"/><Relationship Id="rId41" Type="http://schemas.openxmlformats.org/officeDocument/2006/relationships/image" Target="../media/image609.png"/><Relationship Id="rId62" Type="http://schemas.openxmlformats.org/officeDocument/2006/relationships/customXml" Target="../ink/ink627.xml"/><Relationship Id="rId83" Type="http://schemas.openxmlformats.org/officeDocument/2006/relationships/image" Target="../media/image630.png"/><Relationship Id="rId88" Type="http://schemas.openxmlformats.org/officeDocument/2006/relationships/customXml" Target="../ink/ink640.xml"/><Relationship Id="rId111" Type="http://schemas.openxmlformats.org/officeDocument/2006/relationships/image" Target="../media/image644.png"/><Relationship Id="rId132" Type="http://schemas.openxmlformats.org/officeDocument/2006/relationships/customXml" Target="../ink/ink662.xml"/><Relationship Id="rId153" Type="http://schemas.openxmlformats.org/officeDocument/2006/relationships/image" Target="../media/image665.png"/><Relationship Id="rId174" Type="http://schemas.openxmlformats.org/officeDocument/2006/relationships/customXml" Target="../ink/ink683.xml"/><Relationship Id="rId179" Type="http://schemas.openxmlformats.org/officeDocument/2006/relationships/image" Target="../media/image678.png"/><Relationship Id="rId195" Type="http://schemas.openxmlformats.org/officeDocument/2006/relationships/image" Target="../media/image686.png"/><Relationship Id="rId190" Type="http://schemas.openxmlformats.org/officeDocument/2006/relationships/customXml" Target="../ink/ink691.xml"/><Relationship Id="rId15" Type="http://schemas.openxmlformats.org/officeDocument/2006/relationships/image" Target="../media/image596.png"/><Relationship Id="rId36" Type="http://schemas.openxmlformats.org/officeDocument/2006/relationships/customXml" Target="../ink/ink614.xml"/><Relationship Id="rId57" Type="http://schemas.openxmlformats.org/officeDocument/2006/relationships/image" Target="../media/image617.png"/><Relationship Id="rId106" Type="http://schemas.openxmlformats.org/officeDocument/2006/relationships/customXml" Target="../ink/ink649.xml"/><Relationship Id="rId127" Type="http://schemas.openxmlformats.org/officeDocument/2006/relationships/image" Target="../media/image652.png"/><Relationship Id="rId10" Type="http://schemas.openxmlformats.org/officeDocument/2006/relationships/customXml" Target="../ink/ink601.xml"/><Relationship Id="rId31" Type="http://schemas.openxmlformats.org/officeDocument/2006/relationships/image" Target="../media/image604.png"/><Relationship Id="rId52" Type="http://schemas.openxmlformats.org/officeDocument/2006/relationships/customXml" Target="../ink/ink622.xml"/><Relationship Id="rId73" Type="http://schemas.openxmlformats.org/officeDocument/2006/relationships/image" Target="../media/image625.png"/><Relationship Id="rId78" Type="http://schemas.openxmlformats.org/officeDocument/2006/relationships/customXml" Target="../ink/ink635.xml"/><Relationship Id="rId94" Type="http://schemas.openxmlformats.org/officeDocument/2006/relationships/customXml" Target="../ink/ink643.xml"/><Relationship Id="rId99" Type="http://schemas.openxmlformats.org/officeDocument/2006/relationships/image" Target="../media/image638.png"/><Relationship Id="rId101" Type="http://schemas.openxmlformats.org/officeDocument/2006/relationships/image" Target="../media/image639.png"/><Relationship Id="rId122" Type="http://schemas.openxmlformats.org/officeDocument/2006/relationships/customXml" Target="../ink/ink657.xml"/><Relationship Id="rId143" Type="http://schemas.openxmlformats.org/officeDocument/2006/relationships/image" Target="../media/image660.png"/><Relationship Id="rId148" Type="http://schemas.openxmlformats.org/officeDocument/2006/relationships/customXml" Target="../ink/ink670.xml"/><Relationship Id="rId164" Type="http://schemas.openxmlformats.org/officeDocument/2006/relationships/customXml" Target="../ink/ink678.xml"/><Relationship Id="rId169" Type="http://schemas.openxmlformats.org/officeDocument/2006/relationships/image" Target="../media/image673.png"/><Relationship Id="rId185" Type="http://schemas.openxmlformats.org/officeDocument/2006/relationships/image" Target="../media/image681.png"/><Relationship Id="rId4" Type="http://schemas.openxmlformats.org/officeDocument/2006/relationships/customXml" Target="../ink/ink598.xml"/><Relationship Id="rId9" Type="http://schemas.openxmlformats.org/officeDocument/2006/relationships/image" Target="../media/image593.png"/><Relationship Id="rId180" Type="http://schemas.openxmlformats.org/officeDocument/2006/relationships/customXml" Target="../ink/ink686.xml"/><Relationship Id="rId26" Type="http://schemas.openxmlformats.org/officeDocument/2006/relationships/customXml" Target="../ink/ink609.xml"/><Relationship Id="rId47" Type="http://schemas.openxmlformats.org/officeDocument/2006/relationships/image" Target="../media/image612.png"/><Relationship Id="rId68" Type="http://schemas.openxmlformats.org/officeDocument/2006/relationships/customXml" Target="../ink/ink630.xml"/><Relationship Id="rId89" Type="http://schemas.openxmlformats.org/officeDocument/2006/relationships/image" Target="../media/image633.png"/><Relationship Id="rId112" Type="http://schemas.openxmlformats.org/officeDocument/2006/relationships/customXml" Target="../ink/ink652.xml"/><Relationship Id="rId133" Type="http://schemas.openxmlformats.org/officeDocument/2006/relationships/image" Target="../media/image655.png"/><Relationship Id="rId154" Type="http://schemas.openxmlformats.org/officeDocument/2006/relationships/customXml" Target="../ink/ink673.xml"/><Relationship Id="rId175" Type="http://schemas.openxmlformats.org/officeDocument/2006/relationships/image" Target="../media/image676.png"/><Relationship Id="rId196" Type="http://schemas.openxmlformats.org/officeDocument/2006/relationships/customXml" Target="../ink/ink694.xml"/><Relationship Id="rId16" Type="http://schemas.openxmlformats.org/officeDocument/2006/relationships/customXml" Target="../ink/ink604.xml"/><Relationship Id="rId37" Type="http://schemas.openxmlformats.org/officeDocument/2006/relationships/image" Target="../media/image607.png"/><Relationship Id="rId58" Type="http://schemas.openxmlformats.org/officeDocument/2006/relationships/customXml" Target="../ink/ink625.xml"/><Relationship Id="rId79" Type="http://schemas.openxmlformats.org/officeDocument/2006/relationships/image" Target="../media/image628.png"/><Relationship Id="rId102" Type="http://schemas.openxmlformats.org/officeDocument/2006/relationships/customXml" Target="../ink/ink647.xml"/><Relationship Id="rId123" Type="http://schemas.openxmlformats.org/officeDocument/2006/relationships/image" Target="../media/image650.png"/><Relationship Id="rId144" Type="http://schemas.openxmlformats.org/officeDocument/2006/relationships/customXml" Target="../ink/ink668.xml"/><Relationship Id="rId90" Type="http://schemas.openxmlformats.org/officeDocument/2006/relationships/customXml" Target="../ink/ink641.xml"/><Relationship Id="rId165" Type="http://schemas.openxmlformats.org/officeDocument/2006/relationships/image" Target="../media/image671.png"/><Relationship Id="rId186" Type="http://schemas.openxmlformats.org/officeDocument/2006/relationships/customXml" Target="../ink/ink689.xml"/><Relationship Id="rId27" Type="http://schemas.openxmlformats.org/officeDocument/2006/relationships/image" Target="../media/image602.png"/><Relationship Id="rId48" Type="http://schemas.openxmlformats.org/officeDocument/2006/relationships/customXml" Target="../ink/ink620.xml"/><Relationship Id="rId69" Type="http://schemas.openxmlformats.org/officeDocument/2006/relationships/image" Target="../media/image623.png"/><Relationship Id="rId113" Type="http://schemas.openxmlformats.org/officeDocument/2006/relationships/image" Target="../media/image645.png"/><Relationship Id="rId134" Type="http://schemas.openxmlformats.org/officeDocument/2006/relationships/customXml" Target="../ink/ink663.xml"/><Relationship Id="rId80" Type="http://schemas.openxmlformats.org/officeDocument/2006/relationships/customXml" Target="../ink/ink636.xml"/><Relationship Id="rId155" Type="http://schemas.openxmlformats.org/officeDocument/2006/relationships/image" Target="../media/image666.png"/><Relationship Id="rId176" Type="http://schemas.openxmlformats.org/officeDocument/2006/relationships/customXml" Target="../ink/ink684.xml"/><Relationship Id="rId197" Type="http://schemas.openxmlformats.org/officeDocument/2006/relationships/image" Target="../media/image687.png"/><Relationship Id="rId17" Type="http://schemas.openxmlformats.org/officeDocument/2006/relationships/image" Target="../media/image597.png"/><Relationship Id="rId38" Type="http://schemas.openxmlformats.org/officeDocument/2006/relationships/customXml" Target="../ink/ink615.xml"/><Relationship Id="rId59" Type="http://schemas.openxmlformats.org/officeDocument/2006/relationships/image" Target="../media/image618.png"/><Relationship Id="rId103" Type="http://schemas.openxmlformats.org/officeDocument/2006/relationships/image" Target="../media/image640.png"/><Relationship Id="rId124" Type="http://schemas.openxmlformats.org/officeDocument/2006/relationships/customXml" Target="../ink/ink658.xml"/><Relationship Id="rId70" Type="http://schemas.openxmlformats.org/officeDocument/2006/relationships/customXml" Target="../ink/ink631.xml"/><Relationship Id="rId91" Type="http://schemas.openxmlformats.org/officeDocument/2006/relationships/image" Target="../media/image634.png"/><Relationship Id="rId145" Type="http://schemas.openxmlformats.org/officeDocument/2006/relationships/image" Target="../media/image661.png"/><Relationship Id="rId166" Type="http://schemas.openxmlformats.org/officeDocument/2006/relationships/customXml" Target="../ink/ink679.xml"/><Relationship Id="rId187" Type="http://schemas.openxmlformats.org/officeDocument/2006/relationships/image" Target="../media/image68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610.xml"/><Relationship Id="rId49" Type="http://schemas.openxmlformats.org/officeDocument/2006/relationships/image" Target="../media/image613.png"/><Relationship Id="rId114" Type="http://schemas.openxmlformats.org/officeDocument/2006/relationships/customXml" Target="../ink/ink653.xml"/><Relationship Id="rId60" Type="http://schemas.openxmlformats.org/officeDocument/2006/relationships/customXml" Target="../ink/ink626.xml"/><Relationship Id="rId81" Type="http://schemas.openxmlformats.org/officeDocument/2006/relationships/image" Target="../media/image629.png"/><Relationship Id="rId135" Type="http://schemas.openxmlformats.org/officeDocument/2006/relationships/image" Target="../media/image656.png"/><Relationship Id="rId156" Type="http://schemas.openxmlformats.org/officeDocument/2006/relationships/customXml" Target="../ink/ink674.xml"/><Relationship Id="rId177" Type="http://schemas.openxmlformats.org/officeDocument/2006/relationships/image" Target="../media/image677.png"/><Relationship Id="rId198" Type="http://schemas.openxmlformats.org/officeDocument/2006/relationships/customXml" Target="../ink/ink695.xml"/><Relationship Id="rId18" Type="http://schemas.openxmlformats.org/officeDocument/2006/relationships/customXml" Target="../ink/ink605.xml"/><Relationship Id="rId39" Type="http://schemas.openxmlformats.org/officeDocument/2006/relationships/image" Target="../media/image608.png"/><Relationship Id="rId50" Type="http://schemas.openxmlformats.org/officeDocument/2006/relationships/customXml" Target="../ink/ink621.xml"/><Relationship Id="rId104" Type="http://schemas.openxmlformats.org/officeDocument/2006/relationships/customXml" Target="../ink/ink648.xml"/><Relationship Id="rId125" Type="http://schemas.openxmlformats.org/officeDocument/2006/relationships/image" Target="../media/image651.png"/><Relationship Id="rId146" Type="http://schemas.openxmlformats.org/officeDocument/2006/relationships/customXml" Target="../ink/ink669.xml"/><Relationship Id="rId167" Type="http://schemas.openxmlformats.org/officeDocument/2006/relationships/image" Target="../media/image672.png"/><Relationship Id="rId188" Type="http://schemas.openxmlformats.org/officeDocument/2006/relationships/customXml" Target="../ink/ink6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CEE3A2-DC23-4DD4-9661-4A31388C4A4F}"/>
                  </a:ext>
                </a:extLst>
              </p14:cNvPr>
              <p14:cNvContentPartPr/>
              <p14:nvPr/>
            </p14:nvContentPartPr>
            <p14:xfrm>
              <a:off x="524773" y="919133"/>
              <a:ext cx="369720" cy="5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CEE3A2-DC23-4DD4-9661-4A31388C4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133" y="910133"/>
                <a:ext cx="3873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262463-EF3F-4715-8A8F-2609687B5E4A}"/>
                  </a:ext>
                </a:extLst>
              </p14:cNvPr>
              <p14:cNvContentPartPr/>
              <p14:nvPr/>
            </p14:nvContentPartPr>
            <p14:xfrm>
              <a:off x="1043533" y="744893"/>
              <a:ext cx="16920" cy="2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262463-EF3F-4715-8A8F-2609687B5E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533" y="735893"/>
                <a:ext cx="345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697E5F-3637-4AED-A10F-54B2233C0593}"/>
                  </a:ext>
                </a:extLst>
              </p14:cNvPr>
              <p14:cNvContentPartPr/>
              <p14:nvPr/>
            </p14:nvContentPartPr>
            <p14:xfrm>
              <a:off x="1028053" y="818693"/>
              <a:ext cx="15840" cy="6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697E5F-3637-4AED-A10F-54B2233C05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053" y="810053"/>
                <a:ext cx="33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819EDE-B4D0-47C7-B576-AB96744FDE78}"/>
                  </a:ext>
                </a:extLst>
              </p14:cNvPr>
              <p14:cNvContentPartPr/>
              <p14:nvPr/>
            </p14:nvContentPartPr>
            <p14:xfrm>
              <a:off x="485533" y="551933"/>
              <a:ext cx="434520" cy="290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819EDE-B4D0-47C7-B576-AB96744FDE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540" y="543293"/>
                <a:ext cx="452145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0128FA-D8A5-47AD-8CEC-0C99D27D1059}"/>
                  </a:ext>
                </a:extLst>
              </p14:cNvPr>
              <p14:cNvContentPartPr/>
              <p14:nvPr/>
            </p14:nvContentPartPr>
            <p14:xfrm>
              <a:off x="1338733" y="613493"/>
              <a:ext cx="500400" cy="259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0128FA-D8A5-47AD-8CEC-0C99D27D10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9739" y="604853"/>
                <a:ext cx="518027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404C2D-1F4F-4B27-AE24-6B4F9728ECD0}"/>
                  </a:ext>
                </a:extLst>
              </p14:cNvPr>
              <p14:cNvContentPartPr/>
              <p14:nvPr/>
            </p14:nvContentPartPr>
            <p14:xfrm>
              <a:off x="2213533" y="591533"/>
              <a:ext cx="888840" cy="336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404C2D-1F4F-4B27-AE24-6B4F9728EC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4893" y="582543"/>
                <a:ext cx="906480" cy="354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E45F5E-FC48-4414-856A-0D1971B45BD0}"/>
                  </a:ext>
                </a:extLst>
              </p14:cNvPr>
              <p14:cNvContentPartPr/>
              <p14:nvPr/>
            </p14:nvContentPartPr>
            <p14:xfrm>
              <a:off x="3371293" y="575333"/>
              <a:ext cx="452160" cy="237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E45F5E-FC48-4414-856A-0D1971B45B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2293" y="566333"/>
                <a:ext cx="4698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FAA5A17-9F11-4471-81D5-60412A6CD988}"/>
                  </a:ext>
                </a:extLst>
              </p14:cNvPr>
              <p14:cNvContentPartPr/>
              <p14:nvPr/>
            </p14:nvContentPartPr>
            <p14:xfrm>
              <a:off x="9294733" y="568853"/>
              <a:ext cx="526320" cy="288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FAA5A17-9F11-4471-81D5-60412A6CD9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86093" y="559853"/>
                <a:ext cx="5439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ECC9087-E2BD-49EE-BA0A-0D6E2E2E66E3}"/>
                  </a:ext>
                </a:extLst>
              </p14:cNvPr>
              <p14:cNvContentPartPr/>
              <p14:nvPr/>
            </p14:nvContentPartPr>
            <p14:xfrm>
              <a:off x="8313733" y="591533"/>
              <a:ext cx="627120" cy="371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CC9087-E2BD-49EE-BA0A-0D6E2E2E66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4733" y="582533"/>
                <a:ext cx="6447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3FC6AE8-9256-4E6D-B8F7-DA2A7D60AD4B}"/>
                  </a:ext>
                </a:extLst>
              </p14:cNvPr>
              <p14:cNvContentPartPr/>
              <p14:nvPr/>
            </p14:nvContentPartPr>
            <p14:xfrm>
              <a:off x="7517413" y="602333"/>
              <a:ext cx="596880" cy="232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3FC6AE8-9256-4E6D-B8F7-DA2A7D60AD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08773" y="593333"/>
                <a:ext cx="6145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9AA81DE-2015-4262-8EA5-F0A3ED1E1214}"/>
                  </a:ext>
                </a:extLst>
              </p14:cNvPr>
              <p14:cNvContentPartPr/>
              <p14:nvPr/>
            </p14:nvContentPartPr>
            <p14:xfrm>
              <a:off x="6893173" y="614213"/>
              <a:ext cx="419760" cy="252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9AA81DE-2015-4262-8EA5-F0A3ED1E12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84173" y="605213"/>
                <a:ext cx="437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4B25E4F-067E-45C1-9621-331100219B3E}"/>
                  </a:ext>
                </a:extLst>
              </p14:cNvPr>
              <p14:cNvContentPartPr/>
              <p14:nvPr/>
            </p14:nvContentPartPr>
            <p14:xfrm>
              <a:off x="5126293" y="613493"/>
              <a:ext cx="1632240" cy="271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4B25E4F-067E-45C1-9621-331100219B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17295" y="604853"/>
                <a:ext cx="1649876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C887A45-AA51-4710-954B-0420C22CDBA3}"/>
                  </a:ext>
                </a:extLst>
              </p14:cNvPr>
              <p14:cNvContentPartPr/>
              <p14:nvPr/>
            </p14:nvContentPartPr>
            <p14:xfrm>
              <a:off x="4035133" y="638693"/>
              <a:ext cx="900360" cy="244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C887A45-AA51-4710-954B-0420C22CDB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6133" y="630053"/>
                <a:ext cx="918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BF1E826-F0CE-494E-B07B-D92E43F3C489}"/>
                  </a:ext>
                </a:extLst>
              </p14:cNvPr>
              <p14:cNvContentPartPr/>
              <p14:nvPr/>
            </p14:nvContentPartPr>
            <p14:xfrm>
              <a:off x="5012173" y="1340333"/>
              <a:ext cx="180360" cy="22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BF1E826-F0CE-494E-B07B-D92E43F3C4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3533" y="1331333"/>
                <a:ext cx="198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5454CFE-9AEC-4B89-95F3-FFBFB7ADD7C6}"/>
                  </a:ext>
                </a:extLst>
              </p14:cNvPr>
              <p14:cNvContentPartPr/>
              <p14:nvPr/>
            </p14:nvContentPartPr>
            <p14:xfrm>
              <a:off x="5025133" y="1430333"/>
              <a:ext cx="223200" cy="20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5454CFE-9AEC-4B89-95F3-FFBFB7ADD7C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6493" y="1421333"/>
                <a:ext cx="240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7422605-0ABC-48B9-B781-85BD2D4BC794}"/>
                  </a:ext>
                </a:extLst>
              </p14:cNvPr>
              <p14:cNvContentPartPr/>
              <p14:nvPr/>
            </p14:nvContentPartPr>
            <p14:xfrm>
              <a:off x="4540573" y="1277693"/>
              <a:ext cx="243720" cy="282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7422605-0ABC-48B9-B781-85BD2D4BC7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31586" y="1268704"/>
                <a:ext cx="261334" cy="29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FC87EE6-BBDF-4CA1-A633-A8C34D4440BB}"/>
                  </a:ext>
                </a:extLst>
              </p14:cNvPr>
              <p14:cNvContentPartPr/>
              <p14:nvPr/>
            </p14:nvContentPartPr>
            <p14:xfrm>
              <a:off x="4036933" y="1325933"/>
              <a:ext cx="395640" cy="244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FC87EE6-BBDF-4CA1-A633-A8C34D4440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27941" y="1316933"/>
                <a:ext cx="413264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300FD4C-E313-4E77-84E5-D0E717CABF70}"/>
                  </a:ext>
                </a:extLst>
              </p14:cNvPr>
              <p14:cNvContentPartPr/>
              <p14:nvPr/>
            </p14:nvContentPartPr>
            <p14:xfrm>
              <a:off x="3305773" y="1251773"/>
              <a:ext cx="612360" cy="535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300FD4C-E313-4E77-84E5-D0E717CABF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96773" y="1242773"/>
                <a:ext cx="6300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4D692B5-07BF-40BA-A035-41155712BB41}"/>
                  </a:ext>
                </a:extLst>
              </p14:cNvPr>
              <p14:cNvContentPartPr/>
              <p14:nvPr/>
            </p14:nvContentPartPr>
            <p14:xfrm>
              <a:off x="5447773" y="1247093"/>
              <a:ext cx="168840" cy="748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4D692B5-07BF-40BA-A035-41155712BB4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9133" y="1238453"/>
                <a:ext cx="18648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C07B9B8-CB20-4C17-91FE-CB1AA1CE80A8}"/>
                  </a:ext>
                </a:extLst>
              </p14:cNvPr>
              <p14:cNvContentPartPr/>
              <p14:nvPr/>
            </p14:nvContentPartPr>
            <p14:xfrm>
              <a:off x="6748093" y="1221173"/>
              <a:ext cx="175680" cy="271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C07B9B8-CB20-4C17-91FE-CB1AA1CE80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39453" y="1212533"/>
                <a:ext cx="1933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8491E06-8293-4430-B0A4-780A910E5A9A}"/>
                  </a:ext>
                </a:extLst>
              </p14:cNvPr>
              <p14:cNvContentPartPr/>
              <p14:nvPr/>
            </p14:nvContentPartPr>
            <p14:xfrm>
              <a:off x="7003693" y="1162493"/>
              <a:ext cx="73800" cy="318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8491E06-8293-4430-B0A4-780A910E5A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94693" y="1153853"/>
                <a:ext cx="91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5A68442-0E08-46F5-B2C2-AEE2D0EAC698}"/>
                  </a:ext>
                </a:extLst>
              </p14:cNvPr>
              <p14:cNvContentPartPr/>
              <p14:nvPr/>
            </p14:nvContentPartPr>
            <p14:xfrm>
              <a:off x="7189093" y="1382093"/>
              <a:ext cx="80640" cy="146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5A68442-0E08-46F5-B2C2-AEE2D0EAC6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53" y="1373453"/>
                <a:ext cx="982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964AD36-22A8-4C69-A8D7-7A225733F5D9}"/>
                  </a:ext>
                </a:extLst>
              </p14:cNvPr>
              <p14:cNvContentPartPr/>
              <p14:nvPr/>
            </p14:nvContentPartPr>
            <p14:xfrm>
              <a:off x="6113773" y="1213613"/>
              <a:ext cx="534960" cy="279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964AD36-22A8-4C69-A8D7-7A225733F5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05133" y="1204973"/>
                <a:ext cx="552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B0DC032-1D68-4CF1-AFAD-C115883DEA5F}"/>
                  </a:ext>
                </a:extLst>
              </p14:cNvPr>
              <p14:cNvContentPartPr/>
              <p14:nvPr/>
            </p14:nvContentPartPr>
            <p14:xfrm>
              <a:off x="5732533" y="1492253"/>
              <a:ext cx="159120" cy="220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B0DC032-1D68-4CF1-AFAD-C115883DEA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23533" y="1483253"/>
                <a:ext cx="176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21278BF-1CBD-4123-8229-38AE98258E1D}"/>
                  </a:ext>
                </a:extLst>
              </p14:cNvPr>
              <p14:cNvContentPartPr/>
              <p14:nvPr/>
            </p14:nvContentPartPr>
            <p14:xfrm>
              <a:off x="5730013" y="1205693"/>
              <a:ext cx="272880" cy="2156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21278BF-1CBD-4123-8229-38AE98258E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21013" y="1196693"/>
                <a:ext cx="2905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0F6717D-4CFC-4A6D-BB2C-9EABDD8847DE}"/>
                  </a:ext>
                </a:extLst>
              </p14:cNvPr>
              <p14:cNvContentPartPr/>
              <p14:nvPr/>
            </p14:nvContentPartPr>
            <p14:xfrm>
              <a:off x="7614253" y="1266533"/>
              <a:ext cx="135360" cy="123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0F6717D-4CFC-4A6D-BB2C-9EABDD8847D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05253" y="1257893"/>
                <a:ext cx="153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96CB02B-1AD1-445C-B12E-90AB87BFFA02}"/>
                  </a:ext>
                </a:extLst>
              </p14:cNvPr>
              <p14:cNvContentPartPr/>
              <p14:nvPr/>
            </p14:nvContentPartPr>
            <p14:xfrm>
              <a:off x="5788693" y="1903733"/>
              <a:ext cx="136800" cy="136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96CB02B-1AD1-445C-B12E-90AB87BFFA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80053" y="1895093"/>
                <a:ext cx="154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3081959-941C-4CA9-B1E8-AC59322C41E6}"/>
                  </a:ext>
                </a:extLst>
              </p14:cNvPr>
              <p14:cNvContentPartPr/>
              <p14:nvPr/>
            </p14:nvContentPartPr>
            <p14:xfrm>
              <a:off x="6035653" y="1972853"/>
              <a:ext cx="76680" cy="91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3081959-941C-4CA9-B1E8-AC59322C41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27013" y="1963853"/>
                <a:ext cx="94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8A1CF57-474B-41BE-98C8-C2270EE2F9AF}"/>
                  </a:ext>
                </a:extLst>
              </p14:cNvPr>
              <p14:cNvContentPartPr/>
              <p14:nvPr/>
            </p14:nvContentPartPr>
            <p14:xfrm>
              <a:off x="6600133" y="1710773"/>
              <a:ext cx="1364040" cy="264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8A1CF57-474B-41BE-98C8-C2270EE2F9A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91491" y="1701773"/>
                <a:ext cx="1381685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D5E9093-D080-4214-B938-063D4C00B1E9}"/>
                  </a:ext>
                </a:extLst>
              </p14:cNvPr>
              <p14:cNvContentPartPr/>
              <p14:nvPr/>
            </p14:nvContentPartPr>
            <p14:xfrm>
              <a:off x="7872733" y="1150613"/>
              <a:ext cx="2148120" cy="310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D5E9093-D080-4214-B938-063D4C00B1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63735" y="1141983"/>
                <a:ext cx="2165757" cy="327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A46F8702-79C3-4AE8-93DD-1C6DA35341ED}"/>
                  </a:ext>
                </a:extLst>
              </p14:cNvPr>
              <p14:cNvContentPartPr/>
              <p14:nvPr/>
            </p14:nvContentPartPr>
            <p14:xfrm>
              <a:off x="365653" y="2113253"/>
              <a:ext cx="11664000" cy="404568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A46F8702-79C3-4AE8-93DD-1C6DA35341E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6653" y="2104252"/>
                <a:ext cx="11681640" cy="40633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96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DC8C43-9B01-452B-8F9C-1358460837EB}"/>
                  </a:ext>
                </a:extLst>
              </p14:cNvPr>
              <p14:cNvContentPartPr/>
              <p14:nvPr/>
            </p14:nvContentPartPr>
            <p14:xfrm>
              <a:off x="1116973" y="517373"/>
              <a:ext cx="2235960" cy="444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DC8C43-9B01-452B-8F9C-135846083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333" y="508726"/>
                <a:ext cx="2253600" cy="462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F613DA6-C021-4D32-A12E-325A321BA18C}"/>
                  </a:ext>
                </a:extLst>
              </p14:cNvPr>
              <p14:cNvContentPartPr/>
              <p14:nvPr/>
            </p14:nvContentPartPr>
            <p14:xfrm>
              <a:off x="6979213" y="544373"/>
              <a:ext cx="259560" cy="205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F613DA6-C021-4D32-A12E-325A321BA1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0213" y="535733"/>
                <a:ext cx="277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ABE9E24-5CCA-4C14-9697-5CDEFB9CBE69}"/>
                  </a:ext>
                </a:extLst>
              </p14:cNvPr>
              <p14:cNvContentPartPr/>
              <p14:nvPr/>
            </p14:nvContentPartPr>
            <p14:xfrm>
              <a:off x="6478453" y="494693"/>
              <a:ext cx="334440" cy="239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ABE9E24-5CCA-4C14-9697-5CDEFB9CBE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69804" y="486053"/>
                <a:ext cx="352099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E23A80-223B-4BDE-BCCC-A132D81E1136}"/>
                  </a:ext>
                </a:extLst>
              </p14:cNvPr>
              <p14:cNvContentPartPr/>
              <p14:nvPr/>
            </p14:nvContentPartPr>
            <p14:xfrm>
              <a:off x="5906413" y="474893"/>
              <a:ext cx="343440" cy="369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E23A80-223B-4BDE-BCCC-A132D81E11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97773" y="466253"/>
                <a:ext cx="3610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0D6D5A1-54A2-43F3-96DB-BDC3B3EB2A6F}"/>
                  </a:ext>
                </a:extLst>
              </p14:cNvPr>
              <p14:cNvContentPartPr/>
              <p14:nvPr/>
            </p14:nvContentPartPr>
            <p14:xfrm>
              <a:off x="5298013" y="521693"/>
              <a:ext cx="523440" cy="350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0D6D5A1-54A2-43F3-96DB-BDC3B3EB2A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9373" y="513053"/>
                <a:ext cx="5410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F0DB8B2-14C7-4A13-BB90-00BF023EE9E7}"/>
                  </a:ext>
                </a:extLst>
              </p14:cNvPr>
              <p14:cNvContentPartPr/>
              <p14:nvPr/>
            </p14:nvContentPartPr>
            <p14:xfrm>
              <a:off x="3754693" y="529253"/>
              <a:ext cx="1311480" cy="388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F0DB8B2-14C7-4A13-BB90-00BF023EE9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5693" y="520253"/>
                <a:ext cx="13291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30F8466-3B2B-45F7-A5D0-31DC8B040505}"/>
                  </a:ext>
                </a:extLst>
              </p14:cNvPr>
              <p14:cNvContentPartPr/>
              <p14:nvPr/>
            </p14:nvContentPartPr>
            <p14:xfrm>
              <a:off x="8741773" y="388493"/>
              <a:ext cx="1890720" cy="304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30F8466-3B2B-45F7-A5D0-31DC8B0405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33133" y="379843"/>
                <a:ext cx="1908360" cy="32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BECA1E2-A1D2-4EF0-BF64-91AE6ECDFDC3}"/>
                  </a:ext>
                </a:extLst>
              </p14:cNvPr>
              <p14:cNvContentPartPr/>
              <p14:nvPr/>
            </p14:nvContentPartPr>
            <p14:xfrm>
              <a:off x="7487893" y="382733"/>
              <a:ext cx="1121760" cy="497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BECA1E2-A1D2-4EF0-BF64-91AE6ECDFD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79253" y="373740"/>
                <a:ext cx="1139400" cy="515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ECC51A3-464B-4E77-8D66-4C2C3AA63A43}"/>
                  </a:ext>
                </a:extLst>
              </p14:cNvPr>
              <p14:cNvContentPartPr/>
              <p14:nvPr/>
            </p14:nvContentPartPr>
            <p14:xfrm>
              <a:off x="10751293" y="453293"/>
              <a:ext cx="803880" cy="297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ECC51A3-464B-4E77-8D66-4C2C3AA63A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42297" y="444653"/>
                <a:ext cx="821512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35F9E8D-4823-457B-B23C-86017BB25A3B}"/>
                  </a:ext>
                </a:extLst>
              </p14:cNvPr>
              <p14:cNvContentPartPr/>
              <p14:nvPr/>
            </p14:nvContentPartPr>
            <p14:xfrm>
              <a:off x="1127413" y="1240973"/>
              <a:ext cx="559080" cy="309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35F9E8D-4823-457B-B23C-86017BB25A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8773" y="1231973"/>
                <a:ext cx="576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8D05ABC-E1F0-40A3-B5DA-9818EF37138A}"/>
                  </a:ext>
                </a:extLst>
              </p14:cNvPr>
              <p14:cNvContentPartPr/>
              <p14:nvPr/>
            </p14:nvContentPartPr>
            <p14:xfrm>
              <a:off x="4372453" y="1144133"/>
              <a:ext cx="4680" cy="23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8D05ABC-E1F0-40A3-B5DA-9818EF3713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3453" y="1135133"/>
                <a:ext cx="22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032C049-0313-410D-A2A2-6941CD377A5C}"/>
                  </a:ext>
                </a:extLst>
              </p14:cNvPr>
              <p14:cNvContentPartPr/>
              <p14:nvPr/>
            </p14:nvContentPartPr>
            <p14:xfrm>
              <a:off x="8938333" y="1075013"/>
              <a:ext cx="4320" cy="9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032C049-0313-410D-A2A2-6941CD377A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29693" y="1066373"/>
                <a:ext cx="219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53BFCD6-F5F7-4CDF-A2DC-7FDEE67CB6D5}"/>
                  </a:ext>
                </a:extLst>
              </p14:cNvPr>
              <p14:cNvContentPartPr/>
              <p14:nvPr/>
            </p14:nvContentPartPr>
            <p14:xfrm>
              <a:off x="9511453" y="1084013"/>
              <a:ext cx="1277640" cy="320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53BFCD6-F5F7-4CDF-A2DC-7FDEE67CB6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02813" y="1075373"/>
                <a:ext cx="12952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DE4C70B-052A-42F5-B8A9-FE68D6BF117B}"/>
                  </a:ext>
                </a:extLst>
              </p14:cNvPr>
              <p14:cNvContentPartPr/>
              <p14:nvPr/>
            </p14:nvContentPartPr>
            <p14:xfrm>
              <a:off x="8926453" y="1177613"/>
              <a:ext cx="294840" cy="182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DE4C70B-052A-42F5-B8A9-FE68D6BF117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17813" y="1168613"/>
                <a:ext cx="312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26DF63C-1B0A-4E75-9295-ED896088E0C8}"/>
                  </a:ext>
                </a:extLst>
              </p14:cNvPr>
              <p14:cNvContentPartPr/>
              <p14:nvPr/>
            </p14:nvContentPartPr>
            <p14:xfrm>
              <a:off x="8419933" y="1146293"/>
              <a:ext cx="249480" cy="275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26DF63C-1B0A-4E75-9295-ED896088E0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11293" y="1137653"/>
                <a:ext cx="2671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85BC94F-90B1-48C7-970D-B36152667FD6}"/>
                  </a:ext>
                </a:extLst>
              </p14:cNvPr>
              <p14:cNvContentPartPr/>
              <p14:nvPr/>
            </p14:nvContentPartPr>
            <p14:xfrm>
              <a:off x="7554133" y="1107053"/>
              <a:ext cx="767520" cy="271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85BC94F-90B1-48C7-970D-B36152667F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45133" y="1098053"/>
                <a:ext cx="7851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C005BE7-4DF5-4F85-9DE8-E75262A6C0C9}"/>
                  </a:ext>
                </a:extLst>
              </p14:cNvPr>
              <p14:cNvContentPartPr/>
              <p14:nvPr/>
            </p14:nvContentPartPr>
            <p14:xfrm>
              <a:off x="7222213" y="1166813"/>
              <a:ext cx="227880" cy="240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C005BE7-4DF5-4F85-9DE8-E75262A6C0C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13573" y="1158173"/>
                <a:ext cx="2455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7C6C9D2-F2A6-42E4-B650-445A945DAC7A}"/>
                  </a:ext>
                </a:extLst>
              </p14:cNvPr>
              <p14:cNvContentPartPr/>
              <p14:nvPr/>
            </p14:nvContentPartPr>
            <p14:xfrm>
              <a:off x="5472613" y="1120013"/>
              <a:ext cx="1423440" cy="314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7C6C9D2-F2A6-42E4-B650-445A945DAC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63973" y="1111373"/>
                <a:ext cx="14410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5C93BCD-F356-470B-AA31-C7CFD734187C}"/>
                  </a:ext>
                </a:extLst>
              </p14:cNvPr>
              <p14:cNvContentPartPr/>
              <p14:nvPr/>
            </p14:nvContentPartPr>
            <p14:xfrm>
              <a:off x="3464533" y="1238453"/>
              <a:ext cx="1800360" cy="255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5C93BCD-F356-470B-AA31-C7CFD73418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55893" y="1229813"/>
                <a:ext cx="18180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5D0CADB-204A-46F2-87EC-47409392DE86}"/>
                  </a:ext>
                </a:extLst>
              </p14:cNvPr>
              <p14:cNvContentPartPr/>
              <p14:nvPr/>
            </p14:nvContentPartPr>
            <p14:xfrm>
              <a:off x="2054413" y="1211093"/>
              <a:ext cx="994680" cy="354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5D0CADB-204A-46F2-87EC-47409392DE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45413" y="1202444"/>
                <a:ext cx="1012320" cy="371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F7229D6-CA1F-43A8-A0EB-D59871F30205}"/>
                  </a:ext>
                </a:extLst>
              </p14:cNvPr>
              <p14:cNvContentPartPr/>
              <p14:nvPr/>
            </p14:nvContentPartPr>
            <p14:xfrm>
              <a:off x="10892053" y="1149893"/>
              <a:ext cx="389880" cy="222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F7229D6-CA1F-43A8-A0EB-D59871F302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83053" y="1141253"/>
                <a:ext cx="407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D8EAA40-1AAA-4DBF-BB21-93DC92F6E4F2}"/>
                  </a:ext>
                </a:extLst>
              </p14:cNvPr>
              <p14:cNvContentPartPr/>
              <p14:nvPr/>
            </p14:nvContentPartPr>
            <p14:xfrm>
              <a:off x="2431693" y="2044133"/>
              <a:ext cx="993600" cy="452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D8EAA40-1AAA-4DBF-BB21-93DC92F6E4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22693" y="2035493"/>
                <a:ext cx="10112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EE519C4-9B91-4DE6-B21A-1106C486E85C}"/>
                  </a:ext>
                </a:extLst>
              </p14:cNvPr>
              <p14:cNvContentPartPr/>
              <p14:nvPr/>
            </p14:nvContentPartPr>
            <p14:xfrm>
              <a:off x="1736533" y="2107133"/>
              <a:ext cx="555840" cy="299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EE519C4-9B91-4DE6-B21A-1106C486E85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27893" y="2098493"/>
                <a:ext cx="573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5A23285-3C80-4CE5-8D27-39BA8929AA69}"/>
                  </a:ext>
                </a:extLst>
              </p14:cNvPr>
              <p14:cNvContentPartPr/>
              <p14:nvPr/>
            </p14:nvContentPartPr>
            <p14:xfrm>
              <a:off x="3619333" y="2129453"/>
              <a:ext cx="314280" cy="15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5A23285-3C80-4CE5-8D27-39BA8929AA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10693" y="2120453"/>
                <a:ext cx="331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6F74D7A-C0F0-4C58-BA97-A9B338505EC1}"/>
                  </a:ext>
                </a:extLst>
              </p14:cNvPr>
              <p14:cNvContentPartPr/>
              <p14:nvPr/>
            </p14:nvContentPartPr>
            <p14:xfrm>
              <a:off x="3647773" y="2273813"/>
              <a:ext cx="178200" cy="30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6F74D7A-C0F0-4C58-BA97-A9B338505E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38773" y="2265173"/>
                <a:ext cx="1958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A3978-3551-4CF7-9CE9-8F5C9ED5F10A}"/>
                  </a:ext>
                </a:extLst>
              </p14:cNvPr>
              <p14:cNvContentPartPr/>
              <p14:nvPr/>
            </p14:nvContentPartPr>
            <p14:xfrm>
              <a:off x="5364973" y="2023253"/>
              <a:ext cx="285840" cy="40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A3978-3551-4CF7-9CE9-8F5C9ED5F1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56333" y="2014253"/>
                <a:ext cx="3034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61BFD41-0CE9-4ECB-9B89-B64F726EEAE1}"/>
                  </a:ext>
                </a:extLst>
              </p14:cNvPr>
              <p14:cNvContentPartPr/>
              <p14:nvPr/>
            </p14:nvContentPartPr>
            <p14:xfrm>
              <a:off x="8650333" y="1614653"/>
              <a:ext cx="433800" cy="610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61BFD41-0CE9-4ECB-9B89-B64F726EEAE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41693" y="1606013"/>
                <a:ext cx="4514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446EBE4-4FF4-4F92-8F06-F3C9C62FFE80}"/>
                  </a:ext>
                </a:extLst>
              </p14:cNvPr>
              <p14:cNvContentPartPr/>
              <p14:nvPr/>
            </p14:nvContentPartPr>
            <p14:xfrm>
              <a:off x="7703893" y="1730933"/>
              <a:ext cx="844920" cy="357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446EBE4-4FF4-4F92-8F06-F3C9C62FFE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94897" y="1721942"/>
                <a:ext cx="862552" cy="374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1A31706-89BF-4CB2-83BD-84780C8E2C5E}"/>
                  </a:ext>
                </a:extLst>
              </p14:cNvPr>
              <p14:cNvContentPartPr/>
              <p14:nvPr/>
            </p14:nvContentPartPr>
            <p14:xfrm>
              <a:off x="6779053" y="1773053"/>
              <a:ext cx="811800" cy="4780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1A31706-89BF-4CB2-83BD-84780C8E2C5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70053" y="1764053"/>
                <a:ext cx="82944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261CCA8-C4BD-42F0-94DF-188C34911838}"/>
                  </a:ext>
                </a:extLst>
              </p14:cNvPr>
              <p14:cNvContentPartPr/>
              <p14:nvPr/>
            </p14:nvContentPartPr>
            <p14:xfrm>
              <a:off x="5798053" y="1812293"/>
              <a:ext cx="817560" cy="483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261CCA8-C4BD-42F0-94DF-188C3491183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89409" y="1803293"/>
                <a:ext cx="835208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B1A261E-1E52-4E51-A3A1-1BCC6320F52B}"/>
                  </a:ext>
                </a:extLst>
              </p14:cNvPr>
              <p14:cNvContentPartPr/>
              <p14:nvPr/>
            </p14:nvContentPartPr>
            <p14:xfrm>
              <a:off x="4723093" y="1841453"/>
              <a:ext cx="492480" cy="633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B1A261E-1E52-4E51-A3A1-1BCC6320F5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14093" y="1832813"/>
                <a:ext cx="51012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FE750EF-407C-4847-B987-2A0FAE7904F6}"/>
                  </a:ext>
                </a:extLst>
              </p14:cNvPr>
              <p14:cNvContentPartPr/>
              <p14:nvPr/>
            </p14:nvContentPartPr>
            <p14:xfrm>
              <a:off x="4257253" y="1924253"/>
              <a:ext cx="314280" cy="4950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FE750EF-407C-4847-B987-2A0FAE7904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48263" y="1915253"/>
                <a:ext cx="3319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80A6BADB-F784-4A89-8F08-3385A0121F41}"/>
                  </a:ext>
                </a:extLst>
              </p14:cNvPr>
              <p14:cNvContentPartPr/>
              <p14:nvPr/>
            </p14:nvContentPartPr>
            <p14:xfrm>
              <a:off x="636373" y="2626253"/>
              <a:ext cx="10938240" cy="346536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80A6BADB-F784-4A89-8F08-3385A0121F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7733" y="2617253"/>
                <a:ext cx="10955881" cy="348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10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CBAFBE-552B-453E-96AA-AA578E32231F}"/>
                  </a:ext>
                </a:extLst>
              </p14:cNvPr>
              <p14:cNvContentPartPr/>
              <p14:nvPr/>
            </p14:nvContentPartPr>
            <p14:xfrm>
              <a:off x="482293" y="374093"/>
              <a:ext cx="506880" cy="23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CBAFBE-552B-453E-96AA-AA578E322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99" y="365453"/>
                <a:ext cx="524507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8CE5BD-2A0C-455E-869F-87767D02392A}"/>
                  </a:ext>
                </a:extLst>
              </p14:cNvPr>
              <p14:cNvContentPartPr/>
              <p14:nvPr/>
            </p14:nvContentPartPr>
            <p14:xfrm>
              <a:off x="2139733" y="390293"/>
              <a:ext cx="168480" cy="246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8CE5BD-2A0C-455E-869F-87767D023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093" y="381653"/>
                <a:ext cx="1861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BE9792-E3EE-4A98-8BCD-AD7F5C2BAC46}"/>
                  </a:ext>
                </a:extLst>
              </p14:cNvPr>
              <p14:cNvContentPartPr/>
              <p14:nvPr/>
            </p14:nvContentPartPr>
            <p14:xfrm>
              <a:off x="1432693" y="353213"/>
              <a:ext cx="372240" cy="333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BE9792-E3EE-4A98-8BCD-AD7F5C2BAC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3693" y="344213"/>
                <a:ext cx="3898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E23970-69F2-4432-BAD9-181E766EDE2E}"/>
                  </a:ext>
                </a:extLst>
              </p14:cNvPr>
              <p14:cNvContentPartPr/>
              <p14:nvPr/>
            </p14:nvContentPartPr>
            <p14:xfrm>
              <a:off x="3200293" y="364373"/>
              <a:ext cx="168840" cy="258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E23970-69F2-4432-BAD9-181E766EDE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1653" y="355733"/>
                <a:ext cx="1864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694875-548F-4876-AAC1-DF7861CC4241}"/>
                  </a:ext>
                </a:extLst>
              </p14:cNvPr>
              <p14:cNvContentPartPr/>
              <p14:nvPr/>
            </p14:nvContentPartPr>
            <p14:xfrm>
              <a:off x="2411893" y="337373"/>
              <a:ext cx="589320" cy="258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694875-548F-4876-AAC1-DF7861CC42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2893" y="328733"/>
                <a:ext cx="6069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F7DD04-82CC-48FE-AAD1-17092F1D3C35}"/>
                  </a:ext>
                </a:extLst>
              </p14:cNvPr>
              <p14:cNvContentPartPr/>
              <p14:nvPr/>
            </p14:nvContentPartPr>
            <p14:xfrm>
              <a:off x="3725173" y="321173"/>
              <a:ext cx="4320" cy="9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F7DD04-82CC-48FE-AAD1-17092F1D3C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6533" y="312533"/>
                <a:ext cx="219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83E28AE-AD4C-407D-B46F-F44C0575515F}"/>
                  </a:ext>
                </a:extLst>
              </p14:cNvPr>
              <p14:cNvContentPartPr/>
              <p14:nvPr/>
            </p14:nvContentPartPr>
            <p14:xfrm>
              <a:off x="3698173" y="370493"/>
              <a:ext cx="1398240" cy="186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83E28AE-AD4C-407D-B46F-F44C057551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9533" y="361870"/>
                <a:ext cx="1415880" cy="203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B1ACA76-D7F1-4225-B35F-ABEC79EA8CDE}"/>
                  </a:ext>
                </a:extLst>
              </p14:cNvPr>
              <p14:cNvContentPartPr/>
              <p14:nvPr/>
            </p14:nvContentPartPr>
            <p14:xfrm>
              <a:off x="5253013" y="383813"/>
              <a:ext cx="405360" cy="150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B1ACA76-D7F1-4225-B35F-ABEC79EA8C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4373" y="374813"/>
                <a:ext cx="423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7BB8756-5112-4EF1-B5E6-AD1D6F4F879C}"/>
                  </a:ext>
                </a:extLst>
              </p14:cNvPr>
              <p14:cNvContentPartPr/>
              <p14:nvPr/>
            </p14:nvContentPartPr>
            <p14:xfrm>
              <a:off x="9312733" y="330893"/>
              <a:ext cx="742680" cy="214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7BB8756-5112-4EF1-B5E6-AD1D6F4F87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04093" y="322253"/>
                <a:ext cx="760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8E5DFA0-14A0-479D-9CC6-12569118530F}"/>
                  </a:ext>
                </a:extLst>
              </p14:cNvPr>
              <p14:cNvContentPartPr/>
              <p14:nvPr/>
            </p14:nvContentPartPr>
            <p14:xfrm>
              <a:off x="7570333" y="324773"/>
              <a:ext cx="1544400" cy="361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8E5DFA0-14A0-479D-9CC6-1256911853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61693" y="316133"/>
                <a:ext cx="15620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76C480-1BDF-46C7-91DA-7C7BF8604A90}"/>
                  </a:ext>
                </a:extLst>
              </p14:cNvPr>
              <p14:cNvContentPartPr/>
              <p14:nvPr/>
            </p14:nvContentPartPr>
            <p14:xfrm>
              <a:off x="5773213" y="314693"/>
              <a:ext cx="1590120" cy="239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76C480-1BDF-46C7-91DA-7C7BF8604A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64573" y="306053"/>
                <a:ext cx="1607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B64B770-9706-4256-A2B4-3CEB33E259C8}"/>
                  </a:ext>
                </a:extLst>
              </p14:cNvPr>
              <p14:cNvContentPartPr/>
              <p14:nvPr/>
            </p14:nvContentPartPr>
            <p14:xfrm>
              <a:off x="12035053" y="500093"/>
              <a:ext cx="2160" cy="1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B64B770-9706-4256-A2B4-3CEB33E259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26053" y="491453"/>
                <a:ext cx="198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CCD82D5-DAD0-4535-8496-4B9A9D7BC07B}"/>
                  </a:ext>
                </a:extLst>
              </p14:cNvPr>
              <p14:cNvContentPartPr/>
              <p14:nvPr/>
            </p14:nvContentPartPr>
            <p14:xfrm>
              <a:off x="11473813" y="358973"/>
              <a:ext cx="413640" cy="252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CD82D5-DAD0-4535-8496-4B9A9D7BC07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464813" y="350333"/>
                <a:ext cx="4312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AA2ECC7-364E-4BF6-BB65-9F0C4252F0E5}"/>
                  </a:ext>
                </a:extLst>
              </p14:cNvPr>
              <p14:cNvContentPartPr/>
              <p14:nvPr/>
            </p14:nvContentPartPr>
            <p14:xfrm>
              <a:off x="10201933" y="374813"/>
              <a:ext cx="1135800" cy="249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AA2ECC7-364E-4BF6-BB65-9F0C4252F0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92933" y="366173"/>
                <a:ext cx="11534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97A4F54-2BD3-4C3C-9F1B-CC5C80C8367F}"/>
                  </a:ext>
                </a:extLst>
              </p14:cNvPr>
              <p14:cNvContentPartPr/>
              <p14:nvPr/>
            </p14:nvContentPartPr>
            <p14:xfrm>
              <a:off x="3768013" y="880973"/>
              <a:ext cx="339480" cy="218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97A4F54-2BD3-4C3C-9F1B-CC5C80C836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59373" y="871988"/>
                <a:ext cx="357120" cy="235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09AABF2-C49A-42E7-A74E-47EC655CA8F8}"/>
                  </a:ext>
                </a:extLst>
              </p14:cNvPr>
              <p14:cNvContentPartPr/>
              <p14:nvPr/>
            </p14:nvContentPartPr>
            <p14:xfrm>
              <a:off x="3240973" y="831293"/>
              <a:ext cx="266760" cy="325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09AABF2-C49A-42E7-A74E-47EC655CA8F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31985" y="822653"/>
                <a:ext cx="284376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89FE38B-5A74-467F-8545-7B22514159BB}"/>
                  </a:ext>
                </a:extLst>
              </p14:cNvPr>
              <p14:cNvContentPartPr/>
              <p14:nvPr/>
            </p14:nvContentPartPr>
            <p14:xfrm>
              <a:off x="1248733" y="887813"/>
              <a:ext cx="1634760" cy="261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89FE38B-5A74-467F-8545-7B22514159B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40091" y="879173"/>
                <a:ext cx="1652404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A7CCDE2-0E2B-46EF-9381-372C79DAA41B}"/>
                  </a:ext>
                </a:extLst>
              </p14:cNvPr>
              <p14:cNvContentPartPr/>
              <p14:nvPr/>
            </p14:nvContentPartPr>
            <p14:xfrm>
              <a:off x="4453453" y="772253"/>
              <a:ext cx="1688040" cy="537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A7CCDE2-0E2B-46EF-9381-372C79DAA41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44813" y="763259"/>
                <a:ext cx="1705680" cy="554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C1C9861-72EC-4A44-B42F-ECA7C3855C4C}"/>
                  </a:ext>
                </a:extLst>
              </p14:cNvPr>
              <p14:cNvContentPartPr/>
              <p14:nvPr/>
            </p14:nvContentPartPr>
            <p14:xfrm>
              <a:off x="501373" y="1670453"/>
              <a:ext cx="354240" cy="299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C1C9861-72EC-4A44-B42F-ECA7C3855C4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2373" y="1661453"/>
                <a:ext cx="3718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5D9DEB8-16E6-4E50-B6AC-BE6C2AD7F648}"/>
                  </a:ext>
                </a:extLst>
              </p14:cNvPr>
              <p14:cNvContentPartPr/>
              <p14:nvPr/>
            </p14:nvContentPartPr>
            <p14:xfrm>
              <a:off x="1957213" y="1605653"/>
              <a:ext cx="853920" cy="318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5D9DEB8-16E6-4E50-B6AC-BE6C2AD7F64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48573" y="1596653"/>
                <a:ext cx="8715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955CF52-F42A-4EF9-A8E5-8084CC11EE77}"/>
                  </a:ext>
                </a:extLst>
              </p14:cNvPr>
              <p14:cNvContentPartPr/>
              <p14:nvPr/>
            </p14:nvContentPartPr>
            <p14:xfrm>
              <a:off x="1224613" y="1672613"/>
              <a:ext cx="609120" cy="177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955CF52-F42A-4EF9-A8E5-8084CC11EE7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215618" y="1663613"/>
                <a:ext cx="62675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7DEF51D-1A4B-410E-9E42-764597D44155}"/>
                  </a:ext>
                </a:extLst>
              </p14:cNvPr>
              <p14:cNvContentPartPr/>
              <p14:nvPr/>
            </p14:nvContentPartPr>
            <p14:xfrm>
              <a:off x="3097333" y="1548413"/>
              <a:ext cx="18360" cy="28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7DEF51D-1A4B-410E-9E42-764597D4415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88333" y="1539773"/>
                <a:ext cx="360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A43DBFD-E426-48E6-8DC5-16656F142DFE}"/>
                  </a:ext>
                </a:extLst>
              </p14:cNvPr>
              <p14:cNvContentPartPr/>
              <p14:nvPr/>
            </p14:nvContentPartPr>
            <p14:xfrm>
              <a:off x="3581893" y="1656413"/>
              <a:ext cx="284040" cy="189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A43DBFD-E426-48E6-8DC5-16656F142DF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72893" y="1647413"/>
                <a:ext cx="3016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9B53927-3131-4883-8990-CAFBB1C87CC8}"/>
                  </a:ext>
                </a:extLst>
              </p14:cNvPr>
              <p14:cNvContentPartPr/>
              <p14:nvPr/>
            </p14:nvContentPartPr>
            <p14:xfrm>
              <a:off x="6016213" y="1487573"/>
              <a:ext cx="350280" cy="386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9B53927-3131-4883-8990-CAFBB1C87CC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07213" y="1478573"/>
                <a:ext cx="3679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4B86900-7E45-4BFA-87FD-E2BB6193127D}"/>
                  </a:ext>
                </a:extLst>
              </p14:cNvPr>
              <p14:cNvContentPartPr/>
              <p14:nvPr/>
            </p14:nvContentPartPr>
            <p14:xfrm>
              <a:off x="6473413" y="1395773"/>
              <a:ext cx="2463480" cy="479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4B86900-7E45-4BFA-87FD-E2BB6193127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64772" y="1387133"/>
                <a:ext cx="2481123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1F245D5-0C28-47FD-A5F4-8189ED4CC3FD}"/>
                  </a:ext>
                </a:extLst>
              </p14:cNvPr>
              <p14:cNvContentPartPr/>
              <p14:nvPr/>
            </p14:nvContentPartPr>
            <p14:xfrm>
              <a:off x="5232133" y="1589453"/>
              <a:ext cx="485640" cy="190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1F245D5-0C28-47FD-A5F4-8189ED4CC3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23493" y="1580453"/>
                <a:ext cx="5032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95048D7-0D83-4646-8146-A3AE00D7D16E}"/>
                  </a:ext>
                </a:extLst>
              </p14:cNvPr>
              <p14:cNvContentPartPr/>
              <p14:nvPr/>
            </p14:nvContentPartPr>
            <p14:xfrm>
              <a:off x="4039453" y="1563533"/>
              <a:ext cx="1094760" cy="280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95048D7-0D83-4646-8146-A3AE00D7D1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30813" y="1554533"/>
                <a:ext cx="1112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A8216F6-6C54-4949-848D-BD40510003DD}"/>
                  </a:ext>
                </a:extLst>
              </p14:cNvPr>
              <p14:cNvContentPartPr/>
              <p14:nvPr/>
            </p14:nvContentPartPr>
            <p14:xfrm>
              <a:off x="3109933" y="1670813"/>
              <a:ext cx="221760" cy="158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A8216F6-6C54-4949-848D-BD40510003D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01293" y="1662173"/>
                <a:ext cx="239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4DAC8AA-339F-4522-8544-2CA18C327CD1}"/>
                  </a:ext>
                </a:extLst>
              </p14:cNvPr>
              <p14:cNvContentPartPr/>
              <p14:nvPr/>
            </p14:nvContentPartPr>
            <p14:xfrm>
              <a:off x="9106093" y="1365893"/>
              <a:ext cx="292320" cy="351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4DAC8AA-339F-4522-8544-2CA18C327CD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097453" y="1356893"/>
                <a:ext cx="3099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926E1E2-73B9-4807-9868-040591CE36DA}"/>
                  </a:ext>
                </a:extLst>
              </p14:cNvPr>
              <p14:cNvContentPartPr/>
              <p14:nvPr/>
            </p14:nvContentPartPr>
            <p14:xfrm>
              <a:off x="10004653" y="1391093"/>
              <a:ext cx="504720" cy="2714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926E1E2-73B9-4807-9868-040591CE36D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95659" y="1382453"/>
                <a:ext cx="522347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17F1065-41AF-4871-92BC-FA886BDCCB0B}"/>
                  </a:ext>
                </a:extLst>
              </p14:cNvPr>
              <p14:cNvContentPartPr/>
              <p14:nvPr/>
            </p14:nvContentPartPr>
            <p14:xfrm>
              <a:off x="9622693" y="1418813"/>
              <a:ext cx="196200" cy="270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17F1065-41AF-4871-92BC-FA886BDCCB0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614053" y="1409813"/>
                <a:ext cx="2138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9CFE433-AB85-4385-87F6-25DD2BAF97BF}"/>
                  </a:ext>
                </a:extLst>
              </p14:cNvPr>
              <p14:cNvContentPartPr/>
              <p14:nvPr/>
            </p14:nvContentPartPr>
            <p14:xfrm>
              <a:off x="260533" y="2370653"/>
              <a:ext cx="527760" cy="2923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9CFE433-AB85-4385-87F6-25DD2BAF97B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1893" y="2361653"/>
                <a:ext cx="5454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E11192C-9BB6-4DA0-BE56-29ED5519D110}"/>
                  </a:ext>
                </a:extLst>
              </p14:cNvPr>
              <p14:cNvContentPartPr/>
              <p14:nvPr/>
            </p14:nvContentPartPr>
            <p14:xfrm>
              <a:off x="1137853" y="2052053"/>
              <a:ext cx="7815240" cy="17143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E11192C-9BB6-4DA0-BE56-29ED5519D11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29213" y="2043053"/>
                <a:ext cx="7832880" cy="17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0785DA8B-7CCA-40BD-817D-676836823E80}"/>
                  </a:ext>
                </a:extLst>
              </p14:cNvPr>
              <p14:cNvContentPartPr/>
              <p14:nvPr/>
            </p14:nvContentPartPr>
            <p14:xfrm>
              <a:off x="353413" y="3961493"/>
              <a:ext cx="11406240" cy="2779560"/>
            </p14:xfrm>
          </p:contentPart>
        </mc:Choice>
        <mc:Fallback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0785DA8B-7CCA-40BD-817D-676836823E8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4413" y="3952493"/>
                <a:ext cx="11423881" cy="27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88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C143C5-E2B4-4938-A3A7-E475F06CAC50}"/>
                  </a:ext>
                </a:extLst>
              </p14:cNvPr>
              <p14:cNvContentPartPr/>
              <p14:nvPr/>
            </p14:nvContentPartPr>
            <p14:xfrm>
              <a:off x="2589013" y="623933"/>
              <a:ext cx="203760" cy="5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C143C5-E2B4-4938-A3A7-E475F06CAC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0373" y="615293"/>
                <a:ext cx="2214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CFF6D2-E88B-4D07-A2C5-0B9A40F6C358}"/>
                  </a:ext>
                </a:extLst>
              </p14:cNvPr>
              <p14:cNvContentPartPr/>
              <p14:nvPr/>
            </p14:nvContentPartPr>
            <p14:xfrm>
              <a:off x="2556613" y="737693"/>
              <a:ext cx="208440" cy="11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CFF6D2-E88B-4D07-A2C5-0B9A40F6C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7613" y="729053"/>
                <a:ext cx="226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0319D6-99FC-4572-BA92-2877F39D5CB8}"/>
                  </a:ext>
                </a:extLst>
              </p14:cNvPr>
              <p14:cNvContentPartPr/>
              <p14:nvPr/>
            </p14:nvContentPartPr>
            <p14:xfrm>
              <a:off x="2029573" y="524213"/>
              <a:ext cx="309600" cy="37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0319D6-99FC-4572-BA92-2877F39D5C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0933" y="515213"/>
                <a:ext cx="3272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DE0BCC-D8E2-412B-A694-6F7DDEFD5090}"/>
                  </a:ext>
                </a:extLst>
              </p14:cNvPr>
              <p14:cNvContentPartPr/>
              <p14:nvPr/>
            </p14:nvContentPartPr>
            <p14:xfrm>
              <a:off x="1640773" y="555893"/>
              <a:ext cx="291240" cy="357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DE0BCC-D8E2-412B-A694-6F7DDEFD50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2122" y="547253"/>
                <a:ext cx="308902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C65DFA-CD71-4AAD-9EA0-7C2B3E033535}"/>
                  </a:ext>
                </a:extLst>
              </p14:cNvPr>
              <p14:cNvContentPartPr/>
              <p14:nvPr/>
            </p14:nvContentPartPr>
            <p14:xfrm>
              <a:off x="1307773" y="556613"/>
              <a:ext cx="231840" cy="349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C65DFA-CD71-4AAD-9EA0-7C2B3E0335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8773" y="547622"/>
                <a:ext cx="249480" cy="367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6BFC2D-2BB3-4F6B-B761-896ACEC2EADA}"/>
                  </a:ext>
                </a:extLst>
              </p14:cNvPr>
              <p14:cNvContentPartPr/>
              <p14:nvPr/>
            </p14:nvContentPartPr>
            <p14:xfrm>
              <a:off x="2993653" y="392453"/>
              <a:ext cx="1054080" cy="572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6BFC2D-2BB3-4F6B-B761-896ACEC2EA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4653" y="383459"/>
                <a:ext cx="1071720" cy="590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D7AD829-E157-418B-BC0C-94886D6FBCAC}"/>
                  </a:ext>
                </a:extLst>
              </p14:cNvPr>
              <p14:cNvContentPartPr/>
              <p14:nvPr/>
            </p14:nvContentPartPr>
            <p14:xfrm>
              <a:off x="4365973" y="735893"/>
              <a:ext cx="354240" cy="14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D7AD829-E157-418B-BC0C-94886D6FBC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6973" y="727253"/>
                <a:ext cx="3718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67F0828-5B05-4A74-B0E2-BA84916BDE5B}"/>
                  </a:ext>
                </a:extLst>
              </p14:cNvPr>
              <p14:cNvContentPartPr/>
              <p14:nvPr/>
            </p14:nvContentPartPr>
            <p14:xfrm>
              <a:off x="4464613" y="845333"/>
              <a:ext cx="262800" cy="16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67F0828-5B05-4A74-B0E2-BA84916BDE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5613" y="836333"/>
                <a:ext cx="280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DFA8E67-BC02-4071-9162-52BB81BBED54}"/>
                  </a:ext>
                </a:extLst>
              </p14:cNvPr>
              <p14:cNvContentPartPr/>
              <p14:nvPr/>
            </p14:nvContentPartPr>
            <p14:xfrm>
              <a:off x="8277373" y="537893"/>
              <a:ext cx="217080" cy="17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DFA8E67-BC02-4071-9162-52BB81BBED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68373" y="528893"/>
                <a:ext cx="2347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97830AD-BF74-4347-B852-30B57684090D}"/>
                  </a:ext>
                </a:extLst>
              </p14:cNvPr>
              <p14:cNvContentPartPr/>
              <p14:nvPr/>
            </p14:nvContentPartPr>
            <p14:xfrm>
              <a:off x="8300773" y="634733"/>
              <a:ext cx="229320" cy="22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97830AD-BF74-4347-B852-30B5768409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92133" y="625733"/>
                <a:ext cx="246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466F4DD-A230-4943-95FE-2BF4C6A3AAD3}"/>
                  </a:ext>
                </a:extLst>
              </p14:cNvPr>
              <p14:cNvContentPartPr/>
              <p14:nvPr/>
            </p14:nvContentPartPr>
            <p14:xfrm>
              <a:off x="5397013" y="262493"/>
              <a:ext cx="2742840" cy="839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466F4DD-A230-4943-95FE-2BF4C6A3AA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88014" y="253857"/>
                <a:ext cx="2760478" cy="856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C8E770-D96C-4535-A307-1EF361056F70}"/>
                  </a:ext>
                </a:extLst>
              </p14:cNvPr>
              <p14:cNvContentPartPr/>
              <p14:nvPr/>
            </p14:nvContentPartPr>
            <p14:xfrm>
              <a:off x="9500293" y="863693"/>
              <a:ext cx="29880" cy="231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C8E770-D96C-4535-A307-1EF361056F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91653" y="855053"/>
                <a:ext cx="47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32ED1CA-52BD-4B26-B328-9481D24B44D5}"/>
                  </a:ext>
                </a:extLst>
              </p14:cNvPr>
              <p14:cNvContentPartPr/>
              <p14:nvPr/>
            </p14:nvContentPartPr>
            <p14:xfrm>
              <a:off x="8712973" y="290213"/>
              <a:ext cx="659160" cy="745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32ED1CA-52BD-4B26-B328-9481D24B44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04328" y="281213"/>
                <a:ext cx="67681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E5C78D8-C285-4465-BEDC-A4CD140791DE}"/>
                  </a:ext>
                </a:extLst>
              </p14:cNvPr>
              <p14:cNvContentPartPr/>
              <p14:nvPr/>
            </p14:nvContentPartPr>
            <p14:xfrm>
              <a:off x="9522253" y="209213"/>
              <a:ext cx="949320" cy="518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E5C78D8-C285-4465-BEDC-A4CD140791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13256" y="200213"/>
                <a:ext cx="966953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5A3AF4D-0A70-4081-ADE7-7ECD592B3A63}"/>
                  </a:ext>
                </a:extLst>
              </p14:cNvPr>
              <p14:cNvContentPartPr/>
              <p14:nvPr/>
            </p14:nvContentPartPr>
            <p14:xfrm>
              <a:off x="10626373" y="547973"/>
              <a:ext cx="251280" cy="21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5A3AF4D-0A70-4081-ADE7-7ECD592B3A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17373" y="539333"/>
                <a:ext cx="2689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83F2D83-89A7-4B72-A13B-2D20FBC5CE08}"/>
                  </a:ext>
                </a:extLst>
              </p14:cNvPr>
              <p14:cNvContentPartPr/>
              <p14:nvPr/>
            </p14:nvContentPartPr>
            <p14:xfrm>
              <a:off x="10615933" y="663893"/>
              <a:ext cx="264600" cy="2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83F2D83-89A7-4B72-A13B-2D20FBC5CE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7293" y="655253"/>
                <a:ext cx="282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9C186D8-3515-430C-AAFE-85F828FE4A41}"/>
                  </a:ext>
                </a:extLst>
              </p14:cNvPr>
              <p14:cNvContentPartPr/>
              <p14:nvPr/>
            </p14:nvContentPartPr>
            <p14:xfrm>
              <a:off x="11015893" y="484613"/>
              <a:ext cx="306000" cy="285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9C186D8-3515-430C-AAFE-85F828FE4A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07253" y="475613"/>
                <a:ext cx="3236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46D9D3F-713C-4262-A234-35987B4F6797}"/>
                  </a:ext>
                </a:extLst>
              </p14:cNvPr>
              <p14:cNvContentPartPr/>
              <p14:nvPr/>
            </p14:nvContentPartPr>
            <p14:xfrm>
              <a:off x="2915893" y="1542653"/>
              <a:ext cx="200880" cy="19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46D9D3F-713C-4262-A234-35987B4F67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7253" y="1533653"/>
                <a:ext cx="2185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F1F4B20-15E0-4C13-BD0A-5F233548300C}"/>
                  </a:ext>
                </a:extLst>
              </p14:cNvPr>
              <p14:cNvContentPartPr/>
              <p14:nvPr/>
            </p14:nvContentPartPr>
            <p14:xfrm>
              <a:off x="2890693" y="1641653"/>
              <a:ext cx="222480" cy="36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F1F4B20-15E0-4C13-BD0A-5F23354830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81693" y="1632653"/>
                <a:ext cx="240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4B5221F-1F2E-4A3D-8043-B4F0A69BC6EB}"/>
                  </a:ext>
                </a:extLst>
              </p14:cNvPr>
              <p14:cNvContentPartPr/>
              <p14:nvPr/>
            </p14:nvContentPartPr>
            <p14:xfrm>
              <a:off x="4434373" y="1546613"/>
              <a:ext cx="230040" cy="35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4B5221F-1F2E-4A3D-8043-B4F0A69BC6E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25373" y="1537973"/>
                <a:ext cx="247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9B66619-80F9-4558-9D9B-FF472E9161CD}"/>
                  </a:ext>
                </a:extLst>
              </p14:cNvPr>
              <p14:cNvContentPartPr/>
              <p14:nvPr/>
            </p14:nvContentPartPr>
            <p14:xfrm>
              <a:off x="6710293" y="1486853"/>
              <a:ext cx="218520" cy="11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9B66619-80F9-4558-9D9B-FF472E9161C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01653" y="1477853"/>
                <a:ext cx="2361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3A89BA5-6A88-474D-9718-B94EC7FB7850}"/>
                  </a:ext>
                </a:extLst>
              </p14:cNvPr>
              <p14:cNvContentPartPr/>
              <p14:nvPr/>
            </p14:nvContentPartPr>
            <p14:xfrm>
              <a:off x="6685453" y="1559933"/>
              <a:ext cx="230040" cy="30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3A89BA5-6A88-474D-9718-B94EC7FB78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76453" y="1550933"/>
                <a:ext cx="247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4FC0EA7-31A4-4900-B423-1DFBF6F7ED65}"/>
                  </a:ext>
                </a:extLst>
              </p14:cNvPr>
              <p14:cNvContentPartPr/>
              <p14:nvPr/>
            </p14:nvContentPartPr>
            <p14:xfrm>
              <a:off x="9250813" y="1405493"/>
              <a:ext cx="236520" cy="21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4FC0EA7-31A4-4900-B423-1DFBF6F7ED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41813" y="1396853"/>
                <a:ext cx="2541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A65FD90-FF92-49B9-BEEE-989F71B58001}"/>
                  </a:ext>
                </a:extLst>
              </p14:cNvPr>
              <p14:cNvContentPartPr/>
              <p14:nvPr/>
            </p14:nvContentPartPr>
            <p14:xfrm>
              <a:off x="9193213" y="1549853"/>
              <a:ext cx="341640" cy="34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A65FD90-FF92-49B9-BEEE-989F71B5800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84213" y="1540853"/>
                <a:ext cx="3592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F25F4B8-AC3B-45EF-A4DB-4890AC47FAC1}"/>
                  </a:ext>
                </a:extLst>
              </p14:cNvPr>
              <p14:cNvContentPartPr/>
              <p14:nvPr/>
            </p14:nvContentPartPr>
            <p14:xfrm>
              <a:off x="9760933" y="1316213"/>
              <a:ext cx="304560" cy="275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F25F4B8-AC3B-45EF-A4DB-4890AC47FA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52293" y="1307573"/>
                <a:ext cx="3222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DD5E240-3905-498F-A30B-6ED5E9DF4371}"/>
                  </a:ext>
                </a:extLst>
              </p14:cNvPr>
              <p14:cNvContentPartPr/>
              <p14:nvPr/>
            </p14:nvContentPartPr>
            <p14:xfrm>
              <a:off x="8223373" y="1344293"/>
              <a:ext cx="716040" cy="289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DD5E240-3905-498F-A30B-6ED5E9DF43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14733" y="1335653"/>
                <a:ext cx="7336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4260FF9-23AD-484E-9677-271BC50B14BE}"/>
                  </a:ext>
                </a:extLst>
              </p14:cNvPr>
              <p14:cNvContentPartPr/>
              <p14:nvPr/>
            </p14:nvContentPartPr>
            <p14:xfrm>
              <a:off x="7728733" y="1416293"/>
              <a:ext cx="325440" cy="178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4260FF9-23AD-484E-9677-271BC50B14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19733" y="1407653"/>
                <a:ext cx="3430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210CF7B-E3E9-4EFB-AA9C-64858F3CD516}"/>
                  </a:ext>
                </a:extLst>
              </p14:cNvPr>
              <p14:cNvContentPartPr/>
              <p14:nvPr/>
            </p14:nvContentPartPr>
            <p14:xfrm>
              <a:off x="7140493" y="1387133"/>
              <a:ext cx="437040" cy="2214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210CF7B-E3E9-4EFB-AA9C-64858F3CD5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31853" y="1378133"/>
                <a:ext cx="454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2E5DA91-7632-48F5-B8F7-303E4C0684D9}"/>
                  </a:ext>
                </a:extLst>
              </p14:cNvPr>
              <p14:cNvContentPartPr/>
              <p14:nvPr/>
            </p14:nvContentPartPr>
            <p14:xfrm>
              <a:off x="5631733" y="1390013"/>
              <a:ext cx="720000" cy="284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2E5DA91-7632-48F5-B8F7-303E4C0684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22733" y="1381373"/>
                <a:ext cx="7376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6EF0899-46B8-41B7-B2D7-D0D0D925F858}"/>
                  </a:ext>
                </a:extLst>
              </p14:cNvPr>
              <p14:cNvContentPartPr/>
              <p14:nvPr/>
            </p14:nvContentPartPr>
            <p14:xfrm>
              <a:off x="4771693" y="1422413"/>
              <a:ext cx="707760" cy="275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6EF0899-46B8-41B7-B2D7-D0D0D925F85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62693" y="1413773"/>
                <a:ext cx="7254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F67A2E1-1FD9-4890-B4FB-25085EF37C00}"/>
                  </a:ext>
                </a:extLst>
              </p14:cNvPr>
              <p14:cNvContentPartPr/>
              <p14:nvPr/>
            </p14:nvContentPartPr>
            <p14:xfrm>
              <a:off x="4013173" y="1414133"/>
              <a:ext cx="282600" cy="336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F67A2E1-1FD9-4890-B4FB-25085EF37C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04544" y="1405133"/>
                <a:ext cx="300218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430E9C5-CCCF-4944-A38B-B0EC375F4430}"/>
                  </a:ext>
                </a:extLst>
              </p14:cNvPr>
              <p14:cNvContentPartPr/>
              <p14:nvPr/>
            </p14:nvContentPartPr>
            <p14:xfrm>
              <a:off x="3346453" y="1418093"/>
              <a:ext cx="551160" cy="297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430E9C5-CCCF-4944-A38B-B0EC375F44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37813" y="1409443"/>
                <a:ext cx="568800" cy="314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31D151B-D833-4471-AE43-1EA8091AB7BB}"/>
                  </a:ext>
                </a:extLst>
              </p14:cNvPr>
              <p14:cNvContentPartPr/>
              <p14:nvPr/>
            </p14:nvContentPartPr>
            <p14:xfrm>
              <a:off x="1734733" y="1518533"/>
              <a:ext cx="906120" cy="3103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31D151B-D833-4471-AE43-1EA8091AB7B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25733" y="1509543"/>
                <a:ext cx="923760" cy="327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4C52B62-F54C-4BC1-8EB0-79E05E794BD3}"/>
                  </a:ext>
                </a:extLst>
              </p14:cNvPr>
              <p14:cNvContentPartPr/>
              <p14:nvPr/>
            </p14:nvContentPartPr>
            <p14:xfrm>
              <a:off x="1088533" y="1505933"/>
              <a:ext cx="537480" cy="270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4C52B62-F54C-4BC1-8EB0-79E05E794BD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9539" y="1496933"/>
                <a:ext cx="555108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CD05248-9FE6-4577-B3DC-A04FA985FD09}"/>
                  </a:ext>
                </a:extLst>
              </p14:cNvPr>
              <p14:cNvContentPartPr/>
              <p14:nvPr/>
            </p14:nvContentPartPr>
            <p14:xfrm>
              <a:off x="5041693" y="1941173"/>
              <a:ext cx="796680" cy="392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CD05248-9FE6-4577-B3DC-A04FA985FD0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33053" y="1932173"/>
                <a:ext cx="8143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128D24B-339E-4CD8-AD12-71745E63F1CA}"/>
                  </a:ext>
                </a:extLst>
              </p14:cNvPr>
              <p14:cNvContentPartPr/>
              <p14:nvPr/>
            </p14:nvContentPartPr>
            <p14:xfrm>
              <a:off x="4115773" y="2020013"/>
              <a:ext cx="707040" cy="297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128D24B-339E-4CD8-AD12-71745E63F1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06773" y="2011373"/>
                <a:ext cx="7246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6BA8429-51E1-43BD-A90F-89120C5587BA}"/>
                  </a:ext>
                </a:extLst>
              </p14:cNvPr>
              <p14:cNvContentPartPr/>
              <p14:nvPr/>
            </p14:nvContentPartPr>
            <p14:xfrm>
              <a:off x="6160573" y="1856933"/>
              <a:ext cx="2347920" cy="498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6BA8429-51E1-43BD-A90F-89120C5587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51933" y="1848293"/>
                <a:ext cx="23655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3E81503-A4EB-4005-8654-D1ACE837BD0F}"/>
                  </a:ext>
                </a:extLst>
              </p14:cNvPr>
              <p14:cNvContentPartPr/>
              <p14:nvPr/>
            </p14:nvContentPartPr>
            <p14:xfrm>
              <a:off x="10002853" y="1926053"/>
              <a:ext cx="342000" cy="2336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3E81503-A4EB-4005-8654-D1ACE837BD0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94213" y="1917067"/>
                <a:ext cx="359640" cy="251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B539844-5C09-41B5-8206-DDC34FE02C80}"/>
                  </a:ext>
                </a:extLst>
              </p14:cNvPr>
              <p14:cNvContentPartPr/>
              <p14:nvPr/>
            </p14:nvContentPartPr>
            <p14:xfrm>
              <a:off x="9676333" y="1910213"/>
              <a:ext cx="210240" cy="2012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B539844-5C09-41B5-8206-DDC34FE02C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67693" y="1901573"/>
                <a:ext cx="227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C3B766A-8467-4AF0-94E7-21AA36D4B120}"/>
                  </a:ext>
                </a:extLst>
              </p14:cNvPr>
              <p14:cNvContentPartPr/>
              <p14:nvPr/>
            </p14:nvContentPartPr>
            <p14:xfrm>
              <a:off x="8726653" y="1842533"/>
              <a:ext cx="849600" cy="3621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C3B766A-8467-4AF0-94E7-21AA36D4B1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17653" y="1833533"/>
                <a:ext cx="8672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535B4A3-8D42-40B0-A373-DF81CB23CE95}"/>
                  </a:ext>
                </a:extLst>
              </p14:cNvPr>
              <p14:cNvContentPartPr/>
              <p14:nvPr/>
            </p14:nvContentPartPr>
            <p14:xfrm>
              <a:off x="10599373" y="1855853"/>
              <a:ext cx="239760" cy="324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535B4A3-8D42-40B0-A373-DF81CB23CE9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90733" y="1846863"/>
                <a:ext cx="257400" cy="34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DF6B84C-2700-44D8-BC09-07805202083A}"/>
                  </a:ext>
                </a:extLst>
              </p14:cNvPr>
              <p14:cNvContentPartPr/>
              <p14:nvPr/>
            </p14:nvContentPartPr>
            <p14:xfrm>
              <a:off x="5535253" y="2554253"/>
              <a:ext cx="806760" cy="540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DF6B84C-2700-44D8-BC09-07805202083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26613" y="2545607"/>
                <a:ext cx="824400" cy="55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AE06948-D268-44BF-BD22-43060E485722}"/>
                  </a:ext>
                </a:extLst>
              </p14:cNvPr>
              <p14:cNvContentPartPr/>
              <p14:nvPr/>
            </p14:nvContentPartPr>
            <p14:xfrm>
              <a:off x="4746853" y="2600693"/>
              <a:ext cx="544320" cy="2840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AE06948-D268-44BF-BD22-43060E48572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38213" y="2592053"/>
                <a:ext cx="5619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8E2B6ED-5299-4E5F-8EF1-8DBA4D67F1A2}"/>
                  </a:ext>
                </a:extLst>
              </p14:cNvPr>
              <p14:cNvContentPartPr/>
              <p14:nvPr/>
            </p14:nvContentPartPr>
            <p14:xfrm>
              <a:off x="4074733" y="2594573"/>
              <a:ext cx="423000" cy="4780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8E2B6ED-5299-4E5F-8EF1-8DBA4D67F1A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65733" y="2585580"/>
                <a:ext cx="440640" cy="495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9C35DC0-874A-461C-BAED-3CFAECEEA8F5}"/>
                  </a:ext>
                </a:extLst>
              </p14:cNvPr>
              <p14:cNvContentPartPr/>
              <p14:nvPr/>
            </p14:nvContentPartPr>
            <p14:xfrm>
              <a:off x="2146213" y="2053853"/>
              <a:ext cx="1617480" cy="8870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9C35DC0-874A-461C-BAED-3CFAECEEA8F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37215" y="2044853"/>
                <a:ext cx="1635116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43FDE67-E6BA-46BB-8835-C625E5F9BABA}"/>
                  </a:ext>
                </a:extLst>
              </p14:cNvPr>
              <p14:cNvContentPartPr/>
              <p14:nvPr/>
            </p14:nvContentPartPr>
            <p14:xfrm>
              <a:off x="7545493" y="2410973"/>
              <a:ext cx="592560" cy="4698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43FDE67-E6BA-46BB-8835-C625E5F9BAB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36853" y="2402333"/>
                <a:ext cx="6102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7ACD6F1-22E2-4EBC-B0F2-CC76A77183C4}"/>
                  </a:ext>
                </a:extLst>
              </p14:cNvPr>
              <p14:cNvContentPartPr/>
              <p14:nvPr/>
            </p14:nvContentPartPr>
            <p14:xfrm>
              <a:off x="6670693" y="2605013"/>
              <a:ext cx="727560" cy="3567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7ACD6F1-22E2-4EBC-B0F2-CC76A77183C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62053" y="2596373"/>
                <a:ext cx="7452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C57C789-17BC-48CC-B8EC-00D23986F931}"/>
                  </a:ext>
                </a:extLst>
              </p14:cNvPr>
              <p14:cNvContentPartPr/>
              <p14:nvPr/>
            </p14:nvContentPartPr>
            <p14:xfrm>
              <a:off x="917173" y="1963493"/>
              <a:ext cx="1078920" cy="10998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C57C789-17BC-48CC-B8EC-00D23986F93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8533" y="1954493"/>
                <a:ext cx="1096560" cy="11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B8B5301-08B3-4B48-81EF-0065E75AB10E}"/>
                  </a:ext>
                </a:extLst>
              </p14:cNvPr>
              <p14:cNvContentPartPr/>
              <p14:nvPr/>
            </p14:nvContentPartPr>
            <p14:xfrm>
              <a:off x="10986733" y="1758653"/>
              <a:ext cx="671400" cy="10213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B8B5301-08B3-4B48-81EF-0065E75AB1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978098" y="1749653"/>
                <a:ext cx="689031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F8150CB-C437-45A3-A574-557AB1ED2B6D}"/>
                  </a:ext>
                </a:extLst>
              </p14:cNvPr>
              <p14:cNvContentPartPr/>
              <p14:nvPr/>
            </p14:nvContentPartPr>
            <p14:xfrm>
              <a:off x="1288693" y="3759533"/>
              <a:ext cx="39240" cy="234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F8150CB-C437-45A3-A574-557AB1ED2B6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79693" y="3750893"/>
                <a:ext cx="56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F487DFC-A757-49AC-9BF6-F064C46C456B}"/>
                  </a:ext>
                </a:extLst>
              </p14:cNvPr>
              <p14:cNvContentPartPr/>
              <p14:nvPr/>
            </p14:nvContentPartPr>
            <p14:xfrm>
              <a:off x="1294453" y="3886973"/>
              <a:ext cx="5040" cy="140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F487DFC-A757-49AC-9BF6-F064C46C45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85453" y="3878333"/>
                <a:ext cx="22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9E6CAC6-7CAA-4986-8D3C-BA87CC1F1C59}"/>
                  </a:ext>
                </a:extLst>
              </p14:cNvPr>
              <p14:cNvContentPartPr/>
              <p14:nvPr/>
            </p14:nvContentPartPr>
            <p14:xfrm>
              <a:off x="8482213" y="3292973"/>
              <a:ext cx="215640" cy="3038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9E6CAC6-7CAA-4986-8D3C-BA87CC1F1C5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73573" y="3283973"/>
                <a:ext cx="233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CF05928-DAEB-4059-A8C8-587FE081EE9E}"/>
                  </a:ext>
                </a:extLst>
              </p14:cNvPr>
              <p14:cNvContentPartPr/>
              <p14:nvPr/>
            </p14:nvContentPartPr>
            <p14:xfrm>
              <a:off x="8890093" y="3325013"/>
              <a:ext cx="129960" cy="1663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CF05928-DAEB-4059-A8C8-587FE081EE9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81093" y="3316373"/>
                <a:ext cx="147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2504E97-6794-44CD-8014-8AAC648838F3}"/>
                  </a:ext>
                </a:extLst>
              </p14:cNvPr>
              <p14:cNvContentPartPr/>
              <p14:nvPr/>
            </p14:nvContentPartPr>
            <p14:xfrm>
              <a:off x="9164053" y="3361373"/>
              <a:ext cx="168840" cy="1292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2504E97-6794-44CD-8014-8AAC648838F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55413" y="3352373"/>
                <a:ext cx="186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1AB1A0D-4930-4D6D-AF27-752610E25525}"/>
                  </a:ext>
                </a:extLst>
              </p14:cNvPr>
              <p14:cNvContentPartPr/>
              <p14:nvPr/>
            </p14:nvContentPartPr>
            <p14:xfrm>
              <a:off x="4058173" y="3275693"/>
              <a:ext cx="3837240" cy="12348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1AB1A0D-4930-4D6D-AF27-752610E2552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49174" y="3267050"/>
                <a:ext cx="3854878" cy="1252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BFDDC21-7576-41DC-B8C7-19636D86C35D}"/>
                  </a:ext>
                </a:extLst>
              </p14:cNvPr>
              <p14:cNvContentPartPr/>
              <p14:nvPr/>
            </p14:nvContentPartPr>
            <p14:xfrm>
              <a:off x="8007733" y="3349493"/>
              <a:ext cx="273600" cy="2246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BFDDC21-7576-41DC-B8C7-19636D86C35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99093" y="3340853"/>
                <a:ext cx="291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EBD506C-2270-44A4-A9AE-60219E92EC41}"/>
                  </a:ext>
                </a:extLst>
              </p14:cNvPr>
              <p14:cNvContentPartPr/>
              <p14:nvPr/>
            </p14:nvContentPartPr>
            <p14:xfrm>
              <a:off x="3391453" y="3524093"/>
              <a:ext cx="402840" cy="4842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EBD506C-2270-44A4-A9AE-60219E92EC4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2813" y="3515453"/>
                <a:ext cx="4204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AA0EE1E-6EA0-471B-8A9B-64A8FEA44959}"/>
                  </a:ext>
                </a:extLst>
              </p14:cNvPr>
              <p14:cNvContentPartPr/>
              <p14:nvPr/>
            </p14:nvContentPartPr>
            <p14:xfrm>
              <a:off x="2775493" y="3522653"/>
              <a:ext cx="498240" cy="3600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AA0EE1E-6EA0-471B-8A9B-64A8FEA4495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66493" y="3514013"/>
                <a:ext cx="5158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6BCD930-BD34-44BA-A26C-7268CF0BBB0F}"/>
                  </a:ext>
                </a:extLst>
              </p14:cNvPr>
              <p14:cNvContentPartPr/>
              <p14:nvPr/>
            </p14:nvContentPartPr>
            <p14:xfrm>
              <a:off x="1725733" y="3504653"/>
              <a:ext cx="910080" cy="6778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6BCD930-BD34-44BA-A26C-7268CF0BBB0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16733" y="3496013"/>
                <a:ext cx="92772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186B6F2-B825-40A1-96B9-F2CEB8184E6D}"/>
                  </a:ext>
                </a:extLst>
              </p14:cNvPr>
              <p14:cNvContentPartPr/>
              <p14:nvPr/>
            </p14:nvContentPartPr>
            <p14:xfrm>
              <a:off x="583453" y="3500693"/>
              <a:ext cx="572760" cy="6073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186B6F2-B825-40A1-96B9-F2CEB8184E6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4459" y="3491698"/>
                <a:ext cx="590389" cy="624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0D7FF30-097F-4B2D-94B5-55813244DAEC}"/>
                  </a:ext>
                </a:extLst>
              </p14:cNvPr>
              <p14:cNvContentPartPr/>
              <p14:nvPr/>
            </p14:nvContentPartPr>
            <p14:xfrm>
              <a:off x="5258413" y="4777613"/>
              <a:ext cx="638280" cy="1954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0D7FF30-097F-4B2D-94B5-55813244DAE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49413" y="4768630"/>
                <a:ext cx="655920" cy="21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8BBF021-735F-4569-B963-0E61C400BC8B}"/>
                  </a:ext>
                </a:extLst>
              </p14:cNvPr>
              <p14:cNvContentPartPr/>
              <p14:nvPr/>
            </p14:nvContentPartPr>
            <p14:xfrm>
              <a:off x="4826053" y="4859693"/>
              <a:ext cx="241200" cy="2761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8BBF021-735F-4569-B963-0E61C400BC8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17400" y="4851053"/>
                <a:ext cx="258866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61DE5DB5-07B9-4EF3-9AB8-8276A8F633F8}"/>
                  </a:ext>
                </a:extLst>
              </p14:cNvPr>
              <p14:cNvContentPartPr/>
              <p14:nvPr/>
            </p14:nvContentPartPr>
            <p14:xfrm>
              <a:off x="4014613" y="4813973"/>
              <a:ext cx="690120" cy="3045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61DE5DB5-07B9-4EF3-9AB8-8276A8F633F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05613" y="4805333"/>
                <a:ext cx="7077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D4D76CB4-3CC5-4DC1-B211-BE135C6A1EB5}"/>
                  </a:ext>
                </a:extLst>
              </p14:cNvPr>
              <p14:cNvContentPartPr/>
              <p14:nvPr/>
            </p14:nvContentPartPr>
            <p14:xfrm>
              <a:off x="2977093" y="4787693"/>
              <a:ext cx="712080" cy="3052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D4D76CB4-3CC5-4DC1-B211-BE135C6A1EB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68093" y="4779053"/>
                <a:ext cx="7297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314567A0-8F55-4F52-9430-6856E96539BE}"/>
                  </a:ext>
                </a:extLst>
              </p14:cNvPr>
              <p14:cNvContentPartPr/>
              <p14:nvPr/>
            </p14:nvContentPartPr>
            <p14:xfrm>
              <a:off x="1881973" y="4946813"/>
              <a:ext cx="932400" cy="2901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314567A0-8F55-4F52-9430-6856E96539B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872973" y="4938173"/>
                <a:ext cx="9500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EAE6B8E5-D201-4567-8999-14DA69FEDF21}"/>
                  </a:ext>
                </a:extLst>
              </p14:cNvPr>
              <p14:cNvContentPartPr/>
              <p14:nvPr/>
            </p14:nvContentPartPr>
            <p14:xfrm>
              <a:off x="8701093" y="4574933"/>
              <a:ext cx="858600" cy="2415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EAE6B8E5-D201-4567-8999-14DA69FEDF2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92449" y="4566293"/>
                <a:ext cx="876247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DD71DC9D-116B-4E92-AFB4-A4843BEA642F}"/>
                  </a:ext>
                </a:extLst>
              </p14:cNvPr>
              <p14:cNvContentPartPr/>
              <p14:nvPr/>
            </p14:nvContentPartPr>
            <p14:xfrm>
              <a:off x="6225373" y="4559453"/>
              <a:ext cx="2274480" cy="4514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DD71DC9D-116B-4E92-AFB4-A4843BEA642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16373" y="4550453"/>
                <a:ext cx="22921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43D66786-E03E-4426-A05B-C81A2398FF45}"/>
                  </a:ext>
                </a:extLst>
              </p14:cNvPr>
              <p14:cNvContentPartPr/>
              <p14:nvPr/>
            </p14:nvContentPartPr>
            <p14:xfrm>
              <a:off x="9690373" y="4488173"/>
              <a:ext cx="1516320" cy="38448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43D66786-E03E-4426-A05B-C81A2398FF4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81731" y="4479533"/>
                <a:ext cx="1533964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98B84EF1-4C32-4AB2-902F-F79EE6745F29}"/>
                  </a:ext>
                </a:extLst>
              </p14:cNvPr>
              <p14:cNvContentPartPr/>
              <p14:nvPr/>
            </p14:nvContentPartPr>
            <p14:xfrm>
              <a:off x="1335853" y="5406173"/>
              <a:ext cx="777960" cy="29196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98B84EF1-4C32-4AB2-902F-F79EE6745F2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27213" y="5397533"/>
                <a:ext cx="7956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403B4F6B-6236-49FC-A736-A9BEC6B1FEC9}"/>
                  </a:ext>
                </a:extLst>
              </p14:cNvPr>
              <p14:cNvContentPartPr/>
              <p14:nvPr/>
            </p14:nvContentPartPr>
            <p14:xfrm>
              <a:off x="2409373" y="5357933"/>
              <a:ext cx="1427760" cy="40104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403B4F6B-6236-49FC-A736-A9BEC6B1FEC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00373" y="5348933"/>
                <a:ext cx="14454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1C6E2FD3-015C-4D7F-BC35-1F452C4E56F4}"/>
                  </a:ext>
                </a:extLst>
              </p14:cNvPr>
              <p14:cNvContentPartPr/>
              <p14:nvPr/>
            </p14:nvContentPartPr>
            <p14:xfrm>
              <a:off x="4663333" y="5445053"/>
              <a:ext cx="9000" cy="36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1C6E2FD3-015C-4D7F-BC35-1F452C4E56F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654693" y="5436053"/>
                <a:ext cx="26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F2679225-40D9-48A5-8D98-E47A370A0B2A}"/>
                  </a:ext>
                </a:extLst>
              </p14:cNvPr>
              <p14:cNvContentPartPr/>
              <p14:nvPr/>
            </p14:nvContentPartPr>
            <p14:xfrm>
              <a:off x="4097773" y="5275133"/>
              <a:ext cx="387720" cy="4532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F2679225-40D9-48A5-8D98-E47A370A0B2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88773" y="5266493"/>
                <a:ext cx="4053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EC48C0B3-8595-4703-AA12-49BC87DEF7F5}"/>
                  </a:ext>
                </a:extLst>
              </p14:cNvPr>
              <p14:cNvContentPartPr/>
              <p14:nvPr/>
            </p14:nvContentPartPr>
            <p14:xfrm>
              <a:off x="5493493" y="5223293"/>
              <a:ext cx="624240" cy="30708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EC48C0B3-8595-4703-AA12-49BC87DEF7F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484848" y="5214653"/>
                <a:ext cx="64189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6FFEBDE8-4DA7-4718-BFAA-3EE95BF62EDC}"/>
                  </a:ext>
                </a:extLst>
              </p14:cNvPr>
              <p14:cNvContentPartPr/>
              <p14:nvPr/>
            </p14:nvContentPartPr>
            <p14:xfrm>
              <a:off x="4411693" y="5989013"/>
              <a:ext cx="261360" cy="1224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6FFEBDE8-4DA7-4718-BFAA-3EE95BF62ED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402693" y="5980373"/>
                <a:ext cx="279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2E6E14A-A195-4E8B-843D-552D3BB66FB1}"/>
                  </a:ext>
                </a:extLst>
              </p14:cNvPr>
              <p14:cNvContentPartPr/>
              <p14:nvPr/>
            </p14:nvContentPartPr>
            <p14:xfrm>
              <a:off x="4469653" y="6084413"/>
              <a:ext cx="227520" cy="172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2E6E14A-A195-4E8B-843D-552D3BB66FB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60653" y="6075773"/>
                <a:ext cx="2451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766C076E-9363-42AC-84B5-4068C12CD8D4}"/>
                  </a:ext>
                </a:extLst>
              </p14:cNvPr>
              <p14:cNvContentPartPr/>
              <p14:nvPr/>
            </p14:nvContentPartPr>
            <p14:xfrm>
              <a:off x="2788093" y="5951933"/>
              <a:ext cx="1413720" cy="31896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766C076E-9363-42AC-84B5-4068C12CD8D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779453" y="5942933"/>
                <a:ext cx="14313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6FD920BB-072D-4A9C-BFFE-D297DAD1DB29}"/>
                  </a:ext>
                </a:extLst>
              </p14:cNvPr>
              <p14:cNvContentPartPr/>
              <p14:nvPr/>
            </p14:nvContentPartPr>
            <p14:xfrm>
              <a:off x="8665093" y="5036453"/>
              <a:ext cx="534960" cy="42300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6FD920BB-072D-4A9C-BFFE-D297DAD1DB2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56093" y="5027813"/>
                <a:ext cx="5526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2088D70D-9C26-4EDD-B155-AB0D7B8869CB}"/>
                  </a:ext>
                </a:extLst>
              </p14:cNvPr>
              <p14:cNvContentPartPr/>
              <p14:nvPr/>
            </p14:nvContentPartPr>
            <p14:xfrm>
              <a:off x="7461253" y="5103773"/>
              <a:ext cx="1063800" cy="3330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2088D70D-9C26-4EDD-B155-AB0D7B8869C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452256" y="5095124"/>
                <a:ext cx="1081434" cy="350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951B59E6-CEEA-48F4-BA61-A472EE1354BE}"/>
                  </a:ext>
                </a:extLst>
              </p14:cNvPr>
              <p14:cNvContentPartPr/>
              <p14:nvPr/>
            </p14:nvContentPartPr>
            <p14:xfrm>
              <a:off x="6872293" y="5237693"/>
              <a:ext cx="177840" cy="29088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951B59E6-CEEA-48F4-BA61-A472EE1354B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63653" y="5228693"/>
                <a:ext cx="195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1B570B5B-DBC5-4B53-9686-F184185D7714}"/>
                  </a:ext>
                </a:extLst>
              </p14:cNvPr>
              <p14:cNvContentPartPr/>
              <p14:nvPr/>
            </p14:nvContentPartPr>
            <p14:xfrm>
              <a:off x="6237253" y="5232293"/>
              <a:ext cx="486360" cy="29088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1B570B5B-DBC5-4B53-9686-F184185D771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228607" y="5223653"/>
                <a:ext cx="504013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560A8509-D153-4EAA-B42F-DF0ED62EC352}"/>
                  </a:ext>
                </a:extLst>
              </p14:cNvPr>
              <p14:cNvContentPartPr/>
              <p14:nvPr/>
            </p14:nvContentPartPr>
            <p14:xfrm>
              <a:off x="8228053" y="5868413"/>
              <a:ext cx="198720" cy="1296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560A8509-D153-4EAA-B42F-DF0ED62EC35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19053" y="5859773"/>
                <a:ext cx="2163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13C00029-1D4A-4419-9F1B-EEE804E5C89B}"/>
                  </a:ext>
                </a:extLst>
              </p14:cNvPr>
              <p14:cNvContentPartPr/>
              <p14:nvPr/>
            </p14:nvContentPartPr>
            <p14:xfrm>
              <a:off x="8208253" y="5932493"/>
              <a:ext cx="241560" cy="3744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13C00029-1D4A-4419-9F1B-EEE804E5C89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199253" y="5923853"/>
                <a:ext cx="2592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81ED85D2-4D8E-4A25-8542-FE4857C5F7AD}"/>
                  </a:ext>
                </a:extLst>
              </p14:cNvPr>
              <p14:cNvContentPartPr/>
              <p14:nvPr/>
            </p14:nvContentPartPr>
            <p14:xfrm>
              <a:off x="8686333" y="5730533"/>
              <a:ext cx="31320" cy="17352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81ED85D2-4D8E-4A25-8542-FE4857C5F7A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677693" y="5721533"/>
                <a:ext cx="489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C15453F0-A55E-4A52-BAF1-ED56E081E531}"/>
                  </a:ext>
                </a:extLst>
              </p14:cNvPr>
              <p14:cNvContentPartPr/>
              <p14:nvPr/>
            </p14:nvContentPartPr>
            <p14:xfrm>
              <a:off x="8574373" y="5951213"/>
              <a:ext cx="331200" cy="1548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C15453F0-A55E-4A52-BAF1-ED56E081E53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565373" y="5942573"/>
                <a:ext cx="348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47A70C33-A542-424B-8996-1B8F066D2245}"/>
                  </a:ext>
                </a:extLst>
              </p14:cNvPr>
              <p14:cNvContentPartPr/>
              <p14:nvPr/>
            </p14:nvContentPartPr>
            <p14:xfrm>
              <a:off x="8671573" y="6050933"/>
              <a:ext cx="262800" cy="17388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47A70C33-A542-424B-8996-1B8F066D224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662573" y="6041933"/>
                <a:ext cx="2804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0D44293C-EBB7-4CB5-ABAC-2A1310364BFF}"/>
                  </a:ext>
                </a:extLst>
              </p14:cNvPr>
              <p14:cNvContentPartPr/>
              <p14:nvPr/>
            </p14:nvContentPartPr>
            <p14:xfrm>
              <a:off x="9047773" y="5887493"/>
              <a:ext cx="212760" cy="2088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0D44293C-EBB7-4CB5-ABAC-2A1310364BF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039133" y="5878853"/>
                <a:ext cx="230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E6558730-64BC-4AA8-8B27-41C0640CA2CF}"/>
                  </a:ext>
                </a:extLst>
              </p14:cNvPr>
              <p14:cNvContentPartPr/>
              <p14:nvPr/>
            </p14:nvContentPartPr>
            <p14:xfrm>
              <a:off x="9418933" y="5819813"/>
              <a:ext cx="9720" cy="15516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E6558730-64BC-4AA8-8B27-41C0640CA2C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410293" y="5811173"/>
                <a:ext cx="273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20DCEA11-6155-420B-8A53-91E7C2B4BF24}"/>
                  </a:ext>
                </a:extLst>
              </p14:cNvPr>
              <p14:cNvContentPartPr/>
              <p14:nvPr/>
            </p14:nvContentPartPr>
            <p14:xfrm>
              <a:off x="10014373" y="5855813"/>
              <a:ext cx="252000" cy="1548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20DCEA11-6155-420B-8A53-91E7C2B4BF2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005373" y="5846813"/>
                <a:ext cx="269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0FC51B09-15EF-4096-8F64-E8CFDDAD6B48}"/>
                  </a:ext>
                </a:extLst>
              </p14:cNvPr>
              <p14:cNvContentPartPr/>
              <p14:nvPr/>
            </p14:nvContentPartPr>
            <p14:xfrm>
              <a:off x="9977293" y="5948693"/>
              <a:ext cx="364680" cy="3240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0FC51B09-15EF-4096-8F64-E8CFDDAD6B4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968293" y="5940053"/>
                <a:ext cx="3823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01C90C32-E0B1-4C93-97DE-699643E23375}"/>
                  </a:ext>
                </a:extLst>
              </p14:cNvPr>
              <p14:cNvContentPartPr/>
              <p14:nvPr/>
            </p14:nvContentPartPr>
            <p14:xfrm>
              <a:off x="10528093" y="5685893"/>
              <a:ext cx="248760" cy="28908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01C90C32-E0B1-4C93-97DE-699643E2337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519093" y="5677253"/>
                <a:ext cx="2664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331828E1-98E5-4F56-A765-6E77616133DF}"/>
                  </a:ext>
                </a:extLst>
              </p14:cNvPr>
              <p14:cNvContentPartPr/>
              <p14:nvPr/>
            </p14:nvContentPartPr>
            <p14:xfrm>
              <a:off x="10894573" y="5770133"/>
              <a:ext cx="9360" cy="1008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331828E1-98E5-4F56-A765-6E77616133D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885573" y="5761133"/>
                <a:ext cx="270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90EA7CAC-6304-4277-B35D-D52D2770F943}"/>
                  </a:ext>
                </a:extLst>
              </p14:cNvPr>
              <p14:cNvContentPartPr/>
              <p14:nvPr/>
            </p14:nvContentPartPr>
            <p14:xfrm>
              <a:off x="9536293" y="5743493"/>
              <a:ext cx="297000" cy="41832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90EA7CAC-6304-4277-B35D-D52D2770F94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527304" y="5734853"/>
                <a:ext cx="314619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6EF22DD6-7CEF-479F-B1BA-6B1508D4EF5D}"/>
                  </a:ext>
                </a:extLst>
              </p14:cNvPr>
              <p14:cNvContentPartPr/>
              <p14:nvPr/>
            </p14:nvContentPartPr>
            <p14:xfrm>
              <a:off x="6485653" y="5818733"/>
              <a:ext cx="1525320" cy="32184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6EF22DD6-7CEF-479F-B1BA-6B1508D4EF5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477011" y="5809733"/>
                <a:ext cx="1542964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0BC0D3AF-FBAF-4307-BE35-95B08C64570B}"/>
                  </a:ext>
                </a:extLst>
              </p14:cNvPr>
              <p14:cNvContentPartPr/>
              <p14:nvPr/>
            </p14:nvContentPartPr>
            <p14:xfrm>
              <a:off x="5341213" y="5836013"/>
              <a:ext cx="980280" cy="34848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0BC0D3AF-FBAF-4307-BE35-95B08C64570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332216" y="5827373"/>
                <a:ext cx="997914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0949D6C3-E63B-424B-AB7E-59497805FF35}"/>
                  </a:ext>
                </a:extLst>
              </p14:cNvPr>
              <p14:cNvContentPartPr/>
              <p14:nvPr/>
            </p14:nvContentPartPr>
            <p14:xfrm>
              <a:off x="4931533" y="5843933"/>
              <a:ext cx="281520" cy="27468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0949D6C3-E63B-424B-AB7E-59497805FF3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922533" y="5834933"/>
                <a:ext cx="299160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1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22D39D8-C8CE-403D-BDBB-F865BD739438}"/>
                  </a:ext>
                </a:extLst>
              </p14:cNvPr>
              <p14:cNvContentPartPr/>
              <p14:nvPr/>
            </p14:nvContentPartPr>
            <p14:xfrm>
              <a:off x="9033733" y="328373"/>
              <a:ext cx="20160" cy="33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22D39D8-C8CE-403D-BDBB-F865BD7394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5093" y="319733"/>
                <a:ext cx="378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0B2CF97-6E9B-4F60-BAE9-392AAF23B514}"/>
                  </a:ext>
                </a:extLst>
              </p14:cNvPr>
              <p14:cNvContentPartPr/>
              <p14:nvPr/>
            </p14:nvContentPartPr>
            <p14:xfrm>
              <a:off x="9563653" y="281213"/>
              <a:ext cx="1576080" cy="455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0B2CF97-6E9B-4F60-BAE9-392AAF23B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4655" y="272213"/>
                <a:ext cx="1593716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DA5194A-AB0C-4034-BFE0-13F4F20DCD20}"/>
                  </a:ext>
                </a:extLst>
              </p14:cNvPr>
              <p14:cNvContentPartPr/>
              <p14:nvPr/>
            </p14:nvContentPartPr>
            <p14:xfrm>
              <a:off x="9015733" y="418013"/>
              <a:ext cx="308880" cy="187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DA5194A-AB0C-4034-BFE0-13F4F20DCD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06743" y="409373"/>
                <a:ext cx="326499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B334022-06BE-4887-B1FD-92F8E3569504}"/>
                  </a:ext>
                </a:extLst>
              </p14:cNvPr>
              <p14:cNvContentPartPr/>
              <p14:nvPr/>
            </p14:nvContentPartPr>
            <p14:xfrm>
              <a:off x="7986853" y="368693"/>
              <a:ext cx="638280" cy="307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B334022-06BE-4887-B1FD-92F8E35695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8213" y="360043"/>
                <a:ext cx="655920" cy="325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047E560-B6B8-406D-BA0A-26D92FAAE0D7}"/>
                  </a:ext>
                </a:extLst>
              </p14:cNvPr>
              <p14:cNvContentPartPr/>
              <p14:nvPr/>
            </p14:nvContentPartPr>
            <p14:xfrm>
              <a:off x="7409413" y="360773"/>
              <a:ext cx="348480" cy="304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047E560-B6B8-406D-BA0A-26D92FAAE0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0413" y="352133"/>
                <a:ext cx="3661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930459B-2071-4200-8A80-4EFD3CF87672}"/>
                  </a:ext>
                </a:extLst>
              </p14:cNvPr>
              <p14:cNvContentPartPr/>
              <p14:nvPr/>
            </p14:nvContentPartPr>
            <p14:xfrm>
              <a:off x="5629213" y="321533"/>
              <a:ext cx="1458360" cy="312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930459B-2071-4200-8A80-4EFD3CF876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0573" y="312893"/>
                <a:ext cx="14760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1233B35-AF6F-4653-B721-BF44790BFB04}"/>
                  </a:ext>
                </a:extLst>
              </p14:cNvPr>
              <p14:cNvContentPartPr/>
              <p14:nvPr/>
            </p14:nvContentPartPr>
            <p14:xfrm>
              <a:off x="3106333" y="324053"/>
              <a:ext cx="2248200" cy="420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1233B35-AF6F-4653-B721-BF44790BFB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7333" y="315053"/>
                <a:ext cx="22658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BA6F33-A0BD-4585-A648-59843D4426E1}"/>
                  </a:ext>
                </a:extLst>
              </p14:cNvPr>
              <p14:cNvContentPartPr/>
              <p14:nvPr/>
            </p14:nvContentPartPr>
            <p14:xfrm>
              <a:off x="2025973" y="370133"/>
              <a:ext cx="854280" cy="360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BA6F33-A0BD-4585-A648-59843D4426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6973" y="361142"/>
                <a:ext cx="871920" cy="378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C10270E-0D8D-46F1-BA44-CBA912FA00F3}"/>
                  </a:ext>
                </a:extLst>
              </p14:cNvPr>
              <p14:cNvContentPartPr/>
              <p14:nvPr/>
            </p14:nvContentPartPr>
            <p14:xfrm>
              <a:off x="807733" y="459773"/>
              <a:ext cx="1100160" cy="352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C10270E-0D8D-46F1-BA44-CBA912FA00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9090" y="451133"/>
                <a:ext cx="1117806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B8CFDEF-6C71-4181-8349-E5E13F6C8BEE}"/>
                  </a:ext>
                </a:extLst>
              </p14:cNvPr>
              <p14:cNvContentPartPr/>
              <p14:nvPr/>
            </p14:nvContentPartPr>
            <p14:xfrm>
              <a:off x="822493" y="1099133"/>
              <a:ext cx="403200" cy="246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B8CFDEF-6C71-4181-8349-E5E13F6C8B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493" y="1090493"/>
                <a:ext cx="420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9BD43CA-6D02-4BF1-8AC1-0BEBB1AA3DB5}"/>
                  </a:ext>
                </a:extLst>
              </p14:cNvPr>
              <p14:cNvContentPartPr/>
              <p14:nvPr/>
            </p14:nvContentPartPr>
            <p14:xfrm>
              <a:off x="2057653" y="1386413"/>
              <a:ext cx="759240" cy="848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9BD43CA-6D02-4BF1-8AC1-0BEBB1AA3D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49009" y="1377413"/>
                <a:ext cx="776888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096B829-D6B6-4EDF-8749-B4E5A721EA98}"/>
                  </a:ext>
                </a:extLst>
              </p14:cNvPr>
              <p14:cNvContentPartPr/>
              <p14:nvPr/>
            </p14:nvContentPartPr>
            <p14:xfrm>
              <a:off x="3296053" y="1595933"/>
              <a:ext cx="530280" cy="42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096B829-D6B6-4EDF-8749-B4E5A721EA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87053" y="1587293"/>
                <a:ext cx="547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A583891-4A22-404A-B6D2-EB159634BBE2}"/>
                  </a:ext>
                </a:extLst>
              </p14:cNvPr>
              <p14:cNvContentPartPr/>
              <p14:nvPr/>
            </p14:nvContentPartPr>
            <p14:xfrm>
              <a:off x="3368773" y="1770533"/>
              <a:ext cx="536760" cy="18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A583891-4A22-404A-B6D2-EB159634B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59773" y="1761533"/>
                <a:ext cx="5544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35901B2-4E5E-4F6F-A9A8-73D5927F3DE1}"/>
                  </a:ext>
                </a:extLst>
              </p14:cNvPr>
              <p14:cNvContentPartPr/>
              <p14:nvPr/>
            </p14:nvContentPartPr>
            <p14:xfrm>
              <a:off x="4673773" y="1609613"/>
              <a:ext cx="1653480" cy="129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35901B2-4E5E-4F6F-A9A8-73D5927F3D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4773" y="1600973"/>
                <a:ext cx="1671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3513291-61F2-4D9A-B03F-934F62A0B0B4}"/>
                  </a:ext>
                </a:extLst>
              </p14:cNvPr>
              <p14:cNvContentPartPr/>
              <p14:nvPr/>
            </p14:nvContentPartPr>
            <p14:xfrm>
              <a:off x="6196213" y="1103813"/>
              <a:ext cx="407160" cy="371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3513291-61F2-4D9A-B03F-934F62A0B0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7573" y="1095173"/>
                <a:ext cx="4248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27713DF-1451-48C6-BDA0-1D984992DD60}"/>
                  </a:ext>
                </a:extLst>
              </p14:cNvPr>
              <p14:cNvContentPartPr/>
              <p14:nvPr/>
            </p14:nvContentPartPr>
            <p14:xfrm>
              <a:off x="4642453" y="1170413"/>
              <a:ext cx="1414080" cy="336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27713DF-1451-48C6-BDA0-1D984992DD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33813" y="1161773"/>
                <a:ext cx="14317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C6D7F2-438A-4497-BECD-209FDCFBDCB9}"/>
                  </a:ext>
                </a:extLst>
              </p14:cNvPr>
              <p14:cNvContentPartPr/>
              <p14:nvPr/>
            </p14:nvContentPartPr>
            <p14:xfrm>
              <a:off x="5314573" y="2064653"/>
              <a:ext cx="26640" cy="7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C6D7F2-438A-4497-BECD-209FDCFBDC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5573" y="2055653"/>
                <a:ext cx="44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E549251-C394-4FD5-8625-4B174006C0C7}"/>
                  </a:ext>
                </a:extLst>
              </p14:cNvPr>
              <p14:cNvContentPartPr/>
              <p14:nvPr/>
            </p14:nvContentPartPr>
            <p14:xfrm>
              <a:off x="5571973" y="1890053"/>
              <a:ext cx="446040" cy="396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E549251-C394-4FD5-8625-4B174006C0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62980" y="1881053"/>
                <a:ext cx="463666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78E30A1-CAFB-4990-8688-4E771CC2F581}"/>
                  </a:ext>
                </a:extLst>
              </p14:cNvPr>
              <p14:cNvContentPartPr/>
              <p14:nvPr/>
            </p14:nvContentPartPr>
            <p14:xfrm>
              <a:off x="4747573" y="1903733"/>
              <a:ext cx="380880" cy="365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78E30A1-CAFB-4990-8688-4E771CC2F5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38573" y="1894733"/>
                <a:ext cx="3985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68BE9EC-4E64-432A-B837-298408AD0490}"/>
                  </a:ext>
                </a:extLst>
              </p14:cNvPr>
              <p14:cNvContentPartPr/>
              <p14:nvPr/>
            </p14:nvContentPartPr>
            <p14:xfrm>
              <a:off x="6308173" y="2471093"/>
              <a:ext cx="365760" cy="431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68BE9EC-4E64-432A-B837-298408AD04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99173" y="2462093"/>
                <a:ext cx="3834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640E899-269D-4F96-9CFA-12C6EAA1435F}"/>
                  </a:ext>
                </a:extLst>
              </p14:cNvPr>
              <p14:cNvContentPartPr/>
              <p14:nvPr/>
            </p14:nvContentPartPr>
            <p14:xfrm>
              <a:off x="7040053" y="2546333"/>
              <a:ext cx="301680" cy="257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640E899-269D-4F96-9CFA-12C6EAA143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31053" y="2537693"/>
                <a:ext cx="319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D699D1B-E59A-4AF6-8732-3665A5E5725B}"/>
                  </a:ext>
                </a:extLst>
              </p14:cNvPr>
              <p14:cNvContentPartPr/>
              <p14:nvPr/>
            </p14:nvContentPartPr>
            <p14:xfrm>
              <a:off x="5618413" y="2641733"/>
              <a:ext cx="328320" cy="335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D699D1B-E59A-4AF6-8732-3665A5E5725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09764" y="2632733"/>
                <a:ext cx="345979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853E5F8-3DD4-4F3A-8046-09B198445745}"/>
                  </a:ext>
                </a:extLst>
              </p14:cNvPr>
              <p14:cNvContentPartPr/>
              <p14:nvPr/>
            </p14:nvContentPartPr>
            <p14:xfrm>
              <a:off x="5132413" y="2644253"/>
              <a:ext cx="335880" cy="347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853E5F8-3DD4-4F3A-8046-09B1984457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23413" y="2635613"/>
                <a:ext cx="3535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3F6278F-3E3F-4801-8AB9-705EC3BA8B2E}"/>
                  </a:ext>
                </a:extLst>
              </p14:cNvPr>
              <p14:cNvContentPartPr/>
              <p14:nvPr/>
            </p14:nvContentPartPr>
            <p14:xfrm>
              <a:off x="4299373" y="2692493"/>
              <a:ext cx="343080" cy="305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3F6278F-3E3F-4801-8AB9-705EC3BA8B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90373" y="2683493"/>
                <a:ext cx="3607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9DCB581-EEC8-45BE-839D-F7344A799254}"/>
                  </a:ext>
                </a:extLst>
              </p14:cNvPr>
              <p14:cNvContentPartPr/>
              <p14:nvPr/>
            </p14:nvContentPartPr>
            <p14:xfrm>
              <a:off x="3607453" y="2738573"/>
              <a:ext cx="425160" cy="368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9DCB581-EEC8-45BE-839D-F7344A7992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98461" y="2729573"/>
                <a:ext cx="442785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C6C8ADD-41DC-482E-924A-002E66ADF765}"/>
                  </a:ext>
                </a:extLst>
              </p14:cNvPr>
              <p14:cNvContentPartPr/>
              <p14:nvPr/>
            </p14:nvContentPartPr>
            <p14:xfrm>
              <a:off x="2033893" y="2802653"/>
              <a:ext cx="1217160" cy="274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C6C8ADD-41DC-482E-924A-002E66ADF7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25256" y="2793653"/>
                <a:ext cx="1234795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F5A459F-F761-49C7-AE55-7A69005151AF}"/>
                  </a:ext>
                </a:extLst>
              </p14:cNvPr>
              <p14:cNvContentPartPr/>
              <p14:nvPr/>
            </p14:nvContentPartPr>
            <p14:xfrm>
              <a:off x="6410773" y="3034493"/>
              <a:ext cx="383400" cy="4478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F5A459F-F761-49C7-AE55-7A69005151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02133" y="3025853"/>
                <a:ext cx="4010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0C7303C-70D9-486A-9782-49E80614994B}"/>
                  </a:ext>
                </a:extLst>
              </p14:cNvPr>
              <p14:cNvContentPartPr/>
              <p14:nvPr/>
            </p14:nvContentPartPr>
            <p14:xfrm>
              <a:off x="7423453" y="3273533"/>
              <a:ext cx="33480" cy="72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0C7303C-70D9-486A-9782-49E8061499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14453" y="3264893"/>
                <a:ext cx="51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E3DBEC4-8F6D-4DB8-AD0E-E5EA3A0BF140}"/>
                  </a:ext>
                </a:extLst>
              </p14:cNvPr>
              <p14:cNvContentPartPr/>
              <p14:nvPr/>
            </p14:nvContentPartPr>
            <p14:xfrm>
              <a:off x="6990013" y="3125933"/>
              <a:ext cx="302400" cy="390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E3DBEC4-8F6D-4DB8-AD0E-E5EA3A0BF14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1373" y="3117293"/>
                <a:ext cx="3200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DF1E458-0CDC-4AD9-A838-49612785C4CB}"/>
                  </a:ext>
                </a:extLst>
              </p14:cNvPr>
              <p14:cNvContentPartPr/>
              <p14:nvPr/>
            </p14:nvContentPartPr>
            <p14:xfrm>
              <a:off x="5777173" y="3285773"/>
              <a:ext cx="297720" cy="250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DF1E458-0CDC-4AD9-A838-49612785C4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68543" y="3276773"/>
                <a:ext cx="315339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C8898C3-189B-441A-9A9D-10F8B2DF5F5A}"/>
                  </a:ext>
                </a:extLst>
              </p14:cNvPr>
              <p14:cNvContentPartPr/>
              <p14:nvPr/>
            </p14:nvContentPartPr>
            <p14:xfrm>
              <a:off x="5314213" y="3263093"/>
              <a:ext cx="316800" cy="309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C8898C3-189B-441A-9A9D-10F8B2DF5F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05213" y="3254453"/>
                <a:ext cx="3344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FBF19CB-0653-4AA6-A067-2CF59AACC5A9}"/>
                  </a:ext>
                </a:extLst>
              </p14:cNvPr>
              <p14:cNvContentPartPr/>
              <p14:nvPr/>
            </p14:nvContentPartPr>
            <p14:xfrm>
              <a:off x="4355533" y="3262373"/>
              <a:ext cx="384120" cy="285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FBF19CB-0653-4AA6-A067-2CF59AACC5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46893" y="3253722"/>
                <a:ext cx="401760" cy="30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F86087C-6DA9-4D5E-B7D4-FE6DFE459EDE}"/>
                  </a:ext>
                </a:extLst>
              </p14:cNvPr>
              <p14:cNvContentPartPr/>
              <p14:nvPr/>
            </p14:nvContentPartPr>
            <p14:xfrm>
              <a:off x="3570373" y="3285773"/>
              <a:ext cx="409680" cy="426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F86087C-6DA9-4D5E-B7D4-FE6DFE459E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61741" y="3276773"/>
                <a:ext cx="427305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A927778-D406-451A-9277-CF1739349CB1}"/>
                  </a:ext>
                </a:extLst>
              </p14:cNvPr>
              <p14:cNvContentPartPr/>
              <p14:nvPr/>
            </p14:nvContentPartPr>
            <p14:xfrm>
              <a:off x="2817253" y="4161653"/>
              <a:ext cx="27000" cy="12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A927778-D406-451A-9277-CF1739349CB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08613" y="4153013"/>
                <a:ext cx="446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D2F42FA-241B-4BF9-9581-23F384763FDB}"/>
                  </a:ext>
                </a:extLst>
              </p14:cNvPr>
              <p14:cNvContentPartPr/>
              <p14:nvPr/>
            </p14:nvContentPartPr>
            <p14:xfrm>
              <a:off x="677413" y="3960413"/>
              <a:ext cx="1998000" cy="6717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D2F42FA-241B-4BF9-9581-23F384763FD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8413" y="3951768"/>
                <a:ext cx="2015640" cy="689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415B8FE-4A30-46F4-AF84-0F86C53F4A02}"/>
                  </a:ext>
                </a:extLst>
              </p14:cNvPr>
              <p14:cNvContentPartPr/>
              <p14:nvPr/>
            </p14:nvContentPartPr>
            <p14:xfrm>
              <a:off x="2793133" y="4341293"/>
              <a:ext cx="66240" cy="176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415B8FE-4A30-46F4-AF84-0F86C53F4A0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84493" y="4332293"/>
                <a:ext cx="838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DE00681-7A63-4353-BACA-8DF109B38199}"/>
                  </a:ext>
                </a:extLst>
              </p14:cNvPr>
              <p14:cNvContentPartPr/>
              <p14:nvPr/>
            </p14:nvContentPartPr>
            <p14:xfrm>
              <a:off x="3153133" y="4044293"/>
              <a:ext cx="564840" cy="4089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DE00681-7A63-4353-BACA-8DF109B3819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44493" y="4035653"/>
                <a:ext cx="5824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4C9807E-4333-4549-9F90-87A6C4EB968F}"/>
                  </a:ext>
                </a:extLst>
              </p14:cNvPr>
              <p14:cNvContentPartPr/>
              <p14:nvPr/>
            </p14:nvContentPartPr>
            <p14:xfrm>
              <a:off x="3997333" y="4242293"/>
              <a:ext cx="304920" cy="82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4C9807E-4333-4549-9F90-87A6C4EB96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88333" y="4233293"/>
                <a:ext cx="322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9FB8018-2F9D-4B03-8292-EF6B176FDD4F}"/>
                  </a:ext>
                </a:extLst>
              </p14:cNvPr>
              <p14:cNvContentPartPr/>
              <p14:nvPr/>
            </p14:nvContentPartPr>
            <p14:xfrm>
              <a:off x="4771693" y="4041773"/>
              <a:ext cx="190080" cy="2037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9FB8018-2F9D-4B03-8292-EF6B176FDD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62693" y="4033133"/>
                <a:ext cx="2077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8815831-B82A-403E-AF33-575EEC93AB64}"/>
                  </a:ext>
                </a:extLst>
              </p14:cNvPr>
              <p14:cNvContentPartPr/>
              <p14:nvPr/>
            </p14:nvContentPartPr>
            <p14:xfrm>
              <a:off x="4787533" y="4327973"/>
              <a:ext cx="213480" cy="158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8815831-B82A-403E-AF33-575EEC93AB6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78893" y="4319333"/>
                <a:ext cx="2311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9E3DA08-F061-4925-A37E-962E7706C982}"/>
                  </a:ext>
                </a:extLst>
              </p14:cNvPr>
              <p14:cNvContentPartPr/>
              <p14:nvPr/>
            </p14:nvContentPartPr>
            <p14:xfrm>
              <a:off x="6652693" y="4062653"/>
              <a:ext cx="360" cy="32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9E3DA08-F061-4925-A37E-962E7706C98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44053" y="4054013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36C1C24-2153-406A-A487-99399955E4DE}"/>
                  </a:ext>
                </a:extLst>
              </p14:cNvPr>
              <p14:cNvContentPartPr/>
              <p14:nvPr/>
            </p14:nvContentPartPr>
            <p14:xfrm>
              <a:off x="6360373" y="3934493"/>
              <a:ext cx="160200" cy="2980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36C1C24-2153-406A-A487-99399955E4D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51373" y="3925493"/>
                <a:ext cx="177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3459C04-C2E0-4313-8CB6-9E99C6546D18}"/>
                  </a:ext>
                </a:extLst>
              </p14:cNvPr>
              <p14:cNvContentPartPr/>
              <p14:nvPr/>
            </p14:nvContentPartPr>
            <p14:xfrm>
              <a:off x="5220253" y="3965093"/>
              <a:ext cx="948960" cy="5018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3459C04-C2E0-4313-8CB6-9E99C6546D1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11613" y="3956093"/>
                <a:ext cx="9666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87E4352-0A9C-4F43-B2D7-E09E4D7F35FB}"/>
                  </a:ext>
                </a:extLst>
              </p14:cNvPr>
              <p14:cNvContentPartPr/>
              <p14:nvPr/>
            </p14:nvContentPartPr>
            <p14:xfrm>
              <a:off x="4432933" y="4086773"/>
              <a:ext cx="124200" cy="2790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87E4352-0A9C-4F43-B2D7-E09E4D7F35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24268" y="4078133"/>
                <a:ext cx="141891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3FD51E4-F36E-4B16-9D1E-A53C5CC1470A}"/>
                  </a:ext>
                </a:extLst>
              </p14:cNvPr>
              <p14:cNvContentPartPr/>
              <p14:nvPr/>
            </p14:nvContentPartPr>
            <p14:xfrm>
              <a:off x="853093" y="4937093"/>
              <a:ext cx="149040" cy="2847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3FD51E4-F36E-4B16-9D1E-A53C5CC147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4093" y="4928453"/>
                <a:ext cx="1666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94C99D1-466B-4BDC-A3DC-51A536C8B289}"/>
                  </a:ext>
                </a:extLst>
              </p14:cNvPr>
              <p14:cNvContentPartPr/>
              <p14:nvPr/>
            </p14:nvContentPartPr>
            <p14:xfrm>
              <a:off x="1161253" y="4929893"/>
              <a:ext cx="441000" cy="341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94C99D1-466B-4BDC-A3DC-51A536C8B28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2253" y="4921253"/>
                <a:ext cx="4586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E7E3F51-84B2-417B-9319-67075013829E}"/>
                  </a:ext>
                </a:extLst>
              </p14:cNvPr>
              <p14:cNvContentPartPr/>
              <p14:nvPr/>
            </p14:nvContentPartPr>
            <p14:xfrm>
              <a:off x="1897813" y="4793453"/>
              <a:ext cx="662760" cy="5727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E7E3F51-84B2-417B-9319-67075013829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88813" y="4784818"/>
                <a:ext cx="680400" cy="590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EBF10DC-BBE7-4AF0-AC77-A60409A80D9F}"/>
                  </a:ext>
                </a:extLst>
              </p14:cNvPr>
              <p14:cNvContentPartPr/>
              <p14:nvPr/>
            </p14:nvContentPartPr>
            <p14:xfrm>
              <a:off x="2685493" y="4937093"/>
              <a:ext cx="239760" cy="198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EBF10DC-BBE7-4AF0-AC77-A60409A80D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76493" y="4928093"/>
                <a:ext cx="2574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69A9B1C-5EA9-46CD-9D29-ECF09F9DC570}"/>
                  </a:ext>
                </a:extLst>
              </p14:cNvPr>
              <p14:cNvContentPartPr/>
              <p14:nvPr/>
            </p14:nvContentPartPr>
            <p14:xfrm>
              <a:off x="2674333" y="5032493"/>
              <a:ext cx="326880" cy="28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69A9B1C-5EA9-46CD-9D29-ECF09F9DC5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65333" y="5023853"/>
                <a:ext cx="344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FFAF0FD-56B0-4305-BC38-808D72B5EAB8}"/>
                  </a:ext>
                </a:extLst>
              </p14:cNvPr>
              <p14:cNvContentPartPr/>
              <p14:nvPr/>
            </p14:nvContentPartPr>
            <p14:xfrm>
              <a:off x="3196333" y="4808573"/>
              <a:ext cx="163800" cy="2851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FFAF0FD-56B0-4305-BC38-808D72B5EA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187674" y="4799933"/>
                <a:ext cx="181479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F17F435-4112-4519-9C86-8F65968D8EE3}"/>
                  </a:ext>
                </a:extLst>
              </p14:cNvPr>
              <p14:cNvContentPartPr/>
              <p14:nvPr/>
            </p14:nvContentPartPr>
            <p14:xfrm>
              <a:off x="5806333" y="4638293"/>
              <a:ext cx="201600" cy="390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F17F435-4112-4519-9C86-8F65968D8EE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97693" y="4629293"/>
                <a:ext cx="2192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42855F5-C07F-4F1F-8DFB-7AFB6D00441A}"/>
                  </a:ext>
                </a:extLst>
              </p14:cNvPr>
              <p14:cNvContentPartPr/>
              <p14:nvPr/>
            </p14:nvContentPartPr>
            <p14:xfrm>
              <a:off x="4918933" y="4632893"/>
              <a:ext cx="781560" cy="523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42855F5-C07F-4F1F-8DFB-7AFB6D00441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09937" y="4624253"/>
                <a:ext cx="799192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97A775D-D33D-496A-BE77-457FA31F81FB}"/>
                  </a:ext>
                </a:extLst>
              </p14:cNvPr>
              <p14:cNvContentPartPr/>
              <p14:nvPr/>
            </p14:nvContentPartPr>
            <p14:xfrm>
              <a:off x="4075453" y="4606613"/>
              <a:ext cx="722880" cy="3596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97A775D-D33D-496A-BE77-457FA31F81F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66453" y="4597973"/>
                <a:ext cx="7405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1B6CD93-36D6-4B32-A969-0AE20099FA41}"/>
                  </a:ext>
                </a:extLst>
              </p14:cNvPr>
              <p14:cNvContentPartPr/>
              <p14:nvPr/>
            </p14:nvContentPartPr>
            <p14:xfrm>
              <a:off x="3697453" y="4686893"/>
              <a:ext cx="260640" cy="4366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1B6CD93-36D6-4B32-A969-0AE20099FA4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88801" y="4678253"/>
                <a:ext cx="278304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E5FE183-F979-4829-BF3E-75AD2C1449C8}"/>
                  </a:ext>
                </a:extLst>
              </p14:cNvPr>
              <p14:cNvContentPartPr/>
              <p14:nvPr/>
            </p14:nvContentPartPr>
            <p14:xfrm>
              <a:off x="10257013" y="4451813"/>
              <a:ext cx="913680" cy="5342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E5FE183-F979-4829-BF3E-75AD2C1449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248013" y="4442813"/>
                <a:ext cx="9313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F6B4CCD-781F-43AA-BBE3-058DA31AE9AF}"/>
                  </a:ext>
                </a:extLst>
              </p14:cNvPr>
              <p14:cNvContentPartPr/>
              <p14:nvPr/>
            </p14:nvContentPartPr>
            <p14:xfrm>
              <a:off x="2659573" y="5664293"/>
              <a:ext cx="201960" cy="298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F6B4CCD-781F-43AA-BBE3-058DA31AE9A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50573" y="5655653"/>
                <a:ext cx="219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01A3242-CF7C-43EF-AE46-A6A11D76EF02}"/>
                  </a:ext>
                </a:extLst>
              </p14:cNvPr>
              <p14:cNvContentPartPr/>
              <p14:nvPr/>
            </p14:nvContentPartPr>
            <p14:xfrm>
              <a:off x="2627533" y="5795333"/>
              <a:ext cx="220680" cy="86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01A3242-CF7C-43EF-AE46-A6A11D76EF0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18533" y="5786333"/>
                <a:ext cx="238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83F1094-16F8-42C6-9290-DB0E7345CC8D}"/>
                  </a:ext>
                </a:extLst>
              </p14:cNvPr>
              <p14:cNvContentPartPr/>
              <p14:nvPr/>
            </p14:nvContentPartPr>
            <p14:xfrm>
              <a:off x="1866493" y="5427413"/>
              <a:ext cx="673200" cy="6598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83F1094-16F8-42C6-9290-DB0E7345CC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57493" y="5418413"/>
                <a:ext cx="69084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4D208AF-18B8-4918-AF3C-258A93FD7F41}"/>
                  </a:ext>
                </a:extLst>
              </p14:cNvPr>
              <p14:cNvContentPartPr/>
              <p14:nvPr/>
            </p14:nvContentPartPr>
            <p14:xfrm>
              <a:off x="3035773" y="5588333"/>
              <a:ext cx="313560" cy="2703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4D208AF-18B8-4918-AF3C-258A93FD7F4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27123" y="5579333"/>
                <a:ext cx="3312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A6E4516-938A-4AF6-9E47-F4F55C4604D9}"/>
                  </a:ext>
                </a:extLst>
              </p14:cNvPr>
              <p14:cNvContentPartPr/>
              <p14:nvPr/>
            </p14:nvContentPartPr>
            <p14:xfrm>
              <a:off x="6364693" y="4389893"/>
              <a:ext cx="3638520" cy="11944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A6E4516-938A-4AF6-9E47-F4F55C4604D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56053" y="4380893"/>
                <a:ext cx="3656160" cy="12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940B950D-5336-407C-839C-728B5224DDDB}"/>
                  </a:ext>
                </a:extLst>
              </p14:cNvPr>
              <p14:cNvContentPartPr/>
              <p14:nvPr/>
            </p14:nvContentPartPr>
            <p14:xfrm>
              <a:off x="10679293" y="5191973"/>
              <a:ext cx="207000" cy="1591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940B950D-5336-407C-839C-728B5224DDD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670653" y="5183333"/>
                <a:ext cx="224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44F4B33C-0CDD-4466-944B-010E613A7CCD}"/>
                  </a:ext>
                </a:extLst>
              </p14:cNvPr>
              <p14:cNvContentPartPr/>
              <p14:nvPr/>
            </p14:nvContentPartPr>
            <p14:xfrm>
              <a:off x="10183213" y="5508413"/>
              <a:ext cx="167040" cy="2390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44F4B33C-0CDD-4466-944B-010E613A7C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74573" y="5499773"/>
                <a:ext cx="184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F8A45FA-CB2F-4CB2-9B34-C59A7D8DDEF9}"/>
                  </a:ext>
                </a:extLst>
              </p14:cNvPr>
              <p14:cNvContentPartPr/>
              <p14:nvPr/>
            </p14:nvContentPartPr>
            <p14:xfrm>
              <a:off x="10479853" y="5514533"/>
              <a:ext cx="523800" cy="2480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F8A45FA-CB2F-4CB2-9B34-C59A7D8DDEF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470853" y="5505893"/>
                <a:ext cx="5414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2DD616FB-1DF8-46D4-9262-7FD500567A7A}"/>
                  </a:ext>
                </a:extLst>
              </p14:cNvPr>
              <p14:cNvContentPartPr/>
              <p14:nvPr/>
            </p14:nvContentPartPr>
            <p14:xfrm>
              <a:off x="10096453" y="5167493"/>
              <a:ext cx="484200" cy="2001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2DD616FB-1DF8-46D4-9262-7FD500567A7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87453" y="5158853"/>
                <a:ext cx="501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311BEBC6-7A84-4119-A52F-1D569389E481}"/>
                  </a:ext>
                </a:extLst>
              </p14:cNvPr>
              <p14:cNvContentPartPr/>
              <p14:nvPr/>
            </p14:nvContentPartPr>
            <p14:xfrm>
              <a:off x="3965293" y="5357933"/>
              <a:ext cx="431640" cy="4971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311BEBC6-7A84-4119-A52F-1D569389E48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653" y="5348933"/>
                <a:ext cx="449280" cy="5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66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6B26F1-309E-40C0-891A-7568C8B48EFB}"/>
                  </a:ext>
                </a:extLst>
              </p14:cNvPr>
              <p14:cNvContentPartPr/>
              <p14:nvPr/>
            </p14:nvContentPartPr>
            <p14:xfrm>
              <a:off x="826813" y="414053"/>
              <a:ext cx="3121200" cy="2411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6B26F1-309E-40C0-891A-7568C8B48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173" y="405053"/>
                <a:ext cx="3138840" cy="24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FD54C5-6F3F-41B6-B218-C791436854E4}"/>
                  </a:ext>
                </a:extLst>
              </p14:cNvPr>
              <p14:cNvContentPartPr/>
              <p14:nvPr/>
            </p14:nvContentPartPr>
            <p14:xfrm>
              <a:off x="4822453" y="470573"/>
              <a:ext cx="2848320" cy="1909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FD54C5-6F3F-41B6-B218-C791436854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3453" y="461931"/>
                <a:ext cx="2865960" cy="192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FAD850F-5890-468D-B76B-5B3ECC3949C7}"/>
                  </a:ext>
                </a:extLst>
              </p14:cNvPr>
              <p14:cNvContentPartPr/>
              <p14:nvPr/>
            </p14:nvContentPartPr>
            <p14:xfrm>
              <a:off x="8336413" y="517013"/>
              <a:ext cx="2762280" cy="1746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FAD850F-5890-468D-B76B-5B3ECC3949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7414" y="508013"/>
                <a:ext cx="2779918" cy="17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9B6CCA9-73EA-4CE3-AD8E-2B848C225589}"/>
                  </a:ext>
                </a:extLst>
              </p14:cNvPr>
              <p14:cNvContentPartPr/>
              <p14:nvPr/>
            </p14:nvContentPartPr>
            <p14:xfrm>
              <a:off x="4744333" y="2922173"/>
              <a:ext cx="208800" cy="1605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9B6CCA9-73EA-4CE3-AD8E-2B848C2255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5333" y="2913173"/>
                <a:ext cx="226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467105A-2778-4891-A741-4E31CFE4515C}"/>
                  </a:ext>
                </a:extLst>
              </p14:cNvPr>
              <p14:cNvContentPartPr/>
              <p14:nvPr/>
            </p14:nvContentPartPr>
            <p14:xfrm>
              <a:off x="1183933" y="2966093"/>
              <a:ext cx="3452400" cy="19591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467105A-2778-4891-A741-4E31CFE451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5292" y="2957455"/>
                <a:ext cx="3470042" cy="1976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F2BD16EC-2190-4EFF-BA05-D7D84EC6292E}"/>
                  </a:ext>
                </a:extLst>
              </p14:cNvPr>
              <p14:cNvContentPartPr/>
              <p14:nvPr/>
            </p14:nvContentPartPr>
            <p14:xfrm>
              <a:off x="5267053" y="2707253"/>
              <a:ext cx="3453480" cy="20858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F2BD16EC-2190-4EFF-BA05-D7D84EC629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58413" y="2698251"/>
                <a:ext cx="3471120" cy="2103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9CCFE69-09BA-4CCE-9798-314DB174069F}"/>
                  </a:ext>
                </a:extLst>
              </p14:cNvPr>
              <p14:cNvContentPartPr/>
              <p14:nvPr/>
            </p14:nvContentPartPr>
            <p14:xfrm>
              <a:off x="285733" y="5415533"/>
              <a:ext cx="638280" cy="2800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9CCFE69-09BA-4CCE-9798-314DB17406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733" y="5406533"/>
                <a:ext cx="6559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60FC679-692E-4FE2-B23F-7BF6FDCF4EAD}"/>
                  </a:ext>
                </a:extLst>
              </p14:cNvPr>
              <p14:cNvContentPartPr/>
              <p14:nvPr/>
            </p14:nvContentPartPr>
            <p14:xfrm>
              <a:off x="1573813" y="5381693"/>
              <a:ext cx="178560" cy="1954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60FC679-692E-4FE2-B23F-7BF6FDCF4E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4813" y="5373053"/>
                <a:ext cx="196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E387EA1-3E6C-44FB-A5E1-00A165440972}"/>
                  </a:ext>
                </a:extLst>
              </p14:cNvPr>
              <p14:cNvContentPartPr/>
              <p14:nvPr/>
            </p14:nvContentPartPr>
            <p14:xfrm>
              <a:off x="6123493" y="5215013"/>
              <a:ext cx="360720" cy="302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E387EA1-3E6C-44FB-A5E1-00A1654409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14493" y="5206013"/>
                <a:ext cx="378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5164932-3F6A-41D7-A5C2-E020079D5925}"/>
                  </a:ext>
                </a:extLst>
              </p14:cNvPr>
              <p14:cNvContentPartPr/>
              <p14:nvPr/>
            </p14:nvContentPartPr>
            <p14:xfrm>
              <a:off x="6159133" y="5306813"/>
              <a:ext cx="298800" cy="374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5164932-3F6A-41D7-A5C2-E020079D59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50493" y="5297813"/>
                <a:ext cx="316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1E24B08D-7938-4347-9945-75FB864F1B1F}"/>
                  </a:ext>
                </a:extLst>
              </p14:cNvPr>
              <p14:cNvContentPartPr/>
              <p14:nvPr/>
            </p14:nvContentPartPr>
            <p14:xfrm>
              <a:off x="6740533" y="5151293"/>
              <a:ext cx="238680" cy="1958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E24B08D-7938-4347-9945-75FB864F1B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31893" y="5142653"/>
                <a:ext cx="256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52F0FE9-2DE4-4815-9FA6-F45C6FA0CA8E}"/>
                  </a:ext>
                </a:extLst>
              </p14:cNvPr>
              <p14:cNvContentPartPr/>
              <p14:nvPr/>
            </p14:nvContentPartPr>
            <p14:xfrm>
              <a:off x="5301253" y="5112773"/>
              <a:ext cx="667440" cy="4921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52F0FE9-2DE4-4815-9FA6-F45C6FA0CA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2613" y="5103773"/>
                <a:ext cx="68508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F6F44958-B0E1-48D4-AADD-0E37325A9EA0}"/>
                  </a:ext>
                </a:extLst>
              </p14:cNvPr>
              <p14:cNvContentPartPr/>
              <p14:nvPr/>
            </p14:nvContentPartPr>
            <p14:xfrm>
              <a:off x="4570813" y="5204933"/>
              <a:ext cx="478440" cy="3452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F6F44958-B0E1-48D4-AADD-0E37325A9E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61806" y="5195933"/>
                <a:ext cx="496093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6308B44-2D82-4D90-9DAC-C4AE374D4C1F}"/>
                  </a:ext>
                </a:extLst>
              </p14:cNvPr>
              <p14:cNvContentPartPr/>
              <p14:nvPr/>
            </p14:nvContentPartPr>
            <p14:xfrm>
              <a:off x="2346013" y="5204573"/>
              <a:ext cx="2054880" cy="40140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6308B44-2D82-4D90-9DAC-C4AE374D4C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37013" y="5195573"/>
                <a:ext cx="20725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BDF5848-1FFE-486F-A619-083578060A06}"/>
                  </a:ext>
                </a:extLst>
              </p14:cNvPr>
              <p14:cNvContentPartPr/>
              <p14:nvPr/>
            </p14:nvContentPartPr>
            <p14:xfrm>
              <a:off x="1864693" y="5402213"/>
              <a:ext cx="255600" cy="2541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BDF5848-1FFE-486F-A619-083578060A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55693" y="5393213"/>
                <a:ext cx="2732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18870DF-5D77-4092-B69A-38B2A9B1F353}"/>
                  </a:ext>
                </a:extLst>
              </p14:cNvPr>
              <p14:cNvContentPartPr/>
              <p14:nvPr/>
            </p14:nvContentPartPr>
            <p14:xfrm>
              <a:off x="1218133" y="5374133"/>
              <a:ext cx="221040" cy="2811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18870DF-5D77-4092-B69A-38B2A9B1F3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9133" y="5365133"/>
                <a:ext cx="238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163B326A-5025-4A09-8CA2-7BA0E41A1310}"/>
                  </a:ext>
                </a:extLst>
              </p14:cNvPr>
              <p14:cNvContentPartPr/>
              <p14:nvPr/>
            </p14:nvContentPartPr>
            <p14:xfrm>
              <a:off x="2112733" y="5932133"/>
              <a:ext cx="293760" cy="428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163B326A-5025-4A09-8CA2-7BA0E41A13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03733" y="5923133"/>
                <a:ext cx="3114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FA730DEE-439E-43E1-88EE-F58CD035CAC8}"/>
                  </a:ext>
                </a:extLst>
              </p14:cNvPr>
              <p14:cNvContentPartPr/>
              <p14:nvPr/>
            </p14:nvContentPartPr>
            <p14:xfrm>
              <a:off x="2136493" y="6057053"/>
              <a:ext cx="346320" cy="594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FA730DEE-439E-43E1-88EE-F58CD035CA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7493" y="6048053"/>
                <a:ext cx="363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B534DB66-C629-421B-ACD9-9213F55B1ABE}"/>
                  </a:ext>
                </a:extLst>
              </p14:cNvPr>
              <p14:cNvContentPartPr/>
              <p14:nvPr/>
            </p14:nvContentPartPr>
            <p14:xfrm>
              <a:off x="2611693" y="5876333"/>
              <a:ext cx="225360" cy="16200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B534DB66-C629-421B-ACD9-9213F55B1A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02693" y="5867333"/>
                <a:ext cx="243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C3CC199-916D-4BCC-A992-7D0817FDE26D}"/>
                  </a:ext>
                </a:extLst>
              </p14:cNvPr>
              <p14:cNvContentPartPr/>
              <p14:nvPr/>
            </p14:nvContentPartPr>
            <p14:xfrm>
              <a:off x="3255733" y="5639813"/>
              <a:ext cx="606600" cy="5785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C3CC199-916D-4BCC-A992-7D0817FDE2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46738" y="5631173"/>
                <a:ext cx="62423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A7DB619-7D67-48B0-8B75-477051AFDAD2}"/>
                  </a:ext>
                </a:extLst>
              </p14:cNvPr>
              <p14:cNvContentPartPr/>
              <p14:nvPr/>
            </p14:nvContentPartPr>
            <p14:xfrm>
              <a:off x="1641133" y="6071453"/>
              <a:ext cx="318600" cy="2174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A7DB619-7D67-48B0-8B75-477051AFDAD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32493" y="6062453"/>
                <a:ext cx="3362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7564A8A-0FC5-4283-A035-CA7C10F9EAF1}"/>
                  </a:ext>
                </a:extLst>
              </p14:cNvPr>
              <p14:cNvContentPartPr/>
              <p14:nvPr/>
            </p14:nvContentPartPr>
            <p14:xfrm>
              <a:off x="1127413" y="5765813"/>
              <a:ext cx="431640" cy="4716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7564A8A-0FC5-4283-A035-CA7C10F9EAF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8413" y="5757166"/>
                <a:ext cx="449280" cy="489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DBC3C5B-C5DC-48F2-872A-CC4FDF378F63}"/>
                  </a:ext>
                </a:extLst>
              </p14:cNvPr>
              <p14:cNvContentPartPr/>
              <p14:nvPr/>
            </p14:nvContentPartPr>
            <p14:xfrm>
              <a:off x="309493" y="5856893"/>
              <a:ext cx="469440" cy="2898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DBC3C5B-C5DC-48F2-872A-CC4FDF378F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0853" y="5848253"/>
                <a:ext cx="4870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8121EC7-803C-4AFE-A7B4-1CDA06F2DC29}"/>
                  </a:ext>
                </a:extLst>
              </p14:cNvPr>
              <p14:cNvContentPartPr/>
              <p14:nvPr/>
            </p14:nvContentPartPr>
            <p14:xfrm>
              <a:off x="8702173" y="5688413"/>
              <a:ext cx="14400" cy="136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8121EC7-803C-4AFE-A7B4-1CDA06F2DC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93533" y="5679773"/>
                <a:ext cx="32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2B580B65-1ED7-49F8-8639-DC2547A66E37}"/>
                  </a:ext>
                </a:extLst>
              </p14:cNvPr>
              <p14:cNvContentPartPr/>
              <p14:nvPr/>
            </p14:nvContentPartPr>
            <p14:xfrm>
              <a:off x="6679693" y="5557013"/>
              <a:ext cx="1887840" cy="5378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2B580B65-1ED7-49F8-8639-DC2547A66E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70693" y="5548367"/>
                <a:ext cx="1905480" cy="555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7A01AF1E-034B-4E14-99FB-0B78BD8AD3D3}"/>
                  </a:ext>
                </a:extLst>
              </p14:cNvPr>
              <p14:cNvContentPartPr/>
              <p14:nvPr/>
            </p14:nvContentPartPr>
            <p14:xfrm>
              <a:off x="5731813" y="5789573"/>
              <a:ext cx="706680" cy="19260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7A01AF1E-034B-4E14-99FB-0B78BD8AD3D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22818" y="5780933"/>
                <a:ext cx="724311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358BF83-A02A-4D24-A76D-933616A3202E}"/>
                  </a:ext>
                </a:extLst>
              </p14:cNvPr>
              <p14:cNvContentPartPr/>
              <p14:nvPr/>
            </p14:nvContentPartPr>
            <p14:xfrm>
              <a:off x="5252293" y="5784893"/>
              <a:ext cx="250200" cy="2908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358BF83-A02A-4D24-A76D-933616A3202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43641" y="5776253"/>
                <a:ext cx="267865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908F94B-1C06-4F96-AEC1-A2D91D5297B2}"/>
                  </a:ext>
                </a:extLst>
              </p14:cNvPr>
              <p14:cNvContentPartPr/>
              <p14:nvPr/>
            </p14:nvContentPartPr>
            <p14:xfrm>
              <a:off x="4862413" y="5774453"/>
              <a:ext cx="224280" cy="2736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908F94B-1C06-4F96-AEC1-A2D91D5297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3773" y="5765453"/>
                <a:ext cx="2419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4227A79B-0216-4CF4-A82D-D33E6D2D4095}"/>
                  </a:ext>
                </a:extLst>
              </p14:cNvPr>
              <p14:cNvContentPartPr/>
              <p14:nvPr/>
            </p14:nvContentPartPr>
            <p14:xfrm>
              <a:off x="4446973" y="5754653"/>
              <a:ext cx="279000" cy="30312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4227A79B-0216-4CF4-A82D-D33E6D2D40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37973" y="5746013"/>
                <a:ext cx="296640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75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AEA7EA-11C9-4CD8-A259-897F2AA0CB4A}"/>
                  </a:ext>
                </a:extLst>
              </p14:cNvPr>
              <p14:cNvContentPartPr/>
              <p14:nvPr/>
            </p14:nvContentPartPr>
            <p14:xfrm>
              <a:off x="567973" y="868013"/>
              <a:ext cx="287280" cy="5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AEA7EA-11C9-4CD8-A259-897F2AA0CB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973" y="859013"/>
                <a:ext cx="3049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AF38FD-9FC7-40C2-B880-5E46D4E50188}"/>
                  </a:ext>
                </a:extLst>
              </p14:cNvPr>
              <p14:cNvContentPartPr/>
              <p14:nvPr/>
            </p14:nvContentPartPr>
            <p14:xfrm>
              <a:off x="983773" y="631853"/>
              <a:ext cx="11880" cy="6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AF38FD-9FC7-40C2-B880-5E46D4E501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133" y="622853"/>
                <a:ext cx="295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922BDB-6BE0-4AE7-BAC8-1491304DB9A9}"/>
                  </a:ext>
                </a:extLst>
              </p14:cNvPr>
              <p14:cNvContentPartPr/>
              <p14:nvPr/>
            </p14:nvContentPartPr>
            <p14:xfrm>
              <a:off x="1023013" y="760013"/>
              <a:ext cx="5400" cy="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922BDB-6BE0-4AE7-BAC8-1491304DB9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4013" y="751013"/>
                <a:ext cx="23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739042B-4F5C-47C1-B1F7-AF82D3748F84}"/>
                  </a:ext>
                </a:extLst>
              </p14:cNvPr>
              <p14:cNvContentPartPr/>
              <p14:nvPr/>
            </p14:nvContentPartPr>
            <p14:xfrm>
              <a:off x="504613" y="488573"/>
              <a:ext cx="302040" cy="327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39042B-4F5C-47C1-B1F7-AF82D3748F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624" y="479933"/>
                <a:ext cx="319659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C7C67CC-4613-4414-9CC4-0B86E9F859EB}"/>
                  </a:ext>
                </a:extLst>
              </p14:cNvPr>
              <p14:cNvContentPartPr/>
              <p14:nvPr/>
            </p14:nvContentPartPr>
            <p14:xfrm>
              <a:off x="3576133" y="405773"/>
              <a:ext cx="201240" cy="281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C7C67CC-4613-4414-9CC4-0B86E9F859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7133" y="397133"/>
                <a:ext cx="2188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A463E00-9665-40ED-863F-8918297332DC}"/>
                  </a:ext>
                </a:extLst>
              </p14:cNvPr>
              <p14:cNvContentPartPr/>
              <p14:nvPr/>
            </p14:nvContentPartPr>
            <p14:xfrm>
              <a:off x="3158893" y="464093"/>
              <a:ext cx="262080" cy="189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A463E00-9665-40ED-863F-8918297332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9893" y="455453"/>
                <a:ext cx="2797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24E47BA-4985-435E-937E-7D13957936FE}"/>
                  </a:ext>
                </a:extLst>
              </p14:cNvPr>
              <p14:cNvContentPartPr/>
              <p14:nvPr/>
            </p14:nvContentPartPr>
            <p14:xfrm>
              <a:off x="2941813" y="438893"/>
              <a:ext cx="85320" cy="209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24E47BA-4985-435E-937E-7D13957936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2851" y="430238"/>
                <a:ext cx="102886" cy="227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5033CF-5DCD-4FCD-B2C1-6071C0DFA019}"/>
                  </a:ext>
                </a:extLst>
              </p14:cNvPr>
              <p14:cNvContentPartPr/>
              <p14:nvPr/>
            </p14:nvContentPartPr>
            <p14:xfrm>
              <a:off x="2082853" y="464813"/>
              <a:ext cx="679320" cy="39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5033CF-5DCD-4FCD-B2C1-6071C0DFA0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3853" y="456165"/>
                <a:ext cx="69696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0793CEC-6348-4E07-B353-86D1B0026493}"/>
                  </a:ext>
                </a:extLst>
              </p14:cNvPr>
              <p14:cNvContentPartPr/>
              <p14:nvPr/>
            </p14:nvContentPartPr>
            <p14:xfrm>
              <a:off x="1317853" y="525293"/>
              <a:ext cx="610920" cy="206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0793CEC-6348-4E07-B353-86D1B00264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9213" y="516653"/>
                <a:ext cx="6285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C5EF220-7C2A-454E-AE9C-4E77D678B6C2}"/>
                  </a:ext>
                </a:extLst>
              </p14:cNvPr>
              <p14:cNvContentPartPr/>
              <p14:nvPr/>
            </p14:nvContentPartPr>
            <p14:xfrm>
              <a:off x="5516533" y="406133"/>
              <a:ext cx="227520" cy="177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C5EF220-7C2A-454E-AE9C-4E77D678B6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7533" y="397493"/>
                <a:ext cx="2451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3C7C90D-BF63-422D-B3D5-EA10A71CBD47}"/>
                  </a:ext>
                </a:extLst>
              </p14:cNvPr>
              <p14:cNvContentPartPr/>
              <p14:nvPr/>
            </p14:nvContentPartPr>
            <p14:xfrm>
              <a:off x="5155813" y="425213"/>
              <a:ext cx="151200" cy="215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3C7C90D-BF63-422D-B3D5-EA10A71CBD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46834" y="416213"/>
                <a:ext cx="168798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067B4BF-D131-4CF6-AA6B-6BA288743605}"/>
                  </a:ext>
                </a:extLst>
              </p14:cNvPr>
              <p14:cNvContentPartPr/>
              <p14:nvPr/>
            </p14:nvContentPartPr>
            <p14:xfrm>
              <a:off x="4483693" y="379493"/>
              <a:ext cx="530280" cy="249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067B4BF-D131-4CF6-AA6B-6BA2887436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74693" y="370853"/>
                <a:ext cx="5479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DC7ADC-0396-42C5-91AE-8A40B546BEEF}"/>
                  </a:ext>
                </a:extLst>
              </p14:cNvPr>
              <p14:cNvContentPartPr/>
              <p14:nvPr/>
            </p14:nvContentPartPr>
            <p14:xfrm>
              <a:off x="4110013" y="468773"/>
              <a:ext cx="206280" cy="151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DC7ADC-0396-42C5-91AE-8A40B546BE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01013" y="460112"/>
                <a:ext cx="223920" cy="169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0E2F02C-0C4A-42B7-8809-A6815D682900}"/>
                  </a:ext>
                </a:extLst>
              </p14:cNvPr>
              <p14:cNvContentPartPr/>
              <p14:nvPr/>
            </p14:nvContentPartPr>
            <p14:xfrm>
              <a:off x="6141493" y="438173"/>
              <a:ext cx="117360" cy="322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0E2F02C-0C4A-42B7-8809-A6815D6829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32493" y="429533"/>
                <a:ext cx="135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36BC4A8-FEC1-4847-826B-B791B49FD42C}"/>
                  </a:ext>
                </a:extLst>
              </p14:cNvPr>
              <p14:cNvContentPartPr/>
              <p14:nvPr/>
            </p14:nvContentPartPr>
            <p14:xfrm>
              <a:off x="6353173" y="417293"/>
              <a:ext cx="9360" cy="15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36BC4A8-FEC1-4847-826B-B791B49FD4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44533" y="408653"/>
                <a:ext cx="27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92C6288-5C02-46EC-B950-1D4C41C5F633}"/>
                  </a:ext>
                </a:extLst>
              </p14:cNvPr>
              <p14:cNvContentPartPr/>
              <p14:nvPr/>
            </p14:nvContentPartPr>
            <p14:xfrm>
              <a:off x="7091173" y="393173"/>
              <a:ext cx="396000" cy="363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92C6288-5C02-46EC-B950-1D4C41C5F6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82173" y="384533"/>
                <a:ext cx="4136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21AB4D7-F455-49F8-9222-61813E5ED626}"/>
                  </a:ext>
                </a:extLst>
              </p14:cNvPr>
              <p14:cNvContentPartPr/>
              <p14:nvPr/>
            </p14:nvContentPartPr>
            <p14:xfrm>
              <a:off x="6339853" y="477413"/>
              <a:ext cx="496440" cy="114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21AB4D7-F455-49F8-9222-61813E5ED6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0853" y="468773"/>
                <a:ext cx="514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283A20-15F3-410B-BAF1-D9F6C4890C55}"/>
                  </a:ext>
                </a:extLst>
              </p14:cNvPr>
              <p14:cNvContentPartPr/>
              <p14:nvPr/>
            </p14:nvContentPartPr>
            <p14:xfrm>
              <a:off x="2184733" y="1116053"/>
              <a:ext cx="191880" cy="252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283A20-15F3-410B-BAF1-D9F6C4890C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75733" y="1107053"/>
                <a:ext cx="2095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012C5AB-9C42-48A7-AB00-507D0AB9D9E9}"/>
                  </a:ext>
                </a:extLst>
              </p14:cNvPr>
              <p14:cNvContentPartPr/>
              <p14:nvPr/>
            </p14:nvContentPartPr>
            <p14:xfrm>
              <a:off x="2545093" y="1189493"/>
              <a:ext cx="128160" cy="10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012C5AB-9C42-48A7-AB00-507D0AB9D9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36093" y="1180493"/>
                <a:ext cx="145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FF326C7-4372-4E0A-B7A3-CE4684163F3E}"/>
                  </a:ext>
                </a:extLst>
              </p14:cNvPr>
              <p14:cNvContentPartPr/>
              <p14:nvPr/>
            </p14:nvContentPartPr>
            <p14:xfrm>
              <a:off x="2556973" y="1316933"/>
              <a:ext cx="107280" cy="5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FF326C7-4372-4E0A-B7A3-CE4684163F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48333" y="1307933"/>
                <a:ext cx="124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214E6A6-1244-40DC-A905-9628736A3974}"/>
                  </a:ext>
                </a:extLst>
              </p14:cNvPr>
              <p14:cNvContentPartPr/>
              <p14:nvPr/>
            </p14:nvContentPartPr>
            <p14:xfrm>
              <a:off x="3046933" y="1104533"/>
              <a:ext cx="196560" cy="216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214E6A6-1244-40DC-A905-9628736A39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8293" y="1095893"/>
                <a:ext cx="2142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D2B05EB-454F-4C2E-A391-5E002D367FC6}"/>
                  </a:ext>
                </a:extLst>
              </p14:cNvPr>
              <p14:cNvContentPartPr/>
              <p14:nvPr/>
            </p14:nvContentPartPr>
            <p14:xfrm>
              <a:off x="1767493" y="1127933"/>
              <a:ext cx="338760" cy="233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D2B05EB-454F-4C2E-A391-5E002D367F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58493" y="1118933"/>
                <a:ext cx="3564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96871B9-D032-4DE8-AF23-273DD09F3053}"/>
                  </a:ext>
                </a:extLst>
              </p14:cNvPr>
              <p14:cNvContentPartPr/>
              <p14:nvPr/>
            </p14:nvContentPartPr>
            <p14:xfrm>
              <a:off x="1467613" y="1022093"/>
              <a:ext cx="152280" cy="390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96871B9-D032-4DE8-AF23-273DD09F305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58973" y="1013453"/>
                <a:ext cx="1699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BCABE5-3566-49A1-83FE-50B07795577A}"/>
                  </a:ext>
                </a:extLst>
              </p14:cNvPr>
              <p14:cNvContentPartPr/>
              <p14:nvPr/>
            </p14:nvContentPartPr>
            <p14:xfrm>
              <a:off x="3438613" y="1171853"/>
              <a:ext cx="197280" cy="168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BCABE5-3566-49A1-83FE-50B0779557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29613" y="1163213"/>
                <a:ext cx="214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00ECB8-C5E8-4653-B6D5-182FAEE237BE}"/>
                  </a:ext>
                </a:extLst>
              </p14:cNvPr>
              <p14:cNvContentPartPr/>
              <p14:nvPr/>
            </p14:nvContentPartPr>
            <p14:xfrm>
              <a:off x="4219813" y="1136573"/>
              <a:ext cx="262080" cy="176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00ECB8-C5E8-4653-B6D5-182FAEE237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11173" y="1127573"/>
                <a:ext cx="279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B8E9C7E-2CFB-486E-A321-3D1075DF08AE}"/>
                  </a:ext>
                </a:extLst>
              </p14:cNvPr>
              <p14:cNvContentPartPr/>
              <p14:nvPr/>
            </p14:nvContentPartPr>
            <p14:xfrm>
              <a:off x="4387933" y="968093"/>
              <a:ext cx="139680" cy="34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B8E9C7E-2CFB-486E-A321-3D1075DF08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79293" y="959453"/>
                <a:ext cx="157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57960BF-0039-4E09-8523-1B507F1E4C9E}"/>
                  </a:ext>
                </a:extLst>
              </p14:cNvPr>
              <p14:cNvContentPartPr/>
              <p14:nvPr/>
            </p14:nvContentPartPr>
            <p14:xfrm>
              <a:off x="4612213" y="880973"/>
              <a:ext cx="122760" cy="148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57960BF-0039-4E09-8523-1B507F1E4C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03573" y="872333"/>
                <a:ext cx="1404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727F6D2-07A4-4316-BDA0-5EFD0B9ED338}"/>
                  </a:ext>
                </a:extLst>
              </p14:cNvPr>
              <p14:cNvContentPartPr/>
              <p14:nvPr/>
            </p14:nvContentPartPr>
            <p14:xfrm>
              <a:off x="3613573" y="974213"/>
              <a:ext cx="383400" cy="119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727F6D2-07A4-4316-BDA0-5EFD0B9ED3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04573" y="965573"/>
                <a:ext cx="4010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D19FB6F-4C8F-44B4-B182-4D97816E6067}"/>
                  </a:ext>
                </a:extLst>
              </p14:cNvPr>
              <p14:cNvContentPartPr/>
              <p14:nvPr/>
            </p14:nvContentPartPr>
            <p14:xfrm>
              <a:off x="4817773" y="883493"/>
              <a:ext cx="228960" cy="271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D19FB6F-4C8F-44B4-B182-4D97816E606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08773" y="874853"/>
                <a:ext cx="2466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2B4F02-014D-4DEF-9754-4BE4C7E2307A}"/>
                  </a:ext>
                </a:extLst>
              </p14:cNvPr>
              <p14:cNvContentPartPr/>
              <p14:nvPr/>
            </p14:nvContentPartPr>
            <p14:xfrm>
              <a:off x="5058253" y="1284533"/>
              <a:ext cx="57600" cy="144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2B4F02-014D-4DEF-9754-4BE4C7E230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49613" y="1275893"/>
                <a:ext cx="752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D9CE270-83C6-4763-9CC9-160E905D8AC5}"/>
                  </a:ext>
                </a:extLst>
              </p14:cNvPr>
              <p14:cNvContentPartPr/>
              <p14:nvPr/>
            </p14:nvContentPartPr>
            <p14:xfrm>
              <a:off x="6205213" y="1037213"/>
              <a:ext cx="173160" cy="118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D9CE270-83C6-4763-9CC9-160E905D8AC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96573" y="1028573"/>
                <a:ext cx="190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93E1DC7-10F8-4041-B26F-5C5EBBB69D6B}"/>
                  </a:ext>
                </a:extLst>
              </p14:cNvPr>
              <p14:cNvContentPartPr/>
              <p14:nvPr/>
            </p14:nvContentPartPr>
            <p14:xfrm>
              <a:off x="6485653" y="1147013"/>
              <a:ext cx="50400" cy="104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93E1DC7-10F8-4041-B26F-5C5EBBB69D6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77013" y="1138373"/>
                <a:ext cx="6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9A723E9-A190-4F43-BCB0-9BDB2F24682E}"/>
                  </a:ext>
                </a:extLst>
              </p14:cNvPr>
              <p14:cNvContentPartPr/>
              <p14:nvPr/>
            </p14:nvContentPartPr>
            <p14:xfrm>
              <a:off x="6770773" y="998693"/>
              <a:ext cx="230040" cy="321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9A723E9-A190-4F43-BCB0-9BDB2F24682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62133" y="990053"/>
                <a:ext cx="2476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26EE1C7-B55F-4B39-A1BE-387890025382}"/>
                  </a:ext>
                </a:extLst>
              </p14:cNvPr>
              <p14:cNvContentPartPr/>
              <p14:nvPr/>
            </p14:nvContentPartPr>
            <p14:xfrm>
              <a:off x="7139053" y="985373"/>
              <a:ext cx="137160" cy="165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26EE1C7-B55F-4B39-A1BE-38789002538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30413" y="976733"/>
                <a:ext cx="154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62F535C-760E-4D17-94BD-A4291D7A0AC7}"/>
                  </a:ext>
                </a:extLst>
              </p14:cNvPr>
              <p14:cNvContentPartPr/>
              <p14:nvPr/>
            </p14:nvContentPartPr>
            <p14:xfrm>
              <a:off x="7358653" y="1013813"/>
              <a:ext cx="187560" cy="115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62F535C-760E-4D17-94BD-A4291D7A0AC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50013" y="1005173"/>
                <a:ext cx="2052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B30C84D-D5C3-4458-A41E-808CDF3853E8}"/>
                  </a:ext>
                </a:extLst>
              </p14:cNvPr>
              <p14:cNvContentPartPr/>
              <p14:nvPr/>
            </p14:nvContentPartPr>
            <p14:xfrm>
              <a:off x="5625613" y="1062413"/>
              <a:ext cx="484560" cy="194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B30C84D-D5C3-4458-A41E-808CDF3853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16613" y="1053413"/>
                <a:ext cx="5022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DC7590B-6CC4-440D-8BB4-69F6D76518E3}"/>
                  </a:ext>
                </a:extLst>
              </p14:cNvPr>
              <p14:cNvContentPartPr/>
              <p14:nvPr/>
            </p14:nvContentPartPr>
            <p14:xfrm>
              <a:off x="691453" y="1717613"/>
              <a:ext cx="629640" cy="290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DC7590B-6CC4-440D-8BB4-69F6D76518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2453" y="1708973"/>
                <a:ext cx="6472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79BEBA5-0D8C-4019-B696-96057075EBA7}"/>
                  </a:ext>
                </a:extLst>
              </p14:cNvPr>
              <p14:cNvContentPartPr/>
              <p14:nvPr/>
            </p14:nvContentPartPr>
            <p14:xfrm>
              <a:off x="3334933" y="1645613"/>
              <a:ext cx="178560" cy="271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79BEBA5-0D8C-4019-B696-96057075EB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25933" y="1636973"/>
                <a:ext cx="1962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0275C00-3F0A-497F-987D-AB5013493FCB}"/>
                  </a:ext>
                </a:extLst>
              </p14:cNvPr>
              <p14:cNvContentPartPr/>
              <p14:nvPr/>
            </p14:nvContentPartPr>
            <p14:xfrm>
              <a:off x="2834173" y="1726613"/>
              <a:ext cx="365760" cy="191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0275C00-3F0A-497F-987D-AB5013493F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25533" y="1717973"/>
                <a:ext cx="383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180390D-8121-47BB-B13D-224D6183C0DB}"/>
                  </a:ext>
                </a:extLst>
              </p14:cNvPr>
              <p14:cNvContentPartPr/>
              <p14:nvPr/>
            </p14:nvContentPartPr>
            <p14:xfrm>
              <a:off x="2530693" y="1688813"/>
              <a:ext cx="115560" cy="269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180390D-8121-47BB-B13D-224D6183C0D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22053" y="1679813"/>
                <a:ext cx="133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CFA738F-0264-4616-918F-D3F93EC0F12C}"/>
                  </a:ext>
                </a:extLst>
              </p14:cNvPr>
              <p14:cNvContentPartPr/>
              <p14:nvPr/>
            </p14:nvContentPartPr>
            <p14:xfrm>
              <a:off x="1961533" y="1679813"/>
              <a:ext cx="465840" cy="233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CFA738F-0264-4616-918F-D3F93EC0F12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52893" y="1671173"/>
                <a:ext cx="4834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E57CF43-A935-4DDF-A761-66EDBD4BFC0C}"/>
                  </a:ext>
                </a:extLst>
              </p14:cNvPr>
              <p14:cNvContentPartPr/>
              <p14:nvPr/>
            </p14:nvContentPartPr>
            <p14:xfrm>
              <a:off x="1767133" y="1704653"/>
              <a:ext cx="74880" cy="248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E57CF43-A935-4DDF-A761-66EDBD4BFC0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58493" y="1695653"/>
                <a:ext cx="925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4007FC9-6425-4106-A566-364F01A2A63B}"/>
                  </a:ext>
                </a:extLst>
              </p14:cNvPr>
              <p14:cNvContentPartPr/>
              <p14:nvPr/>
            </p14:nvContentPartPr>
            <p14:xfrm>
              <a:off x="3828133" y="1872053"/>
              <a:ext cx="33840" cy="96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4007FC9-6425-4106-A566-364F01A2A63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493" y="1863053"/>
                <a:ext cx="514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C1397C1-A5DB-4978-A49A-2C5D7A7B2D0D}"/>
                  </a:ext>
                </a:extLst>
              </p14:cNvPr>
              <p14:cNvContentPartPr/>
              <p14:nvPr/>
            </p14:nvContentPartPr>
            <p14:xfrm>
              <a:off x="5116573" y="1638413"/>
              <a:ext cx="129240" cy="146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C1397C1-A5DB-4978-A49A-2C5D7A7B2D0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07933" y="1629773"/>
                <a:ext cx="146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C8BC5F9-33BE-48EB-99BE-4620604AA86B}"/>
                  </a:ext>
                </a:extLst>
              </p14:cNvPr>
              <p14:cNvContentPartPr/>
              <p14:nvPr/>
            </p14:nvContentPartPr>
            <p14:xfrm>
              <a:off x="5318893" y="1626533"/>
              <a:ext cx="293760" cy="304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C8BC5F9-33BE-48EB-99BE-4620604AA86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10253" y="1617533"/>
                <a:ext cx="3114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D80F308-72E2-43C6-A678-3DA721F97828}"/>
                  </a:ext>
                </a:extLst>
              </p14:cNvPr>
              <p14:cNvContentPartPr/>
              <p14:nvPr/>
            </p14:nvContentPartPr>
            <p14:xfrm>
              <a:off x="4806973" y="1683413"/>
              <a:ext cx="164880" cy="171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D80F308-72E2-43C6-A678-3DA721F9782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97973" y="1674773"/>
                <a:ext cx="1825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BC3BD76-CA86-41E5-AB49-723147691256}"/>
                  </a:ext>
                </a:extLst>
              </p14:cNvPr>
              <p14:cNvContentPartPr/>
              <p14:nvPr/>
            </p14:nvContentPartPr>
            <p14:xfrm>
              <a:off x="4390093" y="1647773"/>
              <a:ext cx="322200" cy="283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BC3BD76-CA86-41E5-AB49-72314769125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81453" y="1638784"/>
                <a:ext cx="339840" cy="300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54FF261-61B4-4E19-966D-2CF881C9B755}"/>
                  </a:ext>
                </a:extLst>
              </p14:cNvPr>
              <p14:cNvContentPartPr/>
              <p14:nvPr/>
            </p14:nvContentPartPr>
            <p14:xfrm>
              <a:off x="5849893" y="1840733"/>
              <a:ext cx="18720" cy="91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54FF261-61B4-4E19-966D-2CF881C9B75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41253" y="1831733"/>
                <a:ext cx="36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1EA764D-C64C-4F43-90EF-2BA2955FBA89}"/>
                  </a:ext>
                </a:extLst>
              </p14:cNvPr>
              <p14:cNvContentPartPr/>
              <p14:nvPr/>
            </p14:nvContentPartPr>
            <p14:xfrm>
              <a:off x="6692293" y="1607453"/>
              <a:ext cx="152280" cy="238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1EA764D-C64C-4F43-90EF-2BA2955FBA8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83293" y="1598453"/>
                <a:ext cx="1699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487C337-A297-4DCB-846A-B6D8101E5D04}"/>
                  </a:ext>
                </a:extLst>
              </p14:cNvPr>
              <p14:cNvContentPartPr/>
              <p14:nvPr/>
            </p14:nvContentPartPr>
            <p14:xfrm>
              <a:off x="7274053" y="1607453"/>
              <a:ext cx="201960" cy="170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487C337-A297-4DCB-846A-B6D8101E5D0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65413" y="1598453"/>
                <a:ext cx="2196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52BA1CD-F0F6-4910-BC9F-EC3D5A3D2B5D}"/>
                  </a:ext>
                </a:extLst>
              </p14:cNvPr>
              <p14:cNvContentPartPr/>
              <p14:nvPr/>
            </p14:nvContentPartPr>
            <p14:xfrm>
              <a:off x="7649893" y="1460933"/>
              <a:ext cx="293040" cy="428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52BA1CD-F0F6-4910-BC9F-EC3D5A3D2B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41242" y="1451933"/>
                <a:ext cx="310702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3238F6F-8CF6-4FDB-8A95-4FCAE39B2635}"/>
                  </a:ext>
                </a:extLst>
              </p14:cNvPr>
              <p14:cNvContentPartPr/>
              <p14:nvPr/>
            </p14:nvContentPartPr>
            <p14:xfrm>
              <a:off x="6956173" y="1633733"/>
              <a:ext cx="175680" cy="174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3238F6F-8CF6-4FDB-8A95-4FCAE39B263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947173" y="1624733"/>
                <a:ext cx="1933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BFFDDAD-CD97-4BA1-8888-2D52C0C2F889}"/>
                  </a:ext>
                </a:extLst>
              </p14:cNvPr>
              <p14:cNvContentPartPr/>
              <p14:nvPr/>
            </p14:nvContentPartPr>
            <p14:xfrm>
              <a:off x="6380173" y="1673333"/>
              <a:ext cx="153360" cy="2520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BFFDDAD-CD97-4BA1-8888-2D52C0C2F88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71173" y="1664693"/>
                <a:ext cx="1710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8F3677F-D199-4F2A-B8BF-0E22C115ADDD}"/>
                  </a:ext>
                </a:extLst>
              </p14:cNvPr>
              <p14:cNvContentPartPr/>
              <p14:nvPr/>
            </p14:nvContentPartPr>
            <p14:xfrm>
              <a:off x="324613" y="2292893"/>
              <a:ext cx="395640" cy="3178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8F3677F-D199-4F2A-B8BF-0E22C115ADD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5973" y="2283893"/>
                <a:ext cx="4132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602CE0C-DF96-4F2F-915F-AB5FA6CAB703}"/>
                  </a:ext>
                </a:extLst>
              </p14:cNvPr>
              <p14:cNvContentPartPr/>
              <p14:nvPr/>
            </p14:nvContentPartPr>
            <p14:xfrm>
              <a:off x="1233613" y="2323853"/>
              <a:ext cx="104040" cy="285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602CE0C-DF96-4F2F-915F-AB5FA6CAB70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24973" y="2314853"/>
                <a:ext cx="1216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249167A-401A-43B3-913B-84CF83F8E927}"/>
                  </a:ext>
                </a:extLst>
              </p14:cNvPr>
              <p14:cNvContentPartPr/>
              <p14:nvPr/>
            </p14:nvContentPartPr>
            <p14:xfrm>
              <a:off x="2356453" y="2350853"/>
              <a:ext cx="132480" cy="1774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249167A-401A-43B3-913B-84CF83F8E92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47813" y="2341853"/>
                <a:ext cx="150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BEE4D9F-B9F6-4751-9F9B-9AD90200737D}"/>
                  </a:ext>
                </a:extLst>
              </p14:cNvPr>
              <p14:cNvContentPartPr/>
              <p14:nvPr/>
            </p14:nvContentPartPr>
            <p14:xfrm>
              <a:off x="2631853" y="2307653"/>
              <a:ext cx="237240" cy="256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BEE4D9F-B9F6-4751-9F9B-9AD90200737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23200" y="2298653"/>
                <a:ext cx="254907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2EE2F00-2C36-42A9-860F-8B242E07AE77}"/>
                  </a:ext>
                </a:extLst>
              </p14:cNvPr>
              <p14:cNvContentPartPr/>
              <p14:nvPr/>
            </p14:nvContentPartPr>
            <p14:xfrm>
              <a:off x="2086093" y="2339333"/>
              <a:ext cx="200880" cy="209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2EE2F00-2C36-42A9-860F-8B242E07AE7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77077" y="2330693"/>
                <a:ext cx="218552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06A794B-5FF1-4197-854C-19786654D2AF}"/>
                  </a:ext>
                </a:extLst>
              </p14:cNvPr>
              <p14:cNvContentPartPr/>
              <p14:nvPr/>
            </p14:nvContentPartPr>
            <p14:xfrm>
              <a:off x="1851013" y="2362373"/>
              <a:ext cx="116640" cy="285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06A794B-5FF1-4197-854C-19786654D2A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42373" y="2353373"/>
                <a:ext cx="1342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CE809F8-620A-4CF6-8617-97DEB9C3D31E}"/>
                  </a:ext>
                </a:extLst>
              </p14:cNvPr>
              <p14:cNvContentPartPr/>
              <p14:nvPr/>
            </p14:nvContentPartPr>
            <p14:xfrm>
              <a:off x="1417933" y="2351933"/>
              <a:ext cx="351720" cy="1908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CE809F8-620A-4CF6-8617-97DEB9C3D31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408942" y="2343277"/>
                <a:ext cx="369342" cy="20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468C96F-898B-4856-AA0C-C3F8B797C905}"/>
                  </a:ext>
                </a:extLst>
              </p14:cNvPr>
              <p14:cNvContentPartPr/>
              <p14:nvPr/>
            </p14:nvContentPartPr>
            <p14:xfrm>
              <a:off x="993493" y="2325653"/>
              <a:ext cx="115920" cy="2790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468C96F-898B-4856-AA0C-C3F8B797C90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84493" y="2316653"/>
                <a:ext cx="1335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05AA045-1477-4C8D-A7F3-B806C5DD8D42}"/>
                  </a:ext>
                </a:extLst>
              </p14:cNvPr>
              <p14:cNvContentPartPr/>
              <p14:nvPr/>
            </p14:nvContentPartPr>
            <p14:xfrm>
              <a:off x="2988973" y="2385053"/>
              <a:ext cx="205200" cy="42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05AA045-1477-4C8D-A7F3-B806C5DD8D4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80333" y="2376053"/>
                <a:ext cx="2228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17278AC-81CC-47FB-B8F5-7CF2841438C1}"/>
                  </a:ext>
                </a:extLst>
              </p14:cNvPr>
              <p14:cNvContentPartPr/>
              <p14:nvPr/>
            </p14:nvContentPartPr>
            <p14:xfrm>
              <a:off x="2990413" y="2536253"/>
              <a:ext cx="182160" cy="23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17278AC-81CC-47FB-B8F5-7CF2841438C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981773" y="2527253"/>
                <a:ext cx="199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5A9123F-BE35-45D8-87FD-A078158B3D6B}"/>
                  </a:ext>
                </a:extLst>
              </p14:cNvPr>
              <p14:cNvContentPartPr/>
              <p14:nvPr/>
            </p14:nvContentPartPr>
            <p14:xfrm>
              <a:off x="3719413" y="2250773"/>
              <a:ext cx="137520" cy="428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5A9123F-BE35-45D8-87FD-A078158B3D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10773" y="2242133"/>
                <a:ext cx="1551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93079F3-B0F1-47F7-9DE7-0442CE25A8C2}"/>
                  </a:ext>
                </a:extLst>
              </p14:cNvPr>
              <p14:cNvContentPartPr/>
              <p14:nvPr/>
            </p14:nvContentPartPr>
            <p14:xfrm>
              <a:off x="3677293" y="2757293"/>
              <a:ext cx="170640" cy="222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93079F3-B0F1-47F7-9DE7-0442CE25A8C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68293" y="2748653"/>
                <a:ext cx="188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29742BA-99E0-4DBB-95BB-0DA8591CF184}"/>
                  </a:ext>
                </a:extLst>
              </p14:cNvPr>
              <p14:cNvContentPartPr/>
              <p14:nvPr/>
            </p14:nvContentPartPr>
            <p14:xfrm>
              <a:off x="4150693" y="2751173"/>
              <a:ext cx="141120" cy="1332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29742BA-99E0-4DBB-95BB-0DA8591CF18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42053" y="2742173"/>
                <a:ext cx="158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A4D74E6-3CBA-43C0-803C-E8A703A2FFB3}"/>
                  </a:ext>
                </a:extLst>
              </p14:cNvPr>
              <p14:cNvContentPartPr/>
              <p14:nvPr/>
            </p14:nvContentPartPr>
            <p14:xfrm>
              <a:off x="4017133" y="2175893"/>
              <a:ext cx="31680" cy="1112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A4D74E6-3CBA-43C0-803C-E8A703A2FFB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08133" y="2166893"/>
                <a:ext cx="49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BF807B0-682B-4A76-98C4-B86EBD97C1D9}"/>
                  </a:ext>
                </a:extLst>
              </p14:cNvPr>
              <p14:cNvContentPartPr/>
              <p14:nvPr/>
            </p14:nvContentPartPr>
            <p14:xfrm>
              <a:off x="5023693" y="2783573"/>
              <a:ext cx="19440" cy="198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BF807B0-682B-4A76-98C4-B86EBD97C1D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15053" y="2774573"/>
                <a:ext cx="37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C84A868-B69C-4018-B47E-4EA3B9A900FE}"/>
                  </a:ext>
                </a:extLst>
              </p14:cNvPr>
              <p14:cNvContentPartPr/>
              <p14:nvPr/>
            </p14:nvContentPartPr>
            <p14:xfrm>
              <a:off x="4577653" y="2107853"/>
              <a:ext cx="466200" cy="588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C84A868-B69C-4018-B47E-4EA3B9A900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569013" y="2098853"/>
                <a:ext cx="4838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B734AD5-4EB4-4946-AED4-F1F96E458C4B}"/>
                  </a:ext>
                </a:extLst>
              </p14:cNvPr>
              <p14:cNvContentPartPr/>
              <p14:nvPr/>
            </p14:nvContentPartPr>
            <p14:xfrm>
              <a:off x="4554613" y="2811293"/>
              <a:ext cx="384840" cy="1328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B734AD5-4EB4-4946-AED4-F1F96E458C4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45981" y="2802630"/>
                <a:ext cx="402464" cy="15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CF22B40-5359-47AC-9D7D-92A49D214B27}"/>
                  </a:ext>
                </a:extLst>
              </p14:cNvPr>
              <p14:cNvContentPartPr/>
              <p14:nvPr/>
            </p14:nvContentPartPr>
            <p14:xfrm>
              <a:off x="3924253" y="2778533"/>
              <a:ext cx="130320" cy="763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CF22B40-5359-47AC-9D7D-92A49D214B2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15253" y="2769852"/>
                <a:ext cx="147960" cy="94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D711F6F-EA57-4465-8FC1-AB475445BA50}"/>
                  </a:ext>
                </a:extLst>
              </p14:cNvPr>
              <p14:cNvContentPartPr/>
              <p14:nvPr/>
            </p14:nvContentPartPr>
            <p14:xfrm>
              <a:off x="5165533" y="2308733"/>
              <a:ext cx="195480" cy="2167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D711F6F-EA57-4465-8FC1-AB475445BA5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56533" y="2299733"/>
                <a:ext cx="213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A11DF6A-7E55-432F-8EE0-507D19B5D8F7}"/>
                  </a:ext>
                </a:extLst>
              </p14:cNvPr>
              <p14:cNvContentPartPr/>
              <p14:nvPr/>
            </p14:nvContentPartPr>
            <p14:xfrm>
              <a:off x="6923053" y="2244653"/>
              <a:ext cx="799200" cy="3780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A11DF6A-7E55-432F-8EE0-507D19B5D8F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14409" y="2236005"/>
                <a:ext cx="816848" cy="395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54869C2-5015-404D-BBFF-04A208FE0B99}"/>
                  </a:ext>
                </a:extLst>
              </p14:cNvPr>
              <p14:cNvContentPartPr/>
              <p14:nvPr/>
            </p14:nvContentPartPr>
            <p14:xfrm>
              <a:off x="5505013" y="2157533"/>
              <a:ext cx="1286280" cy="4312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54869C2-5015-404D-BBFF-04A208FE0B9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96016" y="2148893"/>
                <a:ext cx="1303915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75B2838-2044-4F8D-8EC6-95D9E6B7D447}"/>
                  </a:ext>
                </a:extLst>
              </p14:cNvPr>
              <p14:cNvContentPartPr/>
              <p14:nvPr/>
            </p14:nvContentPartPr>
            <p14:xfrm>
              <a:off x="7930333" y="2308733"/>
              <a:ext cx="138240" cy="176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75B2838-2044-4F8D-8EC6-95D9E6B7D44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21693" y="2300093"/>
                <a:ext cx="1558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FF8A247-8FAB-42E3-8778-612B7AA537C6}"/>
                  </a:ext>
                </a:extLst>
              </p14:cNvPr>
              <p14:cNvContentPartPr/>
              <p14:nvPr/>
            </p14:nvContentPartPr>
            <p14:xfrm>
              <a:off x="7972093" y="2413853"/>
              <a:ext cx="152640" cy="136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FF8A247-8FAB-42E3-8778-612B7AA537C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63093" y="2404853"/>
                <a:ext cx="170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55CDA25-ACE8-4713-8BA3-E0F2E9C14941}"/>
                  </a:ext>
                </a:extLst>
              </p14:cNvPr>
              <p14:cNvContentPartPr/>
              <p14:nvPr/>
            </p14:nvContentPartPr>
            <p14:xfrm>
              <a:off x="8361253" y="2000213"/>
              <a:ext cx="1026720" cy="6750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55CDA25-ACE8-4713-8BA3-E0F2E9C1494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52256" y="1991568"/>
                <a:ext cx="1044354" cy="692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DAA97B4-D89B-4737-A77A-00BF2851DFE9}"/>
                  </a:ext>
                </a:extLst>
              </p14:cNvPr>
              <p14:cNvContentPartPr/>
              <p14:nvPr/>
            </p14:nvContentPartPr>
            <p14:xfrm>
              <a:off x="9510373" y="2012813"/>
              <a:ext cx="1831320" cy="7236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DAA97B4-D89B-4737-A77A-00BF2851DFE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501731" y="2004173"/>
                <a:ext cx="1848963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30E56CF-6203-4C7F-9236-3356A8CB1243}"/>
                  </a:ext>
                </a:extLst>
              </p14:cNvPr>
              <p14:cNvContentPartPr/>
              <p14:nvPr/>
            </p14:nvContentPartPr>
            <p14:xfrm>
              <a:off x="2343853" y="3436973"/>
              <a:ext cx="138600" cy="291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30E56CF-6203-4C7F-9236-3356A8CB124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335213" y="3427973"/>
                <a:ext cx="156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01D0A81-01A7-4ABB-9894-59DB718CBBF2}"/>
                  </a:ext>
                </a:extLst>
              </p14:cNvPr>
              <p14:cNvContentPartPr/>
              <p14:nvPr/>
            </p14:nvContentPartPr>
            <p14:xfrm>
              <a:off x="2334493" y="3544253"/>
              <a:ext cx="164880" cy="165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01D0A81-01A7-4ABB-9894-59DB718CBBF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325493" y="3535613"/>
                <a:ext cx="182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E733AB3-177F-4A2F-9589-6D6A06E857C0}"/>
                  </a:ext>
                </a:extLst>
              </p14:cNvPr>
              <p14:cNvContentPartPr/>
              <p14:nvPr/>
            </p14:nvContentPartPr>
            <p14:xfrm>
              <a:off x="2919493" y="3445253"/>
              <a:ext cx="213480" cy="1720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E733AB3-177F-4A2F-9589-6D6A06E857C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910493" y="3436613"/>
                <a:ext cx="231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FCBE114-5332-4016-B4D7-DE5590BD9B2A}"/>
                  </a:ext>
                </a:extLst>
              </p14:cNvPr>
              <p14:cNvContentPartPr/>
              <p14:nvPr/>
            </p14:nvContentPartPr>
            <p14:xfrm>
              <a:off x="3071053" y="3328973"/>
              <a:ext cx="135360" cy="18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FCBE114-5332-4016-B4D7-DE5590BD9B2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062413" y="3319973"/>
                <a:ext cx="153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7EC918B-D115-432B-B6BE-06A34D0F97C5}"/>
                  </a:ext>
                </a:extLst>
              </p14:cNvPr>
              <p14:cNvContentPartPr/>
              <p14:nvPr/>
            </p14:nvContentPartPr>
            <p14:xfrm>
              <a:off x="3294973" y="3273533"/>
              <a:ext cx="13680" cy="109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7EC918B-D115-432B-B6BE-06A34D0F97C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86333" y="3264893"/>
                <a:ext cx="313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5DFD935-88FB-4639-B043-8BB42CDFA0FA}"/>
                  </a:ext>
                </a:extLst>
              </p14:cNvPr>
              <p14:cNvContentPartPr/>
              <p14:nvPr/>
            </p14:nvContentPartPr>
            <p14:xfrm>
              <a:off x="3518533" y="3208733"/>
              <a:ext cx="267120" cy="5590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5DFD935-88FB-4639-B043-8BB42CDFA0F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509533" y="3199733"/>
                <a:ext cx="2847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0E59F1F-5119-41F4-99E9-CBE75D6315AC}"/>
                  </a:ext>
                </a:extLst>
              </p14:cNvPr>
              <p14:cNvContentPartPr/>
              <p14:nvPr/>
            </p14:nvContentPartPr>
            <p14:xfrm>
              <a:off x="4008133" y="3390173"/>
              <a:ext cx="132480" cy="1800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0E59F1F-5119-41F4-99E9-CBE75D6315A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999133" y="3381173"/>
                <a:ext cx="1501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DCCFDC0-9DE5-4AB2-B199-3191239B4035}"/>
                  </a:ext>
                </a:extLst>
              </p14:cNvPr>
              <p14:cNvContentPartPr/>
              <p14:nvPr/>
            </p14:nvContentPartPr>
            <p14:xfrm>
              <a:off x="5087413" y="3216293"/>
              <a:ext cx="500760" cy="3438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DCCFDC0-9DE5-4AB2-B199-3191239B403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78773" y="3207653"/>
                <a:ext cx="5184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28337CF-C54F-46D8-A5F8-14EDF26E2C13}"/>
                  </a:ext>
                </a:extLst>
              </p14:cNvPr>
              <p14:cNvContentPartPr/>
              <p14:nvPr/>
            </p14:nvContentPartPr>
            <p14:xfrm>
              <a:off x="4265533" y="3224933"/>
              <a:ext cx="648720" cy="3121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28337CF-C54F-46D8-A5F8-14EDF26E2C1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256533" y="3216293"/>
                <a:ext cx="6663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3260B77-6D92-48A9-B405-8795B6F3AA28}"/>
                  </a:ext>
                </a:extLst>
              </p14:cNvPr>
              <p14:cNvContentPartPr/>
              <p14:nvPr/>
            </p14:nvContentPartPr>
            <p14:xfrm>
              <a:off x="6015493" y="3373973"/>
              <a:ext cx="154440" cy="219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3260B77-6D92-48A9-B405-8795B6F3AA2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006853" y="3364973"/>
                <a:ext cx="172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44E68C2-DB94-42B6-A570-D36D57A38268}"/>
                  </a:ext>
                </a:extLst>
              </p14:cNvPr>
              <p14:cNvContentPartPr/>
              <p14:nvPr/>
            </p14:nvContentPartPr>
            <p14:xfrm>
              <a:off x="6022333" y="3464693"/>
              <a:ext cx="178920" cy="9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44E68C2-DB94-42B6-A570-D36D57A3826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13693" y="3455693"/>
                <a:ext cx="196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693EF77-0FEE-490B-BAF7-B07C6376B8C7}"/>
                  </a:ext>
                </a:extLst>
              </p14:cNvPr>
              <p14:cNvContentPartPr/>
              <p14:nvPr/>
            </p14:nvContentPartPr>
            <p14:xfrm>
              <a:off x="6510853" y="3320333"/>
              <a:ext cx="138960" cy="1674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693EF77-0FEE-490B-BAF7-B07C6376B8C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01853" y="3311333"/>
                <a:ext cx="156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79DB2CE-F635-4B61-8067-E197BE4B5261}"/>
                  </a:ext>
                </a:extLst>
              </p14:cNvPr>
              <p14:cNvContentPartPr/>
              <p14:nvPr/>
            </p14:nvContentPartPr>
            <p14:xfrm>
              <a:off x="6807493" y="3336533"/>
              <a:ext cx="230760" cy="131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79DB2CE-F635-4B61-8067-E197BE4B526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798853" y="3327533"/>
                <a:ext cx="248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949B735-7EB6-4A63-A46F-BC410513008C}"/>
                  </a:ext>
                </a:extLst>
              </p14:cNvPr>
              <p14:cNvContentPartPr/>
              <p14:nvPr/>
            </p14:nvContentPartPr>
            <p14:xfrm>
              <a:off x="6915493" y="3125573"/>
              <a:ext cx="270720" cy="153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949B735-7EB6-4A63-A46F-BC410513008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906853" y="3116573"/>
                <a:ext cx="288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7C90066-EA7D-4332-BC30-085A5D80FA90}"/>
                  </a:ext>
                </a:extLst>
              </p14:cNvPr>
              <p14:cNvContentPartPr/>
              <p14:nvPr/>
            </p14:nvContentPartPr>
            <p14:xfrm>
              <a:off x="7741333" y="3200453"/>
              <a:ext cx="23400" cy="820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7C90066-EA7D-4332-BC30-085A5D80FA9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732693" y="3191813"/>
                <a:ext cx="410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23F710F-1B2C-4F82-A194-FEE95AEB0695}"/>
                  </a:ext>
                </a:extLst>
              </p14:cNvPr>
              <p14:cNvContentPartPr/>
              <p14:nvPr/>
            </p14:nvContentPartPr>
            <p14:xfrm>
              <a:off x="7976413" y="3145373"/>
              <a:ext cx="79920" cy="3618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23F710F-1B2C-4F82-A194-FEE95AEB069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67413" y="3136373"/>
                <a:ext cx="975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A6613A1-7638-4612-8C08-52FA52AAA78E}"/>
                  </a:ext>
                </a:extLst>
              </p14:cNvPr>
              <p14:cNvContentPartPr/>
              <p14:nvPr/>
            </p14:nvContentPartPr>
            <p14:xfrm>
              <a:off x="7678693" y="3327173"/>
              <a:ext cx="198720" cy="1717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A6613A1-7638-4612-8C08-52FA52AAA78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70053" y="3318533"/>
                <a:ext cx="2163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A2CA6E0-7FEB-4708-904F-E0118C71352B}"/>
                  </a:ext>
                </a:extLst>
              </p14:cNvPr>
              <p14:cNvContentPartPr/>
              <p14:nvPr/>
            </p14:nvContentPartPr>
            <p14:xfrm>
              <a:off x="7329853" y="3226013"/>
              <a:ext cx="226440" cy="2638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A2CA6E0-7FEB-4708-904F-E0118C71352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20853" y="3217373"/>
                <a:ext cx="244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7D64EE7-65F1-4B5F-B6E9-034F6758864C}"/>
                  </a:ext>
                </a:extLst>
              </p14:cNvPr>
              <p14:cNvContentPartPr/>
              <p14:nvPr/>
            </p14:nvContentPartPr>
            <p14:xfrm>
              <a:off x="8247493" y="2947013"/>
              <a:ext cx="1251720" cy="5641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7D64EE7-65F1-4B5F-B6E9-034F6758864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38493" y="2938019"/>
                <a:ext cx="1269360" cy="581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19AC58F-E8F3-44A8-8B6A-0257D0EC6E2B}"/>
                  </a:ext>
                </a:extLst>
              </p14:cNvPr>
              <p14:cNvContentPartPr/>
              <p14:nvPr/>
            </p14:nvContentPartPr>
            <p14:xfrm>
              <a:off x="2543653" y="4038893"/>
              <a:ext cx="148320" cy="165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19AC58F-E8F3-44A8-8B6A-0257D0EC6E2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535013" y="4029893"/>
                <a:ext cx="165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C334B53-5AA9-46D7-A5D4-98E6E98E089C}"/>
                  </a:ext>
                </a:extLst>
              </p14:cNvPr>
              <p14:cNvContentPartPr/>
              <p14:nvPr/>
            </p14:nvContentPartPr>
            <p14:xfrm>
              <a:off x="2555173" y="4151573"/>
              <a:ext cx="194400" cy="93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C334B53-5AA9-46D7-A5D4-98E6E98E089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546533" y="4142933"/>
                <a:ext cx="2120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CD10E2B-2A0E-40E1-B7DB-BAC7E7345E2F}"/>
                  </a:ext>
                </a:extLst>
              </p14:cNvPr>
              <p14:cNvContentPartPr/>
              <p14:nvPr/>
            </p14:nvContentPartPr>
            <p14:xfrm>
              <a:off x="3247813" y="4044293"/>
              <a:ext cx="132840" cy="18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CD10E2B-2A0E-40E1-B7DB-BAC7E7345E2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239173" y="4035293"/>
                <a:ext cx="150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DCF7414-4F41-4D86-8F1D-156F0F8BE29E}"/>
                  </a:ext>
                </a:extLst>
              </p14:cNvPr>
              <p14:cNvContentPartPr/>
              <p14:nvPr/>
            </p14:nvContentPartPr>
            <p14:xfrm>
              <a:off x="3558133" y="3871493"/>
              <a:ext cx="417600" cy="2682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DCF7414-4F41-4D86-8F1D-156F0F8BE29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549493" y="3862493"/>
                <a:ext cx="435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A76E110-23CD-4A1D-A7CD-4553AEE7457D}"/>
                  </a:ext>
                </a:extLst>
              </p14:cNvPr>
              <p14:cNvContentPartPr/>
              <p14:nvPr/>
            </p14:nvContentPartPr>
            <p14:xfrm>
              <a:off x="4170133" y="3801293"/>
              <a:ext cx="1116360" cy="4341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A76E110-23CD-4A1D-A7CD-4553AEE7457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161493" y="3792293"/>
                <a:ext cx="11340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B26193C-9669-4612-92F3-7E5822EB87C7}"/>
                  </a:ext>
                </a:extLst>
              </p14:cNvPr>
              <p14:cNvContentPartPr/>
              <p14:nvPr/>
            </p14:nvContentPartPr>
            <p14:xfrm>
              <a:off x="5415733" y="3932333"/>
              <a:ext cx="44640" cy="1530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B26193C-9669-4612-92F3-7E5822EB87C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406733" y="3923333"/>
                <a:ext cx="622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9DF555F-3BF6-4B54-B4D5-FA3D945B281F}"/>
                  </a:ext>
                </a:extLst>
              </p14:cNvPr>
              <p14:cNvContentPartPr/>
              <p14:nvPr/>
            </p14:nvContentPartPr>
            <p14:xfrm>
              <a:off x="5609413" y="3821453"/>
              <a:ext cx="113040" cy="3459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9DF555F-3BF6-4B54-B4D5-FA3D945B281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00773" y="3812813"/>
                <a:ext cx="1306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9AD8D26-F0A0-43A9-84DF-6A9B7F599D44}"/>
                  </a:ext>
                </a:extLst>
              </p14:cNvPr>
              <p14:cNvContentPartPr/>
              <p14:nvPr/>
            </p14:nvContentPartPr>
            <p14:xfrm>
              <a:off x="5907853" y="3947453"/>
              <a:ext cx="177120" cy="248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9AD8D26-F0A0-43A9-84DF-6A9B7F599D4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898853" y="3938813"/>
                <a:ext cx="1947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5AFE3FF-0D75-40A0-99E2-D51E6BF6DA06}"/>
                  </a:ext>
                </a:extLst>
              </p14:cNvPr>
              <p14:cNvContentPartPr/>
              <p14:nvPr/>
            </p14:nvContentPartPr>
            <p14:xfrm>
              <a:off x="5939893" y="4029893"/>
              <a:ext cx="157680" cy="172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5AFE3FF-0D75-40A0-99E2-D51E6BF6DA0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930893" y="4020893"/>
                <a:ext cx="1753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AE6E040-EFF4-4386-A20A-36D54E1ABC66}"/>
                  </a:ext>
                </a:extLst>
              </p14:cNvPr>
              <p14:cNvContentPartPr/>
              <p14:nvPr/>
            </p14:nvContentPartPr>
            <p14:xfrm>
              <a:off x="6684733" y="3982733"/>
              <a:ext cx="212760" cy="1188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AE6E040-EFF4-4386-A20A-36D54E1ABC6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676093" y="3973733"/>
                <a:ext cx="230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158AC0E-96B8-4890-BC1A-A445762EC305}"/>
                  </a:ext>
                </a:extLst>
              </p14:cNvPr>
              <p14:cNvContentPartPr/>
              <p14:nvPr/>
            </p14:nvContentPartPr>
            <p14:xfrm>
              <a:off x="6811093" y="3877253"/>
              <a:ext cx="142560" cy="212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158AC0E-96B8-4890-BC1A-A445762EC30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802093" y="3868613"/>
                <a:ext cx="160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B2BA565-0B1E-42DF-816B-276499A50061}"/>
                  </a:ext>
                </a:extLst>
              </p14:cNvPr>
              <p14:cNvContentPartPr/>
              <p14:nvPr/>
            </p14:nvContentPartPr>
            <p14:xfrm>
              <a:off x="7075693" y="3822533"/>
              <a:ext cx="14400" cy="730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B2BA565-0B1E-42DF-816B-276499A5006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067053" y="3813893"/>
                <a:ext cx="320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BED9295-6F99-464F-BE9F-0211FED42E0B}"/>
                  </a:ext>
                </a:extLst>
              </p14:cNvPr>
              <p14:cNvContentPartPr/>
              <p14:nvPr/>
            </p14:nvContentPartPr>
            <p14:xfrm>
              <a:off x="7192693" y="3822173"/>
              <a:ext cx="180000" cy="2433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BED9295-6F99-464F-BE9F-0211FED42E0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183693" y="3813533"/>
                <a:ext cx="1976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62E84AC-1AD1-4B5B-8AE6-7BCE3738ED9B}"/>
                  </a:ext>
                </a:extLst>
              </p14:cNvPr>
              <p14:cNvContentPartPr/>
              <p14:nvPr/>
            </p14:nvContentPartPr>
            <p14:xfrm>
              <a:off x="7474573" y="3906413"/>
              <a:ext cx="28800" cy="896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62E84AC-1AD1-4B5B-8AE6-7BCE3738ED9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465933" y="3897773"/>
                <a:ext cx="464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80E6888-5347-4771-B3EB-D57BC2F780E0}"/>
                  </a:ext>
                </a:extLst>
              </p14:cNvPr>
              <p14:cNvContentPartPr/>
              <p14:nvPr/>
            </p14:nvContentPartPr>
            <p14:xfrm>
              <a:off x="7634773" y="3936653"/>
              <a:ext cx="113760" cy="136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80E6888-5347-4771-B3EB-D57BC2F780E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625773" y="3928013"/>
                <a:ext cx="1314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4EE2CBE-404E-427F-8966-452BBEEAE9F4}"/>
                  </a:ext>
                </a:extLst>
              </p14:cNvPr>
              <p14:cNvContentPartPr/>
              <p14:nvPr/>
            </p14:nvContentPartPr>
            <p14:xfrm>
              <a:off x="7947613" y="3864293"/>
              <a:ext cx="214920" cy="1328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4EE2CBE-404E-427F-8966-452BBEEAE9F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938613" y="3855293"/>
                <a:ext cx="232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EBCA70B-8A56-4B73-821F-B60E845413CE}"/>
                  </a:ext>
                </a:extLst>
              </p14:cNvPr>
              <p14:cNvContentPartPr/>
              <p14:nvPr/>
            </p14:nvContentPartPr>
            <p14:xfrm>
              <a:off x="8090173" y="3773573"/>
              <a:ext cx="116280" cy="230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EBCA70B-8A56-4B73-821F-B60E845413C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081533" y="3764933"/>
                <a:ext cx="133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4F17B8A7-5D78-4833-A7B6-7CB816885EA1}"/>
                  </a:ext>
                </a:extLst>
              </p14:cNvPr>
              <p14:cNvContentPartPr/>
              <p14:nvPr/>
            </p14:nvContentPartPr>
            <p14:xfrm>
              <a:off x="8298253" y="3702653"/>
              <a:ext cx="301680" cy="3650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4F17B8A7-5D78-4833-A7B6-7CB816885EA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289613" y="3694013"/>
                <a:ext cx="3193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568FC665-FE04-422C-8FB5-D72137A41452}"/>
                  </a:ext>
                </a:extLst>
              </p14:cNvPr>
              <p14:cNvContentPartPr/>
              <p14:nvPr/>
            </p14:nvContentPartPr>
            <p14:xfrm>
              <a:off x="1335493" y="4665293"/>
              <a:ext cx="469080" cy="3038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568FC665-FE04-422C-8FB5-D72137A4145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326853" y="4656653"/>
                <a:ext cx="4867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190D53D-AF6C-4117-8E5D-0718299A5D9A}"/>
                  </a:ext>
                </a:extLst>
              </p14:cNvPr>
              <p14:cNvContentPartPr/>
              <p14:nvPr/>
            </p14:nvContentPartPr>
            <p14:xfrm>
              <a:off x="756253" y="4607693"/>
              <a:ext cx="452880" cy="3250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190D53D-AF6C-4117-8E5D-0718299A5D9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47606" y="4598693"/>
                <a:ext cx="470534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A1ADC99-6B4C-484B-A552-583769C5630C}"/>
                  </a:ext>
                </a:extLst>
              </p14:cNvPr>
              <p14:cNvContentPartPr/>
              <p14:nvPr/>
            </p14:nvContentPartPr>
            <p14:xfrm>
              <a:off x="2055853" y="4723613"/>
              <a:ext cx="200520" cy="273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A1ADC99-6B4C-484B-A552-583769C5630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047213" y="4714613"/>
                <a:ext cx="218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D6C6E3A-DB3A-49AC-B49D-E97100C51C5B}"/>
                  </a:ext>
                </a:extLst>
              </p14:cNvPr>
              <p14:cNvContentPartPr/>
              <p14:nvPr/>
            </p14:nvContentPartPr>
            <p14:xfrm>
              <a:off x="2081413" y="4819013"/>
              <a:ext cx="154080" cy="212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D6C6E3A-DB3A-49AC-B49D-E97100C51C5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072773" y="4810013"/>
                <a:ext cx="171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9279A6B-82C5-4958-8645-A819EB8FB049}"/>
                  </a:ext>
                </a:extLst>
              </p14:cNvPr>
              <p14:cNvContentPartPr/>
              <p14:nvPr/>
            </p14:nvContentPartPr>
            <p14:xfrm>
              <a:off x="3364093" y="5004413"/>
              <a:ext cx="144720" cy="716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9279A6B-82C5-4958-8645-A819EB8FB04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355453" y="4995413"/>
                <a:ext cx="1623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216FB54-FFF1-40DC-9904-62D6F44625C2}"/>
                  </a:ext>
                </a:extLst>
              </p14:cNvPr>
              <p14:cNvContentPartPr/>
              <p14:nvPr/>
            </p14:nvContentPartPr>
            <p14:xfrm>
              <a:off x="3021013" y="4441373"/>
              <a:ext cx="361440" cy="4492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216FB54-FFF1-40DC-9904-62D6F44625C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012373" y="4432733"/>
                <a:ext cx="3790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62A0862-9875-4330-857A-50CDB002D066}"/>
                  </a:ext>
                </a:extLst>
              </p14:cNvPr>
              <p14:cNvContentPartPr/>
              <p14:nvPr/>
            </p14:nvContentPartPr>
            <p14:xfrm>
              <a:off x="2321533" y="4997213"/>
              <a:ext cx="132480" cy="2102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62A0862-9875-4330-857A-50CDB002D06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312893" y="4988573"/>
                <a:ext cx="1501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AFC42D9C-45A8-4F46-9DFA-6451239430EC}"/>
                  </a:ext>
                </a:extLst>
              </p14:cNvPr>
              <p14:cNvContentPartPr/>
              <p14:nvPr/>
            </p14:nvContentPartPr>
            <p14:xfrm>
              <a:off x="2558413" y="4972373"/>
              <a:ext cx="716040" cy="1184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AFC42D9C-45A8-4F46-9DFA-6451239430E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549413" y="4963733"/>
                <a:ext cx="733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87B4B5F-1B95-444C-BDBF-2BA6683DC086}"/>
                  </a:ext>
                </a:extLst>
              </p14:cNvPr>
              <p14:cNvContentPartPr/>
              <p14:nvPr/>
            </p14:nvContentPartPr>
            <p14:xfrm>
              <a:off x="2662093" y="4401413"/>
              <a:ext cx="277920" cy="5259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87B4B5F-1B95-444C-BDBF-2BA6683DC08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653105" y="4392419"/>
                <a:ext cx="295537" cy="543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C7DFAFDD-8543-4E70-AFB9-3566D4D19743}"/>
                  </a:ext>
                </a:extLst>
              </p14:cNvPr>
              <p14:cNvContentPartPr/>
              <p14:nvPr/>
            </p14:nvContentPartPr>
            <p14:xfrm>
              <a:off x="3608533" y="4497173"/>
              <a:ext cx="657000" cy="33912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C7DFAFDD-8543-4E70-AFB9-3566D4D1974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599893" y="4488533"/>
                <a:ext cx="6746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25EF59B6-D129-44CE-96AE-FF1A667E6CD3}"/>
                  </a:ext>
                </a:extLst>
              </p14:cNvPr>
              <p14:cNvContentPartPr/>
              <p14:nvPr/>
            </p14:nvContentPartPr>
            <p14:xfrm>
              <a:off x="5615533" y="4531013"/>
              <a:ext cx="313920" cy="3380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25EF59B6-D129-44CE-96AE-FF1A667E6CD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606533" y="4522013"/>
                <a:ext cx="3315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7C2FE6C-5D07-4E0D-A413-094FE23BB0B1}"/>
                  </a:ext>
                </a:extLst>
              </p14:cNvPr>
              <p14:cNvContentPartPr/>
              <p14:nvPr/>
            </p14:nvContentPartPr>
            <p14:xfrm>
              <a:off x="4385773" y="4453613"/>
              <a:ext cx="1126800" cy="3456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7C2FE6C-5D07-4E0D-A413-094FE23BB0B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376773" y="4444622"/>
                <a:ext cx="1144440" cy="36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0A52D3E7-442E-4225-B9CB-214D1765F396}"/>
                  </a:ext>
                </a:extLst>
              </p14:cNvPr>
              <p14:cNvContentPartPr/>
              <p14:nvPr/>
            </p14:nvContentPartPr>
            <p14:xfrm>
              <a:off x="6371173" y="4604813"/>
              <a:ext cx="147960" cy="176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0A52D3E7-442E-4225-B9CB-214D1765F39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362533" y="4595813"/>
                <a:ext cx="1656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A8BD99C7-CE8A-48BF-B715-F179D9BB1DF7}"/>
                  </a:ext>
                </a:extLst>
              </p14:cNvPr>
              <p14:cNvContentPartPr/>
              <p14:nvPr/>
            </p14:nvContentPartPr>
            <p14:xfrm>
              <a:off x="6385933" y="4684013"/>
              <a:ext cx="178200" cy="244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A8BD99C7-CE8A-48BF-B715-F179D9BB1DF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376933" y="4675013"/>
                <a:ext cx="195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43BD2209-3EF1-4726-A0B0-A35C6CFE82B2}"/>
                  </a:ext>
                </a:extLst>
              </p14:cNvPr>
              <p14:cNvContentPartPr/>
              <p14:nvPr/>
            </p14:nvContentPartPr>
            <p14:xfrm>
              <a:off x="6824413" y="4373693"/>
              <a:ext cx="341640" cy="50400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43BD2209-3EF1-4726-A0B0-A35C6CFE82B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815413" y="4364693"/>
                <a:ext cx="3592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E8C01E24-71CF-4178-80ED-62E76C130B6C}"/>
                  </a:ext>
                </a:extLst>
              </p14:cNvPr>
              <p14:cNvContentPartPr/>
              <p14:nvPr/>
            </p14:nvContentPartPr>
            <p14:xfrm>
              <a:off x="7253893" y="4325453"/>
              <a:ext cx="795960" cy="3276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E8C01E24-71CF-4178-80ED-62E76C130B6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244893" y="4316453"/>
                <a:ext cx="8136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0444C63D-86D9-4873-8312-D979DC74BE02}"/>
                  </a:ext>
                </a:extLst>
              </p14:cNvPr>
              <p14:cNvContentPartPr/>
              <p14:nvPr/>
            </p14:nvContentPartPr>
            <p14:xfrm>
              <a:off x="1799173" y="5532533"/>
              <a:ext cx="123840" cy="864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0444C63D-86D9-4873-8312-D979DC74BE0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790533" y="5523533"/>
                <a:ext cx="1414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CAF6A3A0-373B-4359-A265-61F2962D1655}"/>
                  </a:ext>
                </a:extLst>
              </p14:cNvPr>
              <p14:cNvContentPartPr/>
              <p14:nvPr/>
            </p14:nvContentPartPr>
            <p14:xfrm>
              <a:off x="1720693" y="5629013"/>
              <a:ext cx="151920" cy="2304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CAF6A3A0-373B-4359-A265-61F2962D165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711693" y="5620373"/>
                <a:ext cx="169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06AA0F2F-1CD6-47CC-A2AE-54818C9CD838}"/>
                  </a:ext>
                </a:extLst>
              </p14:cNvPr>
              <p14:cNvContentPartPr/>
              <p14:nvPr/>
            </p14:nvContentPartPr>
            <p14:xfrm>
              <a:off x="2101213" y="5375933"/>
              <a:ext cx="445680" cy="42732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06AA0F2F-1CD6-47CC-A2AE-54818C9CD83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092566" y="5366941"/>
                <a:ext cx="463334" cy="444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E30C9E1F-7EC1-4DB0-94E0-DF00A91026EC}"/>
                  </a:ext>
                </a:extLst>
              </p14:cNvPr>
              <p14:cNvContentPartPr/>
              <p14:nvPr/>
            </p14:nvContentPartPr>
            <p14:xfrm>
              <a:off x="3764413" y="5350013"/>
              <a:ext cx="455760" cy="41292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E30C9E1F-7EC1-4DB0-94E0-DF00A91026E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755773" y="5341373"/>
                <a:ext cx="4734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B6AE3205-F708-4698-9C1D-4B8CB4FBB974}"/>
                  </a:ext>
                </a:extLst>
              </p14:cNvPr>
              <p14:cNvContentPartPr/>
              <p14:nvPr/>
            </p14:nvContentPartPr>
            <p14:xfrm>
              <a:off x="2706733" y="5316893"/>
              <a:ext cx="894240" cy="35640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B6AE3205-F708-4698-9C1D-4B8CB4FBB97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698093" y="5308244"/>
                <a:ext cx="911880" cy="374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1D02C5A8-99D0-40ED-A415-029F202421D3}"/>
                  </a:ext>
                </a:extLst>
              </p14:cNvPr>
              <p14:cNvContentPartPr/>
              <p14:nvPr/>
            </p14:nvContentPartPr>
            <p14:xfrm>
              <a:off x="4689613" y="5422733"/>
              <a:ext cx="164880" cy="1584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1D02C5A8-99D0-40ED-A415-029F202421D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680613" y="5414093"/>
                <a:ext cx="1825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BED50C5A-136F-4495-9681-693574ACC471}"/>
                  </a:ext>
                </a:extLst>
              </p14:cNvPr>
              <p14:cNvContentPartPr/>
              <p14:nvPr/>
            </p14:nvContentPartPr>
            <p14:xfrm>
              <a:off x="5044933" y="5162093"/>
              <a:ext cx="350280" cy="49716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BED50C5A-136F-4495-9681-693574ACC47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036293" y="5153447"/>
                <a:ext cx="367920" cy="514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F5F3B434-107F-4E23-8B0A-F55FEBCC41CC}"/>
                  </a:ext>
                </a:extLst>
              </p14:cNvPr>
              <p14:cNvContentPartPr/>
              <p14:nvPr/>
            </p14:nvContentPartPr>
            <p14:xfrm>
              <a:off x="5585653" y="5320853"/>
              <a:ext cx="139320" cy="1458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F5F3B434-107F-4E23-8B0A-F55FEBCC41C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577013" y="5311853"/>
                <a:ext cx="156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F18BE779-0045-43CD-8061-CE569D8F9D15}"/>
                  </a:ext>
                </a:extLst>
              </p14:cNvPr>
              <p14:cNvContentPartPr/>
              <p14:nvPr/>
            </p14:nvContentPartPr>
            <p14:xfrm>
              <a:off x="5864293" y="5325533"/>
              <a:ext cx="183960" cy="15048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F18BE779-0045-43CD-8061-CE569D8F9D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855653" y="5316533"/>
                <a:ext cx="201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A33FA4DB-FC3E-4494-A631-BD7FDEDC24D1}"/>
                  </a:ext>
                </a:extLst>
              </p14:cNvPr>
              <p14:cNvContentPartPr/>
              <p14:nvPr/>
            </p14:nvContentPartPr>
            <p14:xfrm>
              <a:off x="5956453" y="5206013"/>
              <a:ext cx="161640" cy="828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A33FA4DB-FC3E-4494-A631-BD7FDEDC24D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947453" y="5197013"/>
                <a:ext cx="1792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0B11F2C5-FA1C-4239-B6D9-AD633E08A341}"/>
                  </a:ext>
                </a:extLst>
              </p14:cNvPr>
              <p14:cNvContentPartPr/>
              <p14:nvPr/>
            </p14:nvContentPartPr>
            <p14:xfrm>
              <a:off x="6716053" y="5153813"/>
              <a:ext cx="383400" cy="37944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0B11F2C5-FA1C-4239-B6D9-AD633E08A34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707053" y="5144813"/>
                <a:ext cx="4010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DDD7F494-D1B8-4B49-96C9-AD2995069B0A}"/>
                  </a:ext>
                </a:extLst>
              </p14:cNvPr>
              <p14:cNvContentPartPr/>
              <p14:nvPr/>
            </p14:nvContentPartPr>
            <p14:xfrm>
              <a:off x="6202333" y="5034293"/>
              <a:ext cx="348840" cy="30600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DDD7F494-D1B8-4B49-96C9-AD2995069B0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193333" y="5025293"/>
                <a:ext cx="3664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7F44FDBF-3616-4FA2-8FB1-DD0015C30D7B}"/>
                  </a:ext>
                </a:extLst>
              </p14:cNvPr>
              <p14:cNvContentPartPr/>
              <p14:nvPr/>
            </p14:nvContentPartPr>
            <p14:xfrm>
              <a:off x="1888453" y="6135533"/>
              <a:ext cx="178200" cy="1656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7F44FDBF-3616-4FA2-8FB1-DD0015C30D7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879813" y="6126533"/>
                <a:ext cx="195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85B6EA4E-D6DD-49E6-BE42-01ECA770191E}"/>
                  </a:ext>
                </a:extLst>
              </p14:cNvPr>
              <p14:cNvContentPartPr/>
              <p14:nvPr/>
            </p14:nvContentPartPr>
            <p14:xfrm>
              <a:off x="1924093" y="6219053"/>
              <a:ext cx="177120" cy="756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85B6EA4E-D6DD-49E6-BE42-01ECA770191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915093" y="6210053"/>
                <a:ext cx="194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47937B0F-9480-4BFA-A815-F715055F5AC0}"/>
                  </a:ext>
                </a:extLst>
              </p14:cNvPr>
              <p14:cNvContentPartPr/>
              <p14:nvPr/>
            </p14:nvContentPartPr>
            <p14:xfrm>
              <a:off x="2834893" y="6058853"/>
              <a:ext cx="4680" cy="504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47937B0F-9480-4BFA-A815-F715055F5AC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825893" y="6049853"/>
                <a:ext cx="223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85F29722-689C-447C-996C-404B4D9D61F0}"/>
                  </a:ext>
                </a:extLst>
              </p14:cNvPr>
              <p14:cNvContentPartPr/>
              <p14:nvPr/>
            </p14:nvContentPartPr>
            <p14:xfrm>
              <a:off x="2436733" y="6005933"/>
              <a:ext cx="304560" cy="27648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85F29722-689C-447C-996C-404B4D9D61F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428093" y="5996945"/>
                <a:ext cx="322200" cy="294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A041B051-2B8D-42A8-9D75-0CCFA817B135}"/>
                  </a:ext>
                </a:extLst>
              </p14:cNvPr>
              <p14:cNvContentPartPr/>
              <p14:nvPr/>
            </p14:nvContentPartPr>
            <p14:xfrm>
              <a:off x="1548613" y="3458213"/>
              <a:ext cx="508680" cy="24876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A041B051-2B8D-42A8-9D75-0CCFA817B13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539973" y="3449213"/>
                <a:ext cx="5263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B6406F06-8F0F-4BC7-816B-443EB1636279}"/>
                  </a:ext>
                </a:extLst>
              </p14:cNvPr>
              <p14:cNvContentPartPr/>
              <p14:nvPr/>
            </p14:nvContentPartPr>
            <p14:xfrm>
              <a:off x="8188453" y="4241573"/>
              <a:ext cx="1967760" cy="60552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B6406F06-8F0F-4BC7-816B-443EB1636279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179453" y="4232938"/>
                <a:ext cx="1985400" cy="6231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10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03F0E1-1267-479C-B0CB-F5B97C77F8F4}"/>
                  </a:ext>
                </a:extLst>
              </p14:cNvPr>
              <p14:cNvContentPartPr/>
              <p14:nvPr/>
            </p14:nvContentPartPr>
            <p14:xfrm>
              <a:off x="1561213" y="452213"/>
              <a:ext cx="125280" cy="162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03F0E1-1267-479C-B0CB-F5B97C77F8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2213" y="443213"/>
                <a:ext cx="142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56E1B2-3A19-4116-9F50-7C7EE90B1C02}"/>
                  </a:ext>
                </a:extLst>
              </p14:cNvPr>
              <p14:cNvContentPartPr/>
              <p14:nvPr/>
            </p14:nvContentPartPr>
            <p14:xfrm>
              <a:off x="1807093" y="475613"/>
              <a:ext cx="15840" cy="123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56E1B2-3A19-4116-9F50-7C7EE90B1C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093" y="466973"/>
                <a:ext cx="334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B2D650-B56D-4BB8-8DB3-0837FA84F583}"/>
                  </a:ext>
                </a:extLst>
              </p14:cNvPr>
              <p14:cNvContentPartPr/>
              <p14:nvPr/>
            </p14:nvContentPartPr>
            <p14:xfrm>
              <a:off x="1887013" y="461573"/>
              <a:ext cx="108360" cy="190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B2D650-B56D-4BB8-8DB3-0837FA84F5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8013" y="452933"/>
                <a:ext cx="126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A856AF-5694-4B20-B9A9-F78679DB8405}"/>
                  </a:ext>
                </a:extLst>
              </p14:cNvPr>
              <p14:cNvContentPartPr/>
              <p14:nvPr/>
            </p14:nvContentPartPr>
            <p14:xfrm>
              <a:off x="2155933" y="506573"/>
              <a:ext cx="160920" cy="11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A856AF-5694-4B20-B9A9-F78679DB84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6933" y="497933"/>
                <a:ext cx="1785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6ADA63-1813-47DA-8FA8-FAFBC683B083}"/>
                  </a:ext>
                </a:extLst>
              </p14:cNvPr>
              <p14:cNvContentPartPr/>
              <p14:nvPr/>
            </p14:nvContentPartPr>
            <p14:xfrm>
              <a:off x="2142973" y="608093"/>
              <a:ext cx="155160" cy="14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6ADA63-1813-47DA-8FA8-FAFBC683B0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4333" y="599453"/>
                <a:ext cx="1728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A9CBAF-DCC4-4BD0-AEE0-FC6CCCBD07BE}"/>
                  </a:ext>
                </a:extLst>
              </p14:cNvPr>
              <p14:cNvContentPartPr/>
              <p14:nvPr/>
            </p14:nvContentPartPr>
            <p14:xfrm>
              <a:off x="1300573" y="466973"/>
              <a:ext cx="177120" cy="163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A9CBAF-DCC4-4BD0-AEE0-FC6CCCBD07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1933" y="458333"/>
                <a:ext cx="194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A484D6-1DAC-423E-8AB6-4359A2ECA4B9}"/>
                  </a:ext>
                </a:extLst>
              </p14:cNvPr>
              <p14:cNvContentPartPr/>
              <p14:nvPr/>
            </p14:nvContentPartPr>
            <p14:xfrm>
              <a:off x="891613" y="427373"/>
              <a:ext cx="281520" cy="323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A484D6-1DAC-423E-8AB6-4359A2ECA4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2973" y="418373"/>
                <a:ext cx="2991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792BA8-0732-44E4-8CAD-F1A1F9B252D8}"/>
                  </a:ext>
                </a:extLst>
              </p14:cNvPr>
              <p14:cNvContentPartPr/>
              <p14:nvPr/>
            </p14:nvContentPartPr>
            <p14:xfrm>
              <a:off x="2709613" y="413693"/>
              <a:ext cx="56520" cy="36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792BA8-0732-44E4-8CAD-F1A1F9B252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0613" y="405053"/>
                <a:ext cx="741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7F4CCA-561F-4D0E-B6A0-EF5EA80DBD7E}"/>
                  </a:ext>
                </a:extLst>
              </p14:cNvPr>
              <p14:cNvContentPartPr/>
              <p14:nvPr/>
            </p14:nvContentPartPr>
            <p14:xfrm>
              <a:off x="2907973" y="280133"/>
              <a:ext cx="36720" cy="162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7F4CCA-561F-4D0E-B6A0-EF5EA80DBD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98973" y="271133"/>
                <a:ext cx="54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2E275C-CD3C-4D5A-B03B-F89F7E7EB3FF}"/>
                  </a:ext>
                </a:extLst>
              </p14:cNvPr>
              <p14:cNvContentPartPr/>
              <p14:nvPr/>
            </p14:nvContentPartPr>
            <p14:xfrm>
              <a:off x="3576853" y="445013"/>
              <a:ext cx="98280" cy="19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2E275C-CD3C-4D5A-B03B-F89F7E7EB3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67853" y="436373"/>
                <a:ext cx="1159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25C57DA-49A9-44CA-965B-560C0EAF844D}"/>
                  </a:ext>
                </a:extLst>
              </p14:cNvPr>
              <p14:cNvContentPartPr/>
              <p14:nvPr/>
            </p14:nvContentPartPr>
            <p14:xfrm>
              <a:off x="4938013" y="340613"/>
              <a:ext cx="192240" cy="112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25C57DA-49A9-44CA-965B-560C0EAF84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29373" y="331613"/>
                <a:ext cx="2098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581363-59C9-48CE-988F-0208371FC066}"/>
                  </a:ext>
                </a:extLst>
              </p14:cNvPr>
              <p14:cNvContentPartPr/>
              <p14:nvPr/>
            </p14:nvContentPartPr>
            <p14:xfrm>
              <a:off x="3800413" y="289493"/>
              <a:ext cx="1064520" cy="372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581363-59C9-48CE-988F-0208371FC0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1413" y="280845"/>
                <a:ext cx="1082160" cy="389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9DA7A3-B127-4895-A41A-94176229101F}"/>
                  </a:ext>
                </a:extLst>
              </p14:cNvPr>
              <p14:cNvContentPartPr/>
              <p14:nvPr/>
            </p14:nvContentPartPr>
            <p14:xfrm>
              <a:off x="5255893" y="383093"/>
              <a:ext cx="460440" cy="427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9DA7A3-B127-4895-A41A-9417622910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46893" y="374453"/>
                <a:ext cx="4780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2F51943-2C03-4D64-B4D8-9C349754A5F4}"/>
                  </a:ext>
                </a:extLst>
              </p14:cNvPr>
              <p14:cNvContentPartPr/>
              <p14:nvPr/>
            </p14:nvContentPartPr>
            <p14:xfrm>
              <a:off x="5908573" y="424493"/>
              <a:ext cx="353520" cy="239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2F51943-2C03-4D64-B4D8-9C349754A5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9573" y="415853"/>
                <a:ext cx="371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66AE947-AE86-429B-BE3C-6A41F2FE52CF}"/>
                  </a:ext>
                </a:extLst>
              </p14:cNvPr>
              <p14:cNvContentPartPr/>
              <p14:nvPr/>
            </p14:nvContentPartPr>
            <p14:xfrm>
              <a:off x="6749533" y="499013"/>
              <a:ext cx="206280" cy="32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66AE947-AE86-429B-BE3C-6A41F2FE52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40533" y="490013"/>
                <a:ext cx="223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75CA660-3D4B-4509-BB79-2398E1107DA9}"/>
                  </a:ext>
                </a:extLst>
              </p14:cNvPr>
              <p14:cNvContentPartPr/>
              <p14:nvPr/>
            </p14:nvContentPartPr>
            <p14:xfrm>
              <a:off x="6783373" y="608813"/>
              <a:ext cx="136080" cy="15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75CA660-3D4B-4509-BB79-2398E1107D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74373" y="599813"/>
                <a:ext cx="153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95C51E4-C6B2-48CA-A9BF-C3D9071A041A}"/>
                  </a:ext>
                </a:extLst>
              </p14:cNvPr>
              <p14:cNvContentPartPr/>
              <p14:nvPr/>
            </p14:nvContentPartPr>
            <p14:xfrm>
              <a:off x="7254253" y="245933"/>
              <a:ext cx="264600" cy="613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95C51E4-C6B2-48CA-A9BF-C3D9071A04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45601" y="237293"/>
                <a:ext cx="282264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4D0ABA1-A07F-447C-96BE-3766716E8928}"/>
                  </a:ext>
                </a:extLst>
              </p14:cNvPr>
              <p14:cNvContentPartPr/>
              <p14:nvPr/>
            </p14:nvContentPartPr>
            <p14:xfrm>
              <a:off x="8813773" y="501893"/>
              <a:ext cx="154440" cy="22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4D0ABA1-A07F-447C-96BE-3766716E89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04773" y="493253"/>
                <a:ext cx="172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F6989B-67C3-4377-AED2-6769C17F4446}"/>
                  </a:ext>
                </a:extLst>
              </p14:cNvPr>
              <p14:cNvContentPartPr/>
              <p14:nvPr/>
            </p14:nvContentPartPr>
            <p14:xfrm>
              <a:off x="8839333" y="585413"/>
              <a:ext cx="138600" cy="11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F6989B-67C3-4377-AED2-6769C17F44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30333" y="576413"/>
                <a:ext cx="156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475CBCF-DAB0-4736-9A3B-A478D756DA23}"/>
                  </a:ext>
                </a:extLst>
              </p14:cNvPr>
              <p14:cNvContentPartPr/>
              <p14:nvPr/>
            </p14:nvContentPartPr>
            <p14:xfrm>
              <a:off x="7705693" y="362573"/>
              <a:ext cx="954000" cy="309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475CBCF-DAB0-4736-9A3B-A478D756DA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96693" y="353573"/>
                <a:ext cx="9716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86F29A-FC6B-47DC-AC75-E4752B36932C}"/>
                  </a:ext>
                </a:extLst>
              </p14:cNvPr>
              <p14:cNvContentPartPr/>
              <p14:nvPr/>
            </p14:nvContentPartPr>
            <p14:xfrm>
              <a:off x="9765973" y="304253"/>
              <a:ext cx="801000" cy="554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86F29A-FC6B-47DC-AC75-E4752B36932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7333" y="295613"/>
                <a:ext cx="81864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88D3A5C-1E18-4FB9-B299-F2613F57C7C6}"/>
                  </a:ext>
                </a:extLst>
              </p14:cNvPr>
              <p14:cNvContentPartPr/>
              <p14:nvPr/>
            </p14:nvContentPartPr>
            <p14:xfrm>
              <a:off x="9412453" y="410813"/>
              <a:ext cx="232920" cy="426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88D3A5C-1E18-4FB9-B299-F2613F57C7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03813" y="401813"/>
                <a:ext cx="25056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4683844-77B1-4468-A9D4-1EA6B1D4C44E}"/>
                  </a:ext>
                </a:extLst>
              </p14:cNvPr>
              <p14:cNvContentPartPr/>
              <p14:nvPr/>
            </p14:nvContentPartPr>
            <p14:xfrm>
              <a:off x="4760893" y="1174013"/>
              <a:ext cx="179640" cy="8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4683844-77B1-4468-A9D4-1EA6B1D4C4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51893" y="1165373"/>
                <a:ext cx="1972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EE3E253-B4C7-472D-81AA-2A60121F47ED}"/>
                  </a:ext>
                </a:extLst>
              </p14:cNvPr>
              <p14:cNvContentPartPr/>
              <p14:nvPr/>
            </p14:nvContentPartPr>
            <p14:xfrm>
              <a:off x="4751893" y="1308293"/>
              <a:ext cx="185400" cy="20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EE3E253-B4C7-472D-81AA-2A60121F47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42893" y="1299653"/>
                <a:ext cx="203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7EFE9F8-61D2-4B9C-A96E-E0EEAA234F5C}"/>
                  </a:ext>
                </a:extLst>
              </p14:cNvPr>
              <p14:cNvContentPartPr/>
              <p14:nvPr/>
            </p14:nvContentPartPr>
            <p14:xfrm>
              <a:off x="5357413" y="1163213"/>
              <a:ext cx="36720" cy="155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7EFE9F8-61D2-4B9C-A96E-E0EEAA234F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48413" y="1154573"/>
                <a:ext cx="543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15C78B-CCDD-4FF5-A98E-DD3A9D125226}"/>
                  </a:ext>
                </a:extLst>
              </p14:cNvPr>
              <p14:cNvContentPartPr/>
              <p14:nvPr/>
            </p14:nvContentPartPr>
            <p14:xfrm>
              <a:off x="5519773" y="1216493"/>
              <a:ext cx="154080" cy="24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15C78B-CCDD-4FF5-A98E-DD3A9D1252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11133" y="1207853"/>
                <a:ext cx="171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E9A98A7-EEB8-4B97-9001-38F571958C02}"/>
                  </a:ext>
                </a:extLst>
              </p14:cNvPr>
              <p14:cNvContentPartPr/>
              <p14:nvPr/>
            </p14:nvContentPartPr>
            <p14:xfrm>
              <a:off x="5812453" y="1163213"/>
              <a:ext cx="181440" cy="156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E9A98A7-EEB8-4B97-9001-38F571958C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03813" y="1154573"/>
                <a:ext cx="199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F2D2FE-8FAD-4666-B310-F15891C0DCA3}"/>
                  </a:ext>
                </a:extLst>
              </p14:cNvPr>
              <p14:cNvContentPartPr/>
              <p14:nvPr/>
            </p14:nvContentPartPr>
            <p14:xfrm>
              <a:off x="5973733" y="1084733"/>
              <a:ext cx="122400" cy="17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F2D2FE-8FAD-4666-B310-F15891C0DCA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64733" y="1075733"/>
                <a:ext cx="140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ACFAF35-0EC2-407F-B305-116EA56D7DF6}"/>
                  </a:ext>
                </a:extLst>
              </p14:cNvPr>
              <p14:cNvContentPartPr/>
              <p14:nvPr/>
            </p14:nvContentPartPr>
            <p14:xfrm>
              <a:off x="6257773" y="1005533"/>
              <a:ext cx="38160" cy="138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ACFAF35-0EC2-407F-B305-116EA56D7D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49133" y="996533"/>
                <a:ext cx="55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4A9E614-C1CF-48B5-850A-496C56AD97D0}"/>
                  </a:ext>
                </a:extLst>
              </p14:cNvPr>
              <p14:cNvContentPartPr/>
              <p14:nvPr/>
            </p14:nvContentPartPr>
            <p14:xfrm>
              <a:off x="6394213" y="1279493"/>
              <a:ext cx="30600" cy="21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4A9E614-C1CF-48B5-850A-496C56AD97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85213" y="1270853"/>
                <a:ext cx="48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B7D9C82-44DF-4833-A718-2796BFD9E2F6}"/>
                  </a:ext>
                </a:extLst>
              </p14:cNvPr>
              <p14:cNvContentPartPr/>
              <p14:nvPr/>
            </p14:nvContentPartPr>
            <p14:xfrm>
              <a:off x="681013" y="2169053"/>
              <a:ext cx="272880" cy="42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B7D9C82-44DF-4833-A718-2796BFD9E2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2373" y="2160053"/>
                <a:ext cx="290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748FB9D-5D26-45E9-81D8-7E1DCEEFC538}"/>
                  </a:ext>
                </a:extLst>
              </p14:cNvPr>
              <p14:cNvContentPartPr/>
              <p14:nvPr/>
            </p14:nvContentPartPr>
            <p14:xfrm>
              <a:off x="1147213" y="1955573"/>
              <a:ext cx="25200" cy="13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748FB9D-5D26-45E9-81D8-7E1DCEEFC5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8213" y="1946573"/>
                <a:ext cx="42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B31CCDF-F425-45C4-AD97-6BC9ED61C030}"/>
                  </a:ext>
                </a:extLst>
              </p14:cNvPr>
              <p14:cNvContentPartPr/>
              <p14:nvPr/>
            </p14:nvContentPartPr>
            <p14:xfrm>
              <a:off x="1153333" y="2100653"/>
              <a:ext cx="4680" cy="8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B31CCDF-F425-45C4-AD97-6BC9ED61C03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4693" y="2091653"/>
                <a:ext cx="22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4832F9B-0CDA-4C61-B6D9-8A8726B876FB}"/>
                  </a:ext>
                </a:extLst>
              </p14:cNvPr>
              <p14:cNvContentPartPr/>
              <p14:nvPr/>
            </p14:nvContentPartPr>
            <p14:xfrm>
              <a:off x="657253" y="1807613"/>
              <a:ext cx="345600" cy="316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4832F9B-0CDA-4C61-B6D9-8A8726B876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8613" y="1798973"/>
                <a:ext cx="3632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AAEC4A7-FD19-46F2-AE4F-77BC0984943C}"/>
                  </a:ext>
                </a:extLst>
              </p14:cNvPr>
              <p14:cNvContentPartPr/>
              <p14:nvPr/>
            </p14:nvContentPartPr>
            <p14:xfrm>
              <a:off x="3962053" y="1813733"/>
              <a:ext cx="135360" cy="8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AAEC4A7-FD19-46F2-AE4F-77BC0984943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53053" y="1804733"/>
                <a:ext cx="153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71D77E6-8C6B-457C-BCC1-50643FCA459F}"/>
                  </a:ext>
                </a:extLst>
              </p14:cNvPr>
              <p14:cNvContentPartPr/>
              <p14:nvPr/>
            </p14:nvContentPartPr>
            <p14:xfrm>
              <a:off x="3985813" y="1908413"/>
              <a:ext cx="171720" cy="11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71D77E6-8C6B-457C-BCC1-50643FCA459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76813" y="1899773"/>
                <a:ext cx="189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AA1E23D-E179-446D-A334-6C7C5EEA3501}"/>
                  </a:ext>
                </a:extLst>
              </p14:cNvPr>
              <p14:cNvContentPartPr/>
              <p14:nvPr/>
            </p14:nvContentPartPr>
            <p14:xfrm>
              <a:off x="3447973" y="1783853"/>
              <a:ext cx="222480" cy="260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AA1E23D-E179-446D-A334-6C7C5EEA35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38988" y="1774853"/>
                <a:ext cx="240092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F72C24C-A007-44BA-A9AD-FD1072F03E57}"/>
                  </a:ext>
                </a:extLst>
              </p14:cNvPr>
              <p14:cNvContentPartPr/>
              <p14:nvPr/>
            </p14:nvContentPartPr>
            <p14:xfrm>
              <a:off x="2928853" y="1817693"/>
              <a:ext cx="363240" cy="230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F72C24C-A007-44BA-A9AD-FD1072F03E5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20213" y="1808693"/>
                <a:ext cx="3808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0518ABA-A40D-4F65-9E8F-67EACA2E4DA3}"/>
                  </a:ext>
                </a:extLst>
              </p14:cNvPr>
              <p14:cNvContentPartPr/>
              <p14:nvPr/>
            </p14:nvContentPartPr>
            <p14:xfrm>
              <a:off x="2184733" y="1813373"/>
              <a:ext cx="615960" cy="475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0518ABA-A40D-4F65-9E8F-67EACA2E4DA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75733" y="1804380"/>
                <a:ext cx="633600" cy="492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8328C9D-BD13-47FA-82F3-AF43DCECFD1F}"/>
                  </a:ext>
                </a:extLst>
              </p14:cNvPr>
              <p14:cNvContentPartPr/>
              <p14:nvPr/>
            </p14:nvContentPartPr>
            <p14:xfrm>
              <a:off x="1509373" y="1834253"/>
              <a:ext cx="436320" cy="246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8328C9D-BD13-47FA-82F3-AF43DCECFD1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00726" y="1825253"/>
                <a:ext cx="453975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1D8543F-C783-44E7-A922-F4C4A02CFF59}"/>
                  </a:ext>
                </a:extLst>
              </p14:cNvPr>
              <p14:cNvContentPartPr/>
              <p14:nvPr/>
            </p14:nvContentPartPr>
            <p14:xfrm>
              <a:off x="5053933" y="1724453"/>
              <a:ext cx="191160" cy="374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1D8543F-C783-44E7-A922-F4C4A02CFF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45293" y="1715453"/>
                <a:ext cx="2088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D4FFA43-EFB6-4189-BA46-C3B81E4E9263}"/>
                  </a:ext>
                </a:extLst>
              </p14:cNvPr>
              <p14:cNvContentPartPr/>
              <p14:nvPr/>
            </p14:nvContentPartPr>
            <p14:xfrm>
              <a:off x="5468653" y="1761173"/>
              <a:ext cx="191160" cy="155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D4FFA43-EFB6-4189-BA46-C3B81E4E92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60013" y="1752173"/>
                <a:ext cx="208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00E7FFC-E2B9-4AD6-8689-C2CA6852955F}"/>
                  </a:ext>
                </a:extLst>
              </p14:cNvPr>
              <p14:cNvContentPartPr/>
              <p14:nvPr/>
            </p14:nvContentPartPr>
            <p14:xfrm>
              <a:off x="6266773" y="1396133"/>
              <a:ext cx="411840" cy="392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00E7FFC-E2B9-4AD6-8689-C2CA685295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58133" y="1387141"/>
                <a:ext cx="429480" cy="41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C69E9A7-5923-4765-B103-19EDEB2F5BA8}"/>
                  </a:ext>
                </a:extLst>
              </p14:cNvPr>
              <p14:cNvContentPartPr/>
              <p14:nvPr/>
            </p14:nvContentPartPr>
            <p14:xfrm>
              <a:off x="5565493" y="1445453"/>
              <a:ext cx="572400" cy="252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69E9A7-5923-4765-B103-19EDEB2F5B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56493" y="1436453"/>
                <a:ext cx="5900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D0F9AD0-A3CC-402D-80CA-D719144D07EE}"/>
                  </a:ext>
                </a:extLst>
              </p14:cNvPr>
              <p14:cNvContentPartPr/>
              <p14:nvPr/>
            </p14:nvContentPartPr>
            <p14:xfrm>
              <a:off x="6836653" y="1990853"/>
              <a:ext cx="87120" cy="88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D0F9AD0-A3CC-402D-80CA-D719144D07E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27653" y="1981853"/>
                <a:ext cx="1047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0C5B0B4-9AE2-473A-AE65-CC6D0182EE20}"/>
                  </a:ext>
                </a:extLst>
              </p14:cNvPr>
              <p14:cNvContentPartPr/>
              <p14:nvPr/>
            </p14:nvContentPartPr>
            <p14:xfrm>
              <a:off x="7337773" y="1658213"/>
              <a:ext cx="1311480" cy="514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0C5B0B4-9AE2-473A-AE65-CC6D0182EE2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28775" y="1649573"/>
                <a:ext cx="1329115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AA8A977-B496-4EE7-935D-74A82BBA1C00}"/>
                  </a:ext>
                </a:extLst>
              </p14:cNvPr>
              <p14:cNvContentPartPr/>
              <p14:nvPr/>
            </p14:nvContentPartPr>
            <p14:xfrm>
              <a:off x="5001373" y="2673773"/>
              <a:ext cx="57240" cy="1000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AA8A977-B496-4EE7-935D-74A82BBA1C0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92733" y="2664773"/>
                <a:ext cx="748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DD1F0C5-D629-4998-94B9-46CB6A7733A1}"/>
                  </a:ext>
                </a:extLst>
              </p14:cNvPr>
              <p14:cNvContentPartPr/>
              <p14:nvPr/>
            </p14:nvContentPartPr>
            <p14:xfrm>
              <a:off x="7330573" y="2467853"/>
              <a:ext cx="8640" cy="9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DD1F0C5-D629-4998-94B9-46CB6A7733A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21933" y="2458853"/>
                <a:ext cx="262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C6F7756-7A2B-4505-8D82-C78C7A0AF6E4}"/>
                  </a:ext>
                </a:extLst>
              </p14:cNvPr>
              <p14:cNvContentPartPr/>
              <p14:nvPr/>
            </p14:nvContentPartPr>
            <p14:xfrm>
              <a:off x="5597173" y="2419973"/>
              <a:ext cx="1630080" cy="228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C6F7756-7A2B-4505-8D82-C78C7A0AF6E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88533" y="2410987"/>
                <a:ext cx="1647720" cy="24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1E12FEE-6F19-4A12-8F4A-3C65669198A5}"/>
                  </a:ext>
                </a:extLst>
              </p14:cNvPr>
              <p14:cNvContentPartPr/>
              <p14:nvPr/>
            </p14:nvContentPartPr>
            <p14:xfrm>
              <a:off x="4282813" y="1673693"/>
              <a:ext cx="616680" cy="11192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1E12FEE-6F19-4A12-8F4A-3C65669198A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274173" y="1665053"/>
                <a:ext cx="63432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782C530-FB6C-4588-8287-494E85CD290D}"/>
                  </a:ext>
                </a:extLst>
              </p14:cNvPr>
              <p14:cNvContentPartPr/>
              <p14:nvPr/>
            </p14:nvContentPartPr>
            <p14:xfrm>
              <a:off x="862813" y="3053573"/>
              <a:ext cx="680400" cy="306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782C530-FB6C-4588-8287-494E85CD29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4173" y="3044584"/>
                <a:ext cx="698040" cy="32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2C7E13B-1E8A-4D93-AC0B-B92EADB7FD2A}"/>
                  </a:ext>
                </a:extLst>
              </p14:cNvPr>
              <p14:cNvContentPartPr/>
              <p14:nvPr/>
            </p14:nvContentPartPr>
            <p14:xfrm>
              <a:off x="1912573" y="2946653"/>
              <a:ext cx="5005440" cy="10389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2C7E13B-1E8A-4D93-AC0B-B92EADB7FD2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03574" y="2938016"/>
                <a:ext cx="5023079" cy="1056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1FFDA81-DA45-4864-92BF-FBBA71BF9F14}"/>
                  </a:ext>
                </a:extLst>
              </p14:cNvPr>
              <p14:cNvContentPartPr/>
              <p14:nvPr/>
            </p14:nvContentPartPr>
            <p14:xfrm>
              <a:off x="7157773" y="3224933"/>
              <a:ext cx="1558440" cy="5277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1FFDA81-DA45-4864-92BF-FBBA71BF9F1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48773" y="3215933"/>
                <a:ext cx="157608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1EEA9AF-01CD-45BF-82F0-C00B783FE453}"/>
                  </a:ext>
                </a:extLst>
              </p14:cNvPr>
              <p14:cNvContentPartPr/>
              <p14:nvPr/>
            </p14:nvContentPartPr>
            <p14:xfrm>
              <a:off x="8841133" y="3495293"/>
              <a:ext cx="6840" cy="129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1EEA9AF-01CD-45BF-82F0-C00B783FE45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32133" y="3486293"/>
                <a:ext cx="244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8EBF450-6F66-4515-BF0B-DF58F984A175}"/>
                  </a:ext>
                </a:extLst>
              </p14:cNvPr>
              <p14:cNvContentPartPr/>
              <p14:nvPr/>
            </p14:nvContentPartPr>
            <p14:xfrm>
              <a:off x="2475253" y="840293"/>
              <a:ext cx="471240" cy="1792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8EBF450-6F66-4515-BF0B-DF58F984A1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66253" y="831653"/>
                <a:ext cx="488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EB39655F-5A64-4A4B-9D07-C2299C33330B}"/>
                  </a:ext>
                </a:extLst>
              </p14:cNvPr>
              <p14:cNvContentPartPr/>
              <p14:nvPr/>
            </p14:nvContentPartPr>
            <p14:xfrm>
              <a:off x="3062773" y="267173"/>
              <a:ext cx="399240" cy="7740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EB39655F-5A64-4A4B-9D07-C2299C33330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53773" y="258533"/>
                <a:ext cx="41688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6A4FB33-29AD-45EB-B4BB-75DF83E4C49E}"/>
                  </a:ext>
                </a:extLst>
              </p14:cNvPr>
              <p14:cNvContentPartPr/>
              <p14:nvPr/>
            </p14:nvContentPartPr>
            <p14:xfrm>
              <a:off x="6849253" y="1910213"/>
              <a:ext cx="24480" cy="277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6A4FB33-29AD-45EB-B4BB-75DF83E4C49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40613" y="1901573"/>
                <a:ext cx="421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FA965A0-C83A-44C2-B9C6-B9B57465D488}"/>
                  </a:ext>
                </a:extLst>
              </p14:cNvPr>
              <p14:cNvContentPartPr/>
              <p14:nvPr/>
            </p14:nvContentPartPr>
            <p14:xfrm>
              <a:off x="564733" y="5031413"/>
              <a:ext cx="332640" cy="176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FA965A0-C83A-44C2-B9C6-B9B57465D48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5733" y="5022413"/>
                <a:ext cx="3502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5323870-286E-4A3C-8365-FE33FB9B4F5B}"/>
                  </a:ext>
                </a:extLst>
              </p14:cNvPr>
              <p14:cNvContentPartPr/>
              <p14:nvPr/>
            </p14:nvContentPartPr>
            <p14:xfrm>
              <a:off x="1075213" y="4798853"/>
              <a:ext cx="39240" cy="162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5323870-286E-4A3C-8365-FE33FB9B4F5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6573" y="4790213"/>
                <a:ext cx="568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E41FE61-66C6-4C61-8884-A2BB305634E3}"/>
                  </a:ext>
                </a:extLst>
              </p14:cNvPr>
              <p14:cNvContentPartPr/>
              <p14:nvPr/>
            </p14:nvContentPartPr>
            <p14:xfrm>
              <a:off x="1072333" y="4871573"/>
              <a:ext cx="7560" cy="72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E41FE61-66C6-4C61-8884-A2BB305634E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3333" y="4862933"/>
                <a:ext cx="252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6A4AEB6-3B02-4115-A5CA-73A5C030B556}"/>
                  </a:ext>
                </a:extLst>
              </p14:cNvPr>
              <p14:cNvContentPartPr/>
              <p14:nvPr/>
            </p14:nvContentPartPr>
            <p14:xfrm>
              <a:off x="3384253" y="4685813"/>
              <a:ext cx="215280" cy="320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6A4AEB6-3B02-4115-A5CA-73A5C030B55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75613" y="4676813"/>
                <a:ext cx="232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45916B0-4F02-4AC6-A9A1-FCCF234BEE3F}"/>
                  </a:ext>
                </a:extLst>
              </p14:cNvPr>
              <p14:cNvContentPartPr/>
              <p14:nvPr/>
            </p14:nvContentPartPr>
            <p14:xfrm>
              <a:off x="3447973" y="4781213"/>
              <a:ext cx="157320" cy="111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45916B0-4F02-4AC6-A9A1-FCCF234BEE3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39333" y="4772213"/>
                <a:ext cx="1749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C2094CC-06C9-4363-BB4D-2A80BB717FEF}"/>
                  </a:ext>
                </a:extLst>
              </p14:cNvPr>
              <p14:cNvContentPartPr/>
              <p14:nvPr/>
            </p14:nvContentPartPr>
            <p14:xfrm>
              <a:off x="2929213" y="4638293"/>
              <a:ext cx="277200" cy="2750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C2094CC-06C9-4363-BB4D-2A80BB717FE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920573" y="4629653"/>
                <a:ext cx="2948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E861952-249E-4D05-BC18-6E79CB041B6D}"/>
                  </a:ext>
                </a:extLst>
              </p14:cNvPr>
              <p14:cNvContentPartPr/>
              <p14:nvPr/>
            </p14:nvContentPartPr>
            <p14:xfrm>
              <a:off x="2451493" y="4650893"/>
              <a:ext cx="397080" cy="2757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E861952-249E-4D05-BC18-6E79CB041B6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42501" y="4641893"/>
                <a:ext cx="414704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ABFA557-C40B-48A8-B70D-F694C2275F0C}"/>
                  </a:ext>
                </a:extLst>
              </p14:cNvPr>
              <p14:cNvContentPartPr/>
              <p14:nvPr/>
            </p14:nvContentPartPr>
            <p14:xfrm>
              <a:off x="1568053" y="4610213"/>
              <a:ext cx="692280" cy="4741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ABFA557-C40B-48A8-B70D-F694C2275F0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59413" y="4601220"/>
                <a:ext cx="709920" cy="491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AF05671-C2B7-4D1E-A4AF-CE2EB381B23C}"/>
                  </a:ext>
                </a:extLst>
              </p14:cNvPr>
              <p14:cNvContentPartPr/>
              <p14:nvPr/>
            </p14:nvContentPartPr>
            <p14:xfrm>
              <a:off x="545293" y="4661693"/>
              <a:ext cx="368280" cy="3261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AF05671-C2B7-4D1E-A4AF-CE2EB381B23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6653" y="4653053"/>
                <a:ext cx="3859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06E50A4-4C11-4309-931A-C37861C5E222}"/>
                  </a:ext>
                </a:extLst>
              </p14:cNvPr>
              <p14:cNvContentPartPr/>
              <p14:nvPr/>
            </p14:nvContentPartPr>
            <p14:xfrm>
              <a:off x="4048453" y="4602653"/>
              <a:ext cx="163440" cy="2257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06E50A4-4C11-4309-931A-C37861C5E22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39453" y="4593653"/>
                <a:ext cx="1810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E9CC632-24FA-4A77-A7AC-2549A1BB6E98}"/>
                  </a:ext>
                </a:extLst>
              </p14:cNvPr>
              <p14:cNvContentPartPr/>
              <p14:nvPr/>
            </p14:nvContentPartPr>
            <p14:xfrm>
              <a:off x="4306213" y="4402493"/>
              <a:ext cx="1281960" cy="3898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E9CC632-24FA-4A77-A7AC-2549A1BB6E9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97571" y="4393493"/>
                <a:ext cx="1299605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34565F0-F5E8-410C-B701-C829E082B146}"/>
                  </a:ext>
                </a:extLst>
              </p14:cNvPr>
              <p14:cNvContentPartPr/>
              <p14:nvPr/>
            </p14:nvContentPartPr>
            <p14:xfrm>
              <a:off x="6831973" y="4487093"/>
              <a:ext cx="161640" cy="1148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34565F0-F5E8-410C-B701-C829E082B14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23333" y="4478093"/>
                <a:ext cx="179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F8397D7D-322C-42F1-B59C-26DD83318CD0}"/>
                  </a:ext>
                </a:extLst>
              </p14:cNvPr>
              <p14:cNvContentPartPr/>
              <p14:nvPr/>
            </p14:nvContentPartPr>
            <p14:xfrm>
              <a:off x="7082893" y="4428413"/>
              <a:ext cx="296640" cy="12168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F8397D7D-322C-42F1-B59C-26DD83318CD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74253" y="4419747"/>
                <a:ext cx="314280" cy="139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FAE134A-2585-4578-A354-0DC9508A6A95}"/>
                  </a:ext>
                </a:extLst>
              </p14:cNvPr>
              <p14:cNvContentPartPr/>
              <p14:nvPr/>
            </p14:nvContentPartPr>
            <p14:xfrm>
              <a:off x="5699773" y="4458293"/>
              <a:ext cx="829080" cy="3106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FAE134A-2585-4578-A354-0DC9508A6A9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90777" y="4449293"/>
                <a:ext cx="846712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9CAEC1A7-8969-4E68-882C-698F736E1C66}"/>
                  </a:ext>
                </a:extLst>
              </p14:cNvPr>
              <p14:cNvContentPartPr/>
              <p14:nvPr/>
            </p14:nvContentPartPr>
            <p14:xfrm>
              <a:off x="7485733" y="4411133"/>
              <a:ext cx="407160" cy="986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9CAEC1A7-8969-4E68-882C-698F736E1C6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77093" y="4402133"/>
                <a:ext cx="4248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FA6AAFB-1066-45C4-B1CA-9300BDCEBCE9}"/>
                  </a:ext>
                </a:extLst>
              </p14:cNvPr>
              <p14:cNvContentPartPr/>
              <p14:nvPr/>
            </p14:nvContentPartPr>
            <p14:xfrm>
              <a:off x="7043293" y="4700573"/>
              <a:ext cx="123120" cy="8460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FA6AAFB-1066-45C4-B1CA-9300BDCEBCE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034653" y="4691573"/>
                <a:ext cx="1407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A57BFDF-2654-4B06-9DB8-1ADCC5CE35B4}"/>
                  </a:ext>
                </a:extLst>
              </p14:cNvPr>
              <p14:cNvContentPartPr/>
              <p14:nvPr/>
            </p14:nvContentPartPr>
            <p14:xfrm>
              <a:off x="7672933" y="4612373"/>
              <a:ext cx="132840" cy="11988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A57BFDF-2654-4B06-9DB8-1ADCC5CE35B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64293" y="4603733"/>
                <a:ext cx="150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8F23B2C-8EC2-462D-A501-5222F52FE769}"/>
                  </a:ext>
                </a:extLst>
              </p14:cNvPr>
              <p14:cNvContentPartPr/>
              <p14:nvPr/>
            </p14:nvContentPartPr>
            <p14:xfrm>
              <a:off x="7924573" y="4608413"/>
              <a:ext cx="27720" cy="1810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8F23B2C-8EC2-462D-A501-5222F52FE76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15573" y="4599413"/>
                <a:ext cx="453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2A7E274-8D78-45FD-8825-4877B42E8A43}"/>
                  </a:ext>
                </a:extLst>
              </p14:cNvPr>
              <p14:cNvContentPartPr/>
              <p14:nvPr/>
            </p14:nvContentPartPr>
            <p14:xfrm>
              <a:off x="7269013" y="4624973"/>
              <a:ext cx="315720" cy="21852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2A7E274-8D78-45FD-8825-4877B42E8A4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260363" y="4615973"/>
                <a:ext cx="3333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E4F8B623-41AE-41F6-AF6F-E65E5FC67003}"/>
                  </a:ext>
                </a:extLst>
              </p14:cNvPr>
              <p14:cNvContentPartPr/>
              <p14:nvPr/>
            </p14:nvContentPartPr>
            <p14:xfrm>
              <a:off x="3237373" y="5241653"/>
              <a:ext cx="387720" cy="3481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E4F8B623-41AE-41F6-AF6F-E65E5FC6700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228733" y="5232653"/>
                <a:ext cx="4053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D0EC8608-EA8B-4FDB-A65B-2B6325949A37}"/>
                  </a:ext>
                </a:extLst>
              </p14:cNvPr>
              <p14:cNvContentPartPr/>
              <p14:nvPr/>
            </p14:nvContentPartPr>
            <p14:xfrm>
              <a:off x="2093653" y="5299253"/>
              <a:ext cx="1041840" cy="31968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D0EC8608-EA8B-4FDB-A65B-2B6325949A3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085013" y="5290613"/>
                <a:ext cx="10594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8802D041-5C06-4799-AA76-D3991B2A7C8E}"/>
                  </a:ext>
                </a:extLst>
              </p14:cNvPr>
              <p14:cNvContentPartPr/>
              <p14:nvPr/>
            </p14:nvContentPartPr>
            <p14:xfrm>
              <a:off x="1423693" y="5304293"/>
              <a:ext cx="555840" cy="2919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8802D041-5C06-4799-AA76-D3991B2A7C8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414699" y="5295653"/>
                <a:ext cx="573469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8B0AD0CF-5C8F-41C3-B9FE-4E7917545344}"/>
                  </a:ext>
                </a:extLst>
              </p14:cNvPr>
              <p14:cNvContentPartPr/>
              <p14:nvPr/>
            </p14:nvContentPartPr>
            <p14:xfrm>
              <a:off x="4162213" y="5222933"/>
              <a:ext cx="199800" cy="3420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8B0AD0CF-5C8F-41C3-B9FE-4E791754534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153557" y="5213942"/>
                <a:ext cx="217472" cy="359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4E5EAA83-C686-4745-8672-C44B69A1945A}"/>
                  </a:ext>
                </a:extLst>
              </p14:cNvPr>
              <p14:cNvContentPartPr/>
              <p14:nvPr/>
            </p14:nvContentPartPr>
            <p14:xfrm>
              <a:off x="3780253" y="5263613"/>
              <a:ext cx="243720" cy="2656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4E5EAA83-C686-4745-8672-C44B69A1945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771600" y="5254613"/>
                <a:ext cx="261386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AB782FFA-DFF0-45F5-B4EF-0635D0CEA1CC}"/>
                  </a:ext>
                </a:extLst>
              </p14:cNvPr>
              <p14:cNvContentPartPr/>
              <p14:nvPr/>
            </p14:nvContentPartPr>
            <p14:xfrm>
              <a:off x="5264533" y="5408693"/>
              <a:ext cx="146160" cy="2570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AB782FFA-DFF0-45F5-B4EF-0635D0CEA1C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255533" y="5400053"/>
                <a:ext cx="163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A0202D04-20E6-444F-94E4-FC8B7CBEE315}"/>
                  </a:ext>
                </a:extLst>
              </p14:cNvPr>
              <p14:cNvContentPartPr/>
              <p14:nvPr/>
            </p14:nvContentPartPr>
            <p14:xfrm>
              <a:off x="8026813" y="5054813"/>
              <a:ext cx="169560" cy="19620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A0202D04-20E6-444F-94E4-FC8B7CBEE31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018155" y="5045813"/>
                <a:ext cx="187238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02D5B27A-8134-44AB-8B9F-31F95DD851A9}"/>
                  </a:ext>
                </a:extLst>
              </p14:cNvPr>
              <p14:cNvContentPartPr/>
              <p14:nvPr/>
            </p14:nvContentPartPr>
            <p14:xfrm>
              <a:off x="7391413" y="4990013"/>
              <a:ext cx="504000" cy="23112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02D5B27A-8134-44AB-8B9F-31F95DD851A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82419" y="4981027"/>
                <a:ext cx="521627" cy="248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1A077E1A-F664-4B8B-9CC1-A49293626FB7}"/>
                  </a:ext>
                </a:extLst>
              </p14:cNvPr>
              <p14:cNvContentPartPr/>
              <p14:nvPr/>
            </p14:nvContentPartPr>
            <p14:xfrm>
              <a:off x="6586813" y="5050493"/>
              <a:ext cx="677520" cy="40068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1A077E1A-F664-4B8B-9CC1-A49293626FB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578173" y="5041853"/>
                <a:ext cx="6951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CDEDFAF9-36F4-416F-9944-C7C5D199E0A8}"/>
                  </a:ext>
                </a:extLst>
              </p14:cNvPr>
              <p14:cNvContentPartPr/>
              <p14:nvPr/>
            </p14:nvContentPartPr>
            <p14:xfrm>
              <a:off x="5926933" y="5100173"/>
              <a:ext cx="581760" cy="34056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CDEDFAF9-36F4-416F-9944-C7C5D199E0A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18288" y="5091533"/>
                <a:ext cx="599411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9E3ECF25-7B09-4E69-84E9-4980183D1E0F}"/>
                  </a:ext>
                </a:extLst>
              </p14:cNvPr>
              <p14:cNvContentPartPr/>
              <p14:nvPr/>
            </p14:nvContentPartPr>
            <p14:xfrm>
              <a:off x="5491333" y="5152733"/>
              <a:ext cx="347040" cy="29808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9E3ECF25-7B09-4E69-84E9-4980183D1E0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82693" y="5143733"/>
                <a:ext cx="3646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EC305AB0-3786-4AFA-BD7F-D453A9C227AB}"/>
                  </a:ext>
                </a:extLst>
              </p14:cNvPr>
              <p14:cNvContentPartPr/>
              <p14:nvPr/>
            </p14:nvContentPartPr>
            <p14:xfrm>
              <a:off x="4952053" y="5377733"/>
              <a:ext cx="232920" cy="20880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EC305AB0-3786-4AFA-BD7F-D453A9C227A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943413" y="5369093"/>
                <a:ext cx="250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937BD28C-C36D-4C86-BA72-EF66433B79ED}"/>
                  </a:ext>
                </a:extLst>
              </p14:cNvPr>
              <p14:cNvContentPartPr/>
              <p14:nvPr/>
            </p14:nvContentPartPr>
            <p14:xfrm>
              <a:off x="4678813" y="5209253"/>
              <a:ext cx="195480" cy="3297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937BD28C-C36D-4C86-BA72-EF66433B79E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670173" y="5200253"/>
                <a:ext cx="213120" cy="3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9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ABB00C-6DBD-4479-9130-8A7A6E2BAAF6}"/>
                  </a:ext>
                </a:extLst>
              </p14:cNvPr>
              <p14:cNvContentPartPr/>
              <p14:nvPr/>
            </p14:nvContentPartPr>
            <p14:xfrm>
              <a:off x="1078453" y="373733"/>
              <a:ext cx="3520800" cy="617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ABB00C-6DBD-4479-9130-8A7A6E2BAA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812" y="365093"/>
                <a:ext cx="3538442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1EE1CD-14AA-4237-BA88-A160CADFBE47}"/>
                  </a:ext>
                </a:extLst>
              </p14:cNvPr>
              <p14:cNvContentPartPr/>
              <p14:nvPr/>
            </p14:nvContentPartPr>
            <p14:xfrm>
              <a:off x="5652973" y="540413"/>
              <a:ext cx="587880" cy="335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1EE1CD-14AA-4237-BA88-A160CADFBE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4333" y="531413"/>
                <a:ext cx="6055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1A451AA-2AE9-4040-A818-302AF3225C45}"/>
                  </a:ext>
                </a:extLst>
              </p14:cNvPr>
              <p14:cNvContentPartPr/>
              <p14:nvPr/>
            </p14:nvContentPartPr>
            <p14:xfrm>
              <a:off x="6362893" y="496493"/>
              <a:ext cx="290880" cy="296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1A451AA-2AE9-4040-A818-302AF3225C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3893" y="487853"/>
                <a:ext cx="3085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495A710-8617-4054-8B48-5CF9C136BDCA}"/>
                  </a:ext>
                </a:extLst>
              </p14:cNvPr>
              <p14:cNvContentPartPr/>
              <p14:nvPr/>
            </p14:nvContentPartPr>
            <p14:xfrm>
              <a:off x="4914973" y="478853"/>
              <a:ext cx="565200" cy="320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495A710-8617-4054-8B48-5CF9C136BD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06327" y="470213"/>
                <a:ext cx="582851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442E50-BE0B-453C-81DD-AAB29EA23A2B}"/>
                  </a:ext>
                </a:extLst>
              </p14:cNvPr>
              <p14:cNvContentPartPr/>
              <p14:nvPr/>
            </p14:nvContentPartPr>
            <p14:xfrm>
              <a:off x="7027093" y="507293"/>
              <a:ext cx="400320" cy="250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442E50-BE0B-453C-81DD-AAB29EA23A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8453" y="498293"/>
                <a:ext cx="4179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A155572-62D0-4804-A1F9-1FE87919D140}"/>
                  </a:ext>
                </a:extLst>
              </p14:cNvPr>
              <p14:cNvContentPartPr/>
              <p14:nvPr/>
            </p14:nvContentPartPr>
            <p14:xfrm>
              <a:off x="7559893" y="565973"/>
              <a:ext cx="239760" cy="167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A155572-62D0-4804-A1F9-1FE87919D1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0893" y="556973"/>
                <a:ext cx="2574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BC8249D-0A5D-45A1-8A48-0B2CE9CEF1B2}"/>
                  </a:ext>
                </a:extLst>
              </p14:cNvPr>
              <p14:cNvContentPartPr/>
              <p14:nvPr/>
            </p14:nvContentPartPr>
            <p14:xfrm>
              <a:off x="8122213" y="466613"/>
              <a:ext cx="2273760" cy="280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BC8249D-0A5D-45A1-8A48-0B2CE9CEF1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13214" y="457973"/>
                <a:ext cx="2291397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8C802A5-B3BF-4118-A2E2-0665F836DE7D}"/>
                  </a:ext>
                </a:extLst>
              </p14:cNvPr>
              <p14:cNvContentPartPr/>
              <p14:nvPr/>
            </p14:nvContentPartPr>
            <p14:xfrm>
              <a:off x="10706293" y="488573"/>
              <a:ext cx="365040" cy="275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8C802A5-B3BF-4118-A2E2-0665F836DE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97302" y="479933"/>
                <a:ext cx="382663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C34A615-405A-413F-A94E-4F52B50B1259}"/>
                  </a:ext>
                </a:extLst>
              </p14:cNvPr>
              <p14:cNvContentPartPr/>
              <p14:nvPr/>
            </p14:nvContentPartPr>
            <p14:xfrm>
              <a:off x="11208133" y="518813"/>
              <a:ext cx="491040" cy="253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C34A615-405A-413F-A94E-4F52B50B12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99133" y="509813"/>
                <a:ext cx="508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17A2DBB-0402-4C6F-988D-B3611B7C4388}"/>
                  </a:ext>
                </a:extLst>
              </p14:cNvPr>
              <p14:cNvContentPartPr/>
              <p14:nvPr/>
            </p14:nvContentPartPr>
            <p14:xfrm>
              <a:off x="1121293" y="1316213"/>
              <a:ext cx="197640" cy="491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17A2DBB-0402-4C6F-988D-B3611B7C43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2653" y="1307213"/>
                <a:ext cx="2152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5C8A52F-D462-4D5A-AE30-131A75B74122}"/>
                  </a:ext>
                </a:extLst>
              </p14:cNvPr>
              <p14:cNvContentPartPr/>
              <p14:nvPr/>
            </p14:nvContentPartPr>
            <p14:xfrm>
              <a:off x="1446013" y="1349693"/>
              <a:ext cx="827280" cy="329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5C8A52F-D462-4D5A-AE30-131A75B741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37373" y="1341053"/>
                <a:ext cx="8449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6BC6EE6-9A9D-4D01-9148-18E9B3A0108B}"/>
                  </a:ext>
                </a:extLst>
              </p14:cNvPr>
              <p14:cNvContentPartPr/>
              <p14:nvPr/>
            </p14:nvContentPartPr>
            <p14:xfrm>
              <a:off x="2619973" y="1313333"/>
              <a:ext cx="374400" cy="292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6BC6EE6-9A9D-4D01-9148-18E9B3A010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1333" y="1304333"/>
                <a:ext cx="3920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EE3746-C106-469C-99F1-E10351DEDF89}"/>
                  </a:ext>
                </a:extLst>
              </p14:cNvPr>
              <p14:cNvContentPartPr/>
              <p14:nvPr/>
            </p14:nvContentPartPr>
            <p14:xfrm>
              <a:off x="3104173" y="1388213"/>
              <a:ext cx="213480" cy="130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EE3746-C106-469C-99F1-E10351DEDF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5533" y="1379573"/>
                <a:ext cx="231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F39D62E-0D16-43B5-BCED-8388C67D4FCD}"/>
                  </a:ext>
                </a:extLst>
              </p14:cNvPr>
              <p14:cNvContentPartPr/>
              <p14:nvPr/>
            </p14:nvContentPartPr>
            <p14:xfrm>
              <a:off x="4819573" y="1205693"/>
              <a:ext cx="281880" cy="419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F39D62E-0D16-43B5-BCED-8388C67D4F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10933" y="1196693"/>
                <a:ext cx="2995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2A279E7-6CF7-4F8B-AF6E-F8E08AA8E417}"/>
                  </a:ext>
                </a:extLst>
              </p14:cNvPr>
              <p14:cNvContentPartPr/>
              <p14:nvPr/>
            </p14:nvContentPartPr>
            <p14:xfrm>
              <a:off x="6215653" y="1387493"/>
              <a:ext cx="29880" cy="11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2A279E7-6CF7-4F8B-AF6E-F8E08AA8E4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06653" y="1378853"/>
                <a:ext cx="475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DF53B5-05CE-4C42-8295-A9F8E134BE65}"/>
                  </a:ext>
                </a:extLst>
              </p14:cNvPr>
              <p14:cNvContentPartPr/>
              <p14:nvPr/>
            </p14:nvContentPartPr>
            <p14:xfrm>
              <a:off x="5361013" y="1172933"/>
              <a:ext cx="752040" cy="433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DF53B5-05CE-4C42-8295-A9F8E134BE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52369" y="1163933"/>
                <a:ext cx="769688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A612DC0-73DE-404F-8CE0-4265239E27B9}"/>
                  </a:ext>
                </a:extLst>
              </p14:cNvPr>
              <p14:cNvContentPartPr/>
              <p14:nvPr/>
            </p14:nvContentPartPr>
            <p14:xfrm>
              <a:off x="3531133" y="1244213"/>
              <a:ext cx="1139040" cy="461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A612DC0-73DE-404F-8CE0-4265239E27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22493" y="1235573"/>
                <a:ext cx="11566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829E030-BEBB-4CF7-9651-CF6C48DF391C}"/>
                  </a:ext>
                </a:extLst>
              </p14:cNvPr>
              <p14:cNvContentPartPr/>
              <p14:nvPr/>
            </p14:nvContentPartPr>
            <p14:xfrm>
              <a:off x="7644133" y="1259693"/>
              <a:ext cx="110520" cy="334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829E030-BEBB-4CF7-9651-CF6C48DF39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35493" y="1251053"/>
                <a:ext cx="128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E1A69F8-2715-455B-A541-B6DE4948E5BE}"/>
                  </a:ext>
                </a:extLst>
              </p14:cNvPr>
              <p14:cNvContentPartPr/>
              <p14:nvPr/>
            </p14:nvContentPartPr>
            <p14:xfrm>
              <a:off x="7684093" y="1162133"/>
              <a:ext cx="25920" cy="34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E1A69F8-2715-455B-A541-B6DE4948E5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75093" y="1153133"/>
                <a:ext cx="43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D03C4CA-0A0F-439F-BD87-D896C823BEFB}"/>
                  </a:ext>
                </a:extLst>
              </p14:cNvPr>
              <p14:cNvContentPartPr/>
              <p14:nvPr/>
            </p14:nvContentPartPr>
            <p14:xfrm>
              <a:off x="8593453" y="1073573"/>
              <a:ext cx="2021400" cy="387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D03C4CA-0A0F-439F-BD87-D896C823BE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84813" y="1064581"/>
                <a:ext cx="2039040" cy="40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464B079-F557-4ECA-8C3D-D5051F72BB74}"/>
                  </a:ext>
                </a:extLst>
              </p14:cNvPr>
              <p14:cNvContentPartPr/>
              <p14:nvPr/>
            </p14:nvContentPartPr>
            <p14:xfrm>
              <a:off x="7859053" y="1180133"/>
              <a:ext cx="477360" cy="240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464B079-F557-4ECA-8C3D-D5051F72BB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50053" y="1171493"/>
                <a:ext cx="495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49BAC2F-C982-4FCB-B29F-790BFCFB44DD}"/>
                  </a:ext>
                </a:extLst>
              </p14:cNvPr>
              <p14:cNvContentPartPr/>
              <p14:nvPr/>
            </p14:nvContentPartPr>
            <p14:xfrm>
              <a:off x="6493933" y="1247813"/>
              <a:ext cx="915840" cy="203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49BAC2F-C982-4FCB-B29F-790BFCFB44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85290" y="1239173"/>
                <a:ext cx="933487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5C60CDF-0CE5-4A45-9C33-999DDBDB74A3}"/>
                  </a:ext>
                </a:extLst>
              </p14:cNvPr>
              <p14:cNvContentPartPr/>
              <p14:nvPr/>
            </p14:nvContentPartPr>
            <p14:xfrm>
              <a:off x="10758133" y="983933"/>
              <a:ext cx="1175040" cy="551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5C60CDF-0CE5-4A45-9C33-999DDBDB74A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49493" y="974933"/>
                <a:ext cx="119268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87682C1-4B8E-4B08-B551-20D059E5A379}"/>
                  </a:ext>
                </a:extLst>
              </p14:cNvPr>
              <p14:cNvContentPartPr/>
              <p14:nvPr/>
            </p14:nvContentPartPr>
            <p14:xfrm>
              <a:off x="1014733" y="2080133"/>
              <a:ext cx="10080" cy="288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87682C1-4B8E-4B08-B551-20D059E5A37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5733" y="2071133"/>
                <a:ext cx="27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ED179DF-6A43-4C25-ADE3-E7E34C6ABA1F}"/>
                  </a:ext>
                </a:extLst>
              </p14:cNvPr>
              <p14:cNvContentPartPr/>
              <p14:nvPr/>
            </p14:nvContentPartPr>
            <p14:xfrm>
              <a:off x="2618893" y="2097773"/>
              <a:ext cx="330120" cy="1890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ED179DF-6A43-4C25-ADE3-E7E34C6ABA1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09893" y="2089133"/>
                <a:ext cx="3477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3106F6F-97A1-4AF5-AC7B-644055B66E51}"/>
                  </a:ext>
                </a:extLst>
              </p14:cNvPr>
              <p14:cNvContentPartPr/>
              <p14:nvPr/>
            </p14:nvContentPartPr>
            <p14:xfrm>
              <a:off x="1456093" y="1961693"/>
              <a:ext cx="1000800" cy="428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3106F6F-97A1-4AF5-AC7B-644055B66E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47096" y="1952701"/>
                <a:ext cx="1018434" cy="446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A195EDE-A2CF-434B-AC26-57361E80ED29}"/>
                  </a:ext>
                </a:extLst>
              </p14:cNvPr>
              <p14:cNvContentPartPr/>
              <p14:nvPr/>
            </p14:nvContentPartPr>
            <p14:xfrm>
              <a:off x="1013293" y="2173013"/>
              <a:ext cx="235080" cy="1915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A195EDE-A2CF-434B-AC26-57361E80ED2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4653" y="2164013"/>
                <a:ext cx="252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9C6C1E-9986-4BEE-8152-E312F9A7708D}"/>
                  </a:ext>
                </a:extLst>
              </p14:cNvPr>
              <p14:cNvContentPartPr/>
              <p14:nvPr/>
            </p14:nvContentPartPr>
            <p14:xfrm>
              <a:off x="2028133" y="2939453"/>
              <a:ext cx="447480" cy="492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9C6C1E-9986-4BEE-8152-E312F9A770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19133" y="2930813"/>
                <a:ext cx="4651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859B4F4-076A-4A5E-A465-FA72690CB15D}"/>
                  </a:ext>
                </a:extLst>
              </p14:cNvPr>
              <p14:cNvContentPartPr/>
              <p14:nvPr/>
            </p14:nvContentPartPr>
            <p14:xfrm>
              <a:off x="1529173" y="2993813"/>
              <a:ext cx="282600" cy="3834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859B4F4-076A-4A5E-A465-FA72690CB1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20533" y="2985165"/>
                <a:ext cx="300240" cy="40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6D7C16F-5E62-493F-B25C-7AFD349BDDC4}"/>
                  </a:ext>
                </a:extLst>
              </p14:cNvPr>
              <p14:cNvContentPartPr/>
              <p14:nvPr/>
            </p14:nvContentPartPr>
            <p14:xfrm>
              <a:off x="3861613" y="3032333"/>
              <a:ext cx="281160" cy="13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6D7C16F-5E62-493F-B25C-7AFD349BDDC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52613" y="3023693"/>
                <a:ext cx="2988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9C0E766-C127-46D4-B428-84FEEC73AF10}"/>
                  </a:ext>
                </a:extLst>
              </p14:cNvPr>
              <p14:cNvContentPartPr/>
              <p14:nvPr/>
            </p14:nvContentPartPr>
            <p14:xfrm>
              <a:off x="3910213" y="3149333"/>
              <a:ext cx="271800" cy="15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9C0E766-C127-46D4-B428-84FEEC73AF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1213" y="3140693"/>
                <a:ext cx="289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605845E-7A6F-4655-8B19-F03A05D20BF3}"/>
                  </a:ext>
                </a:extLst>
              </p14:cNvPr>
              <p14:cNvContentPartPr/>
              <p14:nvPr/>
            </p14:nvContentPartPr>
            <p14:xfrm>
              <a:off x="2601253" y="2898413"/>
              <a:ext cx="999000" cy="4932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605845E-7A6F-4655-8B19-F03A05D20B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92610" y="2889420"/>
                <a:ext cx="1016646" cy="510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A5B30CA-01F8-41E0-9FEA-903DD4392A01}"/>
                  </a:ext>
                </a:extLst>
              </p14:cNvPr>
              <p14:cNvContentPartPr/>
              <p14:nvPr/>
            </p14:nvContentPartPr>
            <p14:xfrm>
              <a:off x="4507093" y="2797973"/>
              <a:ext cx="811080" cy="983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A5B30CA-01F8-41E0-9FEA-903DD4392A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98453" y="2788973"/>
                <a:ext cx="82872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79C82EA-0929-4E65-B209-4672D1956E93}"/>
                  </a:ext>
                </a:extLst>
              </p14:cNvPr>
              <p14:cNvContentPartPr/>
              <p14:nvPr/>
            </p14:nvContentPartPr>
            <p14:xfrm>
              <a:off x="5532733" y="2833973"/>
              <a:ext cx="180720" cy="4240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79C82EA-0929-4E65-B209-4672D1956E9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23733" y="2824973"/>
                <a:ext cx="19836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4499DBB-133B-49FE-8ACE-DF9758027752}"/>
                  </a:ext>
                </a:extLst>
              </p14:cNvPr>
              <p14:cNvContentPartPr/>
              <p14:nvPr/>
            </p14:nvContentPartPr>
            <p14:xfrm>
              <a:off x="6331933" y="2792933"/>
              <a:ext cx="873360" cy="4896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4499DBB-133B-49FE-8ACE-DF975802775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22933" y="2784287"/>
                <a:ext cx="891000" cy="50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267C258-7831-4DBC-B35C-17DB6F4B0EC0}"/>
                  </a:ext>
                </a:extLst>
              </p14:cNvPr>
              <p14:cNvContentPartPr/>
              <p14:nvPr/>
            </p14:nvContentPartPr>
            <p14:xfrm>
              <a:off x="5883013" y="2845853"/>
              <a:ext cx="353520" cy="334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267C258-7831-4DBC-B35C-17DB6F4B0EC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74013" y="2837213"/>
                <a:ext cx="3711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1AE8982-205E-46BE-A0F4-DBDC88BD31F0}"/>
                  </a:ext>
                </a:extLst>
              </p14:cNvPr>
              <p14:cNvContentPartPr/>
              <p14:nvPr/>
            </p14:nvContentPartPr>
            <p14:xfrm>
              <a:off x="7372693" y="2778533"/>
              <a:ext cx="151560" cy="309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1AE8982-205E-46BE-A0F4-DBDC88BD31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64053" y="2769883"/>
                <a:ext cx="169200" cy="327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0880569-F9A1-40B4-A73C-66F717927EF7}"/>
                  </a:ext>
                </a:extLst>
              </p14:cNvPr>
              <p14:cNvContentPartPr/>
              <p14:nvPr/>
            </p14:nvContentPartPr>
            <p14:xfrm>
              <a:off x="7616773" y="2727773"/>
              <a:ext cx="2103120" cy="4190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0880569-F9A1-40B4-A73C-66F717927EF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07773" y="2718773"/>
                <a:ext cx="21207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1633D93-6669-4322-A6F6-3C978DBD886B}"/>
                  </a:ext>
                </a:extLst>
              </p14:cNvPr>
              <p14:cNvContentPartPr/>
              <p14:nvPr/>
            </p14:nvContentPartPr>
            <p14:xfrm>
              <a:off x="11151613" y="2603933"/>
              <a:ext cx="801360" cy="2563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1633D93-6669-4322-A6F6-3C978DBD886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142609" y="2595281"/>
                <a:ext cx="819008" cy="273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6F06221-505B-487D-894A-D188A2F430CB}"/>
                  </a:ext>
                </a:extLst>
              </p14:cNvPr>
              <p14:cNvContentPartPr/>
              <p14:nvPr/>
            </p14:nvContentPartPr>
            <p14:xfrm>
              <a:off x="9965773" y="2573333"/>
              <a:ext cx="1094400" cy="7516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6F06221-505B-487D-894A-D188A2F430C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56773" y="2564693"/>
                <a:ext cx="111204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149948B-77A1-419E-AECC-FD958728728A}"/>
                  </a:ext>
                </a:extLst>
              </p14:cNvPr>
              <p14:cNvContentPartPr/>
              <p14:nvPr/>
            </p14:nvContentPartPr>
            <p14:xfrm>
              <a:off x="1394893" y="4694813"/>
              <a:ext cx="285120" cy="3384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149948B-77A1-419E-AECC-FD958728728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85893" y="4685813"/>
                <a:ext cx="3027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4073BC3-221C-4498-8784-B14B5B4FDF12}"/>
                  </a:ext>
                </a:extLst>
              </p14:cNvPr>
              <p14:cNvContentPartPr/>
              <p14:nvPr/>
            </p14:nvContentPartPr>
            <p14:xfrm>
              <a:off x="1786573" y="4690853"/>
              <a:ext cx="333000" cy="5493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4073BC3-221C-4498-8784-B14B5B4FDF1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77933" y="4681853"/>
                <a:ext cx="3506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D294E32-09BB-424E-8062-840C205FF6FE}"/>
                  </a:ext>
                </a:extLst>
              </p14:cNvPr>
              <p14:cNvContentPartPr/>
              <p14:nvPr/>
            </p14:nvContentPartPr>
            <p14:xfrm>
              <a:off x="3220093" y="4736573"/>
              <a:ext cx="299520" cy="489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D294E32-09BB-424E-8062-840C205FF6F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11093" y="4727933"/>
                <a:ext cx="3171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C843B39-56A7-4B27-830C-60F934E1CEF3}"/>
                  </a:ext>
                </a:extLst>
              </p14:cNvPr>
              <p14:cNvContentPartPr/>
              <p14:nvPr/>
            </p14:nvContentPartPr>
            <p14:xfrm>
              <a:off x="3294973" y="4848173"/>
              <a:ext cx="246240" cy="208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C843B39-56A7-4B27-830C-60F934E1CEF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86333" y="4839533"/>
                <a:ext cx="263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AA71CF4-85C6-4F2E-884D-52F0BD2420EB}"/>
                  </a:ext>
                </a:extLst>
              </p14:cNvPr>
              <p14:cNvContentPartPr/>
              <p14:nvPr/>
            </p14:nvContentPartPr>
            <p14:xfrm>
              <a:off x="2248453" y="4626773"/>
              <a:ext cx="686160" cy="5457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AA71CF4-85C6-4F2E-884D-52F0BD2420E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39808" y="4618133"/>
                <a:ext cx="703809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E67EAC3-E16A-462F-825D-1A1EB9B3C18B}"/>
                  </a:ext>
                </a:extLst>
              </p14:cNvPr>
              <p14:cNvContentPartPr/>
              <p14:nvPr/>
            </p14:nvContentPartPr>
            <p14:xfrm>
              <a:off x="5690413" y="4531733"/>
              <a:ext cx="314640" cy="3510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E67EAC3-E16A-462F-825D-1A1EB9B3C18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81413" y="4522742"/>
                <a:ext cx="332280" cy="368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ABA38A4-B21F-48F1-A1D7-A0844BAC0AE4}"/>
                  </a:ext>
                </a:extLst>
              </p14:cNvPr>
              <p14:cNvContentPartPr/>
              <p14:nvPr/>
            </p14:nvContentPartPr>
            <p14:xfrm>
              <a:off x="5192533" y="4595813"/>
              <a:ext cx="400680" cy="2271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ABA38A4-B21F-48F1-A1D7-A0844BAC0A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83893" y="4586813"/>
                <a:ext cx="4183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0185BE3-30DC-4867-9251-7D949CE75A3D}"/>
                  </a:ext>
                </a:extLst>
              </p14:cNvPr>
              <p14:cNvContentPartPr/>
              <p14:nvPr/>
            </p14:nvContentPartPr>
            <p14:xfrm>
              <a:off x="4219813" y="4417973"/>
              <a:ext cx="828360" cy="7344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0185BE3-30DC-4867-9251-7D949CE75A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11169" y="4409329"/>
                <a:ext cx="846008" cy="752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D21D0DC-DFE3-47BC-9142-51EC5B843906}"/>
                  </a:ext>
                </a:extLst>
              </p14:cNvPr>
              <p14:cNvContentPartPr/>
              <p14:nvPr/>
            </p14:nvContentPartPr>
            <p14:xfrm>
              <a:off x="3650293" y="4370093"/>
              <a:ext cx="470520" cy="8413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D21D0DC-DFE3-47BC-9142-51EC5B84390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41653" y="4361093"/>
                <a:ext cx="48816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1D164BF-DC71-44AF-BF93-95C35DC373B1}"/>
                  </a:ext>
                </a:extLst>
              </p14:cNvPr>
              <p14:cNvContentPartPr/>
              <p14:nvPr/>
            </p14:nvContentPartPr>
            <p14:xfrm>
              <a:off x="7564213" y="4515173"/>
              <a:ext cx="196200" cy="2948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1D164BF-DC71-44AF-BF93-95C35DC373B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55573" y="4506533"/>
                <a:ext cx="2138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CE3EFF9-3D05-4D2F-B42C-0EC6F53163CB}"/>
                  </a:ext>
                </a:extLst>
              </p14:cNvPr>
              <p14:cNvContentPartPr/>
              <p14:nvPr/>
            </p14:nvContentPartPr>
            <p14:xfrm>
              <a:off x="9284653" y="4556213"/>
              <a:ext cx="8640" cy="75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CE3EFF9-3D05-4D2F-B42C-0EC6F53163C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76013" y="4547213"/>
                <a:ext cx="26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EB22B24-6FC2-4C49-AAB9-1DFD17A2B74C}"/>
                  </a:ext>
                </a:extLst>
              </p14:cNvPr>
              <p14:cNvContentPartPr/>
              <p14:nvPr/>
            </p14:nvContentPartPr>
            <p14:xfrm>
              <a:off x="7879933" y="4397093"/>
              <a:ext cx="1204200" cy="6051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EB22B24-6FC2-4C49-AAB9-1DFD17A2B74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70933" y="4388093"/>
                <a:ext cx="12218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74B5342-CD2E-4478-9B3D-A7E8F9FAA799}"/>
                  </a:ext>
                </a:extLst>
              </p14:cNvPr>
              <p14:cNvContentPartPr/>
              <p14:nvPr/>
            </p14:nvContentPartPr>
            <p14:xfrm>
              <a:off x="6981373" y="4478813"/>
              <a:ext cx="492480" cy="3049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74B5342-CD2E-4478-9B3D-A7E8F9FAA79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72727" y="4469824"/>
                <a:ext cx="510133" cy="322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3561191-02BE-48EC-9467-7BEB6B4BC922}"/>
                  </a:ext>
                </a:extLst>
              </p14:cNvPr>
              <p14:cNvContentPartPr/>
              <p14:nvPr/>
            </p14:nvContentPartPr>
            <p14:xfrm>
              <a:off x="6133213" y="4482413"/>
              <a:ext cx="651960" cy="534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3561191-02BE-48EC-9467-7BEB6B4BC92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24213" y="4473773"/>
                <a:ext cx="6696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88F003C0-AB73-4725-895F-15459CE4AE30}"/>
                  </a:ext>
                </a:extLst>
              </p14:cNvPr>
              <p14:cNvContentPartPr/>
              <p14:nvPr/>
            </p14:nvContentPartPr>
            <p14:xfrm>
              <a:off x="2587933" y="5494013"/>
              <a:ext cx="1120680" cy="4165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88F003C0-AB73-4725-895F-15459CE4AE3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78936" y="5485013"/>
                <a:ext cx="1138314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199B47F-9FFB-4095-B9FA-6E8BA1B03AF4}"/>
                  </a:ext>
                </a:extLst>
              </p14:cNvPr>
              <p14:cNvContentPartPr/>
              <p14:nvPr/>
            </p14:nvContentPartPr>
            <p14:xfrm>
              <a:off x="718813" y="5522813"/>
              <a:ext cx="1581840" cy="3236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199B47F-9FFB-4095-B9FA-6E8BA1B03AF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0173" y="5513813"/>
                <a:ext cx="15994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C80064DF-4EA5-42EA-9AFE-D05B90FD7C53}"/>
                  </a:ext>
                </a:extLst>
              </p14:cNvPr>
              <p14:cNvContentPartPr/>
              <p14:nvPr/>
            </p14:nvContentPartPr>
            <p14:xfrm>
              <a:off x="4701133" y="5448293"/>
              <a:ext cx="1076040" cy="30168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C80064DF-4EA5-42EA-9AFE-D05B90FD7C5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92490" y="5439653"/>
                <a:ext cx="1093686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08688A0C-F720-4826-9D02-777EE1D9619E}"/>
                  </a:ext>
                </a:extLst>
              </p14:cNvPr>
              <p14:cNvContentPartPr/>
              <p14:nvPr/>
            </p14:nvContentPartPr>
            <p14:xfrm>
              <a:off x="3902293" y="5523533"/>
              <a:ext cx="680400" cy="2322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08688A0C-F720-4826-9D02-777EE1D9619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893648" y="5514533"/>
                <a:ext cx="698049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FD0A50B8-A85C-42D0-B800-CB1EF6CA59EE}"/>
                  </a:ext>
                </a:extLst>
              </p14:cNvPr>
              <p14:cNvContentPartPr/>
              <p14:nvPr/>
            </p14:nvContentPartPr>
            <p14:xfrm>
              <a:off x="8682373" y="5280893"/>
              <a:ext cx="296640" cy="38988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FD0A50B8-A85C-42D0-B800-CB1EF6CA59E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73743" y="5272253"/>
                <a:ext cx="314259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5D5A0774-61A3-4B03-A446-3DEA766BB8D5}"/>
                  </a:ext>
                </a:extLst>
              </p14:cNvPr>
              <p14:cNvContentPartPr/>
              <p14:nvPr/>
            </p14:nvContentPartPr>
            <p14:xfrm>
              <a:off x="8403013" y="5306813"/>
              <a:ext cx="190080" cy="22032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5D5A0774-61A3-4B03-A446-3DEA766BB8D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94373" y="5298173"/>
                <a:ext cx="207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66E24C4-009B-4495-9C91-9A4D95BFF202}"/>
                  </a:ext>
                </a:extLst>
              </p14:cNvPr>
              <p14:cNvContentPartPr/>
              <p14:nvPr/>
            </p14:nvContentPartPr>
            <p14:xfrm>
              <a:off x="7839613" y="5339933"/>
              <a:ext cx="228600" cy="3434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66E24C4-009B-4495-9C91-9A4D95BFF20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830627" y="5330933"/>
                <a:ext cx="246212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159EA974-A0F0-42D3-A3D2-7CC8BD641D8E}"/>
                  </a:ext>
                </a:extLst>
              </p14:cNvPr>
              <p14:cNvContentPartPr/>
              <p14:nvPr/>
            </p14:nvContentPartPr>
            <p14:xfrm>
              <a:off x="7381693" y="5347493"/>
              <a:ext cx="376560" cy="2044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159EA974-A0F0-42D3-A3D2-7CC8BD641D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73053" y="5338853"/>
                <a:ext cx="394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300BD1A6-79A6-45EA-BFDE-E7E50CEFDF82}"/>
                  </a:ext>
                </a:extLst>
              </p14:cNvPr>
              <p14:cNvContentPartPr/>
              <p14:nvPr/>
            </p14:nvContentPartPr>
            <p14:xfrm>
              <a:off x="6202333" y="5361893"/>
              <a:ext cx="841680" cy="3585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300BD1A6-79A6-45EA-BFDE-E7E50CEFDF8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193337" y="5353253"/>
                <a:ext cx="859312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8BEF7A00-1819-46A7-96CC-D83660793026}"/>
                  </a:ext>
                </a:extLst>
              </p14:cNvPr>
              <p14:cNvContentPartPr/>
              <p14:nvPr/>
            </p14:nvContentPartPr>
            <p14:xfrm>
              <a:off x="9284653" y="5103053"/>
              <a:ext cx="927000" cy="42264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8BEF7A00-1819-46A7-96CC-D8366079302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76013" y="5094406"/>
                <a:ext cx="944640" cy="440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D7CAC9F8-1763-4E15-A6CC-1ABA7DCA2049}"/>
                  </a:ext>
                </a:extLst>
              </p14:cNvPr>
              <p14:cNvContentPartPr/>
              <p14:nvPr/>
            </p14:nvContentPartPr>
            <p14:xfrm>
              <a:off x="5605093" y="5861213"/>
              <a:ext cx="480240" cy="30456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D7CAC9F8-1763-4E15-A6CC-1ABA7DCA204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96453" y="5852573"/>
                <a:ext cx="4978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E8D9909E-30EC-4F92-ACC4-81F9F95BFFAC}"/>
                  </a:ext>
                </a:extLst>
              </p14:cNvPr>
              <p14:cNvContentPartPr/>
              <p14:nvPr/>
            </p14:nvContentPartPr>
            <p14:xfrm>
              <a:off x="6807853" y="5813333"/>
              <a:ext cx="590400" cy="4248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E8D9909E-30EC-4F92-ACC4-81F9F95BFFA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799213" y="5804333"/>
                <a:ext cx="6080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4A5471B1-1F10-45AD-9B91-BAA3CC2ACCBF}"/>
                  </a:ext>
                </a:extLst>
              </p14:cNvPr>
              <p14:cNvContentPartPr/>
              <p14:nvPr/>
            </p14:nvContentPartPr>
            <p14:xfrm>
              <a:off x="11200933" y="5169293"/>
              <a:ext cx="586080" cy="4168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4A5471B1-1F10-45AD-9B91-BAA3CC2ACCB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192293" y="5160653"/>
                <a:ext cx="6037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780D2CE7-B146-4F79-81D3-E7575ACDC949}"/>
                  </a:ext>
                </a:extLst>
              </p14:cNvPr>
              <p14:cNvContentPartPr/>
              <p14:nvPr/>
            </p14:nvContentPartPr>
            <p14:xfrm>
              <a:off x="10302013" y="5040413"/>
              <a:ext cx="777240" cy="44748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780D2CE7-B146-4F79-81D3-E7575ACDC94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93013" y="5031413"/>
                <a:ext cx="7948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EA81B6C7-3ECC-422D-978B-9E9C9E0B518C}"/>
                  </a:ext>
                </a:extLst>
              </p14:cNvPr>
              <p14:cNvContentPartPr/>
              <p14:nvPr/>
            </p14:nvContentPartPr>
            <p14:xfrm>
              <a:off x="9283213" y="5837453"/>
              <a:ext cx="325080" cy="1170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EA81B6C7-3ECC-422D-978B-9E9C9E0B518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274573" y="5828453"/>
                <a:ext cx="342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58E8C395-D23A-4847-9460-81061834642F}"/>
                  </a:ext>
                </a:extLst>
              </p14:cNvPr>
              <p14:cNvContentPartPr/>
              <p14:nvPr/>
            </p14:nvContentPartPr>
            <p14:xfrm>
              <a:off x="8792533" y="5791733"/>
              <a:ext cx="383760" cy="21456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58E8C395-D23A-4847-9460-81061834642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783533" y="5782733"/>
                <a:ext cx="4014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E872B9BC-AA7A-4C14-A617-9A278BD623B2}"/>
                  </a:ext>
                </a:extLst>
              </p14:cNvPr>
              <p14:cNvContentPartPr/>
              <p14:nvPr/>
            </p14:nvContentPartPr>
            <p14:xfrm>
              <a:off x="7854013" y="5750693"/>
              <a:ext cx="772920" cy="28188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E872B9BC-AA7A-4C14-A617-9A278BD623B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845013" y="5742053"/>
                <a:ext cx="7905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334B5388-C2D9-47F5-A7DE-026508D5E55C}"/>
                  </a:ext>
                </a:extLst>
              </p14:cNvPr>
              <p14:cNvContentPartPr/>
              <p14:nvPr/>
            </p14:nvContentPartPr>
            <p14:xfrm>
              <a:off x="6740893" y="5933213"/>
              <a:ext cx="664200" cy="2484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334B5388-C2D9-47F5-A7DE-026508D5E55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32253" y="5924573"/>
                <a:ext cx="6818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419B5E86-55CD-4966-9F3D-A0E6DA67D316}"/>
                  </a:ext>
                </a:extLst>
              </p14:cNvPr>
              <p14:cNvContentPartPr/>
              <p14:nvPr/>
            </p14:nvContentPartPr>
            <p14:xfrm>
              <a:off x="6181093" y="5849693"/>
              <a:ext cx="210240" cy="31680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419B5E86-55CD-4966-9F3D-A0E6DA67D31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72093" y="5841043"/>
                <a:ext cx="227880" cy="334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45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329C50-B755-44CF-B067-0E56F95B3996}"/>
                  </a:ext>
                </a:extLst>
              </p14:cNvPr>
              <p14:cNvContentPartPr/>
              <p14:nvPr/>
            </p14:nvContentPartPr>
            <p14:xfrm>
              <a:off x="3357973" y="593693"/>
              <a:ext cx="202680" cy="21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329C50-B755-44CF-B067-0E56F95B39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8973" y="585053"/>
                <a:ext cx="220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BD3C3B-A5A3-4D1C-8DB9-F7D099A17087}"/>
                  </a:ext>
                </a:extLst>
              </p14:cNvPr>
              <p14:cNvContentPartPr/>
              <p14:nvPr/>
            </p14:nvContentPartPr>
            <p14:xfrm>
              <a:off x="3412693" y="713213"/>
              <a:ext cx="240840" cy="19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BD3C3B-A5A3-4D1C-8DB9-F7D099A170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053" y="704213"/>
                <a:ext cx="258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BA159C-4CA1-4C8B-891A-11621B6580F6}"/>
                  </a:ext>
                </a:extLst>
              </p14:cNvPr>
              <p14:cNvContentPartPr/>
              <p14:nvPr/>
            </p14:nvContentPartPr>
            <p14:xfrm>
              <a:off x="4788253" y="586493"/>
              <a:ext cx="19440" cy="3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BA159C-4CA1-4C8B-891A-11621B6580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9613" y="577853"/>
                <a:ext cx="37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5F90B9-782E-47AB-9FEB-8582154EF08C}"/>
                  </a:ext>
                </a:extLst>
              </p14:cNvPr>
              <p14:cNvContentPartPr/>
              <p14:nvPr/>
            </p14:nvContentPartPr>
            <p14:xfrm>
              <a:off x="4066453" y="447893"/>
              <a:ext cx="601920" cy="269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5F90B9-782E-47AB-9FEB-8582154EF0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7813" y="439253"/>
                <a:ext cx="6195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93EACF-1612-4E4E-A854-819B51F32668}"/>
                  </a:ext>
                </a:extLst>
              </p14:cNvPr>
              <p14:cNvContentPartPr/>
              <p14:nvPr/>
            </p14:nvContentPartPr>
            <p14:xfrm>
              <a:off x="2027773" y="468053"/>
              <a:ext cx="1116360" cy="511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93EACF-1612-4E4E-A854-819B51F326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8776" y="459053"/>
                <a:ext cx="1133994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744CD9-8EFF-4E38-AE1E-CCA87D7EE5A3}"/>
                  </a:ext>
                </a:extLst>
              </p14:cNvPr>
              <p14:cNvContentPartPr/>
              <p14:nvPr/>
            </p14:nvContentPartPr>
            <p14:xfrm>
              <a:off x="1125613" y="436373"/>
              <a:ext cx="447840" cy="379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744CD9-8EFF-4E38-AE1E-CCA87D7EE5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6980" y="427733"/>
                <a:ext cx="465466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4F431F-B48D-4270-873A-4FD0894E186A}"/>
                  </a:ext>
                </a:extLst>
              </p14:cNvPr>
              <p14:cNvContentPartPr/>
              <p14:nvPr/>
            </p14:nvContentPartPr>
            <p14:xfrm>
              <a:off x="2412613" y="1417013"/>
              <a:ext cx="185760" cy="421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4F431F-B48D-4270-873A-4FD0894E18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03613" y="1408373"/>
                <a:ext cx="2034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62AC796-9A03-45DD-A53E-C69ACCFC5CD2}"/>
                  </a:ext>
                </a:extLst>
              </p14:cNvPr>
              <p14:cNvContentPartPr/>
              <p14:nvPr/>
            </p14:nvContentPartPr>
            <p14:xfrm>
              <a:off x="3015613" y="1518533"/>
              <a:ext cx="296640" cy="21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62AC796-9A03-45DD-A53E-C69ACCFC5C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06973" y="1509893"/>
                <a:ext cx="314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412BB2D-3CEB-4DCB-8066-BD2E238A1319}"/>
                  </a:ext>
                </a:extLst>
              </p14:cNvPr>
              <p14:cNvContentPartPr/>
              <p14:nvPr/>
            </p14:nvContentPartPr>
            <p14:xfrm>
              <a:off x="3116413" y="1636613"/>
              <a:ext cx="295920" cy="33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412BB2D-3CEB-4DCB-8066-BD2E238A13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7773" y="1627973"/>
                <a:ext cx="3135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28F58A9-EA05-4841-B514-75C4DE2D16F1}"/>
                  </a:ext>
                </a:extLst>
              </p14:cNvPr>
              <p14:cNvContentPartPr/>
              <p14:nvPr/>
            </p14:nvContentPartPr>
            <p14:xfrm>
              <a:off x="1682533" y="1392533"/>
              <a:ext cx="612360" cy="440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28F58A9-EA05-4841-B514-75C4DE2D16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73538" y="1383533"/>
                <a:ext cx="62999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6D892D0-A3A6-4005-92B5-65B01D447E15}"/>
                  </a:ext>
                </a:extLst>
              </p14:cNvPr>
              <p14:cNvContentPartPr/>
              <p14:nvPr/>
            </p14:nvContentPartPr>
            <p14:xfrm>
              <a:off x="1129933" y="1450133"/>
              <a:ext cx="289440" cy="385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6D892D0-A3A6-4005-92B5-65B01D447E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0933" y="1441133"/>
                <a:ext cx="3070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C36A87-1835-4409-94E8-DF5E4F0FBE84}"/>
                  </a:ext>
                </a:extLst>
              </p14:cNvPr>
              <p14:cNvContentPartPr/>
              <p14:nvPr/>
            </p14:nvContentPartPr>
            <p14:xfrm>
              <a:off x="4485133" y="1309733"/>
              <a:ext cx="257400" cy="8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C36A87-1835-4409-94E8-DF5E4F0FBE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76493" y="1300733"/>
                <a:ext cx="2750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561DC7-BB0E-4C94-9BA1-AEC3FCC771FD}"/>
                  </a:ext>
                </a:extLst>
              </p14:cNvPr>
              <p14:cNvContentPartPr/>
              <p14:nvPr/>
            </p14:nvContentPartPr>
            <p14:xfrm>
              <a:off x="4467133" y="1378493"/>
              <a:ext cx="281880" cy="322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561DC7-BB0E-4C94-9BA1-AEC3FCC771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58133" y="1369853"/>
                <a:ext cx="2995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3CE72C-50DF-49FC-B2AB-7C83D777D5C1}"/>
                  </a:ext>
                </a:extLst>
              </p14:cNvPr>
              <p14:cNvContentPartPr/>
              <p14:nvPr/>
            </p14:nvContentPartPr>
            <p14:xfrm>
              <a:off x="3880693" y="1304693"/>
              <a:ext cx="329400" cy="453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3CE72C-50DF-49FC-B2AB-7C83D777D5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72053" y="1295693"/>
                <a:ext cx="3470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03C3CDD-085F-4175-BEF8-4B6E7951427C}"/>
                  </a:ext>
                </a:extLst>
              </p14:cNvPr>
              <p14:cNvContentPartPr/>
              <p14:nvPr/>
            </p14:nvContentPartPr>
            <p14:xfrm>
              <a:off x="3824173" y="1895453"/>
              <a:ext cx="290520" cy="192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03C3CDD-085F-4175-BEF8-4B6E795142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15533" y="1886813"/>
                <a:ext cx="3081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081E411-2EED-4CAF-8E53-A4A61B268777}"/>
                  </a:ext>
                </a:extLst>
              </p14:cNvPr>
              <p14:cNvContentPartPr/>
              <p14:nvPr/>
            </p14:nvContentPartPr>
            <p14:xfrm>
              <a:off x="4539853" y="1829213"/>
              <a:ext cx="322560" cy="394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081E411-2EED-4CAF-8E53-A4A61B2687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30853" y="1820573"/>
                <a:ext cx="3402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64E1978-637A-4EF7-BBD6-76759723BE50}"/>
                  </a:ext>
                </a:extLst>
              </p14:cNvPr>
              <p14:cNvContentPartPr/>
              <p14:nvPr/>
            </p14:nvContentPartPr>
            <p14:xfrm>
              <a:off x="5415733" y="1486133"/>
              <a:ext cx="64080" cy="121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64E1978-637A-4EF7-BBD6-76759723BE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06733" y="1477133"/>
                <a:ext cx="817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426999-D6B3-4C79-BA39-73F8A0494031}"/>
                  </a:ext>
                </a:extLst>
              </p14:cNvPr>
              <p14:cNvContentPartPr/>
              <p14:nvPr/>
            </p14:nvContentPartPr>
            <p14:xfrm>
              <a:off x="5434813" y="1424213"/>
              <a:ext cx="10800" cy="14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426999-D6B3-4C79-BA39-73F8A04940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25813" y="1415573"/>
                <a:ext cx="284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54501DB-8DAE-456D-AE3E-ED44B0E6DEE0}"/>
                  </a:ext>
                </a:extLst>
              </p14:cNvPr>
              <p14:cNvContentPartPr/>
              <p14:nvPr/>
            </p14:nvContentPartPr>
            <p14:xfrm>
              <a:off x="5623093" y="1370213"/>
              <a:ext cx="203400" cy="324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54501DB-8DAE-456D-AE3E-ED44B0E6DE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14093" y="1361573"/>
                <a:ext cx="2210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14EA3DD-033E-4C30-BCDE-2DC97F6AD1DD}"/>
                  </a:ext>
                </a:extLst>
              </p14:cNvPr>
              <p14:cNvContentPartPr/>
              <p14:nvPr/>
            </p14:nvContentPartPr>
            <p14:xfrm>
              <a:off x="5922613" y="1503413"/>
              <a:ext cx="90720" cy="224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14EA3DD-033E-4C30-BCDE-2DC97F6AD1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13613" y="1494773"/>
                <a:ext cx="1083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6E8E6D5-9490-4F38-B647-62C96F0F5F11}"/>
                  </a:ext>
                </a:extLst>
              </p14:cNvPr>
              <p14:cNvContentPartPr/>
              <p14:nvPr/>
            </p14:nvContentPartPr>
            <p14:xfrm>
              <a:off x="5978053" y="1419893"/>
              <a:ext cx="4680" cy="26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6E8E6D5-9490-4F38-B647-62C96F0F5F1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9413" y="1411253"/>
                <a:ext cx="22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07F1ACE-0E91-48DF-9453-6B399EACFFC2}"/>
                  </a:ext>
                </a:extLst>
              </p14:cNvPr>
              <p14:cNvContentPartPr/>
              <p14:nvPr/>
            </p14:nvContentPartPr>
            <p14:xfrm>
              <a:off x="8619013" y="1242413"/>
              <a:ext cx="344160" cy="445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07F1ACE-0E91-48DF-9453-6B399EACFF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10373" y="1233773"/>
                <a:ext cx="3618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9398061-BDEF-401F-91CE-359FDBF91D46}"/>
                  </a:ext>
                </a:extLst>
              </p14:cNvPr>
              <p14:cNvContentPartPr/>
              <p14:nvPr/>
            </p14:nvContentPartPr>
            <p14:xfrm>
              <a:off x="7906573" y="1316573"/>
              <a:ext cx="612360" cy="306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9398061-BDEF-401F-91CE-359FDBF91D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97933" y="1307573"/>
                <a:ext cx="6300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E6FCF9C-D13A-4665-B01B-3E25A7321E60}"/>
                  </a:ext>
                </a:extLst>
              </p14:cNvPr>
              <p14:cNvContentPartPr/>
              <p14:nvPr/>
            </p14:nvContentPartPr>
            <p14:xfrm>
              <a:off x="7274773" y="1343213"/>
              <a:ext cx="375480" cy="306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E6FCF9C-D13A-4665-B01B-3E25A7321E6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65773" y="1334563"/>
                <a:ext cx="393120" cy="323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81F57C7-0FD5-4B0D-A45B-4F5E7D2B3315}"/>
                  </a:ext>
                </a:extLst>
              </p14:cNvPr>
              <p14:cNvContentPartPr/>
              <p14:nvPr/>
            </p14:nvContentPartPr>
            <p14:xfrm>
              <a:off x="6324373" y="1275173"/>
              <a:ext cx="870480" cy="437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81F57C7-0FD5-4B0D-A45B-4F5E7D2B33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15729" y="1266173"/>
                <a:ext cx="888127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27A8F0A-99D1-4944-94BA-E90A540DFEDF}"/>
                  </a:ext>
                </a:extLst>
              </p14:cNvPr>
              <p14:cNvContentPartPr/>
              <p14:nvPr/>
            </p14:nvContentPartPr>
            <p14:xfrm>
              <a:off x="5054653" y="1369853"/>
              <a:ext cx="262440" cy="198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27A8F0A-99D1-4944-94BA-E90A540DFE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46025" y="1361213"/>
                <a:ext cx="280056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85A8543-39A4-485A-965D-10BC7ED4DA69}"/>
                  </a:ext>
                </a:extLst>
              </p14:cNvPr>
              <p14:cNvContentPartPr/>
              <p14:nvPr/>
            </p14:nvContentPartPr>
            <p14:xfrm>
              <a:off x="9780733" y="1396133"/>
              <a:ext cx="22680" cy="87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85A8543-39A4-485A-965D-10BC7ED4DA6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71733" y="1387133"/>
                <a:ext cx="403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ED6D87D-15BD-4FB0-AC74-3F796D64F315}"/>
                  </a:ext>
                </a:extLst>
              </p14:cNvPr>
              <p14:cNvContentPartPr/>
              <p14:nvPr/>
            </p14:nvContentPartPr>
            <p14:xfrm>
              <a:off x="9781813" y="1323773"/>
              <a:ext cx="4680" cy="16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ED6D87D-15BD-4FB0-AC74-3F796D64F3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73173" y="1314773"/>
                <a:ext cx="22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70FEF8D-0B59-4A65-ACC1-C9E4CC125085}"/>
                  </a:ext>
                </a:extLst>
              </p14:cNvPr>
              <p14:cNvContentPartPr/>
              <p14:nvPr/>
            </p14:nvContentPartPr>
            <p14:xfrm>
              <a:off x="11594053" y="1198133"/>
              <a:ext cx="131040" cy="396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70FEF8D-0B59-4A65-ACC1-C9E4CC12508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585053" y="1189133"/>
                <a:ext cx="1486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67A11A0-0B94-4FC1-904C-B08CE4DF2D46}"/>
                  </a:ext>
                </a:extLst>
              </p14:cNvPr>
              <p14:cNvContentPartPr/>
              <p14:nvPr/>
            </p14:nvContentPartPr>
            <p14:xfrm>
              <a:off x="9939493" y="1325213"/>
              <a:ext cx="1572840" cy="231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67A11A0-0B94-4FC1-904C-B08CE4DF2D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30493" y="1316573"/>
                <a:ext cx="15904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9008291-2881-48E1-A5EC-DE8123A7568C}"/>
                  </a:ext>
                </a:extLst>
              </p14:cNvPr>
              <p14:cNvContentPartPr/>
              <p14:nvPr/>
            </p14:nvContentPartPr>
            <p14:xfrm>
              <a:off x="9321013" y="1174733"/>
              <a:ext cx="388800" cy="538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9008291-2881-48E1-A5EC-DE8123A7568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12013" y="1166093"/>
                <a:ext cx="40644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3497B402-3598-4085-8BFE-D05CA768979B}"/>
                  </a:ext>
                </a:extLst>
              </p14:cNvPr>
              <p14:cNvContentPartPr/>
              <p14:nvPr/>
            </p14:nvContentPartPr>
            <p14:xfrm>
              <a:off x="367453" y="2444453"/>
              <a:ext cx="10511280" cy="367704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3497B402-3598-4085-8BFE-D05CA768979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8813" y="2435453"/>
                <a:ext cx="10528920" cy="36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37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59CA40-3FAD-47ED-997D-E89FEF7B5032}"/>
                  </a:ext>
                </a:extLst>
              </p14:cNvPr>
              <p14:cNvContentPartPr/>
              <p14:nvPr/>
            </p14:nvContentPartPr>
            <p14:xfrm>
              <a:off x="831493" y="1143413"/>
              <a:ext cx="530280" cy="5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59CA40-3FAD-47ED-997D-E89FEF7B5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853" y="1134773"/>
                <a:ext cx="5479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921FED-BE9B-4FCB-B06C-7FE6FD9B662B}"/>
                  </a:ext>
                </a:extLst>
              </p14:cNvPr>
              <p14:cNvContentPartPr/>
              <p14:nvPr/>
            </p14:nvContentPartPr>
            <p14:xfrm>
              <a:off x="1477333" y="887093"/>
              <a:ext cx="23040" cy="3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921FED-BE9B-4FCB-B06C-7FE6FD9B66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8693" y="878093"/>
                <a:ext cx="406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DA7E71-0ED4-4AFA-964F-2A44A9F360AE}"/>
                  </a:ext>
                </a:extLst>
              </p14:cNvPr>
              <p14:cNvContentPartPr/>
              <p14:nvPr/>
            </p14:nvContentPartPr>
            <p14:xfrm>
              <a:off x="1487413" y="1029293"/>
              <a:ext cx="8640" cy="12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DA7E71-0ED4-4AFA-964F-2A44A9F360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773" y="1020653"/>
                <a:ext cx="26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8D4D40-CAC0-4C98-A8F3-93FBE4E710D1}"/>
                  </a:ext>
                </a:extLst>
              </p14:cNvPr>
              <p14:cNvContentPartPr/>
              <p14:nvPr/>
            </p14:nvContentPartPr>
            <p14:xfrm>
              <a:off x="821773" y="731933"/>
              <a:ext cx="480240" cy="372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8D4D40-CAC0-4C98-A8F3-93FBE4E710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3127" y="722933"/>
                <a:ext cx="497893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F5D90C1-B032-4C37-8E67-96F21428240E}"/>
                  </a:ext>
                </a:extLst>
              </p14:cNvPr>
              <p14:cNvContentPartPr/>
              <p14:nvPr/>
            </p14:nvContentPartPr>
            <p14:xfrm>
              <a:off x="4452373" y="726533"/>
              <a:ext cx="225000" cy="17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F5D90C1-B032-4C37-8E67-96F2142824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3373" y="717533"/>
                <a:ext cx="2426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385D038-2FCC-4CBB-96A2-B316479CEF6F}"/>
                  </a:ext>
                </a:extLst>
              </p14:cNvPr>
              <p14:cNvContentPartPr/>
              <p14:nvPr/>
            </p14:nvContentPartPr>
            <p14:xfrm>
              <a:off x="4474693" y="823733"/>
              <a:ext cx="237240" cy="19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385D038-2FCC-4CBB-96A2-B316479CEF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5693" y="814733"/>
                <a:ext cx="254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82680C-73E4-4C51-84FA-3F710C4D4350}"/>
                  </a:ext>
                </a:extLst>
              </p14:cNvPr>
              <p14:cNvContentPartPr/>
              <p14:nvPr/>
            </p14:nvContentPartPr>
            <p14:xfrm>
              <a:off x="3841813" y="627893"/>
              <a:ext cx="416880" cy="439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82680C-73E4-4C51-84FA-3F710C4D43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32813" y="619253"/>
                <a:ext cx="4345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795453-8CE2-4BBE-9483-36F1DB466CBE}"/>
                  </a:ext>
                </a:extLst>
              </p14:cNvPr>
              <p14:cNvContentPartPr/>
              <p14:nvPr/>
            </p14:nvContentPartPr>
            <p14:xfrm>
              <a:off x="3150253" y="727613"/>
              <a:ext cx="505800" cy="269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795453-8CE2-4BBE-9483-36F1DB466C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41613" y="718613"/>
                <a:ext cx="523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59B9249-C323-49B2-BE64-D48FA9AEAAFA}"/>
                  </a:ext>
                </a:extLst>
              </p14:cNvPr>
              <p14:cNvContentPartPr/>
              <p14:nvPr/>
            </p14:nvContentPartPr>
            <p14:xfrm>
              <a:off x="2706373" y="968093"/>
              <a:ext cx="322560" cy="290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59B9249-C323-49B2-BE64-D48FA9AEAA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383" y="959453"/>
                <a:ext cx="3401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4D28520-7434-418A-97B0-BE49D616D5E7}"/>
                  </a:ext>
                </a:extLst>
              </p14:cNvPr>
              <p14:cNvContentPartPr/>
              <p14:nvPr/>
            </p14:nvContentPartPr>
            <p14:xfrm>
              <a:off x="2155213" y="676133"/>
              <a:ext cx="452880" cy="529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4D28520-7434-418A-97B0-BE49D616D5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46213" y="667133"/>
                <a:ext cx="4705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F5F8093-0AE5-400B-ADE5-62C776C31246}"/>
                  </a:ext>
                </a:extLst>
              </p14:cNvPr>
              <p14:cNvContentPartPr/>
              <p14:nvPr/>
            </p14:nvContentPartPr>
            <p14:xfrm>
              <a:off x="5174173" y="668573"/>
              <a:ext cx="184680" cy="271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F5F8093-0AE5-400B-ADE5-62C776C312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65533" y="659933"/>
                <a:ext cx="202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7D3D63-F021-4D47-A3B1-7CEA3252F5E1}"/>
                  </a:ext>
                </a:extLst>
              </p14:cNvPr>
              <p14:cNvContentPartPr/>
              <p14:nvPr/>
            </p14:nvContentPartPr>
            <p14:xfrm>
              <a:off x="5462173" y="933533"/>
              <a:ext cx="83520" cy="82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7D3D63-F021-4D47-A3B1-7CEA3252F5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3533" y="924533"/>
                <a:ext cx="1011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AB34D8-8E63-4E68-9269-4C109A1F8843}"/>
                  </a:ext>
                </a:extLst>
              </p14:cNvPr>
              <p14:cNvContentPartPr/>
              <p14:nvPr/>
            </p14:nvContentPartPr>
            <p14:xfrm>
              <a:off x="5996413" y="701333"/>
              <a:ext cx="212760" cy="169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AB34D8-8E63-4E68-9269-4C109A1F88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87413" y="692333"/>
                <a:ext cx="2304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B6B030-2D2D-42C0-8533-1867DD5F444B}"/>
                  </a:ext>
                </a:extLst>
              </p14:cNvPr>
              <p14:cNvContentPartPr/>
              <p14:nvPr/>
            </p14:nvContentPartPr>
            <p14:xfrm>
              <a:off x="6450373" y="625373"/>
              <a:ext cx="179280" cy="139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B6B030-2D2D-42C0-8533-1867DD5F44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1733" y="616373"/>
                <a:ext cx="1969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112C465-A9D9-4AC6-89A8-FB215572771F}"/>
                  </a:ext>
                </a:extLst>
              </p14:cNvPr>
              <p14:cNvContentPartPr/>
              <p14:nvPr/>
            </p14:nvContentPartPr>
            <p14:xfrm>
              <a:off x="6487813" y="825533"/>
              <a:ext cx="176400" cy="14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112C465-A9D9-4AC6-89A8-FB21557277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8813" y="816533"/>
                <a:ext cx="194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C877710-5B30-4071-B954-D774CB84A7BC}"/>
                  </a:ext>
                </a:extLst>
              </p14:cNvPr>
              <p14:cNvContentPartPr/>
              <p14:nvPr/>
            </p14:nvContentPartPr>
            <p14:xfrm>
              <a:off x="6732973" y="624293"/>
              <a:ext cx="307440" cy="130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C877710-5B30-4071-B954-D774CB84A7B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23973" y="615653"/>
                <a:ext cx="3250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4717000-652A-4359-AEFF-A11AD8039B08}"/>
                  </a:ext>
                </a:extLst>
              </p14:cNvPr>
              <p14:cNvContentPartPr/>
              <p14:nvPr/>
            </p14:nvContentPartPr>
            <p14:xfrm>
              <a:off x="8191333" y="567413"/>
              <a:ext cx="52560" cy="194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4717000-652A-4359-AEFF-A11AD8039B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82693" y="558413"/>
                <a:ext cx="70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65FBD32-8671-4790-9E5E-2DCF03CF885F}"/>
                  </a:ext>
                </a:extLst>
              </p14:cNvPr>
              <p14:cNvContentPartPr/>
              <p14:nvPr/>
            </p14:nvContentPartPr>
            <p14:xfrm>
              <a:off x="4929733" y="721133"/>
              <a:ext cx="156600" cy="881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65FBD32-8671-4790-9E5E-2DCF03CF88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21093" y="712133"/>
                <a:ext cx="17424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FAD3BDA-73A2-485E-9FCB-8026E007DA82}"/>
                  </a:ext>
                </a:extLst>
              </p14:cNvPr>
              <p14:cNvContentPartPr/>
              <p14:nvPr/>
            </p14:nvContentPartPr>
            <p14:xfrm>
              <a:off x="6140413" y="1112093"/>
              <a:ext cx="1593720" cy="307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FAD3BDA-73A2-485E-9FCB-8026E007DA8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31413" y="1103443"/>
                <a:ext cx="1611360" cy="324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19F55C-14A3-4F95-AAEA-6E265DA3E16F}"/>
                  </a:ext>
                </a:extLst>
              </p14:cNvPr>
              <p14:cNvContentPartPr/>
              <p14:nvPr/>
            </p14:nvContentPartPr>
            <p14:xfrm>
              <a:off x="5251933" y="1212893"/>
              <a:ext cx="382680" cy="246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19F55C-14A3-4F95-AAEA-6E265DA3E1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43293" y="1204253"/>
                <a:ext cx="400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113C62-1A5B-4F32-9542-7C2D2FF81D39}"/>
                  </a:ext>
                </a:extLst>
              </p14:cNvPr>
              <p14:cNvContentPartPr/>
              <p14:nvPr/>
            </p14:nvContentPartPr>
            <p14:xfrm>
              <a:off x="7215733" y="565613"/>
              <a:ext cx="817200" cy="310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113C62-1A5B-4F32-9542-7C2D2FF81D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06737" y="556973"/>
                <a:ext cx="834832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7D4B36B-6448-482B-B50A-6333A51B31CD}"/>
                  </a:ext>
                </a:extLst>
              </p14:cNvPr>
              <p14:cNvContentPartPr/>
              <p14:nvPr/>
            </p14:nvContentPartPr>
            <p14:xfrm>
              <a:off x="1811053" y="1994813"/>
              <a:ext cx="736560" cy="407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7D4B36B-6448-482B-B50A-6333A51B31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02413" y="1986173"/>
                <a:ext cx="7542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DE77596-2534-47D6-AC75-1FD2E5892D3E}"/>
                  </a:ext>
                </a:extLst>
              </p14:cNvPr>
              <p14:cNvContentPartPr/>
              <p14:nvPr/>
            </p14:nvContentPartPr>
            <p14:xfrm>
              <a:off x="1387693" y="2039453"/>
              <a:ext cx="318960" cy="333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DE77596-2534-47D6-AC75-1FD2E5892D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79053" y="2030453"/>
                <a:ext cx="3366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0B12A7C-ACB9-40D5-B343-C28F09EA4BDC}"/>
                  </a:ext>
                </a:extLst>
              </p14:cNvPr>
              <p14:cNvContentPartPr/>
              <p14:nvPr/>
            </p14:nvContentPartPr>
            <p14:xfrm>
              <a:off x="2754973" y="2115413"/>
              <a:ext cx="208080" cy="13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0B12A7C-ACB9-40D5-B343-C28F09EA4BD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45973" y="2106773"/>
                <a:ext cx="225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4267982-204C-409C-9232-990681D79B1F}"/>
                  </a:ext>
                </a:extLst>
              </p14:cNvPr>
              <p14:cNvContentPartPr/>
              <p14:nvPr/>
            </p14:nvContentPartPr>
            <p14:xfrm>
              <a:off x="2770093" y="2212613"/>
              <a:ext cx="243000" cy="25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4267982-204C-409C-9232-990681D79B1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61453" y="2203973"/>
                <a:ext cx="260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97C89F9-9E12-4241-B9B8-9A327FDE1272}"/>
                  </a:ext>
                </a:extLst>
              </p14:cNvPr>
              <p14:cNvContentPartPr/>
              <p14:nvPr/>
            </p14:nvContentPartPr>
            <p14:xfrm>
              <a:off x="4729573" y="1948733"/>
              <a:ext cx="187200" cy="394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97C89F9-9E12-4241-B9B8-9A327FDE12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20573" y="1939733"/>
                <a:ext cx="2048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45B3A23-1CF3-48A8-988E-83940F7193B5}"/>
                  </a:ext>
                </a:extLst>
              </p14:cNvPr>
              <p14:cNvContentPartPr/>
              <p14:nvPr/>
            </p14:nvContentPartPr>
            <p14:xfrm>
              <a:off x="5082733" y="1855133"/>
              <a:ext cx="1189080" cy="605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45B3A23-1CF3-48A8-988E-83940F7193B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74093" y="1846493"/>
                <a:ext cx="12067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DE88EF-204F-476C-AC8E-8CB384154648}"/>
                  </a:ext>
                </a:extLst>
              </p14:cNvPr>
              <p14:cNvContentPartPr/>
              <p14:nvPr/>
            </p14:nvContentPartPr>
            <p14:xfrm>
              <a:off x="6395653" y="1761173"/>
              <a:ext cx="1022400" cy="430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DE88EF-204F-476C-AC8E-8CB38415464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86653" y="1752173"/>
                <a:ext cx="10400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44DBD95-8E13-4882-94FA-27F85C4BF91C}"/>
                  </a:ext>
                </a:extLst>
              </p14:cNvPr>
              <p14:cNvContentPartPr/>
              <p14:nvPr/>
            </p14:nvContentPartPr>
            <p14:xfrm>
              <a:off x="3126133" y="1639493"/>
              <a:ext cx="1470600" cy="984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44DBD95-8E13-4882-94FA-27F85C4BF91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17133" y="1630853"/>
                <a:ext cx="148824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70A7A4F-A984-4B36-82D0-76D6CFE7D657}"/>
                  </a:ext>
                </a:extLst>
              </p14:cNvPr>
              <p14:cNvContentPartPr/>
              <p14:nvPr/>
            </p14:nvContentPartPr>
            <p14:xfrm>
              <a:off x="8745013" y="1605653"/>
              <a:ext cx="17640" cy="1843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70A7A4F-A984-4B36-82D0-76D6CFE7D65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36373" y="1597013"/>
                <a:ext cx="352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348B372-1806-4881-9424-E03FF81D3E8B}"/>
                  </a:ext>
                </a:extLst>
              </p14:cNvPr>
              <p14:cNvContentPartPr/>
              <p14:nvPr/>
            </p14:nvContentPartPr>
            <p14:xfrm>
              <a:off x="8693173" y="2275253"/>
              <a:ext cx="446040" cy="153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348B372-1806-4881-9424-E03FF81D3E8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84526" y="2266253"/>
                <a:ext cx="463694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176F339-0097-4EED-8BEB-3E513FEFF00F}"/>
                  </a:ext>
                </a:extLst>
              </p14:cNvPr>
              <p14:cNvContentPartPr/>
              <p14:nvPr/>
            </p14:nvContentPartPr>
            <p14:xfrm>
              <a:off x="8247853" y="1535453"/>
              <a:ext cx="24840" cy="149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176F339-0097-4EED-8BEB-3E513FEFF00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38853" y="1526453"/>
                <a:ext cx="424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58FA43C-07A1-43DB-9F2E-A342962A3661}"/>
                  </a:ext>
                </a:extLst>
              </p14:cNvPr>
              <p14:cNvContentPartPr/>
              <p14:nvPr/>
            </p14:nvContentPartPr>
            <p14:xfrm>
              <a:off x="9260173" y="1858373"/>
              <a:ext cx="254520" cy="357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58FA43C-07A1-43DB-9F2E-A342962A36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51533" y="1849373"/>
                <a:ext cx="2721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AE15E73-CBC4-4A20-840F-2CCAB8E1F4F5}"/>
                  </a:ext>
                </a:extLst>
              </p14:cNvPr>
              <p14:cNvContentPartPr/>
              <p14:nvPr/>
            </p14:nvContentPartPr>
            <p14:xfrm>
              <a:off x="8954893" y="1888613"/>
              <a:ext cx="201600" cy="123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AE15E73-CBC4-4A20-840F-2CCAB8E1F4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45893" y="1879948"/>
                <a:ext cx="219240" cy="14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CBE5F02-D883-4124-8AC5-E6D5A2245C39}"/>
                  </a:ext>
                </a:extLst>
              </p14:cNvPr>
              <p14:cNvContentPartPr/>
              <p14:nvPr/>
            </p14:nvContentPartPr>
            <p14:xfrm>
              <a:off x="7670773" y="1748213"/>
              <a:ext cx="932400" cy="8442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CBE5F02-D883-4124-8AC5-E6D5A2245C3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62136" y="1739573"/>
                <a:ext cx="950033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5777E3A-39E1-44FE-8DF4-ABA326BCE7A0}"/>
                  </a:ext>
                </a:extLst>
              </p14:cNvPr>
              <p14:cNvContentPartPr/>
              <p14:nvPr/>
            </p14:nvContentPartPr>
            <p14:xfrm>
              <a:off x="10301293" y="1813373"/>
              <a:ext cx="375120" cy="307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5777E3A-39E1-44FE-8DF4-ABA326BCE7A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92293" y="1804733"/>
                <a:ext cx="3927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F55BB47-F983-471E-AEB8-42773F62AEF3}"/>
                  </a:ext>
                </a:extLst>
              </p14:cNvPr>
              <p14:cNvContentPartPr/>
              <p14:nvPr/>
            </p14:nvContentPartPr>
            <p14:xfrm>
              <a:off x="9708373" y="1828133"/>
              <a:ext cx="376200" cy="5180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F55BB47-F983-471E-AEB8-42773F62AE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699733" y="1819139"/>
                <a:ext cx="393840" cy="535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4127EF8-68A3-473B-BF16-3D6C7A05D055}"/>
                  </a:ext>
                </a:extLst>
              </p14:cNvPr>
              <p14:cNvContentPartPr/>
              <p14:nvPr/>
            </p14:nvContentPartPr>
            <p14:xfrm>
              <a:off x="2065573" y="3323573"/>
              <a:ext cx="145440" cy="13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4127EF8-68A3-473B-BF16-3D6C7A05D0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56933" y="3314573"/>
                <a:ext cx="1630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246300B-34E3-4CF8-8FDB-30DFDFB01009}"/>
                  </a:ext>
                </a:extLst>
              </p14:cNvPr>
              <p14:cNvContentPartPr/>
              <p14:nvPr/>
            </p14:nvContentPartPr>
            <p14:xfrm>
              <a:off x="2065573" y="3427253"/>
              <a:ext cx="194400" cy="122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246300B-34E3-4CF8-8FDB-30DFDFB010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56573" y="3418613"/>
                <a:ext cx="212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2C79788-50FE-4D18-8941-41FF5255F6AC}"/>
                  </a:ext>
                </a:extLst>
              </p14:cNvPr>
              <p14:cNvContentPartPr/>
              <p14:nvPr/>
            </p14:nvContentPartPr>
            <p14:xfrm>
              <a:off x="2547973" y="3247973"/>
              <a:ext cx="278280" cy="210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2C79788-50FE-4D18-8941-41FF5255F6A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38973" y="3239333"/>
                <a:ext cx="2959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3056BDC-4699-4599-9AA2-0E0F61221B5E}"/>
                  </a:ext>
                </a:extLst>
              </p14:cNvPr>
              <p14:cNvContentPartPr/>
              <p14:nvPr/>
            </p14:nvContentPartPr>
            <p14:xfrm>
              <a:off x="3656053" y="3253373"/>
              <a:ext cx="19440" cy="1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3056BDC-4699-4599-9AA2-0E0F61221B5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47413" y="3244373"/>
                <a:ext cx="370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549472A-983F-445C-8D2B-BC9D4C7B1FAD}"/>
                  </a:ext>
                </a:extLst>
              </p14:cNvPr>
              <p14:cNvContentPartPr/>
              <p14:nvPr/>
            </p14:nvContentPartPr>
            <p14:xfrm>
              <a:off x="2965213" y="2936933"/>
              <a:ext cx="581760" cy="7279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549472A-983F-445C-8D2B-BC9D4C7B1FA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56573" y="2928289"/>
                <a:ext cx="599400" cy="745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9DED4E6-C6F0-45E5-BCE0-6C4646FF27AE}"/>
                  </a:ext>
                </a:extLst>
              </p14:cNvPr>
              <p14:cNvContentPartPr/>
              <p14:nvPr/>
            </p14:nvContentPartPr>
            <p14:xfrm>
              <a:off x="5461453" y="3185333"/>
              <a:ext cx="227520" cy="5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9DED4E6-C6F0-45E5-BCE0-6C4646FF27A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52453" y="3176693"/>
                <a:ext cx="2451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862DEB3-5CE4-4D7B-9708-180760467E36}"/>
                  </a:ext>
                </a:extLst>
              </p14:cNvPr>
              <p14:cNvContentPartPr/>
              <p14:nvPr/>
            </p14:nvContentPartPr>
            <p14:xfrm>
              <a:off x="5517253" y="3275333"/>
              <a:ext cx="219960" cy="9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862DEB3-5CE4-4D7B-9708-180760467E3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8613" y="3266693"/>
                <a:ext cx="2376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D180894-7342-40DD-9B62-4E3DBCB83A7E}"/>
                  </a:ext>
                </a:extLst>
              </p14:cNvPr>
              <p14:cNvContentPartPr/>
              <p14:nvPr/>
            </p14:nvContentPartPr>
            <p14:xfrm>
              <a:off x="3810853" y="2811653"/>
              <a:ext cx="1548000" cy="954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D180894-7342-40DD-9B62-4E3DBCB83A7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02213" y="2803013"/>
                <a:ext cx="1565640" cy="9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78946C4-685B-48A5-AC54-7A9A28F42C64}"/>
                  </a:ext>
                </a:extLst>
              </p14:cNvPr>
              <p14:cNvContentPartPr/>
              <p14:nvPr/>
            </p14:nvContentPartPr>
            <p14:xfrm>
              <a:off x="5978053" y="3073373"/>
              <a:ext cx="398880" cy="253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78946C4-685B-48A5-AC54-7A9A28F42C6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69405" y="3064373"/>
                <a:ext cx="416536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23416C8-2649-49BC-8FB9-B9F77A4C1E6E}"/>
                  </a:ext>
                </a:extLst>
              </p14:cNvPr>
              <p14:cNvContentPartPr/>
              <p14:nvPr/>
            </p14:nvContentPartPr>
            <p14:xfrm>
              <a:off x="5952133" y="3412133"/>
              <a:ext cx="394560" cy="17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23416C8-2649-49BC-8FB9-B9F77A4C1E6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43493" y="3403493"/>
                <a:ext cx="4122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C17BA99-14AF-4E6D-A2BB-5A7B53A0F020}"/>
                  </a:ext>
                </a:extLst>
              </p14:cNvPr>
              <p14:cNvContentPartPr/>
              <p14:nvPr/>
            </p14:nvContentPartPr>
            <p14:xfrm>
              <a:off x="6027373" y="3522293"/>
              <a:ext cx="309600" cy="189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C17BA99-14AF-4E6D-A2BB-5A7B53A0F02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8733" y="3513653"/>
                <a:ext cx="327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47BF428-6ED9-4B0D-946C-45F98184FF77}"/>
                  </a:ext>
                </a:extLst>
              </p14:cNvPr>
              <p14:cNvContentPartPr/>
              <p14:nvPr/>
            </p14:nvContentPartPr>
            <p14:xfrm>
              <a:off x="6516613" y="2705813"/>
              <a:ext cx="747720" cy="8067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47BF428-6ED9-4B0D-946C-45F98184FF7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07617" y="2697173"/>
                <a:ext cx="765352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2F99157-2B5A-4944-8667-7EBF96B0679C}"/>
                  </a:ext>
                </a:extLst>
              </p14:cNvPr>
              <p14:cNvContentPartPr/>
              <p14:nvPr/>
            </p14:nvContentPartPr>
            <p14:xfrm>
              <a:off x="8880733" y="2889053"/>
              <a:ext cx="427320" cy="2898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2F99157-2B5A-4944-8667-7EBF96B0679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72093" y="2880402"/>
                <a:ext cx="444960" cy="307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CFE1159-F7C8-4C9C-A6F1-F304979251D1}"/>
                  </a:ext>
                </a:extLst>
              </p14:cNvPr>
              <p14:cNvContentPartPr/>
              <p14:nvPr/>
            </p14:nvContentPartPr>
            <p14:xfrm>
              <a:off x="7568893" y="2909573"/>
              <a:ext cx="1148400" cy="359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CFE1159-F7C8-4C9C-A6F1-F304979251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59896" y="2900573"/>
                <a:ext cx="1166034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386BF20-B92A-409B-95C9-675B308383BB}"/>
                  </a:ext>
                </a:extLst>
              </p14:cNvPr>
              <p14:cNvContentPartPr/>
              <p14:nvPr/>
            </p14:nvContentPartPr>
            <p14:xfrm>
              <a:off x="1827613" y="4198373"/>
              <a:ext cx="243000" cy="24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386BF20-B92A-409B-95C9-675B308383B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18613" y="4189373"/>
                <a:ext cx="260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B32F245-87DE-4FD3-A5CC-6B87ED5A8CD0}"/>
                  </a:ext>
                </a:extLst>
              </p14:cNvPr>
              <p14:cNvContentPartPr/>
              <p14:nvPr/>
            </p14:nvContentPartPr>
            <p14:xfrm>
              <a:off x="1799893" y="4334453"/>
              <a:ext cx="220680" cy="11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B32F245-87DE-4FD3-A5CC-6B87ED5A8CD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91253" y="4325453"/>
                <a:ext cx="2383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BA696C1-639E-465E-AA20-324E1361F996}"/>
                  </a:ext>
                </a:extLst>
              </p14:cNvPr>
              <p14:cNvContentPartPr/>
              <p14:nvPr/>
            </p14:nvContentPartPr>
            <p14:xfrm>
              <a:off x="3278413" y="4029893"/>
              <a:ext cx="623880" cy="334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BA696C1-639E-465E-AA20-324E1361F99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69768" y="4020903"/>
                <a:ext cx="641530" cy="352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6C052BF-673A-4C8F-8875-52CD29897B59}"/>
                  </a:ext>
                </a:extLst>
              </p14:cNvPr>
              <p14:cNvContentPartPr/>
              <p14:nvPr/>
            </p14:nvContentPartPr>
            <p14:xfrm>
              <a:off x="4835773" y="4264973"/>
              <a:ext cx="130320" cy="39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6C052BF-673A-4C8F-8875-52CD29897B5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26773" y="4256333"/>
                <a:ext cx="147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CBD9125-C5C3-4CFB-8DE6-A524D739F57B}"/>
                  </a:ext>
                </a:extLst>
              </p14:cNvPr>
              <p14:cNvContentPartPr/>
              <p14:nvPr/>
            </p14:nvContentPartPr>
            <p14:xfrm>
              <a:off x="4855573" y="4329773"/>
              <a:ext cx="169920" cy="9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CBD9125-C5C3-4CFB-8DE6-A524D739F57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46573" y="4321133"/>
                <a:ext cx="187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C81EFC7-57AF-41FB-95C2-11DD2561E41C}"/>
                  </a:ext>
                </a:extLst>
              </p14:cNvPr>
              <p14:cNvContentPartPr/>
              <p14:nvPr/>
            </p14:nvContentPartPr>
            <p14:xfrm>
              <a:off x="6417253" y="3794093"/>
              <a:ext cx="1085040" cy="10101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C81EFC7-57AF-41FB-95C2-11DD2561E41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08253" y="3785450"/>
                <a:ext cx="1102680" cy="1027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E4867E9-C3FD-4B93-B87B-346041220DBB}"/>
                  </a:ext>
                </a:extLst>
              </p14:cNvPr>
              <p14:cNvContentPartPr/>
              <p14:nvPr/>
            </p14:nvContentPartPr>
            <p14:xfrm>
              <a:off x="5329333" y="3967253"/>
              <a:ext cx="966960" cy="8049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E4867E9-C3FD-4B93-B87B-346041220DB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20333" y="3958613"/>
                <a:ext cx="98460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7465062-0D2A-4396-BF1A-73540C4A64F8}"/>
                  </a:ext>
                </a:extLst>
              </p14:cNvPr>
              <p14:cNvContentPartPr/>
              <p14:nvPr/>
            </p14:nvContentPartPr>
            <p14:xfrm>
              <a:off x="4003093" y="4142933"/>
              <a:ext cx="720360" cy="3294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7465062-0D2A-4396-BF1A-73540C4A64F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94093" y="4133943"/>
                <a:ext cx="738000" cy="347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F1D1D16-4502-4520-9416-579DE9303A06}"/>
                  </a:ext>
                </a:extLst>
              </p14:cNvPr>
              <p14:cNvContentPartPr/>
              <p14:nvPr/>
            </p14:nvContentPartPr>
            <p14:xfrm>
              <a:off x="2399653" y="3984533"/>
              <a:ext cx="754200" cy="763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F1D1D16-4502-4520-9416-579DE9303A0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90653" y="3975533"/>
                <a:ext cx="77184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F396FB4-DFDA-4357-9B82-6CE60F6197F4}"/>
                  </a:ext>
                </a:extLst>
              </p14:cNvPr>
              <p14:cNvContentPartPr/>
              <p14:nvPr/>
            </p14:nvContentPartPr>
            <p14:xfrm>
              <a:off x="7787053" y="4182893"/>
              <a:ext cx="244800" cy="93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F396FB4-DFDA-4357-9B82-6CE60F6197F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78053" y="4173893"/>
                <a:ext cx="2624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CBB7F1D-2A80-4D83-B2B7-75ED330E4A11}"/>
                  </a:ext>
                </a:extLst>
              </p14:cNvPr>
              <p14:cNvContentPartPr/>
              <p14:nvPr/>
            </p14:nvContentPartPr>
            <p14:xfrm>
              <a:off x="7796413" y="4274693"/>
              <a:ext cx="234000" cy="154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CBB7F1D-2A80-4D83-B2B7-75ED330E4A1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87773" y="4265693"/>
                <a:ext cx="251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543EEA9-7183-4928-9666-8EA203FC408F}"/>
                  </a:ext>
                </a:extLst>
              </p14:cNvPr>
              <p14:cNvContentPartPr/>
              <p14:nvPr/>
            </p14:nvContentPartPr>
            <p14:xfrm>
              <a:off x="8531173" y="3934133"/>
              <a:ext cx="35640" cy="1792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543EEA9-7183-4928-9666-8EA203FC408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22533" y="3925493"/>
                <a:ext cx="532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E9597F5-C049-4EF5-9949-28E2AAFF3E8C}"/>
                  </a:ext>
                </a:extLst>
              </p14:cNvPr>
              <p14:cNvContentPartPr/>
              <p14:nvPr/>
            </p14:nvContentPartPr>
            <p14:xfrm>
              <a:off x="8354773" y="4172093"/>
              <a:ext cx="390960" cy="169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E9597F5-C049-4EF5-9949-28E2AAFF3E8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45773" y="4163093"/>
                <a:ext cx="4086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E8EE0EB-CC45-43EB-BA64-02AED50BB4CF}"/>
                  </a:ext>
                </a:extLst>
              </p14:cNvPr>
              <p14:cNvContentPartPr/>
              <p14:nvPr/>
            </p14:nvContentPartPr>
            <p14:xfrm>
              <a:off x="8448013" y="4284053"/>
              <a:ext cx="201240" cy="1756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E8EE0EB-CC45-43EB-BA64-02AED50BB4C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39373" y="4275053"/>
                <a:ext cx="218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70442E5-87C8-4501-B588-1A0F98A2CBA2}"/>
                  </a:ext>
                </a:extLst>
              </p14:cNvPr>
              <p14:cNvContentPartPr/>
              <p14:nvPr/>
            </p14:nvContentPartPr>
            <p14:xfrm>
              <a:off x="9707293" y="4111253"/>
              <a:ext cx="179280" cy="140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70442E5-87C8-4501-B588-1A0F98A2CBA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98293" y="4102613"/>
                <a:ext cx="1969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D8DC839-DFDC-42EC-BA2C-23C14F346B7B}"/>
                  </a:ext>
                </a:extLst>
              </p14:cNvPr>
              <p14:cNvContentPartPr/>
              <p14:nvPr/>
            </p14:nvContentPartPr>
            <p14:xfrm>
              <a:off x="9718453" y="4186853"/>
              <a:ext cx="155160" cy="122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D8DC839-DFDC-42EC-BA2C-23C14F346B7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09813" y="4178213"/>
                <a:ext cx="172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323078F-D563-4E13-B23B-E8EBDF325DCE}"/>
                  </a:ext>
                </a:extLst>
              </p14:cNvPr>
              <p14:cNvContentPartPr/>
              <p14:nvPr/>
            </p14:nvContentPartPr>
            <p14:xfrm>
              <a:off x="10303453" y="3873653"/>
              <a:ext cx="23400" cy="2016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323078F-D563-4E13-B23B-E8EBDF325DC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94813" y="3864653"/>
                <a:ext cx="410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5278A7A-3BF3-4EA0-AE7B-2D359245E5F4}"/>
                  </a:ext>
                </a:extLst>
              </p14:cNvPr>
              <p14:cNvContentPartPr/>
              <p14:nvPr/>
            </p14:nvContentPartPr>
            <p14:xfrm>
              <a:off x="10093213" y="4158773"/>
              <a:ext cx="451080" cy="241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5278A7A-3BF3-4EA0-AE7B-2D359245E5F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84213" y="4150133"/>
                <a:ext cx="468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F9E722B-C515-46C7-9F2C-0BEE6180520B}"/>
                  </a:ext>
                </a:extLst>
              </p14:cNvPr>
              <p14:cNvContentPartPr/>
              <p14:nvPr/>
            </p14:nvContentPartPr>
            <p14:xfrm>
              <a:off x="10710613" y="4223573"/>
              <a:ext cx="28440" cy="86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F9E722B-C515-46C7-9F2C-0BEE6180520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01973" y="4214933"/>
                <a:ext cx="46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307175D-7656-4D65-9D43-2E10E4722890}"/>
                  </a:ext>
                </a:extLst>
              </p14:cNvPr>
              <p14:cNvContentPartPr/>
              <p14:nvPr/>
            </p14:nvContentPartPr>
            <p14:xfrm>
              <a:off x="10110493" y="4286213"/>
              <a:ext cx="399600" cy="2692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307175D-7656-4D65-9D43-2E10E472289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01853" y="4277213"/>
                <a:ext cx="4172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E616D23-4EA9-465A-975F-98CFB8A73A42}"/>
                  </a:ext>
                </a:extLst>
              </p14:cNvPr>
              <p14:cNvContentPartPr/>
              <p14:nvPr/>
            </p14:nvContentPartPr>
            <p14:xfrm>
              <a:off x="9117613" y="4270013"/>
              <a:ext cx="283320" cy="2383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E616D23-4EA9-465A-975F-98CFB8A73A4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108973" y="4261013"/>
                <a:ext cx="3009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C5BB544-DA09-418F-8126-6FEC40B1F083}"/>
                  </a:ext>
                </a:extLst>
              </p14:cNvPr>
              <p14:cNvContentPartPr/>
              <p14:nvPr/>
            </p14:nvContentPartPr>
            <p14:xfrm>
              <a:off x="8851573" y="3928373"/>
              <a:ext cx="493560" cy="2768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C5BB544-DA09-418F-8126-6FEC40B1F08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2933" y="3919385"/>
                <a:ext cx="511200" cy="2944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47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004BF7-1973-4E06-8D0B-6C610C2ECB37}"/>
                  </a:ext>
                </a:extLst>
              </p14:cNvPr>
              <p14:cNvContentPartPr/>
              <p14:nvPr/>
            </p14:nvContentPartPr>
            <p14:xfrm>
              <a:off x="1068373" y="403253"/>
              <a:ext cx="2480400" cy="447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004BF7-1973-4E06-8D0B-6C610C2ECB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9373" y="394253"/>
                <a:ext cx="24980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CEC1AD-7C91-49DE-A114-F402B15094F3}"/>
                  </a:ext>
                </a:extLst>
              </p14:cNvPr>
              <p14:cNvContentPartPr/>
              <p14:nvPr/>
            </p14:nvContentPartPr>
            <p14:xfrm>
              <a:off x="3904093" y="414413"/>
              <a:ext cx="259560" cy="389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CEC1AD-7C91-49DE-A114-F402B15094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093" y="405413"/>
                <a:ext cx="2772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5CDAF3-780A-466C-8BF0-EEA2C6906F34}"/>
                  </a:ext>
                </a:extLst>
              </p14:cNvPr>
              <p14:cNvContentPartPr/>
              <p14:nvPr/>
            </p14:nvContentPartPr>
            <p14:xfrm>
              <a:off x="4421413" y="423773"/>
              <a:ext cx="932760" cy="204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5CDAF3-780A-466C-8BF0-EEA2C6906F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2413" y="415133"/>
                <a:ext cx="9504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EB7339-22A1-4FAB-B2EF-F3B4479B8DEA}"/>
                  </a:ext>
                </a:extLst>
              </p14:cNvPr>
              <p14:cNvContentPartPr/>
              <p14:nvPr/>
            </p14:nvContentPartPr>
            <p14:xfrm>
              <a:off x="5610853" y="337013"/>
              <a:ext cx="1461600" cy="283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EB7339-22A1-4FAB-B2EF-F3B4479B8D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01853" y="328373"/>
                <a:ext cx="14792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6456478-631A-4A62-983B-07B495A0A50B}"/>
                  </a:ext>
                </a:extLst>
              </p14:cNvPr>
              <p14:cNvContentPartPr/>
              <p14:nvPr/>
            </p14:nvContentPartPr>
            <p14:xfrm>
              <a:off x="9000613" y="442493"/>
              <a:ext cx="16920" cy="34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6456478-631A-4A62-983B-07B495A0A5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91613" y="433853"/>
                <a:ext cx="34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02BE0A-67B5-464F-ACD3-597AC2219870}"/>
                  </a:ext>
                </a:extLst>
              </p14:cNvPr>
              <p14:cNvContentPartPr/>
              <p14:nvPr/>
            </p14:nvContentPartPr>
            <p14:xfrm>
              <a:off x="9032653" y="567413"/>
              <a:ext cx="2160" cy="6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02BE0A-67B5-464F-ACD3-597AC22198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3653" y="558413"/>
                <a:ext cx="19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803414-C439-439C-80AF-02F3CA64A01F}"/>
                  </a:ext>
                </a:extLst>
              </p14:cNvPr>
              <p14:cNvContentPartPr/>
              <p14:nvPr/>
            </p14:nvContentPartPr>
            <p14:xfrm>
              <a:off x="7293493" y="347813"/>
              <a:ext cx="1567800" cy="27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803414-C439-439C-80AF-02F3CA64A0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4493" y="339173"/>
                <a:ext cx="15854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18F33F-1E4E-4D49-8343-F932F0EEE5A2}"/>
                  </a:ext>
                </a:extLst>
              </p14:cNvPr>
              <p14:cNvContentPartPr/>
              <p14:nvPr/>
            </p14:nvContentPartPr>
            <p14:xfrm>
              <a:off x="9668053" y="379133"/>
              <a:ext cx="805680" cy="277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18F33F-1E4E-4D49-8343-F932F0EEE5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59409" y="370145"/>
                <a:ext cx="823328" cy="294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DBAD11-D659-428C-9A7C-F3F059EDE420}"/>
                  </a:ext>
                </a:extLst>
              </p14:cNvPr>
              <p14:cNvContentPartPr/>
              <p14:nvPr/>
            </p14:nvContentPartPr>
            <p14:xfrm>
              <a:off x="9234613" y="416213"/>
              <a:ext cx="209520" cy="246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DBAD11-D659-428C-9A7C-F3F059EDE4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25973" y="407213"/>
                <a:ext cx="2271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EC46466-1B68-4554-872D-C4CC1C312559}"/>
                  </a:ext>
                </a:extLst>
              </p14:cNvPr>
              <p14:cNvContentPartPr/>
              <p14:nvPr/>
            </p14:nvContentPartPr>
            <p14:xfrm>
              <a:off x="4884013" y="1093733"/>
              <a:ext cx="275760" cy="261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EC46466-1B68-4554-872D-C4CC1C3125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5025" y="1084745"/>
                <a:ext cx="293377" cy="279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E58776A-8B66-49F8-839B-BCF3FAC166BA}"/>
                  </a:ext>
                </a:extLst>
              </p14:cNvPr>
              <p14:cNvContentPartPr/>
              <p14:nvPr/>
            </p14:nvContentPartPr>
            <p14:xfrm>
              <a:off x="3896893" y="1086533"/>
              <a:ext cx="771480" cy="336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E58776A-8B66-49F8-839B-BCF3FAC166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7893" y="1077533"/>
                <a:ext cx="789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10E7BB8-1C00-4EDA-8A5C-4622F85FD14C}"/>
                  </a:ext>
                </a:extLst>
              </p14:cNvPr>
              <p14:cNvContentPartPr/>
              <p14:nvPr/>
            </p14:nvContentPartPr>
            <p14:xfrm>
              <a:off x="5475493" y="1117133"/>
              <a:ext cx="259200" cy="218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10E7BB8-1C00-4EDA-8A5C-4622F85FD1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66493" y="1108133"/>
                <a:ext cx="276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0745AF7-65D9-41C6-B008-DCE2F81F0DD2}"/>
                  </a:ext>
                </a:extLst>
              </p14:cNvPr>
              <p14:cNvContentPartPr/>
              <p14:nvPr/>
            </p14:nvContentPartPr>
            <p14:xfrm>
              <a:off x="8729173" y="942893"/>
              <a:ext cx="316440" cy="252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0745AF7-65D9-41C6-B008-DCE2F81F0D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0173" y="933893"/>
                <a:ext cx="3340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F8BE07B-0E58-4ACD-8E47-2E39F220E441}"/>
                  </a:ext>
                </a:extLst>
              </p14:cNvPr>
              <p14:cNvContentPartPr/>
              <p14:nvPr/>
            </p14:nvContentPartPr>
            <p14:xfrm>
              <a:off x="7277293" y="967013"/>
              <a:ext cx="1269000" cy="297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F8BE07B-0E58-4ACD-8E47-2E39F220E4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8296" y="958013"/>
                <a:ext cx="1286635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809FDA5-2242-4201-907A-CFCAB6FC52C0}"/>
                  </a:ext>
                </a:extLst>
              </p14:cNvPr>
              <p14:cNvContentPartPr/>
              <p14:nvPr/>
            </p14:nvContentPartPr>
            <p14:xfrm>
              <a:off x="6043573" y="1060613"/>
              <a:ext cx="950760" cy="266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809FDA5-2242-4201-907A-CFCAB6FC52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4573" y="1051613"/>
                <a:ext cx="9684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12A0BE6-1F29-4E7F-941F-0F631BA6792B}"/>
                  </a:ext>
                </a:extLst>
              </p14:cNvPr>
              <p14:cNvContentPartPr/>
              <p14:nvPr/>
            </p14:nvContentPartPr>
            <p14:xfrm>
              <a:off x="10445653" y="819413"/>
              <a:ext cx="1052640" cy="367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12A0BE6-1F29-4E7F-941F-0F631BA679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37013" y="810773"/>
                <a:ext cx="10702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C0B7633-1482-412C-851F-65C99422BA6B}"/>
                  </a:ext>
                </a:extLst>
              </p14:cNvPr>
              <p14:cNvContentPartPr/>
              <p14:nvPr/>
            </p14:nvContentPartPr>
            <p14:xfrm>
              <a:off x="9315253" y="975293"/>
              <a:ext cx="827640" cy="221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C0B7633-1482-412C-851F-65C99422BA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06609" y="966653"/>
                <a:ext cx="845288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844241D-1FAF-45F7-8471-738BDA7A56A0}"/>
                  </a:ext>
                </a:extLst>
              </p14:cNvPr>
              <p14:cNvContentPartPr/>
              <p14:nvPr/>
            </p14:nvContentPartPr>
            <p14:xfrm>
              <a:off x="1120213" y="1104533"/>
              <a:ext cx="2517120" cy="9255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844241D-1FAF-45F7-8471-738BDA7A56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1213" y="1095893"/>
                <a:ext cx="253476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3FFAB73-9CFA-4C5A-BDBF-5CB1B74A04DA}"/>
                  </a:ext>
                </a:extLst>
              </p14:cNvPr>
              <p14:cNvContentPartPr/>
              <p14:nvPr/>
            </p14:nvContentPartPr>
            <p14:xfrm>
              <a:off x="3951253" y="1519253"/>
              <a:ext cx="1243080" cy="371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3FFAB73-9CFA-4C5A-BDBF-5CB1B74A04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42256" y="1510253"/>
                <a:ext cx="1260715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73D2FE0-E060-4C6A-9406-2C55C243283F}"/>
                  </a:ext>
                </a:extLst>
              </p14:cNvPr>
              <p14:cNvContentPartPr/>
              <p14:nvPr/>
            </p14:nvContentPartPr>
            <p14:xfrm>
              <a:off x="5568013" y="2044133"/>
              <a:ext cx="152640" cy="3553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73D2FE0-E060-4C6A-9406-2C55C24328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013" y="2035493"/>
                <a:ext cx="1702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A58DBFA-CF4D-4FFC-95F9-04867DB97D1E}"/>
                  </a:ext>
                </a:extLst>
              </p14:cNvPr>
              <p14:cNvContentPartPr/>
              <p14:nvPr/>
            </p14:nvContentPartPr>
            <p14:xfrm>
              <a:off x="5931973" y="2144213"/>
              <a:ext cx="191880" cy="20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A58DBFA-CF4D-4FFC-95F9-04867DB97D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23333" y="2135573"/>
                <a:ext cx="209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C28F7D7-6886-4830-B271-F286FE8D8F97}"/>
                  </a:ext>
                </a:extLst>
              </p14:cNvPr>
              <p14:cNvContentPartPr/>
              <p14:nvPr/>
            </p14:nvContentPartPr>
            <p14:xfrm>
              <a:off x="5914333" y="2272013"/>
              <a:ext cx="287640" cy="27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C28F7D7-6886-4830-B271-F286FE8D8F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05333" y="2263373"/>
                <a:ext cx="305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EA0D84F-D4A1-437A-9291-621AA0E676D3}"/>
                  </a:ext>
                </a:extLst>
              </p14:cNvPr>
              <p14:cNvContentPartPr/>
              <p14:nvPr/>
            </p14:nvContentPartPr>
            <p14:xfrm>
              <a:off x="8349733" y="1854053"/>
              <a:ext cx="1056600" cy="333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EA0D84F-D4A1-437A-9291-621AA0E676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40733" y="1845053"/>
                <a:ext cx="10742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0884BF7-483E-4D80-9044-61C85C5F1872}"/>
                  </a:ext>
                </a:extLst>
              </p14:cNvPr>
              <p14:cNvContentPartPr/>
              <p14:nvPr/>
            </p14:nvContentPartPr>
            <p14:xfrm>
              <a:off x="8089813" y="1915253"/>
              <a:ext cx="169200" cy="2800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0884BF7-483E-4D80-9044-61C85C5F187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80832" y="1906613"/>
                <a:ext cx="186803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FE7B2AF-528C-45EE-9589-BA9B8A4D82EA}"/>
                  </a:ext>
                </a:extLst>
              </p14:cNvPr>
              <p14:cNvContentPartPr/>
              <p14:nvPr/>
            </p14:nvContentPartPr>
            <p14:xfrm>
              <a:off x="6702373" y="1921013"/>
              <a:ext cx="1224360" cy="3502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FE7B2AF-528C-45EE-9589-BA9B8A4D82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93733" y="1912373"/>
                <a:ext cx="12420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1ABF6E3-0BE5-45F2-97CC-5C0E2FFC23E9}"/>
                  </a:ext>
                </a:extLst>
              </p14:cNvPr>
              <p14:cNvContentPartPr/>
              <p14:nvPr/>
            </p14:nvContentPartPr>
            <p14:xfrm>
              <a:off x="6444613" y="2005613"/>
              <a:ext cx="162000" cy="324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1ABF6E3-0BE5-45F2-97CC-5C0E2FFC23E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35973" y="1996973"/>
                <a:ext cx="1796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5BDB015-852D-49FC-AA11-C047554A6741}"/>
                  </a:ext>
                </a:extLst>
              </p14:cNvPr>
              <p14:cNvContentPartPr/>
              <p14:nvPr/>
            </p14:nvContentPartPr>
            <p14:xfrm>
              <a:off x="4655413" y="2109653"/>
              <a:ext cx="816840" cy="2800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5BDB015-852D-49FC-AA11-C047554A674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46773" y="2100653"/>
                <a:ext cx="834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42D4A5E-C52A-4C01-B642-8888B87E8C41}"/>
                  </a:ext>
                </a:extLst>
              </p14:cNvPr>
              <p14:cNvContentPartPr/>
              <p14:nvPr/>
            </p14:nvContentPartPr>
            <p14:xfrm>
              <a:off x="3234493" y="2132333"/>
              <a:ext cx="1319400" cy="3582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42D4A5E-C52A-4C01-B642-8888B87E8C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25853" y="2123684"/>
                <a:ext cx="1337040" cy="375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A357194-B595-43EC-9C51-1ACFFA4054B3}"/>
                  </a:ext>
                </a:extLst>
              </p14:cNvPr>
              <p14:cNvContentPartPr/>
              <p14:nvPr/>
            </p14:nvContentPartPr>
            <p14:xfrm>
              <a:off x="9545653" y="1912733"/>
              <a:ext cx="328680" cy="2725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A357194-B595-43EC-9C51-1ACFFA4054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37013" y="1903733"/>
                <a:ext cx="3463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83A408C-9A81-4D2D-9C0B-A0C45F08EFF4}"/>
                  </a:ext>
                </a:extLst>
              </p14:cNvPr>
              <p14:cNvContentPartPr/>
              <p14:nvPr/>
            </p14:nvContentPartPr>
            <p14:xfrm>
              <a:off x="10902853" y="1890053"/>
              <a:ext cx="152640" cy="4471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83A408C-9A81-4D2D-9C0B-A0C45F08EF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893853" y="1881053"/>
                <a:ext cx="1702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BE53D50-B4BB-48A5-A623-A1A7A31FC0A7}"/>
                  </a:ext>
                </a:extLst>
              </p14:cNvPr>
              <p14:cNvContentPartPr/>
              <p14:nvPr/>
            </p14:nvContentPartPr>
            <p14:xfrm>
              <a:off x="9972613" y="1921013"/>
              <a:ext cx="846360" cy="3787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BE53D50-B4BB-48A5-A623-A1A7A31FC0A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63617" y="1912365"/>
                <a:ext cx="863993" cy="396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CB6CC9B-58DA-408E-999B-8ECFB7F39D6B}"/>
                  </a:ext>
                </a:extLst>
              </p14:cNvPr>
              <p14:cNvContentPartPr/>
              <p14:nvPr/>
            </p14:nvContentPartPr>
            <p14:xfrm>
              <a:off x="11162053" y="1855493"/>
              <a:ext cx="806760" cy="4500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CB6CC9B-58DA-408E-999B-8ECFB7F39D6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53053" y="1846500"/>
                <a:ext cx="824400" cy="467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DE99C28-DBC6-4EF0-9121-2AD5E7146723}"/>
                  </a:ext>
                </a:extLst>
              </p14:cNvPr>
              <p14:cNvContentPartPr/>
              <p14:nvPr/>
            </p14:nvContentPartPr>
            <p14:xfrm>
              <a:off x="1674973" y="2292533"/>
              <a:ext cx="1318680" cy="6051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DE99C28-DBC6-4EF0-9121-2AD5E714672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66333" y="2283893"/>
                <a:ext cx="13363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BDD50FD-6D18-4D92-864C-D8DF42E25180}"/>
                  </a:ext>
                </a:extLst>
              </p14:cNvPr>
              <p14:cNvContentPartPr/>
              <p14:nvPr/>
            </p14:nvContentPartPr>
            <p14:xfrm>
              <a:off x="7526413" y="2363453"/>
              <a:ext cx="427680" cy="1879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BDD50FD-6D18-4D92-864C-D8DF42E2518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17773" y="2354453"/>
                <a:ext cx="445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5274864-0379-4302-97B4-0555C9201C18}"/>
                  </a:ext>
                </a:extLst>
              </p14:cNvPr>
              <p14:cNvContentPartPr/>
              <p14:nvPr/>
            </p14:nvContentPartPr>
            <p14:xfrm>
              <a:off x="6879493" y="2413853"/>
              <a:ext cx="561960" cy="2332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5274864-0379-4302-97B4-0555C9201C1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70499" y="2404853"/>
                <a:ext cx="579589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FD58A67-4053-4201-90D1-43375511A0BD}"/>
                  </a:ext>
                </a:extLst>
              </p14:cNvPr>
              <p14:cNvContentPartPr/>
              <p14:nvPr/>
            </p14:nvContentPartPr>
            <p14:xfrm>
              <a:off x="8564653" y="2264453"/>
              <a:ext cx="1072080" cy="3006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FD58A67-4053-4201-90D1-43375511A0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55653" y="2255453"/>
                <a:ext cx="10897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A3CDFC5-D6E6-47FE-AF0E-EB927583851D}"/>
                  </a:ext>
                </a:extLst>
              </p14:cNvPr>
              <p14:cNvContentPartPr/>
              <p14:nvPr/>
            </p14:nvContentPartPr>
            <p14:xfrm>
              <a:off x="3284893" y="3118733"/>
              <a:ext cx="10800" cy="180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A3CDFC5-D6E6-47FE-AF0E-EB927583851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75893" y="3110093"/>
                <a:ext cx="284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E325956-CA20-48A9-9ACF-82C002AB8A7F}"/>
                  </a:ext>
                </a:extLst>
              </p14:cNvPr>
              <p14:cNvContentPartPr/>
              <p14:nvPr/>
            </p14:nvContentPartPr>
            <p14:xfrm>
              <a:off x="2253133" y="2963213"/>
              <a:ext cx="916560" cy="3542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E325956-CA20-48A9-9ACF-82C002AB8A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44493" y="2954573"/>
                <a:ext cx="9342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CDBCACE6-A8DF-40CE-9E21-EAFB415E9F64}"/>
                  </a:ext>
                </a:extLst>
              </p14:cNvPr>
              <p14:cNvContentPartPr/>
              <p14:nvPr/>
            </p14:nvContentPartPr>
            <p14:xfrm>
              <a:off x="643213" y="3012533"/>
              <a:ext cx="1392840" cy="3013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CDBCACE6-A8DF-40CE-9E21-EAFB415E9F6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4571" y="3003883"/>
                <a:ext cx="1410485" cy="318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2A152A5-54B8-4E4C-BA45-907BBF94CAE0}"/>
                  </a:ext>
                </a:extLst>
              </p14:cNvPr>
              <p14:cNvContentPartPr/>
              <p14:nvPr/>
            </p14:nvContentPartPr>
            <p14:xfrm>
              <a:off x="3820573" y="3766373"/>
              <a:ext cx="185400" cy="241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2A152A5-54B8-4E4C-BA45-907BBF94CA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11573" y="3757733"/>
                <a:ext cx="203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FFA71FDE-6A49-4E6C-88A9-19640796C95B}"/>
                  </a:ext>
                </a:extLst>
              </p14:cNvPr>
              <p14:cNvContentPartPr/>
              <p14:nvPr/>
            </p14:nvContentPartPr>
            <p14:xfrm>
              <a:off x="3807613" y="3852053"/>
              <a:ext cx="194760" cy="280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FFA71FDE-6A49-4E6C-88A9-19640796C9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98973" y="3843413"/>
                <a:ext cx="212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D1BC5ED-8527-4F68-AE68-B3082624A7F6}"/>
                  </a:ext>
                </a:extLst>
              </p14:cNvPr>
              <p14:cNvContentPartPr/>
              <p14:nvPr/>
            </p14:nvContentPartPr>
            <p14:xfrm>
              <a:off x="3239533" y="3690773"/>
              <a:ext cx="358920" cy="3456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D1BC5ED-8527-4F68-AE68-B3082624A7F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30533" y="3681773"/>
                <a:ext cx="376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F45A1A8A-FEB3-4B44-97E9-9059614648F9}"/>
                  </a:ext>
                </a:extLst>
              </p14:cNvPr>
              <p14:cNvContentPartPr/>
              <p14:nvPr/>
            </p14:nvContentPartPr>
            <p14:xfrm>
              <a:off x="2648773" y="3774293"/>
              <a:ext cx="486720" cy="1767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F45A1A8A-FEB3-4B44-97E9-9059614648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39773" y="3765293"/>
                <a:ext cx="5043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ED0C48CB-EAB5-480A-9C1A-19D764F50B2C}"/>
                  </a:ext>
                </a:extLst>
              </p14:cNvPr>
              <p14:cNvContentPartPr/>
              <p14:nvPr/>
            </p14:nvContentPartPr>
            <p14:xfrm>
              <a:off x="1361413" y="3728933"/>
              <a:ext cx="1147680" cy="3236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ED0C48CB-EAB5-480A-9C1A-19D764F50B2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52410" y="3719943"/>
                <a:ext cx="1165326" cy="34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89E123B-5CBA-48A2-978A-C07E7270CC56}"/>
                  </a:ext>
                </a:extLst>
              </p14:cNvPr>
              <p14:cNvContentPartPr/>
              <p14:nvPr/>
            </p14:nvContentPartPr>
            <p14:xfrm>
              <a:off x="4248253" y="3606893"/>
              <a:ext cx="389160" cy="5090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89E123B-5CBA-48A2-978A-C07E7270CC5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39253" y="3597899"/>
                <a:ext cx="406800" cy="526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E8105A8-FA32-4EEF-A64E-7FC0B4111F44}"/>
                  </a:ext>
                </a:extLst>
              </p14:cNvPr>
              <p14:cNvContentPartPr/>
              <p14:nvPr/>
            </p14:nvContentPartPr>
            <p14:xfrm>
              <a:off x="4799053" y="3521573"/>
              <a:ext cx="815760" cy="5076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E8105A8-FA32-4EEF-A64E-7FC0B4111F4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90053" y="3512933"/>
                <a:ext cx="83340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BAD04E9-7668-4466-9FAD-787E35CB7DEF}"/>
                  </a:ext>
                </a:extLst>
              </p14:cNvPr>
              <p14:cNvContentPartPr/>
              <p14:nvPr/>
            </p14:nvContentPartPr>
            <p14:xfrm>
              <a:off x="7339573" y="3624893"/>
              <a:ext cx="17280" cy="86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BAD04E9-7668-4466-9FAD-787E35CB7DE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30573" y="3615893"/>
                <a:ext cx="349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B09CF87-0EA5-4B39-AE43-0761DF5EFE2E}"/>
                  </a:ext>
                </a:extLst>
              </p14:cNvPr>
              <p14:cNvContentPartPr/>
              <p14:nvPr/>
            </p14:nvContentPartPr>
            <p14:xfrm>
              <a:off x="7517413" y="3436253"/>
              <a:ext cx="1517040" cy="4284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B09CF87-0EA5-4B39-AE43-0761DF5EFE2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508773" y="3427606"/>
                <a:ext cx="1534680" cy="446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589D278-9A99-415C-AB04-110B9FA9CE3E}"/>
                  </a:ext>
                </a:extLst>
              </p14:cNvPr>
              <p14:cNvContentPartPr/>
              <p14:nvPr/>
            </p14:nvContentPartPr>
            <p14:xfrm>
              <a:off x="6281533" y="3498533"/>
              <a:ext cx="972720" cy="3232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589D278-9A99-415C-AB04-110B9FA9CE3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72893" y="3489893"/>
                <a:ext cx="9903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8409EFD-0243-4F1D-AF11-21406562EEEF}"/>
                  </a:ext>
                </a:extLst>
              </p14:cNvPr>
              <p14:cNvContentPartPr/>
              <p14:nvPr/>
            </p14:nvContentPartPr>
            <p14:xfrm>
              <a:off x="5994973" y="3514733"/>
              <a:ext cx="177480" cy="34524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8409EFD-0243-4F1D-AF11-21406562EE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85991" y="3505724"/>
                <a:ext cx="195084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F325327C-63C4-4FBD-A371-D3FEEEE88E2E}"/>
                  </a:ext>
                </a:extLst>
              </p14:cNvPr>
              <p14:cNvContentPartPr/>
              <p14:nvPr/>
            </p14:nvContentPartPr>
            <p14:xfrm>
              <a:off x="9302293" y="3671693"/>
              <a:ext cx="196200" cy="2379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F325327C-63C4-4FBD-A371-D3FEEEE88E2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93293" y="3662693"/>
                <a:ext cx="2138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CD6F0A08-00F4-4A79-9EB6-A167EAA797F1}"/>
                  </a:ext>
                </a:extLst>
              </p14:cNvPr>
              <p14:cNvContentPartPr/>
              <p14:nvPr/>
            </p14:nvContentPartPr>
            <p14:xfrm>
              <a:off x="9787573" y="3607973"/>
              <a:ext cx="7200" cy="100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CD6F0A08-00F4-4A79-9EB6-A167EAA797F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78933" y="3598973"/>
                <a:ext cx="248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4C4646E8-9E27-48AE-A138-D18B76A17CE9}"/>
                  </a:ext>
                </a:extLst>
              </p14:cNvPr>
              <p14:cNvContentPartPr/>
              <p14:nvPr/>
            </p14:nvContentPartPr>
            <p14:xfrm>
              <a:off x="9205453" y="3323933"/>
              <a:ext cx="427320" cy="3085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4C4646E8-9E27-48AE-A138-D18B76A17C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96453" y="3315293"/>
                <a:ext cx="4449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8548C057-8E4E-43AC-B631-7860283342E4}"/>
                  </a:ext>
                </a:extLst>
              </p14:cNvPr>
              <p14:cNvContentPartPr/>
              <p14:nvPr/>
            </p14:nvContentPartPr>
            <p14:xfrm>
              <a:off x="9933733" y="3329693"/>
              <a:ext cx="199080" cy="2372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8548C057-8E4E-43AC-B631-7860283342E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24733" y="3320693"/>
                <a:ext cx="2167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164F860-D0E7-4887-9830-0B9D4C7886E5}"/>
                  </a:ext>
                </a:extLst>
              </p14:cNvPr>
              <p14:cNvContentPartPr/>
              <p14:nvPr/>
            </p14:nvContentPartPr>
            <p14:xfrm>
              <a:off x="9803773" y="3663053"/>
              <a:ext cx="416880" cy="568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164F860-D0E7-4887-9830-0B9D4C7886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95133" y="3654413"/>
                <a:ext cx="434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BD2B4FCC-7FF0-412B-8C5A-7BD0D801F45E}"/>
                  </a:ext>
                </a:extLst>
              </p14:cNvPr>
              <p14:cNvContentPartPr/>
              <p14:nvPr/>
            </p14:nvContentPartPr>
            <p14:xfrm>
              <a:off x="9871093" y="3769613"/>
              <a:ext cx="188280" cy="2869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BD2B4FCC-7FF0-412B-8C5A-7BD0D801F45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62093" y="3760973"/>
                <a:ext cx="205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D018B16-517A-4903-940C-A6C29F4F4291}"/>
                  </a:ext>
                </a:extLst>
              </p14:cNvPr>
              <p14:cNvContentPartPr/>
              <p14:nvPr/>
            </p14:nvContentPartPr>
            <p14:xfrm>
              <a:off x="2337013" y="4347773"/>
              <a:ext cx="266760" cy="2318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D018B16-517A-4903-940C-A6C29F4F429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28013" y="4339133"/>
                <a:ext cx="2844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6B96AFD0-A3DA-4E56-93C7-2D048B3EC95F}"/>
                  </a:ext>
                </a:extLst>
              </p14:cNvPr>
              <p14:cNvContentPartPr/>
              <p14:nvPr/>
            </p14:nvContentPartPr>
            <p14:xfrm>
              <a:off x="2713933" y="4357493"/>
              <a:ext cx="251280" cy="32544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6B96AFD0-A3DA-4E56-93C7-2D048B3EC95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04933" y="4348493"/>
                <a:ext cx="2689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7F6BE4F9-6F38-4260-A243-E2EA6B0A5583}"/>
                  </a:ext>
                </a:extLst>
              </p14:cNvPr>
              <p14:cNvContentPartPr/>
              <p14:nvPr/>
            </p14:nvContentPartPr>
            <p14:xfrm>
              <a:off x="1849213" y="4390973"/>
              <a:ext cx="247320" cy="28224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7F6BE4F9-6F38-4260-A243-E2EA6B0A558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40213" y="4382333"/>
                <a:ext cx="264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AB243160-CE8C-48C5-9E9A-519DFFFDB6DA}"/>
                  </a:ext>
                </a:extLst>
              </p14:cNvPr>
              <p14:cNvContentPartPr/>
              <p14:nvPr/>
            </p14:nvContentPartPr>
            <p14:xfrm>
              <a:off x="832213" y="4401413"/>
              <a:ext cx="537840" cy="40320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AB243160-CE8C-48C5-9E9A-519DFFFDB6D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3573" y="4392413"/>
                <a:ext cx="5554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4054A1B0-6A52-442E-B1A4-F9BBCAB6D6AD}"/>
                  </a:ext>
                </a:extLst>
              </p14:cNvPr>
              <p14:cNvContentPartPr/>
              <p14:nvPr/>
            </p14:nvContentPartPr>
            <p14:xfrm>
              <a:off x="7707493" y="4354613"/>
              <a:ext cx="17640" cy="216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4054A1B0-6A52-442E-B1A4-F9BBCAB6D6A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98853" y="4345613"/>
                <a:ext cx="352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99101EF2-9CC5-476A-9023-F18E017ADD0F}"/>
                  </a:ext>
                </a:extLst>
              </p14:cNvPr>
              <p14:cNvContentPartPr/>
              <p14:nvPr/>
            </p14:nvContentPartPr>
            <p14:xfrm>
              <a:off x="7049413" y="4138973"/>
              <a:ext cx="528840" cy="33120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99101EF2-9CC5-476A-9023-F18E017ADD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040773" y="4130324"/>
                <a:ext cx="546480" cy="34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35370601-D94D-408B-8113-EBEE75A7D1F0}"/>
                  </a:ext>
                </a:extLst>
              </p14:cNvPr>
              <p14:cNvContentPartPr/>
              <p14:nvPr/>
            </p14:nvContentPartPr>
            <p14:xfrm>
              <a:off x="4850893" y="4141853"/>
              <a:ext cx="2026440" cy="4539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35370601-D94D-408B-8113-EBEE75A7D1F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42251" y="4133213"/>
                <a:ext cx="2044083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C7AFD03C-CCAC-4F6C-B8D1-FF729C6F3B9C}"/>
                  </a:ext>
                </a:extLst>
              </p14:cNvPr>
              <p14:cNvContentPartPr/>
              <p14:nvPr/>
            </p14:nvContentPartPr>
            <p14:xfrm>
              <a:off x="4010293" y="4266413"/>
              <a:ext cx="538920" cy="2505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C7AFD03C-CCAC-4F6C-B8D1-FF729C6F3B9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01299" y="4257773"/>
                <a:ext cx="556548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B6117629-14E6-460C-A312-75F369815313}"/>
                  </a:ext>
                </a:extLst>
              </p14:cNvPr>
              <p14:cNvContentPartPr/>
              <p14:nvPr/>
            </p14:nvContentPartPr>
            <p14:xfrm>
              <a:off x="3197773" y="4385213"/>
              <a:ext cx="604440" cy="18648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B6117629-14E6-460C-A312-75F36981531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89133" y="4376213"/>
                <a:ext cx="6220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0A900C95-CADC-4C46-9D0C-97F345558734}"/>
                  </a:ext>
                </a:extLst>
              </p14:cNvPr>
              <p14:cNvContentPartPr/>
              <p14:nvPr/>
            </p14:nvContentPartPr>
            <p14:xfrm>
              <a:off x="171613" y="1081853"/>
              <a:ext cx="663840" cy="50652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0A900C95-CADC-4C46-9D0C-97F3455587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62613" y="1072853"/>
                <a:ext cx="6814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4B03A610-5803-4418-BD4C-7DF60FF3509A}"/>
                  </a:ext>
                </a:extLst>
              </p14:cNvPr>
              <p14:cNvContentPartPr/>
              <p14:nvPr/>
            </p14:nvContentPartPr>
            <p14:xfrm>
              <a:off x="272053" y="5096573"/>
              <a:ext cx="468000" cy="3384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4B03A610-5803-4418-BD4C-7DF60FF350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63420" y="5087933"/>
                <a:ext cx="485626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6535E898-95E8-44EE-AE56-2304BAD84CB2}"/>
                  </a:ext>
                </a:extLst>
              </p14:cNvPr>
              <p14:cNvContentPartPr/>
              <p14:nvPr/>
            </p14:nvContentPartPr>
            <p14:xfrm>
              <a:off x="4861333" y="4793813"/>
              <a:ext cx="2880" cy="2412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6535E898-95E8-44EE-AE56-2304BAD84CB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52333" y="4784813"/>
                <a:ext cx="20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EF99C9A-4FB2-4A84-AC0F-428180F62114}"/>
                  </a:ext>
                </a:extLst>
              </p14:cNvPr>
              <p14:cNvContentPartPr/>
              <p14:nvPr/>
            </p14:nvContentPartPr>
            <p14:xfrm>
              <a:off x="6325813" y="4743773"/>
              <a:ext cx="536760" cy="24804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EF99C9A-4FB2-4A84-AC0F-428180F621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16813" y="4735133"/>
                <a:ext cx="554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576D507A-E6CA-41A4-B2A8-F061F642807E}"/>
                  </a:ext>
                </a:extLst>
              </p14:cNvPr>
              <p14:cNvContentPartPr/>
              <p14:nvPr/>
            </p14:nvContentPartPr>
            <p14:xfrm>
              <a:off x="5765293" y="4835573"/>
              <a:ext cx="462240" cy="20736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576D507A-E6CA-41A4-B2A8-F061F642807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56653" y="4826933"/>
                <a:ext cx="479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8360FF36-AC2E-49BB-A93C-779ABC9A581A}"/>
                  </a:ext>
                </a:extLst>
              </p14:cNvPr>
              <p14:cNvContentPartPr/>
              <p14:nvPr/>
            </p14:nvContentPartPr>
            <p14:xfrm>
              <a:off x="8742493" y="4613813"/>
              <a:ext cx="390240" cy="27144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8360FF36-AC2E-49BB-A93C-779ABC9A581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733853" y="4604813"/>
                <a:ext cx="4078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AD3D11FA-7F94-44C6-9F31-5EC2E68362F5}"/>
                  </a:ext>
                </a:extLst>
              </p14:cNvPr>
              <p14:cNvContentPartPr/>
              <p14:nvPr/>
            </p14:nvContentPartPr>
            <p14:xfrm>
              <a:off x="7014133" y="4649813"/>
              <a:ext cx="1618920" cy="30636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AD3D11FA-7F94-44C6-9F31-5EC2E68362F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005493" y="4640813"/>
                <a:ext cx="16365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53B29D43-6E6A-4050-88DA-0AB659BA8BA8}"/>
                  </a:ext>
                </a:extLst>
              </p14:cNvPr>
              <p14:cNvContentPartPr/>
              <p14:nvPr/>
            </p14:nvContentPartPr>
            <p14:xfrm>
              <a:off x="10674613" y="4576373"/>
              <a:ext cx="170640" cy="15624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53B29D43-6E6A-4050-88DA-0AB659BA8BA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65973" y="4567733"/>
                <a:ext cx="1882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BCDF7816-B614-46EF-AD65-6814F728A650}"/>
                  </a:ext>
                </a:extLst>
              </p14:cNvPr>
              <p14:cNvContentPartPr/>
              <p14:nvPr/>
            </p14:nvContentPartPr>
            <p14:xfrm>
              <a:off x="10927693" y="4561973"/>
              <a:ext cx="178920" cy="27216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BCDF7816-B614-46EF-AD65-6814F728A65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18693" y="4553333"/>
                <a:ext cx="1965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69D25DD8-68D6-44C3-808A-40A8DC4FDAFC}"/>
                  </a:ext>
                </a:extLst>
              </p14:cNvPr>
              <p14:cNvContentPartPr/>
              <p14:nvPr/>
            </p14:nvContentPartPr>
            <p14:xfrm>
              <a:off x="10332613" y="4578893"/>
              <a:ext cx="237240" cy="14796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69D25DD8-68D6-44C3-808A-40A8DC4FDAF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323613" y="4569893"/>
                <a:ext cx="2548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DF479D65-A7DC-4A4C-825D-AF0F8043F936}"/>
                  </a:ext>
                </a:extLst>
              </p14:cNvPr>
              <p14:cNvContentPartPr/>
              <p14:nvPr/>
            </p14:nvContentPartPr>
            <p14:xfrm>
              <a:off x="9332173" y="4600493"/>
              <a:ext cx="759960" cy="21096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DF479D65-A7DC-4A4C-825D-AF0F8043F93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323173" y="4591493"/>
                <a:ext cx="7776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1CBB5EB7-0A6E-4550-BBDA-ECD78EE0B616}"/>
                  </a:ext>
                </a:extLst>
              </p14:cNvPr>
              <p14:cNvContentPartPr/>
              <p14:nvPr/>
            </p14:nvContentPartPr>
            <p14:xfrm>
              <a:off x="5712013" y="5302133"/>
              <a:ext cx="563040" cy="19152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1CBB5EB7-0A6E-4550-BBDA-ECD78EE0B61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03013" y="5293493"/>
                <a:ext cx="5806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F14461B7-E799-4D83-A504-349E3C1B6C26}"/>
                  </a:ext>
                </a:extLst>
              </p14:cNvPr>
              <p14:cNvContentPartPr/>
              <p14:nvPr/>
            </p14:nvContentPartPr>
            <p14:xfrm>
              <a:off x="6698053" y="5177933"/>
              <a:ext cx="245880" cy="35928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F14461B7-E799-4D83-A504-349E3C1B6C2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89400" y="5168933"/>
                <a:ext cx="263546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13C0395B-91C0-4E77-9649-CE1431967593}"/>
                  </a:ext>
                </a:extLst>
              </p14:cNvPr>
              <p14:cNvContentPartPr/>
              <p14:nvPr/>
            </p14:nvContentPartPr>
            <p14:xfrm>
              <a:off x="6845653" y="5739533"/>
              <a:ext cx="231840" cy="2952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13C0395B-91C0-4E77-9649-CE143196759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36653" y="5730533"/>
                <a:ext cx="2494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84BF607A-3893-4DEA-91EB-C16B47B7A12C}"/>
                  </a:ext>
                </a:extLst>
              </p14:cNvPr>
              <p14:cNvContentPartPr/>
              <p14:nvPr/>
            </p14:nvContentPartPr>
            <p14:xfrm>
              <a:off x="6893533" y="5833133"/>
              <a:ext cx="234000" cy="2484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84BF607A-3893-4DEA-91EB-C16B47B7A12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884533" y="5824133"/>
                <a:ext cx="2516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4AB63A73-C5DE-4513-A196-1C53E4BB89B1}"/>
                  </a:ext>
                </a:extLst>
              </p14:cNvPr>
              <p14:cNvContentPartPr/>
              <p14:nvPr/>
            </p14:nvContentPartPr>
            <p14:xfrm>
              <a:off x="8831773" y="5486813"/>
              <a:ext cx="427680" cy="34236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4AB63A73-C5DE-4513-A196-1C53E4BB89B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823133" y="5477813"/>
                <a:ext cx="445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351BE14F-9600-44F9-B115-1B2418E40D6E}"/>
                  </a:ext>
                </a:extLst>
              </p14:cNvPr>
              <p14:cNvContentPartPr/>
              <p14:nvPr/>
            </p14:nvContentPartPr>
            <p14:xfrm>
              <a:off x="8374573" y="5540813"/>
              <a:ext cx="360000" cy="47628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351BE14F-9600-44F9-B115-1B2418E40D6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365933" y="5531813"/>
                <a:ext cx="3776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4413180D-E07D-438D-BDBB-540555656081}"/>
                  </a:ext>
                </a:extLst>
              </p14:cNvPr>
              <p14:cNvContentPartPr/>
              <p14:nvPr/>
            </p14:nvContentPartPr>
            <p14:xfrm>
              <a:off x="7321573" y="5530013"/>
              <a:ext cx="897120" cy="38628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4413180D-E07D-438D-BDBB-54055565608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312933" y="5521373"/>
                <a:ext cx="9147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83807DF6-F2DE-4E88-9356-86D69098FD9B}"/>
                  </a:ext>
                </a:extLst>
              </p14:cNvPr>
              <p14:cNvContentPartPr/>
              <p14:nvPr/>
            </p14:nvContentPartPr>
            <p14:xfrm>
              <a:off x="6374413" y="5669693"/>
              <a:ext cx="338040" cy="362520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83807DF6-F2DE-4E88-9356-86D69098FD9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365773" y="5661044"/>
                <a:ext cx="35568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B6D9C457-D85A-4556-977E-822824B18095}"/>
                  </a:ext>
                </a:extLst>
              </p14:cNvPr>
              <p14:cNvContentPartPr/>
              <p14:nvPr/>
            </p14:nvContentPartPr>
            <p14:xfrm>
              <a:off x="5764213" y="5743493"/>
              <a:ext cx="479520" cy="27216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B6D9C457-D85A-4556-977E-822824B1809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755573" y="5734853"/>
                <a:ext cx="4971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EA0E9A7C-D24A-4187-AEDD-98B7206BD8FD}"/>
                  </a:ext>
                </a:extLst>
              </p14:cNvPr>
              <p14:cNvContentPartPr/>
              <p14:nvPr/>
            </p14:nvContentPartPr>
            <p14:xfrm>
              <a:off x="1055053" y="4884173"/>
              <a:ext cx="4532040" cy="133560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EA0E9A7C-D24A-4187-AEDD-98B7206BD8F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46053" y="4875533"/>
                <a:ext cx="4549680" cy="13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9FAE4EE8-0270-4CE6-B240-2D272DC72090}"/>
                  </a:ext>
                </a:extLst>
              </p14:cNvPr>
              <p14:cNvContentPartPr/>
              <p14:nvPr/>
            </p14:nvContentPartPr>
            <p14:xfrm>
              <a:off x="9350893" y="5429213"/>
              <a:ext cx="376560" cy="282960"/>
            </p14:xfrm>
          </p:contentPart>
        </mc:Choice>
        <mc:Fallback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9FAE4EE8-0270-4CE6-B240-2D272DC7209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342245" y="5420213"/>
                <a:ext cx="394217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DDCA6CFB-0CF3-4C6A-8EB3-91951D5AF4B1}"/>
                  </a:ext>
                </a:extLst>
              </p14:cNvPr>
              <p14:cNvContentPartPr/>
              <p14:nvPr/>
            </p14:nvContentPartPr>
            <p14:xfrm>
              <a:off x="10406773" y="5309333"/>
              <a:ext cx="402120" cy="45216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DDCA6CFB-0CF3-4C6A-8EB3-91951D5AF4B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397773" y="5300333"/>
                <a:ext cx="4197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9A2FA8B0-E12F-4AB2-B6DB-31BAD6B50B4F}"/>
                  </a:ext>
                </a:extLst>
              </p14:cNvPr>
              <p14:cNvContentPartPr/>
              <p14:nvPr/>
            </p14:nvContentPartPr>
            <p14:xfrm>
              <a:off x="9859573" y="5406533"/>
              <a:ext cx="450720" cy="30816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9A2FA8B0-E12F-4AB2-B6DB-31BAD6B50B4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850580" y="5397893"/>
                <a:ext cx="468346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2E33AE14-CE56-4453-8CC6-4C2577D59C59}"/>
                  </a:ext>
                </a:extLst>
              </p14:cNvPr>
              <p14:cNvContentPartPr/>
              <p14:nvPr/>
            </p14:nvContentPartPr>
            <p14:xfrm>
              <a:off x="10945693" y="5299613"/>
              <a:ext cx="1041480" cy="484560"/>
            </p14:xfrm>
          </p:contentPart>
        </mc:Choice>
        <mc:Fallback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2E33AE14-CE56-4453-8CC6-4C2577D59C5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936696" y="5290613"/>
                <a:ext cx="1059114" cy="5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13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B2862F-4C4F-4D8B-8D9F-E69E2A2255D7}"/>
                  </a:ext>
                </a:extLst>
              </p14:cNvPr>
              <p14:cNvContentPartPr/>
              <p14:nvPr/>
            </p14:nvContentPartPr>
            <p14:xfrm>
              <a:off x="1369333" y="512333"/>
              <a:ext cx="45000" cy="2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B2862F-4C4F-4D8B-8D9F-E69E2A225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333" y="503333"/>
                <a:ext cx="62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0245F9-64F1-4949-8856-1007FD6A9E93}"/>
                  </a:ext>
                </a:extLst>
              </p14:cNvPr>
              <p14:cNvContentPartPr/>
              <p14:nvPr/>
            </p14:nvContentPartPr>
            <p14:xfrm>
              <a:off x="1385893" y="591893"/>
              <a:ext cx="5040" cy="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0245F9-64F1-4949-8856-1007FD6A9E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6893" y="583253"/>
                <a:ext cx="22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87057F9-5BCC-4EF6-BC4D-3F7FA0682C5C}"/>
                  </a:ext>
                </a:extLst>
              </p14:cNvPr>
              <p14:cNvContentPartPr/>
              <p14:nvPr/>
            </p14:nvContentPartPr>
            <p14:xfrm>
              <a:off x="4865293" y="508733"/>
              <a:ext cx="244080" cy="148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87057F9-5BCC-4EF6-BC4D-3F7FA0682C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6293" y="499733"/>
                <a:ext cx="2617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29059C4-5E5F-43BB-B6DC-7AEA95E44056}"/>
                  </a:ext>
                </a:extLst>
              </p14:cNvPr>
              <p14:cNvContentPartPr/>
              <p14:nvPr/>
            </p14:nvContentPartPr>
            <p14:xfrm>
              <a:off x="5366413" y="320813"/>
              <a:ext cx="138960" cy="282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29059C4-5E5F-43BB-B6DC-7AEA95E440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7413" y="312173"/>
                <a:ext cx="1566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1F711F-1710-485C-A2D2-925FB64894B7}"/>
                  </a:ext>
                </a:extLst>
              </p14:cNvPr>
              <p14:cNvContentPartPr/>
              <p14:nvPr/>
            </p14:nvContentPartPr>
            <p14:xfrm>
              <a:off x="5592133" y="596933"/>
              <a:ext cx="98640" cy="119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1F711F-1710-485C-A2D2-925FB64894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83493" y="587933"/>
                <a:ext cx="1162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4C629E-A07C-40CA-B922-10B13E7A4026}"/>
                  </a:ext>
                </a:extLst>
              </p14:cNvPr>
              <p14:cNvContentPartPr/>
              <p14:nvPr/>
            </p14:nvContentPartPr>
            <p14:xfrm>
              <a:off x="4994533" y="294173"/>
              <a:ext cx="291600" cy="126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4C629E-A07C-40CA-B922-10B13E7A40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5533" y="285533"/>
                <a:ext cx="309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1AF86D0-1A56-4332-A66D-2305E54B2E99}"/>
                  </a:ext>
                </a:extLst>
              </p14:cNvPr>
              <p14:cNvContentPartPr/>
              <p14:nvPr/>
            </p14:nvContentPartPr>
            <p14:xfrm>
              <a:off x="4024333" y="320093"/>
              <a:ext cx="723240" cy="345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1AF86D0-1A56-4332-A66D-2305E54B2E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5693" y="311453"/>
                <a:ext cx="7408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7BCE3C-521C-473A-8BF4-BA5E05E077FE}"/>
                  </a:ext>
                </a:extLst>
              </p14:cNvPr>
              <p14:cNvContentPartPr/>
              <p14:nvPr/>
            </p14:nvContentPartPr>
            <p14:xfrm>
              <a:off x="2637253" y="441413"/>
              <a:ext cx="375480" cy="254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7BCE3C-521C-473A-8BF4-BA5E05E077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8605" y="432413"/>
                <a:ext cx="393137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C3ADD9-BB7E-4CD6-938C-17C45A016820}"/>
                  </a:ext>
                </a:extLst>
              </p14:cNvPr>
              <p14:cNvContentPartPr/>
              <p14:nvPr/>
            </p14:nvContentPartPr>
            <p14:xfrm>
              <a:off x="1741573" y="349253"/>
              <a:ext cx="738720" cy="579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C3ADD9-BB7E-4CD6-938C-17C45A0168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32929" y="340253"/>
                <a:ext cx="756369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F69E021-E510-4513-9945-F678AB799D08}"/>
                  </a:ext>
                </a:extLst>
              </p14:cNvPr>
              <p14:cNvContentPartPr/>
              <p14:nvPr/>
            </p14:nvContentPartPr>
            <p14:xfrm>
              <a:off x="717013" y="399653"/>
              <a:ext cx="495000" cy="366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F69E021-E510-4513-9945-F678AB799D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8013" y="391005"/>
                <a:ext cx="512640" cy="384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41596F7-B2E3-4D96-9F81-9EA3FA67E6E7}"/>
                  </a:ext>
                </a:extLst>
              </p14:cNvPr>
              <p14:cNvContentPartPr/>
              <p14:nvPr/>
            </p14:nvContentPartPr>
            <p14:xfrm>
              <a:off x="7047613" y="369773"/>
              <a:ext cx="140400" cy="255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41596F7-B2E3-4D96-9F81-9EA3FA67E6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38973" y="361133"/>
                <a:ext cx="158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9D9F76B-AB81-44B7-9AB9-7EAD3642C630}"/>
                  </a:ext>
                </a:extLst>
              </p14:cNvPr>
              <p14:cNvContentPartPr/>
              <p14:nvPr/>
            </p14:nvContentPartPr>
            <p14:xfrm>
              <a:off x="4906333" y="768293"/>
              <a:ext cx="1741320" cy="300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9D9F76B-AB81-44B7-9AB9-7EAD3642C6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97691" y="759653"/>
                <a:ext cx="1758964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B831821-6542-446E-9C8A-51A0BBC4F6BE}"/>
                  </a:ext>
                </a:extLst>
              </p14:cNvPr>
              <p14:cNvContentPartPr/>
              <p14:nvPr/>
            </p14:nvContentPartPr>
            <p14:xfrm>
              <a:off x="4038733" y="869093"/>
              <a:ext cx="401040" cy="287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B831821-6542-446E-9C8A-51A0BBC4F6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0093" y="860453"/>
                <a:ext cx="4186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6A65634-8DFC-456B-BA8F-F1FCD454E512}"/>
                  </a:ext>
                </a:extLst>
              </p14:cNvPr>
              <p14:cNvContentPartPr/>
              <p14:nvPr/>
            </p14:nvContentPartPr>
            <p14:xfrm>
              <a:off x="7373773" y="326933"/>
              <a:ext cx="355680" cy="150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6A65634-8DFC-456B-BA8F-F1FCD454E5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64773" y="317933"/>
                <a:ext cx="373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FC16F14-9B43-478D-B762-7BD6B0DAEFD6}"/>
                  </a:ext>
                </a:extLst>
              </p14:cNvPr>
              <p14:cNvContentPartPr/>
              <p14:nvPr/>
            </p14:nvContentPartPr>
            <p14:xfrm>
              <a:off x="6320413" y="351413"/>
              <a:ext cx="509400" cy="247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FC16F14-9B43-478D-B762-7BD6B0DAEF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11413" y="342413"/>
                <a:ext cx="527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DF7FF8A-16C3-4397-B259-F505FC99240E}"/>
                  </a:ext>
                </a:extLst>
              </p14:cNvPr>
              <p14:cNvContentPartPr/>
              <p14:nvPr/>
            </p14:nvContentPartPr>
            <p14:xfrm>
              <a:off x="6025213" y="416933"/>
              <a:ext cx="180000" cy="132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DF7FF8A-16C3-4397-B259-F505FC9924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6573" y="408293"/>
                <a:ext cx="197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3D5C53B-76C8-42D4-B3C0-241E65873C91}"/>
                  </a:ext>
                </a:extLst>
              </p14:cNvPr>
              <p14:cNvContentPartPr/>
              <p14:nvPr/>
            </p14:nvContentPartPr>
            <p14:xfrm>
              <a:off x="2265733" y="1647053"/>
              <a:ext cx="157320" cy="21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3D5C53B-76C8-42D4-B3C0-241E65873C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57093" y="1638053"/>
                <a:ext cx="174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FA98F76-10B0-4357-9DD8-5C115E672C25}"/>
                  </a:ext>
                </a:extLst>
              </p14:cNvPr>
              <p14:cNvContentPartPr/>
              <p14:nvPr/>
            </p14:nvContentPartPr>
            <p14:xfrm>
              <a:off x="2244133" y="1733813"/>
              <a:ext cx="191880" cy="19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FA98F76-10B0-4357-9DD8-5C115E672C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35133" y="1725173"/>
                <a:ext cx="209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9BE28F8-D881-41A0-9E90-0CA69D52E458}"/>
                  </a:ext>
                </a:extLst>
              </p14:cNvPr>
              <p14:cNvContentPartPr/>
              <p14:nvPr/>
            </p14:nvContentPartPr>
            <p14:xfrm>
              <a:off x="1189333" y="1492973"/>
              <a:ext cx="845640" cy="578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9BE28F8-D881-41A0-9E90-0CA69D52E4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80689" y="1483979"/>
                <a:ext cx="863288" cy="596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F9F6DFC-E2DC-400A-B5DD-F8C4EBE82CB7}"/>
                  </a:ext>
                </a:extLst>
              </p14:cNvPr>
              <p14:cNvContentPartPr/>
              <p14:nvPr/>
            </p14:nvContentPartPr>
            <p14:xfrm>
              <a:off x="3058093" y="1369493"/>
              <a:ext cx="119520" cy="573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F9F6DFC-E2DC-400A-B5DD-F8C4EBE82CB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49453" y="1360493"/>
                <a:ext cx="1371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9806698-3017-4C2A-9583-0C9EBEB53121}"/>
                  </a:ext>
                </a:extLst>
              </p14:cNvPr>
              <p14:cNvContentPartPr/>
              <p14:nvPr/>
            </p14:nvContentPartPr>
            <p14:xfrm>
              <a:off x="4656133" y="1423493"/>
              <a:ext cx="300960" cy="366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9806698-3017-4C2A-9583-0C9EBEB531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47483" y="1414493"/>
                <a:ext cx="318621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220CD34-5E84-4ABC-8D9B-7C33735A8451}"/>
                  </a:ext>
                </a:extLst>
              </p14:cNvPr>
              <p14:cNvContentPartPr/>
              <p14:nvPr/>
            </p14:nvContentPartPr>
            <p14:xfrm>
              <a:off x="4167253" y="1460933"/>
              <a:ext cx="348840" cy="257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220CD34-5E84-4ABC-8D9B-7C33735A84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8253" y="1451933"/>
                <a:ext cx="3664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D6B32DE-9AD3-43E4-896E-5EBC8FC10855}"/>
                  </a:ext>
                </a:extLst>
              </p14:cNvPr>
              <p14:cNvContentPartPr/>
              <p14:nvPr/>
            </p14:nvContentPartPr>
            <p14:xfrm>
              <a:off x="3415573" y="1498373"/>
              <a:ext cx="593280" cy="440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D6B32DE-9AD3-43E4-896E-5EBC8FC108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06578" y="1489373"/>
                <a:ext cx="610909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F512A80-521E-4194-9E46-0A5D4881C992}"/>
                  </a:ext>
                </a:extLst>
              </p14:cNvPr>
              <p14:cNvContentPartPr/>
              <p14:nvPr/>
            </p14:nvContentPartPr>
            <p14:xfrm>
              <a:off x="5093533" y="1445093"/>
              <a:ext cx="514440" cy="424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F512A80-521E-4194-9E46-0A5D4881C9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84533" y="1436453"/>
                <a:ext cx="53208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62B0A85-8695-41E4-B57B-CF6DDC13BB0C}"/>
                  </a:ext>
                </a:extLst>
              </p14:cNvPr>
              <p14:cNvContentPartPr/>
              <p14:nvPr/>
            </p14:nvContentPartPr>
            <p14:xfrm>
              <a:off x="3111733" y="402533"/>
              <a:ext cx="819360" cy="910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62B0A85-8695-41E4-B57B-CF6DDC13BB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02733" y="393890"/>
                <a:ext cx="837000" cy="927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98282AA-EEA4-46EA-96AC-C922DD752C36}"/>
                  </a:ext>
                </a:extLst>
              </p14:cNvPr>
              <p14:cNvContentPartPr/>
              <p14:nvPr/>
            </p14:nvContentPartPr>
            <p14:xfrm>
              <a:off x="5876533" y="1601333"/>
              <a:ext cx="259200" cy="20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98282AA-EEA4-46EA-96AC-C922DD752C3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67533" y="1592333"/>
                <a:ext cx="2768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313FA39-1E2B-4573-9CE9-66785D21A81A}"/>
                  </a:ext>
                </a:extLst>
              </p14:cNvPr>
              <p14:cNvContentPartPr/>
              <p14:nvPr/>
            </p14:nvContentPartPr>
            <p14:xfrm>
              <a:off x="5908573" y="1699613"/>
              <a:ext cx="203760" cy="11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313FA39-1E2B-4573-9CE9-66785D21A8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99573" y="1690973"/>
                <a:ext cx="2214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2FCF961-C4C5-49CA-9A97-327429071EE0}"/>
                  </a:ext>
                </a:extLst>
              </p14:cNvPr>
              <p14:cNvContentPartPr/>
              <p14:nvPr/>
            </p14:nvContentPartPr>
            <p14:xfrm>
              <a:off x="7010173" y="1410533"/>
              <a:ext cx="128160" cy="7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2FCF961-C4C5-49CA-9A97-327429071EE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01173" y="1401533"/>
                <a:ext cx="145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71E441E-3933-4EDF-9CE9-61077BA9A7AA}"/>
                  </a:ext>
                </a:extLst>
              </p14:cNvPr>
              <p14:cNvContentPartPr/>
              <p14:nvPr/>
            </p14:nvContentPartPr>
            <p14:xfrm>
              <a:off x="6538213" y="1498373"/>
              <a:ext cx="595800" cy="214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71E441E-3933-4EDF-9CE9-61077BA9A7A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29568" y="1489718"/>
                <a:ext cx="613451" cy="232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D3AC6D7-FD9F-467F-94DA-1B3A998CCC89}"/>
                  </a:ext>
                </a:extLst>
              </p14:cNvPr>
              <p14:cNvContentPartPr/>
              <p14:nvPr/>
            </p14:nvContentPartPr>
            <p14:xfrm>
              <a:off x="7238053" y="1310813"/>
              <a:ext cx="225360" cy="123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D3AC6D7-FD9F-467F-94DA-1B3A998CCC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29413" y="1302173"/>
                <a:ext cx="243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B8D4F57-AD11-42F3-851B-FA85507FEE2D}"/>
                  </a:ext>
                </a:extLst>
              </p14:cNvPr>
              <p14:cNvContentPartPr/>
              <p14:nvPr/>
            </p14:nvContentPartPr>
            <p14:xfrm>
              <a:off x="7649893" y="1109213"/>
              <a:ext cx="1690200" cy="740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B8D4F57-AD11-42F3-851B-FA85507FEE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41253" y="1100573"/>
                <a:ext cx="170784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DC7F2C6-FC1B-4FAC-B0F1-DA541BBD88AC}"/>
                  </a:ext>
                </a:extLst>
              </p14:cNvPr>
              <p14:cNvContentPartPr/>
              <p14:nvPr/>
            </p14:nvContentPartPr>
            <p14:xfrm>
              <a:off x="9490933" y="1311533"/>
              <a:ext cx="236520" cy="40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DC7F2C6-FC1B-4FAC-B0F1-DA541BBD88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81933" y="1302533"/>
                <a:ext cx="2541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BEC0ED8-D953-4740-9AAA-51A4FAC56D4D}"/>
                  </a:ext>
                </a:extLst>
              </p14:cNvPr>
              <p14:cNvContentPartPr/>
              <p14:nvPr/>
            </p14:nvContentPartPr>
            <p14:xfrm>
              <a:off x="9481933" y="1402613"/>
              <a:ext cx="196920" cy="176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BEC0ED8-D953-4740-9AAA-51A4FAC56D4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72933" y="1393973"/>
                <a:ext cx="2145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71ECFBA-8BD0-46A7-AAA5-27A4679E813E}"/>
                  </a:ext>
                </a:extLst>
              </p14:cNvPr>
              <p14:cNvContentPartPr/>
              <p14:nvPr/>
            </p14:nvContentPartPr>
            <p14:xfrm>
              <a:off x="9852373" y="1054493"/>
              <a:ext cx="1409040" cy="490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71ECFBA-8BD0-46A7-AAA5-27A4679E81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43733" y="1045853"/>
                <a:ext cx="14266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77A0A7A-39AB-4AF3-9CF6-611564458E9C}"/>
                  </a:ext>
                </a:extLst>
              </p14:cNvPr>
              <p14:cNvContentPartPr/>
              <p14:nvPr/>
            </p14:nvContentPartPr>
            <p14:xfrm>
              <a:off x="1987813" y="3344453"/>
              <a:ext cx="64800" cy="290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77A0A7A-39AB-4AF3-9CF6-611564458E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78813" y="3335813"/>
                <a:ext cx="82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9CAC602-4B9A-47A0-AC9E-C35841828DA5}"/>
                  </a:ext>
                </a:extLst>
              </p14:cNvPr>
              <p14:cNvContentPartPr/>
              <p14:nvPr/>
            </p14:nvContentPartPr>
            <p14:xfrm>
              <a:off x="2183293" y="3481973"/>
              <a:ext cx="142920" cy="64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9CAC602-4B9A-47A0-AC9E-C35841828D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74653" y="3472973"/>
                <a:ext cx="160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CC1ED11-BDA1-4E01-961A-B30B23699C2C}"/>
                  </a:ext>
                </a:extLst>
              </p14:cNvPr>
              <p14:cNvContentPartPr/>
              <p14:nvPr/>
            </p14:nvContentPartPr>
            <p14:xfrm>
              <a:off x="2208133" y="3546773"/>
              <a:ext cx="149400" cy="1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CC1ED11-BDA1-4E01-961A-B30B23699C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99493" y="3537773"/>
                <a:ext cx="167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DDFE66E-D50E-4020-BD43-71AB29CC9C0A}"/>
                  </a:ext>
                </a:extLst>
              </p14:cNvPr>
              <p14:cNvContentPartPr/>
              <p14:nvPr/>
            </p14:nvContentPartPr>
            <p14:xfrm>
              <a:off x="973693" y="3341573"/>
              <a:ext cx="832320" cy="599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DDFE66E-D50E-4020-BD43-71AB29CC9C0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4693" y="3332928"/>
                <a:ext cx="849960" cy="617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9DF779B-C94A-4ECF-9478-EE7248870B18}"/>
                  </a:ext>
                </a:extLst>
              </p14:cNvPr>
              <p14:cNvContentPartPr/>
              <p14:nvPr/>
            </p14:nvContentPartPr>
            <p14:xfrm>
              <a:off x="2659213" y="2028653"/>
              <a:ext cx="6555960" cy="18608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9DF779B-C94A-4ECF-9478-EE7248870B1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50213" y="2019653"/>
                <a:ext cx="6573600" cy="18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B008526-4690-44EF-A5C1-3D57920F1889}"/>
                  </a:ext>
                </a:extLst>
              </p14:cNvPr>
              <p14:cNvContentPartPr/>
              <p14:nvPr/>
            </p14:nvContentPartPr>
            <p14:xfrm>
              <a:off x="9353773" y="3223853"/>
              <a:ext cx="213480" cy="201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B008526-4690-44EF-A5C1-3D57920F18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45133" y="3215213"/>
                <a:ext cx="23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50C275F-ADCB-4D06-9EBE-4F67213EB543}"/>
                  </a:ext>
                </a:extLst>
              </p14:cNvPr>
              <p14:cNvContentPartPr/>
              <p14:nvPr/>
            </p14:nvContentPartPr>
            <p14:xfrm>
              <a:off x="9380053" y="3299453"/>
              <a:ext cx="207000" cy="32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50C275F-ADCB-4D06-9EBE-4F67213EB54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71053" y="3290813"/>
                <a:ext cx="224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D39FE70-377F-4DD7-BE45-F3430B83D990}"/>
                  </a:ext>
                </a:extLst>
              </p14:cNvPr>
              <p14:cNvContentPartPr/>
              <p14:nvPr/>
            </p14:nvContentPartPr>
            <p14:xfrm>
              <a:off x="9727813" y="2989853"/>
              <a:ext cx="1508040" cy="4176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D39FE70-377F-4DD7-BE45-F3430B83D9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19173" y="2981206"/>
                <a:ext cx="1525680" cy="43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8DF7BCF-CA10-4687-BD87-2EF2682F6A7C}"/>
                  </a:ext>
                </a:extLst>
              </p14:cNvPr>
              <p14:cNvContentPartPr/>
              <p14:nvPr/>
            </p14:nvContentPartPr>
            <p14:xfrm>
              <a:off x="2787013" y="5350733"/>
              <a:ext cx="332640" cy="4010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8DF7BCF-CA10-4687-BD87-2EF2682F6A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78023" y="5341741"/>
                <a:ext cx="350261" cy="418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BBF77D3-4CC3-40BB-AA17-D0EAA3FDA43F}"/>
                  </a:ext>
                </a:extLst>
              </p14:cNvPr>
              <p14:cNvContentPartPr/>
              <p14:nvPr/>
            </p14:nvContentPartPr>
            <p14:xfrm>
              <a:off x="2318653" y="5453693"/>
              <a:ext cx="381240" cy="2559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BBF77D3-4CC3-40BB-AA17-D0EAA3FDA4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09661" y="5445053"/>
                <a:ext cx="398863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C8E43E0-F5D8-4C53-AA22-48FAB8247C23}"/>
                  </a:ext>
                </a:extLst>
              </p14:cNvPr>
              <p14:cNvContentPartPr/>
              <p14:nvPr/>
            </p14:nvContentPartPr>
            <p14:xfrm>
              <a:off x="1588573" y="5419853"/>
              <a:ext cx="578520" cy="4802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C8E43E0-F5D8-4C53-AA22-48FAB8247C2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79928" y="5410853"/>
                <a:ext cx="596171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4913303B-1ED7-475C-8CCF-A5B36BA5E20C}"/>
                  </a:ext>
                </a:extLst>
              </p14:cNvPr>
              <p14:cNvContentPartPr/>
              <p14:nvPr/>
            </p14:nvContentPartPr>
            <p14:xfrm>
              <a:off x="3370573" y="5465213"/>
              <a:ext cx="200880" cy="180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4913303B-1ED7-475C-8CCF-A5B36BA5E20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61573" y="5456213"/>
                <a:ext cx="2185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C87EB64-84C2-42BF-8296-5BC380D93388}"/>
                  </a:ext>
                </a:extLst>
              </p14:cNvPr>
              <p14:cNvContentPartPr/>
              <p14:nvPr/>
            </p14:nvContentPartPr>
            <p14:xfrm>
              <a:off x="3417373" y="5537933"/>
              <a:ext cx="193680" cy="122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C87EB64-84C2-42BF-8296-5BC380D9338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08373" y="5528933"/>
                <a:ext cx="211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54132EA6-DA4D-4E0F-B1AB-49C9D60A6ACF}"/>
                  </a:ext>
                </a:extLst>
              </p14:cNvPr>
              <p14:cNvContentPartPr/>
              <p14:nvPr/>
            </p14:nvContentPartPr>
            <p14:xfrm>
              <a:off x="8971813" y="4981013"/>
              <a:ext cx="890640" cy="30780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54132EA6-DA4D-4E0F-B1AB-49C9D60A6AC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63170" y="4972002"/>
                <a:ext cx="908287" cy="325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FA6521B-80AC-406B-A04E-D69A0667F1B0}"/>
                  </a:ext>
                </a:extLst>
              </p14:cNvPr>
              <p14:cNvContentPartPr/>
              <p14:nvPr/>
            </p14:nvContentPartPr>
            <p14:xfrm>
              <a:off x="9961813" y="5004413"/>
              <a:ext cx="385920" cy="3160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FA6521B-80AC-406B-A04E-D69A0667F1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53173" y="4995413"/>
                <a:ext cx="4035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127D597B-004C-4B4A-964B-0130FBFDE398}"/>
                  </a:ext>
                </a:extLst>
              </p14:cNvPr>
              <p14:cNvContentPartPr/>
              <p14:nvPr/>
            </p14:nvContentPartPr>
            <p14:xfrm>
              <a:off x="3850093" y="3963293"/>
              <a:ext cx="4839840" cy="16329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127D597B-004C-4B4A-964B-0130FBFDE39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41094" y="3954295"/>
                <a:ext cx="4857479" cy="1650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3BA7207-6DC9-478F-B20D-4CEFC921FD88}"/>
                  </a:ext>
                </a:extLst>
              </p14:cNvPr>
              <p14:cNvContentPartPr/>
              <p14:nvPr/>
            </p14:nvContentPartPr>
            <p14:xfrm>
              <a:off x="10848853" y="4970213"/>
              <a:ext cx="737640" cy="4341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3BA7207-6DC9-478F-B20D-4CEFC921FD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839853" y="4961213"/>
                <a:ext cx="75528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537DC081-D873-4F86-BA5C-64DEFBB3F44B}"/>
                  </a:ext>
                </a:extLst>
              </p14:cNvPr>
              <p14:cNvContentPartPr/>
              <p14:nvPr/>
            </p14:nvContentPartPr>
            <p14:xfrm>
              <a:off x="10497133" y="5014853"/>
              <a:ext cx="209880" cy="1872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537DC081-D873-4F86-BA5C-64DEFBB3F44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88493" y="5005853"/>
                <a:ext cx="227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94FC55A-4628-4A72-B5F6-2033DC4A124E}"/>
                  </a:ext>
                </a:extLst>
              </p14:cNvPr>
              <p14:cNvContentPartPr/>
              <p14:nvPr/>
            </p14:nvContentPartPr>
            <p14:xfrm>
              <a:off x="4277053" y="5730533"/>
              <a:ext cx="1974600" cy="45288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94FC55A-4628-4A72-B5F6-2033DC4A124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268055" y="5721533"/>
                <a:ext cx="1992237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3527E8A4-0B53-43C3-9180-D9C5544681D8}"/>
                  </a:ext>
                </a:extLst>
              </p14:cNvPr>
              <p14:cNvContentPartPr/>
              <p14:nvPr/>
            </p14:nvContentPartPr>
            <p14:xfrm>
              <a:off x="3378133" y="5918453"/>
              <a:ext cx="657360" cy="21024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3527E8A4-0B53-43C3-9180-D9C5544681D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69133" y="5909813"/>
                <a:ext cx="6750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50407D25-1FD8-4687-A2E6-A21B824255A8}"/>
                  </a:ext>
                </a:extLst>
              </p14:cNvPr>
              <p14:cNvContentPartPr/>
              <p14:nvPr/>
            </p14:nvContentPartPr>
            <p14:xfrm>
              <a:off x="2985373" y="5933213"/>
              <a:ext cx="214200" cy="2548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50407D25-1FD8-4687-A2E6-A21B824255A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76373" y="5924573"/>
                <a:ext cx="2318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DE5185A7-7A14-458B-9292-8B7E4E66D0FE}"/>
                  </a:ext>
                </a:extLst>
              </p14:cNvPr>
              <p14:cNvContentPartPr/>
              <p14:nvPr/>
            </p14:nvContentPartPr>
            <p14:xfrm>
              <a:off x="2667493" y="5962013"/>
              <a:ext cx="194400" cy="1908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DE5185A7-7A14-458B-9292-8B7E4E66D0F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58853" y="5953013"/>
                <a:ext cx="2120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422ABBD4-11CC-43B4-8A86-EBC15F7CD292}"/>
                  </a:ext>
                </a:extLst>
              </p14:cNvPr>
              <p14:cNvContentPartPr/>
              <p14:nvPr/>
            </p14:nvContentPartPr>
            <p14:xfrm>
              <a:off x="2305693" y="5969213"/>
              <a:ext cx="185400" cy="2397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422ABBD4-11CC-43B4-8A86-EBC15F7CD29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96693" y="5960573"/>
                <a:ext cx="203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F250DB64-7E49-4650-906B-DE83F4363A56}"/>
                  </a:ext>
                </a:extLst>
              </p14:cNvPr>
              <p14:cNvContentPartPr/>
              <p14:nvPr/>
            </p14:nvContentPartPr>
            <p14:xfrm>
              <a:off x="1280053" y="5992613"/>
              <a:ext cx="420840" cy="2599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F250DB64-7E49-4650-906B-DE83F4363A5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71406" y="5983613"/>
                <a:ext cx="438495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D279A59-ABE8-40CF-8E17-DBAEB10F2E5B}"/>
                  </a:ext>
                </a:extLst>
              </p14:cNvPr>
              <p14:cNvContentPartPr/>
              <p14:nvPr/>
            </p14:nvContentPartPr>
            <p14:xfrm>
              <a:off x="6482413" y="5703173"/>
              <a:ext cx="648000" cy="2541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D279A59-ABE8-40CF-8E17-DBAEB10F2E5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473768" y="5694533"/>
                <a:ext cx="66565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48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C2E006-3344-4F50-915B-F699F93CF9B5}"/>
                  </a:ext>
                </a:extLst>
              </p14:cNvPr>
              <p14:cNvContentPartPr/>
              <p14:nvPr/>
            </p14:nvContentPartPr>
            <p14:xfrm>
              <a:off x="747613" y="881693"/>
              <a:ext cx="300600" cy="2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C2E006-3344-4F50-915B-F699F93CF9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973" y="873053"/>
                <a:ext cx="318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117854-1438-4759-8A42-19A33D8057C9}"/>
                  </a:ext>
                </a:extLst>
              </p14:cNvPr>
              <p14:cNvContentPartPr/>
              <p14:nvPr/>
            </p14:nvContentPartPr>
            <p14:xfrm>
              <a:off x="1197613" y="635453"/>
              <a:ext cx="17640" cy="22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117854-1438-4759-8A42-19A33D8057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8613" y="626813"/>
                <a:ext cx="352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AB8D90-BDD5-4315-A430-B07BB3312BAB}"/>
                  </a:ext>
                </a:extLst>
              </p14:cNvPr>
              <p14:cNvContentPartPr/>
              <p14:nvPr/>
            </p14:nvContentPartPr>
            <p14:xfrm>
              <a:off x="1214893" y="726533"/>
              <a:ext cx="2520" cy="2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AB8D90-BDD5-4315-A430-B07BB3312B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6253" y="717533"/>
                <a:ext cx="20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4C1723-5EF5-4EF1-9D83-08BA5A4B5F66}"/>
                  </a:ext>
                </a:extLst>
              </p14:cNvPr>
              <p14:cNvContentPartPr/>
              <p14:nvPr/>
            </p14:nvContentPartPr>
            <p14:xfrm>
              <a:off x="722053" y="533573"/>
              <a:ext cx="344160" cy="30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4C1723-5EF5-4EF1-9D83-08BA5A4B5F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413" y="524923"/>
                <a:ext cx="361800" cy="323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EB5E02-82D8-4CA1-80F1-2577F282F783}"/>
                  </a:ext>
                </a:extLst>
              </p14:cNvPr>
              <p14:cNvContentPartPr/>
              <p14:nvPr/>
            </p14:nvContentPartPr>
            <p14:xfrm>
              <a:off x="3634453" y="562013"/>
              <a:ext cx="187200" cy="22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EB5E02-82D8-4CA1-80F1-2577F282F7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5453" y="553013"/>
                <a:ext cx="204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0D7AE1-3114-413C-8846-5E5BF98119B4}"/>
                  </a:ext>
                </a:extLst>
              </p14:cNvPr>
              <p14:cNvContentPartPr/>
              <p14:nvPr/>
            </p14:nvContentPartPr>
            <p14:xfrm>
              <a:off x="3648853" y="636533"/>
              <a:ext cx="163440" cy="1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0D7AE1-3114-413C-8846-5E5BF98119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0213" y="627533"/>
                <a:ext cx="1810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7C3024-66A1-497D-BD52-3C5A2C5BBBE6}"/>
                  </a:ext>
                </a:extLst>
              </p14:cNvPr>
              <p14:cNvContentPartPr/>
              <p14:nvPr/>
            </p14:nvContentPartPr>
            <p14:xfrm>
              <a:off x="3107053" y="456173"/>
              <a:ext cx="309600" cy="313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7C3024-66A1-497D-BD52-3C5A2C5BBB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8053" y="447523"/>
                <a:ext cx="327240" cy="330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797DE46-B7DF-4042-82B5-5B665AA9D5C8}"/>
                  </a:ext>
                </a:extLst>
              </p14:cNvPr>
              <p14:cNvContentPartPr/>
              <p14:nvPr/>
            </p14:nvContentPartPr>
            <p14:xfrm>
              <a:off x="2535373" y="461573"/>
              <a:ext cx="468720" cy="294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797DE46-B7DF-4042-82B5-5B665AA9D5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6373" y="452933"/>
                <a:ext cx="4863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C52991-638C-445F-9A1E-A5684696AA2A}"/>
                  </a:ext>
                </a:extLst>
              </p14:cNvPr>
              <p14:cNvContentPartPr/>
              <p14:nvPr/>
            </p14:nvContentPartPr>
            <p14:xfrm>
              <a:off x="1572013" y="482813"/>
              <a:ext cx="703800" cy="501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C52991-638C-445F-9A1E-A5684696AA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63013" y="474173"/>
                <a:ext cx="72144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35D51D6-DD3D-4B8F-B039-78A6C262E7C4}"/>
                  </a:ext>
                </a:extLst>
              </p14:cNvPr>
              <p14:cNvContentPartPr/>
              <p14:nvPr/>
            </p14:nvContentPartPr>
            <p14:xfrm>
              <a:off x="5479093" y="412973"/>
              <a:ext cx="135360" cy="289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35D51D6-DD3D-4B8F-B039-78A6C262E7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0093" y="404333"/>
                <a:ext cx="1530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89E4A37-0E06-4EC9-BA6F-0CF723949CF7}"/>
                  </a:ext>
                </a:extLst>
              </p14:cNvPr>
              <p14:cNvContentPartPr/>
              <p14:nvPr/>
            </p14:nvContentPartPr>
            <p14:xfrm>
              <a:off x="6355693" y="457973"/>
              <a:ext cx="200520" cy="109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89E4A37-0E06-4EC9-BA6F-0CF723949C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47053" y="449333"/>
                <a:ext cx="218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3AE6E7E-1E17-4F0B-9407-7282E917DF72}"/>
                  </a:ext>
                </a:extLst>
              </p14:cNvPr>
              <p14:cNvContentPartPr/>
              <p14:nvPr/>
            </p14:nvContentPartPr>
            <p14:xfrm>
              <a:off x="6821533" y="423413"/>
              <a:ext cx="140760" cy="120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3AE6E7E-1E17-4F0B-9407-7282E917DF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12893" y="414413"/>
                <a:ext cx="1584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C476138-E2A5-4B0A-858B-5066B7F66C4F}"/>
                  </a:ext>
                </a:extLst>
              </p14:cNvPr>
              <p14:cNvContentPartPr/>
              <p14:nvPr/>
            </p14:nvContentPartPr>
            <p14:xfrm>
              <a:off x="6807853" y="616733"/>
              <a:ext cx="175680" cy="14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C476138-E2A5-4B0A-858B-5066B7F66C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98853" y="607733"/>
                <a:ext cx="193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9FD196E-8503-4E1C-9F16-AD70D5F46178}"/>
                  </a:ext>
                </a:extLst>
              </p14:cNvPr>
              <p14:cNvContentPartPr/>
              <p14:nvPr/>
            </p14:nvContentPartPr>
            <p14:xfrm>
              <a:off x="4773133" y="394613"/>
              <a:ext cx="620280" cy="265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9FD196E-8503-4E1C-9F16-AD70D5F461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4138" y="385613"/>
                <a:ext cx="63791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0146EFA-8355-4D3C-A946-D3092E1DC8E7}"/>
                  </a:ext>
                </a:extLst>
              </p14:cNvPr>
              <p14:cNvContentPartPr/>
              <p14:nvPr/>
            </p14:nvContentPartPr>
            <p14:xfrm>
              <a:off x="4231333" y="685133"/>
              <a:ext cx="202320" cy="197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0146EFA-8355-4D3C-A946-D3092E1DC8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22693" y="676493"/>
                <a:ext cx="219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9F8BDA9-7AD8-42CB-9CFB-70B98FD667CC}"/>
                  </a:ext>
                </a:extLst>
              </p14:cNvPr>
              <p14:cNvContentPartPr/>
              <p14:nvPr/>
            </p14:nvContentPartPr>
            <p14:xfrm>
              <a:off x="4187413" y="353573"/>
              <a:ext cx="481680" cy="215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9F8BDA9-7AD8-42CB-9CFB-70B98FD667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78413" y="344933"/>
                <a:ext cx="499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5A1BC54-DA62-4CCC-BD0B-BC14F519DA79}"/>
                  </a:ext>
                </a:extLst>
              </p14:cNvPr>
              <p14:cNvContentPartPr/>
              <p14:nvPr/>
            </p14:nvContentPartPr>
            <p14:xfrm>
              <a:off x="8164693" y="428813"/>
              <a:ext cx="182520" cy="131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5A1BC54-DA62-4CCC-BD0B-BC14F519DA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5693" y="419813"/>
                <a:ext cx="2001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577A2C8-E9F4-438F-B67C-C43644F1BA4F}"/>
                  </a:ext>
                </a:extLst>
              </p14:cNvPr>
              <p14:cNvContentPartPr/>
              <p14:nvPr/>
            </p14:nvContentPartPr>
            <p14:xfrm>
              <a:off x="9025453" y="590813"/>
              <a:ext cx="134640" cy="13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577A2C8-E9F4-438F-B67C-C43644F1BA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16453" y="581813"/>
                <a:ext cx="152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445DD59-324D-4CB0-A005-A73789807190}"/>
                  </a:ext>
                </a:extLst>
              </p14:cNvPr>
              <p14:cNvContentPartPr/>
              <p14:nvPr/>
            </p14:nvContentPartPr>
            <p14:xfrm>
              <a:off x="9484453" y="510173"/>
              <a:ext cx="9360" cy="5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445DD59-324D-4CB0-A005-A737898071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75453" y="501533"/>
                <a:ext cx="27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9EA016-EC3B-439D-803D-83E17564AAE1}"/>
                  </a:ext>
                </a:extLst>
              </p14:cNvPr>
              <p14:cNvContentPartPr/>
              <p14:nvPr/>
            </p14:nvContentPartPr>
            <p14:xfrm>
              <a:off x="9011413" y="423413"/>
              <a:ext cx="368280" cy="122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9EA016-EC3B-439D-803D-83E17564AA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02773" y="414773"/>
                <a:ext cx="385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73F8971-6A6F-44B5-A883-A2B276EF97F0}"/>
                  </a:ext>
                </a:extLst>
              </p14:cNvPr>
              <p14:cNvContentPartPr/>
              <p14:nvPr/>
            </p14:nvContentPartPr>
            <p14:xfrm>
              <a:off x="8535493" y="409013"/>
              <a:ext cx="389160" cy="275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73F8971-6A6F-44B5-A883-A2B276EF97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26853" y="400013"/>
                <a:ext cx="4068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2FE9BB3-3DE3-4C10-A3A3-33230C09C984}"/>
                  </a:ext>
                </a:extLst>
              </p14:cNvPr>
              <p14:cNvContentPartPr/>
              <p14:nvPr/>
            </p14:nvContentPartPr>
            <p14:xfrm>
              <a:off x="7073173" y="392093"/>
              <a:ext cx="898920" cy="335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2FE9BB3-3DE3-4C10-A3A3-33230C09C9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64530" y="383453"/>
                <a:ext cx="916567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27066A1-C5B1-4C1E-9A28-5DCFEB83E10B}"/>
                  </a:ext>
                </a:extLst>
              </p14:cNvPr>
              <p14:cNvContentPartPr/>
              <p14:nvPr/>
            </p14:nvContentPartPr>
            <p14:xfrm>
              <a:off x="5694733" y="364013"/>
              <a:ext cx="311400" cy="375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27066A1-C5B1-4C1E-9A28-5DCFEB83E10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85733" y="355022"/>
                <a:ext cx="329040" cy="392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1B08CF2-5A92-4813-BE62-681B7169E01D}"/>
                  </a:ext>
                </a:extLst>
              </p14:cNvPr>
              <p14:cNvContentPartPr/>
              <p14:nvPr/>
            </p14:nvContentPartPr>
            <p14:xfrm>
              <a:off x="7856173" y="1078253"/>
              <a:ext cx="517680" cy="257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1B08CF2-5A92-4813-BE62-681B7169E01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47173" y="1069625"/>
                <a:ext cx="535320" cy="27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DBC0B05-3A82-4DE5-B580-C4AA2C14FA45}"/>
                  </a:ext>
                </a:extLst>
              </p14:cNvPr>
              <p14:cNvContentPartPr/>
              <p14:nvPr/>
            </p14:nvContentPartPr>
            <p14:xfrm>
              <a:off x="5602573" y="1063493"/>
              <a:ext cx="2109960" cy="410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DBC0B05-3A82-4DE5-B580-C4AA2C14FA4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93573" y="1054501"/>
                <a:ext cx="2127600" cy="428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8368267-29A1-4214-AA29-D341CC685431}"/>
                  </a:ext>
                </a:extLst>
              </p14:cNvPr>
              <p14:cNvContentPartPr/>
              <p14:nvPr/>
            </p14:nvContentPartPr>
            <p14:xfrm>
              <a:off x="4820293" y="1210013"/>
              <a:ext cx="583200" cy="189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8368267-29A1-4214-AA29-D341CC6854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11653" y="1201373"/>
                <a:ext cx="600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FF00D0-0BC5-4E3B-9AE0-5F03F9ED6713}"/>
                  </a:ext>
                </a:extLst>
              </p14:cNvPr>
              <p14:cNvContentPartPr/>
              <p14:nvPr/>
            </p14:nvContentPartPr>
            <p14:xfrm>
              <a:off x="4117213" y="1194893"/>
              <a:ext cx="522000" cy="317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FF00D0-0BC5-4E3B-9AE0-5F03F9ED671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08207" y="1186253"/>
                <a:ext cx="539652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1CD6441-D267-435B-96D7-08D1A548D6F2}"/>
                  </a:ext>
                </a:extLst>
              </p14:cNvPr>
              <p14:cNvContentPartPr/>
              <p14:nvPr/>
            </p14:nvContentPartPr>
            <p14:xfrm>
              <a:off x="3703933" y="1218293"/>
              <a:ext cx="249840" cy="232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1CD6441-D267-435B-96D7-08D1A548D6F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95293" y="1209653"/>
                <a:ext cx="267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CCC403D-C5F9-4388-81EA-AC8C6CDD71E8}"/>
                  </a:ext>
                </a:extLst>
              </p14:cNvPr>
              <p14:cNvContentPartPr/>
              <p14:nvPr/>
            </p14:nvContentPartPr>
            <p14:xfrm>
              <a:off x="2257093" y="1174013"/>
              <a:ext cx="1149120" cy="310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CCC403D-C5F9-4388-81EA-AC8C6CDD71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48450" y="1165373"/>
                <a:ext cx="1166766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A6A6E87-1B47-4141-85F7-703E85447304}"/>
                  </a:ext>
                </a:extLst>
              </p14:cNvPr>
              <p14:cNvContentPartPr/>
              <p14:nvPr/>
            </p14:nvContentPartPr>
            <p14:xfrm>
              <a:off x="929413" y="1268333"/>
              <a:ext cx="1086120" cy="386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A6A6E87-1B47-4141-85F7-703E854473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0770" y="1259333"/>
                <a:ext cx="1103766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4B0064E-C539-4455-A6E1-7C8D231A5CA8}"/>
                  </a:ext>
                </a:extLst>
              </p14:cNvPr>
              <p14:cNvContentPartPr/>
              <p14:nvPr/>
            </p14:nvContentPartPr>
            <p14:xfrm>
              <a:off x="605053" y="2336813"/>
              <a:ext cx="891360" cy="90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4B0064E-C539-4455-A6E1-7C8D231A5CA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6053" y="2328173"/>
                <a:ext cx="909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E26584C-1C21-4A21-B3DB-44824194AA10}"/>
                  </a:ext>
                </a:extLst>
              </p14:cNvPr>
              <p14:cNvContentPartPr/>
              <p14:nvPr/>
            </p14:nvContentPartPr>
            <p14:xfrm>
              <a:off x="1608373" y="2108933"/>
              <a:ext cx="21960" cy="20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E26584C-1C21-4A21-B3DB-44824194AA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99733" y="2100293"/>
                <a:ext cx="396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4B2363B-4F06-4247-B9CE-89F5D46680E2}"/>
                  </a:ext>
                </a:extLst>
              </p14:cNvPr>
              <p14:cNvContentPartPr/>
              <p14:nvPr/>
            </p14:nvContentPartPr>
            <p14:xfrm>
              <a:off x="1614133" y="2192453"/>
              <a:ext cx="7920" cy="21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4B2363B-4F06-4247-B9CE-89F5D46680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05493" y="2183453"/>
                <a:ext cx="255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5B4144E-EED9-406B-AB37-91944526D359}"/>
                  </a:ext>
                </a:extLst>
              </p14:cNvPr>
              <p14:cNvContentPartPr/>
              <p14:nvPr/>
            </p14:nvContentPartPr>
            <p14:xfrm>
              <a:off x="565813" y="1999493"/>
              <a:ext cx="929160" cy="291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5B4144E-EED9-406B-AB37-91944526D3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6813" y="1990493"/>
                <a:ext cx="9468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CAFECC2-7130-45B9-8CE0-C95738DFC6F5}"/>
                  </a:ext>
                </a:extLst>
              </p14:cNvPr>
              <p14:cNvContentPartPr/>
              <p14:nvPr/>
            </p14:nvContentPartPr>
            <p14:xfrm>
              <a:off x="7150213" y="1725173"/>
              <a:ext cx="542880" cy="2581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CAFECC2-7130-45B9-8CE0-C95738DFC6F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41573" y="1716533"/>
                <a:ext cx="560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5A32978-5D58-423E-8756-10C9F6FA906C}"/>
                  </a:ext>
                </a:extLst>
              </p14:cNvPr>
              <p14:cNvContentPartPr/>
              <p14:nvPr/>
            </p14:nvContentPartPr>
            <p14:xfrm>
              <a:off x="4798693" y="1715453"/>
              <a:ext cx="2160360" cy="4856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5A32978-5D58-423E-8756-10C9F6FA90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89693" y="1706813"/>
                <a:ext cx="21780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9FEDB67-C389-4ACF-935F-86FC1E440334}"/>
                  </a:ext>
                </a:extLst>
              </p14:cNvPr>
              <p14:cNvContentPartPr/>
              <p14:nvPr/>
            </p14:nvContentPartPr>
            <p14:xfrm>
              <a:off x="4079053" y="1931453"/>
              <a:ext cx="484200" cy="153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9FEDB67-C389-4ACF-935F-86FC1E44033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70413" y="1922474"/>
                <a:ext cx="501840" cy="17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9E77698-4132-435C-8452-3B5475704918}"/>
                  </a:ext>
                </a:extLst>
              </p14:cNvPr>
              <p14:cNvContentPartPr/>
              <p14:nvPr/>
            </p14:nvContentPartPr>
            <p14:xfrm>
              <a:off x="3693133" y="1931453"/>
              <a:ext cx="212400" cy="2498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9E77698-4132-435C-8452-3B54757049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84478" y="1922453"/>
                <a:ext cx="23007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C161ECC-02A1-4571-827E-6759BC8237D5}"/>
                  </a:ext>
                </a:extLst>
              </p14:cNvPr>
              <p14:cNvContentPartPr/>
              <p14:nvPr/>
            </p14:nvContentPartPr>
            <p14:xfrm>
              <a:off x="2928133" y="1908413"/>
              <a:ext cx="524160" cy="286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C161ECC-02A1-4571-827E-6759BC8237D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19133" y="1899773"/>
                <a:ext cx="5418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26FD7DD-4161-4911-9279-9AA0720C9773}"/>
                  </a:ext>
                </a:extLst>
              </p14:cNvPr>
              <p14:cNvContentPartPr/>
              <p14:nvPr/>
            </p14:nvContentPartPr>
            <p14:xfrm>
              <a:off x="2576413" y="2013173"/>
              <a:ext cx="255600" cy="2199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26FD7DD-4161-4911-9279-9AA0720C977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67413" y="2004173"/>
                <a:ext cx="273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A7F8D15-DBD9-4494-92D3-3659E58E43AD}"/>
                  </a:ext>
                </a:extLst>
              </p14:cNvPr>
              <p14:cNvContentPartPr/>
              <p14:nvPr/>
            </p14:nvContentPartPr>
            <p14:xfrm>
              <a:off x="1905373" y="2047373"/>
              <a:ext cx="305640" cy="3538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A7F8D15-DBD9-4494-92D3-3659E58E43A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96384" y="2038382"/>
                <a:ext cx="323259" cy="37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5E2C52A-0E0C-47EB-8674-AC1539B1E278}"/>
                  </a:ext>
                </a:extLst>
              </p14:cNvPr>
              <p14:cNvContentPartPr/>
              <p14:nvPr/>
            </p14:nvContentPartPr>
            <p14:xfrm>
              <a:off x="8762293" y="1796453"/>
              <a:ext cx="167400" cy="1026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5E2C52A-0E0C-47EB-8674-AC1539B1E27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53653" y="1787813"/>
                <a:ext cx="1850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03D353E-B656-4989-9609-EA96A3388C4A}"/>
                  </a:ext>
                </a:extLst>
              </p14:cNvPr>
              <p14:cNvContentPartPr/>
              <p14:nvPr/>
            </p14:nvContentPartPr>
            <p14:xfrm>
              <a:off x="8099893" y="1747853"/>
              <a:ext cx="539280" cy="1825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03D353E-B656-4989-9609-EA96A3388C4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90893" y="1738853"/>
                <a:ext cx="556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5BE8FEC-544F-4515-975D-730848BEE506}"/>
                  </a:ext>
                </a:extLst>
              </p14:cNvPr>
              <p14:cNvContentPartPr/>
              <p14:nvPr/>
            </p14:nvContentPartPr>
            <p14:xfrm>
              <a:off x="4704733" y="2557853"/>
              <a:ext cx="248400" cy="104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5BE8FEC-544F-4515-975D-730848BEE5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95733" y="2548853"/>
                <a:ext cx="266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1216D37-BC65-4643-A1DE-D2CE6FE021A5}"/>
                  </a:ext>
                </a:extLst>
              </p14:cNvPr>
              <p14:cNvContentPartPr/>
              <p14:nvPr/>
            </p14:nvContentPartPr>
            <p14:xfrm>
              <a:off x="4769173" y="2664053"/>
              <a:ext cx="310320" cy="334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1216D37-BC65-4643-A1DE-D2CE6FE021A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60173" y="2655053"/>
                <a:ext cx="327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EB4C481-E0E9-4C07-90FF-5590491CCE81}"/>
                  </a:ext>
                </a:extLst>
              </p14:cNvPr>
              <p14:cNvContentPartPr/>
              <p14:nvPr/>
            </p14:nvContentPartPr>
            <p14:xfrm>
              <a:off x="6724333" y="2318453"/>
              <a:ext cx="161640" cy="3927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EB4C481-E0E9-4C07-90FF-5590491CCE8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15693" y="2309453"/>
                <a:ext cx="1792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EB80281-BB63-4685-A81F-1C93E231E4EA}"/>
                  </a:ext>
                </a:extLst>
              </p14:cNvPr>
              <p14:cNvContentPartPr/>
              <p14:nvPr/>
            </p14:nvContentPartPr>
            <p14:xfrm>
              <a:off x="6998293" y="2577653"/>
              <a:ext cx="17640" cy="122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EB80281-BB63-4685-A81F-1C93E231E4E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89653" y="2568653"/>
                <a:ext cx="352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2E606D7-5681-44EE-9FAB-9B6EB64B7430}"/>
                  </a:ext>
                </a:extLst>
              </p14:cNvPr>
              <p14:cNvContentPartPr/>
              <p14:nvPr/>
            </p14:nvContentPartPr>
            <p14:xfrm>
              <a:off x="8975053" y="2170853"/>
              <a:ext cx="301680" cy="4971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2E606D7-5681-44EE-9FAB-9B6EB64B743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66053" y="2161853"/>
                <a:ext cx="3193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43FCC1B-FCD8-42B5-B081-4EA0ED0CE37D}"/>
                  </a:ext>
                </a:extLst>
              </p14:cNvPr>
              <p14:cNvContentPartPr/>
              <p14:nvPr/>
            </p14:nvContentPartPr>
            <p14:xfrm>
              <a:off x="7784533" y="2152493"/>
              <a:ext cx="1064160" cy="5799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43FCC1B-FCD8-42B5-B081-4EA0ED0CE37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75533" y="2143499"/>
                <a:ext cx="1081800" cy="597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E7C4B66-441B-47B1-A607-02E40B63C819}"/>
                  </a:ext>
                </a:extLst>
              </p14:cNvPr>
              <p14:cNvContentPartPr/>
              <p14:nvPr/>
            </p14:nvContentPartPr>
            <p14:xfrm>
              <a:off x="7418413" y="2306213"/>
              <a:ext cx="252720" cy="3168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E7C4B66-441B-47B1-A607-02E40B63C81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09413" y="2297573"/>
                <a:ext cx="2703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B6E14AE-947E-43BB-9DCD-35E00A7C8372}"/>
                  </a:ext>
                </a:extLst>
              </p14:cNvPr>
              <p14:cNvContentPartPr/>
              <p14:nvPr/>
            </p14:nvContentPartPr>
            <p14:xfrm>
              <a:off x="5354893" y="2347613"/>
              <a:ext cx="1245960" cy="441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B6E14AE-947E-43BB-9DCD-35E00A7C837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45893" y="2338973"/>
                <a:ext cx="12636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D60916E-24C0-41AF-BF94-81D3E8B037EC}"/>
                  </a:ext>
                </a:extLst>
              </p14:cNvPr>
              <p14:cNvContentPartPr/>
              <p14:nvPr/>
            </p14:nvContentPartPr>
            <p14:xfrm>
              <a:off x="3333853" y="2351213"/>
              <a:ext cx="1066320" cy="5014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D60916E-24C0-41AF-BF94-81D3E8B037E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25213" y="2342573"/>
                <a:ext cx="10839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1EE582A-320B-4E39-90A5-1726B7287294}"/>
                  </a:ext>
                </a:extLst>
              </p14:cNvPr>
              <p14:cNvContentPartPr/>
              <p14:nvPr/>
            </p14:nvContentPartPr>
            <p14:xfrm>
              <a:off x="2571013" y="2519693"/>
              <a:ext cx="551160" cy="4093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1EE582A-320B-4E39-90A5-1726B728729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62013" y="2510693"/>
                <a:ext cx="568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8EBDC01-63A2-4E61-94AD-17BC92220027}"/>
                  </a:ext>
                </a:extLst>
              </p14:cNvPr>
              <p14:cNvContentPartPr/>
              <p14:nvPr/>
            </p14:nvContentPartPr>
            <p14:xfrm>
              <a:off x="2002213" y="2535533"/>
              <a:ext cx="466920" cy="482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8EBDC01-63A2-4E61-94AD-17BC9222002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93213" y="2526893"/>
                <a:ext cx="4845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9EDD3A7-C00E-4544-8222-F87BE05A94C7}"/>
                  </a:ext>
                </a:extLst>
              </p14:cNvPr>
              <p14:cNvContentPartPr/>
              <p14:nvPr/>
            </p14:nvContentPartPr>
            <p14:xfrm>
              <a:off x="1550413" y="2566133"/>
              <a:ext cx="276120" cy="3765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9EDD3A7-C00E-4544-8222-F87BE05A94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41413" y="2557133"/>
                <a:ext cx="2937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6317215-0A2C-4662-A3C6-C577F3B10367}"/>
                  </a:ext>
                </a:extLst>
              </p14:cNvPr>
              <p14:cNvContentPartPr/>
              <p14:nvPr/>
            </p14:nvContentPartPr>
            <p14:xfrm>
              <a:off x="3392893" y="3415373"/>
              <a:ext cx="169920" cy="129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6317215-0A2C-4662-A3C6-C577F3B1036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4253" y="3406373"/>
                <a:ext cx="187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CC1F5A1-7DEA-475E-AF38-4CC7702FAA5E}"/>
                  </a:ext>
                </a:extLst>
              </p14:cNvPr>
              <p14:cNvContentPartPr/>
              <p14:nvPr/>
            </p14:nvContentPartPr>
            <p14:xfrm>
              <a:off x="3387853" y="3494573"/>
              <a:ext cx="203400" cy="136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CC1F5A1-7DEA-475E-AF38-4CC7702FAA5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79213" y="3485573"/>
                <a:ext cx="221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BF1E38D-A9E7-4B93-9F5D-511C86DFCDBA}"/>
                  </a:ext>
                </a:extLst>
              </p14:cNvPr>
              <p14:cNvContentPartPr/>
              <p14:nvPr/>
            </p14:nvContentPartPr>
            <p14:xfrm>
              <a:off x="3780973" y="3333653"/>
              <a:ext cx="233640" cy="1926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BF1E38D-A9E7-4B93-9F5D-511C86DFCDB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72333" y="3325013"/>
                <a:ext cx="2512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CE4CB85-51F5-47B4-BDE5-722DE051E109}"/>
                  </a:ext>
                </a:extLst>
              </p14:cNvPr>
              <p14:cNvContentPartPr/>
              <p14:nvPr/>
            </p14:nvContentPartPr>
            <p14:xfrm>
              <a:off x="5625613" y="3396293"/>
              <a:ext cx="81360" cy="1242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CE4CB85-51F5-47B4-BDE5-722DE051E10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616613" y="3387293"/>
                <a:ext cx="990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3E46F39-588F-4A33-B41B-F659A27148B0}"/>
                  </a:ext>
                </a:extLst>
              </p14:cNvPr>
              <p14:cNvContentPartPr/>
              <p14:nvPr/>
            </p14:nvContentPartPr>
            <p14:xfrm>
              <a:off x="4852333" y="3067613"/>
              <a:ext cx="649440" cy="3823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3E46F39-588F-4A33-B41B-F659A27148B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43333" y="3058621"/>
                <a:ext cx="667080" cy="399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5A69C8A-7C3E-45C9-8F3D-1E3F759830A3}"/>
                  </a:ext>
                </a:extLst>
              </p14:cNvPr>
              <p14:cNvContentPartPr/>
              <p14:nvPr/>
            </p14:nvContentPartPr>
            <p14:xfrm>
              <a:off x="4166533" y="3106493"/>
              <a:ext cx="550440" cy="3733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5A69C8A-7C3E-45C9-8F3D-1E3F759830A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57893" y="3097845"/>
                <a:ext cx="568080" cy="390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C8A48C0-2A7F-4707-A608-19278775DACB}"/>
                  </a:ext>
                </a:extLst>
              </p14:cNvPr>
              <p14:cNvContentPartPr/>
              <p14:nvPr/>
            </p14:nvContentPartPr>
            <p14:xfrm>
              <a:off x="1509373" y="3312053"/>
              <a:ext cx="1688760" cy="4914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C8A48C0-2A7F-4707-A608-19278775DAC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500373" y="3303413"/>
                <a:ext cx="17064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B347755-8B38-4E7C-9E1D-DA1533088B5E}"/>
                  </a:ext>
                </a:extLst>
              </p14:cNvPr>
              <p14:cNvContentPartPr/>
              <p14:nvPr/>
            </p14:nvContentPartPr>
            <p14:xfrm>
              <a:off x="7326613" y="3157973"/>
              <a:ext cx="190440" cy="2102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B347755-8B38-4E7C-9E1D-DA1533088B5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317973" y="3148973"/>
                <a:ext cx="2080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3E5BE4C-CBED-42BB-8A73-CC98B5D2B6D9}"/>
                  </a:ext>
                </a:extLst>
              </p14:cNvPr>
              <p14:cNvContentPartPr/>
              <p14:nvPr/>
            </p14:nvContentPartPr>
            <p14:xfrm>
              <a:off x="7653133" y="3121973"/>
              <a:ext cx="125280" cy="1598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3E5BE4C-CBED-42BB-8A73-CC98B5D2B6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44493" y="3113333"/>
                <a:ext cx="142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9A0727B-548A-4F48-A090-C7A06CADAA9F}"/>
                  </a:ext>
                </a:extLst>
              </p14:cNvPr>
              <p14:cNvContentPartPr/>
              <p14:nvPr/>
            </p14:nvContentPartPr>
            <p14:xfrm>
              <a:off x="7897213" y="3117653"/>
              <a:ext cx="192600" cy="968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9A0727B-548A-4F48-A090-C7A06CADAA9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888213" y="3109013"/>
                <a:ext cx="2102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D06545C-EA23-43C1-BE95-C946DBEA8DFC}"/>
                  </a:ext>
                </a:extLst>
              </p14:cNvPr>
              <p14:cNvContentPartPr/>
              <p14:nvPr/>
            </p14:nvContentPartPr>
            <p14:xfrm>
              <a:off x="6570613" y="3207653"/>
              <a:ext cx="530640" cy="2001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D06545C-EA23-43C1-BE95-C946DBEA8DF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561613" y="3199013"/>
                <a:ext cx="5482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8973178-5BC3-4F17-824B-81FF96529062}"/>
                  </a:ext>
                </a:extLst>
              </p14:cNvPr>
              <p14:cNvContentPartPr/>
              <p14:nvPr/>
            </p14:nvContentPartPr>
            <p14:xfrm>
              <a:off x="6205213" y="3226373"/>
              <a:ext cx="262800" cy="1407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8973178-5BC3-4F17-824B-81FF9652906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196573" y="3217373"/>
                <a:ext cx="280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EE19A00-9868-4D58-BE7D-61D4F68CCD6C}"/>
                  </a:ext>
                </a:extLst>
              </p14:cNvPr>
              <p14:cNvContentPartPr/>
              <p14:nvPr/>
            </p14:nvContentPartPr>
            <p14:xfrm>
              <a:off x="4262293" y="3758093"/>
              <a:ext cx="87840" cy="3690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EE19A00-9868-4D58-BE7D-61D4F68CCD6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53293" y="3749093"/>
                <a:ext cx="1054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7F43724A-734B-48AA-9322-81A63649C93B}"/>
                  </a:ext>
                </a:extLst>
              </p14:cNvPr>
              <p14:cNvContentPartPr/>
              <p14:nvPr/>
            </p14:nvContentPartPr>
            <p14:xfrm>
              <a:off x="4469653" y="3962573"/>
              <a:ext cx="21960" cy="248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7F43724A-734B-48AA-9322-81A63649C93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60653" y="3953933"/>
                <a:ext cx="39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99DF212-E906-4507-AEBB-E775E7D807A5}"/>
                  </a:ext>
                </a:extLst>
              </p14:cNvPr>
              <p14:cNvContentPartPr/>
              <p14:nvPr/>
            </p14:nvContentPartPr>
            <p14:xfrm>
              <a:off x="5686453" y="3856373"/>
              <a:ext cx="23400" cy="158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99DF212-E906-4507-AEBB-E775E7D807A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677453" y="3847733"/>
                <a:ext cx="410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4AA1E74-AB8D-4934-98A9-024607F7DBC3}"/>
                  </a:ext>
                </a:extLst>
              </p14:cNvPr>
              <p14:cNvContentPartPr/>
              <p14:nvPr/>
            </p14:nvContentPartPr>
            <p14:xfrm>
              <a:off x="6019813" y="3526973"/>
              <a:ext cx="1491480" cy="5536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4AA1E74-AB8D-4934-98A9-024607F7DBC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010815" y="3517979"/>
                <a:ext cx="1509116" cy="571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7EFEAEA-C277-4D41-90F4-50FDCAC5198F}"/>
                  </a:ext>
                </a:extLst>
              </p14:cNvPr>
              <p14:cNvContentPartPr/>
              <p14:nvPr/>
            </p14:nvContentPartPr>
            <p14:xfrm>
              <a:off x="4773493" y="3666293"/>
              <a:ext cx="806760" cy="3686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7EFEAEA-C277-4D41-90F4-50FDCAC5198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64853" y="3657293"/>
                <a:ext cx="8244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E60AF8DF-F922-4BB0-B9A8-60261E955EBB}"/>
                  </a:ext>
                </a:extLst>
              </p14:cNvPr>
              <p14:cNvContentPartPr/>
              <p14:nvPr/>
            </p14:nvContentPartPr>
            <p14:xfrm>
              <a:off x="3412333" y="3823973"/>
              <a:ext cx="709920" cy="3369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E60AF8DF-F922-4BB0-B9A8-60261E955EB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403338" y="3815333"/>
                <a:ext cx="727551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B01173F1-3C13-4653-A5A2-92C5FC25B2CC}"/>
                  </a:ext>
                </a:extLst>
              </p14:cNvPr>
              <p14:cNvContentPartPr/>
              <p14:nvPr/>
            </p14:nvContentPartPr>
            <p14:xfrm>
              <a:off x="1596493" y="3887693"/>
              <a:ext cx="1561320" cy="6350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B01173F1-3C13-4653-A5A2-92C5FC25B2C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587493" y="3878698"/>
                <a:ext cx="1578960" cy="652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100CBF0-09B0-4015-B9F6-68BD6D7769EF}"/>
                  </a:ext>
                </a:extLst>
              </p14:cNvPr>
              <p14:cNvContentPartPr/>
              <p14:nvPr/>
            </p14:nvContentPartPr>
            <p14:xfrm>
              <a:off x="2216773" y="5016293"/>
              <a:ext cx="215280" cy="230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100CBF0-09B0-4015-B9F6-68BD6D7769E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207773" y="5007653"/>
                <a:ext cx="232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9707EF2-9967-4314-B031-B5892D10ED4A}"/>
                  </a:ext>
                </a:extLst>
              </p14:cNvPr>
              <p14:cNvContentPartPr/>
              <p14:nvPr/>
            </p14:nvContentPartPr>
            <p14:xfrm>
              <a:off x="2219653" y="5109893"/>
              <a:ext cx="203760" cy="266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9707EF2-9967-4314-B031-B5892D10ED4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211013" y="5101253"/>
                <a:ext cx="221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C7997E47-75AF-4EF2-9AF7-EC3E32B4683A}"/>
                  </a:ext>
                </a:extLst>
              </p14:cNvPr>
              <p14:cNvContentPartPr/>
              <p14:nvPr/>
            </p14:nvContentPartPr>
            <p14:xfrm>
              <a:off x="1200493" y="4955813"/>
              <a:ext cx="830880" cy="3315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C7997E47-75AF-4EF2-9AF7-EC3E32B4683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91849" y="4946813"/>
                <a:ext cx="848528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86168B81-4D34-4A87-8823-2664047198A4}"/>
                  </a:ext>
                </a:extLst>
              </p14:cNvPr>
              <p14:cNvContentPartPr/>
              <p14:nvPr/>
            </p14:nvContentPartPr>
            <p14:xfrm>
              <a:off x="3540133" y="4650533"/>
              <a:ext cx="696240" cy="34380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86168B81-4D34-4A87-8823-2664047198A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531493" y="4641893"/>
                <a:ext cx="7138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C3A5D7B1-FA6D-4DAE-9A76-6DC965C56D2C}"/>
                  </a:ext>
                </a:extLst>
              </p14:cNvPr>
              <p14:cNvContentPartPr/>
              <p14:nvPr/>
            </p14:nvContentPartPr>
            <p14:xfrm>
              <a:off x="2848933" y="4586813"/>
              <a:ext cx="582840" cy="7732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C3A5D7B1-FA6D-4DAE-9A76-6DC965C56D2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840293" y="4577813"/>
                <a:ext cx="60048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E247E6B0-2389-4300-B0AB-CB3683888B70}"/>
                  </a:ext>
                </a:extLst>
              </p14:cNvPr>
              <p14:cNvContentPartPr/>
              <p14:nvPr/>
            </p14:nvContentPartPr>
            <p14:xfrm>
              <a:off x="4338973" y="4687613"/>
              <a:ext cx="444240" cy="2973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E247E6B0-2389-4300-B0AB-CB3683888B7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329973" y="4678963"/>
                <a:ext cx="461880" cy="315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9680AE6-EA92-4BB5-88A7-34E12AC08890}"/>
                  </a:ext>
                </a:extLst>
              </p14:cNvPr>
              <p14:cNvContentPartPr/>
              <p14:nvPr/>
            </p14:nvContentPartPr>
            <p14:xfrm>
              <a:off x="5111173" y="4697693"/>
              <a:ext cx="433440" cy="255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9680AE6-EA92-4BB5-88A7-34E12AC0889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102173" y="4689053"/>
                <a:ext cx="451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894C312-1154-490B-990B-48F92CE81A88}"/>
                  </a:ext>
                </a:extLst>
              </p14:cNvPr>
              <p14:cNvContentPartPr/>
              <p14:nvPr/>
            </p14:nvContentPartPr>
            <p14:xfrm>
              <a:off x="5137813" y="4810373"/>
              <a:ext cx="418320" cy="234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894C312-1154-490B-990B-48F92CE81A8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128813" y="4801733"/>
                <a:ext cx="435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1A5B357C-76D8-4963-A504-EC91CBAF8899}"/>
                  </a:ext>
                </a:extLst>
              </p14:cNvPr>
              <p14:cNvContentPartPr/>
              <p14:nvPr/>
            </p14:nvContentPartPr>
            <p14:xfrm>
              <a:off x="9136693" y="4406813"/>
              <a:ext cx="171000" cy="2304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1A5B357C-76D8-4963-A504-EC91CBAF889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128053" y="4397813"/>
                <a:ext cx="188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F5665FA4-B907-4360-9FC2-9E0510BB8339}"/>
                  </a:ext>
                </a:extLst>
              </p14:cNvPr>
              <p14:cNvContentPartPr/>
              <p14:nvPr/>
            </p14:nvContentPartPr>
            <p14:xfrm>
              <a:off x="9121933" y="4511573"/>
              <a:ext cx="168120" cy="262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F5665FA4-B907-4360-9FC2-9E0510BB833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113293" y="4502933"/>
                <a:ext cx="1857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5C8EAF17-B4AA-4C9F-9ED7-70F1B0E8AD07}"/>
                  </a:ext>
                </a:extLst>
              </p14:cNvPr>
              <p14:cNvContentPartPr/>
              <p14:nvPr/>
            </p14:nvContentPartPr>
            <p14:xfrm>
              <a:off x="7863733" y="4183973"/>
              <a:ext cx="1134000" cy="73368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5C8EAF17-B4AA-4C9F-9ED7-70F1B0E8AD0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855093" y="4175333"/>
                <a:ext cx="115164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B72D328-1B6F-4A1D-9607-C1BFB95C20B5}"/>
                  </a:ext>
                </a:extLst>
              </p14:cNvPr>
              <p14:cNvContentPartPr/>
              <p14:nvPr/>
            </p14:nvContentPartPr>
            <p14:xfrm>
              <a:off x="5858533" y="4301693"/>
              <a:ext cx="1800720" cy="65304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B72D328-1B6F-4A1D-9607-C1BFB95C20B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849535" y="4292693"/>
                <a:ext cx="1818356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EDE09F82-1BCF-429A-BB8F-6B3231A518BB}"/>
                  </a:ext>
                </a:extLst>
              </p14:cNvPr>
              <p14:cNvContentPartPr/>
              <p14:nvPr/>
            </p14:nvContentPartPr>
            <p14:xfrm>
              <a:off x="9510733" y="4324013"/>
              <a:ext cx="462600" cy="1540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EDE09F82-1BCF-429A-BB8F-6B3231A518B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501733" y="4315013"/>
                <a:ext cx="480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E1B9A778-358C-400B-BE3B-4ACD448D7D5A}"/>
                  </a:ext>
                </a:extLst>
              </p14:cNvPr>
              <p14:cNvContentPartPr/>
              <p14:nvPr/>
            </p14:nvContentPartPr>
            <p14:xfrm>
              <a:off x="11524933" y="4196933"/>
              <a:ext cx="150840" cy="29772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E1B9A778-358C-400B-BE3B-4ACD448D7D5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515933" y="4187933"/>
                <a:ext cx="1684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8F020188-BE38-4959-89F5-3D47E23E9D9F}"/>
                  </a:ext>
                </a:extLst>
              </p14:cNvPr>
              <p14:cNvContentPartPr/>
              <p14:nvPr/>
            </p14:nvContentPartPr>
            <p14:xfrm>
              <a:off x="10155853" y="4005773"/>
              <a:ext cx="1260720" cy="66960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8F020188-BE38-4959-89F5-3D47E23E9D9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147211" y="3997133"/>
                <a:ext cx="1278365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733F4CCC-04B9-4B39-89D2-073BEA7945F0}"/>
                  </a:ext>
                </a:extLst>
              </p14:cNvPr>
              <p14:cNvContentPartPr/>
              <p14:nvPr/>
            </p14:nvContentPartPr>
            <p14:xfrm>
              <a:off x="3212173" y="5584013"/>
              <a:ext cx="190080" cy="3578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733F4CCC-04B9-4B39-89D2-073BEA7945F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203533" y="5575373"/>
                <a:ext cx="2077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32F8EC67-93FF-4B5C-ACC2-7D868C65BA0C}"/>
                  </a:ext>
                </a:extLst>
              </p14:cNvPr>
              <p14:cNvContentPartPr/>
              <p14:nvPr/>
            </p14:nvContentPartPr>
            <p14:xfrm>
              <a:off x="2475253" y="5513813"/>
              <a:ext cx="545400" cy="56268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32F8EC67-93FF-4B5C-ACC2-7D868C65BA0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66253" y="5504813"/>
                <a:ext cx="5630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249C231B-3FFC-4273-9474-40B837CD5049}"/>
                  </a:ext>
                </a:extLst>
              </p14:cNvPr>
              <p14:cNvContentPartPr/>
              <p14:nvPr/>
            </p14:nvContentPartPr>
            <p14:xfrm>
              <a:off x="2016973" y="5811893"/>
              <a:ext cx="168840" cy="7488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249C231B-3FFC-4273-9474-40B837CD504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007973" y="5803253"/>
                <a:ext cx="1864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A110834C-4A9C-4DC8-8695-47E1122D679B}"/>
                  </a:ext>
                </a:extLst>
              </p14:cNvPr>
              <p14:cNvContentPartPr/>
              <p14:nvPr/>
            </p14:nvContentPartPr>
            <p14:xfrm>
              <a:off x="1094653" y="5725133"/>
              <a:ext cx="764280" cy="30312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A110834C-4A9C-4DC8-8695-47E1122D679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85657" y="5716133"/>
                <a:ext cx="781912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A8933C1F-5A74-41D2-9576-E331FAEE6EE0}"/>
                  </a:ext>
                </a:extLst>
              </p14:cNvPr>
              <p14:cNvContentPartPr/>
              <p14:nvPr/>
            </p14:nvContentPartPr>
            <p14:xfrm>
              <a:off x="5158333" y="5542613"/>
              <a:ext cx="211680" cy="1548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A8933C1F-5A74-41D2-9576-E331FAEE6EE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149333" y="5533613"/>
                <a:ext cx="229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5CC978B6-3AAC-4D67-BBE6-38BB93DD00CA}"/>
                  </a:ext>
                </a:extLst>
              </p14:cNvPr>
              <p14:cNvContentPartPr/>
              <p14:nvPr/>
            </p14:nvContentPartPr>
            <p14:xfrm>
              <a:off x="5170933" y="5627213"/>
              <a:ext cx="240840" cy="3204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5CC978B6-3AAC-4D67-BBE6-38BB93DD00C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162293" y="5618573"/>
                <a:ext cx="258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2B54668C-A06B-4C0A-9470-44E1BE6948C6}"/>
                  </a:ext>
                </a:extLst>
              </p14:cNvPr>
              <p14:cNvContentPartPr/>
              <p14:nvPr/>
            </p14:nvContentPartPr>
            <p14:xfrm>
              <a:off x="3526093" y="5458733"/>
              <a:ext cx="1469880" cy="57780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2B54668C-A06B-4C0A-9470-44E1BE6948C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517453" y="5449733"/>
                <a:ext cx="148752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E82AAD9B-B515-4029-9C40-D1DF88FE4C5F}"/>
                  </a:ext>
                </a:extLst>
              </p14:cNvPr>
              <p14:cNvContentPartPr/>
              <p14:nvPr/>
            </p14:nvContentPartPr>
            <p14:xfrm>
              <a:off x="9490933" y="5307893"/>
              <a:ext cx="56160" cy="1260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E82AAD9B-B515-4029-9C40-D1DF88FE4C5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81933" y="5299253"/>
                <a:ext cx="73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B5F4DB8B-F03F-4EF5-918E-FEC9602CAAA2}"/>
                  </a:ext>
                </a:extLst>
              </p14:cNvPr>
              <p14:cNvContentPartPr/>
              <p14:nvPr/>
            </p14:nvContentPartPr>
            <p14:xfrm>
              <a:off x="5532733" y="5159573"/>
              <a:ext cx="3813840" cy="135000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B5F4DB8B-F03F-4EF5-918E-FEC9602CAAA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523733" y="5150575"/>
                <a:ext cx="3831480" cy="136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A38457CB-614D-41F3-83CE-9247197065CA}"/>
                  </a:ext>
                </a:extLst>
              </p14:cNvPr>
              <p14:cNvContentPartPr/>
              <p14:nvPr/>
            </p14:nvContentPartPr>
            <p14:xfrm>
              <a:off x="377173" y="3196853"/>
              <a:ext cx="781560" cy="75168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A38457CB-614D-41F3-83CE-9247197065C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68177" y="3188213"/>
                <a:ext cx="799192" cy="7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05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126</cp:revision>
  <dcterms:created xsi:type="dcterms:W3CDTF">2024-02-13T12:17:49Z</dcterms:created>
  <dcterms:modified xsi:type="dcterms:W3CDTF">2024-04-27T06:04:31Z</dcterms:modified>
</cp:coreProperties>
</file>