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0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1 161 848 0 0,'507'-105'3839'0'0,"-21"60"-3589"0"0,-438 40 508 0 0,-47 5-695 0 0,-1 0 41 0 0,0 0-51 0 0,0-3-171 0 0,0 2-2800 0 0,0 0 1615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533 142 1576 0 0,'0'0'300'0'0,"5"-24"1036"0"0,22-7-836 0 0,-24 11 933 0 0,0 4-253 0 0,0 33-926 0 0,17 297 12 0 0,22-147-351 0 0,-40-159-252 0 0,7 11-3528 0 0,-9-19 2555 0 0</inkml:trace>
  <inkml:trace contextRef="#ctx0" brushRef="#br0" timeOffset="1111.959">231 59 896 0 0,'-230'35'2226'0'0,"230"-34"-2143"0"0,0-1 0 0 0,0 1-1 0 0,0-1 1 0 0,1 1 0 0 0,-1-1-1 0 0,0 1 1 0 0,0-1 0 0 0,0 0-1 0 0,0 1 1 0 0,0-1 0 0 0,0 1-1 0 0,0-1 1 0 0,0 1 0 0 0,0-1-1 0 0,0 1-82 0 0,629-69 1091 0 0,-421 43-1307 0 0,-206 25 193 0 0,39 0 463 0 0,-11-8-159 0 0,-23 56-366 0 0,-1 344 454 0 0,-14-379-210 0 0,10-38-290 0 0,81-133-782 0 0,-29 108 600 0 0,-54 50 275 0 0,0 0 43 0 0,0 0-39 0 0,0 0-30 0 0,17 39-17 0 0,-16 182 30 0 0,-1-218-33 0 0,0 0 1 0 0,0 0 0 0 0,0 0-1 0 0,1 0 1 0 0,-1 0 0 0 0,1 0-1 0 0,-1-1 1 0 0,1 1-1 0 0,0 0 1 0 0,0-1 0 0 0,1 1-1 0 0,-1 0 1 0 0,0-1 0 0 0,1 1-1 0 0,0-1 1 0 0,-1 0 0 0 0,1 0-1 0 0,0 1 1 0 0,0-1 0 0 0,0 0-1 0 0,1-1 1 0 0,-1 1-1 0 0,0 0 1 0 0,1-1 0 0 0,-1 1-1 0 0,1-1 1 0 0,0 0 0 0 0,-1 1-1 0 0,1-1 1 0 0,0-1 83 0 0,2 2-1321 0 0</inkml:trace>
  <inkml:trace contextRef="#ctx0" brushRef="#br0" timeOffset="1956.36">1248 449 944 0 0,'8'3'177'0'0,"0"0"-1"0"0,1 0 1 0 0,-1-1 0 0 0,1 0 0 0 0,-1-1-1 0 0,1 0 1 0 0,0 0 0 0 0,-1-1-1 0 0,1 0 1 0 0,0 0 0 0 0,0-1-1 0 0,-1 0 1 0 0,1-1 0 0 0,-1 0-1 0 0,1 0 1 0 0,-1-1 0 0 0,6-2-177 0 0,7 0 50 0 0,-1-1-1 0 0,1 0 1 0 0,-1-2 0 0 0,-1 0 0 0 0,1-1 0 0 0,-1-1-1 0 0,-1-1 1 0 0,0-1 0 0 0,-1 0 0 0 0,0-2 0 0 0,2-2-50 0 0,-18 13-9 0 0,-1 0 0 0 0,1 0 0 0 0,-1 1 0 0 0,0-1 0 0 0,0 0 0 0 0,0 0 0 0 0,0 0 0 0 0,-1 0 0 0 0,1 1 0 0 0,-1-1 0 0 0,0 0 0 0 0,0 0 0 0 0,0 1 1 0 0,0-1-1 0 0,0 0 0 0 0,0 1 0 0 0,-1-1 0 0 0,1 1 0 0 0,-1 0 0 0 0,0-1 0 0 0,0 1 0 0 0,0 0 0 0 0,0 0 0 0 0,0 0 0 0 0,0 0 0 0 0,0 1 0 0 0,-1-1 0 0 0,1 1 0 0 0,-1-1 0 0 0,1 1 0 0 0,-1 0 1 0 0,1 0-1 0 0,-1 0 0 0 0,0 0 0 0 0,0 0 0 0 0,1 1 0 0 0,-1-1 0 0 0,0 1 0 0 0,0 0 0 0 0,0-1 0 0 0,-2 2 9 0 0,-18-5 27 0 0,-1 2-1 0 0,0 1 0 0 0,0 1 1 0 0,0 1-1 0 0,1 0 1 0 0,-1 2-1 0 0,0 1 1 0 0,1 1-1 0 0,0 1 1 0 0,0 1-1 0 0,1 1 1 0 0,0 1-1 0 0,0 1 1 0 0,1 1-1 0 0,0 1 1 0 0,1 0-1 0 0,0 2 1 0 0,-16 14-27 0 0,32-24 24 0 0,-1-1 1 0 0,1 1 0 0 0,-1 0 0 0 0,1 0-1 0 0,0 1 1 0 0,1-1 0 0 0,-1 1 0 0 0,1 0-1 0 0,0 0 1 0 0,0 0 0 0 0,0 0 0 0 0,1 1-1 0 0,0-1 1 0 0,0 1 0 0 0,0-1 0 0 0,1 1-1 0 0,0 0 1 0 0,0 0 0 0 0,0-1 0 0 0,1 1-1 0 0,0 0 1 0 0,0 0 0 0 0,0 0-1 0 0,1 0 1 0 0,0 0 0 0 0,0-1 0 0 0,0 1-1 0 0,1 0 1 0 0,0-1 0 0 0,0 1 0 0 0,0-1-1 0 0,1 0 1 0 0,-1 1 0 0 0,1-1 0 0 0,1-1-1 0 0,-1 1 1 0 0,1 0 0 0 0,0-1 0 0 0,0 1-1 0 0,0-1 1 0 0,0-1 0 0 0,1 1 0 0 0,0 0-1 0 0,0-1 1 0 0,0 0 0 0 0,0 0-1 0 0,0-1 1 0 0,3 2-25 0 0,10 3-220 0 0,1-1 1 0 0,0 0-1 0 0,-1-1 0 0 0,2-2 0 0 0,-1 0 0 0 0,0 0 1 0 0,1-2-1 0 0,0-1 0 0 0,-1 0 0 0 0,1-1 0 0 0,-1-1 1 0 0,0-1-1 0 0,1-1 0 0 0,-1-1 0 0 0,-1 0 0 0 0,1-1 1 0 0,-1-1-1 0 0,12-7 220 0 0,5-3-685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1132 0 0,'34'1'4527'0'0,"47"-1"-1409"0"0,121-12-3336 0 0,-136 4-334 0 0,27-10-4573 0 0,-87 14 3763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1708 0 0,'2'6'784'0'0,"0"-2"60"0"0,3 4-60 0 0,18 5-140 0 0,2-4 20 0 0,7-3-79 0 0,9 1-53 0 0,2-5-112 0 0,-18-2-28 0 0,12 0-184 0 0,2 0-148 0 0,7 0-128 0 0,1 0 8 0 0,52-19-520 0 0,-49 13-412 0 0,0-3-313 0 0,-4 3 73 0 0,-2-1 40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1100 0 0,'-74'214'4681'0'0,"13"-49"-2361"0"0,63-161-2270 0 0,0 0-1 0 0,0 1 0 0 0,0-1 0 0 0,0 0 0 0 0,1 0 0 0 0,0 0 0 0 0,-1-1 0 0 0,1 1 1 0 0,1 0-1 0 0,-1-1 0 0 0,0 0 0 0 0,1 0 0 0 0,0 0 0 0 0,0 0 0 0 0,0-1 0 0 0,0 1 1 0 0,0-1-1 0 0,0 0 0 0 0,1 0 0 0 0,-1-1 0 0 0,0 1 0 0 0,1-1 0 0 0,0 0 0 0 0,-1 0 0 0 0,1-1 1 0 0,0 1-1 0 0,-1-1 0 0 0,5 0-49 0 0,7 3 54 0 0,1-1-1 0 0,0-1 1 0 0,0 0 0 0 0,0-1 0 0 0,-1-1-1 0 0,1-1 1 0 0,0 0 0 0 0,0-1-1 0 0,-1-1 1 0 0,0 0 0 0 0,1-1 0 0 0,-2-1-1 0 0,1-1 1 0 0,-1 0 0 0 0,0-1 0 0 0,0 0-1 0 0,4-5-53 0 0,-16 10 139 0 0,0 0-1 0 0,0 0 1 0 0,0 0 0 0 0,-1 0-1 0 0,1-1 1 0 0,-1 1 0 0 0,0-1-1 0 0,0 1 1 0 0,0-1-1 0 0,-1 0 1 0 0,1 0 0 0 0,-1 0-1 0 0,0 0 1 0 0,0 0-1 0 0,0 0 1 0 0,-1 0 0 0 0,1 0-1 0 0,-1 0 1 0 0,0-1-1 0 0,0 1 1 0 0,-1 0 0 0 0,0-2-139 0 0,1 4 246 0 0,0 0 13 0 0,2-18 1032 0 0,24 128-1076 0 0,0 72-1097 0 0,-23-103-6258 0 0,-3-75 5553 0 0,6 4-1283 0 0,-6-10 1754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31 2240 0 0,'-3'-30'5307'0'0,"6"52"-3700"0"0,77 341-1260 0 0,-79-360-516 0 0,1-1 0 0 0,-1 1 1 0 0,-1-1-1 0 0,1 1 0 0 0,0 0 1 0 0,0-1-1 0 0,-1 1 0 0 0,0 0 1 0 0,1-1-1 0 0,-1 1 0 0 0,0 0 0 0 0,-1-1 1 0 0,1 1-1 0 0,0 0 0 0 0,-1-1 1 0 0,1 1-1 0 0,-1 0 0 0 0,0-1 1 0 0,0 1-1 0 0,0-1 0 0 0,0 1 0 0 0,0-1 1 0 0,-1 0-1 0 0,1 1 0 0 0,-1-1 1 0 0,1 0-1 0 0,-1 0 0 0 0,0 0 1 0 0,0 0-1 0 0,0 0 0 0 0,0 0 1 0 0,0-1-1 0 0,0 1 0 0 0,-1-1 0 0 0,1 0 1 0 0,0 1-1 0 0,-1-1 0 0 0,1 0 1 0 0,-1 0-1 0 0,1 0 169 0 0,-15 3-1257 0 0</inkml:trace>
  <inkml:trace contextRef="#ctx0" brushRef="#br0" timeOffset="265.838">0 576 1212 0 0,'52'17'3832'0'0,"42"-16"-2482"0"0,-56-2-539 0 0,208-11 403 0 0,-115-1-1309 0 0,91-17-5175 0 0,-207 25 3936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24 836 0 0,'0'-1'98'0'0,"-1"1"0"0"0,1-1 0 0 0,0 0-1 0 0,0 0 1 0 0,0 1 0 0 0,0-1 0 0 0,0 0 0 0 0,0 0 0 0 0,0 1-1 0 0,0-1 1 0 0,0 0 0 0 0,0 0 0 0 0,0 1 0 0 0,0-1 0 0 0,1 0-1 0 0,-1 0 1 0 0,0 1 0 0 0,1-1 0 0 0,-1 0 0 0 0,0 1 0 0 0,1-1-1 0 0,-1 0 1 0 0,1 1 0 0 0,-1-1 0 0 0,1 1 0 0 0,-1-1 0 0 0,1 1-1 0 0,-1-1 1 0 0,1 1 0 0 0,0-1 0 0 0,-1 1 0 0 0,1-1 0 0 0,0 1-1 0 0,-1 0 1 0 0,1 0 0 0 0,0-1 0 0 0,-1 1 0 0 0,1 0 0 0 0,0 0-1 0 0,0 0 1 0 0,-1 0 0 0 0,1-1 0 0 0,0 1 0 0 0,0 0 0 0 0,-1 0-1 0 0,1 1 1 0 0,0-1 0 0 0,0 0 0 0 0,-1 0 0 0 0,1 0 0 0 0,0 0-1 0 0,0 1 1 0 0,-1-1 0 0 0,1 0 0 0 0,0 1 0 0 0,-1-1 0 0 0,1 0 0 0 0,0 1-1 0 0,-1-1 1 0 0,1 1 0 0 0,-1-1 0 0 0,1 1 0 0 0,-1-1 0 0 0,1 1-1 0 0,-1 0 1 0 0,1-1 0 0 0,-1 1 0 0 0,0 0 0 0 0,1 0-98 0 0,-2 41 139 0 0,1-1 0 0 0,3 1 0 0 0,1 0 0 0 0,2-1 0 0 0,2 0 0 0 0,6 16-139 0 0,-7-22 123 0 0,16 84-594 0 0,-23-118-217 0 0,-3 10-3065 0 0,-12-2 2529 0 0</inkml:trace>
  <inkml:trace contextRef="#ctx0" brushRef="#br0" timeOffset="266.528">1 544 2068 0 0,'52'23'4183'0'0,"213"-19"-916"0"0,-21-29-2953 0 0,-79 13-3527 0 0,-152 5 44 0 0,-18 6 1879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2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0 856 0 0,'0'0'628'0'0,"0"0"-76"0"0,0 0 38 0 0,0 0-41 0 0,0 0 27 0 0,0 0 11 0 0,0 0-67 0 0,0 0-118 0 0,0 0-42 0 0,0 0-17 0 0,0 0-41 0 0,0 0-28 0 0,0 0-24 0 0,0 0-16 0 0,0 0-47 0 0,0 0-33 0 0,0 0 3 0 0,-5 21 263 0 0,-19 42-440 0 0,25-62 54 0 0,-1-1-12 0 0,0 0 42 0 0,35 20 590 0 0,-17-17 427 0 0,-14-3-1894 0 0,6-17-2931 0 0,17-8 989 0 0,-9 12 1455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2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 1480 0 0,'14'3'3805'0'0,"18"-7"-266"0"0,-20-3-2931 0 0,-13 7-641 0 0,1 0 0 0 0,0 0 0 0 0,-1-1-1 0 0,1 1 1 0 0,0 0 0 0 0,-1 0 0 0 0,1 0 0 0 0,0-1 0 0 0,-1 1-1 0 0,1 0 1 0 0,0 0 0 0 0,0-1 0 0 0,-1 1 0 0 0,1 0 0 0 0,0-1 0 0 0,0 1-1 0 0,-1 0 1 0 0,1-1 0 0 0,0 1 0 0 0,0 0 0 0 0,0-1 0 0 0,0 1-1 0 0,0 0 1 0 0,0-1 0 0 0,-1 1 0 0 0,1-1 0 0 0,0 1 0 0 0,0 0 0 0 0,0-1-1 0 0,0 1 1 0 0,0 0 0 0 0,0-1 0 0 0,0 1 0 0 0,1-1 0 0 0,-1 1 0 0 0,0 0-1 0 0,0-1 1 0 0,0 1 0 0 0,0 0 0 0 0,0-1 0 0 0,1 1 0 0 0,-1 0-1 0 0,0-1 1 0 0,0 1 0 0 0,0 0 0 0 0,1-1 0 0 0,-1 1 0 0 0,0 0 0 0 0,1 0-1 0 0,-1-1 1 0 0,0 1 0 0 0,1 0 0 0 0,-1 0 0 0 0,0 0 0 0 0,1-1-1 0 0,-1 1 1 0 0,0 0 0 0 0,1 0 0 0 0,-1 0 33 0 0,-49-22-4246 0 0,27 14 2864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2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67 928 0 0,'-34'-45'8035'0'0,"18"26"-6200"0"0,-1 19-3964 0 0,17-1-727 0 0,4 1 547 0 0,4-1 1029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2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15 968 0 0,'9'7'7022'0'0,"92"-2"-5463"0"0,123-26-531 0 0,-13 16-1289 0 0,-72 4-4576 0 0,-132 12 2186 0 0,-12-7 1271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2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1712 0 0,'56'12'4009'0'0,"-44"-12"-3475"0"0,525-34 1616 0 0,-430 34-3802 0 0,-59 0-2273 0 0,-40 0 2769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2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22 1016 0 0,'16'-16'1540'0'0,"-16"13"-1318"0"0,0 3 109 0 0,0 0-37 0 0,0 0-157 0 0,0 0-43 0 0,0 0-14 0 0,0 0-13 0 0,0 0 12 0 0,-22 7 260 0 0,3 7-246 0 0,0 1 1 0 0,1 1-1 0 0,1 1 0 0 0,0 1 0 0 0,2 0 0 0 0,0 1 1 0 0,1 0-1 0 0,1 1 0 0 0,0 1 0 0 0,2 0 1 0 0,0 1-1 0 0,2 0 0 0 0,0 1-93 0 0,-112 179-956 0 0,90-180-925 0 0,22-21 547 0 0</inkml:trace>
  <inkml:trace contextRef="#ctx0" brushRef="#br0" timeOffset="313.102">23 0 1256 0 0,'38'31'4516'0'0,"45"36"-4097"0"0,-83-67-419 0 0,188 177 847 0 0,-77-48-5590 0 0,-104-120 3444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23 1248 0 0,'0'0'102'0'0,"23"-23"7278"0"0,-18 50-6291 0 0,-3 30-860 0 0,2 0 1 0 0,3-1-1 0 0,3 0 1 0 0,13 45-230 0 0,-21-94-246 0 0,3 20-427 0 0,-13-19-5483 0 0,6-9 4874 0 0</inkml:trace>
  <inkml:trace contextRef="#ctx0" brushRef="#br0" timeOffset="313.699">680 190 1880 0 0,'-63'79'3869'0'0,"-354"305"248"0"0,338-302-4280 0 0,27-26-1147 0 0,-3-8-3408 0 0,47-44 3383 0 0,3 0 71 0 0</inkml:trace>
  <inkml:trace contextRef="#ctx0" brushRef="#br0" timeOffset="751.542">436 690 1140 0 0,'12'-9'441'0'0,"0"1"1"0"0,1 0-1 0 0,0 1 0 0 0,0 0 0 0 0,0 1 1 0 0,1 0-1 0 0,0 1 0 0 0,0 1 1 0 0,0 0-1 0 0,0 1 0 0 0,1 0 0 0 0,0 2 1 0 0,-1-1-1 0 0,4 2-441 0 0,-11 1 66 0 0,0 2 0 0 0,0-1-1 0 0,0 1 1 0 0,0 0 0 0 0,0 0 0 0 0,-1 1-1 0 0,1 0 1 0 0,-1 0 0 0 0,0 0 0 0 0,0 1 0 0 0,-1 0-1 0 0,1 0 1 0 0,-1 1 0 0 0,0-1 0 0 0,-1 1-1 0 0,1 0 1 0 0,-1 0 0 0 0,0 1 0 0 0,-1-1 0 0 0,1 1-1 0 0,-1 0 1 0 0,-1 0 0 0 0,1 0 0 0 0,-1 0-1 0 0,0 0 1 0 0,-1 1 0 0 0,0-1 0 0 0,0 1 0 0 0,-1-1-1 0 0,1 1 1 0 0,-2-1 0 0 0,1 1 0 0 0,-1-1-1 0 0,0 0 1 0 0,-1 1 0 0 0,1-1 0 0 0,-2 0 0 0 0,1 0-1 0 0,-1 0 1 0 0,0 0 0 0 0,-2 4-66 0 0,-115 175 2357 0 0,121-185-2354 0 0,-1 1-1 0 0,0-1 0 0 0,0 0 0 0 0,1 1 0 0 0,-1-1 0 0 0,1 1 0 0 0,-1-1 0 0 0,1 0 0 0 0,0 1 1 0 0,-1-1-1 0 0,1 0 0 0 0,0 0 0 0 0,0 0 0 0 0,0 1 0 0 0,0-1 0 0 0,0 0 0 0 0,0 0 0 0 0,0 0 0 0 0,0 0 1 0 0,0-1-1 0 0,0 1 0 0 0,1 0 0 0 0,-1 0 0 0 0,0-1 0 0 0,1 1 0 0 0,-1-1 0 0 0,1 1 0 0 0,-1-1 0 0 0,0 0 1 0 0,1 1-1 0 0,-1-1 0 0 0,1 0 0 0 0,-1 0 0 0 0,1 0 0 0 0,-1 0 0 0 0,1 0 0 0 0,-1 0 0 0 0,0-1 1 0 0,1 1-1 0 0,-1 0 0 0 0,1-1 0 0 0,-1 1 0 0 0,0-1 0 0 0,1 1 0 0 0,-1-1 0 0 0,0 0 0 0 0,0 0 0 0 0,1 0-2 0 0,3 1-43 0 0,220-25-1576 0 0,22-2-2497 0 0,-226 16 942 0 0,-21 11 1913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2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138 252 1516 0 0,'38'40'2970'0'0,"-23"-22"-2735"0"0,-1 1 0 0 0,-1 1-1 0 0,0 0 1 0 0,-2 0 0 0 0,0 1 0 0 0,-2 1-1 0 0,0 0 1 0 0,-1 0 0 0 0,-2 0-1 0 0,4 20-234 0 0,-8-32 125 0 0,0 0 1 0 0,-1 1-1 0 0,0 0 0 0 0,-1-1 0 0 0,0 1 0 0 0,-1-1 0 0 0,0 1 0 0 0,-1-1 1 0 0,0 1-1 0 0,0-1 0 0 0,-1 0 0 0 0,-1 0 0 0 0,-2 5-125 0 0,3-8 71 0 0,-1 0-1 0 0,0 0 1 0 0,-1 0-1 0 0,1-1 1 0 0,-1 1 0 0 0,-1-1-1 0 0,1-1 1 0 0,-1 1-1 0 0,0-1 1 0 0,0 0 0 0 0,-1 0-1 0 0,1-1 1 0 0,-1 1-1 0 0,0-2 1 0 0,0 1 0 0 0,-1-1-1 0 0,1 0 1 0 0,-1 0-1 0 0,1-1 1 0 0,-1 0 0 0 0,0-1-1 0 0,0 1 1 0 0,0-1-1 0 0,0-1 1 0 0,0 0 0 0 0,-5 0-71 0 0,7-3 15 0 0,0 1 1 0 0,0-1-1 0 0,0 0 1 0 0,0 0-1 0 0,1-1 1 0 0,0 0 0 0 0,0 0-1 0 0,0 0 1 0 0,0-1-1 0 0,0 1 1 0 0,1-1-1 0 0,0 0 1 0 0,0 0-1 0 0,0-1 1 0 0,1 1 0 0 0,0-1-1 0 0,0 0 1 0 0,0 0-1 0 0,0 0 1 0 0,1 0-1 0 0,0 0 1 0 0,1-1-1 0 0,-1 1 1 0 0,1 0 0 0 0,1-1-1 0 0,-1 1 1 0 0,1-6-16 0 0,-1-10-44 0 0,2 0 0 0 0,0 0 1 0 0,1 0-1 0 0,1 0 0 0 0,2 0 1 0 0,0 0-1 0 0,1 1 0 0 0,1 0 1 0 0,0 0-1 0 0,4-4 44 0 0,4-6-118 0 0,2 0 1 0 0,0 1 0 0 0,2 1-1 0 0,1 1 1 0 0,1 1-1 0 0,2 0 1 0 0,1 2-1 0 0,0 0 1 0 0,2 2-1 0 0,1 1 1 0 0,1 1 0 0 0,0 2-1 0 0,20-11 118 0 0,32-5-1934 0 0,-44 30-2184 0 0,-25 5 2846 0 0</inkml:trace>
  <inkml:trace contextRef="#ctx0" brushRef="#br0" timeOffset="438.959">677 537 936 0 0,'9'39'4972'0'0,"-38"33"-4505"0"0,20-55 83 0 0,-114 180 1276 0 0,47-90-1612 0 0,66-101-1694 0 0,8-5-3396 0 0,2-1 3603 0 0</inkml:trace>
  <inkml:trace contextRef="#ctx0" brushRef="#br0" timeOffset="704.915">396 661 836 0 0,'1'-14'2900'0'0,"-2"13"-2808"0"0,1 1 1 0 0,0-1-1 0 0,-1 1 0 0 0,1-1 0 0 0,0 1 1 0 0,-1-1-1 0 0,1 1 0 0 0,0-1 0 0 0,0 1 0 0 0,0-1 1 0 0,0 1-1 0 0,-1-1 0 0 0,1 1 0 0 0,0-1 1 0 0,0 0-1 0 0,0 1 0 0 0,0-1 0 0 0,0 1 1 0 0,0-1-1 0 0,0 1 0 0 0,1-1 0 0 0,-1 1 1 0 0,0-1-1 0 0,0 0 0 0 0,0 1 0 0 0,1-1 0 0 0,-1 1 1 0 0,0-1-1 0 0,0 1 0 0 0,1-1 0 0 0,-1 1 1 0 0,0 0-1 0 0,1-1 0 0 0,-1 1 0 0 0,0-1 1 0 0,1 1-1 0 0,-1 0 0 0 0,1-1 0 0 0,-1 1 0 0 0,1 0 1 0 0,-1-1-1 0 0,1 1 0 0 0,-1 0 0 0 0,1 0 1 0 0,-1 0-1 0 0,1-1 0 0 0,-1 1 0 0 0,1 0 1 0 0,0 0-1 0 0,-1 0 0 0 0,1 0 0 0 0,-1 0 1 0 0,1 0-1 0 0,-1 0 0 0 0,1 0 0 0 0,-1 0 0 0 0,1 0 1 0 0,0 0-1 0 0,-1 1 0 0 0,1-1 0 0 0,-1 0 1 0 0,1 0-1 0 0,-1 1 0 0 0,1-1 0 0 0,-1 0 1 0 0,1 0-1 0 0,-1 1 0 0 0,0-1 0 0 0,1 1-92 0 0,265 217 1551 0 0,-108-54-7297 0 0,-142-150 3081 0 0,-13-12 1241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3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1336 0 0,'11'18'330'0'0,"0"1"-1"0"0,-2 1 1 0 0,0-1-1 0 0,-1 2 0 0 0,0-1 1 0 0,-2 1-1 0 0,-1 0 1 0 0,0 1-1 0 0,-2-1 1 0 0,0 1-1 0 0,-2 0 1 0 0,0-1-1 0 0,-1 9-329 0 0,-4-9 173 0 0,-1 0 0 0 0,0-1 0 0 0,-1 0-1 0 0,-1 0 1 0 0,-1 0 0 0 0,-1-1 0 0 0,-1-1-1 0 0,0 1 1 0 0,-1-1 0 0 0,-1-1 0 0 0,-1 0 0 0 0,-1-1-1 0 0,0 0 1 0 0,-1-1 0 0 0,0-1 0 0 0,-1 0-1 0 0,-1-1 1 0 0,0-1 0 0 0,-3 1-173 0 0,-11 13-38 0 0,-31 5-2612 0 0,61-30 1666 0 0,2-18-1607 0 0,7-1 1168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3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1312 0 0,'13'8'3998'0'0,"34"-6"-3025"0"0,-43-2-627 0 0,226 0 1765 0 0,-77 0-7026 0 0,-152 0 3694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3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2420 0 0,'20'11'716'0'0,"1"-4"4"0"0,0 0-152 0 0,6-2-36 0 0,5 0-120 0 0,-2-4 13 0 0,6 3-37 0 0,1-4-88 0 0,0 0-112 0 0,2 1-16 0 0,-23-1-516 0 0,11 0-212 0 0,0 0-545 0 0,-1 0-235 0 0,-8 0 48 0 0,0 0-24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62 1660 0 0,'-1'-2'3678'0'0,"78"-9"-2893"0"0,171-10 874 0 0,22-3-4801 0 0,-268 23 1954 0 0,-6-1 44 0 0</inkml:trace>
  <inkml:trace contextRef="#ctx0" brushRef="#br0" timeOffset="500.413">0 164 1676 0 0,'143'37'4336'0'0,"-91"-27"-3624"0"0,-32-8-504 0 0,0 2-1 0 0,-1 0 0 0 0,1 0 1 0 0,-1 2-1 0 0,0 1 0 0 0,-1 0 1 0 0,1 1-1 0 0,-2 1 0 0 0,10 6-207 0 0,-24-12 12 0 0,-1 0 1 0 0,1 0-1 0 0,-1 0 0 0 0,0 0 0 0 0,0 1 0 0 0,0-1 1 0 0,0 1-1 0 0,-1-1 0 0 0,0 1 0 0 0,1-1 1 0 0,-1 1-1 0 0,0 0 0 0 0,-1-1 0 0 0,1 1 0 0 0,-1 0 1 0 0,1 0-1 0 0,-1 0 0 0 0,0 0 0 0 0,-1-1 1 0 0,1 1-1 0 0,-1 0 0 0 0,1 0 0 0 0,-1-1 1 0 0,0 1-1 0 0,-1 0 0 0 0,1-1 0 0 0,-1 1 0 0 0,1-1 1 0 0,-1 1-1 0 0,-1 0-12 0 0,-69 101 192 0 0,-195 147 483 0 0,266-251-663 0 0,-1 1 1 0 0,0-1-1 0 0,1 0 1 0 0,-1 1-1 0 0,1-1 1 0 0,0 1 0 0 0,-1 0-1 0 0,1 0 1 0 0,0-1-1 0 0,0 1 1 0 0,0 0-1 0 0,0 0 1 0 0,0 0 0 0 0,1 0-1 0 0,-1 0 1 0 0,0 0-1 0 0,1 0 1 0 0,0 0-1 0 0,-1 0 1 0 0,1 0 0 0 0,0 0-1 0 0,0 1 1 0 0,0-1-1 0 0,0 0 1 0 0,1 0-1 0 0,-1 0 1 0 0,1 0-1 0 0,-1 0 1 0 0,1 0 0 0 0,0 0-1 0 0,-1 0 1 0 0,1 0-1 0 0,0 0 1 0 0,0 0-1 0 0,1-1 1 0 0,-1 1 0 0 0,0 0-1 0 0,0-1 1 0 0,1 1-1 0 0,-1-1 1 0 0,1 1-1 0 0,0-1-12 0 0,90 26 445 0 0,376-21 158 0 0,-467-6-838 0 0,28 0-7757 0 0,-29 0 6752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3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72 1416 0 0,'-14'-1'411'0'0,"5"9"3714"0"0,-29 116-3769 0 0,14 324 1555 0 0,56-349-925 0 0,-26-94-952 0 0,0 0-1 0 0,1-1 1 0 0,0 0 0 0 0,-1 0 0 0 0,2 0 0 0 0,-1-1-1 0 0,0 0 1 0 0,1 0 0 0 0,-1-1 0 0 0,1 0 0 0 0,0 0-1 0 0,-1-1 1 0 0,1 0 0 0 0,0-1 0 0 0,0 1 0 0 0,0-2-1 0 0,0 1 1 0 0,0-1 0 0 0,0 0 0 0 0,0-1-34 0 0,25 2 79 0 0,240-52-1370 0 0,-242 39-210 0 0,-34 4-3231 0 0,-16-2 3480 0 0</inkml:trace>
  <inkml:trace contextRef="#ctx0" brushRef="#br0" timeOffset="282.491">68 475 1076 0 0,'8'-4'3436'0'0,"34"-5"-2738"0"0,313-54 17 0 0,-337 51-3326 0 0,-18 12 1337 0 0</inkml:trace>
  <inkml:trace contextRef="#ctx0" brushRef="#br0" timeOffset="610.647">79 107 1648 0 0,'49'-42'3675'0'0,"-11"28"-3315"0"0,2 2 0 0 0,-1 1 1 0 0,1 3-1 0 0,1 1 0 0 0,0 1 0 0 0,0 3 0 0 0,13 1-360 0 0,164 0-320 0 0,-217 2-87 0 0,0 22-3686 0 0,-2-19 2885 0 0</inkml:trace>
  <inkml:trace contextRef="#ctx0" brushRef="#br0" timeOffset="922.997">1229 102 1148 0 0,'14'3'4634'0'0,"13"9"-2551"0"0,136 151-2352 0 0,-140-145-4396 0 0,-22-17 3226 0 0</inkml:trace>
  <inkml:trace contextRef="#ctx0" brushRef="#br0" timeOffset="1204.094">1713 97 1616 0 0,'8'-5'3098'0'0,"-17"20"-2029"0"0,-17 22-649 0 0,-153 241 1198 0 0,148-223-1476 0 0,-86 174-459 0 0,46-171-3793 0 0,53-52 2930 0 0</inkml:trace>
  <inkml:trace contextRef="#ctx0" brushRef="#br0" timeOffset="1501.464">998 62 2040 0 0,'-11'12'202'0'0,"0"1"0"0"0,1 1 0 0 0,0-1 0 0 0,1 2 0 0 0,1-1 0 0 0,0 1 1 0 0,1 0-1 0 0,1 1 0 0 0,0 0 0 0 0,1 0 0 0 0,1 0 0 0 0,0 0 0 0 0,1 1 0 0 0,1 0 0 0 0,1-1 0 0 0,0 1 0 0 0,1 0 0 0 0,1 0 0 0 0,0-1 0 0 0,2 1 0 0 0,0 0 0 0 0,0-1 0 0 0,2 0 0 0 0,2 5-202 0 0,0 3 11 0 0,2 0 0 0 0,0-1 0 0 0,2-1 0 0 0,0 0 0 0 0,2 0-1 0 0,0-1 1 0 0,2-1 0 0 0,0 0 0 0 0,1-1 0 0 0,1-1 0 0 0,12 11-11 0 0,-12-15-540 0 0,1 0 0 0 0,1-1 1 0 0,0-1-1 0 0,1 0 1 0 0,0-2-1 0 0,1 0 0 0 0,0-1 1 0 0,1-1 539 0 0,14 3-1172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4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1 984 0 0,'0'0'161'0'0,"0"0"39"0"0,0 0-26 0 0,0 0 0 0 0,0 0 5 0 0,0 0 39 0 0,0 0 6 0 0,0 0 22 0 0,0 0 4 0 0,0 0-56 0 0,0 0 43 0 0,0 0 2 0 0,0 0-65 0 0,0 0-27 0 0,0 0-18 0 0,0 0-17 0 0,0 0 15 0 0,0 0 110 0 0,0 0 17 0 0,0 0-12 0 0,0 0 27 0 0,0 0 19 0 0,0 0-71 0 0,0 0-90 0 0,0 0 68 0 0,0 0 24 0 0,0 0-61 0 0,0 0 18 0 0,0 0-55 0 0,0 0-12 0 0,0 0-49 0 0,0 0-80 0 0,0 0 76 0 0,0 0 29 0 0,0 0-31 0 0,0 0 13 0 0,0 0-42 0 0,0 0-110 0 0,18 22 111 0 0,-17-18-7 0 0,0 1-1 0 0,0 0 0 0 0,0 0 0 0 0,1-1 0 0 0,-1 1 0 0 0,1-1 1 0 0,0 1-1 0 0,1-1 0 0 0,-1 0 0 0 0,1 0 0 0 0,0 0 1 0 0,0 0-1 0 0,0 0 0 0 0,0-1 0 0 0,1 1 0 0 0,-1-1 1 0 0,1 0-1 0 0,0 0 0 0 0,0 0 0 0 0,0-1 0 0 0,1 1 1 0 0,-1-1-1 0 0,0 0 0 0 0,1 0 0 0 0,-1-1 0 0 0,1 1 1 0 0,0-1-1 0 0,1 0-18 0 0,142 11 689 0 0,-123-12-686 0 0,-17-2 42 0 0,-1 1-1 0 0,0-1 1 0 0,0-1-1 0 0,0 1 1 0 0,0-1-1 0 0,-1-1 1 0 0,1 1-1 0 0,-1-1 0 0 0,0 0 1 0 0,0 0-1 0 0,0-1 1 0 0,0 0-1 0 0,-1 0 1 0 0,0 0-1 0 0,0-1 1 0 0,0 0-1 0 0,-1 1 1 0 0,1-2-46 0 0,22-27 2295 0 0,-18 29 417 0 0,-7 30-2307 0 0,-48 529-665 0 0,46-544 288 0 0,-2 0 0 0 0,1-1 0 0 0,-1 1 0 0 0,-1-1 0 0 0,1 0 0 0 0,-1 0 0 0 0,-1 0 0 0 0,0 0-1 0 0,0 0 1 0 0,-1-1 0 0 0,0 1 0 0 0,-1-1 0 0 0,1-1 0 0 0,-2 1 0 0 0,1-1 0 0 0,-1 0 0 0 0,0 0 0 0 0,0-1-1 0 0,-1 0 1 0 0,0 0 0 0 0,0-1 0 0 0,0 0 0 0 0,-5 2-27 0 0,-44-30 29 0 0,48 11-102 0 0,1 1 1 0 0,0-1 0 0 0,1-1 0 0 0,0 1-1 0 0,1-1 1 0 0,0-1 0 0 0,1 1-1 0 0,1-1 1 0 0,0 0 0 0 0,0 0-1 0 0,2 0 1 0 0,0 0 0 0 0,0 0 0 0 0,2-1-1 0 0,-1 1 1 0 0,2-1 0 0 0,0 1-1 0 0,1-1 73 0 0,-2 13-24 0 0,1-11-155 0 0,0 0 1 0 0,1 0 0 0 0,1 0 0 0 0,0 0-1 0 0,0 1 1 0 0,2 0 0 0 0,-1-1 0 0 0,2 1-1 0 0,-1 1 1 0 0,2-1 0 0 0,-1 1 0 0 0,2 0-1 0 0,-1 1 1 0 0,2 0 0 0 0,-1 0 0 0 0,1 0-1 0 0,4-2 179 0 0,183-135-6740 0 0,-193 145 6660 0 0,25-16-1078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4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1676 0 0,'0'0'426'0'0,"0"0"-74"0"0,0 0-37 0 0,23-4 695 0 0,-1-10-911 0 0,-7 48 167 0 0,-6 12-212 0 0,-9-40 18 0 0,-1 1 0 0 0,1-1 0 0 0,0 0 1 0 0,1 1-1 0 0,-1-1 0 0 0,1 1 0 0 0,1-1 0 0 0,-1 0 0 0 0,1 0 1 0 0,0 0-1 0 0,1 0 0 0 0,-1 0 0 0 0,1 0 0 0 0,0 0 0 0 0,1-1 0 0 0,-1 0 1 0 0,1 1-1 0 0,0-1 0 0 0,0-1 0 0 0,1 1 0 0 0,-1-1 0 0 0,1 1 1 0 0,0-1-1 0 0,0-1 0 0 0,1 1 0 0 0,-1-1 0 0 0,1 0 0 0 0,0 0 1 0 0,0 0-1 0 0,0-1 0 0 0,0 0 0 0 0,0 0 0 0 0,1 0-72 0 0,4-4 66 0 0,-1 0 0 0 0,1 0 0 0 0,-1-1 0 0 0,0 0 0 0 0,0 0 0 0 0,0-2 0 0 0,0 1 0 0 0,0-1 0 0 0,-1 0 0 0 0,0-1 0 0 0,0 0 0 0 0,-1-1 0 0 0,1 0 0 0 0,-1 0 0 0 0,-1 0 0 0 0,0-1 0 0 0,0 0 0 0 0,0-1 0 0 0,-1 0 0 0 0,0 0 0 0 0,-1 0 0 0 0,0 0 0 0 0,0-1 0 0 0,-1 0 0 0 0,0 0 0 0 0,-1 0 0 0 0,2-11-66 0 0,14-30 2407 0 0,-18 51-2316 0 0,1 4 892 0 0,-2 247-1129 0 0,-22 115 198 0 0,20-355-37 0 0,2 0 8 0 0,0 0 0 0 0,-1 1 0 0 0,0-1 0 0 0,-1 0 0 0 0,0 0 0 0 0,-1 0 0 0 0,0 0-1 0 0,-1-1 1 0 0,0 1 0 0 0,-1-1 0 0 0,0 0 0 0 0,-1 0 0 0 0,0 0 0 0 0,0-1 0 0 0,-1 0 0 0 0,0 0 0 0 0,0-1 0 0 0,-1 0-1 0 0,0 0 1 0 0,-1-1 0 0 0,0 0 0 0 0,-8 5-23 0 0,-14-13-56 0 0,23-6-1 0 0,0 0 1 0 0,0 0-1 0 0,1-1 0 0 0,0 0 0 0 0,0 0 0 0 0,1 0 1 0 0,0-1-1 0 0,0 0 0 0 0,1-1 0 0 0,0 1 1 0 0,1-1-1 0 0,0 0 0 0 0,0 0 0 0 0,1 0 0 0 0,1-1 1 0 0,0 1-1 0 0,0-1 0 0 0,1 1 0 0 0,0-1 0 0 0,1 1 1 0 0,0-1-1 0 0,0 0 0 0 0,2 1 0 0 0,0-5 57 0 0,1-3-110 0 0,1 1 0 0 0,0-1 0 0 0,1 1 0 0 0,1 0 0 0 0,1 1 0 0 0,0-1-1 0 0,1 1 1 0 0,1 1 0 0 0,1 0 0 0 0,0 0 0 0 0,0 1 0 0 0,2 0 0 0 0,0 1-1 0 0,0 0 1 0 0,1 1 0 0 0,7-5 110 0 0,4 1-746 0 0,1 1 0 0 0,0 1 1 0 0,1 1-1 0 0,1 2 0 0 0,0 0 0 0 0,0 2 0 0 0,1 1 0 0 0,0 1 1 0 0,6 1 745 0 0,7-3-1390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4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10 165 1060 0 0,'11'-13'3146'0'0,"0"5"694"0"0,-8 37-3127 0 0,27 482 490 0 0,-30-416-3035 0 0,-16-126-3770 0 0,7 8 4270 0 0</inkml:trace>
  <inkml:trace contextRef="#ctx0" brushRef="#br0" timeOffset="313.787">1 185 860 0 0,'2'-10'168'0'0,"1"0"1"0"0,0 1-1 0 0,0-1 0 0 0,1 1 1 0 0,0 0-1 0 0,1 0 0 0 0,0 0 0 0 0,0 1 1 0 0,1 0-1 0 0,0 0 0 0 0,0 0 1 0 0,1 1-1 0 0,0 0 0 0 0,0 0 1 0 0,1 1-1 0 0,0 0 0 0 0,0 0 0 0 0,0 0 1 0 0,1 1-1 0 0,0 1 0 0 0,0 0 1 0 0,0 0-1 0 0,0 0 0 0 0,1 1 1 0 0,0 1-1 0 0,-1 0 0 0 0,1 0 0 0 0,0 0 1 0 0,0 2-1 0 0,0-1 0 0 0,0 1 1 0 0,0 1-1 0 0,3 0-168 0 0,-6 1 34 0 0,0 1-1 0 0,0 0 1 0 0,-1 1-1 0 0,1 0 1 0 0,-1 0-1 0 0,0 0 1 0 0,0 0 0 0 0,0 1-1 0 0,-1 0 1 0 0,1 1-1 0 0,-1-1 1 0 0,0 1 0 0 0,-1 0-1 0 0,0 0 1 0 0,0 0-1 0 0,0 1 1 0 0,0-1 0 0 0,-1 1-1 0 0,0 0 1 0 0,-1 0-1 0 0,1 0 1 0 0,-2 0-1 0 0,1 1 1 0 0,-1-1 0 0 0,0 1-1 0 0,0-1 1 0 0,-1 0-1 0 0,0 1 1 0 0,0 1-34 0 0,-5 3 17 0 0,0 0 0 0 0,-1-1 0 0 0,0 0 0 0 0,0 0 0 0 0,-1 0 0 0 0,-1-1 0 0 0,0 0 0 0 0,0 0 0 0 0,-1-1 0 0 0,0 0 0 0 0,-1 0 0 0 0,0-1 0 0 0,0-1 0 0 0,-1 0 0 0 0,0 0 0 0 0,0-1 0 0 0,-8 3-17 0 0,-96 43-2510 0 0,113-52 1251 0 0,2 0-51 0 0,0 0-20 0 0</inkml:trace>
  <inkml:trace contextRef="#ctx0" brushRef="#br0" timeOffset="595.79">662 115 1336 0 0,'-12'5'183'0'0,"-1"2"0"0"0,1 0 0 0 0,0 0-1 0 0,1 1 1 0 0,0 1 0 0 0,0 0 0 0 0,1 0 0 0 0,0 1-1 0 0,1 0 1 0 0,0 1 0 0 0,0 0 0 0 0,1 0 0 0 0,1 1-1 0 0,0 0 1 0 0,0 0 0 0 0,1 1 0 0 0,1 0 0 0 0,0 0-1 0 0,1 0 1 0 0,0 1 0 0 0,1-1 0 0 0,1 1 0 0 0,0 0-1 0 0,1 0 1 0 0,0-1 0 0 0,1 1 0 0 0,1 0 0 0 0,0 0-1 0 0,1 0 1 0 0,0 0 0 0 0,1-1 0 0 0,1 1 0 0 0,0-1-1 0 0,2 5-182 0 0,2-4-30 0 0,0 1 0 0 0,1-1-1 0 0,0 0 1 0 0,1-1-1 0 0,1 0 1 0 0,0-1 0 0 0,1 0-1 0 0,0-1 1 0 0,0 0-1 0 0,2-1 1 0 0,13 9 30 0 0,104 40-3919 0 0,-93-50 2553 0 0</inkml:trace>
  <inkml:trace contextRef="#ctx0" brushRef="#br0" timeOffset="1143.686">895 80 868 0 0,'-4'-18'4063'0'0,"8"22"-1338"0"0,3 5-2751 0 0,154 185 1217 0 0,-140-173-1478 0 0,-15-15-3898 0 0,-5-6 2238 0 0,-1 0 749 0 0</inkml:trace>
  <inkml:trace contextRef="#ctx0" brushRef="#br0" timeOffset="1408.3">1210 103 1644 0 0,'-17'41'5911'0'0,"-58"167"-4920"0"0,8 49-308 0 0,55-204-2460 0 0,12-52 691 0 0,7-6-2320 0 0,-5 0 2134 0 0</inkml:trace>
  <inkml:trace contextRef="#ctx0" brushRef="#br0" timeOffset="1658.676">1450 273 1236 0 0,'9'3'4441'0'0,"28"-1"-3723"0"0,-37-2-554 0 0,245 1 708 0 0,-129-2-5823 0 0,-107 1 3783 0 0</inkml:trace>
  <inkml:trace contextRef="#ctx0" brushRef="#br0" timeOffset="1908.651">1469 521 1780 0 0,'4'2'804'0'0,"3"1"-28"0"0,2-1-116 0 0,14 3-8 0 0,7-3-96 0 0,-12-2-43 0 0,9 0-53 0 0,5 0-88 0 0,44-14-76 0 0,-38 8-212 0 0,2 2-8 0 0,0-4-560 0 0,-3-4-320 0 0,-2 2-549 0 0,1-1 81 0 0,-6-1 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3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36 267 888 0 0,'10'14'3498'0'0,"-14"89"-2207"0"0,-13 35-589 0 0,46-95-1049 0 0,2-49-3801 0 0,-29-1 3312 0 0</inkml:trace>
  <inkml:trace contextRef="#ctx0" brushRef="#br0" timeOffset="312.629">23 63 1508 0 0,'-22'-63'5583'0'0,"27"85"-9739"0"0,-2-16 2825 0 0</inkml:trace>
  <inkml:trace contextRef="#ctx0" brushRef="#br0" timeOffset="766.393">294 322 1204 0 0,'44'-126'2006'0'0,"-44"125"-1863"0"0,-13-18 298 0 0,14 20-433 0 0,-1 0-1 0 0,1 0 0 0 0,-1-1 1 0 0,0 1-1 0 0,1 0 0 0 0,-1 0 1 0 0,0 0-1 0 0,0-1 0 0 0,0 1 0 0 0,1 0 1 0 0,-1 0-1 0 0,0 0 0 0 0,0-1 1 0 0,0 1-1 0 0,0 0 0 0 0,0 0 1 0 0,-1 0-1 0 0,1 0 0 0 0,0-1 1 0 0,0 1-1 0 0,0 0 0 0 0,-1 0 1 0 0,1 0-1 0 0,0-1 0 0 0,-1 1 0 0 0,1 0 1 0 0,-1-1-1 0 0,1 1 0 0 0,-1 0 1 0 0,1-1-1 0 0,-1 1 0 0 0,1 0 1 0 0,-1-1-1 0 0,0 1 0 0 0,1-1 1 0 0,-1 1-1 0 0,0-1 0 0 0,0 0 1 0 0,1 1-1 0 0,-1-1 0 0 0,0 1 0 0 0,0-1 1 0 0,1 0-1 0 0,-1 0 0 0 0,0 0 1 0 0,0 0-1 0 0,0 1 0 0 0,0-1 1 0 0,1 0-1 0 0,-1 0 0 0 0,0 0 1 0 0,0-1-1 0 0,0 1 0 0 0,0 0 1 0 0,1 0-1 0 0,-1 0 0 0 0,0 0 0 0 0,0-1 1 0 0,0 1-1 0 0,1-1 0 0 0,-1 1 1 0 0,0-1-8 0 0,141 151 268 0 0,-137-147-225 0 0,-1 0 0 0 0,1 0 0 0 0,-1 1 0 0 0,1-1 0 0 0,-1 1 0 0 0,0-1 0 0 0,-1 1 0 0 0,1 0 0 0 0,0-1 0 0 0,-1 1 0 0 0,0 0 0 0 0,0 0 1 0 0,0 0-1 0 0,-1 0 0 0 0,1 0 0 0 0,-1 0 0 0 0,0 1 0 0 0,0-1 0 0 0,0 0 0 0 0,-1 0 0 0 0,1 0 0 0 0,-1 0 0 0 0,0 0 0 0 0,-1 3-43 0 0,-52 42-2255 0 0,51-52 869 0 0</inkml:trace>
  <inkml:trace contextRef="#ctx0" brushRef="#br0" timeOffset="1817.517">144 550 916 0 0,'0'0'233'0'0,"0"0"44"0"0,0 0-70 0 0,0 0 30 0 0,0 0-33 0 0,5-3-39 0 0,26-23-25 0 0,0-1 1 0 0,-3-2 0 0 0,0 0-1 0 0,-2-2 1 0 0,-1-1 0 0 0,-1-1-1 0 0,-2-1 1 0 0,-2-1-1 0 0,-1 0 1 0 0,1-8-141 0 0,-17 40-3 0 0,-1 0 0 0 0,0 0-1 0 0,-1 1 1 0 0,1-1 0 0 0,0-1 0 0 0,-1 1 0 0 0,0 0-1 0 0,0 0 1 0 0,0 0 0 0 0,0-1 0 0 0,0 1-1 0 0,0 0 1 0 0,-1-1 0 0 0,0 1 0 0 0,0 0 0 0 0,0-1-1 0 0,0 1 1 0 0,0-1 0 0 0,-1 1 0 0 0,1 0 0 0 0,-1-1-1 0 0,0 1 1 0 0,0 0 0 0 0,0-1 0 0 0,-1 1-1 0 0,1 0 1 0 0,-1 0 0 0 0,1 0 0 0 0,-1 0 0 0 0,0 1-1 0 0,0-1 1 0 0,-1 0 0 0 0,-1-1 3 0 0,2 3 0 0 0,1 0 1 0 0,-1 0-1 0 0,1 0 1 0 0,-1 0-1 0 0,1 1 0 0 0,-1-1 1 0 0,1 1-1 0 0,-1-1 0 0 0,0 1 1 0 0,1-1-1 0 0,-1 1 1 0 0,1 0-1 0 0,-1 0 0 0 0,0 0 1 0 0,0 0-1 0 0,1 0 1 0 0,-1 0-1 0 0,0 1 0 0 0,1-1 1 0 0,-1 1-1 0 0,1-1 1 0 0,-1 1-1 0 0,0-1 0 0 0,1 1 1 0 0,-1 0-1 0 0,1 0 1 0 0,0-1-1 0 0,-1 1 0 0 0,1 0 1 0 0,0 1-1 0 0,-1-1 0 0 0,1 0 1 0 0,0 0-1 0 0,0 0 1 0 0,0 1-1 0 0,0-1 0 0 0,0 0 1 0 0,0 1-1 0 0,0-1 1 0 0,1 1-1 0 0,-1-1 0 0 0,0 1 1 0 0,1 0-1 0 0,0-1 1 0 0,-1 1-1 0 0,1 0 0 0 0,0-1 1 0 0,0 1-1 0 0,-1 0 0 0 0,1-1 1 0 0,0 1-1 0 0,1 0 1 0 0,-1-1-1 0 0,0 1 0 0 0,0 0 1 0 0,1-1-1 0 0,-1 1 1 0 0,1-1-1 0 0,0 1 0 0 0,-1-1 1 0 0,1 1-1 0 0,0-1 1 0 0,0 1-1 0 0,0-1 0 0 0,0 1 0 0 0,95 136 677 0 0,-49-84-527 0 0,-45-51-193 0 0,0 0 0 0 0,0 0 0 0 0,0 1 0 0 0,0-1 0 0 0,0 1 0 0 0,-1 0 0 0 0,1-1 0 0 0,-1 1 0 0 0,0 0 0 0 0,-1 0 0 0 0,1 0 0 0 0,0-1 0 0 0,-1 1 0 0 0,0 0 0 0 0,0 0 0 0 0,0 0 0 0 0,-1 0 0 0 0,1 0 0 0 0,-1 0 0 0 0,0 0 0 0 0,0-1 0 0 0,0 1 1 0 0,0 0-1 0 0,-1-1 0 0 0,0 1 0 0 0,1-1 0 0 0,-1 1 0 0 0,-1-1 0 0 0,1 0 0 0 0,0 0 0 0 0,-1 0 0 0 0,0 0 0 0 0,1 0 0 0 0,-1 0 0 0 0,0-1 0 0 0,0 0 0 0 0,-1 1 0 0 0,1-1 0 0 0,0 0 0 0 0,-1-1 0 0 0,0 1 0 0 0,1 0 0 0 0,-1-1 43 0 0,-15 9-1171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5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 1240 0 0,'-10'-8'7640'0'0,"35"-2"-6577"0"0,404-15 178 0 0,-293 20-4814 0 0,-141 10-483 0 0,-6-2 2821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5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2188 0 0,'5'5'844'0'0,"13"7"4"0"0,7-4-84 0 0,2-1-144 0 0,5-2-63 0 0,3-2-89 0 0,2-1-16 0 0,4 0-48 0 0,2-2-192 0 0,-2 1-132 0 0,-23-1-164 0 0,12 0 4 0 0,2 0-328 0 0,0 0-248 0 0,-2 0-341 0 0,0 0-343 0 0,-5 0 48 0 0,-7 0-96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5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1580 0 0,'12'22'5338'0'0,"3"26"-4957"0"0,-9-41-329 0 0,0 0 1 0 0,0-1-1 0 0,0 0 1 0 0,1 0-1 0 0,0-1 0 0 0,0 0 1 0 0,1 0-1 0 0,-1 0 1 0 0,1-1-1 0 0,0 0 1 0 0,0-1-1 0 0,0 0 1 0 0,1 0-1 0 0,-1 0 1 0 0,1-1-1 0 0,0-1 0 0 0,-1 1 1 0 0,1-2-1 0 0,0 1 1 0 0,0-1-1 0 0,0 0 1 0 0,5-1-53 0 0,25-19 658 0 0,-18 6 472 0 0,-21 14-1106 0 0,0 1 0 0 0,-1-1 0 0 0,1 1 0 0 0,0-1 0 0 0,0 1 0 0 0,0-1 1 0 0,0 1-1 0 0,-1 0 0 0 0,1-1 0 0 0,0 1 0 0 0,0-1 0 0 0,0 1 0 0 0,0-1 0 0 0,0 1 0 0 0,1-1 0 0 0,-1 1 1 0 0,0-1-1 0 0,0 1 0 0 0,0 0 0 0 0,0-1 0 0 0,1 1 0 0 0,-1-1 0 0 0,0 1 0 0 0,0-1 0 0 0,1 0 0 0 0,-1 1 1 0 0,0-1-1 0 0,1 1 0 0 0,-1-1 0 0 0,0 1 0 0 0,1-1 0 0 0,-1 0 0 0 0,1 1 0 0 0,-1-1 0 0 0,1 0 0 0 0,-1 0 1 0 0,1 1-1 0 0,-1-1 0 0 0,1 0 0 0 0,-1 0 0 0 0,1 0 0 0 0,-1 1 0 0 0,1-1 0 0 0,-1 0 0 0 0,1 0 0 0 0,0 0 1 0 0,-1 0-1 0 0,1 0 0 0 0,-1 0 0 0 0,1 0 0 0 0,-1 0 0 0 0,1 0 0 0 0,-1-1 0 0 0,1 1 0 0 0,-1 0 0 0 0,1 0-24 0 0,-1 447 267 0 0,1-443-261 0 0,-1 1-1 0 0,0-1 1 0 0,-1 0-1 0 0,1 1 1 0 0,-1-1 0 0 0,1 0-1 0 0,-1 0 1 0 0,-1 1-1 0 0,1-1 1 0 0,-1 0 0 0 0,1 0-1 0 0,-1 0 1 0 0,0-1-1 0 0,0 1 1 0 0,-1 0 0 0 0,1-1-1 0 0,-1 1 1 0 0,0-1-1 0 0,0 0 1 0 0,0 0 0 0 0,0 0-1 0 0,-1 0 1 0 0,1-1-1 0 0,-1 1 1 0 0,1-1 0 0 0,-1 0-1 0 0,0 0 1 0 0,0 0-1 0 0,0 0 1 0 0,0-1 0 0 0,0 0-1 0 0,-1 0 1 0 0,1 0-1 0 0,0 0 1 0 0,0-1 0 0 0,-1 1-1 0 0,1-1 1 0 0,0 0-1 0 0,-1-1 1 0 0,1 1 0 0 0,0-1-1 0 0,-1 0 1 0 0,-1 0-6 0 0,-2-4-67 0 0,-1-1 1 0 0,1 1-1 0 0,0-2 0 0 0,0 1 1 0 0,1-1-1 0 0,-1 0 1 0 0,2-1-1 0 0,-1 1 0 0 0,1-1 1 0 0,0-1-1 0 0,1 1 1 0 0,0-1-1 0 0,0 0 1 0 0,1 0-1 0 0,0-1 0 0 0,0 1 1 0 0,1-1-1 0 0,1 0 1 0 0,0 0-1 0 0,0 0 0 0 0,1 0 1 0 0,0 0-1 0 0,0 0 1 0 0,1 0-1 0 0,1 0 0 0 0,0 0 1 0 0,0 0-1 0 0,1 0 1 0 0,0 0-1 0 0,1 0 0 0 0,0 0 1 0 0,2-4 66 0 0,89-154-6445 0 0,-68 136 5123 0 0</inkml:trace>
  <inkml:trace contextRef="#ctx0" brushRef="#br0" timeOffset="299.3">729 1 2320 0 0,'19'14'3637'0'0,"6"27"-3290"0"0,-20-34 12 0 0,6 11-172 0 0,0 1 1 0 0,-1-1-1 0 0,-1 2 0 0 0,0-1 1 0 0,-2 1-1 0 0,0 1 1 0 0,-1-1-1 0 0,-2 1 1 0 0,0 0-1 0 0,-1 0 1 0 0,-1 0-1 0 0,0 1 1 0 0,-2-1-1 0 0,-1 0 0 0 0,-1 1 1 0 0,0-1-1 0 0,-2 0 1 0 0,0 0-1 0 0,-1-1 1 0 0,-2 1-1 0 0,0-1 1 0 0,-1 0-1 0 0,-1-1 0 0 0,0 0 1 0 0,-2 0-1 0 0,-8 11-187 0 0,-162 164-302 0 0,163-182-296 0 0,-15-22-7108 0 0,33-1 6544 0 0</inkml:trace>
  <inkml:trace contextRef="#ctx0" brushRef="#br0" timeOffset="910.334">231 163 964 0 0,'14'-18'3276'0'0,"-14"19"-3184"0"0,0 0 1 0 0,0-1-1 0 0,0 1 0 0 0,0-1 1 0 0,0 1-1 0 0,0 0 0 0 0,1-1 0 0 0,-1 1 1 0 0,0-1-1 0 0,0 1 0 0 0,0-1 1 0 0,1 1-1 0 0,-1-1 0 0 0,0 1 1 0 0,1-1-1 0 0,-1 1 0 0 0,0-1 1 0 0,1 1-1 0 0,-1-1 0 0 0,0 1 1 0 0,1-1-1 0 0,-1 0 0 0 0,1 1 1 0 0,-1-1-1 0 0,1 0 0 0 0,-1 1 1 0 0,1-1-1 0 0,-1 0 0 0 0,1 1 0 0 0,0-1 1 0 0,-1 0-1 0 0,1 0 0 0 0,-1 0 1 0 0,1 0-1 0 0,-1 0 0 0 0,1 0 1 0 0,0 0-1 0 0,-1 0 0 0 0,1 0 1 0 0,-1 0-1 0 0,1 0 0 0 0,0 0 1 0 0,-1 0-1 0 0,1 0 0 0 0,-1 0 1 0 0,1-1-1 0 0,-1 1 0 0 0,1 0 1 0 0,-1 0-1 0 0,1-1 0 0 0,0 1-92 0 0,42 310-1437 0 0,-97-194-3600 0 0,37-96 3767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0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74 172 1600 0 0,'-7'-21'3606'0'0,"6"21"-3466"0"0,1 0 1 0 0,0 1-1 0 0,0-1 0 0 0,-1 0 1 0 0,1 1-1 0 0,0-1 1 0 0,-1 0-1 0 0,1 0 0 0 0,0 0 1 0 0,-1 1-1 0 0,1-1 0 0 0,0 0 1 0 0,-1 0-1 0 0,1 0 1 0 0,-1 0-1 0 0,1 0 0 0 0,0 1 1 0 0,-1-1-1 0 0,1 0 0 0 0,-1 0 1 0 0,1 0-1 0 0,0 0 1 0 0,-1 0-1 0 0,1 0 0 0 0,-1 0 1 0 0,1-1-1 0 0,0 1 0 0 0,-1 0 1 0 0,1 0-141 0 0,-11 122 879 0 0,34 157 219 0 0,-23-274-900 0 0,1-4-341 0 0,0 0 1 0 0,-1 0-1 0 0,0 0 1 0 0,1 0-1 0 0,-1 0 0 0 0,1 0 1 0 0,-1 0-1 0 0,0 0 0 0 0,0 0 1 0 0,0 0-1 0 0,0 0 1 0 0,0 0-1 0 0,0 1 0 0 0,0-1 1 0 0,0 0-1 0 0,0 0 0 0 0,0 0 1 0 0,-1 0-1 0 0,1 0 1 0 0,0 0-1 0 0,-1 0 0 0 0,1 0 1 0 0,0 0-1 0 0,-1 0 0 0 0,0 0 1 0 0,1 0-1 0 0,-1 0 1 0 0,0 0-1 0 0,1-1 0 0 0,-1 1 1 0 0,0 0-1 0 0,0 0 1 0 0,1-1-1 0 0,-1 1 0 0 0,0 0 1 0 0,0-1-1 0 0,0 1 0 0 0,0-1 1 0 0,0 1-1 0 0,0-1 1 0 0,0 0-1 0 0,0 1 0 0 0,0-1 1 0 0,0 0-1 0 0,-1 0 0 0 0,1 0 1 0 0,0 1-1 0 0,0-1 1 0 0,0 0-1 0 0,0-1 0 0 0,-1 1 143 0 0,-4-5-1423 0 0,-4-9-16 0 0</inkml:trace>
  <inkml:trace contextRef="#ctx0" brushRef="#br0" timeOffset="312.467">1 135 848 0 0,'10'-10'285'0'0,"0"-1"1"0"0,1 2-1 0 0,1-1 0 0 0,-1 2 1 0 0,1-1-1 0 0,1 2 0 0 0,0 0 1 0 0,0 0-1 0 0,0 1 0 0 0,1 1 1 0 0,-1 0-1 0 0,1 1 0 0 0,1 0 1 0 0,-1 1-1 0 0,0 1 0 0 0,1 0 1 0 0,-1 1-1 0 0,1 1 0 0 0,8 0-285 0 0,-17 0 32 0 0,0 1-1 0 0,0-1 1 0 0,-1 1-1 0 0,1 0 1 0 0,-1 1-1 0 0,1-1 1 0 0,-1 1-1 0 0,1 0 1 0 0,-1 1-1 0 0,0-1 1 0 0,0 1-1 0 0,0 0 1 0 0,0 0-1 0 0,-1 1 1 0 0,1-1-1 0 0,-1 1 1 0 0,0 0-1 0 0,0 0 1 0 0,0 1-1 0 0,0-1 1 0 0,-1 1-1 0 0,0 0 1 0 0,0 0-1 0 0,0 0 1 0 0,-1 0-1 0 0,1 0 1 0 0,-1 0-1 0 0,-1 1 1 0 0,1-1-1 0 0,-1 1 1 0 0,0 0-1 0 0,0-1 1 0 0,0 1-1 0 0,-1 0 1 0 0,0-1-1 0 0,0 1 1 0 0,0 0-1 0 0,-1 0 1 0 0,0-1-1 0 0,0 1 1 0 0,0-1-1 0 0,-1 1 1 0 0,0-1-1 0 0,-1 3-31 0 0,-9 7 0 0 0,-1 0-1 0 0,0-1 0 0 0,0-1 0 0 0,-2 0 0 0 0,0-1 0 0 0,0 0 1 0 0,-1-1-1 0 0,0-1 0 0 0,-1-1 0 0 0,0 0 0 0 0,-1-1 1 0 0,1-1-1 0 0,-7 1 1 0 0,-40 10-1214 0 0,17-13-2467 0 0,38-5 2439 0 0</inkml:trace>
  <inkml:trace contextRef="#ctx0" brushRef="#br0" timeOffset="594.064">637 47 1280 0 0,'-9'2'185'0'0,"0"0"0"0"0,-1 1 1 0 0,1 0-1 0 0,1 0 0 0 0,-1 1 0 0 0,0 0 0 0 0,1 1 1 0 0,0 0-1 0 0,0 0 0 0 0,0 1 0 0 0,0 0 0 0 0,1 0 1 0 0,0 0-1 0 0,1 1 0 0 0,-1 1 0 0 0,1-1 0 0 0,1 1 1 0 0,-1 0-1 0 0,1 0 0 0 0,1 0 0 0 0,0 1 0 0 0,0-1 0 0 0,0 1 1 0 0,1 0-1 0 0,0 1 0 0 0,1-1 0 0 0,0 0 0 0 0,1 1 1 0 0,0 2-186 0 0,1 1 98 0 0,1 1 0 0 0,0-1 0 0 0,2 1 0 0 0,-1-1 0 0 0,2 0 0 0 0,-1 0 0 0 0,2 0 0 0 0,0-1 0 0 0,0 1 0 0 0,1-1 1 0 0,1-1-1 0 0,0 1 0 0 0,1-1 0 0 0,0 0 0 0 0,0 0 0 0 0,1-1 0 0 0,0-1 0 0 0,1 1 0 0 0,1-1 0 0 0,1 0-98 0 0,8 7-523 0 0,0 0-1 0 0,2-2 1 0 0,-1-1-1 0 0,2-1 1 0 0,0 0-1 0 0,0-2 1 0 0,1-1-1 0 0,0 0 1 0 0,0-2-1 0 0,11 1 524 0 0,6-1-1485 0 0</inkml:trace>
  <inkml:trace contextRef="#ctx0" brushRef="#br0" timeOffset="859.859">922 118 1024 0 0,'0'0'648'0'0,"2"4"-176"0"0,3-3 100 0 0,-2 6 52 0 0,3-4-156 0 0,8 11-184 0 0,0 1 112 0 0,6 0-44 0 0,-1-2-60 0 0,3 4-212 0 0,1-5 4 0 0,-2 1-300 0 0,2-1-228 0 0,-1-4-356 0 0,-1-1-440 0 0,-5-6-68 0 0</inkml:trace>
  <inkml:trace contextRef="#ctx0" brushRef="#br0" timeOffset="1110.182">1364 180 1580 0 0,'-11'0'6344'0'0,"-66"53"-5243"0"0,-229 273-394 0 0,263-290-5515 0 0,43-38 2459 0 0,2-1 1198 0 0</inkml:trace>
  <inkml:trace contextRef="#ctx0" brushRef="#br0" timeOffset="1360.146">1462 265 1912 0 0,'12'-1'3231'0'0,"29"-4"-2187"0"0,216 2 773 0 0,-138 6-4751 0 0,-88-3 370 0 0,-28 0 1338 0 0</inkml:trace>
  <inkml:trace contextRef="#ctx0" brushRef="#br0" timeOffset="1594.61">1468 432 1164 0 0,'3'3'972'0'0,"1"1"-88"0"0,1 1-112 0 0,16 0-68 0 0,8-2-164 0 0,5 0 17 0 0,-17-3-77 0 0,14 0-84 0 0,2 0-52 0 0,8 0-188 0 0,-2 0-192 0 0,1 0 4 0 0,36-20-696 0 0,-39 14 68 0 0,-3-4-793 0 0,-4 0 49 0 0,-1-4-12 0 0</inkml:trace>
  <inkml:trace contextRef="#ctx0" brushRef="#br0" timeOffset="1813.267">2234 157 1632 0 0,'12'-6'7514'0'0,"-14"130"-5958"0"0,-1 0-3611 0 0,-25-78-3274 0 0,19-42 4159 0 0</inkml:trace>
  <inkml:trace contextRef="#ctx0" brushRef="#br0" timeOffset="2095.251">2545 0 1044 0 0,'12'6'285'0'0,"0"1"0"0"0,0 1 0 0 0,-1 0 0 0 0,0 0-1 0 0,-1 1 1 0 0,0 0 0 0 0,0 1 0 0 0,-1 0 0 0 0,0 0 0 0 0,-1 1 0 0 0,0 1-1 0 0,0-1 1 0 0,-1 1 0 0 0,-1 0 0 0 0,0 1 0 0 0,-1-1 0 0 0,0 1 0 0 0,-1 0 0 0 0,-1 0-1 0 0,0 1 1 0 0,0-1 0 0 0,-2 1 0 0 0,1 0 0 0 0,-2-1 0 0 0,0 1 0 0 0,0 0-1 0 0,-3 7-284 0 0,3-8 98 0 0,-2 1-1 0 0,0-1 0 0 0,-1 1 0 0 0,0-1 0 0 0,-1 0 0 0 0,0 0 1 0 0,-1 0-1 0 0,-1-1 0 0 0,0 0 0 0 0,-1 0 0 0 0,0 0 0 0 0,0-1 1 0 0,-1 0-1 0 0,-1 0 0 0 0,0-1 0 0 0,0 0 0 0 0,-1-1 1 0 0,-11 8-98 0 0,-212 130-650 0 0,213-136-134 0 0,-1-1 0 0 0,0 0 1 0 0,0-2-1 0 0,-1 0 0 0 0,0-1 1 0 0,-1-2-1 0 0,0 0 0 0 0,0-1 1 0 0,-10-1 783 0 0,11-3-1334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0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11 1756 0 0,'1'-11'8133'0'0,"2"31"-6765"0"0,2 41-1779 0 0,35 158 544 0 0,-39-210-712 0 0,2 8-1317 0 0,-1-12-3316 0 0,-4-6 3812 0 0</inkml:trace>
  <inkml:trace contextRef="#ctx0" brushRef="#br0" timeOffset="250.479">985 33 1484 0 0,'9'10'310'0'0,"-2"0"-1"0"0,1 1 0 0 0,-1 0 1 0 0,-1 0-1 0 0,0 1 1 0 0,0-1-1 0 0,-1 1 0 0 0,-1 1 1 0 0,0-1-1 0 0,0 1 1 0 0,-1-1-1 0 0,-1 1 0 0 0,0 0 1 0 0,-1 0-1 0 0,-1 0 1 0 0,0 0-1 0 0,0 0 0 0 0,-3 11-309 0 0,2-13 101 0 0,0 1 0 0 0,-1 0 0 0 0,-1 0 0 0 0,0-1 0 0 0,0 0 0 0 0,-1 1 0 0 0,-1-1 0 0 0,0-1 0 0 0,0 1 0 0 0,-1-1 0 0 0,0 0 0 0 0,-1 0 0 0 0,0 0 0 0 0,-1-1 0 0 0,0 0 0 0 0,0-1 0 0 0,-1 0 0 0 0,0 0 0 0 0,0-1 0 0 0,-3 2-101 0 0,1-2-142 0 0,1 0 1 0 0,-1-1 0 0 0,-1 0-1 0 0,1 0 1 0 0,-1-1-1 0 0,0-1 1 0 0,0 0 0 0 0,0 0-1 0 0,0-1 1 0 0,-1-1-1 0 0,0 0 1 0 0,-1-1 141 0 0,-79-5-3576 0 0,40-14 2480 0 0,13 4 24 0 0</inkml:trace>
  <inkml:trace contextRef="#ctx0" brushRef="#br0" timeOffset="501.703">64 65 1592 0 0,'-6'5'170'0'0,"1"0"-1"0"0,-1 1 1 0 0,1 0 0 0 0,0 0-1 0 0,1 1 1 0 0,-1-1 0 0 0,1 1-1 0 0,1 0 1 0 0,-1 0 0 0 0,1 0-1 0 0,0 0 1 0 0,1 1 0 0 0,0-1-1 0 0,0 1 1 0 0,0 0 0 0 0,1 0-1 0 0,0-1 1 0 0,1 1 0 0 0,0 0-1 0 0,0 0 1 0 0,0 0 0 0 0,1 0-1 0 0,1-1 1 0 0,1 8-170 0 0,12 13 63 0 0,2 1-1 0 0,0-2 1 0 0,2-1 0 0 0,1 0-1 0 0,1-1 1 0 0,1-1 0 0 0,2-2-1 0 0,0 0 1 0 0,1-1 0 0 0,1-2-1 0 0,1 0 1 0 0,27 13-63 0 0,108 59-3038 0 0,-108-68 1756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1724 0 0,'4'5'3575'0'0,"30"-2"-2528"0"0,340-16 1433 0 0,-277 4-2649 0 0,-75 9-513 0 0,-1-1 0 0 0,0-1 0 0 0,0-1-1 0 0,0-1 1 0 0,0-1 0 0 0,0-1 0 0 0,-1 0 0 0 0,0-2 0 0 0,15-7 682 0 0,-25 5-1262 0 0</inkml:trace>
  <inkml:trace contextRef="#ctx0" brushRef="#br0" timeOffset="266.439">452 0 1880 0 0,'-2'8'5684'0'0,"-7"31"-5087"0"0,27 210 642 0 0,-7-191-1640 0 0,7 36-771 0 0,-13-28-3253 0 0,-5-53 3127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0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86 840 0 0,'-8'-14'4954'0'0,"6"32"-3131"0"0,2-4-1743 0 0,13 130 532 0 0,50 148 311 0 0,-65-231-1650 0 0,-29-53-4330 0 0,25-13 3849 0 0</inkml:trace>
  <inkml:trace contextRef="#ctx0" brushRef="#br0" timeOffset="329.208">6 96 1100 0 0,'0'-3'103'0'0,"-1"0"1"0"0,1 0-1 0 0,0 0 0 0 0,0 0 1 0 0,0 0-1 0 0,0 0 0 0 0,0 0 0 0 0,1 0 1 0 0,0 0-1 0 0,-1 0 0 0 0,1 0 1 0 0,0 1-1 0 0,0-1 0 0 0,1 0 1 0 0,-1 1-1 0 0,0-1 0 0 0,1 0 0 0 0,0 1 1 0 0,0 0-1 0 0,0-1 0 0 0,0 1 1 0 0,0 0-1 0 0,0 0 0 0 0,0 0 1 0 0,0 0-1 0 0,1 0 0 0 0,-1 1 0 0 0,1-1 1 0 0,0 1-1 0 0,-1 0 0 0 0,1-1 1 0 0,0 1-1 0 0,0 1 0 0 0,0-1 0 0 0,0 0 1 0 0,-1 1-1 0 0,1-1 0 0 0,0 1 1 0 0,1 0-104 0 0,123-13 770 0 0,-118 13-742 0 0,0 1 0 0 0,-1 1 1 0 0,1-1-1 0 0,-1 1 0 0 0,1 1 1 0 0,-1-1-1 0 0,1 2 0 0 0,-1-1 1 0 0,0 1-1 0 0,-1 0 0 0 0,1 1 1 0 0,-1 0-1 0 0,0 0 0 0 0,0 0 1 0 0,0 1-1 0 0,-1 0 0 0 0,0 0 1 0 0,0 1-1 0 0,0 0 0 0 0,-1 0 1 0 0,0 0-1 0 0,0 1 0 0 0,-1-1 1 0 0,0 1-1 0 0,-1 0 0 0 0,1 0 1 0 0,-1 1-1 0 0,-1 0-28 0 0,-5 0 18 0 0,0 0 1 0 0,-1 0-1 0 0,0-1 1 0 0,-1 1-1 0 0,0-1 0 0 0,0 0 1 0 0,-1 0-1 0 0,0-1 1 0 0,-1 1-1 0 0,1-1 1 0 0,-1-1-1 0 0,0 1 0 0 0,-1-1 1 0 0,0-1-1 0 0,0 1 1 0 0,0-1-1 0 0,0-1 1 0 0,-1 0-1 0 0,0 0 0 0 0,0 0 1 0 0,0-1-1 0 0,0 0 1 0 0,0-1-1 0 0,-10 1-18 0 0,14-1-8 0 0,-134 32-1764 0 0,110-51-768 0 0,26 9 1258 0 0</inkml:trace>
  <inkml:trace contextRef="#ctx0" brushRef="#br0" timeOffset="579.552">589 107 1392 0 0,'-11'6'177'0'0,"0"0"-1"0"0,0 0 1 0 0,0 1-1 0 0,1 1 1 0 0,0-1-1 0 0,0 2 1 0 0,1-1-1 0 0,0 1 1 0 0,0 1-1 0 0,1-1 1 0 0,0 2-1 0 0,1-1 1 0 0,0 1-1 0 0,1 0 1 0 0,0 0-1 0 0,1 1 1 0 0,0-1-1 0 0,1 1 1 0 0,0 0-1 0 0,1 1 1 0 0,0-1-1 0 0,1 1 1 0 0,1-1 0 0 0,-1 11-177 0 0,5-9 3 0 0,0-1 1 0 0,0 0-1 0 0,2 1 1 0 0,0-2-1 0 0,0 1 1 0 0,1 0-1 0 0,1-1 1 0 0,0 0-1 0 0,0-1 1 0 0,1 0-1 0 0,1 0 1 0 0,0 0-1 0 0,0-1 1 0 0,1-1 0 0 0,0 1-1 0 0,1-2 1 0 0,0 1-1 0 0,0-2 1 0 0,1 1-1 0 0,0-2 1 0 0,0 1-1 0 0,1-2 1 0 0,9 4-4 0 0,94 27-3466 0 0,-74-28 2230 0 0</inkml:trace>
  <inkml:trace contextRef="#ctx0" brushRef="#br0" timeOffset="876.376">835 166 1228 0 0,'10'3'3421'0'0,"40"23"-2824"0"0,-50-25-522 0 0,148 68 100 0 0,-65-33-3215 0 0,-69-29 1632 0 0</inkml:trace>
  <inkml:trace contextRef="#ctx0" brushRef="#br0" timeOffset="1157.797">1297 248 1336 0 0,'-5'0'5042'0'0,"-54"42"-4045"0"0,53-37-952 0 0,-55 54 208 0 0,3 2 0 0 0,2 2 0 0 0,3 3 0 0 0,2 3-253 0 0,46-61-428 0 0,-7 7-4138 0 0,13-13 3264 0 0</inkml:trace>
  <inkml:trace contextRef="#ctx0" brushRef="#br0" timeOffset="1439.653">1455 378 1772 0 0,'4'-2'3623'0'0,"24"0"-2511"0"0,241-3-830 0 0,-199 4-3952 0 0,-57 1 2331 0 0</inkml:trace>
  <inkml:trace contextRef="#ctx0" brushRef="#br0" timeOffset="1705.167">1494 556 1484 0 0,'6'3'968'0'0,"2"-1"-76"0"0,16 1-96 0 0,2-1-160 0 0,-12-2-52 0 0,8 0-79 0 0,3 0-1 0 0,5 0-144 0 0,2 0-40 0 0,34-13-316 0 0,-33 8-84 0 0,1-4 8 0 0,-7 1-664 0 0,1 1-593 0 0,3 1 65 0 0,-5-3-212 0 0</inkml:trace>
  <inkml:trace contextRef="#ctx0" brushRef="#br0" timeOffset="1955.707">2115 391 1400 0 0,'0'0'972'0'0,"-2"0"-212"0"0,4 2-24 0 0,3-2-152 0 0,2 0-68 0 0,2 0-15 0 0,16 0-57 0 0,-11 0-36 0 0,8 0-264 0 0,4 0-8 0 0,3 0-380 0 0,31-15-264 0 0,-31 5-497 0 0,1 3 73 0 0,-2 0 52 0 0,-3-1-320 0 0</inkml:trace>
  <inkml:trace contextRef="#ctx0" brushRef="#br0" timeOffset="2205.669">2682 224 2108 0 0,'24'-1'6493'0'0,"-22"38"-4518"0"0,-3-15-1709 0 0,1 153-782 0 0,-24-109-1591 0 0,-9-35-2625 0 0,22-29 3441 0 0</inkml:trace>
  <inkml:trace contextRef="#ctx0" brushRef="#br0" timeOffset="2455.76">2995 27 2428 0 0,'12'11'286'0'0,"1"0"-1"0"0,-2 0 1 0 0,0 1-1 0 0,0 0 1 0 0,-1 1 0 0 0,0 1-1 0 0,-2-1 1 0 0,1 1-1 0 0,-2 1 1 0 0,0-1-1 0 0,0 1 1 0 0,-1 1-1 0 0,-1-1 1 0 0,-1 1-1 0 0,0 0 1 0 0,-1 0 0 0 0,-1 0-1 0 0,0 0 1 0 0,-1 0-1 0 0,-1 1 1 0 0,-1 6-286 0 0,1-7 66 0 0,-1 0-1 0 0,0 0 1 0 0,-1 0 0 0 0,0-1 0 0 0,-2 1 0 0 0,0-1-1 0 0,0 0 1 0 0,-2 0 0 0 0,1 0 0 0 0,-2-1 0 0 0,0 0 0 0 0,-1 0-1 0 0,0-1 1 0 0,-1 0 0 0 0,-1 0 0 0 0,0-1 0 0 0,0 0-1 0 0,-1-1 1 0 0,-1 0 0 0 0,0-1 0 0 0,0 0 0 0 0,-1-1-1 0 0,-1 0 1 0 0,-6 3-66 0 0,3-1-479 0 0,0 0-1 0 0,0-1 1 0 0,-1 0-1 0 0,-1-2 0 0 0,1 0 1 0 0,-1-1-1 0 0,-1-1 1 0 0,1-1-1 0 0,-1-1 0 0 0,-5 1 480 0 0,-21-21-2581 0 0,25 0 1346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0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402 310 1348 0 0,'-7'-9'4015'0'0,"39"1"-2591"0"0,382-4-243 0 0,-168 7-342 0 0,-245 5-794 0 0,15 0-608 0 0,-9-2-4754 0 0,6-9 4137 0 0</inkml:trace>
  <inkml:trace contextRef="#ctx0" brushRef="#br0" timeOffset="297.945">1240 123 1784 0 0,'15'-6'4286'0'0,"1"24"-2125"0"0,51 210-1266 0 0,-52-159-2824 0 0,-15-68 751 0 0,0-1-163 0 0,0 0 37 0 0,0 0 34 0 0</inkml:trace>
  <inkml:trace contextRef="#ctx0" brushRef="#br0" timeOffset="547.919">1640 126 1228 0 0,'10'23'450'0'0,"-1"0"1"0"0,-1 1-1 0 0,-1 0 1 0 0,-1 0-1 0 0,-1 0 0 0 0,-1 1 1 0 0,-1 0-1 0 0,-1-1 0 0 0,-1 1 1 0 0,-3 21-451 0 0,1-31 54 0 0,0 0 0 0 0,-1 0 1 0 0,-1 0-1 0 0,0-1 0 0 0,-1 1 0 0 0,-1-1 1 0 0,0 0-1 0 0,-1 0 0 0 0,0-1 0 0 0,-1 0 1 0 0,0 0-1 0 0,-2 0 0 0 0,1-1 0 0 0,-1 0 1 0 0,-1-1-1 0 0,0 0 0 0 0,-1 0 0 0 0,0-1 0 0 0,0-1 1 0 0,-1 1-1 0 0,-1-2 0 0 0,-3 2-54 0 0,-4 2-487 0 0,0-1 0 0 0,0 0 0 0 0,-1-2-1 0 0,-1-1 1 0 0,1 0 0 0 0,-1-2 0 0 0,0 0-1 0 0,-1-2 1 0 0,-4 0 487 0 0,-21 2-1280 0 0</inkml:trace>
  <inkml:trace contextRef="#ctx0" brushRef="#br0" timeOffset="876.588">164 85 1056 0 0,'-11'4'161'0'0,"1"1"0"0"0,0 1 0 0 0,0 0-1 0 0,0 0 1 0 0,1 1 0 0 0,0 0 0 0 0,0 1 0 0 0,1 0-1 0 0,0 0 1 0 0,0 1 0 0 0,1 0 0 0 0,0 0 0 0 0,1 1 0 0 0,0 0-1 0 0,0 0 1 0 0,1 0 0 0 0,1 1 0 0 0,-1 0 0 0 0,2 0-1 0 0,-1 0 1 0 0,2 0 0 0 0,-1 0 0 0 0,2 1 0 0 0,-1-1-1 0 0,2 1 1 0 0,-1-1 0 0 0,2 1 0 0 0,-1 0 0 0 0,2-1 0 0 0,0 3-161 0 0,6 11 69 0 0,1 1 0 0 0,1-1 0 0 0,2 0 1 0 0,0-1-1 0 0,2-1 0 0 0,0 0 0 0 0,2-1 1 0 0,0 0-1 0 0,2-1 0 0 0,0-1 0 0 0,1-1 1 0 0,1-1-1 0 0,1 0 0 0 0,0-1 0 0 0,1-2 0 0 0,16 9-69 0 0,2 0-775 0 0,2-1 0 0 0,0-3-1 0 0,1-1 1 0 0,1-2 0 0 0,43 10 775 0 0,-29-12-1156 0 0</inkml:trace>
  <inkml:trace contextRef="#ctx0" brushRef="#br0" timeOffset="1626.899">1570 25 1280 0 0,'35'-13'1109'0'0,"-33"12"-1076"0"0,0 0 1 0 0,1-1-1 0 0,-1 1 0 0 0,0 0 0 0 0,0 0 0 0 0,1 0 0 0 0,-1 0 0 0 0,0 0 0 0 0,1 1 0 0 0,-1-1 0 0 0,1 1 0 0 0,-1-1 0 0 0,1 1 0 0 0,-1 0 0 0 0,1 0 0 0 0,-1 0 0 0 0,1 0 0 0 0,-1 1 0 0 0,0-1 0 0 0,1 1 0 0 0,-1-1 0 0 0,1 1 0 0 0,-1 0 0 0 0,0 0 0 0 0,1 0 0 0 0,-1 0 0 0 0,0 1 0 0 0,0-1 0 0 0,0 0 0 0 0,0 1 0 0 0,1 1-33 0 0,7 9 59 0 0,-1 0 1 0 0,-1 0-1 0 0,0 1 1 0 0,0 0-1 0 0,-2 1 1 0 0,0 0-1 0 0,0 0 1 0 0,-1 0-1 0 0,-1 1 1 0 0,0-1-1 0 0,-1 1 1 0 0,-1 0-1 0 0,0 0 1 0 0,-1 0-1 0 0,-1 0 1 0 0,0 0-1 0 0,-1 0 1 0 0,-1 0-1 0 0,0 0 1 0 0,-1 0-1 0 0,0 0 1 0 0,-2-1-1 0 0,1 1 1 0 0,-2-1-1 0 0,0 0 1 0 0,0-1-1 0 0,-9 13-59 0 0,-24 60-2653 0 0,28-63 1347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1036 0 0,'0'0'973'0'0,"0"0"-124"0"0,0 0-97 0 0,0 0-68 0 0,0 0-82 0 0,0 0-65 0 0,0 0-13 0 0,0 0-17 0 0,0 0-25 0 0,32-2 725 0 0,150 7 211 0 0,4 0-5721 0 0,-174-2 1745 0 0,-13-2 1288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0,'14'13'1032'0'0,"11"-3"-212"0"0,-3 0-176 0 0,3-3-44 0 0,3-2-68 0 0,8 1 1 0 0,1-4-161 0 0,-2-2-260 0 0,3 0-16 0 0,-20 0-544 0 0,6 0-365 0 0,7 0-527 0 0,-1 0 52 0 0,27-15-4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2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1392 0 0,'38'35'3191'0'0,"6"3"-2887"0"0,191 174-2602 0 0,-220-199 1481 0 0</inkml:trace>
  <inkml:trace contextRef="#ctx0" brushRef="#br0" timeOffset="281.705">572 50 964 0 0,'-1'-1'74'0'0,"0"1"-1"0"0,1-1 1 0 0,-1 0 0 0 0,1 1-1 0 0,-1-1 1 0 0,0 1 0 0 0,0-1-1 0 0,1 1 1 0 0,-1-1 0 0 0,0 1-1 0 0,0-1 1 0 0,0 1 0 0 0,1 0-1 0 0,-1 0 1 0 0,0-1 0 0 0,0 1-1 0 0,0 0 1 0 0,0 0 0 0 0,0 0-1 0 0,1 0 1 0 0,-1 0-1 0 0,0 0 1 0 0,0 0 0 0 0,0 0-1 0 0,0 0 1 0 0,0 0 0 0 0,0 1-1 0 0,1-1 1 0 0,-1 0 0 0 0,0 0-1 0 0,0 1 1 0 0,0-1 0 0 0,1 1-1 0 0,-1-1 1 0 0,0 1 0 0 0,0-1-1 0 0,1 1 1 0 0,-1-1 0 0 0,0 1-1 0 0,1 0 1 0 0,-1-1 0 0 0,1 1-1 0 0,-1 0 1 0 0,1 0-1 0 0,-1-1 1 0 0,1 1 0 0 0,-1 0-1 0 0,1 0 1 0 0,0 0 0 0 0,0-1-1 0 0,-1 1 1 0 0,1 0 0 0 0,0 0-1 0 0,0 0 1 0 0,0 0 0 0 0,0 0-1 0 0,0 0 1 0 0,0-1 0 0 0,0 1-1 0 0,0 0 1 0 0,0 0 0 0 0,0 1-74 0 0,-45 61 60 0 0,-160 314 1006 0 0,173-329-1143 0 0,-33 41-3319 0 0,63-85 2188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0,'9'2'4918'0'0,"43"4"-4141"0"0,437-6 2006 0 0,-487 0-2751 0 0,-2 0-7 0 0,0 0-30 0 0,5 6-230 0 0,-1-4-3308 0 0,1-10 814 0 0,-2 7 1366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 1088 0 0,'-12'-3'2686'0'0,"12"2"-2601"0"0,1 1-1 0 0,-1 0 1 0 0,1-1 0 0 0,-1 1-1 0 0,0-1 1 0 0,1 1-1 0 0,-1 0 1 0 0,1-1-1 0 0,-1 1 1 0 0,0-1 0 0 0,0 0-1 0 0,1 1 1 0 0,-1-1-1 0 0,0 1 1 0 0,0-1-1 0 0,1 1 1 0 0,-1-1 0 0 0,0 1-1 0 0,0-1 1 0 0,0 0-1 0 0,0 1 1 0 0,0-1-1 0 0,0 1 1 0 0,0-1 0 0 0,0 0-1 0 0,0 1 1 0 0,0-1-1 0 0,-1 1 1 0 0,1-1 0 0 0,0 1-1 0 0,0-1 1 0 0,0 0-1 0 0,-1 1 1 0 0,1-1-1 0 0,0 1 1 0 0,-1-1 0 0 0,1 1-1 0 0,0-1 1 0 0,-1 1-1 0 0,0-1-84 0 0,176-15 285 0 0,-173 17-278 0 0,1 1 0 0 0,0 0 0 0 0,-1 0 0 0 0,1 0 0 0 0,-1 0 1 0 0,0 0-1 0 0,0 1 0 0 0,0-1 0 0 0,0 1 0 0 0,0-1 0 0 0,-1 1 0 0 0,1 0 0 0 0,-1 0 0 0 0,1 0 0 0 0,-1 0 0 0 0,0-1 1 0 0,0 2-1 0 0,0-1 0 0 0,-1 0 0 0 0,1 0 0 0 0,-1 0 0 0 0,0 0 0 0 0,0 0 0 0 0,0 0 0 0 0,0 1 0 0 0,0-1 0 0 0,-1 0 0 0 0,1 0 1 0 0,-1 0-1 0 0,0 0 0 0 0,0 0 0 0 0,0 0 0 0 0,0 0 0 0 0,-1 0 0 0 0,1 0 0 0 0,-1-1 0 0 0,1 1 0 0 0,-3 1-7 0 0,-69 116 198 0 0,96-95 118 0 0,47 9-141 0 0,-60-31-166 0 0,1 1-1 0 0,-1 1 1 0 0,0 0-1 0 0,-1 0 1 0 0,1 1-1 0 0,-1 0 1 0 0,0 0-1 0 0,-1 1 1 0 0,1 0-1 0 0,-1 1 1 0 0,-1 0-1 0 0,3 3-8 0 0,-9-8 15 0 0,-1-1-1 0 0,0 1 1 0 0,0 0-1 0 0,0-1 1 0 0,0 1-1 0 0,0-1 1 0 0,-1 1-1 0 0,1-1 1 0 0,-1 1 0 0 0,0-1-1 0 0,1 0 1 0 0,-1 1-1 0 0,0-1 1 0 0,0 0-1 0 0,-1 0 1 0 0,1 1-1 0 0,0-1 1 0 0,-1 0-1 0 0,1 0 1 0 0,-1 0 0 0 0,0-1-1 0 0,0 1 1 0 0,0 0-1 0 0,0-1 1 0 0,0 1-1 0 0,0-1 1 0 0,0 1-1 0 0,0-1 1 0 0,0 0 0 0 0,-1 0-1 0 0,1 0 1 0 0,0 0-1 0 0,-3 0-14 0 0,-138 38-1010 0 0,45-36-4422 0 0,82-3 4216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1132 0 0,'8'3'5320'0'0,"62"2"-3942"0"0,148-25 105 0 0,198 13-1334 0 0,-470 1-6917 0 0,40 6 5526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1756 0 0,'-105'1'3549'0'0,"87"0"-3375"0"0,1 2 0 0 0,0 1 0 0 0,-1 0 0 0 0,1 1 0 0 0,1 1 0 0 0,-1 0 0 0 0,1 2 0 0 0,0-1 0 0 0,0 2 0 0 0,1 0 0 0 0,1 1 0 0 0,-1 1 0 0 0,-8 8-174 0 0,22-16-22 0 0,1 0 1 0 0,-1-1 0 0 0,1 1-1 0 0,0 0 1 0 0,0 0 0 0 0,0-1-1 0 0,1 1 1 0 0,-1 0 0 0 0,1 0-1 0 0,-1-1 1 0 0,1 1-1 0 0,0 0 1 0 0,0-1 0 0 0,0 1-1 0 0,0-1 1 0 0,0 1 0 0 0,1-1-1 0 0,-1 0 1 0 0,1 0 0 0 0,0 1-1 0 0,-1-1 1 0 0,1 0 0 0 0,0 0-1 0 0,0-1 1 0 0,1 1 0 0 0,-1 0-1 0 0,0-1 1 0 0,0 1 0 0 0,1-1-1 0 0,-1 0 1 0 0,1 0-1 0 0,-1 0 1 0 0,1 0 0 0 0,0 0-1 0 0,-1 0 1 0 0,1-1 0 0 0,0 1-1 0 0,-1-1 1 0 0,1 0 0 0 0,0 0-1 0 0,2 0 22 0 0,81 10-3725 0 0,-71-10 2551 0 0</inkml:trace>
  <inkml:trace contextRef="#ctx0" brushRef="#br0" timeOffset="391.03">344 93 1556 0 0,'-269'208'6976'0'0,"263"-203"-6843"0"0,-1-1-1 0 0,1 1 1 0 0,0 1 0 0 0,0 0 0 0 0,1-1-1 0 0,0 1 1 0 0,0 1 0 0 0,0-1-1 0 0,1 1 1 0 0,0 0 0 0 0,0 0-1 0 0,0 0 1 0 0,1 1 0 0 0,-2 5-133 0 0,9-7 15 0 0,0 0 0 0 0,1 0 0 0 0,-1-1 0 0 0,1 1 0 0 0,0-1 0 0 0,0 0 0 0 0,0-1 0 0 0,1 1 0 0 0,0-1 0 0 0,0 0 0 0 0,0 0 0 0 0,0-1 0 0 0,1 0 0 0 0,-1 0 0 0 0,1-1 0 0 0,0 1 0 0 0,0-1 0 0 0,0-1 0 0 0,0 1 0 0 0,0-1 0 0 0,0-1 0 0 0,0 1 0 0 0,0-1 0 0 0,0-1 0 0 0,1 1 0 0 0,-1-1 0 0 0,0 0 0 0 0,2-1-15 0 0,5 3-67 0 0,1 0 1 0 0,-1-1-1 0 0,1-1 1 0 0,-1 0-1 0 0,1-1 1 0 0,-1-1-1 0 0,0 0 1 0 0,0-1-1 0 0,0 0 1 0 0,0-2-1 0 0,-1 1 1 0 0,0-1-1 0 0,0-1 1 0 0,0-1-1 0 0,2-1 67 0 0,-12 6-35 0 0,-1 1-1 0 0,1 0 0 0 0,-1 0 1 0 0,0-1-1 0 0,0 1 0 0 0,0-1 0 0 0,0 1 1 0 0,0-1-1 0 0,0 0 0 0 0,-1 0 1 0 0,0 0-1 0 0,1 0 0 0 0,-1 0 1 0 0,0 0-1 0 0,0 0 0 0 0,-1-1 1 0 0,1 1-1 0 0,-1 0 0 0 0,0 0 1 0 0,1-1-1 0 0,-1 1 0 0 0,-1 0 1 0 0,1 0-1 0 0,0-1 0 0 0,-1 1 1 0 0,0 0-1 0 0,1 0 0 0 0,-1 0 1 0 0,-1 0-1 0 0,1-1 0 0 0,0 2 0 0 0,-1-1 1 0 0,1 0-1 0 0,-1 0 0 0 0,0 0 1 0 0,0 1-1 0 0,0-1 0 0 0,-1 0 36 0 0,-106-91-920 0 0,75 68 287 0 0,-48-56-3505 0 0,71 62 2893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2064 0 0,'0'0'848'0'0,"0"0"-37"0"0,0 0-20 0 0,0 0-41 0 0,0 0-85 0 0,0 0-78 0 0,0 0-64 0 0,0 0-31 0 0,0 0-53 0 0,5-2-54 0 0,19-4-227 0 0,0 0 1 0 0,0 2 0 0 0,0 1 0 0 0,1 1-1 0 0,-1 1 1 0 0,1 2 0 0 0,-1 0-1 0 0,1 1-158 0 0,44 0-223 0 0,120-18-2482 0 0,-128 4-1317 0 0,-55 5 2540 0 0</inkml:trace>
  <inkml:trace contextRef="#ctx0" brushRef="#br0" timeOffset="266.045">324 402 1224 0 0,'-9'4'4635'0'0,"-10"7"-2843"0"0,-19 201-309 0 0,37-67-4418 0 0,1-89-126 0 0,0-37 1815 0 0</inkml:trace>
  <inkml:trace contextRef="#ctx0" brushRef="#br0" timeOffset="1657.629">717 769 1108 0 0,'8'12'3880'0'0,"45"0"-2459"0"0,-52-12-1385 0 0,529 4 3889 0 0,-365-4-5321 0 0,-165 0 1238 0 0,0-1-1 0 0,-1 1 1 0 0,1 0 0 0 0,0 0-1 0 0,0-1 1 0 0,0 1-1 0 0,-1 0 1 0 0,1-1 0 0 0,0 1-1 0 0,0 0 1 0 0,0-1-1 0 0,0 1 1 0 0,0 0 0 0 0,0-1-1 0 0,0 1 1 0 0,0 0-1 0 0,0-1 1 0 0,0 1 0 0 0,0-1-1 0 0,0 1 1 0 0,0 0-1 0 0,0-1 1 0 0,0 1 0 0 0,0 0-1 0 0,0-1 1 0 0,0 1-1 0 0,0 0 1 0 0,1-1 0 0 0,-1 1-1 0 0,0 0 1 0 0,0-1-1 0 0,0 1 1 0 0,0 0 0 0 0,1 0-1 0 0,-1-1 159 0 0,-8 1-1146 0 0</inkml:trace>
  <inkml:trace contextRef="#ctx0" brushRef="#br0" timeOffset="1000.595">989 53 1060 0 0,'4'0'1597'0'0,"-2"1"2429"0"0,-25 12-2894 0 0,21-11-1102 0 0,-7 3 90 0 0,1 1-1 0 0,-1 0 1 0 0,2 0 0 0 0,-1 1 0 0 0,1 0 0 0 0,0 0 0 0 0,0 1-1 0 0,1 0 1 0 0,0 0 0 0 0,0 0 0 0 0,1 1 0 0 0,0 0-1 0 0,1 0 1 0 0,0 0 0 0 0,0 1 0 0 0,1 0 0 0 0,0-1 0 0 0,1 3-120 0 0,4-4 61 0 0,1 0 1 0 0,0-1-1 0 0,1 1 1 0 0,0-1 0 0 0,0 0-1 0 0,1 0 1 0 0,-1-1 0 0 0,2 1-1 0 0,-1-1 1 0 0,1 0 0 0 0,0 0-1 0 0,0-1 1 0 0,0 0-1 0 0,1 0 1 0 0,0 0 0 0 0,0-1-1 0 0,0 0 1 0 0,0 0 0 0 0,1-1-1 0 0,-1 0 1 0 0,3 1-62 0 0,24 15 138 0 0,-3-1-24 0 0,-20-13-80 0 0,0 0-1 0 0,0 1 1 0 0,-1 1-1 0 0,1-1 1 0 0,-1 2-1 0 0,-1-1 1 0 0,1 2-1 0 0,-2-1 1 0 0,1 1-1 0 0,-1 0 1 0 0,0 1-1 0 0,-1 0 1 0 0,0 0-1 0 0,0 2-33 0 0,-8-10-10 0 0,1 1 0 0 0,-1-1 0 0 0,0 0 1 0 0,0 1-1 0 0,0-1 0 0 0,0 0 0 0 0,-1 0 0 0 0,1 0 0 0 0,0 0 0 0 0,-1 0 0 0 0,0 0 1 0 0,1 0-1 0 0,-1 0 0 0 0,0-1 0 0 0,0 1 0 0 0,0-1 0 0 0,0 1 0 0 0,0-1 0 0 0,0 0 1 0 0,-1 0-1 0 0,1 0 0 0 0,0 0 0 0 0,0 0 0 0 0,-1 0 0 0 0,1-1 0 0 0,-1 1 0 0 0,-2-1 10 0 0,-8 3-384 0 0,0-1 0 0 0,0-1 0 0 0,0 0 0 0 0,-1-1 0 0 0,1 0 0 0 0,0-1 0 0 0,0-1 0 0 0,0 0 0 0 0,0 0 0 0 0,0-2-1 0 0,0 1 1 0 0,0-2 0 0 0,1 0 0 0 0,-5-2 384 0 0,-28-24-2908 0 0,28 9 1451 0 0</inkml:trace>
  <inkml:trace contextRef="#ctx0" brushRef="#br0" timeOffset="1251.425">924 47 1100 0 0,'19'-5'1016'0'0,"4"-5"-212"0"0,4 1-64 0 0,3 4-96 0 0,0 0-104 0 0,1 2-124 0 0,2 0-75 0 0,-1-1-169 0 0,-1 3-88 0 0,-1-1-8 0 0,-2 2-416 0 0,-6 0-193 0 0,-22 0-603 0 0,12 0 52 0 0,0 0-364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1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1324 0 0,'-14'-1'239'0'0,"0"1"-1"0"0,1 1 1 0 0,-1 0-1 0 0,1 1 1 0 0,-1 0-1 0 0,1 1 0 0 0,0 1 1 0 0,-1 0-1 0 0,2 0 1 0 0,-1 1-1 0 0,1 1 1 0 0,-1 0-1 0 0,2 1 1 0 0,-1 1-1 0 0,1-1 1 0 0,-4 5-239 0 0,33 24 794 0 0,-10-30-1030 0 0,1-1 1 0 0,-1-1-1 0 0,1 0 0 0 0,0 0 1 0 0,0 0-1 0 0,0-1 0 0 0,1 0 1 0 0,-1-1-1 0 0,1 0 0 0 0,-1-1 1 0 0,1 0-1 0 0,0 0 1 0 0,-1-1-1 0 0,6-1 236 0 0,6 2-1279 0 0</inkml:trace>
  <inkml:trace contextRef="#ctx0" brushRef="#br0" timeOffset="375.358">360 63 1416 0 0,'-4'16'373'0'0,"-1"1"0"0"0,-1-1 0 0 0,-1 0 0 0 0,0 0 0 0 0,-1 0-1 0 0,-1-1 1 0 0,-1-1 0 0 0,0 1 0 0 0,0-2 0 0 0,-1 1 0 0 0,-1-1 0 0 0,-7 5-373 0 0,-6 11 582 0 0,11-13-312 0 0,2-4-38 0 0,1 1 0 0 0,0 1 1 0 0,0 0-1 0 0,1 0 0 0 0,1 1 0 0 0,1 0 0 0 0,0 1 1 0 0,1 0-1 0 0,-4 13-232 0 0,48 11 411 0 0,-21-35-493 0 0,0-1 0 0 0,1-1 0 0 0,0 0 0 0 0,0-2 0 0 0,0 0 0 0 0,-1 0 0 0 0,1-2 0 0 0,0 0 0 0 0,0-1 0 0 0,0-1 0 0 0,0 0 0 0 0,-1-1 0 0 0,0-1 1 0 0,0 0-1 0 0,0-2 0 0 0,9-4 82 0 0,38-50-792 0 0,-65 53 594 0 0,-7-4 128 0 0,0 1 0 0 0,0 0-1 0 0,-1 1 1 0 0,0 0-1 0 0,-1 1 1 0 0,0 0 0 0 0,-1 0-1 0 0,0 1 1 0 0,0 1-1 0 0,-1 0 1 0 0,0 1 0 0 0,0 0-1 0 0,0 1 1 0 0,-11-3 70 0 0,-47-25-1308 0 0,42 17 504 0 0,-2-1 46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31 848 0 0,'0'0'406'0'0,"0"0"-33"0"0,0 0-32 0 0,0 0 26 0 0,0 0-40 0 0,-14 0 6 0 0,13-5 4479 0 0,5 2-4776 0 0,1 0 1 0 0,-1 0-1 0 0,1 1 1 0 0,0-1-1 0 0,0 1 1 0 0,0 0-1 0 0,0 0 0 0 0,0 1 1 0 0,0 0-1 0 0,0 0 1 0 0,0 0-1 0 0,1 0 1 0 0,-1 1-1 0 0,0 0 1 0 0,1 0-1 0 0,-1 0 1 0 0,1 1-1 0 0,-1 0 1 0 0,0 0-1 0 0,0 0 1 0 0,0 1-1 0 0,3 0-36 0 0,37 3 63 0 0,133 3-1146 0 0,-171-5-3210 0 0,-14-2 3033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1816 0 0,'102'28'2369'0'0,"64"-21"-1005"0"0,-98-7-983 0 0,-19 2-301 0 0,34 1-336 0 0,-35-9-2719 0 0,-48 4 1788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 1468 0 0,'0'0'572'0'0,"0"0"-57"0"0,0 0-44 0 0,0 0-49 0 0,0 0-19 0 0,0 0-14 0 0,-5-15 1880 0 0,1 21-2218 0 0,-1-1 0 0 0,0 1 1 0 0,1 0-1 0 0,0 1 0 0 0,1-1 1 0 0,-1 1-1 0 0,1 0 0 0 0,0 0 1 0 0,1 0-1 0 0,0 0 1 0 0,0 0-1 0 0,0 1 0 0 0,1-1 1 0 0,0 0-1 0 0,1 1 0 0 0,0-1 1 0 0,0 1-1 0 0,0-1 0 0 0,1 1 1 0 0,1 3-52 0 0,-4 21 129 0 0,-1 217 912 0 0,12-229-963 0 0,2 5-624 0 0,-16-11-4117 0 0,-11-2 3396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1964 0 0,'63'5'2915'0'0,"340"-5"457"0"0,-138 0-5916 0 0,-250-4 95 0 0,-18 3 1231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2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266 348 888 0 0,'0'0'238'0'0,"25"-3"794"0"0,5-49-187 0 0,-30 51-817 0 0,-14-18 159 0 0,6 15-183 0 0,0 0 0 0 0,-1 1 0 0 0,1 0 0 0 0,-1 0 0 0 0,0 1 0 0 0,0 1 0 0 0,0-1 0 0 0,0 1 0 0 0,0 1 0 0 0,0-1 0 0 0,0 2 0 0 0,0-1 0 0 0,0 1 0 0 0,0 0 0 0 0,0 1 0 0 0,0 0 0 0 0,0 1 0 0 0,1 0 0 0 0,-1 0 0 0 0,1 1 0 0 0,0 0 0 0 0,0 0 0 0 0,0 1 0 0 0,1 0 0 0 0,-1 0 0 0 0,1 1 0 0 0,0 0 0 0 0,1 0 0 0 0,0 1 0 0 0,0 0 0 0 0,0 0 0 0 0,1 0 0 0 0,0 0 0 0 0,0 1 0 0 0,0 0 0 0 0,1 0 0 0 0,1 1 0 0 0,-1-1 0 0 0,2 1 0 0 0,-1-1 0 0 0,1 1 0 0 0,0 0 0 0 0,1 0 0 0 0,-1 6-4 0 0,1 2 15 0 0,0-10 21 0 0,1-1 0 0 0,-1 1 0 0 0,1 0 0 0 0,0-1 0 0 0,1 1 0 0 0,-1 0 0 0 0,1-1 0 0 0,1 1 0 0 0,-1-1 0 0 0,1 1 0 0 0,0-1 0 0 0,1 0 0 0 0,-1 0 0 0 0,1 0 0 0 0,0 0 0 0 0,4 4-36 0 0,0-5 28 0 0,0 0 0 0 0,1-1 0 0 0,0 0 0 0 0,0-1 0 0 0,0 0-1 0 0,0 0 1 0 0,1 0 0 0 0,-1-1 0 0 0,1-1 0 0 0,0 1 0 0 0,-1-1 0 0 0,1-1 0 0 0,0 0 0 0 0,0 0 0 0 0,-1 0-1 0 0,1-1 1 0 0,0-1 0 0 0,-1 1 0 0 0,1-1 0 0 0,-1-1 0 0 0,1 0 0 0 0,-1 0 0 0 0,0 0 0 0 0,0-1 0 0 0,-1 0-1 0 0,6-4-27 0 0,100-102 182 0 0,-113 109-176 0 0,31-126 22 0 0,-31 126-21 0 0,0 1 12 0 0,-11-30-282 0 0,22 67 128 0 0,108 116-805 0 0,-99-137-540 0 0,-13-8 194 0 0</inkml:trace>
  <inkml:trace contextRef="#ctx0" brushRef="#br0" timeOffset="657.217">545 317 924 0 0,'12'19'364'0'0,"-2"0"-1"0"0,0 1 0 0 0,-1 0 1 0 0,-1 0-1 0 0,-1 1 1 0 0,-1 0-1 0 0,0 0 1 0 0,-2 1-1 0 0,1 12-363 0 0,-5-33 227 0 0,-3 17 1131 0 0,12-35-1241 0 0,3-11-263 0 0,3 1 0 0 0,0 1 0 0 0,1 0 1 0 0,2 1-1 0 0,0 0 0 0 0,2 2 1 0 0,0 0-1 0 0,2 2 0 0 0,8-7 146 0 0,-28 28-21 0 0,1 0 1 0 0,-1 0-1 0 0,0 1 1 0 0,1-1-1 0 0,-1 0 0 0 0,0 1 1 0 0,1 0-1 0 0,-1-1 1 0 0,0 1-1 0 0,1 0 0 0 0,-1 0 1 0 0,0 0-1 0 0,0 1 0 0 0,0-1 1 0 0,0 0-1 0 0,0 1 1 0 0,0-1-1 0 0,-1 1 0 0 0,1 0 1 0 0,0 0-1 0 0,-1-1 1 0 0,1 1-1 0 0,-1 0 0 0 0,0 0 1 0 0,0 1-1 0 0,0-1 0 0 0,0 0 1 0 0,0 0-1 0 0,0 0 1 0 0,0 1-1 0 0,-1-1 0 0 0,1 0 1 0 0,-1 1-1 0 0,1-1 1 0 0,-1 1-1 0 0,0-1 0 0 0,0 0 1 0 0,0 3 20 0 0,10 49-186 0 0,36 88-283 0 0,13-121-1207 0 0,-38-21 1181 0 0</inkml:trace>
  <inkml:trace contextRef="#ctx0" brushRef="#br0" timeOffset="1141.531">1219 432 840 0 0,'-12'1'106'0'0,"0"1"-1"0"0,0 1 1 0 0,0 0-1 0 0,0 1 1 0 0,0 0 0 0 0,1 1-1 0 0,-1 0 1 0 0,1 1-1 0 0,1 0 1 0 0,-1 1-1 0 0,1 0 1 0 0,0 0 0 0 0,1 1-1 0 0,-1 1 1 0 0,2-1-1 0 0,-1 1 1 0 0,1 1-1 0 0,1 0 1 0 0,0 0 0 0 0,-6 11-106 0 0,12-20 7 0 0,0 0 0 0 0,0 0-1 0 0,0 1 1 0 0,0-1 0 0 0,0 0 0 0 0,0 1 0 0 0,1-1 0 0 0,-1 1 0 0 0,0-1 0 0 0,1 1 0 0 0,-1-1 0 0 0,1 1 0 0 0,0 0 0 0 0,0-1 0 0 0,-1 1 0 0 0,1 0 0 0 0,0-1 0 0 0,0 1 0 0 0,0-1 0 0 0,1 1 0 0 0,-1 0 0 0 0,0-1-1 0 0,1 1 1 0 0,-1-1 0 0 0,1 1 0 0 0,-1 0 0 0 0,1-1 0 0 0,0 0 0 0 0,-1 1 0 0 0,1-1 0 0 0,0 1 0 0 0,0-1 0 0 0,0 0 0 0 0,0 0 0 0 0,0 1 0 0 0,1-1 0 0 0,-1 0 0 0 0,0 0 0 0 0,0 0 0 0 0,1 0 0 0 0,-1 0 0 0 0,1-1 0 0 0,-1 1-1 0 0,1 0 1 0 0,-1-1 0 0 0,1 1 0 0 0,-1-1 0 0 0,1 1 0 0 0,0-1 0 0 0,-1 0 0 0 0,1 0 0 0 0,-1 0 0 0 0,1 0 0 0 0,0 0 0 0 0,-1 0 0 0 0,1 0 0 0 0,0 0 0 0 0,-1-1 0 0 0,1 1-7 0 0,98-19-132 0 0,-90 14 127 0 0,-1 0 0 0 0,1 0 0 0 0,-1-1 0 0 0,-1 0 0 0 0,1 0 0 0 0,-1-1 0 0 0,0 0 0 0 0,-1-1 0 0 0,0 1 1 0 0,0-2-1 0 0,-1 1 0 0 0,1-1 0 0 0,-2 0 0 0 0,1 0 0 0 0,-2 0 0 0 0,1-1 0 0 0,-1 1 0 0 0,0-1 0 0 0,-1 0 0 0 0,-1-1 1 0 0,1 1-1 0 0,-1-2 5 0 0,15-245 742 0 0,-18 206-399 0 0,1 43-223 0 0,-2-1 0 0 0,1 0 1 0 0,-1 0-1 0 0,-1 1 0 0 0,1-1 0 0 0,-1 1 0 0 0,-1 0 1 0 0,0 0-1 0 0,0 0 0 0 0,0 1 0 0 0,-1-1 0 0 0,0 1 1 0 0,0 0-1 0 0,-5-5-120 0 0,7 13 14 0 0,1-1 0 0 0,0 1 0 0 0,0-1 0 0 0,-1 1 0 0 0,1 0 0 0 0,0 0 0 0 0,0 0 0 0 0,0 0 0 0 0,0 0 0 0 0,0 1 0 0 0,1-1 0 0 0,-1 0 0 0 0,0 1 0 0 0,0 0 1 0 0,1-1-1 0 0,-1 1 0 0 0,1 0 0 0 0,0 0 0 0 0,-1 0 0 0 0,1 0 0 0 0,0 0 0 0 0,0 0 0 0 0,0 0 0 0 0,0 0 0 0 0,1 0 0 0 0,-1 0 0 0 0,1 0 0 0 0,-1 1 0 0 0,1-1 0 0 0,0 0 0 0 0,-1 1 0 0 0,1 0-14 0 0,-3 20 5 0 0,1 0 1 0 0,1 0-1 0 0,1 0 0 0 0,0 0 0 0 0,2 0 0 0 0,1 0 1 0 0,1-1-1 0 0,1 1 0 0 0,0-1 0 0 0,2 0 0 0 0,1 0 0 0 0,0-1 1 0 0,2 0-1 0 0,5 9-5 0 0,-6-8-45 0 0,60 111-1832 0 0,-54-103 698 0 0,1-3-68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1468 0 0,'-16'40'3675'0'0,"11"-28"-3452"0"0,-119 314 2636 0 0,123-324-2825 0 0,0-1 0 0 0,1 1 0 0 0,-1 0 0 0 0,0 0 0 0 0,1 0-1 0 0,0 0 1 0 0,-1-1 0 0 0,1 1 0 0 0,0 0 0 0 0,0 0 0 0 0,0 0 0 0 0,0 0 0 0 0,0 0 0 0 0,0 0 0 0 0,1-1 0 0 0,-1 1 0 0 0,1 0 0 0 0,-1 0 0 0 0,1 0 0 0 0,0-1 0 0 0,0 1 0 0 0,0 0 0 0 0,-1-1 0 0 0,2 1 0 0 0,-1 0 0 0 0,0-1 0 0 0,0 0-1 0 0,0 1 1 0 0,1-1 0 0 0,-1 0 0 0 0,1 1 0 0 0,-1-1 0 0 0,1 0 0 0 0,-1 0 0 0 0,1 0 0 0 0,0 0 0 0 0,-1-1 0 0 0,1 1 0 0 0,0 0 0 0 0,0-1 0 0 0,1 1-34 0 0,11 4 41 0 0,0-1 0 0 0,1 0 0 0 0,-1-1-1 0 0,1-1 1 0 0,-1 0 0 0 0,1-1 0 0 0,0-1 0 0 0,-1 0 0 0 0,1-1 0 0 0,0-1 0 0 0,-1 0-1 0 0,1 0 1 0 0,-1-2 0 0 0,0 0 0 0 0,0-1 0 0 0,0 0 0 0 0,-1-1 0 0 0,1 0 0 0 0,-1-1 0 0 0,-1-1-1 0 0,1 0 1 0 0,9-9-41 0 0,6-54 859 0 0,-27 70-770 0 0,-1 1-11 0 0,0 0 7 0 0,0 0-28 0 0,0-11 101 0 0,0 19-52 0 0,-15 312-3153 0 0,-5-224-2872 0 0,17-87 4857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1868 0 0,'7'2'5713'0'0,"56"-6"-4403"0"0,25-12-813 0 0,72-12-586 0 0,-55 14-4135 0 0,-98 14 1638 0 0,-7 0 1333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1152 0 0,'9'5'1072'0'0,"14"0"-228"0"0,2 2 32 0 0,7-4-192 0 0,5 2 4 0 0,4-3-115 0 0,2 1-105 0 0,1-3-16 0 0,4 2-120 0 0,-25-2-92 0 0,11 0-172 0 0,9 0-152 0 0,1 0 8 0 0,4 0-608 0 0,-5 0-545 0 0,-2 0-147 0 0,-4 0 204 0 0,-5 0-80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2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65 398 2380 0 0,'0'0'718'0'0,"-3"-3"47"0"0,-9-8-80 0 0,9 8-81 0 0,3 3-46 0 0,-4-5-30 0 0,-17-33 1417 0 0,19 157 399 0 0,-1 89-2319 0 0,28-65-37 0 0,-25-140 31 0 0,1 0 1 0 0,-1 0-1 0 0,1 0 0 0 0,0 1 0 0 0,0-1 0 0 0,0 0 0 0 0,0 0 0 0 0,1 0 0 0 0,-1-1 0 0 0,1 1 0 0 0,0 0 1 0 0,0-1-1 0 0,0 1 0 0 0,0-1 0 0 0,0 1 0 0 0,1-1 0 0 0,-1 0 0 0 0,1 0 0 0 0,-1 0 0 0 0,1 0 1 0 0,0 0-1 0 0,0-1 0 0 0,0 1 0 0 0,0-1 0 0 0,0 0 0 0 0,0 0 0 0 0,0 0 0 0 0,0 0 0 0 0,0-1 1 0 0,0 1-1 0 0,1-1 0 0 0,-1 0 0 0 0,0 0 0 0 0,0 0 0 0 0,3 0-19 0 0,154-26-961 0 0,-70-26-3997 0 0,-71 28 2356 0 0,-12 11 1386 0 0</inkml:trace>
  <inkml:trace contextRef="#ctx0" brushRef="#br0" timeOffset="267.109">1 573 1676 0 0,'8'-6'4625'0'0,"56"-9"-3463"0"0,60-7 33 0 0,145-37-3462 0 0,-251 48-1034 0 0,-18 11 2043 0 0</inkml:trace>
  <inkml:trace contextRef="#ctx0" brushRef="#br0" timeOffset="517.357">9 301 944 0 0,'14'-19'5544'0'0,"28"0"-4801"0"0,-29 14-307 0 0,9-2-837 0 0,1 0 0 0 0,1 2 0 0 0,-1 1-1 0 0,1 0 1 0 0,0 2 0 0 0,0 1 0 0 0,0 1-1 0 0,11 1 402 0 0,-1 0-1601 0 0,-4-1 253 0 0</inkml:trace>
  <inkml:trace contextRef="#ctx0" brushRef="#br0" timeOffset="768.065">847 311 1484 0 0,'131'39'5647'0'0,"33"93"-5564"0"0,-105-87-3597 0 0,-52-42 2238 0 0</inkml:trace>
  <inkml:trace contextRef="#ctx0" brushRef="#br0" timeOffset="1033.628">1426 341 1996 0 0,'-26'2'4271'0'0,"0"19"-4050"0"0,1 1 0 0 0,2 1 0 0 0,0 1 0 0 0,1 1 0 0 0,2 1 0 0 0,0 1 0 0 0,2 1 0 0 0,-8 17-221 0 0,-72 149-1088 0 0,78-166-2299 0 0,17-21 2163 0 0</inkml:trace>
  <inkml:trace contextRef="#ctx0" brushRef="#br0" timeOffset="1565.163">1469 43 1416 0 0,'2'-3'150'0'0,"-1"0"1"0"0,1 0-1 0 0,0 0 0 0 0,0 1 0 0 0,1-1 0 0 0,-1 0 1 0 0,1 1-1 0 0,-1 0 0 0 0,1 0 0 0 0,0 0 0 0 0,-1 0 1 0 0,1 0-1 0 0,0 0 0 0 0,0 1 0 0 0,0-1 1 0 0,1 1-1 0 0,-1 0 0 0 0,0 0 0 0 0,0 0 0 0 0,1 0 1 0 0,-1 1-1 0 0,1 0 0 0 0,-1-1 0 0 0,0 1 0 0 0,1 0 1 0 0,-1 0-1 0 0,1 1 0 0 0,-1-1 0 0 0,0 1 1 0 0,3 0-151 0 0,2 7 104 0 0,0 0 0 0 0,0 0 0 0 0,-1 1 1 0 0,-1 0-1 0 0,1 0 0 0 0,-2 1 0 0 0,1 0 1 0 0,-1 0-1 0 0,0 0 0 0 0,-1 0 0 0 0,-1 1 1 0 0,0 0-1 0 0,0 0 0 0 0,-1 0 0 0 0,0 0 1 0 0,0 0-1 0 0,-2 0 0 0 0,1 0 0 0 0,-2 0 1 0 0,1 0-1 0 0,-1 1 0 0 0,-1-1 0 0 0,0 0 1 0 0,-1 0-1 0 0,0-1 0 0 0,0 1 0 0 0,-1-1 1 0 0,-1 1-1 0 0,0-1 0 0 0,-4 7-104 0 0,-37 74 1510 0 0,46-90-1606 0 0,13-1-462 0 0,123-59-5296 0 0,-103 42 4408 0 0,-2-1 140 0 0</inkml:trace>
  <inkml:trace contextRef="#ctx0" brushRef="#br0" timeOffset="1815.23">2093 83 888 0 0,'3'-1'775'0'0,"15"12"3099"0"0,-17-8-3848 0 0,12 34 348 0 0,-2-1 1 0 0,-1 2 0 0 0,-2-1 0 0 0,-1 1 0 0 0,-2 1 0 0 0,-2-1 0 0 0,-2 28-375 0 0,-4-46 121 0 0,-2 1 1 0 0,0-1-1 0 0,-1 0 1 0 0,-1-1 0 0 0,-1 1-1 0 0,-1-1 1 0 0,0-1-1 0 0,-1 0 1 0 0,-2 0 0 0 0,1-1-1 0 0,-2 0 1 0 0,0-1-1 0 0,-1-1 1 0 0,-15 13-122 0 0,10-11-130 0 0,-1-1 1 0 0,0-1 0 0 0,-1-1-1 0 0,-1-1 1 0 0,0 0-1 0 0,0-2 1 0 0,-1-1-1 0 0,-9 2 130 0 0,-195 32-5486 0 0,198-44 4303 0 0</inkml:trace>
  <inkml:trace contextRef="#ctx0" brushRef="#br0" timeOffset="2128.519">658 271 2096 0 0,'-9'10'180'0'0,"0"1"0"0"0,0-1-1 0 0,1 2 1 0 0,0-1 0 0 0,1 1 0 0 0,0 0-1 0 0,1 1 1 0 0,1-1 0 0 0,0 1-1 0 0,0 0 1 0 0,2 1 0 0 0,-1-1 0 0 0,2 1-1 0 0,0-1 1 0 0,0 1 0 0 0,1 0-1 0 0,1 0 1 0 0,0 0 0 0 0,1-1 0 0 0,1 1-1 0 0,0 0 1 0 0,1-1 0 0 0,0 1 0 0 0,1-1-1 0 0,0 0 1 0 0,1 0 0 0 0,1 0-1 0 0,0-1 1 0 0,1 0 0 0 0,0 0 0 0 0,1 0-1 0 0,0-1 1 0 0,1-1 0 0 0,9 11-180 0 0,2 1-93 0 0,1-1-1 0 0,0-1 1 0 0,2-1 0 0 0,0-1 0 0 0,1-1 0 0 0,1-1 0 0 0,0-1 0 0 0,16 7 93 0 0,136 47-4024 0 0,-131-57 2722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4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1496 0 0,'0'0'974'0'0,"0"0"-113"0"0,0 0-100 0 0,0 0-7 0 0,0 0-75 0 0,0 0-46 0 0,0 0-10 0 0,0 0-42 0 0,6-3-68 0 0,176-10 1495 0 0,-116 15-1665 0 0,70 1-305 0 0,34-1-1620 0 0,-58-7-4262 0 0,-103 4 4694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1360 0 0,'3'14'4513'0'0,"35"-4"-3215"0"0,-35-9-1132 0 0,161 14 1776 0 0,6-16-3378 0 0,-61 0-2110 0 0,-59-2 2224 0 0,22-9 67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4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1216 0 0,'7'3'6986'0'0,"-12"21"-6525"0"0,-5 147 484 0 0,9-55-3650 0 0,-14-76-1273 0 0,11-38 2701 0 0</inkml:trace>
  <inkml:trace contextRef="#ctx0" brushRef="#br0" timeOffset="250.276">285 1 1416 0 0,'17'12'419'0'0,"-1"0"0"0"0,0 2 0 0 0,-1 0-1 0 0,0 0 1 0 0,-1 2 0 0 0,-1 0 0 0 0,0 0 0 0 0,-2 1-1 0 0,0 1 1 0 0,0 0 0 0 0,-2 0 0 0 0,0 1 0 0 0,-1 0-1 0 0,4 18-418 0 0,-3-16 224 0 0,-1 1-1 0 0,-2 1 1 0 0,0-1-1 0 0,-1 1 1 0 0,-1 0-1 0 0,-2 0 0 0 0,0 0 1 0 0,-1 2-224 0 0,-1-18 18 0 0,-1 1-1 0 0,1-1 1 0 0,-1 1 0 0 0,-1-1-1 0 0,0 1 1 0 0,0-1 0 0 0,0 0 0 0 0,-1 0-1 0 0,0 0 1 0 0,0 0 0 0 0,-1-1 0 0 0,0 1-1 0 0,0-1 1 0 0,0 0 0 0 0,-1 0-1 0 0,0 0 1 0 0,0-1 0 0 0,-1 1 0 0 0,1-1-1 0 0,-1-1 1 0 0,0 1 0 0 0,0-1 0 0 0,-1 0-1 0 0,1 0 1 0 0,-4 1-18 0 0,-8 2-587 0 0,0 1 0 0 0,-1-2 0 0 0,1 0 0 0 0,-1-2 0 0 0,0 0 0 0 0,0-1 1 0 0,-1 0-1 0 0,1-2 0 0 0,-12 0 587 0 0,-4-5-1305 0 0,-24-16 58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3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221 317 1936 0 0,'40'157'3335'0'0,"-34"-114"-2679"0"0,-1 1-1 0 0,-3-1 1 0 0,-1 1-1 0 0,-3-1 0 0 0,-5 29-655 0 0,6-58-11 0 0,-2-1 0 0 0,0 1 0 0 0,-1-1 0 0 0,0 0 0 0 0,-1-1 0 0 0,0 1 0 0 0,-1-1 0 0 0,-1 0-1 0 0,0 0 1 0 0,0-1 0 0 0,-1 0 0 0 0,-1 0 0 0 0,0 0 0 0 0,0-2 0 0 0,-1 1 0 0 0,0-1 0 0 0,-1 0 0 0 0,0-1-1 0 0,-11 6 12 0 0,-62 3-4916 0 0,53-31 3587 0 0</inkml:trace>
  <inkml:trace contextRef="#ctx0" brushRef="#br0" timeOffset="391.041">370 42 1724 0 0,'124'-42'4112'0'0,"-121"42"-4063"0"0,0 1-1 0 0,1 0 1 0 0,-1-1 0 0 0,0 1-1 0 0,1 0 1 0 0,-1 1 0 0 0,0-1-1 0 0,0 0 1 0 0,0 1 0 0 0,0 0-1 0 0,0 0 1 0 0,0 0 0 0 0,-1 0 0 0 0,1 0-1 0 0,0 0 1 0 0,-1 1 0 0 0,0-1-1 0 0,0 1 1 0 0,0 0 0 0 0,0-1-1 0 0,0 1 1 0 0,0 0 0 0 0,-1 0-1 0 0,1 1 1 0 0,-1-1 0 0 0,0 0 0 0 0,0 0-1 0 0,0 1 1 0 0,0-1 0 0 0,-1 0-1 0 0,1 1 1 0 0,-1-1 0 0 0,0 1-1 0 0,0-1 1 0 0,0 0 0 0 0,0 1-1 0 0,-1-1 1 0 0,0 1-49 0 0,-21 124 1320 0 0,-64 54 1292 0 0,88-179-2609 0 0,-1-1 0 0 0,1 1 0 0 0,0-1 0 0 0,0 0 0 0 0,0 1-1 0 0,0-1 1 0 0,1 0 0 0 0,-1-1 0 0 0,0 1 0 0 0,1 0 0 0 0,-1 0 0 0 0,1-1-1 0 0,0 0 1 0 0,-1 1 0 0 0,1-1 0 0 0,0 0 0 0 0,0 0 0 0 0,0-1 0 0 0,0 1-1 0 0,0-1 1 0 0,0 1 0 0 0,0-1 0 0 0,0 0 0 0 0,0 0 0 0 0,0 0-1 0 0,0-1-2 0 0,-3 1 0 0 0,228-23-6408 0 0,-174 12 4728 0 0,-14 1 496 0 0</inkml:trace>
  <inkml:trace contextRef="#ctx0" brushRef="#br0" timeOffset="875.834">1072 352 2500 0 0,'-11'-8'5012'0'0,"6"31"-3841"0"0,9 47-1021 0 0,51 216 223 0 0,-70-229-5994 0 0,9-55 4344 0 0</inkml:trace>
  <inkml:trace contextRef="#ctx0" brushRef="#br0" timeOffset="1283.173">1095 317 1672 0 0,'71'-91'3223'0'0,"-62"83"-3066"0"0,0 1 0 0 0,1-1-1 0 0,0 2 1 0 0,0 0 0 0 0,0 0 0 0 0,1 0-1 0 0,0 2 1 0 0,0-1 0 0 0,0 1-1 0 0,1 1 1 0 0,-1 0 0 0 0,1 1 0 0 0,4-1-157 0 0,-14 3 15 0 0,3-3 28 0 0,1 1-1 0 0,0 0 0 0 0,0 1 0 0 0,0-1 0 0 0,0 1 0 0 0,0 0 0 0 0,0 0 0 0 0,0 1 1 0 0,1 0-1 0 0,-1 0 0 0 0,0 0 0 0 0,0 1 0 0 0,0 0 0 0 0,0 0 0 0 0,0 1 0 0 0,0 0 0 0 0,0 0 1 0 0,0 0-1 0 0,0 0 0 0 0,-1 1 0 0 0,1 0 0 0 0,-1 0 0 0 0,0 1 0 0 0,0-1 0 0 0,0 1 1 0 0,-1 0-1 0 0,1 1 0 0 0,-1-1 0 0 0,0 1 0 0 0,0 0 0 0 0,0 0 0 0 0,-1 0 0 0 0,0 0 1 0 0,0 1-1 0 0,0-1 0 0 0,1 4-42 0 0,-3-1 27 0 0,-1-1 0 0 0,0 0 1 0 0,0 1-1 0 0,0-1 0 0 0,-1 0 1 0 0,0 0-1 0 0,-1 0 0 0 0,0 0 1 0 0,0 0-1 0 0,0 0 0 0 0,-1 0 0 0 0,0 0 1 0 0,0-1-1 0 0,-1 0 0 0 0,1 1 1 0 0,-1-1-1 0 0,-1-1 0 0 0,1 1 1 0 0,-1 0-1 0 0,0-1 0 0 0,0 0 1 0 0,-1 0-1 0 0,0-1 0 0 0,0 0 0 0 0,-3 3-27 0 0,-168 84-692 0 0,129-81-426 0 0,26-9-3494 0 0,22-1 3143 0 0</inkml:trace>
  <inkml:trace contextRef="#ctx0" brushRef="#br0" timeOffset="1548.63">1725 275 904 0 0,'-12'8'434'0'0,"1"0"-1"0"0,1 0 0 0 0,-1 1 1 0 0,1 1-1 0 0,1-1 1 0 0,0 2-1 0 0,0-1 1 0 0,1 1-1 0 0,0 1 1 0 0,1-1-1 0 0,-2 7-433 0 0,4-9 93 0 0,1 0 0 0 0,0 1-1 0 0,0-1 1 0 0,1 1 0 0 0,1 0-1 0 0,-1 0 1 0 0,1 0 0 0 0,1 0 0 0 0,0 0-1 0 0,1 1 1 0 0,0-1 0 0 0,0 0 0 0 0,1 0-1 0 0,0 1 1 0 0,1-1 0 0 0,0 0-1 0 0,1 0 1 0 0,0 0 0 0 0,1-1 0 0 0,0 1-1 0 0,0-1 1 0 0,1 0 0 0 0,2 4-93 0 0,124 110 105 0 0,-25-66-3513 0 0,-84-49 2175 0 0,-6-5-28 0 0</inkml:trace>
  <inkml:trace contextRef="#ctx0" brushRef="#br0" timeOffset="1877.95">2002 300 1428 0 0,'19'2'4677'0'0,"15"29"-3908"0"0,-24-21-436 0 0,47 52 489 0 0,-11-10-1643 0 0,-11-26-2864 0 0,-31-24 2394 0 0</inkml:trace>
  <inkml:trace contextRef="#ctx0" brushRef="#br0" timeOffset="2112.587">2347 332 2424 0 0,'-12'2'3734'0'0,"-17"27"-3289"0"0,27-27-271 0 0,-42 46 379 0 0,2 2-1 0 0,2 2 1 0 0,3 2 0 0 0,-26 48-553 0 0,27-43-728 0 0,20-36-2979 0 0,15-21 2330 0 0,1-2-39 0 0</inkml:trace>
  <inkml:trace contextRef="#ctx0" brushRef="#br0" timeOffset="2362.559">2500 442 904 0 0,'8'0'4506'0'0,"33"0"-3605"0"0,138 11-661 0 0,-105-4-4425 0 0,-68-5 2695 0 0</inkml:trace>
  <inkml:trace contextRef="#ctx0" brushRef="#br0" timeOffset="2597.259">2440 624 1428 0 0,'5'3'536'0'0,"4"-1"-52"0"0,1-2 24 0 0,21 3-76 0 0,-15-3-16 0 0,10 0-96 0 0,10 0-36 0 0,1 0-340 0 0,45-15-136 0 0,-43 8-300 0 0,0-3-712 0 0,-1 5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3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53 1932 0 0,'11'-1'2564'0'0,"9"5"2803"0"0,-16 27-4326 0 0,-4 303-1708 0 0,0-333 517 0 0,-1 0 0 0 0,1 0 0 0 0,-1 0 0 0 0,0 0-1 0 0,0 0 1 0 0,1 0 0 0 0,-1 0 0 0 0,0 0 0 0 0,0 0 0 0 0,0 0 0 0 0,0-1 0 0 0,0 1 0 0 0,0 0-1 0 0,0-1 1 0 0,0 1 0 0 0,0-1 0 0 0,0 1 0 0 0,-1-1 0 0 0,1 0 0 0 0,0 1 0 0 0,0-1 0 0 0,0 0 0 0 0,-1 0-1 0 0,1 0 1 0 0,0 0 0 0 0,0 0 0 0 0,0 0 0 0 0,-1 0 0 0 0,1 0 0 0 0,0 0 0 0 0,0-1 0 0 0,0 1 0 0 0,0 0-1 0 0,-1-1 1 0 0,1 1 0 0 0,0-1 0 0 0,0 1 0 0 0,0-1 0 0 0,0 0 0 0 0,0 1 0 0 0,0-1 0 0 0,0 0 0 0 0,0 0-1 0 0,0 0 1 0 0,0 0 150 0 0,-17-10-1294 0 0</inkml:trace>
  <inkml:trace contextRef="#ctx0" brushRef="#br0" timeOffset="266.256">114 1 2536 0 0,'-10'8'224'0'0,"0"2"0"0"0,0-1 0 0 0,1 1 0 0 0,1 0 0 0 0,0 1 0 0 0,0 0 0 0 0,1 0 0 0 0,0 1 0 0 0,1 0 0 0 0,1 0 0 0 0,-1 0 0 0 0,2 1 0 0 0,0 0 0 0 0,1 0 0 0 0,0 0 0 0 0,0 0 0 0 0,2 0 0 0 0,0 1 0 0 0,0-1 0 0 0,1 0 0 0 0,1 1 0 0 0,1 4-224 0 0,3 9 147 0 0,2-1-1 0 0,1 0 1 0 0,1-1-1 0 0,1 1 1 0 0,1-2-1 0 0,1 0 1 0 0,2 0-1 0 0,0-1 1 0 0,1-1-1 0 0,2 0 1 0 0,0-1-1 0 0,1-1 1 0 0,13 11-147 0 0,-18-19-424 0 0,0-1 0 0 0,1-1 1 0 0,0 0-1 0 0,0-1 0 0 0,1 0 0 0 0,0-2 0 0 0,1 1 1 0 0,0-2-1 0 0,0 0 0 0 0,0-1 0 0 0,1 0 0 0 0,0-2 0 0 0,0 0 1 0 0,6 0 423 0 0,-4-2-1280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1164 0 0,'6'1'3699'0'0,"39"1"-2192"0"0,237-5-316 0 0,-69-20-5250 0 0,-181 20 2801 0 0</inkml:trace>
  <inkml:trace contextRef="#ctx0" brushRef="#br0" timeOffset="297.029">330 11 2136 0 0,'-2'-10'5310'0'0,"-4"21"-3283"0"0,-3 25-1534 0 0,1 205 557 0 0,31-59-3125 0 0,-15-133-4224 0 0,-3-48 4913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1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333 380 876 0 0,'0'0'576'0'0,"15"-3"2748"0"0,-19 2-3295 0 0,0-1 0 0 0,1 1 0 0 0,-1 0 1 0 0,0 0-1 0 0,0 1 0 0 0,0-1 0 0 0,0 1 0 0 0,0 0 0 0 0,1 0 0 0 0,-1 0 0 0 0,0 0 0 0 0,0 1 0 0 0,0-1 0 0 0,0 1 0 0 0,0 0 0 0 0,1 1 0 0 0,-1-1 0 0 0,0 0 0 0 0,1 1 0 0 0,-1 0 0 0 0,1 0 0 0 0,0 0 0 0 0,-1 0 0 0 0,1 1 0 0 0,-1 1-29 0 0,-2-1 52 0 0,-9 2 20 0 0,0 2 1 0 0,0 0-1 0 0,0 0 0 0 0,1 1 0 0 0,0 1 1 0 0,0 0-1 0 0,1 1 0 0 0,1 1 0 0 0,-1 0 0 0 0,2 1 1 0 0,0 0-1 0 0,0 0 0 0 0,1 1 0 0 0,0 1 0 0 0,2 0 1 0 0,-1 0-1 0 0,2 0 0 0 0,0 1 0 0 0,0 0 0 0 0,2 1 1 0 0,-3 10-73 0 0,11-19-44 0 0,1-1 0 0 0,1 1-1 0 0,-1-1 1 0 0,1 1 0 0 0,0-1 0 0 0,0-1 0 0 0,1 1 0 0 0,0-1 0 0 0,0 0 0 0 0,0 0 0 0 0,0 0 0 0 0,1-1 0 0 0,0 0 0 0 0,0-1 0 0 0,0 1 0 0 0,0-1 0 0 0,0 0 0 0 0,1-1 0 0 0,-1 0 0 0 0,1 0 0 0 0,0-1-1 0 0,0 0 1 0 0,-1 0 0 0 0,1-1 0 0 0,0 0 0 0 0,0 0 0 0 0,6-2 44 0 0,105-20-3435 0 0,-77 17 1973 0 0</inkml:trace>
  <inkml:trace contextRef="#ctx0" brushRef="#br0" timeOffset="329.739">696 554 848 0 0,'-6'-2'156'0'0,"0"1"0"0"0,0 0 0 0 0,0 0 0 0 0,0 0 0 0 0,0 1 0 0 0,0 0 1 0 0,0 0-1 0 0,0 1 0 0 0,0 0 0 0 0,0 0 0 0 0,1 0 0 0 0,-1 1 0 0 0,0-1 0 0 0,0 1 0 0 0,1 1 0 0 0,-1-1 0 0 0,1 1 0 0 0,0 0 0 0 0,0 0 0 0 0,0 1 0 0 0,0-1 0 0 0,0 1 1 0 0,1 0-1 0 0,0 0 0 0 0,0 1 0 0 0,0 0 0 0 0,-2 2-156 0 0,5-6 17 0 0,0 1 0 0 0,0-1 1 0 0,0 0-1 0 0,0 1 0 0 0,1-1 1 0 0,-1 0-1 0 0,0 1 0 0 0,1-1 0 0 0,-1 1 1 0 0,1-1-1 0 0,0 1 0 0 0,-1-1 1 0 0,1 1-1 0 0,0-1 0 0 0,0 1 1 0 0,0-1-1 0 0,0 1 0 0 0,0 0 0 0 0,0-1 1 0 0,0 1-1 0 0,1-1 0 0 0,-1 1 1 0 0,0-1-1 0 0,1 1 0 0 0,-1-1 1 0 0,1 0-1 0 0,0 1 0 0 0,0-1 0 0 0,-1 1 1 0 0,1-1-1 0 0,0 0 0 0 0,0 0 1 0 0,0 0-1 0 0,0 1 0 0 0,0-1 0 0 0,1 0 1 0 0,-1 0-1 0 0,0 0 0 0 0,0-1 1 0 0,1 1-1 0 0,-1 0 0 0 0,0 0 1 0 0,1-1-1 0 0,-1 1 0 0 0,1-1 0 0 0,-1 1 1 0 0,2-1-18 0 0,73 16 139 0 0,-55-15-125 0 0,0-1 1 0 0,1-1-1 0 0,-1-1 1 0 0,0-1-1 0 0,0 0 1 0 0,0-2-1 0 0,0 0 1 0 0,-1-2-1 0 0,0 0 1 0 0,16-8-15 0 0,-34 13-3 0 0,1 1 0 0 0,-1 0 0 0 0,0-1 1 0 0,1 0-1 0 0,-1 1 0 0 0,0-1 0 0 0,0 0 1 0 0,0 0-1 0 0,-1 0 0 0 0,1 0 0 0 0,0-1 1 0 0,-1 1-1 0 0,1 0 0 0 0,-1-1 0 0 0,0 1 1 0 0,0-1-1 0 0,0 1 0 0 0,0-1 0 0 0,0 1 1 0 0,-1-1-1 0 0,1 0 0 0 0,-1 1 0 0 0,1-1 1 0 0,-1 0-1 0 0,0 0 0 0 0,0 1 0 0 0,-1-1 1 0 0,1 0-1 0 0,0 1 0 0 0,-1-1 0 0 0,0 0 1 0 0,1 1-1 0 0,-1-1 0 0 0,0 1 0 0 0,0-1 1 0 0,-1 1-1 0 0,1-1 0 0 0,0 1 0 0 0,-1 0 1 0 0,0-1-1 0 0,1 1 0 0 0,-1 0 1 0 0,0 0-1 0 0,0 0 0 0 0,0 1 0 0 0,0-1 1 0 0,0 0-1 0 0,-1 1 0 0 0,1-1 0 0 0,0 1 1 0 0,-3-1 2 0 0,-143-88-1467 0 0,142 84 281 0 0,2 2-64 0 0</inkml:trace>
  <inkml:trace contextRef="#ctx0" brushRef="#br0" timeOffset="751.574">1094 557 1324 0 0,'46'-8'1242'0'0,"-17"4"-831"0"0,0-1-1 0 0,0-1 1 0 0,-1-1-1 0 0,0-2 1 0 0,0-1-1 0 0,-1-1 1 0 0,-1-1 0 0 0,5-4-411 0 0,-32 17 14 0 0,0-1 1 0 0,1 1 0 0 0,-1-1 0 0 0,0 1 0 0 0,1-1-1 0 0,-1 0 1 0 0,0 1 0 0 0,0-1 0 0 0,1 0 0 0 0,-1 1 0 0 0,0-1-1 0 0,0 0 1 0 0,0 0 0 0 0,1 0 0 0 0,-1 0 0 0 0,0 1 0 0 0,0-1-1 0 0,0 0 1 0 0,0-1 0 0 0,1 1 0 0 0,-1 0 0 0 0,0 0 0 0 0,0 0-1 0 0,0 0 1 0 0,1-1 0 0 0,-1 1 0 0 0,0 0 0 0 0,0-1 0 0 0,1 1-1 0 0,-1 0 1 0 0,0-1 0 0 0,1 1 0 0 0,-1-1 0 0 0,0 1-1 0 0,1-1 1 0 0,-1 0 0 0 0,1 1 0 0 0,-1-1 0 0 0,0 0 0 0 0,1 1-1 0 0,0-1 1 0 0,-1 0 0 0 0,1 0 0 0 0,-1 1 0 0 0,1-1 0 0 0,0 0-1 0 0,0 0 1 0 0,-1 1 0 0 0,1-1 0 0 0,0 0 0 0 0,0 0 0 0 0,0 0-1 0 0,0 0 1 0 0,0 1 0 0 0,0-1 0 0 0,0 0 0 0 0,0 0-1 0 0,1 0 1 0 0,-1 0 0 0 0,0 1 0 0 0,0-1 0 0 0,1 0 0 0 0,-1 0-15 0 0,-17 4 50 0 0,0 1 0 0 0,0 0 1 0 0,0 1-1 0 0,1 1 0 0 0,0 0 1 0 0,0 2-1 0 0,0-1 0 0 0,1 2 1 0 0,0 0-1 0 0,1 1 0 0 0,0 0 1 0 0,1 2-1 0 0,0-1 0 0 0,0 1 1 0 0,1 1-1 0 0,-4 6-50 0 0,16-15-43 0 0,-1 0 0 0 0,1 0 0 0 0,0 0 0 0 0,1 0 0 0 0,-1 0 0 0 0,0 0 0 0 0,1 0 0 0 0,0 0 0 0 0,0 0 0 0 0,0 0 0 0 0,1-1 0 0 0,-1 1 0 0 0,1 0 0 0 0,0-1 0 0 0,0 1 0 0 0,0-1 0 0 0,0 0 0 0 0,1 0 0 0 0,-1 0 0 0 0,1 0 0 0 0,0 0 0 0 0,0 0 0 0 0,0-1 0 0 0,0 1 0 0 0,1-1 0 0 0,-1 0 0 0 0,0 0 0 0 0,1 0 0 0 0,0 0 0 0 0,-1-1 0 0 0,1 0 0 0 0,0 1 0 0 0,0-1 0 0 0,0-1 0 0 0,0 1 0 0 0,0 0 0 0 0,0-1 0 0 0,0 0 0 0 0,0 0 1 0 0,0 0-1 0 0,0-1 0 0 0,1 1 43 0 0,59-3-2543 0 0,-2-11 1365 0 0</inkml:trace>
  <inkml:trace contextRef="#ctx0" brushRef="#br0" timeOffset="1048.932">1827 172 1400 0 0,'-1'-1'82'0'0,"1"0"0"0"0,-1 0 0 0 0,0 0 1 0 0,1 0-1 0 0,-1 0 0 0 0,0 0 0 0 0,0 0 0 0 0,1 0 0 0 0,-1 0 0 0 0,0 0 0 0 0,0 0 0 0 0,0 1 0 0 0,0-1 1 0 0,0 0-1 0 0,0 1 0 0 0,0-1 0 0 0,-1 1 0 0 0,1-1 0 0 0,0 1 0 0 0,0-1 0 0 0,0 1 0 0 0,0 0 0 0 0,-1 0 0 0 0,1-1 1 0 0,0 1-1 0 0,0 0 0 0 0,-1 0 0 0 0,1 0 0 0 0,0 1 0 0 0,0-1 0 0 0,-1 0 0 0 0,1 0 0 0 0,0 1 0 0 0,0-1 1 0 0,0 0-1 0 0,0 1 0 0 0,-1 0 0 0 0,1-1 0 0 0,0 1 0 0 0,0-1 0 0 0,0 1 0 0 0,0 0-82 0 0,-39 70 939 0 0,37-46-792 0 0,1 0 1 0 0,1-1 0 0 0,1 1 0 0 0,1 0 0 0 0,1 0-1 0 0,1-1 1 0 0,2 1 0 0 0,0-1 0 0 0,2 0 0 0 0,5 13-148 0 0,24 126 362 0 0,-34-145-295 0 0,0 1 1 0 0,-1 0-1 0 0,-1-1 1 0 0,0 1 0 0 0,-2 0-1 0 0,0-1 1 0 0,-1 1-1 0 0,-1-1 1 0 0,0 0 0 0 0,-2 0-1 0 0,-1 1-67 0 0,-57 66-420 0 0,-6-73-4341 0 0,35-27 3532 0 0</inkml:trace>
  <inkml:trace contextRef="#ctx0" brushRef="#br0" timeOffset="1361.05">2093 207 1588 0 0,'-8'2'156'0'0,"1"1"-1"0"0,-1 0 1 0 0,0 0-1 0 0,1 1 1 0 0,-1 0-1 0 0,1 0 1 0 0,0 1-1 0 0,1 0 1 0 0,-1 0 0 0 0,1 1-1 0 0,0 0 1 0 0,0 0-1 0 0,1 0 1 0 0,-1 0-1 0 0,1 1 1 0 0,1 0-1 0 0,0 0 1 0 0,0 0-1 0 0,0 1 1 0 0,1 0-1 0 0,0-1 1 0 0,0 1-1 0 0,1 0 1 0 0,0 0 0 0 0,0 1-1 0 0,1-1 1 0 0,0 0-1 0 0,0 0 1 0 0,1 1-1 0 0,0-1 1 0 0,1 0-1 0 0,0 1 1 0 0,0-1-1 0 0,1 0 1 0 0,0 0-1 0 0,0 0 1 0 0,1 0 0 0 0,0 0-1 0 0,0 0-155 0 0,49 138 814 0 0,-37-112-721 0 0,-2 1-1 0 0,-1 0 1 0 0,-2 0 0 0 0,-1 2 0 0 0,-2-1 0 0 0,-2 1 0 0 0,1 23-93 0 0,-7-55-162 0 0,-1 0 0 0 0,1 0 0 0 0,-1 0 0 0 0,0 0 1 0 0,0-1-1 0 0,-1 1 0 0 0,1 0 0 0 0,-1-1 1 0 0,0 0-1 0 0,0 1 0 0 0,-1-1 0 0 0,1 0 1 0 0,-1-1-1 0 0,0 1 0 0 0,0-1 0 0 0,0 0 0 0 0,-1 0 1 0 0,1 0-1 0 0,-1 0 0 0 0,1-1 0 0 0,-1 1 1 0 0,0-1-1 0 0,0-1 0 0 0,0 1 0 0 0,0-1 1 0 0,0 1-1 0 0,0-2 0 0 0,0 1 0 0 0,-1 0 0 0 0,1-1 1 0 0,0 0-1 0 0,0 0 0 0 0,-1-1 0 0 0,1 1 1 0 0,-3-2 161 0 0,-18 2-1256 0 0</inkml:trace>
  <inkml:trace contextRef="#ctx0" brushRef="#br0" timeOffset="1845.981">1572 549 1832 0 0,'5'-3'4199'0'0,"23"1"-3493"0"0,1-1-292 0 0,540-59 1565 0 0,-485 60-1681 0 0,-82 2-252 0 0,17 3 163 0 0,8 84 20 0 0,-7-36-168 0 0,5 27-2717 0 0,-39-82-1251 0 0,8 1 2769 0 0</inkml:trace>
  <inkml:trace contextRef="#ctx0" brushRef="#br0" timeOffset="2158.885">2405 254 2500 0 0,'22'-21'9757'0'0,"-16"16"-9202"0"0,-17 15-5520 0 0,-10 4-337 0 0,17-11 4093 0 0</inkml:trace>
  <inkml:trace contextRef="#ctx0" brushRef="#br0" timeOffset="2926.819">2696 404 1196 0 0,'-2'-2'146'0'0,"0"0"0"0"0,0 0 1 0 0,0 1-1 0 0,0-1 0 0 0,0 1 0 0 0,-1-1 0 0 0,1 1 0 0 0,-1 0 0 0 0,1 0 1 0 0,-1 0-1 0 0,1 0 0 0 0,-1 1 0 0 0,1-1 0 0 0,-1 1 0 0 0,0-1 0 0 0,1 1 1 0 0,-1 0-1 0 0,0 0 0 0 0,1 0 0 0 0,-1 0 0 0 0,0 1 0 0 0,1-1 0 0 0,-1 1 1 0 0,0-1-1 0 0,1 1 0 0 0,-1 0 0 0 0,1 0 0 0 0,-1 0 0 0 0,1 1 1 0 0,-1 0-147 0 0,-9 0 101 0 0,1 1 1 0 0,0 0 0 0 0,0 1 0 0 0,0 0-1 0 0,1 1 1 0 0,-1 1 0 0 0,1-1 0 0 0,0 2 0 0 0,1-1-1 0 0,-1 1 1 0 0,1 1 0 0 0,1-1 0 0 0,-1 1 0 0 0,1 1-1 0 0,1 0 1 0 0,0 0 0 0 0,0 0 0 0 0,1 1 0 0 0,0 0-1 0 0,0 1 1 0 0,1-1 0 0 0,1 1 0 0 0,0 0 0 0 0,0 0-1 0 0,1 0-101 0 0,3-7 9 0 0,1 0 0 0 0,0 0 0 0 0,0-1-1 0 0,1 1 1 0 0,-1 0 0 0 0,0-1-1 0 0,1 1 1 0 0,0-1 0 0 0,0 1-1 0 0,0-1 1 0 0,1 0 0 0 0,-1 0-1 0 0,1 0 1 0 0,-1 0 0 0 0,1-1 0 0 0,0 1-1 0 0,0-1 1 0 0,0 1 0 0 0,0-1-1 0 0,1 0 1 0 0,-1 0 0 0 0,1-1-1 0 0,-1 1 1 0 0,1-1 0 0 0,0 1 0 0 0,-1-1-1 0 0,1 0 1 0 0,0-1 0 0 0,0 1-1 0 0,3 0-8 0 0,119 10-271 0 0,-95-10 128 0 0,-1-1 0 0 0,1-2 1 0 0,-1-1-1 0 0,0-2 0 0 0,0-1 1 0 0,0-1-1 0 0,-1-1 0 0 0,25-11 143 0 0,-48 17 40 0 0,0 0 1 0 0,0 0-1 0 0,0-1 0 0 0,-1 0 0 0 0,1 0 0 0 0,-1 0 0 0 0,1 0 0 0 0,-1-1 1 0 0,0 0-1 0 0,0 0 0 0 0,-1 0 0 0 0,1-1 0 0 0,-1 0 0 0 0,0 0 0 0 0,0 0 1 0 0,-1 0-1 0 0,1 0 0 0 0,-1-1 0 0 0,-1 1 0 0 0,1-1 0 0 0,-1 0 0 0 0,0 0 1 0 0,0 0-1 0 0,0-1-40 0 0,0-5 472 0 0,-1 11-385 0 0,-1-1-1 0 0,1 0 1 0 0,0 0 0 0 0,0 0-1 0 0,-1 0 1 0 0,1 0 0 0 0,-1 0-1 0 0,1 0 1 0 0,-1 0-1 0 0,0 0 1 0 0,0 0 0 0 0,0 0-1 0 0,0 0 1 0 0,0 0 0 0 0,-1 0-1 0 0,1 0 1 0 0,-1 0-1 0 0,1 0 1 0 0,-1 0 0 0 0,0 0-1 0 0,1 0 1 0 0,-1 0 0 0 0,0 0-1 0 0,0 1 1 0 0,0-1-1 0 0,-1 0 1 0 0,1 1 0 0 0,0-1-1 0 0,-1 1 1 0 0,1-1 0 0 0,-1 1-1 0 0,1 0 1 0 0,-1-1-1 0 0,0 1 1 0 0,-1-1-87 0 0,-5 72-865 0 0,9-12-6584 0 0,3-51 6034 0 0</inkml:trace>
  <inkml:trace contextRef="#ctx0" brushRef="#br0" timeOffset="3161.088">2988 159 1196 0 0,'0'-7'1528'0'0,"0"-1"-232"0"0,0 3-284 0 0,0-2-135 0 0,0 2-97 0 0,0 0-120 0 0,0 2-196 0 0,0-2-156 0 0,0 1-132 0 0,0-2-232 0 0,1 4-108 0 0,3 0 12 0 0,-2 2-300 0 0,3 0-252 0 0,0 4-604 0 0,1 1-65 0 0,8 8 77 0 0,-2-1 0 0 0</inkml:trace>
  <inkml:trace contextRef="#ctx0" brushRef="#br0" timeOffset="4083.664">3066 549 984 0 0,'34'17'6250'0'0,"67"-13"-6948"0"0,-89-4 1159 0 0,208-21-194 0 0,-193 17-286 0 0,-21 5 26 0 0,0-1 0 0 0,0-1 0 0 0,1 1 0 0 0,-1-1-1 0 0,0 0 1 0 0,0-1 0 0 0,0 1 0 0 0,0-1 0 0 0,0 0-1 0 0,0 0 1 0 0,0-1 0 0 0,-1 0 0 0 0,1 0 0 0 0,-1 0 0 0 0,0-1-1 0 0,0 0 1 0 0,0 0 0 0 0,3-4-7 0 0,-36-11 56 0 0,15 16-66 0 0,-1 1 0 0 0,-1 0 0 0 0,1 1 0 0 0,0 1 0 0 0,0 0 0 0 0,0 1 0 0 0,0 1 0 0 0,0 0 0 0 0,0 1 1 0 0,0 0-1 0 0,0 1 0 0 0,1 1 0 0 0,-7 3 10 0 0,7-6-8 0 0,1 1 1 0 0,-1 0-1 0 0,1 1 1 0 0,0 1 0 0 0,0 0-1 0 0,0 1 1 0 0,1 0 0 0 0,-1 1-1 0 0,1 0 1 0 0,1 0-1 0 0,0 1 1 0 0,0 1 0 0 0,0 0-1 0 0,1 0 1 0 0,0 1-1 0 0,1 0 1 0 0,0 0 0 0 0,1 1-1 0 0,0 0 1 0 0,1 0-1 0 0,0 1 1 0 0,-1 3 7 0 0,7-11-1 0 0,-1 1-1 0 0,1-1 1 0 0,0 0-1 0 0,1 1 1 0 0,-1-1-1 0 0,1 0 1 0 0,0 0 0 0 0,0 1-1 0 0,0-1 1 0 0,1 0-1 0 0,-1 0 1 0 0,1 0-1 0 0,0 0 1 0 0,0 0 0 0 0,0-1-1 0 0,1 1 1 0 0,-1-1-1 0 0,1 1 1 0 0,0-1-1 0 0,0 0 1 0 0,0 0-1 0 0,1 0 1 0 0,-1 0 0 0 0,1-1-1 0 0,-1 1 1 0 0,1-1-1 0 0,0 0 1 0 0,0 0-1 0 0,0 0 1 0 0,0-1 0 0 0,2 1 1 0 0,128 22-1537 0 0,-84-26-306 0 0,7-11 767 0 0</inkml:trace>
  <inkml:trace contextRef="#ctx0" brushRef="#br0" timeOffset="4833.849">3692 579 1316 0 0,'0'-1'34'0'0,"1"1"-1"0"0,0-1 1 0 0,0 1-1 0 0,-1-1 1 0 0,1 1-1 0 0,0 0 1 0 0,0-1 0 0 0,-1 1-1 0 0,1 0 1 0 0,0 0-1 0 0,0 0 1 0 0,0-1-1 0 0,-1 1 1 0 0,1 0 0 0 0,0 0-1 0 0,0 0 1 0 0,0 0-1 0 0,0 0 1 0 0,-1 1-1 0 0,1-1 1 0 0,0 0-1 0 0,0 0 1 0 0,0 0 0 0 0,-1 1-1 0 0,1-1 1 0 0,0 0-1 0 0,0 1 1 0 0,-1-1-1 0 0,1 1 1 0 0,0-1 0 0 0,-1 1-1 0 0,1-1 1 0 0,0 1-1 0 0,-1 0 1 0 0,1-1-1 0 0,-1 1 1 0 0,1 0-1 0 0,-1-1 1 0 0,1 1 0 0 0,-1 0-1 0 0,0-1 1 0 0,1 1-1 0 0,-1 0 1 0 0,0 0-1 0 0,1 0 1 0 0,-1-1 0 0 0,0 1-1 0 0,0 0 1 0 0,0 0-1 0 0,0 0 1 0 0,0 0-1 0 0,0-1 1 0 0,0 1-1 0 0,0 0 1 0 0,0 0 0 0 0,0 0-1 0 0,-1 0-33 0 0,8 56 1952 0 0,-21-16 898 0 0,15-72-1953 0 0,82-145-1348 0 0,-54 150-816 0 0,-28 26 1160 0 0,-1 0 15 0 0,20 21-90 0 0,62 102-408 0 0,-78-117 586 0 0,0 0 1 0 0,1 0-1 0 0,0 0 1 0 0,0 0 0 0 0,0-1-1 0 0,1 0 1 0 0,-1 0 0 0 0,1 0-1 0 0,1-1 1 0 0,-1 0 0 0 0,0 0-1 0 0,1-1 1 0 0,0 1-1 0 0,0-1 1 0 0,0-1 0 0 0,0 1-1 0 0,0-1 1 0 0,1-1 0 0 0,-1 1-1 0 0,1-1 1 0 0,0-1 3 0 0,6-1-46 0 0,-1-2 1 0 0,1 0-1 0 0,-1 0 0 0 0,0-1 1 0 0,0-1-1 0 0,0 0 0 0 0,0-1 1 0 0,-1 0-1 0 0,0-1 0 0 0,0 0 1 0 0,-1-1-1 0 0,0-1 0 0 0,0 0 1 0 0,-1 0-1 0 0,0-1 0 0 0,-1 0 1 0 0,0 0-1 0 0,0-1 0 0 0,-1-1 1 0 0,-1 1-1 0 0,0-1 0 0 0,0-1 1 0 0,4-11 45 0 0,10-17 294 0 0,-2-2 1 0 0,-2 0-1 0 0,-1-1 0 0 0,-3 0 1 0 0,-1-1-1 0 0,-3-1 1 0 0,-1 0-295 0 0,-4-61 2586 0 0,-4 106-2556 0 0,-1-1 1 0 0,1 0-1 0 0,0 1 1 0 0,-1-1-1 0 0,0 0 1 0 0,1 1-1 0 0,-1-1 1 0 0,0 1-1 0 0,0-1 1 0 0,0 1-1 0 0,0 0 1 0 0,0-1-1 0 0,0 1 1 0 0,0 0-1 0 0,-1 0 1 0 0,1 0-1 0 0,0-1 1 0 0,-1 1-1 0 0,1 1 1 0 0,-1-1-1 0 0,1 0 0 0 0,-1 0 1 0 0,1 1-1 0 0,-1-1 1 0 0,1 0-1 0 0,-1 1 1 0 0,0 0-1 0 0,1-1 1 0 0,-1 1-1 0 0,0 0 1 0 0,0 0-1 0 0,1 0 1 0 0,-1 0-1 0 0,0 0 1 0 0,1 0-1 0 0,-1 0 1 0 0,0 1-1 0 0,1-1 1 0 0,-1 1-1 0 0,0-1 1 0 0,1 1-1 0 0,-1 0 1 0 0,1 0-1 0 0,-1-1 1 0 0,1 1-1 0 0,-1 0 0 0 0,1 0 1 0 0,0 0-1 0 0,-1 1 1 0 0,1-1-1 0 0,0 0 1 0 0,0 0-1 0 0,-1 2-30 0 0,-7 9 21 0 0,1 0 0 0 0,0 1-1 0 0,1 0 1 0 0,1 1 0 0 0,0 0-1 0 0,0 0 1 0 0,2 0 0 0 0,-1 0-1 0 0,2 1 1 0 0,0 0 0 0 0,1 0 0 0 0,0 0-1 0 0,1 0 1 0 0,1 0 0 0 0,0 0-1 0 0,2 0 1 0 0,0 6-21 0 0,-2 2 6 0 0,33 202-1815 0 0,-29-186-280 0 0,-3-15-2037 0 0,-5-21 2864 0 0,-12 11 26 0 0</inkml:trace>
  <inkml:trace contextRef="#ctx0" brushRef="#br0" timeOffset="5100.083">4174 402 1164 0 0,'-4'-2'1300'0'0,"2"2"-180"0"0,0 0-184 0 0,2-1-180 0 0,4-1-15 0 0,1-1-101 0 0,13-4-116 0 0,9-1-44 0 0,5 1-192 0 0,5 0-248 0 0,4-3-172 0 0,-2 5 20 0 0,0-3-584 0 0,4 1-720 0 0,1 1 11 0 0,-1-3 57 0 0,-6 1 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3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1624 0 0,'15'5'4376'0'0,"23"-2"-3732"0"0,0-3-53 0 0,247-19-4611 0 0,-261 12 2761 0 0</inkml:trace>
  <inkml:trace contextRef="#ctx0" brushRef="#br0" timeOffset="218.931">602 149 1440 0 0,'13'-13'6506'0'0,"-6"26"-3833"0"0,-2 32-2286 0 0,-4-39-106 0 0,5 58-284 0 0,9 90 8 0 0,-11-52-6542 0 0,-6-99 5206 0 0,-12 8 46 0 0</inkml:trace>
  <inkml:trace contextRef="#ctx0" brushRef="#br0" timeOffset="485.418">1066 1 2024 0 0,'11'18'370'0'0,"0"0"0"0"0,-1 1 0 0 0,-1 0 0 0 0,0 1 0 0 0,-2 0-1 0 0,0 0 1 0 0,-2 1 0 0 0,0 0 0 0 0,-1 0 0 0 0,-1 0 0 0 0,-1 0 0 0 0,-1 1 0 0 0,-2 14-370 0 0,0-24 95 0 0,-1 0-1 0 0,0 0 1 0 0,-1 0 0 0 0,0 0 0 0 0,-1 0 0 0 0,-1-1 0 0 0,0 1 0 0 0,0-1 0 0 0,-1-1 0 0 0,-1 1 0 0 0,1-1 0 0 0,-2 0 0 0 0,1 0 0 0 0,-1-1 0 0 0,-1 0-1 0 0,0 0 1 0 0,0-1 0 0 0,-1 0 0 0 0,0-1 0 0 0,0 0 0 0 0,-3 1-95 0 0,-1 1-385 0 0,-1 0-1 0 0,0-1 1 0 0,0-1-1 0 0,-1-1 1 0 0,0 0-1 0 0,0 0 1 0 0,0-2 0 0 0,-1 0-1 0 0,-10 0 386 0 0,-14-6-2779 0 0,6-13 1365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3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32 240 968 0 0,'11'15'7622'0'0,"-9"53"-8069"0"0,-2-58 1090 0 0,16 127-308 0 0,35 91-38 0 0,-66-188-6687 0 0,9-38 5062 0 0</inkml:trace>
  <inkml:trace contextRef="#ctx0" brushRef="#br0" timeOffset="297.148">66 43 1428 0 0,'6'-4'136'0'0,"-1"-1"-1"0"0,1 1 1 0 0,1 0-1 0 0,-1 0 1 0 0,0 1-1 0 0,1-1 1 0 0,0 2-1 0 0,0-1 1 0 0,0 1-1 0 0,0 0 1 0 0,0 0-1 0 0,0 1 1 0 0,1 0-1 0 0,-1 0 1 0 0,0 1-1 0 0,1 0 1 0 0,-1 0-1 0 0,0 0 1 0 0,1 1-1 0 0,-1 1 1 0 0,0-1-1 0 0,0 1 1 0 0,0 0-1 0 0,0 1 1 0 0,1 0-136 0 0,-2 0 61 0 0,0 0 0 0 0,0 1 0 0 0,-1-1 0 0 0,1 1 1 0 0,-1 1-1 0 0,0-1 0 0 0,0 1 0 0 0,0 0 0 0 0,-1 0 1 0 0,1 0-1 0 0,-1 1 0 0 0,-1 0 0 0 0,1-1 0 0 0,-1 1 0 0 0,0 1 1 0 0,0-1-1 0 0,-1 0 0 0 0,0 1 0 0 0,0-1 0 0 0,0 1 1 0 0,-1-1-1 0 0,0 1 0 0 0,0 0 0 0 0,-1 0 0 0 0,1 0 0 0 0,-2-1 1 0 0,1 1-1 0 0,-1 0 0 0 0,0 2-61 0 0,-9 7 37 0 0,0 0-1 0 0,-2 0 1 0 0,1-2 0 0 0,-2 1 0 0 0,0-1-1 0 0,0-1 1 0 0,-1 0 0 0 0,-1-1 0 0 0,0-1-1 0 0,-1 0 1 0 0,0-1 0 0 0,0-1 0 0 0,-1-1-1 0 0,-1 0 1 0 0,1-1 0 0 0,-1-1 0 0 0,0 0-1 0 0,-16 2-36 0 0,6-8-4080 0 0,19-14 2905 0 0</inkml:trace>
  <inkml:trace contextRef="#ctx0" brushRef="#br0" timeOffset="563.063">518 120 1048 0 0,'-13'7'232'0'0,"1"1"0"0"0,1 0 0 0 0,-1 1 0 0 0,1 0 0 0 0,1 1 0 0 0,0 0 0 0 0,0 1 0 0 0,1 0 0 0 0,1 0 0 0 0,-1 1 0 0 0,2 0 0 0 0,0 0 0 0 0,0 1 0 0 0,1 0 0 0 0,1 0 0 0 0,0 1 0 0 0,1-1 0 0 0,0 1 0 0 0,1 0 0 0 0,1 0 0 0 0,0 0 0 0 0,1 0 0 0 0,0 1 0 0 0,1-1 0 0 0,1 0 0 0 0,0 0 0 0 0,1 1 0 0 0,2 4-232 0 0,0-7 38 0 0,1 0 0 0 0,1 0 0 0 0,0-1 0 0 0,0 0 0 0 0,1 0 0 0 0,1 0 0 0 0,-1-1 0 0 0,2 0 0 0 0,-1-1 0 0 0,2 0 0 0 0,-1 0 0 0 0,1-1 0 0 0,0 0 0 0 0,1-1 1 0 0,0 0-1 0 0,0 0 0 0 0,10 3-38 0 0,129 47-3617 0 0,-110-47 2364 0 0,3-4 60 0 0</inkml:trace>
  <inkml:trace contextRef="#ctx0" brushRef="#br0" timeOffset="923.73">866 265 968 0 0,'14'-9'6038'0'0,"74"56"-5239"0"0,-7 19-926 0 0,-43-10-4656 0 0,-35-49 3500 0 0</inkml:trace>
  <inkml:trace contextRef="#ctx0" brushRef="#br0" timeOffset="1189.966">1204 262 1216 0 0,'-75'81'5991'0'0,"-6"18"-3823"0"0,-119 128-2848 0 0,190-219-673 0 0,8-6-2449 0 0,5-2 2506 0 0</inkml:trace>
  <inkml:trace contextRef="#ctx0" brushRef="#br0" timeOffset="1440.1">1280 440 1600 0 0,'0'0'888'0'0,"4"1"2215"0"0,21 3-1871 0 0,170 6 334 0 0,-170-10-1785 0 0,41 5-3209 0 0,-64-3 2072 0 0,-4-2-14 0 0</inkml:trace>
  <inkml:trace contextRef="#ctx0" brushRef="#br0" timeOffset="1690.073">1353 567 1028 0 0,'2'11'5362'0'0,"35"-3"-3703"0"0,124-36-6878 0 0,-137 19 3869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3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419 681 1412 0 0,'0'0'756'0'0,"0"0"-34"0"0,-3 2-88 0 0,-9 9-76 0 0,9-8-52 0 0,3-3-24 0 0,0 0-41 0 0,0 0-22 0 0,0 0-54 0 0,0 0-104 0 0,0 0 0 0 0,0 0 37 0 0,0 0-50 0 0,0 0-49 0 0,-6 5 13 0 0,-16 12 65 0 0,16-12-8 0 0,254-4 1903 0 0,-3 0-1878 0 0,-243-1-345 0 0,28-35-8006 0 0,-28 28 6887 0 0</inkml:trace>
  <inkml:trace contextRef="#ctx0" brushRef="#br0" timeOffset="328.049">1094 437 1312 0 0,'25'-25'7134'0'0,"-17"55"-5896"0"0,34 300-580 0 0,-41-315-691 0 0,-24 2-7722 0 0,15-19 6333 0 0</inkml:trace>
  <inkml:trace contextRef="#ctx0" brushRef="#br0" timeOffset="609.728">1399 382 1544 0 0,'7'3'233'0'0,"0"0"-1"0"0,1 0 0 0 0,-1 0 1 0 0,0 1-1 0 0,-1 0 0 0 0,1 1 1 0 0,-1 0-1 0 0,0 0 1 0 0,0 0-1 0 0,0 0 0 0 0,0 1 1 0 0,-1 0-1 0 0,0 0 1 0 0,-1 1-1 0 0,1-1 0 0 0,-1 1 1 0 0,0 0-1 0 0,2 6-232 0 0,10 17 471 0 0,0 2 0 0 0,-2-1 0 0 0,-1 2 0 0 0,-2 0 0 0 0,-1 0 0 0 0,-2 1 0 0 0,-1 0-1 0 0,-1 0 1 0 0,-2 1 0 0 0,-1 27-471 0 0,-5-51-24 0 0,-1 0 0 0 0,-1-1 0 0 0,0 0 0 0 0,0 1 0 0 0,-1-1 0 0 0,0-1-1 0 0,0 1 1 0 0,-1-1 0 0 0,-1 0 0 0 0,1 0 0 0 0,-1-1 0 0 0,-1 0 0 0 0,0 0 0 0 0,0-1-1 0 0,0 0 1 0 0,-1 0 0 0 0,0-1 0 0 0,0 0 0 0 0,-1-1 0 0 0,0 0 0 0 0,0 0 0 0 0,0-1-1 0 0,0 0 1 0 0,-1-1 0 0 0,1 0 0 0 0,-1-1 0 0 0,0 0 0 0 0,-3-1 24 0 0,-218-11-6707 0 0,178-4 5449 0 0</inkml:trace>
  <inkml:trace contextRef="#ctx0" brushRef="#br0" timeOffset="953.531">188 482 1336 0 0,'-14'8'277'0'0,"1"0"0"0"0,0 1 0 0 0,0 0 0 0 0,1 1 0 0 0,0 0 0 0 0,0 1 0 0 0,2 1 0 0 0,-1 0 0 0 0,2 0 0 0 0,-1 1 0 0 0,2 0 0 0 0,-1 0 0 0 0,2 1 0 0 0,0 0 0 0 0,1 1 0 0 0,0-1 0 0 0,1 1 0 0 0,1 0 0 0 0,-3 14-277 0 0,10-13 107 0 0,0 1 0 0 0,0-1 0 0 0,2 1 0 0 0,0-1 0 0 0,0 0 0 0 0,2-1 0 0 0,0 0 0 0 0,1 0 0 0 0,0 0 0 0 0,1-1 0 0 0,1 0 0 0 0,0-1 0 0 0,1 0 0 0 0,0-1 0 0 0,1 0 0 0 0,0 0 0 0 0,1-2 0 0 0,1 1-1 0 0,9 5-106 0 0,12 8-228 0 0,0-2 0 0 0,2-2 0 0 0,0 0-1 0 0,1-3 1 0 0,1-1 0 0 0,6 0 228 0 0,148 26-4111 0 0,-142-38 2728 0 0</inkml:trace>
  <inkml:trace contextRef="#ctx0" brushRef="#br0" timeOffset="1673.758">1655 72 1712 0 0,'-17'-20'6004'0'0,"41"3"-4320"0"0,46-3-1241 0 0,-66 18-416 0 0,1 0 0 0 0,0 0 0 0 0,0 0 1 0 0,0 0-1 0 0,0 1 0 0 0,0 0 0 0 0,0 0 0 0 0,0 0 1 0 0,0 0-1 0 0,0 1 0 0 0,0 0 0 0 0,0 0 0 0 0,1 1 1 0 0,-1-1-1 0 0,0 1 0 0 0,0 0 0 0 0,0 0 0 0 0,0 1 0 0 0,0 0 1 0 0,0 0-1 0 0,-1 0 0 0 0,1 0 0 0 0,-1 1 0 0 0,1-1 1 0 0,-1 1-1 0 0,0 0 0 0 0,0 1 0 0 0,0-1 0 0 0,0 1 0 0 0,-1-1 1 0 0,1 1-1 0 0,-1 0 0 0 0,0 1 0 0 0,0-1 0 0 0,-1 0 1 0 0,1 1-1 0 0,-1-1 0 0 0,0 1 0 0 0,0 0 0 0 0,0 2-27 0 0,-2 5 34 0 0,0-1-1 0 0,-1 1 1 0 0,-1 0-1 0 0,0 0 1 0 0,0-1-1 0 0,-1 1 1 0 0,-1-1-1 0 0,1 0 1 0 0,-2 0 0 0 0,0 0-1 0 0,0-1 1 0 0,-1 1-1 0 0,0-1 1 0 0,-1-1-1 0 0,-3 5-33 0 0,-41 81 655 0 0,82-79-531 0 0,-11-13-381 0 0,0 0 0 0 0,0-1 0 0 0,1-1 0 0 0,-1-1 1 0 0,1-1-1 0 0,-1-1 0 0 0,0-1 0 0 0,0-1 0 0 0,8-2 257 0 0,41-6-1963 0 0,20 3-2665 0 0,-71 6 3283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48 1428 0 0,'0'0'682'0'0,"0"0"-49"0"0,0 0-70 0 0,0 0-81 0 0,0 0 28 0 0,0 0-46 0 0,0 0-32 0 0,0 0-35 0 0,21-5 1259 0 0,2-25-519 0 0,-54 151-66 0 0,15 145-90 0 0,17-183-619 0 0,24 60 285 0 0,-24-141-642 0 0,1 1 0 0 0,-1-1-1 0 0,0 1 1 0 0,0 0 0 0 0,0 0-1 0 0,0-1 1 0 0,-1 1 0 0 0,1 0 0 0 0,-1 0-1 0 0,1 0 1 0 0,-1 0 0 0 0,0 0 0 0 0,0 0-1 0 0,-1-1 1 0 0,1 1 0 0 0,-1 0-1 0 0,1 0 1 0 0,-1 0 0 0 0,0 0 0 0 0,0-1-1 0 0,0 1 1 0 0,0 0 0 0 0,0-1 0 0 0,-1 1-1 0 0,0-1 1 0 0,1 1 0 0 0,-1-1 0 0 0,0 0-1 0 0,0 0 1 0 0,0 0 0 0 0,0 0-1 0 0,0 0 1 0 0,-1 0 0 0 0,1 0 0 0 0,0-1-1 0 0,-1 1 1 0 0,1-1 0 0 0,-1 0 0 0 0,0 0-1 0 0,1 0 1 0 0,-1 0-5 0 0,3 0 6 0 0,0-1 0 0 0,1 1 0 0 0,-1-1-1 0 0,0 1 1 0 0,1 0 0 0 0,-1-1 0 0 0,0 1 0 0 0,0-1 0 0 0,1 1 0 0 0,-1 0-1 0 0,0-1 1 0 0,0 1 0 0 0,0-1 0 0 0,0 1 0 0 0,0 0 0 0 0,0-1 0 0 0,0 1-1 0 0,0 0 1 0 0,0-1 0 0 0,0 1 0 0 0,0 0 0 0 0,-1-1 0 0 0,1 1 0 0 0,0-1-1 0 0,0 1 1 0 0,-1 0 0 0 0,1-1 0 0 0,0 1 0 0 0,-1-1 0 0 0,1 1 0 0 0,0-1-1 0 0,-1 1 1 0 0,1-1 0 0 0,-1 1 0 0 0,1-1 0 0 0,-1 1 0 0 0,1-1 0 0 0,-1 0-1 0 0,1 1 1 0 0,-1-1 0 0 0,1 0 0 0 0,-1 1-6 0 0,124 1-1525 0 0,-78-2-1579 0 0,-25-22-823 0 0,-18 17 2610 0 0</inkml:trace>
  <inkml:trace contextRef="#ctx0" brushRef="#br0" timeOffset="406.553">251 8 1148 0 0,'-60'-7'4552'0'0,"49"9"-4479"0"0,1 1 0 0 0,0 1 0 0 0,0 0 1 0 0,0 0-1 0 0,0 1 0 0 0,1 0 0 0 0,-1 1 0 0 0,1 0 1 0 0,1 0-1 0 0,-1 1 0 0 0,1 0 0 0 0,-4 5-73 0 0,-47 65-4130 0 0,54-65 2782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1700 0 0,'67'0'7428'0'0,"7"1"-5661"0"0,87 1-3027 0 0,-61-15-2714 0 0,-97 11 1491 0 0,-4 2 1149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1428 0 0,'27'24'4690'0'0,"36"-10"-3570"0"0,-51-13-674 0 0,197 13 728 0 0,-36-5-6718 0 0,-150-6 4258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33 103 1636 0 0,'-3'-27'3650'0'0,"-13"7"-3103"0"0,3 9-55 0 0,13 11-272 0 0,12 39 600 0 0,152 426 491 0 0,-123-379-41 0 0,-11-101-887 0 0,-8-3-263 0 0,-1 0 0 0 0,-1-1-1 0 0,0-1 1 0 0,-2-1 0 0 0,0-1 0 0 0,-1 0 0 0 0,3-9-120 0 0,7-6 86 0 0,208-323 548 0 0,-207 308-2091 0 0,-28 52 849 0 0,0 0-160 0 0,-2 27-5778 0 0,0-22 5113 0 0</inkml:trace>
  <inkml:trace contextRef="#ctx0" brushRef="#br0" timeOffset="343.936">1245 177 1080 0 0,'26'5'4089'0'0,"-5"19"-3079"0"0,-9-6-768 0 0,12 16-446 0 0,1-2 0 0 0,2-1 1 0 0,1-1-1 0 0,1-1 0 0 0,2-1 0 0 0,18 12 204 0 0,-33-34-2261 0 0,-10-5 960 0 0</inkml:trace>
  <inkml:trace contextRef="#ctx0" brushRef="#br0" timeOffset="609.605">1727 190 1096 0 0,'-3'-8'4740'0'0,"-21"19"-3622"0"0,-29 28-797 0 0,6 11 13 0 0,3 1 0 0 0,1 3 0 0 0,3 1 0 0 0,3 2 0 0 0,2 1 0 0 0,-18 43-334 0 0,45-84-193 0 0,-14 29-139 0 0,5-32-3933 0 0,16-14 2766 0 0,1 0 205 0 0</inkml:trace>
  <inkml:trace contextRef="#ctx0" brushRef="#br0" timeOffset="891.404">1057 58 1428 0 0,'-19'6'251'0'0,"0"1"-1"0"0,1 0 1 0 0,0 1-1 0 0,0 1 1 0 0,1 1-1 0 0,0 1 1 0 0,1 0-1 0 0,0 1 1 0 0,1 0-1 0 0,0 1 1 0 0,1 1-1 0 0,0 1 1 0 0,1 0-1 0 0,1 0 1 0 0,1 1-1 0 0,0 1 1 0 0,1 0 0 0 0,1 1-1 0 0,0-1 1 0 0,1 2-1 0 0,1-1 1 0 0,1 1-1 0 0,1 0 1 0 0,-2 11-251 0 0,7 85 806 0 0,6-92-774 0 0,2-1 1 0 0,0 1-1 0 0,2-1 1 0 0,0-1-1 0 0,2 0 1 0 0,0 0-1 0 0,1-1 1 0 0,1-1 0 0 0,1 0-1 0 0,0-1 1 0 0,2-1-1 0 0,0 0 1 0 0,1-1-1 0 0,10 6-32 0 0,-7-7-648 0 0,1 0-1 0 0,1-2 0 0 0,0 0 1 0 0,0-2-1 0 0,1 0 1 0 0,1-2-1 0 0,0-1 1 0 0,18 4 648 0 0,-2-4-1178 0 0</inkml:trace>
  <inkml:trace contextRef="#ctx0" brushRef="#br0" timeOffset="1188.504">1876 98 1892 0 0,'18'20'352'0'0,"-2"0"0"0"0,0 1-1 0 0,-2 1 1 0 0,0 0 0 0 0,-1 1 0 0 0,-1 0-1 0 0,-2 1 1 0 0,0 0 0 0 0,-1 1 0 0 0,-2 0-1 0 0,-1 0 1 0 0,0 1 0 0 0,-2-1 0 0 0,-1 1-1 0 0,-1 0 1 0 0,-2 24-352 0 0,-3-28 100 0 0,-2 0 1 0 0,0-1-1 0 0,-1 0 0 0 0,-2 0 1 0 0,0 0-1 0 0,-1-1 1 0 0,-1 0-1 0 0,0-1 0 0 0,-2 0 1 0 0,0-1-1 0 0,-1 0 0 0 0,-1-1 1 0 0,-1-1-1 0 0,0 0 0 0 0,-1-1 1 0 0,-1 0-1 0 0,0-1 1 0 0,-1-1-1 0 0,-9 4-100 0 0,26-17-127 0 0,1 1 1 0 0,-1 0-1 0 0,0 0 1 0 0,0-1-1 0 0,1 1 1 0 0,-1-1-1 0 0,0 1 1 0 0,0-1-1 0 0,0 1 1 0 0,0-1-1 0 0,0 1 0 0 0,1-1 1 0 0,-1 0-1 0 0,0 0 1 0 0,0 1-1 0 0,0-1 1 0 0,0 0-1 0 0,0 0 1 0 0,0 0-1 0 0,0 0 1 0 0,0 0-1 0 0,0 0 1 0 0,0 0-1 0 0,0-1 1 0 0,0 1-1 0 0,0 0 1 0 0,0 0-1 0 0,0-1 0 0 0,0 1 1 0 0,0-1-1 0 0,0 1 1 0 0,0 0-1 0 0,1-1 1 0 0,-1 0-1 0 0,0 1 1 0 0,0-1-1 0 0,1 0 1 0 0,-1 1-1 0 0,0-1 1 0 0,1 0-1 0 0,-1 0 1 0 0,0 1-1 0 0,1-1 0 0 0,-1 0 1 0 0,1 0-1 0 0,0 0 1 0 0,-1 0-1 0 0,1 0 1 0 0,0 0-1 0 0,-1 0 127 0 0,2-10-1368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1368 0 0,'14'-35'4907'0'0,"-11"35"-4683"0"0,-3 0-24 0 0,0 0-5 0 0,0 0-34 0 0,0 0 3 0 0,6 4-34 0 0,-3-2-95 0 0,1 1 0 0 0,-1 1 1 0 0,0-1-1 0 0,0 0 0 0 0,0 1 0 0 0,-1-1 0 0 0,1 1 0 0 0,-1 0 0 0 0,0 0 0 0 0,0 0 0 0 0,-1 0 0 0 0,1 0 0 0 0,-1 1 0 0 0,1-1 0 0 0,-1 0 0 0 0,-1 1 0 0 0,1-1 0 0 0,-1 1 0 0 0,1-1 0 0 0,-1 1 1 0 0,-1 3-36 0 0,2-3 28 0 0,70 380 1976 0 0,-61-356-1893 0 0,5 33-2676 0 0,-20-60-1649 0 0,4-7 2832 0 0</inkml:trace>
  <inkml:trace contextRef="#ctx0" brushRef="#br0" timeOffset="328.483">361 211 860 0 0,'40'-4'5655'0'0,"19"-10"-4073"0"0,8-2-1073 0 0,456-34 2063 0 0,-521 50-3050 0 0,22-1 1087 0 0,-13 2-8404 0 0,-11-1 6445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1484 0 0,'-9'23'3723'0'0,"10"26"-2783"0"0,0-29-408 0 0,28 321-345 0 0,-29-321-4198 0 0,0-20 2488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0 924 0 0,'-39'14'4170'0'0,"-13"30"-3429"0"0,39-31-146 0 0,0-2-338 0 0,-1 1 0 0 0,2 0 0 0 0,0 1 0 0 0,0 0 0 0 0,2 1 0 0 0,-1 1 0 0 0,2-1 0 0 0,0 1 0 0 0,0 1 0 0 0,2 0 0 0 0,0 0 0 0 0,1 0 0 0 0,0 1 1 0 0,1 0-1 0 0,2 0 0 0 0,-1 1 0 0 0,0 11-257 0 0,7-22 60 0 0,1 0 1 0 0,-1-1 0 0 0,1 0 0 0 0,0 0 0 0 0,1 0-1 0 0,-1 0 1 0 0,1 0 0 0 0,0-1 0 0 0,0 0-1 0 0,1 0 1 0 0,0 0 0 0 0,0-1 0 0 0,0 0-1 0 0,0 0 1 0 0,1 0 0 0 0,-1-1 0 0 0,1 0 0 0 0,0-1-1 0 0,0 1 1 0 0,0-1 0 0 0,0 0 0 0 0,0-1-1 0 0,1 0 1 0 0,-1 0 0 0 0,0 0 0 0 0,7-1-61 0 0,7 2 35 0 0,-13 0-46 0 0,1-1 0 0 0,-1 1-1 0 0,1-1 1 0 0,-1-1 0 0 0,1 0-1 0 0,-1 0 1 0 0,1-1 0 0 0,-1 0-1 0 0,1 0 1 0 0,-1-1 0 0 0,0 0-1 0 0,1 0 1 0 0,-1-1-1 0 0,0 0 1 0 0,-1 0 0 0 0,1-1-1 0 0,5-4 12 0 0,-12 7-41 0 0,0 0-1 0 0,0-1 1 0 0,0 1-1 0 0,0 0 1 0 0,-1-1-1 0 0,1 1 1 0 0,-1-1-1 0 0,1 1 0 0 0,-1-1 1 0 0,1 1-1 0 0,-1-1 1 0 0,0 1-1 0 0,0-1 1 0 0,0 0-1 0 0,0 1 1 0 0,0-1-1 0 0,0 1 0 0 0,0-1 1 0 0,0 1-1 0 0,-1-1 1 0 0,1 0-1 0 0,-1 1 1 0 0,1-1-1 0 0,-1 1 1 0 0,1 0-1 0 0,-1-1 0 0 0,0 1 1 0 0,0-1-1 0 0,0 1 1 0 0,0 0-1 0 0,0 0 1 0 0,0-1-1 0 0,0 1 1 0 0,0 0-1 0 0,0 0 0 0 0,0 0 1 0 0,-1 0-1 0 0,1 1 1 0 0,0-1-1 0 0,-1 0 1 0 0,1 0-1 0 0,-2 0 42 0 0,-61-30-1015 0 0,-119-3-1534 0 0,102 31-1500 0 0,66 3 2977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0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269 472 1324 0 0,'7'0'201'0'0,"-1"-2"-1"0"0,1 1 0 0 0,-1-1 1 0 0,1 0-1 0 0,-1 0 1 0 0,0 0-1 0 0,0-1 1 0 0,0 0-1 0 0,0 0 1 0 0,-1-1-1 0 0,1 0 1 0 0,-1 0-1 0 0,0 0 0 0 0,0 0 1 0 0,0-1-1 0 0,-1 0 1 0 0,0 0-1 0 0,0 0 1 0 0,0-1-1 0 0,0 1 1 0 0,-1-1-1 0 0,0 0 1 0 0,0 0-1 0 0,0 0 0 0 0,-1 0 1 0 0,0-1-201 0 0,-2 5 145 0 0,-32-19 442 0 0,12 19-550 0 0,0 2 1 0 0,0 1-1 0 0,0 0 1 0 0,0 1-1 0 0,0 2 1 0 0,1 0-1 0 0,-1 0 1 0 0,1 2-1 0 0,0 1 1 0 0,1 0-1 0 0,-1 1 1 0 0,1 1-1 0 0,1 1 0 0 0,0 0 1 0 0,0 2-1 0 0,-12 10-37 0 0,26-20-4 0 0,0 1-1 0 0,1 0 0 0 0,-1-1 0 0 0,0 1 1 0 0,1 0-1 0 0,0 0 0 0 0,0 0 0 0 0,0 1 1 0 0,0-1-1 0 0,0 1 0 0 0,0-1 0 0 0,1 1 1 0 0,0-1-1 0 0,0 1 0 0 0,0 0 0 0 0,0-1 1 0 0,0 1-1 0 0,1 0 0 0 0,0 0 0 0 0,0 0 1 0 0,0 0-1 0 0,0-1 0 0 0,0 1 0 0 0,1 0 0 0 0,0 0 1 0 0,-1 0-1 0 0,2-1 0 0 0,-1 1 0 0 0,0 0 1 0 0,1-1-1 0 0,-1 1 0 0 0,1-1 0 0 0,0 0 1 0 0,0 0-1 0 0,1 1 0 0 0,-1-1 0 0 0,0-1 1 0 0,1 1-1 0 0,0 0 0 0 0,0-1 0 0 0,0 1 1 0 0,0-1-1 0 0,0 0 0 0 0,0 0 0 0 0,3 1 5 0 0,18 7-393 0 0,0-1 0 0 0,0-1 0 0 0,1-2 0 0 0,0 0-1 0 0,0-2 1 0 0,0-1 0 0 0,0 0 0 0 0,1-2 0 0 0,-1-1 0 0 0,15-3 393 0 0,-19 3-804 0 0,12 0-466 0 0</inkml:trace>
  <inkml:trace contextRef="#ctx0" brushRef="#br0" timeOffset="891.568">789 559 1172 0 0,'1'0'48'0'0,"0"0"-1"0"0,0-1 1 0 0,0 1 0 0 0,0-1-1 0 0,0 1 1 0 0,1-1-1 0 0,-1 1 1 0 0,0-1 0 0 0,0 1-1 0 0,0-1 1 0 0,0 0-1 0 0,0 0 1 0 0,-1 0 0 0 0,1 1-1 0 0,0-1 1 0 0,0 0-1 0 0,0 0 1 0 0,-1 0 0 0 0,1 0-1 0 0,-1 0 1 0 0,1 0-1 0 0,-1-1 1 0 0,1 1 0 0 0,-1 0-1 0 0,1 0 1 0 0,-1 0 0 0 0,0 0-1 0 0,0-1 1 0 0,1 1-1 0 0,-1 0 1 0 0,0 0 0 0 0,0 0-1 0 0,0-1 1 0 0,-1 1-1 0 0,1 0 1 0 0,0 0 0 0 0,0 0-1 0 0,-1-1 1 0 0,1 1-1 0 0,0 0 1 0 0,-1 0 0 0 0,1 0-1 0 0,-1 0 1 0 0,0 0-1 0 0,1 0 1 0 0,-1 0 0 0 0,0 0-1 0 0,0 0 1 0 0,1 0 0 0 0,-1 0-1 0 0,0 0 1 0 0,0 1-1 0 0,0-1 1 0 0,0 0 0 0 0,0 1-1 0 0,0-1 1 0 0,0 1-1 0 0,0-1 1 0 0,0 1 0 0 0,-1-1-1 0 0,1 1 1 0 0,0 0-1 0 0,0-1 1 0 0,0 1 0 0 0,-1 0-1 0 0,1 0 1 0 0,0 0-1 0 0,0 0 1 0 0,-1 0-48 0 0,-8 0 61 0 0,0 1 1 0 0,0-1-1 0 0,0 2 0 0 0,0-1 1 0 0,0 2-1 0 0,1-1 0 0 0,-1 1 1 0 0,1 1-1 0 0,-1 0 0 0 0,1 0 1 0 0,0 0-1 0 0,1 1 0 0 0,-1 1 1 0 0,1 0-1 0 0,0 0 0 0 0,0 0 1 0 0,1 1-1 0 0,0 0 1 0 0,0 0-1 0 0,1 1 0 0 0,0 0 1 0 0,0 0-1 0 0,1 1 0 0 0,0-1 1 0 0,0 1-1 0 0,1 0 0 0 0,-2 6-61 0 0,30 28 348 0 0,52-20-224 0 0,-69-22-162 0 0,-1-1 1 0 0,1 0 0 0 0,0 0 0 0 0,0-1-1 0 0,0 0 1 0 0,0 0 0 0 0,0 0 0 0 0,-1-1-1 0 0,1 0 1 0 0,-1-1 0 0 0,1 1-1 0 0,-1-1 1 0 0,0 0 0 0 0,0-1 0 0 0,0 1-1 0 0,0-1 1 0 0,-1-1 0 0 0,1 1 0 0 0,-1-1-1 0 0,0 0 1 0 0,-1 0 0 0 0,1 0 0 0 0,-1-1-1 0 0,0 1 1 0 0,0-1 0 0 0,-1 0 0 0 0,0 0-1 0 0,0-1 1 0 0,0 1 0 0 0,-1 0 0 0 0,0-1-1 0 0,0 0 1 0 0,-1 0 0 0 0,1 1-1 0 0,-1-3 38 0 0,-30-107 64 0 0,34 110-103 0 0,-2 2 24 0 0,1-1 12 0 0,0 1 1 0 0,0-1 0 0 0,1 0 0 0 0,-1 1 0 0 0,1 0 0 0 0,0 0-1 0 0,0 1 1 0 0,0-1 0 0 0,1 1 0 0 0,-1 0 0 0 0,1 0 0 0 0,0 1-1 0 0,0 0 1 0 0,-1 0 0 0 0,2 0 0 0 0,-1 1 0 0 0,0-1 0 0 0,0 2-1 0 0,0-1 1 0 0,1 1 0 0 0,-1 0 0 0 0,1 0 2 0 0,8 7 37 0 0,-1 1 0 0 0,0 1 0 0 0,0 0 0 0 0,-1 0 0 0 0,0 2 0 0 0,-1 0 1 0 0,0 0-1 0 0,-1 1 0 0 0,0 0 0 0 0,-1 1 0 0 0,0 0 0 0 0,-1 1 0 0 0,-1 0 0 0 0,0 0 1 0 0,-1 1-1 0 0,0 0 0 0 0,-1 0 0 0 0,-1 1 0 0 0,0 0 0 0 0,-2 0 0 0 0,1 2-37 0 0,-4-17 302 0 0,-3 18 786 0 0,3-18-1065 0 0,-1 0 1 0 0,1 0-1 0 0,-1 0 0 0 0,1 0 0 0 0,-1 0 0 0 0,0-1 0 0 0,0 1 0 0 0,1 0 1 0 0,-1 0-1 0 0,0 0 0 0 0,0-1 0 0 0,0 1 0 0 0,0-1 0 0 0,0 1 0 0 0,0 0 0 0 0,0-1 1 0 0,0 0-1 0 0,0 1 0 0 0,0-1 0 0 0,0 0 0 0 0,0 1 0 0 0,0-1 0 0 0,0 0 1 0 0,0 0-1 0 0,0 0 0 0 0,0 0 0 0 0,0 0 0 0 0,0 0 0 0 0,-1 0 0 0 0,1 0 0 0 0,0 0 1 0 0,0-1-1 0 0,0 1 0 0 0,0 0 0 0 0,0-1 0 0 0,0 1 0 0 0,0-1 0 0 0,0 1 1 0 0,0-1-1 0 0,0 0 0 0 0,0 1 0 0 0,1-1 0 0 0,-1 0 0 0 0,0 1 0 0 0,0-1 0 0 0,0 0 1 0 0,1 0-1 0 0,-1 0 0 0 0,1 0 0 0 0,-1 0 0 0 0,0 0 0 0 0,1 0 0 0 0,0 0 1 0 0,-1 0-1 0 0,1-1-23 0 0,-19-62 421 0 0,20 50-439 0 0,1 1 0 0 0,1 0 0 0 0,0-1 0 0 0,1 2-1 0 0,1-1 1 0 0,-1 0 0 0 0,2 1 0 0 0,0 0 0 0 0,0 0 0 0 0,1 0 0 0 0,1 1 0 0 0,0 0 0 0 0,0 1 0 0 0,1 0 0 0 0,1 0 0 0 0,-1 1 0 0 0,2 0 0 0 0,-1 0-1 0 0,1 1 1 0 0,0 1 0 0 0,1 0 0 0 0,0 0 0 0 0,0 1 0 0 0,0 1 0 0 0,1 0 0 0 0,0 1 0 0 0,0 0 0 0 0,0 1 0 0 0,9-1 18 0 0,-15 6-17 0 0,-1 0 1 0 0,0 1-1 0 0,1 0 1 0 0,-1 0-1 0 0,0 0 1 0 0,-1 1-1 0 0,1 0 1 0 0,-1 0-1 0 0,1 0 1 0 0,-1 1-1 0 0,-1 0 1 0 0,1 0-1 0 0,-1 0 1 0 0,0 1-1 0 0,0-1 1 0 0,0 1-1 0 0,-1 0 1 0 0,1 0-1 0 0,-2 0 1 0 0,1 1-1 0 0,-1-1 1 0 0,0 1-1 0 0,0-1 1 0 0,0 1-1 0 0,-1 0 1 0 0,0-1-1 0 0,-1 3 17 0 0,3 2 32 0 0,-1 1-1 0 0,-1-1 1 0 0,0 1-1 0 0,-1 0 1 0 0,0-1-1 0 0,0 1 1 0 0,-1 0-1 0 0,-1-1 1 0 0,0 1-1 0 0,-1-1 1 0 0,0 1-1 0 0,-3 6-31 0 0,-45 36 1197 0 0,33-78-1007 0 0,16 12-214 0 0,-1 1 0 0 0,1-1 1 0 0,1 1-1 0 0,0-1 1 0 0,1 0-1 0 0,0 1 1 0 0,1-1-1 0 0,0 0 1 0 0,1 1-1 0 0,0-1 1 0 0,1 1-1 0 0,0 0 0 0 0,1 0 1 0 0,0 0-1 0 0,0 0 1 0 0,2 1-1 0 0,-1-1 1 0 0,1 1-1 0 0,1 1 1 0 0,-1-1-1 0 0,2 1 0 0 0,-1 0 1 0 0,1 1-1 0 0,1 0 1 0 0,6-5 23 0 0,108-97-883 0 0,-63 74-3948 0 0,-60 36 3542 0 0</inkml:trace>
  <inkml:trace contextRef="#ctx0" brushRef="#br0" timeOffset="2127.123">1624 484 1496 0 0,'0'0'372'0'0,"0"0"-30"0"0,0 0-66 0 0,0 0-6 0 0,0 0 112 0 0,0 0-36 0 0,0 0-130 0 0,0 0-52 0 0,0 0 5 0 0,0 0 88 0 0,0 0-19 0 0,8 10 268 0 0,114-12 1361 0 0,-120 2-1735 0 0,-2 0-60 0 0,0 0 11 0 0,0 0-3 0 0,0 0 18 0 0,0 0-12 0 0,0 0 18 0 0,0 0-24 0 0,14-11 204 0 0,-13 0 273 0 0,17 7-611 0 0,305-87-582 0 0,-290 64 341 0 0,-33 26 70 0 0,-5-10-314 0 0,-5 4 469 0 0,-1 1-1 0 0,0 0 1 0 0,0 0-1 0 0,-1 2 1 0 0,0-1-1 0 0,0 1 1 0 0,0 1 0 0 0,0 0-1 0 0,0 1 1 0 0,-1 0-1 0 0,1 1 1 0 0,-1 1-1 0 0,1 0 1 0 0,-1 0-1 0 0,1 1 1 0 0,-5 1 70 0 0,-14-1-77 0 0,16-1 103 0 0,-1 2-1 0 0,0 0 1 0 0,1 0 0 0 0,-1 2 0 0 0,1 0-1 0 0,0 0 1 0 0,0 2 0 0 0,0 0 0 0 0,1 0-1 0 0,0 1 1 0 0,0 1 0 0 0,1 1 0 0 0,-10 8-26 0 0,21-16 8 0 0,0 1 1 0 0,1-1-1 0 0,0 1 1 0 0,-1-1 0 0 0,1 1-1 0 0,0 0 1 0 0,0 0-1 0 0,0 0 1 0 0,0 0 0 0 0,0 0-1 0 0,0 0 1 0 0,0 0-1 0 0,1 0 1 0 0,-1 0 0 0 0,1 0-1 0 0,0 0 1 0 0,-1 0-1 0 0,1 0 1 0 0,0 0 0 0 0,0 0-1 0 0,0 1 1 0 0,1-1-1 0 0,-1 0 1 0 0,0 0 0 0 0,1 0-1 0 0,0 0 1 0 0,-1 0-1 0 0,1 0 1 0 0,0 0 0 0 0,0 0-1 0 0,0 0 1 0 0,0 0-1 0 0,0-1 1 0 0,1 1 0 0 0,-1 0-1 0 0,0-1 1 0 0,1 1-1 0 0,-1-1 1 0 0,1 1 0 0 0,0-1-1 0 0,-1 0 1 0 0,3 1-9 0 0,77 49 123 0 0,-43-37-619 0 0,0-1 1 0 0,1-2-1 0 0,0-1 1 0 0,1-2 0 0 0,0-2-1 0 0,0-2 1 0 0,1-1 0 0 0,14-3 495 0 0,-36 0-1284 0 0</inkml:trace>
  <inkml:trace contextRef="#ctx0" brushRef="#br0" timeOffset="2490.497">2394 171 936 0 0,'11'-27'3627'0'0,"-9"52"-2194"0"0,-3 335-461 0 0,13-218-700 0 0,-12-138-296 0 0,0-1 0 0 0,0 1 0 0 0,1 0 0 0 0,-1 0 0 0 0,1-1 0 0 0,0 1 0 0 0,0 0 0 0 0,0-1 0 0 0,1 1 0 0 0,-1-1 0 0 0,1 1 0 0 0,0-1 0 0 0,0 0 0 0 0,0 0 0 0 0,0 1 0 0 0,1-1 0 0 0,-1-1 0 0 0,1 1 0 0 0,0 0 0 0 0,-1-1 0 0 0,1 1 0 0 0,1-1 0 0 0,-1 0-1 0 0,0 0 1 0 0,0 0 0 0 0,1-1 0 0 0,-1 1 0 0 0,1-1 0 0 0,-1 0 0 0 0,1 0 0 0 0,0 0 0 0 0,0 0 0 0 0,-1 0 0 0 0,1-1 0 0 0,0 0 0 0 0,1 0 24 0 0,131-57-2246 0 0,-111 42 1793 0 0</inkml:trace>
  <inkml:trace contextRef="#ctx0" brushRef="#br0" timeOffset="3146.501">2840 546 2136 0 0,'2'-1'41'0'0,"-1"0"-1"0"0,1 0 1 0 0,-1-1 0 0 0,1 1-1 0 0,-1 0 1 0 0,0 0 0 0 0,1-1-1 0 0,-1 1 1 0 0,0-1-1 0 0,0 1 1 0 0,0-1 0 0 0,0 0-1 0 0,0 1 1 0 0,0-1 0 0 0,-1 0-1 0 0,1 1 1 0 0,-1-1-1 0 0,1 0 1 0 0,-1 0 0 0 0,0 0-1 0 0,1 0 1 0 0,-1 1 0 0 0,0-1-1 0 0,0 0 1 0 0,0 0 0 0 0,0 0-1 0 0,-1 0 1 0 0,1 0-1 0 0,-1 1 1 0 0,1-1 0 0 0,-1 0-1 0 0,1 0 1 0 0,-1 1 0 0 0,0-1-1 0 0,0 0 1 0 0,0 1-1 0 0,0-1 1 0 0,0 1 0 0 0,0-1-1 0 0,0 1 1 0 0,-1-1 0 0 0,1 1-1 0 0,0 0 1 0 0,-1 0-1 0 0,1 0 1 0 0,-1 0 0 0 0,1 0-1 0 0,-1 0 1 0 0,0 0 0 0 0,1 0-1 0 0,-1 0 1 0 0,0 1-1 0 0,0-1 1 0 0,0 1 0 0 0,1-1-1 0 0,-1 1 1 0 0,0 0 0 0 0,0 0-1 0 0,0 0 1 0 0,0 0-1 0 0,0 0 1 0 0,-1 0-41 0 0,-7-1 53 0 0,1 1 0 0 0,-1 0 0 0 0,0 0 0 0 0,0 1-1 0 0,1 0 1 0 0,-1 0 0 0 0,0 1 0 0 0,1 1 0 0 0,0 0 0 0 0,-1 0 0 0 0,1 1 0 0 0,0 0-1 0 0,1 0 1 0 0,-1 1 0 0 0,1 0 0 0 0,0 0 0 0 0,0 1 0 0 0,0 1 0 0 0,1-1-1 0 0,0 1 1 0 0,0 0 0 0 0,1 0 0 0 0,0 1 0 0 0,0 0 0 0 0,1 0 0 0 0,0 1 0 0 0,-1 1-53 0 0,5-8 19 0 0,0 0 0 0 0,0-1-1 0 0,0 1 1 0 0,1 0 0 0 0,-1-1 0 0 0,0 1 0 0 0,1 0 0 0 0,-1 0 0 0 0,1 0 0 0 0,0 0 0 0 0,-1 0 0 0 0,1-1 0 0 0,0 1 0 0 0,0 0 0 0 0,0 0 0 0 0,0 0 0 0 0,1 0 0 0 0,-1 0 0 0 0,0 0 0 0 0,1 0 0 0 0,0-1 0 0 0,-1 1 0 0 0,1 0 0 0 0,0 0 0 0 0,0-1 0 0 0,0 1 0 0 0,0 0 0 0 0,0-1 0 0 0,0 1 0 0 0,0-1 0 0 0,1 0 0 0 0,-1 1 0 0 0,0-1 0 0 0,1 0 0 0 0,-1 0 0 0 0,1 0 0 0 0,0 0 0 0 0,-1 0 0 0 0,1 0 0 0 0,0 0 0 0 0,0 0 0 0 0,-1-1 0 0 0,1 1 0 0 0,0-1 0 0 0,0 1 0 0 0,0-1 0 0 0,1 0-19 0 0,100 9 167 0 0,-93-9-155 0 0,89-44 486 0 0,-99 43-485 0 0,0 1 0 0 0,1-1-1 0 0,-1 1 1 0 0,0 0 0 0 0,1-1 0 0 0,-1 1 0 0 0,0-1-1 0 0,1 1 1 0 0,-1 0 0 0 0,0 0 0 0 0,1-1-1 0 0,-1 1 1 0 0,1 0 0 0 0,-1-1 0 0 0,0 1 0 0 0,1 0-1 0 0,-1 0 1 0 0,1 0 0 0 0,-1 0 0 0 0,1 0 0 0 0,-1-1-1 0 0,1 1 1 0 0,-1 0 0 0 0,1 0 0 0 0,-1 0-1 0 0,1 0 1 0 0,-1 0 0 0 0,1 0 0 0 0,-1 0 0 0 0,1 1-1 0 0,-1-1 1 0 0,0 0 0 0 0,1 0 0 0 0,-1 0 0 0 0,1 0-1 0 0,-1 1 1 0 0,1-1 0 0 0,-1 0 0 0 0,1 0-1 0 0,-1 1 1 0 0,0-1 0 0 0,1 0 0 0 0,-1 1 0 0 0,0-1-1 0 0,1 0 1 0 0,-1 1 0 0 0,0-1 0 0 0,1 0 0 0 0,-1 1-1 0 0,0-1 1 0 0,0 1 0 0 0,0-1 0 0 0,1 1-1 0 0,-1-1 1 0 0,0 1 0 0 0,0-1 0 0 0,0 0 0 0 0,0 1-1 0 0,0-1 1 0 0,0 1 0 0 0,0-1 0 0 0,0 1 0 0 0,0-1-1 0 0,0 1 1 0 0,0-1 0 0 0,0 1 0 0 0,0-1 0 0 0,0 1-13 0 0,10 25-288 0 0,-5-19 260 0 0,0-1-1 0 0,1 0 0 0 0,0 0 1 0 0,1 0-1 0 0,-1-1 1 0 0,1 0-1 0 0,0 0 1 0 0,1 0-1 0 0,-1-1 1 0 0,1 0-1 0 0,0-1 0 0 0,0 0 1 0 0,0 0-1 0 0,0 0 1 0 0,0-1-1 0 0,0-1 1 0 0,1 1-1 0 0,-1-1 0 0 0,1-1 1 0 0,-1 1-1 0 0,1-1 1 0 0,0-1-1 0 0,-1 0 1 0 0,0 0-1 0 0,1-1 1 0 0,-1 0-1 0 0,0 0 0 0 0,1-1 1 0 0,-1 0-1 0 0,2-1 29 0 0,3-3-16 0 0,0 0 0 0 0,0 0-1 0 0,0-1 1 0 0,-1-1-1 0 0,-1 0 1 0 0,1-1 0 0 0,-1 0-1 0 0,-1-1 1 0 0,0 0-1 0 0,-1 0 1 0 0,0-1 0 0 0,0 0-1 0 0,-2-1 1 0 0,1 0-1 0 0,-2 0 1 0 0,1-1 0 0 0,-2 0-1 0 0,0 0 1 0 0,-1 0-1 0 0,1-5 17 0 0,67-260 688 0 0,-57 89 2899 0 0,-46 182-3061 0 0,19 29-561 0 0,1 2 1 0 0,2-1-1 0 0,0 1 0 0 0,1 1 0 0 0,1-1 0 0 0,1 1 0 0 0,2 1 0 0 0,0-1 0 0 0,2 0 0 0 0,0 1 0 0 0,2 0 0 0 0,0-1 0 0 0,4 14 35 0 0,-4-15-328 0 0,25 124-1613 0 0,-1-31-4364 0 0,-24-109 5167 0 0</inkml:trace>
  <inkml:trace contextRef="#ctx0" brushRef="#br0" timeOffset="3521.806">3082 417 1080 0 0,'15'-4'3544'0'0,"57"-13"-2680"0"0,325-20 1009 0 0,-393 39-1837 0 0,-1 1-1 0 0,1-1 1 0 0,-1 1-1 0 0,1 0 1 0 0,-1 0-1 0 0,0 0 1 0 0,0 1-1 0 0,0-1 1 0 0,-1 1-1 0 0,1-1 0 0 0,-1 1 1 0 0,0 0-1 0 0,0 0 1 0 0,0 0-1 0 0,-1 0 1 0 0,1 0-1 0 0,-1 1 1 0 0,0-1-1 0 0,0 0 1 0 0,0 1-1 0 0,-1-1 1 0 0,0 0-1 0 0,0 1 0 0 0,0-1 1 0 0,0 1-1 0 0,-1 0-35 0 0,6 47 293 0 0,-2-25-1332 0 0,-2 2-3871 0 0,-1-22 3511 0 0</inkml:trace>
  <inkml:trace contextRef="#ctx0" brushRef="#br0" timeOffset="3881.356">3596 182 1140 0 0,'3'-21'10977'0'0,"-1"20"-11288"0"0,0 8-4016 0 0,7 10 104 0 0,-6-9 2911 0 0</inkml:trace>
  <inkml:trace contextRef="#ctx0" brushRef="#br0" timeOffset="4694.039">4095 449 1236 0 0,'1'-2'65'0'0,"-1"1"0"0"0,0-1-1 0 0,0 0 1 0 0,0 1 0 0 0,0-1-1 0 0,0 1 1 0 0,0-1 0 0 0,-1 0-1 0 0,1 1 1 0 0,0-1 0 0 0,-1 1 0 0 0,1-1-1 0 0,-1 0 1 0 0,0 1 0 0 0,0-1-1 0 0,1 1 1 0 0,-1 0 0 0 0,0-1 0 0 0,0 1-1 0 0,0 0 1 0 0,0 0 0 0 0,-1-1-1 0 0,1 1 1 0 0,0 0 0 0 0,0 0 0 0 0,-1 0-1 0 0,1 0 1 0 0,-1 1 0 0 0,1-1-1 0 0,-1 0 1 0 0,1 1 0 0 0,-1-1-1 0 0,1 0 1 0 0,-1 1 0 0 0,1 0 0 0 0,-1-1-1 0 0,0 1 1 0 0,-1 0-65 0 0,-7-2 76 0 0,-1 0 0 0 0,1 0 0 0 0,-1 2 0 0 0,1-1-1 0 0,-1 1 1 0 0,0 0 0 0 0,1 1 0 0 0,-1 1 0 0 0,0 0 0 0 0,1 0 0 0 0,0 1 0 0 0,0 0 0 0 0,0 1-1 0 0,0 0 1 0 0,0 0 0 0 0,1 1 0 0 0,-1 0 0 0 0,1 1 0 0 0,1 0 0 0 0,-1 1 0 0 0,1 0 0 0 0,0 0 0 0 0,0 0-77 0 0,7-5 12 0 0,0 0 0 0 0,0-1-1 0 0,0 1 1 0 0,0 0-1 0 0,0-1 1 0 0,1 1-1 0 0,-1 0 1 0 0,0 0-1 0 0,1 0 1 0 0,-1 0-1 0 0,1 0 1 0 0,0 0-1 0 0,0 0 1 0 0,0-1 0 0 0,0 1-1 0 0,0 0 1 0 0,0 0-1 0 0,0 0 1 0 0,0 0-1 0 0,1 0 1 0 0,-1 0-1 0 0,1 0 1 0 0,0 0-1 0 0,-1 0 1 0 0,1-1-1 0 0,0 1 1 0 0,0 0-1 0 0,0-1 1 0 0,0 1 0 0 0,1-1-1 0 0,-1 1 1 0 0,0-1-1 0 0,1 1 1 0 0,-1-1-1 0 0,0 0 1 0 0,1 1-1 0 0,0-1 1 0 0,-1 0-1 0 0,1 0 1 0 0,0 0-1 0 0,-1-1 1 0 0,1 1 0 0 0,0 0-1 0 0,0-1 1 0 0,1 1-11 0 0,92 9-410 0 0,-82-16 421 0 0,-1 0 0 0 0,0-2-1 0 0,-1 1 1 0 0,1-1 0 0 0,-1-1 0 0 0,-1 0-1 0 0,0-1 1 0 0,0 0 0 0 0,-1 0-1 0 0,0-1 1 0 0,2-5-11 0 0,24-14-997 0 0,-34 30 863 0 0,18 2-395 0 0,-16 1 510 0 0,0 0-1 0 0,1 0 1 0 0,-1 0-1 0 0,0 0 1 0 0,-1 1 0 0 0,1-1-1 0 0,0 1 1 0 0,-1 0 0 0 0,0-1-1 0 0,0 1 1 0 0,0 0-1 0 0,-1 1 1 0 0,1-1 0 0 0,-1 0-1 0 0,0 0 1 0 0,0 1-1 0 0,0-1 1 0 0,-1 0 0 0 0,1 1-1 0 0,-1-1 1 0 0,0 1 0 0 0,0-1-1 0 0,-1 4 20 0 0,4 33 2923 0 0,44-125-1652 0 0,-39 71-1262 0 0,1-1 0 0 0,0 1-1 0 0,1 0 1 0 0,0 1 0 0 0,1 0-1 0 0,1 1 1 0 0,0 0 0 0 0,0 1-1 0 0,1 1 1 0 0,1 0 0 0 0,-1 0-1 0 0,1 1 1 0 0,1 1 0 0 0,-1 0-1 0 0,1 1 1 0 0,5-1-9 0 0,-13 9-19 0 0,0 1 0 0 0,-1-1 1 0 0,1 1-1 0 0,-1 0 0 0 0,1 1 0 0 0,-1 0 0 0 0,-1 0 0 0 0,1 0 1 0 0,0 0-1 0 0,-1 1 0 0 0,0 0 0 0 0,0 0 0 0 0,0 1 0 0 0,-1-1 1 0 0,0 1-1 0 0,0 0 0 0 0,0 0 0 0 0,-1 0 0 0 0,0 1 0 0 0,0-1 1 0 0,0 1-1 0 0,-1 0 0 0 0,0-1 0 0 0,-1 1 0 0 0,1 0 0 0 0,-1 0 1 0 0,0 0-1 0 0,-1 6 19 0 0,1-7-188 0 0,1 0 0 0 0,-2 0 0 0 0,1 0 0 0 0,-1 0 0 0 0,0 0 0 0 0,0 0 0 0 0,0 0 0 0 0,-1 0 1 0 0,0 0-1 0 0,0 0 0 0 0,-1 0 0 0 0,1-1 0 0 0,-1 1 0 0 0,-1 0 0 0 0,1-1 0 0 0,-1 1 0 0 0,0-1 0 0 0,0 0 1 0 0,0 0-1 0 0,-1 0 0 0 0,0-1 0 0 0,0 1 0 0 0,0-1 188 0 0,-12 4-1269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1292 0 0,'13'-8'5036'0'0,"25"1"-4603"0"0,-26 5 117 0 0,340-35 1563 0 0,-249 36-6729 0 0,-92 3 3264 0 0,1 9 40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2628 0 0,'156'19'5279'0'0,"113"-19"-4012"0"0,-90 0-6831 0 0,-150 0 4074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1:5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54 1580 0 0,'3'-18'3953'0'0,"30"-18"-2259"0"0,-28 41-1553 0 0,-1 0 0 0 0,1 0 0 0 0,-1 0 0 0 0,0 0 0 0 0,-1 1-1 0 0,1-1 1 0 0,-1 1 0 0 0,0 0 0 0 0,0 0 0 0 0,-1 0 0 0 0,1 0-1 0 0,-2 1 1 0 0,1-1 0 0 0,-1 1 0 0 0,1-1 0 0 0,-2 3-141 0 0,43 229-414 0 0,-44-232 163 0 0,-1 0 0 0 0,0-1 0 0 0,0 1 1 0 0,0-1-1 0 0,0 0 0 0 0,-1 1 0 0 0,0-1 1 0 0,0 0-1 0 0,-1-1 0 0 0,1 1 0 0 0,-1-1 0 0 0,0 1 1 0 0,0-1-1 0 0,-1 0 0 0 0,1 0 0 0 0,-1-1 1 0 0,0 0-1 0 0,0 1 0 0 0,0-2 0 0 0,0 1 0 0 0,0 0 1 0 0,-5 0 250 0 0,-14 9-1226 0 0</inkml:trace>
  <inkml:trace contextRef="#ctx0" brushRef="#br0" timeOffset="250.131">0 476 2320 0 0,'82'-2'5561'0'0,"33"-8"-4637"0"0,149-17 549 0 0,-93 24-6268 0 0,-139 18 1849 0 0,-29-10 1601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1272 0 0,'17'-33'5397'0'0,"7"6"-4784"0"0,-30 287 1273 0 0,56-18-1261 0 0,-50-240-927 0 0,11 3-2876 0 0,-5-18 427 0 0,-2 6 1449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1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74 888 0 0,'-55'5'5197'0'0,"96"4"-3343"0"0,384-24 117 0 0,-331 6-1783 0 0,822-54-15 0 0,-914 63-156 0 0,40 0-623 0 0,-42 0 426 0 0,0 0 1 0 0,0 1-1 0 0,0-1 0 0 0,0 0 0 0 0,0 0 0 0 0,0 1 0 0 0,0-1 0 0 0,0 0 0 0 0,0 1 0 0 0,0-1 0 0 0,1 0 0 0 0,-1 0 0 0 0,0 1 0 0 0,0-1 0 0 0,0 0 0 0 0,0 0 0 0 0,0 1 0 0 0,0-1 0 0 0,1 0 0 0 0,-1 0 0 0 0,0 0 0 0 0,0 1 0 0 0,0-1 0 0 0,1 0 0 0 0,-1 0 0 0 0,0 0 0 0 0,1 1 180 0 0,-8 0-1019 0 0,1 3-153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2784 0 0,'2'11'5318'0'0,"-7"52"-4404"0"0,1 0-655 0 0,0 280 1058 0 0,24-366-6152 0 0,-3-9 2182 0 0,-6 15 1305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1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15 944 0 0,'20'-15'6338'0'0,"-56"24"-4805"0"0,-3 12-1191 0 0,0 1 0 0 0,2 2-1 0 0,0 1 1 0 0,2 2-1 0 0,1 2 1 0 0,1 1-1 0 0,-27 32-341 0 0,55-58 55 0 0,1 1 1 0 0,-1 0-1 0 0,1 0 0 0 0,0 0 0 0 0,1 0 0 0 0,-1 0 0 0 0,1 1 0 0 0,0 0 0 0 0,0-1 0 0 0,1 1 0 0 0,-1 0 0 0 0,1 1 0 0 0,1-1 1 0 0,-1 0-1 0 0,1 0 0 0 0,0 1 0 0 0,1-1 0 0 0,-1 1 0 0 0,1-1 0 0 0,1 0 0 0 0,-1 1 0 0 0,1-1 0 0 0,0 1 0 0 0,0-1 0 0 0,1 0 1 0 0,0 0-1 0 0,0 0 0 0 0,1 0 0 0 0,-1 0 0 0 0,1 0 0 0 0,0 0 0 0 0,1-1 0 0 0,-1 0 0 0 0,1 0 0 0 0,0 0 0 0 0,1 0 0 0 0,-1 0 1 0 0,1-1-1 0 0,0 0 0 0 0,0 0 0 0 0,0 0 0 0 0,2 0-55 0 0,1 0 44 0 0,1 0 0 0 0,1-1 0 0 0,-1 0 0 0 0,0-1 1 0 0,1 0-1 0 0,-1 0 0 0 0,1-1 0 0 0,0 0 0 0 0,-1-1 0 0 0,1 0 0 0 0,0 0 0 0 0,-1-1 0 0 0,1 0 1 0 0,0-1-1 0 0,-1 0 0 0 0,1-1 0 0 0,-1 0 0 0 0,0 0 0 0 0,0-1 0 0 0,0 0 0 0 0,-1-1 1 0 0,1 1-1 0 0,4-5-44 0 0,-10 6 10 0 0,0 0 0 0 0,-1 0 0 0 0,1 0 0 0 0,-1 0 1 0 0,1 0-1 0 0,-1-1 0 0 0,0 1 0 0 0,0-1 0 0 0,0 0 1 0 0,-1 1-1 0 0,1-1 0 0 0,-1 0 0 0 0,0 0 1 0 0,0 0-1 0 0,0 0 0 0 0,-1 0 0 0 0,1 0 0 0 0,-1 0 1 0 0,0 0-1 0 0,0-1 0 0 0,-1 1 0 0 0,1 0 0 0 0,-1 0 1 0 0,0 0-1 0 0,0 0 0 0 0,0 0 0 0 0,0 1 0 0 0,-1-1 1 0 0,0 0-1 0 0,1 0 0 0 0,-1 1 0 0 0,-1-1 0 0 0,1 1 1 0 0,0 0-1 0 0,-1 0 0 0 0,-1-1-10 0 0,-1-3-56 0 0,-1 0 0 0 0,0 1 0 0 0,0 0 0 0 0,-1 1 0 0 0,0-1 0 0 0,0 1 0 0 0,0 0 0 0 0,-1 1 0 0 0,1 0 0 0 0,-1 0 0 0 0,0 1-1 0 0,0 0 1 0 0,0 0 0 0 0,-1 1 0 0 0,1 0 0 0 0,-1 0 0 0 0,0 1 56 0 0,-20 0-1669 0 0,-14 0-6929 0 0,33 1 7184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1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80 1824 0 0,'27'-36'7320'0'0,"-27"35"-7138"0"0,3 2 1100 0 0,-88 87-1222 0 0,10 27 257 0 0,141-97 429 0 0,116 24-507 0 0,-176-40-229 0 0,0 1-1 0 0,0 0 1 0 0,0 0 0 0 0,-1 0-1 0 0,1 1 1 0 0,-1-1 0 0 0,0 1-1 0 0,0 1 1 0 0,0-1 0 0 0,0 1-1 0 0,-1 0 1 0 0,0 0 0 0 0,0 0-1 0 0,0 1 1 0 0,0-1 0 0 0,-1 1-1 0 0,0 0 1 0 0,-1 0 0 0 0,1 0-1 0 0,-1 0 1 0 0,0 0 0 0 0,0 1-1 0 0,-1-1 1 0 0,0 0 0 0 0,0 1-1 0 0,-1-1 1 0 0,1 2-10 0 0,-4 1 10 0 0,0 1 0 0 0,-1-1 0 0 0,0 0 0 0 0,0 0 0 0 0,-1-1 0 0 0,0 1 0 0 0,-1-1-1 0 0,0 0 1 0 0,0 0 0 0 0,-1-1 0 0 0,1 0 0 0 0,-2 0 0 0 0,1-1 0 0 0,-1 1 0 0 0,0-2 0 0 0,0 1 0 0 0,-1-1 0 0 0,1 0 0 0 0,-1-1 0 0 0,0 0-1 0 0,0 0 1 0 0,-1-1 0 0 0,1 0 0 0 0,-1-1 0 0 0,-7 1-10 0 0,14-2-110 0 0,0-1 0 0 0,0 1 0 0 0,0-1-1 0 0,0 1 1 0 0,0-1 0 0 0,0 0 0 0 0,0 0-1 0 0,0-1 1 0 0,0 1 0 0 0,0 0 0 0 0,0-1 0 0 0,0 0-1 0 0,0 0 1 0 0,0 0 0 0 0,0 0 0 0 0,1 0-1 0 0,-1-1 1 0 0,0 1 0 0 0,1-1 0 0 0,-1 1 0 0 0,1-1-1 0 0,-1 0 1 0 0,1 0 0 0 0,0 0 0 0 0,0-1 0 0 0,0 1-1 0 0,0 0 1 0 0,0-1 0 0 0,1 1 0 0 0,-1-1-1 0 0,1 1 1 0 0,0-1 0 0 0,-1-1 110 0 0,-8-68-5726 0 0,10 48 4222 0 0</inkml:trace>
  <inkml:trace contextRef="#ctx0" brushRef="#br0" timeOffset="375.64">160 65 1544 0 0,'11'-16'6978'0'0,"58"3"-6896"0"0,-51 10 587 0 0,266-30 909 0 0,-275 33-2222 0 0,-19 7-4884 0 0,5-4 3684 0 0,1 0 401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1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80 1556 0 0,'-3'-4'6615'0'0,"30"-7"-5854"0"0,252-41 1120 0 0,-92 39-5467 0 0,-185 13 2393 0 0,3 15-1675 0 0,-17-5 1354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2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1184 0 0,'3'2'1060'0'0,"3"-1"-156"0"0,1-1-8 0 0,4 0-100 0 0,17 0-131 0 0,-12 0-61 0 0,9 0-112 0 0,7 0-28 0 0,43-13-36 0 0,-33 8-244 0 0,-1 0-160 0 0,2 1-204 0 0,5 1 16 0 0,-4 3-500 0 0,-3-3-448 0 0,0-1 95 0 0,-2 3-499 0 0,-1-3 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425 172 936 0 0,'55'-79'5823'0'0,"-44"63"-3946"0"0,-9 30-95 0 0,-27 328-3636 0 0,25-325 1179 0 0,0-16 558 0 0,0 1 0 0 0,0-1 1 0 0,0 0-1 0 0,0 1 0 0 0,0-1 0 0 0,0 0 1 0 0,0 1-1 0 0,-1-1 0 0 0,1 0 1 0 0,-1 1-1 0 0,1-1 0 0 0,-1 0 0 0 0,1 0 1 0 0,-1 1-1 0 0,0-1 0 0 0,1 0 1 0 0,-1 0-1 0 0,0 0 0 0 0,0 0 1 0 0,0 0-1 0 0,0 0 0 0 0,0 0 0 0 0,0 0 1 0 0,0 0-1 0 0,0-1 0 0 0,-1 1 1 0 0,1 0-1 0 0,0-1 0 0 0,0 1 0 0 0,0-1 1 0 0,-1 1-1 0 0,1-1 0 0 0,0 0 1 0 0,-1 1-1 0 0,1-1 0 0 0,0 0 0 0 0,-1 0 1 0 0,1 0-1 0 0,-1 0 0 0 0,1 0 1 0 0,-1 0 116 0 0,-15 0-1384 0 0</inkml:trace>
  <inkml:trace contextRef="#ctx0" brushRef="#br0" timeOffset="860.269">61 270 1712 0 0,'-60'-16'5909'0'0,"94"7"-4982"0"0,596-117-506 0 0,-612 123-479 0 0,-16 3 67 0 0,1 0 1 0 0,0 0 0 0 0,-1 0-1 0 0,1 0 1 0 0,0 0 0 0 0,-1-1-1 0 0,1 1 1 0 0,-1-1-1 0 0,1 1 1 0 0,-1-1 0 0 0,1 0-1 0 0,-1 0 1 0 0,1-1 0 0 0,-1 1-1 0 0,0 0 1 0 0,0-1-1 0 0,1 1 1 0 0,-1-1 0 0 0,0 0-1 0 0,-1 1 1 0 0,1-1-1 0 0,0 0 1 0 0,0 0 0 0 0,-1-1-1 0 0,1 1 1 0 0,-1 0 0 0 0,0 0-1 0 0,0-1 1 0 0,0 1-1 0 0,0-1 1 0 0,0 1 0 0 0,0-1-1 0 0,0 1 1 0 0,-1-1 0 0 0,1-1-10 0 0,-1-40 80 0 0,0 43-70 0 0,0 1 11 0 0,0 0 22 0 0,0 0-31 0 0,-14-17-443 0 0,19 212 254 0 0,9-50 142 0 0,-14-36 198 0 0,0-108-98 0 0,0-1 3 0 0,4 0-110 0 0,58-169-428 0 0,-62 169 460 0 0,0 1 0 0 0,0-1 0 0 0,0 1 0 0 0,0-1 1 0 0,0 1-1 0 0,0-1 0 0 0,1 1 0 0 0,-1-1 0 0 0,0 1 0 0 0,0-1 0 0 0,1 1 1 0 0,-1-1-1 0 0,0 0 0 0 0,1 1 0 0 0,-1-1 0 0 0,0 1 0 0 0,1-1 0 0 0,-1 0 1 0 0,1 1-1 0 0,-1-1 0 0 0,1 0 0 0 0,-1 0 0 0 0,1 1 0 0 0,-1-1 0 0 0,1 0 1 0 0,-1 0-1 0 0,1 0 0 0 0,-1 1 0 0 0,1-1 0 0 0,-1 0 0 0 0,1 0 1 0 0,-1 0-1 0 0,1 0 0 0 0,-1 0 0 0 0,1 0 0 0 0,-1 0 0 0 0,1 0 0 0 0,-1 0 1 0 0,1-1-1 0 0,-1 1 0 0 0,1 0 0 0 0,-1 0 0 0 0,1 0 0 0 0,-1-1 0 0 0,1 1 1 0 0,-1 0-1 0 0,1 0 0 0 0,-1-1 0 0 0,1 1 0 0 0,-1 0 0 0 0,0-1 0 0 0,1 1 1 0 0,-1-1-1 0 0,0 1 0 0 0,1 0 0 0 0,-1-1 0 0 0,0 1 0 0 0,1-1 1 0 0,-1 1-1 0 0,0-1 0 0 0,0 1 0 0 0,0-1 0 0 0,1 1 0 0 0,-1-1 0 0 0,0 1 1 0 0,0-1-1 0 0,0 1 0 0 0,0-1 0 0 0,0 0 10 0 0,22 57-22 0 0,-13-30-53 0 0,-5-21 92 0 0,1 0 0 0 0,0 0 0 0 0,0 0-1 0 0,0-1 1 0 0,1 0 0 0 0,-1 0 0 0 0,1 0 0 0 0,0-1 0 0 0,0 1-1 0 0,0-2 1 0 0,1 1 0 0 0,-1-1 0 0 0,1 0 0 0 0,-1 0 0 0 0,1 0 0 0 0,0-1-1 0 0,0 0 1 0 0,0-1 0 0 0,-1 0 0 0 0,1 0 0 0 0,0 0 0 0 0,0-1-1 0 0,0 0 1 0 0,3-1-17 0 0,15 2 17 0 0,73-28-564 0 0,-115 31-3547 0 0,12-3 2932 0 0</inkml:trace>
  <inkml:trace contextRef="#ctx0" brushRef="#br0" timeOffset="1362.326">1225 340 1592 0 0,'11'2'3205'0'0,"30"-14"-2413"0"0,136-55 740 0 0,-177 67-1553 0 0,-1 1 1 0 0,1-1 0 0 0,-1 0 0 0 0,1 0-1 0 0,-1 0 1 0 0,1 0 0 0 0,-1-1-1 0 0,1 1 1 0 0,0 0 0 0 0,-1 0 0 0 0,1 0-1 0 0,-1 0 1 0 0,1 0 0 0 0,-1-1-1 0 0,1 1 1 0 0,0 0 0 0 0,-1 0-1 0 0,1 0 1 0 0,-1-1 0 0 0,1 1 0 0 0,0 0-1 0 0,-1-1 1 0 0,1 1 0 0 0,0 0-1 0 0,-1-1 1 0 0,1 1 0 0 0,0-1 0 0 0,0 1-1 0 0,-1 0 1 0 0,1-1 0 0 0,0 1-1 0 0,0-1 1 0 0,0 1 0 0 0,0-1 0 0 0,0 1-1 0 0,-1 0 1 0 0,1-1 0 0 0,0 1-1 0 0,0-1 1 0 0,0 1 0 0 0,0-1 0 0 0,0 1-1 0 0,0-1 1 0 0,1 1 0 0 0,-1-1-1 0 0,0 1 1 0 0,0-1 0 0 0,0 1 0 0 0,0 0-1 0 0,0-1 1 0 0,1 1 0 0 0,-1-1-1 0 0,0 1 1 0 0,0 0 0 0 0,1-1 0 0 0,-1 1 20 0 0,-40 0-258 0 0,21 1 291 0 0,0 1 0 0 0,0 1 0 0 0,1 0-1 0 0,0 2 1 0 0,-1 0 0 0 0,1 1 0 0 0,1 1-1 0 0,-1 0 1 0 0,1 2 0 0 0,1 0 0 0 0,0 1 0 0 0,-10 7-33 0 0,25-16 10 0 0,-1 1 1 0 0,1-1-1 0 0,-1 1 1 0 0,1-1-1 0 0,0 1 0 0 0,-1-1 1 0 0,1 1-1 0 0,0 0 1 0 0,0 0-1 0 0,0 0 1 0 0,1-1-1 0 0,-1 1 1 0 0,0 0-1 0 0,1 0 1 0 0,-1 0-1 0 0,1 0 1 0 0,-1 0-1 0 0,1 0 1 0 0,0 0-1 0 0,0 0 1 0 0,0 0-1 0 0,0 0 1 0 0,1 0-1 0 0,-1 0 1 0 0,0 0-1 0 0,1 0 1 0 0,-1 0-1 0 0,1 0 1 0 0,0 0-1 0 0,0 0 1 0 0,0 0-1 0 0,0 0 1 0 0,0-1-1 0 0,0 1 1 0 0,0 0-1 0 0,0-1 1 0 0,1 1-1 0 0,-1-1 1 0 0,1 1-1 0 0,-1-1 1 0 0,1 0-1 0 0,-1 0 1 0 0,1 1-1 0 0,0-1 1 0 0,0 0-1 0 0,-1-1 1 0 0,1 1-1 0 0,0 0 1 0 0,0 0-1 0 0,0-1 1 0 0,0 1-1 0 0,2-1-10 0 0,109 33-371 0 0,12-19-2958 0 0,-109-14 2119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178 233 1140 0 0,'0'0'529'0'0,"0"0"-72"0"0,0 0-62 0 0,0 0-40 0 0,0 0-11 0 0,0 0-22 0 0,0 0-34 0 0,0 0-36 0 0,0 0-19 0 0,0 0-10 0 0,0 0-13 0 0,0 0-24 0 0,0 0-26 0 0,0 0-49 0 0,0 0-32 0 0,0 0 22 0 0,0 0-22 0 0,0 0-70 0 0,0 0 9 0 0,0 0 78 0 0,-2 7-24 0 0,24 98 240 0 0,-15-88-245 0 0,4 8 114 0 0,-1 0 1 0 0,-1 1-1 0 0,-1 1 1 0 0,-1-1-1 0 0,-2 1 1 0 0,-1 0 0 0 0,-1 0-1 0 0,0 12-181 0 0,-3-34 59 0 0,-1 0-1 0 0,1 0 1 0 0,-1 0 0 0 0,0 0-1 0 0,0 0 1 0 0,-1 0 0 0 0,0 0 0 0 0,1 0-1 0 0,-2 0 1 0 0,1-1 0 0 0,0 1-1 0 0,-1-1 1 0 0,0 0 0 0 0,0 1-1 0 0,0-1 1 0 0,-1-1 0 0 0,1 1-1 0 0,-1 0 1 0 0,0-1 0 0 0,0 0-1 0 0,0 0 1 0 0,-1 0 0 0 0,1 0 0 0 0,-1-1-1 0 0,1 0 1 0 0,-1 0 0 0 0,0 0-1 0 0,0 0 1 0 0,0-1 0 0 0,0 0-1 0 0,0 0 1 0 0,0 0 0 0 0,0 0-1 0 0,0-1 1 0 0,0 0 0 0 0,0 0-1 0 0,0 0 1 0 0,-1-1 0 0 0,1 0 0 0 0,0 0-1 0 0,0 0 1 0 0,0-1 0 0 0,-2 0-59 0 0,-2-6 51 0 0,0-1 0 0 0,0 1-1 0 0,1-2 1 0 0,0 1 0 0 0,1-1 0 0 0,0 0 0 0 0,1-1 0 0 0,0 0 0 0 0,0 0 0 0 0,1 0 0 0 0,0 0 0 0 0,1-1 0 0 0,1 0 0 0 0,0 0 0 0 0,0 0 0 0 0,1 0 0 0 0,1 0 0 0 0,0-1 0 0 0,0 1 0 0 0,2 0 0 0 0,-1-1 0 0 0,2 1 0 0 0,0-5-51 0 0,2-10-5 0 0,2 1 0 0 0,0-1 0 0 0,1 2-1 0 0,2-1 1 0 0,1 1 0 0 0,1 0 0 0 0,0 1 0 0 0,2 0 0 0 0,1 1 0 0 0,1 0 0 0 0,1 2 0 0 0,1 0 0 0 0,1 0 0 0 0,18-15 5 0 0,-30 29-243 0 0,1 0-1 0 0,1 0 1 0 0,-1 1-1 0 0,1 0 1 0 0,1 0-1 0 0,-1 0 1 0 0,1 1-1 0 0,0 1 1 0 0,0 0-1 0 0,0 0 1 0 0,0 0-1 0 0,1 1 1 0 0,0 1-1 0 0,-1 0 1 0 0,8-1 243 0 0,-14 4-228 0 0,1-1 1 0 0,-1 1-1 0 0,1 0 1 0 0,-1 0-1 0 0,1 0 1 0 0,-1 0-1 0 0,0 1 1 0 0,1-1-1 0 0,-1 1 1 0 0,0 0-1 0 0,0 0 1 0 0,0 0 0 0 0,-1 0-1 0 0,1 1 1 0 0,0-1-1 0 0,-1 1 1 0 0,1 0-1 0 0,-1 0 1 0 0,0 0-1 0 0,0 0 1 0 0,0 0-1 0 0,0 0 228 0 0,10 14-1474 0 0</inkml:trace>
  <inkml:trace contextRef="#ctx0" brushRef="#br0" timeOffset="360.497">443 577 1588 0 0,'11'6'6149'0'0,"28"7"-5129"0"0,-9-4-893 0 0,55 44-1723 0 0,-62-36-2347 0 0,-19-15 2562 0 0</inkml:trace>
  <inkml:trace contextRef="#ctx0" brushRef="#br0" timeOffset="626.419">859 565 1428 0 0,'-56'55'5420'0'0,"-77"114"-3397"0"0,-11 124-282 0 0,110-220-2589 0 0,59-95-4268 0 0,-12 5 3642 0 0,1-2-4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2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36 164 1360 0 0,'-17'-1'1409'0'0,"-2"-1"1243"0"0,33-5-972 0 0,361-51 558 0 0,2 11-1139 0 0,147 10-1099 0 0,-219 26-1398 0 0,-385 29-3696 0 0,46-10 3717 0 0,-1-3-92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2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31 1268 0 0,'9'-31'4969'0'0,"-41"143"-3853"0"0,-66 150 288 0 0,86-223-1084 0 0,12-38-232 0 0,0-1 45 0 0,3 3 22 0 0,9 2-89 0 0,0-1 0 0 0,0 0-1 0 0,0-1 1 0 0,1 0 0 0 0,-1 0 0 0 0,1-2 0 0 0,-1 1 0 0 0,1-2-1 0 0,0 0 1 0 0,0 0 0 0 0,8-2-66 0 0,8 1 132 0 0,142-34 223 0 0,-160 32-320 0 0,-1 2-4 0 0,-1 0 1 0 0,1-1-1 0 0,-1-1 0 0 0,0 0 1 0 0,0 0-1 0 0,0-1 0 0 0,0 0 1 0 0,0 0-1 0 0,-1-1 0 0 0,0 0 1 0 0,0 0-1 0 0,0-1 0 0 0,0 0 1 0 0,5-7-32 0 0,-12 5 40 0 0,0 0-1 0 0,-1 1 1 0 0,0-1 0 0 0,0 0 0 0 0,-1 0 0 0 0,0 1-1 0 0,0-1 1 0 0,-1 0 0 0 0,0 1 0 0 0,-1 0 0 0 0,1-1-1 0 0,-1 1 1 0 0,-1 0 0 0 0,1 0 0 0 0,-1 0 0 0 0,0 1-1 0 0,-5-6-39 0 0,9 13 6 0 0,0-1-1 0 0,0 1 0 0 0,0-1 1 0 0,-1 1-1 0 0,1-1 0 0 0,0 1 1 0 0,-1-1-1 0 0,1 1 0 0 0,0-1 1 0 0,-1 1-1 0 0,1-1 0 0 0,0 0 1 0 0,-1 1-1 0 0,1-1 0 0 0,-1 0 1 0 0,1 1-1 0 0,-1-1 0 0 0,1 0 1 0 0,0 0-1 0 0,-1 1 0 0 0,1-1 1 0 0,-1 0-1 0 0,0 0 0 0 0,1 0 1 0 0,-1 0-1 0 0,1 0 0 0 0,-1 1 1 0 0,1-1-1 0 0,-1 0 0 0 0,1 0 1 0 0,-1 0-1 0 0,1-1 0 0 0,-1 1 1 0 0,1 0-1 0 0,-1 0 0 0 0,0 0 1 0 0,1 0-1 0 0,-1 0 0 0 0,1-1 1 0 0,-1 1-1 0 0,1 0 0 0 0,0 0 1 0 0,-1-1-1 0 0,1 1 0 0 0,-1 0 1 0 0,1-1-1 0 0,-1 1 0 0 0,1-1 1 0 0,0 1-6 0 0,-2 13 14 0 0,-7 350-2594 0 0,-28-249-4218 0 0,31-109 5234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2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543 354 1192 0 0,'19'-57'3850'0'0,"-11"21"-1029"0"0,-8 26-1744 0 0,-3 24-931 0 0,-9 221-26 0 0,39-109 11 0 0,-11-60-2007 0 0,-26-64-2727 0 0,9-6 3149 0 0</inkml:trace>
  <inkml:trace contextRef="#ctx0" brushRef="#br0" timeOffset="971.319">1103 277 1128 0 0,'17'-17'8407'0'0,"-39"46"-8360"0"0,1 1 1 0 0,2 0-1 0 0,1 2 0 0 0,2 0 1 0 0,0 1-1 0 0,-1 11-47 0 0,16-43 11 0 0,0 0 1 0 0,1 0-1 0 0,-1 0 0 0 0,1 0 1 0 0,-1 0-1 0 0,1 1 0 0 0,-1-1 1 0 0,1 0-1 0 0,0 0 0 0 0,0 0 1 0 0,0 0-1 0 0,-1 1 0 0 0,1-1 1 0 0,0 0-1 0 0,0 0 0 0 0,0 0 1 0 0,1 1-1 0 0,-1-1 0 0 0,0 0 1 0 0,0 0-1 0 0,1 0 0 0 0,-1 0 1 0 0,0 0-1 0 0,1 1 1 0 0,0-1-1 0 0,-1 0 0 0 0,1 0 1 0 0,-1 0-1 0 0,1 0 0 0 0,0 0 1 0 0,0-1-1 0 0,0 1 0 0 0,-1 0 1 0 0,1 0-1 0 0,0 0 0 0 0,0-1 1 0 0,0 1-1 0 0,0 0 0 0 0,0-1 1 0 0,0 1-1 0 0,1-1 0 0 0,-1 1 1 0 0,0-1-1 0 0,0 0 0 0 0,0 1 1 0 0,0-1-1 0 0,0 0 0 0 0,1 0 1 0 0,-1 0-1 0 0,0 0 1 0 0,0 0-1 0 0,0 0 0 0 0,1 0 1 0 0,-1 0-1 0 0,0-1 0 0 0,0 1 1 0 0,0 0-1 0 0,0-1 0 0 0,1 1 1 0 0,-1-1-1 0 0,0 1 0 0 0,0-1 1 0 0,1 0-12 0 0,14 0 18 0 0,-3-1-19 0 0,0 0 1 0 0,1 1-1 0 0,-1 1 0 0 0,1 0 0 0 0,-1 0 0 0 0,1 2 0 0 0,-1-1 0 0 0,0 2 0 0 0,0 0 0 0 0,0 0 0 0 0,0 1 0 0 0,0 1 1 0 0,-1 0-1 0 0,1 1 0 0 0,-1 0 0 0 0,-1 1 0 0 0,3 2 1 0 0,-11-7 7 0 0,-1 0 0 0 0,1 0 0 0 0,-1 1 0 0 0,0-1 0 0 0,1 1 0 0 0,-1-1 0 0 0,0 1 0 0 0,0 0 0 0 0,-1 0 0 0 0,1 0 0 0 0,-1 0 0 0 0,1 0 0 0 0,-1 0 0 0 0,0 0 0 0 0,0 1 0 0 0,0-1 0 0 0,-1 0 0 0 0,1 1 0 0 0,-1-1 0 0 0,0 0 0 0 0,0 1 0 0 0,0-1 0 0 0,0 1 0 0 0,0-1 0 0 0,-1 0 0 0 0,0 1 0 0 0,0-1 0 0 0,0 0 0 0 0,0 0 0 0 0,0 1 0 0 0,0-1 0 0 0,-1 0 0 0 0,0 0 0 0 0,1 0 0 0 0,-1-1 0 0 0,0 1 0 0 0,0 0 0 0 0,-1-1 0 0 0,1 1 0 0 0,-1-1 0 0 0,1 0 0 0 0,-1 0 0 0 0,0 0 0 0 0,1 0-7 0 0,-130 79 172 0 0,29-57-1388 0 0,100-23 993 0 0,-1-1 0 0 0,1 0 1 0 0,0 0-1 0 0,-1-1 0 0 0,1 1 0 0 0,0-1 0 0 0,-1 0 0 0 0,1 0 0 0 0,0 0 0 0 0,0 0 0 0 0,0 0 0 0 0,0-1 0 0 0,0 1 0 0 0,0-1 0 0 0,0 0 1 0 0,0 0-1 0 0,0 0 0 0 0,1 0 0 0 0,-1 0 0 0 0,1-1 0 0 0,0 1 0 0 0,0-1 0 0 0,0 0 0 0 0,0 1 0 0 0,0-1 0 0 0,0 0 0 0 0,1 0 0 0 0,-1 0 1 0 0,1 0-1 0 0,0-1 223 0 0,-5-15-1414 0 0</inkml:trace>
  <inkml:trace contextRef="#ctx0" brushRef="#br0" timeOffset="1252.8">1073 310 1004 0 0,'40'-28'3744'0'0,"-31"25"-3339"0"0,24-10-202 0 0,2 2 0 0 0,-1 2-1 0 0,1 1 1 0 0,0 2 0 0 0,1 1-1 0 0,23 0-202 0 0,3-1-3109 0 0,-55 5 1657 0 0</inkml:trace>
  <inkml:trace contextRef="#ctx0" brushRef="#br0" timeOffset="2049.977">299 207 984 0 0,'-2'-31'6996'0'0,"-12"58"-6096"0"0,4 7-670 0 0,2 0 0 0 0,2 0 1 0 0,0 1-1 0 0,3 0 0 0 0,0 1 0 0 0,4 31-230 0 0,30 132 865 0 0,-5-14 650 0 0,-27-183-1508 0 0,1 0 0 0 0,-1-1 0 0 0,0 1 0 0 0,1 0 0 0 0,-1-1 0 0 0,0 1 0 0 0,0 0 0 0 0,0-1 0 0 0,0 1 0 0 0,0-1 0 0 0,-1 0 0 0 0,1 1 0 0 0,0-1 0 0 0,-1 0 0 0 0,1 0 0 0 0,-1 0 0 0 0,1 0 0 0 0,-1 0 0 0 0,1 0 0 0 0,-1 0 0 0 0,0 0 0 0 0,1-1 0 0 0,-1 1 0 0 0,0-1 0 0 0,0 1 0 0 0,0-1 0 0 0,1 0 0 0 0,-1 1 0 0 0,0-1 0 0 0,0 0 0 0 0,0 0 0 0 0,0 0 0 0 0,1-1 0 0 0,-1 1 0 0 0,-1 0-7 0 0,-4-6-454 0 0,0 0-1 0 0,0 0 1 0 0,1-1 0 0 0,0 1-1 0 0,0-2 1 0 0,0 1 0 0 0,1 0-1 0 0,0-1 1 0 0,0 0 0 0 0,1 0-1 0 0,0-1 1 0 0,1 1 0 0 0,0-1-1 0 0,0 1 1 0 0,1-1 0 0 0,0 0-1 0 0,0 0 1 0 0,1 0 0 0 0,0-1-1 0 0,1 1 1 0 0,0 0 0 0 0,0 0-1 0 0,1-5 455 0 0,-1 0-1460 0 0</inkml:trace>
  <inkml:trace contextRef="#ctx0" brushRef="#br0" timeOffset="2521.367">187 174 1404 0 0,'9'-11'4459'0'0,"88"-12"-3329"0"0,452-48 2741 0 0,250 11-3871 0 0,-395 51 465 0 0,-402 9-538 0 0,-2 0-73 0 0,12 12-875 0 0,-21 19-6740 0 0,6-27 6381 0 0</inkml:trace>
  <inkml:trace contextRef="#ctx0" brushRef="#br0" timeOffset="5454.667">1 767 964 0 0,'0'-9'-616'0'0,"0"-7"8604"0"0,0 10-7120 0 0,0 4-766 0 0,0 2 3 0 0,0 0-46 0 0,0 0-2 0 0,0 0-22 0 0,0-5 38 0 0,20-26 212 0 0,-24-13 943 0 0,77 105-1724 0 0,30 28 413 0 0,-18-37 281 0 0,-70-43-114 0 0,-5-3-1084 0 0,-19-16-5528 0 0,5 8 4997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3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62 868 0 0,'-16'-32'3204'0'0,"-5"4"-2022"0"0,42 28 834 0 0,36 3-1567 0 0,-83 1-87 0 0,5-8 166 0 0,36 0-1999 0 0,2 10-2690 0 0,-16-4 2764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4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1368 0 0,'30'-4'5112'0'0,"35"-12"-3556"0"0,15-2-1083 0 0,455-43 296 0 0,-504 61-1261 0 0,35-6-3718 0 0,-66 5 2852 0 0,0 0-24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4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0 860 0 0,'12'4'517'0'0,"-1"0"0"0"0,1 0 0 0 0,-1-2 1 0 0,1 1-1 0 0,0-2 0 0 0,0 1 0 0 0,0-2 0 0 0,0 1 0 0 0,0-2 0 0 0,0 0 0 0 0,8-1-517 0 0,23 0 593 0 0,431 2-2240 0 0,-377 13-179 0 0,-69-11 834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3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108 142 1292 0 0,'0'0'701'0'0,"0"-15"262"0"0,2 14 2363 0 0,-17 96-3022 0 0,5-66-245 0 0,-75 326 1368 0 0,85-351-1387 0 0,0-1 1 0 0,1 0-1 0 0,-1 1 0 0 0,1-1 0 0 0,-1 0 1 0 0,1 1-1 0 0,0-1 0 0 0,0 0 1 0 0,1 0-1 0 0,-1 0 0 0 0,1 0 0 0 0,-1 0 1 0 0,1 0-1 0 0,0 0 0 0 0,0-1 1 0 0,0 1-1 0 0,1 0 0 0 0,-1-1 0 0 0,1 0 1 0 0,-1 0-1 0 0,1 1 0 0 0,0-2 1 0 0,0 1-1 0 0,0 0 0 0 0,0 0 0 0 0,0-1 1 0 0,0 0-1 0 0,0 0 0 0 0,0 0 1 0 0,0 0-1 0 0,4 1-40 0 0,110 16 562 0 0,-113-18-546 0 0,308-21 242 0 0,-252 14-1312 0 0,-37 3-4951 0 0,-31 3 4591 0 0</inkml:trace>
  <inkml:trace contextRef="#ctx0" brushRef="#br0" timeOffset="235.739">181 415 888 0 0,'2'-10'5978'0'0,"35"-4"-4597"0"0,52-8-1147 0 0,172-49-662 0 0,-207 43-4245 0 0,-54 27 3173 0 0</inkml:trace>
  <inkml:trace contextRef="#ctx0" brushRef="#br0" timeOffset="486.553">94 67 1520 0 0,'2'-3'892'0'0,"3"-2"-164"0"0,2 0-108 0 0,0 1-28 0 0,15-6-112 0 0,1 0-40 0 0,2 4-23 0 0,5-6-105 0 0,0 7-112 0 0,4 0-108 0 0,3 3-4 0 0,-19 2-320 0 0,11 0-368 0 0,3 0-461 0 0,0 0 69 0 0,5 0-572 0 0</inkml:trace>
  <inkml:trace contextRef="#ctx0" brushRef="#br0" timeOffset="814.918">1872 205 1140 0 0,'-191'291'4654'0'0,"94"-136"-5088"0"0,77-144-1641 0 0,10-6 722 0 0</inkml:trace>
  <inkml:trace contextRef="#ctx0" brushRef="#br0" timeOffset="1096.122">1461 197 1088 0 0,'0'-11'2471'0'0,"-1"10"-2372"0"0,1 0 0 0 0,0 1 0 0 0,-1-1 0 0 0,1 0 0 0 0,0 0 0 0 0,0 1 0 0 0,-1-1 0 0 0,1 0 0 0 0,0 0 0 0 0,0 1 0 0 0,0-1 0 0 0,0 0 1 0 0,0 0-1 0 0,0 1 0 0 0,0-1 0 0 0,0 0 0 0 0,0 0 0 0 0,0 0 0 0 0,1 1 0 0 0,-1-1 0 0 0,0 0 0 0 0,0 1 0 0 0,1-1 0 0 0,-1 0 0 0 0,0 0 1 0 0,1 1-1 0 0,-1-1 0 0 0,1 1 0 0 0,-1-1 0 0 0,1 0 0 0 0,-1 1 0 0 0,1-1 0 0 0,0 1 0 0 0,-1-1 0 0 0,1 1 0 0 0,-1-1 0 0 0,1 1 0 0 0,0 0 0 0 0,0-1 1 0 0,-1 1-1 0 0,1 0 0 0 0,0 0 0 0 0,-1-1 0 0 0,1 1 0 0 0,0 0 0 0 0,0 0 0 0 0,0 0 0 0 0,-1 0 0 0 0,1 0 0 0 0,0 0 0 0 0,0 0 0 0 0,-1 0 1 0 0,1 0-1 0 0,0 0 0 0 0,0 1 0 0 0,-1-1 0 0 0,1 0 0 0 0,0 0 0 0 0,0 1 0 0 0,-1-1 0 0 0,1 0 0 0 0,0 1 0 0 0,-1-1-99 0 0,19 9 142 0 0,-2 1 1 0 0,0 1-1 0 0,0 0 0 0 0,-1 1 0 0 0,0 0 1 0 0,-1 2-1 0 0,0-1 0 0 0,7 11-142 0 0,11 8 152 0 0,132 143 3 0 0,-74-44-5047 0 0,-86-114 1983 0 0,-3-14 1501 0 0</inkml:trace>
  <inkml:trace contextRef="#ctx0" brushRef="#br0" timeOffset="1362.295">2057 215 1008 0 0,'23'-2'4411'0'0,"26"40"-4100"0"0,-35-25 152 0 0,26 20-172 0 0,90 55-3156 0 0,-121-84 1418 0 0</inkml:trace>
  <inkml:trace contextRef="#ctx0" brushRef="#br0" timeOffset="1628.094">2537 217 1256 0 0,'-33'45'5670'0'0,"-14"20"-5027"0"0,-157 218 1179 0 0,193-268-2338 0 0,0-1-1 0 0,0 0 1 0 0,-1-1-1 0 0,-1-1 1 0 0,-1 0 0 0 0,1 0-1 0 0,-2-1 1 0 0,1-1 0 0 0,-2-1-1 0 0,1 0 1 0 0,-9 3 516 0 0,-1-3-1535 0 0</inkml:trace>
  <inkml:trace contextRef="#ctx0" brushRef="#br0" timeOffset="1941.067">1182 15 1756 0 0,'-21'8'250'0'0,"1"1"0"0"0,0 0 0 0 0,1 2 0 0 0,0 0 1 0 0,0 1-1 0 0,1 1 0 0 0,1 1 0 0 0,0 0 0 0 0,1 1 0 0 0,0 1 0 0 0,2 0 0 0 0,0 1 0 0 0,0 1 0 0 0,2 0 0 0 0,0 1 0 0 0,1 0 1 0 0,1 1-1 0 0,1 0 0 0 0,1 1 0 0 0,0-1 0 0 0,2 2 0 0 0,1-1 0 0 0,-1 9-250 0 0,5-12 38 0 0,2 1-1 0 0,1 0 1 0 0,0-1 0 0 0,1 0-1 0 0,1 1 1 0 0,1-1-1 0 0,1-1 1 0 0,0 1 0 0 0,1-1-1 0 0,1 0 1 0 0,0 0 0 0 0,2-1-1 0 0,0 0 1 0 0,0-1 0 0 0,2 0-1 0 0,0-1 1 0 0,0 0 0 0 0,7 4-38 0 0,6 6-544 0 0,1-1 1 0 0,1-2-1 0 0,1 0 1 0 0,1-2-1 0 0,0-1 1 0 0,2-2-1 0 0,0-1 1 0 0,1-1-1 0 0,18 5 544 0 0,6-3-1478 0 0</inkml:trace>
  <inkml:trace contextRef="#ctx0" brushRef="#br0" timeOffset="2316.652">2718 27 1240 0 0,'24'15'489'0'0,"-2"0"0"0"0,0 2 1 0 0,0 0-1 0 0,-2 1 0 0 0,0 2 0 0 0,-1 0 0 0 0,-1 1 0 0 0,10 16-489 0 0,-24-32 59 0 0,13 12 176 0 0,-1 1-1 0 0,0 0 0 0 0,-2 1 1 0 0,0 0-1 0 0,-1 1 0 0 0,-1 1 1 0 0,-1 0-1 0 0,-1 0 0 0 0,-1 1 1 0 0,0 1-1 0 0,-2 0 0 0 0,-1-1 0 0 0,-1 2 1 0 0,-1-1-1 0 0,0 1 0 0 0,-2 0 1 0 0,-1-1-1 0 0,-1 1 0 0 0,-2 13-234 0 0,-4-17 67 0 0,0 0 0 0 0,-2 0 0 0 0,0 0 0 0 0,-2-1 0 0 0,0 0 0 0 0,-1 0 0 0 0,0-2 0 0 0,-2 1 0 0 0,-8 7-67 0 0,15-17-294 0 0,0-2 0 0 0,-1 1 0 0 0,1-1 0 0 0,-2 0 1 0 0,1 0-1 0 0,-1-1 0 0 0,0 0 0 0 0,0 0 1 0 0,0-1-1 0 0,-1 0 0 0 0,1-1 0 0 0,-1 0 0 0 0,0 0 1 0 0,0-1-1 0 0,-4 1 294 0 0,-34-16-3074 0 0,28-2 1644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4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47 1132 0 0,'0'0'904'0'0,"0"0"-116"0"0,0 0-67 0 0,0 0-87 0 0,0 0-59 0 0,0 0-84 0 0,0 0-34 0 0,0 0-23 0 0,0 0-46 0 0,11-13 283 0 0,133 0 279 0 0,148-6-354 0 0,-168 17-3812 0 0,-118 5 600 0 0,-11-1 1215 0 0</inkml:trace>
  <inkml:trace contextRef="#ctx0" brushRef="#br0" timeOffset="454.764">81 42 888 0 0,'47'13'3637'0'0,"32"-5"-2550"0"0,-52-6-454 0 0,-21-3-572 0 0,0 1 0 0 0,0 0-1 0 0,0 0 1 0 0,0 1 0 0 0,0 0 0 0 0,0 0-1 0 0,0 0 1 0 0,0 1 0 0 0,-1 0 0 0 0,1 0-1 0 0,0 0 1 0 0,-1 1 0 0 0,0 0-1 0 0,1 0 1 0 0,-1 0 0 0 0,0 1 0 0 0,-1-1-1 0 0,1 1 1 0 0,0 0 0 0 0,-1 1 0 0 0,0-1-1 0 0,0 1 1 0 0,-1 0 0 0 0,1 0 0 0 0,-1 0-1 0 0,0 0 1 0 0,0 0 0 0 0,-1 1-1 0 0,1 0 1 0 0,-1-1 0 0 0,-1 1 0 0 0,1 0-1 0 0,-1 0 1 0 0,0 0-61 0 0,-4 5 38 0 0,-1 0 0 0 0,0-1 0 0 0,-1 1 0 0 0,-1-1 0 0 0,1 0 0 0 0,-1-1 0 0 0,-1 1 1 0 0,0-1-1 0 0,0-1 0 0 0,-1 1 0 0 0,0-1 0 0 0,0-1 0 0 0,-6 5-38 0 0,-252 209 1429 0 0,264-220-1418 0 0,0 1 0 0 0,0 0 0 0 0,0-1 0 0 0,0 1 0 0 0,0 0 0 0 0,0 0 0 0 0,1 0 0 0 0,-1 0 0 0 0,1 0 0 0 0,0 0 0 0 0,-1 1 0 0 0,1-1 0 0 0,0 0 0 0 0,0 1 1 0 0,1-1-1 0 0,-1 1 0 0 0,0-1 0 0 0,1 1 0 0 0,0-1 0 0 0,-1 1 0 0 0,1-1 0 0 0,0 1 0 0 0,0 0 0 0 0,1-1 0 0 0,-1 1 0 0 0,0-1 0 0 0,1 1 0 0 0,-1-1 0 0 0,1 1 0 0 0,0-1 1 0 0,0 0-1 0 0,0 1 0 0 0,0-1 0 0 0,1 0 0 0 0,-1 1 0 0 0,0-1 0 0 0,1 0 0 0 0,0 0 0 0 0,-1 0 0 0 0,1-1 0 0 0,0 1 0 0 0,0 0 0 0 0,0-1 0 0 0,0 1 0 0 0,0-1 1 0 0,0 1-1 0 0,1-1 0 0 0,-1 0 0 0 0,0 0 0 0 0,1 0 0 0 0,-1 0 0 0 0,1-1 0 0 0,-1 1 0 0 0,1-1 0 0 0,-1 1 0 0 0,1-1 0 0 0,-1 0 0 0 0,1 0 0 0 0,2 0-11 0 0,231 12 212 0 0,-153-14-392 0 0,87 2-2212 0 0,-168 0 1811 0 0,-2 0-127 0 0,0 0-149 0 0,0 0-93 0 0,13-5-1811 0 0,-12 3 1364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4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64 134 1760 0 0,'0'0'607'0'0,"-3"-3"-119"0"0,-43-31 2157 0 0,85 18-665 0 0,612-64-326 0 0,-628 83-4602 0 0,-68 9 214 0 0,33-8 2148 0 0,-8 2-712 0 0</inkml:trace>
  <inkml:trace contextRef="#ctx0" brushRef="#br0" timeOffset="516.273">61 104 1184 0 0,'1'10'4702'0'0,"89"13"-3470"0"0,-85-22-941 0 0,37 6 130 0 0,-28-6-325 0 0,0 0 1 0 0,0 1-1 0 0,1 1 0 0 0,-2 0 1 0 0,1 1-1 0 0,0 0 0 0 0,-1 1 1 0 0,1 0-1 0 0,-2 2 0 0 0,1-1 1 0 0,-1 1-1 0 0,0 1 0 0 0,0 0 1 0 0,-1 1-1 0 0,0 0 1 0 0,9 11-97 0 0,-17-16 0 0 0,-1 0 1 0 0,0 0 0 0 0,0 0 0 0 0,-1 1 0 0 0,1-1 0 0 0,-1 1 0 0 0,0-1 0 0 0,0 1 0 0 0,-1 0-1 0 0,1-1 1 0 0,-1 1 0 0 0,0 0 0 0 0,0-1 0 0 0,-1 1 0 0 0,1 0 0 0 0,-1-1 0 0 0,0 1 0 0 0,0-1-1 0 0,-1 1 1 0 0,1-1 0 0 0,-1 1 0 0 0,0-1 0 0 0,0 0 0 0 0,-1 0 0 0 0,1 0 0 0 0,-1 0 0 0 0,0 0-1 0 0,-1 0 0 0 0,-99 96 37 0 0,95-93-33 0 0,-259 198 280 0 0,230-163-170 0 0,37-41 5 0 0,23 17 150 0 0,151-9 255 0 0,156-9-1590 0 0,-329 0 882 0 0,30-9-5014 0 0,-20-2 3681 0 0,-5 4-61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0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177 132 1024 0 0,'0'0'482'0'0,"0"0"26"0"0,0 0 51 0 0,0 0-76 0 0,0 0-10 0 0,0 0 44 0 0,0 0-31 0 0,0 0-96 0 0,0 0-50 0 0,0 0-32 0 0,0 0-67 0 0,0 0 13 0 0,0 0-16 0 0,0 0-10 0 0,0 0-51 0 0,0 0 10 0 0,0 0 16 0 0,0 0-79 0 0,0 0 15 0 0,0 0-85 0 0,0 0 15 0 0,0 0 16 0 0,0 0-39 0 0,0 0-38 0 0,0 0 33 0 0,0 0 21 0 0,-1 9 7 0 0,-11 159 275 0 0,9-115-301 0 0,2 1 1 0 0,2-1 0 0 0,2 0 0 0 0,3 0-1 0 0,12 48-43 0 0,-3-4-1066 0 0,-26-111-3502 0 0,3-1 3313 0 0</inkml:trace>
  <inkml:trace contextRef="#ctx0" brushRef="#br0" timeOffset="312.673">81 225 1036 0 0,'0'-8'158'0'0,"2"-1"1"0"0,-1 1-1 0 0,1-1 0 0 0,0 1 0 0 0,1 0 1 0 0,-1 0-1 0 0,2 0 0 0 0,-1 0 0 0 0,1 0 1 0 0,1 1-1 0 0,-1 0 0 0 0,1 0 0 0 0,0 0 1 0 0,1 0-1 0 0,0 1 0 0 0,0 0 0 0 0,0 0 1 0 0,0 0-1 0 0,1 1 0 0 0,0 0 0 0 0,1 0 1 0 0,-1 1-1 0 0,1 0 0 0 0,-1 0 0 0 0,1 1 1 0 0,0 0-1 0 0,1 0 0 0 0,3 0-158 0 0,18-7 151 0 0,0 1 1 0 0,1 1-1 0 0,1 2 0 0 0,-1 1 0 0 0,1 1 1 0 0,0 2-1 0 0,22 1-151 0 0,88 46-1144 0 0,-128-24-1647 0 0,-14-20 1744 0 0</inkml:trace>
  <inkml:trace contextRef="#ctx0" brushRef="#br0" timeOffset="626.659">1 569 1392 0 0,'63'5'2916'0'0,"234"-33"-501"0"0,-167 22-3039 0 0,-108 17-135 0 0,-19-3-2370 0 0,-3-5 1854 0 0</inkml:trace>
  <inkml:trace contextRef="#ctx0" brushRef="#br0" timeOffset="1001.588">874 444 1180 0 0,'22'11'4033'0'0,"-21"50"-2950"0"0,-3-40-682 0 0,-12 141 852 0 0,40-161-6142 0 0,-24-7 3596 0 0</inkml:trace>
  <inkml:trace contextRef="#ctx0" brushRef="#br0" timeOffset="1393.005">929 337 1452 0 0,'5'-18'4881'0'0,"5"-16"-3089"0"0,-9 31-1711 0 0,4-17 948 0 0,-9 21-5663 0 0,1 1 3347 0 0,1 0 25 0 0</inkml:trace>
  <inkml:trace contextRef="#ctx0" brushRef="#br0" timeOffset="2080.492">1099 445 1204 0 0,'39'24'2797'0'0,"6"99"-2027"0"0,-38-80-90 0 0,-7-41-516 0 0,-3 41 1169 0 0,-6-29-1221 0 0,9-15-67 0 0,0 1 0 0 0,-1-1 0 0 0,1 1 1 0 0,-1 0-1 0 0,1-1 0 0 0,-1 1 0 0 0,1 0 0 0 0,-1-1 0 0 0,1 1 0 0 0,-1 0 0 0 0,1 0 0 0 0,-1 0 0 0 0,1-1 0 0 0,-1 1 0 0 0,1 0 0 0 0,-1 0 1 0 0,1 0-1 0 0,-1 0 0 0 0,0 0 0 0 0,1 0 0 0 0,-1 0 0 0 0,1 0 0 0 0,-1 0 0 0 0,1 0 0 0 0,-1 1 0 0 0,0-1 0 0 0,1 0 0 0 0,-1 0 0 0 0,1 0 0 0 0,-1 1 1 0 0,1-1-1 0 0,-1 0 0 0 0,1 1 0 0 0,-1-1-45 0 0,6-23-139 0 0,1 0-1 0 0,1 1 1 0 0,1-1 0 0 0,1 2 0 0 0,1-1 0 0 0,1 1-1 0 0,1 1 1 0 0,0 0 0 0 0,2 0 0 0 0,4-4 139 0 0,22 3-676 0 0,-39 21 602 0 0,20 3-568 0 0,-15 3 590 0 0,0 0 0 0 0,0 0 1 0 0,0 0-1 0 0,-1 1 0 0 0,1 0 1 0 0,-2 0-1 0 0,1 0 0 0 0,-1 1 1 0 0,0-1-1 0 0,-1 1 0 0 0,0 0 1 0 0,0 0-1 0 0,1 6 52 0 0,25 54-501 0 0,-27-66 388 0 0,1 0-1 0 0,-1 0 1 0 0,0 0-1 0 0,1 0 1 0 0,-1-1-1 0 0,1 1 0 0 0,-1-1 1 0 0,1 0-1 0 0,0 0 1 0 0,0 0-1 0 0,-1 0 0 0 0,1 0 1 0 0,0 0-1 0 0,0-1 1 0 0,0 1-1 0 0,0-1 1 0 0,0 0-1 0 0,0 0 0 0 0,0 0 1 0 0,0 0-1 0 0,0-1 1 0 0,0 1-1 0 0,0-1 0 0 0,0 1 1 0 0,2-2 113 0 0,32-9-665 0 0</inkml:trace>
  <inkml:trace contextRef="#ctx0" brushRef="#br0" timeOffset="2566.727">1700 549 984 0 0,'-150'75'2497'0'0,"115"1"-1492"0"0,37-73-993 0 0,0 0 1 0 0,1 0-1 0 0,-1 0 1 0 0,0 0-1 0 0,1-1 0 0 0,-1 1 1 0 0,1-1-1 0 0,0 0 1 0 0,0 0-1 0 0,0 0 1 0 0,0 0-1 0 0,0-1 1 0 0,0 1-1 0 0,1-1 0 0 0,-1 1 1 0 0,1-1-1 0 0,-1 0 1 0 0,0-1-1 0 0,1 1 1 0 0,0 0-1 0 0,0-1-12 0 0,-2 0 16 0 0,5 2-50 0 0,0-1 0 0 0,0 0 1 0 0,-1 0-1 0 0,1-1 0 0 0,0 0 0 0 0,0 0 0 0 0,0-1 0 0 0,0 0 1 0 0,-1 0-1 0 0,1 0 0 0 0,0-1 0 0 0,-1 0 0 0 0,1 0 0 0 0,-1-1 1 0 0,0 0-1 0 0,0 0 0 0 0,0 0 0 0 0,0-1 0 0 0,0 0 0 0 0,-1 0 1 0 0,0 0-1 0 0,0-1 0 0 0,0 0 0 0 0,0 0 0 0 0,-1 0 0 0 0,1 0 1 0 0,-1-1-1 0 0,-1 0 0 0 0,1 0 0 0 0,-1 0 0 0 0,0 0 0 0 0,-1 0 1 0 0,1-1-1 0 0,-1 0 34 0 0,11-26-31 0 0,-3 0-1 0 0,0 0 1 0 0,-2-1 0 0 0,-2 0 0 0 0,-1-1 0 0 0,-1-8 31 0 0,4-66 1573 0 0,-7 38 2667 0 0,-1 69-4031 0 0,-9 3 287 0 0,-5 186-24 0 0,30 33-1729 0 0,4-44-5307 0 0,-20-166 5397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4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1240 0 0,'0'0'545'0'0,"0"0"-40"0"0,0 0-55 0 0,0 0-50 0 0,0 0-50 0 0,0 0-43 0 0,0 0-40 0 0,0 0-27 0 0,-2 5-31 0 0,0-2-165 0 0,1 0-1 0 0,0 0 1 0 0,0 1-1 0 0,0-1 1 0 0,1 1 0 0 0,-1-1-1 0 0,1 0 1 0 0,0 1-1 0 0,0-1 1 0 0,0 1 0 0 0,0-1-1 0 0,0 1 1 0 0,1-1-1 0 0,0 1 1 0 0,0-1 0 0 0,0 0-1 0 0,0 1 1 0 0,0-1-1 0 0,1 0 1 0 0,-1 0 0 0 0,1 0-1 0 0,0 0 1 0 0,0 0-1 0 0,0 0 1 0 0,0-1 0 0 0,0 1-1 0 0,1-1 1 0 0,-1 1-1 0 0,1-1 1 0 0,0 0 0 0 0,0 0-1 0 0,0 0 1 0 0,0 0-1 0 0,0-1 1 0 0,0 1 0 0 0,0-1-1 0 0,2 1-43 0 0,135 35 727 0 0,-133-37-661 0 0,-1-1-1 0 0,1 0 1 0 0,-1 0-1 0 0,1-1 1 0 0,-1 0 0 0 0,0 0-1 0 0,0 0 1 0 0,0-1-1 0 0,0 0 1 0 0,0 0-1 0 0,-1-1 1 0 0,1 0-1 0 0,-1 0 1 0 0,0 0 0 0 0,0 0-1 0 0,0-1 1 0 0,-1 1-1 0 0,0-1 1 0 0,4-5-66 0 0,25-35 2708 0 0,-32 44-2599 0 0,-1 1-17 0 0,0 0 5 0 0,0 0 6 0 0,0 0 3 0 0,0 0-22 0 0,0 0-6 0 0,0 0-4 0 0,0 0-8 0 0,7-16 292 0 0,-13 525-264 0 0,-22-354 211 0 0,25-149-293 0 0,0-1 1 0 0,-1 0-1 0 0,1 0 1 0 0,-1 0-1 0 0,0-1 0 0 0,0 0 1 0 0,-1 1-1 0 0,1-1 0 0 0,-1-1 1 0 0,0 1-1 0 0,0-1 1 0 0,0 1-1 0 0,-1-1 0 0 0,1-1 1 0 0,-1 1-1 0 0,1-1 0 0 0,-1 0 1 0 0,0 0-1 0 0,0-1 0 0 0,0 0 1 0 0,0 0-1 0 0,0 0 1 0 0,0-1-1 0 0,0 0 0 0 0,0 0 1 0 0,0 0-1 0 0,0-1 0 0 0,0 0 1 0 0,0 0-1 0 0,0 0 0 0 0,0-1 1 0 0,1 0-1 0 0,-1 0 1 0 0,0-1-1 0 0,1 1 0 0 0,0-1 1 0 0,-1 0-1 0 0,1-1 0 0 0,0 1 1 0 0,1-1-1 0 0,-1 0 0 0 0,1 0 1 0 0,0-1-1 0 0,0 1 1 0 0,0-1-1 0 0,0-1-12 0 0,-4-4-31 0 0,0-1 0 0 0,1 0 1 0 0,0-1-1 0 0,1 0 0 0 0,0 0 0 0 0,1 0 1 0 0,0 0-1 0 0,1-1 0 0 0,1 0 0 0 0,0 0 1 0 0,1 0-1 0 0,0 0 0 0 0,1 0 0 0 0,0-1 0 0 0,1-9 31 0 0,6 7-234 0 0,0 0 0 0 0,1 1-1 0 0,0-1 1 0 0,1 2 0 0 0,1-1-1 0 0,1 1 1 0 0,0 1 0 0 0,0-1-1 0 0,2 2 1 0 0,-1 0 0 0 0,2 0-1 0 0,-1 1 1 0 0,2 0 0 0 0,-1 1-1 0 0,1 1 1 0 0,1 0 0 0 0,0 1-1 0 0,0 1 1 0 0,8-3 234 0 0,82-45-4532 0 0,-70 35 3140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4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60 1236 0 0,'0'0'736'0'0,"0"0"-70"0"0,0 0-106 0 0,0 0-102 0 0,0 0-62 0 0,0 0-8 0 0,0 0-89 0 0,1-3-18 0 0,4-2-177 0 0,0 1-1 0 0,0 0 0 0 0,0 1 0 0 0,0-1 0 0 0,0 1 0 0 0,1 0 0 0 0,0 0 0 0 0,-1 1 0 0 0,1 0 0 0 0,0 0 0 0 0,0 0 1 0 0,0 1-1 0 0,1 0 0 0 0,-1 0 0 0 0,0 0 0 0 0,0 1 0 0 0,1 0 0 0 0,-1 0 0 0 0,0 0 0 0 0,1 1 0 0 0,0 0-103 0 0,-6-1 7 0 0,0 0 0 0 0,0 0 0 0 0,0 1 0 0 0,0-1 0 0 0,0 0 0 0 0,0 0 0 0 0,0 0 0 0 0,0 1 0 0 0,0-1 0 0 0,-1 0 0 0 0,1 1 0 0 0,0-1 0 0 0,0 1 0 0 0,0-1-1 0 0,0 1 1 0 0,-1 0 0 0 0,1-1 0 0 0,0 1 0 0 0,0 0 0 0 0,-1-1 0 0 0,1 1 0 0 0,-1 0 0 0 0,1 0 0 0 0,-1-1 0 0 0,1 1 0 0 0,-1 0 0 0 0,1 0 0 0 0,-1 0 0 0 0,0 0 0 0 0,1 0 0 0 0,-1 0-1 0 0,0 0 1 0 0,0 0 0 0 0,0 0 0 0 0,0 0 0 0 0,1 0 0 0 0,-1 0 0 0 0,-1-1 0 0 0,1 1 0 0 0,0 0 0 0 0,0 0 0 0 0,0 0 0 0 0,0 0 0 0 0,-1 0 0 0 0,1 0 0 0 0,0 0 0 0 0,-1 0 0 0 0,1 0 0 0 0,-1 0-1 0 0,1-1 1 0 0,-1 1 0 0 0,0 0 0 0 0,1 0 0 0 0,-1 0-7 0 0,-33 51 431 0 0,-169 101 942 0 0,232-169-7761 0 0,-10 7 4828 0 0</inkml:trace>
  <inkml:trace contextRef="#ctx0" brushRef="#br0" timeOffset="312.694">409 0 1160 0 0,'-88'10'2570'0'0,"75"-7"-2394"0"0,0-1 1 0 0,0 1 0 0 0,0 1 0 0 0,0 1-1 0 0,0 0 1 0 0,1 0 0 0 0,0 1 0 0 0,0 1-1 0 0,1 0 1 0 0,-1 0 0 0 0,2 1-1 0 0,-1 1 1 0 0,-2 3-177 0 0,13-9 31 0 0,-1 1-1 0 0,2-1 1 0 0,-1 0-1 0 0,0 1 1 0 0,0-1-1 0 0,1 0 1 0 0,0 1-1 0 0,0-1 1 0 0,0 0-1 0 0,0 0 1 0 0,0 0-1 0 0,1 1 1 0 0,-1-1-1 0 0,1-1 1 0 0,0 1-1 0 0,0 0 1 0 0,0 0-1 0 0,0-1 1 0 0,1 1-1 0 0,-1-1 1 0 0,0 0-1 0 0,1 0 1 0 0,0 0-1 0 0,0 0 1 0 0,-1 0-1 0 0,1 0 1 0 0,0-1-1 0 0,0 1 1 0 0,1-1-1 0 0,-1 0 1 0 0,0 0-1 0 0,0 0 1 0 0,1 0-1 0 0,-1-1 1 0 0,0 1-1 0 0,1-1-30 0 0,178 32-4083 0 0,-145-29 2545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4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1036 0 0,'0'0'652'0'0,"0"0"-6"0"0,0 0-84 0 0,1-25 1346 0 0,5 20-1815 0 0,0-1-1 0 0,1 1 0 0 0,0 0 0 0 0,-1 1 0 0 0,1-1 0 0 0,1 2 0 0 0,-1-1 0 0 0,1 1 0 0 0,-1 0 0 0 0,1 0 0 0 0,0 1 0 0 0,0 0 0 0 0,0 0 0 0 0,0 1 0 0 0,0 0 0 0 0,1 1 0 0 0,-1 0 1 0 0,0 0-1 0 0,0 1 0 0 0,1-1 0 0 0,-1 2 0 0 0,0-1 0 0 0,0 1 0 0 0,0 1 0 0 0,7 2-92 0 0,-11-4 18 0 0,1 0 1 0 0,-1 1-1 0 0,1-1 1 0 0,-1 1-1 0 0,0 0 0 0 0,1 0 1 0 0,-1 0-1 0 0,0 0 1 0 0,-1 1-1 0 0,1-1 0 0 0,0 1 1 0 0,-1 0-1 0 0,1 1 1 0 0,-1-1-1 0 0,0 0 0 0 0,0 1 1 0 0,0 0-1 0 0,-1-1 1 0 0,1 1-1 0 0,-1 0 0 0 0,0 1 1 0 0,0-1-1 0 0,0 0 1 0 0,-1 0-1 0 0,1 1 0 0 0,-1-1 1 0 0,0 1-1 0 0,-1 0 1 0 0,1-1-1 0 0,-1 1 0 0 0,0-1 1 0 0,0 1-1 0 0,0 0 1 0 0,0-1-1 0 0,-1 1 0 0 0,0-1 1 0 0,0 1-19 0 0,-12 12 41 0 0,-1-1 0 0 0,-1-1 0 0 0,-1 0 1 0 0,0-1-1 0 0,0-1 0 0 0,-1 0 0 0 0,-1-1 1 0 0,0-1-1 0 0,-1-1 0 0 0,0-1 0 0 0,-1 0 1 0 0,-16 4-42 0 0,-3 5-224 0 0,27-29-4034 0 0,17 8 3178 0 0</inkml:trace>
  <inkml:trace contextRef="#ctx0" brushRef="#br0" timeOffset="360.61">506 48 1576 0 0,'-11'2'232'0'0,"-146"43"2163"0"0,152-43-2331 0 0,0 0 0 0 0,-1 1 0 0 0,1-1-1 0 0,0 1 1 0 0,0 0 0 0 0,1 0 0 0 0,-1 1 0 0 0,1-1 0 0 0,-1 1-1 0 0,1 0 1 0 0,0 1 0 0 0,1-1 0 0 0,-1 0 0 0 0,1 1-1 0 0,-1 0 1 0 0,2 0 0 0 0,-1 0 0 0 0,0 0 0 0 0,1 0 0 0 0,0 1-1 0 0,0-1 1 0 0,1 1 0 0 0,-1-1 0 0 0,1 1 0 0 0,1 0 0 0 0,-1 0-64 0 0,4 1-32 0 0,0 1 0 0 0,0-1 1 0 0,0-1-1 0 0,1 1 0 0 0,0 0 1 0 0,1-1-1 0 0,0 0 1 0 0,0 0-1 0 0,0 0 0 0 0,0-1 1 0 0,1 1-1 0 0,0-1 0 0 0,0-1 1 0 0,0 1-1 0 0,1-1 1 0 0,0 0-1 0 0,0 0 0 0 0,0-1 1 0 0,0 0-1 0 0,0 0 0 0 0,0-1 1 0 0,1 0-1 0 0,5 1 32 0 0,59 13-2141 0 0,-34-12 651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5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36 164 968 0 0,'50'-11'3797'0'0,"22"46"-3005"0"0,-69-33-725 0 0,-1 1-1 0 0,1-1 1 0 0,-1 1 0 0 0,0 0-1 0 0,0 0 1 0 0,0 0 0 0 0,0 0-1 0 0,0 0 1 0 0,-1 0 0 0 0,1 1-1 0 0,-1-1 1 0 0,0 1 0 0 0,0-1-1 0 0,0 1 1 0 0,-1-1 0 0 0,1 1-1 0 0,-1-1 1 0 0,0 1 0 0 0,0 0-1 0 0,0-1 1 0 0,0 1 0 0 0,-1 0-1 0 0,1-1 1 0 0,-1 1 0 0 0,0-1-1 0 0,0 1 1 0 0,0-1 0 0 0,-1 0-1 0 0,1 1 1 0 0,-1-1-1 0 0,0 0 1 0 0,1 0 0 0 0,-2 0-1 0 0,1 0-66 0 0,-102 78 1852 0 0,42-45-1122 0 0,61-36-843 0 0,47-26-1816 0 0,157-98-543 0 0,-122 56 4150 0 0,-112 69-865 0 0,26 0-796 0 0,0 1 1 0 0,0 0-1 0 0,0 0 0 0 0,1 1 0 0 0,-1-1 1 0 0,1 1-1 0 0,-1 0 0 0 0,1 1 0 0 0,0-1 1 0 0,0 0-1 0 0,0 1 0 0 0,1 0 1 0 0,-1 0-1 0 0,1 0 0 0 0,0 1 0 0 0,0-1 1 0 0,1 1-1 0 0,-1-1 0 0 0,1 1 0 0 0,0 0 1 0 0,0 0-1 0 0,1 0 0 0 0,-1 0 0 0 0,1 0 1 0 0,0 1-1 0 0,0-1 0 0 0,1 0 0 0 0,0 0 1 0 0,0 1-1 0 0,0-1 0 0 0,0 0 1 0 0,1 0-1 0 0,0 1 0 0 0,0-1 0 0 0,1 0 1 0 0,-1 0-1 0 0,2 1-17 0 0,3 2-75 0 0,0 0 1 0 0,1 0 0 0 0,0-1-1 0 0,0 0 1 0 0,1-1-1 0 0,0 0 1 0 0,0 0-1 0 0,0 0 1 0 0,1-1 0 0 0,0 0-1 0 0,0-1 1 0 0,0 0-1 0 0,9 2 75 0 0,80 15-4532 0 0,-70-19 3087 0 0</inkml:trace>
  <inkml:trace contextRef="#ctx0" brushRef="#br0" timeOffset="281.459">691 394 1184 0 0,'4'3'210'0'0,"0"1"-1"0"0,0 0 1 0 0,-1 0-1 0 0,1 1 0 0 0,-1-1 1 0 0,0 1-1 0 0,0 0 1 0 0,0 0-1 0 0,-1 0 1 0 0,0 0-1 0 0,0 0 1 0 0,0 0-1 0 0,0 0 1 0 0,-1 1-1 0 0,0-1 1 0 0,0 1-1 0 0,-1-1 1 0 0,1 1-1 0 0,-1-1 1 0 0,0 1-1 0 0,-1 0 1 0 0,1-1-1 0 0,-1 1 1 0 0,0-1-1 0 0,-1 0 0 0 0,1 1 1 0 0,-1-1-1 0 0,0 0 1 0 0,-1 0-1 0 0,0 3-209 0 0,-4 3 101 0 0,1 0-1 0 0,-1-1 1 0 0,-1 0-1 0 0,0 0 1 0 0,0-1-1 0 0,-1 0 0 0 0,0 0 1 0 0,-1-1-1 0 0,0 0 1 0 0,0-1-1 0 0,-1 0 1 0 0,1 0-1 0 0,-2-1-100 0 0,1 0-339 0 0,-17 7-15 0 0,7-10-4335 0 0,15-3 3253 0 0</inkml:trace>
  <inkml:trace contextRef="#ctx0" brushRef="#br0" timeOffset="859.363">943 0 1368 0 0,'43'27'5590'0'0,"76"47"-5007"0"0,56 45-595 0 0,-153-109-4164 0 0,-20-10 2795 0 0</inkml:trace>
  <inkml:trace contextRef="#ctx0" brushRef="#br0" timeOffset="1126.021">1436 64 1496 0 0,'-83'96'5558'0'0,"-109"208"-3728"0"0,149-213-2649 0 0,48-95-4395 0 0,0 0 3695 0 0</inkml:trace>
  <inkml:trace contextRef="#ctx0" brushRef="#br0" timeOffset="1454.471">1503 282 1820 0 0,'28'-9'4065'0'0,"339"-46"-1793"0"0,-361 55-2073 0 0,10 2-6030 0 0,-17 0 4354 0 0</inkml:trace>
  <inkml:trace contextRef="#ctx0" brushRef="#br0" timeOffset="1704.791">1533 417 1204 0 0,'45'1'5175'0'0,"-2"2"-3424"0"0,42 1-1087 0 0,4 1-1509 0 0,-1 0-4284 0 0,-68-5 3613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1768 0 0,'15'-5'5458'0'0,"35"-11"-4869"0"0,251-44-573 0 0,-298 59-303 0 0,-1 0-3471 0 0,-7 1 2768 0 0</inkml:trace>
  <inkml:trace contextRef="#ctx0" brushRef="#br0" timeOffset="250.729">0 184 2292 0 0,'159'4'4640'0'0,"-91"-6"-4369"0"0,-32 2-429 0 0,110 0-3635 0 0,-137 0 2477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1196 0 0,'3'29'3957'0'0,"35"61"-3152"0"0,-28-80-720 0 0,0-1 0 0 0,0 0 0 0 0,1 0 0 0 0,0-1 0 0 0,0 0 0 0 0,1-1 0 0 0,0-1 0 0 0,1 0 1 0 0,-1 0-1 0 0,1-1 0 0 0,0-1 0 0 0,0 0 0 0 0,1-1 0 0 0,-1 0 0 0 0,1-1 0 0 0,-1 0 0 0 0,1-1 0 0 0,0-1 0 0 0,0-1 0 0 0,8 0-85 0 0,-14-1 45 0 0,-1 0 0 0 0,1 0 0 0 0,-1 0 0 0 0,0-1 0 0 0,0 0 0 0 0,0-1 0 0 0,0 1 0 0 0,-1-1 0 0 0,1-1 0 0 0,-1 1 0 0 0,0-1 0 0 0,0 0 0 0 0,-1 0 0 0 0,1-1 0 0 0,-1 0 0 0 0,0 0 0 0 0,-1 0 0 0 0,0 0 0 0 0,0-1 0 0 0,0 0 0 0 0,0 0 0 0 0,-1 0 0 0 0,0 0 0 0 0,-1-1-45 0 0,7-60 1469 0 0,-23 86-1457 0 0,1 284 537 0 0,15-192-421 0 0,-14 119 442 0 0,12-223-544 0 0,-2 0 0 0 0,1-1 0 0 0,0 1 0 0 0,-1 0-1 0 0,0-1 1 0 0,0 0 0 0 0,-1 1 0 0 0,0-1 0 0 0,1 0 0 0 0,-2 0 0 0 0,1 0 0 0 0,0-1 0 0 0,-1 1-1 0 0,0-1 1 0 0,0 0 0 0 0,-1 0 0 0 0,1 0 0 0 0,-1-1 0 0 0,0 1 0 0 0,1-1 0 0 0,-2 0 0 0 0,1-1-1 0 0,0 1 1 0 0,0-1 0 0 0,-1 0 0 0 0,1 0 0 0 0,-1-1 0 0 0,0 0 0 0 0,1 0 0 0 0,-1 0 0 0 0,0 0-1 0 0,0-1 1 0 0,0 0 0 0 0,0 0 0 0 0,-4-2-26 0 0,2-1-14 0 0,0-1 0 0 0,1 0 1 0 0,-1 0-1 0 0,1-1 0 0 0,0 1 0 0 0,0-2 0 0 0,0 1 0 0 0,1-1 0 0 0,0 0 0 0 0,0-1 1 0 0,1 1-1 0 0,-1-1 0 0 0,1 0 0 0 0,1 0 0 0 0,-1-1 0 0 0,1 0 0 0 0,1 1 1 0 0,-1-1-1 0 0,1-1 0 0 0,1 1 0 0 0,0 0 0 0 0,0-1 0 0 0,0 1 0 0 0,1-1 1 0 0,0-3 13 0 0,-1-2-36 0 0,1 0 0 0 0,1-1 1 0 0,0 1-1 0 0,1 0 0 0 0,0 0 1 0 0,1 0-1 0 0,0 0 1 0 0,2 0-1 0 0,-1 1 0 0 0,2-1 1 0 0,0 1-1 0 0,0 0 1 0 0,1 0-1 0 0,1 1 0 0 0,5-9 36 0 0,3 4-183 0 0,0 0 0 0 0,1 1-1 0 0,0 1 1 0 0,2 0 0 0 0,-1 1 0 0 0,2 1-1 0 0,0 1 1 0 0,0 0 0 0 0,1 2-1 0 0,1 0 1 0 0,4 0 183 0 0,150-49-6065 0 0,-141 49 4526 0 0</inkml:trace>
  <inkml:trace contextRef="#ctx0" brushRef="#br0" timeOffset="594.064">832 144 1588 0 0,'1'-6'5093'0'0,"1"35"-4131"0"0,-1-18-634 0 0,13 159 566 0 0,43 182 47 0 0,-41-262-1287 0 0,-46-120-6260 0 0,17 7 5112 0 0</inkml:trace>
  <inkml:trace contextRef="#ctx0" brushRef="#br0" timeOffset="1032.258">808 129 1368 0 0,'4'-9'188'0'0,"1"0"-1"0"0,0 1 1 0 0,0 0-1 0 0,1 0 1 0 0,0 1-1 0 0,0-1 1 0 0,1 1-1 0 0,0 1 1 0 0,0-1-1 0 0,1 1 1 0 0,0 1-1 0 0,0-1 1 0 0,0 1-1 0 0,1 1 1 0 0,-1-1-1 0 0,1 1 1 0 0,0 1-1 0 0,0 0 1 0 0,1 0-1 0 0,-1 1 1 0 0,1 0 0 0 0,-1 1-1 0 0,1-1 1 0 0,0 2-1 0 0,-1 0 1 0 0,1 0-1 0 0,0 1 1 0 0,6 1-188 0 0,-7-2 45 0 0,0 0 0 0 0,0 1 0 0 0,0 0 0 0 0,0 0 0 0 0,-1 1 1 0 0,1 0-1 0 0,-1 1 0 0 0,1 0 0 0 0,-1 0 0 0 0,0 1 0 0 0,0 0 0 0 0,0 1 1 0 0,0-1-1 0 0,-1 1 0 0 0,0 1 0 0 0,0-1 0 0 0,0 1 0 0 0,-1 1 0 0 0,0-1 1 0 0,0 1-1 0 0,0 0 0 0 0,-1 1 0 0 0,0-1 0 0 0,-1 1 0 0 0,0 0 1 0 0,0 0-1 0 0,0 0 0 0 0,-1 0 0 0 0,0 1 0 0 0,-1 0 0 0 0,0-1 0 0 0,0 3-45 0 0,-6-1 69 0 0,-1 0-1 0 0,0 0 0 0 0,0-1 1 0 0,-1 1-1 0 0,-1-1 0 0 0,1 0 0 0 0,-1-1 1 0 0,-1 0-1 0 0,1 0 0 0 0,-2 0 1 0 0,1-1-1 0 0,-1-1 0 0 0,0 1 1 0 0,0-1-1 0 0,0-1 0 0 0,-1 1-68 0 0,-175 70-1273 0 0,183-76 365 0 0,2 0-106 0 0,-8-13-1795 0 0,11 8 1401 0 0</inkml:trace>
  <inkml:trace contextRef="#ctx0" brushRef="#br0" timeOffset="1360.434">1682 60 1404 0 0,'-38'12'1494'0'0,"6"-4"-914"0"0,1 1 1 0 0,0 1-1 0 0,0 2 1 0 0,1 1-1 0 0,1 2 1 0 0,0 1-1 0 0,1 1 1 0 0,1 1-1 0 0,-2 3-580 0 0,22-14 93 0 0,-1 1 0 0 0,2 0-1 0 0,-1 1 1 0 0,1 0 0 0 0,0 0 0 0 0,1 0-1 0 0,0 0 1 0 0,0 1 0 0 0,1 0 0 0 0,1 0-1 0 0,0 0 1 0 0,0 0 0 0 0,1 1 0 0 0,0-1-1 0 0,0 1 1 0 0,1 2-93 0 0,3-4-11 0 0,0 1 0 0 0,1-1 0 0 0,0 0 0 0 0,1 0 0 0 0,0 0 0 0 0,0-1-1 0 0,1 1 1 0 0,0-1 0 0 0,0 0 0 0 0,1 0 0 0 0,0-1 0 0 0,0 0 0 0 0,1 0 0 0 0,0 0 0 0 0,0-1-1 0 0,1 0 1 0 0,0 0 0 0 0,0-1 0 0 0,0 0 0 0 0,1 0 0 0 0,0-1 11 0 0,19 13-843 0 0,2-1 0 0 0,0-2 0 0 0,0-1 0 0 0,1-1 0 0 0,1-2 0 0 0,0-1 0 0 0,1-2 1 0 0,25 3 842 0 0,-8-4-1402 0 0</inkml:trace>
  <inkml:trace contextRef="#ctx0" brushRef="#br0" timeOffset="1971.865">2225 209 1256 0 0,'-1'0'167'0'0,"1"0"-1"0"0,0-1 1 0 0,-1 1-1 0 0,1 0 1 0 0,0 0-1 0 0,-1 0 1 0 0,1 0 0 0 0,0 0-1 0 0,0 0 1 0 0,-1-1-1 0 0,1 1 1 0 0,0 0-1 0 0,0 0 1 0 0,-1 0 0 0 0,1-1-1 0 0,0 1 1 0 0,0 0-1 0 0,0 0 1 0 0,-1-1-1 0 0,1 1 1 0 0,0 0 0 0 0,0-1-1 0 0,0 1 1 0 0,0 0-1 0 0,0 0 1 0 0,-1-1-1 0 0,1 1 1 0 0,0 0-1 0 0,0-1 1 0 0,0 1 0 0 0,0 0-1 0 0,0-1 1 0 0,0 1-167 0 0,-35 18 634 0 0,12 3-454 0 0,1 2-1 0 0,2 0 0 0 0,0 1 1 0 0,1 1-1 0 0,1 1 0 0 0,2 1 0 0 0,0 0 1 0 0,-8 24-180 0 0,7-19 63 0 0,-20 17-872 0 0,0-34-4697 0 0,31-15 4064 0 0</inkml:trace>
  <inkml:trace contextRef="#ctx0" brushRef="#br0" timeOffset="2270.447">1897 219 1088 0 0,'-2'-8'1669'0'0,"-4"-16"3212"0"0,19 33-2832 0 0,177 164-951 0 0,-123-97-1991 0 0,-25-23-3629 0 0,-34-46 1722 0 0,-5-5 1402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2:5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1204 0 0,'0'1'77'0'0,"0"-1"-1"0"0,0 1 0 0 0,0 0 1 0 0,0-1-1 0 0,0 1 1 0 0,0-1-1 0 0,0 1 0 0 0,0-1 1 0 0,0 1-1 0 0,0 0 1 0 0,0-1-1 0 0,0 1 1 0 0,1-1-1 0 0,-1 1 0 0 0,0-1 1 0 0,0 1-1 0 0,1-1 1 0 0,-1 1-1 0 0,0-1 0 0 0,1 1 1 0 0,-1-1-1 0 0,0 0 1 0 0,1 1-1 0 0,-1-1 1 0 0,1 1-1 0 0,-1-1 0 0 0,1 0 1 0 0,-1 1-1 0 0,1-1 1 0 0,-1 0-1 0 0,1 0 0 0 0,-1 1 1 0 0,1-1-1 0 0,-1 0 1 0 0,1 0-1 0 0,-1 0 1 0 0,1 0-1 0 0,-1 0 0 0 0,1 0 1 0 0,0 0-1 0 0,-1 0 1 0 0,1 0-1 0 0,-1 0 0 0 0,1 0 1 0 0,-1 0-1 0 0,1 0 1 0 0,0 0-1 0 0,-1 0 1 0 0,1 0-1 0 0,-1-1 0 0 0,1 1 1 0 0,-1 0-1 0 0,1-1 1 0 0,-1 1-1 0 0,1 0 0 0 0,-1-1 1 0 0,1 1-1 0 0,-1 0 1 0 0,0-1-1 0 0,1 1 1 0 0,-1-1-1 0 0,0 1 0 0 0,1 0 1 0 0,-1-1-1 0 0,0 1 1 0 0,1-1-1 0 0,-1 0 0 0 0,0 1-76 0 0,8 16 372 0 0,-3-9-333 0 0,0 1-1 0 0,0-2 1 0 0,1 1 0 0 0,-1-1 0 0 0,2 0 0 0 0,-1 0-1 0 0,1 0 1 0 0,-1-1 0 0 0,1 0 0 0 0,1 0-1 0 0,-1-1 1 0 0,1 0 0 0 0,0-1 0 0 0,0 1-1 0 0,0-1 1 0 0,0-1 0 0 0,0 0 0 0 0,1 0-1 0 0,-1 0 1 0 0,1-1 0 0 0,0 0 0 0 0,-1-1-1 0 0,1 0 1 0 0,-1 0 0 0 0,1-1 0 0 0,0 0 0 0 0,-1-1-1 0 0,1 0 1 0 0,0 0-39 0 0,-5 1-5 0 0,0 1-1 0 0,0-1 0 0 0,0 0 1 0 0,0 0-1 0 0,0 0 1 0 0,0-1-1 0 0,0 1 1 0 0,-1-1-1 0 0,1 0 1 0 0,-1 0-1 0 0,1 0 1 0 0,-1-1-1 0 0,1 1 1 0 0,-1-1-1 0 0,0 0 0 0 0,0 0 1 0 0,-1 0-1 0 0,1 0 1 0 0,-1-1-1 0 0,1 1 1 0 0,-1 0-1 0 0,0-1 1 0 0,0-1 5 0 0,-1 4 158 0 0,-1 1-10 0 0,0-39 1617 0 0,6 19-898 0 0,4 45-790 0 0,30 193 497 0 0,-16-13 149 0 0,-25-197-697 0 0,0 0 1 0 0,-1 0-1 0 0,0 0 0 0 0,0 0 1 0 0,-1-1-1 0 0,0 1 0 0 0,0-1 1 0 0,0 1-1 0 0,-1-1 0 0 0,-1 0 1 0 0,1 0-1 0 0,-1-1 0 0 0,0 0 1 0 0,0 1-1 0 0,-1-2 0 0 0,0 1 1 0 0,0-1-1 0 0,0 1 0 0 0,-1-2 1 0 0,-5 4-27 0 0,8-5 6 0 0,0 0-1 0 0,0 0 1 0 0,-1-1 0 0 0,1 0 0 0 0,0 0 0 0 0,-1 0 0 0 0,0 0 0 0 0,0-1 0 0 0,1 0 0 0 0,-1 0 0 0 0,0 0 0 0 0,0 0-1 0 0,0-1 1 0 0,0 0 0 0 0,0 0 0 0 0,0 0 0 0 0,0-1 0 0 0,0 1 0 0 0,1-1 0 0 0,-1 0 0 0 0,0-1 0 0 0,0 1 0 0 0,1-1-1 0 0,-1 0 1 0 0,1 0 0 0 0,-1 0 0 0 0,1-1 0 0 0,0 0 0 0 0,0 0 0 0 0,0 0 0 0 0,0 0 0 0 0,1 0 0 0 0,-1-1 0 0 0,0-1-6 0 0,0 1-34 0 0,1-2 0 0 0,-1 1 0 0 0,1 0 0 0 0,0-1 0 0 0,1 1 0 0 0,0-1 0 0 0,-1 0 0 0 0,2 0 0 0 0,-1 0 0 0 0,1 0 0 0 0,0 0 0 0 0,0 0 0 0 0,0 0 0 0 0,1 0 0 0 0,0-1 0 0 0,0 1 0 0 0,1 0 0 0 0,0 0 0 0 0,0 0 0 0 0,0 0 0 0 0,1 0 0 0 0,0 0 0 0 0,0 0 0 0 0,0 0 0 0 0,1 1 0 0 0,0-1 0 0 0,0 1 0 0 0,1-1 34 0 0,121-128-2445 0 0,64 13-4240 0 0,-151 100 5294 0 0</inkml:trace>
  <inkml:trace contextRef="#ctx0" brushRef="#br0" timeOffset="312.827">847 1 1316 0 0,'16'11'347'0'0,"0"0"-1"0"0,-1 2 1 0 0,0-1 0 0 0,-1 2-1 0 0,0 0 1 0 0,-1 1 0 0 0,-1 0-1 0 0,-1 1 1 0 0,0 0 0 0 0,-1 1-1 0 0,0 0 1 0 0,-2 0 0 0 0,0 1-1 0 0,-1 1 1 0 0,0-1 0 0 0,1 13-347 0 0,-1-13 103 0 0,-2 1 1 0 0,0 1-1 0 0,-1-1 1 0 0,0 0-1 0 0,-2 1 1 0 0,-1 0-1 0 0,0 0 1 0 0,-1-1-1 0 0,-1 1 1 0 0,-1 0-1 0 0,-1-1 1 0 0,-1 1-1 0 0,0-1 1 0 0,-2 0-1 0 0,0 0 1 0 0,-1-1 0 0 0,0 0-1 0 0,-2 0 1 0 0,0 0-1 0 0,-1-1 1 0 0,-1-1-1 0 0,-1 0 1 0 0,0 0-1 0 0,-1-1 1 0 0,0-1-1 0 0,-4 2-103 0 0,-160 91-1353 0 0,-23-48-3338 0 0,156-53 3329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0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1392 0 0,'-14'0'969'0'0,"13"-2"4430"0"0,66-9-4756 0 0,584-36 1048 0 0,-726 68-8403 0 0,49-15 5286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0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1724 0 0,'24'6'3120'0'0,"341"-4"818"0"0,-246 22-4269 0 0,-94-8-502 0 0,-20 0-4357 0 0,-4-15 3750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0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508 357 1100 0 0,'0'0'279'0'0,"0"0"36"0"0,0 0 31 0 0,0 0-57 0 0,0 0-32 0 0,0 0-79 0 0,0 0-19 0 0,0 0 58 0 0,0 0-41 0 0,0 0-52 0 0,0 0 32 0 0,0 0-6 0 0,0 0-18 0 0,0 0-28 0 0,0 0 2 0 0,0 0-4 0 0,0 0 0 0 0,0 0 20 0 0,0 0-34 0 0,0 0-8 0 0,0 0-7 0 0,0 0-8 0 0,0 0 8 0 0,0 0 48 0 0,0 0 3 0 0,0 0-12 0 0,0-13 87 0 0,0 10-2668 0 0,0 3 1397 0 0</inkml:trace>
  <inkml:trace contextRef="#ctx0" brushRef="#br0" timeOffset="17612.739">156 102 956 0 0,'0'0'120'0'0,"0"0"-11"0"0,0 0 116 0 0,0 0-28 0 0,0 0-7 0 0,-25-5 815 0 0,-63-25 3500 0 0,468-23-2775 0 0,-234 40-1245 0 0,-145 13-468 0 0,0 0-38 0 0,-1 0 11 0 0,0 0 0 0 0,0 0-8 0 0,0 0-58 0 0,-23 6-5821 0 0,1-4 4650 0 0</inkml:trace>
  <inkml:trace contextRef="#ctx0" brushRef="#br0" timeOffset="18271.102">16 119 1612 0 0,'11'0'4053'0'0,"33"1"-2929"0"0,73 3-383 0 0,-105-1-686 0 0,-6-2-17 0 0,1 0 0 0 0,-1 0 0 0 0,1 1 0 0 0,-1-1 0 0 0,0 1 0 0 0,0 1 0 0 0,0-1 0 0 0,0 1 0 0 0,0 0 0 0 0,0 1 0 0 0,-1-1 0 0 0,1 1 0 0 0,-1 0 0 0 0,0 1 0 0 0,0-1 0 0 0,-1 1 0 0 0,1 0 0 0 0,-1 0 0 0 0,0 0 0 0 0,0 1 0 0 0,-1-1 0 0 0,1 2-38 0 0,-9 4 39 0 0,0 0 1 0 0,-1-1-1 0 0,0 0 0 0 0,0 0 1 0 0,-1 0-1 0 0,-1-1 0 0 0,0 1 1 0 0,0-2-1 0 0,0 1 1 0 0,-1-1-1 0 0,0-1 0 0 0,-1 0 1 0 0,0 0-1 0 0,-10 5-39 0 0,-167 119 302 0 0,186-131-289 0 0,0 1 0 0 0,1-1 1 0 0,-1 1-1 0 0,0-1 1 0 0,1 1-1 0 0,-1-1 1 0 0,1 1-1 0 0,-1 0 1 0 0,1-1-1 0 0,-1 1 1 0 0,1 0-1 0 0,-1 0 1 0 0,1-1-1 0 0,0 1 1 0 0,0 0-1 0 0,-1 0 1 0 0,1-1-1 0 0,0 1 0 0 0,0 0 1 0 0,0 0-1 0 0,0 0 1 0 0,0 0-1 0 0,0-1 1 0 0,0 1-1 0 0,0 0 1 0 0,0 0-1 0 0,0 0 1 0 0,0 0-1 0 0,0-1 1 0 0,1 1-1 0 0,-1 0 1 0 0,0 0-1 0 0,1-1 1 0 0,-1 1-1 0 0,0 0 0 0 0,1 0 1 0 0,-1-1-1 0 0,1 1 1 0 0,-1 0-1 0 0,1-1 1 0 0,0 1-1 0 0,-1-1 1 0 0,1 1-1 0 0,-1-1 1 0 0,1 1-1 0 0,0-1 1 0 0,0 1-1 0 0,-1-1 1 0 0,1 0-1 0 0,0 1 1 0 0,0-1-1 0 0,-1 0 0 0 0,1 0 1 0 0,0 1-1 0 0,0-1 1 0 0,0 0-1 0 0,0 0 1 0 0,-1 0-1 0 0,1 0 1 0 0,0 0-1 0 0,0 0 1 0 0,0 0-1 0 0,0 0 1 0 0,-1-1-14 0 0,3 2-46 0 0,187 10 822 0 0,21-11-469 0 0,-209 0-416 0 0,28 0-5048 0 0,-21 0 2627 0 0,-9 0 1329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3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1784 0 0,'9'12'7753'0'0,"11"-17"-2289"0"0,-20 4-6036 0 0,1-7-3829 0 0,-3 5-2936 0 0,1 3 6162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2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1088 0 0,'0'0'497'0'0,"0"0"-56"0"0,0 0-115 0 0,0 0-14 0 0,0 0 112 0 0,0 0-19 0 0,0 0-62 0 0,0-19 2246 0 0,1 16-2567 0 0,0 0 0 0 0,-1 1 1 0 0,1-1-1 0 0,0 1 0 0 0,0-1 0 0 0,1 1 0 0 0,-1 0 0 0 0,0 0 0 0 0,1-1 0 0 0,0 1 1 0 0,-1 0-1 0 0,1 0 0 0 0,0 0 0 0 0,0 1 0 0 0,0-1 0 0 0,0 0 0 0 0,0 1 0 0 0,0-1 0 0 0,1 1 1 0 0,-1 0-1 0 0,1 0 0 0 0,-1-1 0 0 0,1 2 0 0 0,-1-1 0 0 0,1 0 0 0 0,-1 0 0 0 0,1 1 0 0 0,-1 0 1 0 0,1-1-1 0 0,0 1 0 0 0,-1 0 0 0 0,1 0 0 0 0,0 1 0 0 0,-1-1 0 0 0,1 0 0 0 0,0 1 0 0 0,-1 0 1 0 0,1 0-1 0 0,-1-1 0 0 0,1 2-22 0 0,-2-2 2 0 0,2-1 21 0 0,0 1 0 0 0,0-1 0 0 0,1 1 1 0 0,-1 0-1 0 0,0 0 0 0 0,0 1 0 0 0,1-1 0 0 0,-1 1 0 0 0,0-1 0 0 0,0 1 0 0 0,0 0 1 0 0,0 0-1 0 0,0 1 0 0 0,0-1 0 0 0,0 1 0 0 0,0-1 0 0 0,0 1 0 0 0,0 0 1 0 0,-1 0-1 0 0,1 0 0 0 0,-1 0 0 0 0,0 1 0 0 0,1-1 0 0 0,-1 1 0 0 0,0-1 0 0 0,0 1 1 0 0,-1 0-1 0 0,1-1 0 0 0,-1 1 0 0 0,1 0 0 0 0,-1 0 0 0 0,0 0 0 0 0,0 1 1 0 0,0-1-1 0 0,0 0 0 0 0,-1 0 0 0 0,1 0 0 0 0,-1 1 0 0 0,0-1 0 0 0,0 0 1 0 0,0 1-1 0 0,0-1 0 0 0,-1 1-23 0 0,-5 10 75 0 0,0-1 1 0 0,0 0-1 0 0,-2-1 0 0 0,1 0 1 0 0,-2 0-1 0 0,1 0 1 0 0,-2-1-1 0 0,0-1 1 0 0,0 1-1 0 0,0-2 0 0 0,-1 1 1 0 0,-1-2-1 0 0,0 1 1 0 0,0-2-1 0 0,0 1 1 0 0,-4-1-76 0 0,107-49-7169 0 0,-66 33 5760 0 0</inkml:trace>
  <inkml:trace contextRef="#ctx0" brushRef="#br0" timeOffset="313.431">471 0 868 0 0,'-93'20'2576'0'0,"77"-14"-2262"0"0,4-4-130 0 0,0 2-1 0 0,0-1 0 0 0,0 2 0 0 0,1-1 0 0 0,0 2 1 0 0,0 0-1 0 0,0 0 0 0 0,1 0 0 0 0,0 2 0 0 0,0-1 1 0 0,0 1-1 0 0,1 1 0 0 0,-7 7-183 0 0,17-11 41 0 0,0 0 0 0 0,1 0 0 0 0,-1-1 1 0 0,1 1-1 0 0,0-1 0 0 0,0 0 0 0 0,0 1 0 0 0,1-1 0 0 0,0 0 0 0 0,-1 0 1 0 0,1-1-1 0 0,1 1 0 0 0,-1 0 0 0 0,0-1 0 0 0,1 0 0 0 0,0 0 0 0 0,0 0 1 0 0,0 0-1 0 0,0-1 0 0 0,0 1 0 0 0,0-1 0 0 0,1 0 0 0 0,-1 0 1 0 0,1-1-1 0 0,0 0 0 0 0,-1 1 0 0 0,1-1 0 0 0,0-1 0 0 0,2 1-41 0 0,217 24-3793 0 0,-196-25 2357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2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94 848 0 0,'0'0'602'0'0,"0"0"30"0"0,0 0-52 0 0,0 0-74 0 0,0 0 3 0 0,0 0-90 0 0,0 0-85 0 0,6-21 1073 0 0,6 13-1312 0 0,0 1 1 0 0,1 1-1 0 0,-1 1 1 0 0,2 0 0 0 0,-1 0-1 0 0,0 1 1 0 0,1 1-1 0 0,-1 0 1 0 0,1 1 0 0 0,0 0-1 0 0,0 1 1 0 0,14 1-96 0 0,-24 0 20 0 0,-1 1-1 0 0,1-1 1 0 0,0 0 0 0 0,-1 1-1 0 0,1 0 1 0 0,-1 0 0 0 0,1 0-1 0 0,-1 1 1 0 0,1-1 0 0 0,-1 1-1 0 0,0 0 1 0 0,1-1 0 0 0,-1 1-1 0 0,0 1 1 0 0,-1-1 0 0 0,1 0-1 0 0,0 1 1 0 0,0 0 0 0 0,-1-1-1 0 0,0 1 1 0 0,1 0-1 0 0,-1 0 1 0 0,0 1 0 0 0,-1-1-1 0 0,1 0 1 0 0,-1 0 0 0 0,1 1-1 0 0,-1-1 1 0 0,0 1 0 0 0,0 0-1 0 0,0-1 1 0 0,-1 1 0 0 0,1 0-1 0 0,-1-1 1 0 0,0 1 0 0 0,0 0-1 0 0,0-1 1 0 0,-1 1 0 0 0,0 2-20 0 0,-6 7-7 0 0,-1-1 0 0 0,-1 0 0 0 0,0 0-1 0 0,-1-1 1 0 0,0 0 0 0 0,0-1 0 0 0,-1 0 0 0 0,-1 0 0 0 0,0-1 0 0 0,0-1 0 0 0,-1 0 0 0 0,0-1 0 0 0,0 0 0 0 0,0-1 0 0 0,-1 0 0 0 0,0-1 0 0 0,-8 1 7 0 0,28-12-5360 0 0,1 2 3957 0 0</inkml:trace>
  <inkml:trace contextRef="#ctx0" brushRef="#br0" timeOffset="422.261">625 14 856 0 0,'-4'-10'3343'0'0,"-49"6"-2635"0"0,32 6-490 0 0,9-2-112 0 0,0 0 0 0 0,1 0 0 0 0,-1 1 0 0 0,1 1 0 0 0,-1 0 0 0 0,1 0 0 0 0,-1 2-1 0 0,1-1 1 0 0,0 1 0 0 0,0 1 0 0 0,1 0 0 0 0,0 0 0 0 0,-1 1 0 0 0,2 0 0 0 0,-1 1 0 0 0,1 0 0 0 0,0 0-1 0 0,0 1 1 0 0,-4 7-106 0 0,12-10 41 0 0,0 0 0 0 0,0 0 0 0 0,1 0 1 0 0,0 1-1 0 0,0-1 0 0 0,0 0 0 0 0,1 0 0 0 0,0 1 0 0 0,0-1 0 0 0,0 0 0 0 0,0 0 0 0 0,1 0 0 0 0,0 0 0 0 0,0 0 0 0 0,0-1 0 0 0,1 1 0 0 0,0-1 0 0 0,-1 1 0 0 0,2-1 0 0 0,-1 0 0 0 0,0 0 1 0 0,1 0-1 0 0,0 0 0 0 0,0-1 0 0 0,0 0 0 0 0,0 0 0 0 0,0 0 0 0 0,1 0 0 0 0,-1 0 0 0 0,1-1 0 0 0,0 0 0 0 0,0 0 0 0 0,0 0 0 0 0,0-1 0 0 0,4 1-41 0 0,-5 0 24 0 0,145 48-1120 0 0,-44-41-3546 0 0,-77-9 3186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1520 0 0,'16'-14'1228'0'0,"-16"11"-638"0"0,0 3-74 0 0,0 0-12 0 0,0 0-58 0 0,0-3-48 0 0,28-29 338 0 0,-16 13 1641 0 0,-11 28-1121 0 0,-21 256-1096 0 0,50-124 58 0 0,-26-92-1098 0 0,-2-48-5257 0 0,-2-7 4793 0 0</inkml:trace>
  <inkml:trace contextRef="#ctx0" brushRef="#br0" timeOffset="329.623">84 78 1532 0 0,'10'-9'219'0'0,"1"1"-1"0"0,0 0 1 0 0,0 1-1 0 0,0 0 1 0 0,1 1-1 0 0,0 0 1 0 0,0 1-1 0 0,1 0 1 0 0,0 1-1 0 0,-1 0 1 0 0,1 1-1 0 0,0 1 1 0 0,1 0 0 0 0,-1 1-1 0 0,0 0 1 0 0,0 1-1 0 0,5 1-218 0 0,-15-1 38 0 0,-1 0-1 0 0,0 1 1 0 0,1-1 0 0 0,-1 1-1 0 0,0-1 1 0 0,0 1 0 0 0,0 0-1 0 0,0 0 1 0 0,0 0 0 0 0,0 0-1 0 0,0 0 1 0 0,0 0 0 0 0,0 1-1 0 0,0-1 1 0 0,0 0 0 0 0,-1 1-1 0 0,1 0 1 0 0,0-1 0 0 0,-1 1-1 0 0,0 0 1 0 0,1 0 0 0 0,-1 0-1 0 0,0 0 1 0 0,0 0 0 0 0,0 0-1 0 0,0 0 1 0 0,0 0-1 0 0,-1 1 1 0 0,1-1 0 0 0,-1 0-1 0 0,1 0 1 0 0,-1 1 0 0 0,0-1-1 0 0,0 0 1 0 0,0 0 0 0 0,0 1-1 0 0,0-1 1 0 0,-1 0 0 0 0,1 1-1 0 0,-1-1 1 0 0,1 0 0 0 0,-2 2-38 0 0,-11 12 91 0 0,-1 0 0 0 0,-1-1 1 0 0,-1 0-1 0 0,0-2 0 0 0,-1 1 1 0 0,0-2-1 0 0,-1-1 0 0 0,0 0 1 0 0,-1-1-1 0 0,0-1 0 0 0,-16 5-91 0 0,20-3-227 0 0,-1-1-3817 0 0,19-11 2838 0 0</inkml:trace>
  <inkml:trace contextRef="#ctx0" brushRef="#br0" timeOffset="783.802">785 28 1480 0 0,'-66'0'1878'0'0,"48"4"-1688"0"0,0 2 0 0 0,1 0 1 0 0,-1 1-1 0 0,2 1 1 0 0,-1 0-1 0 0,1 1 0 0 0,0 1 1 0 0,1 1-1 0 0,0 0 1 0 0,1 1-1 0 0,0 0 0 0 0,1 1 1 0 0,1 1-1 0 0,0 0 1 0 0,0 0-1 0 0,2 1 0 0 0,0 1 1 0 0,0 0-1 0 0,2 0 0 0 0,0 1 1 0 0,0 0-1 0 0,2 0 1 0 0,0 1-1 0 0,1 0 0 0 0,1 0-190 0 0,4-8-52 0 0,0 1-1 0 0,1-1 0 0 0,0 0 0 0 0,1 1 1 0 0,0-1-1 0 0,1 0 0 0 0,0 0 1 0 0,0 0-1 0 0,1-1 0 0 0,0 1 0 0 0,1-1 1 0 0,0 0-1 0 0,0 0 0 0 0,1-1 0 0 0,0 1 1 0 0,1-1-1 0 0,-1-1 0 0 0,2 1 0 0 0,-1-1 1 0 0,1 0-1 0 0,0-1 0 0 0,1 0 0 0 0,-1 0 1 0 0,1-1-1 0 0,0 0 0 0 0,1 0 1 0 0,-1-1-1 0 0,1 0 0 0 0,0-1 0 0 0,0 0 1 0 0,5 0 52 0 0,62 21-2767 0 0,-36-17 1275 0 0</inkml:trace>
  <inkml:trace contextRef="#ctx0" brushRef="#br0" timeOffset="1424.818">1075 94 1612 0 0,'-33'19'5369'0'0,"-86"74"-4350"0"0,94-65-930 0 0,1 1-1 0 0,2 1 1 0 0,0 1 0 0 0,3 1-1 0 0,0 0 1 0 0,-4 15-89 0 0,-3-26-5542 0 0,25-21 4072 0 0</inkml:trace>
  <inkml:trace contextRef="#ctx0" brushRef="#br0" timeOffset="1690.401">687 241 1844 0 0,'22'-28'6397'0'0,"25"38"-5111"0"0,-25-1-1141 0 0,145 63 233 0 0,-68 0-3107 0 0,-78-49-1624 0 0,-17-21 3141 0 0</inkml:trace>
  <inkml:trace contextRef="#ctx0" brushRef="#br0" timeOffset="1956.148">1245 223 1468 0 0,'0'0'771'0'0,"0"0"-120"0"0,27-2 2244 0 0,276-27-2347 0 0,-279 28-3976 0 0,-22 1 2043 0 0</inkml:trace>
  <inkml:trace contextRef="#ctx0" brushRef="#br0" timeOffset="2206.73">1302 371 1368 0 0,'11'2'576'0'0,"15"-4"144"0"0,-4 2-196 0 0,-10 0-64 0 0,6 0 4 0 0,7 0-184 0 0,0 0-72 0 0,0 0-28 0 0,1 0-376 0 0,-1 0-220 0 0,-3 0-340 0 0,-6 0 52 0 0,-2 0-660 0 0</inkml:trace>
  <inkml:trace contextRef="#ctx0" brushRef="#br0" timeOffset="2878.447">1793 103 1652 0 0,'21'-16'3281'0'0,"54"8"-1776"0"0,-75 8-1488 0 0,6 0 34 0 0,1 1-1 0 0,-1-1 1 0 0,0 1 0 0 0,0 1 0 0 0,0-1 0 0 0,-1 1 0 0 0,1 0 0 0 0,0 0 0 0 0,-1 0 0 0 0,1 1 0 0 0,-1 0 0 0 0,0 0 0 0 0,0 0 0 0 0,0 1 0 0 0,0 0 0 0 0,0 0 0 0 0,-1 0-1 0 0,0 1 1 0 0,0-1 0 0 0,0 1 0 0 0,0 0 0 0 0,-1 0 0 0 0,0 0 0 0 0,0 0 0 0 0,0 1 0 0 0,-1-1 0 0 0,1 1 0 0 0,-2 0 0 0 0,1 0 0 0 0,0 0 0 0 0,-1 0 0 0 0,0 0 0 0 0,-1 0-1 0 0,1 0 1 0 0,-1 0 0 0 0,0 0 0 0 0,-1 0 0 0 0,1 0 0 0 0,-1 0 0 0 0,-1 1-51 0 0,-6 8 148 0 0,0-1-1 0 0,-1 0 0 0 0,-1 0 1 0 0,0-1-1 0 0,-1-1 1 0 0,-1 1-1 0 0,0-2 1 0 0,0 0-1 0 0,-1 0 1 0 0,0-1-1 0 0,-1-1 1 0 0,0 0-1 0 0,-8 3-147 0 0,239-139-2094 0 0,-113 49 2447 0 0,-148 76 288 0 0,40 3-633 0 0,-1 1 0 0 0,1-1-1 0 0,0 1 1 0 0,-1 0 0 0 0,1 0 0 0 0,0 1 0 0 0,0 0 0 0 0,0-1 0 0 0,0 1-1 0 0,1 0 1 0 0,-1 1 0 0 0,1-1 0 0 0,0 1 0 0 0,0-1 0 0 0,0 1 0 0 0,0 0-1 0 0,1 0 1 0 0,0 0 0 0 0,-1 0 0 0 0,1 1 0 0 0,1-1 0 0 0,-1 1 0 0 0,0 2-8 0 0,4-1-20 0 0,1 0 0 0 0,0-1 0 0 0,0 1 0 0 0,0-1 0 0 0,0 0 0 0 0,1 0 0 0 0,0 0 0 0 0,0-1 0 0 0,0 1 0 0 0,1-1 0 0 0,0 0 0 0 0,0 0 0 0 0,0 0 0 0 0,0-1 0 0 0,0 0 0 0 0,1 0 0 0 0,-1 0 0 0 0,1-1 0 0 0,0 0 0 0 0,0 0 0 0 0,3 1 19 0 0,195 51-5680 0 0,-171-48 4177 0 0</inkml:trace>
  <inkml:trace contextRef="#ctx0" brushRef="#br0" timeOffset="3285.021">2417 356 1080 0 0,'16'89'4693'0'0,"-18"-81"-4660"0"0,1 1-1 0 0,-2-1 1 0 0,1 0-1 0 0,-1 0 1 0 0,0 0-1 0 0,-1 0 1 0 0,0-1-1 0 0,0 1 1 0 0,-1-1-1 0 0,0 0 1 0 0,0 0-1 0 0,0-1 1 0 0,-1 1-1 0 0,0-1 1 0 0,-1 0-1 0 0,1-1 1 0 0,-1 0-1 0 0,0 0 1 0 0,-7 3-33 0 0,4-6-448 0 0,9-2-2549 0 0,1 0 1503 0 0</inkml:trace>
  <inkml:trace contextRef="#ctx0" brushRef="#br0" timeOffset="3597.803">2556 91 1048 0 0,'-7'-4'6078'0'0,"31"28"-5778"0"0,72 32-1280 0 0,-25-37-2462 0 0,-58-16 2138 0 0</inkml:trace>
  <inkml:trace contextRef="#ctx0" brushRef="#br0" timeOffset="3863.507">2884 181 1120 0 0,'0'0'138'0'0,"0"0"0"0"0,-1 0 0 0 0,1 0 0 0 0,-1 0 1 0 0,1 0-1 0 0,-1 0 0 0 0,1 0 0 0 0,0 0 0 0 0,-1 0 0 0 0,1 0 0 0 0,-1 0 0 0 0,1 0 0 0 0,-1 0 0 0 0,1 0 0 0 0,0 0 1 0 0,-1 0-1 0 0,1 0 0 0 0,-1-1 0 0 0,1 1 0 0 0,0 0 0 0 0,-1 0 0 0 0,1-1 0 0 0,0 1 0 0 0,-1 0 0 0 0,1 0 0 0 0,0-1 1 0 0,-1 1-1 0 0,1 0 0 0 0,0-1 0 0 0,0 1 0 0 0,-1-1 0 0 0,1 1 0 0 0,0 0 0 0 0,0-1 0 0 0,0 1 0 0 0,0-1 0 0 0,-1 1 1 0 0,1 0-1 0 0,0-1 0 0 0,0 1 0 0 0,0-1 0 0 0,0 1 0 0 0,0-1 0 0 0,0 1-138 0 0,-36 28 399 0 0,5 4-44 0 0,2 2 0 0 0,2 1-1 0 0,0 2 1 0 0,3 0 0 0 0,-9 20-355 0 0,-48 70-1517 0 0,73-117-1 0 0,6-9-2056 0 0,2-1 2030 0 0</inkml:trace>
  <inkml:trace contextRef="#ctx0" brushRef="#br0" timeOffset="4285.857">2975 288 1180 0 0,'3'-1'5029'0'0,"18"-3"-3794"0"0,236-27-820 0 0,-251 31-631 0 0,-12 5-5081 0 0,-8 2 3811 0 0</inkml:trace>
  <inkml:trace contextRef="#ctx0" brushRef="#br0" timeOffset="4551.442">2918 446 1636 0 0,'11'3'900'0'0,"14"-1"-136"0"0,0 0-104 0 0,-13-2-68 0 0,6 0-64 0 0,7 0-87 0 0,0 0-225 0 0,26-14-96 0 0,-22 9-12 0 0,-1 2-460 0 0,-3-5-221 0 0,-4 1-599 0 0,-5 4 60 0 0,-1-2-364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0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1604 0 0,'5'-14'4975'0'0,"-3"25"-3192"0"0,-7 206-198 0 0,8-119-3901 0 0,-3-78-1781 0 0,-2-7 2787 0 0</inkml:trace>
  <inkml:trace contextRef="#ctx0" brushRef="#br0" timeOffset="343.958">315 182 2104 0 0,'9'8'269'0'0,"-1"0"-1"0"0,0 1 0 0 0,-1 0 0 0 0,1 0 1 0 0,-2 1-1 0 0,0-1 0 0 0,0 2 1 0 0,0-1-1 0 0,-1 0 0 0 0,-1 1 1 0 0,0 0-1 0 0,-1 0 0 0 0,0 0 1 0 0,0 1-1 0 0,-1-1 0 0 0,0 1 1 0 0,-1-1-1 0 0,-1 1 0 0 0,0 0 1 0 0,-1 7-269 0 0,2-6 239 0 0,-19 200 1779 0 0,13-190-2015 0 0,-2 0 0 0 0,-1-1 0 0 0,0 0 0 0 0,-2 0 0 0 0,0-1 0 0 0,-2 0 0 0 0,0 0 0 0 0,-1-2 0 0 0,-1 0 0 0 0,-1 0 0 0 0,-1-1 0 0 0,0-1 0 0 0,-2 0 0 0 0,1-2 0 0 0,-2 0 0 0 0,-14 8-3 0 0,-41-8-6818 0 0,58-29 5448 0 0</inkml:trace>
  <inkml:trace contextRef="#ctx0" brushRef="#br0" timeOffset="1378.41">536 75 888 0 0,'6'-22'1954'0'0,"-2"17"-1734"0"0,1 0-1 0 0,0 0 1 0 0,0 1-1 0 0,1 0 1 0 0,-1 0-1 0 0,1 0 1 0 0,0 1 0 0 0,0 0-1 0 0,0 0 1 0 0,0 0-1 0 0,1 1 1 0 0,-1 0-1 0 0,1 0 1 0 0,-1 0-1 0 0,6 0-219 0 0,-8 6 78 0 0,-1 0 0 0 0,1-1 0 0 0,-1 1-1 0 0,0 0 1 0 0,0 1 0 0 0,-1-1 0 0 0,1 0-1 0 0,-1 1 1 0 0,0-1 0 0 0,0 1 0 0 0,-1 0-1 0 0,1 0 1 0 0,-1 0 0 0 0,0 0 0 0 0,0 0 0 0 0,-1 0-1 0 0,1 0 1 0 0,-1 0 0 0 0,-1 0 0 0 0,1 4-78 0 0,1 2 122 0 0,4 472 3030 0 0,-3-382-2711 0 0,2-62-135 0 0,-2-1 0 0 0,-2 1 1 0 0,-2 0-1 0 0,-1 0 0 0 0,-2 0 1 0 0,-2-1-1 0 0,-1 0 0 0 0,-2 0 1 0 0,-13 31-307 0 0,15-59-67 0 0,-1 0 0 0 0,0 0 0 0 0,0-1 0 0 0,-1-1 0 0 0,0 0 0 0 0,-1 0 0 0 0,1-1 0 0 0,-1 0 0 0 0,-1-1 0 0 0,0 0 0 0 0,1-1 0 0 0,-2 0 0 0 0,1-1 0 0 0,0 0 0 0 0,-1-1 0 0 0,0 0 0 0 0,0-1 0 0 0,0-1 0 0 0,1 0 0 0 0,-2-1 1 0 0,-9-1 66 0 0,17 1-410 0 0,0 0 0 0 0,0-1 0 0 0,0 0 0 0 0,0 0 1 0 0,0 0-1 0 0,0-1 0 0 0,0 0 0 0 0,0 0 1 0 0,1-1-1 0 0,-1 0 0 0 0,1 0 0 0 0,-1 0 0 0 0,1 0 1 0 0,0-1-1 0 0,0 0 0 0 0,1 0 0 0 0,-1 0 1 0 0,1-1-1 0 0,0 1 0 0 0,0-1 0 0 0,0 0 1 0 0,1 0-1 0 0,0 0 0 0 0,0-1 0 0 0,-1-1 410 0 0,-3-15-1296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0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1440 0 0,'0'0'725'0'0,"0"0"-69"0"0,0 0-1 0 0,5-2-65 0 0,26-7-223 0 0,1 0 0 0 0,0 3-1 0 0,0 0 1 0 0,0 3-1 0 0,1 0 1 0 0,-1 2 0 0 0,16 2-367 0 0,42-3 532 0 0,-47-1-846 0 0,1 2 0 0 0,-1 2 0 0 0,1 2 0 0 0,-1 1 0 0 0,0 3 0 0 0,3 2 314 0 0,-28 4-2617 0 0,-21-8 1277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0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1380 0 0,'9'3'832'0'0,"-2"-1"-52"0"0,18 4-112 0 0,2 1-148 0 0,3-2-56 0 0,9 0-36 0 0,2-2-3 0 0,5-1-209 0 0,-1 1-88 0 0,-1 4-16 0 0,-1-4-392 0 0,3 2-137 0 0,-5-1-255 0 0,0 2 52 0 0,-4 3-836 0 0,-3-3-84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1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54 1132 0 0,'0'0'373'0'0,"0"0"-40"0"0,0 0 55 0 0,0 0-59 0 0,0 0-45 0 0,0 0-33 0 0,14 0 111 0 0,-8-6 2813 0 0,5-16-3089 0 0,-60 13 338 0 0,33 12-425 0 0,0 0 1 0 0,1 0-1 0 0,-1 1 1 0 0,1 1 0 0 0,0 1-1 0 0,1 0 1 0 0,-1 1-1 0 0,1 1 1 0 0,1 0 0 0 0,-1 1-1 0 0,1 0 1 0 0,1 1-1 0 0,-3 3 1 0 0,12-10 23 0 0,1 0 0 0 0,-1 0 0 0 0,1 0 0 0 0,0 0 0 0 0,-1 0 0 0 0,2 1 0 0 0,-1-1 0 0 0,0 1 0 0 0,1 0 0 0 0,-1-1 0 0 0,1 1 0 0 0,0 0 0 0 0,0 0-1 0 0,1 0 1 0 0,-1-1 0 0 0,1 1 0 0 0,0 0 0 0 0,0 0 0 0 0,0 0 0 0 0,1 0 0 0 0,-1 0 0 0 0,1 0 0 0 0,0 0 0 0 0,0-1 0 0 0,0 1 0 0 0,1 0 0 0 0,-1-1 0 0 0,1 1 0 0 0,0-1 0 0 0,0 1-1 0 0,0-1 1 0 0,0 0 0 0 0,1 0 0 0 0,-1 0 0 0 0,1 0 0 0 0,0 0 0 0 0,0-1 0 0 0,0 1 0 0 0,0-1 0 0 0,0 1 0 0 0,3 0-23 0 0,151 63 837 0 0,-123-63-722 0 0,0 0 1 0 0,0-3-1 0 0,1 0 1 0 0,-1-3 0 0 0,-1-1-1 0 0,34-7-115 0 0,-41 6 14 0 0,-12 5 18 0 0,0-2 1 0 0,0 0-1 0 0,-1 0 0 0 0,1-2 0 0 0,-1 1 1 0 0,0-2-1 0 0,0 0 0 0 0,0 0 0 0 0,0-1 1 0 0,-1-1-1 0 0,0 0 0 0 0,-1-1 1 0 0,1 0-1 0 0,-1 0 0 0 0,-1-1 0 0 0,2-2-32 0 0,-11 8-1 0 0,1 0 0 0 0,-1 0 0 0 0,0 0-1 0 0,0 0 1 0 0,0-1 0 0 0,-1 1 0 0 0,1 0 0 0 0,-1 0-1 0 0,1 0 1 0 0,-1-1 0 0 0,0 1 0 0 0,0 0 0 0 0,-1-1-1 0 0,1 1 1 0 0,-1 0 0 0 0,1 0 0 0 0,-1 0 0 0 0,0 0-1 0 0,0-1 1 0 0,0 1 0 0 0,-1 1 0 0 0,1-1 0 0 0,-1 0-1 0 0,0 0 1 0 0,0 0 0 0 0,0 1 0 0 0,0-1-1 0 0,0 1 1 0 0,0 0 0 0 0,-1-1 0 0 0,1 1 0 0 0,-1 0-1 0 0,-1-1 2 0 0,-94-59-218 0 0,17 39 3 0 0,39 13-1063 0 0,2-4-3684 0 0,40 13 3403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1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61 1184 0 0,'-52'16'3681'0'0,"-37"87"-1224"0"0,87-98-2379 0 0,0 0 0 0 0,0 0 0 0 0,1 0 0 0 0,0 1 0 0 0,0-1 0 0 0,1 0 0 0 0,-1 0 0 0 0,1 1 0 0 0,0-1 0 0 0,1 0 0 0 0,-1 1 0 0 0,1-1 0 0 0,0 0 1 0 0,0 0-1 0 0,1 0 0 0 0,0 0 0 0 0,0 0 0 0 0,0 0 0 0 0,0 0 0 0 0,1-1 0 0 0,-1 1 0 0 0,1-1 0 0 0,0 1 0 0 0,1-1 0 0 0,-1 0 0 0 0,1 0 0 0 0,0-1 0 0 0,0 1 0 0 0,0-1 0 0 0,0 0 0 0 0,0 0 0 0 0,1 0 0 0 0,0-1 0 0 0,-1 1 0 0 0,1-1 0 0 0,4 1-78 0 0,10 6 73 0 0,0-2 0 0 0,1 0 0 0 0,-1-1 0 0 0,1-1 0 0 0,1 0 0 0 0,-1-2 0 0 0,0 0 0 0 0,20-1-73 0 0,-35-1-57 0 0,0 0 0 0 0,-1 0 0 0 0,1-1 1 0 0,0 0-1 0 0,0 0 0 0 0,0 0 0 0 0,0 0 0 0 0,-1-1 0 0 0,1 1 0 0 0,0-1 0 0 0,-1-1 1 0 0,1 1-1 0 0,0-1 0 0 0,-1 1 0 0 0,1-1 0 0 0,-1-1 0 0 0,0 1 0 0 0,0 0 1 0 0,0-1-1 0 0,0 0 0 0 0,0 0 0 0 0,-1 0 0 0 0,1-1 0 0 0,-1 1 0 0 0,0-1 1 0 0,0 0-1 0 0,0 0 0 0 0,0 0 0 0 0,-1 0 0 0 0,0 0 0 0 0,1 0 0 0 0,-2-1 0 0 0,1 1 1 0 0,0-1-1 0 0,-1 0 0 0 0,0 1 0 0 0,0-1 0 0 0,0-1 57 0 0,-4-7-175 0 0,0-1-1 0 0,0 1 1 0 0,-1 0-1 0 0,-1-1 1 0 0,0 2-1 0 0,-1-1 1 0 0,-1 1-1 0 0,1 0 0 0 0,-2 0 1 0 0,0 0-1 0 0,0 1 1 0 0,-8-7 175 0 0,7 6-157 0 0,-2 0 43 0 0,-1 1 0 0 0,0 0 0 0 0,-1 0-1 0 0,0 2 1 0 0,0-1 0 0 0,-1 2 0 0 0,0 0-1 0 0,-1 0 1 0 0,0 2 0 0 0,0 0 0 0 0,0 0-1 0 0,-7 0 115 0 0,21 6-337 0 0,0 0-107 0 0,-7 0-103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1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2508 0 0,'99'0'5182'0'0,"15"-1"-3665"0"0,151 0-3028 0 0,-170-14-102 0 0,-57-1-1948 0 0,-32 12 2139 0 0</inkml:trace>
  <inkml:trace contextRef="#ctx0" brushRef="#br0" timeOffset="328.6">290 0 1100 0 0,'-18'16'6344'0'0,"19"76"-4867"0"0,30 111-587 0 0,-27-110-2912 0 0,-34 26-3410 0 0,26-105 3983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1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8 202 1868 0 0,'-7'-2'4413'0'0,"58"-5"-3354"0"0,310-16 658 0 0,-186 13-2677 0 0,-60-6-3621 0 0,-110 14 3181 0 0</inkml:trace>
  <inkml:trace contextRef="#ctx0" brushRef="#br0" timeOffset="345.009">438 0 1824 0 0,'0'6'4081'0'0,"3"31"-1298"0"0,11 74-2938 0 0,41 155-811 0 0,-54-220-3765 0 0,-1-37 3135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1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1024 0 0,'0'0'80'0'0,"1"0"0"0"0,-1 1 0 0 0,1-1 1 0 0,-1 0-1 0 0,1 0 0 0 0,0 0 0 0 0,-1 0 0 0 0,1 0 0 0 0,-1 0 0 0 0,0 1 0 0 0,1-1 1 0 0,-1 0-1 0 0,1 0 0 0 0,-1 1 0 0 0,1-1 0 0 0,-1 0 0 0 0,0 1 0 0 0,1-1 0 0 0,-1 1 1 0 0,1-1-1 0 0,-1 0 0 0 0,0 1 0 0 0,0-1 0 0 0,1 1 0 0 0,-1-1 0 0 0,0 1 0 0 0,0-1 0 0 0,1 1 1 0 0,-1-1-1 0 0,0 1 0 0 0,0-1 0 0 0,0 1 0 0 0,0-1 0 0 0,0 1 0 0 0,0-1 0 0 0,0 1 1 0 0,0-1-1 0 0,0 1 0 0 0,0-1 0 0 0,0 1 0 0 0,0-1 0 0 0,0 1 0 0 0,0-1 0 0 0,-1 1 1 0 0,1-1-1 0 0,0 1 0 0 0,0 0-80 0 0,8-6 53 0 0,-9 4-27 0 0,0 1 0 0 0,0 0 0 0 0,0-1 0 0 0,0 1 0 0 0,1 0 0 0 0,-1-1-1 0 0,0 1 1 0 0,0-1 0 0 0,1 0 0 0 0,-1 1 0 0 0,0-1 0 0 0,0 0 0 0 0,1 1-1 0 0,-1-1 1 0 0,1 0 0 0 0,-1 1 0 0 0,1-1 0 0 0,-1 0 0 0 0,1 0 0 0 0,-1 0-1 0 0,1 0 1 0 0,0 0 0 0 0,-1 1 0 0 0,1-1 0 0 0,0 0 0 0 0,0 0 0 0 0,0 0-1 0 0,0 0 1 0 0,0 0 0 0 0,0 0 0 0 0,0 0 0 0 0,0 0 0 0 0,0 0 0 0 0,0 0-1 0 0,0 0 1 0 0,1 0 0 0 0,-1 1 0 0 0,0-1 0 0 0,1 0 0 0 0,-1 0 0 0 0,1 0-1 0 0,-1 0 1 0 0,1 1 0 0 0,-1-1 0 0 0,1 0 0 0 0,-1 0 0 0 0,1 1 0 0 0,0-1-1 0 0,-1 0 1 0 0,1 1 0 0 0,0-1 0 0 0,0 1 0 0 0,-1-1 0 0 0,1 1 0 0 0,0-1-1 0 0,0 1 1 0 0,0-1-26 0 0,-11 0-3409 0 0,6 4 2113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3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1 928 0 0,'11'9'5263'0'0,"43"46"-4631"0"0,33 41-1047 0 0,-19-48-2820 0 0,-55-43 1918 0 0</inkml:trace>
  <inkml:trace contextRef="#ctx0" brushRef="#br0" timeOffset="281.556">439 22 1624 0 0,'0'-1'74'0'0,"0"1"1"0"0,0-1-1 0 0,0 0 0 0 0,0 0 0 0 0,-1 1 1 0 0,1-1-1 0 0,0 0 0 0 0,-1 1 0 0 0,1-1 1 0 0,0 0-1 0 0,-1 1 0 0 0,1-1 0 0 0,-1 0 1 0 0,1 1-1 0 0,-1-1 0 0 0,1 1 0 0 0,-1-1 1 0 0,1 1-1 0 0,-1-1 0 0 0,0 1 0 0 0,1-1 1 0 0,-1 1-1 0 0,0 0 0 0 0,1-1 0 0 0,-1 1 0 0 0,0 0 1 0 0,0 0-1 0 0,1-1 0 0 0,-1 1 0 0 0,0 0 1 0 0,0 0-1 0 0,0 0 0 0 0,1 0 0 0 0,-1 0 1 0 0,0 0-1 0 0,0 0 0 0 0,1 0 0 0 0,-1 0 1 0 0,0 1-1 0 0,0-1 0 0 0,1 0 0 0 0,-1 0 1 0 0,0 1-1 0 0,1-1 0 0 0,-1 0 0 0 0,0 1 1 0 0,1-1-1 0 0,-1 1 0 0 0,0-1 0 0 0,1 1 1 0 0,-1-1-1 0 0,1 1 0 0 0,-1-1 0 0 0,1 1 1 0 0,-1 0-1 0 0,1-1 0 0 0,-1 1 0 0 0,1 0 1 0 0,0-1-1 0 0,-1 1 0 0 0,1 0 0 0 0,0 0 1 0 0,0-1-1 0 0,-1 1-74 0 0,-43 41 253 0 0,43-42-192 0 0,-24 33 145 0 0,1 1 1 0 0,2 1-1 0 0,1 1 0 0 0,2 0 1 0 0,2 2-1 0 0,1 0 0 0 0,1 1 1 0 0,-7 37-207 0 0,-36 86-326 0 0,21-69-3081 0 0,36-89 2121 0 0,1-3 32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22 924 0 0,'0'0'952'0'0,"12"1"4932"0"0,41 0-4988 0 0,33-6-2075 0 0,-29-10-2658 0 0,-46 12 2333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 0 0,'20'-1'6696'0'0,"-7"29"-5060"0"0,-2 38-1612 0 0,-11-65 13 0 0,10 74 318 0 0,2 24-900 0 0,-9-35-4311 0 0,-5-60 3421 0 0,-12 9 47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1236 0 0,'16'-3'3970'0'0,"-13"10"-978"0"0,-2 10-3184 0 0,14 285 1092 0 0,-2-146-1467 0 0,-13-129-1131 0 0,-21-18-1451 0 0,13-13 1845 0 0</inkml:trace>
  <inkml:trace contextRef="#ctx0" brushRef="#br0" timeOffset="344.795">47 71 1008 0 0,'14'-9'333'0'0,"0"0"-1"0"0,0 1 1 0 0,1 1-1 0 0,0 0 1 0 0,0 1-1 0 0,1 0 1 0 0,0 1-1 0 0,0 1 1 0 0,0 1-1 0 0,0 0 1 0 0,1 1-1 0 0,-1 1 1 0 0,1 0-1 0 0,-1 2 1 0 0,1 0-1 0 0,7 1-332 0 0,-15-1 65 0 0,0 0 0 0 0,0 1 0 0 0,0 0 0 0 0,-1 0 0 0 0,1 0 1 0 0,-1 1-1 0 0,1 1 0 0 0,-1 0 0 0 0,0 0 0 0 0,-1 0 0 0 0,1 1 0 0 0,-1 0 0 0 0,1 0 0 0 0,-2 1 0 0 0,1 0 0 0 0,-1 0 0 0 0,0 1 0 0 0,0 0 0 0 0,0 0 0 0 0,-1 0 1 0 0,0 1-1 0 0,-1-1 0 0 0,0 1 0 0 0,0 0 0 0 0,0 1 0 0 0,-1-1 0 0 0,0 0 0 0 0,-1 1 0 0 0,0 0 0 0 0,0 3-65 0 0,-4-2 39 0 0,-1 0 0 0 0,0-1 0 0 0,0 1 1 0 0,-1-1-1 0 0,0 0 0 0 0,-1 0 0 0 0,0 0 0 0 0,0-1 0 0 0,-1 0 0 0 0,0 0 1 0 0,-1 0-1 0 0,1-1 0 0 0,-1 1 0 0 0,-1-2 0 0 0,1 1 0 0 0,-1-1 0 0 0,-1 0 0 0 0,1-1 1 0 0,-1 0-1 0 0,0 0 0 0 0,0-1 0 0 0,0 0 0 0 0,-1-1 0 0 0,1 0 0 0 0,-1 0 1 0 0,-9 1-40 0 0,-69 16-914 0 0,7-36-3830 0 0,77 5 3376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 1256 0 0,'75'-2'3780'0'0,"-64"8"-3639"0"0,-1 0 0 0 0,0 1 0 0 0,0 0 0 0 0,-1 1 1 0 0,0 0-1 0 0,-1 1 0 0 0,1 0 0 0 0,-1 0 1 0 0,-1 0-1 0 0,0 1 0 0 0,0 1 0 0 0,-1-1 0 0 0,-1 1 1 0 0,1 1-142 0 0,9 19 230 0 0,-2 1 0 0 0,-1 0 1 0 0,-2 1-1 0 0,-1 0 1 0 0,-1 1-1 0 0,-2 0 0 0 0,-2 0 1 0 0,0 0-1 0 0,-3 29-230 0 0,-1-53 15 0 0,-1 0 1 0 0,0 0-1 0 0,-1 0 0 0 0,0 0 1 0 0,-1 0-1 0 0,0-1 0 0 0,0 1 0 0 0,-1-1 1 0 0,0 0-1 0 0,-1 0 0 0 0,0 0 1 0 0,-1 0-1 0 0,1-1 0 0 0,-1 0 0 0 0,-1 0 1 0 0,0-1-1 0 0,0 0 0 0 0,0 0 1 0 0,-1 0-1 0 0,0-1 0 0 0,0-1 1 0 0,-1 1-1 0 0,-1 0-15 0 0,-8 4-626 0 0,0-1 0 0 0,-1 0 1 0 0,0-2-1 0 0,-1 0 1 0 0,1-1-1 0 0,-1-1 0 0 0,0-1 1 0 0,-1-1-1 0 0,1 0 0 0 0,0-2 1 0 0,-5 0 625 0 0,5-1-1436 0 0</inkml:trace>
  <inkml:trace contextRef="#ctx0" brushRef="#br0" timeOffset="500.665">506 337 1048 0 0,'34'1'5734'0'0,"6"1"-3973"0"0,57 2-1338 0 0,212-18-754 0 0,-174-7-2963 0 0,-119 9 527 0 0,-16 5 1353 0 0</inkml:trace>
  <inkml:trace contextRef="#ctx0" brushRef="#br0" timeOffset="750.433">792 113 1520 0 0,'-1'-9'7104'0'0,"-2"22"-5505"0"0,0 21-1758 0 0,7 15 167 0 0,2 0 0 0 0,2-1 0 0 0,2 0 0 0 0,2 0 0 0 0,6 8-8 0 0,25 114-6411 0 0,-41-154 4978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1304 0 0,'7'-7'5896'0'0,"7"37"-4380"0"0,8 121-798 0 0,-20-139-997 0 0,0 0 0 0 0,-1 0 0 0 0,0 0-1 0 0,-1-1 1 0 0,0 1 0 0 0,-1 0 0 0 0,0 0 0 0 0,-1 0 0 0 0,-1 0-1 0 0,0-1 1 0 0,-2 6 279 0 0,-4 6-2884 0 0,4-17 1349 0 0</inkml:trace>
  <inkml:trace contextRef="#ctx0" brushRef="#br0" timeOffset="250.353">323 479 888 0 0,'4'4'231'0'0,"1"0"1"0"0,-1 0-1 0 0,0 0 1 0 0,0 1-1 0 0,0-1 1 0 0,-1 1-1 0 0,0 0 0 0 0,0 0 1 0 0,0 0-1 0 0,0 0 1 0 0,-1 1-1 0 0,0-1 0 0 0,0 1 1 0 0,0-1-1 0 0,-1 1 1 0 0,0 0-1 0 0,0 0 0 0 0,0 0 1 0 0,-1-1-1 0 0,0 1 1 0 0,0 0-1 0 0,0 0 0 0 0,-1 0 1 0 0,0 0-1 0 0,0 0-231 0 0,-6 3 30 0 0,0 0 1 0 0,-1-1-1 0 0,0 0 0 0 0,-1 0 0 0 0,0 0 0 0 0,0-1 0 0 0,0-1 0 0 0,-1 0 1 0 0,0 0-1 0 0,0-1 0 0 0,0 0 0 0 0,-1 0 0 0 0,0-1-30 0 0,3-1-186 0 0,-24-2-3280 0 0,19-1 2157 0 0</inkml:trace>
  <inkml:trace contextRef="#ctx0" brushRef="#br0" timeOffset="813.859">469 1 1756 0 0,'-5'4'6648'0'0,"66"50"-5689"0"0,55 51-1883 0 0,-58-78-4595 0 0,-48-25 4083 0 0</inkml:trace>
  <inkml:trace contextRef="#ctx0" brushRef="#br0" timeOffset="1095.514">957 64 1316 0 0,'1'-11'2450'0'0,"-5"10"1013"0"0,-10 16-3177 0 0,-230 314 1589 0 0,213-295-2940 0 0,20-27-3536 0 0,14-8 3033 0 0</inkml:trace>
  <inkml:trace contextRef="#ctx0" brushRef="#br0" timeOffset="1408.201">1043 268 1872 0 0,'86'1'6797'0'0,"126"-7"-6591"0"0,-158 0-1755 0 0,-24 10-3289 0 0,-23-1 3246 0 0</inkml:trace>
  <inkml:trace contextRef="#ctx0" brushRef="#br0" timeOffset="1689.408">1139 389 1024 0 0,'35'20'6038'0'0,"41"-14"-5115"0"0,-63-5-472 0 0,93-3-650 0 0,45-18-4501 0 0,-125 15 3231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1 928 0 0,'-18'10'332'0'0,"-1"1"0"0"0,2 0 0 0 0,-1 1 0 0 0,2 2 0 0 0,-1-1 0 0 0,2 2 0 0 0,0 0 0 0 0,1 1 0 0 0,0 0 0 0 0,1 1 0 0 0,1 1 0 0 0,1 0 0 0 0,1 0 0 0 0,0 1 0 0 0,1 0 0 0 0,1 1 0 0 0,1 0 0 0 0,1 0 0 0 0,1 1 0 0 0,-3 18-332 0 0,8-33 5 0 0,0-1 0 0 0,1 1-1 0 0,-1-1 1 0 0,1 1 0 0 0,0-1 0 0 0,1 1 0 0 0,-1-1-1 0 0,1 0 1 0 0,0 0 0 0 0,1 0 0 0 0,-1 0 0 0 0,1 0 0 0 0,0 0-1 0 0,0-1 1 0 0,1 1 0 0 0,-1-1 0 0 0,1 0 0 0 0,0 0-1 0 0,0 0 1 0 0,0-1 0 0 0,1 1 0 0 0,-1-1 0 0 0,1 0-1 0 0,0 0-4 0 0,125 46-3409 0 0,-90-44 2163 0 0,-15-4 22 0 0</inkml:trace>
  <inkml:trace contextRef="#ctx0" brushRef="#br0" timeOffset="375.238">790 86 1484 0 0,'-102'105'4037'0'0,"-36"65"-2348"0"0,118-144-1571 0 0,-29 13-4176 0 0,40-37 2644 0 0</inkml:trace>
  <inkml:trace contextRef="#ctx0" brushRef="#br0" timeOffset="626.116">441 179 1520 0 0,'18'-13'5545'0'0,"4"23"-3666"0"0,-14-3-1852 0 0,267 195-837 0 0,-223-168-4800 0 0,-44-30 4191 0 0</inkml:trace>
  <inkml:trace contextRef="#ctx0" brushRef="#br0" timeOffset="892.295">976 231 1292 0 0,'13'6'4206'0'0,"25"-7"-3369"0"0,-27 1-209 0 0,201-21 955 0 0,-106 5-3593 0 0,-72 11-2125 0 0,-35 2 2670 0 0</inkml:trace>
  <inkml:trace contextRef="#ctx0" brushRef="#br0" timeOffset="1142.512">1074 324 1316 0 0,'93'28'6312'0'0,"55"-12"-6244"0"0,-110-13-632 0 0,-3-3-3070 0 0,-18 0 2172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2 121 1708 0 0,'5'-4'745'0'0,"-5"5"-626"0"0,0 0 0 0 0,0 0 0 0 0,0-1 1 0 0,0 1-1 0 0,0 0 0 0 0,1 0 0 0 0,-1-1 0 0 0,0 1 0 0 0,0 0 0 0 0,1-1 0 0 0,-1 1 1 0 0,0 0-1 0 0,1-1 0 0 0,-1 1 0 0 0,0-1 0 0 0,1 1 0 0 0,-1 0 0 0 0,1-1 1 0 0,-1 1-1 0 0,1-1 0 0 0,0 1 0 0 0,-1-1 0 0 0,1 0 0 0 0,-1 1 0 0 0,1-1 0 0 0,0 0 1 0 0,-1 1-1 0 0,1-1 0 0 0,0 0 0 0 0,-1 0 0 0 0,1 1 0 0 0,0-1 0 0 0,0 0 0 0 0,-1 0 1 0 0,1 0-1 0 0,0 0 0 0 0,0 0 0 0 0,-1 0 0 0 0,1 0 0 0 0,0 0 0 0 0,-1 0 1 0 0,1-1-1 0 0,0 1 0 0 0,0 0 0 0 0,-1 0 0 0 0,1-1 0 0 0,0 1 0 0 0,-1 0 0 0 0,1-1 1 0 0,-1 1-1 0 0,1-1 0 0 0,0 1 0 0 0,-1-1 0 0 0,1 1 0 0 0,-1-1 0 0 0,1 1 1 0 0,-1-1-120 0 0,-8 45 147 0 0,1 1 1 0 0,2 0-1 0 0,2 0 1 0 0,3 0 0 0 0,2 16-148 0 0,-2 3 109 0 0,16-15-237 0 0,-16-48-34 0 0,0 2-375 0 0,-3 17-3348 0 0,-19-6 898 0 0,15-14 1499 0 0</inkml:trace>
  <inkml:trace contextRef="#ctx0" brushRef="#br0" timeOffset="484.779">27 116 1496 0 0,'17'-31'5050'0'0,"68"-22"-4635"0"0,71 22-67 0 0,-151 31-341 0 0,-1 1 0 0 0,1 0 0 0 0,0 1 1 0 0,-1-1-1 0 0,0 1 0 0 0,1 0 0 0 0,-1 0 1 0 0,0 0-1 0 0,0 1 0 0 0,0-1 0 0 0,0 1 1 0 0,0 0-1 0 0,-1 0 0 0 0,1 0 0 0 0,-1 1 1 0 0,0-1-1 0 0,0 1 0 0 0,0 0 0 0 0,-1 0 1 0 0,1 0-1 0 0,-1 0 0 0 0,0 0 0 0 0,0 1 1 0 0,0-1-1 0 0,-1 1 0 0 0,0-1 0 0 0,1 1 1 0 0,-1-1-1 0 0,-1 1 0 0 0,1 0 0 0 0,-1 0 1 0 0,0-1-1 0 0,0 1 0 0 0,0 0 0 0 0,-1-1 0 0 0,0 1 1 0 0,0 0-1 0 0,0-1 0 0 0,0 1 0 0 0,-1-1 1 0 0,1 1-1 0 0,-1-1 0 0 0,0 0 0 0 0,-1 0 1 0 0,-1 3-8 0 0,-10 9 70 0 0,-1-1 1 0 0,0-1 0 0 0,-1 0 0 0 0,-1-1-1 0 0,0-1 1 0 0,-1 0 0 0 0,0-2 0 0 0,-1 0-1 0 0,0-1 1 0 0,0-1 0 0 0,-1 0-1 0 0,-7 0-70 0 0,-35 6-1742 0 0,67-29-1874 0 0,13 5 2127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24 880 0 0,'0'0'676'0'0,"-3"-4"-28"0"0,0 2-574 0 0,0 0 1 0 0,0 0-1 0 0,-1 0 0 0 0,1 0 0 0 0,0 0 1 0 0,-1 1-1 0 0,1 0 0 0 0,-1-1 0 0 0,1 1 1 0 0,-1 0-1 0 0,1 1 0 0 0,-1-1 0 0 0,0 1 1 0 0,1 0-1 0 0,-1-1 0 0 0,0 2 0 0 0,0-1 1 0 0,1 0-1 0 0,-1 1 0 0 0,0-1 0 0 0,1 1 1 0 0,-1 0-1 0 0,1 1 0 0 0,-1-1 0 0 0,1 0 1 0 0,0 1-1 0 0,-1 0 0 0 0,1 0 0 0 0,0 0 1 0 0,0 0-1 0 0,0 0 0 0 0,0 1-74 0 0,-97 88 1382 0 0,92-78-1277 0 0,1 0 0 0 0,1 1 0 0 0,0 0 0 0 0,0 0 0 0 0,2 1 0 0 0,0-1 0 0 0,0 1 0 0 0,2 0 0 0 0,0 0 0 0 0,0 0 0 0 0,2 0 0 0 0,0 0 0 0 0,0 0 1 0 0,1 1-1 0 0,1-1 0 0 0,1 0 0 0 0,0-1 0 0 0,1 1 0 0 0,0 0 0 0 0,2-1 0 0 0,-1 0 0 0 0,2 0 0 0 0,3 6-105 0 0,-3-6-288 0 0,1-1 0 0 0,0 0 0 0 0,1-1 0 0 0,0 1 0 0 0,1-2 0 0 0,0 1 0 0 0,1-2 0 0 0,0 1 0 0 0,1-1 0 0 0,0-1 0 0 0,0 0 0 0 0,1-1 0 0 0,0 0 0 0 0,0-1 0 0 0,8 2 288 0 0,16 4-1567 0 0,-2 0 64 0 0</inkml:trace>
  <inkml:trace contextRef="#ctx0" brushRef="#br0" timeOffset="374.989">777 199 1236 0 0,'-32'18'5261'0'0,"-52"73"-4297"0"0,-46 84-592 0 0,106-165-1620 0 0,13-7-2451 0 0,11-3 2321 0 0</inkml:trace>
  <inkml:trace contextRef="#ctx0" brushRef="#br0" timeOffset="625.95">469 249 1164 0 0,'21'-14'5861'0'0,"32"48"-5597"0"0,-48-30 101 0 0,138 124 512 0 0,-58-33-3057 0 0,-71-74-1738 0 0,-13-20 2389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3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1088 0 0,'0'0'641'0'0,"0"0"10"0"0,0 0-107 0 0,0 0-46 0 0,0 0-32 0 0,0 0-66 0 0,0 0-15 0 0,0 0 4 0 0,5-5-23 0 0,4 1-283 0 0,1 0-1 0 0,1 1 0 0 0,-1-1 0 0 0,0 2 0 0 0,1 0 0 0 0,-1 0 0 0 0,1 1 1 0 0,0 0-1 0 0,-1 1 0 0 0,1 0 0 0 0,0 0 0 0 0,-1 1 0 0 0,1 1 0 0 0,0 0 0 0 0,-1 0 1 0 0,0 1-1 0 0,5 2-82 0 0,21 2 47 0 0,-20-5-210 0 0,24 4-357 0 0,-21 2-3313 0 0,-18-6 2425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 0 0,'11'1'1076'0'0,"12"4"-132"0"0,2-1-80 0 0,1-1-92 0 0,1 0-168 0 0,0-3-11 0 0,1 2-101 0 0,4 1-88 0 0,-3-3-28 0 0,3 0-264 0 0,-16 0-4 0 0,10 0-504 0 0,3 0-268 0 0,-1 0-529 0 0,2 0-131 0 0,1 0 48 0 0,22-16-292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3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389 467 1324 0 0,'0'0'464'0'0,"0"0"-89"0"0,0 0-28 0 0,0 0 103 0 0,0 0-8 0 0,0 0-31 0 0,0 0-4 0 0,0 0-11 0 0,0 0-60 0 0,0 0-81 0 0,0 0-82 0 0,0 0 35 0 0,6-5-23 0 0,24-70 649 0 0,-30 69-825 0 0,0 0 0 0 0,0 0 1 0 0,-1 0-1 0 0,0 0 1 0 0,0 0-1 0 0,-1 0 1 0 0,1 0-1 0 0,-1 1 0 0 0,-1-1 1 0 0,1 1-1 0 0,-1-1 1 0 0,0 1-1 0 0,0 0 1 0 0,0 0-1 0 0,-1 0 0 0 0,1 0 1 0 0,-1 1-1 0 0,-1-1 1 0 0,1 1-1 0 0,0 0 1 0 0,-1 0-1 0 0,0 1 0 0 0,0-1 1 0 0,0 1-1 0 0,0 0 1 0 0,-1 1-1 0 0,1-1 0 0 0,-1 1 1 0 0,0 0-1 0 0,1 1 1 0 0,-1-1-1 0 0,0 1 1 0 0,0 0-1 0 0,0 0 0 0 0,0 1 1 0 0,0 0-1 0 0,-4 0-9 0 0,-5 4 3 0 0,1 0-1 0 0,0 2 1 0 0,0-1-1 0 0,0 1 1 0 0,1 1-1 0 0,0 1 0 0 0,0 0 1 0 0,1 0-1 0 0,0 1 1 0 0,0 1-1 0 0,1 0 1 0 0,-2 3-3 0 0,2-2 6 0 0,0 1 0 0 0,1 0 1 0 0,1 1-1 0 0,0 1 0 0 0,1-1 0 0 0,0 1 1 0 0,1 0-1 0 0,1 1 0 0 0,0 0 1 0 0,1 0-1 0 0,0 0 0 0 0,2 1 0 0 0,-1-1 1 0 0,2 1-1 0 0,0 0 0 0 0,1 5-6 0 0,1-16 5 0 0,1 0 0 0 0,0-1 0 0 0,0 1-1 0 0,0 0 1 0 0,0 0 0 0 0,1-1 0 0 0,0 1 0 0 0,0-1-1 0 0,0 1 1 0 0,0-1 0 0 0,1 0 0 0 0,-1 0-1 0 0,1 0 1 0 0,0 0 0 0 0,1 0 0 0 0,-1-1 0 0 0,1 1-1 0 0,-1-1 1 0 0,1 0 0 0 0,0 0 0 0 0,0 0 0 0 0,0-1-1 0 0,1 1 1 0 0,-1-1 0 0 0,1 0 0 0 0,-1 0-1 0 0,1-1 1 0 0,0 0 0 0 0,-1 1 0 0 0,1-1 0 0 0,4 0-5 0 0,150-6-40 0 0,-149 2 17 0 0,0-1 1 0 0,0 0 0 0 0,-1 0-1 0 0,0-1 1 0 0,0 0-1 0 0,0-1 1 0 0,0 0-1 0 0,-1-1 1 0 0,0 1-1 0 0,0-1 1 0 0,-1-1-1 0 0,0 0 1 0 0,0 0-1 0 0,-1 0 1 0 0,0-1-1 0 0,0 0 1 0 0,-1 0-1 0 0,0 0 1 0 0,-1-1-1 0 0,0 1 1 0 0,0-1-1 0 0,-1 0 1 0 0,1-9 22 0 0,-4 18-16 0 0,0-39-84 0 0,-6 28-246 0 0,4 44 112 0 0,3-22 223 0 0,1 0 0 0 0,1 0 0 0 0,0 0 0 0 0,0 0 0 0 0,1 0 0 0 0,0-1 0 0 0,1 0 0 0 0,-1 0 0 0 0,2 0 0 0 0,0-1 0 0 0,0 1 1 0 0,0-1-1 0 0,1 0 0 0 0,0-1 0 0 0,0 0 0 0 0,1 0 0 0 0,0-1 0 0 0,0 0 0 0 0,1 0 0 0 0,0-1 0 0 0,0 0 0 0 0,0 0 1 0 0,0-1-1 0 0,1 0 0 0 0,0-1 0 0 0,0 0 0 0 0,9 1 11 0 0,-18-4-82 0 0,4-2-3 0 0,5-5 18 0 0,0-1-1 0 0,-1 0 0 0 0,0-1 1 0 0,0 0-1 0 0,-1 0 1 0 0,-1-1-1 0 0,1 0 1 0 0,-2 0-1 0 0,1-1 1 0 0,-1 0-1 0 0,-1 0 0 0 0,0 0 1 0 0,-1-1-1 0 0,0 0 1 0 0,0 0-1 0 0,-2 0 1 0 0,2-7 67 0 0,27-68 135 0 0,-24 66 15 0 0,-7 18-137 0 0,1 0 1 0 0,-1 1 0 0 0,0-1-1 0 0,1 1 1 0 0,0-1 0 0 0,0 0 0 0 0,0 1-1 0 0,0 0 1 0 0,0-1 0 0 0,0 1-1 0 0,0 0 1 0 0,1-1 0 0 0,-1 1-1 0 0,1 0 1 0 0,0 0 0 0 0,0 0 0 0 0,-1 0-1 0 0,1 1 1 0 0,1-1 0 0 0,-1 0-1 0 0,0 1 1 0 0,0-1 0 0 0,0 1-1 0 0,1 0 1 0 0,-1 0 0 0 0,2 0-14 0 0,-4 1 38 0 0,0 0-28 0 0,10 9-12 0 0,0 1-1 0 0,-1 0 1 0 0,0 1 0 0 0,-1 0 0 0 0,0 0-1 0 0,-1 1 1 0 0,0 0 0 0 0,-1 0 0 0 0,0 1 0 0 0,-1 0-1 0 0,0 0 1 0 0,1 10 2 0 0,21 152 1696 0 0,-41-179-834 0 0,16-22-976 0 0,2 0 0 0 0,0 0 0 0 0,2 1 0 0 0,1-1 0 0 0,1 1 0 0 0,1 1 0 0 0,1 0 0 0 0,1 0 0 0 0,1 1 0 0 0,8-11 114 0 0,13 9-1764 0 0,-33 25 1645 0 0</inkml:trace>
  <inkml:trace contextRef="#ctx0" brushRef="#br0" timeOffset="548.245">1083 401 4296 0 0,'0'1'-11'0'0,"0"7"2"0"0,1 0 0 0 0,-1 0-1 0 0,1 0 1 0 0,1 0 0 0 0,-1-1 0 0 0,1 1 0 0 0,1 0-1 0 0,-1-1 1 0 0,1 0 0 0 0,1 1 0 0 0,-1-1-1 0 0,1-1 1 0 0,0 1 0 0 0,1 0 0 0 0,0-1 0 0 0,0 0-1 0 0,0 0 1 0 0,1-1 0 0 0,0 1 0 0 0,0-1-1 0 0,0 0 1 0 0,0-1 0 0 0,1 0 0 0 0,0 0-1 0 0,0 0 1 0 0,0-1 0 0 0,0 0 0 0 0,1 0 0 0 0,-1 0-1 0 0,6 0 10 0 0,4-1-93 0 0,0 0-1 0 0,1-1 0 0 0,-1-1 1 0 0,0-1-1 0 0,0 0 0 0 0,0-1 1 0 0,0-1-1 0 0,-1-1 0 0 0,1 0 1 0 0,-1-1-1 0 0,1-1 1 0 0,-2 0-1 0 0,1-1 0 0 0,-1-1 1 0 0,4-3 93 0 0,20-36 1578 0 0,-39 47-1276 0 0,0 0-86 0 0,-4-3 8 0 0,-6-1-176 0 0,-1 1-1 0 0,1 0 0 0 0,-1 1 0 0 0,0 0 0 0 0,0 0 0 0 0,0 1 0 0 0,0 1 0 0 0,0-1 0 0 0,0 2 1 0 0,0 0-1 0 0,0 0 0 0 0,0 1 0 0 0,1 0 0 0 0,-1 1 0 0 0,1 0 0 0 0,-1 1 0 0 0,1 0 1 0 0,0 1-1 0 0,0 0 0 0 0,1 0 0 0 0,-1 1 0 0 0,1 1 0 0 0,0-1 0 0 0,1 1 0 0 0,0 1 0 0 0,0-1 1 0 0,-1 3-48 0 0,3-4 5 0 0,0-1 1 0 0,1 1 0 0 0,0 0 0 0 0,0 0 0 0 0,0 1 0 0 0,1-1 0 0 0,0 1 0 0 0,0 0 0 0 0,0 1 0 0 0,1-1 0 0 0,0 0 0 0 0,1 1 0 0 0,0 0-1 0 0,0-1 1 0 0,1 1 0 0 0,-1 0 0 0 0,1 7-6 0 0,6-9 43 0 0,0-2-52 0 0,0 0 1 0 0,0 0-1 0 0,0-1 0 0 0,1 0 1 0 0,-1 0-1 0 0,1 0 0 0 0,0-1 1 0 0,0 0-1 0 0,0 0 1 0 0,0 0-1 0 0,0-1 0 0 0,0 0 1 0 0,0 0-1 0 0,1 0 0 0 0,-1-1 1 0 0,0 0-1 0 0,0 0 0 0 0,1-1 1 0 0,-1 0-1 0 0,0 0 1 0 0,1-1 8 0 0,6-1-44 0 0,1-1 0 0 0,-1 0 0 0 0,-1-2 0 0 0,1 1 0 0 0,-1-1 0 0 0,0-1 1 0 0,0 0-1 0 0,-1-1 0 0 0,0 0 0 0 0,0-1 0 0 0,-1 0 0 0 0,0-1 0 0 0,-1 0 0 0 0,0 0 1 0 0,0-1-1 0 0,-1 0 0 0 0,-1-1 0 0 0,0 1 0 0 0,0-1 0 0 0,-2-1 0 0 0,1 1 1 0 0,-1-1-1 0 0,-1 0 0 0 0,1-4 44 0 0,18-264 1022 0 0,-23 240-455 0 0,-38-96 961 0 0,38 136-1505 0 0,0 0 0 0 0,-1-1 0 0 0,1 1 0 0 0,0 0 0 0 0,-1-1-1 0 0,1 1 1 0 0,-1 0 0 0 0,1 0 0 0 0,-1-1 0 0 0,0 1 0 0 0,0 0-1 0 0,1 0 1 0 0,-1 0 0 0 0,0 0 0 0 0,0 0 0 0 0,0 0-1 0 0,0 0 1 0 0,0 0 0 0 0,0 0 0 0 0,0 1 0 0 0,-1-1 0 0 0,1 0-1 0 0,0 1 1 0 0,0-1 0 0 0,0 1 0 0 0,-1-1 0 0 0,1 1 0 0 0,0-1-1 0 0,-1 1 1 0 0,1 0 0 0 0,0 0 0 0 0,-1 0 0 0 0,1 0-1 0 0,-1 0 1 0 0,1 0 0 0 0,0 0 0 0 0,-1 0 0 0 0,1 0 0 0 0,0 1-1 0 0,-1-1 1 0 0,1 0 0 0 0,0 1 0 0 0,-1-1 0 0 0,1 1 0 0 0,0 0-1 0 0,0-1 1 0 0,0 1 0 0 0,0 0 0 0 0,0 0 0 0 0,-1 1-23 0 0,-30 62 219 0 0,30-35-262 0 0,2 0 0 0 0,1 1 0 0 0,1-1 0 0 0,1 0 0 0 0,2 0 0 0 0,0 0 0 0 0,2-1 0 0 0,2 0 1 0 0,0 0-1 0 0,2 0 0 0 0,14 24 43 0 0,-21-41-86 0 0,94 246-5868 0 0,-91-231 4530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3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1388 0 0,'12'-20'4517'0'0,"2"34"-1004"0"0,36 218-3910 0 0,-74-167-5792 0 0,20-59 4785 0 0</inkml:trace>
  <inkml:trace contextRef="#ctx0" brushRef="#br0" timeOffset="219.157">354 559 1636 0 0,'0'25'624'0'0,"-7"-1"68"0"0,-4-3-80 0 0,-1 3-116 0 0,-4-3-28 0 0,-2-1-4 0 0,-3-1-80 0 0,-2-3-119 0 0,-1-1-93 0 0,0 2-16 0 0,-3-7-328 0 0,2-3 8 0 0,4-1-257 0 0,6-6-419 0 0,8 0 60 0 0,7 0-696 0 0</inkml:trace>
  <inkml:trace contextRef="#ctx0" brushRef="#br0" timeOffset="907.47">495 1 1172 0 0,'14'6'6715'0'0,"39"41"-6214"0"0,-16-14-216 0 0,159 115-1586 0 0,-193-147 936 0 0,-2-1-3102 0 0,-1 0 2151 0 0</inkml:trace>
  <inkml:trace contextRef="#ctx0" brushRef="#br0" timeOffset="1408.058">873 106 1468 0 0,'9'-23'6816'0'0,"-10"22"-3986"0"0,-76 225-2804 0 0,39-14 90 0 0,31-197-135 0 0,3-13-7996 0 0,0-11 6585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1288 0 0,'4'-6'4395'0'0,"23"-5"-3503"0"0,159-15 1010 0 0,-61 24-6149 0 0,-111 2 3153 0 0,-12 0-394 0 0</inkml:trace>
  <inkml:trace contextRef="#ctx0" brushRef="#br0" timeOffset="250.854">82 681 1428 0 0,'2'3'940'0'0,"-2"2"-44"0"0,5-3-108 0 0,1 1-40 0 0,1 1-108 0 0,11 4-23 0 0,5-3-117 0 0,2 0-36 0 0,1-5-32 0 0,1 2-156 0 0,-13-2-196 0 0,7 0-248 0 0,6 0 12 0 0,32-14-388 0 0,-33 6-340 0 0,3 5 75 0 0,-2-4-667 0 0,-6 2-84 0 0</inkml:trace>
  <inkml:trace contextRef="#ctx0" brushRef="#br0" timeOffset="501.43">660 426 1132 0 0,'6'-23'5122'0'0,"-7"36"-3211"0"0,1 109-775 0 0,0-40-2448 0 0,0-28-3591 0 0,0-52 3465 0 0</inkml:trace>
  <inkml:trace contextRef="#ctx0" brushRef="#br0" timeOffset="25862.796">1026 206 848 0 0,'0'0'1063'0'0,"0"0"-110"0"0,0 0-79 0 0,0 0-101 0 0,11-10 2634 0 0,6 30-3322 0 0,0 0 0 0 0,-1 1 0 0 0,-1 0 0 0 0,-1 2 0 0 0,-1-1 1 0 0,-1 2-1 0 0,-1 0 0 0 0,-1 0 0 0 0,-1 1 0 0 0,-1 0 0 0 0,-2 0 0 0 0,0 1 0 0 0,-2 0 0 0 0,0 0 0 0 0,-2 0 0 0 0,-1 0 0 0 0,-1 1 1 0 0,-3 18-86 0 0,2-23-47 0 0,-2 1 1 0 0,0-1 0 0 0,-1 1-1 0 0,-1-1 1 0 0,-1 0 0 0 0,-1-1-1 0 0,-1 0 1 0 0,-1 0 0 0 0,-1 0-1 0 0,-1-1 1 0 0,0-1 0 0 0,-2 0-1 0 0,0 0 1 0 0,-11 11 46 0 0,13-18-493 0 0,0 0 0 0 0,0-1 1 0 0,-1 0-1 0 0,-1-1 0 0 0,0 0 1 0 0,0-1-1 0 0,-1-1 0 0 0,0 0 0 0 0,-1 0 1 0 0,0-2-1 0 0,0 0 0 0 0,0 0 1 0 0,-11 1 492 0 0,-13 1-1560 0 0</inkml:trace>
  <inkml:trace contextRef="#ctx0" brushRef="#br0" timeOffset="28859.657">1369 81 1256 0 0,'4'-6'81'0'0,"-1"1"1"0"0,1 0-1 0 0,0-1 0 0 0,1 2 1 0 0,-1-1-1 0 0,1 0 0 0 0,0 1 0 0 0,0 0 1 0 0,0 0-1 0 0,0 0 0 0 0,1 1 1 0 0,0 0-1 0 0,0 0 0 0 0,0 0 1 0 0,0 1-1 0 0,0 0 0 0 0,0 0 0 0 0,0 1 1 0 0,1-1-1 0 0,-1 1 0 0 0,1 1 1 0 0,-1-1-1 0 0,1 1 0 0 0,-1 0 0 0 0,1 0 1 0 0,5 2-82 0 0,16-5 211 0 0,71-1 1472 0 0,-98 4-1624 0 0,11 3 137 0 0,-9 5-140 0 0,0 0 1 0 0,0 0 0 0 0,-1 0 0 0 0,0 0 0 0 0,0 0 0 0 0,-1 1 0 0 0,0-1-1 0 0,0 0 1 0 0,-1 1 0 0 0,0-1 0 0 0,-1 1 0 0 0,0-1 0 0 0,0 1 0 0 0,0-1-1 0 0,-1 0 1 0 0,-1 0 0 0 0,1 0 0 0 0,-3 3-57 0 0,-6 39 172 0 0,-24 207 1189 0 0,11 1 1 0 0,9 146-1362 0 0,17-331 505 0 0,-4-1-1 0 0,-2 0 1 0 0,-4 0 0 0 0,-3-1-1 0 0,-8 21-504 0 0,17-85 34 0 0,-1 1-1 0 0,1-1 1 0 0,-2 0-1 0 0,1 0 1 0 0,-1 0-1 0 0,0 0 1 0 0,-1-1-1 0 0,1 0 1 0 0,-1 0-1 0 0,0 0 0 0 0,-1 0 1 0 0,0-1-1 0 0,1 0 1 0 0,-2 0-1 0 0,1 0 1 0 0,0-1-1 0 0,-1 0 1 0 0,0 0-1 0 0,0-1 1 0 0,0 0-1 0 0,-1 0 1 0 0,1 0-1 0 0,-1-1 0 0 0,1 0 1 0 0,-1-1-1 0 0,0 0 1 0 0,0 0-1 0 0,1 0 1 0 0,-1-1-1 0 0,0-1 1 0 0,0 1-1 0 0,0-1 1 0 0,0 0-34 0 0,-96-22-3129 0 0,19-41-3849 0 0,74 49 5596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4:2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626 599 1076 0 0,'-19'14'4490'0'0,"19"-11"-4079"0"0,0-3 1 0 0,0 0-14 0 0,0 0-60 0 0,0 0 0 0 0,4 4-52 0 0,7 1-207 0 0,-1 0 0 0 0,2-1 0 0 0,-1-1 0 0 0,0 1 0 0 0,1-2 0 0 0,0 0 0 0 0,-1 0 0 0 0,1-1 0 0 0,0 0 0 0 0,0-1 0 0 0,0 0 0 0 0,0-1 0 0 0,-1-1 0 0 0,3 0-79 0 0,34 0 171 0 0,181-16 453 0 0,-196 13-1733 0 0,-14 0-4302 0 0,-14 3 3953 0 0</inkml:trace>
  <inkml:trace contextRef="#ctx0" brushRef="#br0" timeOffset="39511.26">96 120 1416 0 0,'-32'-16'3598'0'0,"29"16"-3200"0"0,3 0-17 0 0,0 0-21 0 0,0 0-18 0 0,0 0-28 0 0,0-3-65 0 0,2-1-207 0 0,0 0-1 0 0,0 0 1 0 0,0 0-1 0 0,1 0 1 0 0,-1 0-1 0 0,1 1 1 0 0,0-1-1 0 0,0 1 1 0 0,0 0-1 0 0,1 0 1 0 0,-1 0 0 0 0,1 0-1 0 0,0 1 1 0 0,-1-1-1 0 0,1 1 1 0 0,0 0-1 0 0,0 0 1 0 0,1 1-1 0 0,-1-1 1 0 0,0 1-1 0 0,1 0 1 0 0,-1 0 0 0 0,1 0-1 0 0,-1 0 1 0 0,1 1-1 0 0,-1 0 1 0 0,1 0-1 0 0,-1 0 1 0 0,1 1-1 0 0,1 0-41 0 0,30-7 133 0 0,172-26-754 0 0,-190 32-3637 0 0,-24 4 2856 0 0</inkml:trace>
  <inkml:trace contextRef="#ctx0" brushRef="#br0" timeOffset="39980.558">0 127 1076 0 0,'0'217'3001'0'0,"9"419"-416"0"0,3-382-1850 0 0,13-88 117 0 0,-24-163-782 0 0,1 0 0 0 0,0 0 0 0 0,-1 0 0 0 0,1 0 1 0 0,0 0-1 0 0,0-1 0 0 0,0 1 0 0 0,1-1 0 0 0,-1 1 0 0 0,1-1 1 0 0,-1 0-1 0 0,1 0 0 0 0,0 0 0 0 0,0 0 0 0 0,0-1 0 0 0,0 1 1 0 0,0-1-1 0 0,0 0 0 0 0,0 0 0 0 0,0 0 0 0 0,1 0 0 0 0,-1 0 1 0 0,0-1-1 0 0,1 1 0 0 0,-1-1 0 0 0,0 0 0 0 0,1 0 0 0 0,-1 0 1 0 0,0-1-1 0 0,1 1 0 0 0,-1-1 0 0 0,3-1-70 0 0,12 2 60 0 0,225-13-2114 0 0,-12 37-3970 0 0,-198-23 4524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0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44 948 0 0,'-38'0'2501'0'0,"35"0"-2270"0"0,3 0 3 0 0,0 0 85 0 0,0 0-11 0 0,0 0 27 0 0,0 0 21 0 0,4-5-25 0 0,0 2-275 0 0,0 0 1 0 0,0 0-1 0 0,0 1 0 0 0,1-1 0 0 0,-1 1 1 0 0,1 0-1 0 0,-1 0 0 0 0,1 0 0 0 0,0 1 1 0 0,0 0-1 0 0,0 0 0 0 0,0 0 0 0 0,0 0 0 0 0,0 1 1 0 0,0 0-1 0 0,0 0 0 0 0,0 0 0 0 0,0 1 1 0 0,2 0-57 0 0,-5-1 9 0 0,210-11 710 0 0,139 9-468 0 0,-270 23-1696 0 0,-81-7-1285 0 0,-5-8 1310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0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14 888 0 0,'20'-1'2952'0'0,"302"-10"245"0"0,-27 9-4199 0 0,-102 18-2021 0 0,-151-13 1543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1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1356 0 0,'-10'1'225'0'0,"0"-1"-1"0"0,1 2 0 0 0,-1-1 1 0 0,0 1-1 0 0,0 1 1 0 0,1 0-1 0 0,0 0 1 0 0,-1 1-1 0 0,1 0 1 0 0,1 0-1 0 0,-1 1 1 0 0,0 0-1 0 0,1 1 1 0 0,0 0-1 0 0,1 0 0 0 0,-1 1 1 0 0,1 0-1 0 0,0 0 1 0 0,1 1-1 0 0,0 0 1 0 0,0 0-1 0 0,1 0 1 0 0,0 0-1 0 0,0 1 1 0 0,1 0-1 0 0,0 0 0 0 0,0 1 1 0 0,1-1-1 0 0,-1 6-224 0 0,3 2 74 0 0,1-1 0 0 0,1 1 0 0 0,0-1-1 0 0,1 1 1 0 0,0-1 0 0 0,2 0-1 0 0,0 0 1 0 0,0 0 0 0 0,2 0-1 0 0,0-1 1 0 0,1 0 0 0 0,0 0 0 0 0,1 0-1 0 0,1-1 1 0 0,0-1 0 0 0,1 1-1 0 0,1-2 1 0 0,0 1 0 0 0,0-1 0 0 0,13 9-74 0 0,-11-9-485 0 0,0-1 0 0 0,1-1 1 0 0,1 0-1 0 0,-1-1 1 0 0,2 0-1 0 0,-1-1 1 0 0,1-1-1 0 0,0-1 1 0 0,0 0-1 0 0,1-1 1 0 0,0 0-1 0 0,14 1 485 0 0,10-4-1433 0 0</inkml:trace>
  <inkml:trace contextRef="#ctx0" brushRef="#br0" timeOffset="625.113">554 162 944 0 0,'10'16'7403'0'0,"41"-9"-7222"0"0,-42-7 445 0 0,571 2 1582 0 0,-495 25-3462 0 0,-110-9-6106 0 0,23-16 5816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1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64 1100 0 0,'-1'-12'3351'0'0,"-46"6"-1678"0"0,39 6-1590 0 0,0 0 1 0 0,0 0-1 0 0,0 1 1 0 0,0 0-1 0 0,0 1 1 0 0,0 0-1 0 0,0 0 0 0 0,1 1 1 0 0,-1 0-1 0 0,1 0 1 0 0,-1 1-1 0 0,1 0 1 0 0,0 0-1 0 0,1 0 1 0 0,-1 1-1 0 0,1 0 0 0 0,0 1 1 0 0,0-1-1 0 0,1 1 1 0 0,-1 0-1 0 0,1 0 1 0 0,0 1-1 0 0,1 0 1 0 0,0 0-1 0 0,0 0 0 0 0,0 0 1 0 0,1 0-1 0 0,0 1 1 0 0,1-1-1 0 0,0 1 1 0 0,0 0-1 0 0,-1 4-83 0 0,7-2 60 0 0,0-1 0 0 0,1 0 0 0 0,-1 0 0 0 0,2-1 0 0 0,-1 0 0 0 0,1 0 0 0 0,1 0 0 0 0,-1 0-1 0 0,1-1 1 0 0,0 0 0 0 0,1-1 0 0 0,0 1 0 0 0,0-2 0 0 0,0 1 0 0 0,1-1 0 0 0,0 0 0 0 0,2 0-60 0 0,15 9 51 0 0,1-1-1 0 0,0-1 1 0 0,0-2 0 0 0,2-1-1 0 0,-1-1 1 0 0,1-1 0 0 0,0-2-1 0 0,0 0 1 0 0,1-3 0 0 0,23 0-51 0 0,-49-1-36 0 0,-1-1 0 0 0,0 0 0 0 0,1 0-1 0 0,-1 0 1 0 0,0 0 0 0 0,1-1 0 0 0,-1 1 0 0 0,0-1 0 0 0,0 0 0 0 0,1 0 0 0 0,-1 0 0 0 0,0 0 0 0 0,0-1 0 0 0,0 1 0 0 0,0-1 0 0 0,-1 0 0 0 0,1 0 0 0 0,0 0 0 0 0,-1 0 0 0 0,1 0 0 0 0,-1-1 0 0 0,0 1 0 0 0,0-1 0 0 0,0 1 0 0 0,0-1 0 0 0,0 0 0 0 0,0 0 0 0 0,-1 0 0 0 0,1 0 0 0 0,-1 0-1 0 0,0 0 1 0 0,0 0 0 0 0,0 0 0 0 0,0-1 0 0 0,-1 1 0 0 0,1 0 0 0 0,-1-1 0 0 0,0 1 0 0 0,0 0 0 0 0,0-1 0 0 0,-1 0 36 0 0,-5-8-92 0 0,0 0 0 0 0,-1 1 0 0 0,-1 0 0 0 0,0 0 0 0 0,-1 1 0 0 0,0 0 1 0 0,0 0-1 0 0,-1 1 0 0 0,0 0 0 0 0,0 1 0 0 0,-1 0 0 0 0,0 1 0 0 0,-1 0 0 0 0,0 1 0 0 0,0 0 0 0 0,-4-1 92 0 0,-211-66-1477 0 0,182 64-485 0 0,33 5 1086 0 0</inkml:trace>
  <inkml:trace contextRef="#ctx0" brushRef="#br0" timeOffset="297.664">623 224 2680 0 0,'28'-3'4200'0'0,"25"-6"-2961"0"0,5 0-753 0 0,123-6 640 0 0,52-8-3939 0 0,-200 11-1366 0 0,-31 8 2572 0 0</inkml:trace>
  <inkml:trace contextRef="#ctx0" brushRef="#br0" timeOffset="548.249">1072 2 1172 0 0,'-23'-2'5279'0'0,"1"30"-4035"0"0,-2 38-1038 0 0,8 181-2215 0 0,16-198-55 0 0,0-19 592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1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75 880 0 0,'0'0'177'0'0,"0"0"6"0"0,0 0 4 0 0,0 0 5 0 0,-4-2-1 0 0,1 0-143 0 0,1 1 1 0 0,-1 0-1 0 0,0 0 0 0 0,0 1 1 0 0,0-1-1 0 0,0 1 0 0 0,0-1 0 0 0,0 1 1 0 0,0 0-1 0 0,0 0 0 0 0,0 0 1 0 0,0 0-1 0 0,0 1 0 0 0,0-1 0 0 0,0 1 1 0 0,0 0-1 0 0,0 0 0 0 0,0 0 1 0 0,1 0-1 0 0,-1 0 0 0 0,0 1 0 0 0,1-1 1 0 0,-1 1-1 0 0,-1 1-48 0 0,-4 0 135 0 0,0 0 0 0 0,0 1-1 0 0,0 0 1 0 0,1 0 0 0 0,0 1 0 0 0,-1 0 0 0 0,1 0 0 0 0,1 1 0 0 0,-1-1-1 0 0,1 2 1 0 0,0-1 0 0 0,1 1 0 0 0,-1 0 0 0 0,1 0 0 0 0,0 0-1 0 0,1 0 1 0 0,0 1 0 0 0,0 0 0 0 0,1 0 0 0 0,-3 8-135 0 0,8-11 85 0 0,1 0 0 0 0,-1 0 0 0 0,1 0 0 0 0,0-1 0 0 0,0 0 0 0 0,0 1 0 0 0,1-1 0 0 0,-1 0 0 0 0,1-1 0 0 0,0 1 0 0 0,0-1 1 0 0,0 1-1 0 0,1-1 0 0 0,-1 0 0 0 0,1-1 0 0 0,0 1 0 0 0,0-1 0 0 0,0 0 0 0 0,0 0 0 0 0,0-1 0 0 0,4 1-85 0 0,25 8 189 0 0,1-2 1 0 0,1-2-1 0 0,-1-1 0 0 0,1-1 0 0 0,0-2 1 0 0,-1-2-1 0 0,1-2 0 0 0,0 0 1 0 0,-1-3-1 0 0,1-1 0 0 0,-1-1 1 0 0,17-7-190 0 0,-47 14 6 0 0,1-1 1 0 0,-1 1 0 0 0,1-1 0 0 0,-1 0 0 0 0,1 0 0 0 0,-1 0 0 0 0,1-1-1 0 0,-1 0 1 0 0,0 0 0 0 0,0-1 0 0 0,0 1 0 0 0,0-1 0 0 0,0 0 0 0 0,-1 0 0 0 0,1 0-1 0 0,-1-1 1 0 0,0 0 0 0 0,0 0 0 0 0,0 0 0 0 0,0 0 0 0 0,-1-1 0 0 0,0 1-1 0 0,0-1 1 0 0,0 0 0 0 0,0 0 0 0 0,-1 0 0 0 0,0 0 0 0 0,0 0 0 0 0,0 0-1 0 0,-1-1 1 0 0,1 1 0 0 0,-1-1 0 0 0,-1 1 0 0 0,1-1-7 0 0,-11-8-55 0 0,0 2 0 0 0,0-1-1 0 0,-2 2 1 0 0,1-1 0 0 0,-1 2 0 0 0,-1-1 0 0 0,0 2-1 0 0,0 0 1 0 0,-1 0 0 0 0,-1 1 0 0 0,1 1 0 0 0,-1 0-1 0 0,0 1 1 0 0,0 1 0 0 0,-1 0 0 0 0,0 1 0 0 0,0 1-1 0 0,0 1 1 0 0,-5-1 55 0 0,-18-1-754 0 0,6 2-4466 0 0,31 1 3726 0 0</inkml:trace>
  <inkml:trace contextRef="#ctx0" brushRef="#br0" timeOffset="312.863">898 200 1344 0 0,'45'-1'3357'0'0,"312"-1"-954"0"0,-183 4-4143 0 0,-58-15-856 0 0,-79 9 1096 0 0</inkml:trace>
  <inkml:trace contextRef="#ctx0" brushRef="#br0" timeOffset="610.131">1364 29 1700 0 0,'-18'-14'5886'0'0,"5"37"-4465"0"0,3 41-1382 0 0,27 94 313 0 0,30 12-3870 0 0,-47-150 608 0 0,0-10 1516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5 108 936 0 0,'0'0'622'0'0,"0"0"-53"0"0,0 0-113 0 0,0 0-19 0 0,-2-6-98 0 0,1 4-306 0 0,1 0 0 0 0,-1 0 1 0 0,1 0-1 0 0,0 0 0 0 0,-1 0 1 0 0,1 0-1 0 0,0 0 0 0 0,0 0 0 0 0,0 0 1 0 0,1 0-1 0 0,-1 0 0 0 0,0 0 0 0 0,1 0 1 0 0,0 0-1 0 0,-1 0 0 0 0,1 0 0 0 0,0 0 1 0 0,0 1-1 0 0,0-1 0 0 0,0 0 0 0 0,0 0 1 0 0,0 1-1 0 0,1-1 0 0 0,-1 1 0 0 0,1-1 1 0 0,-1 1-1 0 0,1-1 0 0 0,-1 1 0 0 0,1 0 1 0 0,0 0-1 0 0,-1 0 0 0 0,1 0 0 0 0,0 0 1 0 0,0 0-1 0 0,0 1 0 0 0,0-1 0 0 0,0 0 1 0 0,0 1-1 0 0,0 0 0 0 0,0-1 0 0 0,0 1-33 0 0,26-9 254 0 0,0 1 0 0 0,0 1-1 0 0,0 1 1 0 0,1 2-1 0 0,0 1 1 0 0,0 1 0 0 0,0 2-1 0 0,7 1-253 0 0,-33-2 13 0 0,0 1 0 0 0,1 1-1 0 0,-1-1 1 0 0,0 0 0 0 0,0 1 0 0 0,0-1-1 0 0,0 1 1 0 0,1 0 0 0 0,-1 0-1 0 0,0 0 1 0 0,0 1 0 0 0,-1-1 0 0 0,1 1-1 0 0,0-1 1 0 0,0 1 0 0 0,-1 0-1 0 0,1 0 1 0 0,-1 0 0 0 0,0 0 0 0 0,1 1-1 0 0,-1-1 1 0 0,0 1 0 0 0,0-1-1 0 0,-1 1 1 0 0,1 0 0 0 0,0 0 0 0 0,-1 0-1 0 0,0 0 1 0 0,0 0 0 0 0,0 0-1 0 0,0 0 1 0 0,0 0 0 0 0,0 0 0 0 0,-1 0-1 0 0,0 0 1 0 0,1 1 0 0 0,-1-1 0 0 0,-1 0-1 0 0,1 0 1 0 0,0 0 0 0 0,-1 1-13 0 0,-10 17 82 0 0,-2 0 0 0 0,0-1 0 0 0,-1 0 0 0 0,-1-1 0 0 0,-1-1 0 0 0,-1-1 0 0 0,0 0 0 0 0,-1-1 0 0 0,-1-1 0 0 0,0 0 0 0 0,-1-2 0 0 0,-1 0 0 0 0,0-1 0 0 0,-13 4-82 0 0,-17 24 940 0 0,94-32-447 0 0,300-3 101 0 0,-335-2-2195 0 0,-3-5-4879 0 0,0 1 5001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1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1660 0 0,'11'-2'5068'0'0,"71"-1"-3603"0"0,354-13 596 0 0,-143 14-3324 0 0,-256 9-197 0 0,-53 10-3370 0 0,-3-11 3357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2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3 1128 0 0,'0'0'712'0'0,"0"0"-38"0"0,0 0-120 0 0,0 0-124 0 0,0 0 25 0 0,0 0-7 0 0,0 0-107 0 0,0 0-84 0 0,-9-3 242 0 0,-88 109 746 0 0,29-14-696 0 0,3 2 1 0 0,5 3-1 0 0,-19 45-549 0 0,71-128 14 0 0,-41 47-3274 0 0,48-61 2077 0 0,1 0 35 0 0,0 0-66 0 0</inkml:trace>
  <inkml:trace contextRef="#ctx0" brushRef="#br0" timeOffset="250.128">0 178 1236 0 0,'5'-46'7346'0'0,"21"62"-6318"0"0,152 115-155 0 0,6 4-2413 0 0,-77-28-4143 0 0,-93-88 4451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2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 0 0,'0'0'1144'0'0,"57"29"-132"0"0,-41-29-164 0 0,39 3-116 0 0,-9 0-52 0 0,0-3-107 0 0,2 2-41 0 0,5-2-48 0 0,1 2-128 0 0,1-2-72 0 0,-2 1-160 0 0,-1-1-168 0 0,-2 2 0 0 0,-4 3-620 0 0,-2-3-384 0 0,-5 1 91 0 0,-10-1-591 0 0,-13-1 52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2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1964 0 0,'9'2'1092'0'0,"16"3"-176"0"0,5-5-96 0 0,-14 0-143 0 0,11 0-41 0 0,5 0-72 0 0,44 6-96 0 0,-33-6-172 0 0,-18 0-152 0 0,10 0-308 0 0,6 0 20 0 0,5 0-672 0 0,-1 0 64 0 0,4 0-765 0 0,-1 0 41 0 0,2 0-40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2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55 1404 0 0,'0'0'552'0'0,"0"-3"-29"0"0,-1 0-473 0 0,0 0 0 0 0,0 0 0 0 0,0 1 0 0 0,0-1-1 0 0,0 0 1 0 0,-1 1 0 0 0,0-1 0 0 0,1 1 0 0 0,-1 0 0 0 0,0-1 0 0 0,0 1 0 0 0,0 0 0 0 0,0 0 0 0 0,0 0 0 0 0,-1 0 0 0 0,1 1-1 0 0,0-1 1 0 0,-1 1 0 0 0,0-1 0 0 0,1 1 0 0 0,-1 0 0 0 0,0 0 0 0 0,1 0 0 0 0,-1 0 0 0 0,0 1 0 0 0,0-1 0 0 0,0 1 0 0 0,0 0-1 0 0,0-1 1 0 0,0 1 0 0 0,0 0 0 0 0,1 1 0 0 0,-1-1 0 0 0,0 1 0 0 0,-1 0-50 0 0,-105 11 1204 0 0,84-4-976 0 0,1 0 0 0 0,0 2 0 0 0,1 0 1 0 0,0 2-1 0 0,0 0 0 0 0,1 2 0 0 0,1 0 0 0 0,0 2 1 0 0,2 0-1 0 0,-1 1 0 0 0,2 1 0 0 0,0 1 0 0 0,1 0 1 0 0,1 1-1 0 0,-7 13-228 0 0,19-27 104 0 0,0 1 0 0 0,0-1 1 0 0,0 1-1 0 0,1-1 0 0 0,0 1 0 0 0,0 0 1 0 0,1 0-1 0 0,0 1 0 0 0,0-1 1 0 0,0 0-1 0 0,1 1 0 0 0,0-1 0 0 0,1 1 1 0 0,0-1-1 0 0,0 1 0 0 0,0-1 0 0 0,1 0 1 0 0,1 5-105 0 0,2-1 89 0 0,1 0 1 0 0,0-1 0 0 0,1 1-1 0 0,0-2 1 0 0,0 1 0 0 0,1 0-1 0 0,1-1 1 0 0,-1-1 0 0 0,1 1-1 0 0,1-1 1 0 0,0 0 0 0 0,0-1-1 0 0,0 0 1 0 0,1-1 0 0 0,0 0-1 0 0,0 0 1 0 0,1-1 0 0 0,-1 0-1 0 0,1-1 1 0 0,8 2-90 0 0,242 47 692 0 0,-221-48-730 0 0,0-1 0 0 0,0-2 0 0 0,0-3-1 0 0,0 0 1 0 0,0-3 0 0 0,0-1 0 0 0,-1-2 0 0 0,1-2-1 0 0,-2-1 1 0 0,5-4 38 0 0,-35 11-33 0 0,0 0 0 0 0,-1 0 0 0 0,1 0-1 0 0,-1-1 1 0 0,0 0 0 0 0,0-1 0 0 0,0 0 0 0 0,0 0-1 0 0,-1 0 1 0 0,0-1 0 0 0,0 0 0 0 0,-1 0 0 0 0,1 0 0 0 0,-1-1-1 0 0,-1 1 1 0 0,1-1 0 0 0,-1-1 0 0 0,0 1 0 0 0,-1-1-1 0 0,0 1 1 0 0,0-1 0 0 0,-1 0 0 0 0,0 0 0 0 0,0 0-1 0 0,0 0 1 0 0,-1 0 0 0 0,-1-1 0 0 0,1 1 0 0 0,-1 0 0 0 0,-1 0-1 0 0,0-1 1 0 0,0 1 0 0 0,0 0 0 0 0,-1 0 0 0 0,0 0-1 0 0,-3-6 34 0 0,-6-5-55 0 0,-1 0-1 0 0,0 1 1 0 0,-2 0-1 0 0,0 1 1 0 0,-1 1-1 0 0,-1 0 1 0 0,0 1-1 0 0,-1 1 1 0 0,-1 0-1 0 0,0 1 1 0 0,-1 1-1 0 0,0 1 1 0 0,0 1-1 0 0,-2 0 1 0 0,-1 1 55 0 0,-9-8-412 0 0,28 15-157 0 0,-15-8 555 0 0,16 4-5769 0 0,20-4 4207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2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 0 0,'2'3'1300'0'0,"3"-1"-236"0"0,-3 1-228 0 0,0-1-40 0 0,-1 0-191 0 0,1-2-201 0 0,0 0-108 0 0,1 3-40 0 0,-1-1-764 0 0,-2-2-269 0 0,2 1 65 0 0,-4-1-904 0 0,0 0-24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2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81 1632 0 0,'0'-3'79'0'0,"1"-1"0"0"0,0 1 0 0 0,0-1 0 0 0,0 1 0 0 0,1 0 0 0 0,-1 0 0 0 0,1-1 0 0 0,0 1 0 0 0,0 0 0 0 0,0 0 0 0 0,0 1 0 0 0,0-1 0 0 0,1 0-1 0 0,-1 1 1 0 0,1 0 0 0 0,-1-1 0 0 0,1 1 0 0 0,0 0 0 0 0,0 0 0 0 0,0 0 0 0 0,0 1 0 0 0,1-1 0 0 0,-1 1 0 0 0,0 0 0 0 0,1 0 0 0 0,-1 0 0 0 0,1 0 0 0 0,-1 1 0 0 0,1-1 0 0 0,0 1-79 0 0,113-12 1507 0 0,-109 12-1466 0 0,0 0 1 0 0,0 0-1 0 0,0 1 1 0 0,0 0-1 0 0,0 1 1 0 0,0-1-1 0 0,0 2 1 0 0,0-1-1 0 0,-1 1 0 0 0,1 0 1 0 0,-1 0-1 0 0,0 1 1 0 0,0 0-1 0 0,0 1 1 0 0,0-1-1 0 0,-1 1 1 0 0,0 1-1 0 0,0-1 1 0 0,0 1-1 0 0,-1 0 0 0 0,0 0 1 0 0,0 1-1 0 0,0-1 1 0 0,-1 1-1 0 0,0 0 1 0 0,0 0-1 0 0,-1 1 1 0 0,0-1-1 0 0,0 1 1 0 0,-1-1-1 0 0,0 1 1 0 0,0 0-1 0 0,-1 1-41 0 0,-6 5 80 0 0,-1-2-1 0 0,-1 1 1 0 0,0-1 0 0 0,0 0-1 0 0,-1 0 1 0 0,-1-1 0 0 0,0 0-1 0 0,-1 0 1 0 0,0-1 0 0 0,0-1-1 0 0,-1 0 1 0 0,0 0-1 0 0,-1-1 1 0 0,0 0 0 0 0,0-1-1 0 0,0 0 1 0 0,-7 1-80 0 0,-46 45 1116 0 0,87-48-946 0 0,22-1-370 0 0,1-1 0 0 0,-1-3 0 0 0,1-1 0 0 0,-1-3 0 0 0,0-1 0 0 0,15-5 200 0 0,-9 3-861 0 0,61-10-3398 0 0,-85 11 2783 0 0</inkml:trace>
  <inkml:trace contextRef="#ctx0" brushRef="#br0" timeOffset="454.199">100 539 1936 0 0,'146'0'6370'0'0,"12"0"-3630"0"0,330 0-5177 0 0,-466 4 91 0 0,-47 5-72 0 0,4-2 913 0 0</inkml:trace>
  <inkml:trace contextRef="#ctx0" brushRef="#br0" timeOffset="816.434">418 704 1088 0 0,'-123'-10'2443'0'0,"90"10"-1962"0"0,8-1-182 0 0,-1 1 1 0 0,0 1-1 0 0,0 1 1 0 0,0 1-1 0 0,1 2 1 0 0,0 0-1 0 0,0 2 1 0 0,-5 2-300 0 0,29-9 28 0 0,0 0 1 0 0,-1 0-1 0 0,1 1 1 0 0,0-1-1 0 0,-1 1 0 0 0,1-1 1 0 0,0 1-1 0 0,0-1 1 0 0,0 1-1 0 0,0 0 1 0 0,-1-1-1 0 0,1 1 0 0 0,0 0 1 0 0,0 0-1 0 0,0 0 1 0 0,0 0-1 0 0,1 0 0 0 0,-1 0 1 0 0,0 0-1 0 0,0 0 1 0 0,1 0-1 0 0,-1 1 1 0 0,0-1-1 0 0,1 0 0 0 0,-1 0 1 0 0,1 1-1 0 0,0-1 1 0 0,-1 0-1 0 0,1 0 0 0 0,0 1 1 0 0,0-1-1 0 0,0 0 1 0 0,0 1-1 0 0,0-1 1 0 0,0 0-1 0 0,0 1 0 0 0,0-1 1 0 0,1 0-1 0 0,-1 1 1 0 0,0-1-1 0 0,1 0 0 0 0,-1 1 1 0 0,1-1-1 0 0,-1 0 1 0 0,1 0-1 0 0,0 0 1 0 0,0 0-1 0 0,-1 0 0 0 0,1 0 1 0 0,0 0-1 0 0,0 0 1 0 0,0 0-1 0 0,1 1-28 0 0,60 44 379 0 0,35-16-1243 0 0,3-20-3433 0 0,-86-10 2765 0 0</inkml:trace>
  <inkml:trace contextRef="#ctx0" brushRef="#br0" timeOffset="1223.15">372 836 936 0 0,'-15'17'677'0'0,"-9"7"192"0"0,1 1-1 0 0,1 2 0 0 0,2 0 0 0 0,0 1 0 0 0,2 1 0 0 0,1 0 1 0 0,2 2-1 0 0,-8 19-868 0 0,45-8 1085 0 0,-12-35-999 0 0,0-1 1 0 0,1-1-1 0 0,0 0 1 0 0,0 0-1 0 0,0-1 1 0 0,1 0-1 0 0,-1-1 1 0 0,1 0-1 0 0,0-1 1 0 0,0-1-1 0 0,0 0 1 0 0,0 0-1 0 0,0-1 1 0 0,0-1 0 0 0,8 0-87 0 0,-7 1 74 0 0,-4 0-50 0 0,1-1 1 0 0,-1 1-1 0 0,1-2 1 0 0,-1 1-1 0 0,0-1 1 0 0,1 0-1 0 0,-1-1 1 0 0,0 0-1 0 0,0-1 1 0 0,-1 0 0 0 0,1 0-1 0 0,-1-1 1 0 0,0 0-1 0 0,0 0 1 0 0,1-2-25 0 0,-7 5-16 0 0,0-1 0 0 0,-1 0 0 0 0,1 0 0 0 0,0 0 0 0 0,-1 0 0 0 0,0 0 1 0 0,0 0-1 0 0,0 0 0 0 0,0 0 0 0 0,0-1 0 0 0,0 1 0 0 0,-1 0 0 0 0,0 0 0 0 0,1-1 1 0 0,-1 1-1 0 0,-1 0 0 0 0,1-1 0 0 0,0 1 0 0 0,-1 0 0 0 0,0-1 0 0 0,1 1 1 0 0,-1 0-1 0 0,-1 0 0 0 0,1 0 0 0 0,0 0 0 0 0,-1 0 0 0 0,1 0 0 0 0,-1 0 0 0 0,0 0 1 0 0,0 1-1 0 0,0-1 0 0 0,-1 0 16 0 0,-79-80-479 0 0,-92-51-3261 0 0,164 107-573 0 0,23 8 2817 0 0</inkml:trace>
  <inkml:trace contextRef="#ctx0" brushRef="#br0" timeOffset="1598.493">1485 178 1528 0 0,'8'19'396'0'0,"0"-6"-136"0"0,-1 1 0 0 0,-1 0-1 0 0,0 0 1 0 0,-1 1 0 0 0,-1 0 0 0 0,0 0 0 0 0,-1 0 0 0 0,0 0 0 0 0,-1 0-1 0 0,-1 1 1 0 0,-1-1 0 0 0,0 1 0 0 0,-1-1 0 0 0,-3 15-260 0 0,-4-2 220 0 0,-2 1 0 0 0,-1-1-1 0 0,-1-1 1 0 0,-1 0 0 0 0,-1-1 0 0 0,-2 0 0 0 0,-1-1 0 0 0,0-1 0 0 0,-2-1-1 0 0,-1 0 1 0 0,-1-2 0 0 0,0 0 0 0 0,-13 8-220 0 0,2-4-289 0 0,-1 0 1 0 0,-1-2-1 0 0,-2-2 1 0 0,0-1-1 0 0,0-2 1 0 0,-11 3 288 0 0,-21 0-2768 0 0,52-20 1243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1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1372 0 0,'0'-3'924'0'0,"5"-2"-100"0"0,9-5-100 0 0,9 0-124 0 0,8 0-68 0 0,3 3-92 0 0,6-1-63 0 0,1 0-5 0 0,-2 1-140 0 0,2 4-32 0 0,6-2-20 0 0,-7 1-412 0 0,3-2-208 0 0,-4 1-204 0 0,0 1-445 0 0,-3 3 69 0 0,-8-4-396 0 0</inkml:trace>
  <inkml:trace contextRef="#ctx0" brushRef="#br0" timeOffset="250.073">371 12 1324 0 0,'-11'-7'3234'0'0,"11"7"-3174"0"0,-1-1 1 0 0,1 1-1 0 0,-1-1 0 0 0,1 1 0 0 0,-1 0 1 0 0,1-1-1 0 0,-1 1 0 0 0,1 0 1 0 0,-1-1-1 0 0,1 1 0 0 0,-1 0 0 0 0,1 0 1 0 0,-1-1-1 0 0,0 1 0 0 0,1 0 0 0 0,-1 0 1 0 0,1 0-1 0 0,-1 0 0 0 0,0 0 1 0 0,1 0-1 0 0,-1 0 0 0 0,1 0 0 0 0,-1 0 1 0 0,0 0-1 0 0,1 1 0 0 0,-1-1 1 0 0,1 0-1 0 0,-1 0 0 0 0,0 0 0 0 0,1 1 1 0 0,-1-1-1 0 0,1 0 0 0 0,-1 1 0 0 0,1-1 1 0 0,-1 0-1 0 0,1 1 0 0 0,-1-1 1 0 0,1 1-1 0 0,0-1 0 0 0,-1 1 0 0 0,1-1 1 0 0,-1 1-1 0 0,1-1 0 0 0,0 1 0 0 0,0-1 1 0 0,-1 1-1 0 0,1-1 0 0 0,0 1 1 0 0,0 0-1 0 0,0-1 0 0 0,-1 1 0 0 0,1-1 1 0 0,0 1-1 0 0,0 0 0 0 0,0-1 1 0 0,0 1-1 0 0,0-1 0 0 0,0 1 0 0 0,1 0 1 0 0,-1-1-1 0 0,0 1 0 0 0,0-1 0 0 0,0 1-60 0 0,-13 41 215 0 0,2 1 0 0 0,2 0 0 0 0,1 0 0 0 0,3 1 0 0 0,0 24-215 0 0,-10 73-3159 0 0,9-93 300 0 0,2-32 1379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1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1060 0 0,'-164'13'2062'0'0,"-38"29"393"0"0,201-41-2431 0 0,0 0 0 0 0,0 0 0 0 0,0 0 0 0 0,0 0 0 0 0,0 0 0 0 0,1 0 0 0 0,-1 0 0 0 0,0 1 0 0 0,1-1 0 0 0,-1 0 0 0 0,0 0 0 0 0,1 1 0 0 0,0-1 0 0 0,-1 0 0 0 0,1 1 0 0 0,0-1 0 0 0,0 1 0 0 0,0-1 0 0 0,0 0 0 0 0,0 1 0 0 0,0-1 0 0 0,0 1 0 0 0,0-1 0 0 0,0 0 0 0 0,1 1 0 0 0,-1-1 1 0 0,0 0-1 0 0,1 1 0 0 0,0-1 0 0 0,-1 0 0 0 0,1 0 0 0 0,0 1 0 0 0,-1-1 0 0 0,1 0 0 0 0,0 0 0 0 0,0 0 0 0 0,0 0 0 0 0,0 0 0 0 0,0 0 0 0 0,0 0 0 0 0,0 0 0 0 0,0-1 0 0 0,1 1 0 0 0,-1 0 0 0 0,1 0-24 0 0,58 43-57 0 0,63-11-3464 0 0,-105-33 2177 0 0</inkml:trace>
  <inkml:trace contextRef="#ctx0" brushRef="#br0" timeOffset="453.332">335 147 1096 0 0,'-51'42'1241'0'0,"34"-31"-824"0"0,1 1 0 0 0,0 0 0 0 0,1 2 0 0 0,1-1 1 0 0,0 2-1 0 0,1 0 0 0 0,0 0 0 0 0,1 1 0 0 0,1 1 0 0 0,1 0 0 0 0,0 0 0 0 0,-7 19-417 0 0,18-34 56 0 0,0 0 0 0 0,0 1 0 0 0,0-1-1 0 0,1 0 1 0 0,-1 0 0 0 0,1 0 0 0 0,-1 0 0 0 0,1 0 0 0 0,-1 0 0 0 0,1 0-1 0 0,0 0 1 0 0,0-1 0 0 0,0 1 0 0 0,0-1 0 0 0,0 1 0 0 0,1-1-1 0 0,-1 0 1 0 0,0 0 0 0 0,1 0 0 0 0,-1 0 0 0 0,0 0 0 0 0,1-1 0 0 0,-1 1-1 0 0,1-1 1 0 0,-1 1 0 0 0,2-1-56 0 0,16 4 88 0 0,0 0 0 0 0,0-1 0 0 0,0-1 0 0 0,0-1 0 0 0,0 0 0 0 0,0-2 0 0 0,0 0 0 0 0,1-2 0 0 0,-2 0 0 0 0,1-1 0 0 0,0-1 0 0 0,-1-1 0 0 0,0 0 0 0 0,0-2 0 0 0,8-4-88 0 0,-23 10-22 0 0,0-1 0 0 0,-1 1 0 0 0,1 0 0 0 0,-1-1 0 0 0,1 0 0 0 0,-1 0 1 0 0,0 0-1 0 0,0 0 0 0 0,0 0 0 0 0,0-1 0 0 0,-1 1 0 0 0,0-1 1 0 0,1 0-1 0 0,-1 1 0 0 0,-1-1 0 0 0,1 0 0 0 0,0-1 0 0 0,-1 1 0 0 0,0 0 1 0 0,0 0-1 0 0,0 0 0 0 0,-1-1 0 0 0,1 1 0 0 0,-1 0 0 0 0,0-1 0 0 0,0 1 1 0 0,0 0-1 0 0,-1-1 0 0 0,0 1 0 0 0,0 0 0 0 0,-1-3 22 0 0,-6-5-94 0 0,-1 1 0 0 0,-1 0-1 0 0,0 0 1 0 0,-1 1 0 0 0,0 0-1 0 0,0 1 1 0 0,-1 0-1 0 0,0 1 1 0 0,-1 1 0 0 0,1 0-1 0 0,-2 0 1 0 0,1 1 0 0 0,-1 1-1 0 0,1 0 1 0 0,-2 1 0 0 0,1 1-1 0 0,0 0 1 0 0,-8 0 94 0 0,-63-23-2945 0 0,78 22 1782 0 0,6 3-207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31.95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35 976 0 0,'0'0'629'0'0,"0"0"-30"0"0,0 0-145 0 0,0 0-44 0 0,0 0-44 0 0,0 0 0 0 0,0 0-32 0 0,0 0-51 0 0,0 0-91 0 0,0 0-41 0 0,0 0 19 0 0,-1-5-22 0 0,0 3-125 0 0,1 1 0 0 0,0 0-1 0 0,-1-1 1 0 0,1 1 0 0 0,-1-1-1 0 0,1 1 1 0 0,-1 0 0 0 0,0-1-1 0 0,0 1 1 0 0,1 0 0 0 0,-1 0-1 0 0,0 0 1 0 0,0 0 0 0 0,0-1-1 0 0,0 1 1 0 0,0 1 0 0 0,-1-1-1 0 0,1 0 1 0 0,0 0 0 0 0,0 0-1 0 0,-1 0 1 0 0,1 1 0 0 0,0-1-1 0 0,-1 1 1 0 0,1-1-1 0 0,-1 1 1 0 0,1 0 0 0 0,0-1-1 0 0,-1 1 1 0 0,1 0 0 0 0,-1 0-1 0 0,1 0 1 0 0,-1 0 0 0 0,1 0-1 0 0,-1 0 1 0 0,1 0 0 0 0,-1 1-1 0 0,1-1 1 0 0,-1 0 0 0 0,0 2-23 0 0,-2-2 26 0 0,-52 70 24 0 0,-8 162 1228 0 0,35 185 655 0 0,68-335-1127 0 0,-34-76-794 0 0,1 0-1 0 0,-1 0 1 0 0,1 0-1 0 0,1-1 1 0 0,-1 0-1 0 0,1 0 1 0 0,-1-1-1 0 0,1 0 1 0 0,1 0-1 0 0,-1 0 1 0 0,0-1-1 0 0,1 0 1 0 0,0-1-1 0 0,0 0 1 0 0,0 0-1 0 0,4 0-11 0 0,78 13-3920 0 0,-59-14 520 0 0,-22-1 1874 0 0</inkml:trace>
  <inkml:trace contextRef="#ctx0" brushRef="#br1" timeOffset="1.5627E6">392 379 1044 0 0,'-41'5'2192'0'0,"24"17"-2093"0"0,13-16 26 0 0,151-26 1173 0 0,-147 20-1266 0 0,0 0 34 0 0,0 0-9 0 0,0 0-52 0 0,29 0 302 0 0,42 0 589 0 0,-69 0-926 0 0,-2 0-4 0 0,0 0 19 0 0,0 0 52 0 0,0 0 5 0 0,0 0-4 0 0,0 0-22 0 0,19-15 70 0 0,-26 15-3993 0 0,2-2 2621 0 0</inkml:trace>
  <inkml:trace contextRef="#ctx0" brushRef="#br1" timeOffset="1.56346E6">687 250 1008 0 0,'28'-9'4075'0'0,"-39"60"-3692"0"0,-6 32-555 0 0,17 24 1235 0 0,0-105-896 0 0,0 26 1053 0 0,-7-15-5190 0 0,5-16 2784 0 0</inkml:trace>
  <inkml:trace contextRef="#ctx0" brushRef="#br1" timeOffset="1.56425E6">479 217 1436 0 0,'-68'1'1472'0'0,"67"0"-1434"0"0,1-1-14 0 0,-8 3 5 0 0,-1 1 0 0 0,1 1 0 0 0,1-1 1 0 0,-1 1-1 0 0,1 1 0 0 0,0-1 0 0 0,0 1 0 0 0,1 0 1 0 0,-1 1-1 0 0,1 0 0 0 0,1 0 0 0 0,-1 0 1 0 0,1 1-1 0 0,1-1 0 0 0,-1 1 0 0 0,1 0 0 0 0,1 1 1 0 0,-1 0-30 0 0,-22 163 1348 0 0,75-71-1206 0 0,8-60-2694 0 0,-50-40 1366 0 0</inkml:trace>
  <inkml:trace contextRef="#ctx0" brushRef="#br1" timeOffset="1.56489E6">844 122 968 0 0,'35'60'2101'0'0,"-23"-18"-1645"0"0,-2 2-1 0 0,-2-1 1 0 0,-1 1-1 0 0,-3 1 1 0 0,-1-1 0 0 0,-2 15-456 0 0,-3-44 86 0 0,0 0 1 0 0,-1 0 0 0 0,-1 0 0 0 0,0 0 0 0 0,-1 0 0 0 0,0-1 0 0 0,-1 0 0 0 0,-1 0-1 0 0,0 0 1 0 0,-1-1 0 0 0,-1 0 0 0 0,0-1 0 0 0,0 0 0 0 0,-1 0 0 0 0,-1-1 0 0 0,-6 5-87 0 0,16-14-124 0 0,-1-1 0 0 0,1 1 1 0 0,-1-1-1 0 0,0 1 0 0 0,1-1 0 0 0,-1 0 1 0 0,0 0-1 0 0,0 0 0 0 0,0 0 1 0 0,0 0-1 0 0,0 0 0 0 0,0-1 0 0 0,0 1 1 0 0,0 0-1 0 0,0-1 0 0 0,0 0 1 0 0,0 1-1 0 0,-1-1 0 0 0,1 0 0 0 0,0 0 1 0 0,0 0-1 0 0,0-1 0 0 0,0 1 1 0 0,0 0-1 0 0,-1-1 0 0 0,1 1 1 0 0,0-1-1 0 0,0 0 0 0 0,0 0 0 0 0,0 0 1 0 0,1 0-1 0 0,-1 0 0 0 0,0 0 124 0 0,-1-7-978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58.42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5 1216 0 0,'0'0'624'0'0,"0"0"-140"0"0,0 0-90 0 0,0 0-47 0 0,0 0-41 0 0,0 0-21 0 0,-12 11 309 0 0,-7 11-459 0 0,1 0-1 0 0,1 1 0 0 0,1 1 0 0 0,1 0 0 0 0,1 1 1 0 0,2 1-1 0 0,0 0 0 0 0,2 0 0 0 0,0 1 1 0 0,2 1-1 0 0,2 0 0 0 0,0 0 0 0 0,2 0 0 0 0,0 0 1 0 0,2 1-1 0 0,2 2-134 0 0,1-21 8 0 0,0-1 1 0 0,0 1-1 0 0,1 0 1 0 0,1-1-1 0 0,-1 0 0 0 0,2 1 1 0 0,-1-1-1 0 0,1-1 1 0 0,1 1-1 0 0,-1 0 0 0 0,1-1 1 0 0,1 0-1 0 0,0 0 1 0 0,0-1-1 0 0,0 1 0 0 0,1-1 1 0 0,0-1-1 0 0,1 1 1 0 0,-1-1-1 0 0,6 3-8 0 0,119 47-3808 0 0,-95-51 2566 0 0</inkml:trace>
  <inkml:trace contextRef="#ctx0" brushRef="#br0" timeOffset="830.018">1087 111 1196 0 0,'16'1'3247'0'0,"-42"22"-2971"0"0,2 1 0 0 0,0 0 0 0 0,2 2 0 0 0,0 1 0 0 0,2 1 0 0 0,1 0 0 0 0,-2 8-276 0 0,-111 140-124 0 0,56-139-3643 0 0,54-32 2455 0 0</inkml:trace>
  <inkml:trace contextRef="#ctx0" brushRef="#br0" timeOffset="1095.676">683 253 1360 0 0,'21'-17'5781'0'0,"33"49"-5033"0"0,-51-30-623 0 0,250 185-621 0 0,-227-146-4003 0 0,-26-34 3204 0 0</inkml:trace>
  <inkml:trace contextRef="#ctx0" brushRef="#br0" timeOffset="1393.269">1247 315 1016 0 0,'0'0'969'0'0,"26"-11"3817"0"0,162-21-2905 0 0,-106 28-7033 0 0,-82 4 3708 0 0</inkml:trace>
  <inkml:trace contextRef="#ctx0" brushRef="#br0" timeOffset="1644.203">1287 405 1832 0 0,'97'14'5608'0'0,"50"-10"-4491"0"0,-121-4-1141 0 0,66-15-1255 0 0,-30-6-2525 0 0,-54 18 2934 0 0,3-1-470 0 0</inkml:trace>
  <inkml:trace contextRef="#ctx0" brushRef="#br0" timeOffset="2175.281">2096 540 2036 0 0,'2'8'636'0'0,"0"2"-20"0"0,-4 12-68 0 0,-1 1-8 0 0,3-15-44 0 0,0 7-60 0 0,-13 20-71 0 0,4-16-5 0 0,-3-3-36 0 0,-1-4-148 0 0,-1 3-192 0 0,2-8-8 0 0,1-1 4 0 0,2-1-428 0 0,6 0-161 0 0,-5-3-363 0 0,1-2 64 0 0,4 0-524 0 0</inkml:trace>
  <inkml:trace contextRef="#ctx0" brushRef="#br0" timeOffset="2456.935">2235 126 1196 0 0,'26'29'4428'0'0,"19"22"-4129"0"0,22-14-3511 0 0,-59-35 2021 0 0</inkml:trace>
  <inkml:trace contextRef="#ctx0" brushRef="#br0" timeOffset="2722.516">2493 188 1008 0 0,'3'-1'4894'0'0,"-34"18"-4095"0"0,14 0-578 0 0,1 1-1 0 0,1 1 1 0 0,1 1-1 0 0,0 0 0 0 0,2 0 1 0 0,0 2-1 0 0,-5 13-220 0 0,13-27 47 0 0,-69 145 522 0 0,47-86-3560 0 0,25-58 740 0 0,1-6 1205 0 0</inkml:trace>
  <inkml:trace contextRef="#ctx0" brushRef="#br0" timeOffset="3034.984">2562 340 1948 0 0,'0'0'936'0'0,"38"-4"2895"0"0,161-12-1816 0 0,-181 15-1951 0 0,8 1-1492 0 0,-5 2-3660 0 0,-22-2 3658 0 0</inkml:trace>
  <inkml:trace contextRef="#ctx0" brushRef="#br0" timeOffset="3207.587">2600 476 1496 0 0,'7'2'1028'0'0,"0"1"-172"0"0,0-3-24 0 0,2 2-116 0 0,17-5-43 0 0,-11 3-161 0 0,6 0-24 0 0,0 0-100 0 0,4 0-120 0 0,29-12-216 0 0,-26 9-4 0 0,-3-2-492 0 0,0-4-284 0 0,1 3-637 0 0,-1-1 109 0 0,-3 0 36 0 0,-6-3 4 0 0</inkml:trace>
  <inkml:trace contextRef="#ctx0" brushRef="#br0" timeOffset="46902.26">1744 193 1224 0 0,'0'0'484'0'0,"0"0"-78"0"0,0 0-72 0 0,0 0-19 0 0,0 0-8 0 0,0 0 27 0 0,0 0-70 0 0,0 0-15 0 0,0 0 22 0 0,0 0-47 0 0,0 0-29 0 0,0 0 5 0 0,0 0 41 0 0,0 0-49 0 0,0 0-2 0 0,0 0 50 0 0,0 0-8 0 0,0 0-48 0 0,0 0-27 0 0,0 0-15 0 0,0 0 41 0 0,0 0-14 0 0,0 0-51 0 0,0 0-60 0 0,0 0 65 0 0,0 0 28 0 0,0 0-39 0 0,0 0-50 0 0,0 0 58 0 0,0 0-52 0 0,0 0 51 0 0,0 0-12 0 0,0 0-77 0 0,0 0-58 0 0,18-7 147 0 0,-10 13-93 0 0,-1 0 0 0 0,0 1 1 0 0,0-1-1 0 0,0 1 0 0 0,-1 1 0 0 0,0-1 0 0 0,-1 1 1 0 0,1 0-1 0 0,-2 0 0 0 0,1 1 0 0 0,-1-1 0 0 0,0 1 0 0 0,-1 0 1 0 0,0 0-1 0 0,0 0 0 0 0,-1 1 0 0 0,0-1 0 0 0,0 9-26 0 0,-59 98 134 0 0,57-116-526 0 0,8-8-4991 0 0,-4 6 4049 0 0</inkml:trace>
  <inkml:trace contextRef="#ctx0" brushRef="#br0" timeOffset="47387.827">2031 196 1172 0 0,'-10'4'275'0'0,"1"1"0"0"0,0 0 0 0 0,0 1-1 0 0,0 0 1 0 0,1 0 0 0 0,0 0 0 0 0,0 1 0 0 0,1 0 0 0 0,0 1 0 0 0,0 0-1 0 0,1 0 1 0 0,-1 0 0 0 0,2 1 0 0 0,-1 0 0 0 0,2 0 0 0 0,-1 1-1 0 0,1-1 1 0 0,0 1 0 0 0,1 0 0 0 0,0 0 0 0 0,1 0 0 0 0,-1 4-275 0 0,40 37 422 0 0,-3-36-3113 0 0,-32-15 1339 0 0,0 0 36 0 0,7 0-2 0 0</inkml:trace>
  <inkml:trace contextRef="#ctx0" brushRef="#br1" timeOffset="1.54511E6">13 95 1316 0 0,'6'0'4479'0'0,"-11"25"-3755"0"0,-9 274 1057 0 0,14-144-914 0 0,20-57-278 0 0,-20-97-555 0 0,0-1 9 0 0,0 37 48 0 0,-16-63-7452 0 0,14 18 6146 0 0</inkml:trace>
  <inkml:trace contextRef="#ctx0" brushRef="#br1" timeOffset="1.54569E6">18 58 1336 0 0,'38'-47'3711'0'0,"71"36"-2602"0"0,-101 14-1071 0 0,-1 1 0 0 0,1 0 0 0 0,0 0 0 0 0,-1 0 0 0 0,0 1 0 0 0,0 0 0 0 0,-1 1 0 0 0,1 0 0 0 0,-1 0 0 0 0,0 0 0 0 0,-1 0 0 0 0,1 1-1 0 0,-2 0 1 0 0,1 0 0 0 0,0 1 0 0 0,-1-1 0 0 0,-1 1 0 0 0,1 0 0 0 0,-1 0 0 0 0,-1 0 0 0 0,1 0 0 0 0,-1 0 0 0 0,-1 1 0 0 0,0-1 0 0 0,0 1 0 0 0,0-1 0 0 0,-1 1 0 0 0,-1-1 0 0 0,1 1 0 0 0,-1 0 0 0 0,-1-1 0 0 0,1 0 0 0 0,-2 1 0 0 0,1-1 0 0 0,-1 0 0 0 0,0 0 0 0 0,-1 0 0 0 0,1-1 0 0 0,-5 6-38 0 0,1 0 58 0 0,-1 1 0 0 0,0-1 0 0 0,-1-1 0 0 0,0 0 0 0 0,-1 0 0 0 0,-1 0 0 0 0,0-2 0 0 0,0 1 0 0 0,-1-1 0 0 0,0-1 0 0 0,-1 0 0 0 0,0-1 0 0 0,0 0 0 0 0,-1-1 0 0 0,0-1 0 0 0,-4 2-58 0 0,-16-40-4967 0 0,25 14 3753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3:51.42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0 439 1676 0 0,'0'0'500'0'0,"0"0"-130"0"0,0 0-87 0 0,0 0-12 0 0,0 0-4 0 0,0 0 21 0 0,0 0 141 0 0,0 0-49 0 0,0 0-12 0 0,0 0-17 0 0,0 0-9 0 0,0 0-12 0 0,0 0-39 0 0,0 0-18 0 0,0 0 6 0 0,0 0 2 0 0,0 0-18 0 0,0 0 8 0 0,0 0-36 0 0,0 0-53 0 0,0 0-1 0 0,0 0-24 0 0,0 0 26 0 0,0 0 19 0 0,0 0-37 0 0,0 0 0 0 0,0 0 32 0 0,0 0 9 0 0,0 0-32 0 0,0 0 25 0 0,0 0-12 0 0,0 0-5 0 0,0 0-6 0 0,0 0-18 0 0,5-5-44 0 0,103-29 361 0 0,1 31 8 0 0,-90-3-132 0 0,-5 0-1399 0 0,-3 5-3032 0 0,8-17 88 0 0,-15 14 2507 0 0</inkml:trace>
  <inkml:trace contextRef="#ctx0" brushRef="#br0" timeOffset="390.875">436 167 1164 0 0,'0'1'196'0'0,"1"-1"-1"0"0,-1 0 0 0 0,0 0 1 0 0,1 1-1 0 0,-1-1 1 0 0,0 0-1 0 0,1 0 1 0 0,-1 1-1 0 0,1-1 1 0 0,-1 0-1 0 0,1 0 1 0 0,-1 0-1 0 0,0 0 1 0 0,1 1-1 0 0,-1-1 1 0 0,1 0-1 0 0,-1 0 0 0 0,1 0 1 0 0,-1 0-1 0 0,0 0 1 0 0,1 0-1 0 0,-1 0 1 0 0,1 0-1 0 0,-1-1 1 0 0,1 1-1 0 0,-1 0 1 0 0,1 0-1 0 0,-1 0 1 0 0,0 0-1 0 0,1-1-195 0 0,18 265 1710 0 0,-17-250-1792 0 0,2 17 515 0 0,-6-20-2999 0 0,-7-16-1574 0 0,5 2 2817 0 0</inkml:trace>
  <inkml:trace contextRef="#ctx0" brushRef="#br0" timeOffset="781.608">697 1 1336 0 0,'8'1'192'0'0,"0"1"1"0"0,-1 0-1 0 0,1 0 0 0 0,-1 1 0 0 0,0 0 1 0 0,0 0-1 0 0,0 0 0 0 0,0 1 0 0 0,0 1 1 0 0,-1-1-1 0 0,0 1 0 0 0,0 0 0 0 0,0 0 1 0 0,-1 1-1 0 0,1-1 0 0 0,-1 1 0 0 0,0 0 1 0 0,-1 1-1 0 0,0-1 0 0 0,0 1 0 0 0,0 0 1 0 0,-1 0-1 0 0,1 2-192 0 0,8 16 260 0 0,-1 1 0 0 0,-1 0 0 0 0,-1 1 0 0 0,-1 0 0 0 0,-1 1 0 0 0,-2-1 0 0 0,0 1 0 0 0,-2 0 0 0 0,-2 1 0 0 0,0-1 0 0 0,-2 4-260 0 0,-1-12 47 0 0,0 0 1 0 0,-1 0-1 0 0,-2-1 1 0 0,0 0-1 0 0,-1 0 0 0 0,0 0 1 0 0,-2 0-1 0 0,0-1 0 0 0,-1 0 1 0 0,-1-1-1 0 0,-1 0 1 0 0,0-1-1 0 0,-1 0 0 0 0,-1-1 1 0 0,0 0-1 0 0,-1-1 0 0 0,-1 0 1 0 0,0-1-1 0 0,-1-1 1 0 0,-3 2-48 0 0,-52-5-6395 0 0,50-33 5124 0 0</inkml:trace>
  <inkml:trace contextRef="#ctx0" brushRef="#br1" timeOffset="1.54853E6">1085 414 976 0 0,'0'0'251'0'0,"0"0"-15"0"0,0 0-45 0 0,0 0-33 0 0,0 0 46 0 0,0 0-30 0 0,0 0-48 0 0,0 0 50 0 0,0 0-44 0 0,0 0-5 0 0,0 0 8 0 0,0 0 33 0 0,0 0-10 0 0,0 0-53 0 0,0 0-5 0 0,0 0 23 0 0,0 0 31 0 0,0 0 42 0 0,0 0-6 0 0,0 0-23 0 0,0 0-42 0 0,0 0-63 0 0,0 0 28 0 0,16 6 364 0 0,105-18 569 0 0,-18 0 37 0 0,-101 12-1074 0 0,-2 0-28 0 0,11-1 124 0 0,7 3-542 0 0,-10-6-2639 0 0,0-6 1946 0 0,-7 6-62 0 0</inkml:trace>
  <inkml:trace contextRef="#ctx0" brushRef="#br1" timeOffset="1.54929E6">1289 236 1108 0 0,'13'-19'6604'0'0,"-34"236"-6347"0"0,21-88-183 0 0,0-128-79 0 0,0 36 376 0 0,0-36-317 0 0,0-1 21 0 0,-3 8 69 0 0,-7-4-5529 0 0,8-4 4104 0 0</inkml:trace>
  <inkml:trace contextRef="#ctx0" brushRef="#br1" timeOffset="1.55026E6">1608 279 908 0 0,'0'0'313'0'0,"0"0"-50"0"0,0 0-72 0 0,0 0 82 0 0,0 0-42 0 0,0 0-52 0 0,0 0 19 0 0,0 0 57 0 0,0 0-65 0 0,0 0-19 0 0,0 0 3 0 0,0 0 4 0 0,0 0-38 0 0,0 0-70 0 0,0 0 51 0 0,0 0 9 0 0,0 0-17 0 0,0 0-9 0 0,0 0-6 0 0,0 0-46 0 0,0 0 8 0 0,0 0 100 0 0,0 0 26 0 0,0 0-58 0 0,0 0-44 0 0,0 0-79 0 0,0 0 28 0 0,0 0 7 0 0,0 0 92 0 0,0 0 20 0 0,0 0-59 0 0,0 0-5 0 0,0 0-22 0 0,0 0 15 0 0,0 0 7 0 0,11 10 67 0 0,-12 252 2029 0 0,1-261-2072 0 0,-1 18-56 0 0,-19-13-4708 0 0,17-9 3501 0 0</inkml:trace>
  <inkml:trace contextRef="#ctx0" brushRef="#br1" timeOffset="1.5509E6">1602 217 1028 0 0,'-10'9'191'0'0,"0"-1"0"0"0,0 2 0 0 0,1-1 0 0 0,0 2 0 0 0,1-1 0 0 0,0 1 0 0 0,1 0 1 0 0,0 1-1 0 0,0-1 0 0 0,1 1 0 0 0,1 1 0 0 0,0-1 0 0 0,1 1 0 0 0,0 0 0 0 0,1 0 0 0 0,0 0 0 0 0,1 0 0 0 0,0 13-191 0 0,2-8 116 0 0,0 1 0 0 0,1-1 0 0 0,1 0 0 0 0,0 1 0 0 0,2-1 0 0 0,0 0 0 0 0,1-1 0 0 0,0 1 0 0 0,9 16-116 0 0,-7-19 93 0 0,13 20-180 0 0,5-23-3301 0 0,-21-11 2463 0 0</inkml:trace>
  <inkml:trace contextRef="#ctx0" brushRef="#br1" timeOffset="1.55138E6">1809 267 964 0 0,'6'20'310'0'0,"0"1"-1"0"0,-1-1 1 0 0,-1 1 0 0 0,-1 0 0 0 0,-1 0-1 0 0,0 0 1 0 0,-2 0 0 0 0,-2 15-310 0 0,2-9 394 0 0,-48 115 1519 0 0,41-131-1614 0 0,7-2-3536 0 0,4-11 1934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3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148 238 1440 0 0,'-3'0'624'0'0,"-78"-26"1835"0"0,19 26 109 0 0,60 0-2330 0 0,4 10 532 0 0,238-21 558 0 0,338-28-285 0 0,-576 39-1019 0 0,16 14-358 0 0,-148 30-5566 0 0,92-37 4272 0 0,3-1 400 0 0</inkml:trace>
  <inkml:trace contextRef="#ctx0" brushRef="#br0" timeOffset="312.681">38 473 1044 0 0,'-9'6'5664'0'0,"40"-2"-4780"0"0,431-39 1581 0 0,-267 25-2059 0 0,-193 10-529 0 0,-2 0-92 0 0,6 1-247 0 0,0-3-2283 0 0,11-17-1199 0 0,-16 11 2570 0 0</inkml:trace>
  <inkml:trace contextRef="#ctx0" brushRef="#br0" timeOffset="812.945">733 20 1060 0 0,'-85'-20'9900'0'0,"120"46"-9514"0"0,83 47-296 0 0,-94-63-65 0 0,-1 2-1 0 0,0 1 1 0 0,-1 1 0 0 0,0 0 0 0 0,-1 2-1 0 0,-1 0 1 0 0,-1 2 0 0 0,0 0 0 0 0,-1 1-1 0 0,-1 1 1 0 0,-1 0 0 0 0,-1 1 0 0 0,-1 1-1 0 0,3 6-24 0 0,-14-17 18 0 0,1 0 0 0 0,-1 0-1 0 0,-1 0 1 0 0,0 1-1 0 0,-1 0 1 0 0,0-1-1 0 0,-1 1 1 0 0,0-1-1 0 0,-1 1 1 0 0,0 0 0 0 0,0-1-1 0 0,-2 1 1 0 0,1-1-1 0 0,-1 0 1 0 0,-1 0-1 0 0,0 0 1 0 0,-1 0-1 0 0,0-1 1 0 0,0 1 0 0 0,-1-1-1 0 0,-5 6-17 0 0,-174 190 422 0 0,126-150-441 0 0,8-3-550 0 0,-1 0-1678 0 0,16-18-3379 0 0,32-32 4350 0 0,0-1 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0 956 0 0,'0'0'926'0'0,"0"0"-62"0"0,0 0-120 0 0,0 0-141 0 0,0 0-135 0 0,-4 17 868 0 0,5-17-1301 0 0,-1 0 0 0 0,0 1 0 0 0,0-1-1 0 0,1 0 1 0 0,-1 0 0 0 0,0 1 0 0 0,0-1-1 0 0,0 0 1 0 0,0 1 0 0 0,0-1 0 0 0,1 0 0 0 0,-1 1-1 0 0,0-1 1 0 0,0 0 0 0 0,0 1 0 0 0,0-1-1 0 0,0 0 1 0 0,0 1 0 0 0,0-1 0 0 0,0 0 0 0 0,0 1-1 0 0,0-1 1 0 0,0 0 0 0 0,0 1 0 0 0,0-1-1 0 0,-1 0 1 0 0,1 1 0 0 0,0-1 0 0 0,0 0 0 0 0,0 1-1 0 0,0-1 1 0 0,-1 0 0 0 0,1 1 0 0 0,0-1-1 0 0,0 0 1 0 0,-1 0 0 0 0,1 1 0 0 0,0-1 0 0 0,0 0-1 0 0,-1 0 1 0 0,1 0 0 0 0,0 1 0 0 0,-1-1 0 0 0,1 0-1 0 0,0 0 1 0 0,0 0 0 0 0,-1 0 0 0 0,1 0-1 0 0,0 0 1 0 0,-1 1-35 0 0,39 13-2024 0 0,6-16-140 0 0,4-11 1156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1964 0 0,'3'4'680'0'0,"-3"-4"-236"0"0,0 1 72 0 0,4-1-72 0 0,-3 2 60 0 0,-1-2-288 0 0,4 0 120 0 0,0 3-52 0 0,-4-3-71 0 0,0 0-53 0 0,3 0 132 0 0,-3 0-312 0 0,2 0 0 0 0,-2 0-280 0 0,-2 0-661 0 0,-1-1 57 0 0,-5-3-504 0 0,0 1-28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1660 0 0,'-4'-5'1136'0'0,"4"1"-292"0"0,-3 1-60 0 0,3 1-240 0 0,-2-1-43 0 0,4 0-157 0 0,-2 1-216 0 0,3 0 32 0 0,-1 2-176 0 0,2 0 4 0 0,3 2-248 0 0,0 1 40 0 0,2 1-217 0 0,-2-1-323 0 0,16 5-556 0 0,-5 4 220 0 0,0 1-28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2380 0 0,'15'37'602'0'0,"-2"1"0"0"0,-2 1-1 0 0,-1 0 1 0 0,-2 0 0 0 0,-2 1 0 0 0,-1 0-1 0 0,-2 0 1 0 0,-3 12-602 0 0,-1-37 60 0 0,-1-1 0 0 0,-1 1 0 0 0,0-1 0 0 0,-1 0 0 0 0,0-1-1 0 0,-2 1 1 0 0,1-1 0 0 0,-1 0 0 0 0,-1 0 0 0 0,-1 0 0 0 0,0-1 0 0 0,0 0 0 0 0,-1-1 0 0 0,0 0 0 0 0,-1 0 0 0 0,-1-1 0 0 0,-4 3-60 0 0,5-4-434 0 0,-1 0 0 0 0,1-1 1 0 0,-2 0-1 0 0,1-1 1 0 0,-1-1-1 0 0,0 1 0 0 0,0-2 1 0 0,0 0-1 0 0,-1 0 1 0 0,0-1-1 0 0,-12 2 434 0 0,8-5-1267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2104 0 0,'128'10'4568'0'0,"-88"-11"-4095"0"0,225-31 110 0 0,-95 17-5495 0 0,-167 15 3784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1724 0 0,'25'10'804'0'0,"7"-5"-60"0"0,3 0-168 0 0,5-1-28 0 0,9-3-164 0 0,-8 1 16 0 0,7 0-67 0 0,0-1-269 0 0,-1-1-8 0 0,-24 0-505 0 0,9 0-555 0 0,9 0-248 0 0,40-16 132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1416 0 0,'6'4'281'0'0,"0"1"-1"0"0,-1-1 1 0 0,0 1 0 0 0,1 1-1 0 0,-2-1 1 0 0,1 1 0 0 0,-1-1-1 0 0,0 1 1 0 0,0 0 0 0 0,0 1-1 0 0,-1-1 1 0 0,0 1 0 0 0,0 0-1 0 0,0 3-280 0 0,12 26 442 0 0,-1 0 0 0 0,-2 0 0 0 0,-2 1-1 0 0,-2 1 1 0 0,-1 0 0 0 0,-2 0 0 0 0,-1 0-1 0 0,-2 15-441 0 0,-3-38 28 0 0,-1 0 0 0 0,-1 0-1 0 0,0-1 1 0 0,-1 0-1 0 0,-1 1 1 0 0,0-1-1 0 0,-1-1 1 0 0,0 1-1 0 0,-1-1 1 0 0,-1 0-1 0 0,0-1 1 0 0,-1 1-1 0 0,-8 8-27 0 0,-98 68-3701 0 0,84-83 1007 0 0,16-6 1428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21 976 0 0,'5'7'4505'0'0,"30"5"-3553"0"0,0-7-827 0 0,1-2-1 0 0,-1-1 0 0 0,1-2 0 0 0,0-1 1 0 0,-1-2-1 0 0,1-1 0 0 0,12-5-124 0 0,-1 2-558 0 0,98-9-3149 0 0,-105 7 2437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1832 0 0,'16'2'5807'0'0,"68"-1"-4640"0"0,103-12-835 0 0,18-15-5813 0 0,-191 20 4360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2524 0 0,'0'7'940'0'0,"3"-2"-180"0"0,3 2 16 0 0,13 1-143 0 0,6-3 11 0 0,5-3-92 0 0,9-1-32 0 0,-19-1-108 0 0,12 0-36 0 0,5 0-168 0 0,4 0-196 0 0,45-15-160 0 0,-38 12 8 0 0,-2-5-620 0 0,-4-1-680 0 0,-1 3 99 0 0,-2-3 69 0 0,-1-2 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1808 0 0,'-1'0'378'0'0,"8"-9"4880"0"0,1 8-5356 0 0,326-20 2238 0 0,-111 19-7570 0 0,-209 2 4681 0 0,-12 0-506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1492 0 0,'-15'6'305'0'0,"1"0"1"0"0,0 1-1 0 0,1 1 0 0 0,0 0 1 0 0,0 1-1 0 0,1 0 0 0 0,0 1 1 0 0,0 0-1 0 0,1 1 0 0 0,1 0 0 0 0,0 1 1 0 0,0 0-1 0 0,1 1 0 0 0,0 0 1 0 0,2 0-1 0 0,-1 1 0 0 0,2 0 1 0 0,0 0-1 0 0,0 1 0 0 0,1-1 0 0 0,1 1 1 0 0,-1 10-306 0 0,6-17 73 0 0,0 0 0 0 0,0 0 1 0 0,1-1-1 0 0,1 1 0 0 0,-1-1 0 0 0,1 1 1 0 0,0-1-1 0 0,1 0 0 0 0,0 0 0 0 0,0 0 1 0 0,0-1-1 0 0,1 1 0 0 0,0-1 0 0 0,0 0 1 0 0,1-1-1 0 0,-1 1 0 0 0,1-1 0 0 0,0 0 1 0 0,1 0-1 0 0,-1-1 0 0 0,1 0 0 0 0,1 0-73 0 0,165 65 942 0 0,-157-64-933 0 0,0-1-1 0 0,0 0 1 0 0,1-1-1 0 0,-1-1 0 0 0,1-1 1 0 0,-1 0-1 0 0,1-1 1 0 0,0-1-1 0 0,-1 0 1 0 0,1-1-1 0 0,-1-1 1 0 0,0-1-1 0 0,0 0 0 0 0,0-1 1 0 0,0-1-1 0 0,-1 0 1 0 0,0-1-1 0 0,0-1 1 0 0,0 0-1 0 0,10-9-8 0 0,-20 12-80 0 0,0 0-1 0 0,0-1 1 0 0,0 0-1 0 0,-1 0 1 0 0,0 0 0 0 0,-1 0-1 0 0,1 0 1 0 0,-1-1-1 0 0,0 0 1 0 0,-1 0-1 0 0,1 0 1 0 0,-2 0 0 0 0,1 0-1 0 0,-1 0 1 0 0,0 0-1 0 0,0 0 1 0 0,-1-1 0 0 0,0 1-1 0 0,0 0 1 0 0,0-1-1 0 0,-1 1 1 0 0,-1 0-1 0 0,0-3 81 0 0,-6-7-258 0 0,-1 0 0 0 0,-1 1 0 0 0,0 0 0 0 0,-1 0 0 0 0,-1 1 0 0 0,0 1 0 0 0,-1 0-1 0 0,-1 1 1 0 0,0 0 0 0 0,-1 1 0 0 0,0 1 0 0 0,-1 0 0 0 0,0 1 0 0 0,0 1-1 0 0,-1 0 1 0 0,-1 1 0 0 0,-14-4 258 0 0,30 11-73 0 0,-15-8-1189 0 0,7 2-88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1880 0 0,'14'12'6162'0'0,"8"-9"-3378"0"0,55-17-2958 0 0,-63 10 856 0 0,118-12-1219 0 0,57-20-6896 0 0,-168 25 6293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94 103 1128 0 0,'-4'11'3735'0'0,"-11"39"-2368"0"0,-55 255 2287 0 0,68-298-3591 0 0,1 1 0 0 0,0-1 1 0 0,0 1-1 0 0,1 0 1 0 0,0-1-1 0 0,0 1 1 0 0,1 0-1 0 0,0 0 1 0 0,0-1-1 0 0,1 1 1 0 0,0-1-1 0 0,0 1 1 0 0,1-1-1 0 0,0 0 1 0 0,0 0-1 0 0,1 0 0 0 0,0-1 1 0 0,0 1-1 0 0,0-1 1 0 0,1 0-1 0 0,0 0 1 0 0,0 0-1 0 0,1 0 1 0 0,-1-1-1 0 0,1 0 1 0 0,0-1-1 0 0,2 2-63 0 0,12 1-184 0 0,1-1 0 0 0,1 0 0 0 0,-1-2 0 0 0,0 0 1 0 0,1-2-1 0 0,0 0 0 0 0,0-2 0 0 0,0 0 0 0 0,0-1 0 0 0,-1-1 0 0 0,1-1 0 0 0,-1-1 0 0 0,1-1 1 0 0,-1-1-1 0 0,0-1 0 0 0,16-8 184 0 0,43-47-5436 0 0,-71 45 4233 0 0</inkml:trace>
  <inkml:trace contextRef="#ctx0" brushRef="#br0" timeOffset="265.706">140 328 1356 0 0,'29'-2'5617'0'0,"76"-7"-4247"0"0,153-36-2858 0 0,-234 27-2386 0 0,-24 13 2617 0 0</inkml:trace>
  <inkml:trace contextRef="#ctx0" brushRef="#br0" timeOffset="532.1">99 56 860 0 0,'-2'-2'972'0'0,"2"-1"-52"0"0,2 1-160 0 0,0 2-188 0 0,3-3 0 0 0,4 1-132 0 0,14-6 37 0 0,7 0-109 0 0,1-1-68 0 0,1 6 52 0 0,7 0-80 0 0,-4-2-204 0 0,10 3-8 0 0,-8 0-508 0 0,-1-1-260 0 0,-1 3-557 0 0,2 0 65 0 0,-3 0-208 0 0</inkml:trace>
  <inkml:trace contextRef="#ctx0" brushRef="#br0" timeOffset="781.703">1000 113 1516 0 0,'6'6'764'0'0,"1"13"-276"0"0,5-3 96 0 0,1 1-4 0 0,1 0-112 0 0,2-2-64 0 0,2 1-48 0 0,5 1-72 0 0,-2-4 1 0 0,2 2-29 0 0,-3-1-428 0 0,8-3-197 0 0,-8-2-171 0 0,5-1-484 0 0,0-1-224 0 0,-9-6 136 0 0</inkml:trace>
  <inkml:trace contextRef="#ctx0" brushRef="#br0" timeOffset="1031.793">1424 158 1520 0 0,'-6'-2'232'0'0,"1"0"0"0"0,-1 0 0 0 0,1 1 0 0 0,-1 0-1 0 0,1 0 1 0 0,-1 1 0 0 0,1 0 0 0 0,-1-1 0 0 0,0 2 0 0 0,1-1 0 0 0,-1 1-1 0 0,1 0 1 0 0,-1 0 0 0 0,1 0 0 0 0,-1 1 0 0 0,1 0 0 0 0,0 0 0 0 0,0 0-1 0 0,0 1 1 0 0,-4 2-232 0 0,-7 9 141 0 0,1 2 0 0 0,1 0 0 0 0,0 1 0 0 0,0 1-1 0 0,2 0 1 0 0,1 0 0 0 0,0 1 0 0 0,1 1 0 0 0,1-1 0 0 0,1 2-1 0 0,0-1 1 0 0,2 1 0 0 0,0 0 0 0 0,2 1 0 0 0,0-1 0 0 0,2 1 0 0 0,0 0-1 0 0,1 0 1 0 0,2 21-141 0 0,-5-3-257 0 0,4-27 82 0 0,-18 49-4800 0 0,14-62 3773 0 0</inkml:trace>
  <inkml:trace contextRef="#ctx0" brushRef="#br0" timeOffset="1282.151">799 129 2412 0 0,'-10'12'291'0'0,"-1"1"-1"0"0,2 0 1 0 0,0 0-1 0 0,0 1 0 0 0,1 0 1 0 0,1 0-1 0 0,0 1 1 0 0,1 0-1 0 0,1 0 1 0 0,0 1-1 0 0,1 0 1 0 0,1-1-1 0 0,1 1 0 0 0,0 0 1 0 0,0 1-1 0 0,2 5-290 0 0,2-5 131 0 0,2-1-1 0 0,0 0 1 0 0,0 0-1 0 0,2 0 0 0 0,0-1 1 0 0,0 1-1 0 0,2-2 1 0 0,-1 1-1 0 0,2-1 1 0 0,0 0-1 0 0,1-1 0 0 0,0 0 1 0 0,9 8-131 0 0,-1-2-159 0 0,1 0 0 0 0,1-2 0 0 0,1 0 0 0 0,0-1 0 0 0,1-1 1 0 0,1-1-1 0 0,23 11 159 0 0,107 11-5097 0 0,-132-36 3887 0 0</inkml:trace>
  <inkml:trace contextRef="#ctx0" brushRef="#br0" timeOffset="1469.651">1621 36 1060 0 0,'5'3'197'0'0,"-1"-1"-1"0"0,1 1 1 0 0,-1 0-1 0 0,1 1 1 0 0,-1-1-1 0 0,0 1 1 0 0,0 0-1 0 0,-1 0 0 0 0,1 0 1 0 0,-1 1-1 0 0,0-1 1 0 0,0 1-1 0 0,0-1 1 0 0,-1 1-1 0 0,0 0 1 0 0,0 0-1 0 0,1 3-196 0 0,0-2 154 0 0,10 26 207 0 0,-1 1 1 0 0,-1 0-1 0 0,-2 1 1 0 0,-2 0-1 0 0,-1 0 1 0 0,-1 1-1 0 0,-2-1 1 0 0,-1 1-1 0 0,-3 13-361 0 0,0-33 34 0 0,-1-1 0 0 0,-1 1-1 0 0,0 0 1 0 0,-1-1-1 0 0,0 0 1 0 0,-1 0-1 0 0,-1 0 1 0 0,0-1-1 0 0,-1 0 1 0 0,-1 0 0 0 0,0 0-1 0 0,0-1 1 0 0,-10 10-34 0 0,11-13-369 0 0,0-1-1 0 0,-1-1 1 0 0,1 1 0 0 0,-2-1 0 0 0,1 0-1 0 0,-1-1 1 0 0,0 0 0 0 0,-1 0 0 0 0,1-1-1 0 0,-1 0 1 0 0,0-1 0 0 0,-5 1 369 0 0,3-2-1387 0 0,10-3-71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58 1240 0 0,'13'15'3783'0'0,"-13"34"-2645"0"0,-1-35-618 0 0,-11 167 1507 0 0,8 4-339 0 0,44-38-886 0 0,-36-139-804 0 0,0-1 0 0 0,0-1 0 0 0,0 1-1 0 0,1-1 1 0 0,0 1 0 0 0,0-1-1 0 0,1-1 1 0 0,-1 1 0 0 0,1-1 0 0 0,1 0-1 0 0,-1 0 1 0 0,1-1 0 0 0,0 0 0 0 0,0 0-1 0 0,0 0 1 0 0,0-1 0 0 0,0 0 0 0 0,1-1-1 0 0,0 0 1 0 0,-1 0 0 0 0,1 0-1 0 0,0-1 1 0 0,0 0 0 0 0,0-1 0 0 0,0 1-1 0 0,0-2 1 0 0,0 1 0 0 0,8-2 2 0 0,137-51-4968 0 0,-112 17 2193 0 0,-25 17 1571 0 0</inkml:trace>
  <inkml:trace contextRef="#ctx0" brushRef="#br0" timeOffset="235.539">0 401 2128 0 0,'15'2'3565'0'0,"17"-5"-3089"0"0,-31 3-307 0 0,224-24 1890 0 0,-80-10-4314 0 0,-116 18-280 0 0,-22 13 1308 0 0</inkml:trace>
  <inkml:trace contextRef="#ctx0" brushRef="#br0" timeOffset="454.716">45 108 2628 0 0,'4'-12'4546'0'0,"48"-9"-3391"0"0,181-13-34 0 0,4 29-6184 0 0,-207 5 3797 0 0,4 0-11 0 0</inkml:trace>
  <inkml:trace contextRef="#ctx0" brushRef="#br0" timeOffset="767.542">1119 44 1060 0 0,'-8'37'4090'0'0,"-23"21"-2316"0"0,1 1-687 0 0,-41 165 353 0 0,50-212-8341 0 0,20-12 5471 0 0</inkml:trace>
  <inkml:trace contextRef="#ctx0" brushRef="#br0" timeOffset="1002.32">848 208 1780 0 0,'1'0'134'0'0,"-1"0"-1"0"0,1 0 1 0 0,-1 0-1 0 0,0 0 1 0 0,1 0-1 0 0,-1 0 1 0 0,1 0-1 0 0,-1 0 1 0 0,1 0-1 0 0,-1 0 1 0 0,0 0-1 0 0,1 0 1 0 0,-1 0-1 0 0,1 0 1 0 0,-1-1-1 0 0,0 1 1 0 0,1 0-1 0 0,-1 0 1 0 0,0 0-1 0 0,1 0 1 0 0,-1-1-1 0 0,0 1 1 0 0,1 0-1 0 0,-1-1 1 0 0,0 1-1 0 0,1 0 1 0 0,-1 0-1 0 0,0-1 1 0 0,0 1-1 0 0,1 0 1 0 0,-1-1-1 0 0,0 1 1 0 0,0-1-1 0 0,0 1 1 0 0,0 0-1 0 0,1-1 1 0 0,-1 1-1 0 0,0-1 1 0 0,0 1 0 0 0,0 0-1 0 0,0-1 1 0 0,0 1-1 0 0,0-1 1 0 0,0 1-1 0 0,0 0 1 0 0,0-1-1 0 0,0 1 1 0 0,-1-1-134 0 0,39 27 571 0 0,-37-25-449 0 0,248 196 562 0 0,-224-167-2077 0 0,-19-6-3021 0 0,-7-22 3040 0 0,-5-2 5 0 0</inkml:trace>
  <inkml:trace contextRef="#ctx0" brushRef="#br0" timeOffset="1284.534">680 68 848 0 0,'-8'6'222'0'0,"1"1"-1"0"0,0 0 1 0 0,1 0 0 0 0,-1 1 0 0 0,2 0-1 0 0,-1 0 1 0 0,1 0 0 0 0,0 1-1 0 0,1 0 1 0 0,0 0 0 0 0,0 0 0 0 0,1 0-1 0 0,0 0 1 0 0,1 1 0 0 0,0 0-1 0 0,0-1 1 0 0,1 1 0 0 0,0 0 0 0 0,1 0-1 0 0,0 0 1 0 0,1-1 0 0 0,0 1-1 0 0,0 0 1 0 0,1-1 0 0 0,0 1 0 0 0,1-1-1 0 0,0 1 1 0 0,4 6-222 0 0,4 6 2 0 0,2 0 0 0 0,0-1 0 0 0,2-1 1 0 0,0 0-1 0 0,1-1 0 0 0,1-1 0 0 0,0 0 0 0 0,2-1 0 0 0,0-1 0 0 0,1-1 0 0 0,0-1 1 0 0,1-1-1 0 0,1 0 0 0 0,0-2 0 0 0,7 3-2 0 0,47 12-3806 0 0,-56-25 2540 0 0</inkml:trace>
  <inkml:trace contextRef="#ctx0" brushRef="#br0" timeOffset="1581.529">1458 1 908 0 0,'6'2'194'0'0,"-1"1"1"0"0,1 0-1 0 0,-1 0 0 0 0,0 0 1 0 0,0 1-1 0 0,0 0 0 0 0,0 0 0 0 0,-1 0 1 0 0,1 0-1 0 0,-1 1 0 0 0,0 0 1 0 0,0 0-1 0 0,-1 0 0 0 0,0 0 1 0 0,0 0-1 0 0,0 1 0 0 0,0-1 0 0 0,-1 1 1 0 0,2 5-195 0 0,7 18 356 0 0,0 0 0 0 0,-2 0 1 0 0,-2 1-1 0 0,0 0 0 0 0,-2 0 0 0 0,-1 0 1 0 0,-2 1-1 0 0,-1 0 0 0 0,-1 2-356 0 0,-2-18 23 0 0,-1-1 0 0 0,0 0 0 0 0,-1 1 0 0 0,0-1-1 0 0,-1 0 1 0 0,-1-1 0 0 0,0 1 0 0 0,-1-1 0 0 0,0-1 0 0 0,-1 1 0 0 0,-1-1 0 0 0,0 0-1 0 0,0-1 1 0 0,-1 0 0 0 0,0-1 0 0 0,-1 0 0 0 0,-1 0 0 0 0,1-1 0 0 0,-1-1 0 0 0,-1 0 0 0 0,1-1-1 0 0,-8 3-22 0 0,-20 0-3364 0 0,38-10 2131 0 0,-2-2 47 0 0,-13-12 16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1076 0 0,'2'114'6136'0'0,"13"159"-4035"0"0,-12-225-1726 0 0,-4-36-261 0 0,1 0 0 0 0,0 0 0 0 0,1 0 0 0 0,1-1 0 0 0,0 1-1 0 0,0-1 1 0 0,1 1 0 0 0,0-1 0 0 0,1 0 0 0 0,1 0 0 0 0,3 7-114 0 0,-1-14 34 0 0,-1 0 0 0 0,1 0 1 0 0,0-1-1 0 0,0 0 0 0 0,0-1 0 0 0,0 1 0 0 0,0-1 0 0 0,0-1 1 0 0,1 1-1 0 0,-1-1 0 0 0,1-1 0 0 0,-1 1 0 0 0,1-1 1 0 0,-1 0-1 0 0,3-1-34 0 0,207-45-1067 0 0,-85-20-4094 0 0,-107 39 2663 0 0,-19 14 1266 0 0</inkml:trace>
  <inkml:trace contextRef="#ctx0" brushRef="#br0" timeOffset="250.351">8 372 1652 0 0,'63'-3'4759'0'0,"261"-74"-1834"0"0,-292 72-3162 0 0,65-20-3113 0 0,-94 22 703 0 0,-3 3 1393 0 0</inkml:trace>
  <inkml:trace contextRef="#ctx0" brushRef="#br0" timeOffset="500.463">72 94 1076 0 0,'3'-2'976'0'0,"1"-3"-104"0"0,1 2-84 0 0,15-6-76 0 0,-1-1-32 0 0,10 0-99 0 0,3 0-113 0 0,-2 4-56 0 0,5 1-28 0 0,3-2-124 0 0,3 0-36 0 0,1 2-348 0 0,6 5 8 0 0,0 0-476 0 0,0 0-641 0 0,-26 0-147 0 0,10 0 124 0 0,1 0 76 0 0</inkml:trace>
  <inkml:trace contextRef="#ctx0" brushRef="#br0" timeOffset="844.213">1337 104 1112 0 0,'-68'64'3080'0'0,"34"-20"-2409"0"0,2 1 0 0 0,2 2 0 0 0,1 2 0 0 0,4 0 0 0 0,1 2-1 0 0,-15 47-670 0 0,38-96-12 0 0,-35 27-5145 0 0,34-29 3913 0 0</inkml:trace>
  <inkml:trace contextRef="#ctx0" brushRef="#br0" timeOffset="1094.337">952 190 1360 0 0,'0'-5'660'0'0,"-1"4"-559"0"0,1 0 1 0 0,-1 0 0 0 0,1 0-1 0 0,0 0 1 0 0,0 0-1 0 0,-1 0 1 0 0,1 0 0 0 0,0 0-1 0 0,0 0 1 0 0,0 0-1 0 0,0 0 1 0 0,0 0 0 0 0,0 0-1 0 0,1 0 1 0 0,-1 0 0 0 0,0 0-1 0 0,0 0 1 0 0,1 0-1 0 0,-1 0 1 0 0,0 0 0 0 0,1 0-1 0 0,-1 0 1 0 0,1 0-1 0 0,0 1 1 0 0,-1-1 0 0 0,1 0-1 0 0,-1 0 1 0 0,1 1-1 0 0,0-1 1 0 0,0 0 0 0 0,0 1-1 0 0,-1-1 1 0 0,1 0 0 0 0,0 1-1 0 0,0-1 1 0 0,0 1-1 0 0,0 0 1 0 0,0-1 0 0 0,0 1-1 0 0,0 0 1 0 0,0-1-1 0 0,0 1 1 0 0,0 0 0 0 0,0 0-1 0 0,0 0 1 0 0,0 0-1 0 0,0 0 1 0 0,0 0 0 0 0,0 0-1 0 0,0 0 1 0 0,0 1-1 0 0,0-1 1 0 0,0 0 0 0 0,0 1-102 0 0,35 11 95 0 0,-1 2 1 0 0,0 2-1 0 0,-1 1 1 0 0,-1 1-1 0 0,-1 2 1 0 0,-1 2-1 0 0,0 0 1 0 0,-2 2 0 0 0,-1 2-1 0 0,0 0 1 0 0,10 16-96 0 0,6-1-477 0 0,39 69-3990 0 0,-78-99 3217 0 0</inkml:trace>
  <inkml:trace contextRef="#ctx0" brushRef="#br0" timeOffset="1360.391">1629 127 2040 0 0,'39'37'3616'0'0,"39"23"-2946"0"0,-17-41-4784 0 0,-54-18 2870 0 0</inkml:trace>
  <inkml:trace contextRef="#ctx0" brushRef="#br0" timeOffset="1610.352">2054 112 876 0 0,'20'-16'5294'0'0,"-20"16"-4101"0"0,-13 15 75 0 0,-135 231 1231 0 0,-1 4-5947 0 0,81-212-552 0 0,56-38 2834 0 0</inkml:trace>
  <inkml:trace contextRef="#ctx0" brushRef="#br0" timeOffset="2001.218">824 0 2136 0 0,'-10'4'173'0'0,"0"0"1"0"0,0 0-1 0 0,0 1 0 0 0,1 0 0 0 0,0 0 0 0 0,0 1 0 0 0,1 1 0 0 0,-1-1 1 0 0,1 1-1 0 0,1 1 0 0 0,-1-1 0 0 0,1 1 0 0 0,1 1 0 0 0,-1-1 1 0 0,2 1-1 0 0,-1 0 0 0 0,1 1 0 0 0,0-1 0 0 0,1 1 0 0 0,0 0 1 0 0,1 0-1 0 0,0 0 0 0 0,0 0 0 0 0,1 1 0 0 0,1-1 0 0 0,-1 1 0 0 0,2 0 1 0 0,0 0-174 0 0,3 4 80 0 0,2 0 0 0 0,0 0 0 0 0,1 0 0 0 0,0-1 0 0 0,1 0 1 0 0,1 0-1 0 0,0 0 0 0 0,1-1 0 0 0,1-1 0 0 0,-1 0 0 0 0,2 0 1 0 0,0 0-1 0 0,0-2 0 0 0,1 1 0 0 0,1-1 0 0 0,0-1-80 0 0,228 135-162 0 0,-236-142 140 0 0,67 33-1193 0 0,2-2 0 0 0,1-4 0 0 0,2-3 1 0 0,16 0 1214 0 0,-41-15-1400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101 280 1216 0 0,'9'21'608'0'0,"4"83"2144"0"0,-17-89-2708 0 0,-1 0 1 0 0,-1 0 0 0 0,0-1-1 0 0,-1 1 1 0 0,0-2 0 0 0,-1 1-1 0 0,-1-1 1 0 0,-1 0 0 0 0,1 0-1 0 0,-2-2 1 0 0,-9 10-45 0 0,8-17-2693 0 0,3-4 1575 0 0</inkml:trace>
  <inkml:trace contextRef="#ctx0" brushRef="#br0" timeOffset="250.223">260 38 1272 0 0,'1'36'3748'0'0,"74"72"-2240"0"0,2-62-5204 0 0,-70-44 2476 0 0</inkml:trace>
  <inkml:trace contextRef="#ctx0" brushRef="#br0" timeOffset="500.143">601 18 1652 0 0,'-6'-17'4572'0'0,"-18"37"-3611"0"0,5 9-727 0 0,1 2 0 0 0,2 1 0 0 0,1 0 0 0 0,1 0 0 0 0,2 2 0 0 0,1 0 0 0 0,2 0 0 0 0,-3 26-234 0 0,8-45 40 0 0,-25 144 33 0 0,1-8-5809 0 0,26-145 4486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0 836 0 0,'-66'120'4169'0'0,"-85"197"-1520"0"0,130-278-6890 0 0,17-38 3060 0 0</inkml:trace>
  <inkml:trace contextRef="#ctx0" brushRef="#br0" timeOffset="265.86">1 37 2524 0 0,'4'-11'2157'0'0,"23"9"1093"0"0,237 178-1794 0 0,-94-47-3352 0 0,-102-54-3071 0 0,-61-67 3723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578 150 1292 0 0,'0'0'584'0'0,"23"-6"1533"0"0,9-28-793 0 0,-93-2 178 0 0,35 33-1454 0 0,1 1 0 0 0,-1 1-1 0 0,1 1 1 0 0,-1 2 0 0 0,1 0-1 0 0,-1 2 1 0 0,1 1 0 0 0,0 0-1 0 0,1 2 1 0 0,0 1 0 0 0,0 1 0 0 0,0 1-1 0 0,1 1 1 0 0,1 1 0 0 0,0 1-1 0 0,0 1 1 0 0,1 1 0 0 0,1 1-1 0 0,-2 3-47 0 0,14-12 18 0 0,0 0-1 0 0,0 1 1 0 0,0 0-1 0 0,1 0 1 0 0,1 1 0 0 0,-1 0-1 0 0,1 0 1 0 0,1 0-1 0 0,-1 1 1 0 0,2 0-1 0 0,-1 0 1 0 0,1 0-1 0 0,1 0 1 0 0,0 1-1 0 0,0-1 1 0 0,1 1-1 0 0,1 2-17 0 0,1-8 7 0 0,0 0 0 0 0,0 1 0 0 0,1-1 0 0 0,0 0-1 0 0,0 0 1 0 0,0 0 0 0 0,1 0 0 0 0,0 0-1 0 0,0 0 1 0 0,0 0 0 0 0,0-1 0 0 0,1 1 0 0 0,0-1-1 0 0,0 1 1 0 0,0-1 0 0 0,0 0 0 0 0,1 0 0 0 0,-1-1-1 0 0,1 1 1 0 0,0-1 0 0 0,0 1 0 0 0,1-1-1 0 0,-1-1 1 0 0,0 1 0 0 0,1 0 0 0 0,0-1 0 0 0,0 0-7 0 0,135 40-174 0 0,112-50-3862 0 0,-195-2 2917 0 0,-12-1-47 0 0</inkml:trace>
  <inkml:trace contextRef="#ctx0" brushRef="#br0" timeOffset="1472.289">868 482 1048 0 0,'17'-3'1458'0'0,"3"-41"554"0"0,-20 43-1967 0 0,0-1 0 0 0,0 0 0 0 0,0 0 0 0 0,0 1 0 0 0,0-1 0 0 0,0 0 0 0 0,-1 1 0 0 0,1-1 0 0 0,-1 0-1 0 0,1 1 1 0 0,-1-1 0 0 0,1 0 0 0 0,-1 1 0 0 0,0-1 0 0 0,0 1 0 0 0,0-1 0 0 0,0 1 0 0 0,0-1 0 0 0,0 1 0 0 0,0 0-1 0 0,0 0 1 0 0,-1 0 0 0 0,1-1 0 0 0,0 1 0 0 0,-1 0 0 0 0,1 0 0 0 0,-1 1 0 0 0,1-1 0 0 0,-1 0 0 0 0,1 0 0 0 0,-1 1-1 0 0,0-1 1 0 0,1 1 0 0 0,-1 0 0 0 0,0-1 0 0 0,1 1 0 0 0,-1 0 0 0 0,0 0 0 0 0,0 0 0 0 0,1 0 0 0 0,-1 0 0 0 0,0 0-1 0 0,0 1 1 0 0,1-1 0 0 0,-2 1-45 0 0,-9-1 29 0 0,-1 2 0 0 0,1 0 0 0 0,-1 0-1 0 0,1 1 1 0 0,0 0 0 0 0,0 1 0 0 0,0 1 0 0 0,1 0-1 0 0,-1 0 1 0 0,1 1 0 0 0,1 0 0 0 0,-1 1-1 0 0,1 1 1 0 0,0-1 0 0 0,1 2 0 0 0,-1-1 0 0 0,1 1-29 0 0,8-7 5 0 0,0-1 0 0 0,-1 1 0 0 0,1 0 0 0 0,0-1 0 0 0,0 1 0 0 0,0 0 0 0 0,0 0 0 0 0,0 0 0 0 0,0 0 0 0 0,0 0 0 0 0,1 0 0 0 0,-1 0 0 0 0,1 0 0 0 0,-1 0 0 0 0,1 0 0 0 0,0 0 0 0 0,0 0 0 0 0,0 0 0 0 0,0 0 0 0 0,0 1 0 0 0,0-1 0 0 0,1 0 0 0 0,-1 0 0 0 0,1 0 0 0 0,-1 0 0 0 0,1 0 0 0 0,0 0 0 0 0,0 0 0 0 0,0-1 0 0 0,0 1 0 0 0,0 0 0 0 0,0 0 0 0 0,0-1 0 0 0,1 1 0 0 0,-1 0 0 0 0,1-1 0 0 0,-1 1 0 0 0,1-1 0 0 0,0 0 0 0 0,-1 0 0 0 0,1 0 0 0 0,0 1 0 0 0,0-2 0 0 0,0 1 0 0 0,0 0 0 0 0,0 0 1 0 0,0 0-6 0 0,97 27 88 0 0,-73-26-68 0 0,1-1 0 0 0,-1-1 0 0 0,1-2 0 0 0,-1 0 0 0 0,0-2 0 0 0,0-1 0 0 0,0-1 1 0 0,0-1-1 0 0,-1-1 0 0 0,0-1 0 0 0,-1-1 0 0 0,10-7-20 0 0,9-34-3 0 0,-43 49-60 0 0,-17-22-306 0 0,-81-16-3071 0 0,94 36 2473 0 0</inkml:trace>
  <inkml:trace contextRef="#ctx0" brushRef="#br0" timeOffset="1880.357">1173 318 1652 0 0,'102'188'3125'0'0,"-24"-62"-1207"0"0,-78-127-1845 0 0,0 1-1 0 0,0-1 1 0 0,0 0-1 0 0,0 1 0 0 0,0-1 1 0 0,0 1-1 0 0,0-1 1 0 0,0 0-1 0 0,0 1 1 0 0,0-1-1 0 0,1 0 0 0 0,-1 1 1 0 0,0-1-1 0 0,0 1 1 0 0,1-1-1 0 0,-1 0 0 0 0,0 1 1 0 0,1-1-1 0 0,-1 1 1 0 0,1-1-1 0 0,-1 1 1 0 0,0-1-1 0 0,1 1 0 0 0,-1 0 1 0 0,1-1-1 0 0,-1 1 1 0 0,1-1-1 0 0,0 1 1 0 0,-1 0-1 0 0,1 0 0 0 0,-1-1 1 0 0,1 1-1 0 0,0 0 1 0 0,-1 0-1 0 0,1 0 1 0 0,-1 0-1 0 0,1-1 0 0 0,0 1 1 0 0,-1 0-1 0 0,1 0 1 0 0,0 0-1 0 0,-1 1 0 0 0,1-1 1 0 0,0 0-1 0 0,-1 0 1 0 0,1 0-1 0 0,0 0 1 0 0,-1 0-1 0 0,1 1 0 0 0,-1-1 1 0 0,1 0-1 0 0,-1 1 1 0 0,1-1-1 0 0,0 0 1 0 0,-1 1-1 0 0,1-1 0 0 0,-1 1 1 0 0,0-1-1 0 0,1 1 1 0 0,-1-1-1 0 0,1 1 1 0 0,-1-1-1 0 0,1 1-72 0 0,16-81-282 0 0,-14 60 565 0 0,48-173-2427 0 0,-8 67-3594 0 0,-36 105 4493 0 0</inkml:trace>
  <inkml:trace contextRef="#ctx0" brushRef="#br0" timeOffset="2162.442">1773 0 1664 0 0,'-20'17'331'0'0,"0"0"1"0"0,2 2-1 0 0,0 0 0 0 0,1 1 1 0 0,2 1-1 0 0,0 0 0 0 0,0 1 0 0 0,2 1 1 0 0,1 0-1 0 0,1 1 0 0 0,1 0 0 0 0,1 0 1 0 0,1 1-1 0 0,2 0 0 0 0,-1 7-331 0 0,4-18 76 0 0,1 1-1 0 0,1 0 1 0 0,0 0-1 0 0,1 1 0 0 0,0-1 1 0 0,1 0-1 0 0,1 0 1 0 0,1-1-1 0 0,0 1 1 0 0,1 0-1 0 0,0-1 0 0 0,1 0 1 0 0,1 0-1 0 0,0 0 1 0 0,5 7-76 0 0,-5-11-28 0 0,0-1 0 0 0,1 0 1 0 0,0 0-1 0 0,0 0 1 0 0,1-1-1 0 0,0 0 0 0 0,0 0 1 0 0,1-1-1 0 0,0 0 0 0 0,1-1 1 0 0,-1 0-1 0 0,1-1 1 0 0,0 1-1 0 0,1-2 0 0 0,-1 0 1 0 0,1 0-1 0 0,2 0 28 0 0,128 14-4138 0 0,-113-18 2877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1484 0 0,'1'-2'75'0'0,"1"1"0"0"0,0-1 1 0 0,-1 1-1 0 0,1 0 0 0 0,0 0 0 0 0,0 0 0 0 0,0 0 0 0 0,-1 0 0 0 0,1 0 0 0 0,0 0 1 0 0,1 0-1 0 0,-1 1 0 0 0,0-1 0 0 0,0 1 0 0 0,0 0 0 0 0,0-1 0 0 0,0 1 0 0 0,0 0 1 0 0,0 0-1 0 0,1 1 0 0 0,-1-1 0 0 0,0 0 0 0 0,0 1 0 0 0,0-1 0 0 0,0 1 0 0 0,0 0 1 0 0,0-1-1 0 0,0 1 0 0 0,0 0 0 0 0,0 0 0 0 0,0 1 0 0 0,-1-1 0 0 0,1 0 0 0 0,0 0 1 0 0,-1 1-1 0 0,1-1 0 0 0,-1 1 0 0 0,1 0 0 0 0,-1-1 0 0 0,0 1 0 0 0,0 0 0 0 0,0 0 1 0 0,0 0-1 0 0,0 0 0 0 0,0 0 0 0 0,0 0 0 0 0,0 1-75 0 0,42 105 645 0 0,7 146-156 0 0,-79-207-3090 0 0,20-44 1325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1496 0 0,'41'0'912'0'0,"-20"0"-164"0"0,13 0-72 0 0,5 0-72 0 0,9 0 0 0 0,62-18-131 0 0,-47 13-141 0 0,-1 0 4 0 0,4-2-128 0 0,-1 4-144 0 0,-8-4-64 0 0,0 5 0 0 0,-7-1-480 0 0,-6 0-157 0 0,-3-1-515 0 0,-7 4-136 0 0,-16-1 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4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1508 0 0,'18'24'3888'0'0,"40"-12"-3028"0"0,-48-12-449 0 0,326-7 1433 0 0,-53 4-5525 0 0,-281 3 2813 0 0,-2 0-206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1088 0 0,'45'-4'1676'0'0,"-32"2"-1452"0"0,1-1 0 0 0,-1 1 0 0 0,1 1 1 0 0,-1 1-1 0 0,1 0 0 0 0,0 0 0 0 0,-1 2 0 0 0,1-1 0 0 0,-1 2 1 0 0,0 0-1 0 0,1 0 0 0 0,-1 1 0 0 0,-1 1 0 0 0,1 0 0 0 0,-1 1 1 0 0,10 6-225 0 0,-17-6 55 0 0,-1 1 0 0 0,0-1-1 0 0,-1 1 1 0 0,1 0 0 0 0,-1 0 0 0 0,0 0 0 0 0,-1 1 0 0 0,0-1 0 0 0,0 1 0 0 0,-1-1 0 0 0,1 1 0 0 0,-2-1 0 0 0,1 1 0 0 0,-1 0 0 0 0,0 0 0 0 0,-1-1 0 0 0,0 1 0 0 0,0-1 0 0 0,-1 1 0 0 0,1-1 0 0 0,-2 1 0 0 0,1-1 0 0 0,-1 0 0 0 0,0 0 0 0 0,-1 0 0 0 0,1 0 0 0 0,-1 0 0 0 0,-1-1 0 0 0,1 0-1 0 0,-1 0 1 0 0,0 0 0 0 0,-6 5-55 0 0,-88 87 1423 0 0,98-98-1411 0 0,1 1 1 0 0,-1-1 0 0 0,1 1 0 0 0,-1-1 0 0 0,1 1 0 0 0,-1-1 0 0 0,1 1-1 0 0,0-1 1 0 0,-1 1 0 0 0,1 0 0 0 0,0-1 0 0 0,-1 1 0 0 0,1-1 0 0 0,0 1-1 0 0,0 0 1 0 0,0-1 0 0 0,0 1 0 0 0,0 0 0 0 0,-1 0 0 0 0,1-1 0 0 0,1 1-1 0 0,-1 0 1 0 0,0-1 0 0 0,0 1 0 0 0,0 0 0 0 0,0-1 0 0 0,0 1 0 0 0,0 0-1 0 0,1-1 1 0 0,-1 1 0 0 0,0 0 0 0 0,1-1 0 0 0,-1 1 0 0 0,0-1 0 0 0,1 1-1 0 0,-1-1 1 0 0,1 1 0 0 0,-1-1 0 0 0,1 1 0 0 0,-1-1 0 0 0,1 1-1 0 0,-1-1 1 0 0,1 1 0 0 0,0-1 0 0 0,-1 0 0 0 0,1 1 0 0 0,-1-1 0 0 0,1 0-1 0 0,0 0 1 0 0,-1 0 0 0 0,1 1 0 0 0,0-1 0 0 0,-1 0 0 0 0,1 0 0 0 0,0 0-1 0 0,-1 0 1 0 0,1 0 0 0 0,0 0 0 0 0,-1 0 0 0 0,1 0 0 0 0,0 0 0 0 0,0-1-13 0 0,55 5 2 0 0,-51-5 9 0 0,277-38-2873 0 0,-133-3-1222 0 0,-105 28 2860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1224 0 0,'-14'20'670'0'0,"2"0"0"0"0,1 1 0 0 0,0 1 0 0 0,2-1 0 0 0,0 2 0 0 0,2-1 0 0 0,0 1 0 0 0,2 0-1 0 0,0 0 1 0 0,0 12-670 0 0,9-29 67 0 0,-1 0-1 0 0,1 0 0 0 0,0 0 0 0 0,1-1 0 0 0,-1 0 0 0 0,1 0 0 0 0,0 0 0 0 0,0-1 1 0 0,1 1-1 0 0,-1-1 0 0 0,1-1 0 0 0,0 1 0 0 0,0-1 0 0 0,0 0 0 0 0,0 0 0 0 0,1 0 1 0 0,-1-1-1 0 0,1 0 0 0 0,0-1 0 0 0,-1 1 0 0 0,1-1 0 0 0,0-1 0 0 0,0 1 0 0 0,0-1 1 0 0,0 0-1 0 0,0-1 0 0 0,-1 0 0 0 0,2 0-66 0 0,4 2 50 0 0,1-2-1 0 0,-1 1 1 0 0,0-1 0 0 0,0-1-1 0 0,0 0 1 0 0,0-1 0 0 0,0-1 0 0 0,0 1-1 0 0,-1-2 1 0 0,1 0 0 0 0,-1 0-1 0 0,0-1 1 0 0,-1 0 0 0 0,1-1-1 0 0,-1 0 1 0 0,-1 0 0 0 0,1-1 0 0 0,-1-1-1 0 0,-1 0 1 0 0,1 0 0 0 0,-2 0-1 0 0,6-9-49 0 0,-12 16 68 0 0,0 0 0 0 0,0 0 0 0 0,-1-1 1 0 0,1 1-1 0 0,-1 0 0 0 0,0-1 0 0 0,1 1 0 0 0,-1 0 0 0 0,0-1 0 0 0,0 1 0 0 0,0 0 0 0 0,-1-1 0 0 0,1 1 0 0 0,-1 0 0 0 0,1-1 0 0 0,-1 1 0 0 0,0 0 0 0 0,0 0 0 0 0,0-1 0 0 0,0 1 0 0 0,0 0 0 0 0,0 0 0 0 0,0 0 0 0 0,-1 0 0 0 0,1 1 1 0 0,-1-1-1 0 0,0 0 0 0 0,1 1 0 0 0,-1-1 0 0 0,0 1 0 0 0,0-1 0 0 0,0 1 0 0 0,-1-1-68 0 0,-27 57 485 0 0,37 124-1025 0 0,4-97-373 0 0,-10-72 756 0 0,1 1-407 0 0,-1 0 0 0 0,1 0 0 0 0,-2 0 0 0 0,1 0 0 0 0,-2 0 0 0 0,1 0 0 0 0,-1 0 1 0 0,-1 0-1 0 0,0 0 0 0 0,-1 0 0 0 0,0 0 0 0 0,-1-1 0 0 0,0 0 0 0 0,0 1 0 0 0,-1-1 0 0 0,-2 2 564 0 0,-3 1-1434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79 1556 0 0,'-28'-51'2982'0'0,"18"47"-2895"0"0,1-1-1 0 0,-1 2 1 0 0,-1-1-1 0 0,1 1 1 0 0,-1 1 0 0 0,1-1-1 0 0,-1 2 1 0 0,0 0-1 0 0,1 0 1 0 0,-1 1 0 0 0,0 0-1 0 0,0 1 1 0 0,1 0 0 0 0,-5 1-87 0 0,-10 2 112 0 0,7-3 7 0 0,0 1-1 0 0,0 1 1 0 0,0 0 0 0 0,0 1-1 0 0,0 1 1 0 0,1 0 0 0 0,0 2-1 0 0,0 0 1 0 0,1 0-1 0 0,0 2 1 0 0,0 0 0 0 0,1 1-1 0 0,0 0 1 0 0,1 2 0 0 0,-12 10-119 0 0,25-19 13 0 0,0 0 1 0 0,-1 0-1 0 0,1-1 1 0 0,1 1-1 0 0,-1 0 1 0 0,0 0 0 0 0,1 0-1 0 0,-1 0 1 0 0,1 0-1 0 0,0 0 1 0 0,0 0-1 0 0,0 0 1 0 0,0 0-1 0 0,1 0 1 0 0,-1 0 0 0 0,1 0-1 0 0,0 0 1 0 0,0 0-1 0 0,0 0 1 0 0,0-1-1 0 0,0 1 1 0 0,1 0 0 0 0,-1-1-1 0 0,1 1 1 0 0,0-1-1 0 0,0 1 1 0 0,0-1-1 0 0,0 0 1 0 0,0 0-1 0 0,0 0 1 0 0,0 0 0 0 0,1 0-1 0 0,-1 0 1 0 0,1-1-1 0 0,1 2-13 0 0,98 46-1464 0 0,-18-32-2234 0 0,-63-17 2455 0 0</inkml:trace>
  <inkml:trace contextRef="#ctx0" brushRef="#br0" timeOffset="500.931">481 139 1240 0 0,'-161'166'6337'0'0,"109"-121"-5263"0"0,29-28-730 0 0,1 2 1 0 0,1 0-1 0 0,0 1 1 0 0,2 2-1 0 0,0 0 1 0 0,1 0 0 0 0,2 2-1 0 0,0 0 1 0 0,-4 12-345 0 0,18-33 28 0 0,0 0 1 0 0,1 1-1 0 0,-1-1 1 0 0,1 0-1 0 0,0 1 1 0 0,0-1 0 0 0,0 1-1 0 0,0-1 1 0 0,1 1-1 0 0,0-1 1 0 0,0 1-1 0 0,0 0 1 0 0,0-1-1 0 0,0 1 1 0 0,0-1-1 0 0,1 1 1 0 0,0-1 0 0 0,0 1-1 0 0,0-1 1 0 0,0 1-1 0 0,0-1 1 0 0,1 0-1 0 0,0 0 1 0 0,-1 1-1 0 0,1-1 1 0 0,0 0-1 0 0,0-1 1 0 0,1 1 0 0 0,-1 0-1 0 0,1-1 1 0 0,-1 1-1 0 0,1-1 1 0 0,0 0-1 0 0,0 0 1 0 0,0 0-1 0 0,0 0 1 0 0,0 0-1 0 0,0-1 1 0 0,1 1 0 0 0,-1-1-1 0 0,1 0 1 0 0,-1 0-1 0 0,2 0-28 0 0,7 2-17 0 0,1 0 0 0 0,0-1-1 0 0,0-1 1 0 0,0 0 0 0 0,0-1 0 0 0,0 0 0 0 0,-1-1-1 0 0,1 0 1 0 0,0-1 0 0 0,0-1 0 0 0,3-1 17 0 0,-6 2-58 0 0,-1-1-1 0 0,0-1 1 0 0,1 0 0 0 0,-2 0 0 0 0,1 0-1 0 0,0-1 1 0 0,-1-1 0 0 0,0 1 0 0 0,0-2 0 0 0,-1 1-1 0 0,1-1 1 0 0,-1 0 0 0 0,-1 0 0 0 0,1 0-1 0 0,-1-1 1 0 0,-1 0 0 0 0,0-1 0 0 0,0 1 0 0 0,0-1-1 0 0,-1 0 1 0 0,0 0 0 0 0,-1 0 0 0 0,0-1-1 0 0,-1 1 1 0 0,1-1 0 0 0,-2 0 0 0 0,1-5 58 0 0,-4 7-19 0 0,0 0 1 0 0,0 0 0 0 0,0 1 0 0 0,-1-1 0 0 0,-1 1-1 0 0,1-1 1 0 0,-1 1 0 0 0,0 0 0 0 0,-1 1-1 0 0,0-1 1 0 0,0 1 0 0 0,0 0 0 0 0,-1 0 0 0 0,0 0-1 0 0,0 1 1 0 0,0 0 0 0 0,-1 0 0 0 0,1 1-1 0 0,-1 0 1 0 0,0 0 0 0 0,-1 0 0 0 0,1 1-1 0 0,-1 0 1 0 0,1 1 0 0 0,-1-1 0 0 0,0 1 0 0 0,-1 1 18 0 0,-70-38-4458 0 0,74 31 1817 0 0,5 7 1410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 1676 0 0,'10'-11'2713'0'0,"-2"19"1060"0"0,-7 9-3870 0 0,21 114 725 0 0,3 63-3032 0 0,-45-151-361 0 0,6-25 1425 0 0</inkml:trace>
  <inkml:trace contextRef="#ctx0" brushRef="#br0" timeOffset="265.718">1 516 1256 0 0,'52'-4'4577'0'0,"29"-10"-2675"0"0,-26 4-835 0 0,87-4 612 0 0,-49 12-4409 0 0,-74 22-1658 0 0,-22-16 2897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4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1520 0 0,'-36'23'3606'0'0,"-9"44"-2882"0"0,41-60-475 0 0,-39 93 736 0 0,39-84-1147 0 0,-2-1 0 0 0,0 0 0 0 0,0 0-1 0 0,-2 0 1 0 0,0-1 0 0 0,0 0 0 0 0,-1 0-1 0 0,-1-1 1 0 0,0 0 0 0 0,-3 2 162 0 0,-17 2-1915 0 0,17-15 580 0 0</inkml:trace>
  <inkml:trace contextRef="#ctx0" brushRef="#br0" timeOffset="250.208">1 100 1948 0 0,'30'-8'4027'0'0,"36"34"-3696"0"0,-48-17 114 0 0,-11-6-455 0 0,170 82 1060 0 0,-75-7-5474 0 0,-95-73 3145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2540 0 0,'0'0'750'0'0,"0"0"-60"0"0,0 0-41 0 0,0 0-67 0 0,0 0-81 0 0,0 0-27 0 0,0 0-35 0 0,10 14 323 0 0,107-24-26 0 0,92-20-5897 0 0,-184 23 3943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51 1684 0 0,'5'0'912'0'0,"-1"0"-136"0"0,1 1-40 0 0,-1-1-80 0 0,-1 2-132 0 0,1-2-11 0 0,-2 0-5 0 0,0 0-148 0 0,1-2-36 0 0,-1-3-308 0 0,0 4-4 0 0,-2-3-396 0 0,-4-1-352 0 0,-1 2-465 0 0,1-2-79 0 0,-15-5 168 0 0,-6-8 20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 1056 0 0,'-3'-10'1280'0'0,"-1"0"-296"0"0,1 3-144 0 0,3 2-128 0 0,0 0-115 0 0,0 0-125 0 0,3-1 12 0 0,1 2-120 0 0,-1 1-140 0 0,4-2-212 0 0,0 2-128 0 0,4 1 12 0 0,14 5-360 0 0,-25-3-336 0 0,14 0-425 0 0,6 0-19 0 0,1 0 196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1504 0 0,'15'-12'7988'0'0,"88"-5"-8141"0"0,-83 14 864 0 0,326-23 163 0 0,-113 24-6770 0 0,-200 15 3486 0 0,-33-10 1128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1540 0 0,'1'1'135'0'0,"0"1"1"0"0,-1-1-1 0 0,1 0 0 0 0,0 0 1 0 0,0 0-1 0 0,0 1 0 0 0,0-1 0 0 0,0 0 1 0 0,0 0-1 0 0,0 0 0 0 0,0 0 0 0 0,0-1 1 0 0,1 1-1 0 0,-1 0 0 0 0,0 0 1 0 0,1-1-1 0 0,-1 1 0 0 0,0 0 0 0 0,1-1 1 0 0,-1 0-1 0 0,0 1 0 0 0,1-1 0 0 0,-1 0 1 0 0,1 0-1 0 0,-1 0 0 0 0,1 0 1 0 0,-1 0-1 0 0,1 0 0 0 0,-1 0 0 0 0,1 0 1 0 0,-1 0-1 0 0,1-1 0 0 0,-1 1 0 0 0,0-1 1 0 0,1 1-1 0 0,-1-1 0 0 0,1 0-135 0 0,3 2 118 0 0,443 2 2998 0 0,-244-5-7106 0 0,-75-9 1652 0 0,-86 2 1211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52 155 2120 0 0,'-15'3'1010'0'0,"-22"29"342"0"0,60-14 541 0 0,258-7 90 0 0,-100-14-1393 0 0,407-38 398 0 0,1254-97 1062 0 0,-1263 101-3386 0 0,-617 44-6582 0 0,24-7 6810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125 330 1348 0 0,'14'2'309'0'0,"-1"0"0"0"0,1-1 0 0 0,0-1-1 0 0,0 0 1 0 0,0-1 0 0 0,0-1 0 0 0,-1 0 0 0 0,1 0-1 0 0,-1-2 1 0 0,0 0 0 0 0,1 0 0 0 0,-2-1-1 0 0,2-1-308 0 0,-6 3 117 0 0,101-51 767 0 0,-106 52-861 0 0,0 0 1 0 0,0 0-1 0 0,0 0 0 0 0,0-1 0 0 0,0 0 1 0 0,0 1-1 0 0,-1-1 0 0 0,1 0 0 0 0,-1 0 1 0 0,0 0-1 0 0,0-1 0 0 0,0 1 0 0 0,0-1 1 0 0,-1 1-1 0 0,1-1 0 0 0,-1 1 0 0 0,0-1 1 0 0,0 0-1 0 0,0 1 0 0 0,-1-1 0 0 0,1 0 1 0 0,-1 0-1 0 0,0 0 0 0 0,0 0 0 0 0,0 1 1 0 0,0-1-1 0 0,-1 0 0 0 0,0 0 0 0 0,0 0 1 0 0,0 0-24 0 0,-5-7 30 0 0,0 1 1 0 0,0 1 0 0 0,-1-1 0 0 0,0 1-1 0 0,-1 0 1 0 0,0 1 0 0 0,0 0-1 0 0,-1 0 1 0 0,0 1 0 0 0,0 0 0 0 0,-1 1-1 0 0,0-1 1 0 0,0 2 0 0 0,0 0-1 0 0,-1 0 1 0 0,0 1 0 0 0,0 0 0 0 0,0 1-1 0 0,0 0 1 0 0,-1 1 0 0 0,1 0 0 0 0,-1 0-1 0 0,1 2 1 0 0,-1-1 0 0 0,0 2-1 0 0,-4 0-30 0 0,8-1 53 0 0,1 1-1 0 0,-1-1 0 0 0,0 2 0 0 0,1-1 0 0 0,-1 1 1 0 0,1 0-1 0 0,-1 1 0 0 0,1 0 0 0 0,0 0 0 0 0,0 1 1 0 0,0-1-1 0 0,1 2 0 0 0,-1-1 0 0 0,1 1 0 0 0,0-1 1 0 0,0 2-1 0 0,1-1 0 0 0,-1 1 0 0 0,1 0 0 0 0,0 0 1 0 0,1 0-1 0 0,0 1 0 0 0,0-1 0 0 0,0 1 0 0 0,0 1-52 0 0,-4 10 120 0 0,0 1-1 0 0,1 0 0 0 0,1 0 0 0 0,1 0 0 0 0,1 1 0 0 0,0-1 1 0 0,2 1-1 0 0,0 0 0 0 0,1 5-119 0 0,7 67 232 0 0,3-1 1 0 0,4-1-1 0 0,4 0 0 0 0,4-1 0 0 0,16 37-232 0 0,-12-34-476 0 0,4 0-3630 0 0,-26-90 3534 0 0,-2-1-2704 0 0,-1-1 2092 0 0</inkml:trace>
  <inkml:trace contextRef="#ctx0" brushRef="#br0" timeOffset="282.267">706 657 1016 0 0,'-35'89'4339'0'0,"20"-63"-3652"0"0,-111 211 2426 0 0,57-97-3257 0 0,54-125-1385 0 0,-3-19-3293 0 0,-4-16 3670 0 0</inkml:trace>
  <inkml:trace contextRef="#ctx0" brushRef="#br0" timeOffset="517.186">406 745 1448 0 0,'33'-3'5279'0'0,"27"48"-4222"0"0,-51-37-668 0 0,105 83 654 0 0,50 44-1719 0 0,-73-31-4637 0 0,-80-89 3958 0 0</inkml:trace>
  <inkml:trace contextRef="#ctx0" brushRef="#br0" timeOffset="845.04">1158 994 988 0 0,'19'26'4830'0'0,"-22"45"-3621"0"0,-78 64-702 0 0,-13-85-4830 0 0,91-49 3152 0 0</inkml:trace>
  <inkml:trace contextRef="#ctx0" brushRef="#br0" timeOffset="1080.537">1231 905 2380 0 0,'22'22'2746'0'0,"84"51"-281"0"0,-102-71-2534 0 0,75 20-452 0 0,-21-16-3770 0 0,-48-6 3205 0 0</inkml:trace>
  <inkml:trace contextRef="#ctx0" brushRef="#br0" timeOffset="1330.389">1661 859 876 0 0,'0'-1'108'0'0,"0"0"1"0"0,0 0-1 0 0,0 1 0 0 0,0-1 1 0 0,0 0-1 0 0,-1 1 0 0 0,1-1 1 0 0,0 0-1 0 0,0 1 0 0 0,-1-1 0 0 0,1 0 1 0 0,0 1-1 0 0,-1-1 0 0 0,1 1 1 0 0,-1-1-1 0 0,1 1 0 0 0,-1-1 1 0 0,1 1-1 0 0,-1-1 0 0 0,1 1 1 0 0,-1-1-1 0 0,1 1 0 0 0,-1 0 1 0 0,0-1-1 0 0,1 1 0 0 0,-1 0 0 0 0,0-1 1 0 0,1 1-1 0 0,-1 0 0 0 0,0 0 1 0 0,1 0-1 0 0,-1 0 0 0 0,0 0 1 0 0,0 0-1 0 0,1-1 0 0 0,-1 2 1 0 0,0-1-1 0 0,1 0 0 0 0,-1 0 0 0 0,0 0 1 0 0,1 0-1 0 0,-1 0 0 0 0,0 1 1 0 0,1-1-1 0 0,-1 0 0 0 0,0 0 1 0 0,1 1-1 0 0,-1-1 0 0 0,1 1 1 0 0,-1-1-1 0 0,0 0 0 0 0,1 1 0 0 0,-1-1 1 0 0,1 1-1 0 0,-1-1 0 0 0,1 1 1 0 0,0 0-1 0 0,-1-1 0 0 0,1 1 1 0 0,-1-1-1 0 0,1 1 0 0 0,0 0 1 0 0,0-1-1 0 0,-1 1 0 0 0,1 0-108 0 0,-40 36 1181 0 0,0 16-727 0 0,1 1-1 0 0,3 2 1 0 0,3 1 0 0 0,2 2 0 0 0,2 1-1 0 0,4 1 1 0 0,-17 60-454 0 0,24-63-831 0 0,-1 5-4001 0 0,17-60 3892 0 0,1-3-1894 0 0,1 0 1686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0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38 1556 0 0,'0'0'332'0'0,"0"0"-69"0"0,0 0 73 0 0,0 0-66 0 0,0 0-24 0 0,0 0-57 0 0,0 0 11 0 0,0 0-16 0 0,-4-20 634 0 0,1 17-858 0 0,2 2 76 0 0,1 0-1 0 0,-1 1 0 0 0,1-1 0 0 0,-1 0 1 0 0,0 0-1 0 0,1 0 0 0 0,-1 0 0 0 0,0 1 1 0 0,1-1-1 0 0,-1 0 0 0 0,0 1 0 0 0,0-1 1 0 0,1 0-1 0 0,-1 1 0 0 0,0-1 0 0 0,0 1 0 0 0,0-1 1 0 0,0 1-1 0 0,0 0 0 0 0,0-1 0 0 0,0 1 1 0 0,0 0-1 0 0,0 0 0 0 0,0 0 0 0 0,0 0 1 0 0,0 0-1 0 0,0 0 0 0 0,0 0 0 0 0,0 0 1 0 0,0 0-1 0 0,0 0 0 0 0,0 0 0 0 0,0 1 1 0 0,0-1-1 0 0,0 0 0 0 0,0 1 0 0 0,0-1 0 0 0,0 1 1 0 0,0-1-1 0 0,0 1 0 0 0,1-1 0 0 0,-1 1 1 0 0,0 0-1 0 0,0-1 0 0 0,1 1 0 0 0,-1 0 1 0 0,0 0-1 0 0,1-1 0 0 0,-1 1 0 0 0,0 0 1 0 0,1 0-1 0 0,-1 0 0 0 0,1 0 0 0 0,0 0 1 0 0,-1 0-1 0 0,1 0 0 0 0,0 0 0 0 0,0 0 0 0 0,-1 0 1 0 0,1 0-1 0 0,0 0 0 0 0,0 0 0 0 0,0 0 1 0 0,0 0-1 0 0,0 0 0 0 0,1 0 0 0 0,-1 0 1 0 0,0 0-36 0 0,-11 43 337 0 0,3 1 1 0 0,1-1 0 0 0,2 1-1 0 0,3 0 1 0 0,1 34-338 0 0,27 46 462 0 0,-18-102-766 0 0,9 25 1031 0 0,-21-43-7146 0 0,0-8 5350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0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1060 0 0,'47'17'3699'0'0,"-46"-17"-3598"0"0,420-9 2619 0 0,-253-2-2344 0 0,55 2-1675 0 0,-214 22-2488 0 0,-16-11 2593 0 0</inkml:trace>
  <inkml:trace contextRef="#ctx0" brushRef="#br0" timeOffset="593.963">225 206 1292 0 0,'0'-21'3995'0'0,"61"-17"-2661"0"0,-56 34-1284 0 0,-1 1 1 0 0,1 0 0 0 0,0 1 0 0 0,0-1 0 0 0,0 1-1 0 0,0 0 1 0 0,1 1 0 0 0,-1-1 0 0 0,1 1 0 0 0,-1 0-1 0 0,1 0 1 0 0,-1 1 0 0 0,1-1 0 0 0,-1 1-1 0 0,1 1 1 0 0,-1-1 0 0 0,1 1 0 0 0,-1 0 0 0 0,1 0-1 0 0,-1 0 1 0 0,1 1 0 0 0,-1 0 0 0 0,0 0 0 0 0,0 0-1 0 0,0 1 1 0 0,0-1 0 0 0,0 1 0 0 0,-1 1 0 0 0,1-1-1 0 0,-1 1 1 0 0,0-1 0 0 0,0 1 0 0 0,0 0-1 0 0,-1 1 1 0 0,1-1 0 0 0,-1 0 0 0 0,0 1 0 0 0,0 0-1 0 0,0 0 1 0 0,-1 0 0 0 0,0 0 0 0 0,0 0 0 0 0,0 1-1 0 0,-1-1 1 0 0,1 1-51 0 0,-6 19 90 0 0,0-1-1 0 0,-2-1 1 0 0,0 1-1 0 0,-2-1 1 0 0,0 0-1 0 0,-2 0 1 0 0,-1-1-1 0 0,0-1 1 0 0,-2 0-1 0 0,0 0 1 0 0,-1-1 0 0 0,-1-1-1 0 0,-14 14-89 0 0,2 3 232 0 0,-12 19 217 0 0,38-53-366 0 0,19 16 103 0 0,118-7-114 0 0,80-47-1188 0 0,32-14-6060 0 0,-219 44 6076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1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1100 0 0,'0'1'107'0'0,"0"0"1"0"0,0 0-1 0 0,0-1 0 0 0,-1 1 1 0 0,1 0-1 0 0,0 0 0 0 0,0-1 1 0 0,0 1-1 0 0,0 0 0 0 0,0 0 1 0 0,1 0-1 0 0,-1-1 0 0 0,0 1 1 0 0,0 0-1 0 0,0 0 0 0 0,1-1 1 0 0,-1 1-1 0 0,0 0 0 0 0,1 0 1 0 0,-1-1-1 0 0,0 1 0 0 0,1 0 1 0 0,-1-1-1 0 0,1 1 0 0 0,-1-1 0 0 0,1 1 1 0 0,0-1-1 0 0,-1 1 0 0 0,1-1 1 0 0,-1 1-1 0 0,1-1 0 0 0,0 1 1 0 0,0-1-1 0 0,-1 0 0 0 0,1 1 1 0 0,0-1-1 0 0,-1 0 0 0 0,1 0 1 0 0,0 0-1 0 0,0 1 0 0 0,0-1 1 0 0,-1 0-1 0 0,1 0 0 0 0,0 0 1 0 0,0 0-1 0 0,-1 0 0 0 0,1 0 1 0 0,0-1-1 0 0,0 1 0 0 0,0 0 1 0 0,-1 0-1 0 0,1 0 0 0 0,0-1-107 0 0,-2 28 173 0 0,-20 88 653 0 0,11 55 635 0 0,12-165-1417 0 0,0 0-1 0 0,1-1 1 0 0,-1 1 0 0 0,1 0-1 0 0,0-1 1 0 0,0 1 0 0 0,0-1-1 0 0,1 0 1 0 0,-1 0 0 0 0,1-1-1 0 0,0 1 1 0 0,0-1 0 0 0,0 0-1 0 0,1 0 1 0 0,-1 0-1 0 0,1 0 1 0 0,0-1 0 0 0,0 0-1 0 0,0 0 1 0 0,0 0 0 0 0,0 0-1 0 0,0-1 1 0 0,0 0 0 0 0,0 0-1 0 0,1 0 1 0 0,-1-1 0 0 0,0 0-1 0 0,1 0 1 0 0,-1 0-1 0 0,0-1 1 0 0,0 1 0 0 0,1-1-1 0 0,-1-1 1 0 0,0 1 0 0 0,3-2-44 0 0,19-1 71 0 0,-1-2 0 0 0,1-1 1 0 0,-1 0-1 0 0,-1-2 1 0 0,1-2-1 0 0,-2 0 0 0 0,1-1 1 0 0,-2-1-1 0 0,0-2 1 0 0,0 0-1 0 0,-1-1 0 0 0,16-17-71 0 0,-37 32 10 0 0,0 0-1 0 0,0 0 0 0 0,0 1 1 0 0,-1-1-1 0 0,1 0 0 0 0,0 0 0 0 0,-1 0 1 0 0,1 0-1 0 0,-1 0 0 0 0,1 0 1 0 0,-1 0-1 0 0,0 0 0 0 0,1 0 1 0 0,-1 0-1 0 0,0 0 0 0 0,1 0 0 0 0,-1 0 1 0 0,0-1-1 0 0,0 1 0 0 0,0 0 1 0 0,0 0-1 0 0,0 0 0 0 0,0 0 1 0 0,-1 0-1 0 0,1 0 0 0 0,0 0 0 0 0,-1 0 1 0 0,1-1-1 0 0,0 1 0 0 0,-1 0 1 0 0,1 0-1 0 0,-1 0 0 0 0,0 1 1 0 0,1-1-1 0 0,-1 0 0 0 0,0 0 0 0 0,1 0 1 0 0,-1 0-1 0 0,0 1 0 0 0,0-1 1 0 0,0 0-1 0 0,0 1 0 0 0,0-1 1 0 0,0 0-1 0 0,0 1 0 0 0,0-1 0 0 0,0 1 1 0 0,0 0-1 0 0,0-1 0 0 0,0 1 1 0 0,0 0-1 0 0,0 0 0 0 0,0-1 1 0 0,0 1-1 0 0,0 0 0 0 0,0 0 0 0 0,0 0 1 0 0,-1 0-10 0 0,-1 4 14 0 0,0 1 0 0 0,1-1 0 0 0,-1 0 1 0 0,1 1-1 0 0,-1-1 0 0 0,1 1 0 0 0,1 0 1 0 0,-1-1-1 0 0,1 1 0 0 0,0 0 0 0 0,0 0 1 0 0,0 0-1 0 0,0 0 0 0 0,1 0 0 0 0,0 0 1 0 0,0 0-1 0 0,1 4-14 0 0,40 214-1148 0 0,-33-105-3285 0 0,-55-27 744 0 0,31-73 2541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1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1520 0 0,'-16'0'1138'0'0,"14"-6"2153"0"0,6 2-3224 0 0,1 0-1 0 0,-1 1 0 0 0,1-1 1 0 0,0 1-1 0 0,0 0 0 0 0,1 0 1 0 0,-1 0-1 0 0,1 1 0 0 0,-1 0 1 0 0,1 0-1 0 0,-1 0 0 0 0,1 1 1 0 0,0 0-1 0 0,0 0 0 0 0,0 0 1 0 0,0 1-1 0 0,0 0 0 0 0,0 0 1 0 0,0 0-1 0 0,0 1 0 0 0,0 0 1 0 0,3 1-67 0 0,24-2 202 0 0,307-3-54 0 0,-260 17-2043 0 0,-61-1-580 0 0,-22-8 1282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2384 0 0,'34'9'684'0'0,"0"-6"-152"0"0,3 4-60 0 0,0-7-172 0 0,2 3 132 0 0,2 2-176 0 0,-2 2-184 0 0,4-4-4 0 0,0 2-500 0 0,-8-5-468 0 0,-3 0-320 0 0,-16 0 128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0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557 108 1076 0 0,'-4'-18'4394'0'0,"-10"19"-2834"0"0,-10 34-1499 0 0,15 6 311 0 0,2 0-1 0 0,2 1 0 0 0,1 0 1 0 0,2-1-1 0 0,3 27-371 0 0,-1-48 132 0 0,10 47 269 0 0,0 6-3265 0 0,-10-71 1537 0 0,-12 8-1103 0 0,4-14 1258 0 0</inkml:trace>
  <inkml:trace contextRef="#ctx0" brushRef="#br0" timeOffset="1079.842">857 144 896 0 0,'0'0'441'0'0,"0"0"-32"0"0,0 0 37 0 0,3-3-22 0 0,35-47 1895 0 0,-58 67-743 0 0,-12 36-835 0 0,23-40-559 0 0,0 1 0 0 0,1 0 1 0 0,0 0-1 0 0,1 1 0 0 0,1-1 0 0 0,0 2 1 0 0,1-1-1 0 0,0 1 0 0 0,2-1 1 0 0,0 1-1 0 0,0 2-182 0 0,3-16 131 0 0,0-2 19 0 0,4 4-109 0 0,1 0 1 0 0,0-1-1 0 0,-1 1 0 0 0,2-1 0 0 0,-1 0 1 0 0,0 0-1 0 0,0 0 0 0 0,1-1 0 0 0,0 1 1 0 0,-1-1-1 0 0,1-1 0 0 0,0 1 0 0 0,0-1 0 0 0,0 0 1 0 0,0-1-1 0 0,0 1 0 0 0,0-1 0 0 0,0 0 1 0 0,5-1-42 0 0,18 3 108 0 0,7 2 0 0 0,-24-5-87 0 0,1 1 0 0 0,-1 0-1 0 0,1 1 1 0 0,-1 1 0 0 0,1 0 0 0 0,-1 0 0 0 0,0 1-1 0 0,0 1 1 0 0,0 0 0 0 0,0 1 0 0 0,-1 0 0 0 0,0 0 0 0 0,0 2-1 0 0,0-1 1 0 0,-1 1 0 0 0,0 1 0 0 0,0 0 0 0 0,-1 0-1 0 0,0 1 1 0 0,0 0 0 0 0,0 2-21 0 0,-8-6-6 0 0,-1 0-1 0 0,1 0 1 0 0,-1 0-1 0 0,0 1 1 0 0,-1-1-1 0 0,1 0 1 0 0,-1 0-1 0 0,0 0 1 0 0,-1 1-1 0 0,1-1 1 0 0,-1 0-1 0 0,0-1 1 0 0,0 1-1 0 0,-1 0 1 0 0,1-1-1 0 0,-1 1 1 0 0,0-1-1 0 0,0 0 1 0 0,0 0-1 0 0,-1 0 1 0 0,0 0-1 0 0,1 0 1 0 0,-1-1-1 0 0,0 0 1 0 0,-1 0-1 0 0,1 0 1 0 0,-1 0-1 0 0,1-1 1 0 0,-1 1-1 0 0,0-1 7 0 0,-150 65-1873 0 0,42-52-3286 0 0,94-19 3901 0 0,-15-14-48 0 0</inkml:trace>
  <inkml:trace contextRef="#ctx0" brushRef="#br0" timeOffset="1392.321">827 116 1404 0 0,'6'-3'732'0'0,"-1"1"-264"0"0,2-1 36 0 0,16-4-36 0 0,4 4-44 0 0,3-2-84 0 0,0 1-136 0 0,-1 3-4 0 0,-15 1-24 0 0,13 0-344 0 0,1 0-124 0 0,-3 0-324 0 0,2 0-528 0 0,15-14 56 0 0</inkml:trace>
  <inkml:trace contextRef="#ctx0" brushRef="#br0" timeOffset="2220.409">187 108 976 0 0,'3'-23'5694'0'0,"-1"41"-3945"0"0,-5 239 196 0 0,31-54-1039 0 0,13 65 687 0 0,-42-263-1596 0 0,0 0 0 0 0,-1-1 0 0 0,0 1 0 0 0,0 0 1 0 0,0-1-1 0 0,0 0 0 0 0,-1 1 0 0 0,0-1 0 0 0,0 0 1 0 0,0 0-1 0 0,0 0 0 0 0,-1-1 0 0 0,1 1 0 0 0,-1-1 1 0 0,0 0-1 0 0,0 0 0 0 0,0 0 0 0 0,-1-1 1 0 0,1 1-1 0 0,-1-1 0 0 0,1 0 0 0 0,-1 0 0 0 0,0-1 1 0 0,1 1-1 0 0,-1-1 0 0 0,0 0 0 0 0,0-1 0 0 0,0 1 1 0 0,0-1-1 0 0,0 0 0 0 0,0 0 0 0 0,0 0 1 0 0,-4-1 2 0 0,-67-57-2001 0 0,69 49 1411 0 0,1 0 1 0 0,1 0 0 0 0,0-1 0 0 0,0 1 0 0 0,1-1 0 0 0,0-1 0 0 0,0 1 0 0 0,1 0 0 0 0,1-1 0 0 0,0 0 0 0 0,0 1 0 0 0,1-1 0 0 0,1-4 589 0 0,0-7-1104 0 0</inkml:trace>
  <inkml:trace contextRef="#ctx0" brushRef="#br0" timeOffset="2738.483">65 96 2240 0 0,'33'-12'2946'0'0,"329"-15"-597"0"0,440-12-702 0 0,-319 22-1405 0 0,-482 17-498 0 0,22 20-6004 0 0,-28-18 4928 0 0</inkml:trace>
  <inkml:trace contextRef="#ctx0" brushRef="#br0" timeOffset="6386.756">212 1004 1140 0 0,'-9'9'3250'0'0,"40"-1"-2013"0"0,278-23 614 0 0,470-17-243 0 0,-769 30-7688 0 0,-19 3 4934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0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1140 2040 0 0,'-1'1'73'0'0,"0"-1"0"0"0,1 1 0 0 0,-1 0 0 0 0,1-1 0 0 0,-1 1 0 0 0,1 0 0 0 0,0-1 0 0 0,-1 1 0 0 0,1 0 0 0 0,0 0 0 0 0,-1-1 0 0 0,1 1 0 0 0,0 0-1 0 0,0 0 1 0 0,0-1 0 0 0,0 1 0 0 0,0 0 0 0 0,0 0 0 0 0,0 0 0 0 0,0 0 0 0 0,0-1 0 0 0,0 1 0 0 0,0 0 0 0 0,0 0 0 0 0,1-1 0 0 0,-1 1 0 0 0,0 0 0 0 0,0 0 0 0 0,1-1 0 0 0,-1 1 0 0 0,1 0 0 0 0,-1 0 0 0 0,1-1-1 0 0,-1 1 1 0 0,1-1 0 0 0,-1 1 0 0 0,1 0 0 0 0,-1-1 0 0 0,1 1 0 0 0,0-1 0 0 0,-1 0 0 0 0,1 1 0 0 0,0-1 0 0 0,-1 1 0 0 0,1-1 0 0 0,0 0 0 0 0,0 0 0 0 0,0 1 0 0 0,-1-1 0 0 0,1 0 0 0 0,0 0 0 0 0,0 0-1 0 0,0 0 1 0 0,-1 0 0 0 0,1 0 0 0 0,0 0 0 0 0,0 0 0 0 0,0 0 0 0 0,-1 0 0 0 0,1 0 0 0 0,0-1 0 0 0,0 1 0 0 0,-1 0 0 0 0,1 0 0 0 0,0-1 0 0 0,0 1 0 0 0,-1-1 0 0 0,1 1-73 0 0,77 9 576 0 0,-75-9-443 0 0,389-14 1945 0 0,922-70 184 0 0,-762 49-2628 0 0,-541 34 87 0 0,46-7-187 0 0,-29-5-2980 0 0,-28 7-297 0 0,0 6 2649 0 0</inkml:trace>
  <inkml:trace contextRef="#ctx0" brushRef="#br0" timeOffset="-1690.832">1657 18 2068 0 0,'0'0'547'0'0,"0"0"8"0"0,0 0-29 0 0,3-18 1719 0 0,0 20-2164 0 0,0-1 0 0 0,1 1 0 0 0,-1 0-1 0 0,0 0 1 0 0,0 0 0 0 0,-1 1 0 0 0,1-1-1 0 0,0 1 1 0 0,-1-1 0 0 0,0 1 0 0 0,1 0-1 0 0,-1 0 1 0 0,0 0 0 0 0,-1 0 0 0 0,1 1 0 0 0,0-1-1 0 0,-1 0 1 0 0,0 1 0 0 0,0-1 0 0 0,0 1-1 0 0,0-1 1 0 0,0 1 0 0 0,-1 0 0 0 0,1-1-1 0 0,-1 1 1 0 0,0-1 0 0 0,0 1 0 0 0,-1 0-1 0 0,1-1 1 0 0,-1 1 0 0 0,0 0 0 0 0,0 1-81 0 0,3 27 171 0 0,11 181-549 0 0,-34-191-4195 0 0,19-24 3399 0 0</inkml:trace>
  <inkml:trace contextRef="#ctx0" brushRef="#br0" timeOffset="-1377.904">2185 23 1552 0 0,'-192'176'5489'0'0,"154"-135"-4871"0"0,-338 412 3042 0 0,349-411-5414 0 0,49-42-2614 0 0,11-21 2005 0 0,-15 5 1297 0 0</inkml:trace>
  <inkml:trace contextRef="#ctx0" brushRef="#br0" timeOffset="-955.116">2441 430 836 0 0,'-7'-22'3101'0'0,"-62"-1"-1709"0"0,53 24-1187 0 0,0-1 1 0 0,0 2-1 0 0,-1 0 0 0 0,1 1 1 0 0,0 1-1 0 0,1 1 0 0 0,-1 0 0 0 0,1 0 1 0 0,0 2-1 0 0,-5 2-205 0 0,13-7 63 0 0,0 1 0 0 0,0-1 1 0 0,0 1-1 0 0,0 1 0 0 0,0-1 0 0 0,1 1 0 0 0,-1 0 1 0 0,1 1-1 0 0,0-1 0 0 0,0 1 0 0 0,1 0 0 0 0,-1 1 1 0 0,1-1-1 0 0,1 1 0 0 0,-1 0 0 0 0,1 1 1 0 0,0-1-1 0 0,0 1 0 0 0,0-1 0 0 0,1 1 0 0 0,0 0 1 0 0,1 0-1 0 0,0 1 0 0 0,0-1 0 0 0,0 3-63 0 0,4-5-93 0 0,1-1-1 0 0,0 1 1 0 0,1-1 0 0 0,-1 1-1 0 0,1-1 1 0 0,-1 0 0 0 0,1 0-1 0 0,1 0 1 0 0,-1-1 0 0 0,0 0-1 0 0,1 0 1 0 0,0 0 0 0 0,0 0-1 0 0,0 0 1 0 0,0-1 0 0 0,0 0-1 0 0,0 0 1 0 0,0-1 0 0 0,1 1-1 0 0,3-1 94 0 0,19 0-3419 0 0,-20-1 2331 0 0</inkml:trace>
  <inkml:trace contextRef="#ctx0" brushRef="#br0" timeOffset="-516.238">2388 505 2000 0 0,'-258'346'8076'0'0,"258"-346"-8055"0"0,-1 0 1 0 0,0 1-1 0 0,0-1 0 0 0,0 1 0 0 0,1-1 0 0 0,-1 0 0 0 0,0 1 0 0 0,1-1 1 0 0,-1 1-1 0 0,0 0 0 0 0,1-1 0 0 0,-1 1 0 0 0,1-1 0 0 0,-1 1 0 0 0,1 0 0 0 0,-1 0 1 0 0,1-1-1 0 0,-1 1 0 0 0,1 0 0 0 0,0 0 0 0 0,-1-1 0 0 0,1 1 0 0 0,0 0 1 0 0,0 0-1 0 0,-1 0 0 0 0,1 0 0 0 0,0-1 0 0 0,0 1 0 0 0,0 0 0 0 0,0 0 1 0 0,0 0-1 0 0,0 0 0 0 0,0 0 0 0 0,1-1 0 0 0,-1 1 0 0 0,0 0 0 0 0,0 0 1 0 0,1 0-1 0 0,-1-1 0 0 0,0 1 0 0 0,1 0 0 0 0,-1 0 0 0 0,1-1 0 0 0,-1 1 1 0 0,1 0-1 0 0,-1-1 0 0 0,1 1 0 0 0,0 0 0 0 0,-1-1 0 0 0,1 1 0 0 0,0-1 0 0 0,-1 1 1 0 0,1-1-1 0 0,0 0 0 0 0,0 1 0 0 0,-1-1 0 0 0,1 0 0 0 0,0 1 0 0 0,0-1 1 0 0,0 0-1 0 0,0 0-21 0 0,54-14 535 0 0,-53 14-543 0 0,10-4-11 0 0,0 1-1 0 0,0-2 1 0 0,0 1-1 0 0,-1-1 1 0 0,0-1-1 0 0,0 0 1 0 0,-1-1-1 0 0,0 0 1 0 0,0-1-1 0 0,0 0 1 0 0,-1 0-1 0 0,0-1 1 0 0,-1 0-1 0 0,0 0 1 0 0,0-1-1 0 0,-1-1 1 0 0,0 1-1 0 0,4-10 20 0 0,-12 16-34 0 0,1 0-1 0 0,-1-1 1 0 0,-1 1 0 0 0,1 0-1 0 0,-1 0 1 0 0,0 0-1 0 0,1 0 1 0 0,-2 1-1 0 0,1-1 1 0 0,0 1-1 0 0,-1-1 1 0 0,0 1-1 0 0,1 0 1 0 0,-1 0-1 0 0,-1 0 1 0 0,1 0-1 0 0,0 0 1 0 0,-1 1-1 0 0,1-1 1 0 0,-1 1 0 0 0,0 0-1 0 0,0 0 1 0 0,0 1-1 0 0,0-1 1 0 0,0 1-1 0 0,0 0 1 0 0,0 0-1 0 0,0 0 1 0 0,-1 0-1 0 0,0 1 35 0 0,-134-18-1642 0 0,47 16-3897 0 0,79 2 4328 0 0</inkml:trace>
  <inkml:trace contextRef="#ctx0" brushRef="#br0" timeOffset="22104.588">53 927 856 0 0,'0'0'548'0'0,"0"0"-106"0"0,0 0-72 0 0,0 0-43 0 0,0 0-21 0 0,-2-23 1389 0 0,-38-6 486 0 0,29 22 523 0 0,37 1-1830 0 0,59-3-981 0 0,-67 8 438 0 0,407-34 864 0 0,-393 33-1043 0 0,-124 16-150 0 0,-283 27-1068 0 0,373-41 1058 0 0,-35-6 237 0 0,68-6-98 0 0,278-44 119 0 0,-261 55 55 0 0,-47 1-276 0 0,-1 0 4 0 0,0 0-22 0 0,0 0 1 0 0,10-7-1101 0 0,-13 5-3823 0 0,-3-1 2382 0 0,2 2 1387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4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40 1324 0 0,'-65'10'2158'0'0,"50"-7"-682"0"0,31-4-513 0 0,428-19 1091 0 0,-188-5-1317 0 0,-223 19-785 0 0,-18 5-5434 0 0,-15 1 4296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5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59 1152 0 0,'26'-8'5816'0'0,"-5"-19"3325"0"0,-35 4-8392 0 0,-38 22-11660 0 0,21 3 9230 0 0,6-2 395 0 0,-3 0 26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4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467 238 1696 0 0,'0'0'611'0'0,"18"-3"898"0"0,3-24-805 0 0,-19 27-617 0 0,-1-1 0 0 0,1 0 1 0 0,-1 0-1 0 0,1 0 0 0 0,-1 0 1 0 0,1 0-1 0 0,-1-1 0 0 0,0 1 0 0 0,0 0 1 0 0,1-1-1 0 0,-1 1 0 0 0,0 0 1 0 0,0-1-1 0 0,0 0 0 0 0,-1 1 1 0 0,1-1-1 0 0,0 1 0 0 0,0-1 0 0 0,-1 0 1 0 0,1 0-1 0 0,-1 1 0 0 0,0-1 1 0 0,1 0-1 0 0,-1 0 0 0 0,0 1 0 0 0,0-1 1 0 0,0 0-1 0 0,0 0 0 0 0,-1 0 1 0 0,1 1-1 0 0,0-2-87 0 0,-1 3 109 0 0,-32-12 111 0 0,-120 29-48 0 0,132-12-142 0 0,1 1-1 0 0,0 0 0 0 0,0 2 1 0 0,0 0-1 0 0,1 2 0 0 0,1 0 0 0 0,0 1 1 0 0,0 0-1 0 0,1 2 0 0 0,0 0 1 0 0,1 1-1 0 0,1 0 0 0 0,0 1 1 0 0,1 1-1 0 0,1 1 0 0 0,0 0 0 0 0,1 0 1 0 0,-2 8-30 0 0,10-18-72 0 0,1 1 1 0 0,0-1 0 0 0,0 1-1 0 0,1 0 1 0 0,0 0-1 0 0,0 0 1 0 0,1 0-1 0 0,0 0 1 0 0,0 1 0 0 0,1-1-1 0 0,0 0 1 0 0,1 0-1 0 0,0 0 1 0 0,0 1 0 0 0,0-1-1 0 0,1 0 1 0 0,1-1-1 0 0,-1 1 1 0 0,1 0 0 0 0,0 0-1 0 0,1-1 1 0 0,0 0-1 0 0,0 0 1 0 0,1 0-1 0 0,0 0 1 0 0,0-1 0 0 0,0 0-1 0 0,1 0 1 0 0,0 0-1 0 0,0-1 1 0 0,0 1 0 0 0,1-2-1 0 0,0 1 1 0 0,0-1-1 0 0,0 0 1 0 0,0 0 0 0 0,1-1-1 0 0,0 0 1 0 0,-1 0-1 0 0,1-1 1 0 0,0 0 0 0 0,0 0-1 0 0,0-1 1 0 0,1 0-1 0 0,-1 0 1 0 0,0-1-1 0 0,5-1 72 0 0,48 1-1971 0 0,-26 0 728 0 0</inkml:trace>
  <inkml:trace contextRef="#ctx0" brushRef="#br0" timeOffset="625.455">833 475 888 0 0,'-3'-5'80'0'0,"-1"0"0"0"0,0 1 0 0 0,0-1 0 0 0,0 1 0 0 0,-1 0 0 0 0,1 1 0 0 0,-1-1 0 0 0,0 1 0 0 0,0 0 0 0 0,0 0 0 0 0,-1 0 0 0 0,1 1 0 0 0,-1 0 0 0 0,1 0 0 0 0,-1 0 0 0 0,0 1 0 0 0,0-1 0 0 0,0 1 0 0 0,0 1 0 0 0,0-1 0 0 0,0 1 0 0 0,1 0 0 0 0,-1 1 0 0 0,0-1 0 0 0,0 1 0 0 0,0 0 0 0 0,0 1 0 0 0,0-1 0 0 0,1 1 0 0 0,-1 1 0 0 0,1-1 0 0 0,-4 3-80 0 0,-2-2 52 0 0,0 1 1 0 0,1 1-1 0 0,0 0 1 0 0,0 0-1 0 0,1 1 1 0 0,-1 1-1 0 0,1-1 0 0 0,1 1 1 0 0,-1 1-1 0 0,1 0 1 0 0,0 0-1 0 0,1 0 1 0 0,0 1-1 0 0,0 0 1 0 0,1 1-1 0 0,0-1 1 0 0,-3 10-53 0 0,7-17 28 0 0,0 1 1 0 0,0-1 0 0 0,0 1-1 0 0,1 0 1 0 0,-1-1 0 0 0,1 1 0 0 0,0 0-1 0 0,0 0 1 0 0,0 0 0 0 0,0 0-1 0 0,0 0 1 0 0,1 1 0 0 0,-1-1-1 0 0,1 0 1 0 0,0 0 0 0 0,0 0-1 0 0,0 0 1 0 0,0 0 0 0 0,1 1-1 0 0,-1-1 1 0 0,1 0 0 0 0,0 0-1 0 0,0 0 1 0 0,0 0 0 0 0,0 0-1 0 0,0 0 1 0 0,1-1 0 0 0,-1 1 0 0 0,1 0-1 0 0,0-1 1 0 0,0 1 0 0 0,0-1-1 0 0,0 1 1 0 0,0-1 0 0 0,1 0-1 0 0,-1 0 1 0 0,1 0 0 0 0,-1 0-1 0 0,1-1 1 0 0,0 1 0 0 0,-1-1-1 0 0,1 1 1 0 0,0-1 0 0 0,0 0-1 0 0,0 0 1 0 0,0 0 0 0 0,0-1-1 0 0,0 1 1 0 0,1-1 0 0 0,-1 1 0 0 0,3-1-29 0 0,8-4 18 0 0,-1 0-1 0 0,1-1 1 0 0,-1-1 0 0 0,0 0 0 0 0,-1-1 0 0 0,1 0 0 0 0,-1-1 0 0 0,-1 0 0 0 0,1-1 0 0 0,-1 0 0 0 0,-1-1 0 0 0,0 0 0 0 0,0-1 0 0 0,-1 0 0 0 0,-1 0 0 0 0,1-1 0 0 0,-2 0 0 0 0,0 0 0 0 0,0-1 0 0 0,-1 0 0 0 0,-1 0 0 0 0,0-1 0 0 0,-1 0 0 0 0,0 1 0 0 0,-1-1-18 0 0,-1 8 11 0 0,-3 5-12 0 0,1 0 0 0 0,-1 0 0 0 0,1 0 0 0 0,0 0 0 0 0,0 0 0 0 0,0 0 0 0 0,0 0 0 0 0,0 0 0 0 0,0 0 0 0 0,0 0 1 0 0,0 0-1 0 0,0 0 0 0 0,0 0 0 0 0,0 0 0 0 0,1 0 0 0 0,-1 0 0 0 0,0 0 0 0 0,1 0 0 0 0,-1 0 0 0 0,1 0 0 0 0,-1 0 1 0 0,1 0-1 0 0,-1 0 0 0 0,1 0 0 0 0,0 1 0 0 0,-1-1 0 0 0,1 0 0 0 0,0 0 0 0 0,0 1 0 0 0,0-1 0 0 0,-1 0 0 0 0,1 1 1 0 0,0-1-1 0 0,0 1 0 0 0,0-1 0 0 0,0 1 0 0 0,0 0 0 0 0,0-1 0 0 0,0 1 0 0 0,0 0 0 0 0,0 0 0 0 0,0-1 0 0 0,0 1 0 0 0,0 0 1 0 0,0 0-1 0 0,1 0 0 0 0,-1 1 0 0 0,0-1 0 0 0,0 0 0 0 0,0 0 0 0 0,0 0 0 0 0,0 1 0 0 0,0-1 0 0 0,0 0 0 0 0,0 1 1 0 0,0-1-1 0 0,0 1 0 0 0,-1 0 0 0 0,1-1 0 0 0,0 1 1 0 0,55 160-99 0 0,-38-51 377 0 0,-14-111-148 0 0,0 0 0 0 0,0-1 0 0 0,0 0 0 0 0,0 1 1 0 0,-1-1-1 0 0,1-1 0 0 0,0 1 0 0 0,-1 0 1 0 0,0-1-1 0 0,1 0 0 0 0,-1 0 0 0 0,0 0 0 0 0,0 0 1 0 0,-1 0-1 0 0,1-1 0 0 0,-1 1 0 0 0,0-1 1 0 0,0 0-1 0 0,1-2-130 0 0,14-16 129 0 0,-3 3-15 0 0,0 1-1 0 0,-1-2 0 0 0,-1 0 1 0 0,-1 0-1 0 0,0-1 1 0 0,-2 0-1 0 0,0-1 1 0 0,1-8-114 0 0,-7-5-672 0 0,-3 10-5220 0 0,0 18 4466 0 0</inkml:trace>
  <inkml:trace contextRef="#ctx0" brushRef="#br0" timeOffset="923.059">1557 150 888 0 0,'-15'5'204'0'0,"0"1"-1"0"0,1 0 1 0 0,-1 1-1 0 0,1 1 1 0 0,1 0-1 0 0,0 1 1 0 0,0 0-1 0 0,0 1 1 0 0,1 0 0 0 0,1 1-1 0 0,0 1 1 0 0,1 0-1 0 0,0 0 1 0 0,0 1-1 0 0,1 0 1 0 0,1 1-1 0 0,1 0 1 0 0,0 0 0 0 0,0 1-1 0 0,1-1 1 0 0,1 1-1 0 0,1 1 1 0 0,0-1-1 0 0,1 1 1 0 0,1-1-1 0 0,0 1 1 0 0,1 10-204 0 0,1-14 13 0 0,1-1 1 0 0,1 0-1 0 0,0 1 1 0 0,1-1-1 0 0,0 0 1 0 0,0 0-1 0 0,1-1 1 0 0,1 1-1 0 0,0-1 1 0 0,0 0-1 0 0,1 0 1 0 0,0 0-1 0 0,1-1 1 0 0,0 0 0 0 0,0 0-1 0 0,1-1 1 0 0,0 0-1 0 0,0 0 1 0 0,1-1-1 0 0,0 0 1 0 0,1-1-1 0 0,2 2-13 0 0,153 61-3421 0 0,-124-60 2249 0 0</inkml:trace>
  <inkml:trace contextRef="#ctx0" brushRef="#br0" timeOffset="1344.95">2195 238 1048 0 0,'0'-1'94'0'0,"-1"0"1"0"0,1 0-1 0 0,-1 0 1 0 0,1 0-1 0 0,-1 0 1 0 0,1 0-1 0 0,-1 0 0 0 0,0 1 1 0 0,0-1-1 0 0,1 0 1 0 0,-1 0-1 0 0,0 1 0 0 0,0-1 1 0 0,0 0-1 0 0,0 1 1 0 0,0-1-1 0 0,0 1 0 0 0,0-1 1 0 0,0 1-1 0 0,0-1 1 0 0,0 1-1 0 0,0 0 0 0 0,0 0 1 0 0,0-1-1 0 0,0 1 1 0 0,0 0-1 0 0,0 0 0 0 0,0 0 1 0 0,0 0-1 0 0,0 0 1 0 0,0 1-1 0 0,0-1 0 0 0,-1 0 1 0 0,1 0-1 0 0,0 1 1 0 0,0-1-1 0 0,0 0 0 0 0,0 1 1 0 0,0-1-1 0 0,1 1 1 0 0,-1 0-1 0 0,0-1 0 0 0,0 1 1 0 0,0 0-1 0 0,0-1 1 0 0,0 1-1 0 0,1 0 0 0 0,-1 0 1 0 0,0 0-1 0 0,1-1 1 0 0,-1 2-95 0 0,-54 35 250 0 0,28-10-95 0 0,1 1 1 0 0,2 1-1 0 0,0 1 1 0 0,3 1-1 0 0,0 2 1 0 0,2 0 0 0 0,2 0-1 0 0,0 2 1 0 0,-6 23-156 0 0,18-44-241 0 0,-9 21-57 0 0,1-19-3123 0 0,10-13 2152 0 0</inkml:trace>
  <inkml:trace contextRef="#ctx0" brushRef="#br0" timeOffset="1610.944">1818 271 2572 0 0,'-1'-13'2358'0'0,"8"18"425"0"0,-2 2-2879 0 0,72 111 802 0 0,14 19-1140 0 0,-25-49-3523 0 0,-60-79 2715 0 0,-3-3-160 0 0</inkml:trace>
  <inkml:trace contextRef="#ctx0" brushRef="#br0" timeOffset="1860.932">2339 643 1128 0 0,'2'25'476'0'0,"1"-10"-92"0"0,-3 10-28 0 0,0-15-24 0 0,0 5-40 0 0,0 0 132 0 0,0 2 0 0 0,-21 16-28 0 0,10-18-132 0 0,-3-2-32 0 0,2-4-328 0 0,-2-4-108 0 0,5-2-196 0 0,-2-3-188 0 0,-1 0 32 0 0,-19-17 44 0 0,17 4-720 0 0</inkml:trace>
  <inkml:trace contextRef="#ctx0" brushRef="#br0" timeOffset="2126.816">2480 183 836 0 0,'10'4'3685'0'0,"19"22"-3488"0"0,-25-23 37 0 0,25 26 34 0 0,32 27-268 0 0,-13-29-3078 0 0,-34-24 1872 0 0</inkml:trace>
  <inkml:trace contextRef="#ctx0" brushRef="#br0" timeOffset="2392.725">2912 146 1316 0 0,'-5'1'187'0'0,"1"0"-1"0"0,0 0 0 0 0,0 0 1 0 0,0 1-1 0 0,0-1 1 0 0,0 1-1 0 0,0 0 1 0 0,0 0-1 0 0,0 0 0 0 0,1 1 1 0 0,-1-1-1 0 0,1 1 1 0 0,0 0-1 0 0,-1 0 1 0 0,1 0-1 0 0,1 0 0 0 0,-1 1 1 0 0,0-1-1 0 0,1 1 1 0 0,0 0-1 0 0,-2 2-186 0 0,-195 411 1832 0 0,152-365-6169 0 0,46-52 3079 0 0</inkml:trace>
  <inkml:trace contextRef="#ctx0" brushRef="#br0" timeOffset="2673.946">3068 3 1576 0 0,'3'-1'120'0'0,"0"1"-1"0"0,1-1 1 0 0,-1 1 0 0 0,0-1-1 0 0,0 1 1 0 0,1 0 0 0 0,-1 1-1 0 0,0-1 1 0 0,0 0 0 0 0,1 1-1 0 0,-1 0 1 0 0,0 0-1 0 0,0 0 1 0 0,0 0 0 0 0,0 0-1 0 0,0 1 1 0 0,0-1 0 0 0,0 1-1 0 0,-1 0 1 0 0,1-1 0 0 0,0 2-1 0 0,-1-1 1 0 0,1 0-1 0 0,-1 0 1 0 0,0 1 0 0 0,0-1-1 0 0,0 1 1 0 0,0 0 0 0 0,0-1-1 0 0,-1 1 1 0 0,1 0 0 0 0,-1 0-1 0 0,1 2-119 0 0,41 110 1079 0 0,-22 90 580 0 0,-24-178-1569 0 0,-1-1 0 0 0,-1 0 1 0 0,-2 0-1 0 0,0-1 0 0 0,-2 0 0 0 0,0 0 0 0 0,-2-1 0 0 0,-1 0 1 0 0,0-1-1 0 0,-2 0 0 0 0,-1-1 0 0 0,-1-1 0 0 0,0 0 1 0 0,-2-1-1 0 0,0-1 0 0 0,-1 0 0 0 0,-1-2 0 0 0,-1 0 0 0 0,0-2 1 0 0,-6 3-91 0 0,4-3-725 0 0,-1-1 0 0 0,0-1 0 0 0,-1-1 0 0 0,-1-1 0 0 0,1-1 0 0 0,-2-2 0 0 0,1 0 1 0 0,-1-2-1 0 0,-22 2 725 0 0,3-4-1218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4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43 1452 0 0,'0'0'319'0'0,"0"0"-41"0"0,0 0 30 0 0,0 0-2 0 0,0 0 43 0 0,0 0-26 0 0,19-2 1240 0 0,1-26-524 0 0,1 17 359 0 0,-42 111-410 0 0,17-55-718 0 0,1 1-1 0 0,3-1 0 0 0,1 0 0 0 0,2 0 0 0 0,2 0 0 0 0,3 0 0 0 0,1-1 1 0 0,2 0-1 0 0,12 29-269 0 0,6 43 937 0 0,-95-105-867 0 0,52-13-247 0 0,0-1-1 0 0,1 0 1 0 0,-1-1-1 0 0,1 0 1 0 0,0-1-1 0 0,0 0 1 0 0,1-2-1 0 0,-1 1 1 0 0,1-1-1 0 0,-7-6 178 0 0,10 7-578 0 0,0-1 0 0 0,1 0 0 0 0,0 0 0 0 0,0-1 0 0 0,1 1 0 0 0,0-2 0 0 0,0 1-1 0 0,1-1 1 0 0,0 0 0 0 0,0 0 0 0 0,1-1 0 0 0,0 1 0 0 0,-2-9 578 0 0,3-2-1291 0 0</inkml:trace>
  <inkml:trace contextRef="#ctx0" brushRef="#br0" timeOffset="424.003">265 77 1248 0 0,'177'-10'3567'0'0,"318"-19"-1069"0"0,-189-2-1625 0 0,-326 25-6038 0 0,-6 7 3928 0 0</inkml:trace>
  <inkml:trace contextRef="#ctx0" brushRef="#br0" timeOffset="877.722">497 195 1164 0 0,'0'0'704'0'0,"1"0"3458"0"0,1 2-3011 0 0,-5 193 1233 0 0,47-80-2821 0 0,-44-115-5127 0 0,0-2 4452 0 0</inkml:trace>
  <inkml:trace contextRef="#ctx0" brushRef="#br0" timeOffset="1596.625">918 287 1532 0 0,'16'-20'6563'0'0,"-16"20"-6533"0"0,-34 44 454 0 0,13 19 485 0 0,21-62-915 0 0,4 14 168 0 0,210 125 390 0 0,-212-138-601 0 0,0-1 0 0 0,-1 1 0 0 0,1 0 0 0 0,-1 0 0 0 0,1 0 0 0 0,-1 0 0 0 0,0 0 0 0 0,0 0 0 0 0,0 0 0 0 0,0 0 0 0 0,0 0 0 0 0,-1 1 0 0 0,1-1 0 0 0,-1 0 0 0 0,1 0 0 0 0,-1 1 0 0 0,0-1 0 0 0,0 0 0 0 0,0 1 0 0 0,0-1 0 0 0,0 0 0 0 0,-1 1 0 0 0,1-1 0 0 0,-1 0 1 0 0,1 0-1 0 0,-1 1 0 0 0,0-1 0 0 0,0 0 0 0 0,0 0 0 0 0,0 0 0 0 0,0 0 0 0 0,0 0 0 0 0,-1 0 0 0 0,1 0 0 0 0,-1-1 0 0 0,1 1 0 0 0,-1 0 0 0 0,1-1 0 0 0,-1 1 0 0 0,0-1 0 0 0,0 0 0 0 0,0 1 0 0 0,0-1 0 0 0,-2 1-11 0 0,-93 49 137 0 0,-44-16-2194 0 0,139-35 967 0 0,2 0-218 0 0,-10-25-2644 0 0,13 19 2595 0 0</inkml:trace>
  <inkml:trace contextRef="#ctx0" brushRef="#br0" timeOffset="1909.674">934 279 1652 0 0,'38'-12'4082'0'0,"169"-20"-1584"0"0,-83 19-4186 0 0,-56 1-2136 0 0,-53 9 2636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6:4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64 1100 0 0,'15'-63'4080'0'0,"-16"62"-3878"0"0,1 1-19 0 0,0 0-1 0 0,0 0-55 0 0,0 0-17 0 0,-3 6 566 0 0,-13 219 1179 0 0,44-129-1437 0 0,-15-74-174 0 0,-1 3-614 0 0,-8-9-2868 0 0,-19-14 801 0 0,6-2 1289 0 0</inkml:trace>
  <inkml:trace contextRef="#ctx0" brushRef="#br0" timeOffset="328.294">1 487 968 0 0,'24'7'3292'0'0,"529"-7"375"0"0,-311-17-3209 0 0,66-1-663 0 0,-306 18 10 0 0,6 0-3898 0 0,-16 1 3121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7:4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1004 0 0,'5'11'4843'0'0,"56"-4"-3313"0"0,-60-6-1424 0 0,208-30 2049 0 0,342-22-263 0 0,1 31-3872 0 0,-550 20 1666 0 0,-2 0 15 0 0,0 0 31 0 0,-7-12-4821 0 0,2 10 3921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7:5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68 2260 0 0,'-4'-28'6709'0'0,"3"19"-5824"0"0,-60-21 816 0 0,63 30-1367 0 0,7 5-1806 0 0,-2 21-5313 0 0,-7-19 5647 0 0,0 2 36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7:5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0 996 0 0,'-20'30'7579'0'0,"19"-30"-7367"0"0,51-18 2313 0 0,-41 10-1942 0 0,-24 11-2381 0 0,-4-1-5559 0 0,19-4 6169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7:4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107 164 1008 0 0,'0'0'394'0'0,"0"0"-49"0"0,0 0-49 0 0,0 0-35 0 0,0 0 7 0 0,0 0 129 0 0,0 0 64 0 0,0-3-43 0 0,25-28 188 0 0,-25 31-452 0 0,0-1-1 0 0,-1 1 0 0 0,1 0 0 0 0,0 0 0 0 0,0-1 1 0 0,0 1-1 0 0,0 0 0 0 0,-1 0 0 0 0,1-1 0 0 0,0 1 1 0 0,0 0-1 0 0,0-1 0 0 0,0 1 0 0 0,0 0 0 0 0,0 0 1 0 0,0-1-1 0 0,0 1 0 0 0,0-1-153 0 0,-23 97 586 0 0,4 1 1 0 0,5 0-1 0 0,4 0 1 0 0,4 2-1 0 0,7 80-586 0 0,0-174 25 0 0,1 1 0 0 0,0-1 0 0 0,0 0 0 0 0,0 0 0 0 0,1 0-1 0 0,0 0 1 0 0,0 0 0 0 0,0-1 0 0 0,0 1 0 0 0,1-1 0 0 0,0 0 0 0 0,0 0-1 0 0,0 0 1 0 0,0 0 0 0 0,0-1 0 0 0,1 1 0 0 0,0-1 0 0 0,0 0 0 0 0,-1-1-1 0 0,2 1 1 0 0,-1-1 0 0 0,0 0 0 0 0,0-1 0 0 0,1 1 0 0 0,-1-1 0 0 0,1 0-1 0 0,-1 0 1 0 0,1 0 0 0 0,0-1 0 0 0,-1 0 0 0 0,1 0 0 0 0,1-1-25 0 0,159-13 148 0 0,65-38-1590 0 0,-201 40-2101 0 0,-30 12 2656 0 0,-13-7-1359 0 0,3 4 1072 0 0</inkml:trace>
  <inkml:trace contextRef="#ctx0" brushRef="#br0" timeOffset="251.048">23 550 1076 0 0,'1'0'115'0'0,"-1"0"1"0"0,1 0-1 0 0,-1 0 1 0 0,1 0-1 0 0,-1 0 0 0 0,0-1 1 0 0,1 1-1 0 0,-1 0 1 0 0,0 0-1 0 0,1 0 0 0 0,-1-1 1 0 0,0 1-1 0 0,1 0 0 0 0,-1-1 1 0 0,0 1-1 0 0,1 0 1 0 0,-1-1-1 0 0,0 1 0 0 0,0 0 1 0 0,1-1-1 0 0,-1 1 0 0 0,0 0 1 0 0,0-1-1 0 0,0 1 1 0 0,1-1-1 0 0,-1 1 0 0 0,0 0 1 0 0,0-1-1 0 0,0 1 0 0 0,0-1 1 0 0,0 1-1 0 0,0-1 1 0 0,0 1-1 0 0,0 0 0 0 0,0-1 1 0 0,0 1-1 0 0,0-1 0 0 0,0 1 1 0 0,-1-1-1 0 0,1 1 1 0 0,0 0-1 0 0,0-1 0 0 0,0 1 1 0 0,0-1-1 0 0,-1 1 1 0 0,1 0-1 0 0,0-1 0 0 0,-1 1-115 0 0,55-8 301 0 0,-51 7-121 0 0,374-37-418 0 0,-355 30-3215 0 0,-21 8 2225 0 0</inkml:trace>
  <inkml:trace contextRef="#ctx0" brushRef="#br0" timeOffset="516.917">0 120 2572 0 0,'95'-52'3879'0'0,"-58"39"-3576"0"0,0 2-1 0 0,1 2 1 0 0,0 2-1 0 0,0 1 0 0 0,1 1 1 0 0,4 3-303 0 0,40-7-256 0 0,92 3-4580 0 0,-154 6 3702 0 0</inkml:trace>
  <inkml:trace contextRef="#ctx0" brushRef="#br0" timeOffset="939.293">1124 244 936 0 0,'-24'57'3247'0'0,"-199"402"303"0"0,221-456-3783 0 0,-9 13 91 0 0,-1-11-4557 0 0,1-5 3548 0 0</inkml:trace>
  <inkml:trace contextRef="#ctx0" brushRef="#br0" timeOffset="1236.281">708 369 1036 0 0,'-2'-7'869'0'0,"-3"-18"3478"0"0,18 36-1872 0 0,228 258-676 0 0,-226-255-1991 0 0,67 74-431 0 0,-48-22-2742 0 0,-36-58 2079 0 0,-29 33-1182 0 0,11-25 1304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8:5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90 1184 0 0,'62'-49'2213'0'0,"-61"48"-2126"0"0,-2 1-27 0 0,0 0 0 0 0,0 0 1 0 0,0 0-1 0 0,0 0 0 0 0,0-1 0 0 0,0 1 0 0 0,1 0 1 0 0,-1 0-1 0 0,0-1 0 0 0,0 1 0 0 0,0-1 0 0 0,0 1 1 0 0,1 0-1 0 0,-1-1 0 0 0,0 1 0 0 0,0-1 0 0 0,1 0 1 0 0,-1 1-1 0 0,1-1 0 0 0,-1 0 0 0 0,0 1 0 0 0,1-1 1 0 0,-1 0-1 0 0,1 0 0 0 0,-1 1 0 0 0,1-1 0 0 0,0 0 1 0 0,-1 0-1 0 0,1 0 0 0 0,0 0 0 0 0,0 0 0 0 0,0 0 1 0 0,-1 1-1 0 0,1-1 0 0 0,0 0 0 0 0,0 0 1 0 0,0 0-1 0 0,0 0 0 0 0,1 0 0 0 0,-1 0 0 0 0,0 0 1 0 0,0 0-1 0 0,0 1 0 0 0,1-1 0 0 0,-1 0 0 0 0,0 0 1 0 0,1 0-1 0 0,-1 1 0 0 0,1-1 0 0 0,-1 0 0 0 0,1 0 1 0 0,-1 1-1 0 0,1-1 0 0 0,0 0 0 0 0,-1 1 0 0 0,1-1 1 0 0,0 0-1 0 0,-1 1 0 0 0,1-1 0 0 0,0 1 0 0 0,0 0 1 0 0,0-1-61 0 0,-34 5 90 0 0,1 0 1 0 0,0 3-1 0 0,0 0 1 0 0,1 2 0 0 0,0 2-1 0 0,0 1 1 0 0,1 1-1 0 0,1 1 1 0 0,0 2-1 0 0,1 0 1 0 0,1 2 0 0 0,0 2-1 0 0,2 0 1 0 0,-10 11-91 0 0,32-28 23 0 0,-1 0 0 0 0,0 0 0 0 0,1 1 0 0 0,0-1 0 0 0,0 1 0 0 0,0 0 0 0 0,0 0 0 0 0,1 0 0 0 0,0 1 0 0 0,0-1 0 0 0,0 1 0 0 0,0-1 0 0 0,0 1 0 0 0,1-1 0 0 0,0 1 0 0 0,0 0 0 0 0,0 0 0 0 0,1-1 0 0 0,0 1 0 0 0,0 0 0 0 0,0 0 0 0 0,0 0 0 0 0,1 0 0 0 0,0 4-23 0 0,10 4 34 0 0,-1 1 0 0 0,2-2 0 0 0,0 1 0 0 0,0-2 0 0 0,1 0 0 0 0,0 0 0 0 0,1-1-1 0 0,1-1 1 0 0,-1 0 0 0 0,1-1 0 0 0,1-1 0 0 0,-1 0 0 0 0,1-1 0 0 0,1-1-1 0 0,4 1-33 0 0,115 56 119 0 0,-97-16-92 0 0,-55-14-28 0 0,6-23-12 0 0,-1 0 0 0 0,0-1 0 0 0,-1-1 1 0 0,1 1-1 0 0,-2-2 0 0 0,1 0 0 0 0,-1 0 1 0 0,1-1-1 0 0,-2-1 0 0 0,1 0 0 0 0,0 0 0 0 0,-1-2 1 0 0,0 0-1 0 0,1 0 0 0 0,-9-1 13 0 0,7 2-252 0 0,-1-1 0 0 0,1 0-1 0 0,0-1 1 0 0,-1-1 0 0 0,1 0-1 0 0,-1-1 1 0 0,1-1 0 0 0,0 0-1 0 0,-1-1 1 0 0,1-1 0 0 0,1 0-1 0 0,-1-1 1 0 0,0-1 0 0 0,1 0-1 0 0,0-1 1 0 0,-12-8 252 0 0,2-18-2526 0 0,19 19 1347 0 0</inkml:trace>
  <inkml:trace contextRef="#ctx0" brushRef="#br0" timeOffset="688.08">656 403 908 0 0,'18'-27'5369'0'0,"-34"87"-4459"0"0,15-52-901 0 0,1 1 0 0 0,0-1 1 0 0,0 0-1 0 0,1 1 0 0 0,0-1 0 0 0,1 0 0 0 0,-1 0 0 0 0,2 1 0 0 0,-1-1 0 0 0,1-1 0 0 0,0 1 0 0 0,1 0 0 0 0,0-1 0 0 0,0 1 0 0 0,0-1 0 0 0,1 0 0 0 0,0-1 0 0 0,1 1 1 0 0,-1-1-1 0 0,1 0 0 0 0,1-1 0 0 0,-1 1 0 0 0,1-1 0 0 0,-1 0 0 0 0,2-1 0 0 0,-1 0 0 0 0,0 0 0 0 0,1 0 0 0 0,0-1 0 0 0,0 0 0 0 0,0-1 0 0 0,4 2-9 0 0,-1-3-70 0 0,1 1-1 0 0,-1-2 0 0 0,0 1 1 0 0,1-2-1 0 0,-1 1 0 0 0,0-1 1 0 0,0-1-1 0 0,0 0 0 0 0,0-1 0 0 0,0 0 1 0 0,0-1-1 0 0,-1 0 0 0 0,1 0 1 0 0,-1-1-1 0 0,0-1 0 0 0,-1 0 1 0 0,1 0-1 0 0,-1-1 0 0 0,0 0 0 0 0,-1 0 1 0 0,0-1-1 0 0,0 0 0 0 0,0 0 1 0 0,-1-1-1 0 0,-1 0 0 0 0,1-1 1 0 0,-1 1-1 0 0,-1-1 0 0 0,0 0 1 0 0,0-1-1 0 0,-1 1 0 0 0,-1-1 0 0 0,1 0 1 0 0,0-7 70 0 0,-21-36-496 0 0,11 42 394 0 0</inkml:trace>
  <inkml:trace contextRef="#ctx0" brushRef="#br0" timeOffset="953.949">1049 351 4340 0 0,'-4'1'5'0'0,"0"1"0"0"0,0-1 0 0 0,0 0 0 0 0,1 1 0 0 0,-1 0 0 0 0,0 0 0 0 0,1 0 0 0 0,-1 1 0 0 0,1-1 0 0 0,0 1 0 0 0,0 0 0 0 0,0-1 0 0 0,0 1 0 0 0,0 1 0 0 0,1-1 0 0 0,-1 0 0 0 0,1 1 0 0 0,0-1 0 0 0,0 1 0 0 0,0 0 0 0 0,0 0 0 0 0,1-1 0 0 0,0 1 0 0 0,-1 0 0 0 0,2 0 0 0 0,-1 1 0 0 0,0-1 0 0 0,1 0 0 0 0,0 0 0 0 0,-1 0 0 0 0,2 0 0 0 0,-1 3-5 0 0,1 0-85 0 0,1-1-1 0 0,0 1 1 0 0,0-1 0 0 0,0 0-1 0 0,1 0 1 0 0,0 0-1 0 0,0 0 1 0 0,0 0-1 0 0,1-1 1 0 0,-1 0-1 0 0,1 1 1 0 0,1-1-1 0 0,-1-1 1 0 0,1 1-1 0 0,0-1 1 0 0,0 1-1 0 0,0-1 1 0 0,1-1-1 0 0,-1 1 1 0 0,1-1 0 0 0,0 0-1 0 0,0 0 1 0 0,0-1-1 0 0,0 0 1 0 0,1 0-1 0 0,2 1 86 0 0,17 3-878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261 351 848 0 0,'-15'2'461'0'0,"-1"-1"-1"0"0,1 2 1 0 0,-1 0 0 0 0,1 1 0 0 0,0 1-1 0 0,0 0 1 0 0,0 1 0 0 0,1 1-1 0 0,0 0 1 0 0,0 1 0 0 0,1 0 0 0 0,0 1-1 0 0,0 1 1 0 0,1 0 0 0 0,0 0-1 0 0,1 1 1 0 0,-1 3-461 0 0,11-13 28 0 0,0 0 0 0 0,-1 1-1 0 0,1-1 1 0 0,1 1 0 0 0,-1-1 0 0 0,0 1-1 0 0,0-1 1 0 0,1 1 0 0 0,-1 0 0 0 0,0-1-1 0 0,1 1 1 0 0,0 0 0 0 0,-1 0 0 0 0,1-1 0 0 0,0 1-1 0 0,0 0 1 0 0,0 0 0 0 0,0 0 0 0 0,0-1-1 0 0,1 1 1 0 0,-1 0 0 0 0,1 0 0 0 0,-1-1-1 0 0,1 1 1 0 0,-1 0 0 0 0,1-1 0 0 0,0 1-1 0 0,0-1 1 0 0,0 1 0 0 0,-1-1 0 0 0,2 1-1 0 0,-1-1 1 0 0,0 1 0 0 0,0-1 0 0 0,0 0-1 0 0,1 0 1 0 0,-1 0 0 0 0,0 0 0 0 0,1 0 0 0 0,-1 0-1 0 0,1 0 1 0 0,0 0 0 0 0,-1 0 0 0 0,1-1-1 0 0,0 1 1 0 0,-1-1 0 0 0,1 1 0 0 0,0-1-1 0 0,0 0 1 0 0,-1 1 0 0 0,1-1 0 0 0,1 0-28 0 0,94 16 232 0 0,170-47-994 0 0,-262 31 729 0 0,-1-1 0 0 0,1 0 1 0 0,-1 0-1 0 0,0 0 1 0 0,1 0-1 0 0,-1-1 1 0 0,0 1-1 0 0,0-1 0 0 0,0 0 1 0 0,0 0-1 0 0,0-1 1 0 0,-1 1-1 0 0,1-1 1 0 0,-1 0-1 0 0,1 0 1 0 0,-1 0-1 0 0,0 0 0 0 0,0-1 1 0 0,0 1-1 0 0,-1-1 1 0 0,1 0-1 0 0,-1 0 1 0 0,0 0-1 0 0,0 0 0 0 0,0 0 33 0 0,-34-38-288 0 0,11 30 432 0 0,-1 0 0 0 0,0 2-1 0 0,0 0 1 0 0,-1 2-1 0 0,0 0 1 0 0,0 2 0 0 0,-1 0-1 0 0,0 2 1 0 0,0 0-1 0 0,0 2 1 0 0,-20 0-144 0 0,28 1 93 0 0,236-29-971 0 0,-181 25 732 0 0,1 1-83 0 0,0-1 0 0 0,0-3 0 0 0,-1-1-1 0 0,0-1 1 0 0,36-16 229 0 0,-72 25 11 0 0,0 0 0 0 0,1-1 0 0 0,-1 1 0 0 0,0-1 0 0 0,0 1 0 0 0,-1-1 0 0 0,1 0 0 0 0,0 0 0 0 0,-1 0 0 0 0,1 0 0 0 0,-1-1 0 0 0,1 1 0 0 0,-1-1 0 0 0,0 0 0 0 0,0 1 0 0 0,0-1 0 0 0,-1 0 0 0 0,1 0 0 0 0,-1 0-1 0 0,1 0 1 0 0,-1 0 0 0 0,0 0 0 0 0,0-1 0 0 0,0 1 0 0 0,-1 0 0 0 0,1-1 0 0 0,-1 1 0 0 0,0 0 0 0 0,0-1 0 0 0,0 1 0 0 0,0 0 0 0 0,-1-1 0 0 0,0-1-11 0 0,-5-7 276 0 0,-1 1 0 0 0,0 0 0 0 0,-1 1 1 0 0,-1 0-1 0 0,1 0 0 0 0,-1 1 0 0 0,-1 0 0 0 0,0 0 0 0 0,0 1 0 0 0,-1 1 0 0 0,0 0 0 0 0,0 0 0 0 0,-1 1 1 0 0,1 0-1 0 0,-1 1 0 0 0,-1 0 0 0 0,0 1-276 0 0,11 4 51 0 0,1 0 0 0 0,0-1 1 0 0,-1 1-1 0 0,1 0 0 0 0,-1 0 1 0 0,1 1-1 0 0,-1-1 0 0 0,1 0 0 0 0,-1 0 1 0 0,1 1-1 0 0,0-1 0 0 0,-1 1 0 0 0,1-1 1 0 0,0 1-1 0 0,-1 0 0 0 0,1-1 1 0 0,0 1-1 0 0,0 0 0 0 0,0 0 0 0 0,-1 0 1 0 0,1 0-1 0 0,0 0 0 0 0,0 0 1 0 0,1 0-1 0 0,-1 0 0 0 0,0 0 0 0 0,0 1 1 0 0,0-1-1 0 0,1 0 0 0 0,-1 0 0 0 0,1 1 1 0 0,-1-1-1 0 0,1 1 0 0 0,-1-1 1 0 0,1 0-1 0 0,0 1 0 0 0,-1-1 0 0 0,1 1 1 0 0,0-1-1 0 0,0 1 0 0 0,0-1 0 0 0,1 1-51 0 0,-5 84 335 0 0,5-68-86 0 0,37 194 358 0 0,95 346-734 0 0,-127-520-996 0 0,-6-22-1784 0 0,-29-14-3295 0 0,6-38 3719 0 0,10 14 1351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48 3316 0 0,'-4'-27'3734'0'0,"2"7"-1161"0"0,0 30-2283 0 0,11 46-5149 0 0,-1 0 2358 0 0,-7-33 1364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1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32 2156 0 0,'-18'-31'4651'0'0,"35"32"-4002"0"0,14 29-4577 0 0,-24-19 2852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261 485 1204 0 0,'126'-56'2680'0'0,"-104"49"-2403"0"0,1-1 0 0 0,-2-1 1 0 0,1-2-1 0 0,-1 0 1 0 0,-1-1-1 0 0,0 0 1 0 0,-1-2-1 0 0,0-1 1 0 0,15-15-278 0 0,-31 26 33 0 0,1 0 1 0 0,-1-1 0 0 0,0 0 0 0 0,0 1 0 0 0,0-1-1 0 0,-1 0 1 0 0,1-1 0 0 0,-1 1 0 0 0,-1 0 0 0 0,1-1-1 0 0,-1 1 1 0 0,0-1 0 0 0,0 1 0 0 0,0-1 0 0 0,-1 0-1 0 0,0 1 1 0 0,0-1 0 0 0,0 0 0 0 0,-1 1 0 0 0,0-1 0 0 0,0 1-1 0 0,0-1 1 0 0,-1 1 0 0 0,0-1 0 0 0,0 1 0 0 0,0 0-1 0 0,-1 0 1 0 0,1 0 0 0 0,-1 0 0 0 0,-1 0 0 0 0,1 1-1 0 0,0 0 1 0 0,-1-1-34 0 0,-5-6 19 0 0,0 1 0 0 0,-1 0-1 0 0,0 1 1 0 0,-1 0-1 0 0,0 0 1 0 0,0 1 0 0 0,-1 1-1 0 0,0 0 1 0 0,0 0 0 0 0,-1 1-1 0 0,1 1 1 0 0,-1 0 0 0 0,-5-1-19 0 0,-153-10 453 0 0,158 19-413 0 0,-1 0-1 0 0,1 0 1 0 0,-1 1 0 0 0,1 1-1 0 0,0 0 1 0 0,1 1-1 0 0,-1 0 1 0 0,1 1 0 0 0,0 0-1 0 0,1 1 1 0 0,0 1-1 0 0,0-1 1 0 0,1 2 0 0 0,0 0-1 0 0,0 0 1 0 0,1 0-1 0 0,1 1 1 0 0,0 1 0 0 0,0-1-1 0 0,1 1 1 0 0,0 1 0 0 0,1-1-1 0 0,1 1 1 0 0,0 0-1 0 0,1 0 1 0 0,0 1 0 0 0,1-1-1 0 0,1 1 1 0 0,0 0-1 0 0,0 0 1 0 0,2-1 0 0 0,-1 1-1 0 0,2 0 1 0 0,1 12-40 0 0,1 75 415 0 0,26 76 422 0 0,8-1 0 0 0,7-3 0 0 0,38 87-837 0 0,-42-157 253 0 0,-44-204-10233 0 0,20 63 8738 0 0</inkml:trace>
  <inkml:trace contextRef="#ctx0" brushRef="#br0" timeOffset="344.256">727 917 848 0 0,'-4'12'5632'0'0,"-33"44"-4347"0"0,-8 11-986 0 0,-79 156-175 0 0,92-209-4974 0 0,30-14 3476 0 0</inkml:trace>
  <inkml:trace contextRef="#ctx0" brushRef="#br0" timeOffset="594.341">408 1012 1060 0 0,'4'-14'2532'0'0,"-4"15"-2443"0"0,1-1 1 0 0,-1 1-1 0 0,0 0 1 0 0,1-1-1 0 0,-1 1 1 0 0,1-1-1 0 0,-1 1 1 0 0,1-1-1 0 0,-1 0 1 0 0,0 1-1 0 0,1-1 1 0 0,0 1-1 0 0,-1-1 1 0 0,1 0-1 0 0,-1 1 1 0 0,1-1-1 0 0,-1 0 1 0 0,1 0-1 0 0,0 1 1 0 0,-1-1-1 0 0,1 0 1 0 0,0 0-1 0 0,-1 0 1 0 0,1 0-1 0 0,-1 0 1 0 0,1 0-1 0 0,0 0 1 0 0,-1 0-1 0 0,1 0 0 0 0,0 0 1 0 0,-1 0-1 0 0,1 0 1 0 0,0-1-1 0 0,-1 1 1 0 0,1 0-1 0 0,-1 0 1 0 0,1-1-1 0 0,-1 1 1 0 0,1 0-1 0 0,0-1 1 0 0,-1 1-1 0 0,1-1 1 0 0,-1 1-1 0 0,0 0 1 0 0,1-1-1 0 0,-1 1 1 0 0,1-1-1 0 0,-1 1 1 0 0,0-1-1 0 0,1 0 1 0 0,-1 1-1 0 0,0-1 1 0 0,1 1-1 0 0,-1-1 1 0 0,0 0-1 0 0,0 1 1 0 0,0-1-1 0 0,0 1 1 0 0,0-1-1 0 0,1 0 1 0 0,-1 1-1 0 0,0-1 1 0 0,0 0-1 0 0,-1 1 1 0 0,1-1-1 0 0,0 0-89 0 0,85 108 562 0 0,4 4-1503 0 0,-22-46-2511 0 0,-38-48 1242 0 0,-18-12 1181 0 0</inkml:trace>
  <inkml:trace contextRef="#ctx0" brushRef="#br0" timeOffset="860.314">1004 1211 1644 0 0,'-3'6'412'0'0,"1"1"24"0"0,-2 1-80 0 0,1 14-32 0 0,-8-4-48 0 0,2 2 64 0 0,-5 0-76 0 0,3 0-24 0 0,-1-1 52 0 0,-4 1-64 0 0,3-4-124 0 0,-3 3-8 0 0,6-4-240 0 0,-3 0-136 0 0,6-7-168 0 0,-5-3-420 0 0,5-3-352 0 0</inkml:trace>
  <inkml:trace contextRef="#ctx0" brushRef="#br0" timeOffset="1110.333">1098 956 928 0 0,'0'8'684'0'0,"4"0"-120"0"0,1 14-204 0 0,2-2-56 0 0,-1 0-28 0 0,4 0-36 0 0,3 0 152 0 0,1-2-96 0 0,2 1 76 0 0,2-3-152 0 0,0 1-32 0 0,3-2-308 0 0,4-3-120 0 0,-4-6-172 0 0,4 1-192 0 0,-4-5-460 0 0,1-2-212 0 0</inkml:trace>
  <inkml:trace contextRef="#ctx0" brushRef="#br0" timeOffset="1360.402">1628 1011 1300 0 0,'0'0'124'0'0,"-1"0"0"0"0,0 1-1 0 0,1-1 1 0 0,-1 1 0 0 0,0-1 0 0 0,0 0 0 0 0,1 1-1 0 0,-1-1 1 0 0,0 0 0 0 0,0 0 0 0 0,1 0 0 0 0,-1 1-1 0 0,0-1 1 0 0,0 0 0 0 0,0 0 0 0 0,1 0 0 0 0,-1 0-1 0 0,0 0 1 0 0,0-1 0 0 0,1 1 0 0 0,-1 0-1 0 0,0 0 1 0 0,0 0 0 0 0,1-1 0 0 0,-1 1 0 0 0,0 0-1 0 0,0-1 1 0 0,1 1 0 0 0,-1-1 0 0 0,0 1 0 0 0,1-1-1 0 0,-1 1 1 0 0,1-1 0 0 0,-1 1 0 0 0,1-1 0 0 0,-1 1-1 0 0,1-1 1 0 0,-1 0 0 0 0,1 1 0 0 0,-1-1-1 0 0,1 0 1 0 0,0 0 0 0 0,-1 1 0 0 0,1-1 0 0 0,0 0-1 0 0,0 0 1 0 0,0 1 0 0 0,0-1 0 0 0,-1 0 0 0 0,1 0-1 0 0,0 0 1 0 0,0 1 0 0 0,0-1 0 0 0,1 0 0 0 0,-1 0-1 0 0,0 1 1 0 0,0-1 0 0 0,0 0 0 0 0,1 0-1 0 0,-1 0-123 0 0,-22 27 208 0 0,1 1 0 0 0,2 1 0 0 0,1 0 0 0 0,1 1 0 0 0,1 1 0 0 0,1 1 0 0 0,2 0 0 0 0,2 1 0 0 0,0 1-208 0 0,-43 99 367 0 0,30-80-450 0 0,-52 100-916 0 0,12-66-2654 0 0,40-67 800 0 0,16-18 1407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1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369 102 1224 0 0,'36'-23'3898'0'0,"-63"-35"-2394"0"0,16 54-1446 0 0,1 0 0 0 0,0 1 0 0 0,-1 0 0 0 0,0 1 0 0 0,1 0 0 0 0,-1 1 0 0 0,0 0 0 0 0,0 1 0 0 0,0 0 0 0 0,0 0 0 0 0,0 2 0 0 0,1-1 0 0 0,-1 1 0 0 0,0 1 0 0 0,1-1 0 0 0,-1 2 0 0 0,1 0 0 0 0,0 0 0 0 0,-6 4-58 0 0,8-7 38 0 0,-1 1 1 0 0,0 1-1 0 0,1-1 0 0 0,0 1 1 0 0,0 1-1 0 0,0 0 1 0 0,0 0-1 0 0,0 0 0 0 0,1 1 1 0 0,-1 0-1 0 0,1 1 0 0 0,1-1 1 0 0,-1 1-1 0 0,1 1 0 0 0,0-1 1 0 0,0 1-1 0 0,1 0 0 0 0,0 0 1 0 0,0 1-1 0 0,1 0 0 0 0,0 0 1 0 0,0 0-1 0 0,-1 5-38 0 0,5-12 35 0 0,23 26-10 0 0,-15-23-24 0 0,0 1 0 0 0,0-2 0 0 0,1 1 0 0 0,-1-1 0 0 0,1 0 0 0 0,0-1 0 0 0,0 1 0 0 0,-1-2-1 0 0,1 1 1 0 0,1-2 0 0 0,-1 1 0 0 0,0-1 0 0 0,0 0 0 0 0,0-1 0 0 0,2 0-1 0 0,12 0-122 0 0,-11 1 89 0 0,0-1 0 0 0,0-1 0 0 0,-1 0 0 0 0,1 0 0 0 0,-1-2 0 0 0,1 1 0 0 0,-1-1 1 0 0,0-1-1 0 0,0 0 0 0 0,0 0 0 0 0,-1-1 0 0 0,0-1 0 0 0,0 1 0 0 0,-1-2 0 0 0,0 1 0 0 0,0-1 0 0 0,0-1 0 0 0,-1 0 0 0 0,2-3 33 0 0,-9 11 5 0 0,-1 1 0 0 0,1-1 0 0 0,0 1 0 0 0,0-1 0 0 0,-1 1 0 0 0,1-1 0 0 0,0 1-1 0 0,0 0 1 0 0,0-1 0 0 0,0 1 0 0 0,-1 0 0 0 0,1 0 0 0 0,0 0 0 0 0,0 0 0 0 0,0 0 0 0 0,0 0 0 0 0,0 0 0 0 0,0 0 0 0 0,0 0 0 0 0,0 0-1 0 0,-1 0 1 0 0,1 0 0 0 0,0 0 0 0 0,0 1 0 0 0,0-1 0 0 0,0 0 0 0 0,0 1 0 0 0,-1-1 0 0 0,1 1 0 0 0,0-1 0 0 0,0 1 0 0 0,-1-1 0 0 0,1 1 0 0 0,0 0-1 0 0,-1-1 1 0 0,1 1 0 0 0,-1 0 0 0 0,1-1 0 0 0,-1 1 0 0 0,1 0 0 0 0,-1 0 0 0 0,1 0 0 0 0,-1-1 0 0 0,0 1 0 0 0,1 0 0 0 0,-1 0 0 0 0,0 0-1 0 0,0 0 1 0 0,1 0 0 0 0,-1-1 0 0 0,0 1 0 0 0,0 0 0 0 0,0 0 0 0 0,0 0 0 0 0,-1 0 0 0 0,1 0 0 0 0,0 0 0 0 0,0 0 0 0 0,0 0 0 0 0,-1-1-5 0 0,25 80 346 0 0,-22-73-277 0 0,-1-3-46 0 0,5 16 143 0 0,-1-1-1 0 0,0 1 1 0 0,-2-1-1 0 0,0 1 1 0 0,-2 0-1 0 0,0 0 1 0 0,-1 0 0 0 0,-1 0-1 0 0,0 0 1 0 0,-4 12-166 0 0,0-15 153 0 0,-1-1 1 0 0,-1 1 0 0 0,0-1 0 0 0,-2-1 0 0 0,1 1-1 0 0,-2-2 1 0 0,0 1 0 0 0,-1-1 0 0 0,0-1 0 0 0,-1 0 0 0 0,0 0-1 0 0,-1-1 1 0 0,-13 8-154 0 0,14-11 83 0 0,-1-1-1 0 0,0-1 0 0 0,-1 0 1 0 0,1-1-1 0 0,-1-1 1 0 0,0 0-1 0 0,-1-1 1 0 0,1 0-1 0 0,-1-1 1 0 0,0-1-1 0 0,0 0 1 0 0,-10-1-83 0 0,22-1-46 0 0,0 0 0 0 0,0 0 0 0 0,1 0 0 0 0,-1 0 1 0 0,0 0-1 0 0,0-1 0 0 0,0 1 0 0 0,1-1 1 0 0,-1 0-1 0 0,0 0 0 0 0,1 0 0 0 0,-1 0 0 0 0,0 0 1 0 0,1-1-1 0 0,-1 1 0 0 0,1-1 0 0 0,0 1 1 0 0,0-1-1 0 0,0 0 0 0 0,-1 0 0 0 0,2 0 0 0 0,-1 0 1 0 0,0-1-1 0 0,0 1 0 0 0,1 0 0 0 0,-1-1 1 0 0,1 1-1 0 0,0-1 0 0 0,-1 1 0 0 0,1-1 0 0 0,1 0 1 0 0,-1 1-1 0 0,0-1 0 0 0,1 0 0 0 0,-1 0 1 0 0,1 0-1 0 0,0 0 0 0 0,0 1 0 0 0,0-1 0 0 0,0 0 1 0 0,0 0-1 0 0,1 0 0 0 0,-1 0 0 0 0,2-1 46 0 0,10-20-916 0 0,2 1-1 0 0,0 0 0 0 0,2 2 0 0 0,0-1 0 0 0,1 2 0 0 0,1 0 1 0 0,1 2-1 0 0,1 0 0 0 0,10-7 917 0 0,16-10-1181 0 0</inkml:trace>
  <inkml:trace contextRef="#ctx0" brushRef="#br0" timeOffset="234.825">746 52 1096 0 0,'-5'-1'195'0'0,"0"0"0"0"0,0 1 1 0 0,1-1-1 0 0,-1 1 0 0 0,0 0 0 0 0,0 0 0 0 0,0 1 0 0 0,1 0 1 0 0,-1 0-1 0 0,0 0 0 0 0,1 0 0 0 0,-1 0 0 0 0,1 1 1 0 0,-1 0-1 0 0,1 0 0 0 0,0 0 0 0 0,-1 1 0 0 0,1 0 0 0 0,1-1 1 0 0,-1 1-1 0 0,0 1 0 0 0,1-1 0 0 0,-1 0 0 0 0,1 1 0 0 0,0 0 1 0 0,0-1-1 0 0,0 1 0 0 0,1 1 0 0 0,0-1 0 0 0,-1 0 1 0 0,1 0-1 0 0,1 1 0 0 0,-1-1 0 0 0,0 3-195 0 0,6 2 31 0 0,0-1 0 0 0,1-1-1 0 0,-1 1 1 0 0,2-1 0 0 0,-1 1 0 0 0,1-2-1 0 0,0 1 1 0 0,0-1 0 0 0,1 0 0 0 0,0 0-1 0 0,0 0 1 0 0,0-1 0 0 0,1 0 0 0 0,0-1-1 0 0,0 0 1 0 0,0 0 0 0 0,0 0 0 0 0,1-1-1 0 0,-1-1 1 0 0,1 1 0 0 0,0-1 0 0 0,7 0-31 0 0,56 1-6057 0 0,-60-18 4817 0 0</inkml:trace>
  <inkml:trace contextRef="#ctx0" brushRef="#br0" timeOffset="1094.218">801 60 1920 0 0,'124'254'6481'0'0,"-96"-198"-4800"0"0,-27-56-1513 0 0,-1 0-30 0 0,3-2-28 0 0,14-14-34 0 0,0 0 0 0 0,-2-1 0 0 0,0-1 0 0 0,-1 0-1 0 0,0-1 1 0 0,-2 0 0 0 0,0-1 0 0 0,-1-1 0 0 0,6-18-76 0 0,35-57 187 0 0,-42 77-64 0 0,-5 31 143 0 0,-5-4-262 0 0,-1 0-1 0 0,1 0 0 0 0,1 1 1 0 0,0-1-1 0 0,0 0 1 0 0,0 0-1 0 0,1 0 1 0 0,0 0-1 0 0,1 0 0 0 0,0 0 1 0 0,0-1-1 0 0,0 1 1 0 0,1-1-1 0 0,0 0 1 0 0,1 0-1 0 0,0 0 0 0 0,0-1 1 0 0,0 0-1 0 0,1 0 1 0 0,0 0-1 0 0,0 0 1 0 0,0-1-1 0 0,1 0 0 0 0,-1 0 1 0 0,1-1-1 0 0,1 0 1 0 0,-1 0-1 0 0,0-1 1 0 0,1 0-1 0 0,0 0 0 0 0,0 0 1 0 0,0-1-1 0 0,0-1 1 0 0,7 2-4 0 0,-1 0-53 0 0,-1-1-1 0 0,1 0 1 0 0,0 0 0 0 0,0-1 0 0 0,0-1-1 0 0,0-1 1 0 0,0 0 0 0 0,0 0 0 0 0,-1-1-1 0 0,1-1 1 0 0,0-1 0 0 0,-1 0 0 0 0,0 0-1 0 0,0-1 1 0 0,0-1 0 0 0,-1 0 0 0 0,0-1-1 0 0,0 0 1 0 0,0-1 0 0 0,8-8 53 0 0,-18 14-20 0 0,0 0 0 0 0,0 0 0 0 0,0 0 0 0 0,0-1-1 0 0,-1 1 1 0 0,1-1 0 0 0,-1 0 0 0 0,1 1 0 0 0,-1-1 0 0 0,0 0 0 0 0,0 0 0 0 0,0 0-1 0 0,0 0 1 0 0,-1 0 0 0 0,1 0 0 0 0,-1 0 0 0 0,0 0 0 0 0,0 0 0 0 0,0 0 0 0 0,0 0-1 0 0,0 0 1 0 0,-1 0 0 0 0,1 0 0 0 0,-1 0 0 0 0,0 0 0 0 0,0 0 0 0 0,0 1 0 0 0,0-1-1 0 0,-1 0 1 0 0,1 0 0 0 0,-1 1 0 0 0,1-1 0 0 0,-1 1 0 0 0,0 0 0 0 0,0-1 0 0 0,0 1-1 0 0,0 0 1 0 0,0 0 0 0 0,-1 0 0 0 0,1 0 0 0 0,-1 1 0 0 0,1-1 0 0 0,-2 0 20 0 0,-3-3 18 0 0,0 1 1 0 0,-1 0 0 0 0,1 0 0 0 0,-1 1-1 0 0,1 0 1 0 0,-1 0 0 0 0,0 1-1 0 0,0 0 1 0 0,0 1 0 0 0,-1-1-1 0 0,1 2 1 0 0,0-1 0 0 0,0 1 0 0 0,-1 0-1 0 0,1 1 1 0 0,-5 0-19 0 0,4 0 19 0 0,1 0 0 0 0,-1 1-1 0 0,1 0 1 0 0,0 0 0 0 0,0 1 0 0 0,0 0 0 0 0,0 0 0 0 0,0 1-1 0 0,0 0 1 0 0,1 0 0 0 0,0 1 0 0 0,0 0 0 0 0,0 0 0 0 0,0 0-1 0 0,1 1 1 0 0,0 0 0 0 0,0 1 0 0 0,1-1 0 0 0,-1 1 0 0 0,2 0-1 0 0,-1 0 1 0 0,1 1 0 0 0,0 0 0 0 0,0-1 0 0 0,1 1 0 0 0,0 0-1 0 0,1 1 1 0 0,-1-1 0 0 0,2 0 0 0 0,-1 1 0 0 0,1-1 0 0 0,0 1-19 0 0,2-3-34 0 0,0 0 0 0 0,1 0 1 0 0,-1 0-1 0 0,1 0 0 0 0,0 0 1 0 0,1 0-1 0 0,-1 0 0 0 0,1-1 1 0 0,0 1-1 0 0,0-1 1 0 0,1 0-1 0 0,0 0 0 0 0,0 0 1 0 0,0-1-1 0 0,0 1 0 0 0,1-1 1 0 0,0 0-1 0 0,0-1 0 0 0,0 1 1 0 0,0-1-1 0 0,0 1 0 0 0,1-2 1 0 0,0 1-1 0 0,-1-1 0 0 0,1 1 1 0 0,0-2-1 0 0,0 1 1 0 0,0-1-1 0 0,5 1 34 0 0,-3 0-497 0 0,0 0 1 0 0,0-1-1 0 0,0 0 1 0 0,1 0-1 0 0,-1-1 1 0 0,0 0-1 0 0,0-1 1 0 0,1 0-1 0 0,-1 0 1 0 0,0 0-1 0 0,0-1 1 0 0,0-1-1 0 0,0 1 1 0 0,0-1 496 0 0,12-8-1307 0 0</inkml:trace>
  <inkml:trace contextRef="#ctx0" brushRef="#br0" timeOffset="1502.115">1649 182 1128 0 0,'34'-1'3473'0'0,"36"82"-1625"0"0,-57-32 217 0 0,-13-48-1792 0 0,0-1 23 0 0,-16 14 1195 0 0,16-21-1457 0 0,1-1-1 0 0,0 1 1 0 0,0-1 0 0 0,0 1-1 0 0,1-1 1 0 0,0 1-1 0 0,1 0 1 0 0,0 0 0 0 0,0 0-1 0 0,0 0 1 0 0,1 1-1 0 0,0-1 1 0 0,0 1 0 0 0,0 0-1 0 0,1 0 1 0 0,0 0-34 0 0,4-8 10 0 0,0 1 1 0 0,1 0-1 0 0,1 0 1 0 0,0 1 0 0 0,0 0-1 0 0,1 1 1 0 0,0 1-1 0 0,1 0 1 0 0,0 0 0 0 0,1 1-1 0 0,0 1 1 0 0,1 1-1 0 0,-1 0 1 0 0,1 0-1 0 0,1 2 1 0 0,1-1-11 0 0,-10 8-7 0 0,0 0 0 0 0,-1 0 1 0 0,1 1-1 0 0,0 0 0 0 0,-1 0 0 0 0,1 1 0 0 0,-1 0 1 0 0,0 0-1 0 0,0 0 0 0 0,-1 1 0 0 0,1 0 0 0 0,-1 0 1 0 0,0 0-1 0 0,-1 1 0 0 0,1-1 0 0 0,-1 1 0 0 0,0 0 1 0 0,0 0-1 0 0,-1 1 0 0 0,0-1 0 0 0,0 1 1 0 0,0 0-1 0 0,-1 0 0 0 0,0 0 0 0 0,0 0 0 0 0,-1 0 1 0 0,0 0-1 0 0,0 0 0 0 0,-1 1 0 0 0,0-1 0 0 0,0 6 7 0 0,-14 96-740 0 0,8-90 620 0 0,-9 16-1753 0 0,-17-15-3286 0 0,31-20 4045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1784 0 0,'6'71'5813'0'0,"-8"-48"-4896"0"0,2-23-911 0 0,-2 9 126 0 0,1 1-1 0 0,0 0 1 0 0,1-1-1 0 0,0 1 1 0 0,0-1-1 0 0,1 1 1 0 0,1-1-1 0 0,-1 1 1 0 0,2-1 0 0 0,-1 0-1 0 0,1 0 1 0 0,0 0-1 0 0,1 0 1 0 0,0 0-1 0 0,1-1 1 0 0,0 0 0 0 0,0 0-1 0 0,0 0 1 0 0,1 0-1 0 0,1-1 1 0 0,-1 0-1 0 0,7 5-131 0 0,-12-12-197 0 0,1 0 0 0 0,0 0-1 0 0,0 0 1 0 0,-1-1 0 0 0,1 1-1 0 0,0-1 1 0 0,0 1 0 0 0,-1-1-1 0 0,1 1 1 0 0,-1-1 0 0 0,1 0-1 0 0,0 0 1 0 0,-1 0-1 0 0,1 0 1 0 0,-1 0 0 0 0,0 0-1 0 0,1 0 1 0 0,-1-1 0 0 0,0 1-1 0 0,0 0 1 0 0,0-1 0 0 0,0 1-1 0 0,0-1 1 0 0,0 1 0 0 0,0-1-1 0 0,0 1 1 0 0,-1-1 0 0 0,1 0-1 0 0,-1 1 1 0 0,1-1-1 0 0,-1 0 1 0 0,1 1 0 0 0,-1-1-1 0 0,0 0 1 0 0,0 0 0 0 0,0 0-1 0 0,0 1 1 0 0,0-1 0 0 0,0 0-1 0 0,-1 0 1 0 0,1 1 0 0 0,-1-3 197 0 0,1-10-1166 0 0</inkml:trace>
  <inkml:trace contextRef="#ctx0" brushRef="#br0" timeOffset="640.557">109 270 1580 0 0,'1'2'122'0'0,"0"0"-1"0"0,-1 0 1 0 0,1 0-1 0 0,0 0 1 0 0,0-1 0 0 0,0 1-1 0 0,0 0 1 0 0,0-1-1 0 0,1 1 1 0 0,-1-1-1 0 0,0 1 1 0 0,1-1 0 0 0,-1 1-1 0 0,1-1 1 0 0,-1 0-1 0 0,1 0 1 0 0,0 0-1 0 0,0 0 1 0 0,-1 0 0 0 0,1 0-1 0 0,0 0 1 0 0,0-1-1 0 0,0 1 1 0 0,0-1 0 0 0,0 1-1 0 0,0-1 1 0 0,0 0-1 0 0,0 0 1 0 0,0 0-1 0 0,0 0 1 0 0,0 0 0 0 0,0 0-1 0 0,0 0 1 0 0,0-1-1 0 0,0 1 1 0 0,0-1-1 0 0,-1 1 1 0 0,1-1 0 0 0,0 0-1 0 0,0 0 1 0 0,0 0-1 0 0,-1 0 1 0 0,1 0-1 0 0,0 0 1 0 0,1-2-122 0 0,75-57 346 0 0,25-170 10 0 0,-101 229-348 0 0,0 1 0 0 0,0 0 0 0 0,0 0 0 0 0,0-1 0 0 0,1 1 1 0 0,-1 1-1 0 0,0-1 0 0 0,0 0 0 0 0,0 0 0 0 0,0 1 0 0 0,0-1 0 0 0,0 1 1 0 0,0 0-1 0 0,0 0 0 0 0,0-1 0 0 0,0 1 0 0 0,0 1 0 0 0,0-1 0 0 0,0 0 1 0 0,-1 0-1 0 0,1 1 0 0 0,-1-1 0 0 0,1 1 0 0 0,-1-1 0 0 0,1 1 0 0 0,-1-1 1 0 0,0 1-1 0 0,0 0 0 0 0,1 0 0 0 0,-1 0 0 0 0,-1 0 0 0 0,2 0-8 0 0,6 7-18 0 0,27 23 41 0 0,-20-21 99 0 0,0 0 1 0 0,-1 1 0 0 0,0 1-1 0 0,-1 1 1 0 0,0 0-1 0 0,-1 0 1 0 0,-1 1 0 0 0,0 1-1 0 0,-1 0 1 0 0,-1 0 0 0 0,0 1-1 0 0,-1 0 1 0 0,-1 0-1 0 0,-1 1 1 0 0,0 0 0 0 0,-2 0-1 0 0,2 8-122 0 0,-9-16 59 0 0,0 0 1 0 0,0 0-1 0 0,-1 0 0 0 0,0 0 0 0 0,-1-1 1 0 0,0 1-1 0 0,0-1 0 0 0,-1-1 0 0 0,0 1 1 0 0,-1-1-1 0 0,0 0 0 0 0,0 0 0 0 0,-1-1 1 0 0,1 0-1 0 0,-2 0 0 0 0,1-1 0 0 0,-1 0 1 0 0,0-1-1 0 0,0 0 0 0 0,-1 0 0 0 0,1-1 0 0 0,-1 0 1 0 0,0-1-1 0 0,0 0 0 0 0,0 0 0 0 0,-4 0-59 0 0,-106-2-2098 0 0,116-2 1908 0 0,1 0 0 0 0,-1 0-1 0 0,1 0 1 0 0,-1 0 0 0 0,1-1-1 0 0,-1 0 1 0 0,1 0 0 0 0,0 0-1 0 0,0 0 1 0 0,0 0 0 0 0,0-1 0 0 0,0 1-1 0 0,0-1 1 0 0,1 0 0 0 0,-1 1-1 0 0,1-1 1 0 0,0-1 0 0 0,0 1 0 0 0,0 0-1 0 0,0 0 1 0 0,0-1 0 0 0,1 1-1 0 0,0-1 1 0 0,-1 1 0 0 0,2-1 0 0 0,-1 0-1 0 0,0 0 1 0 0,0 1 0 0 0,1-5 190 0 0,-1-17-1225 0 0,1 9-60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0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38 2864 0 0,'-11'-1'312'0'0,"1"0"-1"0"0,-1 2 0 0 0,0-1 1 0 0,1 1-1 0 0,-1 1 0 0 0,1 0 1 0 0,-1 0-1 0 0,1 1 1 0 0,0 0-1 0 0,0 1 0 0 0,0 0 1 0 0,0 1-1 0 0,1 0 0 0 0,0 0 1 0 0,0 1-1 0 0,0 0 0 0 0,-1 2-311 0 0,-6 5 216 0 0,1 1-1 0 0,0 1 0 0 0,1 0 0 0 0,1 1 0 0 0,0 0 1 0 0,1 1-1 0 0,1 1 0 0 0,0 0 0 0 0,2 0 0 0 0,0 1 1 0 0,1 0-1 0 0,0 0 0 0 0,0 7-215 0 0,5-16-35 0 0,0 1 0 0 0,1 0 1 0 0,0 0-1 0 0,0 1 0 0 0,1-1 0 0 0,1 0 1 0 0,0 0-1 0 0,0 1 0 0 0,1-1 0 0 0,0 0 1 0 0,1 0-1 0 0,1 0 0 0 0,0 0 0 0 0,0 0 1 0 0,1-1-1 0 0,0 1 0 0 0,1-1 0 0 0,0 0 1 0 0,1 0-1 0 0,0-1 0 0 0,0 1 0 0 0,1-1 1 0 0,0-1-1 0 0,1 1 0 0 0,0-1 0 0 0,0-1 1 0 0,1 0-1 0 0,-1 0 0 0 0,2 0 0 0 0,-1-1 1 0 0,1 0-1 0 0,7 2 35 0 0,-10-5-195 0 0,2 1-297 0 0,0 0 0 0 0,0 0-1 0 0,1-1 1 0 0,0-1-1 0 0,-1 1 1 0 0,1-1-1 0 0,0-1 1 0 0,0 0-1 0 0,0-1 1 0 0,0 1-1 0 0,1-2 1 0 0,-1 0-1 0 0,6-1 493 0 0,38-12-1194 0 0</inkml:trace>
  <inkml:trace contextRef="#ctx0" brushRef="#br0" timeOffset="328.688">890 114 2260 0 0,'-24'31'4791'0'0,"-15"36"-3059"0"0,-10 17-1057 0 0,-133 195-206 0 0,167-262-1461 0 0,0-19-4449 0 0,3-9 4135 0 0</inkml:trace>
  <inkml:trace contextRef="#ctx0" brushRef="#br0" timeOffset="563.195">515 206 1496 0 0,'-7'-20'4564'0'0,"18"29"-1988"0"0,20 29-1474 0 0,181 186-283 0 0,-166-162-2196 0 0,8 11-4613 0 0,-47-66 4660 0 0</inkml:trace>
  <inkml:trace contextRef="#ctx0" brushRef="#br0" timeOffset="797.771">1102 456 1096 0 0,'5'3'210'0'0,"1"0"-1"0"0,-1 0 1 0 0,0 1 0 0 0,0-1-1 0 0,0 1 1 0 0,-1 1 0 0 0,1-1-1 0 0,-1 1 1 0 0,0-1-1 0 0,0 1 1 0 0,-1 0 0 0 0,1 0-1 0 0,-1 1 1 0 0,0-1 0 0 0,-1 1-1 0 0,1 0 1 0 0,-1-1 0 0 0,0 1-1 0 0,-1 0 1 0 0,1 0 0 0 0,-1 0-1 0 0,0 1 1 0 0,-1-1-1 0 0,1 0 1 0 0,-1 0 0 0 0,-1 0-1 0 0,1 0 1 0 0,-1 1 0 0 0,0-1-1 0 0,0 0 1 0 0,-1 0 0 0 0,0 0-1 0 0,0 0 1 0 0,0-1-1 0 0,-2 3-209 0 0,-2 1 37 0 0,0 0-1 0 0,0-1 1 0 0,-1 0-1 0 0,0 0 1 0 0,-1-1-1 0 0,0 0 0 0 0,0 0 1 0 0,0-1-1 0 0,-1 0 1 0 0,0 0-1 0 0,0-1 1 0 0,-1 0-1 0 0,1-1 0 0 0,-1 0 1 0 0,0 0-1 0 0,0-1 1 0 0,0-1-1 0 0,-1 0 1 0 0,1 0-1 0 0,0-1 0 0 0,-1 0 1 0 0,0 0-37 0 0,8-2-200 0 0,-1 0 1 0 0,1 0 0 0 0,0 0-1 0 0,0 0 1 0 0,0-1 0 0 0,-1 0-1 0 0,1 1 1 0 0,1-1-1 0 0,-1 0 1 0 0,0 0 0 0 0,0 0-1 0 0,1-1 1 0 0,-1 1 0 0 0,1-1-1 0 0,0 1 1 0 0,-1-1 0 0 0,1 0-1 0 0,1 0 1 0 0,-1 0-1 0 0,0 0 1 0 0,1 0 0 0 0,-1 0-1 0 0,1-1 1 0 0,0 1 0 0 0,0 0-1 0 0,1-1 1 0 0,-1 1-1 0 0,0-1 1 0 0,1 1 0 0 0,0 0-1 0 0,0-1 1 0 0,0-1 199 0 0,0-14-1131 0 0</inkml:trace>
  <inkml:trace contextRef="#ctx0" brushRef="#br0" timeOffset="1031.953">1276 149 1120 0 0,'24'45'7803'0'0,"49"22"-7731"0"0,-62-57 515 0 0,5 4-834 0 0,51 38-3 0 0,-21-36-5514 0 0,-45-16 4715 0 0</inkml:trace>
  <inkml:trace contextRef="#ctx0" brushRef="#br0" timeOffset="1298.424">1653 116 2764 0 0,'-37'60'6222'0'0,"-5"67"-5494"0"0,33-96-134 0 0,-103 285-742 0 0,100-302-1227 0 0,6-17-4494 0 0,0-12 4709 0 0</inkml:trace>
  <inkml:trace contextRef="#ctx0" brushRef="#br0" timeOffset="1548.91">1922 1 1576 0 0,'8'1'172'0'0,"0"0"-1"0"0,0 1 1 0 0,0 0 0 0 0,-1 0-1 0 0,1 1 1 0 0,0 0 0 0 0,-1 0-1 0 0,0 1 1 0 0,1 0 0 0 0,-1 0-1 0 0,-1 1 1 0 0,1-1 0 0 0,-1 2-1 0 0,0-1 1 0 0,0 1 0 0 0,0 0-1 0 0,-1 0 1 0 0,0 0 0 0 0,0 1-1 0 0,0 0 1 0 0,-1 0 0 0 0,0 0-1 0 0,-1 0 1 0 0,0 1 0 0 0,0-1-1 0 0,0 1 1 0 0,-1 0 0 0 0,0 0-1 0 0,0 0 1 0 0,-1 0 0 0 0,0 8-172 0 0,2 2 219 0 0,-2 0-1 0 0,0 0 1 0 0,0 0 0 0 0,-2 0-1 0 0,0 0 1 0 0,-2 0 0 0 0,0 0 0 0 0,0-1-1 0 0,-2 1 1 0 0,0-1 0 0 0,-1 0 0 0 0,-1 0-1 0 0,0-1 1 0 0,-2 2-219 0 0,-2-1 50 0 0,-1-1 0 0 0,0 0 0 0 0,-1-1 0 0 0,-1-1-1 0 0,0 0 1 0 0,-1 0 0 0 0,-1-2 0 0 0,1 0 0 0 0,-2 0-1 0 0,0-2 1 0 0,0 0 0 0 0,-1-1 0 0 0,0-1 0 0 0,-2 0-50 0 0,17-7-176 0 0,0 0 0 0 0,0 0 0 0 0,0 0 1 0 0,0-1-1 0 0,0 0 0 0 0,0 1 1 0 0,0-1-1 0 0,0 0 0 0 0,0-1 0 0 0,0 1 1 0 0,0 0-1 0 0,0-1 0 0 0,0 0 1 0 0,0 1-1 0 0,0-1 0 0 0,1 0 0 0 0,-1-1 1 0 0,0 1-1 0 0,0 0 0 0 0,1-1 1 0 0,-1 1-1 0 0,1-1 0 0 0,-1 0 0 0 0,1 0 1 0 0,0 0-1 0 0,0 0 0 0 0,0-1 1 0 0,0 1-1 0 0,0 0 0 0 0,0-1 0 0 0,1 1 1 0 0,-1-1-1 0 0,1 0 0 0 0,0 1 1 0 0,0-1-1 0 0,0 0 0 0 0,0 0 0 0 0,0 0 1 0 0,0 0-1 0 0,1-1 176 0 0,-3-22-1093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0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94 2440 0 0,'4'0'4696'0'0,"6"20"-3726"0"0,59 224 1245 0 0,-55-138-3222 0 0,-54-90-4495 0 0,21-21 4296 0 0,-2-3-8 0 0</inkml:trace>
  <inkml:trace contextRef="#ctx0" brushRef="#br0" timeOffset="266.427">1 119 1192 0 0,'112'-76'5489'0'0,"90"34"-2736"0"0,-203 43-2846 0 0,0-1-1 0 0,1 1 1 0 0,-1 0 0 0 0,0 0 0 0 0,1-1 0 0 0,-1 1 0 0 0,1 0 0 0 0,-1 0 0 0 0,1 0 0 0 0,0 0 0 0 0,-1 0 0 0 0,1 0 0 0 0,0 0 0 0 0,0-1 0 0 0,-1 1 0 0 0,1 0 0 0 0,0 0 0 0 0,0 0 0 0 0,0 0 0 0 0,0 0 0 0 0,0 0 0 0 0,1 0 0 0 0,-1 0 0 0 0,0 0 0 0 0,0 0 0 0 0,1 0 0 0 0,-1 0 0 0 0,0 0 0 0 0,1 0 0 0 0,-1 0 0 0 0,1-1 0 0 0,-1 1 0 0 0,1 0 0 0 0,-1 0 0 0 0,1 0 0 0 0,0-1 0 0 0,-1 1 0 0 0,1 0 0 0 0,0-1 0 0 0,0 1 0 0 0,-1-1 0 0 0,1 1 0 0 0,0-1-1 0 0,0 1 1 0 0,0-1 0 0 0,0 1 0 0 0,0-1 0 0 0,0 0 0 0 0,0 0 0 0 0,0 1 0 0 0,0-1 0 0 0,0 0 0 0 0,0 0 0 0 0,0 0 0 0 0,0 0 0 0 0,0 0 0 0 0,-1 0 0 0 0,1 0 0 0 0,0 0 0 0 0,0-1 0 0 0,0 1 0 0 0,0 0 0 0 0,0-1 0 0 0,0 1 0 0 0,0 0 0 0 0,0-1 0 0 0,0 0 93 0 0,-17 19-1269 0 0</inkml:trace>
  <inkml:trace contextRef="#ctx0" brushRef="#br0" timeOffset="532.053">20 279 856 0 0,'16'4'4424'0'0,"14"-6"-3507"0"0,-30 2-858 0 0,296-39 2318 0 0,-263 33-3181 0 0,38-14-4216 0 0,-65 16 3895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0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35 194 2104 0 0,'-7'-22'5909'0'0,"9"36"-3533"0"0,94 425-536 0 0,-96-383-4287 0 0,-1-55 2314 0 0,0-1 0 0 0,0 1-1 0 0,0 0 1 0 0,0-1 0 0 0,0 1-1 0 0,-1-1 1 0 0,1 1 0 0 0,0-1-1 0 0,0 1 1 0 0,0-1 0 0 0,-1 0-1 0 0,1 0 1 0 0,0 1 0 0 0,0-1-1 0 0,-1 0 1 0 0,1 0 0 0 0,0-1-1 0 0,0 1 1 0 0,-1 0 0 0 0,1 0-1 0 0,0 0 1 0 0,0-1 0 0 0,-1 1-1 0 0,1-1 1 0 0,0 1 0 0 0,0-1-1 0 0,0 1 1 0 0,0-1 0 0 0,0 0-1 0 0,0 0 1 0 0,0 1 0 0 0,0-1-1 0 0,0 0 1 0 0,0 0 0 0 0,0 0-1 0 0,0 0 1 0 0,1 0 0 0 0,-1 0-1 0 0,0 0 1 0 0,1 0 0 0 0,-1-1 133 0 0,-13-13-1212 0 0,1-3-44 0 0</inkml:trace>
  <inkml:trace contextRef="#ctx0" brushRef="#br0" timeOffset="297.058">1 131 1248 0 0,'2'-8'213'0'0,"1"1"0"0"0,0-1 0 0 0,0 1 0 0 0,1 0 0 0 0,0 0 0 0 0,0 1 0 0 0,1-1 0 0 0,0 1 0 0 0,0 0 0 0 0,0 0 0 0 0,1 0 0 0 0,0 1 1 0 0,0 0-1 0 0,0 0 0 0 0,1 1 0 0 0,-1-1 0 0 0,1 1 0 0 0,0 1 0 0 0,0 0 0 0 0,1 0 0 0 0,-1 0 0 0 0,1 0 0 0 0,-1 1 0 0 0,1 1 0 0 0,0-1 0 0 0,0 1 0 0 0,0 1 0 0 0,0-1 0 0 0,3 2-213 0 0,1-1 66 0 0,-1 0-1 0 0,1 1 1 0 0,-1 1 0 0 0,0 0-1 0 0,0 1 1 0 0,0 0 0 0 0,0 0-1 0 0,0 1 1 0 0,0 1 0 0 0,-1 0-1 0 0,0 0 1 0 0,0 1-1 0 0,-1 0 1 0 0,1 1 0 0 0,-1 0-1 0 0,0 0 1 0 0,-1 1 0 0 0,0 0-1 0 0,0 1 1 0 0,-1 0 0 0 0,0 0-1 0 0,-1 0 1 0 0,0 1 0 0 0,0 0-1 0 0,-1 0 1 0 0,0 0 0 0 0,-1 1-1 0 0,0 0 1 0 0,-1 0 0 0 0,1 4-66 0 0,-6-8 16 0 0,0 1 1 0 0,-1 0 0 0 0,0-1 0 0 0,-1 0 0 0 0,0 0 0 0 0,0 0 0 0 0,0 0-1 0 0,-1 0 1 0 0,1-1 0 0 0,-2 0 0 0 0,1 0 0 0 0,-1-1 0 0 0,0 1 0 0 0,0-1-1 0 0,0 0 1 0 0,-1-1 0 0 0,0 1 0 0 0,0-1 0 0 0,0-1 0 0 0,0 1 0 0 0,-1-1 0 0 0,1-1-1 0 0,-1 1 1 0 0,-5 0-17 0 0,-128 19-1099 0 0,140-22 984 0 0,-1 0-1 0 0,1 0 1 0 0,0-1 0 0 0,-1 1 0 0 0,1 0-1 0 0,0-1 1 0 0,0 1 0 0 0,-1-1 0 0 0,1 1-1 0 0,0-1 1 0 0,0 0 0 0 0,0 1 0 0 0,0-1-1 0 0,0 0 1 0 0,0 0 0 0 0,0 0 0 0 0,0 0-1 0 0,0 0 1 0 0,0 0 0 0 0,0 0 0 0 0,1 0-1 0 0,-1 0 1 0 0,0 0 0 0 0,1 0 0 0 0,-1-1-1 0 0,1 1 1 0 0,-1 0 0 0 0,1 0 0 0 0,0-1-1 0 0,-1 1 1 0 0,1 0 0 0 0,0-1 0 0 0,0 1-1 0 0,0 0 1 0 0,0-1 0 0 0,0 1 0 0 0,0 0-1 0 0,0-1 1 0 0,0 1 0 0 0,1 0 0 0 0,-1 0-1 0 0,1-1 1 0 0,-1 1 0 0 0,1 0 0 0 0,-1 0-1 0 0,1-1 1 0 0,-1 1 0 0 0,1 0 115 0 0,12-14-1185 0 0</inkml:trace>
  <inkml:trace contextRef="#ctx0" brushRef="#br0" timeOffset="610.173">611 97 1076 0 0,'-7'11'6241'0'0,"16"48"-4869"0"0,86 265-279 0 0,-112-277-7834 0 0,8-46 5596 0 0</inkml:trace>
  <inkml:trace contextRef="#ctx0" brushRef="#br0" timeOffset="891.541">699 87 1448 0 0,'10'-1'167'0'0,"-1"0"0"0"0,0 1-1 0 0,1 0 1 0 0,-1 1 0 0 0,0-1-1 0 0,1 2 1 0 0,-1-1 0 0 0,0 1-1 0 0,0 1 1 0 0,0 0 0 0 0,0 0 0 0 0,-1 1-1 0 0,1 0 1 0 0,-1 0 0 0 0,0 1-1 0 0,0 0 1 0 0,0 0 0 0 0,-1 1-1 0 0,0 0 1 0 0,0 0 0 0 0,0 1-1 0 0,-1 0 1 0 0,0 0 0 0 0,-1 1 0 0 0,1-1-1 0 0,-1 1 1 0 0,-1 0 0 0 0,1 1-1 0 0,-2-1 1 0 0,1 1 0 0 0,-1 0-1 0 0,0 0 1 0 0,-1 0 0 0 0,0 0 0 0 0,0 0-1 0 0,-1 0 1 0 0,0 1 0 0 0,-1-1-1 0 0,0 0 1 0 0,0 1 0 0 0,-2 4-167 0 0,-2-1 92 0 0,-1 1-1 0 0,-1-1 1 0 0,0 1 0 0 0,0-2 0 0 0,-2 1 0 0 0,1-1 0 0 0,-2 0 0 0 0,1-1-1 0 0,-2 0 1 0 0,1 0 0 0 0,-2-1 0 0 0,1 0 0 0 0,-1-1 0 0 0,-1 0 0 0 0,1 0-1 0 0,-2-2 1 0 0,1 1 0 0 0,-1-2 0 0 0,0 0 0 0 0,0 0 0 0 0,-1-1 0 0 0,-9 2-92 0 0,-53 8-1074 0 0,75-15 351 0 0,-8-24-2956 0 0,19 7 2443 0 0,3-2 44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0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376 369 1748 0 0,'-3'56'5074'0'0,"6"78"-2935"0"0,80 217 1001 0 0,-82-347-3116 0 0,1 1 0 0 0,-1 0 0 0 0,0 0 0 0 0,0-1 0 0 0,-1 1 0 0 0,0 0 0 0 0,1 0 0 0 0,-2 0 0 0 0,1 0 0 0 0,0 0 0 0 0,-1 0 0 0 0,0 0 0 0 0,0-1 0 0 0,-1 1 0 0 0,1 0 0 0 0,-1-1 0 0 0,0 1 0 0 0,0-1 0 0 0,-1 1 0 0 0,1-1 0 0 0,-1 0 0 0 0,0 0 0 0 0,0 0 0 0 0,0-1 0 0 0,0 1 0 0 0,-1-1 0 0 0,0 1 0 0 0,1-1 0 0 0,-1 0 0 0 0,-1-1 0 0 0,1 1 0 0 0,0-1 0 0 0,0 0 0 0 0,-1 0 0 0 0,0 0 0 0 0,1 0 0 0 0,-1-1 0 0 0,0 0 0 0 0,0 0 0 0 0,-3 1-24 0 0,-8-6-356 0 0,-1 1 0 0 0,1-2 1 0 0,0 0-1 0 0,0-1 1 0 0,0-1-1 0 0,1 0 1 0 0,0-1-1 0 0,1-1 1 0 0,-1 0-1 0 0,2-1 0 0 0,-1 0 1 0 0,1-2-1 0 0,1 1 1 0 0,0-1-1 0 0,1-1 1 0 0,0 0-1 0 0,1 0 1 0 0,0-1-1 0 0,1-1 0 0 0,1 0 1 0 0,-3-7 355 0 0,-43-92-2402 0 0,35 56 1246 0 0</inkml:trace>
  <inkml:trace contextRef="#ctx0" brushRef="#br0" timeOffset="282.841">326 13 2828 0 0,'-30'30'5749'0'0,"30"-31"-5690"0"0,0 1 1 0 0,0-1 0 0 0,0 1-1 0 0,0-1 1 0 0,0 1-1 0 0,0-1 1 0 0,0 1 0 0 0,0 0-1 0 0,-1-1 1 0 0,1 1-1 0 0,0-1 1 0 0,0 1 0 0 0,0 0-1 0 0,-1-1 1 0 0,1 1-1 0 0,0-1 1 0 0,0 1 0 0 0,-1 0-1 0 0,1-1 1 0 0,0 1-1 0 0,-1 0 1 0 0,1 0 0 0 0,0-1-1 0 0,-1 1 1 0 0,1 0-1 0 0,0 0 1 0 0,-1-1 0 0 0,1 1-1 0 0,-1 0 1 0 0,1 0 0 0 0,-1 0-1 0 0,1 0 1 0 0,0 0-1 0 0,-1 0 1 0 0,1-1 0 0 0,-1 1-1 0 0,1 0 1 0 0,-1 0-1 0 0,1 0 1 0 0,-1 1 0 0 0,1-1-1 0 0,0 0 1 0 0,-1 0-1 0 0,1 0 1 0 0,-1 0-60 0 0,6-22 40 0 0,5 64-8835 0 0,-1-28 7651 0 0</inkml:trace>
  <inkml:trace contextRef="#ctx0" brushRef="#br0" timeOffset="845.617">728 403 916 0 0,'-88'25'4168'0'0,"77"-20"-4031"0"0,2 0 0 0 0,-1 1 0 0 0,1 1-1 0 0,0 0 1 0 0,0 0 0 0 0,1 0-1 0 0,-1 1 1 0 0,2 1 0 0 0,-1-1 0 0 0,1 1-1 0 0,1 1 1 0 0,0-1 0 0 0,0 1-1 0 0,1 0 1 0 0,0 0 0 0 0,0 1 0 0 0,1-1-1 0 0,1 1 1 0 0,-1 2-137 0 0,4-11 18 0 0,0 0 0 0 0,0-1-1 0 0,-1 1 1 0 0,1 0 0 0 0,0-1 0 0 0,0 1 0 0 0,1 0-1 0 0,-1 0 1 0 0,0-1 0 0 0,1 1 0 0 0,-1 0-1 0 0,1-1 1 0 0,-1 1 0 0 0,1 0 0 0 0,0-1 0 0 0,-1 1-1 0 0,1-1 1 0 0,0 1 0 0 0,0-1 0 0 0,0 0-1 0 0,0 1 1 0 0,1-1 0 0 0,-1 0 0 0 0,0 0 0 0 0,0 0-1 0 0,1 0 1 0 0,-1 0 0 0 0,1 0 0 0 0,-1 0-1 0 0,1 0 1 0 0,-1 0 0 0 0,1-1 0 0 0,0 1 0 0 0,-1-1-1 0 0,1 1 1 0 0,0-1 0 0 0,-1 0 0 0 0,1 1 0 0 0,0-1-1 0 0,0 0 1 0 0,-1 0 0 0 0,1 0 0 0 0,0 0-1 0 0,-1-1 1 0 0,1 1 0 0 0,0 0 0 0 0,1-1-18 0 0,80-24 125 0 0,-68 15-190 0 0,0-2-1 0 0,0 0 0 0 0,-1 0 0 0 0,0-1 0 0 0,-2-1 0 0 0,1 0 0 0 0,-2-1 0 0 0,0 0 0 0 0,0-1 0 0 0,-2 0 0 0 0,0-1 0 0 0,0 1 0 0 0,-2-2 0 0 0,2-7 66 0 0,36-14-404 0 0,-43 39 337 0 0,20 4-62 0 0,-12 7 157 0 0,0 0 0 0 0,0 1 0 0 0,-1 1-1 0 0,-1-1 1 0 0,0 1 0 0 0,0 1 0 0 0,-2-1 0 0 0,1 1 0 0 0,-2 1-1 0 0,0-1 1 0 0,-1 1 0 0 0,0 0 0 0 0,-1 0 0 0 0,-1 0 0 0 0,0 0 0 0 0,-1 0-1 0 0,-1 8-27 0 0,0-22-540 0 0,0-1-323 0 0,0 0 0 0 0,-16 8-1183 0 0,9-8 873 0 0</inkml:trace>
  <inkml:trace contextRef="#ctx0" brushRef="#br0" timeOffset="1096.061">914 261 2128 0 0,'0'-5'976'0'0,"-3"0"-136"0"0,-1 0-168 0 0,3 0-40 0 0,1 0-95 0 0,-2 2-5 0 0,0-1-176 0 0,2 1-28 0 0,0 0-172 0 0,0-1-148 0 0,0 3-92 0 0,0-1 8 0 0,0 2-464 0 0,2-3-324 0 0,1 1-329 0 0,-3 2-31 0 0,2-2-16 0 0</inkml:trace>
  <inkml:trace contextRef="#ctx0" brushRef="#br0" timeOffset="1783.557">1021 339 908 0 0,'95'278'6689'0'0,"-95"-278"-6596"0"0,1-1 0 0 0,-1 1 0 0 0,1 0-1 0 0,-1 0 1 0 0,1 0 0 0 0,-1 0 0 0 0,1 0 0 0 0,0 0-1 0 0,-1 0 1 0 0,1 0 0 0 0,-1 0 0 0 0,1 0-1 0 0,-1 0 1 0 0,1 0 0 0 0,-1 0 0 0 0,1 0 0 0 0,-1 0-1 0 0,1 1 1 0 0,-1-1 0 0 0,1 0 0 0 0,-1 0-1 0 0,1 1 1 0 0,-1-1 0 0 0,1 0 0 0 0,-1 1 0 0 0,0-1-1 0 0,1 0 1 0 0,-1 1 0 0 0,1-1-93 0 0,7-32-209 0 0,-6 26 182 0 0,10-29-278 0 0,1 0-1 0 0,2 0 1 0 0,2 1-1 0 0,0 1 0 0 0,3 1 1 0 0,2-1 305 0 0,-22 32-27 0 0,0 1 0 0 0,1-1 0 0 0,-1 1 0 0 0,0-1 0 0 0,1 1-1 0 0,-1-1 1 0 0,0 1 0 0 0,1-1 0 0 0,-1 1 0 0 0,1-1 0 0 0,-1 1 0 0 0,1-1 0 0 0,-1 1 0 0 0,1 0 0 0 0,-1-1 0 0 0,1 1 0 0 0,-1 0 0 0 0,1 0 0 0 0,0-1 0 0 0,-1 1 0 0 0,1 0 0 0 0,-1 0 0 0 0,1 0 0 0 0,0 0 0 0 0,-1 0-1 0 0,1 0 1 0 0,-1 0 0 0 0,1 0 0 0 0,0 0 0 0 0,-1 0 0 0 0,1 0 0 0 0,0 0 0 0 0,-1 0 0 0 0,1 0 0 0 0,-1 1 0 0 0,1-1 0 0 0,-1 0 0 0 0,1 0 0 0 0,0 1 0 0 0,-1-1 0 0 0,1 0 0 0 0,-1 1 0 0 0,1-1 0 0 0,-1 1 0 0 0,0-1-1 0 0,1 0 1 0 0,-1 1 0 0 0,1-1 0 0 0,-1 1 0 0 0,0-1 0 0 0,1 1 0 0 0,-1 0 0 0 0,0-1 0 0 0,0 1 0 0 0,1-1 0 0 0,-1 1 0 0 0,0-1 0 0 0,0 1 0 0 0,0 0 0 0 0,0-1 0 0 0,0 1 0 0 0,0 0 0 0 0,0-1 0 0 0,0 1 0 0 0,0-1-1 0 0,0 1 1 0 0,0 0 0 0 0,0-1 0 0 0,0 1 0 0 0,0 0 27 0 0,15 161-170 0 0,-15-155 137 0 0,1 0 1 0 0,0 0 0 0 0,0-1-1 0 0,0 1 1 0 0,1 0 0 0 0,0-1-1 0 0,0 0 1 0 0,1 1 0 0 0,0-1-1 0 0,0 0 1 0 0,0 0 0 0 0,1 0-1 0 0,0-1 1 0 0,0 1 0 0 0,0-1-1 0 0,1 0 1 0 0,0 0 0 0 0,0-1-1 0 0,0 1 1 0 0,0-1 0 0 0,1 0-1 0 0,0-1 1 0 0,0 1-1 0 0,0-1 1 0 0,0 0 0 0 0,0-1-1 0 0,0 1 1 0 0,1-1 0 0 0,0 0-1 0 0,-1-1 1 0 0,1 0 0 0 0,0 0-1 0 0,-1 0 1 0 0,1-1 0 0 0,0 0-1 0 0,0 0 1 0 0,0-1 0 0 0,3 0 32 0 0,5-5-71 0 0,-1 0 0 0 0,0-1-1 0 0,0 0 1 0 0,-1-1 0 0 0,0-1 0 0 0,0 0 0 0 0,-1-1 0 0 0,0 0 0 0 0,-1-1 0 0 0,0 0 0 0 0,-1-1-1 0 0,0 0 1 0 0,-1-1 0 0 0,0 1 0 0 0,-1-2 0 0 0,0 1 0 0 0,-1-1 0 0 0,-1-1 0 0 0,0 1 0 0 0,0-4 71 0 0,7-22 642 0 0,-1 0 1 0 0,-2 0 0 0 0,-2-1 0 0 0,-1 0-1 0 0,-3-1 1 0 0,-1 1 0 0 0,-2-10-643 0 0,-2 46 181 0 0,1 0 0 0 0,-1 0 0 0 0,0 0 0 0 0,0 1 1 0 0,-1-1-1 0 0,0 0 0 0 0,1 1 0 0 0,-1-1 0 0 0,-1 1 0 0 0,1 0 1 0 0,-1-1-1 0 0,0 1 0 0 0,0 0 0 0 0,0 1 0 0 0,0-1 0 0 0,-1 0 1 0 0,1 1-1 0 0,-1 0 0 0 0,0 0 0 0 0,0 0 0 0 0,0 0 0 0 0,0 1 0 0 0,-1 0 1 0 0,1-1-1 0 0,-5 0-181 0 0,8 3 202 0 0,-21 20 167 0 0,18-11-332 0 0,1 1 1 0 0,0 0 0 0 0,0 0-1 0 0,1 0 1 0 0,0 0 0 0 0,0 1 0 0 0,1-1-1 0 0,1 0 1 0 0,0 1 0 0 0,0-1 0 0 0,1 1-1 0 0,0-1 1 0 0,1 0 0 0 0,0 0-1 0 0,1 0 1 0 0,0 0 0 0 0,3 6-38 0 0,28 82-37 0 0,8 34-902 0 0,-32-38-2820 0 0,-10-91 3537 0 0,0 0 1 0 0,0 0-1 0 0,-1 0 0 0 0,0 0 1 0 0,1 0-1 0 0,-1-1 1 0 0,0 1-1 0 0,-1 0 0 0 0,1-1 1 0 0,0 1-1 0 0,-1-1 1 0 0,1 1-1 0 0,-1-1 0 0 0,0 0 1 0 0,0 1-1 0 0,0-1 1 0 0,0 0-1 0 0,0 0 0 0 0,0 0 1 0 0,0-1-1 0 0,-1 1 0 0 0,1-1 1 0 0,-1 1-1 0 0,1-1 1 0 0,-1 0-1 0 0,0 0 0 0 0,0 0 1 0 0,1 0-1 0 0,-1 0 222 0 0,-10 1-1006 0 0</inkml:trace>
  <inkml:trace contextRef="#ctx0" brushRef="#br0" timeOffset="2049.184">1537 414 1616 0 0,'42'-64'6296'0'0,"77"14"-4790"0"0,-19 33-2094 0 0,1 10-4971 0 0,-83 7 4460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8:5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69 111 1416 0 0,'-16'-63'5889'0'0,"-6"88"-4861"0"0,14 8-915 0 0,0 1 1 0 0,2-1-1 0 0,2 1 0 0 0,1 0 0 0 0,1 0 0 0 0,2 1 0 0 0,2-1 0 0 0,1 0 0 0 0,1 0 0 0 0,2-1 0 0 0,1 1 0 0 0,6 11-113 0 0,35 224-1018 0 0,-48-268 407 0 0,0-1-231 0 0,-17 10-2900 0 0,4-21 2441 0 0</inkml:trace>
  <inkml:trace contextRef="#ctx0" brushRef="#br0" timeOffset="203.612">103 174 1804 0 0,'2'-2'103'0'0,"1"0"1"0"0,0 0-1 0 0,0 0 0 0 0,0 0 0 0 0,0 0 1 0 0,0 1-1 0 0,0-1 0 0 0,0 1 0 0 0,1 0 1 0 0,-1 0-1 0 0,0 0 0 0 0,1 1 0 0 0,-1-1 0 0 0,1 1 1 0 0,-1 0-1 0 0,1-1 0 0 0,-1 2 0 0 0,1-1 1 0 0,-1 0-1 0 0,0 1 0 0 0,1-1 0 0 0,-1 1 1 0 0,1 0-1 0 0,-1 0 0 0 0,0 1 0 0 0,0-1 1 0 0,0 1-1 0 0,0-1 0 0 0,0 1 0 0 0,0 0 1 0 0,0 0-1 0 0,0 0 0 0 0,-1 1 0 0 0,1-1 0 0 0,-1 0 1 0 0,1 1-1 0 0,-1 0 0 0 0,0 0-103 0 0,4 4 59 0 0,-1 1-1 0 0,1 0 1 0 0,-2 0-1 0 0,1 0 1 0 0,-1 0-1 0 0,0 1 1 0 0,-1 0-1 0 0,0 0 1 0 0,0 0-1 0 0,-1 0 1 0 0,0 0 0 0 0,-1 1-1 0 0,0-1 1 0 0,-1 2-59 0 0,1-4-2 0 0,-2 0 0 0 0,1 0 0 0 0,-1 0 0 0 0,0 0 0 0 0,-1 0 1 0 0,1 0-1 0 0,-1 0 0 0 0,-1 0 0 0 0,1-1 0 0 0,-1 1 0 0 0,0-1 0 0 0,-1 0 1 0 0,0 0-1 0 0,0 0 0 0 0,0 0 0 0 0,0-1 0 0 0,-1 1 0 0 0,0-1 1 0 0,0 0-1 0 0,0-1 0 0 0,-1 1 0 0 0,0-1 0 0 0,0 0 0 0 0,0 0 1 0 0,0-1-1 0 0,-1 0 0 0 0,1 0 0 0 0,-1-1 0 0 0,1 1 0 0 0,-1-1 0 0 0,0-1 1 0 0,0 1-1 0 0,0-1 0 0 0,-6 0 2 0 0,-52-50-3589 0 0,56 29 2342 0 0</inkml:trace>
  <inkml:trace contextRef="#ctx0" brushRef="#br0" timeOffset="579.223">392 134 1028 0 0,'0'20'6332'0'0,"12"29"-6383"0"0,-7-32 637 0 0,101 445 1232 0 0,-92-369-2285 0 0,-14-92 358 0 0,-1 0-1 0 0,0 0 0 0 0,0 1 1 0 0,0-1-1 0 0,0 0 0 0 0,0 0 1 0 0,0 0-1 0 0,0 0 0 0 0,0 0 1 0 0,-1-1-1 0 0,1 1 0 0 0,0 0 1 0 0,0 0-1 0 0,-1-1 0 0 0,1 1 1 0 0,-1-1-1 0 0,1 1 1 0 0,0-1-1 0 0,-1 0 0 0 0,1 1 1 0 0,-1-1-1 0 0,1 0 0 0 0,-1 0 1 0 0,1 0-1 0 0,-1 0 0 0 0,1 0 1 0 0,0-1-1 0 0,-1 1 0 0 0,1 0 1 0 0,-1-1-1 0 0,1 1 0 0 0,0 0 1 0 0,-1-1-1 0 0,1 0 1 0 0,0 1-1 0 0,-1-1 0 0 0,1 0 1 0 0,0 0-1 0 0,0 0 0 0 0,0 0 1 0 0,0 0-1 0 0,0 0 0 0 0,0 0 1 0 0,0 0-1 0 0,0 0 0 0 0,-1-1 110 0 0,-14-14-1158 0 0,0-5 90 0 0</inkml:trace>
  <inkml:trace contextRef="#ctx0" brushRef="#br0" timeOffset="829.519">565 166 1504 0 0,'5'-1'106'0'0,"0"0"-1"0"0,0 1 1 0 0,0-1 0 0 0,0 1-1 0 0,1 0 1 0 0,-1 0 0 0 0,0 1-1 0 0,0 0 1 0 0,0 0 0 0 0,0 0-1 0 0,0 0 1 0 0,0 1-1 0 0,0 0 1 0 0,0 0 0 0 0,-1 0-1 0 0,1 1 1 0 0,-1-1 0 0 0,0 1-1 0 0,1 0 1 0 0,-1 0 0 0 0,0 1-1 0 0,-1-1 1 0 0,1 1 0 0 0,-1 0-1 0 0,1 0 1 0 0,-1 0-1 0 0,0 0 1 0 0,-1 1 0 0 0,1-1-1 0 0,-1 1 1 0 0,0 0 0 0 0,0-1-1 0 0,0 1 1 0 0,-1 0 0 0 0,1 0-1 0 0,-1 0 1 0 0,-1 0 0 0 0,1 0-1 0 0,-1 1 1 0 0,0-1-1 0 0,0 0 1 0 0,0 0 0 0 0,0 0-1 0 0,-1 0 1 0 0,0 0 0 0 0,0 0-1 0 0,-1 0 1 0 0,1 0 0 0 0,-3 3-106 0 0,0 4 30 0 0,-1-1 0 0 0,0 1 0 0 0,-1-1 0 0 0,0-1 1 0 0,-1 1-1 0 0,0-1 0 0 0,-1 0 0 0 0,0-1 0 0 0,0 0 1 0 0,-1 0-1 0 0,0-1 0 0 0,-1 0 0 0 0,0 0 0 0 0,0-1 1 0 0,0-1-1 0 0,-1 0 0 0 0,0 0 0 0 0,0-1 0 0 0,-1 0 1 0 0,0-1-1 0 0,1 0 0 0 0,-1-1 0 0 0,-1 0 0 0 0,0-1-30 0 0,10-4-167 0 0,-1 1 1 0 0,0-1-1 0 0,0 1 0 0 0,1-1 0 0 0,-1 0 0 0 0,1 0 0 0 0,0-1 0 0 0,-1 1 0 0 0,1-1 0 0 0,0 0 0 0 0,1 0 0 0 0,-1 0 1 0 0,0 0-1 0 0,1 0 0 0 0,0 0 0 0 0,-1-1 0 0 0,1 1 0 0 0,1-1 0 0 0,-1 0 0 0 0,0 1 0 0 0,1-1 0 0 0,0 0 1 0 0,0 0-1 0 0,0 0 0 0 0,0 0 0 0 0,1 0 0 0 0,-1-1 167 0 0,1-14-1179 0 0</inkml:trace>
  <inkml:trace contextRef="#ctx0" brushRef="#br0" timeOffset="1143.147">794 186 1452 0 0,'-2'3'104'0'0,"0"0"0"0"0,0 0 0 0 0,0 1 0 0 0,0-1 0 0 0,0 0 0 0 0,1 1 0 0 0,0-1 0 0 0,0 1 0 0 0,0 0 0 0 0,0-1-1 0 0,0 1 1 0 0,1 0 0 0 0,-1 0 0 0 0,1-1 0 0 0,0 1 0 0 0,0 0 0 0 0,1 0 0 0 0,-1-1 0 0 0,1 1 0 0 0,-1 0 0 0 0,1-1 0 0 0,1 1 0 0 0,-1 0 0 0 0,0-1 0 0 0,1 1 0 0 0,0-1 0 0 0,0 0-1 0 0,0 0 1 0 0,0 1 0 0 0,0-1 0 0 0,0-1 0 0 0,1 1 0 0 0,0 0 0 0 0,-1-1 0 0 0,1 1 0 0 0,0-1 0 0 0,0 0 0 0 0,1 0 0 0 0,-1 0 0 0 0,0 0 0 0 0,1 0 0 0 0,-1-1 0 0 0,1 0 0 0 0,-1 1-1 0 0,1-2 1 0 0,0 1 0 0 0,-1 0 0 0 0,2 0-104 0 0,11 2 133 0 0,0 0 0 0 0,1-1-1 0 0,-1 0 1 0 0,1-1-1 0 0,-1-1 1 0 0,1-1 0 0 0,-1 0-1 0 0,1-1 1 0 0,-1-1 0 0 0,0 0-1 0 0,0-1 1 0 0,0-1-1 0 0,5-3-132 0 0,-21 7 14 0 0,1-1-1 0 0,0 1 1 0 0,-1 0-1 0 0,1-1 0 0 0,-1 1 1 0 0,0 0-1 0 0,1-1 1 0 0,-1 1-1 0 0,0-1 0 0 0,0 1 1 0 0,0-1-1 0 0,0 1 1 0 0,0-1-1 0 0,0 1 0 0 0,0-1 1 0 0,0 1-1 0 0,-1 0 1 0 0,1-1-1 0 0,-1 1 0 0 0,1-1 1 0 0,-1 1-1 0 0,1 0 1 0 0,-1-1-1 0 0,0 1 0 0 0,0 0 1 0 0,0 0-1 0 0,1 0 1 0 0,-1 0-1 0 0,0-1 0 0 0,-1 1 1 0 0,1 0-1 0 0,0 1 0 0 0,0-1 1 0 0,0 0-1 0 0,0 0 1 0 0,-1 0-1 0 0,1 1 0 0 0,0-1 1 0 0,-1 1-1 0 0,1-1 1 0 0,0 1-1 0 0,-1-1 0 0 0,1 1 1 0 0,-1 0-1 0 0,1 0 1 0 0,-1 0-1 0 0,1 0 0 0 0,-1 0 1 0 0,1 0-1 0 0,-1 0 1 0 0,1 0-1 0 0,0 0 0 0 0,-1 1 1 0 0,0-1-14 0 0,-107-27-604 0 0,-51-22-4493 0 0,142 41 3917 0 0</inkml:trace>
  <inkml:trace contextRef="#ctx0" brushRef="#br0" timeOffset="1816.615">1660 1 1160 0 0,'-113'11'3553'0'0,"94"-6"-3157"0"0,13-4-279 0 0,0 0-1 0 0,0 0 1 0 0,1 1 0 0 0,-1 0-1 0 0,0 0 1 0 0,0 0-1 0 0,1 1 1 0 0,0 0-1 0 0,-1 0 1 0 0,1 0-1 0 0,0 0 1 0 0,0 1-1 0 0,1 0 1 0 0,-1 0-1 0 0,1 0 1 0 0,0 1-1 0 0,0-1 1 0 0,0 1-1 0 0,-1 3-116 0 0,6-3 43 0 0,0 0 1 0 0,1-1-1 0 0,0 1 0 0 0,0-1 0 0 0,0 1 0 0 0,1-1 0 0 0,-1 0 0 0 0,1 0 0 0 0,0 0 0 0 0,0-1 1 0 0,1 1-1 0 0,-1 0 0 0 0,1-1 0 0 0,0 0 0 0 0,-1 0 0 0 0,1 0 0 0 0,1-1 0 0 0,-1 1 0 0 0,0-1 0 0 0,1 0 1 0 0,-1 0-1 0 0,1 0 0 0 0,0-1-43 0 0,12 9 127 0 0,45 22 221 0 0,53 46 212 0 0,-116-70-456 0 0,-8 2-134 0 0,0 1 0 0 0,-1-1 0 0 0,0-1 0 0 0,-1 0-1 0 0,0 0 1 0 0,0-1 0 0 0,0-1 0 0 0,-1 0 0 0 0,-1 0 0 0 0,1-1 0 0 0,-1-1-1 0 0,0 0 1 0 0,0-1 0 0 0,0 0 0 0 0,-1-1 0 0 0,1 0 0 0 0,-1-1-1 0 0,0-1 1 0 0,0 0 0 0 0,0-1 0 0 0,1-1 0 0 0,-14-1 30 0 0,22 2-212 0 0,1 0-1 0 0,-1-1 1 0 0,0 1 0 0 0,1-1 0 0 0,-1 0-1 0 0,1 0 1 0 0,-1 0 0 0 0,1-1 0 0 0,-1 1-1 0 0,1-1 1 0 0,0 0 0 0 0,0 0 0 0 0,0-1-1 0 0,0 1 1 0 0,0-1 0 0 0,0 0 0 0 0,1 0-1 0 0,-1 0 1 0 0,1-1 0 0 0,0 1 0 0 0,0-1-1 0 0,0 0 1 0 0,-1-3 212 0 0,2 3-1191 0 0,2-6 17 0 0</inkml:trace>
  <inkml:trace contextRef="#ctx0" brushRef="#br0" timeOffset="2318.201">1786 209 1160 0 0,'48'40'4456'0'0,"58"-30"-3148"0"0,-97-10-1017 0 0,17-3-134 0 0,0-1-1 0 0,-1-1 1 0 0,1-2-1 0 0,-1-1 1 0 0,0 0-1 0 0,-1-2 1 0 0,10-6-157 0 0,-21 11 52 0 0,-8 3-34 0 0,-1 1 0 0 0,1 0 0 0 0,-1-1 0 0 0,0 0-1 0 0,0 0 1 0 0,1-1 0 0 0,-1 1 0 0 0,0-1 0 0 0,-1 0 0 0 0,1 0-1 0 0,0 0 1 0 0,-1 0 0 0 0,0-1 0 0 0,0 1 0 0 0,0-1-1 0 0,0 0 1 0 0,0 0 0 0 0,-1 0 0 0 0,0 0 0 0 0,0 0-1 0 0,0-1 1 0 0,0 1 0 0 0,-1-1 0 0 0,1-1-18 0 0,-6 2 3 0 0,0-1 0 0 0,0 1 0 0 0,0 0 0 0 0,0 1 0 0 0,-1-1 0 0 0,1 1 0 0 0,-1 0 0 0 0,0 0 0 0 0,0 0 0 0 0,0 1 0 0 0,-1 0 0 0 0,1 0 0 0 0,0 0 0 0 0,-1 0 0 0 0,0 1 0 0 0,1 0 0 0 0,-1 0 0 0 0,0 1 0 0 0,1-1 0 0 0,-1 1 0 0 0,0 1 0 0 0,1-1-1 0 0,-6 2-2 0 0,-16-3 97 0 0,0 1 0 0 0,-1 2 0 0 0,1 1 0 0 0,0 1 0 0 0,1 1 0 0 0,-1 2 0 0 0,1 0 0 0 0,0 2 0 0 0,-20 10-97 0 0,41-18 13 0 0,0 0 0 0 0,0 1 0 0 0,0 0 0 0 0,0 0 0 0 0,1 0-1 0 0,-1 1 1 0 0,1 0 0 0 0,-1 0 0 0 0,1 0 0 0 0,0 0 0 0 0,0 1 0 0 0,0-1 0 0 0,1 1-1 0 0,-1 0 1 0 0,1 0 0 0 0,0 0 0 0 0,0 1 0 0 0,1-1 0 0 0,-1 1 0 0 0,1-1-1 0 0,0 1 1 0 0,0 0 0 0 0,0 0 0 0 0,1 0 0 0 0,-1 0 0 0 0,1 0 0 0 0,1 0 0 0 0,-1 1-1 0 0,1-1 1 0 0,0 5-13 0 0,5-2-45 0 0,1-1 0 0 0,0 0 0 0 0,0 0 0 0 0,0-1 0 0 0,1 1 0 0 0,0-1 0 0 0,1-1 1 0 0,-1 1-1 0 0,1-1 0 0 0,0-1 0 0 0,0 0 0 0 0,0 0 0 0 0,1 0 0 0 0,0-1 0 0 0,-1 0 0 0 0,1-1 0 0 0,0 0 0 0 0,0 0 0 0 0,5 0 45 0 0,189 10-4756 0 0,-176-12 3445 0 0,9 0 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2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2392 0 0,'-1'-1'6968'0'0,"48"-2"-4803"0"0,34-2-2374 0 0,191-13 828 0 0,-91 15-3148 0 0,-195-4-3311 0 0,7 6 4614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2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2156 0 0,'30'12'5194'0'0,"230"-24"-2528"0"0,-33 7-3013 0 0,-139 7-3954 0 0,-86-2 2990 0 0,-1 0 12 0 0,6 0 13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1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262 144 1356 0 0,'-6'-1'264'0'0,"-1"1"-1"0"0,1 0 0 0 0,0 1 1 0 0,0 0-1 0 0,0 0 0 0 0,0 0 1 0 0,0 0-1 0 0,0 1 1 0 0,0 0-1 0 0,0 0 0 0 0,1 1 1 0 0,-1-1-1 0 0,1 1 1 0 0,0 1-1 0 0,0-1 0 0 0,0 1 1 0 0,-1 0-264 0 0,-4 2 411 0 0,0-1-320 0 0,1 0 0 0 0,-1 0 1 0 0,1 1-1 0 0,0 0 1 0 0,1 1-1 0 0,-1 0 1 0 0,1 0-1 0 0,1 1 1 0 0,0 0-1 0 0,0 0 1 0 0,0 1-1 0 0,1 0 1 0 0,0 0-1 0 0,1 0 0 0 0,0 1 1 0 0,0 0-1 0 0,1 0 1 0 0,1 0-1 0 0,-1 0 1 0 0,2 1-1 0 0,-1-1 1 0 0,1 1-1 0 0,1 0 1 0 0,0-1-1 0 0,1 1 0 0 0,0 0 1 0 0,0 0-1 0 0,1 0 1 0 0,1-1-1 0 0,0 1 1 0 0,0-1-1 0 0,1 1 1 0 0,0-1-1 0 0,1 0 1 0 0,2 4-92 0 0,1-3-84 0 0,0 0 1 0 0,2-1-1 0 0,-1 0 0 0 0,1 0 1 0 0,0-1-1 0 0,1 0 1 0 0,0-1-1 0 0,1 0 1 0 0,0 0-1 0 0,0-1 1 0 0,9 4 83 0 0,139 32-5329 0 0,-131-41 4063 0 0</inkml:trace>
  <inkml:trace contextRef="#ctx0" brushRef="#br0" timeOffset="657.886">450 271 1048 0 0,'13'-13'2821'0'0,"51"16"-2274"0"0,-60-3-496 0 0,0 1 1 0 0,1-1-1 0 0,-1 1 0 0 0,0 1 1 0 0,1-1-1 0 0,-1 1 1 0 0,0-1-1 0 0,0 1 0 0 0,0 0 1 0 0,0 1-1 0 0,0-1 1 0 0,-1 1-1 0 0,1-1 1 0 0,-1 1-1 0 0,0 0 0 0 0,0 0 1 0 0,0 1-1 0 0,0-1 1 0 0,0 1-1 0 0,0-1 0 0 0,-1 1 1 0 0,0 0-1 0 0,0 0 1 0 0,0 0-1 0 0,0 0 1 0 0,-1 1-1 0 0,0-1 0 0 0,1 0 1 0 0,-2 0-1 0 0,1 1 1 0 0,0-1-1 0 0,-1 1 0 0 0,0-1 1 0 0,0 4-52 0 0,-6 4 172 0 0,-1 0 1 0 0,-1-1-1 0 0,0 0 1 0 0,0 0-1 0 0,-1-1 0 0 0,-1 0 1 0 0,1 0-1 0 0,-2-1 1 0 0,1-1-1 0 0,-1 0 1 0 0,0 0-1 0 0,-1-1 1 0 0,0 0-1 0 0,0-1 0 0 0,0 0 1 0 0,-2-1-173 0 0,-18 8 299 0 0,47-24-824 0 0,286-130-1557 0 0,-180 72 2408 0 0,-120 68-292 0 0,-1-1 1 0 0,0 1 0 0 0,0 0-1 0 0,0 0 1 0 0,0 0 0 0 0,0 0-1 0 0,-1 0 1 0 0,1 0-1 0 0,0-1 1 0 0,0 1 0 0 0,-1 0-1 0 0,1 0 1 0 0,-1 0 0 0 0,1 0-1 0 0,-1 0 1 0 0,1 0 0 0 0,-1 0-1 0 0,0 0 1 0 0,1 0 0 0 0,-1 1-1 0 0,0-1 1 0 0,0 0-1 0 0,1 0 1 0 0,-1 0 0 0 0,0 1-1 0 0,0-1 1 0 0,0 1 0 0 0,0-1-1 0 0,0 1 1 0 0,0-1 0 0 0,0 1-1 0 0,0-1 1 0 0,0 1 0 0 0,-1 0-1 0 0,1-1 1 0 0,0 1 0 0 0,0 0-1 0 0,0 0 1 0 0,0 0-1 0 0,0 0 1 0 0,0 0 0 0 0,-1 0-1 0 0,1 0 1 0 0,0 1 0 0 0,0-1-1 0 0,0 0 1 0 0,0 1 0 0 0,0-1-1 0 0,0 0 1 0 0,0 1 0 0 0,0 0-1 0 0,0-1 1 0 0,0 1 0 0 0,0-1-1 0 0,0 1 1 0 0,0 1-35 0 0,-5-3 29 0 0,0 2 1 0 0,0-1 0 0 0,0 1 0 0 0,0 0-1 0 0,1 0 1 0 0,-1 0 0 0 0,0 1-1 0 0,1 0 1 0 0,-1 0 0 0 0,1 0-1 0 0,0 1 1 0 0,-1-1 0 0 0,1 2-1 0 0,1-1 1 0 0,-1 0 0 0 0,0 1-1 0 0,1 0 1 0 0,0 0 0 0 0,0 0 0 0 0,0 1-1 0 0,0-1 1 0 0,1 1 0 0 0,-1 0-1 0 0,1 0 1 0 0,0 0 0 0 0,1 0-1 0 0,0 0 1 0 0,-1 1 0 0 0,2-1-1 0 0,-1 1 1 0 0,0 0 0 0 0,1 0-1 0 0,0-1 1 0 0,1 1 0 0 0,-1 0-1 0 0,1 0 1 0 0,0 0 0 0 0,1 0 0 0 0,-1-1-1 0 0,1 1 1 0 0,0 0 0 0 0,1 1-30 0 0,5 2-70 0 0,-1 0 0 0 0,1-1 1 0 0,1 0-1 0 0,-1 0 0 0 0,1-1 1 0 0,0 0-1 0 0,1 0 0 0 0,0-1 0 0 0,0 0 1 0 0,1 0-1 0 0,-1-1 0 0 0,1-1 1 0 0,0 0-1 0 0,0 0 0 0 0,1-1 1 0 0,-1 0-1 0 0,1 0 0 0 0,-1-2 1 0 0,2 1 69 0 0,132 10-6232 0 0,-123-12 5048 0 0</inkml:trace>
  <inkml:trace contextRef="#ctx0" brushRef="#br0" timeOffset="923.976">1175 507 1036 0 0,'4'3'251'0'0,"-1"1"0"0"0,0-1-1 0 0,0 1 1 0 0,0 0 0 0 0,0 0 0 0 0,-1 0-1 0 0,1 0 1 0 0,-1 0 0 0 0,0 1 0 0 0,-1-1-1 0 0,1 0 1 0 0,-1 1 0 0 0,0-1 0 0 0,0 1-1 0 0,0 0 1 0 0,0-1 0 0 0,-1 1 0 0 0,0 0-1 0 0,0 0 1 0 0,0-1 0 0 0,-1 1 0 0 0,0 1-251 0 0,-3 7 191 0 0,-1 1 0 0 0,0-1 1 0 0,-1-1-1 0 0,0 1 1 0 0,-1-1-1 0 0,0 0 1 0 0,-1 0-1 0 0,-1-1 1 0 0,0 0-1 0 0,0 0 0 0 0,-1-1 1 0 0,-1-1-1 0 0,1 1 1 0 0,-1-2-1 0 0,-1 1 1 0 0,-10 4-192 0 0,0-8-2457 0 0,34-36-1032 0 0,0 6 2051 0 0</inkml:trace>
  <inkml:trace contextRef="#ctx0" brushRef="#br0" timeOffset="1596.141">1474 246 1316 0 0,'8'-19'3809'0'0,"1"27"1268"0"0,-6 3-5291 0 0,-2-7 230 0 0,1 1 0 0 0,0-1 0 0 0,0 1 0 0 0,1-1 0 0 0,-1 0 0 0 0,1 1 0 0 0,0-1 0 0 0,0-1 0 0 0,0 1 0 0 0,0 0 0 0 0,1-1 0 0 0,0 1 0 0 0,0-1 0 0 0,0 0 0 0 0,0-1-1 0 0,0 1 1 0 0,0-1 0 0 0,1 1 0 0 0,-1-1 0 0 0,1 0 0 0 0,-1-1 0 0 0,1 1 0 0 0,0-1 0 0 0,0 0 0 0 0,0 0 0 0 0,0-1 0 0 0,0 1-16 0 0,-3-1 11 0 0,28-12 65 0 0,31-90 1216 0 0,-48 90-307 0 0,-13 39-1075 0 0,-1-6 133 0 0,13 165-48 0 0,8-22 62 0 0,-15-28 710 0 0,-5-134-752 0 0,-1 0 0 0 0,1-1-1 0 0,-1 1 1 0 0,1 0 0 0 0,-1 0-1 0 0,0 0 1 0 0,0 0 0 0 0,0-1-1 0 0,0 1 1 0 0,0 0 0 0 0,0-1-1 0 0,0 1 1 0 0,0-1 0 0 0,-1 1-1 0 0,1-1 1 0 0,-1 0 0 0 0,1 1-1 0 0,-1-1 1 0 0,1 0 0 0 0,-1 0-1 0 0,0 0 1 0 0,0 0 0 0 0,1-1-1 0 0,-1 1 1 0 0,0 0 0 0 0,0-1 0 0 0,0 1-1 0 0,0-1 1 0 0,0 1 0 0 0,0-1-1 0 0,0 0 1 0 0,0 0 0 0 0,0 0-1 0 0,1 0 1 0 0,-1 0 0 0 0,0-1-1 0 0,0 1 1 0 0,0-1 0 0 0,0 1-1 0 0,-1-1-14 0 0,-75-17-89 0 0,66 15 13 0 0,0-1-1 0 0,0 0 0 0 0,0-1 1 0 0,0 0-1 0 0,1 0 0 0 0,0-1 1 0 0,0-1-1 0 0,1 0 0 0 0,-1 0 1 0 0,2-1-1 0 0,-1-1 0 0 0,1 1 1 0 0,0-2-1 0 0,1 1 0 0 0,0-1 1 0 0,1 0-1 0 0,0-1 0 0 0,0 1 0 0 0,1-2 1 0 0,0 1-1 0 0,-1-6 77 0 0,8 8-131 0 0,1 1 0 0 0,0 0 0 0 0,0 0-1 0 0,1 0 1 0 0,0 0 0 0 0,1 0 0 0 0,0 0 0 0 0,0 1 0 0 0,0 0-1 0 0,1 0 1 0 0,0 0 0 0 0,0 0 0 0 0,1 1 0 0 0,0 0-1 0 0,0 0 1 0 0,4-3 131 0 0,262-157-6932 0 0,-233 142 5692 0 0</inkml:trace>
  <inkml:trace contextRef="#ctx0" brushRef="#br0" timeOffset="1862.482">2034 0 1336 0 0,'31'19'3257'0'0,"-15"-1"-2960"0"0,-2 1 0 0 0,1 1 1 0 0,-2 0-1 0 0,-1 1 0 0 0,0 0 0 0 0,-2 1 0 0 0,0 0 0 0 0,-2 1 0 0 0,0 0 1 0 0,-2 0-1 0 0,0 1 0 0 0,-2-1 0 0 0,0 1 0 0 0,-2 1 0 0 0,-1-1 1 0 0,0 4-298 0 0,-3-12 69 0 0,-1 0 0 0 0,0 1 1 0 0,-1-1-1 0 0,-1-1 0 0 0,0 1 1 0 0,-1-1-1 0 0,-1 1 0 0 0,0-2 1 0 0,-1 1-1 0 0,-1-1 0 0 0,0 0 1 0 0,-1-1-1 0 0,-1 0 0 0 0,0-1 1 0 0,0 0-1 0 0,-1-1 0 0 0,-1 0 1 0 0,0-1-1 0 0,-5 3-69 0 0,17-11-191 0 0,-1 0 0 0 0,0-1 0 0 0,0 1 0 0 0,0-1 0 0 0,-1 1 0 0 0,1-1 0 0 0,0 0 0 0 0,-1 0 0 0 0,1 0-1 0 0,0 0 1 0 0,-1 0 0 0 0,1-1 0 0 0,-1 1 0 0 0,1-1 0 0 0,-1 1 0 0 0,1-1 0 0 0,-1 0 0 0 0,0 0 0 0 0,1 0 0 0 0,-1-1 0 0 0,1 1 0 0 0,-1 0 0 0 0,1-1 0 0 0,-1 0 0 0 0,1 0 0 0 0,-1 1 0 0 0,1-1 0 0 0,0-1-1 0 0,0 1 1 0 0,-1 0 0 0 0,1-1 0 0 0,0 1 0 0 0,0-1 0 0 0,0 1 0 0 0,0-1 0 0 0,1 0 0 0 0,-1 0 0 0 0,0 0 191 0 0,-5-12-1221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21 1088 0 0,'-1'1'69'0'0,"0"1"-1"0"0,1-1 0 0 0,-1 0 1 0 0,0 0-1 0 0,0 0 1 0 0,0 0-1 0 0,0 0 0 0 0,0 0 1 0 0,0 0-1 0 0,0 0 1 0 0,0 0-1 0 0,-1 0 1 0 0,1 0-1 0 0,0-1 0 0 0,0 1 1 0 0,-1-1-1 0 0,1 1 1 0 0,0-1-1 0 0,-1 1 0 0 0,1-1 1 0 0,-1 0-1 0 0,1 1 1 0 0,0-1-1 0 0,-1 0 1 0 0,1 0-1 0 0,-1 0 0 0 0,1 0 1 0 0,-1 0-1 0 0,1-1 1 0 0,0 1-1 0 0,-1 0 0 0 0,1-1 1 0 0,0 1-1 0 0,-1-1 1 0 0,1 1-1 0 0,0-1 1 0 0,-1 0-1 0 0,1 1 0 0 0,0-1 1 0 0,0 0-1 0 0,0 0 1 0 0,0 0-1 0 0,0 0 0 0 0,0 0 1 0 0,0 0-1 0 0,0 0 1 0 0,0 0-1 0 0,0-1 1 0 0,0 1-1 0 0,1 0 0 0 0,-1 0 1 0 0,0-1-1 0 0,1 1 1 0 0,0 0-1 0 0,-1-1 0 0 0,1 1 1 0 0,0-1-1 0 0,-1 1 1 0 0,1 0-1 0 0,0-1 1 0 0,0 1-1 0 0,0-1 0 0 0,0 1 1 0 0,0-1-1 0 0,1 0-68 0 0,-9 25 170 0 0,1 0 1 0 0,1 1-1 0 0,0 0 0 0 0,3 0 0 0 0,0 0 0 0 0,1 0 0 0 0,1 1 1 0 0,1-1-1 0 0,2 3-170 0 0,-2-7 130 0 0,31 167 599 0 0,6 7 122 0 0,-13-308 519 0 0,-19 97-1417 0 0,-1 0 0 0 0,2 0 1 0 0,0 0-1 0 0,1 1 0 0 0,1 0 0 0 0,1 0 0 0 0,0 1 1 0 0,0 0-1 0 0,2 1 0 0 0,0 0 0 0 0,9-8 47 0 0,50-28-972 0 0,-69 50 919 0 0,15 4-186 0 0,-9 5 215 0 0,1-1 0 0 0,-2 1 0 0 0,1 1 0 0 0,-1-1 0 0 0,-1 1 0 0 0,0 0 0 0 0,0 0 0 0 0,-1 1 0 0 0,0-1 0 0 0,-1 1 0 0 0,0 0 0 0 0,-1 0 0 0 0,0 0 0 0 0,0 0 24 0 0,21 77-161 0 0,-21-84 139 0 0,0-1 0 0 0,0 1 0 0 0,1 0 1 0 0,-1 0-1 0 0,1-1 0 0 0,-1 0 0 0 0,1 1 0 0 0,0-1 1 0 0,1 0-1 0 0,-1 0 0 0 0,0-1 0 0 0,1 1 0 0 0,0-1 1 0 0,-1 0-1 0 0,1 0 0 0 0,0 0 0 0 0,0 0 0 0 0,0 0 1 0 0,0-1-1 0 0,1 0 0 0 0,-1 0 0 0 0,0 0 0 0 0,1-1 1 0 0,-1 1-1 0 0,0-1 0 0 0,1 0 0 0 0,-1 0 0 0 0,0 0 1 0 0,3-1 21 0 0,127-30-3463 0 0,-106 20 2262 0 0,-1-1 18 0 0</inkml:trace>
  <inkml:trace contextRef="#ctx0" brushRef="#br0" timeOffset="468.85">853 323 1240 0 0,'-11'-3'157'0'0,"0"0"0"0"0,0 2 0 0 0,0-1 0 0 0,0 1 0 0 0,0 1 0 0 0,0 0 0 0 0,0 0 0 0 0,0 1 0 0 0,0 0 0 0 0,0 1 1 0 0,0 1-1 0 0,1 0 0 0 0,-1 0 0 0 0,1 1 0 0 0,-1 0 0 0 0,1 0 0 0 0,0 2 0 0 0,1-1 0 0 0,0 1 0 0 0,-1 0 0 0 0,2 1 0 0 0,-1 0 0 0 0,1 1 0 0 0,0-1 0 0 0,1 2 0 0 0,0-1 0 0 0,0 1 0 0 0,0 0 0 0 0,1 0 0 0 0,1 1 0 0 0,0 0 0 0 0,-2 4-157 0 0,6-13 23 0 0,-1 1 0 0 0,1-1 0 0 0,-1 1 0 0 0,1 0 0 0 0,0-1 0 0 0,-1 1 0 0 0,1 0 0 0 0,0 0 0 0 0,0 0 0 0 0,0 0 0 0 0,1 0 0 0 0,-1 0 0 0 0,0 0 0 0 0,1 0 0 0 0,-1 1 0 0 0,1-1 0 0 0,0 0 0 0 0,0 0-1 0 0,0 0 1 0 0,0 1 0 0 0,0-1 0 0 0,0 0 0 0 0,1 0 0 0 0,-1 0 0 0 0,1 0 0 0 0,-1 1 0 0 0,1-1 0 0 0,0 0 0 0 0,0 0 0 0 0,0 0 0 0 0,0 0 0 0 0,0-1 0 0 0,0 1 0 0 0,1 0 0 0 0,-1 0 0 0 0,0-1 0 0 0,1 1 0 0 0,0-1 0 0 0,-1 1 0 0 0,1-1 0 0 0,0 0 0 0 0,0 1 0 0 0,0-1-1 0 0,-1 0 1 0 0,1 0 0 0 0,0 0 0 0 0,1-1 0 0 0,-1 1 0 0 0,0 0 0 0 0,0-1 0 0 0,0 1 0 0 0,0-1 0 0 0,0 0 0 0 0,1 0 0 0 0,0 0-23 0 0,10-2 29 0 0,-3 1-21 0 0,0 0 0 0 0,0 0 0 0 0,0-1 0 0 0,-1-1 0 0 0,1 0 0 0 0,-1 0 0 0 0,1 0 0 0 0,-1-2 1 0 0,0 1-1 0 0,0-1 0 0 0,-1 0 0 0 0,1-1 0 0 0,5-5-8 0 0,13-56-11 0 0,-27 67-7 0 0,0 0-28 0 0,24 14-56 0 0,167 155-1216 0 0,-169-161-1213 0 0,-15-7 1239 0 0</inkml:trace>
  <inkml:trace contextRef="#ctx0" brushRef="#br0" timeOffset="1142.235">1100 376 1360 0 0,'96'202'5043'0'0,"-57"-227"-2973"0"0,62-144-573 0 0,-100 170-1503 0 0,-1-1 1 0 0,0 1-1 0 0,1-1 1 0 0,-1 0-1 0 0,1 1 1 0 0,-1-1-1 0 0,1 0 1 0 0,-1 1 0 0 0,1-1-1 0 0,-1 0 1 0 0,1 0-1 0 0,0 0 1 0 0,-1 1-1 0 0,1-1 1 0 0,-1 0-1 0 0,1 0 1 0 0,-1 0 0 0 0,1 0-1 0 0,0 0 1 0 0,-1 0-1 0 0,1 0 1 0 0,-1 0-1 0 0,1 0 1 0 0,-1-1-1 0 0,1 1 1 0 0,0 0 0 0 0,-1 0-1 0 0,1 0 1 0 0,-1-1-1 0 0,1 1 1 0 0,-1 0-1 0 0,1-1 1 0 0,-1 1-1 0 0,1 0 1 0 0,-1-1 0 0 0,1 1 5 0 0,-1 5 1 0 0,0 1 0 0 0,1 0 0 0 0,0-1 0 0 0,0 1 0 0 0,1-1 1 0 0,0 0-1 0 0,0 1 0 0 0,0-1 0 0 0,0 0 0 0 0,1 0 0 0 0,0 0 0 0 0,0-1 1 0 0,0 1-1 0 0,0-1 0 0 0,1 1 0 0 0,0-1 0 0 0,0 0 0 0 0,0 0 1 0 0,0-1-1 0 0,1 1 0 0 0,-1-1 0 0 0,1 0 0 0 0,0 0 0 0 0,0-1 1 0 0,0 1-1 0 0,0-1 0 0 0,0 0 0 0 0,1-1 0 0 0,-1 1 0 0 0,1-1 1 0 0,-1 0-1 0 0,1 0 0 0 0,2-1-1 0 0,11 3-3 0 0,0-1-1 0 0,0-1 1 0 0,0-1 0 0 0,0 0-1 0 0,0-1 1 0 0,0-2 0 0 0,-1 0 0 0 0,1 0-1 0 0,0-2 4 0 0,-11 4-9 0 0,0-1 0 0 0,0 1-1 0 0,0-2 1 0 0,0 1 0 0 0,0-1 0 0 0,-1 0-1 0 0,1-1 1 0 0,-1 1 0 0 0,0-2 0 0 0,0 1-1 0 0,0-1 1 0 0,0 0 0 0 0,-1 0-1 0 0,0-1 1 0 0,0 0 0 0 0,0 0 0 0 0,-1 0-1 0 0,0-1 1 0 0,0 1 0 0 0,-1-1-1 0 0,0-1 1 0 0,2-4 9 0 0,-7 9 2 0 0,-1 1 0 0 0,1-1 0 0 0,-1 1 1 0 0,0-1-1 0 0,0 1 0 0 0,0 0 0 0 0,0 0 0 0 0,0 0 0 0 0,-1 0 0 0 0,1 0 0 0 0,-1 0 0 0 0,1 1 0 0 0,-1-1 0 0 0,1 1 1 0 0,-1 0-1 0 0,0-1 0 0 0,0 1 0 0 0,0 1 0 0 0,0-1 0 0 0,0 0 0 0 0,0 1 0 0 0,-2-1-2 0 0,-152-8 280 0 0,153 9-284 0 0,1 0-1 0 0,0-1 1 0 0,-1 1-1 0 0,1 0 1 0 0,0 1-1 0 0,-1-1 1 0 0,1 0-1 0 0,0 1 1 0 0,-1 0-1 0 0,1 0 1 0 0,0 0-1 0 0,0 0 1 0 0,0 0-1 0 0,0 1 1 0 0,0 0-1 0 0,0-1 1 0 0,0 1-1 0 0,0 0 1 0 0,1 0-1 0 0,-1 0 1 0 0,1 1-1 0 0,-1-1 0 0 0,1 1 1 0 0,0-1-1 0 0,0 1 1 0 0,0 0-1 0 0,1 0 1 0 0,-1 0-1 0 0,0 0 1 0 0,1 0-1 0 0,0 0 1 0 0,0 0-1 0 0,0 0 1 0 0,-1 3 4 0 0,44 49-617 0 0,-25-40-18 0 0,0-1 1 0 0,0 0-1 0 0,2-2 1 0 0,0 0-1 0 0,0-1 1 0 0,1 0 0 0 0,0-2-1 0 0,0 0 1 0 0,8 1 634 0 0,7 3-1292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40 1228 0 0,'0'-1'71'0'0,"1"-1"-1"0"0,-1 1 1 0 0,0 0-1 0 0,1 0 1 0 0,-1 0-1 0 0,0-1 1 0 0,0 1-1 0 0,0 0 1 0 0,0 0-1 0 0,0-1 1 0 0,0 1-1 0 0,-1 0 1 0 0,1 0-1 0 0,0-1 1 0 0,-1 1-1 0 0,1 0 1 0 0,0 0-1 0 0,-1 0 1 0 0,0 0-1 0 0,1 0 1 0 0,-1-1-1 0 0,0 1 1 0 0,1 0-1 0 0,-1 0 1 0 0,0 1-1 0 0,0-1 1 0 0,0 0-1 0 0,0 0 1 0 0,0 0-1 0 0,0 0 0 0 0,0 1 1 0 0,0-1-1 0 0,0 1 1 0 0,0-1-1 0 0,0 1 1 0 0,0-1-1 0 0,-1 1 1 0 0,1-1-1 0 0,0 1 1 0 0,0 0-1 0 0,-1 0 1 0 0,1 0-1 0 0,0 0 1 0 0,0 0-1 0 0,-1 0 1 0 0,1 0-1 0 0,0 0 1 0 0,0 0-1 0 0,0 0 1 0 0,-1 1-1 0 0,1-1 1 0 0,0 0-1 0 0,0 1 1 0 0,0-1-1 0 0,0 1 1 0 0,-1 0-1 0 0,1-1-70 0 0,-55 56 1005 0 0,47-27-684 0 0,1 1 0 0 0,1 1 1 0 0,1-1-1 0 0,2 1 0 0 0,1 0 1 0 0,2 0-1 0 0,1 0 1 0 0,2 11-322 0 0,-2-4 338 0 0,26 206 508 0 0,-11 35-699 0 0,-33-200-1120 0 0,-28-54-3849 0 0,27-29 3525 0 0,-16-16 144 0 0</inkml:trace>
  <inkml:trace contextRef="#ctx0" brushRef="#br0" timeOffset="234.95">12 513 1416 0 0,'-3'0'1136'0'0,"-1"0"-268"0"0,1 0-104 0 0,1 0-136 0 0,2 0-88 0 0,2-1-35 0 0,5 1 7 0 0,0-2-124 0 0,18-1-88 0 0,10-6-28 0 0,3 4-196 0 0,3 2-144 0 0,7 0 12 0 0,-9-2-544 0 0,3 3-564 0 0,-17 2-213 0 0,11 0 49 0 0,1 0 12 0 0</inkml:trace>
  <inkml:trace contextRef="#ctx0" brushRef="#br0" timeOffset="547.646">846 613 1316 0 0,'1'42'3584'0'0,"-24"26"-2727"0"0,16-50-397 0 0,-121 288 1749 0 0,107-285-5456 0 0,20-21 1969 0 0,-1 0-115 0 0,-7 0-47 0 0</inkml:trace>
  <inkml:trace contextRef="#ctx0" brushRef="#br0" timeOffset="782.134">608 677 1896 0 0,'8'-18'5285'0'0,"10"24"-3378"0"0,21 31-1922 0 0,-33-31 424 0 0,211 230-1362 0 0,-155-149-4585 0 0,-60-78 4303 0 0</inkml:trace>
  <inkml:trace contextRef="#ctx0" brushRef="#br0" timeOffset="1047.855">1179 900 1504 0 0,'3'5'257'0'0,"0"0"0"0"0,0 0 0 0 0,-1 0 0 0 0,1 1 0 0 0,-1-1 0 0 0,-1 1-1 0 0,1 0 1 0 0,-1-1 0 0 0,0 1 0 0 0,0 0 0 0 0,0 0 0 0 0,-1-1 0 0 0,0 1 0 0 0,0 0 0 0 0,-1 0 0 0 0,1 0 0 0 0,-2 5-257 0 0,0-3 111 0 0,1 1 1 0 0,-1 0 0 0 0,-1-1 0 0 0,0 0 0 0 0,0 1 0 0 0,0-1 0 0 0,-1 0 0 0 0,-1-1-1 0 0,1 1 1 0 0,-1-1 0 0 0,0 0 0 0 0,-1 0 0 0 0,1 0 0 0 0,-1-1 0 0 0,-1 0 0 0 0,1 0 0 0 0,-1-1-1 0 0,-5 4-111 0 0,9-7-197 0 0,-18 5-124 0 0,7-9-3633 0 0,2-8 2925 0 0</inkml:trace>
  <inkml:trace contextRef="#ctx0" brushRef="#br0" timeOffset="1282.215">1310 812 2156 0 0,'41'48'3756'0'0,"-35"-39"-3493"0"0,67 68 120 0 0,-11-45-3485 0 0,-48-30 1818 0 0</inkml:trace>
  <inkml:trace contextRef="#ctx0" brushRef="#br0" timeOffset="1532.176">1636 840 1088 0 0,'-11'-17'6900'0'0,"-10"63"-6321"0"0,13-26-101 0 0,-120 274 1499 0 0,59-94-3643 0 0,61-173-389 0 0,9-27-2940 0 0,-1-5 3725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2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67 836 0 0,'0'0'431'0'0,"22"-1"2584"0"0,-23 1-2999 0 0,0 0 1 0 0,0 0-1 0 0,0 0 1 0 0,0 0-1 0 0,0 0 1 0 0,0 0-1 0 0,0-1 1 0 0,0 1-1 0 0,1 0 1 0 0,-1 0-1 0 0,0-1 1 0 0,0 1-1 0 0,0 0 1 0 0,0-1-1 0 0,1 1 1 0 0,-1-1-1 0 0,0 1 1 0 0,0-1-1 0 0,1 1 1 0 0,-1-1-1 0 0,0 0 1 0 0,1 1-1 0 0,-1-1 1 0 0,1 0-1 0 0,-1 1 0 0 0,1-1 1 0 0,-1 0-1 0 0,1 0 1 0 0,0 0-1 0 0,-1 1 1 0 0,1-1-1 0 0,0 0 1 0 0,-1 0-1 0 0,1 0 1 0 0,0 0-1 0 0,0 0 1 0 0,0 0-1 0 0,0 1 1 0 0,0-1-1 0 0,0 0 1 0 0,0 0-1 0 0,0 0 1 0 0,0 0-1 0 0,0 0 1 0 0,1 0-1 0 0,-1 0 1 0 0,0 1-1 0 0,1-1 1 0 0,-1 0-1 0 0,0 0 1 0 0,1 0-1 0 0,-1 1 1 0 0,1-1-1 0 0,-1 0 1 0 0,1 1-1 0 0,0-1 1 0 0,-1 0-1 0 0,1 1 1 0 0,0-1-1 0 0,-1 1 1 0 0,1-1-1 0 0,0 1 1 0 0,-1-1-1 0 0,2 0-16 0 0,-15-4 41 0 0,-1 0 1 0 0,0 1-1 0 0,0 1 0 0 0,0 0 0 0 0,0 1 1 0 0,0 0-1 0 0,-1 1 0 0 0,1 1 0 0 0,0 0 1 0 0,-1 1-1 0 0,1 1 0 0 0,0 0 0 0 0,0 1 1 0 0,0 0-1 0 0,0 1 0 0 0,0 1 0 0 0,1 0 1 0 0,0 0-1 0 0,0 2 0 0 0,0 0 0 0 0,-2 2-41 0 0,8-6 28 0 0,0 1 0 0 0,0-1 1 0 0,0 2-1 0 0,0-1 0 0 0,1 1 0 0 0,-1 0 0 0 0,1 0 0 0 0,0 1 0 0 0,1-1 1 0 0,0 1-1 0 0,-1 1 0 0 0,2-1 0 0 0,-1 1 0 0 0,1 0 0 0 0,0 0 0 0 0,1 0 0 0 0,-1 0 1 0 0,1 1-1 0 0,1-1 0 0 0,0 1 0 0 0,0 0 0 0 0,0 0 0 0 0,1-1 0 0 0,0 1 0 0 0,0 0 1 0 0,1 0-1 0 0,0 0 0 0 0,1 0 0 0 0,0 0 0 0 0,0 0 0 0 0,0 0 0 0 0,3 7-28 0 0,5-5 44 0 0,0 1-1 0 0,0-2 0 0 0,1 0 1 0 0,0 0-1 0 0,1 0 1 0 0,0-2-1 0 0,0 1 0 0 0,0-1 1 0 0,1-1-1 0 0,0 0 1 0 0,1-1-1 0 0,-1 0 0 0 0,1-1 1 0 0,0 0-1 0 0,0-1 0 0 0,0 0 1 0 0,0-1-1 0 0,1-1 1 0 0,-1 0-1 0 0,1-1 0 0 0,-1 0 1 0 0,1-1-1 0 0,-1-1 1 0 0,7-1-44 0 0,-20 3 0 0 0,164-39-223 0 0,-160 37 184 0 0,1 1-1 0 0,-1-1 0 0 0,1-1 1 0 0,-1 1-1 0 0,0 0 0 0 0,1-1 1 0 0,-2 0-1 0 0,1 0 0 0 0,0 0 1 0 0,0-1-1 0 0,-1 1 0 0 0,0-1 1 0 0,0 0-1 0 0,0 0 0 0 0,0 0 1 0 0,0 0-1 0 0,-1 0 0 0 0,0-1 1 0 0,0 1-1 0 0,0-1 1 0 0,0 0-1 0 0,-1 1 0 0 0,0-1 1 0 0,0 0-1 0 0,0 0 0 0 0,0 0 1 0 0,-1 0-1 0 0,0 1 0 0 0,0-1 1 0 0,0 0-1 0 0,-1 0 0 0 0,0 0 1 0 0,1 0-1 0 0,-2 0 40 0 0,-2-3-55 0 0,-1-1 0 0 0,0 1 1 0 0,0 0-1 0 0,-1 1 0 0 0,0-1 1 0 0,0 1-1 0 0,-1 0 0 0 0,0 1 0 0 0,0 0 1 0 0,0 0-1 0 0,-1 0 0 0 0,0 1 0 0 0,0 0 1 0 0,0 1-1 0 0,-1 0 0 0 0,0 0 0 0 0,0 1 1 0 0,0 0-1 0 0,0 0 0 0 0,0 1 0 0 0,0 0 1 0 0,-1 1-1 0 0,1 0 0 0 0,-4 0 55 0 0,-36-10-1378 0 0,43 10 616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2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1688 0 0,'-61'107'3857'0'0,"17"-54"-2692"0"0,-28 54 1157 0 0,73-103-2271 0 0,1-1 0 0 0,0 1 0 0 0,0-1 1 0 0,0 0-1 0 0,0 1 0 0 0,0-1 0 0 0,1 0 0 0 0,-1-1 0 0 0,1 1 0 0 0,0 0 0 0 0,0-1 0 0 0,0 1 0 0 0,0-1 0 0 0,0 0 0 0 0,1 0 1 0 0,-1 0-1 0 0,1 0 0 0 0,-1-1 0 0 0,1 0 0 0 0,0 1 0 0 0,-1-1 0 0 0,1-1 0 0 0,0 1 0 0 0,1 0-51 0 0,298 39 55 0 0,-135-28-3821 0 0,-164-11 3405 0 0,5 1-2867 0 0,-2-2 2018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1164 0 0,'-6'-14'5025'0'0,"8"52"-4018"0"0,2-31-1001 0 0,0 0 1 0 0,0 0-1 0 0,1-1 0 0 0,0 1 1 0 0,0-1-1 0 0,0 0 1 0 0,1 0-1 0 0,0-1 0 0 0,0 0 1 0 0,1 0-1 0 0,-1 0 0 0 0,1-1 1 0 0,0 0-1 0 0,1 0 0 0 0,-1-1 1 0 0,0 0-1 0 0,1 0 1 0 0,0-1-1 0 0,0 0 0 0 0,-1 0 1 0 0,1-1-1 0 0,0 0 0 0 0,1 0 1 0 0,-1-1-1 0 0,0 0 0 0 0,0 0 1 0 0,0-1-1 0 0,0 0 1 0 0,0 0-1 0 0,0-1 0 0 0,0 0 1 0 0,-1-1-1 0 0,1 0 0 0 0,-1 0 1 0 0,3-2-7 0 0,73-82-48 0 0,-82 86 240 0 0,-1 1-34 0 0,-3-31 1056 0 0,0 27-1208 0 0,3 4 9 0 0,0 1 0 0 0,-1-1 0 0 0,1 1 0 0 0,0-1 0 0 0,-1 1 0 0 0,1-1 0 0 0,-1 1 0 0 0,1-1-1 0 0,-1 1 1 0 0,1-1 0 0 0,-1 0 0 0 0,1 1 0 0 0,-1-1 0 0 0,1 0 0 0 0,-1 1 0 0 0,1-1 0 0 0,-1 0 0 0 0,0 0 0 0 0,1 0 0 0 0,-1 1-1 0 0,0-1 1 0 0,1 0 0 0 0,-1 0 0 0 0,1 0 0 0 0,-1 0 0 0 0,0 0 0 0 0,1 0 0 0 0,-1 0 0 0 0,0 0 0 0 0,1-1 0 0 0,-1 1 0 0 0,0 0-1 0 0,1 0 1 0 0,-1 0 0 0 0,1-1 0 0 0,-1 1 0 0 0,1 0 0 0 0,-1-1 0 0 0,0 1 0 0 0,1 0 0 0 0,-1-1 0 0 0,1 1 0 0 0,0-1 0 0 0,-1 1-1 0 0,1-1 1 0 0,-1 1 0 0 0,1-1 0 0 0,0 1 0 0 0,-1-1 0 0 0,1 1 0 0 0,0-1 0 0 0,-1 0 0 0 0,1 1 0 0 0,0-1 0 0 0,0 1 0 0 0,0-1-1 0 0,0 0 1 0 0,0 1 0 0 0,-1-1 0 0 0,1 0-15 0 0,-1 50 144 0 0,2 1 0 0 0,2-1 0 0 0,2 1 0 0 0,2-1-1 0 0,3 1-143 0 0,2 20 91 0 0,20 157 1023 0 0,-32-222-1088 0 0,0 0 0 0 0,0 1 1 0 0,0-1-1 0 0,-1 0 0 0 0,0 0 1 0 0,0 0-1 0 0,-1 0 0 0 0,1 0 1 0 0,-1 0-1 0 0,0 0 0 0 0,0 0 1 0 0,-1-1-1 0 0,1 1 0 0 0,-1-1 1 0 0,0 0-1 0 0,0 1 0 0 0,-1-1 1 0 0,1-1-1 0 0,-1 1 0 0 0,0 0 1 0 0,0-1-1 0 0,0 0 0 0 0,0 0 1 0 0,-1 0-1 0 0,1 0 0 0 0,-1-1 1 0 0,0 0-1 0 0,0 0 0 0 0,0 0 1 0 0,0-1-1 0 0,0 1 0 0 0,0-1 1 0 0,0 0-1 0 0,0-1 1 0 0,0 1-1 0 0,0-1 0 0 0,-1 0 1 0 0,1 0-1 0 0,0-1 0 0 0,-4 0-26 0 0,-2-4-89 0 0,0-1-1 0 0,0 0 0 0 0,1 0 1 0 0,0-1-1 0 0,1 0 1 0 0,-1-1-1 0 0,1 0 0 0 0,1 0 1 0 0,0-1-1 0 0,0 0 1 0 0,0-1-1 0 0,1 0 0 0 0,1 0 1 0 0,0 0-1 0 0,0-1 1 0 0,1 0-1 0 0,0 0 0 0 0,1 0 1 0 0,0-1-1 0 0,1 1 1 0 0,0-1-1 0 0,1 0 0 0 0,1 0 1 0 0,0 0-1 0 0,0 0 1 0 0,1 0-1 0 0,0 0 0 0 0,1 0 1 0 0,1 0-1 0 0,0 0 0 0 0,0 0 1 0 0,1 1-1 0 0,1-1 1 0 0,0 1-1 0 0,0 0 0 0 0,1 0 1 0 0,1 0-1 0 0,0 0 1 0 0,0 1-1 0 0,1 0 0 0 0,0 1 1 0 0,1-1-1 0 0,0 1 1 0 0,1 1-1 0 0,-1 0 0 0 0,4-2 90 0 0,179-111-5403 0 0,-154 100 4143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3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219 381 1532 0 0,'0'-1'86'0'0,"0"0"0"0"0,0 0-1 0 0,0 0 1 0 0,0 0 0 0 0,-1 0-1 0 0,1 0 1 0 0,0 1 0 0 0,-1-1 0 0 0,1 0-1 0 0,-1 0 1 0 0,1 0 0 0 0,-1 1-1 0 0,1-1 1 0 0,-1 0 0 0 0,0 0-1 0 0,1 1 1 0 0,-1-1 0 0 0,0 0 0 0 0,0 1-1 0 0,1-1 1 0 0,-1 1 0 0 0,0-1-1 0 0,0 1 1 0 0,0 0 0 0 0,0-1 0 0 0,1 1-1 0 0,-1 0 1 0 0,0-1 0 0 0,0 1-1 0 0,0 0 1 0 0,0 0 0 0 0,0 0-1 0 0,0 0 1 0 0,0 0 0 0 0,0 0 0 0 0,0 0-1 0 0,0 0 1 0 0,0 0 0 0 0,0 0-1 0 0,0 1 1 0 0,1-1 0 0 0,-1 0 0 0 0,0 1-1 0 0,0-1 1 0 0,0 1 0 0 0,0-1-1 0 0,1 1 1 0 0,-1-1 0 0 0,0 1 0 0 0,0-1-1 0 0,0 1-85 0 0,-10 4 107 0 0,-1 0 1 0 0,1 1-1 0 0,0 0 0 0 0,1 1 1 0 0,-1 0-1 0 0,1 1 0 0 0,1 0 0 0 0,-1 1 1 0 0,1-1-1 0 0,1 2 0 0 0,0-1 1 0 0,0 1-1 0 0,1 1 0 0 0,0-1 0 0 0,1 1 1 0 0,0 0-1 0 0,1 1 0 0 0,0-1 1 0 0,0 1-1 0 0,2 0 0 0 0,-1 1 0 0 0,2-1 1 0 0,-1 4-108 0 0,3-11 34 0 0,1 0 0 0 0,0 0 0 0 0,0 0 1 0 0,0 0-1 0 0,0 0 0 0 0,1 0 0 0 0,0 0 1 0 0,0-1-1 0 0,0 1 0 0 0,1-1 0 0 0,-1 1 0 0 0,1-1 1 0 0,0 0-1 0 0,0 0 0 0 0,1 0 0 0 0,-1 0 1 0 0,1-1-1 0 0,0 0 0 0 0,0 1 0 0 0,0-1 1 0 0,0-1-1 0 0,1 1 0 0 0,-1 0 0 0 0,1-1 0 0 0,0 0 1 0 0,-1 0-1 0 0,1-1 0 0 0,0 1 0 0 0,0-1 1 0 0,3 0-35 0 0,160 17 246 0 0,-152-17-293 0 0,1-1-1 0 0,0-1 1 0 0,-1 0 0 0 0,1-1-1 0 0,-1-1 1 0 0,0 0-1 0 0,1-2 1 0 0,-2 0 0 0 0,1 0-1 0 0,0-2 1 0 0,-1 0 0 0 0,-1 0-1 0 0,3-3 48 0 0,-15 9-17 0 0,0-1-1 0 0,1 1 0 0 0,-1-1 1 0 0,0 0-1 0 0,0 0 1 0 0,0 0-1 0 0,0 0 0 0 0,0 0 1 0 0,-1 0-1 0 0,1 0 1 0 0,-1-1-1 0 0,1 1 1 0 0,-1 0-1 0 0,0-1 0 0 0,0 0 1 0 0,0 1-1 0 0,0-1 1 0 0,0 1-1 0 0,-1-1 0 0 0,1 0 1 0 0,-1 0-1 0 0,0 1 1 0 0,0-1-1 0 0,0 0 0 0 0,0 0 1 0 0,0 0-1 0 0,0 1 1 0 0,-1-1-1 0 0,1 0 1 0 0,-1 1-1 0 0,0-1 0 0 0,0 0 1 0 0,0 1-1 0 0,0-1 1 0 0,-1 1-1 0 0,1-1 0 0 0,0 1 1 0 0,-1 0-1 0 0,0 0 1 0 0,0-1-1 0 0,1 1 0 0 0,-1 0 1 0 0,0 1-1 0 0,-2-3 18 0 0,-109-70-461 0 0,-85 9-241 0 0,198 65 627 0 0,-1-1 0 0 0,1 1-1 0 0,0-1 1 0 0,-1 1 0 0 0,1-1-1 0 0,0 1 1 0 0,-1-1-1 0 0,1 1 1 0 0,0-1 0 0 0,0 1-1 0 0,0-1 1 0 0,-1 1 0 0 0,1-1-1 0 0,0 0 1 0 0,0 1 0 0 0,0-1-1 0 0,0 1 1 0 0,0-1 0 0 0,0 1-1 0 0,0-1 1 0 0,0 1-1 0 0,0-1 1 0 0,0 0 0 0 0,1 1-1 0 0,-1-1 1 0 0,0 1 0 0 0,0-1-1 0 0,0 1 1 0 0,1-1 0 0 0,-1 1-1 0 0,0-1 1 0 0,1 1 0 0 0,-1-1-1 0 0,0 1 1 0 0,1-1-1 0 0,-1 1 1 0 0,1 0 0 0 0,-1-1-1 0 0,0 1 1 0 0,1 0 0 0 0,-1-1-1 0 0,1 1 1 0 0,-1 0 0 0 0,1 0-1 0 0,-1-1 1 0 0,1 1-1 0 0,-1 0 1 0 0,1 0 0 0 0,0 0-1 0 0,-1 0 1 0 0,1 0 0 0 0,-1-1-1 0 0,1 1 1 0 0,-1 0 0 0 0,1 0-1 0 0,0 1 1 0 0,-1-1 0 0 0,1 0-1 0 0,-1 0 1 0 0,1 0-1 0 0,-1 0 1 0 0,1 0 0 0 0,-1 1-1 0 0,1-1 76 0 0,2-1 179 0 0,23-9-1506 0 0</inkml:trace>
  <inkml:trace contextRef="#ctx0" brushRef="#br0" timeOffset="297.113">753 269 1496 0 0,'30'-26'9162'0'0,"37"417"-8918"0"0,-65-385-274 0 0,7 39-2047 0 0,-13-21-3394 0 0,-8-19 4211 0 0</inkml:trace>
  <inkml:trace contextRef="#ctx0" brushRef="#br0" timeOffset="1251.599">607 446 1556 0 0,'7'-11'5424'0'0,"125"-16"-4894"0"0,-127 26-329 0 0,327-51-785 0 0,-296 15 533 0 0,-36 37 69 0 0,-2-51 372 0 0,-28-39 353 0 0,29 119-976 0 0,35 357 1103 0 0,-33-348-775 0 0,0 4 534 0 0,3-48-778 0 0,-1-10 33 0 0,2 1 1 0 0,-1 0-1 0 0,2 0 1 0 0,0 0-1 0 0,1 0 1 0 0,0 1-1 0 0,2 0 1 0 0,-1 1-1 0 0,1 0 0 0 0,4-3 116 0 0,-12 13-23 0 0,1 1 0 0 0,0-1-1 0 0,-1 1 1 0 0,1 0-1 0 0,0-1 1 0 0,0 1 0 0 0,1 0-1 0 0,-1 1 1 0 0,0-1 0 0 0,1 0-1 0 0,-1 1 1 0 0,1-1-1 0 0,-1 1 1 0 0,1 0 0 0 0,0-1-1 0 0,-1 1 1 0 0,1 1-1 0 0,0-1 1 0 0,0 0 0 0 0,0 1-1 0 0,0-1 1 0 0,0 1-1 0 0,0 0 1 0 0,-1 0 0 0 0,1 0-1 0 0,0 0 1 0 0,0 1-1 0 0,0-1 1 0 0,0 1 0 0 0,0 0-1 0 0,0 0 1 0 0,-1 0 0 0 0,1 0-1 0 0,0 0 1 0 0,-1 0-1 0 0,1 1 1 0 0,-1 0 0 0 0,1-1-1 0 0,-1 1 1 0 0,0 0-1 0 0,0 0 1 0 0,0 0 0 0 0,0 0-1 0 0,0 0 1 0 0,0 1-1 0 0,0-1 1 0 0,-1 1 0 0 0,2 2 23 0 0,6 3 2 0 0,0 0 1 0 0,0 0-1 0 0,1-1 0 0 0,0 0 1 0 0,1-1-1 0 0,-1 0 1 0 0,1-1-1 0 0,0 0 1 0 0,1-1-1 0 0,-1 0 1 0 0,1 0-1 0 0,0-1 1 0 0,0-1-1 0 0,0 0 1 0 0,0-1-1 0 0,12 0-2 0 0,-3 0-7 0 0,1-2 0 0 0,-1 0-1 0 0,0-1 1 0 0,1-2 0 0 0,-1 0 0 0 0,-1-1 0 0 0,1-1 0 0 0,-1-1-1 0 0,0-1 1 0 0,0 0 0 0 0,-1-2 0 0 0,10-6 7 0 0,-28 16-4 0 0,1-1-1 0 0,-1 1 1 0 0,0 0-1 0 0,0 0 1 0 0,0-1 0 0 0,0 1-1 0 0,0-1 1 0 0,0 1-1 0 0,0-1 1 0 0,0 1-1 0 0,0-1 1 0 0,0 0 0 0 0,0 1-1 0 0,0-1 1 0 0,0 0-1 0 0,0 0 1 0 0,0 0 0 0 0,-1 0-1 0 0,1 0 1 0 0,0 0-1 0 0,-1 0 1 0 0,1 0 0 0 0,0 0-1 0 0,-1 0 1 0 0,0 0-1 0 0,1 0 1 0 0,-1 0-1 0 0,0 0 1 0 0,1 0 0 0 0,-1-1-1 0 0,0 1 1 0 0,0 0-1 0 0,0 0 1 0 0,0 0 0 0 0,0-1-1 0 0,0 1 1 0 0,0 0-1 0 0,0 0 1 0 0,-1 0 0 0 0,1 0-1 0 0,0 0 1 0 0,-1-1-1 0 0,1 1 1 0 0,-1 0-1 0 0,1 0 1 0 0,-1 0 0 0 0,0 0-1 0 0,1 0 1 0 0,-1 0-1 0 0,0 0 1 0 0,0 1 0 0 0,1-1-1 0 0,-1 0 1 0 0,0 0-1 0 0,0 1 1 0 0,0-1 0 0 0,0 0-1 0 0,0 1 5 0 0,-68-18-61 0 0,48 19 98 0 0,-1 0 0 0 0,1 2 0 0 0,0 0 0 0 0,0 2 0 0 0,0 0 0 0 0,0 1 0 0 0,1 1 0 0 0,0 1 0 0 0,0 1 0 0 0,-1 1-37 0 0,15-8 5 0 0,-1 1 1 0 0,1-1 0 0 0,1 1 0 0 0,-1 0 0 0 0,0 1-1 0 0,1-1 1 0 0,-1 1 0 0 0,1 0 0 0 0,0 0-1 0 0,0 1 1 0 0,1 0 0 0 0,0-1 0 0 0,-1 2-1 0 0,2-1 1 0 0,-1 0 0 0 0,0 1 0 0 0,1 0-1 0 0,0-1 1 0 0,1 1 0 0 0,-1 0 0 0 0,1 1 0 0 0,0-1-1 0 0,-1 6-5 0 0,6-6-27 0 0,0-1-1 0 0,1 0 0 0 0,-1 1 1 0 0,1-2-1 0 0,0 1 0 0 0,0 0 1 0 0,0-1-1 0 0,1 0 0 0 0,0 1 1 0 0,0-2-1 0 0,0 1 0 0 0,0-1 1 0 0,0 0-1 0 0,1 0 0 0 0,-1 0 1 0 0,1-1-1 0 0,0 0 0 0 0,0 0 1 0 0,0 0-1 0 0,0-1 0 0 0,0 1 1 0 0,0-2-1 0 0,1 1 0 0 0,-1-1 28 0 0,138 15-3299 0 0,-123-15 1999 0 0</inkml:trace>
  <inkml:trace contextRef="#ctx0" brushRef="#br0" timeOffset="1595.525">1958 466 896 0 0,'2'-3'314'0'0,"-1"-1"-213"0"0,0 1 0 0 0,0 0 0 0 0,0-1 0 0 0,0 1 1 0 0,1 0-1 0 0,-1 0 0 0 0,1 0 0 0 0,0 0 0 0 0,0 0 1 0 0,0 0-1 0 0,0 1 0 0 0,0-1 0 0 0,1 1 0 0 0,-1-1 0 0 0,1 1 1 0 0,0 0-1 0 0,0 0 0 0 0,0 0 0 0 0,0 0 0 0 0,0 1 1 0 0,0-1-1 0 0,0 1 0 0 0,0-1 0 0 0,1 1 0 0 0,-1 1 0 0 0,0-1 1 0 0,1 0-1 0 0,-1 1 0 0 0,1-1 0 0 0,-1 1 0 0 0,1 0 1 0 0,-1 0-1 0 0,1 1 0 0 0,-1-1 0 0 0,3 1-101 0 0,2 3 148 0 0,0 1 0 0 0,-1 0 0 0 0,1 0 0 0 0,-1 0 0 0 0,0 1 0 0 0,-1 0 0 0 0,1 1 0 0 0,-1-1 1 0 0,-1 1-1 0 0,1 0 0 0 0,-1 1 0 0 0,0-1 0 0 0,-1 1 0 0 0,0 0 0 0 0,0 0 0 0 0,-1 0 0 0 0,0 1 0 0 0,0-1 0 0 0,-1 1 0 0 0,0 0 0 0 0,0 1-148 0 0,-23 19 861 0 0,19-26-838 0 0,-24 25 1781 0 0,17-48-788 0 0,13 7-1122 0 0,1 0 0 0 0,0 0 0 0 0,1 0 0 0 0,0 1 0 0 0,0 0 0 0 0,2 0 0 0 0,-1 0 0 0 0,2 1 0 0 0,0 0 0 0 0,0 1 0 0 0,0 0 0 0 0,1 0 0 0 0,8-4 106 0 0,81-115-6188 0 0,-96 121 4913 0 0,-1 2 20 0 0</inkml:trace>
  <inkml:trace contextRef="#ctx0" brushRef="#br0" timeOffset="2329.775">2433 298 1120 0 0,'12'15'5776'0'0,"-12"44"-4500"0"0,1 7-1169 0 0,1-60-111 0 0,-1-1 0 0 0,1 1 0 0 0,1-1-1 0 0,-1 0 1 0 0,1 0 0 0 0,0 0-1 0 0,0 0 1 0 0,1 0 0 0 0,-1 0-1 0 0,1-1 1 0 0,0 0 0 0 0,0 0-1 0 0,1 0 1 0 0,-1 0 0 0 0,1-1 0 0 0,0 1-1 0 0,0-1 1 0 0,0 0 0 0 0,0-1-1 0 0,0 1 1 0 0,1-1 0 0 0,-1 0-1 0 0,1 0 1 0 0,-1-1 0 0 0,1 0 0 0 0,0 0-1 0 0,0 0 1 0 0,0-1 0 0 0,-1 0-1 0 0,1 0 1 0 0,0 0 0 0 0,0-1-1 0 0,0 1 1 0 0,-1-2 0 0 0,1 1-1 0 0,0 0 1 0 0,-1-1 0 0 0,1 0 0 0 0,-1-1-1 0 0,0 1 1 0 0,1-1 0 0 0,-1 0-1 0 0,0 0 1 0 0,0-1 4 0 0,41-64-58 0 0,-39 47 364 0 0,-7 20-241 0 0,-14-17-86 0 0,12 22 20 0 0,0 0-1 0 0,1 1 0 0 0,-1-1 1 0 0,1 0-1 0 0,0 1 1 0 0,0-1-1 0 0,0 1 1 0 0,0-1-1 0 0,1 1 1 0 0,0-1-1 0 0,0 1 1 0 0,0 0-1 0 0,0-1 1 0 0,1 1-1 0 0,0-1 0 0 0,0 1 1 0 0,0-1-1 0 0,0 0 1 0 0,1 1-1 0 0,0-1 1 0 0,0 0-1 0 0,0 0 1 0 0,0 0-1 0 0,0 0 1 0 0,1 0-1 0 0,0-1 1 0 0,0 1-1 0 0,0-1 0 0 0,3 3 2 0 0,-4-3-10 0 0,0 0 1 0 0,1 0-1 0 0,0 0 0 0 0,0 0 0 0 0,0 0 0 0 0,0-1 0 0 0,0 1 0 0 0,0-1 0 0 0,1 0 0 0 0,-1 0 0 0 0,1 0 0 0 0,0 0 0 0 0,-1 0 0 0 0,1-1 0 0 0,0 0 0 0 0,0 0 0 0 0,0 0 0 0 0,0 0 0 0 0,0-1 0 0 0,0 1 0 0 0,0-1 0 0 0,0 0 0 0 0,0 0 0 0 0,0-1 0 0 0,0 1 0 0 0,0-1 1 0 0,0 0-1 0 0,0 0 0 0 0,0 0 0 0 0,0 0 0 0 0,0-1 0 0 0,-1 0 0 0 0,1 1 0 0 0,-1-2 0 0 0,1 1 0 0 0,-1 0 0 0 0,0-1 0 0 0,1 1 0 0 0,-1-1 0 0 0,-1 0 0 0 0,1 0 0 0 0,0 0 0 0 0,-1 0 0 0 0,1 0 0 0 0,-1-1 0 0 0,0 1 0 0 0,0-1 0 0 0,-1 0 0 0 0,2-3 10 0 0,31-99-497 0 0,-32 94 452 0 0,0 0-1 0 0,0 0 1 0 0,1 1-1 0 0,1 0 0 0 0,0-1 1 0 0,1 1-1 0 0,0 0 1 0 0,0 1-1 0 0,1-1 1 0 0,0 1-1 0 0,1 1 0 0 0,0-1 1 0 0,1 1-1 0 0,0 0 1 0 0,5-4 45 0 0,-7 12 4 0 0,-1 0 0 0 0,1 1 0 0 0,0 0 0 0 0,-1 0 0 0 0,1 0 0 0 0,0 0 0 0 0,-1 1 0 0 0,1 0 0 0 0,0 0 0 0 0,-1 0 0 0 0,1 1 0 0 0,-1 0 0 0 0,0 0 0 0 0,0 1 0 0 0,0-1 0 0 0,0 1 0 0 0,0 0 0 0 0,0 0 0 0 0,-1 1 0 0 0,1-1 0 0 0,-1 1 0 0 0,0 0 0 0 0,0 0 0 0 0,0 1 0 0 0,-1-1 0 0 0,0 1 0 0 0,1 0 0 0 0,-2-1 0 0 0,1 2 0 0 0,0-1 0 0 0,-1 0 0 0 0,0 0 0 0 0,0 2-4 0 0,49 140 439 0 0,-38-88-357 0 0,-12-57-385 0 0,4 9 484 0 0,-7-6-3769 0 0,-11 2 2360 0 0</inkml:trace>
  <inkml:trace contextRef="#ctx0" brushRef="#br0" timeOffset="2722.303">3094 18 1964 0 0,'1'-9'9224'0'0,"-2"1"-7591"0"0,12 35-11590 0 0,-4-22 8577 0 0</inkml:trace>
  <inkml:trace contextRef="#ctx0" brushRef="#br0" timeOffset="3035.084">3420 103 1580 0 0,'-6'12'4019'0'0,"-1"-3"-3886"0"0,1 1 0 0 0,0 0-1 0 0,1 0 1 0 0,0 0 0 0 0,1 1-1 0 0,0 0 1 0 0,1 0 0 0 0,0 0 0 0 0,0 0-1 0 0,1 0 1 0 0,1 1 0 0 0,0-1 0 0 0,1 1-1 0 0,0 3-132 0 0,9 2 89 0 0,1 1-1 0 0,0-1 0 0 0,2-1 1 0 0,0 0-1 0 0,1 0 0 0 0,0-1 1 0 0,1-1-1 0 0,1-1 0 0 0,0 0 1 0 0,1 0-1 0 0,0-2 0 0 0,1 0 1 0 0,0-1-1 0 0,1 0 0 0 0,0-2 1 0 0,0 0-1 0 0,11 2-88 0 0,3 6 76 0 0,-33-16-102 0 0,1 0-1 0 0,-1 0 1 0 0,1 0 0 0 0,-1 1 0 0 0,1-1-1 0 0,-1 0 1 0 0,1 0 0 0 0,-1 0 0 0 0,1 0 0 0 0,-1 0-1 0 0,1 1 1 0 0,-1-1 0 0 0,1 0 0 0 0,0 0-1 0 0,-1 1 1 0 0,1-1 0 0 0,-1 0 0 0 0,1 1 0 0 0,0-1-1 0 0,-1 0 1 0 0,1 1 0 0 0,0-1 0 0 0,-1 1-1 0 0,1-1 1 0 0,0 0 0 0 0,0 1 0 0 0,0-1-1 0 0,-1 1 1 0 0,1-1 0 0 0,0 1 0 0 0,0-1 0 0 0,0 1-1 0 0,0-1 1 0 0,0 1 0 0 0,0-1 0 0 0,0 1-1 0 0,0-1 1 0 0,0 1 0 0 0,0-1 0 0 0,0 1 0 0 0,0-1-1 0 0,0 1 1 0 0,0-1 0 0 0,0 1 0 0 0,0-1-1 0 0,1 1 1 0 0,-1-1 0 0 0,0 0 0 0 0,0 1-1 0 0,1-1 1 0 0,-1 1 0 0 0,0-1 0 0 0,1 0 0 0 0,-1 1-1 0 0,0-1 1 0 0,1 1 0 0 0,-1-1 0 0 0,0 0-1 0 0,1 1 27 0 0,-58-2-2525 0 0,-4-24 59 0 0,39 11 1262 0 0</inkml:trace>
  <inkml:trace contextRef="#ctx0" brushRef="#br0" timeOffset="3284.907">3606 101 1496 0 0,'-86'94'4321'0'0,"-176"232"-1744"0"0,222-290-4367 0 0,21-29-1830 0 0,19-7 2460 0 0</inkml:trace>
  <inkml:trace contextRef="#ctx0" brushRef="#br0" timeOffset="3692.397">3722 441 1088 0 0,'23'0'399'0'0,"-1"-2"0"0"0,1 0 0 0 0,-1-2 0 0 0,1 0 0 0 0,-1-1 0 0 0,-1-1 0 0 0,1-2 0 0 0,-1 0 0 0 0,0-1 0 0 0,-1-1 0 0 0,0 0 0 0 0,0-2-1 0 0,-1-1 1 0 0,-1 0 0 0 0,0-1 0 0 0,12-13-399 0 0,-29 26 19 0 0,0 1 1 0 0,0 0-1 0 0,0-1 0 0 0,-1 1 0 0 0,1-1 0 0 0,0 1 0 0 0,0-1 0 0 0,0 0 0 0 0,-1 1 0 0 0,1-1 0 0 0,0 0 0 0 0,-1 1 1 0 0,1-1-1 0 0,0 0 0 0 0,-1 0 0 0 0,1 0 0 0 0,-1 0 0 0 0,0 0 0 0 0,1 1 0 0 0,-1-1 0 0 0,1 0 0 0 0,-1 0 0 0 0,0 0 1 0 0,0 0-1 0 0,0 0 0 0 0,0 0 0 0 0,0 0 0 0 0,0 0 0 0 0,0 0 0 0 0,0 0 0 0 0,0 0 0 0 0,0 0 0 0 0,0 0 0 0 0,0 0 1 0 0,-1 0-1 0 0,1 0 0 0 0,0 0 0 0 0,-1 0 0 0 0,1 1 0 0 0,-1-1 0 0 0,1 0 0 0 0,-1 0 0 0 0,1 0 0 0 0,-1 0 1 0 0,0 1-1 0 0,1-1 0 0 0,-1 0 0 0 0,0 1 0 0 0,0-1 0 0 0,1 1 0 0 0,-1-1 0 0 0,0 1 0 0 0,0-1 0 0 0,0 1 0 0 0,0-1 1 0 0,0 1-1 0 0,0 0 0 0 0,0-1-19 0 0,-65 1 655 0 0,57 1-619 0 0,-1 0 0 0 0,1 2 0 0 0,0-1 0 0 0,0 1 0 0 0,0 0 0 0 0,0 1 0 0 0,0 0 0 0 0,1 0 0 0 0,0 1 0 0 0,0 0-1 0 0,0 1 1 0 0,0-1 0 0 0,1 2 0 0 0,0-1 0 0 0,0 1 0 0 0,1 0 0 0 0,0 0 0 0 0,0 1 0 0 0,1 0 0 0 0,-1 0 0 0 0,2 0 0 0 0,-1 0 0 0 0,1 1 0 0 0,1 0 0 0 0,-1 0-1 0 0,2 0 1 0 0,-1 0 0 0 0,1 0 0 0 0,0 4-36 0 0,3-7-6 0 0,0-1 0 0 0,0 0 1 0 0,1 0-1 0 0,-1 0 0 0 0,1 0 0 0 0,1 0 0 0 0,-1-1 0 0 0,1 1 0 0 0,-1 0 0 0 0,1-1 0 0 0,1 0 0 0 0,-1 0 1 0 0,1 0-1 0 0,-1 0 0 0 0,1 0 0 0 0,0-1 0 0 0,0 0 0 0 0,1 0 0 0 0,-1 0 0 0 0,1 0 0 0 0,-1-1 0 0 0,1 1 1 0 0,0-1-1 0 0,0 0 0 0 0,1 0 6 0 0,136 37-669 0 0,-121-36-93 0 0,1-2 0 0 0,0 0 0 0 0,-1-1 0 0 0,1-1 0 0 0,-1-1 0 0 0,1 0 0 0 0,-1-2 0 0 0,0-1 0 0 0,13-4 762 0 0,-4-1-1482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75 1392 0 0,'-100'-22'2458'0'0,"89"26"-2367"0"0,0 1 1 0 0,0 0-1 0 0,1 0 1 0 0,0 1 0 0 0,0 0-1 0 0,0 1 1 0 0,1 0 0 0 0,0 1-1 0 0,0 0 1 0 0,1 0-1 0 0,0 1 1 0 0,0 0 0 0 0,1 0-1 0 0,0 0 1 0 0,1 1-1 0 0,0 1 1 0 0,1-1 0 0 0,0 1-1 0 0,0-1 1 0 0,1 2-1 0 0,1-1 1 0 0,0 0 0 0 0,0 1-1 0 0,1-1 1 0 0,0 1-1 0 0,1-1 1 0 0,1 1 0 0 0,0 1-92 0 0,16 281 1523 0 0,-5-75-804 0 0,-18-194-678 0 0,-1 0 0 0 0,0-1 1 0 0,-2 0-1 0 0,-1-1 0 0 0,-1 0 1 0 0,-1-1-1 0 0,-1 0 0 0 0,-1-1 1 0 0,-1-1-1 0 0,0 0 0 0 0,-2-1 1 0 0,0-1-1 0 0,-1-1 1 0 0,-1 0-1 0 0,-2 0-41 0 0,-31 35 271 0 0,204-65-182 0 0,-140 15-82 0 0,0 2 0 0 0,-1-1 0 0 0,0 2 0 0 0,1-1 0 0 0,-1 1 1 0 0,-1 1-1 0 0,1 0 0 0 0,-1 0 0 0 0,0 1 0 0 0,-1 0 0 0 0,1 0 0 0 0,-1 1 0 0 0,-1 0 0 0 0,1 1 0 0 0,-2 0 1 0 0,1 0-1 0 0,-1 0 0 0 0,0 1 0 0 0,-1 0 0 0 0,0 0 0 0 0,-1 0 0 0 0,0 0 0 0 0,0 1 0 0 0,-2 0 0 0 0,1 0 1 0 0,-1 0-1 0 0,0 0 0 0 0,-1 0 0 0 0,-1 10-7 0 0,-36 396 1569 0 0,36-407-1578 0 0,1 0 1 0 0,0-1 0 0 0,1 1 0 0 0,0 0-1 0 0,1-1 1 0 0,0 1 0 0 0,0-1-1 0 0,1 0 1 0 0,0 0 0 0 0,1-1-1 0 0,0 1 1 0 0,0-1 0 0 0,1 0 0 0 0,0 0-1 0 0,1 0 1 0 0,-1-1 0 0 0,1 0-1 0 0,1-1 1 0 0,-1 1 0 0 0,1-1 0 0 0,0-1-1 0 0,0 0 1 0 0,8 4 8 0 0,3 1-620 0 0,1-1 0 0 0,0 0 0 0 0,1-2-1 0 0,-1 0 1 0 0,1-1 0 0 0,0-2 0 0 0,1 0 0 0 0,-1-1 0 0 0,1-1 0 0 0,12-1 620 0 0,77-18-2669 0 0,-59 3 1354 0 0</inkml:trace>
  <inkml:trace contextRef="#ctx0" brushRef="#br0" timeOffset="1096.451">1061 567 1148 0 0,'0'0'393'0'0,"0"0"0"0"0,0 0-12 0 0,0 0-30 0 0,0 0-38 0 0,0 0-4 0 0,0 0 73 0 0,0 0-22 0 0,0 0 0 0 0,0 0-87 0 0,0 0 2 0 0,0 0 14 0 0,0 0-15 0 0,0 0-37 0 0,0 0 23 0 0,0 0-7 0 0,0 0-33 0 0,0 0-44 0 0,0 0-12 0 0,0 0 20 0 0,0 0-20 0 0,0 0-21 0 0,0 0 20 0 0,0 0 17 0 0,0 0-36 0 0,0 0-18 0 0,0 0 60 0 0,0 0-20 0 0,0 0-78 0 0,0 0 15 0 0,0 0-13 0 0,0 0-42 0 0,0 0 29 0 0,0 0-5 0 0,0 0 1 0 0,0 0 1 0 0,0 0-22 0 0,0 0-31 0 0,0 0-25 0 0,0 0 28 0 0,0 0-48 0 0,0 0 4 0 0,0 0 29 0 0,0 0 23 0 0,0 0-11 0 0,0 0-16 0 0,0 0 26 0 0,-1 4 15 0 0,1-1-31 0 0,0-1 0 0 0,0 1 0 0 0,1 0 0 0 0,-1 0 0 0 0,1 0 0 0 0,-1-1 0 0 0,1 1 1 0 0,0 0-1 0 0,0-1 0 0 0,0 1 0 0 0,1-1 0 0 0,-1 1 0 0 0,1-1 0 0 0,-1 1 0 0 0,1-1 0 0 0,0 0 0 0 0,0 0 0 0 0,0 0 1 0 0,0 0-1 0 0,0 0 0 0 0,0 0 0 0 0,1-1 0 0 0,-1 1 0 0 0,0-1 0 0 0,1 1 0 0 0,-1-1 0 0 0,1 0 0 0 0,0 0 1 0 0,-1 0-1 0 0,1-1 0 0 0,0 1 0 0 0,0 0 0 0 0,-1-1 0 0 0,3 0-15 0 0,105 20 396 0 0,100-50-160 0 0,-206 29-250 0 0,1 1-1 0 0,-1 0 0 0 0,1 0 0 0 0,-1-1 0 0 0,1 1 0 0 0,-1-1 0 0 0,1 0 0 0 0,-1-1 0 0 0,0 1-1 0 0,1-1 1 0 0,-1 1 0 0 0,0-1 0 0 0,0-1 0 0 0,0 1 0 0 0,-1-1 0 0 0,1 1 0 0 0,0-1 0 0 0,-1 0-1 0 0,0 0 1 0 0,1 0 0 0 0,-1-1 0 0 0,-1 1 0 0 0,1-1 0 0 0,0 0 0 0 0,-1 0 0 0 0,0 0 0 0 0,0 0-1 0 0,0 0 1 0 0,0 0 0 0 0,-1 0 0 0 0,1-1 0 0 0,-1 1 0 0 0,0-1 0 0 0,-1 1 0 0 0,1-1 0 0 0,-1 1-1 0 0,0-1 1 0 0,0 1 0 0 0,0-2 15 0 0,-7-1-22 0 0,0 0-1 0 0,0 0 0 0 0,0 0 1 0 0,-1 1-1 0 0,0 0 1 0 0,0 1-1 0 0,-1-1 1 0 0,1 2-1 0 0,-1-1 0 0 0,0 1 1 0 0,-1 1-1 0 0,1 0 1 0 0,0 0-1 0 0,-1 0 1 0 0,0 2-1 0 0,0-1 0 0 0,1 1 1 0 0,-1 0-1 0 0,0 1 1 0 0,0 0-1 0 0,0 1 0 0 0,0 0 1 0 0,0 1-1 0 0,0 0 23 0 0,-14-2-31 0 0,6 1 29 0 0,1 1 1 0 0,0 1-1 0 0,0 1 1 0 0,0 0-1 0 0,0 1 1 0 0,1 1 0 0 0,0 1-1 0 0,0 0 1 0 0,1 1-1 0 0,-1 1 1 0 0,2 0-1 0 0,-1 1 1 0 0,1 0-1 0 0,1 1 1 0 0,0 1-1 0 0,1 0 1 0 0,0 1-1 0 0,0 0 1 0 0,-3 8 1 0 0,12-16 18 0 0,1 0 1 0 0,0 0-1 0 0,0 1 1 0 0,0-1-1 0 0,1 1 1 0 0,-1-1-1 0 0,1 1 0 0 0,0 0 1 0 0,1-1-1 0 0,0 1 1 0 0,0 0-1 0 0,0 0 1 0 0,0-1-1 0 0,1 1 1 0 0,0 0-1 0 0,0-1 1 0 0,1 1-1 0 0,0-1 0 0 0,0 1 1 0 0,0-1-1 0 0,0 0 1 0 0,1 0-1 0 0,0 0 1 0 0,0 0-1 0 0,0 0 1 0 0,0 0-1 0 0,1-1 1 0 0,0 0-1 0 0,0 0 0 0 0,0 0 1 0 0,5 3-19 0 0,5 5 20 0 0,1-1 0 0 0,0 0 1 0 0,1-1-1 0 0,0-1 0 0 0,1-1 0 0 0,0 0 0 0 0,0-1 1 0 0,1-1-1 0 0,2 1-20 0 0,144 22-1038 0 0,-139-27 227 0 0,1-1 1 0 0,-1-1 0 0 0,0-1-1 0 0,0-1 1 0 0,0-2-1 0 0,0 0 1 0 0,-1-2 0 0 0,22-7 810 0 0,-12-2-1186 0 0</inkml:trace>
  <inkml:trace contextRef="#ctx0" brushRef="#br0" timeOffset="1503.517">1347 248 1804 0 0,'-16'-2'4864'0'0,"42"-4"-3549"0"0,43-4-1024 0 0,179 0 1188 0 0,-246 10-1412 0 0,-2 0-19 0 0,1 6-1164 0 0,2-17-4456 0 0,-1 8 4152 0 0</inkml:trace>
  <inkml:trace contextRef="#ctx0" brushRef="#br0" timeOffset="2128.692">1884 5 964 0 0,'8'-4'3154'0'0,"50"6"-1974"0"0,-50-1-1119 0 0,-1 1 1 0 0,0 0-1 0 0,-1 0 1 0 0,1 1-1 0 0,0 0 1 0 0,-1 0-1 0 0,1 0 1 0 0,-1 1-1 0 0,0 0 1 0 0,0 1-1 0 0,0-1 0 0 0,-1 1 1 0 0,0 0-1 0 0,0 0 1 0 0,0 1-1 0 0,0-1 1 0 0,-1 1-1 0 0,0 0 1 0 0,0 0-1 0 0,-1 1 1 0 0,0-1-1 0 0,0 1 1 0 0,0 0-1 0 0,-1 0 1 0 0,1 4-62 0 0,-5-2 115 0 0,-1 0 1 0 0,0 0-1 0 0,0 0 1 0 0,-1-1-1 0 0,0 1 1 0 0,-1-1-1 0 0,0 0 0 0 0,0 0 1 0 0,-1-1-1 0 0,0 1 1 0 0,0-1-1 0 0,-1 0 1 0 0,0-1-1 0 0,0 0 1 0 0,0 0-1 0 0,-1 0 1 0 0,0-1-1 0 0,0 0 1 0 0,0-1-1 0 0,-1 0 1 0 0,-4 2-116 0 0,-29 20 498 0 0,30-20-313 0 0,23-22-340 0 0,25-22-277 0 0,202-141-1181 0 0,-167 131 1929 0 0,-114 54 494 0 0,35-4-788 0 0,1 1 0 0 0,-1 0 0 0 0,1 0 0 0 0,-1 1 0 0 0,1 0 0 0 0,0 0-1 0 0,1 1 1 0 0,-1 0 0 0 0,1 0 0 0 0,0 1 0 0 0,0-1 0 0 0,1 1 0 0 0,-1 1 0 0 0,1-1 0 0 0,1 1 0 0 0,-1-1 0 0 0,1 2 0 0 0,0-1 0 0 0,1 0 0 0 0,-1 1 0 0 0,2-1 0 0 0,-1 1 0 0 0,1 0 0 0 0,0 0 0 0 0,1 1-22 0 0,3 0 18 0 0,1 0 1 0 0,1 0 0 0 0,0 0 0 0 0,0 0 0 0 0,0-1 0 0 0,1 0 0 0 0,1 1 0 0 0,-1-2 0 0 0,1 1 0 0 0,1-1 0 0 0,-1 0 0 0 0,1 0 0 0 0,1-1 0 0 0,-1 1 0 0 0,1-2 0 0 0,0 1 0 0 0,0-1 0 0 0,1-1 0 0 0,-1 1 0 0 0,2-1-19 0 0,151 58-1898 0 0,-48-35-2731 0 0,-88-22 3259 0 0</inkml:trace>
  <inkml:trace contextRef="#ctx0" brushRef="#br0" timeOffset="2488.713">2709 819 1392 0 0,'9'8'1055'0'0,"46"47"2984"0"0,-51-51-3927 0 0,0-1-1 0 0,0 1 1 0 0,0 1-1 0 0,-1-1 0 0 0,0 0 1 0 0,0 1-1 0 0,0-1 1 0 0,-1 1-1 0 0,1 0 1 0 0,-1 0-1 0 0,0 0 1 0 0,0 0-1 0 0,-1 1 0 0 0,0-1 1 0 0,0 0-1 0 0,0 1 1 0 0,0-1-1 0 0,-1 1 1 0 0,0-1-1 0 0,0 0 1 0 0,-1 1-1 0 0,1-1 0 0 0,-1 1 1 0 0,0-1-1 0 0,-1 0 1 0 0,1 0-1 0 0,-1 1 1 0 0,0-1-1 0 0,0 0 1 0 0,-2 2-112 0 0,-95 89 355 0 0,19-71-3877 0 0,78-25 2230 0 0,2 0-11 0 0,0 0 9 0 0,0 0 4 0 0</inkml:trace>
  <inkml:trace contextRef="#ctx0" brushRef="#br0" timeOffset="9272.023">1273 1477 1256 0 0,'0'0'557'0'0,"0"0"-11"0"0,0 0-2 0 0,0 0-39 0 0,-2-21 1024 0 0,-3 21-1462 0 0,0-1 1 0 0,-1 1-1 0 0,1 0 0 0 0,0 1 0 0 0,0-1 0 0 0,0 1 1 0 0,0 0-1 0 0,0 0 0 0 0,0 1 0 0 0,0-1 0 0 0,0 1 1 0 0,0 0-1 0 0,0 1 0 0 0,1-1 0 0 0,-1 1 1 0 0,1 0-1 0 0,0 0 0 0 0,0 0 0 0 0,0 1 0 0 0,0-1 1 0 0,1 1-1 0 0,-1 0 0 0 0,1 0 0 0 0,0 0 1 0 0,0 0-1 0 0,0 1 0 0 0,0 2-67 0 0,-4 3 130 0 0,2 1 1 0 0,-1 0-1 0 0,1 0 1 0 0,1 0 0 0 0,0 0-1 0 0,1 1 1 0 0,0-1-1 0 0,1 1 1 0 0,0 0-1 0 0,1 0 1 0 0,0-1-1 0 0,1 5-130 0 0,0-12 33 0 0,1 1 0 0 0,0 0 1 0 0,0-1-1 0 0,0 1 0 0 0,0-1 0 0 0,1 1 0 0 0,0-1 1 0 0,0 0-1 0 0,0 1 0 0 0,1-1 0 0 0,-1 0 0 0 0,1-1 0 0 0,0 1 1 0 0,0 0-1 0 0,0-1 0 0 0,1 1 0 0 0,-1-1 0 0 0,1 0 1 0 0,0 0-1 0 0,0-1 0 0 0,0 1 0 0 0,0-1 0 0 0,0 0 0 0 0,1 0 1 0 0,-1 0-1 0 0,0-1 0 0 0,1 1 0 0 0,2-1-33 0 0,131 22 504 0 0,-127-22-480 0 0,1-1 0 0 0,0 0 1 0 0,-1-1-1 0 0,1 0 0 0 0,-1-1 0 0 0,1 0 1 0 0,-1-1-1 0 0,1-1 0 0 0,-1 1 0 0 0,-1-2 1 0 0,1 1-1 0 0,0-2 0 0 0,-1 1 0 0 0,6-6-24 0 0,-13 9-19 0 0,-1 0 0 0 0,1-1 1 0 0,-1 1-1 0 0,0-1 0 0 0,1 0 0 0 0,-1 0 0 0 0,-1 0 0 0 0,1 0 0 0 0,0 0 0 0 0,-1 0 0 0 0,1 0 0 0 0,-1 0 1 0 0,0-1-1 0 0,0 1 0 0 0,-1 0 0 0 0,1-1 0 0 0,-1 1 0 0 0,1-1 0 0 0,-1 1 0 0 0,0-1 0 0 0,0 1 1 0 0,-1 0-1 0 0,1-1 0 0 0,-1 1 0 0 0,1-1 0 0 0,-1 1 0 0 0,0 0 0 0 0,-1-1 0 0 0,1 1 0 0 0,0 0 0 0 0,-1 0 1 0 0,0 0-1 0 0,0 0 0 0 0,0-1 19 0 0,-79-96-981 0 0,-88 15 210 0 0,91 67-3715 0 0,85 19 3212 0 0</inkml:trace>
  <inkml:trace contextRef="#ctx0" brushRef="#br0" timeOffset="9554.056">2176 1752 1236 0 0,'3'4'142'0'0,"1"0"1"0"0,-1 0-1 0 0,0 0 0 0 0,0 1 1 0 0,0 0-1 0 0,-1-1 0 0 0,0 1 1 0 0,0 0-1 0 0,0 0 0 0 0,0 0 1 0 0,-1 0-1 0 0,0 0 0 0 0,0 0 1 0 0,0 1-1 0 0,-1-1 0 0 0,1 0 1 0 0,-1 1-1 0 0,-1-1 0 0 0,1 0 1 0 0,-1 0-1 0 0,0 1 0 0 0,0-1 1 0 0,0 0-1 0 0,-1 0 0 0 0,0 0 1 0 0,0 0-1 0 0,0 0 0 0 0,0-1 0 0 0,-1 1 1 0 0,0-1-1 0 0,0 1 0 0 0,0-1 1 0 0,0 0-1 0 0,-1 0 0 0 0,0 0 1 0 0,0-1-1 0 0,0 1-142 0 0,-169 110 599 0 0,66-73-4650 0 0,104-40 2793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3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1036 0 0,'0'0'130'0'0,"0"1"-1"0"0,0-1 1 0 0,0 1-1 0 0,0-1 1 0 0,0 0-1 0 0,0 1 1 0 0,1-1-1 0 0,-1 0 1 0 0,0 1-1 0 0,0-1 1 0 0,0 0-1 0 0,1 1 1 0 0,-1-1-1 0 0,0 0 1 0 0,0 0-1 0 0,1 1 1 0 0,-1-1-1 0 0,0 0 1 0 0,1 0-1 0 0,-1 0 1 0 0,0 1-1 0 0,1-1 1 0 0,-1 0-1 0 0,0 0 1 0 0,1 0-1 0 0,-1 0 1 0 0,0 0-1 0 0,1 0 1 0 0,-1 1-1 0 0,1-1 1 0 0,-1 0-1 0 0,0 0 1 0 0,1 0-1 0 0,-1 0 1 0 0,1 0 0 0 0,-1-1-1 0 0,0 1 1 0 0,1 0-1 0 0,-1 0 1 0 0,0 0-1 0 0,1 0 1 0 0,-1 0-1 0 0,0 0 1 0 0,1-1-1 0 0,-1 1 1 0 0,0 0-1 0 0,1 0 1 0 0,-1-1-130 0 0,-190 199 2539 0 0,112-89-1320 0 0,77-108-1049 0 0,5 4-146 0 0,-1-1 0 0 0,1 0 0 0 0,-1 0 1 0 0,1-1-1 0 0,0 1 0 0 0,0-1 0 0 0,1 0 0 0 0,-1 0 0 0 0,1 0 1 0 0,-1-1-1 0 0,1 1 0 0 0,0-1 0 0 0,0 0 0 0 0,0-1 0 0 0,0 1 0 0 0,1-1 1 0 0,-1 0-1 0 0,0 0 0 0 0,0-1 0 0 0,1 1 0 0 0,-1-1 0 0 0,0-1 1 0 0,1 1-1 0 0,-1-1 0 0 0,0 1 0 0 0,0-1 0 0 0,1-1-24 0 0,0 2-31 0 0,229-32-4680 0 0,-177 18 542 0 0,-47 8 2811 0 0</inkml:trace>
  <inkml:trace contextRef="#ctx0" brushRef="#br0" timeOffset="721.187">977 62 1128 0 0,'0'0'441'0'0,"0"0"-80"0"0,0 0-53 0 0,0 0-38 0 0,0 0-8 0 0,19-3 2029 0 0,-19-4-1483 0 0,0 7 1128 0 0,-12 16-358 0 0,-21 11-1537 0 0,-1 5 53 0 0,-1-2 1 0 0,-2-2-1 0 0,-1-1 1 0 0,-1-2-1 0 0,-1-1 0 0 0,-2-2 1 0 0,-23 8-95 0 0,66-31-10 0 0,0-1 0 0 0,0 1-1 0 0,0 0 1 0 0,0 0 0 0 0,0 0 0 0 0,0-1 0 0 0,0 1-1 0 0,-1 0 1 0 0,1-1 0 0 0,0 1 0 0 0,-1-1 0 0 0,1 1 0 0 0,-1-1-1 0 0,1 1 1 0 0,-1-1 0 0 0,0 1 0 0 0,0-1 0 0 0,0 0 0 0 0,0 1-1 0 0,0-1 1 0 0,0 1 0 0 0,0-1 0 0 0,0 1 0 0 0,0-1-1 0 0,-1 1 1 0 0,1-1 0 0 0,-1 1 0 0 0,1-1 0 0 0,-1 1 0 0 0,0-1-1 0 0,1 1 1 0 0,-1 0 0 0 0,0-1 0 0 0,0 1 0 0 0,0 0 0 0 0,0 0-1 0 0,0-1 1 0 0,0 1 0 0 0,-1 0 0 0 0,1 0 0 0 0,0 0-1 0 0,0 1 1 0 0,-1-1 0 0 0,1 0 0 0 0,-1 0 0 0 0,1 1 0 0 0,0-1-1 0 0,-1 1 1 0 0,1-1 0 0 0,-1 1 0 0 0,0-1 0 0 0,1 1-1 0 0,-1 0 1 0 0,1 0 0 0 0,-1 0 0 0 0,1 0 0 0 0,-1 0 0 0 0,0 0-1 0 0,1 1 1 0 0,-1-1 0 0 0,1 0 0 0 0,-1 1 0 0 0,1-1 0 0 0,-2 1 10 0 0,6-6-51 0 0,0 0 1 0 0,0 0-1 0 0,1 0 1 0 0,0 0-1 0 0,-1 0 1 0 0,2 1-1 0 0,-1 0 1 0 0,0-1-1 0 0,1 2 1 0 0,0-1-1 0 0,0 0 1 0 0,0 1-1 0 0,0 0 1 0 0,1 0-1 0 0,-1 1 1 0 0,1 0-1 0 0,0 0 1 0 0,-1 0-1 0 0,5-1 51 0 0,106 56-263 0 0,-85-40 245 0 0,2-3 0 0 0,-1 0 1 0 0,1-3-1 0 0,1 0 0 0 0,-1-2 1 0 0,1-2-1 0 0,0-1 0 0 0,15-2 18 0 0,-37 0 19 0 0,0 0 0 0 0,0-2 0 0 0,0 0 0 0 0,0 0-1 0 0,0-1 1 0 0,0 0 0 0 0,-1-1 0 0 0,0 0 0 0 0,0-1-1 0 0,0 0 1 0 0,6-5-19 0 0,-15 7 18 0 0,0-1-1 0 0,0 0 1 0 0,-1 0-1 0 0,1-1 1 0 0,-1 1-1 0 0,0 0 1 0 0,-1 0 0 0 0,1-1-1 0 0,-1 1 1 0 0,1 0-1 0 0,-1-1 1 0 0,0 1-1 0 0,-1 0 1 0 0,1-1-1 0 0,-1 1 1 0 0,0 0 0 0 0,0 0-1 0 0,0-1 1 0 0,-1 1-1 0 0,1 0 1 0 0,-1 0-1 0 0,0 0 1 0 0,0 1-1 0 0,-1-1 1 0 0,1 0 0 0 0,-1 1-1 0 0,1 0 1 0 0,-1-1-1 0 0,0 1 1 0 0,-1 0-1 0 0,1 0 1 0 0,0 1-1 0 0,-1-1 1 0 0,0 1 0 0 0,1 0-1 0 0,-1 0 1 0 0,0 0-1 0 0,0 0 1 0 0,-1 0-18 0 0,-143-51-844 0 0,39 46-4407 0 0,82 7 3877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2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1260 0 0,'0'1'113'0'0,"-1"-1"0"0"0,1 0-1 0 0,0 0 1 0 0,0 1 0 0 0,-1-1 0 0 0,1 0 0 0 0,0 0-1 0 0,0 1 1 0 0,-1-1 0 0 0,1 0 0 0 0,0 1-1 0 0,0-1 1 0 0,0 0 0 0 0,0 1 0 0 0,-1-1-1 0 0,1 1 1 0 0,0-1 0 0 0,0 0 0 0 0,0 1 0 0 0,0-1-1 0 0,0 0 1 0 0,0 1 0 0 0,0-1 0 0 0,0 1-1 0 0,0-1 1 0 0,0 0 0 0 0,0 1 0 0 0,0-1-1 0 0,0 0 1 0 0,0 1 0 0 0,1-1 0 0 0,-1 0 0 0 0,0 1-1 0 0,0-1 1 0 0,0 1 0 0 0,0-1 0 0 0,1 0-1 0 0,-1 0 1 0 0,0 1 0 0 0,0-1 0 0 0,1 0-1 0 0,-1 1 1 0 0,0-1 0 0 0,1 0 0 0 0,-1 0 0 0 0,0 0-1 0 0,1 1 1 0 0,-1-1 0 0 0,0 0 0 0 0,1 0-113 0 0,-12 10-17 0 0,-34 33 767 0 0,25-26-485 0 0,0 1-1 0 0,1 1 0 0 0,0 1 0 0 0,2 1 0 0 0,1 0 1 0 0,0 1-1 0 0,2 0 0 0 0,0 2 0 0 0,2 0 0 0 0,-10 23-264 0 0,21-43 37 0 0,0-1 0 0 0,0 1-1 0 0,0 0 1 0 0,0 0-1 0 0,1 0 1 0 0,0 0 0 0 0,0 0-1 0 0,0 0 1 0 0,0 0-1 0 0,0 0 1 0 0,1 0 0 0 0,0 0-1 0 0,0 0 1 0 0,0 0 0 0 0,0 0-1 0 0,0 0 1 0 0,1-1-1 0 0,0 1 1 0 0,0 0 0 0 0,0-1-1 0 0,0 0 1 0 0,0 1-1 0 0,1-1 1 0 0,-1 0 0 0 0,1 0-1 0 0,0 0 1 0 0,0-1 0 0 0,0 1-1 0 0,0-1 1 0 0,1 1-1 0 0,-1-1 1 0 0,1 0 0 0 0,-1-1-1 0 0,1 1 1 0 0,0 0 0 0 0,-1-1-1 0 0,5 1-36 0 0,156 25 44 0 0,-153-26-79 0 0,55 1-425 0 0,96 14-3919 0 0,-145-8 478 0 0,-15-6 2667 0 0</inkml:trace>
  <inkml:trace contextRef="#ctx0" brushRef="#br0" timeOffset="846.806">662 45 1324 0 0,'-1'0'72'0'0,"1"-1"0"0"0,0 1 0 0 0,-1-1 0 0 0,1 1 0 0 0,0-1 0 0 0,0 0 0 0 0,-1 1 0 0 0,1-1 0 0 0,0 0 0 0 0,0 1 0 0 0,0-1 0 0 0,0 1 0 0 0,0-1 0 0 0,0 0 0 0 0,0 1 0 0 0,0-1-1 0 0,0 0 1 0 0,0 1 0 0 0,1-1 0 0 0,-1 0 0 0 0,0 1 0 0 0,0-1 0 0 0,1 1 0 0 0,-1-1 0 0 0,0 1 0 0 0,1-1 0 0 0,-1 0 0 0 0,0 1 0 0 0,1-1 0 0 0,-1 1 0 0 0,1 0 0 0 0,-1-1 0 0 0,1 1 0 0 0,-1-1 0 0 0,1 1 0 0 0,-1 0 0 0 0,1-1 0 0 0,-1 1 0 0 0,1 0 0 0 0,-1-1 0 0 0,1 1 0 0 0,0 0-1 0 0,-1 0 1 0 0,1 0 0 0 0,0 0 0 0 0,-1-1 0 0 0,1 1 0 0 0,0 0 0 0 0,-1 0 0 0 0,1 0 0 0 0,-1 0 0 0 0,1 1 0 0 0,0-1 0 0 0,-1 0 0 0 0,1 0 0 0 0,0 0 0 0 0,-1 0 0 0 0,1 1 0 0 0,-1-1 0 0 0,1 0-72 0 0,8 2 66 0 0,-1 0 1 0 0,1 0-1 0 0,-1 1 0 0 0,0 0 1 0 0,0 1-1 0 0,0-1 1 0 0,0 1-1 0 0,0 1 1 0 0,-1 0-1 0 0,0 0 0 0 0,0 0 1 0 0,0 1-1 0 0,-1 0 1 0 0,0 0-1 0 0,2 3-66 0 0,-5-6 48 0 0,-1 0 0 0 0,0-1 0 0 0,1 1 0 0 0,-1 0 0 0 0,0 0 0 0 0,-1 1 0 0 0,1-1 0 0 0,-1 0 0 0 0,1 0 0 0 0,-1 1 0 0 0,0-1 1 0 0,0 1-1 0 0,0-1 0 0 0,-1 1 0 0 0,1 0 0 0 0,-1-1 0 0 0,0 1 0 0 0,0-1 0 0 0,0 1 0 0 0,-1 0 0 0 0,1-1 0 0 0,-1 1 0 0 0,0-1 0 0 0,0 1 0 0 0,0-1 0 0 0,0 1 0 0 0,0-1 0 0 0,-1 0 0 0 0,0 0 0 0 0,0 1 0 0 0,0-1 1 0 0,0-1-1 0 0,0 1 0 0 0,0 0 0 0 0,-1 0 0 0 0,1-1 0 0 0,-1 1 0 0 0,0-1 0 0 0,-2 2-48 0 0,-126 67 1767 0 0,131-72-1756 0 0,0 1 1 0 0,0-1-1 0 0,0 1 0 0 0,0-1 0 0 0,0 1 1 0 0,0-1-1 0 0,0 1 0 0 0,0-1 0 0 0,0 1 1 0 0,0-1-1 0 0,0 1 0 0 0,0-1 1 0 0,0 1-1 0 0,0 0 0 0 0,-1-1 0 0 0,1 1 1 0 0,0-1-1 0 0,0 1 0 0 0,-1-1 1 0 0,1 1-1 0 0,0 0 0 0 0,0-1 0 0 0,-1 1 1 0 0,1-1-1 0 0,0 1-11 0 0,54-35-492 0 0,297-136-706 0 0,-343 162 1573 0 0,-111 72-12 0 0,100-61-362 0 0,1 0 0 0 0,0 0 0 0 0,0 0 0 0 0,0 0 0 0 0,0 0-1 0 0,1 1 1 0 0,-1-1 0 0 0,1 1 0 0 0,-1 0 0 0 0,1-1 0 0 0,0 1 0 0 0,0 0 0 0 0,0 0 0 0 0,0 0 0 0 0,0-1 0 0 0,1 1 0 0 0,-1 0 0 0 0,1 0 0 0 0,0 0-1 0 0,0 0 1 0 0,0 0 0 0 0,0 0 0 0 0,1 0 0 0 0,-1 0 0 0 0,1 0 0 0 0,-1 0 0 0 0,1 0 0 0 0,0 0 0 0 0,0-1 0 0 0,1 1 0 0 0,-1 0 0 0 0,1-1 0 0 0,-1 1-1 0 0,1-1 1 0 0,0 1 0 0 0,0-1 0 0 0,0 0 0 0 0,0 0 0 0 0,0 0 0 0 0,0 0 0 0 0,1 1-1 0 0,105 68-31 0 0,24-33-582 0 0,-117-35 56 0 0,-1-1 1 0 0,1-1 0 0 0,0 0-1 0 0,0-1 1 0 0,-1-1 0 0 0,1 0 0 0 0,0-1-1 0 0,-1 0 1 0 0,1-1 0 0 0,-1-1-1 0 0,0 0 1 0 0,10-5 556 0 0,-2-1-1491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3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102 239 1132 0 0,'0'0'912'0'0,"0"-22"2906"0"0,35-15-2097 0 0,-43 60-1599 0 0,1 0 0 0 0,0 1 0 0 0,2-1 0 0 0,1 1 1 0 0,1 0-1 0 0,1 0 0 0 0,1 1 0 0 0,1-1 0 0 0,1 4-122 0 0,-3 52 79 0 0,25 68 44 0 0,-12-71 45 0 0,1 6-4040 0 0,-19-81 1072 0 0,1-5 1308 0 0</inkml:trace>
  <inkml:trace contextRef="#ctx0" brushRef="#br0" timeOffset="250.099">1 265 836 0 0,'1'-70'6505'0'0,"52"18"-4736"0"0,92-5-1948 0 0,-135 53-152 0 0,1 1 0 0 0,-1 1 0 0 0,1 0 0 0 0,-1 0 0 0 0,1 1 0 0 0,0 0-1 0 0,0 0 1 0 0,0 2 0 0 0,-1-1 0 0 0,1 1 0 0 0,0 1 0 0 0,-1 0 0 0 0,1 0 0 0 0,-1 1-1 0 0,1 1 1 0 0,-1 0 0 0 0,0 0 0 0 0,7 5 331 0 0,-11-1-1307 0 0</inkml:trace>
  <inkml:trace contextRef="#ctx0" brushRef="#br0" timeOffset="578.985">10 562 1356 0 0,'157'-11'3300'0'0,"273"-26"-1315"0"0,-429 37-1807 0 0,22 30 1288 0 0,-5 63-1993 0 0,-18-91-239 0 0,0 11-2911 0 0,0-6 2310 0 0</inkml:trace>
  <inkml:trace contextRef="#ctx0" brushRef="#br0" timeOffset="813.518">557 330 984 0 0,'0'-5'1152'0'0,"-2"0"-168"0"0,2-1-140 0 0,0 1-128 0 0,-1 0-80 0 0,1 0-127 0 0,0 0-117 0 0,-2 0-312 0 0,2 3-8 0 0,2 0-260 0 0,-1 1-200 0 0,-1-1-261 0 0,4 0-563 0 0,-1 2 60 0 0,1-1-340 0 0</inkml:trace>
  <inkml:trace contextRef="#ctx0" brushRef="#br0" timeOffset="1706.925">769 414 1180 0 0,'10'20'582'0'0,"-1"0"0"0"0,0 1 0 0 0,-1 0-1 0 0,-2 1 1 0 0,0 0 0 0 0,-1 0 0 0 0,-1 0 0 0 0,-2 0 0 0 0,1 12-582 0 0,-3-32 352 0 0,0 40 1136 0 0,-1-32-1173 0 0,2-10-317 0 0,-1 0 0 0 0,1-1 0 0 0,-1 1 0 0 0,0 0 0 0 0,1 0 0 0 0,-1 0 1 0 0,1 0-1 0 0,-1 0 0 0 0,1 0 0 0 0,-1 1 0 0 0,1-1 0 0 0,-1 0 0 0 0,0 0 0 0 0,1 0 1 0 0,-1 0-1 0 0,1 0 0 0 0,-1 1 0 0 0,0-1 0 0 0,1 0 0 0 0,-1 0 0 0 0,0 1 0 0 0,1-1 1 0 0,-1 0-1 0 0,0 1 0 0 0,1-1 0 0 0,-1 0 0 0 0,0 1 0 0 0,1-1 0 0 0,-1 0 1 0 0,0 1-1 0 0,0-1 0 0 0,0 1 0 0 0,1-1 0 0 0,-1 0 0 0 0,0 1 0 0 0,0-1 0 0 0,0 1 1 0 0,0-1-1 0 0,0 1 0 0 0,0-1 0 0 0,0 0 0 0 0,0 1 0 0 0,0-1 0 0 0,0 1 0 0 0,0-1 1 0 0,0 1-1 0 0,0-1 0 0 0,0 1 0 0 0,0-1 0 0 0,-1 1 2 0 0,92-102-803 0 0,-87 96 717 0 0,-2 0 13 0 0,0 0-1 0 0,0 1 0 0 0,0 0 0 0 0,1-1 0 0 0,-1 1 0 0 0,1 0 1 0 0,0 1-1 0 0,1-1 0 0 0,-1 0 0 0 0,1 1 0 0 0,-1 0 1 0 0,1-1-1 0 0,0 1 0 0 0,0 1 0 0 0,0-1 0 0 0,1 1 0 0 0,-1 0 1 0 0,1 0-1 0 0,-1 0 0 0 0,1 0 0 0 0,1 0 74 0 0,-5 2-66 0 0,-1 0 10 0 0,24 26 41 0 0,5 22 212 0 0,-26-40-188 0 0,0 0 0 0 0,1 0 0 0 0,0 0 0 0 0,0 0 0 0 0,0-1 0 0 0,1 0 0 0 0,1 0 0 0 0,-1 0 0 0 0,1-1 0 0 0,0 0 0 0 0,0 0 0 0 0,1 0 0 0 0,0-1 0 0 0,0 0 0 0 0,0 0 0 0 0,1-1 0 0 0,-1 0 0 0 0,1 0 0 0 0,0-1 0 0 0,0 0 0 0 0,0 0 0 0 0,1-1 0 0 0,4 1-9 0 0,0-2-11 0 0,0 0-1 0 0,0-1 1 0 0,0 0 0 0 0,0-1 0 0 0,0 0-1 0 0,-1-1 1 0 0,1-1 0 0 0,0 0-1 0 0,-1 0 1 0 0,0-1 0 0 0,8-5 11 0 0,-14 8 61 0 0,-1-2 1 0 0,0 1 0 0 0,0 0-1 0 0,0-1 1 0 0,0 0-1 0 0,0 0 1 0 0,-1-1-1 0 0,1 1 1 0 0,-1-1-1 0 0,0 0 1 0 0,0 0-1 0 0,0 0 1 0 0,-1-1 0 0 0,1 1-1 0 0,-1-1 1 0 0,0 0-1 0 0,0 0 1 0 0,-1 0-1 0 0,0 0 1 0 0,0 0-1 0 0,0-1 1 0 0,0 1-1 0 0,-1-1 1 0 0,0 1-1 0 0,0-1 1 0 0,0 0-62 0 0,-3 4 38 0 0,-1-1 0 0 0,1 1 0 0 0,-1-1-1 0 0,1 1 1 0 0,-1 0 0 0 0,0 0 0 0 0,0 0 0 0 0,0 0-1 0 0,0 1 1 0 0,0-1 0 0 0,0 1 0 0 0,0 0 0 0 0,0-1 0 0 0,-1 2-1 0 0,1-1 1 0 0,0 0 0 0 0,-1 1 0 0 0,1-1 0 0 0,-1 1-1 0 0,1 0 1 0 0,0 0 0 0 0,-1 0 0 0 0,1 1 0 0 0,-1-1 0 0 0,1 1-1 0 0,0 0 1 0 0,-1 0 0 0 0,1 0 0 0 0,-1 1-38 0 0,-110 73 217 0 0,115-73-250 0 0,-1 0 1 0 0,0 0 0 0 0,1-1 0 0 0,0 1 0 0 0,-1 0 0 0 0,1 0 0 0 0,0 0 0 0 0,0 0 0 0 0,0-1 0 0 0,0 1 0 0 0,0 0 0 0 0,0-1 0 0 0,1 1 0 0 0,-1-1 0 0 0,1 0 0 0 0,-1 1 0 0 0,1-1 0 0 0,-1 0 0 0 0,1 0-1 0 0,0 0 1 0 0,-1 0 0 0 0,1 0 0 0 0,0 0 0 0 0,0 0 0 0 0,0-1 0 0 0,-1 1 0 0 0,1 0 0 0 0,0-1 0 0 0,0 0 0 0 0,0 0 0 0 0,0 1 0 0 0,0-1 0 0 0,0 0 0 0 0,0 0 0 0 0,0-1 0 0 0,0 1 0 0 0,0 0 0 0 0,0-1 0 0 0,0 1-1 0 0,0-1 1 0 0,0 0 0 0 0,0 0 32 0 0,4 1-15 0 0,0 0-1 0 0,0-1 1 0 0,0 0-1 0 0,0 0 1 0 0,0 0 0 0 0,0-1-1 0 0,0 1 1 0 0,0-1-1 0 0,-1-1 1 0 0,1 1-1 0 0,-1-1 1 0 0,0 0-1 0 0,0-1 1 0 0,0 1-1 0 0,0-1 1 0 0,0 0-1 0 0,-1 0 1 0 0,0 0-1 0 0,0-1 1 0 0,0 1-1 0 0,0-1 1 0 0,-1 0-1 0 0,1 0 1 0 0,-1-1 0 0 0,-1 1-1 0 0,1 0 1 0 0,-1-1-1 0 0,0 0 1 0 0,0-1 15 0 0,17-179-62 0 0,-19 170 88 0 0,-55-256 1518 0 0,5 162 1128 0 0,37 145-1873 0 0,10 4-793 0 0,2 0-1 0 0,1 0 1 0 0,2 0 0 0 0,2 0 0 0 0,1 0-1 0 0,5 11-5 0 0,-6-26-100 0 0,23 101-1405 0 0,8 76-5442 0 0,-32-170 5651 0 0,-3-15 34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46 1708 0 0,'17'-2'6964'0'0,"1"-12"1653"0"0,-28 9-7672 0 0,-20-9-15726 0 0,20 10 14799 0 0,-7-2-1293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1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1196 0 0,'3'6'6095'0'0,"-18"-5"-4797"0"0,12-1-1341 0 0,-14 2-167 0 0,12-6-4501 0 0,5 1 3442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3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1336 0 0,'0'0'459'0'0,"0"0"-2"0"0,0 0-3 0 0,0 0-26 0 0,0 0-62 0 0,0 0-36 0 0,0 0-58 0 0,0 0-113 0 0,0 0-19 0 0,0 0 81 0 0,0 0 24 0 0,0 0-27 0 0,0 0-85 0 0,0 0 9 0 0,0 0-15 0 0,3 0-27 0 0,72 9 165 0 0,42 137 78 0 0,-106-129-310 0 0,97 177 824 0 0,-105-195-777 0 0,0-1-1 0 0,1 1 0 0 0,-1-1 1 0 0,0 0-1 0 0,0 0 1 0 0,0 0-1 0 0,0 0 0 0 0,-1 0 1 0 0,1-1-1 0 0,0 1 0 0 0,-1-1 1 0 0,0 0-1 0 0,0 0 0 0 0,0 0 1 0 0,0 0-1 0 0,0 0 1 0 0,0 0-1 0 0,-1 0 0 0 0,0 0 1 0 0,1-1-1 0 0,-1 1 0 0 0,0-1 1 0 0,-1 1-1 0 0,1-1 0 0 0,-1 1 1 0 0,1-1-80 0 0,7-14 212 0 0,72-142 304 0 0,-37 231-663 0 0,-38-63 147 0 0,0-1 0 0 0,0 1 0 0 0,1-1 0 0 0,0 0 0 0 0,0 0-1 0 0,1-1 1 0 0,0 0 0 0 0,0 0 0 0 0,0-1 0 0 0,1 1 0 0 0,0-2 0 0 0,0 1-1 0 0,0-1 1 0 0,1 0 0 0 0,-1-1 0 0 0,1 0 0 0 0,0 0 0 0 0,0-1 0 0 0,0 0-1 0 0,0-1 1 0 0,0 0 0 0 0,0 0 0 0 0,0-1 0 0 0,0 0 0 0 0,1-1 0 0 0,-1 0-1 0 0,0 0 1 0 0,2-1 0 0 0,-3 1-1 0 0,1 1-1 0 0,-1-1 1 0 0,0-1-1 0 0,0 1 1 0 0,0-1 0 0 0,0-1-1 0 0,0 0 1 0 0,0 0-1 0 0,0 0 1 0 0,-1-1-1 0 0,0 0 1 0 0,0 0-1 0 0,0-1 1 0 0,0 0 0 0 0,-1 0-1 0 0,1-1 1 0 0,-1 0-1 0 0,-1 0 1 0 0,1 0-1 0 0,-1-1 1 0 0,0 0 0 0 0,-1 0-1 0 0,0 0 1 0 0,0 0-1 0 0,0-1 1 0 0,-1 1-1 0 0,0-1 1 0 0,0 0-1 0 0,-1 0 1 0 0,0 0 0 0 0,0-5 1 0 0,-6 2-47 0 0,-1 1 0 0 0,0 0 0 0 0,-1 0 0 0 0,0 0 0 0 0,0 0 0 0 0,-1 1 0 0 0,0 0 0 0 0,-1 1 0 0 0,0-1 0 0 0,0 1 0 0 0,-1 1 0 0 0,0 0 0 0 0,0 0 0 0 0,-1 1 0 0 0,0 0 0 0 0,0 1 0 0 0,0 0 0 0 0,-1 0 0 0 0,0 1 0 0 0,0 0 0 0 0,0 1 0 0 0,-2 0 47 0 0,-18-4-659 0 0,-10-4-3786 0 0,37 9 3173 0 0</inkml:trace>
  <inkml:trace contextRef="#ctx0" brushRef="#br0" timeOffset="593.895">1009 200 2064 0 0,'15'3'383'0'0,"0"-1"0"0"0,-1 0 0 0 0,1-2 0 0 0,1 1 0 0 0,-1-2 0 0 0,0 0 0 0 0,-1-1 0 0 0,1 0 0 0 0,0-2 0 0 0,8-2-383 0 0,-17 5 74 0 0,274-65 1143 0 0,-281 65-1234 0 0,0 1 0 0 0,0 0 0 0 0,1-1 0 0 0,-1 1 0 0 0,0-1 0 0 0,1 1 0 0 0,-1-1 0 0 0,1 1 0 0 0,-1-1 0 0 0,0 1 0 0 0,1-1 0 0 0,-1 0 0 0 0,1 1 0 0 0,-1-1 0 0 0,1 0 0 0 0,0 1 0 0 0,-1-1 0 0 0,1 0 0 0 0,0 0 0 0 0,0 1 0 0 0,-1-1 0 0 0,1 0 0 0 0,0 0 0 0 0,0 0 0 0 0,0 1 0 0 0,0-1 0 0 0,0 0 0 0 0,0 0 0 0 0,0 0 0 0 0,0 0 0 0 0,0 1 0 0 0,0-1 0 0 0,0 0 0 0 0,1 0 0 0 0,-1 1 0 0 0,0-1 0 0 0,1 0 0 0 0,-1 0 0 0 0,0 1 0 0 0,1-1 0 0 0,-1 0 0 0 0,1 1 0 0 0,-1-1 0 0 0,1 0 0 0 0,-1 1 1 0 0,1-1-1 0 0,0 1 0 0 0,-1-1 0 0 0,1 1 0 0 0,0-1 0 0 0,-1 1 0 0 0,1 0 0 0 0,0-1 0 0 0,0 1 0 0 0,-1 0 0 0 0,1-1 0 0 0,0 1 0 0 0,0 0 0 0 0,-1 0 0 0 0,1 0 0 0 0,0 0 0 0 0,1 0 17 0 0,-70-17-381 0 0,31 17 411 0 0,0 1-1 0 0,0 1 0 0 0,0 2 1 0 0,1 2-1 0 0,-1 1 1 0 0,1 2-1 0 0,1 1 0 0 0,0 2 1 0 0,0 2-1 0 0,-6 4-29 0 0,35-16 26 0 0,0 0 1 0 0,0 1-1 0 0,1-1 0 0 0,0 1 0 0 0,-1 0 0 0 0,1 1 1 0 0,0-1-1 0 0,0 1 0 0 0,1 0 0 0 0,-1 0 0 0 0,1 0 1 0 0,0 1-1 0 0,0-1 0 0 0,0 1 0 0 0,1 0 1 0 0,0 0-1 0 0,0 1 0 0 0,0-1 0 0 0,0 0 0 0 0,1 1 1 0 0,0 0-1 0 0,0 0 0 0 0,0 2-26 0 0,4-3 29 0 0,0 0-1 0 0,0 1 1 0 0,0-1 0 0 0,1 0-1 0 0,0-1 1 0 0,0 1 0 0 0,0 0 0 0 0,0-1-1 0 0,1 0 1 0 0,0 1 0 0 0,0-1-1 0 0,0-1 1 0 0,0 1 0 0 0,1-1 0 0 0,-1 1-1 0 0,1-2 1 0 0,0 1 0 0 0,4 2-29 0 0,30 14-415 0 0,2-1 1 0 0,0-2-1 0 0,0-2 1 0 0,1-1 0 0 0,1-3-1 0 0,0-1 1 0 0,0-2 0 0 0,1-3-1 0 0,4 0 415 0 0,-19-1-845 0 0,20 2-517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4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1452 0 0,'0'0'570'0'0,"3"0"-24"0"0,31 13 307 0 0,25-4 327 0 0,-24-18-840 0 0,0-2 0 0 0,-1-1 0 0 0,0-2 0 0 0,-1-2 0 0 0,0-1 0 0 0,9-7-340 0 0,-32 18 2 0 0,0-1 0 0 0,-1 0 0 0 0,0 0-1 0 0,0-1 1 0 0,-1 0 0 0 0,0 0 0 0 0,0-1 0 0 0,-1 0 0 0 0,0-1 0 0 0,-1 1-1 0 0,0-1 1 0 0,0-1 0 0 0,-1 1 0 0 0,0-1 0 0 0,-1 0 0 0 0,0 0 0 0 0,-1 0-1 0 0,-1 0 1 0 0,1-1 0 0 0,-2 1 0 0 0,1-1 0 0 0,-1-3-2 0 0,-2 7 32 0 0,1 0-1 0 0,-1 0 1 0 0,-1 0-1 0 0,1 1 1 0 0,-1-1-1 0 0,-1 0 1 0 0,1 1 0 0 0,-1 0-1 0 0,-1-1 1 0 0,1 1-1 0 0,-1 0 1 0 0,0 1-1 0 0,-1-1 1 0 0,0 1 0 0 0,0 0-1 0 0,0 0 1 0 0,-1 0-1 0 0,1 1 1 0 0,-1 0-1 0 0,-1 0 1 0 0,1 0 0 0 0,-1 1-1 0 0,0 0 1 0 0,0 0-1 0 0,0 1 1 0 0,0 0-1 0 0,-1 0 1 0 0,1 0 0 0 0,-1 1-1 0 0,1 1 1 0 0,-1-1-1 0 0,0 1 1 0 0,0 0-1 0 0,0 1 1 0 0,0 0 0 0 0,0 0-1 0 0,0 1 1 0 0,0 0-1 0 0,1 0 1 0 0,-1 1-1 0 0,0 0 1 0 0,1 0 0 0 0,-1 1-1 0 0,1 0 1 0 0,-2 1-32 0 0,0 4 80 0 0,1 1 1 0 0,0 0 0 0 0,1 1-1 0 0,0 0 1 0 0,1 0 0 0 0,0 0 0 0 0,0 1-1 0 0,1-1 1 0 0,1 2 0 0 0,0-1-1 0 0,0 0 1 0 0,1 1 0 0 0,0-1-1 0 0,1 1 1 0 0,1 0 0 0 0,-1 0-1 0 0,2 0 1 0 0,0 0 0 0 0,0 0-1 0 0,1 0 1 0 0,1 0 0 0 0,1 3-81 0 0,-3 17 172 0 0,35 182 409 0 0,47 114-538 0 0,-71-243-3774 0 0,-14-86-396 0 0,1-4 2851 0 0</inkml:trace>
  <inkml:trace contextRef="#ctx0" brushRef="#br0" timeOffset="375.88">856 547 1460 0 0,'13'-2'4584'0'0,"-26"36"-3119"0"0,-151 194-401 0 0,126-212-6694 0 0,37-16 4311 0 0</inkml:trace>
  <inkml:trace contextRef="#ctx0" brushRef="#br0" timeOffset="610.982">572 635 1576 0 0,'-5'-24'5990'0'0,"24"24"-3756"0"0,35 24-1987 0 0,-49-21 4 0 0,182 102-471 0 0,-69-23-7550 0 0,-109-75 6378 0 0</inkml:trace>
  <inkml:trace contextRef="#ctx0" brushRef="#br0" timeOffset="845.311">1190 773 1388 0 0,'4'27'700'0'0,"-2"-2"-4"0"0,-2-12-140 0 0,0 6 32 0 0,-16 26-56 0 0,7-24 8 0 0,-4 1-108 0 0,4-2-131 0 0,-3-2 71 0 0,1 1-208 0 0,1-8-104 0 0,8-2 0 0 0,-5-4-236 0 0,0 0-404 0 0,1-5-493 0 0,6 0 65 0 0,0 0 40 0 0,0 0 36 0 0</inkml:trace>
  <inkml:trace contextRef="#ctx0" brushRef="#br0" timeOffset="1095.696">1357 557 1228 0 0,'47'56'3986'0'0,"101"66"-2616"0"0,-34-66-3344 0 0,-83-51-440 0 0,-19-3 1066 0 0</inkml:trace>
  <inkml:trace contextRef="#ctx0" brushRef="#br0" timeOffset="1345.681">1882 612 1164 0 0,'-19'24'4698'0'0,"1"0"-4158"0"0,-236 417 4070 0 0,183-310-7337 0 0,69-136-2652 0 0,7 0 4005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4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1724 0 0,'0'0'650'0'0,"0"0"9"0"0,3 1-17 0 0,118-8 1272 0 0,275-41-126 0 0,-131 37-4917 0 0,-236 13 1789 0 0,5 11-108 0 0</inkml:trace>
  <inkml:trace contextRef="#ctx0" brushRef="#br0" timeOffset="251.552">70 580 1212 0 0,'8'10'4322'0'0,"31"-7"-3401"0"0,-38-3-833 0 0,373-13 2454 0 0,-114 8-4050 0 0,-92-14-3312 0 0,-149 16 3355 0 0</inkml:trace>
  <inkml:trace contextRef="#ctx0" brushRef="#br0" timeOffset="704.696">726 13 1468 0 0,'-27'-8'2582'0'0,"10"3"-30"0"0,37 14-1458 0 0,11 6-979 0 0,-1 1 0 0 0,-1 1-1 0 0,0 2 1 0 0,-2 1 0 0 0,0 1 0 0 0,-1 1-1 0 0,-1 2 1 0 0,-2 0 0 0 0,0 2-1 0 0,10 16-114 0 0,-20-24 53 0 0,-2 1-1 0 0,0 0 0 0 0,-1 0 0 0 0,-1 2 0 0 0,-1-1 1 0 0,-1 1-1 0 0,0 0 0 0 0,-2 0 0 0 0,-1 1 0 0 0,0 0 0 0 0,-1 0 1 0 0,-1 18-53 0 0,-5-11 68 0 0,-1 1 0 0 0,-1-1 1 0 0,-1 0-1 0 0,-2 0 0 0 0,-1-1 1 0 0,-1 0-1 0 0,-2-1 0 0 0,0 0 1 0 0,-2-1-1 0 0,-1 0 1 0 0,-1-1-1 0 0,-1-1 0 0 0,-8 8-68 0 0,-142 150 18 0 0,47-71-3851 0 0,87-89 841 0 0,25-21 1489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1196 0 0,'0'0'408'0'0,"0"-3"-36"0"0,-22-36 392 0 0,23 40-735 0 0,0-1-1 0 0,-1 0 1 0 0,1 1 0 0 0,0-1 0 0 0,0 0 0 0 0,0 0 0 0 0,0 1 0 0 0,0-1 0 0 0,-1 0 0 0 0,1 0 0 0 0,0 0 0 0 0,0 0 0 0 0,0 0 0 0 0,0 0-1 0 0,0 0 1 0 0,0-1 0 0 0,-1 1 0 0 0,1 0 0 0 0,0 0 0 0 0,0-1 0 0 0,0 1 0 0 0,-1 0 0 0 0,1-1 0 0 0,0 1 0 0 0,0-1 0 0 0,-1 1 0 0 0,1-1-1 0 0,0 1 1 0 0,-1-1 0 0 0,1 0 0 0 0,0 1 0 0 0,-1-1 0 0 0,1 0 0 0 0,-1 1 0 0 0,1-1 0 0 0,-1 0 0 0 0,0 0 0 0 0,1 0 0 0 0,-1 1 0 0 0,0-1-1 0 0,1 0 1 0 0,-1 0 0 0 0,0 0 0 0 0,0 0 0 0 0,0 1 0 0 0,0-1 0 0 0,0 0 0 0 0,0 0 0 0 0,0 0 0 0 0,0 0 0 0 0,0 0 0 0 0,0 0 0 0 0,0 1-1 0 0,-1-1 1 0 0,1 0 0 0 0,0 0 0 0 0,-1 0 0 0 0,1 0 0 0 0,0 1 0 0 0,-1-1 0 0 0,1 0 0 0 0,-1 1 0 0 0,0-1 0 0 0,1 0 0 0 0,-1 1 0 0 0,1-1 0 0 0,-1 0-1 0 0,0 1-28 0 0,189 321 293 0 0,-75-142 124 0 0,-68-192 401 0 0,-26-2-755 0 0,-1-1 0 0 0,0-1 0 0 0,-1-1 0 0 0,-1 0 0 0 0,-1-1 1 0 0,0-1-1 0 0,-2 0 0 0 0,8-16-63 0 0,4-3 52 0 0,51-64-256 0 0,-61 118-3 0 0,30 129 196 0 0,-40-132 14 0 0,1-1 1 0 0,0-1-1 0 0,1 1 0 0 0,0-1 0 0 0,1 0 1 0 0,0-1-1 0 0,0 0 0 0 0,1 0 0 0 0,0-1 1 0 0,1 0-1 0 0,0 0 0 0 0,0-1 0 0 0,0-1 1 0 0,1 1-1 0 0,0-2 0 0 0,0 0 0 0 0,1 0 1 0 0,0-1-1 0 0,-1 0 0 0 0,1-1 0 0 0,0 0 1 0 0,1-1-1 0 0,-1-1 0 0 0,0 0 0 0 0,1 0 0 0 0,-1-1 1 0 0,1-1-1 0 0,-1 0-3 0 0,7 1 24 0 0,-1-1 0 0 0,0 0 1 0 0,1-2-1 0 0,-1 0 0 0 0,0-1 1 0 0,-1-1-1 0 0,1 0 0 0 0,-1-1 0 0 0,0-1 1 0 0,12-7-25 0 0,-26 12 1 0 0,1-1 1 0 0,0 1 0 0 0,-1-1 0 0 0,1 0 0 0 0,-1 0 0 0 0,0 0-1 0 0,0 0 1 0 0,0 0 0 0 0,-1-1 0 0 0,1 0 0 0 0,-1 1-1 0 0,0-1 1 0 0,0 0 0 0 0,0 0 0 0 0,0 0 0 0 0,-1 0-1 0 0,1 0 1 0 0,-1 0 0 0 0,0-1 0 0 0,0 1 0 0 0,-1 0 0 0 0,0-1-1 0 0,1 1 1 0 0,-1 0 0 0 0,-1-1 0 0 0,1 1 0 0 0,0-1-1 0 0,-1 1 1 0 0,0 0 0 0 0,0 0 0 0 0,-1-1 0 0 0,1 1 0 0 0,-1 0-1 0 0,0 0 1 0 0,0 0 0 0 0,-1-1-2 0 0,-5-11 9 0 0,0 1 0 0 0,-1-1-1 0 0,0 2 1 0 0,-2-1 0 0 0,0 2 0 0 0,0-1 0 0 0,-1 1-1 0 0,-1 1 1 0 0,0 0 0 0 0,-2 0-9 0 0,25 45-126 0 0,8-21 130 0 0,1 0 0 0 0,-1-1 1 0 0,2 0-1 0 0,0-2 0 0 0,0 0 0 0 0,0-2 1 0 0,1 0-1 0 0,0-1 0 0 0,0-1 0 0 0,1-1 1 0 0,0-1-1 0 0,-1-1 0 0 0,1-1 0 0 0,0-1 1 0 0,0 0-1 0 0,17-4-4 0 0,147-13 63 0 0,-151 11-59 0 0,-26 5-26 0 0,1 0-1 0 0,-1-1 1 0 0,0 1 0 0 0,0-2-1 0 0,0 1 1 0 0,0-2-1 0 0,0 1 1 0 0,-1-1 0 0 0,1 0-1 0 0,-1-1 1 0 0,0 0 0 0 0,0 0-1 0 0,-1-1 1 0 0,5-3 22 0 0,-11 5-32 0 0,0 1-1 0 0,0-1 1 0 0,-1 1 0 0 0,1 0 0 0 0,-1-1 0 0 0,0 1-1 0 0,0-1 1 0 0,0 1 0 0 0,0-1 0 0 0,-1 1-1 0 0,1-1 1 0 0,-1 1 0 0 0,0 0 0 0 0,0-1-1 0 0,0 1 1 0 0,-1 0 0 0 0,1 0 0 0 0,-1-1 0 0 0,0 1-1 0 0,0 1 1 0 0,0-1 0 0 0,0 0 0 0 0,0 0-1 0 0,0 1 1 0 0,-1-1 0 0 0,1 1 0 0 0,-1 0-1 0 0,0 0 1 0 0,0 0 0 0 0,0 0 0 0 0,0 0 0 0 0,0 0-1 0 0,0 1 1 0 0,0 0 0 0 0,0-1 0 0 0,-1 1-1 0 0,1 1 1 0 0,-2-1 32 0 0,-6-3-10 0 0,-1 2 0 0 0,0 0-1 0 0,0 0 1 0 0,-1 1 0 0 0,1 0-1 0 0,0 1 1 0 0,0 1 0 0 0,0 0-1 0 0,0 0 1 0 0,0 1 0 0 0,0 1-1 0 0,0 0 1 0 0,-8 3 10 0 0,6-4 16 0 0,1 0-1 0 0,0 1 1 0 0,-1 1-1 0 0,1 0 1 0 0,0 0 0 0 0,1 2-1 0 0,-1-1 1 0 0,1 1-1 0 0,0 1 1 0 0,1 1 0 0 0,-1-1-1 0 0,2 2 1 0 0,-1-1-1 0 0,1 1 1 0 0,0 1-1 0 0,1 0 1 0 0,0 0 0 0 0,1 1-1 0 0,0 0 1 0 0,0 1-1 0 0,1 0 1 0 0,1 0 0 0 0,0 0-1 0 0,1 1 1 0 0,0 0-1 0 0,1 0 1 0 0,-2 8-16 0 0,9-10-3 0 0,1 0 0 0 0,0 0 0 0 0,1-1 1 0 0,0 0-1 0 0,0 0 0 0 0,1 0 0 0 0,0 0 0 0 0,1-1 0 0 0,0 0 1 0 0,1 0-1 0 0,0-1 0 0 0,0 0 0 0 0,0-1 0 0 0,1 1 1 0 0,0-2-1 0 0,1 1 0 0 0,0-1 0 0 0,0-1 0 0 0,0 0 0 0 0,0 0 1 0 0,1-1-1 0 0,5 2 3 0 0,189 58-2615 0 0,-152-57 1186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1060 0 0,'82'134'1917'0'0,"-75"-123"-1813"0"0,1-1 0 0 0,0 1 0 0 0,1-1 0 0 0,0-1 0 0 0,1 0 0 0 0,0 0 0 0 0,0-1 0 0 0,0 0 0 0 0,1 0 1 0 0,1-1-1 0 0,-1-1 0 0 0,1 0 0 0 0,0-1 0 0 0,1 0 0 0 0,-1 0 0 0 0,1-2 0 0 0,0 0 0 0 0,0 0 0 0 0,0-1 0 0 0,0 0 0 0 0,0-1 0 0 0,0-1 0 0 0,0 0 0 0 0,1-1 0 0 0,-1 0 0 0 0,0-1 0 0 0,0-1 1 0 0,11-3-105 0 0,-17 5-13 0 0,-1-1 1 0 0,1 0-1 0 0,0 0 1 0 0,0 0 0 0 0,-1-1-1 0 0,1 0 1 0 0,-1 0 0 0 0,0 0-1 0 0,0-1 1 0 0,0 0 0 0 0,0 0-1 0 0,-1-1 1 0 0,0 0 0 0 0,1 0-1 0 0,-2 0 1 0 0,1 0 0 0 0,-1-1-1 0 0,0 0 1 0 0,0 1 0 0 0,0-2-1 0 0,-1 1 1 0 0,0 0 0 0 0,1-2 12 0 0,-4 7-46 0 0,0 1-2 0 0,0 0 5 0 0,0 0 6 0 0,-28-7-37 0 0,26 8 87 0 0,1 0-1 0 0,0 0 1 0 0,-1 1 0 0 0,1-1-1 0 0,0 0 1 0 0,0 0-1 0 0,0 1 1 0 0,0-1 0 0 0,0 1-1 0 0,0-1 1 0 0,0 1-1 0 0,0 0 1 0 0,0-1 0 0 0,1 1-1 0 0,-1 0 1 0 0,1-1-1 0 0,-1 1 1 0 0,1 0 0 0 0,0-1-1 0 0,0 1 1 0 0,0 0-1 0 0,0 0 1 0 0,0 0 0 0 0,0-1-1 0 0,0 1 1 0 0,0 0-1 0 0,1 0 1 0 0,-1-1 0 0 0,1 1-1 0 0,-1 0 1 0 0,1-1-1 0 0,0 1 1 0 0,0-1-1 0 0,0 1 1 0 0,0-1 0 0 0,0 1-1 0 0,0-1 1 0 0,0 1-1 0 0,0-1 1 0 0,0 0 0 0 0,1 0-1 0 0,-1 1 1 0 0,0-1-1 0 0,1 0 1 0 0,-1 0 0 0 0,1-1-1 0 0,-1 1 1 0 0,1 0-1 0 0,0 0 1 0 0,-1-1 0 0 0,1 1-1 0 0,0-1 1 0 0,-1 1-1 0 0,1-1 1 0 0,0 0 0 0 0,0 0-1 0 0,-1 0 1 0 0,1 0-1 0 0,0 0 1 0 0,0 0 0 0 0,-1 0-1 0 0,1 0 1 0 0,0-1-1 0 0,0 1 1 0 0,-1-1 0 0 0,1 1-1 0 0,0-1-12 0 0,21 2 41 0 0,0-1 0 0 0,0 0-1 0 0,0-2 1 0 0,0 0 0 0 0,-1-2-1 0 0,1-1 1 0 0,-1 0 0 0 0,0-2-1 0 0,0 0 1 0 0,-1-2 0 0 0,0 0-1 0 0,0-1 1 0 0,13-10-41 0 0,-31 19-11 0 0,0-1 1 0 0,0 0-1 0 0,0-1 1 0 0,0 1-1 0 0,0 0 0 0 0,0-1 1 0 0,-1 0-1 0 0,1 1 1 0 0,-1-1-1 0 0,0 0 1 0 0,0 0-1 0 0,0-1 0 0 0,0 1 1 0 0,0 0-1 0 0,-1 0 1 0 0,0-1-1 0 0,1 1 1 0 0,-1-1-1 0 0,0 0 0 0 0,-1 1 1 0 0,1-1-1 0 0,-1 0 1 0 0,1 1-1 0 0,-1-1 1 0 0,0 0-1 0 0,-1 0 0 0 0,1 1 1 0 0,0-1-1 0 0,-1 0 1 0 0,0 1-1 0 0,0-1 1 0 0,0 1-1 0 0,-1-1 0 0 0,1 1 1 0 0,-1 0-1 0 0,0-1 1 0 0,1 1-1 0 0,-1 0 0 0 0,-1 0 1 0 0,1 0-1 0 0,0 0 1 0 0,-1 1-1 0 0,0-1 1 0 0,1 0-1 0 0,-1 1 0 0 0,0 0 1 0 0,0 0-1 0 0,-1 0 1 0 0,1 0-1 0 0,0 0 1 0 0,-1 1 10 0 0,-13-7 78 0 0,-1 0 1 0 0,0 1 0 0 0,-1 1 0 0 0,0 1 0 0 0,0 1-1 0 0,0 0 1 0 0,0 1 0 0 0,0 2 0 0 0,-1 0 0 0 0,1 0-1 0 0,-7 2-78 0 0,20-1 20 0 0,1-1-1 0 0,0 1 1 0 0,-1 0-1 0 0,1 0 1 0 0,-1 0-1 0 0,1 1 1 0 0,0 0-1 0 0,-1 0 0 0 0,1 0 1 0 0,0 1-1 0 0,0-1 1 0 0,0 1-1 0 0,0 1 1 0 0,0-1-1 0 0,0 1 1 0 0,0 0-1 0 0,1 0 1 0 0,0 0-1 0 0,-1 0 1 0 0,1 1-1 0 0,0 0 0 0 0,1 0 1 0 0,-1 0-1 0 0,1 0 1 0 0,0 0-1 0 0,0 1 1 0 0,0 0-1 0 0,0-1 1 0 0,1 1-1 0 0,0 0 1 0 0,0 0-1 0 0,0 0 0 0 0,1 1 1 0 0,-1-1-1 0 0,1 0 1 0 0,1 1-1 0 0,-1-1 1 0 0,1 0-1 0 0,0 1 1 0 0,0-1-1 0 0,0 1 1 0 0,1-1-1 0 0,0 0 1 0 0,0 1-1 0 0,0-1 0 0 0,1 0 1 0 0,-1 0-1 0 0,2 2-19 0 0,15 12-354 0 0,2-1 0 0 0,0 0 0 0 0,1-2 0 0 0,0 0 0 0 0,1-2 0 0 0,1 0 0 0 0,0-1 0 0 0,1-2 0 0 0,1 0 0 0 0,-1-1-1 0 0,2-2 1 0 0,-1-1 0 0 0,12 2 354 0 0,5 3-1466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1304 0 0,'4'-66'3740'0'0,"-4"65"-3596"0"0,-4 25 521 0 0,2 246 41 0 0,33 121 126 0 0,3-499-278 0 0,-30 89-570 0 0,1 1 0 0 0,1 0 1 0 0,1 0-1 0 0,0 1 0 0 0,1 0 0 0 0,1 0 1 0 0,1 1-1 0 0,0 0 0 0 0,1 0 0 0 0,1 2 1 0 0,0-1-1 0 0,1 1 0 0 0,1 1 0 0 0,0 0 1 0 0,9-5 15 0 0,12 37-74 0 0,37 148-122 0 0,-65-149 126 0 0,-6-11 59 0 0,0 0 0 0 0,1 0 1 0 0,0-1-1 0 0,0 1 0 0 0,0-1 0 0 0,1 0 1 0 0,0 0-1 0 0,0 0 0 0 0,1 0 1 0 0,-1 0-1 0 0,1-1 0 0 0,1 1 0 0 0,-1-1 1 0 0,1 0-1 0 0,0 0 0 0 0,0-1 0 0 0,0 0 1 0 0,1 1-1 0 0,-1-2 0 0 0,1 1 1 0 0,0-1-1 0 0,0 0 0 0 0,0 0 0 0 0,1 0 1 0 0,-1-1-1 0 0,1 0 11 0 0,15-6-194 0 0,-1 0 0 0 0,1-1 0 0 0,-1-1 0 0 0,0-1 0 0 0,-1-1 0 0 0,0-1 0 0 0,0-1 0 0 0,-1-1 0 0 0,0 0 0 0 0,0-2 0 0 0,-2 0 0 0 0,0 0 0 0 0,0-2 0 0 0,-1 0 0 0 0,-1-1 194 0 0,7-9-344 0 0</inkml:trace>
  <inkml:trace contextRef="#ctx0" brushRef="#br0" timeOffset="313.495">788 292 1880 0 0,'-25'5'121'0'0,"0"1"-1"0"0,0 1 1 0 0,1 1-1 0 0,0 1 1 0 0,0 1-1 0 0,1 1 1 0 0,1 2-1 0 0,0 0 1 0 0,0 1-1 0 0,1 1 1 0 0,1 1-1 0 0,-13 14-120 0 0,9 19 516 0 0,24-48-434 0 0,13 2-17 0 0,-1-1-1 0 0,1-1 0 0 0,0 0 0 0 0,0 0 0 0 0,0-2 0 0 0,0 1 0 0 0,0-2 1 0 0,0 0-1 0 0,0 0 0 0 0,0-1 0 0 0,-1 0 0 0 0,10-5-64 0 0,33-5-32 0 0,80-24-642 0 0,-96 81 800 0 0,40-7-1637 0 0,-55-35 804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1132 0 0,'30'-9'5759'0'0,"41"-4"-5171"0"0,-30 6 20 0 0,180-24-86 0 0,-74 24-6637 0 0,-145 7 4605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1624 0 0,'1'4'936'0'0,"-1"1"-64"0"0,6-2-80 0 0,-1 0-108 0 0,4-1-39 0 0,16 0-73 0 0,0-1-48 0 0,9 3-68 0 0,-18-4-56 0 0,14 0-220 0 0,7 0-192 0 0,40-15-156 0 0,-31 11 16 0 0,-4-4-648 0 0,3 3-601 0 0,-1-3 93 0 0,-1-4-136 0 0,0 0-32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67 1228 0 0,'-1'-3'106'0'0,"0"1"-1"0"0,0-1 1 0 0,1 1-1 0 0,-1-1 1 0 0,-1 1-1 0 0,1 0 1 0 0,0 0-1 0 0,-1-1 1 0 0,1 1-1 0 0,-1 0 1 0 0,1 0-1 0 0,-1 0 1 0 0,0 1-1 0 0,0-1 1 0 0,0 0-1 0 0,0 1 1 0 0,0-1-1 0 0,-1 1 1 0 0,1 0-1 0 0,0 0 1 0 0,-1-1-1 0 0,1 2 1 0 0,0-1-1 0 0,-1 0 1 0 0,1 0-1 0 0,-1 1 1 0 0,-1-1-106 0 0,4 1 37 0 0,-21-6 140 0 0,0 2 0 0 0,0 0 1 0 0,0 1-1 0 0,-1 1 0 0 0,1 1 1 0 0,-1 1-1 0 0,1 1 1 0 0,0 1-1 0 0,-1 1 0 0 0,1 1 1 0 0,0 0-1 0 0,0 2 0 0 0,1 0 1 0 0,0 2-1 0 0,0 0 0 0 0,0 1 1 0 0,1 1-1 0 0,1 0 0 0 0,0 2 1 0 0,-3 3-178 0 0,9-7 58 0 0,0 0 1 0 0,1 1 0 0 0,0 1 0 0 0,0 0-1 0 0,1 0 1 0 0,0 1 0 0 0,1 1 0 0 0,0-1-1 0 0,1 1 1 0 0,0 1 0 0 0,1-1 0 0 0,1 2-1 0 0,0-1 1 0 0,0 0 0 0 0,2 1 0 0 0,-1 0-1 0 0,2 0 1 0 0,-1 4-59 0 0,4-12 8 0 0,0-1-1 0 0,0 1 0 0 0,0-1 1 0 0,1 0-1 0 0,0 1 1 0 0,0-1-1 0 0,0 0 1 0 0,0 1-1 0 0,1-1 1 0 0,0 0-1 0 0,0 0 0 0 0,1 0 1 0 0,-1 0-1 0 0,1-1 1 0 0,0 1-1 0 0,0-1 1 0 0,1 1-1 0 0,-1-1 1 0 0,1 0-1 0 0,0-1 1 0 0,0 1-1 0 0,0 0 0 0 0,0-1 1 0 0,1 0-1 0 0,0 0 1 0 0,-1-1-1 0 0,6 3-7 0 0,139 41-404 0 0,-114-41 177 0 0,0-2 1 0 0,0-1-1 0 0,-1-1 1 0 0,1-3-1 0 0,0 0 1 0 0,0-2 0 0 0,-1-2-1 0 0,1-1 1 0 0,31-12 226 0 0,-60 17-18 0 0,-1 0 0 0 0,1 0 1 0 0,0-1-1 0 0,-1 0 1 0 0,1 0-1 0 0,-1 0 0 0 0,0 0 1 0 0,0-1-1 0 0,0 0 0 0 0,0 0 1 0 0,-1-1-1 0 0,0 1 1 0 0,0-1-1 0 0,0 0 0 0 0,0 0 1 0 0,-1 0-1 0 0,0-1 1 0 0,0 1-1 0 0,0-1 0 0 0,-1 1 1 0 0,0-1-1 0 0,0 0 1 0 0,0 0-1 0 0,0-5 18 0 0,-5 5 12 0 0,0 1-1 0 0,0-1 1 0 0,-1 1 0 0 0,0-1 0 0 0,0 1-1 0 0,0 0 1 0 0,-1 1 0 0 0,0-1-1 0 0,1 1 1 0 0,-2 0 0 0 0,1 0 0 0 0,0 0-1 0 0,-1 1 1 0 0,0 0 0 0 0,0 0 0 0 0,0 0-1 0 0,0 1 1 0 0,0 0 0 0 0,0 0 0 0 0,-1 0-1 0 0,1 1 1 0 0,-1 0 0 0 0,1 0 0 0 0,-1 1-1 0 0,-3 0-11 0 0,-1 0 27 0 0,1 1-1 0 0,-1 0 0 0 0,1 0 0 0 0,0 2 1 0 0,0-1-1 0 0,-1 1 0 0 0,1 1 0 0 0,1-1 1 0 0,-1 2-1 0 0,1-1 0 0 0,0 1 0 0 0,0 1 1 0 0,0 0-1 0 0,0 0 0 0 0,1 1 1 0 0,0 0-1 0 0,1 0 0 0 0,0 0 0 0 0,0 1 1 0 0,0 1-1 0 0,1-1 0 0 0,0 1 0 0 0,1 0 1 0 0,0 0-1 0 0,-4 10-26 0 0,10-15 15 0 0,1 0 0 0 0,-1 0-1 0 0,1 0 1 0 0,0-1 0 0 0,0 1 0 0 0,0 0 0 0 0,1-1 0 0 0,-1 0-1 0 0,1 0 1 0 0,0 0 0 0 0,0 0 0 0 0,0 0 0 0 0,0 0 0 0 0,1-1-1 0 0,-1 1 1 0 0,1-1 0 0 0,-1 0 0 0 0,1 0 0 0 0,0 0-1 0 0,0-1 1 0 0,0 1 0 0 0,0-1 0 0 0,0 0 0 0 0,0 0 0 0 0,0 0-1 0 0,0-1 1 0 0,0 0 0 0 0,0 1 0 0 0,1-2 0 0 0,-1 1 0 0 0,0 0-1 0 0,0-1 1 0 0,0 1 0 0 0,1-2-15 0 0,10 1-23 0 0,-1-1 1 0 0,1-1-1 0 0,-1 0 0 0 0,1-1 0 0 0,-1-1 1 0 0,-1 0-1 0 0,1-1 0 0 0,-1 0 1 0 0,0-1-1 0 0,0-1 0 0 0,0 0 0 0 0,-1-1 1 0 0,-1 0-1 0 0,0-1 0 0 0,4-3 23 0 0,25-39 824 0 0,-19 77-835 0 0,91 151 202 0 0,-111-174-179 0 0,0 0-1 0 0,0 0 0 0 0,0 0 0 0 0,1-1 1 0 0,-1 1-1 0 0,0 0 0 0 0,1-1 0 0 0,-1 1 1 0 0,1-1-1 0 0,-1 1 0 0 0,1-1 1 0 0,0 0-1 0 0,0 0 0 0 0,-1 1 0 0 0,1-1 1 0 0,0-1-1 0 0,0 1 0 0 0,0 0 0 0 0,0 0 1 0 0,0-1-1 0 0,0 1 0 0 0,1-1 0 0 0,-1 0 1 0 0,0 1-1 0 0,0-1 0 0 0,0 0 0 0 0,0 0 1 0 0,0-1-1 0 0,1 1 0 0 0,-1 0 0 0 0,0-1 1 0 0,0 1-1 0 0,0-1 0 0 0,0 0 1 0 0,0 1-1 0 0,0-1 0 0 0,0 0 0 0 0,0 0 1 0 0,-1 0-1 0 0,1-1 0 0 0,1 0-11 0 0,78-62-34 0 0,-74 58 27 0 0,135-157-635 0 0,-106 83-2579 0 0,-36 79 1926 0 0,0 1-35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75 1772 0 0,'-63'5'3186'0'0,"62"-5"-2751"0"0,1 0-65 0 0,-8 5 701 0 0,460 1 1322 0 0,49-24-1740 0 0,2249-47 1457 0 0,-2458 62-3507 0 0,-307-2-4392 0 0,-7 6 4437 0 0,4-1-36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285 132 1248 0 0,'-19'6'297'0'0,"1"1"0"0"0,1 1-1 0 0,0 0 1 0 0,0 1 0 0 0,0 1-1 0 0,1 0 1 0 0,0 2 0 0 0,1-1-1 0 0,1 2 1 0 0,0 0 0 0 0,0 1-1 0 0,1 0 1 0 0,1 1 0 0 0,1 0 0 0 0,0 1-1 0 0,1 1 1 0 0,0-1 0 0 0,-3 12-297 0 0,10-21 31 0 0,1-1 1 0 0,1 0 0 0 0,-1 1-1 0 0,1-1 1 0 0,0 1 0 0 0,1-1 0 0 0,-1 1-1 0 0,1-1 1 0 0,1 1 0 0 0,-1-1 0 0 0,1 1-1 0 0,0-1 1 0 0,1 1 0 0 0,-1-1-1 0 0,1 0 1 0 0,1 1 0 0 0,-1-1 0 0 0,1 0-1 0 0,0-1 1 0 0,0 1 0 0 0,1 0-1 0 0,0-1 1 0 0,0 0 0 0 0,0 0 0 0 0,0 0-1 0 0,1 0 1 0 0,0-1 0 0 0,0 1 0 0 0,0-1-1 0 0,1-1 1 0 0,2 2-32 0 0,13 8-570 0 0,1-1 0 0 0,0-2-1 0 0,1 0 1 0 0,0-1 0 0 0,0-1 0 0 0,1-2-1 0 0,20 4 571 0 0,-4-3-1320 0 0</inkml:trace>
  <inkml:trace contextRef="#ctx0" brushRef="#br0" timeOffset="736.302">845 182 1868 0 0,'0'0'652'0'0,"0"0"-52"0"0,0 0-137 0 0,0 0-12 0 0,0 0-73 0 0,0 0-56 0 0,0 0 28 0 0,-4 0-49 0 0,-5 3-222 0 0,1-1 0 0 0,0 2 0 0 0,0-1-1 0 0,0 1 1 0 0,0 0 0 0 0,1 1 0 0 0,0 0 0 0 0,0 0 0 0 0,0 1-1 0 0,0-1 1 0 0,1 1 0 0 0,0 1 0 0 0,0-1 0 0 0,1 1 0 0 0,0 0-1 0 0,0 1 1 0 0,0 0-79 0 0,-26 28 286 0 0,-116 167 365 0 0,131-174-885 0 0,-34 31-3790 0 0,43-59 2848 0 0</inkml:trace>
  <inkml:trace contextRef="#ctx0" brushRef="#br0" timeOffset="971.354">420 381 2544 0 0,'15'-15'4129'0'0,"15"24"-3113"0"0,-24-7-936 0 0,276 183-1447 0 0,-237-159-2095 0 0,-34-22 2110 0 0</inkml:trace>
  <inkml:trace contextRef="#ctx0" brushRef="#br0" timeOffset="1221.594">1099 491 1480 0 0,'0'10'548'0'0,"-5"11"-76"0"0,-2 1-20 0 0,-6 3-12 0 0,-1-2-60 0 0,-4-1-24 0 0,2-4-44 0 0,-2 4-44 0 0,-1-7-88 0 0,5-2 52 0 0,-1-1-164 0 0,5-5 0 0 0,-6 3-8 0 0,16-10-656 0 0,0 0 40 0 0,0 0-888 0 0,-9 0 80 0 0</inkml:trace>
  <inkml:trace contextRef="#ctx0" brushRef="#br0" timeOffset="1456.276">1209 269 1240 0 0,'7'5'444'0'0,"-1"-2"8"0"0,13 6-168 0 0,-3 2 20 0 0,4-6-4 0 0,-1 2-32 0 0,1 0-192 0 0,1 1-36 0 0,-1-1-144 0 0,1-2-104 0 0,4-2-292 0 0,-7-3-348 0 0,-18 0 8 0 0</inkml:trace>
  <inkml:trace contextRef="#ctx0" brushRef="#br0" timeOffset="1690.639">1616 221 1556 0 0,'-29'6'4194'0'0,"-7"42"-3465"0"0,36-47-656 0 0,-54 177 906 0 0,36-87-1819 0 0,-3-51-3277 0 0,16-36 2847 0 0</inkml:trace>
  <inkml:trace contextRef="#ctx0" brushRef="#br0" timeOffset="1956.503">2002 1 916 0 0,'12'16'405'0'0,"-2"1"-1"0"0,0 1 1 0 0,-1 0-1 0 0,0 0 1 0 0,-2 1-1 0 0,0 0 1 0 0,-1 0-1 0 0,-1 0 1 0 0,-1 1-1 0 0,-1 0 1 0 0,0 0-1 0 0,-2 0 1 0 0,0 0-1 0 0,-1 0 1 0 0,-1 1-405 0 0,-3 2 82 0 0,-1-1 0 0 0,-1 1 0 0 0,-1-1 0 0 0,-1 0 0 0 0,-1 0 0 0 0,-1-1 0 0 0,-1-1 0 0 0,0 1 0 0 0,-2-2 0 0 0,0 0 0 0 0,-1 0 0 0 0,-1-1 0 0 0,-1-1 0 0 0,0 0 0 0 0,-1-2 1 0 0,-1 0-1 0 0,-1 0 0 0 0,0-2 0 0 0,0 0 0 0 0,-2-2 0 0 0,1 0 0 0 0,-1-1 0 0 0,-1-1 0 0 0,-15 4-82 0 0,-200 24-6303 0 0,210-37 5081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5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261 247 1048 0 0,'0'-14'1062'0'0,"3"15"2084"0"0,6 24-2916 0 0,-1-1 1 0 0,0 1-1 0 0,-2 1 1 0 0,-1-1-1 0 0,-1 1 0 0 0,-1 0 1 0 0,-1 0-1 0 0,-2 12-230 0 0,0-31 63 0 0,-1-1 0 0 0,0 1 0 0 0,-1 0 0 0 0,0-1 0 0 0,0 1 1 0 0,0-1-1 0 0,-1 1 0 0 0,0-1 0 0 0,0 0 0 0 0,-1 0 0 0 0,1-1 0 0 0,-1 1 0 0 0,-1-1 0 0 0,1 1 0 0 0,-1-1 0 0 0,0-1 0 0 0,0 1 0 0 0,0-1 0 0 0,0 1 0 0 0,-1-2 0 0 0,0 1 0 0 0,0-1 0 0 0,0 1 0 0 0,0-2 0 0 0,-1 1 0 0 0,1-1 0 0 0,-1 0 0 0 0,1 0 0 0 0,-1-1 0 0 0,0 1 0 0 0,1-2 0 0 0,-1 1 0 0 0,0-1 0 0 0,0 0 0 0 0,0 0 1 0 0,0-1-1 0 0,1 0 0 0 0,-1 0 0 0 0,0-1 0 0 0,1 0 0 0 0,-1 0 0 0 0,1 0 0 0 0,-1-1 0 0 0,1 0 0 0 0,0 0 0 0 0,0 0 0 0 0,0-1 0 0 0,-3-3-63 0 0,4 2 4 0 0,0 0 0 0 0,0-1 0 0 0,0 1 0 0 0,1-1 0 0 0,0 0 0 0 0,0-1 0 0 0,1 1 0 0 0,-1-1 0 0 0,1 1 0 0 0,1-1 0 0 0,-1 0-1 0 0,1 0 1 0 0,1 0 0 0 0,-1-1 0 0 0,1 1 0 0 0,0 0 0 0 0,1 0 0 0 0,0-1 0 0 0,0 1 0 0 0,0 0 0 0 0,1-1 0 0 0,0 1 0 0 0,1 0 0 0 0,-1 0 0 0 0,1 0 0 0 0,1 0 0 0 0,-1 0 0 0 0,1 0 0 0 0,3-3-4 0 0,3-10-36 0 0,2 0 0 0 0,1 1 0 0 0,0 0 0 0 0,1 1 0 0 0,2 0 1 0 0,-1 1-1 0 0,2 1 0 0 0,0 0 0 0 0,4-2 36 0 0,11-7-303 0 0,1 0 0 0 0,1 3 0 0 0,1 0 0 0 0,1 2 0 0 0,1 2 0 0 0,1 1 0 0 0,0 2 1 0 0,1 2-1 0 0,38-9 303 0 0,-66 21-281 0 0,-7 1-3601 0 0,-3 0 2646 0 0</inkml:trace>
  <inkml:trace contextRef="#ctx0" brushRef="#br0" timeOffset="345.062">409 382 1556 0 0,'0'0'946'0'0,"6"1"2592"0"0,21 8-2479 0 0,117 108-248 0 0,-114-83-4825 0 0,-25-32 3306 0 0</inkml:trace>
  <inkml:trace contextRef="#ctx0" brushRef="#br0" timeOffset="626.29">743 442 2204 0 0,'-41'18'4064'0'0,"6"20"-3393"0"0,1 2 0 0 0,2 2-1 0 0,2 0 1 0 0,2 3 0 0 0,2 0 0 0 0,-13 32-671 0 0,-82 130 955 0 0,114-196-1183 0 0,-26 27-3467 0 0,33-38 2743 0 0,0 0 72 0 0,0 0-22 0 0,-1-2-321 0 0,-2-11-57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113 281 1088 0 0,'11'3'553'0'0,"37"8"-13"0"0,33-22 390 0 0,14-8-200 0 0,-70 16-609 0 0,0-1 0 0 0,-1 0 0 0 0,0-2 0 0 0,0-1 0 0 0,0-1 0 0 0,-1-1 0 0 0,0-1 0 0 0,-1 0 0 0 0,0-2 0 0 0,-1-1 0 0 0,0-1 0 0 0,5-5-121 0 0,-24 17-17 0 0,0 0 1 0 0,0 0-1 0 0,0 0 0 0 0,0-1 0 0 0,-1 1 1 0 0,1 0-1 0 0,-1-1 0 0 0,0 1 0 0 0,0-1 1 0 0,0 0-1 0 0,0 1 0 0 0,0-1 0 0 0,0 0 1 0 0,-1 1-1 0 0,1-1 0 0 0,-1 0 0 0 0,0 0 1 0 0,0 0-1 0 0,0 1 0 0 0,0-1 1 0 0,-1 0-1 0 0,1 0 0 0 0,-1 1 0 0 0,1-1 1 0 0,-1 0-1 0 0,0 0 0 0 0,0 1 0 0 0,0-1 1 0 0,0 1-1 0 0,-1-1 0 0 0,1 1 0 0 0,-1 0 1 0 0,0-1-1 0 0,1 1 0 0 0,-1 0 0 0 0,0 0 1 0 0,0 0-1 0 0,0 0 0 0 0,0 1 0 0 0,-1-1 1 0 0,1 0-1 0 0,0 1 0 0 0,-1 0 0 0 0,1-1 1 0 0,-1 1-1 0 0,0 0 0 0 0,1 0 0 0 0,-1 1 1 0 0,0-1-1 0 0,1 1 0 0 0,-1-1 0 0 0,-2 1 17 0 0,-20-9 37 0 0,-1 2 1 0 0,0 1-1 0 0,0 1 0 0 0,0 2 0 0 0,-1 0 0 0 0,0 1 0 0 0,1 2 0 0 0,-20 2-37 0 0,2-1 160 0 0,31-2-104 0 0,0 1 0 0 0,0 0 0 0 0,0 1 0 0 0,0 0 0 0 0,1 1 0 0 0,-1 1 0 0 0,1 0 0 0 0,-1 1 0 0 0,1 0 0 0 0,0 1-1 0 0,0 0 1 0 0,1 1 0 0 0,-1 0 0 0 0,1 1 0 0 0,1 0 0 0 0,-1 1 0 0 0,1 0 0 0 0,1 0 0 0 0,0 1 0 0 0,0 0 0 0 0,0 1 0 0 0,1 0 0 0 0,1 1 0 0 0,0-1 0 0 0,0 1 0 0 0,1 1 0 0 0,0-1-1 0 0,1 1 1 0 0,0 0 0 0 0,1 0 0 0 0,-1 6-56 0 0,4 7 131 0 0,1 0 1 0 0,2 0-1 0 0,0 0 0 0 0,1-1 0 0 0,1 1 0 0 0,2 0 0 0 0,0-1 1 0 0,2 0-1 0 0,0-1 0 0 0,2 0 0 0 0,10 18-131 0 0,103 171-211 0 0,-21-85-2781 0 0,-88-114 2072 0 0,-1-6-469 0 0</inkml:trace>
  <inkml:trace contextRef="#ctx0" brushRef="#br0" timeOffset="267.316">804 601 1568 0 0,'-42'67'2816'0'0,"-110"147"-1804"0"0,119-197-3185 0 0,26-15 1030 0 0</inkml:trace>
  <inkml:trace contextRef="#ctx0" brushRef="#br0" timeOffset="533.427">491 731 1528 0 0,'0'-1'79'0'0,"0"0"-1"0"0,1 1 1 0 0,-1-1-1 0 0,0 0 1 0 0,0 0-1 0 0,0 0 1 0 0,1 0-1 0 0,-1 1 1 0 0,0-1-1 0 0,1 0 1 0 0,-1 0-1 0 0,1 1 1 0 0,-1-1-1 0 0,1 0 1 0 0,-1 1-1 0 0,1-1 1 0 0,-1 0-1 0 0,1 1 1 0 0,0-1-1 0 0,-1 1 1 0 0,1-1-1 0 0,0 1 1 0 0,0-1-1 0 0,-1 1 1 0 0,1-1-1 0 0,0 1 1 0 0,0 0 0 0 0,0 0-1 0 0,0-1 1 0 0,-1 1-1 0 0,1 0 1 0 0,0 0-1 0 0,0 0 1 0 0,0 0-1 0 0,0 0 1 0 0,0 0-1 0 0,-1 0 1 0 0,1 0-1 0 0,0 0 1 0 0,0 0-1 0 0,0 1 1 0 0,0-1-1 0 0,0 0 1 0 0,-1 0-1 0 0,1 1 1 0 0,0-1-1 0 0,0 1 1 0 0,-1-1-1 0 0,1 1 1 0 0,0-1-1 0 0,-1 1 1 0 0,1-1-1 0 0,0 1 1 0 0,-1 0-1 0 0,1-1 1 0 0,-1 1-1 0 0,1 0 1 0 0,-1-1-1 0 0,1 1 1 0 0,-1 0-1 0 0,1 0-78 0 0,4 3-4 0 0,320 184-956 0 0,-289-173-1581 0 0,-25-10 1261 0 0</inkml:trace>
  <inkml:trace contextRef="#ctx0" brushRef="#br0" timeOffset="783.36">1131 861 1068 0 0,'-2'13'244'0'0,"0"0"-1"0"0,-1-1 0 0 0,0 0 1 0 0,-1 0-1 0 0,-1 0 1 0 0,0 0-1 0 0,-1 0 1 0 0,0-1-1 0 0,0 0 1 0 0,-1 0-1 0 0,-1-1 1 0 0,0 0-1 0 0,0 0 0 0 0,-1-1 1 0 0,0 0-1 0 0,-8 6-243 0 0,17-15 13 0 0,-68 28-2807 0 0,67-28 1848 0 0</inkml:trace>
  <inkml:trace contextRef="#ctx0" brushRef="#br0" timeOffset="1064.57">1174 773 1272 0 0,'1'4'92'0'0,"0"1"0"0"0,1-1 0 0 0,-1 1 0 0 0,1-1 0 0 0,0 0 0 0 0,0 1 0 0 0,1-1 0 0 0,-1 0 0 0 0,1-1 0 0 0,0 1 0 0 0,0 0 0 0 0,0-1 0 0 0,0 0 0 0 0,1 1 0 0 0,-1-1 0 0 0,1-1 0 0 0,0 1 0 0 0,0 0 0 0 0,0-1 0 0 0,0 0 0 0 0,1 0 0 0 0,-1 0 0 0 0,0-1 0 0 0,1 1 0 0 0,-1-1 0 0 0,1 0 0 0 0,0 0 0 0 0,-1-1 0 0 0,1 1 0 0 0,1-1-92 0 0,236 24-1048 0 0,-65-67 463 0 0,-178 44 624 0 0,0-1 0 0 0,0 0 0 0 0,0 1 0 0 0,0-1 0 0 0,0 0 0 0 0,0 0-1 0 0,0 0 1 0 0,0 0 0 0 0,0 0 0 0 0,0 0 0 0 0,0 0 0 0 0,0 0 0 0 0,-1 0 0 0 0,1 0 0 0 0,0 0 0 0 0,0-1 0 0 0,1 1 0 0 0,-1 0 0 0 0,0-1 0 0 0,0 1 0 0 0,0-1 0 0 0,0 1 0 0 0,0-1 0 0 0,0 0-1 0 0,0 1 1 0 0,1-1 0 0 0,-1 0 0 0 0,0 1 0 0 0,1-1 0 0 0,-1 0 0 0 0,0 0 0 0 0,1 0 0 0 0,-1 0 0 0 0,1 1 0 0 0,-1-1 0 0 0,1 0 0 0 0,0 0 0 0 0,-1 0 0 0 0,1 0 0 0 0,0 0 0 0 0,0 0-1 0 0,-1 0 1 0 0,1 0 0 0 0,0 0 0 0 0,0 0 0 0 0,0 0 0 0 0,0 0 0 0 0,0 0 0 0 0,1-1 0 0 0,-1 1 0 0 0,0 0 0 0 0,0 0 0 0 0,1 1 0 0 0,-1-1 0 0 0,1 0 0 0 0,-1 0 0 0 0,1 0 0 0 0,-1 0 0 0 0,1 0-1 0 0,-1 0 1 0 0,1 0 0 0 0,0 1 0 0 0,-1-1 0 0 0,1 0 0 0 0,0 1 0 0 0,0-1-39 0 0,-23 10 168 0 0,0 2 0 0 0,1 0 0 0 0,1 2 0 0 0,0 0-1 0 0,0 1 1 0 0,2 1 0 0 0,0 1 0 0 0,0 0 0 0 0,2 2 0 0 0,0 0-1 0 0,1 0 1 0 0,0 1 0 0 0,2 1 0 0 0,1 1 0 0 0,0 0 0 0 0,1 1-168 0 0,-19 99-2516 0 0,30-119 1222 0 0,0 0-45 0 0,0 6-15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295 232 1004 0 0,'2'2'127'0'0,"-1"-1"1"0"0,1 1-1 0 0,-1 0 1 0 0,0 0-1 0 0,0 0 0 0 0,0 0 1 0 0,0 0-1 0 0,0 0 0 0 0,0 0 1 0 0,-1 0-1 0 0,1 0 1 0 0,-1 1-1 0 0,1-1 0 0 0,-1 0 1 0 0,0 0-1 0 0,0 1 0 0 0,0-1 1 0 0,0 0-1 0 0,0 0 1 0 0,0 1-1 0 0,-1-1 0 0 0,1 0 1 0 0,-1 0-1 0 0,0 0 0 0 0,1 0 1 0 0,-1 0-1 0 0,0 0 1 0 0,0 0-1 0 0,0 0 0 0 0,-1 0 1 0 0,1 0-1 0 0,0 0 0 0 0,-1 0 1 0 0,1-1-1 0 0,-1 1 1 0 0,0-1-1 0 0,1 1 0 0 0,-1-1 1 0 0,0 0-1 0 0,0 1 0 0 0,0-1 1 0 0,0 0-1 0 0,0 0 1 0 0,0-1-1 0 0,-1 1-127 0 0,-152 15 2435 0 0,150-16-2399 0 0,0 0 0 0 0,0 0 0 0 0,0 0 0 0 0,0-1 0 0 0,0 1 0 0 0,0-1 0 0 0,1-1 0 0 0,-1 1-1 0 0,0-1 1 0 0,1 1 0 0 0,-1-1 0 0 0,1 0 0 0 0,-1-1 0 0 0,1 1 0 0 0,0-1 0 0 0,0 0 0 0 0,0 0 0 0 0,1 0 0 0 0,-1-1 0 0 0,1 1 0 0 0,0-1 0 0 0,0 0 0 0 0,0 0 0 0 0,0 0 0 0 0,0 0 0 0 0,1 0 0 0 0,0-1 0 0 0,0 1 0 0 0,0-1 0 0 0,0 0-36 0 0,5-3-21 0 0,1-1 1 0 0,0 1 0 0 0,0 0-1 0 0,0 0 1 0 0,1 0-1 0 0,0 1 1 0 0,0 0 0 0 0,1 0-1 0 0,0 0 1 0 0,0 0 0 0 0,1 1-1 0 0,0 0 1 0 0,0 1 0 0 0,0 0-1 0 0,1 0 1 0 0,0 0 0 0 0,-1 1-1 0 0,2 0 1 0 0,3-1 20 0 0,35-17-865 0 0,0 3 1 0 0,2 2 0 0 0,0 2-1 0 0,0 2 1 0 0,11 1 864 0 0,13-5-2871 0 0,-43 8 1381 0 0</inkml:trace>
  <inkml:trace contextRef="#ctx0" brushRef="#br0" timeOffset="469.221">587 169 1440 0 0,'0'0'619'0'0,"0"0"-110"0"0,0 13 4852 0 0,81 103-4918 0 0,-73-104-699 0 0,33 18-5011 0 0,-34-30 3846 0 0</inkml:trace>
  <inkml:trace contextRef="#ctx0" brushRef="#br0" timeOffset="704.507">889 222 1228 0 0,'-15'-1'6110'0'0,"-27"26"-5980"0"0,38-22 262 0 0,-38 26-214 0 0,2 2 0 0 0,0 2 1 0 0,3 1-1 0 0,0 3 0 0 0,3 0 0 0 0,1 2 1 0 0,-6 12-179 0 0,-71 75-5748 0 0,105-118 4524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0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249 154 840 0 0,'9'2'141'0'0,"0"2"-1"0"0,0-1 1 0 0,0 1-1 0 0,0 1 1 0 0,-1-1-1 0 0,0 2 1 0 0,0-1-1 0 0,0 1 1 0 0,0 0-1 0 0,-1 1 1 0 0,0-1 0 0 0,-1 1-1 0 0,1 1 1 0 0,-1-1-1 0 0,-1 1 1 0 0,1 0-1 0 0,-1 1 1 0 0,-1-1-1 0 0,0 1 1 0 0,0 0-1 0 0,0 0 1 0 0,-1 0 0 0 0,-1 1-1 0 0,1 2-140 0 0,-7-5 105 0 0,0 0 1 0 0,-1 0-1 0 0,0 0 0 0 0,0 0 1 0 0,-1-1-1 0 0,1 0 0 0 0,-1 0 1 0 0,-1 0-1 0 0,1-1 0 0 0,-1 0 1 0 0,0 0-1 0 0,0-1 1 0 0,0 0-1 0 0,-1 0 0 0 0,0-1 1 0 0,1 0-1 0 0,-1 0 0 0 0,0 0 1 0 0,0-1-1 0 0,-1-1 0 0 0,1 1 1 0 0,0-1-1 0 0,-1-1 0 0 0,-3 0-105 0 0,-1 3 110 0 0,0-2-1 0 0,0 0 0 0 0,-1-1 0 0 0,1 0 0 0 0,0 0 1 0 0,0-2-1 0 0,0 0 0 0 0,0 0 0 0 0,0-1 1 0 0,1-1-1 0 0,-1 0 0 0 0,1 0 0 0 0,-10-6-109 0 0,19 7 19 0 0,-1 1-1 0 0,1-1 0 0 0,0 0 1 0 0,0 0-1 0 0,0 0 0 0 0,1 0 1 0 0,-1 0-1 0 0,1-1 1 0 0,-1 1-1 0 0,1-1 0 0 0,0 1 1 0 0,1-1-1 0 0,-1 0 0 0 0,0 0 1 0 0,1 0-1 0 0,0 0 0 0 0,0 0 1 0 0,0 0-1 0 0,1 0 0 0 0,0-1 1 0 0,-1 1-1 0 0,1 0 0 0 0,1 0 1 0 0,-1 0-1 0 0,0 0 0 0 0,1-1 1 0 0,0 1-1 0 0,0 0 0 0 0,0 0 1 0 0,1 0-1 0 0,-1 1 0 0 0,1-1 1 0 0,0 0-1 0 0,0 0 0 0 0,0 1 1 0 0,1-1-1 0 0,-1 1 0 0 0,1 0 1 0 0,0 0-1 0 0,0 0 0 0 0,0 0 1 0 0,0 0-1 0 0,3-1-18 0 0,26-21-166 0 0,1 1 1 0 0,0 2-1 0 0,2 1 0 0 0,0 2 0 0 0,1 1 1 0 0,1 2-1 0 0,1 2 0 0 0,0 1 0 0 0,1 2 0 0 0,39-6 166 0 0,-9-2-1421 0 0,13 2-1127 0 0,-44 9 1021 0 0</inkml:trace>
  <inkml:trace contextRef="#ctx0" brushRef="#br0" timeOffset="297.188">965 179 1128 0 0,'-79'98'3593'0'0,"-99"101"-1730"0"0,121-167-5789 0 0,48-31 2472 0 0</inkml:trace>
  <inkml:trace contextRef="#ctx0" brushRef="#br0" timeOffset="516.292">576 345 1172 0 0,'-1'-1'102'0'0,"1"0"-1"0"0,0 0 1 0 0,-1 0 0 0 0,1 0-1 0 0,0 0 1 0 0,-1 0 0 0 0,1 0-1 0 0,0 0 1 0 0,0 0 0 0 0,0 0-1 0 0,0-1 1 0 0,0 1 0 0 0,0 0-1 0 0,0 0 1 0 0,1 0 0 0 0,-1 0-1 0 0,0 0 1 0 0,1 0 0 0 0,-1 0-1 0 0,0 0 1 0 0,1 0 0 0 0,-1 0-1 0 0,1 0 1 0 0,0 0 0 0 0,-1 0-1 0 0,1 0 1 0 0,0 1 0 0 0,-1-1-1 0 0,1 0 1 0 0,0 0 0 0 0,0 1-1 0 0,0-1 1 0 0,0 0 0 0 0,0 1-1 0 0,0-1 1 0 0,0 1-1 0 0,0-1 1 0 0,0 1 0 0 0,0-1-1 0 0,0 1 1 0 0,0 0 0 0 0,0 0-1 0 0,0 0 1 0 0,0-1 0 0 0,0 1-1 0 0,0 0 1 0 0,0 0 0 0 0,0 0-1 0 0,1 1 1 0 0,-1-1 0 0 0,0 0-1 0 0,0 0 1 0 0,0 0 0 0 0,0 1-1 0 0,0-1 1 0 0,0 1 0 0 0,0-1-1 0 0,0 1 1 0 0,1 0-102 0 0,200 82 612 0 0,-78-4-4954 0 0,-103-64 3058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0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2272 0 0,'0'0'747'0'0,"0"0"-84"0"0,0 0-74 0 0,0 0-16 0 0,0 0-60 0 0,3-6-64 0 0,-2 3-405 0 0,2 0-1 0 0,-1 0 1 0 0,0 0-1 0 0,0 0 1 0 0,1 0 0 0 0,0 1-1 0 0,0-1 1 0 0,-1 1 0 0 0,1 0-1 0 0,0 0 1 0 0,1 0 0 0 0,-1 0-1 0 0,0 0 1 0 0,1 1 0 0 0,-1-1-1 0 0,1 1 1 0 0,-1 0-1 0 0,1 0 1 0 0,-1 0 0 0 0,1 1-1 0 0,0-1 1 0 0,0 1 0 0 0,-1 0-1 0 0,1 0 1 0 0,0 0 0 0 0,1 1-44 0 0,207-17 568 0 0,-71 12-5245 0 0,-124 4 3237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0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 0 0,'11'4'5418'0'0,"34"5"-4579"0"0,209 16 67 0 0,3-16-6038 0 0,-220-9 3773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71 216 1132 0 0,'7'4'281'0'0,"-1"0"0"0"0,0 1 0 0 0,-1-1 0 0 0,1 1 0 0 0,-1 1 0 0 0,0-1 0 0 0,-1 1 0 0 0,1 0 0 0 0,-1 0 0 0 0,0 0 0 0 0,0 0 0 0 0,-1 1 0 0 0,0 0 0 0 0,0 0 0 0 0,-1-1 0 0 0,1 2 0 0 0,-1-1 0 0 0,0 3-281 0 0,-68 25 2143 0 0,63-35-2100 0 0,1 1-1 0 0,-1-1 0 0 0,0 1 0 0 0,0-1 0 0 0,0 0 0 0 0,0 0 0 0 0,0-1 0 0 0,0 1 0 0 0,0 0 1 0 0,0-1-1 0 0,1 0 0 0 0,-1 0 0 0 0,0 1 0 0 0,0-2 0 0 0,1 1 0 0 0,-1 0 0 0 0,0-1 0 0 0,1 1 0 0 0,-1-1 1 0 0,1 1-1 0 0,0-1 0 0 0,0 0 0 0 0,0 0 0 0 0,0 0 0 0 0,0-1 0 0 0,0 1 0 0 0,0 0 0 0 0,1-1 1 0 0,-1 1-1 0 0,1-1 0 0 0,-1 0 0 0 0,1 1 0 0 0,0-1 0 0 0,0 0 0 0 0,1 0 0 0 0,-1 1 0 0 0,0-1 1 0 0,1 0-1 0 0,0 0 0 0 0,-1 0 0 0 0,1 0 0 0 0,0 0 0 0 0,1 0 0 0 0,-1 0 0 0 0,1 0 0 0 0,-1 1 1 0 0,1-1-1 0 0,0 0 0 0 0,0 0 0 0 0,0 0 0 0 0,1-1-42 0 0,7-14-57 0 0,2 2 1 0 0,-1 0-1 0 0,2 0 1 0 0,0 1-1 0 0,1 0 0 0 0,1 1 1 0 0,0 0-1 0 0,0 2 1 0 0,2-1-1 0 0,-1 2 0 0 0,2 0 1 0 0,11-6 56 0 0,139-53-4385 0 0,-122 61 1669 0 0,-32 7 1407 0 0</inkml:trace>
  <inkml:trace contextRef="#ctx0" brushRef="#br0" timeOffset="265.714">342 233 928 0 0,'0'1'760'0'0,"0"1"-64"0"0,0 0-44 0 0,0 1-152 0 0,3 0-24 0 0,-1 1-44 0 0,5 1-148 0 0,-1 0 88 0 0,10 6-72 0 0,7 1-127 0 0,0 3-17 0 0,-9 0-284 0 0,7 0-157 0 0,4-2-163 0 0,-5-4-412 0 0,-1 2-476 0 0,-3-2-12 0 0</inkml:trace>
  <inkml:trace contextRef="#ctx0" brushRef="#br0" timeOffset="531.673">640 244 1684 0 0,'-75'31'4651'0'0,"-12"65"-3432"0"0,84-92-1076 0 0,-67 127 345 0 0,3-4-4740 0 0,55-115 3184 0 0,3-3-357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1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186 180 1520 0 0,'0'0'316'0'0,"0"0"-44"0"0,6-2 6 0 0,-1 1-217 0 0,0 0 0 0 0,0 1 0 0 0,0 0 0 0 0,0 0 0 0 0,0 0 0 0 0,0 1 0 0 0,0-1 0 0 0,0 1 0 0 0,0 0 0 0 0,-1 0 0 0 0,1 1 0 0 0,0 0 0 0 0,-1 0 0 0 0,1 0 0 0 0,-1 0 0 0 0,1 0 0 0 0,-1 1 0 0 0,0 0 0 0 0,0 0 0 0 0,0 0 0 0 0,-1 1 0 0 0,4 2-61 0 0,4 5 98 0 0,0 0 1 0 0,0 1 0 0 0,-1 0 0 0 0,-1 1-1 0 0,0 0 1 0 0,0 0 0 0 0,-1 1 0 0 0,-1 0-1 0 0,-1 0 1 0 0,0 1 0 0 0,0 0 0 0 0,-2 0-1 0 0,0 0 1 0 0,0 1 0 0 0,-2-1 0 0 0,0 1-1 0 0,0 2-98 0 0,-5-8 63 0 0,0 0 0 0 0,0 0-1 0 0,-1 0 1 0 0,0-1 0 0 0,0 1-1 0 0,-1-1 1 0 0,0 0 0 0 0,-1 0-1 0 0,0 0 1 0 0,-1-1 0 0 0,1 0-1 0 0,-2-1 1 0 0,1 1 0 0 0,-1-1-1 0 0,0-1 1 0 0,0 1 0 0 0,-1-1-1 0 0,0-1 1 0 0,0 0 0 0 0,0 0-1 0 0,-1-1 1 0 0,1 0 0 0 0,-1 0-1 0 0,0-1 1 0 0,0-1-1 0 0,-1 1 1 0 0,1-2 0 0 0,0 1-1 0 0,-1-2 1 0 0,1 1 0 0 0,-1-1-1 0 0,1-1 1 0 0,-1 0 0 0 0,0 0-63 0 0,5 1 14 0 0,0 0 0 0 0,0-1 0 0 0,0 0-1 0 0,0 0 1 0 0,0 0 0 0 0,0 0 0 0 0,0-1 0 0 0,0 0 0 0 0,0 0 0 0 0,1-1 0 0 0,-1 0 0 0 0,1 0 0 0 0,-1 0 0 0 0,1 0 0 0 0,0-1 0 0 0,1 0 0 0 0,-1 0 0 0 0,1 0 0 0 0,-1-1 0 0 0,1 0 0 0 0,1 1 0 0 0,-1-1 0 0 0,1-1 0 0 0,0 1-1 0 0,0 0 1 0 0,0-1 0 0 0,1 1 0 0 0,-1-1 0 0 0,1 0 0 0 0,1 0 0 0 0,-1 0 0 0 0,1 0 0 0 0,0 0 0 0 0,1 0 0 0 0,-1 0 0 0 0,1 0 0 0 0,0-1 0 0 0,1 1 0 0 0,0 0 0 0 0,1-5-14 0 0,7-17-134 0 0,1 0 1 0 0,1 1 0 0 0,2 0 0 0 0,1 1-1 0 0,1 0 1 0 0,1 1 0 0 0,1 1-1 0 0,1 1 1 0 0,1 0 0 0 0,2 1 0 0 0,0 2-1 0 0,1 0 1 0 0,0 1 0 0 0,2 1 0 0 0,0 1-1 0 0,2 1 1 0 0,-1 2 0 0 0,2 0-1 0 0,0 2 1 0 0,0 1 0 0 0,7-1 133 0 0,39-11-1669 0 0,-42 16 902 0 0</inkml:trace>
  <inkml:trace contextRef="#ctx0" brushRef="#br0" timeOffset="328.578">758 407 2228 0 0,'-62'93'3516'0'0,"30"-38"-2986"0"0,-102 153-447 0 0,93-177-2985 0 0,28-25 1455 0 0</inkml:trace>
  <inkml:trace contextRef="#ctx0" brushRef="#br0" timeOffset="563.29">360 469 1556 0 0,'23'-15'4313'0'0,"5"23"-3517"0"0,9 12-884 0 0,-1 1 1 0 0,-1 2 0 0 0,-1 1 0 0 0,-1 1-1 0 0,-1 2 1 0 0,21 24 87 0 0,0-3-3036 0 0,-36-34 1699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30:0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2803 664 1884 0 0,'0'0'135'0'0,"1"0"0"0"0,-1 0 1 0 0,0 0-1 0 0,1-1 0 0 0,-1 1 0 0 0,1 0 0 0 0,-1 0 0 0 0,0-1 0 0 0,1 1 1 0 0,-1 0-1 0 0,0-1 0 0 0,0 1 0 0 0,1 0 0 0 0,-1-1 0 0 0,0 1 1 0 0,0-1-1 0 0,1 1 0 0 0,-1 0 0 0 0,0-1 0 0 0,0 1 0 0 0,0-1 0 0 0,0 1 1 0 0,0-1-1 0 0,0 1 0 0 0,1 0 0 0 0,-1-1 0 0 0,0 1 0 0 0,0-1 0 0 0,-1 1 1 0 0,1-1-1 0 0,0 1 0 0 0,0-1 0 0 0,0 1 0 0 0,0 0 0 0 0,0-1 0 0 0,0 1 1 0 0,0-1-1 0 0,-1 1 0 0 0,1-1 0 0 0,0 1 0 0 0,0 0 0 0 0,-1-1 1 0 0,1 1-1 0 0,0 0-135 0 0,66-13 60 0 0,-53 11 374 0 0,447-46-1648 0 0,-417 42-1781 0 0,-42 6 1623 0 0,-1 0-68 0 0</inkml:trace>
  <inkml:trace contextRef="#ctx0" brushRef="#br0" timeOffset="422.235">3786 259 888 0 0,'0'1'99'0'0,"0"-1"0"0"0,1 0 0 0 0,-1 1 0 0 0,0-1 0 0 0,0 0 0 0 0,0 1 0 0 0,1-1 0 0 0,-1 0 0 0 0,0 1 0 0 0,1-1 0 0 0,-1 0 0 0 0,0 0 0 0 0,1 0 0 0 0,-1 1 0 0 0,0-1 0 0 0,1 0 0 0 0,-1 0 0 0 0,0 0 0 0 0,1 0 0 0 0,-1 1 0 0 0,1-1 0 0 0,-1 0 0 0 0,0 0 0 0 0,1 0 0 0 0,-1 0 0 0 0,1 0 0 0 0,-1 0 0 0 0,0 0 0 0 0,1 0 0 0 0,-1 0 0 0 0,0 0 0 0 0,1 0 0 0 0,-1-1 0 0 0,1 1 0 0 0,-1 0 0 0 0,0 0 0 0 0,1 0 0 0 0,-1 0 0 0 0,0-1 0 0 0,1 1 0 0 0,-1 0 0 0 0,0 0 0 0 0,1-1 0 0 0,-1 1 0 0 0,0 0 0 0 0,0 0 0 0 0,1-1 0 0 0,-1 1 0 0 0,0 0 0 0 0,0-1 0 0 0,1 1-99 0 0,-1 36 796 0 0,-41 166 963 0 0,-3 59-39 0 0,45-256-1690 0 0,-1 0 0 0 0,1 0 1 0 0,0 0-1 0 0,0 0 1 0 0,0 0-1 0 0,1-1 0 0 0,-1 1 1 0 0,1-1-1 0 0,1 1 1 0 0,-1-1-1 0 0,0 0 0 0 0,1 1 1 0 0,0-1-1 0 0,0 0 1 0 0,0-1-1 0 0,1 1 0 0 0,-1-1 1 0 0,1 1-1 0 0,0-1 1 0 0,-1 0-1 0 0,2 0 0 0 0,-1-1 1 0 0,0 1-1 0 0,0-1 1 0 0,1 0-1 0 0,0 0 0 0 0,-1-1 1 0 0,1 1-1 0 0,0-1 1 0 0,0 0-31 0 0,153 18-145 0 0,14-57-2226 0 0,-73-21-3799 0 0,-89 48 4780 0 0</inkml:trace>
  <inkml:trace contextRef="#ctx0" brushRef="#br0" timeOffset="673.267">3841 558 1472 0 0,'10'-4'4531'0'0,"46"-9"-3406"0"0,164-23-633 0 0,-142 0-5346 0 0,-76 31 3504 0 0</inkml:trace>
  <inkml:trace contextRef="#ctx0" brushRef="#br0" timeOffset="923.341">3855 301 1920 0 0,'5'-7'5200'0'0,"183"-24"-3310"0"0,101 0-7688 0 0,-246 30 4798 0 0</inkml:trace>
  <inkml:trace contextRef="#ctx0" brushRef="#br0" timeOffset="1173.315">4846 238 2396 0 0,'-85'138'4503'0'0,"-47"192"-2524"0"0,89-271-3588 0 0,2-38-2882 0 0,39-21 2993 0 0</inkml:trace>
  <inkml:trace contextRef="#ctx0" brushRef="#br0" timeOffset="1439.759">4428 466 1924 0 0,'4'-14'2713'0'0,"-5"14"-2626"0"0,1-1-1 0 0,0 0 1 0 0,0 0 0 0 0,1 0 0 0 0,-1 0-1 0 0,0 0 1 0 0,0 0 0 0 0,0 0 0 0 0,1 0-1 0 0,-1 0 1 0 0,0 0 0 0 0,1 1-1 0 0,-1-1 1 0 0,0 0 0 0 0,1 0 0 0 0,-1 0-1 0 0,1 1 1 0 0,0-1 0 0 0,-1 0 0 0 0,1 1-1 0 0,0-1 1 0 0,-1 0 0 0 0,1 1 0 0 0,0-1-1 0 0,0 1 1 0 0,-1-1 0 0 0,1 1 0 0 0,0-1-1 0 0,0 1 1 0 0,0 0 0 0 0,0-1 0 0 0,0 1-1 0 0,0 0 1 0 0,0 0 0 0 0,-1 0 0 0 0,1 0-1 0 0,0 0 1 0 0,0 0 0 0 0,0 0-1 0 0,0 0 1 0 0,0 0 0 0 0,0 0 0 0 0,0 0-1 0 0,0 0 1 0 0,0 1 0 0 0,0-1 0 0 0,-1 0-1 0 0,1 1 1 0 0,0-1 0 0 0,0 1 0 0 0,0-1-1 0 0,-1 1 1 0 0,1-1 0 0 0,0 1-87 0 0,26 13-14 0 0,-1 1 1 0 0,-1 1-1 0 0,-1 2 1 0 0,0 0-1 0 0,-2 1 1 0 0,0 2-1 0 0,-1 0 1 0 0,0 1-1 0 0,-2 1 1 0 0,-1 1-1 0 0,-1 0 1 0 0,-1 2-1 0 0,7 16 15 0 0,-3 3-2309 0 0,-18-26-1836 0 0,-2-17 2842 0 0</inkml:trace>
  <inkml:trace contextRef="#ctx0" brushRef="#br0" timeOffset="1972.133">3621 148 1532 0 0,'-12'3'236'0'0,"1"0"-1"0"0,0 1 1 0 0,0 1-1 0 0,0 0 0 0 0,0 0 1 0 0,1 1-1 0 0,0 1 1 0 0,0 0-1 0 0,1 0 1 0 0,0 1-1 0 0,0 0 1 0 0,1 0-1 0 0,0 1 1 0 0,0 0-1 0 0,1 0 1 0 0,0 1-1 0 0,1 0 1 0 0,0 0-1 0 0,0 1 0 0 0,1 0 1 0 0,1 0-1 0 0,-1 0 1 0 0,2 0-1 0 0,-2 9-235 0 0,4-3 109 0 0,2 0 0 0 0,-1 0 0 0 0,2 0 0 0 0,1-1 0 0 0,0 1 0 0 0,1 0 0 0 0,0-1 0 0 0,1 0 0 0 0,1 0 0 0 0,1-1 0 0 0,0 0 0 0 0,1 0 0 0 0,1 0 0 0 0,0-1 0 0 0,1 0 0 0 0,0-1 0 0 0,1 0 0 0 0,1-1 0 0 0,1 0-109 0 0,25 26-236 0 0,3-2 1 0 0,1-2-1 0 0,1-2 1 0 0,2-2-1 0 0,19 9 236 0 0,115 36-4821 0 0,-135-68 3510 0 0</inkml:trace>
  <inkml:trace contextRef="#ctx0" brushRef="#br0" timeOffset="2395.072">5057 34 1744 0 0,'10'0'260'0'0,"-1"1"-1"0"0,1 0 1 0 0,0 0 0 0 0,-1 1-1 0 0,0 0 1 0 0,1 1 0 0 0,-1 0-1 0 0,0 1 1 0 0,-1-1-1 0 0,1 2 1 0 0,0-1 0 0 0,-1 1-1 0 0,0 0 1 0 0,0 1 0 0 0,-1 0-1 0 0,0 0 1 0 0,6 7-260 0 0,3 4 158 0 0,-1 0 1 0 0,0 1-1 0 0,-1 1 0 0 0,-2 0 1 0 0,0 1-1 0 0,0 1 0 0 0,-2 0 0 0 0,-1 0 1 0 0,0 1-1 0 0,-2 0 0 0 0,-1 0 1 0 0,0 1-1 0 0,-2-1 0 0 0,0 1 1 0 0,-2 0-1 0 0,0 1 0 0 0,-2-1 1 0 0,0 0-1 0 0,-2 0 0 0 0,0 0 1 0 0,-2 0-1 0 0,0 0 0 0 0,-2 0 1 0 0,-1-1-1 0 0,0 0 0 0 0,-2 0 1 0 0,0-1-1 0 0,-4 5-158 0 0,-4 2 10 0 0,-1-2-1 0 0,-2 0 1 0 0,0-1 0 0 0,-1 0 0 0 0,-2-2 0 0 0,-1-1-1 0 0,0-1 1 0 0,-1-1 0 0 0,-2-1 0 0 0,0-1-1 0 0,-7 3-9 0 0,32-21-130 0 0,1 1 0 0 0,0 0 0 0 0,0-1 0 0 0,0 1 0 0 0,0-1 0 0 0,-1 1 0 0 0,1-1 0 0 0,0 0 0 0 0,0 1 0 0 0,-1-1 0 0 0,1 0 0 0 0,0 0 0 0 0,-1 0 0 0 0,1 0-1 0 0,0 0 1 0 0,-1 0 0 0 0,1 0 0 0 0,0 0 0 0 0,-1-1 0 0 0,1 1 0 0 0,0 0 0 0 0,0-1 0 0 0,-1 1 0 0 0,1-1 0 0 0,0 1 0 0 0,0-1 0 0 0,0 0 0 0 0,0 0 0 0 0,0 1 0 0 0,0-1 0 0 0,0 0 0 0 0,0 0 0 0 0,0 0-1 0 0,0 0 1 0 0,0 0 0 0 0,0 0 0 0 0,1 0 0 0 0,-1-1 0 0 0,0 1 0 0 0,1 0 0 0 0,-1 0 0 0 0,1 0 0 0 0,0-1 0 0 0,-1 1 0 0 0,1 0 0 0 0,0 0 0 0 0,0-1 0 0 0,-1 1 0 0 0,1 0 0 0 0,0-1 0 0 0,0 1-1 0 0,1 0 1 0 0,-1-1 0 0 0,0 1 0 0 0,0 0 0 0 0,1-1 0 0 0,-1 1 0 0 0,1 0 0 0 0,-1 0 0 0 0,1 0 0 0 0,-1-1 0 0 0,1 1 130 0 0,0-13-1151 0 0</inkml:trace>
  <inkml:trace contextRef="#ctx0" brushRef="#br0" timeOffset="-2644.421">77 484 968 0 0,'-15'56'2336'0'0,"-2"39"-1015"0"0,3 1 0 0 0,5 1 0 0 0,4 0 0 0 0,5 2-1321 0 0,0-94 47 0 0,0 0 0 0 0,0 0 0 0 0,1 0 0 0 0,0-1 0 0 0,0 1 0 0 0,0 0 0 0 0,1-1 0 0 0,-1 1 0 0 0,1-1 0 0 0,0 1 0 0 0,1-1 0 0 0,-1 0 0 0 0,1 0 0 0 0,0 0 0 0 0,-1 0 0 0 0,2 0 0 0 0,-1 0 0 0 0,0-1 0 0 0,1 0 0 0 0,0 0 0 0 0,0 0 0 0 0,0 0 0 0 0,0 0 0 0 0,0-1 0 0 0,0 0 0 0 0,1 1 0 0 0,-1-2 0 0 0,1 1 0 0 0,-1 0 0 0 0,1-1 0 0 0,0 0 0 0 0,0 0 0 0 0,-1-1 0 0 0,1 1-1 0 0,0-1 1 0 0,0 0 0 0 0,0 0 0 0 0,1-1-47 0 0,191-23-176 0 0,-188 22 107 0 0,127-40-1689 0 0,-55-6-2435 0 0,-67 35 2861 0 0,-9 1 27 0 0</inkml:trace>
  <inkml:trace contextRef="#ctx0" brushRef="#br0" timeOffset="-2393.619">104 858 1624 0 0,'8'-4'4105'0'0,"38"-9"-3155"0"0,82-6 276 0 0,78-25-4978 0 0,-182 34 2301 0 0,-2 3 29 0 0</inkml:trace>
  <inkml:trace contextRef="#ctx0" brushRef="#br0" timeOffset="-2143.456">102 568 1784 0 0,'4'-4'804'0'0,"1"3"-156"0"0,2-3-56 0 0,18-2-12 0 0,2-4-108 0 0,5 3-124 0 0,7 0-132 0 0,2-3-111 0 0,3 7-9 0 0,-3-4-361 0 0,-2 1-271 0 0,11 6-604 0 0,-6-2 52 0 0,-3-1-288 0 0</inkml:trace>
  <inkml:trace contextRef="#ctx0" brushRef="#br0" timeOffset="-1924.664">1320 488 1128 0 0,'-92'154'4007'0'0,"-15"93"-2904"0"0,87-198-1157 0 0,-27 29-3589 0 0,39-68 2414 0 0</inkml:trace>
  <inkml:trace contextRef="#ctx0" brushRef="#br0" timeOffset="-1643.342">1007 613 1724 0 0,'0'-1'130'0'0,"0"0"1"0"0,0 0-1 0 0,0 0 0 0 0,0 0 0 0 0,0 0 0 0 0,0 0 1 0 0,0 0-1 0 0,0 0 0 0 0,0 0 0 0 0,1 0 0 0 0,-1 0 1 0 0,0 0-1 0 0,1 0 0 0 0,-1 0 0 0 0,1 0 0 0 0,-1 0 1 0 0,1 0-1 0 0,-1 0 0 0 0,1 1 0 0 0,0-1 0 0 0,-1 0 1 0 0,1 0-1 0 0,0 1 0 0 0,0-1 0 0 0,-1 0 0 0 0,1 1 1 0 0,0-1-1 0 0,0 1 0 0 0,0-1 0 0 0,0 1 0 0 0,0-1 1 0 0,0 1-1 0 0,0 0 0 0 0,0 0 0 0 0,0-1 0 0 0,0 1 1 0 0,0 0-1 0 0,0 0 0 0 0,0 0 0 0 0,0 0 0 0 0,0 0 1 0 0,0 0-1 0 0,0 0 0 0 0,0 0 0 0 0,0 1 0 0 0,0-1 1 0 0,0 0-1 0 0,0 1 0 0 0,0-1 0 0 0,0 0 0 0 0,0 1 1 0 0,0 0-131 0 0,62 31-27 0 0,-47-22 472 0 0,206 116-486 0 0,-76-38-6261 0 0,-133-80 4884 0 0</inkml:trace>
  <inkml:trace contextRef="#ctx0" brushRef="#br0" timeOffset="-1408.684">1606 519 1520 0 0,'4'5'584'0'0,"-1"0"-92"0"0,1 0-88 0 0,8 12-44 0 0,1-4-44 0 0,1 1 8 0 0,-1 2-32 0 0,3-2-32 0 0,0 2-24 0 0,7 1-360 0 0,-7-4-168 0 0,1-3-212 0 0,-4-1-676 0 0,8 1 20 0 0</inkml:trace>
  <inkml:trace contextRef="#ctx0" brushRef="#br0" timeOffset="-1158.705">1965 476 1460 0 0,'-8'8'344'0'0,"-1"1"0"0"0,1-1-1 0 0,1 2 1 0 0,0-1 0 0 0,0 1-1 0 0,1 0 1 0 0,0 0 0 0 0,1 1 0 0 0,0 0-1 0 0,0 0 1 0 0,1 0 0 0 0,1 1-1 0 0,-2 7-343 0 0,-7 17 554 0 0,-88 225 183 0 0,41-199-5214 0 0,42-55 3175 0 0</inkml:trace>
  <inkml:trace contextRef="#ctx0" brushRef="#br0" timeOffset="-752.091">927 493 836 0 0,'-15'13'316'0'0,"0"1"-1"0"0,1 0 1 0 0,1 1-1 0 0,0 1 1 0 0,1 0 0 0 0,1 1-1 0 0,0 0 1 0 0,2 0-1 0 0,0 1 1 0 0,0 1 0 0 0,2 0-1 0 0,0 0 1 0 0,2 0-1 0 0,0 0 1 0 0,1 1-1 0 0,0 0 1 0 0,2 0 0 0 0,1 0-1 0 0,0 0 1 0 0,1 0-1 0 0,2 2-315 0 0,-1-7 42 0 0,1 0-1 0 0,1 0 0 0 0,0 0 0 0 0,1 0 0 0 0,1-1 0 0 0,0 1 0 0 0,1-1 1 0 0,0 0-1 0 0,1-1 0 0 0,1 0 0 0 0,0 0 0 0 0,1 0 0 0 0,0-1 1 0 0,1-1-1 0 0,0 1 0 0 0,1-2 0 0 0,0 1 0 0 0,10 6-41 0 0,-7-7-288 0 0,-1 1 0 0 0,1-2 1 0 0,1 0-1 0 0,0-1 0 0 0,0 0 0 0 0,1-2 0 0 0,-1 1 0 0 0,1-2 0 0 0,1 0 0 0 0,13 2 288 0 0,45-2-2837 0 0,-43-5 1273 0 0</inkml:trace>
  <inkml:trace contextRef="#ctx0" brushRef="#br0" timeOffset="-438.441">2310 466 1280 0 0,'13'22'272'0'0,"-1"1"0"0"0,-1 1 0 0 0,-1 0 0 0 0,-2 0 0 0 0,0 1 0 0 0,-1 0 0 0 0,-2 0 0 0 0,0 0 0 0 0,-2 1 0 0 0,-1 0 0 0 0,-1 0-1 0 0,-1-1 1 0 0,-1 1 0 0 0,-2 0 0 0 0,0 0 0 0 0,-2-1 0 0 0,0 0 0 0 0,-2 0 0 0 0,-1 0 0 0 0,-1-1 0 0 0,-1 0 0 0 0,-1-1 0 0 0,-1 0 0 0 0,-1-1 0 0 0,-1 0 0 0 0,-5 5-272 0 0,-67 68-506 0 0,21-44-3845 0 0,63-50 3001 0 0</inkml:trace>
  <inkml:trace contextRef="#ctx0" brushRef="#br0" timeOffset="2943.193">6071 108 1216 0 0,'-16'108'5570'0'0,"-17"7"-3860"0"0,20-79-1416 0 0,2 0 0 0 0,2 0 0 0 0,1 1 0 0 0,2 1 0 0 0,-1 34-294 0 0,8-66 21 0 0,0 0 0 0 0,1 0 0 0 0,0 0 0 0 0,0 0 0 0 0,0 0 0 0 0,1-1 0 0 0,0 1 0 0 0,0-1 0 0 0,0 0 0 0 0,1 0-1 0 0,0 0 1 0 0,0 0 0 0 0,0-1 0 0 0,1 1 0 0 0,-1-1 0 0 0,1 0 0 0 0,0-1 0 0 0,0 1 0 0 0,0-1 0 0 0,1 0 0 0 0,-1 0 0 0 0,1-1 0 0 0,-1 1 0 0 0,1-1 0 0 0,0-1 0 0 0,0 1 0 0 0,0-1 0 0 0,0 0 0 0 0,0 0 0 0 0,1-1 0 0 0,-1 1 0 0 0,0-1 0 0 0,0-1 0 0 0,0 1 0 0 0,2-2-21 0 0,11 3-235 0 0,0-1-1 0 0,0-1 1 0 0,0-1 0 0 0,0-1-1 0 0,0-1 1 0 0,-1 0-1 0 0,1-1 1 0 0,-1-1-1 0 0,-1-1 1 0 0,5-3 235 0 0,58-35-3606 0 0,-66 34 2310 0 0,-4 0-120 0 0</inkml:trace>
  <inkml:trace contextRef="#ctx0" brushRef="#br0" timeOffset="3209.235">6023 403 1268 0 0,'95'-12'5704'0'0,"60"-31"-5184"0"0,-78 20-658 0 0,35-35-4491 0 0,-102 52 3320 0 0</inkml:trace>
  <inkml:trace contextRef="#ctx0" brushRef="#br0" timeOffset="3490.579">6120 96 1204 0 0,'0'2'876'0'0,"6"-1"-188"0"0,-3-1-12 0 0,3 0-52 0 0,6 0-120 0 0,15-1-36 0 0,-13 1-68 0 0,9 0 9 0 0,7 0-93 0 0,2 0-28 0 0,6 0-40 0 0,1 0-296 0 0,-2 0 8 0 0,2 0-428 0 0,-3 0-277 0 0,-1 0-515 0 0,3 0 60 0 0,-3 0-176 0 0</inkml:trace>
  <inkml:trace contextRef="#ctx0" brushRef="#br0" timeOffset="3740.944">6846 119 1496 0 0,'2'5'608'0'0,"3"0"-48"0"0,-2 2-128 0 0,10 11-120 0 0,1 2 128 0 0,6-1-36 0 0,3-3-96 0 0,3 1-88 0 0,-2 0-92 0 0,2-1-24 0 0,4-2-460 0 0,-5-4-292 0 0,2 1 48 0 0,0-2-784 0 0</inkml:trace>
  <inkml:trace contextRef="#ctx0" brushRef="#br0" timeOffset="4006.414">7306 146 996 0 0,'-4'-2'233'0'0,"0"1"0"0"0,-1 0 0 0 0,1 0 0 0 0,-1 0 0 0 0,1 1 0 0 0,-1-1 0 0 0,1 1-1 0 0,-1 0 1 0 0,1 0 0 0 0,-1 1 0 0 0,1-1 0 0 0,-1 1 0 0 0,1 0 0 0 0,0 0 0 0 0,-1 1 0 0 0,1-1 0 0 0,0 1 0 0 0,0 0 0 0 0,0 0 0 0 0,0 0-1 0 0,0 1 1 0 0,0-1 0 0 0,1 1 0 0 0,-1 0 0 0 0,1 0 0 0 0,0 0 0 0 0,0 1 0 0 0,-3 2-233 0 0,-78 113 944 0 0,80-111-712 0 0,-78 183 855 0 0,72-158-1534 0 0,-2-1 0 0 0,-1 0 0 0 0,-2 0 0 0 0,-1-2 1 0 0,-1 1-1 0 0,-2-2 0 0 0,-5 5 447 0 0,-38 10-4171 0 0,42-37 2777 0 0</inkml:trace>
  <inkml:trace contextRef="#ctx0" brushRef="#br0" timeOffset="4287.717">5758 56 1604 0 0,'-21'14'268'0'0,"2"1"-1"0"0,0 1 1 0 0,0 0-1 0 0,2 2 1 0 0,0 0-1 0 0,1 0 1 0 0,1 2 0 0 0,1 0-1 0 0,0 1 1 0 0,2 0-1 0 0,0 1 1 0 0,2 0-1 0 0,0 1 1 0 0,2 0-1 0 0,0 1 1 0 0,1 0-1 0 0,2 0 1 0 0,1 0 0 0 0,0 0-1 0 0,2 1 1 0 0,0 24-268 0 0,4-29 22 0 0,0 0 1 0 0,1 1 0 0 0,1-1-1 0 0,1 0 1 0 0,1-1 0 0 0,1 1-1 0 0,0-1 1 0 0,1 0-1 0 0,1-1 1 0 0,1 0 0 0 0,1 0-1 0 0,0-1 1 0 0,2-1 0 0 0,0 0-1 0 0,0-1 1 0 0,1 0 0 0 0,1-1-1 0 0,1 0 1 0 0,0-1 0 0 0,0-1-1 0 0,5 2-22 0 0,2 1-598 0 0,0-1 0 0 0,1-1 0 0 0,0-1-1 0 0,1-1 1 0 0,1-1 0 0 0,0-2 0 0 0,0 0-1 0 0,0-2 1 0 0,28 4 598 0 0,4-6-1378 0 0</inkml:trace>
  <inkml:trace contextRef="#ctx0" brushRef="#br0" timeOffset="4616.687">7905 1 1576 0 0,'14'25'457'0'0,"-1"0"-1"0"0,-1 1 1 0 0,-1 0 0 0 0,-1 1-1 0 0,-2 0 1 0 0,-1 0 0 0 0,-1 1-1 0 0,-1 0 1 0 0,-2 0 0 0 0,0 0-1 0 0,-2 19-456 0 0,-2-24 62 0 0,-1-1-1 0 0,-1 0 0 0 0,-1 1 1 0 0,-1-1-1 0 0,-1-1 0 0 0,-1 1 1 0 0,-1-1-1 0 0,0 0 1 0 0,-2-1-1 0 0,0 0 0 0 0,-2-1 1 0 0,0 0-1 0 0,-1 0 0 0 0,-1-2 1 0 0,0 1-1 0 0,-1-2 0 0 0,-1 0 1 0 0,-1-1-1 0 0,0 0 1 0 0,-1-2-1 0 0,-1 0 0 0 0,0-1 1 0 0,0-1-1 0 0,-1 0 0 0 0,-1-2 1 0 0,-11 4-62 0 0,-10 2-1047 0 0,0-2 0 0 0,-1-2 0 0 0,-1-2 0 0 0,1-2 0 0 0,-26 1 1047 0 0,6-4-1276 0 0</inkml:trace>
  <inkml:trace contextRef="#ctx0" brushRef="#br0" timeOffset="6075.43">1 1723 1148 0 0,'0'0'211'0'0,"0"0"75"0"0,0 0-39 0 0,0 0-32 0 0,0 0-4 0 0,0 0-36 0 0,0 0-12 0 0,10 2 255 0 0,393-21 420 0 0,721-54-237 0 0,219-6 371 0 0,-521 73-248 0 0,-529-11-540 0 0,408-16 343 0 0,-77 24-54 0 0,-354-12-349 0 0,891-103 1438 0 0,147-32-109 0 0,-816 84-53 0 0,-445 54-2444 0 0,-47 18 96 0 0,-3-1-459 0 0,-103-7-3759 0 0,64 8 3927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5:5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9 290 948 0 0,'59'-4'5092'0'0,"12"-6"-3783"0"0,87-7-1385 0 0,96 9-4781 0 0,-234 8 3521 0 0</inkml:trace>
  <inkml:trace contextRef="#ctx0" brushRef="#br0" timeOffset="281.832">1 531 1820 0 0,'0'5'952'0'0,"5"0"-104"0"0,14 5-4 0 0,6 0-124 0 0,0-5-31 0 0,9 0-93 0 0,2 2-40 0 0,6-4-60 0 0,8-1-128 0 0,-29-2-100 0 0,13 0-304 0 0,9 0-156 0 0,-1 0 24 0 0,54-18-572 0 0,-49 13 56 0 0,-5-2-853 0 0,-2-1 77 0 0,-3-4 76 0 0</inkml:trace>
  <inkml:trace contextRef="#ctx0" brushRef="#br0" timeOffset="578.931">1357 11 956 0 0,'15'-11'8480'0'0,"-16"48"-7419"0"0,0-13-806 0 0,56 301-880 0 0,-56-320 305 0 0,-1 1 1 0 0,1-1-1 0 0,-1 1 0 0 0,0-1 1 0 0,0 1-1 0 0,-1-1 0 0 0,1 0 1 0 0,-1 0-1 0 0,0 0 0 0 0,-1 0 1 0 0,1-1-1 0 0,-1 1 0 0 0,0-1 1 0 0,0 0-1 0 0,0 0 0 0 0,0-1 1 0 0,-1 1-1 0 0,0-1 1 0 0,0 0-1 0 0,0 0 0 0 0,0 0 1 0 0,0-1-1 0 0,-4 2 320 0 0,-15 6-1223 0 0</inkml:trace>
  <inkml:trace contextRef="#ctx0" brushRef="#br0" timeOffset="860.543">975 691 1932 0 0,'12'1'4962'0'0,"54"-8"-3749"0"0,556-91 1058 0 0,-570 95-3238 0 0,-52 3 640 0 0,0 1-1 0 0,-1-1 1 0 0,1 0-1 0 0,0 1 1 0 0,0-1-1 0 0,0 0 1 0 0,0 1-1 0 0,0-1 1 0 0,0 1-1 0 0,0-1 0 0 0,0 1 1 0 0,0-1-1 0 0,0 0 1 0 0,0 1-1 0 0,0-1 1 0 0,0 0-1 0 0,0 1 1 0 0,1-1 327 0 0,-21 4-1260 0 0</inkml:trace>
  <inkml:trace contextRef="#ctx0" brushRef="#br0" timeOffset="1.27923E6">970 340 1004 0 0,'0'0'123'0'0,"0"0"32"0"0,-16-3 431 0 0,-10-46 1182 0 0,17 48 477 0 0,35 14-2283 0 0,19-5 340 0 0,-44-8-290 0 0,-1 0 17 0 0,0 0 44 0 0,0 0-37 0 0,33 8-29 0 0,-167 2-274 0 0,89-12 589 0 0,58 0-677 0 0,173 3 624 0 0,-189 9-163 0 0,-50-5-228 0 0,52-5 124 0 0,-36 0 55 0 0,35 0-90 0 0,2 0-6 0 0,-15 0-8 0 0,25 0 43 0 0,109 0 224 0 0,-117 0-136 0 0,-2 0-28 0 0,12-3-53 0 0,-21 2 11 0 0,-41 0-173 0 0,49 1 131 0 0,-45 0 21 0 0,-24 0 41 0 0,68 0-1 0 0,-3-9 52 0 0,16 3-164 0 0,42 4 202 0 0,11-1-530 0 0,-62 3 422 0 0,21 3 204 0 0,-224 2-215 0 0,254 2-44 0 0,-53-7-32 0 0,33 0-146 0 0,14 5-3252 0 0,-45-7 2201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1:1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19 2364 0 0,'0'0'810'0'0,"0"0"-46"0"0,2-18 1319 0 0,30 30 2429 0 0,-26 41-4714 0 0,-7-25 555 0 0,16 111-173 0 0,36 78 288 0 0,-34-133-1822 0 0,-19-81 1140 0 0,-1 0 1 0 0,0-1-1 0 0,0 0 0 0 0,0 1 0 0 0,0-1 0 0 0,0 0 0 0 0,0 0 1 0 0,-1 0-1 0 0,1-1 0 0 0,0 1 0 0 0,-1-1 0 0 0,0 0 0 0 0,1 0 1 0 0,-1 0-1 0 0,0-1 0 0 0,1 1 0 0 0,-1-1 0 0 0,0 0 0 0 0,0 0 1 0 0,1 0-1 0 0,-4-1 214 0 0,-40 13 517 0 0,80-12 1234 0 0,11 2-2055 0 0,-13-19-4418 0 0,-29 14 3580 0 0</inkml:trace>
  <inkml:trace contextRef="#ctx0" brushRef="#br0" timeOffset="371.681">266 14 1348 0 0,'-40'-6'4648'0'0,"-26"38"-3588"0"0,52-23-569 0 0,-83 82-958 0 0,56-44-3425 0 0,34-40 2520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4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172 239 1048 0 0,'0'0'527'0'0,"0"0"-48"0"0,0 0-13 0 0,0 0-8 0 0,-3-15 562 0 0,-1 11-81 0 0,3 2 2772 0 0,14 4-4172 0 0,-4 4 460 0 0,0 0 1 0 0,-1 1 0 0 0,1 0-1 0 0,-1 0 1 0 0,0 1 0 0 0,-1 0-1 0 0,0 1 1 0 0,0-1 0 0 0,-1 1-1 0 0,0 0 1 0 0,-1 1 0 0 0,0 0-1 0 0,0-1 1 0 0,0 3 0 0 0,-2-6 7 0 0,1-1 16 0 0,0 1 1 0 0,-1-1 0 0 0,1 1 0 0 0,-1 0-1 0 0,-1 0 1 0 0,1 0 0 0 0,-1 1-1 0 0,0-1 1 0 0,0 1 0 0 0,-1-1-1 0 0,0 1 1 0 0,0-1 0 0 0,0 1-1 0 0,-1 0 1 0 0,0-1 0 0 0,-1 1 0 0 0,1 0-1 0 0,-1-1 1 0 0,0 1 0 0 0,-1-1-1 0 0,0 1 1 0 0,0-1 0 0 0,0 0-1 0 0,-1 1 1 0 0,1-1 0 0 0,-2-1 0 0 0,1 1-1 0 0,-1 0 1 0 0,1-1 0 0 0,-2 0-1 0 0,1 1 1 0 0,0-2 0 0 0,-1 1-1 0 0,0 0 1 0 0,0-1 0 0 0,-1 0-1 0 0,-3 2-23 0 0,4-2 27 0 0,0 0 0 0 0,0 0 0 0 0,0 0 0 0 0,0-1 0 0 0,-1 0-1 0 0,0 0 1 0 0,1-1 0 0 0,-1 1 0 0 0,0-1 0 0 0,0-1 0 0 0,0 1-1 0 0,-1-1 1 0 0,1 0 0 0 0,0 0 0 0 0,0-1 0 0 0,-1 1-1 0 0,1-2 1 0 0,0 1 0 0 0,-1-1 0 0 0,1 0 0 0 0,0 0 0 0 0,0 0-1 0 0,0-1 1 0 0,0 0 0 0 0,0 0 0 0 0,0-1 0 0 0,0 0-1 0 0,1 0 1 0 0,-1 0 0 0 0,1 0 0 0 0,0-1 0 0 0,0 0 0 0 0,0 0-1 0 0,1-1 1 0 0,-4-3-27 0 0,3 0 3 0 0,0-1 0 0 0,1 1 0 0 0,0-1 0 0 0,0 0 0 0 0,1 0 0 0 0,0 0 0 0 0,1-1 0 0 0,0 1 0 0 0,1 0 0 0 0,0-1 0 0 0,0 0 0 0 0,1 1 0 0 0,0-1-1 0 0,0 1 1 0 0,1-1 0 0 0,1 0 0 0 0,0 1 0 0 0,0 0 0 0 0,0-1 0 0 0,1 1 0 0 0,1 0 0 0 0,0 1 0 0 0,0-1 0 0 0,0 0 0 0 0,5-4-3 0 0,5-10-71 0 0,0 1 0 0 0,2 0 0 0 0,1 1-1 0 0,0 1 1 0 0,2 1 0 0 0,0 0 0 0 0,1 1 0 0 0,18-11 71 0 0,120-65-1511 0 0,-40 62-3334 0 0,-105 30 3448 0 0</inkml:trace>
  <inkml:trace contextRef="#ctx0" brushRef="#br0" timeOffset="437.588">668 391 1392 0 0,'4'11'3860'0'0,"-24"17"-3339"0"0,18-27-375 0 0,-203 265 2108 0 0,87-121-2184 0 0,109-140-1842 0 0,5-4-1798 0 0,4-1 2285 0 0</inkml:trace>
  <inkml:trace contextRef="#ctx0" brushRef="#br0" timeOffset="704.737">247 501 1832 0 0,'4'-14'2945'0'0,"-4"13"-2874"0"0,0 1 1 0 0,0-1 0 0 0,0 0 0 0 0,0 1-1 0 0,0-1 1 0 0,0 0 0 0 0,0 0 0 0 0,1 1-1 0 0,-1-1 1 0 0,0 0 0 0 0,0 1 0 0 0,1-1 0 0 0,-1 0-1 0 0,0 1 1 0 0,1-1 0 0 0,-1 1 0 0 0,1-1-1 0 0,-1 0 1 0 0,1 1 0 0 0,-1-1 0 0 0,1 1-1 0 0,-1-1 1 0 0,1 1 0 0 0,0 0 0 0 0,-1-1 0 0 0,1 1-1 0 0,-1 0 1 0 0,1-1 0 0 0,0 1 0 0 0,-1 0-1 0 0,1 0 1 0 0,0-1 0 0 0,0 1 0 0 0,-1 0-1 0 0,1 0 1 0 0,0 0 0 0 0,-1 0 0 0 0,1 0 0 0 0,0 0-1 0 0,0 0 1 0 0,-1 0 0 0 0,1 0 0 0 0,0 1-1 0 0,0-1 1 0 0,-1 0 0 0 0,1 0 0 0 0,0 1-1 0 0,-1-1 1 0 0,1 0 0 0 0,-1 1 0 0 0,1-1 0 0 0,0 0-1 0 0,-1 1 1 0 0,1 0-72 0 0,224 114 1167 0 0,-99-1-3279 0 0,-80-48-3287 0 0,-43-57 4119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1:1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209 260 1076 0 0,'-32'-8'3361'0'0,"-27"33"-2546"0"0,56-23-719 0 0,-6 2 0 0 0,0 0-1 0 0,0 1 0 0 0,1 0 1 0 0,-1 1-1 0 0,1 0 0 0 0,0 0 1 0 0,1 0-1 0 0,0 1 0 0 0,0 0 0 0 0,0 1 1 0 0,1 0-1 0 0,0 0 0 0 0,0 0 1 0 0,-3 7-96 0 0,10-12 18 0 0,1 0 1 0 0,-1 0-1 0 0,1 0 1 0 0,0 0-1 0 0,0 0 1 0 0,0-1-1 0 0,0 1 1 0 0,0-1-1 0 0,1 0 1 0 0,-1 1-1 0 0,1-1 1 0 0,-1 0-1 0 0,1 0 1 0 0,0-1-1 0 0,0 1 1 0 0,0 0-1 0 0,0-1 1 0 0,0 0-1 0 0,0 0 1 0 0,0 0-1 0 0,1 0 1 0 0,-1 0-1 0 0,0-1 1 0 0,0 1-1 0 0,1-1 1 0 0,-1 0-1 0 0,0 0 1 0 0,1 0-1 0 0,-1 0 1 0 0,0-1-1 0 0,1 1 1 0 0,-1-1-1 0 0,0 0 1 0 0,0 0-1 0 0,0 0 1 0 0,0 0-1 0 0,0-1 1 0 0,0 1-1 0 0,1-2-18 0 0,5 1-43 0 0,0-2-1 0 0,-1 0 1 0 0,1 0 0 0 0,-1 0-1 0 0,0-1 1 0 0,0 0 0 0 0,0-1-1 0 0,-1 0 1 0 0,0 0 0 0 0,0 0-1 0 0,0-1 1 0 0,-1 0 0 0 0,0 0-1 0 0,-1-1 1 0 0,1 0 0 0 0,-1 0-1 0 0,-1 0 1 0 0,0 0 0 0 0,0-1-1 0 0,0 0 1 0 0,-1 0 0 0 0,0 0-1 0 0,-1-1 44 0 0,21-210 717 0 0,-23 218-701 0 0,-1 0-1 0 0,1 0 1 0 0,-1 0 0 0 0,0 1-1 0 0,0-1 1 0 0,0 0 0 0 0,0 0-1 0 0,0 0 1 0 0,0 1 0 0 0,0-1-1 0 0,0 0 1 0 0,-1 1-1 0 0,1-1 1 0 0,0 1 0 0 0,-1 0-1 0 0,0-1 1 0 0,1 1 0 0 0,-1 0-1 0 0,0 0 1 0 0,1 0 0 0 0,-1 0-1 0 0,0 0 1 0 0,0 0 0 0 0,0 1-1 0 0,0-1 1 0 0,0 1 0 0 0,0-1-1 0 0,0 1 1 0 0,0 0 0 0 0,0 0-1 0 0,0 0 1 0 0,0 0 0 0 0,0 0-1 0 0,0 0 1 0 0,0 0-1 0 0,0 1 1 0 0,0-1 0 0 0,0 1-1 0 0,0-1 1 0 0,0 1 0 0 0,0 0-1 0 0,0 0 1 0 0,1 0 0 0 0,-2 1-16 0 0,-6 10 0 0 0,1 0 0 0 0,0 1 0 0 0,1 0 0 0 0,0 1 0 0 0,1 0-1 0 0,1 0 1 0 0,0 0 0 0 0,1 0 0 0 0,1 1 0 0 0,0-1 0 0 0,1 1 0 0 0,0 0 0 0 0,1 0 0 0 0,1 0 0 0 0,0 0 0 0 0,1 0 0 0 0,1 1 0 0 0,32 103 274 0 0,3-53 1090 0 0,32-132-939 0 0,-2 20-602 0 0,-66 46 118 0 0,-1 0 65 0 0,34 24 26 0 0,-30-20-19 0 0,-1 1 0 0 0,0 0-1 0 0,-1 1 1 0 0,1-1 0 0 0,-1 0 0 0 0,0 1 0 0 0,0-1 0 0 0,-1 1-1 0 0,1-1 1 0 0,-1 1 0 0 0,0 0 0 0 0,-1 0 0 0 0,0 0-1 0 0,0-1 1 0 0,0 1 0 0 0,0 0 0 0 0,-1 0 0 0 0,0 0 0 0 0,0-1-1 0 0,-1 1 1 0 0,0-1 0 0 0,0 1 0 0 0,0-1 0 0 0,0 0 0 0 0,-2 2-13 0 0,-3 13 209 0 0,14-33-228 0 0,13-20-275 0 0,45-77-673 0 0,-65 109 960 0 0,0 1 0 0 0,0-1 0 0 0,-1 1 0 0 0,1-1 0 0 0,0 0 1 0 0,-1 1-1 0 0,1-1 0 0 0,0 1 0 0 0,-1-1 0 0 0,1 1 0 0 0,0 0 0 0 0,-1-1 1 0 0,1 1-1 0 0,-1-1 0 0 0,1 1 0 0 0,-1 0 0 0 0,1-1 0 0 0,-1 1 0 0 0,1 0 0 0 0,-1-1 1 0 0,1 1-1 0 0,-1 0 0 0 0,1 0 0 0 0,-1 0 0 0 0,1 0 0 0 0,-1-1 0 0 0,0 1 0 0 0,1 0 1 0 0,-1 0-1 0 0,1 0 0 0 0,-1 0 0 0 0,0 0 0 0 0,1 0 0 0 0,-1 0 0 0 0,1 1 1 0 0,-1-1-1 0 0,0 0 0 0 0,1 0 0 0 0,-1 0 0 0 0,1 1 0 0 0,-1-1 0 0 0,1 0 0 0 0,-1 0 1 0 0,1 1-1 0 0,-1-1 0 0 0,1 1 0 0 0,-1-1 0 0 0,1 0 0 0 0,0 1 0 0 0,-1-1 1 0 0,1 1-1 0 0,-1-1 0 0 0,1 1 0 0 0,0-1 0 0 0,0 1 0 0 0,-1-1 0 0 0,1 1 0 0 0,0-1 1 0 0,0 1-1 0 0,-1 0 0 0 0,1-1 0 0 0,0 1 0 0 0,0-1 0 0 0,0 1 0 0 0,0-1 0 0 0,0 1 7 0 0,-1 5-20 0 0,1 0-1 0 0,0 0 0 0 0,0-1 0 0 0,0 1 1 0 0,1 0-1 0 0,-1-1 0 0 0,1 1 1 0 0,1 0-1 0 0,-1-1 0 0 0,1 1 0 0 0,0-1 1 0 0,0 0-1 0 0,1 0 0 0 0,-1 1 0 0 0,1-2 1 0 0,0 1-1 0 0,1 0 0 0 0,-1 0 0 0 0,1-1 1 0 0,0 0-1 0 0,0 0 0 0 0,0 0 0 0 0,1 0 1 0 0,2 1 20 0 0,74 52-4824 0 0,-64-49 3572 0 0</inkml:trace>
  <inkml:trace contextRef="#ctx0" brushRef="#br0" timeOffset="358.311">718 227 1392 0 0,'6'-4'6589'0'0,"50"-15"-5663"0"0,140-6-268 0 0,-134 25-4263 0 0,-53 11 1282 0 0,-11-7 1238 0 0</inkml:trace>
  <inkml:trace contextRef="#ctx0" brushRef="#br0" timeOffset="622.15">735 405 2612 0 0,'9'2'916'0'0,"0"-2"-156"0"0,18 5-32 0 0,-13-5-63 0 0,7 0-69 0 0,2 0-44 0 0,2 0-68 0 0,25-18-196 0 0,-25 13-140 0 0,3-2-224 0 0,1 4 12 0 0,-1-4-580 0 0,-6-3-164 0 0,1 5-529 0 0,-4-2 81 0 0,-4 2 36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9:1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2396 0 0,'9'-11'2599'0'0,"5"21"339"0"0,73 476 339 0 0,-87-487-3267 0 0,0 1 0 0 0,1-1 0 0 0,-1 1 0 0 0,0-1 0 0 0,1 1 0 0 0,-1-1 0 0 0,0 1 0 0 0,1-1 0 0 0,-1 1 0 0 0,1 0-1 0 0,-1-1 1 0 0,1 1 0 0 0,-1-1 0 0 0,1 1 0 0 0,-1 0 0 0 0,1 0 0 0 0,-1-1 0 0 0,1 1 0 0 0,-1 0 0 0 0,1 0 0 0 0,0 0 0 0 0,-1-1 0 0 0,1 1 0 0 0,-1 0 0 0 0,1 0 0 0 0,0 0 0 0 0,-1 0 0 0 0,1 0 0 0 0,-1 0 0 0 0,1 0 0 0 0,0 0 0 0 0,-1 1 0 0 0,1-1 0 0 0,-1 0 0 0 0,1 0 0 0 0,0 0 0 0 0,-1 1 0 0 0,1-1 0 0 0,-1 0 0 0 0,1 1 0 0 0,-1-1 0 0 0,1 0 0 0 0,-1 1 0 0 0,1-1 0 0 0,-1 0 0 0 0,0 1 0 0 0,1-1 0 0 0,-1 1 0 0 0,0-1 0 0 0,1 1 0 0 0,-1-1 0 0 0,0 1 0 0 0,1-1 0 0 0,-1 1 0 0 0,0 0-10 0 0,12-18-41 0 0,2 1 19 0 0,1 2 0 0 0,0-1-1 0 0,1 2 1 0 0,1 0-1 0 0,0 2 1 0 0,1-1-1 0 0,0 2 1 0 0,1 1-1 0 0,0 0 1 0 0,0 1 0 0 0,1 1-1 0 0,0 1 1 0 0,0 0-1 0 0,0 2 1 0 0,1 0-1 0 0,-1 2 1 0 0,1 0 0 0 0,0 1-1 0 0,0 1 1 0 0,4 2 22 0 0,-21-3-5 0 0,1 1 0 0 0,-1 0 0 0 0,0 1 0 0 0,0-1 1 0 0,1 1-1 0 0,-1 0 0 0 0,0 0 0 0 0,0 0 0 0 0,0 0 0 0 0,0 1 1 0 0,0-1-1 0 0,0 1 0 0 0,0 0 0 0 0,0 1 0 0 0,-1-1 0 0 0,1 1 1 0 0,-1-1-1 0 0,0 1 0 0 0,0 0 0 0 0,0 0 0 0 0,0 0 0 0 0,0 1 1 0 0,-1-1-1 0 0,1 1 0 0 0,-1 0 0 0 0,0-1 0 0 0,0 1 0 0 0,1 3 5 0 0,-21 20 37 0 0,4-17-24 0 0,1-1-1 0 0,-1 0 1 0 0,-1-1 0 0 0,0 0-1 0 0,0-1 1 0 0,0-1 0 0 0,-1 0-1 0 0,0-1 1 0 0,0-1 0 0 0,0-1-1 0 0,-1 0 1 0 0,-11 0-13 0 0,2 2-3 0 0,-150 12-1149 0 0,192-42-900 0 0,134-32-2989 0 0,-112 47 3850 0 0</inkml:trace>
  <inkml:trace contextRef="#ctx0" brushRef="#br0" timeOffset="484.09">690 368 1528 0 0,'144'-47'5227'0'0,"-153"55"-2139"0"0,8-5-3053 0 0,-1 1 0 0 0,1-1 0 0 0,0 0 1 0 0,0 1-1 0 0,0-1 0 0 0,0 1 0 0 0,0-1 0 0 0,1 1 1 0 0,-1-1-1 0 0,1 1 0 0 0,0-1 0 0 0,0 1 0 0 0,1 0 1 0 0,-1-1-1 0 0,1 1 0 0 0,0-1 0 0 0,0 1 0 0 0,0-1 0 0 0,0 0 1 0 0,0 1-1 0 0,1-1 0 0 0,-1 0 0 0 0,1 0 0 0 0,0 0 1 0 0,0 0-1 0 0,0 0 0 0 0,1 0 0 0 0,-1-1 0 0 0,1 1 1 0 0,-1-1-1 0 0,1 0 0 0 0,0 1 0 0 0,0-1 0 0 0,0 0 0 0 0,0-1 1 0 0,0 1-1 0 0,0 0 0 0 0,3 0-35 0 0,136 34 153 0 0,-121-33-160 0 0,0-2-1 0 0,0 0 1 0 0,1-1 0 0 0,-1-2-1 0 0,0 0 1 0 0,0-1 0 0 0,0-1-1 0 0,0-1 1 0 0,-1-1 0 0 0,0 0-1 0 0,15-8 8 0 0,63-63 528 0 0,-97 78-504 0 0,-1 0-1 0 0,0-1 1 0 0,0 1 0 0 0,1-1 0 0 0,-1 1-1 0 0,0-1 1 0 0,1 1 0 0 0,-1-1 0 0 0,1 1 0 0 0,-1-1-1 0 0,1 0 1 0 0,-1 1 0 0 0,1-1 0 0 0,-1 0 0 0 0,1 1-1 0 0,-1-1 1 0 0,1 0 0 0 0,-1 1 0 0 0,1-1 0 0 0,-1 0-1 0 0,1 0 1 0 0,0 0 0 0 0,-1 0 0 0 0,1 0-1 0 0,-1 0 1 0 0,1 0 0 0 0,0 0 0 0 0,-1 0 0 0 0,1 0-1 0 0,-1 0 1 0 0,1 0 0 0 0,0 0 0 0 0,-1 0 0 0 0,1 0-1 0 0,-1 0 1 0 0,1-1 0 0 0,0 1 0 0 0,-1 0 0 0 0,1-1-1 0 0,-1 1 1 0 0,1 0 0 0 0,-1-1 0 0 0,1 1-1 0 0,-1 0 1 0 0,1-1 0 0 0,-1 1 0 0 0,0-1 0 0 0,1 1-1 0 0,-1-1 1 0 0,0 1 0 0 0,1-1 0 0 0,-1 1 0 0 0,0-1-1 0 0,1 1 1 0 0,-1-1 0 0 0,0 0 0 0 0,0 1 0 0 0,0-1-1 0 0,0 1 1 0 0,0-1 0 0 0,0 0 0 0 0,0 1-1 0 0,0-1 1 0 0,0 0-24 0 0,9 62 342 0 0,-7-44-309 0 0,13 225 293 0 0,-15-228-280 0 0,-2-1 0 0 0,1 0 1 0 0,-2 1-1 0 0,0-1 0 0 0,0 0 1 0 0,-1 0-1 0 0,-1-1 0 0 0,0 1 1 0 0,-1-1-1 0 0,0 0 1 0 0,-1 0-1 0 0,0-1 0 0 0,-1 0 1 0 0,0 0-1 0 0,-1-1 0 0 0,0 0 1 0 0,-1 0-1 0 0,0-1 0 0 0,0-1 1 0 0,-1 0-1 0 0,0 0 0 0 0,0-1 1 0 0,-1 0-1 0 0,0-1 1 0 0,0 0-1 0 0,-1-1 0 0 0,0 0 1 0 0,1-1-1 0 0,-2-1 0 0 0,1 0 1 0 0,0-1-1 0 0,-5 0-46 0 0,12-1-22 0 0,-1-1 0 0 0,0 0-1 0 0,1 0 1 0 0,-1-1 0 0 0,0 1 0 0 0,1-2-1 0 0,-1 1 1 0 0,1-1 0 0 0,0 0 0 0 0,0 0-1 0 0,-1 0 1 0 0,1-1 0 0 0,1 0 0 0 0,-1-1-1 0 0,0 1 1 0 0,1-1 0 0 0,-1 0 0 0 0,1 0-1 0 0,1-1 1 0 0,-1 1 0 0 0,0-1 0 0 0,1 0 0 0 0,0-1-1 0 0,0 1 1 0 0,1-1 0 0 0,-1 1 0 0 0,1-1-1 0 0,0 0 1 0 0,1 0 0 0 0,0-1 0 0 0,0 1-1 0 0,0 0 1 0 0,0-5 22 0 0,-1-1-114 0 0,1-1 0 0 0,1 1 0 0 0,0-1 0 0 0,0 1 0 0 0,1-1 0 0 0,1 0-1 0 0,0 1 1 0 0,1-1 0 0 0,1 1 0 0 0,-1 0 0 0 0,2-1 0 0 0,0 1 0 0 0,0 1 0 0 0,1-1 0 0 0,1 1 0 0 0,4-8 114 0 0,17-11-802 0 0,2 1 0 0 0,0 1 1 0 0,2 2-1 0 0,1 1 0 0 0,1 2 1 0 0,1 1-1 0 0,1 1 0 0 0,1 2 1 0 0,0 2-1 0 0,1 1 1 0 0,1 2-1 0 0,9-1 802 0 0,-12 1-590 0 0,22-11-559 0 0</inkml:trace>
  <inkml:trace contextRef="#ctx0" brushRef="#br0" timeOffset="1.29934E6">1023 1505 836 0 0,'-6'-37'1719'0'0,"-23"17"-1282"0"0,34 31 227 0 0,4 121-174 0 0,-8 762 1535 0 0,-11-740-1850 0 0,2 85-341 0 0,7 26 9 0 0,-7 68 489 0 0,7-27-270 0 0,1 323 65 0 0,0-628-118 0 0,7 24-1582 0 0,-7-24 818 0 0,0-1-380 0 0,0 0-63 0 0</inkml:trace>
  <inkml:trace contextRef="#ctx0" brushRef="#br0" timeOffset="1.30523E6">2771 1251 916 0 0,'-42'1'2249'0'0,"28"5"-2117"0"0,0 0 1 0 0,1 1 0 0 0,0 1-1 0 0,0 0 1 0 0,1 1-1 0 0,0 0 1 0 0,0 1-1 0 0,1 0 1 0 0,0 1-1 0 0,1 0 1 0 0,0 1-1 0 0,1 0 1 0 0,0 0-1 0 0,-2 6-132 0 0,-2 4 175 0 0,2 2 0 0 0,0 0 0 0 0,1 0-1 0 0,1 1 1 0 0,2 0 0 0 0,0 1-1 0 0,2 0 1 0 0,1 0 0 0 0,1 0-1 0 0,1 0 1 0 0,1 22-175 0 0,48 151 425 0 0,-17-106-144 0 0,-12-25-194 0 0,1-4 1 0 0,-2 2 0 0 0,-3 0 0 0 0,-4 0-1 0 0,-2 1 1 0 0,-2 16-88 0 0,-9-58 79 0 0,-1 0-1 0 0,-1-1 1 0 0,-1 0 0 0 0,-1 0-1 0 0,-1 0 1 0 0,-1-1 0 0 0,-1 0-1 0 0,-1-1 1 0 0,-2 0 0 0 0,0-1-1 0 0,0 0 1 0 0,-2-1 0 0 0,-7 7-79 0 0,-32 23-871 0 0,57-81-2562 0 0,6 6 2307 0 0,1-6 63 0 0</inkml:trace>
  <inkml:trace contextRef="#ctx0" brushRef="#br0" timeOffset="1.30975E6">3336 2915 1392 0 0,'0'-13'489'0'0,"0"6"2565"0"0,38 93-2332 0 0,-36-81-688 0 0,0-1-1 0 0,1 0 0 0 0,0 0 1 0 0,-1 0-1 0 0,2-1 1 0 0,-1 1-1 0 0,0-1 1 0 0,1 0-1 0 0,-1 1 0 0 0,1-1 1 0 0,0-1-1 0 0,0 1 1 0 0,0-1-1 0 0,1 1 1 0 0,-1-1-1 0 0,0-1 0 0 0,1 1 1 0 0,-1 0-1 0 0,1-1 1 0 0,0 0-1 0 0,-1 0 1 0 0,1-1-1 0 0,0 1 0 0 0,0-1 1 0 0,0 0-1 0 0,-1 0 1 0 0,1-1-1 0 0,0 1 1 0 0,0-1-1 0 0,-1 0 0 0 0,1 0 1 0 0,0-1-1 0 0,-1 1 1 0 0,1-1-1 0 0,-1 0 1 0 0,2-1-34 0 0,64-68 1280 0 0,-70 28-141 0 0,0 43-1068 0 0,0 0 34 0 0,18-11 328 0 0,-21 262-599 0 0,3-222 152 0 0,2-18 32 0 0,0 0 0 0 0,0 0 0 0 0,-1 0 0 0 0,-1 0 1 0 0,0 0-1 0 0,-1 0 0 0 0,0 0 0 0 0,0 0 0 0 0,-1 0 0 0 0,-1 0 1 0 0,1 0-1 0 0,-2-1 0 0 0,0 1 0 0 0,0-1 0 0 0,-1 0 0 0 0,0 0 1 0 0,-1 0-1 0 0,0-1 0 0 0,0 0 0 0 0,-1 0 0 0 0,0-1 0 0 0,0 1 1 0 0,-1-2-1 0 0,-1 1 0 0 0,1-1-18 0 0,5-6 11 0 0,0 0 1 0 0,0 0-1 0 0,0-1 0 0 0,0 1 1 0 0,0-1-1 0 0,0 1 1 0 0,0-1-1 0 0,-1 0 0 0 0,1 0 1 0 0,0-1-1 0 0,0 1 0 0 0,0-1 1 0 0,0 1-1 0 0,0-1 1 0 0,0 0-1 0 0,0 0 0 0 0,0 0 1 0 0,1-1-1 0 0,-1 1 0 0 0,0-1 1 0 0,1 1-1 0 0,-1-1 1 0 0,1 0-1 0 0,-1 0 0 0 0,1 0 1 0 0,0 0-1 0 0,0 0 1 0 0,0-1-1 0 0,0 1 0 0 0,0-1 1 0 0,0 1-1 0 0,1-1 0 0 0,-1 0 1 0 0,1 0-1 0 0,0 0 1 0 0,0 1-1 0 0,-1-4-11 0 0,-11-122-360 0 0,17 116 201 0 0,0 0 0 0 0,1 1 1 0 0,1-1-1 0 0,0 1 0 0 0,0 1 0 0 0,1-1 0 0 0,0 1 0 0 0,1 0 0 0 0,0 0 0 0 0,1 1 0 0 0,4-3 159 0 0,74-49-4863 0 0,-69 53 3658 0 0</inkml:trace>
  <inkml:trace contextRef="#ctx0" brushRef="#br0" timeOffset="1.31006E6">3809 3022 1844 0 0,'105'-18'3199'0'0,"56"-4"-4049"0"0,-160 22-165 0 0,-1 0-115 0 0,3 1 58 0 0</inkml:trace>
  <inkml:trace contextRef="#ctx0" brushRef="#br0" timeOffset="1.31031E6">3795 3157 1568 0 0,'255'-42'5024'0'0,"-168"18"-4995"0"0,22-4-3598 0 0,-84 22 2349 0 0</inkml:trace>
  <inkml:trace contextRef="#ctx0" brushRef="#br0" timeOffset="1.31067E6">4557 2933 1164 0 0,'-5'1'131'0'0,"0"-1"1"0"0,0 1-1 0 0,0 0 0 0 0,0 1 1 0 0,0-1-1 0 0,0 1 0 0 0,1 0 1 0 0,-1 0-1 0 0,0 0 0 0 0,1 1 1 0 0,-1 0-1 0 0,1 0 0 0 0,0 0 1 0 0,0 0-1 0 0,0 1 0 0 0,1-1 1 0 0,-1 1-1 0 0,1 0 0 0 0,0 0 1 0 0,0 0-1 0 0,0 1 0 0 0,0-1 1 0 0,1 1-1 0 0,0-1 0 0 0,0 1 1 0 0,0 0-1 0 0,0 0 0 0 0,1 0 1 0 0,0 0-1 0 0,0 0 0 0 0,0 0 1 0 0,1 0-1 0 0,0 0 0 0 0,0 1 1 0 0,0-1-1 0 0,0 0 0 0 0,1 0 1 0 0,0 0-1 0 0,0 0 0 0 0,0 0 1 0 0,1 0-1 0 0,0 2-131 0 0,5 0 98 0 0,-1-1 1 0 0,1 0-1 0 0,0-1 0 0 0,1 1 1 0 0,0-1-1 0 0,-1-1 0 0 0,2 0 0 0 0,-1 0 1 0 0,0 0-1 0 0,1-1 0 0 0,-1 0 1 0 0,1-1-1 0 0,0 0 0 0 0,0 0 1 0 0,0-1-1 0 0,0 0 0 0 0,0 0 1 0 0,1-1-1 0 0,-1-1 0 0 0,0 1 0 0 0,7-3-98 0 0,1 3 138 0 0,-13 0-115 0 0,0 1 1 0 0,0-2-1 0 0,1 1 0 0 0,-1 0 0 0 0,0-1 1 0 0,0 0-1 0 0,0 0 0 0 0,0 0 0 0 0,0-1 1 0 0,-1 1-1 0 0,1-1 0 0 0,0 0 0 0 0,-1 0 0 0 0,1 0 1 0 0,-1 0-1 0 0,1-1 0 0 0,-1 1 0 0 0,0-1 1 0 0,0 0-1 0 0,0 0 0 0 0,-1 0 0 0 0,1-1 1 0 0,-1 1-1 0 0,1 0 0 0 0,-1-1 0 0 0,0 0 1 0 0,1-2-24 0 0,-71-80 300 0 0,-53-22-944 0 0,106 79-799 0 0,9-4-3449 0 0,6 32 3605 0 0</inkml:trace>
  <inkml:trace contextRef="#ctx0" brushRef="#br0" timeOffset="1.31445E6">1615 3253 1436 0 0,'3'-20'1092'0'0,"-2"19"-1084"0"0,0 0-1 0 0,0-1 1 0 0,0 1 0 0 0,0 0-1 0 0,1 0 1 0 0,-1 0 0 0 0,0 1-1 0 0,1-1 1 0 0,-1 0-1 0 0,1 0 1 0 0,-1 1 0 0 0,1-1-1 0 0,-1 1 1 0 0,1-1 0 0 0,0 1-1 0 0,-1 0 1 0 0,1-1 0 0 0,-1 1-1 0 0,1 0 1 0 0,0 0-1 0 0,-1 0 1 0 0,1 0 0 0 0,-1 1-1 0 0,1-1 1 0 0,0 0 0 0 0,-1 1-1 0 0,1-1 1 0 0,-1 1-1 0 0,1-1 1 0 0,-1 1 0 0 0,1 0-1 0 0,-1 0 1 0 0,0 0 0 0 0,1 0-1 0 0,-1 0 1 0 0,0 0-1 0 0,0 0 1 0 0,1 0 0 0 0,-1 0-1 0 0,0 0 1 0 0,0 1-8 0 0,3 3 115 0 0,0-1 1 0 0,0 1-1 0 0,-1 0 1 0 0,0 1-1 0 0,0-1 1 0 0,0 1-1 0 0,0-1 1 0 0,-1 1-1 0 0,0 0 1 0 0,0 0-1 0 0,-1 0 1 0 0,0 0-1 0 0,0 0 1 0 0,0 0-1 0 0,-1 0 1 0 0,1 0-1 0 0,-2 0 1 0 0,1 1-1 0 0,-1-1 1 0 0,1 0-1 0 0,-2 0 1 0 0,1 0-1 0 0,-1 0 1 0 0,0 0-1 0 0,0-1 1 0 0,0 1-1 0 0,-1 0 1 0 0,0-1-1 0 0,0 0 1 0 0,-1 1-1 0 0,1-1 1 0 0,-1-1-1 0 0,0 1 1 0 0,0 0-1 0 0,-1-1 1 0 0,1 0-1 0 0,-6 3-115 0 0,96-106 1490 0 0,67-61-1365 0 0,-153 159-127 0 0,0 0 1 0 0,0 0 0 0 0,-1 0 0 0 0,1 0-1 0 0,0 1 1 0 0,0-1 0 0 0,-1 0-1 0 0,1 0 1 0 0,-1 0 0 0 0,1 1-1 0 0,0-1 1 0 0,-1 0 0 0 0,1 1-1 0 0,-1-1 1 0 0,0 0 0 0 0,1 1 0 0 0,-1-1-1 0 0,0 1 1 0 0,1-1 0 0 0,-1 1-1 0 0,0-1 1 0 0,1 1 0 0 0,-1-1-1 0 0,0 1 1 0 0,0 0 0 0 0,0-1-1 0 0,1 1 1 0 0,-1 0 0 0 0,0 0-1 0 0,0-1 1 0 0,0 1 0 0 0,0 0 0 0 0,1 0-1 0 0,-1 0 1 0 0,0 0 0 0 0,0 0-1 0 0,0 0 1 0 0,0 1 0 0 0,0-1-1 0 0,1 0 1 0 0,-1 0 0 0 0,0 1-1 0 0,0-1 1 0 0,0 0 0 0 0,1 1 0 0 0,-1-1-1 0 0,0 1 1 0 0,0-1 0 0 0,1 1-1 0 0,-1-1 1 0 0,0 1 0 0 0,1-1-1 0 0,-1 1 1 0 0,1 0 0 0 0,-1-1-1 0 0,1 1 1 0 0,-1 0 0 0 0,1 0 1 0 0,-4 1-8 0 0,1 0 1 0 0,-1 1-1 0 0,1 0 1 0 0,0 0-1 0 0,0 0 1 0 0,0 0-1 0 0,0 0 1 0 0,0 1-1 0 0,1-1 1 0 0,-1 1-1 0 0,1 0 1 0 0,0-1-1 0 0,0 1 1 0 0,1 0 0 0 0,-1 0-1 0 0,1 0 1 0 0,0 1-1 0 0,0-1 1 0 0,0 0-1 0 0,1 0 1 0 0,-1 1-1 0 0,1-1 1 0 0,0 0-1 0 0,0 1 1 0 0,1-1-1 0 0,-1 0 1 0 0,1 0-1 0 0,0 1 1 0 0,0-1-1 0 0,0 0 1 0 0,1 0-1 0 0,-1 0 1 0 0,1 0-1 0 0,0 0 1 0 0,0 0-1 0 0,1-1 1 0 0,-1 1-1 0 0,1-1 1 0 0,-1 0-1 0 0,4 3 8 0 0,9 6-164 0 0,0-2 0 0 0,1 0 0 0 0,0 0 0 0 0,1-2 0 0 0,0 0 0 0 0,0-1 0 0 0,1 0 0 0 0,0-2 0 0 0,0 0 0 0 0,0-1 0 0 0,1-1 0 0 0,-1-1 0 0 0,1 0 0 0 0,18-1 164 0 0,34 7-3453 0 0,-59-7 2185 0 0</inkml:trace>
  <inkml:trace contextRef="#ctx0" brushRef="#br0" timeOffset="1.31475E6">2193 3192 1504 0 0,'2'1'600'0'0,"-1"-2"-84"0"0,3 2-12 0 0,-4-1 20 0 0,5-1-32 0 0,4-1-148 0 0,2 0-48 0 0,14-1 4 0 0,5-2-32 0 0,-3 2-75 0 0,-2 1-145 0 0,1-1-8 0 0,-3-1-229 0 0,-3 3-103 0 0,-6-1-228 0 0,-5 0-632 0 0,-4 2-52 0 0,-5 0-44 0 0</inkml:trace>
  <inkml:trace contextRef="#ctx0" brushRef="#br0" timeOffset="1.315E6">2166 3353 1088 0 0,'7'0'792'0'0,"2"-1"-104"0"0,0-1-148 0 0,14-1-152 0 0,-10 3 80 0 0,24-10-40 0 0,-10 3-4 0 0,-1 0-168 0 0,3-1 60 0 0,-1 1-135 0 0,1 1-25 0 0,-4 2-320 0 0,-1-2-241 0 0,0-4-71 0 0,0 3-556 0 0,-4-1-72 0 0,0-1 20 0 0</inkml:trace>
  <inkml:trace contextRef="#ctx0" brushRef="#br0" timeOffset="1.31537E6">2751 3150 968 0 0,'-5'3'254'0'0,"0"0"0"0"0,1 1-1 0 0,-1-1 1 0 0,1 1 0 0 0,0 0-1 0 0,0 0 1 0 0,0 1 0 0 0,1-1-1 0 0,-1 1 1 0 0,1 0 0 0 0,0 0 0 0 0,0 0-1 0 0,1 0 1 0 0,0 0 0 0 0,0 1-1 0 0,0-1 1 0 0,0 1 0 0 0,1-1 0 0 0,-1 6-254 0 0,2-10 262 0 0,3 5-4 0 0,0 0-180 0 0,1 0 0 0 0,1 0 0 0 0,-1 0 0 0 0,1 0 0 0 0,0-1 0 0 0,0 1 0 0 0,1-1 0 0 0,-1-1 0 0 0,1 1 0 0 0,0-1 0 0 0,1 0 0 0 0,-1 0 0 0 0,1-1 0 0 0,-1 1 0 0 0,1-2 0 0 0,0 1-1 0 0,0-1 1 0 0,0 0 0 0 0,1 0 0 0 0,-1-1 0 0 0,0 0 0 0 0,1 0 0 0 0,-1-1 0 0 0,1 0 0 0 0,0 0-78 0 0,-7-1 1 0 0,1 1-1 0 0,-1 0 1 0 0,1 0-1 0 0,-1-1 1 0 0,1 1-1 0 0,-1-1 1 0 0,1 1-1 0 0,-1-1 1 0 0,0 0-1 0 0,1 1 1 0 0,-1-1-1 0 0,0 0 1 0 0,1 0-1 0 0,-1 0 1 0 0,0 0-1 0 0,0 0 1 0 0,0 0-1 0 0,0 0 1 0 0,0-1-1 0 0,0 1 1 0 0,0 0-1 0 0,-1 0 1 0 0,1-1-1 0 0,0 1 1 0 0,-1 0-1 0 0,1-1 1 0 0,-1 1-1 0 0,1-1 1 0 0,-1 1-1 0 0,0-1 1 0 0,0 1-1 0 0,1-1 1 0 0,-1 1-1 0 0,0-1 1 0 0,0 1-1 0 0,-1-1 1 0 0,1 1-1 0 0,0-1 1 0 0,0 1-1 0 0,-1-1 1 0 0,1 1-1 0 0,-1-1 1 0 0,1 1-1 0 0,-2-2 0 0 0,-18-58-151 0 0,13 45 88 0 0,5 8 39 0 0,-1 1 0 0 0,0-1 0 0 0,0 1 0 0 0,-1 0 0 0 0,0 0-1 0 0,0 1 1 0 0,0-1 0 0 0,-1 1 0 0 0,0 0 0 0 0,-1 0 0 0 0,1 1 0 0 0,-1-1 0 0 0,0 1 0 0 0,-6-3 24 0 0,-2 5-1543 0 0,8 4-1238 0 0,-3-1 1700 0 0</inkml:trace>
  <inkml:trace contextRef="#ctx0" brushRef="#br0" timeOffset="1.31668E6">2963 795 1260 0 0,'-1'-15'371'0'0,"4"13"2209"0"0,-3 7-2571 0 0,0 0 0 0 0,-1 1 0 0 0,1-1 0 0 0,-1 0 0 0 0,-1 0 0 0 0,1 0 1 0 0,-1 0-1 0 0,0 0 0 0 0,0 0 0 0 0,0 0 0 0 0,0 0 0 0 0,-1-1 0 0 0,0 1 0 0 0,0-1 0 0 0,-1 0 0 0 0,1 0 0 0 0,-1 0 0 0 0,1 0 0 0 0,-5 2-9 0 0,0 4 47 0 0,-20 25 163 0 0,-3-1 1 0 0,0-2 0 0 0,-2-1-1 0 0,-1-1 1 0 0,-2-2 0 0 0,0-2 0 0 0,-12 5-211 0 0,48-30 13 0 0,-1-1 0 0 0,1 1 0 0 0,-1 0 1 0 0,1 0-1 0 0,-1-1 0 0 0,0 1 0 0 0,0-1 1 0 0,1 1-1 0 0,-1 0 0 0 0,0-1 0 0 0,0 1 1 0 0,1-1-1 0 0,-1 0 0 0 0,0 1 1 0 0,0-1-1 0 0,0 0 0 0 0,0 1 0 0 0,0-1 1 0 0,0 0-1 0 0,0 0 0 0 0,0 0 0 0 0,1 0 1 0 0,-1 0-1 0 0,0 0 0 0 0,0 0 1 0 0,0 0-1 0 0,0 0 0 0 0,0 0 0 0 0,0 0 1 0 0,0-1-1 0 0,0 1 0 0 0,0 0 0 0 0,1-1 1 0 0,-1 1-1 0 0,0-1 0 0 0,0 1 0 0 0,0-1 1 0 0,1 1-1 0 0,-1-1 0 0 0,0 0 1 0 0,0 1-1 0 0,1-1 0 0 0,-1 0 0 0 0,1 1 1 0 0,-1-1-1 0 0,1 0 0 0 0,-1 0 0 0 0,1 1 1 0 0,-1-1-1 0 0,1 0 0 0 0,0 0 0 0 0,-1 0 1 0 0,1 0-1 0 0,0 0 0 0 0,0 0 1 0 0,0 0-1 0 0,-1 0 0 0 0,1 0 0 0 0,0 1 1 0 0,0-1-1 0 0,0 0 0 0 0,1 0 0 0 0,-1 0 1 0 0,0 0-1 0 0,0 0 0 0 0,1-1-13 0 0,12-56-86 0 0,-8 47 104 0 0,-4 4-56 0 0,1 1 1 0 0,0-1 0 0 0,0 1-1 0 0,1 0 1 0 0,0 0-1 0 0,0 0 1 0 0,0 0 0 0 0,1 0-1 0 0,0 0 1 0 0,0 1-1 0 0,1 0 1 0 0,-1 0 0 0 0,1 0-1 0 0,0 1 1 0 0,0-1-1 0 0,1 1 1 0 0,-1 0-1 0 0,1 1 1 0 0,0-1 0 0 0,0 1-1 0 0,0 0 1 0 0,0 1-1 0 0,0-1 1 0 0,1 1 0 0 0,-1 1-1 0 0,1-1 1 0 0,3 1 37 0 0,54 1 69 0 0,-35 3-79 0 0,-1-2 0 0 0,0-1 1 0 0,0-1-1 0 0,1-1 0 0 0,-1-2 1 0 0,0-1-1 0 0,-1-1 0 0 0,1-1 1 0 0,-1-2-1 0 0,-1 0 1 0 0,1-2 9 0 0,-25 10-3 0 0,0 1 0 0 0,-1-1 0 0 0,1 0 0 0 0,0 0 0 0 0,0 0 0 0 0,-1 0 0 0 0,1 0 0 0 0,0 0 0 0 0,-1 0 0 0 0,1 0 1 0 0,-1 0-1 0 0,1-1 0 0 0,-1 1 0 0 0,0-1 0 0 0,0 1 0 0 0,0-1 0 0 0,1 0 0 0 0,-2 1 0 0 0,1-1 0 0 0,0 0 0 0 0,0 0 1 0 0,0 1-1 0 0,-1-1 0 0 0,1 0 0 0 0,-1 0 0 0 0,1 0 0 0 0,-1 0 0 0 0,0 0 0 0 0,0 0 0 0 0,0 0 0 0 0,0 0 1 0 0,0 0-1 0 0,0 0 0 0 0,-1 1 0 0 0,1-1 0 0 0,-1 0 0 0 0,1 0 0 0 0,-1 0 0 0 0,0 0 0 0 0,0 0 0 0 0,1 1 0 0 0,-1-1 1 0 0,0 0-1 0 0,-1 1 0 0 0,1-1 0 0 0,0 1 0 0 0,0-1 0 0 0,-1 1 0 0 0,1 0 0 0 0,-1-1 0 0 0,1 1 0 0 0,-1 0 1 0 0,1 0-1 0 0,-1 0 0 0 0,0 0 0 0 0,0 0 3 0 0,-104-47-75 0 0,93 45-240 0 0,0 1 1 0 0,0 0-1 0 0,0 1 0 0 0,0 0 0 0 0,-1 2 1 0 0,1-1-1 0 0,0 1 0 0 0,0 1 0 0 0,0 0 1 0 0,-10 4 314 0 0,7 2-1204 0 0</inkml:trace>
  <inkml:trace contextRef="#ctx0" brushRef="#br0" timeOffset="1.30622E6">3805 1331 1540 0 0,'1'-22'2056'0'0,"-1"21"-2035"0"0,0-1-1 0 0,-1 1 1 0 0,1-1-1 0 0,0 1 1 0 0,0-1-1 0 0,-1 1 1 0 0,1-1-1 0 0,-1 1 1 0 0,0 0-1 0 0,1-1 1 0 0,-1 1-1 0 0,0 0 1 0 0,0 0-1 0 0,1-1 1 0 0,-1 1-1 0 0,0 0 1 0 0,0 0-1 0 0,0 0 1 0 0,-1 0-1 0 0,1 0 0 0 0,0 0 1 0 0,0 0-1 0 0,-1 1 1 0 0,1-1-1 0 0,0 0 1 0 0,-1 1-1 0 0,1-1 1 0 0,0 1-1 0 0,-1-1 1 0 0,1 1-1 0 0,-1-1 1 0 0,1 1-1 0 0,-1 0 1 0 0,1 0-1 0 0,-1 0 1 0 0,1 0-1 0 0,-1 0 1 0 0,1 0-1 0 0,-1 1 1 0 0,1-1-1 0 0,-1 0 1 0 0,1 1-1 0 0,0-1 1 0 0,-1 1-1 0 0,1-1 1 0 0,-1 1-21 0 0,-15 0 57 0 0,7 1-15 0 0,0 0 1 0 0,0 1-1 0 0,0 1 1 0 0,0 0-1 0 0,1 0 1 0 0,-1 1 0 0 0,1 0-1 0 0,0 0 1 0 0,1 1-1 0 0,-1 0 1 0 0,1 1-1 0 0,1 0 1 0 0,-1 0-1 0 0,1 1 1 0 0,0 0 0 0 0,1 0-1 0 0,0 0 1 0 0,0 1-1 0 0,0 0 1 0 0,2 0-1 0 0,-1 0 1 0 0,1 1-1 0 0,0 0 1 0 0,1 0-1 0 0,0 0 1 0 0,1 0 0 0 0,0 1-43 0 0,-12 239 1140 0 0,43-67-772 0 0,-21-123-355 0 0,3-5 198 0 0,-4 0 1 0 0,-1 0-1 0 0,-3 0 0 0 0,-2 0 0 0 0,-3 1 0 0 0,-2-1 0 0 0,-11 50-211 0 0,8-78-12 0 0,-63 166-211 0 0,68-192-285 0 0,1-3-4042 0 0,-1-12 3327 0 0</inkml:trace>
  <inkml:trace contextRef="#ctx0" brushRef="#br0" timeOffset="1.31219E6">4029 940 876 0 0,'0'-2'67'0'0,"-1"0"0"0"0,1 1-1 0 0,-1-1 1 0 0,1 0 0 0 0,0 0-1 0 0,-1 1 1 0 0,1-1 0 0 0,0 0 0 0 0,0 0-1 0 0,0 0 1 0 0,1 1 0 0 0,-1-1 0 0 0,0 0-1 0 0,1 0 1 0 0,-1 1 0 0 0,1-1 0 0 0,-1 0-1 0 0,1 1 1 0 0,0-1 0 0 0,0 0-1 0 0,0 1 1 0 0,0-1 0 0 0,0 1 0 0 0,0 0-1 0 0,0-1 1 0 0,0 1 0 0 0,1 0 0 0 0,-1 0-1 0 0,0-1 1 0 0,1 1 0 0 0,-1 0 0 0 0,1 0-1 0 0,-1 1 1 0 0,1-1 0 0 0,0 0-1 0 0,-1 0 1 0 0,1 1 0 0 0,0-1 0 0 0,-1 1-1 0 0,1 0 1 0 0,0-1 0 0 0,0 1 0 0 0,0 0-1 0 0,-1 0-66 0 0,1 0 44 0 0,18 4 170 0 0,-16-2-201 0 0,0 0-1 0 0,0 0 0 0 0,0 1 0 0 0,0-1 0 0 0,-1 1 0 0 0,1 0 0 0 0,-1 0 0 0 0,0 1 1 0 0,0-1-1 0 0,0 1 0 0 0,0-1 0 0 0,-1 1 0 0 0,0 0 0 0 0,1 0 0 0 0,-1 0 1 0 0,0 0-1 0 0,-1 1 0 0 0,1-1 0 0 0,-1 0 0 0 0,0 1 0 0 0,0-1 0 0 0,0 1 0 0 0,-1-1 1 0 0,0 1-1 0 0,1 0 0 0 0,-2-1 0 0 0,1 1 0 0 0,0-1 0 0 0,-1 1 0 0 0,0-1 1 0 0,0 1-1 0 0,0-1 0 0 0,-2 5-12 0 0,-73 138 769 0 0,33-97 629 0 0,225-215-992 0 0,-74 58 225 0 0,-142 113-4 0 0,28-3-610 0 0,-1 1-1 0 0,1 0 1 0 0,1 0 0 0 0,-1 1-1 0 0,1 0 1 0 0,-1 0 0 0 0,1 0-1 0 0,1 0 1 0 0,-1 1 0 0 0,1 0-1 0 0,0 0 1 0 0,0 0 0 0 0,0 0-1 0 0,1 1 1 0 0,0-1 0 0 0,1 1-1 0 0,-1 0 1 0 0,1 0 0 0 0,1 0-1 0 0,-2 6-16 0 0,8-3-82 0 0,1-1 0 0 0,0 0 0 0 0,0 0-1 0 0,1-1 1 0 0,0 0 0 0 0,1 0-1 0 0,0 0 1 0 0,0-1 0 0 0,0-1-1 0 0,1 1 1 0 0,0-1 0 0 0,0 0 0 0 0,1-1-1 0 0,0 0 1 0 0,0-1 0 0 0,0 0-1 0 0,0-1 1 0 0,10 3 82 0 0,84 32-3524 0 0,-73-26 2318 0 0</inkml:trace>
  <inkml:trace contextRef="#ctx0" brushRef="#br0" timeOffset="1.3176E6">4653 1563 976 0 0,'-4'-1'101'0'0,"0"0"0"0"0,0 1 0 0 0,0-1 0 0 0,0 1-1 0 0,0 0 1 0 0,0 0 0 0 0,0 0 0 0 0,0 0 0 0 0,0 1 0 0 0,0 0 0 0 0,0 0-1 0 0,0 0 1 0 0,0 0 0 0 0,0 1 0 0 0,0-1 0 0 0,1 1 0 0 0,-1 0 0 0 0,1 0-1 0 0,-1 0 1 0 0,1 1 0 0 0,0-1 0 0 0,-1 1 0 0 0,1 0 0 0 0,1 0 0 0 0,-1 0-1 0 0,0 0 1 0 0,1 0 0 0 0,0 1 0 0 0,-1-1 0 0 0,1 1 0 0 0,1 0 0 0 0,-1-1 0 0 0,0 1-1 0 0,1 0 1 0 0,0 0 0 0 0,-1 2-101 0 0,-1 18 257 0 0,0 0 0 0 0,1 0 0 0 0,2 0 1 0 0,0 1-1 0 0,2-1 0 0 0,0 0 0 0 0,2 0 0 0 0,1-1 0 0 0,6 20-257 0 0,14 131 593 0 0,-25-165-658 0 0,-1 0 0 0 0,0 0 1 0 0,0-1-1 0 0,-1 1 0 0 0,0 0 0 0 0,0-1 1 0 0,-1 1-1 0 0,0-1 0 0 0,-1 0 0 0 0,0 0 0 0 0,0 0 1 0 0,0-1-1 0 0,-6 8 65 0 0,-48 1-4024 0 0,56-16 2844 0 0</inkml:trace>
  <inkml:trace contextRef="#ctx0" brushRef="#br0" timeOffset="1.318E6">4385 1910 908 0 0,'10'1'3632'0'0,"57"-4"-2665"0"0,216-41 514 0 0,-211 38-1274 0 0,-85 9-885 0 0,-4-1-3048 0 0,15-2 2623 0 0</inkml:trace>
  <inkml:trace contextRef="#ctx0" brushRef="#br0" timeOffset="1.31837E6">5119 1740 1192 0 0,'-9'4'157'0'0,"0"0"0"0"0,0 1 0 0 0,0 0 0 0 0,0 1 0 0 0,1 0 0 0 0,0 0 0 0 0,0 1 0 0 0,0 0 0 0 0,1 0 0 0 0,0 1 0 0 0,1 0 0 0 0,0 0 0 0 0,0 0 0 0 0,0 1 0 0 0,1 0 0 0 0,1 0 0 0 0,-1 0 0 0 0,2 1 0 0 0,-1 0 0 0 0,1-1 0 0 0,1 1 0 0 0,-1 0 0 0 0,2 0 0 0 0,0 1 0 0 0,0-1-157 0 0,3-2 41 0 0,0 1 0 0 0,1-1 0 0 0,1 0 0 0 0,-1 0-1 0 0,1 0 1 0 0,1-1 0 0 0,-1 0 0 0 0,1 1 0 0 0,0-1 0 0 0,1-1-1 0 0,0 1 1 0 0,0-1 0 0 0,0 0 0 0 0,1-1 0 0 0,0 1 0 0 0,0-1-1 0 0,0-1 1 0 0,1 1 0 0 0,-1-1 0 0 0,1 0 0 0 0,0-1 0 0 0,0 0 0 0 0,3 0-41 0 0,51 2-3230 0 0,-43-19 2079 0 0</inkml:trace>
  <inkml:trace contextRef="#ctx0" brushRef="#br0" timeOffset="1.31901E6">5215 1803 836 0 0,'60'-10'3263'0'0,"-56"10"-3174"0"0,0 1 0 0 0,-1-1 0 0 0,1 1 0 0 0,-1 0 0 0 0,1 0-1 0 0,-1 0 1 0 0,1 0 0 0 0,-1 1 0 0 0,0-1 0 0 0,1 1 0 0 0,-1 0 0 0 0,0 0 0 0 0,0 0 0 0 0,-1 0 0 0 0,1 0-1 0 0,0 1 1 0 0,-1-1 0 0 0,1 1 0 0 0,-1 0 0 0 0,0 0 0 0 0,0 0 0 0 0,0 0 0 0 0,0 0 0 0 0,0 0-1 0 0,-1 1 1 0 0,1-1 0 0 0,-1 1 0 0 0,0-1 0 0 0,0 1 0 0 0,-1-1 0 0 0,1 1 0 0 0,-1-1 0 0 0,1 2-89 0 0,-4 1 127 0 0,0-1 0 0 0,-1 1 1 0 0,0-1-1 0 0,0 0 1 0 0,0 0-1 0 0,0 0 0 0 0,-1-1 1 0 0,1 1-1 0 0,-1-1 0 0 0,0 0 1 0 0,-1-1-1 0 0,1 1 1 0 0,-1-1-1 0 0,0 0 0 0 0,1 0 1 0 0,-1-1-1 0 0,0 0 0 0 0,-1 0 1 0 0,1 0-1 0 0,-4 0-127 0 0,9-2 162 0 0,11-16 169 0 0,206-108-1275 0 0,-253 122 120 0 0,33 5 803 0 0,2-3 23 0 0,1 1 1 0 0,0-1-1 0 0,-1 0 1 0 0,1 0-1 0 0,0 1 0 0 0,0-1 1 0 0,-1 1-1 0 0,1-1 0 0 0,0 1 1 0 0,0 0-1 0 0,0 0 1 0 0,0-1-1 0 0,-1 1 0 0 0,1 0 1 0 0,0 0-1 0 0,0 0 1 0 0,1 0-1 0 0,-1 0 0 0 0,0 0 1 0 0,0 0-1 0 0,0 0 0 0 0,1 1 1 0 0,-1-1-1 0 0,1 0 1 0 0,-1 0-1 0 0,1 0 0 0 0,-1 1 1 0 0,1-1-1 0 0,0 0 0 0 0,-1 1 1 0 0,1-1-1 0 0,0 0 1 0 0,0 1-1 0 0,0-1 0 0 0,0 0 1 0 0,0 1-1 0 0,1-1 1 0 0,-1 0-1 0 0,0 1 0 0 0,0-1 1 0 0,1 0-1 0 0,-1 1 0 0 0,1-1 1 0 0,-1 0-1 0 0,1 0 1 0 0,0 0-1 0 0,0 1 0 0 0,-1-1 1 0 0,2 1-3 0 0,113 84-2625 0 0,-96-79 107 0 0,-13-5 1276 0 0</inkml:trace>
  <inkml:trace contextRef="#ctx0" brushRef="#br0" timeOffset="1.31929E6">5701 1958 1096 0 0,'0'9'204'0'0,"0"-1"0"0"0,0 1 0 0 0,-1 0-1 0 0,0-1 1 0 0,0 1 0 0 0,-1-1 0 0 0,0 1 0 0 0,-1-1 0 0 0,0 0 0 0 0,0 0-1 0 0,-1 0 1 0 0,0 0 0 0 0,0-1 0 0 0,-1 1 0 0 0,0-1 0 0 0,0 0-1 0 0,0 0 1 0 0,-1-1 0 0 0,0 0 0 0 0,-1 0 0 0 0,1 0 0 0 0,-1-1-1 0 0,0 0 1 0 0,0 0 0 0 0,-1-1 0 0 0,1 0 0 0 0,-1 0 0 0 0,0-1-1 0 0,0 0 1 0 0,-7 2-204 0 0,13-5-92 0 0,-22-29-2399 0 0,23 9 26 0 0,1 9 1226 0 0</inkml:trace>
  <inkml:trace contextRef="#ctx0" brushRef="#br0" timeOffset="1.31983E6">5830 1806 1148 0 0,'0'0'363'0'0,"0"0"-44"0"0,16 27 2033 0 0,169-19-719 0 0,-111-43-356 0 0,-67 25-630 0 0,-5 13-562 0 0,0 13-68 0 0,51 242 877 0 0,-47-139-159 0 0,-6-116-695 0 0,-1 0 0 0 0,-1 1 1 0 0,1-1-1 0 0,0 0 0 0 0,-1 0 0 0 0,1 0 0 0 0,-1-1 0 0 0,0 1 0 0 0,0 0 1 0 0,0-1-1 0 0,-1 1 0 0 0,1-1 0 0 0,0 0 0 0 0,-1 0 0 0 0,0 1 0 0 0,1-2 1 0 0,-1 1-1 0 0,0 0 0 0 0,0-1 0 0 0,0 1 0 0 0,0-1 0 0 0,0 0 0 0 0,0 0 0 0 0,0 0 1 0 0,-1 0-1 0 0,1-1 0 0 0,0 1 0 0 0,-1-1 0 0 0,1 0 0 0 0,0 0-40 0 0,-2-2-30 0 0,0-1 0 0 0,1-1-1 0 0,0 1 1 0 0,0 0 0 0 0,0-1 0 0 0,0 0-1 0 0,0 0 1 0 0,1 0 0 0 0,0-1-1 0 0,0 1 1 0 0,0-1 0 0 0,0 0 0 0 0,1 1-1 0 0,-1-1 1 0 0,1 0 0 0 0,1 0-1 0 0,-1-1 1 0 0,1 1 0 0 0,0 0 0 0 0,0-1-1 0 0,0 1 1 0 0,1 0 0 0 0,0-1-1 0 0,0 1 1 0 0,0-1 0 0 0,1 1-1 0 0,-1 0 1 0 0,2-5 30 0 0,58-147-3651 0 0,-21 104 1016 0 0,-15 27 1231 0 0</inkml:trace>
  <inkml:trace contextRef="#ctx0" brushRef="#br0" timeOffset="1.32009E6">6504 1500 1744 0 0,'5'-8'1774'0'0,"7"15"1249"0"0,19 68-2227 0 0,-13-39-615 0 0,-3 1-1 0 0,-1 0 0 0 0,-1 1 0 0 0,-2 0 0 0 0,-2 1 1 0 0,-2 0-1 0 0,2 35-180 0 0,-11-59 52 0 0,-2 0 0 0 0,0 0-1 0 0,0 0 1 0 0,-2 0 0 0 0,0-1 0 0 0,0 0 0 0 0,-1 0 0 0 0,-1-1 0 0 0,0 0 0 0 0,-1 0 0 0 0,-1-1-1 0 0,0 0 1 0 0,0 0 0 0 0,-1-1 0 0 0,0-1 0 0 0,-1 0 0 0 0,-4 2-52 0 0,6-3-145 0 0,0-1-1 0 0,-1 0 1 0 0,0-1-1 0 0,0 0 1 0 0,-1 0 0 0 0,0-1-1 0 0,0-1 1 0 0,0 0 0 0 0,-1-1-1 0 0,0 0 1 0 0,1-1 0 0 0,-13 2 145 0 0,21-5-226 0 0,0-1 1 0 0,0 1 0 0 0,0-1 0 0 0,0 0-1 0 0,0 0 1 0 0,0 0 0 0 0,0-1 0 0 0,0 1-1 0 0,1-1 1 0 0,-1 0 0 0 0,1 0 0 0 0,-1 0-1 0 0,1-1 1 0 0,0 1 0 0 0,-1-1-1 0 0,1 0 1 0 0,1 1 0 0 0,-1-2 0 0 0,0 1-1 0 0,1 0 1 0 0,-1 0 0 0 0,1-1 0 0 0,-1-2 225 0 0,-4-17-1196 0 0</inkml:trace>
  <inkml:trace contextRef="#ctx0" brushRef="#br0" timeOffset="1.32134E6">5788 1765 840 0 0,'0'0'603'0'0,"0"0"-82"0"0,0-13 231 0 0,-3 10 3342 0 0,4 8-4084 0 0,0 0-1 0 0,0 0 1 0 0,0 0-1 0 0,1-1 1 0 0,0 1-1 0 0,0 0 1 0 0,0-1-1 0 0,0 0 1 0 0,1 1 0 0 0,-1-1-1 0 0,1 0 1 0 0,0-1-1 0 0,1 1 1 0 0,-1 0-1 0 0,1-1 1 0 0,-1 0-1 0 0,1 1 1 0 0,0-2 0 0 0,0 1-1 0 0,0 0 1 0 0,1-1-1 0 0,-1 0 1 0 0,1 0-1 0 0,2 1-9 0 0,155 21 127 0 0,-159-25-127 0 0,0 0 1 0 0,0 0-1 0 0,0-1 1 0 0,0 1-1 0 0,0-1 1 0 0,-1 0-1 0 0,1 0 1 0 0,0 0-1 0 0,-1 0 1 0 0,1 0-1 0 0,-1-1 1 0 0,0 1-1 0 0,0-1 1 0 0,0 1-1 0 0,0-1 1 0 0,0 0-1 0 0,-1 0 1 0 0,1 0-1 0 0,-1 0 1 0 0,0 0-1 0 0,0 0 1 0 0,0 0-1 0 0,0 0 1 0 0,0 0-1 0 0,-1-1 1 0 0,1 1-1 0 0,-1 0 1 0 0,0-1-1 0 0,0 3 10 0 0,0-31-133 0 0,0-26 358 0 0,0 56-186 0 0,0-41 1136 0 0,-1 41-1149 0 0,2 2-27 0 0,-1 0-1 0 0,0 1 0 0 0,0-1 0 0 0,1 0 1 0 0,-1 0-1 0 0,0-1 0 0 0,0 1 0 0 0,1 0 1 0 0,-1 0-1 0 0,0 0 0 0 0,0 0 0 0 0,1 0 1 0 0,-1 0-1 0 0,0 0 0 0 0,0 0 0 0 0,1 0 1 0 0,-1 0-1 0 0,0-1 0 0 0,0 1 0 0 0,0 0 1 0 0,1 0-1 0 0,-1 0 0 0 0,0 0 0 0 0,0-1 1 0 0,0 1-1 0 0,0 0-8 0 0,40 92-815 0 0,-25-29-3135 0 0,-15-54 2744 0 0,0-7 26 0 0</inkml:trace>
  <inkml:trace contextRef="#ctx0" brushRef="#br0" timeOffset="1.3229E6">7029 1803 1260 0 0,'-13'2'204'0'0,"-1"0"0"0"0,1 0 0 0 0,0 2 0 0 0,1 0-1 0 0,-1 0 1 0 0,1 1 0 0 0,-1 0 0 0 0,1 1 0 0 0,1 1 0 0 0,-1 0 0 0 0,1 0-1 0 0,1 1 1 0 0,-8 7-204 0 0,17-13 22 0 0,-1 0-1 0 0,1-1 0 0 0,0 1 1 0 0,0 0-1 0 0,0-1 0 0 0,0 1 1 0 0,0 0-1 0 0,0 0 0 0 0,1 0 1 0 0,-1 0-1 0 0,1 0 1 0 0,-1 0-1 0 0,1 0 0 0 0,0 0 1 0 0,0 0-1 0 0,0 0 0 0 0,0 0 1 0 0,0 0-1 0 0,0 0 0 0 0,1 0 1 0 0,-1 0-1 0 0,0 0 0 0 0,1 0 1 0 0,0 0-1 0 0,-1 0 0 0 0,1 0 1 0 0,0 0-1 0 0,0 0 0 0 0,0-1 1 0 0,0 1-1 0 0,1 0 0 0 0,-1-1 1 0 0,0 1-1 0 0,1-1 0 0 0,-1 1 1 0 0,1-1-1 0 0,-1 0 1 0 0,1 0-1 0 0,0 1 0 0 0,-1-1 1 0 0,1 0-1 0 0,0-1 0 0 0,0 1 1 0 0,0 0-1 0 0,0 0 0 0 0,0-1 1 0 0,0 1-1 0 0,0-1 0 0 0,0 0 1 0 0,0 1-1 0 0,0-1 0 0 0,0 0 1 0 0,0 0-1 0 0,0 0 0 0 0,0-1 1 0 0,0 1-1 0 0,0 0 0 0 0,0-1 1 0 0,0 0-1 0 0,0 1 0 0 0,0-1 1 0 0,1 0-22 0 0,6 0-20 0 0,1 0 1 0 0,0 0-1 0 0,-1-1 1 0 0,1 0-1 0 0,-1 0 1 0 0,0-1-1 0 0,1-1 1 0 0,-1 0-1 0 0,-1 0 1 0 0,1 0-1 0 0,-1-1 1 0 0,1-1-1 0 0,-1 1 1 0 0,-1-1-1 0 0,1 0 1 0 0,-1-1-1 0 0,0 0 1 0 0,-1 0-1 0 0,0-1 1 0 0,0 1-1 0 0,0-2 1 0 0,-1 1-1 0 0,0 0 1 0 0,-1-1-1 0 0,0 0 1 0 0,0 0-1 0 0,-1 0 1 0 0,0 0-1 0 0,0-1 1 0 0,-1 1-1 0 0,0-3 20 0 0,22-149 629 0 0,-20 53 2557 0 0,-4 106-3079 0 0,-8-26 421 0 0,-4 72-387 0 0,8-10-123 0 0,0-12 11 0 0,1 0 0 0 0,1 0 0 0 0,1 0 0 0 0,1 0 0 0 0,1 0 1 0 0,1 0-1 0 0,1 0 0 0 0,4 18-29 0 0,-5-35-16 0 0,54 123 92 0 0,-54-125-75 0 0,0 1 0 0 0,0-1 0 0 0,1 1 0 0 0,0-1 0 0 0,0 0-1 0 0,-1 0 1 0 0,2 0 0 0 0,-1-1 0 0 0,0 1 0 0 0,0-1 0 0 0,1 0 0 0 0,0 0 0 0 0,-1 0-1 0 0,1 0 1 0 0,0 0 0 0 0,0-1 0 0 0,0 0 0 0 0,0 0 0 0 0,0 0 0 0 0,0 0-1 0 0,0-1 1 0 0,0 1 0 0 0,0-1 0 0 0,1 0 0 0 0,-1 0 0 0 0,0-1 0 0 0,0 1 0 0 0,0-1-1 0 0,0 0 1 0 0,0 0 0 0 0,2-1-1 0 0,4-1-25 0 0,-1-1 1 0 0,0 0-1 0 0,0-1 0 0 0,0 0 0 0 0,-1 0 0 0 0,1 0 0 0 0,-1-2 1 0 0,-1 1-1 0 0,1-1 0 0 0,-1 0 0 0 0,0 0 0 0 0,0-1 0 0 0,-1 1 1 0 0,0-2-1 0 0,-1 1 0 0 0,0-1 0 0 0,0 0 0 0 0,-1 0 0 0 0,0 0 0 0 0,2-6 25 0 0,-10-25 107 0 0,3 89-137 0 0,4-44 27 0 0,0-1 1 0 0,0 1 0 0 0,1-1 0 0 0,0 0 0 0 0,-1 0 0 0 0,1-1 0 0 0,1 1 0 0 0,-1-1 0 0 0,0 0 0 0 0,1 0 0 0 0,0-1 0 0 0,-1 1 0 0 0,1-1 0 0 0,0 0 0 0 0,0 0 0 0 0,1-1-1 0 0,-1 1 1 0 0,0-1 0 0 0,1 0 0 0 0,-1-1 0 0 0,0 1 0 0 0,1-1 0 0 0,-1 0 0 0 0,0 0 0 0 0,1-1 0 0 0,-1 0 0 0 0,1 0 0 0 0,-1 0 0 0 0,0 0 0 0 0,0-1 0 0 0,0 0 0 0 0,0 0 0 0 0,0 0-1 0 0,1-2 3 0 0,-2 3 20 0 0,0 0-1 0 0,-1-1 0 0 0,1 0 0 0 0,-1 0 0 0 0,0 0 0 0 0,0 0 0 0 0,1 0 0 0 0,-1-1 0 0 0,0 1 0 0 0,-1-1 0 0 0,1 0 0 0 0,-1 0 0 0 0,1 0 1 0 0,-1 0-1 0 0,0 0 0 0 0,0-1 0 0 0,0 1 0 0 0,0-1 0 0 0,-1 1 0 0 0,1-1 0 0 0,-1 1 0 0 0,0-1 0 0 0,0-2-19 0 0,-16 24-58 0 0,3 241 315 0 0,14-163-54 0 0,0-25-142 0 0,1-50-20 0 0,-1 1 0 0 0,-2-1 0 0 0,0 0 0 0 0,-1 1 0 0 0,-1-1 0 0 0,-1 0 0 0 0,-1 0 0 0 0,-1 0 0 0 0,-1-1 0 0 0,-1 1 0 0 0,-3 6-41 0 0,7-23-1 0 0,0 0-1 0 0,-1 0 1 0 0,1-1 0 0 0,-1 1 0 0 0,0-1 0 0 0,0 0 0 0 0,0 0 0 0 0,-1 0 0 0 0,1 0 0 0 0,0-1 0 0 0,-1 0 0 0 0,0 0 0 0 0,0 0 0 0 0,1 0 0 0 0,-1-1 0 0 0,0 0 0 0 0,0 0-1 0 0,0 0 1 0 0,0-1 0 0 0,-1 1 0 0 0,1-1 0 0 0,0 0 0 0 0,0-1 0 0 0,0 1 0 0 0,0-1 0 0 0,0 0 0 0 0,0-1 0 0 0,0 1 0 0 0,0-1 0 0 0,1 0 0 0 0,-1 0 0 0 0,0 0 0 0 0,1-1-1 0 0,0 1 1 0 0,-1-1 0 0 0,1 0 0 0 0,0-1 0 0 0,1 1 0 0 0,-1-1 0 0 0,0 1 0 0 0,1-1 0 0 0,0 0 0 0 0,0 0 0 0 0,0-1 0 0 0,1 1 0 0 0,-1-1 0 0 0,0-2 1 0 0,-8-11-267 0 0,0-1 0 0 0,2-1 0 0 0,0 1 0 0 0,2-2 0 0 0,0 1 0 0 0,1-1 0 0 0,1 0 0 0 0,1 0 0 0 0,1-1 0 0 0,0 1 0 0 0,2-1 0 0 0,1 0 0 0 0,1-9 267 0 0,0 19-357 0 0,0 0 1 0 0,1 0-1 0 0,1-1 1 0 0,0 2-1 0 0,1-1 0 0 0,0 0 1 0 0,0 1-1 0 0,2-1 1 0 0,-1 1-1 0 0,1 1 1 0 0,1-1-1 0 0,3-3 357 0 0,12-15-1080 0 0</inkml:trace>
  <inkml:trace contextRef="#ctx0" brushRef="#br0" timeOffset="1.32757E6">2195 591 916 0 0,'-20'16'2'0'0,"20"-13"104"0"0,-89 62 394 0 0,-195 151 565 0 0,-71 62-214 0 0,150-135-485 0 0,91-46-151 0 0,48-3-131 0 0,58-84 476 0 0,-23 35 166 0 0,30-12-3573 0 0,14-11 1531 0 0</inkml:trace>
  <inkml:trace contextRef="#ctx0" brushRef="#br0" timeOffset="1.32873E6">1021 4370 928 0 0,'0'0'273'0'0,"0"0"9"0"0,0 0-41 0 0,0 0-59 0 0,0 0-4 0 0,0 0 51 0 0,0 0-80 0 0,0 0 25 0 0,0 0 35 0 0,0 0-112 0 0,0 0 9 0 0,0 0-8 0 0,0 0 12 0 0,0 0-26 0 0,0 0 90 0 0,0 0-38 0 0,0 0-16 0 0,0 0-13 0 0,0 0-13 0 0,0 0-9 0 0,0 0-55 0 0,0 0-5 0 0,-2 14-102 0 0,-43 10 232 0 0,33-16-223 0 0,11-8 69 0 0,0 0 1 0 0,0 1-1 0 0,0-1 0 0 0,0 0 0 0 0,1 0 0 0 0,-1 0 1 0 0,0 0-1 0 0,0 1 0 0 0,0-1 0 0 0,0 0 0 0 0,1 1 0 0 0,-1-1 1 0 0,0 1-1 0 0,0-1 0 0 0,1 1 0 0 0,-1-1 0 0 0,0 1 1 0 0,1-1-1 0 0,-1 1 0 0 0,0 0 0 0 0,1-1 0 0 0,-1 1 1 0 0,1 0-1 0 0,-1 0 0 0 0,1-1 0 0 0,0 1 0 0 0,-1 0 0 0 0,1 0 1 0 0,0 0-1 0 0,-1 0 0 0 0,1-1 0 0 0,0 1 0 0 0,0 0 1 0 0,0 0-1 0 0,0 0 0 0 0,0 0 0 0 0,0 0 0 0 0,0 0 1 0 0,0-1-1 0 0,0 1 0 0 0,0 0 0 0 0,0 0 0 0 0,1 0 0 0 0,-1 0 1 0 0,0 0-1 0 0,1-1 0 0 0,-1 1 0 0 0,0 0 0 0 0,1 0 1 0 0,-1-1-1 0 0,1 1 0 0 0,0 0 0 0 0,-1-1 0 0 0,1 1 1 0 0,-1 0-1 0 0,1-1 0 0 0,0 1 0 0 0,-1-1 0 0 0,1 1 0 0 0,0-1 1 0 0,0 1-1 0 0,-1-1 0 0 0,1 0 0 0 0,0 1 0 0 0,0-1-1 0 0,53 37-21 0 0,243 135 527 0 0,61-11-316 0 0,-202-87 818 0 0,2-6 0 0 0,81 19-1008 0 0,-209-77 145 0 0,60 12-552 0 0,-85-27-993 0 0,27-30-1069 0 0,-23 18 1243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4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1172 0 0,'-62'141'3414'0'0,"-103"203"-529"0"0,150-316-2473 0 0,8-15 594 0 0,11-41-835 0 0,1 5-337 0 0,-1 0 1 0 0,-1 0-1 0 0,0 0 0 0 0,-2-1 0 0 0,-1 1 1 0 0,-1 0-1 0 0,-1-1 0 0 0,0 1 0 0 0,-2 0 1 0 0,-1 0-1 0 0,-1 1 0 0 0,-1-1 0 0 0,-1 1 166 0 0,5 15-34 0 0,0 1 0 0 0,0-1 0 0 0,0 1 0 0 0,-1 0 0 0 0,0 0 0 0 0,-1 0 0 0 0,1 0 0 0 0,-1 1 0 0 0,0 0 0 0 0,-1 0 0 0 0,1 0 0 0 0,-1 1 0 0 0,0-1 0 0 0,0 1 0 0 0,0 1 0 0 0,-1-1 0 0 0,1 1 0 0 0,-1 0 0 0 0,0 1 0 0 0,0 0 0 0 0,0 0 0 0 0,0 0 0 0 0,0 1 0 0 0,0 0 0 0 0,-1 0 0 0 0,-4 1 34 0 0,8 0 9 0 0,0 1 0 0 0,1 0 0 0 0,-1 0 0 0 0,0 1 0 0 0,1-1 1 0 0,-1 1-1 0 0,0 0 0 0 0,1 0 0 0 0,0 0 0 0 0,0 0 1 0 0,-1 1-1 0 0,1-1 0 0 0,1 1 0 0 0,-1 0 0 0 0,0 0 1 0 0,1 0-1 0 0,-1 0 0 0 0,1 0 0 0 0,0 0 0 0 0,0 1 0 0 0,0-1 1 0 0,1 1-1 0 0,-1-1 0 0 0,1 1 0 0 0,0 0 0 0 0,0 0 1 0 0,0 0-1 0 0,0-1 0 0 0,1 1 0 0 0,-1 0 0 0 0,1 0 1 0 0,0 0-1 0 0,0 0 0 0 0,1 0 0 0 0,-1 0 0 0 0,1 1-9 0 0,13 11 39 0 0,0 1 0 0 0,0-2 0 0 0,2 0 0 0 0,0-1 0 0 0,1 0 0 0 0,0-1 0 0 0,1-1 0 0 0,0-1 0 0 0,1-1 0 0 0,0 0 0 0 0,1-1 0 0 0,-1-1 1 0 0,2-1-1 0 0,-1-1 0 0 0,14 2-39 0 0,-17-2-29 0 0,327 97-3707 0 0,-311-97 2528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 0 0,'62'87'3398'0'0,"89"29"-2686"0"0,-32-67-3055 0 0,-81-39 1016 0 0</inkml:trace>
  <inkml:trace contextRef="#ctx0" brushRef="#br0" timeOffset="233.098">606 5 1196 0 0,'-44'38'4036'0'0,"11"8"-3504"0"0,2 1-1 0 0,3 2 0 0 0,1 1 0 0 0,3 2 0 0 0,2 0 1 0 0,-4 21-532 0 0,-32 69 107 0 0,32-79-313 0 0,17-39-395 0 0,0 0 1 0 0,-1-1-1 0 0,-2 0 1 0 0,0-1-1 0 0,-2 0 1 0 0,0-1-1 0 0,-1-1 0 0 0,-9 10 601 0 0,4-12-1220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4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 1324 0 0,'-185'264'3938'0'0,"13"73"-2493"0"0,130-265-5153 0 0,35-67 2489 0 0</inkml:trace>
  <inkml:trace contextRef="#ctx0" brushRef="#br0" timeOffset="264.403">0 169 1804 0 0,'10'-25'4776'0'0,"29"45"-3350"0"0,-21-7-1295 0 0,175 114 672 0 0,81 50-934 0 0,-88-63-4146 0 0,-151-95 2974 0 0,-4-2 30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484 562 1128 0 0,'-74'-8'3744'0'0,"-44"40"-2941"0"0,99-25-461 0 0,-2-2-235 0 0,1 2 0 0 0,0 0 0 0 0,1 1 0 0 0,0 1 0 0 0,0 1 0 0 0,1 0 0 0 0,0 1 0 0 0,1 1 0 0 0,0 1 0 0 0,1 1 0 0 0,0 0 0 0 0,2 1 0 0 0,-1 0 0 0 0,1 2-107 0 0,13-15 1 0 0,0 0 0 0 0,0 1 0 0 0,0-1 0 0 0,0 0 0 0 0,0 1 0 0 0,0-1 0 0 0,0 0 0 0 0,1 1 1 0 0,-1-1-1 0 0,1 1 0 0 0,0-1 0 0 0,0 1 0 0 0,0-1 0 0 0,0 1 0 0 0,0-1 0 0 0,0 1 0 0 0,1-1 0 0 0,-1 1 0 0 0,1-1 1 0 0,0 0-1 0 0,0 1 0 0 0,0-1 0 0 0,0 0 0 0 0,0 1 0 0 0,0-1 0 0 0,0 0 0 0 0,1 0 0 0 0,-1 0 0 0 0,1 0 1 0 0,0 0-1 0 0,-1-1 0 0 0,1 1 0 0 0,0 0 0 0 0,0-1 0 0 0,0 1 0 0 0,0-1 0 0 0,0 0 0 0 0,1 0 0 0 0,-1 0 0 0 0,0 0 1 0 0,1 0-1 0 0,-1 0 0 0 0,0 0 0 0 0,1-1 0 0 0,-1 1 0 0 0,1-1 0 0 0,1 0-1 0 0,123 18-121 0 0,-95-18 37 0 0,3 2 6 0 0,0-2-1 0 0,0-2 0 0 0,0-1 0 0 0,0-1 0 0 0,0-2 0 0 0,-1-2 0 0 0,5-2 79 0 0,-38 10-2 0 0,1 0 0 0 0,0 0 0 0 0,-1 0 0 0 0,1 0 0 0 0,0 0-1 0 0,-1 0 1 0 0,1 0 0 0 0,-1-1 0 0 0,1 1 0 0 0,0-1 0 0 0,-1 1-1 0 0,1-1 1 0 0,-1 0 0 0 0,1 1 0 0 0,-1-1 0 0 0,1 0 0 0 0,-1 0 0 0 0,0 0-1 0 0,1 0 1 0 0,-1 0 0 0 0,0 0 0 0 0,0 0 0 0 0,0-1 0 0 0,0 1 0 0 0,0 0-1 0 0,0-1 1 0 0,0 1 0 0 0,0-1 0 0 0,0 1 0 0 0,-1-1 0 0 0,1 1-1 0 0,-1-1 1 0 0,1 0 0 0 0,-1 1 0 0 0,1-1 0 0 0,-1 1 0 0 0,0-1 0 0 0,0 0-1 0 0,0 1 1 0 0,0-1 0 0 0,0 0 0 0 0,0 1 0 0 0,0-1 0 0 0,-1 0 0 0 0,1 1-1 0 0,-1-1 1 0 0,1 1 0 0 0,-1-1 0 0 0,0 0 0 0 0,1 1 0 0 0,-1-1-1 0 0,0 1 1 0 0,0 0 0 0 0,0-1 0 0 0,0 1 0 0 0,0 0 0 0 0,0 0 0 0 0,-1-1 2 0 0,-8-7 27 0 0,-1 0 1 0 0,0 1 0 0 0,0 0-1 0 0,-1 0 1 0 0,0 1 0 0 0,0 1-1 0 0,-1 0 1 0 0,0 1 0 0 0,0 1 0 0 0,0-1-1 0 0,0 2 1 0 0,-6-1-28 0 0,-89-35 198 0 0,138 27-1050 0 0,192-40-807 0 0,-178 42 1435 0 0</inkml:trace>
  <inkml:trace contextRef="#ctx0" brushRef="#br0" timeOffset="263.648">858 429 3308 0 0,'7'-16'193'0'0,"0"0"-1"0"0,-1 0 0 0 0,0 0 0 0 0,-2-1 1 0 0,0 0-1 0 0,0 0 0 0 0,-2 0 1 0 0,0 0-1 0 0,-1-1 0 0 0,-1 1 0 0 0,-1-1 1 0 0,0 1-1 0 0,-1 0 0 0 0,-1 0 1 0 0,0 0-1 0 0,-1 0 0 0 0,-1 0 0 0 0,-1 1 1 0 0,-1 0-1 0 0,-6-13-192 0 0,-46-34 2091 0 0,57 63-1909 0 0,-3 3 5 0 0,-5 11-131 0 0,0 0 1 0 0,1 0 0 0 0,0 1 0 0 0,1 0 0 0 0,1 1 0 0 0,0 0 0 0 0,1 0 0 0 0,1 0-1 0 0,1 0 1 0 0,0 1 0 0 0,1 0 0 0 0,1 0 0 0 0,0 0 0 0 0,1 0 0 0 0,1 0-1 0 0,1 0 1 0 0,2 10-57 0 0,-5 16 109 0 0,27 192 234 0 0,57 241-193 0 0,-31-204-4219 0 0,-39-227-167 0 0,-12-44 3003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6 196 1132 0 0,'-3'51'4992'0'0,"1"122"-4583"0"0,17-34 24 0 0,7 0 0 0 0,5-2 0 0 0,27 70-433 0 0,-27-84-1037 0 0,-37-135-3410 0 0,-1-5 3199 0 0</inkml:trace>
  <inkml:trace contextRef="#ctx0" brushRef="#br0" timeOffset="295.779">138 401 1184 0 0,'5'-5'85'0'0,"2"0"1"0"0,-1 0-1 0 0,1 1 0 0 0,-1-1 0 0 0,1 1 1 0 0,1 1-1 0 0,-1-1 0 0 0,0 1 0 0 0,1 1 1 0 0,-1-1-1 0 0,1 1 0 0 0,0 1 0 0 0,0 0 1 0 0,0 0-1 0 0,0 0 0 0 0,0 1 0 0 0,0 0 0 0 0,0 0 1 0 0,0 1-1 0 0,0 0 0 0 0,0 1 0 0 0,-1-1 1 0 0,1 2-1 0 0,0-1 0 0 0,-1 1 0 0 0,0 0 1 0 0,3 2-86 0 0,-4-3 43 0 0,-1 0 1 0 0,0 0 0 0 0,0 1-1 0 0,0 0 1 0 0,0 0 0 0 0,0 0 0 0 0,-1 1-1 0 0,1-1 1 0 0,-1 1 0 0 0,0 0-1 0 0,0 1 1 0 0,0-1 0 0 0,-1 1-1 0 0,1-1 1 0 0,-1 1 0 0 0,0 0 0 0 0,-1 0-1 0 0,1 0 1 0 0,-1 1 0 0 0,0-1-1 0 0,0 1 1 0 0,-1-1 0 0 0,0 1 0 0 0,0-1-1 0 0,0 1 1 0 0,0 0 0 0 0,-1 0-1 0 0,0-1 1 0 0,0 1 0 0 0,-1 0-1 0 0,0 4-43 0 0,-10 4 74 0 0,1 0 0 0 0,-2-1 0 0 0,0 0 0 0 0,0-1 0 0 0,-1 0 0 0 0,-1-1-1 0 0,0-1 1 0 0,0 0 0 0 0,-1-1 0 0 0,0 0 0 0 0,-1-1 0 0 0,0-1 0 0 0,0-1-1 0 0,-1 0 1 0 0,1-1 0 0 0,-1-1 0 0 0,0 0 0 0 0,-15 1-74 0 0,28-4-113 0 0,0 0 0 0 0,-1 0 0 0 0,1 0 1 0 0,0-1-1 0 0,0 1 0 0 0,-1-1 0 0 0,1 0 0 0 0,0 0 0 0 0,0 0 0 0 0,-1-1 1 0 0,1 0-1 0 0,0 1 0 0 0,0-2 0 0 0,0 1 0 0 0,0 0 0 0 0,0-1 1 0 0,0 0-1 0 0,0 1 0 0 0,0-2 0 0 0,-1 0 113 0 0,-1-5-1021 0 0,9 0-379 0 0</inkml:trace>
  <inkml:trace contextRef="#ctx0" brushRef="#br0" timeOffset="869.177">815 296 1172 0 0,'-5'-1'109'0'0,"0"0"1"0"0,0 1-1 0 0,0 0 1 0 0,-1-1-1 0 0,1 2 0 0 0,0-1 1 0 0,0 0-1 0 0,0 1 0 0 0,0 0 1 0 0,0 0-1 0 0,0 1 1 0 0,0 0-1 0 0,0-1 0 0 0,1 1 1 0 0,-1 1-1 0 0,0-1 0 0 0,1 1 1 0 0,0 0-1 0 0,0 0 1 0 0,0 0-1 0 0,-3 3-109 0 0,2-2 59 0 0,-2 1 26 0 0,0 0 0 0 0,0 0 0 0 0,0 1 0 0 0,1 0 0 0 0,0 0 0 0 0,0 0 0 0 0,1 1 0 0 0,0 0 0 0 0,0 0 0 0 0,1 0 0 0 0,-1 1 0 0 0,1 0 0 0 0,1-1 0 0 0,0 1 0 0 0,0 0 0 0 0,0 1 0 0 0,1-1 0 0 0,0 4-85 0 0,1-7 25 0 0,1-1-1 0 0,0 1 0 0 0,0 0 0 0 0,1 0 0 0 0,-1-1 0 0 0,1 1 1 0 0,0-1-1 0 0,0 1 0 0 0,1-1 0 0 0,-1 1 0 0 0,1-1 0 0 0,0 1 1 0 0,0-1-1 0 0,1 0 0 0 0,-1 0 0 0 0,1 0 0 0 0,0-1 0 0 0,0 1 1 0 0,0-1-1 0 0,0 1 0 0 0,1-1 0 0 0,-1 0 0 0 0,1 0 0 0 0,0 0 1 0 0,0-1-1 0 0,0 1 0 0 0,0-1 0 0 0,0 0 0 0 0,1 0 0 0 0,-1-1 1 0 0,1 1-1 0 0,-1-1 0 0 0,1 0 0 0 0,-1 0 0 0 0,1-1 0 0 0,0 1 1 0 0,-1-1-1 0 0,1 0 0 0 0,0 0 0 0 0,0-1 0 0 0,-1 1 0 0 0,1-1 1 0 0,-1 0-1 0 0,1 0 0 0 0,0-1-24 0 0,7-2-2 0 0,-1-2 0 0 0,1 1 0 0 0,-1-2-1 0 0,0 1 1 0 0,-1-1 0 0 0,1-1 0 0 0,-2 0 0 0 0,1 0 0 0 0,-1-1 0 0 0,0 0 0 0 0,-1-1 0 0 0,0 0-1 0 0,0 0 1 0 0,-1-1 0 0 0,-1 0 0 0 0,0 0 0 0 0,0-1 0 0 0,-1 1 0 0 0,0-1 0 0 0,-1 0 0 0 0,-1 0 0 0 0,1-7 1 0 0,8-28 252 0 0,-3-1-1 0 0,-2 0 0 0 0,-2-1 0 0 0,-3 1 0 0 0,-1-18-250 0 0,-27 10 784 0 0,-10 106-517 0 0,28-24-241 0 0,1 0-1 0 0,2 0 1 0 0,1 1-1 0 0,1-1 1 0 0,1 1-1 0 0,1 0 1 0 0,2 19-26 0 0,-1-27 13 0 0,2 2-115 0 0,0-1 0 0 0,1 1 0 0 0,1-1 1 0 0,1 1-1 0 0,1-1 0 0 0,1-1 0 0 0,1 1 0 0 0,0-1 0 0 0,2-1 1 0 0,0 1-1 0 0,1-2 0 0 0,0 1 0 0 0,2-1 0 0 0,3 2 102 0 0,79 28-4671 0 0,-82-47 3403 0 0</inkml:trace>
  <inkml:trace contextRef="#ctx0" brushRef="#br0" timeOffset="1116.093">1498 65 1324 0 0,'-5'-1'122'0'0,"0"1"-1"0"0,0 1 1 0 0,1-1-1 0 0,-1 1 1 0 0,0 0-1 0 0,1 0 0 0 0,-1 0 1 0 0,1 0-1 0 0,-1 1 1 0 0,1 0-1 0 0,0 0 1 0 0,0 0-1 0 0,0 0 1 0 0,0 1-1 0 0,0 0 1 0 0,0 0-1 0 0,0 0 1 0 0,1 0-1 0 0,0 0 1 0 0,-1 1-1 0 0,1-1 1 0 0,1 1-1 0 0,-1 0 1 0 0,0 0-1 0 0,1 0 1 0 0,0 0-1 0 0,0 0 0 0 0,0 1 1 0 0,1-1-1 0 0,-1 1-121 0 0,-8 14 116 0 0,1 1-1 0 0,1 0 0 0 0,1 1 0 0 0,1-1 0 0 0,0 1 0 0 0,2 0 1 0 0,0 1-1 0 0,2-1 0 0 0,0 1 0 0 0,1 0 0 0 0,2 9-115 0 0,48 193 646 0 0,8 70-1764 0 0,-57-292 1033 0 0,-1 0 1 0 0,1 1-1 0 0,-1-1 1 0 0,1 1-1 0 0,-1-1 1 0 0,0 0 0 0 0,0 1-1 0 0,0-1 1 0 0,-1 0-1 0 0,1 0 1 0 0,0 0 0 0 0,-1 0-1 0 0,1 0 1 0 0,-1 0-1 0 0,0 0 1 0 0,0-1 0 0 0,0 1-1 0 0,0 0 1 0 0,0-1-1 0 0,0 0 1 0 0,0 1 0 0 0,0-1-1 0 0,0 0 1 0 0,-1 0-1 0 0,1 0 1 0 0,0 0 0 0 0,-1-1-1 0 0,1 1 1 0 0,-1-1-1 0 0,1 1 1 0 0,-1-1-1 0 0,1 0 1 0 0,0 0 0 0 0,-1 0-1 0 0,1 0 1 0 0,-1-1-1 0 0,1 1 1 0 0,-1-1 0 0 0,1 1-1 0 0,-2-1 85 0 0,-28-13-1226 0 0</inkml:trace>
  <inkml:trace contextRef="#ctx0" brushRef="#br0" timeOffset="1350.159">1172 491 1216 0 0,'18'-10'780'0'0,"0"2"-144"0"0,0 1-196 0 0,5 2 16 0 0,-6 2-168 0 0,-17 3-24 0 0,24 0-240 0 0,-3 0-64 0 0,4 0-124 0 0,26 13-52 0 0,-22-6-272 0 0,-4 1-492 0 0,-2 1-376 0 0</inkml:trace>
  <inkml:trace contextRef="#ctx0" brushRef="#br0" timeOffset="1583.972">1624 693 1356 0 0,'175'-84'2818'0'0,"-40"69"-1796"0"0,-131 15-995 0 0,1 0 0 0 0,-1 1-1 0 0,0-1 1 0 0,0 1 0 0 0,0 0-1 0 0,0 0 1 0 0,1 1-1 0 0,-2-1 1 0 0,1 1 0 0 0,0 0-1 0 0,0 0 1 0 0,0 0 0 0 0,-1 0-1 0 0,1 1 1 0 0,-1-1-1 0 0,0 1 1 0 0,0 0 0 0 0,0 0-1 0 0,0 0 1 0 0,0 1 0 0 0,-1-1-1 0 0,1 1 1 0 0,-1-1-1 0 0,0 1 1 0 0,0 0 0 0 0,0 0-1 0 0,-1 0 1 0 0,0 0 0 0 0,1 0-1 0 0,-1 2-26 0 0,-2 2 13 0 0,-1 0-1 0 0,-1 0 0 0 0,1 0 0 0 0,-1-1 1 0 0,0 1-1 0 0,-1-1 0 0 0,0 0 1 0 0,0 0-1 0 0,-1 0 0 0 0,1-1 0 0 0,-1 1 1 0 0,-1-1-1 0 0,1 0 0 0 0,-1-1 1 0 0,0 1-1 0 0,-1-1 0 0 0,1 0 0 0 0,-1-1 1 0 0,0 0-1 0 0,0 0 0 0 0,0 0 1 0 0,-1-1-1 0 0,1 0 0 0 0,-1 0 0 0 0,0-1 1 0 0,0 0-1 0 0,0 0 0 0 0,-3-1-12 0 0,-23 0-3129 0 0,23-1 1983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4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1056 0 0,'0'0'276'0'0,"2"3"-99"0"0,78 175 1004 0 0,-39-55 57 0 0,-66-137 1267 0 0,19 3-2441 0 0,1 0 0 0 0,0 0 0 0 0,1 0 0 0 0,1-1 0 0 0,-1 0 0 0 0,2 1 0 0 0,0-1 1 0 0,0 0-1 0 0,1 0 0 0 0,0 0 0 0 0,1 0 0 0 0,1-3-64 0 0,1 4 1 0 0,0 0 0 0 0,1 1 0 0 0,0-1 0 0 0,1 1 0 0 0,0-1 0 0 0,0 1 1 0 0,1 0-1 0 0,1 1 0 0 0,0-1 0 0 0,0 1 0 0 0,1 0 0 0 0,0 1 0 0 0,0 0 0 0 0,1 0 0 0 0,0 0 0 0 0,0 1 0 0 0,1 0 0 0 0,0 1-1 0 0,-4 5-10 0 0,-1 0 0 0 0,1 1-1 0 0,0 0 1 0 0,-1 0-1 0 0,1 0 1 0 0,0 0 0 0 0,-1 1-1 0 0,1 0 1 0 0,-1 0-1 0 0,1 0 1 0 0,-1 0-1 0 0,1 1 1 0 0,-1 0 0 0 0,0 0-1 0 0,1 0 1 0 0,-1 0-1 0 0,-1 1 1 0 0,1-1 0 0 0,0 1-1 0 0,0 0 1 0 0,-1 0-1 0 0,0 1 1 0 0,0-1 0 0 0,0 1-1 0 0,0 0 1 0 0,0-1-1 0 0,1 5 11 0 0,4 0-12 0 0,3 3-54 0 0,-1 1 1 0 0,0 0-1 0 0,-1 0 0 0 0,0 1 1 0 0,-1 0-1 0 0,0 1 0 0 0,-1 0 1 0 0,-1 0-1 0 0,0 1 1 0 0,-1 0-1 0 0,1 5 66 0 0,-10 4 930 0 0,1-46-89 0 0,7 4-876 0 0,2-1-1 0 0,0 1 1 0 0,1 0-1 0 0,1 0 1 0 0,1 1-1 0 0,1 0 1 0 0,0 1-1 0 0,1 0 1 0 0,0 0-1 0 0,1 1 1 0 0,1 1-1 0 0,1 0 1 0 0,0 1-1 0 0,0 0 1 0 0,2 1-1 0 0,-1 1 1 0 0,1 0-1 0 0,5-1 36 0 0,-16 9-26 0 0,-1 1-1 0 0,1-1 1 0 0,0 1-1 0 0,0 0 1 0 0,0 1-1 0 0,0-1 1 0 0,1 1-1 0 0,-1 0 1 0 0,0 1-1 0 0,0-1 1 0 0,1 1-1 0 0,-1 0 1 0 0,0 0-1 0 0,1 1 1 0 0,-1-1-1 0 0,0 1 1 0 0,0 0 0 0 0,1 1-1 0 0,-1-1 1 0 0,0 1-1 0 0,0 0 1 0 0,-1 0-1 0 0,1 1 1 0 0,0-1-1 0 0,-1 1 1 0 0,1 0-1 0 0,-1 0 1 0 0,0 1-1 0 0,0-1 1 0 0,0 1-1 0 0,-1 0 1 0 0,1 0-1 0 0,-1 0 1 0 0,0 1-1 0 0,0-1 1 0 0,0 1 0 0 0,-1-1-1 0 0,0 1 1 0 0,0 0-1 0 0,0 0 1 0 0,0 0-1 0 0,-1 0 1 0 0,0 1-1 0 0,0 0 27 0 0,26 96-355 0 0,-27-93 278 0 0,0 0-1 0 0,1-1 1 0 0,0 1 0 0 0,0 0 0 0 0,0 0 0 0 0,2 0 0 0 0,-1-1-1 0 0,1 1 1 0 0,0-1 0 0 0,0 0 0 0 0,1 0 0 0 0,0 0-1 0 0,1 0 1 0 0,0-1 0 0 0,0 1 0 0 0,1-1 0 0 0,-1 0 0 0 0,2-1-1 0 0,-1 0 1 0 0,1 0 0 0 0,0 0 0 0 0,0-1 0 0 0,0 0-1 0 0,1 0 1 0 0,-1-1 0 0 0,1 0 0 0 0,1 0 0 0 0,-1-1 0 0 0,0 0-1 0 0,9 2 78 0 0,8-1-975 0 0,4-2-368 0 0</inkml:trace>
  <inkml:trace contextRef="#ctx0" brushRef="#br0" timeOffset="483.088">1316 565 876 0 0,'-6'-2'85'0'0,"0"0"0"0"0,1 0 0 0 0,-1 1 0 0 0,0 0 0 0 0,0 0-1 0 0,0 1 1 0 0,1-1 0 0 0,-1 1 0 0 0,0 1 0 0 0,0-1 0 0 0,0 1 0 0 0,0 0 0 0 0,0 0-1 0 0,1 1 1 0 0,-1 0 0 0 0,0 0 0 0 0,1 0 0 0 0,0 0 0 0 0,-1 1-85 0 0,-10 5 93 0 0,1 0 1 0 0,0 2-1 0 0,0-1 1 0 0,1 2 0 0 0,0 0-1 0 0,1 0 1 0 0,0 1-1 0 0,1 1 1 0 0,0 0-1 0 0,1 1 1 0 0,0 0-1 0 0,1 0 1 0 0,1 1-1 0 0,1 1 1 0 0,0 0-1 0 0,1 0 1 0 0,0 0-1 0 0,0 5-93 0 0,7-20 24 0 0,0 0 0 0 0,0 1-1 0 0,-1-1 1 0 0,1 0 0 0 0,0 1-1 0 0,1-1 1 0 0,-1 0-1 0 0,0 1 1 0 0,0-1 0 0 0,0 0-1 0 0,1 0 1 0 0,-1 1 0 0 0,1-1-1 0 0,-1 0 1 0 0,1 0-1 0 0,0 0 1 0 0,-1 1 0 0 0,1-1-1 0 0,0 0 1 0 0,0 0 0 0 0,0 0-1 0 0,-1 0 1 0 0,1 0-1 0 0,0-1 1 0 0,0 1 0 0 0,1 0-1 0 0,-1 0 1 0 0,0-1 0 0 0,0 1-1 0 0,0 0 1 0 0,0-1-1 0 0,1 1 1 0 0,-1-1 0 0 0,0 0-1 0 0,0 1 1 0 0,1-1 0 0 0,-1 0-1 0 0,0 0 1 0 0,1 0-1 0 0,-1 0 1 0 0,0 0 0 0 0,1 0-1 0 0,-1 0 1 0 0,0 0 0 0 0,1 0-1 0 0,-1-1 1 0 0,0 1-1 0 0,0-1 1 0 0,1 1 0 0 0,-1-1-1 0 0,1 0-23 0 0,65-16 358 0 0,-59 14-345 0 0,0 0-1 0 0,-1 0 0 0 0,1-1 1 0 0,-1 0-1 0 0,0-1 0 0 0,0 1 1 0 0,0-1-1 0 0,-1-1 0 0 0,0 1 1 0 0,0-1-1 0 0,0 0 0 0 0,-1-1 1 0 0,0 1-1 0 0,0-1 0 0 0,0 0 1 0 0,-1 0-1 0 0,0 0 1 0 0,-1-1-1 0 0,3-7-12 0 0,3 11-541 0 0,7 31 293 0 0,106 46-2315 0 0,-109-66 1881 0 0</inkml:trace>
  <inkml:trace contextRef="#ctx0" brushRef="#br0" timeOffset="807.952">1577 800 1192 0 0,'1'1'93'0'0,"0"1"-1"0"0,0-1 1 0 0,0 1-1 0 0,0 0 1 0 0,-1 0-1 0 0,1-1 1 0 0,0 1-1 0 0,-1 0 1 0 0,0 0-1 0 0,1 0 1 0 0,-1 0-1 0 0,0-1 0 0 0,0 1 1 0 0,0 0-1 0 0,0 0 1 0 0,0 0-1 0 0,0 0 1 0 0,-1 0-1 0 0,1 0 1 0 0,0-1-1 0 0,-1 1 1 0 0,0 0-1 0 0,1 0 1 0 0,-1-1-1 0 0,0 1 1 0 0,0 0-1 0 0,0-1 1 0 0,0 1-1 0 0,0-1 1 0 0,-1 1-1 0 0,1-1 1 0 0,0 0-1 0 0,-1 1 1 0 0,1-1-1 0 0,-1 0 1 0 0,1 0-1 0 0,-1 0 1 0 0,1 0-1 0 0,-1 0 1 0 0,0 0-1 0 0,1-1 1 0 0,-1 1-1 0 0,0 0 1 0 0,0-1-1 0 0,0 1 1 0 0,0-1-1 0 0,1 0 1 0 0,-1 0-1 0 0,0 0 1 0 0,0 0-1 0 0,0 0 1 0 0,0 0-1 0 0,0 0 1 0 0,0-1-1 0 0,1 1 1 0 0,-1 0-1 0 0,0-1 1 0 0,0 0-93 0 0,-1 0 23 0 0,1 0 0 0 0,-1-1 0 0 0,0 0 0 0 0,1 1 0 0 0,-1-1 0 0 0,1 0 1 0 0,0 0-1 0 0,0 0 0 0 0,-1-1 0 0 0,1 1 0 0 0,1 0 0 0 0,-1-1 0 0 0,0 1 0 0 0,1-1 1 0 0,-1 0-1 0 0,1 0 0 0 0,0 1 0 0 0,0-1 0 0 0,0 0 0 0 0,0 0 0 0 0,0 0 1 0 0,1 0-1 0 0,-1 0 0 0 0,1 0 0 0 0,0 0 0 0 0,0 0 0 0 0,0 0 0 0 0,0-1 0 0 0,1 1 1 0 0,-1 0-1 0 0,1 0 0 0 0,-1 0 0 0 0,1 1 0 0 0,0-1 0 0 0,1 0 0 0 0,-1 0 0 0 0,0 0 1 0 0,1 1-1 0 0,-1-1 0 0 0,1 0 0 0 0,0 1 0 0 0,0 0 0 0 0,2-3-23 0 0,102-93-978 0 0,24 27-2733 0 0,-97 55 2413 0 0</inkml:trace>
  <inkml:trace contextRef="#ctx0" brushRef="#br0" timeOffset="1121.343">2164 588 948 0 0,'-2'-5'264'0'0,"-2"0"-164"0"0,1-2 96 0 0,-1 4-92 0 0,1-2 4 0 0,-3 2-104 0 0,1-2 76 0 0,-2 0-52 0 0,3 1-68 0 0,-3-2-176 0 0,2 1-36 0 0</inkml:trace>
  <inkml:trace contextRef="#ctx0" brushRef="#br0" timeOffset="1524.011">1268 651 1468 0 0,'70'-29'2612'0'0,"-60"30"-2559"0"0,0 1 0 0 0,-1 0 0 0 0,1 1 0 0 0,0 0-1 0 0,-1 0 1 0 0,0 1 0 0 0,0 0 0 0 0,0 1 0 0 0,0 0-1 0 0,0 0 1 0 0,-1 1 0 0 0,0 0 0 0 0,-1 1 0 0 0,1-1-1 0 0,-1 2 1 0 0,0-1 0 0 0,-1 1 0 0 0,0 0 0 0 0,0 0-1 0 0,-1 0 1 0 0,4 9-53 0 0,-9 22-2321 0 0,-17-13 1197 0 0</inkml:trace>
  <inkml:trace contextRef="#ctx0" brushRef="#br0" timeOffset="2485.411">2151 591 848 0 0,'6'-11'665'0'0,"-6"-44"995"0"0,-5 51-1636 0 0,0 0 1 0 0,0 1-1 0 0,0-1 0 0 0,-1 1 1 0 0,0 0-1 0 0,1 1 1 0 0,-1-1-1 0 0,0 1 0 0 0,0 0 1 0 0,-1 1-1 0 0,1-1 1 0 0,0 1-1 0 0,0 1 0 0 0,-1-1 1 0 0,1 1-1 0 0,0 0 0 0 0,-1 0 1 0 0,1 1-1 0 0,0 0 1 0 0,0 0-1 0 0,-1 1 0 0 0,1-1 1 0 0,0 1-1 0 0,0 1 1 0 0,0-1-1 0 0,1 1 0 0 0,-1 0 1 0 0,1 0-1 0 0,-1 1 0 0 0,1-1 1 0 0,0 1-1 0 0,0 1-24 0 0,-4 1 16 0 0,0 0 0 0 0,1 0 0 0 0,0 1 0 0 0,0 1 0 0 0,1-1 0 0 0,-1 1 0 0 0,2 0 0 0 0,-1 1 0 0 0,1 0-1 0 0,1 0 1 0 0,-1 0 0 0 0,1 0 0 0 0,1 1 0 0 0,0 0 0 0 0,1 0 0 0 0,-1 0 0 0 0,2 0 0 0 0,0 1 0 0 0,-1 7-16 0 0,3-15 22 0 0,0 1 1 0 0,1 0 0 0 0,-1-1 0 0 0,1 1-1 0 0,0-1 1 0 0,0 1 0 0 0,0-1-1 0 0,1 1 1 0 0,-1-1 0 0 0,1 0-1 0 0,0 0 1 0 0,0 0 0 0 0,0 0 0 0 0,0 0-1 0 0,0 0 1 0 0,1 0 0 0 0,-1-1-1 0 0,1 1 1 0 0,0-1 0 0 0,-1 0-1 0 0,1 1 1 0 0,0-1 0 0 0,1-1 0 0 0,-1 1-1 0 0,0 0 1 0 0,0-1 0 0 0,1 0-1 0 0,-1 0 1 0 0,1 0 0 0 0,-1 0-1 0 0,1 0 1 0 0,0-1 0 0 0,-1 1-1 0 0,1-1 1 0 0,-1 0 0 0 0,1 0 0 0 0,0 0-1 0 0,-1-1 1 0 0,1 0 0 0 0,0 1-23 0 0,149-38 514 0 0,-138 30-462 0 0,-1 1 0 0 0,1-2 1 0 0,-2 0-1 0 0,1-1 0 0 0,-1 0 0 0 0,0-1 0 0 0,-1 0 1 0 0,-1-1-1 0 0,0 0 0 0 0,0-1 0 0 0,-1 0 1 0 0,1-4-53 0 0,-11 17-5 0 0,1-1 0 0 0,-1 1 0 0 0,1-1 0 0 0,0 1 0 0 0,-1-1 1 0 0,1 1-1 0 0,-1 0 0 0 0,1-1 0 0 0,0 1 0 0 0,0 0 1 0 0,-1-1-1 0 0,1 1 0 0 0,0 0 0 0 0,-1 0 0 0 0,1 0 0 0 0,0 0 1 0 0,0 0-1 0 0,-1 0 0 0 0,1 0 0 0 0,0 0 0 0 0,0 0 1 0 0,-1 0-1 0 0,1 0 0 0 0,0 0 0 0 0,0 0 0 0 0,-1 0 0 0 0,1 1 1 0 0,0-1-1 0 0,-1 0 0 0 0,1 1 0 0 0,0-1 0 0 0,-1 0 0 0 0,1 1 1 0 0,-1-1-1 0 0,1 1 0 0 0,0-1 0 0 0,-1 1 0 0 0,1-1 1 0 0,-1 1-1 0 0,0 0 0 0 0,1-1 0 0 0,-1 1 0 0 0,1 0 0 0 0,-1-1 1 0 0,0 1-1 0 0,1 0 0 0 0,-1-1 0 0 0,0 1 0 0 0,0 0 1 0 0,0-1-1 0 0,1 1 0 0 0,-1 0 0 0 0,0 0 0 0 0,0-1 0 0 0,0 1 1 0 0,0 0-1 0 0,0 0 5 0 0,1 2 10 0 0,92 298-479 0 0,-71-74 697 0 0,-22-216-147 0 0,-1 0 0 0 0,0 0 0 0 0,-1 0 0 0 0,0-1 0 0 0,-1 1 0 0 0,0-1 0 0 0,-1 0 0 0 0,0 1 0 0 0,0-2 0 0 0,-1 1 0 0 0,-1 0 0 0 0,0-1 0 0 0,0 0 0 0 0,0-1 0 0 0,-1 1 0 0 0,0-1 0 0 0,-1 0 0 0 0,0-1 0 0 0,0 0 0 0 0,-1 0 0 0 0,0-1 0 0 0,0 0 0 0 0,0 0 0 0 0,-1-1 0 0 0,0 0 0 0 0,0-1 0 0 0,0 0 0 0 0,-2-1-81 0 0,7-5-23 0 0,-1 0-1 0 0,0-1 0 0 0,1 0 0 0 0,0-1 1 0 0,0 1-1 0 0,0-1 0 0 0,0 0 0 0 0,1 0 0 0 0,-1 0 1 0 0,1-1-1 0 0,0 1 0 0 0,0-1 0 0 0,1 0 1 0 0,-1 0-1 0 0,1-1 0 0 0,0 1 0 0 0,1-1 0 0 0,-1 1 1 0 0,1-1-1 0 0,0 0 0 0 0,1 0 0 0 0,-1 0 1 0 0,1 0-1 0 0,0 0 0 0 0,1 0 0 0 0,0 0 1 0 0,0 0-1 0 0,0-1 0 0 0,0 1 0 0 0,1 0 0 0 0,0 0 1 0 0,1-4 23 0 0,5-26-153 0 0,1 0-1 0 0,2 1 1 0 0,1 0 0 0 0,2 0 0 0 0,2 1 0 0 0,0 1 0 0 0,3 0 0 0 0,0 1 0 0 0,2 1 0 0 0,2 1 0 0 0,0 1-1 0 0,2 1 1 0 0,1 1 0 0 0,2 1 0 0 0,26-20 153 0 0,-1-9-160 0 0,-35 36 134 0 0</inkml:trace>
  <inkml:trace contextRef="#ctx0" brushRef="#br0" timeOffset="2735.478">2564 571 4888 0 0,'-8'7'77'0'0,"0"0"-1"0"0,1 1 0 0 0,0-1 0 0 0,1 1 1 0 0,0 1-1 0 0,0-1 0 0 0,1 1 0 0 0,0 0 0 0 0,0 0 1 0 0,1 1-1 0 0,0-1 0 0 0,1 1 0 0 0,0 0 0 0 0,0 0 1 0 0,1 0-1 0 0,1 0 0 0 0,-1 1 0 0 0,2-1 1 0 0,-1 4-77 0 0,2-10-9 0 0,0 1-1 0 0,0-1 1 0 0,0 0 0 0 0,0 0 0 0 0,0 0 0 0 0,1 0 0 0 0,0 0 0 0 0,0 0 0 0 0,0-1 0 0 0,0 1 0 0 0,1-1 0 0 0,-1 1 0 0 0,1-1 0 0 0,0 0 0 0 0,0 0 0 0 0,0 0-1 0 0,0 0 1 0 0,1 0 0 0 0,-1-1 0 0 0,1 0 0 0 0,-1 1 0 0 0,1-2 0 0 0,0 1 0 0 0,0 0 0 0 0,0-1 0 0 0,0 1 0 0 0,0-1 0 0 0,0 0 0 0 0,1 0 0 0 0,-1-1 0 0 0,2 1 9 0 0,85 8-3722 0 0,-67-9 2436 0 0</inkml:trace>
  <inkml:trace contextRef="#ctx0" brushRef="#br0" timeOffset="2983.212">2674 448 1588 0 0,'-7'-7'972'0'0,"3"4"-212"0"0,3 1-72 0 0,-5 1-40 0 0,3-3-224 0 0,-3 1-176 0 0,6 0-132 0 0,-5 1-11 0 0,3-1-266 0 0,2 3-71 0 0,0-2-264 0 0,0 2-180 0 0,0-3-648 0 0,6 3 0 0 0</inkml:trace>
  <inkml:trace contextRef="#ctx0" brushRef="#br0" timeOffset="3481.978">2857 695 904 0 0,'43'57'1259'0'0,"-36"-29"3070"0"0,-22-33-2854 0 0,17-7-1495 0 0,0 0 0 0 0,0 1 0 0 0,1-1 0 0 0,1 1 0 0 0,0-1 0 0 0,0 1 1 0 0,1 0-1 0 0,1 1 0 0 0,0-1 0 0 0,0 1 0 0 0,1 0 0 0 0,0 1 0 0 0,1-1 0 0 0,0 2 1 0 0,0-1-1 0 0,1 1 0 0 0,0 0 0 0 0,1 1 0 0 0,-1 0 0 0 0,1 0 0 0 0,1 1 0 0 0,-1 1 1 0 0,1-1-1 0 0,0 2 0 0 0,0 0 0 0 0,1 0 0 0 0,7-1 20 0 0,-12 3-47 0 0,0 1-1 0 0,1 1 1 0 0,-1-1 0 0 0,0 1-1 0 0,0 0 1 0 0,1 1-1 0 0,-1-1 1 0 0,0 1 0 0 0,0 1-1 0 0,0 0 1 0 0,0 0 0 0 0,0 0-1 0 0,0 1 1 0 0,0 0-1 0 0,-1 0 1 0 0,1 0 0 0 0,-1 1-1 0 0,0 0 1 0 0,0 0 0 0 0,-1 1-1 0 0,1 0 1 0 0,-1 0-1 0 0,0 0 1 0 0,0 1 0 0 0,0-1-1 0 0,-1 1 1 0 0,0 0 0 0 0,0 0-1 0 0,-1 1 1 0 0,0-1-1 0 0,0 1 1 0 0,0 0 0 0 0,-1 0-1 0 0,0 0 1 0 0,0 0 0 0 0,0 0-1 0 0,-1 0 1 0 0,-1 0 0 0 0,1 3 47 0 0,0-6-73 0 0,0 0 0 0 0,0 0 0 0 0,1 1 1 0 0,-1-1-1 0 0,1 0 0 0 0,0 0 1 0 0,0-1-1 0 0,0 1 0 0 0,1 0 1 0 0,-1-1-1 0 0,1 1 0 0 0,0-1 1 0 0,0 0-1 0 0,0 0 0 0 0,0 0 1 0 0,1 0-1 0 0,-1-1 0 0 0,1 1 1 0 0,0-1-1 0 0,0 0 0 0 0,-1 0 1 0 0,2 0-1 0 0,-1-1 0 0 0,0 1 1 0 0,0-1-1 0 0,0 0 0 0 0,0 0 1 0 0,1 0-1 0 0,-1-1 0 0 0,1 0 1 0 0,-1 0-1 0 0,0 0 0 0 0,1 0 1 0 0,-1-1-1 0 0,0 1 0 0 0,1-1 1 0 0,-1 0-1 0 0,0 0 0 0 0,0-1 1 0 0,3 0 72 0 0,38-14-988 0 0</inkml:trace>
  <inkml:trace contextRef="#ctx0" brushRef="#br0" timeOffset="4081.993">3734 585 916 0 0,'-17'1'184'0'0,"0"1"0"0"0,0 1 0 0 0,1 1 0 0 0,-1 1 0 0 0,1 0 0 0 0,0 1 0 0 0,1 0 1 0 0,-1 1-1 0 0,1 1 0 0 0,0 1 0 0 0,1 0 0 0 0,0 1 0 0 0,1 0 0 0 0,0 1 0 0 0,0 0 0 0 0,1 2 0 0 0,-5 6-184 0 0,16-18 10 0 0,0 1 0 0 0,0-1 0 0 0,1 0 0 0 0,-1 1 0 0 0,0-1 0 0 0,1 1 0 0 0,-1-1 0 0 0,1 1 0 0 0,0-1 0 0 0,-1 1 0 0 0,1-1 0 0 0,0 1 0 0 0,0-1 0 0 0,0 1 1 0 0,0-1-1 0 0,0 1 0 0 0,0-1 0 0 0,0 1 0 0 0,1-1 0 0 0,-1 1 0 0 0,0-1 0 0 0,1 1 0 0 0,-1-1 0 0 0,1 1 0 0 0,0-1 0 0 0,0 1 0 0 0,-1-1 0 0 0,1 0 0 0 0,0 0 0 0 0,0 1 0 0 0,0-1 0 0 0,0 0 0 0 0,0 0 0 0 0,0 0 0 0 0,1 0 0 0 0,-1 0 0 0 0,0 0 0 0 0,1 0 0 0 0,-1-1 0 0 0,0 1 0 0 0,1 0 0 0 0,-1-1 0 0 0,1 1 0 0 0,-1-1 0 0 0,1 0 0 0 0,-1 1 0 0 0,1-1 1 0 0,-1 0-1 0 0,1 0 0 0 0,-1 0 0 0 0,1 0 0 0 0,0 0 0 0 0,0 0-10 0 0,97 1 65 0 0,61-35 329 0 0,-160 75-322 0 0,0-39-78 0 0,1 0 0 0 0,-1-1 0 0 0,1 1 0 0 0,-1-1 0 0 0,1 1 0 0 0,0-1 0 0 0,-1 1 0 0 0,1-1 0 0 0,0 0 0 0 0,0 1 0 0 0,0-1 0 0 0,0 0 0 0 0,0 0 0 0 0,1 0-1 0 0,-1 0 1 0 0,0 0 0 0 0,0 0 0 0 0,1 0 0 0 0,-1 0 0 0 0,1 0 0 0 0,-1 0 0 0 0,1-1 0 0 0,-1 1 0 0 0,1-1 0 0 0,-1 1 0 0 0,1-1 0 0 0,0 0 0 0 0,-1 1 0 0 0,1-1-1 0 0,-1 0 1 0 0,1 0 0 0 0,0 0 0 0 0,-1 0 0 0 0,1 0 0 0 0,0-1 0 0 0,-1 1 0 0 0,1 0 0 0 0,-1-1 0 0 0,1 1 0 0 0,-1-1 0 0 0,1 0 0 0 0,-1 1 0 0 0,1-1 6 0 0,74-25-63 0 0,-58 18 89 0 0,0-1-1 0 0,-1-1 1 0 0,0-1-1 0 0,-1 0 1 0 0,0-1-1 0 0,-1 0 1 0 0,0-2 0 0 0,-1 1-1 0 0,-1-2 1 0 0,0 0-1 0 0,0-1 1 0 0,-2 0-1 0 0,0 0 1 0 0,-1-1-1 0 0,-1-1 1 0 0,0 0 0 0 0,-2 0-1 0 0,0 0 1 0 0,0-1-1 0 0,-2 0 1 0 0,-1-1-1 0 0,0 1 1 0 0,-1-1-1 0 0,-1-11-25 0 0,-19-130 1463 0 0,15 149-1317 0 0,-1-1 0 0 0,0 1 1 0 0,-1 0-1 0 0,0-1 1 0 0,-1 2-1 0 0,0-1 0 0 0,-1 0 1 0 0,0 1-1 0 0,0 0 1 0 0,-2 1-1 0 0,1-1 0 0 0,-1 1 1 0 0,-1 1-1 0 0,0 0 0 0 0,0 0 1 0 0,-1 1-1 0 0,0 0 1 0 0,0 0-1 0 0,-1 1 0 0 0,0 0 1 0 0,0 1-1 0 0,-1 1 1 0 0,-3-2-147 0 0,-46 42 420 0 0,52-23-436 0 0,1 0-1 0 0,0 1 1 0 0,1 0-1 0 0,1 0 1 0 0,0 1 0 0 0,0-1-1 0 0,1 1 1 0 0,1 0-1 0 0,1 1 1 0 0,0-1-1 0 0,0 1 1 0 0,2-1-1 0 0,0 1 1 0 0,0 0-1 0 0,1 0 1 0 0,3 12 16 0 0,26 140-1630 0 0,2 10-4343 0 0,-31-146 4743 0 0</inkml:trace>
  <inkml:trace contextRef="#ctx0" brushRef="#br0" timeOffset="4530.542">2711 468 1148 0 0,'-38'-32'6852'0'0,"12"14"-4880"0"0,12 18-4379 0 0,16 13-1684 0 0,-2-11 2673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381 141 1140 0 0,'-58'41'2514'0'0,"48"-21"-2351"0"0,0 0 0 0 0,1 1 1 0 0,2 0-1 0 0,0 1 0 0 0,1 0 0 0 0,1 0 1 0 0,1 1-1 0 0,1-1 0 0 0,1 1 1 0 0,1-1-1 0 0,1 1 0 0 0,1 4-163 0 0,2 7 199 0 0,2-1 0 0 0,1 0 0 0 0,1-1 0 0 0,2 0 0 0 0,1 0 0 0 0,1-1 0 0 0,2 0 0 0 0,9 13-199 0 0,53 168 69 0 0,-73-207-246 0 0,-1 0 0 0 0,0-1 0 0 0,0 1 0 0 0,-1 0 0 0 0,1 0 0 0 0,-1 0 0 0 0,0 0 0 0 0,0 0 0 0 0,-1-1 0 0 0,0 1 0 0 0,1 0 0 0 0,-2 0 0 0 0,1 0 0 0 0,0-1 0 0 0,-1 1 0 0 0,0-1 1 0 0,0 1-1 0 0,0-1 0 0 0,-1 0 0 0 0,1 0 0 0 0,-3 2 177 0 0,-13 7-1190 0 0</inkml:trace>
  <inkml:trace contextRef="#ctx0" brushRef="#br0" timeOffset="327.51">1 758 2296 0 0,'32'-39'3167'0'0,"-22"34"-2890"0"0,17-10-100 0 0,0 1-1 0 0,1 1 1 0 0,1 2 0 0 0,0 0 0 0 0,1 3-1 0 0,0 0 1 0 0,0 2 0 0 0,0 1 0 0 0,1 1-1 0 0,0 2 1 0 0,24 1-177 0 0,-12 21 134 0 0,-13 9-479 0 0,-23-18-3784 0 0,-7-9 2941 0 0</inkml:trace>
  <inkml:trace contextRef="#ctx0" brushRef="#br0" timeOffset="529.336">509 528 2560 0 0,'0'-4'924'0'0,"-2"-1"-116"0"0,1 0-84 0 0,1 0-199 0 0,-2 2-33 0 0,0 0-108 0 0,2-2-148 0 0,-2 1-188 0 0,2 1-48 0 0,2-4 0 0 0,-4 4-432 0 0,6-4-152 0 0,-2-1-257 0 0,-2 8-467 0 0,14-23 44 0 0,-9 11-20 0 0</inkml:trace>
  <inkml:trace contextRef="#ctx0" brushRef="#br0" timeOffset="1025.88">721 621 956 0 0,'12'64'3079'0'0,"-12"-63"-2686"0"0,0-1-32 0 0,0 0-47 0 0,0 0 20 0 0,0 0 24 0 0,0 0-13 0 0,3 7 118 0 0,4-14-119 0 0,-1-6-440 0 0,0 1 0 0 0,0-1 0 0 0,1 1 0 0 0,1 0 0 0 0,0 1 0 0 0,1 0 0 0 0,0 0 0 0 0,0 1 1 0 0,1 0-1 0 0,1 1 0 0 0,-1 0 0 0 0,4-1 96 0 0,-11 9-40 0 0,1 1 0 0 0,-1 0 0 0 0,1 0 0 0 0,-1 0 0 0 0,0 0 0 0 0,1 1-1 0 0,-1-1 1 0 0,0 1 0 0 0,0 0 0 0 0,1 0 0 0 0,-1 0 0 0 0,0 0 0 0 0,0 1 0 0 0,0 0 0 0 0,0-1 0 0 0,0 1 0 0 0,-1 0 0 0 0,1 0 0 0 0,0 0 0 0 0,-1 1 0 0 0,1-1 0 0 0,-1 0 0 0 0,0 1-1 0 0,0 0 1 0 0,0-1 0 0 0,0 1 0 0 0,-1 0 0 0 0,1 0 0 0 0,-1 0 0 0 0,1 0 0 0 0,-1 1 0 0 0,0-1 0 0 0,0 0 0 0 0,0 2 40 0 0,46 55 26 0 0,-31-57-143 0 0,-1 0-1 0 0,1-1 1 0 0,0-1 0 0 0,-1-1-1 0 0,1 0 1 0 0,0 0-1 0 0,0-2 1 0 0,-1 0-1 0 0,1-1 1 0 0,-1 0-1 0 0,0-2 1 0 0,0 1-1 0 0,0-2 1 0 0,0 0-1 0 0,-1-1 1 0 0,0 0 0 0 0,9-8 117 0 0,36-16-899 0 0,-33 16 370 0 0</inkml:trace>
  <inkml:trace contextRef="#ctx0" brushRef="#br0" timeOffset="1413.023">1405 491 888 0 0,'-18'5'223'0'0,"0"1"0"0"0,0 0 0 0 0,1 2-1 0 0,0 0 1 0 0,1 0 0 0 0,-1 2 0 0 0,2 0 0 0 0,-1 1 0 0 0,1 0 0 0 0,1 2-1 0 0,0-1 1 0 0,-4 7-223 0 0,20-20 5 0 0,-1 1-1 0 0,0-1 0 0 0,1 1 1 0 0,-1-1-1 0 0,0 1 0 0 0,1 0 1 0 0,-1 0-1 0 0,1-1 0 0 0,-1 1 0 0 0,0 0 1 0 0,1 0-1 0 0,-1 1 0 0 0,1-1 1 0 0,-1 0-1 0 0,0 0 0 0 0,1 1 1 0 0,-1-1-1 0 0,0 1 0 0 0,1-1 1 0 0,-1 1-1 0 0,0-1 0 0 0,0 1 1 0 0,0 0-1 0 0,1 0 0 0 0,-1-1 0 0 0,0 1 1 0 0,0 0-1 0 0,0 0 0 0 0,0 0 1 0 0,0 0-1 0 0,0 0 0 0 0,-1 1 1 0 0,1-1-1 0 0,0 0 0 0 0,-1 0 1 0 0,1 0-1 0 0,0 1 0 0 0,-1-1 1 0 0,1 0-1 0 0,-1 1 0 0 0,0-1 0 0 0,0 1 1 0 0,1-1-1 0 0,-1 0 0 0 0,0 1 1 0 0,0-1-1 0 0,0 1 0 0 0,0-1 1 0 0,-1 0-1 0 0,1 1 0 0 0,0-1 1 0 0,0 0-1 0 0,-1 1 0 0 0,1-1 1 0 0,-1 0-1 0 0,1 1 0 0 0,-1-1 0 0 0,0 0 1 0 0,0 0-1 0 0,1 0 0 0 0,-1 1 1 0 0,0-1-1 0 0,0 0 0 0 0,0 0 1 0 0,0 0-1 0 0,0 0 0 0 0,0-1 1 0 0,0 1-1 0 0,-1 0 0 0 0,0 0-4 0 0,102-11-155 0 0,-89 8 168 0 0,-1 0 1 0 0,1-1-1 0 0,-1 0 1 0 0,0-1-1 0 0,0 0 1 0 0,0-1-1 0 0,-1 0 1 0 0,1 0-1 0 0,-1-1 1 0 0,0 0-1 0 0,-1 0 0 0 0,0-1 1 0 0,0 0-1 0 0,0-1 1 0 0,-1 0-1 0 0,0 0 1 0 0,0-1-1 0 0,-1 1 1 0 0,0-2-1 0 0,-1 1 0 0 0,0 0 1 0 0,0-1-1 0 0,1-4-13 0 0,-1-5 178 0 0,-1 1 1 0 0,0-1-1 0 0,-1 0 0 0 0,-1 0 0 0 0,-1 0 0 0 0,-1-1 0 0 0,-1 1 0 0 0,0 0 0 0 0,-1 0 0 0 0,-1 0 0 0 0,-1 0 0 0 0,-1 1 1 0 0,-1-1-1 0 0,0 1 0 0 0,-1 1 0 0 0,-1-1 0 0 0,-1 1 0 0 0,-1-2-178 0 0,8 16 52 0 0,-7-14 335 0 0,-1 0 1 0 0,-1 1-1 0 0,-1 0 1 0 0,0 0-1 0 0,-1 2 1 0 0,-1-1-1 0 0,0 2 1 0 0,-16-13-388 0 0,28 26 33 0 0,-1 0 0 0 0,1 0 0 0 0,-1 0 0 0 0,0 1 0 0 0,1-1 0 0 0,-1 1 0 0 0,1-1 0 0 0,-1 1 0 0 0,1 0 0 0 0,-1 0 0 0 0,1 0 0 0 0,0 0 0 0 0,-1 0 0 0 0,1 1 0 0 0,0-1 0 0 0,0 1-1 0 0,0-1 1 0 0,0 1 0 0 0,0 0 0 0 0,0 0 0 0 0,0 0 0 0 0,1 0 0 0 0,-1 0 0 0 0,1 0 0 0 0,-1 0 0 0 0,1 1 0 0 0,0-1 0 0 0,0 0 0 0 0,0 1 0 0 0,0-1 0 0 0,1 1 0 0 0,-1-1 0 0 0,0 1 0 0 0,1-1 0 0 0,0 2-33 0 0,-3 22-264 0 0,1 1 1 0 0,1-1-1 0 0,1 0 0 0 0,2 0 0 0 0,0 0 0 0 0,2 0 0 0 0,1 0 0 0 0,1-1 0 0 0,1 0 0 0 0,1 0 0 0 0,1 0 0 0 0,2-1 0 0 0,12 22 264 0 0,24 71-3135 0 0,-21-34 581 0 0,-18-45 1356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3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 1240 0 0,'0'0'434'0'0,"0"0"-48"0"0,0 0-52 0 0,0 0 1 0 0,0 0 119 0 0,0 0-59 0 0,0 0-81 0 0,0 0-94 0 0,0 0-20 0 0,0 0-8 0 0,0 0-11 0 0,0 0 14 0 0,-3-4-11 0 0,-13-11-50 0 0,68 202 57 0 0,-28-93 36 0 0,-20-69-191 0 0,2-1 1 0 0,0 0-1 0 0,1-1 0 0 0,1 0 1 0 0,2 0-1 0 0,0-1 0 0 0,1 0 1 0 0,1 0-1 0 0,15 19-36 0 0,10-50 751 0 0,-24-2-701 0 0,-1 0 1 0 0,-1 0-1 0 0,0-1 1 0 0,-1 0-1 0 0,0-1 1 0 0,-1 0-1 0 0,0-1 1 0 0,-1 0-1 0 0,0 0 1 0 0,-2-1-1 0 0,6-14-50 0 0,18-33 34 0 0,34-49 129 0 0,-22 155-518 0 0,-35-32 377 0 0,-3-3-16 0 0,0 0-1 0 0,0 1 1 0 0,1-1-1 0 0,0-1 1 0 0,1 1-1 0 0,0-1 1 0 0,1 0-1 0 0,-1-1 1 0 0,1 1-1 0 0,1-1 1 0 0,-1-1-1 0 0,1 1 1 0 0,1-1-1 0 0,-1-1 1 0 0,1 1-1 0 0,0-1 1 0 0,0-1-1 0 0,0 0 1 0 0,1 0-1 0 0,-1-1 1 0 0,1 0-1 0 0,0-1 1 0 0,7 1-6 0 0,-8-3 16 0 0,0-1 1 0 0,0-1-1 0 0,0 0 0 0 0,-1 0 1 0 0,1-1-1 0 0,-1 0 0 0 0,1 0 1 0 0,-1-1-1 0 0,0 0 1 0 0,-1 0-1 0 0,1-1 0 0 0,-1 0 1 0 0,1 0-1 0 0,-2-1 0 0 0,1 0 1 0 0,-1 0-1 0 0,0-1 0 0 0,0 0 1 0 0,0 0-1 0 0,-1 0 0 0 0,0-1 1 0 0,-1 1-1 0 0,0-1 1 0 0,0 0-1 0 0,0 0 0 0 0,-1-1 1 0 0,0 1-1 0 0,-1-1 0 0 0,0 0 1 0 0,0 1-1 0 0,-1-1 0 0 0,0 0 1 0 0,-1 0-1 0 0,0-5-16 0 0,0 6-1 0 0,-1 1 0 0 0,0 0-1 0 0,-1 0 1 0 0,0 0 0 0 0,0 0 0 0 0,0 0-1 0 0,-1 1 1 0 0,0-1 0 0 0,0 1 0 0 0,0-1-1 0 0,-1 1 1 0 0,0 0 0 0 0,0 0 0 0 0,-1 1-1 0 0,0-1 1 0 0,0 1 1 0 0,-31-31-2818 0 0,34 32 434 0 0,2 1 1234 0 0</inkml:trace>
  <inkml:trace contextRef="#ctx0" brushRef="#br0" timeOffset="668.445">1088 274 848 0 0,'13'10'2940'0'0,"-1"-10"-2912"0"0,0-1 0 0 0,0-1 0 0 0,-1 1 0 0 0,1-2 0 0 0,0 0 0 0 0,-1 0 0 0 0,1-1 0 0 0,-1-1 0 0 0,0 1 0 0 0,-1-2 0 0 0,1 0 0 0 0,0 0-28 0 0,11-6 32 0 0,-10 8-11 0 0,-1-1 0 0 0,0 0 0 0 0,0-1 0 0 0,0-1 0 0 0,-1 1 0 0 0,0-2 0 0 0,0 1 0 0 0,-1-1 0 0 0,0-1 0 0 0,0 0 0 0 0,-1 0 0 0 0,0 0 1 0 0,-1-1-1 0 0,0-1 0 0 0,-1 1 0 0 0,0-1 0 0 0,4-9-21 0 0,-11 17 1 0 0,0 0 0 0 0,0 0 0 0 0,0 0 0 0 0,-1 0 0 0 0,1 0 0 0 0,-1 0 1 0 0,1 0-1 0 0,-1 1 0 0 0,0-1 0 0 0,0 0 0 0 0,-1 1 0 0 0,1 0 0 0 0,0-1 0 0 0,-1 1 0 0 0,1 0 1 0 0,-1 0-1 0 0,0 1 0 0 0,0-1 0 0 0,0 0 0 0 0,0 1 0 0 0,0 0 0 0 0,0-1 0 0 0,0 1 0 0 0,0 1 1 0 0,0-1-1 0 0,0 0 0 0 0,-1 1 0 0 0,1-1 0 0 0,0 1 0 0 0,0 0 0 0 0,-1 0 0 0 0,1 1 0 0 0,-2-1-1 0 0,-13 2 26 0 0,1 0 0 0 0,0 1 0 0 0,0 0 0 0 0,0 2 0 0 0,0 0 0 0 0,1 1-1 0 0,-1 1 1 0 0,1 0 0 0 0,1 1 0 0 0,0 1 0 0 0,0 0 0 0 0,0 1-1 0 0,-9 9-25 0 0,18-14 4 0 0,-1 1-1 0 0,2 0 0 0 0,-1 0 0 0 0,1 0 0 0 0,0 0 0 0 0,0 1 0 0 0,1 0 0 0 0,0 0 0 0 0,0 0 0 0 0,0 1 0 0 0,1-1 0 0 0,1 1 0 0 0,-1 0 0 0 0,1 0 0 0 0,0 0 0 0 0,1 0 0 0 0,0 0 0 0 0,0 0 0 0 0,1 7-3 0 0,2-9 0 0 0,1 1-1 0 0,1 0 0 0 0,0-1 0 0 0,0 0 0 0 0,0 0 0 0 0,0 0 0 0 0,1 0 0 0 0,0-1 0 0 0,0 1 0 0 0,1-1 0 0 0,-1-1 0 0 0,1 1 0 0 0,0-1 1 0 0,1 0-1 0 0,-1 0 0 0 0,0-1 0 0 0,1 1 0 0 0,0-2 0 0 0,0 1 0 0 0,0-1 0 0 0,6 1 1 0 0,7 4-251 0 0,0-2 0 0 0,1 0 0 0 0,0-1 0 0 0,0-1 0 0 0,0-1-1 0 0,0-1 1 0 0,0-1 0 0 0,6-2 251 0 0,-3 2-592 0 0,11 0-568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5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1368 0 0,'-14'5'191'0'0,"-1"0"0"0"0,1 1-1 0 0,0 1 1 0 0,1 1 0 0 0,-1 0 0 0 0,2 0-1 0 0,-1 1 1 0 0,1 1 0 0 0,0 0 0 0 0,1 1 0 0 0,0 0-1 0 0,1 1 1 0 0,1 0 0 0 0,-1 0 0 0 0,2 1-1 0 0,0 0 1 0 0,0 1 0 0 0,1-1 0 0 0,1 2-1 0 0,0-1 1 0 0,1 1 0 0 0,1-1 0 0 0,0 1-1 0 0,1 1 1 0 0,-1 13-191 0 0,5-19 4 0 0,0 0 0 0 0,1 0 0 0 0,0-1 0 0 0,1 1 0 0 0,0 0 0 0 0,0-1 0 0 0,1 0 0 0 0,0 1 0 0 0,1-2 0 0 0,0 1 0 0 0,0 0 0 0 0,1-1 0 0 0,0 0 0 0 0,1 0 0 0 0,0-1 0 0 0,0 0 0 0 0,0 0 0 0 0,1-1 0 0 0,0 0 0 0 0,0 0 0 0 0,0 0 0 0 0,10 3-4 0 0,131 60-2902 0 0,-100-52 1587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5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1496 0 0,'-11'17'8737'0'0,"11"-15"-9439"0"0,7-12-6504 0 0,-4 6 6053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2:5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2028 0 0,'0'0'488'0'0,"2"-35"1767"0"0,2 33-2231 0 0,0-1 0 0 0,1 2 0 0 0,-1-1-1 0 0,1 0 1 0 0,-1 1 0 0 0,1 0 0 0 0,0 0 0 0 0,-1 0-1 0 0,1 0 1 0 0,0 1 0 0 0,0 0 0 0 0,-1 0 0 0 0,1 0 0 0 0,0 1-1 0 0,0-1 1 0 0,-1 1 0 0 0,1 1 0 0 0,0-1 0 0 0,-1 0-1 0 0,1 1 1 0 0,-1 0 0 0 0,1 0 0 0 0,-1 0 0 0 0,0 1-1 0 0,1 0-23 0 0,14 6 47 0 0,0-1-1 0 0,0 2 0 0 0,-1 1 0 0 0,-1 0 0 0 0,0 1 0 0 0,-1 1 0 0 0,0 0 0 0 0,-1 1 0 0 0,0 1 1 0 0,-1 1-1 0 0,-1 0 0 0 0,0 0 0 0 0,-2 1 0 0 0,1 1 0 0 0,-2 0 0 0 0,-1 0 0 0 0,0 1 0 0 0,-1 0 1 0 0,1 7-47 0 0,-9-22 60 0 0,0 0 0 0 0,0 0 1 0 0,0 0-1 0 0,0 0 1 0 0,0 0-1 0 0,-1 0 0 0 0,0 0 1 0 0,0 0-1 0 0,0 0 1 0 0,0 0-1 0 0,0 0 0 0 0,-1 0 1 0 0,0-1-1 0 0,0 1 1 0 0,0-1-1 0 0,0 1 0 0 0,-1-1 1 0 0,1 0-1 0 0,-1 0 1 0 0,0 0-1 0 0,1 0 0 0 0,-2 0 1 0 0,1-1-1 0 0,0 1 1 0 0,0-1-1 0 0,-1 0 0 0 0,1 0 1 0 0,-1 0-1 0 0,0 0 1 0 0,0-1-1 0 0,1 1 0 0 0,-1-1 1 0 0,0 0-1 0 0,0 0 1 0 0,0-1-1 0 0,0 1 0 0 0,-3-1-60 0 0,2-2 16 0 0,0 1-1 0 0,0-1 0 0 0,0-1 0 0 0,1 1 1 0 0,-1-1-1 0 0,1 1 0 0 0,0-1 0 0 0,0-1 0 0 0,0 1 1 0 0,0-1-1 0 0,0 1 0 0 0,1-1 0 0 0,-1 0 1 0 0,1 0-1 0 0,0 0 0 0 0,1-1 0 0 0,-1 1 0 0 0,1-1 1 0 0,0 0-1 0 0,0 1 0 0 0,0-1 0 0 0,0 0 1 0 0,1 0-1 0 0,0 0 0 0 0,0-1 0 0 0,0 1 0 0 0,1 0 1 0 0,0 0-1 0 0,0 0 0 0 0,0 0 0 0 0,1-1 1 0 0,-1 1-1 0 0,1 0 0 0 0,0 0 0 0 0,1 0 0 0 0,-1 0 1 0 0,1 0-1 0 0,0 1 0 0 0,0-1 0 0 0,1 0 1 0 0,0 1-1 0 0,0-1-15 0 0,4-10-89 0 0,1 1 0 0 0,1 0 0 0 0,0 1 0 0 0,1-1 0 0 0,0 2 0 0 0,1-1 0 0 0,0 2 0 0 0,1-1 0 0 0,1 2 1 0 0,0-1-1 0 0,0 2 0 0 0,1 0 0 0 0,3-1 89 0 0,126-40-3724 0 0,-125 50 2482 0 0,-5 0-33 0 0</inkml:trace>
  <inkml:trace contextRef="#ctx0" brushRef="#br0" timeOffset="450.475">649 564 1148 0 0,'0'0'603'0'0,"11"-5"900"0"0,377-179 1145 0 0,-386 184-2651 0 0,-1 0 0 0 0,1 0 0 0 0,0-1 0 0 0,0 1 1 0 0,0-1-1 0 0,0 1 0 0 0,-1-1 0 0 0,1 0 0 0 0,0 1 0 0 0,0-1 0 0 0,-1 0 1 0 0,1 0-1 0 0,-1 0 0 0 0,1 0 0 0 0,-1-1 0 0 0,1 1 0 0 0,-1 0 0 0 0,0-1 1 0 0,1 1-1 0 0,-1-1 0 0 0,0 1 0 0 0,0-1 0 0 0,0 1 0 0 0,0-1 0 0 0,0 0 1 0 0,-1 1-1 0 0,1-1 0 0 0,0 0 0 0 0,-1 0 0 0 0,1 0 0 0 0,-1 0 0 0 0,0 1 0 0 0,0-1 1 0 0,0 0-1 0 0,0 0 0 0 0,0 0 0 0 0,0 0 0 0 0,0 0 0 0 0,0 0 0 0 0,-1 0 1 0 0,1 1-1 0 0,-1-1 0 0 0,1 0 0 0 0,-1 0 0 0 0,0 1 0 0 0,0-1 0 0 0,0 0 1 0 0,0 1-1 0 0,0-1 0 0 0,0 0 0 0 0,0 1 0 0 0,0 0 0 0 0,-1-1 0 0 0,1 1 1 0 0,-1 0-1 0 0,1 0 0 0 0,-1-1 0 0 0,1 1 0 0 0,-1 1 0 0 0,0-1 0 0 0,1 0 1 0 0,-2 0 2 0 0,-14-1-18 0 0,0 0 1 0 0,0 2 0 0 0,0 0 0 0 0,0 1 0 0 0,0 0 0 0 0,0 2 0 0 0,0 0 0 0 0,1 1 0 0 0,-1 0 0 0 0,1 2 0 0 0,0-1 0 0 0,1 2 0 0 0,-1 0 0 0 0,1 1 0 0 0,1 1 0 0 0,0 0 0 0 0,0 1 0 0 0,0 1-1 0 0,0 2 18 0 0,11-11 3 0 0,1 0-1 0 0,0 0 0 0 0,0 0 0 0 0,0 0 0 0 0,0 1 1 0 0,0-1-1 0 0,0 1 0 0 0,1 0 0 0 0,0-1 0 0 0,-1 1 0 0 0,1 0 1 0 0,0 0-1 0 0,0 0 0 0 0,0 0 0 0 0,1 0 0 0 0,-1 0 1 0 0,1 0-1 0 0,0 0 0 0 0,-1 0 0 0 0,1 0 0 0 0,1 0 0 0 0,-1 0 1 0 0,0 1-1 0 0,1-1 0 0 0,0 0 0 0 0,-1 0 0 0 0,1-1 0 0 0,0 1 1 0 0,1 0-1 0 0,-1 0 0 0 0,0 0 0 0 0,1-1 0 0 0,0 1 1 0 0,-1 0-1 0 0,1-1 0 0 0,0 0 0 0 0,0 1 0 0 0,2 0-2 0 0,99 65 229 0 0,-72-61-524 0 0,0-1 0 0 0,1-2 1 0 0,-1-1-1 0 0,1-2 0 0 0,0-1 0 0 0,0-1 0 0 0,-1-2 1 0 0,29-6 294 0 0,-4 0-1250 0 0</inkml:trace>
  <inkml:trace contextRef="#ctx0" brushRef="#br0" timeOffset="742.173">1390 269 916 0 0,'0'6'106'0'0,"0"1"1"0"0,-1 0-1 0 0,2 0 0 0 0,-1 0 0 0 0,1 0 0 0 0,0 0 1 0 0,1-1-1 0 0,0 1 0 0 0,0-1 0 0 0,0 1 1 0 0,1-1-1 0 0,-1 1 0 0 0,2-1 0 0 0,-1 0 1 0 0,1-1-1 0 0,0 1 0 0 0,0 0 0 0 0,0-1 1 0 0,1 0-1 0 0,0 0 0 0 0,0-1 0 0 0,0 1 0 0 0,0-1 1 0 0,1 0-1 0 0,0 0 0 0 0,0-1 0 0 0,0 0 1 0 0,0 0-1 0 0,3 1-106 0 0,-1 2 165 0 0,-2-2-114 0 0,11 8 150 0 0,1 1 1 0 0,-2 0 0 0 0,0 1 0 0 0,0 1-1 0 0,-1 1 1 0 0,-1 0 0 0 0,-1 0 0 0 0,0 2 0 0 0,-1 0-202 0 0,-11-15 41 0 0,1 1 1 0 0,-1-1 0 0 0,0 1 0 0 0,0 0 0 0 0,-1-1 0 0 0,1 1 0 0 0,-1 0-1 0 0,0-1 1 0 0,1 1 0 0 0,-2 0 0 0 0,1-1 0 0 0,0 1 0 0 0,-1 0-1 0 0,0-1 1 0 0,0 1 0 0 0,0 0 0 0 0,0-1 0 0 0,0 0 0 0 0,-1 1 0 0 0,0-1-1 0 0,1 0 1 0 0,-1 1 0 0 0,0-1 0 0 0,-1 0 0 0 0,1-1 0 0 0,0 1 0 0 0,-1 0-1 0 0,0-1 1 0 0,0 1 0 0 0,1-1 0 0 0,-1 0 0 0 0,-1 0 0 0 0,1 0 0 0 0,0 0-1 0 0,-1 0-41 0 0,-121 55 401 0 0,4-35-1214 0 0,118-22 662 0 0,-1-1 1 0 0,1 1 0 0 0,0-1 0 0 0,0 0-1 0 0,0 0 1 0 0,0 0 0 0 0,0 0 0 0 0,0-1-1 0 0,0 1 1 0 0,0-1 0 0 0,0 0 0 0 0,0 1-1 0 0,1-1 1 0 0,-1-1 0 0 0,1 1 0 0 0,0 0-1 0 0,-1-1 1 0 0,1 1 0 0 0,0-1 0 0 0,1 1-1 0 0,-1-1 1 0 0,0 0 0 0 0,1 0 0 0 0,-1 0-1 0 0,1 0 1 0 0,0 0 0 0 0,0 0 0 0 0,0-1 150 0 0,0-10-1346 0 0</inkml:trace>
  <inkml:trace contextRef="#ctx0" brushRef="#br0" timeOffset="1040.222">1926 405 1280 0 0,'-81'12'4627'0'0,"77"-9"-4572"0"0,1 0 0 0 0,-1 1 1 0 0,1-1-1 0 0,0 1 0 0 0,0 0 0 0 0,0 0 1 0 0,0 0-1 0 0,1 0 0 0 0,0 0 0 0 0,0 1 1 0 0,0-1-1 0 0,0 1 0 0 0,1-1 0 0 0,-1 1 1 0 0,1 0-1 0 0,0-1 0 0 0,1 1 0 0 0,-1 0 1 0 0,1 0-1 0 0,0 0 0 0 0,0-1 0 0 0,0 1 1 0 0,1 0-1 0 0,0 0 0 0 0,0 0 0 0 0,0-1-55 0 0,68 232 917 0 0,-51-188-1011 0 0,-1 1-1 0 0,-3 1 1 0 0,-2 0 0 0 0,-3 1 0 0 0,-1 0 0 0 0,-1 27 94 0 0,-7-76-114 0 0,1 0 0 0 0,-1 0 0 0 0,0 0 0 0 0,0 0 0 0 0,0-1 0 0 0,-1 1 0 0 0,1 0 0 0 0,0 0 0 0 0,-1 0 0 0 0,1 0 0 0 0,-1 0 0 0 0,0-1 0 0 0,1 1 0 0 0,-1 0 0 0 0,0-1 0 0 0,0 1 0 0 0,0 0 0 0 0,0-1 0 0 0,-1 1 0 0 0,1-1 0 0 0,0 0 0 0 0,-1 1 0 0 0,1-1 1 0 0,0 0-1 0 0,-1 0 0 0 0,0 0 0 0 0,1 0 0 0 0,-1 0 0 0 0,0 0 0 0 0,1 0 0 0 0,-1 0 0 0 0,0-1 0 0 0,0 1 0 0 0,0-1 0 0 0,0 0 0 0 0,1 1 0 0 0,-1-1 0 0 0,0 0 0 0 0,0 0 0 0 0,0 0 0 0 0,0 0 0 0 0,0 0 114 0 0,-16-6-1184 0 0</inkml:trace>
  <inkml:trace contextRef="#ctx0" brushRef="#br0" timeOffset="1320.991">1894 395 1520 0 0,'3'-5'80'0'0,"1"0"-1"0"0,0 0 1 0 0,0 1 0 0 0,0-1-1 0 0,1 1 1 0 0,0 0 0 0 0,-1 0-1 0 0,2 0 1 0 0,-1 1 0 0 0,0 0-1 0 0,1 0 1 0 0,-1 0 0 0 0,1 1-1 0 0,0 0 1 0 0,0 0 0 0 0,0 0-1 0 0,0 1 1 0 0,0-1 0 0 0,0 2-1 0 0,0-1 1 0 0,0 1 0 0 0,1 0-1 0 0,-1 0 1 0 0,0 0 0 0 0,0 1-1 0 0,0 0 1 0 0,0 0 0 0 0,0 1-1 0 0,0 0 1 0 0,0 0 0 0 0,0 0-1 0 0,0 1 1 0 0,-1-1-1 0 0,1 1 1 0 0,-1 1 0 0 0,0-1-1 0 0,0 1 1 0 0,0 0 0 0 0,0 0-1 0 0,-1 0-79 0 0,0-1 54 0 0,0 0-1 0 0,0 0 1 0 0,0 1 0 0 0,-1-1-1 0 0,0 1 1 0 0,1 0-1 0 0,-1 0 1 0 0,0 0-1 0 0,-1 0 1 0 0,1 0-1 0 0,-1 1 1 0 0,0-1-1 0 0,0 1 1 0 0,0-1-1 0 0,-1 1 1 0 0,1 0-1 0 0,-1 0 1 0 0,0 0-1 0 0,-1 0 1 0 0,1 0 0 0 0,-1 0-1 0 0,0 0 1 0 0,0 0-1 0 0,0 0 1 0 0,-1-1-1 0 0,0 1 1 0 0,0 0-1 0 0,-1 3-53 0 0,-6 4-36 0 0,-1 0 0 0 0,-1 0 0 0 0,1-1 0 0 0,-2-1 0 0 0,0 1 0 0 0,0-2 0 0 0,0 1 0 0 0,-1-2 0 0 0,-1 1 0 0 0,0-2 0 0 0,0 0 0 0 0,0 0 0 0 0,-1-1 0 0 0,1-1 0 0 0,-2 0 0 0 0,1-1 0 0 0,0-1 0 0 0,-1 0 0 0 0,0-1 0 0 0,1 0 0 0 0,-1-1-1 0 0,-15-1 37 0 0,-2-20-2536 0 0,30 8 1344 0 0</inkml:trace>
  <inkml:trace contextRef="#ctx0" brushRef="#br0" timeOffset="1897.125">2352 482 836 0 0,'72'-22'3562'0'0,"-25"6"-3256"0"0,216-80 551 0 0,-264 96-861 0 0,1 0 0 0 0,-1 0-1 0 0,1 0 1 0 0,-1-1 0 0 0,1 1-1 0 0,-1 0 1 0 0,1 0 0 0 0,0-1 0 0 0,-1 1-1 0 0,1 0 1 0 0,-1-1 0 0 0,1 1-1 0 0,-1 0 1 0 0,1-1 0 0 0,0 1 0 0 0,-1-1-1 0 0,1 1 1 0 0,0-1 0 0 0,0 1-1 0 0,-1-1 1 0 0,1 1 0 0 0,0-1 0 0 0,0 1-1 0 0,0-1 1 0 0,0 1 0 0 0,-1-1 0 0 0,1 1-1 0 0,0-1 1 0 0,0 1 0 0 0,0-1-1 0 0,0 1 1 0 0,0-1 0 0 0,0 0 0 0 0,0 1-1 0 0,1-1 1 0 0,-1 1 0 0 0,0-1-1 0 0,0 1 1 0 0,0-1 0 0 0,0 1 0 0 0,1-1-1 0 0,-1 1 1 0 0,0-1 0 0 0,1 1-1 0 0,-1-1 1 0 0,0 1 0 0 0,1 0 0 0 0,-1-1-1 0 0,0 1 1 0 0,1-1 0 0 0,-1 1-1 0 0,1 0 1 0 0,-1 0 0 0 0,1-1 0 0 0,-1 1-1 0 0,1 0 1 0 0,-1 0 0 0 0,1-1-1 0 0,-1 1 1 0 0,1 0 0 0 0,-1 0 0 0 0,1 0-1 0 0,-1 0 5 0 0,-44-10-126 0 0,10 9 151 0 0,0 2 0 0 0,0 1 0 0 0,1 1 0 0 0,-1 2 0 0 0,1 1 0 0 0,0 2 0 0 0,-30 11-25 0 0,56-17-7 0 0,0-1 0 0 0,1 1 0 0 0,-1 1 0 0 0,1-1 0 0 0,-1 1 0 0 0,1 0-1 0 0,0 0 1 0 0,0 1 0 0 0,1 0 0 0 0,-1 0 0 0 0,1 0 0 0 0,0 1 0 0 0,0 0-1 0 0,0 0 1 0 0,1 0 0 0 0,-1 0 0 0 0,1 1 0 0 0,0 0 0 0 0,1 0 0 0 0,0 0-1 0 0,0 0 1 0 0,0 0 0 0 0,0 1 0 0 0,1-1 0 0 0,-1 7 7 0 0,6-6-21 0 0,0 0 0 0 0,1-1 0 0 0,0 1 1 0 0,0-1-1 0 0,1 1 0 0 0,0-1 0 0 0,0 0 0 0 0,0-1 0 0 0,1 0 1 0 0,0 1-1 0 0,0-2 0 0 0,0 1 0 0 0,0-1 0 0 0,1 0 0 0 0,0 0 1 0 0,0-1-1 0 0,0 1 0 0 0,0-2 0 0 0,0 1 0 0 0,0-1 1 0 0,1 0-1 0 0,0-1 0 0 0,-1 1 0 0 0,1-2 0 0 0,0 1 0 0 0,2-1 21 0 0,119 17-1630 0 0,-88-15 788 0 0</inkml:trace>
  <inkml:trace contextRef="#ctx0" brushRef="#br0" timeOffset="2298.1">1839 345 976 0 0,'-7'3'161'0'0,"-122"87"2044"0"0,94-42-1799 0 0,1 2 0 0 0,4 2 0 0 0,1 1 0 0 0,3 1 0 0 0,-1 8-406 0 0,-67 131-2090 0 0,71-156 928 0 0</inkml:trace>
  <inkml:trace contextRef="#ctx0" brushRef="#br0" timeOffset="3341.398">1504 285 860 0 0,'0'0'559'0'0,"6"5"-76"0"0,20 39 319 0 0,-68 120 727 0 0,-7-3 1 0 0,-7-2-1 0 0,-67 132-1529 0 0,93-213-3863 0 0,30-76 2630 0 0</inkml:trace>
  <inkml:trace contextRef="#ctx0" brushRef="#br0" timeOffset="4349.838">3167 297 1324 0 0,'0'0'375'0'0,"0"0"-44"0"0,0 0-48 0 0,0 0-56 0 0,0 0-33 0 0,0 0-5 0 0,0 0 37 0 0,0 0-35 0 0,-5-1-119 0 0,-14 1-15 0 0,1 1-1 0 0,0 1 1 0 0,-1 1-1 0 0,1 0 1 0 0,0 2-1 0 0,1 0 0 0 0,-1 0 1 0 0,1 2-1 0 0,0 0 1 0 0,1 1-1 0 0,0 1 1 0 0,0 1-1 0 0,0 0 1 0 0,2 0-1 0 0,-1 2 1 0 0,1 0-1 0 0,1 1 0 0 0,-1 1-56 0 0,10-12 9 0 0,0 1-1 0 0,0 0 0 0 0,1 0 0 0 0,-1 0 0 0 0,1 1 0 0 0,0-1 0 0 0,0 1 1 0 0,0 0-1 0 0,0 0 0 0 0,0 0 0 0 0,1 0 0 0 0,0 0 0 0 0,0 1 1 0 0,0-1-1 0 0,0 0 0 0 0,1 1 0 0 0,0 0 0 0 0,0-1 0 0 0,0 1 1 0 0,0 0-1 0 0,1 0 0 0 0,0-1 0 0 0,0 1 0 0 0,0 0 0 0 0,0 0 0 0 0,1 0 1 0 0,0-1-1 0 0,0 1 0 0 0,0 0 0 0 0,0-1 0 0 0,1 1 0 0 0,0-1 1 0 0,0 1-1 0 0,0-1 0 0 0,1 0 0 0 0,-1 0 0 0 0,1 0 0 0 0,0 0 0 0 0,0-1 1 0 0,0 1-1 0 0,1-1 0 0 0,-1 1 0 0 0,3 0-8 0 0,11 5-184 0 0,0-1 0 0 0,1-1 0 0 0,0 0 0 0 0,0-2 0 0 0,0 0 0 0 0,1-1 0 0 0,-1-1 0 0 0,1 0 0 0 0,0-2 0 0 0,0 0 0 0 0,0-1 0 0 0,0-1 1 0 0,0 0-1 0 0,10-4 184 0 0,49-9-1368 0 0</inkml:trace>
  <inkml:trace contextRef="#ctx0" brushRef="#br0" timeOffset="4723.439">3526 42 1004 0 0,'3'355'3470'0'0,"-2"-343"-3394"0"0,-1 1-1 0 0,2-1 1 0 0,0 0 0 0 0,0 0 0 0 0,1 0 0 0 0,1 0 0 0 0,0 0 0 0 0,0 0-1 0 0,1-1 1 0 0,1 0 0 0 0,0 0 0 0 0,0 0 0 0 0,1-1 0 0 0,0 0-1 0 0,1-1 1 0 0,0 1 0 0 0,1-1 0 0 0,0-1-76 0 0,86 26-3023 0 0,-87-34 1635 0 0</inkml:trace>
  <inkml:trace contextRef="#ctx0" brushRef="#br0" timeOffset="5096.394">3270 490 1236 0 0,'105'-39'2378'0'0,"367"-61"-1130"0"0,-469 101-1210 0 0,1 1 0 0 0,-1 0 0 0 0,1 0 0 0 0,-1 0-1 0 0,0 1 1 0 0,0-1 0 0 0,0 1 0 0 0,0 0-1 0 0,0-1 1 0 0,0 1 0 0 0,-1 0 0 0 0,1 1 0 0 0,-1-1-1 0 0,0 0 1 0 0,0 1 0 0 0,0-1 0 0 0,-1 1 0 0 0,1 0-1 0 0,-1-1 1 0 0,0 1 0 0 0,0 0 0 0 0,0 3-38 0 0,9 14 11 0 0,59 57-2173 0 0,-66-72 891 0 0</inkml:trace>
  <inkml:trace contextRef="#ctx0" brushRef="#br0" timeOffset="5344.664">3856 157 860 0 0,'-3'-7'932'0'0,"3"1"-120"0"0,-2 2-144 0 0,0-1-28 0 0,1 2-72 0 0,1 0-160 0 0,-2 1 12 0 0,-2-1-276 0 0,4-1-91 0 0,0 3-5 0 0,2-1-213 0 0,-2 2-151 0 0,2 2 16 0 0,1-1-240 0 0,1-2-468 0 0,1 2 44 0 0,1 1-408 0 0</inkml:trace>
  <inkml:trace contextRef="#ctx0" brushRef="#br0" timeOffset="6023.985">4018 362 1076 0 0,'68'131'2111'0'0,"-69"-132"-2069"0"0,1 0 0 0 0,0 1 0 0 0,1-1-1 0 0,-1 0 1 0 0,0 0 0 0 0,0 0 0 0 0,0 0 0 0 0,1 0 0 0 0,-1 0 0 0 0,0 0-1 0 0,1 0 1 0 0,-1 1 0 0 0,0-1 0 0 0,1 0 0 0 0,-1 0 0 0 0,1 0 0 0 0,0 1-1 0 0,-1-1 1 0 0,1 0 0 0 0,0 1 0 0 0,-1-1 0 0 0,1 0 0 0 0,0 1 0 0 0,0-1-1 0 0,-1 1 1 0 0,1-1 0 0 0,0 1 0 0 0,0 0 0 0 0,0-1 0 0 0,0 1 0 0 0,0 0-1 0 0,0 0 1 0 0,0-1 0 0 0,-1 1 0 0 0,1 0 0 0 0,0 0 0 0 0,0 0 0 0 0,0 0-1 0 0,0 0 1 0 0,0 0 0 0 0,0 0 0 0 0,0 1 0 0 0,0-1 0 0 0,0 0 0 0 0,0 0-1 0 0,0 1 1 0 0,-1-1 0 0 0,1 1 0 0 0,0-1 0 0 0,0 1 0 0 0,0-1 0 0 0,-1 1-1 0 0,1-1 1 0 0,0 1 0 0 0,0 0 0 0 0,-1-1 0 0 0,1 1 0 0 0,-1 0 0 0 0,1-1-1 0 0,-1 1 1 0 0,1 0 0 0 0,-1 0 0 0 0,1 0 0 0 0,-1 0 0 0 0,0 0 0 0 0,1-1 0 0 0,-1 1-1 0 0,0 0 1 0 0,0 1-42 0 0,99-143 904 0 0,-28 201-1128 0 0,-58-52 230 0 0,1 0 1 0 0,0-1 0 0 0,0 0 0 0 0,0-1 0 0 0,1-1-1 0 0,0 0 1 0 0,0-1 0 0 0,0 0 0 0 0,0-2-1 0 0,1 0 1 0 0,-1 0 0 0 0,1-1 0 0 0,-1-1 0 0 0,1-1-1 0 0,-1 0 1 0 0,1-1 0 0 0,-1-1 0 0 0,0 0 0 0 0,0-1-1 0 0,0-1 1 0 0,0 0 0 0 0,-1-1 0 0 0,0-1-1 0 0,0 0 1 0 0,0 0 0 0 0,-1-2 0 0 0,0 0 0 0 0,6-5-7 0 0,30-60-832 0 0,-49 72 722 0 0,-28-14-144 0 0,16 12 272 0 0,0 1 0 0 0,-1 1 0 0 0,1 0 0 0 0,-1 0 0 0 0,0 1 1 0 0,0 1-1 0 0,1 0 0 0 0,-1 1 0 0 0,0 0 0 0 0,1 1 0 0 0,-1 0 1 0 0,1 1-1 0 0,-1 1 0 0 0,1 0 0 0 0,0 1 0 0 0,-2 1-18 0 0,6-4 19 0 0,0 0 0 0 0,-1 0 0 0 0,1 1 0 0 0,0 0 0 0 0,1 0 0 0 0,-1 1 1 0 0,1 0-1 0 0,-1 1 0 0 0,1 0 0 0 0,0 0 0 0 0,1 0 0 0 0,-1 1 0 0 0,1 0 0 0 0,0 0 0 0 0,1 0 0 0 0,0 1 0 0 0,0 0 0 0 0,0 0 0 0 0,1 1 0 0 0,-1-1 0 0 0,2 1 0 0 0,-1 0 0 0 0,-1 8-19 0 0,8-10-2 0 0,1 1-1 0 0,0-1 0 0 0,0 1 1 0 0,1-1-1 0 0,0 0 1 0 0,0 0-1 0 0,0-1 0 0 0,1 0 1 0 0,0 0-1 0 0,0 0 1 0 0,0-1-1 0 0,0 0 0 0 0,1 0 1 0 0,0 0-1 0 0,0-1 0 0 0,0 0 1 0 0,0 0-1 0 0,0-1 1 0 0,0 0-1 0 0,1 0 0 0 0,-1-1 1 0 0,1 1-1 0 0,0-2 1 0 0,-1 1-1 0 0,3-1 3 0 0,203 8-1884 0 0,-88-34 67 0 0,-95 17 1050 0 0</inkml:trace>
  <inkml:trace contextRef="#ctx0" brushRef="#br0" timeOffset="6756.205">5078 99 1336 0 0,'-10'-58'3228'0'0,"9"57"-2777"0"0,-6-39 1579 0 0,-19 81-858 0 0,19-19-1134 0 0,1 0 0 0 0,1 0 0 0 0,0 1 0 0 0,2 0 0 0 0,1 0 0 0 0,1 0 0 0 0,1 0 0 0 0,1 0 0 0 0,1 0 0 0 0,1 0-38 0 0,-2-15-7 0 0,0-1 1 0 0,0 1-1 0 0,1-1 1 0 0,0 0 0 0 0,0 1-1 0 0,1-1 1 0 0,0 0-1 0 0,1 0 1 0 0,-1-1-1 0 0,1 1 1 0 0,0-1-1 0 0,1 1 1 0 0,0-1-1 0 0,0-1 1 0 0,0 1 0 0 0,0-1-1 0 0,1 0 1 0 0,0 0-1 0 0,0 0 1 0 0,0-1-1 0 0,1 0 1 0 0,0 0-1 0 0,-1-1 1 0 0,1 0 0 0 0,1 0-1 0 0,-1 0 1 0 0,0-1-1 0 0,1 0 1 0 0,-1-1-1 0 0,1 0 1 0 0,2 0 6 0 0,-1 0-49 0 0,1-2 1 0 0,-1 0 0 0 0,0 0 0 0 0,0 0-1 0 0,1-1 1 0 0,-1 0 0 0 0,0-1-1 0 0,-1 0 1 0 0,1-1 0 0 0,0 0 0 0 0,-1 0-1 0 0,0 0 1 0 0,0-1 0 0 0,0-1-1 0 0,-1 1 1 0 0,0-1 0 0 0,0-1 0 0 0,0 1-1 0 0,-1-1 1 0 0,0 0 0 0 0,0 0-1 0 0,0-1 1 0 0,-1 0 0 0 0,0 0 0 0 0,-1 0-1 0 0,2-5 49 0 0,-6 14 7 0 0,-1 0-1 0 0,1-1 1 0 0,0 1-1 0 0,-1 0 1 0 0,1 0-1 0 0,-1 0 0 0 0,1-1 1 0 0,-1 1-1 0 0,0 0 1 0 0,1 0-1 0 0,-1-1 1 0 0,0 1-1 0 0,1-1 1 0 0,-1 1-1 0 0,0 0 1 0 0,0-1-1 0 0,0 0 0 0 0,1 1 1 0 0,-1-1-1 0 0,0 1 1 0 0,0-1-1 0 0,0 0 1 0 0,0 0-1 0 0,0 1 1 0 0,0-1-1 0 0,0 0 0 0 0,0 0 1 0 0,0 0-1 0 0,1 0 1 0 0,-1 0-1 0 0,0 0 1 0 0,0 0-1 0 0,0-1 1 0 0,0 1-1 0 0,0 0 0 0 0,0 0 1 0 0,0-1-1 0 0,0 1 1 0 0,1 0-1 0 0,-1-1 1 0 0,0 1-1 0 0,0-1 1 0 0,0 1-1 0 0,1-1 1 0 0,-1 0-1 0 0,0 1 0 0 0,1-1 1 0 0,-1 0-1 0 0,0 1 1 0 0,1-1-1 0 0,-1 0 1 0 0,1 0-1 0 0,-1 0 1 0 0,1 1-1 0 0,-1-2-6 0 0,0 5-6 0 0,1 0 0 0 0,-1 0 1 0 0,0 0-1 0 0,1 0 0 0 0,0 0 0 0 0,0 1 0 0 0,0-1 0 0 0,0 0 1 0 0,0 0-1 0 0,1 0 0 0 0,-1 0 0 0 0,1 0 0 0 0,0 0 0 0 0,0 0 1 0 0,0 0-1 0 0,0 0 0 0 0,0 0 0 0 0,1-1 0 0 0,-1 1 0 0 0,1 0 1 0 0,0-1-1 0 0,0 1 0 0 0,0-1 0 0 0,0 0 0 0 0,0 0 0 0 0,0 0 1 0 0,1 0-1 0 0,-1 0 0 0 0,1 0 0 0 0,-1 0 0 0 0,1-1 0 0 0,0 1 1 0 0,0-1-1 0 0,-1 0 0 0 0,3 1 6 0 0,106 24-149 0 0,-97-26 50 0 0,-1 0 0 0 0,1-1 0 0 0,-1 0 0 0 0,1-1 1 0 0,-1-1-1 0 0,1 0 0 0 0,-1-1 0 0 0,0 0 0 0 0,-1-1 0 0 0,1 0 1 0 0,-1-1-1 0 0,0-1 0 0 0,0 0 0 0 0,4-4 99 0 0,36-82-221 0 0,-59 125 317 0 0,2 0 0 0 0,1 1 0 0 0,1-1 0 0 0,2 1 0 0 0,1-1 0 0 0,4 21-96 0 0,-2 29 121 0 0,-1-11-126 0 0,3-50 143 0 0,-2 1 1 0 0,0 0 0 0 0,-1 0-1 0 0,-1 0 1 0 0,-1 0 0 0 0,-1 0-1 0 0,-1 0 1 0 0,-1-1 0 0 0,0 1-1 0 0,-2-1 1 0 0,-1 0 0 0 0,0-1-1 0 0,-2 1 1 0 0,0-1 0 0 0,-1-1-1 0 0,-1 0 1 0 0,-1-1-1 0 0,-1 0 1 0 0,-13 15-139 0 0,22-29 22 0 0,-1 1-1 0 0,0-1 1 0 0,0 0 0 0 0,-1-1-1 0 0,1 1 1 0 0,-1-1-1 0 0,0 0 1 0 0,0 0 0 0 0,0-1-1 0 0,0 0 1 0 0,0 0 0 0 0,-1 0-1 0 0,1-1 1 0 0,-1 0-1 0 0,1 0 1 0 0,-1 0 0 0 0,1-1-1 0 0,-1 0 1 0 0,1 0-1 0 0,-1-1 1 0 0,1 0 0 0 0,-1 0-1 0 0,1-1 1 0 0,0 1 0 0 0,-1-1-1 0 0,1-1 1 0 0,0 1-1 0 0,0-1 1 0 0,1 0 0 0 0,-1 0-1 0 0,0-1 1 0 0,1 0-1 0 0,0 0 1 0 0,0 0 0 0 0,0-1-1 0 0,1 1 1 0 0,-1-1-1 0 0,1 0 1 0 0,0 0 0 0 0,0-1-1 0 0,1 1 1 0 0,0-1 0 0 0,-3-6-22 0 0,5-5-334 0 0,1 0 0 0 0,1-1 1 0 0,1 1-1 0 0,0 0 1 0 0,1-1-1 0 0,1 2 1 0 0,0-1-1 0 0,2 0 0 0 0,0 1 1 0 0,0 0-1 0 0,2 0 1 0 0,0 1-1 0 0,1 0 1 0 0,0 0-1 0 0,1 1 0 0 0,1 0 1 0 0,0 1-1 0 0,1 0 1 0 0,9-8 333 0 0,19-22-1524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3:2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851 101 860 0 0,'0'0'309'0'0,"0"0"-57"0"0,18-3 1527 0 0,-18-25 767 0 0,0 25-2415 0 0,1-1 13 0 0,-1 2-139 0 0,1 1 0 0 0,-1-1 0 0 0,0 1 0 0 0,0 0 0 0 0,0-1 0 0 0,0 1 0 0 0,0-1 0 0 0,0 1 0 0 0,0 0 0 0 0,0-1 0 0 0,-1 1 0 0 0,1-1 0 0 0,0 1 0 0 0,-1 0 0 0 0,1-1 0 0 0,-1 1 0 0 0,0 0 0 0 0,1 0 0 0 0,-1 0 0 0 0,0-1 0 0 0,0 1 0 0 0,0 0 0 0 0,0 0 0 0 0,0 0 0 0 0,0 0 0 0 0,0 0 0 0 0,0 0 0 0 0,0 1 0 0 0,0-1 0 0 0,0 0 0 0 0,-1 0 0 0 0,1 1 0 0 0,0-1 0 0 0,-1 1 0 0 0,1-1 0 0 0,0 1 0 0 0,-1 0 0 0 0,1-1 0 0 0,0 1 0 0 0,-1 0 0 0 0,1 0 0 0 0,-2 0-5 0 0,-7-4-12 0 0,2 1 16 0 0,-1 0 0 0 0,1 0-1 0 0,-1 1 1 0 0,0 0 0 0 0,0 1 0 0 0,0 0-1 0 0,0 0 1 0 0,0 1 0 0 0,0 0-1 0 0,0 1 1 0 0,0 0 0 0 0,0 0 0 0 0,0 1-1 0 0,0 0 1 0 0,0 0 0 0 0,1 1-1 0 0,-1 0 1 0 0,1 1 0 0 0,0 0 0 0 0,0 0-1 0 0,0 1 1 0 0,1 0 0 0 0,-1 0 0 0 0,1 1-1 0 0,0 0 1 0 0,1 0 0 0 0,-1 0-1 0 0,1 1 1 0 0,1 0 0 0 0,-6 8-4 0 0,-7 10 13 0 0,2 1-1 0 0,0 1 1 0 0,1 1-1 0 0,2 0 1 0 0,1 1 0 0 0,1 0-1 0 0,2 1 1 0 0,-3 17-13 0 0,-5 59 83 0 0,4 1 1 0 0,6 1-1 0 0,4-1 0 0 0,5 1 0 0 0,4 0 1 0 0,5-1-1 0 0,15 55-83 0 0,-18-101 49 0 0,3 180 413 0 0,-11-229-423 0 0,-1 0 0 0 0,-1 1-1 0 0,1-1 1 0 0,-2 0 0 0 0,0 0 0 0 0,0-1 0 0 0,-1 1-1 0 0,-1 0 1 0 0,1-1 0 0 0,-2 0 0 0 0,0 0 0 0 0,0-1-1 0 0,-1 0 1 0 0,0 0 0 0 0,-1 0 0 0 0,-6 5-39 0 0,13-14-96 0 0,0 0 0 0 0,-1 1 0 0 0,0-1 0 0 0,1 0 0 0 0,-1 0 0 0 0,1 0-1 0 0,-1 0 1 0 0,0 0 0 0 0,0-1 0 0 0,0 1 0 0 0,1 0 0 0 0,-1-1 0 0 0,0 0 0 0 0,0 1 0 0 0,0-1 0 0 0,0 0 0 0 0,0 0 0 0 0,0 0 0 0 0,0 0 0 0 0,0 0 0 0 0,0 0 0 0 0,0-1 0 0 0,0 1 0 0 0,1-1 0 0 0,-1 1 0 0 0,0-1 0 0 0,0 0 0 0 0,0 0 0 0 0,1 0 0 0 0,-1 0 0 0 0,0 0 0 0 0,1 0 0 0 0,-1 0-1 0 0,1 0 1 0 0,-1-1 0 0 0,1 1 0 0 0,0-1 0 0 0,-1 1 0 0 0,1-1 0 0 0,0 1 0 0 0,0-1 0 0 0,0 0 0 0 0,0 1 0 0 0,1-1 0 0 0,-1 0 0 0 0,0 0 0 0 0,0 0 96 0 0,-2-18-1213 0 0</inkml:trace>
  <inkml:trace contextRef="#ctx0" brushRef="#br0" timeOffset="406.349">1 1432 1944 0 0,'68'-21'2938'0'0,"446"-43"-782"0"0,-435 57-1823 0 0,-48 1-3995 0 0,-24 4 2401 0 0</inkml:trace>
  <inkml:trace contextRef="#ctx0" brushRef="#br0" timeOffset="779.752">1277 1344 1564 0 0,'-94'100'3120'0'0,"70"-71"-2892"0"0,2 1 0 0 0,1 1 0 0 0,1 1 0 0 0,1 1 1 0 0,2 0-1 0 0,2 2 0 0 0,-7 22-228 0 0,-67 174 413 0 0,50-174-4353 0 0,29-56 2726 0 0</inkml:trace>
  <inkml:trace contextRef="#ctx0" brushRef="#br0" timeOffset="1043.781">678 1532 1532 0 0,'-1'-41'5659'0'0,"38"49"-4193"0"0,19 25-1389 0 0,-3 1 0 0 0,0 3 0 0 0,-3 3 0 0 0,-1 1-1 0 0,8 12-76 0 0,-20-13-724 0 0,61 43-5029 0 0,-94-82 4569 0 0</inkml:trace>
  <inkml:trace contextRef="#ctx0" brushRef="#br0" timeOffset="1494.78">1635 567 948 0 0,'-53'4'3266'0'0,"43"3"-3190"0"0,-1 0 0 0 0,1 1 0 0 0,1 1 0 0 0,0-1 0 0 0,0 1 1 0 0,0 1-1 0 0,1 0 0 0 0,1 0 0 0 0,0 0 0 0 0,0 1 0 0 0,1 0 1 0 0,0 1-1 0 0,1-1 0 0 0,0 1 0 0 0,1 0 0 0 0,0 0 0 0 0,1 0 0 0 0,1 1 1 0 0,0-1-1 0 0,0 1 0 0 0,1 0 0 0 0,1-1 0 0 0,0 10-76 0 0,3-11-60 0 0,-1 1 0 0 0,2 0-1 0 0,0-1 1 0 0,0 1 0 0 0,1-1 0 0 0,0 0 0 0 0,1-1-1 0 0,0 1 1 0 0,1-1 0 0 0,0 0 0 0 0,0-1-1 0 0,1 0 1 0 0,1 0 0 0 0,-1 0 0 0 0,2-1-1 0 0,-1-1 1 0 0,1 1 0 0 0,0-2 0 0 0,0 1-1 0 0,1-1 1 0 0,0-1 0 0 0,0 0 0 0 0,7 2 60 0 0,3 1-1214 0 0,-10-7-36 0 0</inkml:trace>
  <inkml:trace contextRef="#ctx0" brushRef="#br0" timeOffset="2118.886">1816 594 1060 0 0,'6'-1'130'0'0,"0"-1"1"0"0,1 1-1 0 0,-1 1 0 0 0,0-1 0 0 0,0 1 0 0 0,1 0 1 0 0,-1 1-1 0 0,0-1 0 0 0,0 1 0 0 0,0 0 0 0 0,1 1 1 0 0,-1 0-1 0 0,-1 0 0 0 0,1 0 0 0 0,0 0 1 0 0,0 1-1 0 0,-1 0 0 0 0,1 0 0 0 0,-1 1 0 0 0,0 0 1 0 0,0 0-1 0 0,-1 0 0 0 0,3 2-130 0 0,-4-4 54 0 0,1 0-1 0 0,0 1 1 0 0,-1 0-1 0 0,0-1 1 0 0,1 1-1 0 0,-1 1 1 0 0,0-1-1 0 0,-1 0 1 0 0,1 1-1 0 0,-1-1 1 0 0,1 1-1 0 0,-1 0 1 0 0,0 0 0 0 0,0 0-1 0 0,-1 0 1 0 0,1 0-1 0 0,-1 0 1 0 0,0 1-1 0 0,0-1 1 0 0,0 0-1 0 0,-1 1 1 0 0,0-1-1 0 0,1 0 1 0 0,-1 1-1 0 0,-1-1 1 0 0,1 0 0 0 0,-1 1-54 0 0,-7 7 169 0 0,-1 0 1 0 0,0-1 0 0 0,-1 0 0 0 0,0 0 0 0 0,-1-1-1 0 0,0-1 1 0 0,0 0 0 0 0,-1 0 0 0 0,0-1 0 0 0,-1-1-1 0 0,0 0 1 0 0,0-1 0 0 0,0 0 0 0 0,-1-1 0 0 0,0 0-1 0 0,-4 0-169 0 0,30-35 276 0 0,18 2-407 0 0,1 1 1 0 0,1 1 0 0 0,2 2-1 0 0,0 2 1 0 0,1 0 0 0 0,10-1 130 0 0,7-7-164 0 0,22-19-210 0 0,-118 67 836 0 0,21-6-385 0 0,14-10-43 0 0,1 1 0 0 0,-1 1-1 0 0,1 0 1 0 0,0 0-1 0 0,1 0 1 0 0,-1 1 0 0 0,1 0-1 0 0,0 1 1 0 0,0-1 0 0 0,0 1-1 0 0,1 1 1 0 0,0-1-1 0 0,0 1 1 0 0,1 0 0 0 0,0 1-1 0 0,0-1 1 0 0,0 1-1 0 0,0 2-33 0 0,5-8-6 0 0,3 2-14 0 0,7 5-186 0 0,2 0 0 0 0,-1-1 0 0 0,1-1 1 0 0,0 0-1 0 0,1-1 0 0 0,0 0 0 0 0,0-1 0 0 0,0 0 0 0 0,0-1 0 0 0,1-1 0 0 0,-1 0 0 0 0,1 0 0 0 0,0-2 0 0 0,0 0 0 0 0,0 0 0 0 0,0-1 0 0 0,0-1 0 0 0,0 0 0 0 0,5-2 206 0 0,1 3-1034 0 0,2 0-214 0 0</inkml:trace>
  <inkml:trace contextRef="#ctx0" brushRef="#br0" timeOffset="2399.777">2558 282 1756 0 0,'8'2'125'0'0,"0"0"-1"0"0,0 0 1 0 0,0 1-1 0 0,0 0 1 0 0,0 1-1 0 0,-1-1 1 0 0,1 1-1 0 0,-1 1 1 0 0,0-1-1 0 0,0 1 1 0 0,0 1-1 0 0,-1-1 1 0 0,0 1-1 0 0,0 0 1 0 0,-1 1-1 0 0,1-1 1 0 0,-1 1-1 0 0,-1 0 1 0 0,1 0-1 0 0,-1 1 1 0 0,0-1-1 0 0,-1 1-124 0 0,9 13 204 0 0,-1 1 0 0 0,-1-1 0 0 0,-1 2-1 0 0,-2-1 1 0 0,0 1 0 0 0,-1 0 0 0 0,-1 1 0 0 0,-1 0-1 0 0,-1-1 1 0 0,0 24-204 0 0,-7-28 72 0 0,0 0-1 0 0,-2-1 0 0 0,0 0 1 0 0,0 0-1 0 0,-2 0 1 0 0,0-1-1 0 0,-2 0 1 0 0,1 0-1 0 0,-2-1 0 0 0,0 0 1 0 0,-1-1-1 0 0,-1-1 1 0 0,0 0-1 0 0,-1 0 0 0 0,0-2 1 0 0,-1 1-1 0 0,-1-2 1 0 0,0 0-1 0 0,0-1 0 0 0,-7 3-71 0 0,21-12-153 0 0,0 1-1 0 0,0 0 1 0 0,0-1-1 0 0,0 1 0 0 0,-1-1 1 0 0,1 0-1 0 0,0 0 0 0 0,-1 0 1 0 0,1 0-1 0 0,-1 0 1 0 0,1 0-1 0 0,-1-1 0 0 0,0 1 1 0 0,1-1-1 0 0,-1 0 0 0 0,1 0 1 0 0,-1 0-1 0 0,0 0 1 0 0,1 0-1 0 0,-1 0 0 0 0,0-1 1 0 0,1 1-1 0 0,-1-1 0 0 0,1 0 1 0 0,-1 0-1 0 0,1 0 1 0 0,0 0-1 0 0,-1 0 0 0 0,1 0 1 0 0,0-1-1 0 0,0 1 0 0 0,-1-1 1 0 0,1 0-1 0 0,-1-1 154 0 0,-4-11-1234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4:0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163 619 1316 0 0,'0'0'482'0'0,"0"0"-44"0"0,0 0-36 0 0,6-1 3882 0 0,21 12-4209 0 0,1-2 0 0 0,0-1 0 0 0,0 0 0 0 0,1-3 0 0 0,0 0 0 0 0,0-2-1 0 0,0-1 1 0 0,0-1 0 0 0,0-1 0 0 0,0-2 0 0 0,0-1 0 0 0,0-1 0 0 0,0-2 0 0 0,-1-1 0 0 0,1-1 0 0 0,8-5-75 0 0,-32 12-14 0 0,-1 1-18 0 0,0-1 0 0 0,0 1 0 0 0,1-1 0 0 0,-1 0 0 0 0,0 0 0 0 0,0 0 0 0 0,0-1 0 0 0,-1 0 0 0 0,1 1 0 0 0,0-1 1 0 0,-1 0-1 0 0,1-1 0 0 0,-1 1 0 0 0,1-1 0 0 0,-1 0 0 0 0,0 1 0 0 0,0-1 0 0 0,0 0 0 0 0,-1-1 0 0 0,1 1 0 0 0,-1-1 1 0 0,0 1-1 0 0,1-2 32 0 0,-28-15-803 0 0,10 13 646 0 0,0 1 1 0 0,-1 1-1 0 0,0 0 0 0 0,0 1 1 0 0,0 1-1 0 0,-1 0 1 0 0,1 2-1 0 0,-1-1 0 0 0,0 2 1 0 0,1 0-1 0 0,-9 2 157 0 0,-4-1-154 0 0,-12-1-79 0 0</inkml:trace>
  <inkml:trace contextRef="#ctx0" brushRef="#br0" timeOffset="248.602">252 574 4160 0 0,'-14'3'24'0'0,"1"0"-1"0"0,0 1 1 0 0,1 0-1 0 0,-1 1 0 0 0,1 0 1 0 0,0 1-1 0 0,0 1 0 0 0,0 0 1 0 0,1 0-1 0 0,0 1 1 0 0,1 1-1 0 0,0 0 0 0 0,0 0 1 0 0,1 1-1 0 0,0 0 1 0 0,0 1-1 0 0,1 0 0 0 0,1 0 1 0 0,0 0-1 0 0,1 1 0 0 0,0 0 1 0 0,0 1-1 0 0,1-1 1 0 0,1 1-1 0 0,0 0 0 0 0,1 0 1 0 0,0 5-24 0 0,6-7 51 0 0,0 0 1 0 0,1 0-1 0 0,1 0 1 0 0,0-1-1 0 0,0 1 1 0 0,1-1-1 0 0,0-1 1 0 0,1 1-1 0 0,0-1 0 0 0,1 0 1 0 0,0-1-1 0 0,0 1 1 0 0,1-2-1 0 0,-1 1 1 0 0,2-1-1 0 0,-1-1 1 0 0,1 1-1 0 0,0-2 1 0 0,0 1-1 0 0,1-2 1 0 0,0 1-1 0 0,0-1 0 0 0,0-1 1 0 0,0 0-1 0 0,0 0 1 0 0,4-1-52 0 0,222 25-430 0 0,-62-60-2708 0 0,-130 19 1956 0 0</inkml:trace>
  <inkml:trace contextRef="#ctx0" brushRef="#br0" timeOffset="542.831">349 257 976 0 0,'80'-4'3500'0'0,"46"-12"-2521"0"0,-4 0-323 0 0,37 2 380 0 0,-164 11-1585 0 0,2 1-3069 0 0,3 2 2358 0 0</inkml:trace>
  <inkml:trace contextRef="#ctx0" brushRef="#br0" timeOffset="929.764">1188 1 1004 0 0,'11'2'94'0'0,"-1"1"0"0"0,0 1-1 0 0,-1 0 1 0 0,1 1 0 0 0,-1-1 0 0 0,1 2-1 0 0,-2-1 1 0 0,1 2 0 0 0,0-1 0 0 0,-1 1-1 0 0,-1 0 1 0 0,1 0 0 0 0,-1 1-1 0 0,0 0 1 0 0,3 7-94 0 0,-9-10 76 0 0,0 0 0 0 0,-1 1 0 0 0,0-1-1 0 0,0 0 1 0 0,0 1 0 0 0,-1-1 0 0 0,0 0 0 0 0,0 1-1 0 0,0-1 1 0 0,-1 0 0 0 0,0 0 0 0 0,1 0 0 0 0,-2 0-1 0 0,1 0 1 0 0,-1-1 0 0 0,0 1 0 0 0,0-1 0 0 0,0 1-1 0 0,0-1 1 0 0,-1 0 0 0 0,1 0 0 0 0,-1 0 0 0 0,0-1-1 0 0,-1 0 1 0 0,1 1 0 0 0,-4 1-76 0 0,-211 94 1958 0 0,401-187-6498 0 0,-151 72 3577 0 0</inkml:trace>
  <inkml:trace contextRef="#ctx0" brushRef="#br0" timeOffset="1193.206">1525 99 924 0 0,'-77'-10'2114'0'0,"63"11"-1990"0"0,0 1-1 0 0,0 1 0 0 0,1 0 1 0 0,-1 1-1 0 0,1 0 0 0 0,-1 1 1 0 0,1 1-1 0 0,1 0 0 0 0,-1 1 1 0 0,1 0-1 0 0,0 1 0 0 0,1 0 1 0 0,-5 5-124 0 0,14-12 19 0 0,0 1-1 0 0,0 1 1 0 0,1-1 0 0 0,-1 0 0 0 0,1 0 0 0 0,0 0-1 0 0,-1 1 1 0 0,1-1 0 0 0,0 1 0 0 0,0-1 0 0 0,0 1-1 0 0,1-1 1 0 0,-1 1 0 0 0,1 0 0 0 0,-1-1 0 0 0,1 1 0 0 0,0 0-1 0 0,0-1 1 0 0,0 1 0 0 0,0 0 0 0 0,1-1 0 0 0,-1 1-1 0 0,1 0 1 0 0,0-1 0 0 0,-1 1 0 0 0,1-1 0 0 0,0 1-1 0 0,0-1 1 0 0,1 1 0 0 0,-1-1 0 0 0,1 0 0 0 0,-1 0-1 0 0,1 1 1 0 0,-1-1 0 0 0,1 0 0 0 0,0 0 0 0 0,0-1-1 0 0,0 1 1 0 0,1 0-19 0 0,87 62 350 0 0,150 26-3139 0 0,-203-78 1409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4:1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2 908 0 0,'0'0'404'0'0,"0"0"-93"0"0,24-1 589 0 0,-21 1-879 0 0,0-1-1 0 0,0 1 1 0 0,1 0 0 0 0,-1 0 0 0 0,0 1-1 0 0,0-1 1 0 0,0 0 0 0 0,0 1-1 0 0,0 0 1 0 0,0 0 0 0 0,-1 0 0 0 0,1 0-1 0 0,0 0 1 0 0,0 1 0 0 0,-1-1 0 0 0,1 1-1 0 0,-1 0 1 0 0,1 0 0 0 0,-1-1-1 0 0,1 2 1 0 0,-1-1 0 0 0,0 0 0 0 0,0 0-1 0 0,0 1 1 0 0,-1-1 0 0 0,1 1 0 0 0,-1-1-1 0 0,1 1 1 0 0,-1 0 0 0 0,0 0-1 0 0,0 0 1 0 0,0 0 0 0 0,0 0-21 0 0,2 1 54 0 0,-1 1 0 0 0,0 0 0 0 0,1-1 0 0 0,-2 1 1 0 0,1 0-1 0 0,-1 0 0 0 0,0 0 0 0 0,0 0 0 0 0,0 1 0 0 0,0-1 0 0 0,-1 0 0 0 0,0 0 0 0 0,0 0 1 0 0,-1 1-1 0 0,1-1 0 0 0,-1 0 0 0 0,0 0 0 0 0,-1 0 0 0 0,1 0 0 0 0,-1 0 0 0 0,0 0 0 0 0,0-1 1 0 0,0 1-1 0 0,-1 0 0 0 0,-1 1-54 0 0,-6 8 69 0 0,0 0 0 0 0,-1-1 1 0 0,-1 0-1 0 0,0-1 0 0 0,-1-1 1 0 0,0 0-1 0 0,-1 0 1 0 0,0-1-1 0 0,-14 7-69 0 0,-83 26-2427 0 0,92-41 1262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4:1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11 908 0 0,'-49'-10'4166'0'0,"334"27"-713"0"0,-77 1-2782 0 0,-207-17-661 0 0,-1 1 0 0 0,1-1 0 0 0,-1 1-1 0 0,1 0 1 0 0,-1-1 0 0 0,1 1 0 0 0,-1 0 0 0 0,0-1-1 0 0,0 1 1 0 0,0 0 0 0 0,0-1 0 0 0,0 1 0 0 0,0 0-1 0 0,0 0 1 0 0,-1-1 0 0 0,1 1 0 0 0,0 0 0 0 0,-1-1-1 0 0,0 1 1 0 0,1-1 0 0 0,-1 1 0 0 0,0-1 0 0 0,0 1-1 0 0,0-1 1 0 0,0 1 0 0 0,0-1 0 0 0,0 0 0 0 0,0 1-1 0 0,0-1 1 0 0,0 0 0 0 0,-1 0 0 0 0,1 0-1 0 0,-1 0 1 0 0,1 0 0 0 0,-1 0 0 0 0,1-1 0 0 0,-1 1-1 0 0,1 0 1 0 0,-1-1 0 0 0,1 1 0 0 0,-1-1 0 0 0,0 1-1 0 0,0-1 1 0 0,1 0 0 0 0,-2 0-10 0 0,-1 3 25 0 0,-46 29-49 0 0,3 1 1 0 0,1 3 0 0 0,1 2-1 0 0,2 2 1 0 0,2 2 0 0 0,2 1-1 0 0,2 2 1 0 0,-10 18 23 0 0,37-37-709 0 0,8-15-4908 0 0,7-13 4346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4:1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26 1412 0 0,'-6'-1'144'0'0,"1"-1"0"0"0,0 2 0 0 0,0-1 0 0 0,-1 1 0 0 0,1-1 0 0 0,0 1-1 0 0,0 1 1 0 0,-1-1 0 0 0,1 1 0 0 0,0 0 0 0 0,0 0 0 0 0,0 1 0 0 0,0-1 0 0 0,0 1 0 0 0,0 0-1 0 0,0 0 1 0 0,0 1 0 0 0,1 0 0 0 0,-1 0 0 0 0,1 0 0 0 0,0 0 0 0 0,0 0 0 0 0,-1 2-144 0 0,-4 1 107 0 0,1 0 0 0 0,0 0 1 0 0,0 1-1 0 0,0 0 0 0 0,1 1 1 0 0,0 0-1 0 0,0 0 0 0 0,1 0 0 0 0,0 1 1 0 0,0 0-1 0 0,1 0 0 0 0,0 1 1 0 0,1-1-1 0 0,0 1 0 0 0,0 0 1 0 0,1 0-1 0 0,1 0 0 0 0,0 1 1 0 0,0-1-1 0 0,1 1 0 0 0,0-1 0 0 0,1 1 1 0 0,0-1-1 0 0,0 1 0 0 0,1-1 1 0 0,1 1-1 0 0,0-1 0 0 0,0 0 1 0 0,1 1-1 0 0,0-1 0 0 0,1 0 0 0 0,0-1 1 0 0,5 9-108 0 0,1-8 83 0 0,0 0 1 0 0,1 0 0 0 0,0-1-1 0 0,0 0 1 0 0,1-1 0 0 0,0 0-1 0 0,0-1 1 0 0,1-1-1 0 0,0 1 1 0 0,0-2 0 0 0,0 0-1 0 0,1-1 1 0 0,0 0 0 0 0,0-1-1 0 0,0-1 1 0 0,0 0-1 0 0,0-1 1 0 0,0 0 0 0 0,1-1-1 0 0,-1-1 1 0 0,0 0 0 0 0,0-1-1 0 0,0 0 1 0 0,0-1 0 0 0,0-1-1 0 0,0 0 1 0 0,-1-1-1 0 0,0-1 1 0 0,0 0 0 0 0,6-4-84 0 0,-14 6 4 0 0,1 0 1 0 0,-1 0-1 0 0,-1 0 0 0 0,1-1 1 0 0,-1 1-1 0 0,0-1 1 0 0,0 0-1 0 0,0-1 1 0 0,0 1-1 0 0,-1-1 1 0 0,0 1-1 0 0,0-1 1 0 0,-1 0-1 0 0,0 0 0 0 0,0 0 1 0 0,0 0-1 0 0,0-1 1 0 0,-1 1-1 0 0,0 0 1 0 0,-1-1-1 0 0,0 1 1 0 0,0-1-1 0 0,0 1 1 0 0,0-1-1 0 0,-1 1 0 0 0,0 0 1 0 0,-1-1-1 0 0,1 1 1 0 0,-1 0-1 0 0,0 0 1 0 0,-1 0-1 0 0,1 0 1 0 0,-1 0-1 0 0,-3-3-4 0 0,-7-13-94 0 0,-1 2-1 0 0,-2-1 1 0 0,0 2-1 0 0,0 0 0 0 0,-2 1 1 0 0,-1 1-1 0 0,0 1 1 0 0,-7-5 94 0 0,8 9-439 0 0,-27-22-613 0 0,31 10-4996 0 0,14 24 4688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4:1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1816 0 0,'21'14'7228'0'0,"-18"-12"-8526"0"0,-5-3-3757 0 0,-2-1 3792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4:1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101 143 1100 0 0,'25'-43'3197'0'0,"61"35"-3039"0"0,-61 9 317 0 0,-16-2-448 0 0,0 1-1 0 0,-1 1 1 0 0,1 0-1 0 0,0 0 0 0 0,-1 1 1 0 0,1 0-1 0 0,-1 0 0 0 0,0 1 1 0 0,0 0-1 0 0,0 0 0 0 0,0 1 1 0 0,0 0-1 0 0,-1 0 0 0 0,1 1 1 0 0,-1 0-1 0 0,0 1 1 0 0,-1-1-1 0 0,1 1 0 0 0,-1 1 1 0 0,-1-1-1 0 0,1 1 0 0 0,-1 0 1 0 0,0 0-1 0 0,0 0 0 0 0,-1 1 1 0 0,0 0-1 0 0,-1 0 0 0 0,1 0 1 0 0,-1 0-1 0 0,-1 0 1 0 0,0 1-1 0 0,1 3-26 0 0,-6-3 39 0 0,-1 0 0 0 0,1 0 0 0 0,-1 0 0 0 0,-1 0 1 0 0,0-1-1 0 0,0 0 0 0 0,0 0 0 0 0,-1 0 0 0 0,0 0 0 0 0,-1-1 1 0 0,0 0-1 0 0,0-1 0 0 0,0 1 0 0 0,-1-1 0 0 0,0-1 0 0 0,0 1 0 0 0,0-1 1 0 0,-9 3-40 0 0,-274 113 803 0 0,260-127-3862 0 0,37-2 1854 0 0,13-6-129 0 0</inkml:trace>
  <inkml:trace contextRef="#ctx0" brushRef="#br0" timeOffset="464.981">841 16 1108 0 0,'23'-15'3055'0'0,"-40"15"-1645"0"0,11 3-1366 0 0,-16 7 72 0 0,-1 1 1 0 0,1 1 0 0 0,1 1-1 0 0,0 1 1 0 0,1 1 0 0 0,1 1-1 0 0,0 0 1 0 0,1 2 0 0 0,1 0-1 0 0,0 1 1 0 0,1 0 0 0 0,2 1-1 0 0,0 1 1 0 0,-9 18-117 0 0,22-35 23 0 0,0 1 0 0 0,1 0 0 0 0,-1 0 0 0 0,1-1 0 0 0,0 1 0 0 0,0 0 0 0 0,1 0 0 0 0,-1-1 0 0 0,1 1 0 0 0,0 0 0 0 0,0-1 0 0 0,1 1 0 0 0,-1-1 0 0 0,1 1 0 0 0,0-1 0 0 0,0 0 0 0 0,0 0 0 0 0,1 0 0 0 0,0 0 0 0 0,0 0 0 0 0,0 0 0 0 0,0-1 0 0 0,0 1 0 0 0,1-1 0 0 0,-1 0 0 0 0,1 0 0 0 0,0 0 0 0 0,0-1 0 0 0,0 1 0 0 0,0-1 0 0 0,0 0 0 0 0,1 0 0 0 0,1 0-23 0 0,159 48-83 0 0,28-44-5327 0 0,-163-6 4186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3:3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7710 870 2508 0 0,'-12'-7'6635'0'0,"312"-42"-5517"0"0,-95 27-4832 0 0,-202 22 2561 0 0,6 3-1635 0 0,-10 0 1554 0 0</inkml:trace>
  <inkml:trace contextRef="#ctx0" brushRef="#br0" timeOffset="263.518">7809 1100 1316 0 0,'30'3'736'0'0,"2"1"-64"0"0,-14-4-108 0 0,48 6-48 0 0,-23-4-64 0 0,1-2-156 0 0,2 2-28 0 0,-1-2-172 0 0,1 1-12 0 0,-23-1-284 0 0,9 0-388 0 0,7 0-576 0 0,-3 0 24 0 0</inkml:trace>
  <inkml:trace contextRef="#ctx0" brushRef="#br0" timeOffset="-3724.426">3631 1033 1048 0 0,'-7'4'103'0'0,"-1"1"0"0"0,1 0 0 0 0,1 0 1 0 0,-1 0-1 0 0,1 1 0 0 0,0 0 0 0 0,0 0 0 0 0,0 0 0 0 0,1 1 0 0 0,0 0 0 0 0,1 0 0 0 0,-1 0 0 0 0,1 1 1 0 0,1 0-1 0 0,-1-1 0 0 0,1 1 0 0 0,1 0 0 0 0,-1 1 0 0 0,1-1 0 0 0,1 0 0 0 0,0 1 0 0 0,0-1 1 0 0,0 0-1 0 0,1 1 0 0 0,1-1 0 0 0,-1 1 0 0 0,1-1 0 0 0,1 1 0 0 0,-1-1 0 0 0,1 0 0 0 0,1 0 0 0 0,0 0 1 0 0,0 0-1 0 0,0 0 0 0 0,1 0 0 0 0,0-1 0 0 0,1 0 0 0 0,0 0 0 0 0,0 0 0 0 0,0-1 0 0 0,1 1 0 0 0,0-1-103 0 0,4 2-175 0 0,0 0 0 0 0,0-1 0 0 0,0-1 0 0 0,1 0-1 0 0,0 0 1 0 0,1-1 0 0 0,-1 0 0 0 0,1-1 0 0 0,0-1-1 0 0,0 1 1 0 0,0-2 0 0 0,0 0 0 0 0,1 0 0 0 0,9-1 175 0 0,-3-1-1142 0 0</inkml:trace>
  <inkml:trace contextRef="#ctx0" brushRef="#br0" timeOffset="-3103.56">3885 982 1108 0 0,'7'0'95'0'0,"-1"0"0"0"0,0 1 0 0 0,1 0-1 0 0,-1 0 1 0 0,0 0 0 0 0,0 1 0 0 0,0 0 0 0 0,0 0 0 0 0,0 0-1 0 0,0 1 1 0 0,-1 0 0 0 0,1 0 0 0 0,-1 1 0 0 0,0 0 0 0 0,0 0-1 0 0,0 0 1 0 0,0 0 0 0 0,-1 1 0 0 0,1-1 0 0 0,-1 1-1 0 0,-1 0 1 0 0,1 0 0 0 0,-1 1 0 0 0,0-1 0 0 0,0 1 0 0 0,0 0-1 0 0,-1 0 1 0 0,1 0 0 0 0,-2 0 0 0 0,1 0 0 0 0,-1 0 0 0 0,0 0-1 0 0,0 1 1 0 0,0-1 0 0 0,-1 3-95 0 0,-4 2 165 0 0,0-1 0 0 0,0 1 0 0 0,-1-1 0 0 0,0 0 0 0 0,-1 0 0 0 0,0 0 0 0 0,-1-1 0 0 0,0 0 0 0 0,-1 0 0 0 0,1-1 0 0 0,-1 0 0 0 0,-1 0 0 0 0,0-1 0 0 0,0 0 0 0 0,0-1 0 0 0,-1 1 0 0 0,0-2 0 0 0,0 0 0 0 0,-1 0 0 0 0,1-1 0 0 0,-1 0 0 0 0,0 0-165 0 0,-21 5 636 0 0,38-32-493 0 0,29-12-433 0 0,2 1 0 0 0,1 1-1 0 0,1 3 1 0 0,2 1 0 0 0,1 2-1 0 0,5-1 291 0 0,-34 20-57 0 0,-4 3 109 0 0,16-9-452 0 0,-37 15 489 0 0,-1 2-43 0 0,0 1 1 0 0,1 0-1 0 0,-1 1 0 0 0,1 1 0 0 0,0 0 1 0 0,0 1-1 0 0,1 0 0 0 0,0 0 1 0 0,0 2-1 0 0,1-1 0 0 0,-5 5-46 0 0,13-11-2 0 0,1 1-1 0 0,-1-1 1 0 0,0 0 0 0 0,1 1-1 0 0,-1-1 1 0 0,1 1-1 0 0,0-1 1 0 0,0 1-1 0 0,0-1 1 0 0,0 1-1 0 0,0 0 1 0 0,1 0-1 0 0,-1-1 1 0 0,1 1 0 0 0,0 0-1 0 0,0 0 1 0 0,0 0-1 0 0,0 0 1 0 0,0-1-1 0 0,1 1 1 0 0,-1 0-1 0 0,1 0 1 0 0,-1-1-1 0 0,1 1 1 0 0,0 0 0 0 0,0-1-1 0 0,1 1 1 0 0,-1-1-1 0 0,0 1 1 0 0,1-1-1 0 0,0 1 1 0 0,-1-1-1 0 0,1 0 1 0 0,0 0-1 0 0,0 0 1 0 0,0 0 0 0 0,0 0-1 0 0,1-1 1 0 0,-1 1-1 0 0,0 0 1 0 0,2 0 2 0 0,107 42-1848 0 0,-47-35-448 0 0,-32-6 1061 0 0</inkml:trace>
  <inkml:trace contextRef="#ctx0" brushRef="#br0" timeOffset="-2825.022">4468 1247 1468 0 0,'-38'134'3417'0'0,"-54"-29"-5124"0"0,75-89 505 0 0</inkml:trace>
  <inkml:trace contextRef="#ctx0" brushRef="#br0" timeOffset="-2249.402">4687 977 1400 0 0,'-11'5'2732'0'0,"26"47"-2176"0"0,-11-46-534 0 0,0-1 0 0 0,1 0 0 0 0,0 0 0 0 0,-1 0 0 0 0,2-1 0 0 0,-1 1 0 0 0,0-1 0 0 0,1-1 0 0 0,0 1 0 0 0,0-1 0 0 0,0 0 0 0 0,0 0 0 0 0,0-1 0 0 0,1 1 0 0 0,-1-1 0 0 0,1-1 0 0 0,-1 1 0 0 0,1-1 0 0 0,0-1 0 0 0,-1 1 0 0 0,1-1 0 0 0,0 0-1 0 0,0-1 1 0 0,-1 1 0 0 0,1-1 0 0 0,0-1 0 0 0,-1 1 0 0 0,1-1 0 0 0,-1 0 0 0 0,1-1 0 0 0,2-1-22 0 0,84-72 3975 0 0,-73 111-3345 0 0,36 346-488 0 0,-54-373-126 0 0,-1 0-1 0 0,-1 0 1 0 0,1-1 0 0 0,-1 1-1 0 0,0 0 1 0 0,-1 0-1 0 0,0 0 1 0 0,0 0 0 0 0,0 0-1 0 0,-1-1 1 0 0,-1 1-1 0 0,1-1 1 0 0,-1 1 0 0 0,0-1-1 0 0,-1 0 1 0 0,0 0-1 0 0,0 0 1 0 0,0-1-1 0 0,-1 1 1 0 0,0-1 0 0 0,0 0-1 0 0,-1 0 1 0 0,0-1-1 0 0,0 0 1 0 0,0 0 0 0 0,0 0-1 0 0,-1-1 1 0 0,0 0-1 0 0,0 0 1 0 0,0-1 0 0 0,0 1-1 0 0,0-2 1 0 0,-1 1-1 0 0,1-1 1 0 0,-1 0 0 0 0,0-1-1 0 0,0 1 1 0 0,0-2-1 0 0,-4 1-15 0 0,4-3-102 0 0,-1 1-1 0 0,1-2 0 0 0,0 1 1 0 0,0-1-1 0 0,0-1 0 0 0,0 1 1 0 0,0-2-1 0 0,1 1 0 0 0,-1-1 1 0 0,1 0-1 0 0,0 0 0 0 0,1-1 1 0 0,-1 0-1 0 0,1 0 1 0 0,0 0-1 0 0,1-1 0 0 0,0 0 1 0 0,0 0-1 0 0,0 0 0 0 0,1-1 1 0 0,0 0-1 0 0,0 1 0 0 0,1-2 1 0 0,0 1-1 0 0,0 0 0 0 0,1 0 1 0 0,0-1-1 0 0,1 1 0 0 0,0-1 1 0 0,0-5 102 0 0,1 2-384 0 0,0 1-1 0 0,1-1 1 0 0,0 0 0 0 0,1 1 0 0 0,0-1 0 0 0,1 1 0 0 0,1 0 0 0 0,-1-1-1 0 0,2 2 1 0 0,0-1 0 0 0,0 0 0 0 0,5-6 384 0 0,9-15-1135 0 0</inkml:trace>
  <inkml:trace contextRef="#ctx0" brushRef="#br0" timeOffset="-1983.596">5405 840 1428 0 0,'1'-1'89'0'0,"-1"1"0"0"0,0-1-1 0 0,0 0 1 0 0,1 1 0 0 0,-1-1-1 0 0,0 0 1 0 0,1 1 0 0 0,-1-1 0 0 0,0 1-1 0 0,1-1 1 0 0,-1 1 0 0 0,1-1 0 0 0,-1 1-1 0 0,1-1 1 0 0,-1 1 0 0 0,1-1 0 0 0,0 1-1 0 0,-1-1 1 0 0,1 1 0 0 0,0 0-1 0 0,-1 0 1 0 0,1-1 0 0 0,-1 1 0 0 0,1 0-1 0 0,0 0 1 0 0,0 0 0 0 0,-1 0 0 0 0,1-1-1 0 0,0 1 1 0 0,-1 0 0 0 0,1 0-1 0 0,0 0 1 0 0,0 1 0 0 0,-1-1 0 0 0,1 0-1 0 0,0 0 1 0 0,-1 0 0 0 0,1 0 0 0 0,0 1-1 0 0,-1-1 1 0 0,1 0 0 0 0,-1 1-1 0 0,1-1 1 0 0,0 0 0 0 0,-1 1 0 0 0,1-1-1 0 0,-1 1 1 0 0,1-1 0 0 0,-1 1 0 0 0,1-1-1 0 0,-1 1 1 0 0,1-1 0 0 0,-1 1-1 0 0,0 0 1 0 0,1-1 0 0 0,-1 1 0 0 0,0 0-1 0 0,1-1 1 0 0,-1 1 0 0 0,0 0 0 0 0,0-1-1 0 0,0 1 1 0 0,0 0 0 0 0,0-1-1 0 0,0 1 1 0 0,0 0-89 0 0,32 59-397 0 0,-28-51 790 0 0,11 23-276 0 0,-2 0-1 0 0,-1 1 1 0 0,-1 1 0 0 0,-2 0-1 0 0,-1 0 1 0 0,-2 1 0 0 0,-1 0-1 0 0,-2 0 1 0 0,-2 16-117 0 0,-2-37 32 0 0,-1 0-1 0 0,0 0 1 0 0,-2-1-1 0 0,1 1 1 0 0,-2-1-1 0 0,0 0 1 0 0,0 0-1 0 0,-1 0 1 0 0,-1-1-1 0 0,0 0 1 0 0,0 0-1 0 0,-2-1 1 0 0,1 0 0 0 0,-1 0-1 0 0,-1-1 1 0 0,0 0-1 0 0,0-1 1 0 0,-3 2-32 0 0,4-4-310 0 0,0 1 0 0 0,-1-2 0 0 0,0 1 0 0 0,0-1-1 0 0,-1-1 1 0 0,1 0 0 0 0,-1 0 0 0 0,0-1 0 0 0,-1-1 0 0 0,1 1 0 0 0,0-2 0 0 0,-1 0 0 0 0,-9 1 310 0 0,-2-5-1292 0 0,-16-11 157 0 0</inkml:trace>
  <inkml:trace contextRef="#ctx0" brushRef="#br0" timeOffset="-644.546">6141 1028 1600 0 0,'-87'-11'3553'0'0,"69"11"-3457"0"0,0 2 0 0 0,1 0 0 0 0,-1 1 0 0 0,1 1 0 0 0,-1 0 0 0 0,1 1-1 0 0,1 1 1 0 0,-1 1 0 0 0,1 1 0 0 0,0 0 0 0 0,1 0 0 0 0,-1 2 0 0 0,-2 3-96 0 0,-4 19 171 0 0,22-31-125 0 0,3 3 67 0 0,10 3-138 0 0,1 0 0 0 0,0-1 0 0 0,0 0-1 0 0,1-1 1 0 0,-1-1 0 0 0,1 0 0 0 0,0-1 0 0 0,0-1 0 0 0,1 0 0 0 0,-1-1-1 0 0,0 0 1 0 0,0-2 0 0 0,1 0 0 0 0,-1 0 0 0 0,0-2 0 0 0,0 1 0 0 0,0-2 0 0 0,0 0-1 0 0,-1-1 1 0 0,7-3 25 0 0,-7 4-73 0 0,0 0-1 0 0,-1 0 1 0 0,1-2-1 0 0,-1 0 1 0 0,0 0-1 0 0,0-1 1 0 0,-1-1 0 0 0,0 0-1 0 0,0 0 1 0 0,-1-1-1 0 0,0-1 1 0 0,0 0-1 0 0,-1-1 1 0 0,-1 0-1 0 0,0 0 1 0 0,0-1-1 0 0,-1 0 1 0 0,0 0-1 0 0,-1-1 1 0 0,-1 0 0 0 0,0 0-1 0 0,1-5 74 0 0,22-225 395 0 0,-29 242-173 0 0,-1-30 724 0 0,-23 121-635 0 0,22-75-292 0 0,0 0-1 0 0,2 0 1 0 0,-1 0 0 0 0,2 0 0 0 0,0 0 0 0 0,1 0 0 0 0,0 0 0 0 0,1 0 0 0 0,1-1 0 0 0,0 1 0 0 0,1-1 0 0 0,1 0 0 0 0,0 0 0 0 0,1-1 0 0 0,0 1 0 0 0,1-2-1 0 0,1 1 1 0 0,0-1 0 0 0,0 0 0 0 0,1-1 0 0 0,1 0 0 0 0,0-1 0 0 0,0 0 0 0 0,1-1 0 0 0,1 0-19 0 0,-5-6 9 0 0,0 0 1 0 0,1-1-1 0 0,-1 0 1 0 0,1 0-1 0 0,0-1 1 0 0,-1 0-1 0 0,1-1 0 0 0,0 0 1 0 0,-1 0-1 0 0,1-1 1 0 0,0 0-1 0 0,-1 0 1 0 0,1-1-1 0 0,-1-1 0 0 0,1 1 1 0 0,-1-1-1 0 0,0 0 1 0 0,0-1-1 0 0,0 0 1 0 0,-1 0-1 0 0,6-5-9 0 0,-6 4 12 0 0,1-2-1 0 0,-1 1 1 0 0,0-1 0 0 0,0 0-1 0 0,-1 0 1 0 0,0-1-1 0 0,-1 1 1 0 0,1-1 0 0 0,-1-1-1 0 0,-1 1 1 0 0,0-1 0 0 0,0 0-1 0 0,1-3-11 0 0,0-21 97 0 0,-4 87-224 0 0,2-47 125 0 0,-1-1 0 0 0,1 1 0 0 0,1-1 0 0 0,-1 0 1 0 0,1 0-1 0 0,0 0 0 0 0,0 0 0 0 0,1-1 0 0 0,-1 0 1 0 0,1 1-1 0 0,0-2 0 0 0,1 1 0 0 0,-1-1 0 0 0,1 0 0 0 0,0 0 1 0 0,0 0-1 0 0,0-1 0 0 0,1 0 0 0 0,-1 0 0 0 0,1 0 1 0 0,0-1-1 0 0,0 0 0 0 0,-1-1 0 0 0,1 1 0 0 0,0-1 1 0 0,1-1-1 0 0,-1 1 0 0 0,0-1 0 0 0,0-1 0 0 0,0 1 0 0 0,0-1 1 0 0,1 0 1 0 0,-1-1 47 0 0,0 1 0 0 0,0-1 0 0 0,0 0 0 0 0,-1 0 0 0 0,1-1 0 0 0,-1 0 0 0 0,1 0 0 0 0,-1-1 0 0 0,0 0 0 0 0,0 0 0 0 0,-1 0 0 0 0,1-1 0 0 0,-1 1 0 0 0,0-1 0 0 0,0-1 0 0 0,0 1 0 0 0,-1-1 0 0 0,0 1 0 0 0,0-1 0 0 0,-1-1 0 0 0,1 1 0 0 0,-1 0 0 0 0,0-1 0 0 0,1-6-47 0 0,1 108 388 0 0,15 99-380 0 0,-4 165 90 0 0,-50-161 48 0 0,32-193-122 0 0,1 0 0 0 0,0 0 1 0 0,-1 0-1 0 0,0 0 0 0 0,0 0 0 0 0,-1 0 1 0 0,1-1-1 0 0,-1 1 0 0 0,0-1 0 0 0,0 0 1 0 0,-1 0-1 0 0,1 0 0 0 0,-1 0 0 0 0,0 0 1 0 0,0-1-1 0 0,0 0 0 0 0,-1 0 0 0 0,1 0 1 0 0,-1 0-1 0 0,1-1 0 0 0,-1 1 1 0 0,0-1-1 0 0,0 0 0 0 0,0-1 0 0 0,0 1 1 0 0,-5 0-25 0 0,-41-44 34 0 0,43 27-302 0 0,2 0-1 0 0,-1-1 0 0 0,2 1 1 0 0,0-1-1 0 0,1 0 1 0 0,1-1-1 0 0,0 1 0 0 0,1 0 1 0 0,1-1-1 0 0,1 1 0 0 0,0-1 1 0 0,1 0-1 0 0,1 1 1 0 0,0 0-1 0 0,1-1 0 0 0,1 1 1 0 0,1 0-1 0 0,5-11 269 0 0,4-15-1245 0 0,5 3 41 0 0</inkml:trace>
  <inkml:trace contextRef="#ctx0" brushRef="#br0" timeOffset="-8868.523">29 1238 1360 0 0,'0'0'805'0'0,"0"0"-65"0"0,0 0-97 0 0,0 0-69 0 0,0 0-70 0 0,-6 0 0 0 0,-17 0-57 0 0,196-43 2593 0 0,106-20-2049 0 0,-90 46-3198 0 0,-206 49-2422 0 0,-6-22 3445 0 0</inkml:trace>
  <inkml:trace contextRef="#ctx0" brushRef="#br0" timeOffset="-8668.223">18 1448 1288 0 0,'40'18'3402'0'0,"239"-24"-962"0"0,-152-5-3073 0 0,31-13-3450 0 0,-125 16 2833 0 0</inkml:trace>
  <inkml:trace contextRef="#ctx0" brushRef="#br0" timeOffset="-7549.91">2059 618 1120 0 0,'-118'-35'1309'0'0,"105"35"-1236"0"0,0 1 0 0 0,0 0 0 0 0,0 1 1 0 0,0 1-1 0 0,1 0 0 0 0,-1 0 0 0 0,1 1 1 0 0,-1 1-1 0 0,2 0 0 0 0,-1 1 0 0 0,0 0 0 0 0,1 0 1 0 0,0 1-1 0 0,1 1 0 0 0,-1 0 0 0 0,2 1 0 0 0,-1-1 1 0 0,1 2-1 0 0,0-1 0 0 0,1 2 0 0 0,0-1 0 0 0,1 1 1 0 0,0 0-1 0 0,1 0 0 0 0,0 1 0 0 0,1 0 0 0 0,0 0 1 0 0,0 0-1 0 0,-2 13-73 0 0,-2 38 376 0 0,3 0 0 0 0,2 1 0 0 0,3 0 1 0 0,3-1-1 0 0,2 1 0 0 0,3-1 0 0 0,16 60-376 0 0,7 99 692 0 0,-24-177-603 0 0,-2 1 1 0 0,-2-1-1 0 0,-1 0 1 0 0,-3 1-1 0 0,-2-1 1 0 0,-1 0-1 0 0,-3 0 1 0 0,-2-1-1 0 0,-1 0 1 0 0,-3 0-1 0 0,-4 7-89 0 0,-28 8-263 0 0,44-57 147 0 0,0-1 1 0 0,1 1 0 0 0,-1-1 0 0 0,0 1 0 0 0,0-1 0 0 0,0 0-1 0 0,0 0 1 0 0,0 1 0 0 0,-1-2 0 0 0,1 1 0 0 0,0 0 0 0 0,0 0-1 0 0,-1-1 1 0 0,1 1 0 0 0,0-1 0 0 0,-1 1 0 0 0,1-1-1 0 0,-1 0 1 0 0,1 0 0 0 0,0 0 0 0 0,-1-1 0 0 0,1 1 0 0 0,0 0-1 0 0,-1-1 1 0 0,1 0 0 0 0,0 1 0 0 0,-1-1 0 0 0,1 0 0 0 0,0 0-1 0 0,0 0 1 0 0,0-1 0 0 0,0 1 0 0 0,0 0 0 0 0,0-1 0 0 0,0 1-1 0 0,1-1 1 0 0,-1 0 0 0 0,0 0 0 0 0,1 1 0 0 0,-1-1 0 0 0,1 0-1 0 0,0 0 1 0 0,0 0 0 0 0,0-1 0 0 0,-1 0 115 0 0,-7-19-1211 0 0</inkml:trace>
  <inkml:trace contextRef="#ctx0" brushRef="#br0" timeOffset="-6746.701">930 2602 1868 0 0,'-3'0'678'0'0,"-68"-2"4318"0"0,387-40-3436 0 0,-96 27-1144 0 0,-198 13-2211 0 0,-5-1-2049 0 0,-7 3 2653 0 0</inkml:trace>
  <inkml:trace contextRef="#ctx0" brushRef="#br0" timeOffset="-5912.427">2196 2290 1388 0 0,'-48'91'2542'0'0,"-98"76"-1850"0"0,139-161-627 0 0,-10 8 75 0 0,0-2 0 0 0,0 0 0 0 0,-1 0 0 0 0,0-2 0 0 0,-1 0 0 0 0,0-1 0 0 0,-1-1 0 0 0,0-1 0 0 0,0-1 0 0 0,-9 2-140 0 0,26-9 15 0 0,-1 0-1 0 0,1 0 1 0 0,0 0-1 0 0,-1 0 1 0 0,1 0-1 0 0,0-1 1 0 0,0 1-1 0 0,0-1 1 0 0,0 0-1 0 0,0 0 1 0 0,1 0 0 0 0,-1 0-1 0 0,0-1 1 0 0,1 1-1 0 0,0-1 1 0 0,-1 0-1 0 0,1 1 1 0 0,0-1-1 0 0,1 0 1 0 0,-1 0-1 0 0,0 0 1 0 0,1 0-1 0 0,-1 0 1 0 0,1-1-1 0 0,0 1 1 0 0,0 0-1 0 0,1-1 1 0 0,-1 1-1 0 0,1-1 1 0 0,-1 1-1 0 0,1-1 1 0 0,0 1-1 0 0,0 0 1 0 0,1-1 0 0 0,-1 1-1 0 0,1-1 1 0 0,0 1-1 0 0,0 0 1 0 0,0-1-1 0 0,0 1 1 0 0,0 0-1 0 0,1 0 1 0 0,-1 0-1 0 0,1 0 1 0 0,0 0-1 0 0,1-2-14 0 0,-1 0-7 0 0,-1 1 0 0 0,1-1 0 0 0,0 0 0 0 0,0 1 0 0 0,0-1 0 0 0,1 1 0 0 0,0 0 0 0 0,-1 0 0 0 0,2 0 0 0 0,-1 0 1 0 0,0 1-1 0 0,1-1 0 0 0,-1 1 0 0 0,1 0 0 0 0,0 0 0 0 0,0 0 0 0 0,1 0 0 0 0,-1 1 0 0 0,0-1 0 0 0,1 1 0 0 0,-1 1 0 0 0,1-1 0 0 0,0 0 0 0 0,0 1 0 0 0,0 0 0 0 0,-1 0 0 0 0,1 1 0 0 0,0-1 0 0 0,0 1 0 0 0,0 0 0 0 0,0 1 0 0 0,0-1 7 0 0,124 35 28 0 0,-86-22 4 0 0,0-1 0 0 0,1-2-1 0 0,0-2 1 0 0,0-2 0 0 0,26-1-32 0 0,56-20 114 0 0,-112 12-40 0 0,-13 3-65 0 0,1 1 1 0 0,-1-1-1 0 0,0 0 0 0 0,1 0 0 0 0,-1 0 0 0 0,1 0 0 0 0,-1 0 0 0 0,1 0 0 0 0,-1 0 0 0 0,1 0 0 0 0,-1 0 0 0 0,0-1 0 0 0,1 1 0 0 0,-1-1 0 0 0,1 1 0 0 0,-1-1 1 0 0,0 0-1 0 0,0 1 0 0 0,1-1 0 0 0,-1 0 0 0 0,0 0 0 0 0,0 0 0 0 0,0 0 0 0 0,0 0 0 0 0,0 0 0 0 0,0 0 0 0 0,0 0 0 0 0,0 0 0 0 0,0 0 0 0 0,-1 0 1 0 0,1-1-1 0 0,0 1 0 0 0,-1 0 0 0 0,1-1 0 0 0,-1 1 0 0 0,1-1 0 0 0,-1 1 0 0 0,0 0 0 0 0,1-1 0 0 0,-1 1 0 0 0,0-1 0 0 0,0 1 0 0 0,0-1 0 0 0,0 1 0 0 0,0-1 1 0 0,-1 1-1 0 0,1 0 0 0 0,-1-2-9 0 0,-9-8-13 0 0,-1 1 1 0 0,0-1 0 0 0,-1 2-1 0 0,-1-1 1 0 0,1 2 0 0 0,-1 0-1 0 0,-1 0 1 0 0,1 1 0 0 0,-1 1-1 0 0,-1 0 1 0 0,1 1 0 0 0,-1 1-1 0 0,1 0 1 0 0,-6 0 12 0 0,-72-27-3607 0 0,80 25 2424 0 0</inkml:trace>
  <inkml:trace contextRef="#ctx0" brushRef="#br0" timeOffset="-4823.384">2379 73 1892 0 0,'0'0'444'0'0,"0"0"-30"0"0,0 0-18 0 0,0 0-80 0 0,0 0-45 0 0,0 0-3 0 0,20 3 1466 0 0,-53 97-1362 0 0,24-84-344 0 0,-8 11-5 0 0,0 0 0 0 0,-3-1 1 0 0,0-1-1 0 0,-1-1 1 0 0,-1 0-1 0 0,-1-2 0 0 0,-2-1 1 0 0,0-1-1 0 0,-1-1 0 0 0,-1-1 1 0 0,0-1-1 0 0,-12 4-23 0 0,25-14-11 0 0,-1-1-1 0 0,0-1 1 0 0,-1 0 0 0 0,0 0-1 0 0,1-2 1 0 0,-1 0-1 0 0,0-1 1 0 0,-1 0 0 0 0,1-1-1 0 0,-2-1 12 0 0,14-1-35 0 0,0-1-1 0 0,0 1 1 0 0,0 0-1 0 0,0-1 1 0 0,0 0-1 0 0,0 0 1 0 0,1 0-1 0 0,-1 0 1 0 0,0-1-1 0 0,1 0 1 0 0,0 1-1 0 0,0-1 1 0 0,0 0-1 0 0,0-1 1 0 0,0 1-1 0 0,0 0 1 0 0,1-1-1 0 0,0 0 1 0 0,-1 1-1 0 0,2-1 0 0 0,-1 0 1 0 0,0 0-1 0 0,1 0 1 0 0,-1 0-1 0 0,1 0 1 0 0,0-1-1 0 0,1 1 1 0 0,-1 0-1 0 0,1 0 1 0 0,0-1-1 0 0,0 1 1 0 0,0 0-1 0 0,0-1 1 0 0,1 1-1 0 0,0 0 1 0 0,0 0-1 0 0,0 0 1 0 0,1-3 35 0 0,4-2-30 0 0,0 0-1 0 0,1 0 1 0 0,0 1 0 0 0,0 0 0 0 0,1 0-1 0 0,0 1 1 0 0,1 0 0 0 0,-1 0 0 0 0,1 1 0 0 0,1 0-1 0 0,-1 0 1 0 0,1 1 0 0 0,0 0 0 0 0,0 1-1 0 0,0 1 1 0 0,1-1 0 0 0,-1 1 0 0 0,1 1 0 0 0,0 0-1 0 0,0 1 1 0 0,0 0 0 0 0,0 0 0 0 0,0 1-1 0 0,0 1 1 0 0,0 0 0 0 0,0 0 0 0 0,0 1-1 0 0,-1 0 1 0 0,1 1 0 0 0,7 3 30 0 0,52 18 45 0 0,0-4-1 0 0,1-3 1 0 0,1-3-1 0 0,1-3 1 0 0,0-4-1 0 0,18-2-44 0 0,8-27-12 0 0,-98 22 14 0 0,0 0-1 0 0,0-1 1 0 0,0 1-1 0 0,0-1 1 0 0,0 0-1 0 0,0 1 1 0 0,0-1-1 0 0,0 0 1 0 0,0 1-1 0 0,0-1 1 0 0,0 0-1 0 0,0 0 1 0 0,0 0-1 0 0,-1 0 1 0 0,1 0-1 0 0,0 0 1 0 0,-1 0-1 0 0,1 0 1 0 0,-1 0-1 0 0,1 0 1 0 0,-1 0-1 0 0,1 0 1 0 0,-1 0-1 0 0,0-1 1 0 0,0 1-1 0 0,1 0 1 0 0,-1 0-1 0 0,0 0 1 0 0,0-1-1 0 0,0 1 1 0 0,0 0-1 0 0,0 0 1 0 0,-1 0-1 0 0,1-1 1 0 0,0 1-1 0 0,-1 0 1 0 0,1 0-1 0 0,0 0 1 0 0,-1 0-1 0 0,1 0 1 0 0,-1 0-1 0 0,0 0 1 0 0,1 0-1 0 0,-1 0 1 0 0,0 0-1 0 0,0 0 1 0 0,1 0-1 0 0,-1 0 1 0 0,0 0-1 0 0,0 1 0 0 0,-1-2-1 0 0,-48-44 42 0 0,-250-120-1208 0 0,288 160 511 0 0,0 3-390 0 0</inkml:trace>
  <inkml:trace contextRef="#ctx0" brushRef="#br0" timeOffset="-4267.749">3192 685 888 0 0,'-11'5'151'0'0,"1"0"0"0"0,-1 1-1 0 0,1 0 1 0 0,1 1 0 0 0,-1 0-1 0 0,1 0 1 0 0,1 1 0 0 0,-1 0 0 0 0,1 1-1 0 0,0 0 1 0 0,1 0 0 0 0,0 0 0 0 0,1 1-1 0 0,0 0 1 0 0,0 1 0 0 0,1-1 0 0 0,1 1-1 0 0,0 0 1 0 0,0 0 0 0 0,1 1-1 0 0,0-1 1 0 0,1 1 0 0 0,0-1 0 0 0,1 1-1 0 0,0 7-150 0 0,7 294 1422 0 0,59 45-599 0 0,-74-293-5426 0 0,-1-65 3329 0 0</inkml:trace>
  <inkml:trace contextRef="#ctx0" brushRef="#br0" timeOffset="-4035.156">2756 1342 848 0 0,'2'0'848'0'0,"3"-2"-200"0"0,2-1-4 0 0,13-4-240 0 0,3 0-24 0 0,7-1 16 0 0,6 3-24 0 0,3-2-212 0 0,4-3-28 0 0,-2 5-20 0 0,3 0-328 0 0,6-1-144 0 0,-7-4-260 0 0,5 5-616 0 0,1-5-4 0 0</inkml:trace>
  <inkml:trace contextRef="#ctx0" brushRef="#br0" timeOffset="6202.404">11463 613 1008 0 0,'9'0'680'0'0,"14"-1"-108"0"0,9-4-48 0 0,3-2-100 0 0,6-1-80 0 0,2 3 92 0 0,5-4-68 0 0,2 4-36 0 0,3-5-92 0 0,-1 9 16 0 0,-1-6-192 0 0,-3-1-8 0 0,-2 6-256 0 0,-1-1-112 0 0,-3 1-88 0 0,-4-3-180 0 0,-8 0-648 0 0,-5-3 4 0 0</inkml:trace>
  <inkml:trace contextRef="#ctx0" brushRef="#br0" timeOffset="6821.868">12350 312 1196 0 0,'108'25'1430'0'0,"-99"-22"-1365"0"0,0 1 1 0 0,-1 0 0 0 0,1 1-1 0 0,-1 0 1 0 0,0 0 0 0 0,0 0 0 0 0,-1 1-1 0 0,0 0 1 0 0,0 1 0 0 0,0 0-1 0 0,-1 0 1 0 0,1 0 0 0 0,-2 1 0 0 0,1 0-1 0 0,-1 0 1 0 0,-1 0 0 0 0,1 0-1 0 0,-1 1 1 0 0,-1 0 0 0 0,0 0 0 0 0,0 0-1 0 0,0 0 1 0 0,-1 1-66 0 0,-51 47 1451 0 0,-89-2 747 0 0,136-55-1984 0 0,2 0-53 0 0,-2-3-23 0 0,4-5-130 0 0,-1 0 1 0 0,1 0-1 0 0,0 1 1 0 0,1-1-1 0 0,0 1 1 0 0,0-1-1 0 0,1 1 1 0 0,-1 0-1 0 0,2 0 1 0 0,-1 1-1 0 0,1-1 1 0 0,0 1-1 0 0,0 0 1 0 0,1 0-1 0 0,-1 1 1 0 0,1-1-1 0 0,1 1 0 0 0,-1 1 1 0 0,1-1-1 0 0,5-2-8 0 0,-8 3 23 0 0,186-124-95 0 0,-172 117-272 0 0,-33 24 278 0 0,-32 25 86 0 0,37-32-37 0 0,0 0 0 0 0,0 1-1 0 0,1 1 1 0 0,0-1 0 0 0,0 2 0 0 0,0-1 0 0 0,2 1 0 0 0,-1 0 0 0 0,1 1 0 0 0,0 0-1 0 0,1 0 1 0 0,0 0 0 0 0,1 1 0 0 0,0 0 0 0 0,-2 6 17 0 0,9-9-15 0 0,0 0 0 0 0,0 0 0 0 0,1 0 0 0 0,0-1 0 0 0,1 1 0 0 0,-1-1 0 0 0,1 1 0 0 0,1-1 0 0 0,0 0 0 0 0,-1-1 0 0 0,2 1 0 0 0,-1-1 0 0 0,1 0 0 0 0,0-1 0 0 0,0 1 0 0 0,1-1 0 0 0,0 0 0 0 0,0-1 0 0 0,0 1 0 0 0,0-1 0 0 0,1-1 0 0 0,-1 0 0 0 0,1 0 0 0 0,0 0 0 0 0,0-1 0 0 0,2 0 15 0 0,2 4-45 0 0,202 80-4394 0 0,-187-72 2969 0 0</inkml:trace>
  <inkml:trace contextRef="#ctx0" brushRef="#br0" timeOffset="5780.343">11374 1018 1336 0 0,'-3'0'974'0'0,"5"5"2501"0"0,0-2-3448 0 0,1 0 1 0 0,-1-1-1 0 0,1 1 1 0 0,0-1-1 0 0,0 0 1 0 0,0 0-1 0 0,0 0 1 0 0,0 0 0 0 0,1 0-1 0 0,-1-1 1 0 0,0 1-1 0 0,1-1 1 0 0,0 0-1 0 0,-1 0 1 0 0,1 0-1 0 0,-1 0 1 0 0,1-1-1 0 0,0 0 1 0 0,0 0 0 0 0,-1 0-1 0 0,1 0 1 0 0,0 0-1 0 0,2-1-27 0 0,-4 1 3 0 0,28 1 87 0 0,0-1 0 0 0,1-2 0 0 0,-1-1 0 0 0,0-1 0 0 0,0-2 0 0 0,0 0 0 0 0,-1-3 0 0 0,0 0 0 0 0,-1-2 0 0 0,8-4-90 0 0,50-33-179 0 0,-112 9-831 0 0,23 37 969 0 0,-13-5-81 0 0,0 1 1 0 0,-1 1-1 0 0,1 0 1 0 0,-1 1 0 0 0,0 1-1 0 0,-1 1 1 0 0,1 0 0 0 0,0 1-1 0 0,-1 1 1 0 0,-14 2 121 0 0,12-2-98 0 0,-5 0 27 0 0</inkml:trace>
  <inkml:trace contextRef="#ctx0" brushRef="#br0" timeOffset="6030.852">11388 970 4432 0 0,'-10'10'22'0'0,"0"0"0"0"0,0 1-1 0 0,1 0 1 0 0,1 1 0 0 0,0 0-1 0 0,0 0 1 0 0,1 1 0 0 0,1 0-1 0 0,0 0 1 0 0,1 0 0 0 0,0 1-1 0 0,1 0 1 0 0,1 0-1 0 0,0 0 1 0 0,1 0 0 0 0,1 0-1 0 0,-1 8-21 0 0,3-12 39 0 0,0-1 0 0 0,0 0 0 0 0,1 0 0 0 0,0 0 0 0 0,1 0 0 0 0,0 0-1 0 0,0-1 1 0 0,1 1 0 0 0,0-1 0 0 0,0 0 0 0 0,1 0 0 0 0,0 0-1 0 0,0-1 1 0 0,1 1 0 0 0,0-1 0 0 0,0-1 0 0 0,1 1 0 0 0,0-1 0 0 0,0 0-1 0 0,1-1 1 0 0,-1 0 0 0 0,1 0 0 0 0,0 0 0 0 0,1-1 0 0 0,-1 0 0 0 0,8 2-39 0 0,11 4-95 0 0,0-1 0 0 0,1-1 1 0 0,0-1-1 0 0,0-2 1 0 0,0-1-1 0 0,0-1 0 0 0,29-1 95 0 0,47-15-1948 0 0,-50 0 696 0 0</inkml:trace>
  <inkml:trace contextRef="#ctx0" brushRef="#br0" timeOffset="7416.044">11617 805 1060 0 0,'-8'0'448'0'0,"-16"3"-124"0"0,1 6-76 0 0,2-3 80 0 0,-2-1-48 0 0,0 7-28 0 0,7 0-36 0 0,0-1-44 0 0,0 6-72 0 0,3 0 120 0 0,3 1-204 0 0,3 2 4 0 0,7-3-132 0 0,0-17-52 0 0,0 18-112 0 0,12 19-420 0 0,-3-19-556 0 0</inkml:trace>
  <inkml:trace contextRef="#ctx0" brushRef="#br0" timeOffset="3590.872">10206 297 1172 0 0,'-4'-4'257'0'0,"-1"0"-184"0"0,1-1-1 0 0,-2 1 1 0 0,1 0-1 0 0,0 0 0 0 0,-1 0 1 0 0,0 1-1 0 0,0 0 1 0 0,0 0-1 0 0,0 0 0 0 0,0 1 1 0 0,0 0-1 0 0,-1 0 0 0 0,1 1 1 0 0,-1-1-1 0 0,0 1 1 0 0,1 1-1 0 0,-1-1 0 0 0,0 1 1 0 0,1 1-1 0 0,-1-1 1 0 0,0 1-1 0 0,1 0 0 0 0,-3 1-72 0 0,-6 3 71 0 0,1 1 1 0 0,0 1-1 0 0,1 0 0 0 0,-1 1 0 0 0,1 0 1 0 0,1 1-1 0 0,-1 0 0 0 0,1 1 0 0 0,1 0 0 0 0,0 1 1 0 0,1 0-1 0 0,0 1 0 0 0,1 0 0 0 0,0 1 0 0 0,0 0 1 0 0,2 0-1 0 0,0 1 0 0 0,-6 13-71 0 0,1 5 102 0 0,2-1 1 0 0,1 1-1 0 0,1 1 0 0 0,2-1 1 0 0,1 1-1 0 0,1 1 0 0 0,2-1 0 0 0,2 10-102 0 0,0-3 144 0 0,1 1 0 0 0,3-1 0 0 0,1 0-1 0 0,2 0 1 0 0,1-1 0 0 0,3 3-144 0 0,38 127 518 0 0,-30-114-305 0 0,-3 1 0 0 0,-2 1 1 0 0,-2 0-1 0 0,-3 1 0 0 0,1 55-213 0 0,-11-97 13 0 0,-1-1 0 0 0,-1 1-1 0 0,0-1 1 0 0,-2 0 0 0 0,1 0-1 0 0,-2 0 1 0 0,0-1-1 0 0,0 0 1 0 0,-2 0 0 0 0,1 0-1 0 0,-2-1 1 0 0,0 0 0 0 0,0-1-1 0 0,-1 0 1 0 0,-1 0-1 0 0,-5 4-12 0 0,8-9-325 0 0,0 0-1 0 0,0 0 0 0 0,-1-1 0 0 0,0 0 0 0 0,0 0 0 0 0,0-1 0 0 0,-1 0 0 0 0,1-1 0 0 0,-1 0 0 0 0,0 0 0 0 0,-1-1 1 0 0,1-1-1 0 0,0 1 0 0 0,-1-2 0 0 0,0 1 0 0 0,-2-2 326 0 0,-6 0-1237 0 0</inkml:trace>
  <inkml:trace contextRef="#ctx0" brushRef="#br0" timeOffset="4053.808">10234 2017 1300 0 0,'-102'31'2849'0'0,"-20"81"-1484"0"0,119-107-1334 0 0,0-2 16 0 0,0 0 0 0 0,0 0 1 0 0,1 0-1 0 0,0 1 0 0 0,-1-1 0 0 0,1 1 0 0 0,0-1 0 0 0,1 1 0 0 0,-1 0 0 0 0,1 0 0 0 0,-1-1 0 0 0,1 1 1 0 0,0 0-1 0 0,1 1 0 0 0,-1-1 0 0 0,1 0 0 0 0,0 0 0 0 0,0 0 0 0 0,0 0 0 0 0,0 0 0 0 0,1 0 1 0 0,-1 0-1 0 0,2 1-47 0 0,1 1 47 0 0,1-1 1 0 0,1 0 0 0 0,-1 0 0 0 0,1 0 0 0 0,0 0 0 0 0,0 0-1 0 0,0-1 1 0 0,1 0 0 0 0,0 0 0 0 0,-1-1 0 0 0,1 0 0 0 0,1 0 0 0 0,-1 0-1 0 0,0-1 1 0 0,1 1 0 0 0,-1-2 0 0 0,1 1 0 0 0,0-1 0 0 0,-1 0-1 0 0,1 0 1 0 0,0 0 0 0 0,0-1 0 0 0,0-1 0 0 0,0 1-48 0 0,168-34 593 0 0,-172 34-599 0 0,0-1 0 0 0,0 1-1 0 0,0-1 1 0 0,0 0 0 0 0,0 0 0 0 0,-1-1 0 0 0,1 1-1 0 0,0 0 1 0 0,-1-1 0 0 0,1 0 0 0 0,-1 0 0 0 0,0 1-1 0 0,1-1 1 0 0,-1-1 0 0 0,0 1 0 0 0,0 0-1 0 0,-1 0 1 0 0,1-1 0 0 0,0 1 0 0 0,-1-1 0 0 0,1 0-1 0 0,-1 1 1 0 0,0-1 0 0 0,0 0 0 0 0,0 0-1 0 0,0 0 1 0 0,0 0 0 0 0,-1 1 0 0 0,1-1 0 0 0,-1 0-1 0 0,0 0 1 0 0,0 0 0 0 0,0 0 0 0 0,0 0 0 0 0,-1 0-1 0 0,1 0 1 0 0,-1 0 6 0 0,-6-9-121 0 0,0 1-1 0 0,-1 0 0 0 0,0 0 1 0 0,-1 1-1 0 0,0 0 1 0 0,-1 1-1 0 0,0 0 1 0 0,0 1-1 0 0,-1-1 0 0 0,0 2 1 0 0,0 0-1 0 0,-1 0 1 0 0,0 1-1 0 0,-11-4 122 0 0,-44-28-2812 0 0,46 25 1570 0 0</inkml:trace>
  <inkml:trace contextRef="#ctx0" brushRef="#br0" timeOffset="4984.658">10384 32 1316 0 0,'6'-21'884'0'0,"65"10"-288"0"0,-64 14-568 0 0,1 0-1 0 0,0 0 0 0 0,-1 0 1 0 0,1 1-1 0 0,-1 1 0 0 0,0-1 0 0 0,0 1 1 0 0,-1 0-1 0 0,1 0 0 0 0,-1 1 1 0 0,-1 0-1 0 0,1 0 0 0 0,-1 1 1 0 0,0-1-1 0 0,0 1 0 0 0,-1 0 1 0 0,1 1-1 0 0,-2-1 0 0 0,1 0 1 0 0,-1 1-1 0 0,0 0 0 0 0,-1 0 1 0 0,0 0-1 0 0,0 0 0 0 0,-1 0 1 0 0,0 1-1 0 0,0-1 0 0 0,-1 0 0 0 0,0 1 1 0 0,0-1-1 0 0,-1 0 0 0 0,0 0 1 0 0,-1 1-1 0 0,0-1 0 0 0,0 0 1 0 0,0 0-1 0 0,-1-1 0 0 0,-1 1 1 0 0,-3 6-28 0 0,-1-2 174 0 0,-2-1 0 0 0,1-1 0 0 0,-1 0 0 0 0,-1 0 0 0 0,0 0 0 0 0,0-2 0 0 0,-1 1 0 0 0,0-2 0 0 0,-1 1 0 0 0,0-2 0 0 0,0 0 0 0 0,0 0 0 0 0,0-1 0 0 0,-8 1-174 0 0,20-7 9 0 0,0 0-1 0 0,1 0 1 0 0,-1 0 0 0 0,0 0-1 0 0,1 0 1 0 0,-1-1 0 0 0,1 1 0 0 0,0 0-1 0 0,-1 0 1 0 0,1-1 0 0 0,0 1-1 0 0,0 0 1 0 0,0 0 0 0 0,0-1 0 0 0,0 1-1 0 0,0 0 1 0 0,0-1 0 0 0,0 1-1 0 0,0 0 1 0 0,1 0 0 0 0,-1-1 0 0 0,0 1-1 0 0,1 0 1 0 0,-1 0 0 0 0,1 0 0 0 0,0 0-1 0 0,-1-1 1 0 0,1 1 0 0 0,0 0-1 0 0,-1 0 1 0 0,1 0 0 0 0,0 0 0 0 0,0 1-1 0 0,0-1 1 0 0,0 0 0 0 0,0 0-1 0 0,0 0 1 0 0,0 1 0 0 0,0-1 0 0 0,1 0-1 0 0,-1 1 1 0 0,1-1-9 0 0,51-55-188 0 0,3 1-1 0 0,2 4 1 0 0,2 1-1 0 0,3 4 1 0 0,10-4 188 0 0,-149 115-574 0 0,74-60 573 0 0,-1-1 0 0 0,0 1 1 0 0,1 0-1 0 0,0 0 0 0 0,0 0 1 0 0,0 0-1 0 0,1 0 0 0 0,0 0 1 0 0,0 0-1 0 0,0 0 0 0 0,1 1 1 0 0,-1-1-1 0 0,1 0 0 0 0,0 1 1 0 0,1-1-1 0 0,-1 0 0 0 0,1 1 1 0 0,0-1-1 0 0,1 0 0 0 0,-1 0 1 0 0,1 0-1 0 0,0 0 0 0 0,0 0 1 0 0,1 0-1 0 0,-1-1 0 0 0,1 1 1 0 0,0-1-1 0 0,0 0 0 0 0,1 1 1 0 0,-1-1-1 0 0,1-1 0 0 0,0 1 1 0 0,0-1-1 0 0,0 1 0 0 0,0-1 1 0 0,1 0-1 0 0,-1-1 0 0 0,1 1 1 0 0,3 1 0 0 0,144 61-2157 0 0,-107-52 948 0 0</inkml:trace>
  <inkml:trace contextRef="#ctx0" brushRef="#br0" timeOffset="23157.909">13961 1037 868 0 0,'0'0'328'0'0,"-3"-25"472"0"0,-2 18-756 0 0,-1-1 1 0 0,0 1-1 0 0,0 0 0 0 0,-1 1 0 0 0,0 0 1 0 0,0 0-1 0 0,0 0 0 0 0,-1 1 0 0 0,0 0 0 0 0,0 0 1 0 0,0 1-1 0 0,-1 0 0 0 0,1 0 0 0 0,-1 1 1 0 0,0 0-1 0 0,0 1 0 0 0,0 0 0 0 0,0 0 0 0 0,-1 1 1 0 0,1 0-1 0 0,0 1 0 0 0,0 0 0 0 0,-1 1 1 0 0,1-1-1 0 0,0 2 0 0 0,-1-1 0 0 0,1 1 1 0 0,0 1-1 0 0,0 0 0 0 0,1 0 0 0 0,-1 0 0 0 0,1 1 1 0 0,-1 1-1 0 0,1-1 0 0 0,0 1 0 0 0,1 1 1 0 0,-1 0-1 0 0,1 0 0 0 0,0 1-44 0 0,-8 3 82 0 0,1 1 0 0 0,1 0 1 0 0,0 1-1 0 0,1 1 0 0 0,0 0 0 0 0,1 1 0 0 0,0 0 1 0 0,1 0-1 0 0,1 2 0 0 0,0-1 0 0 0,1 1 0 0 0,1 0 1 0 0,0 0-1 0 0,1 1 0 0 0,1 0 0 0 0,0 0 0 0 0,2 0 0 0 0,-1 8-82 0 0,5-20 22 0 0,1 1 0 0 0,0-1-1 0 0,0 1 1 0 0,1-1 0 0 0,-1 0-1 0 0,1 0 1 0 0,0 0 0 0 0,1 0-1 0 0,-1 0 1 0 0,1-1 0 0 0,0 1-1 0 0,0-1 1 0 0,0 0 0 0 0,1 0-1 0 0,-1-1 1 0 0,1 1 0 0 0,0-1-1 0 0,0 0 1 0 0,0-1 0 0 0,0 1-1 0 0,1-1 1 0 0,-1 0 0 0 0,1 0-1 0 0,-1 0 1 0 0,1-1 0 0 0,0 0-1 0 0,0 0 1 0 0,-1-1 0 0 0,1 1-1 0 0,0-1 1 0 0,5-1-22 0 0,6 0 27 0 0,0-1 1 0 0,0-1-1 0 0,0-1 0 0 0,0 0 1 0 0,0-1-1 0 0,-1 0 1 0 0,0-2-1 0 0,0 0 0 0 0,0-1 1 0 0,-1 0-1 0 0,0-1 1 0 0,-1-1-1 0 0,0 0 0 0 0,-1-1 1 0 0,0-1-1 0 0,0 0 0 0 0,-1-1 1 0 0,-1 0-1 0 0,0 0 1 0 0,-1-1-1 0 0,-1-1 0 0 0,0 0 1 0 0,0 0-1 0 0,-2-1 1 0 0,0 0-1 0 0,1-5-27 0 0,9-27-3 0 0,-3-2-1 0 0,-1 0 1 0 0,-3 0 0 0 0,-2-1 0 0 0,-2 0-1 0 0,-3-1 1 0 0,-1 1 0 0 0,-4-13 3 0 0,1 42 54 0 0,-2 0-1 0 0,-1 0 1 0 0,-1 0 0 0 0,0 1 0 0 0,-2-1-1 0 0,0 1 1 0 0,-1 1 0 0 0,-2 0 0 0 0,0 0-1 0 0,-1 0-53 0 0,11 20 1 0 0,-1 0 1 0 0,0-1-1 0 0,1 1 0 0 0,-1 0 0 0 0,0 0 0 0 0,1 0 1 0 0,-1-1-1 0 0,0 1 0 0 0,1 0 0 0 0,-1 0 0 0 0,0 0 0 0 0,1 0 1 0 0,-1 0-1 0 0,0 0 0 0 0,1 0 0 0 0,-1 0 0 0 0,0 1 1 0 0,1-1-1 0 0,-1 0 0 0 0,1 0 0 0 0,-1 0 0 0 0,0 1 0 0 0,1-1 1 0 0,-1 0-1 0 0,1 1 0 0 0,-1-1 0 0 0,0 1 0 0 0,1-1 1 0 0,-1 0-1 0 0,1 1 0 0 0,-1-1 0 0 0,1 1 0 0 0,0-1 0 0 0,-1 1 1 0 0,1 0-1 0 0,0-1 0 0 0,-1 1 0 0 0,1-1 0 0 0,0 1 1 0 0,-1 0-1 0 0,1-1 0 0 0,0 1 0 0 0,0 0 0 0 0,0-1 0 0 0,0 1 1 0 0,0 0-1 0 0,0-1 0 0 0,0 1 0 0 0,0 0 0 0 0,0-1 1 0 0,0 1-1 0 0,0 0 0 0 0,0-1 0 0 0,0 1 0 0 0,0 0 0 0 0,1-1-1 0 0,-2 2 52 0 0,-6 29-47 0 0,1 0-1 0 0,1-1 1 0 0,2 1 0 0 0,1 1 0 0 0,1-1 0 0 0,3 18-5 0 0,-1-2 62 0 0,27 152-75 0 0,43-6-22 0 0,-67-186 37 0 0,1 0 0 0 0,-1 0 0 0 0,1 0 0 0 0,0-1 0 0 0,1 1 0 0 0,0-1 0 0 0,0-1 0 0 0,0 1 0 0 0,0-1 0 0 0,1 0 0 0 0,0-1 0 0 0,0 0 0 0 0,0 0-1 0 0,1 0 1 0 0,-1-1 0 0 0,1 0 0 0 0,0 0 0 0 0,0-1 0 0 0,0 0 0 0 0,0 0 0 0 0,0-1 0 0 0,0 0 0 0 0,2-1-2 0 0,0-2-38 0 0,-1-1-1 0 0,0 0 0 0 0,0 0 0 0 0,0-1 1 0 0,0 0-1 0 0,-1-1 0 0 0,1 0 0 0 0,-1 0 1 0 0,0-1-1 0 0,-1 0 0 0 0,0 0 1 0 0,0-1-1 0 0,0 0 0 0 0,0 0 0 0 0,-1 0 1 0 0,-1-1-1 0 0,1 0 0 0 0,-1 0 0 0 0,0-1 1 0 0,-1 1-1 0 0,0-1 0 0 0,1-6 39 0 0,26-87 118 0 0,-31 101-58 0 0,0 1-7 0 0,0 0-48 0 0,0 0 13 0 0,-24 21-33 0 0,23-15 13 0 0,-1 1 0 0 0,1 0 0 0 0,0-1 1 0 0,1 1-1 0 0,0 0 0 0 0,0 0 0 0 0,0 0 0 0 0,1 0 0 0 0,0-1 1 0 0,0 1-1 0 0,1 0 0 0 0,-1-1 0 0 0,2 1 0 0 0,-1-1 0 0 0,1 0 0 0 0,0 1 1 0 0,0-1-1 0 0,0 0 0 0 0,1-1 0 0 0,0 1 0 0 0,0-1 0 0 0,1 0 1 0 0,0 0-1 0 0,-1 0 0 0 0,2 0 0 0 0,-1-1 0 0 0,0 0 0 0 0,1 0 0 0 0,0 0 1 0 0,0-1-1 0 0,0 0 0 0 0,0 0 0 0 0,0-1 0 0 0,7 3 2 0 0,0-1-5 0 0,0-1 1 0 0,1 0-1 0 0,-1-1 0 0 0,1-1 0 0 0,-1 0 1 0 0,1 0-1 0 0,0-1 0 0 0,-1-1 0 0 0,1 0 0 0 0,-1-1 1 0 0,1-1-1 0 0,-1 0 0 0 0,0-1 0 0 0,0 0 1 0 0,0-1-1 0 0,-1 0 0 0 0,1-1 0 0 0,-1-1 0 0 0,-1 0 1 0 0,1 0-1 0 0,-1-1 0 0 0,-1 0 0 0 0,1-1 1 0 0,-1-1-1 0 0,-1 1 0 0 0,0-2 0 0 0,0 1 0 0 0,-1-1 1 0 0,0 0-1 0 0,1-4 5 0 0,5-56 113 0 0,-14 70-43 0 0,0-29 538 0 0,-14 132-499 0 0,-10 492 95 0 0,21-577-112 0 0,0-1 0 0 0,-1 1 1 0 0,-1-1-1 0 0,-1 0 0 0 0,0-1 0 0 0,-2 1 0 0 0,1-1 1 0 0,-2-1-1 0 0,0 1 0 0 0,0-1 0 0 0,-1-1 0 0 0,-1 0 1 0 0,0-1-1 0 0,-1 0 0 0 0,-1 0 0 0 0,0-1 0 0 0,0-1 1 0 0,-11 7-93 0 0,20-15 20 0 0,0 0 0 0 0,-1 0 0 0 0,1 0 0 0 0,0-1 1 0 0,-1 0-1 0 0,1 0 0 0 0,0 0 0 0 0,-1 0 1 0 0,1-1-1 0 0,-1 1 0 0 0,0-1 0 0 0,1 0 1 0 0,-1-1-1 0 0,1 1 0 0 0,-1-1 0 0 0,1 0 0 0 0,0 0 1 0 0,-1 0-1 0 0,1-1 0 0 0,0 1 0 0 0,-1-1 1 0 0,1 0-1 0 0,0 0 0 0 0,1-1 0 0 0,-1 1 1 0 0,0-1-1 0 0,1 0 0 0 0,-1 0 0 0 0,1 0 0 0 0,0 0 1 0 0,0-1-1 0 0,0 1 0 0 0,0-1 0 0 0,1 0 1 0 0,-1 0-1 0 0,1 0 0 0 0,0 0 0 0 0,0 0 1 0 0,1 0-1 0 0,-2-3-20 0 0,-35-179-415 0 0,39 165 299 0 0,2-1 0 0 0,0 1 0 0 0,1 0 0 0 0,1 0 1 0 0,1 1-1 0 0,0-1 0 0 0,2 1 0 0 0,1 1 1 0 0,0-1-1 0 0,1 1 0 0 0,1 1 0 0 0,1 0 1 0 0,1 1-1 0 0,0 0 0 0 0,1 1 0 0 0,1 0 1 0 0,5-3 115 0 0,182-141-4861 0 0,-159 135 3554 0 0</inkml:trace>
  <inkml:trace contextRef="#ctx0" brushRef="#br0" timeOffset="27554.124">15828 1097 1196 0 0,'0'0'505'0'0,"0"0"46"0"0,0 0-37 0 0,0 0-80 0 0,0 0-84 0 0,0 0-48 0 0,0 0-16 0 0,2 3 43 0 0,2-1-284 0 0,1 0 0 0 0,0-1-1 0 0,0 1 1 0 0,0-1 0 0 0,0 0 0 0 0,1-1-1 0 0,-1 1 1 0 0,0-1 0 0 0,0 0 0 0 0,0 0-1 0 0,1 0 1 0 0,-1-1 0 0 0,0 0 0 0 0,0 0 0 0 0,0 0-1 0 0,0-1 1 0 0,0 0 0 0 0,0 0-45 0 0,26-4 128 0 0,500-61-1537 0 0,-505 67 382 0 0,-21 0-326 0 0</inkml:trace>
  <inkml:trace contextRef="#ctx0" brushRef="#br0" timeOffset="27801.108">15900 1472 876 0 0,'20'8'664'0'0,"3"-6"-112"0"0,7 1 48 0 0,4-3-184 0 0,-14 0-8 0 0,10 0-88 0 0,7 0-72 0 0,6 0-24 0 0,1 0-428 0 0,1-10-280 0 0,45-5-840 0 0,-43 7-36 0 0</inkml:trace>
  <inkml:trace contextRef="#ctx0" brushRef="#br0" timeOffset="28969.046">17277 843 1024 0 0,'0'0'610'0'0,"-3"-22"1191"0"0,3 19-1773 0 0,0 1 1 0 0,0-1-1 0 0,0 1 0 0 0,0-1 1 0 0,1 0-1 0 0,-1 1 0 0 0,0-1 1 0 0,1 1-1 0 0,0-1 0 0 0,0 1 1 0 0,0-1-1 0 0,0 1 0 0 0,0 0 1 0 0,0-1-1 0 0,0 1 0 0 0,1 0 1 0 0,-1 0-1 0 0,1 0 1 0 0,0 0-1 0 0,0 0 0 0 0,0 0 1 0 0,-1 1-1 0 0,2-1 0 0 0,-1 0 1 0 0,0 1-1 0 0,0 0 0 0 0,0-1 1 0 0,1 1-1 0 0,-1 0 0 0 0,0 0 1 0 0,1 0-1 0 0,-1 1 0 0 0,1-1 1 0 0,0 1-1 0 0,-1-1 0 0 0,1 1 1 0 0,-1 0-29 0 0,24-10 141 0 0,1 2 1 0 0,-1 1-1 0 0,1 1 0 0 0,0 1 1 0 0,1 2-1 0 0,-1 1 1 0 0,1 0-1 0 0,5 3-141 0 0,-28-1-3 0 0,0 0 0 0 0,1 0 0 0 0,-1 1-1 0 0,0 0 1 0 0,0 0 0 0 0,1 0 0 0 0,-1 1 0 0 0,0 0 0 0 0,0 0-1 0 0,-1 0 1 0 0,1 1 0 0 0,0-1 0 0 0,-1 1 0 0 0,1 0 0 0 0,-1 0-1 0 0,0 1 1 0 0,0-1 0 0 0,0 1 0 0 0,-1 0 0 0 0,1 0-1 0 0,-1 1 1 0 0,0-1 0 0 0,0 0 0 0 0,-1 1 0 0 0,1 0 0 0 0,-1 0-1 0 0,0-1 1 0 0,0 1 0 0 0,0 1 0 0 0,-1-1 0 0 0,0 0 0 0 0,0 0-1 0 0,0 0 1 0 0,-1 1 0 0 0,1-1 0 0 0,-1 0 0 0 0,-1 1 0 0 0,1 2 3 0 0,-10 10 85 0 0,0 0 0 0 0,-1 0 1 0 0,0-1-1 0 0,-2 0 1 0 0,0-1-1 0 0,0-1 1 0 0,-2 0-1 0 0,0-1 1 0 0,0 0-1 0 0,-2-1 1 0 0,1-1-1 0 0,-2-1 1 0 0,1 0-1 0 0,-2-1 0 0 0,-6 2-85 0 0,-84 59-186 0 0,109-71 80 0 0,1 0 0 0 0,-1 0 0 0 0,0 0 0 0 0,0 0-1 0 0,1 0 1 0 0,-1 1 0 0 0,0-1 0 0 0,0 0 0 0 0,0 0 0 0 0,0 0 0 0 0,1 1 0 0 0,-1-1 0 0 0,0 0 0 0 0,0 0 0 0 0,0 0-1 0 0,0 1 1 0 0,0-1 0 0 0,1 0 0 0 0,-1 0 0 0 0,0 1 0 0 0,0-1 0 0 0,0 0 0 0 0,0 0 0 0 0,0 1 0 0 0,0-1 0 0 0,0 0-1 0 0,0 1 1 0 0,0-1 0 0 0,0 0 0 0 0,0 0 0 0 0,0 1 0 0 0,0-1 106 0 0,17-7-1271 0 0</inkml:trace>
  <inkml:trace contextRef="#ctx0" brushRef="#br0" timeOffset="29310.271">18039 622 1060 0 0,'-23'6'223'0'0,"0"1"0"0"0,1 1 0 0 0,-1 1 1 0 0,2 1-1 0 0,-1 1 0 0 0,2 1 0 0 0,-1 1 0 0 0,2 1 0 0 0,0 1 0 0 0,0 0 1 0 0,1 1-1 0 0,-1 4-223 0 0,15-15 17 0 0,1 1 0 0 0,0 0 1 0 0,0 0-1 0 0,0 0 0 0 0,1 0 1 0 0,0 0-1 0 0,0 0 0 0 0,1 0 1 0 0,-1 1-1 0 0,1-1 0 0 0,1 1 1 0 0,-1-1-1 0 0,1 1 0 0 0,0-1 0 0 0,1 1 1 0 0,0-1-1 0 0,0 1 0 0 0,0-1 1 0 0,1 0-1 0 0,-1 1 0 0 0,2-1 1 0 0,-1 0-1 0 0,1 0 0 0 0,-1 0 1 0 0,2-1-1 0 0,-1 1 0 0 0,1-1 1 0 0,0 0-1 0 0,0 0 0 0 0,0 0 1 0 0,0 0-1 0 0,1 0 0 0 0,0-1 1 0 0,0 0-1 0 0,0 0 0 0 0,1-1 0 0 0,-1 1 1 0 0,1-1-1 0 0,0 0 0 0 0,0-1 1 0 0,0 1-1 0 0,2-1-17 0 0,132 55-1765 0 0,-100-48 517 0 0</inkml:trace>
  <inkml:trace contextRef="#ctx0" brushRef="#br0" timeOffset="42076.758">6694 3774 1164 0 0,'13'11'5383'0'0,"30"-12"-4010"0"0,-29 1-791 0 0,224-27 1218 0 0,-207 22-1796 0 0,-27 4-157 0 0,1-1-1 0 0,-1 1 1 0 0,0 0-1 0 0,1 0 1 0 0,-1 1-1 0 0,1-1 1 0 0,-1 1-1 0 0,1 0 1 0 0,-1 0-1 0 0,1 1 1 0 0,-1-1-1 0 0,1 1 1 0 0,-1 0-1 0 0,0 0 1 0 0,1 0-1 0 0,-1 1 1 0 0,0 0-1 0 0,0 0 1 0 0,0 0-1 0 0,3 2 154 0 0,-24 22-3978 0 0,-2-12 2772 0 0</inkml:trace>
  <inkml:trace contextRef="#ctx0" brushRef="#br0" timeOffset="42248.965">6632 4139 916 0 0,'37'17'3489'0'0,"32"-15"-2387"0"0,-44-3-394 0 0,237-42 497 0 0,-65-1-6045 0 0,-181 36 3576 0 0</inkml:trace>
  <inkml:trace contextRef="#ctx0" brushRef="#br0" timeOffset="39902.571">4371 3484 1568 0 0,'24'-57'3308'0'0,"-42"31"-2347"0"0,9 23-909 0 0,0 1-1 0 0,0 0 1 0 0,-1 1 0 0 0,1 0 0 0 0,0 0 0 0 0,-1 1 0 0 0,1 0 0 0 0,-1 0 0 0 0,1 1 0 0 0,0 1 0 0 0,0 0 0 0 0,-1 0 0 0 0,1 0 0 0 0,1 1 0 0 0,-1 1 0 0 0,0 0 0 0 0,1 0 0 0 0,-1 0 0 0 0,1 1 0 0 0,1 0 0 0 0,-1 1 0 0 0,1 0 0 0 0,0 0 0 0 0,0 0 0 0 0,0 1 0 0 0,1 0 0 0 0,0 0 0 0 0,1 1 0 0 0,-1 0 0 0 0,1 0 0 0 0,1 0 0 0 0,0 0 0 0 0,0 1 0 0 0,1 0 0 0 0,-1 0-1 0 0,2 0 1 0 0,0 0 0 0 0,0 0 0 0 0,0 4-52 0 0,-2 24 182 0 0,2-1 0 0 0,2 0-1 0 0,1 1 1 0 0,2-1-1 0 0,1 0 1 0 0,2 0 0 0 0,2 0-1 0 0,1-1 1 0 0,8 18-182 0 0,12 60 278 0 0,-12-44-118 0 0,-10-47-143 0 0,0 0-1 0 0,-2 1 0 0 0,-1 0 0 0 0,-1-1 0 0 0,0 1 1 0 0,-2 0-1 0 0,-1 0 0 0 0,-1 0 0 0 0,-1 0 0 0 0,0 1-16 0 0,1-15-178 0 0,0 0 0 0 0,0 0 0 0 0,-1 0 0 0 0,0 0 0 0 0,-1 0 0 0 0,0 0 0 0 0,0 0 0 0 0,-1-1 0 0 0,0 0 0 0 0,0 0 0 0 0,-1 0 0 0 0,0 0 0 0 0,0-1 0 0 0,-1 0 0 0 0,0 0 0 0 0,0 0 0 0 0,-1-1 0 0 0,0 1 0 0 0,0-2 0 0 0,0 1 0 0 0,-1-1 0 0 0,0 0 0 0 0,-7 2 178 0 0,-22-7-2516 0 0,7-11 1328 0 0</inkml:trace>
  <inkml:trace contextRef="#ctx0" brushRef="#br0" timeOffset="40304.412">3779 4215 2452 0 0,'0'-10'3331'0'0,"22"1"-3163"0"0,-19 8 78 0 0,358-98 1413 0 0,76 21-1940 0 0,-297 59 1761 0 0,-138 19-1329 0 0,-2 0-29 0 0,7 35 254 0 0,-66 329-50 0 0,18-252-2040 0 0,37-106 1336 0 0,0-1 0 0 0,0 1 0 0 0,-1-1 0 0 0,1 0 0 0 0,-1 0 0 0 0,0-1 0 0 0,-1 1 0 0 0,1-1 0 0 0,-1 0 0 0 0,0-1 0 0 0,0 1 0 0 0,0-1 0 0 0,0 0 0 0 0,0-1 0 0 0,-7 2 378 0 0,-7 2-1230 0 0</inkml:trace>
  <inkml:trace contextRef="#ctx0" brushRef="#br0" timeOffset="40567.995">4333 4232 1460 0 0,'0'-8'1152'0'0,"7"-27"5099"0"0,20 36-5428 0 0,-3 10-698 0 0,0 0 1 0 0,-1 2-1 0 0,0 0 0 0 0,-1 2 0 0 0,0 0 0 0 0,-1 2 0 0 0,10 10-125 0 0,42 31 154 0 0,-27-24-232 0 0,132 88-1306 0 0,-51-63-2840 0 0,-83-50 1474 0 0,-32-9 1486 0 0</inkml:trace>
  <inkml:trace contextRef="#ctx0" brushRef="#br0" timeOffset="40926.628">5359 3717 1556 0 0,'-9'3'169'0'0,"-1"0"0"0"0,1 1 0 0 0,0 1 0 0 0,0-1 0 0 0,1 1 0 0 0,-1 1 0 0 0,1-1 0 0 0,0 1 0 0 0,1 1 0 0 0,-1 0 0 0 0,1 0 0 0 0,1 0 0 0 0,-1 1 0 0 0,1 0 0 0 0,1 0 0 0 0,-1 0 0 0 0,1 1 0 0 0,1 0 0 0 0,0 0 0 0 0,0 0 0 0 0,0 1 0 0 0,1-1 0 0 0,1 1 0 0 0,0-1-1 0 0,0 1 1 0 0,1 0 0 0 0,0 0 0 0 0,1 0 0 0 0,0 7-169 0 0,0-7-12 0 0,0 1-1 0 0,1-1 1 0 0,0 0 0 0 0,0 0-1 0 0,1-1 1 0 0,1 1-1 0 0,0 0 1 0 0,0-1-1 0 0,1 1 1 0 0,0-1-1 0 0,0 0 1 0 0,1 0-1 0 0,0 0 1 0 0,1-1 0 0 0,0 0-1 0 0,0 0 1 0 0,1-1-1 0 0,0 1 1 0 0,0-1-1 0 0,1-1 1 0 0,0 1-1 0 0,0-1 1 0 0,0-1-1 0 0,1 0 1 0 0,0 0 0 0 0,0 0-1 0 0,0-1 1 0 0,0-1-1 0 0,5 2 13 0 0,42-1-3025 0 0,-42-4 1567 0 0</inkml:trace>
  <inkml:trace contextRef="#ctx0" brushRef="#br0" timeOffset="41500.13">5503 3790 1100 0 0,'31'26'3309'0'0,"-4"30"-2582"0"0,-23 46 1362 0 0,-16-80-1758 0 0,0-1 0 0 0,-2 0-1 0 0,0-1 1 0 0,-2-1 0 0 0,0 0 0 0 0,-1-1-1 0 0,0-1 1 0 0,-7 4-331 0 0,125-123-333 0 0,109-80-1098 0 0,-325 293 2123 0 0,109-102-664 0 0,0 1 0 0 0,0 0 0 0 0,1 0-1 0 0,0 0 1 0 0,1 1 0 0 0,0 0 0 0 0,1-1-1 0 0,0 1 1 0 0,1 1 0 0 0,0-1-1 0 0,1 0 1 0 0,0 4-28 0 0,3-9-113 0 0,0 0-1 0 0,1-1 1 0 0,0 1 0 0 0,0 0-1 0 0,0-1 1 0 0,1 1-1 0 0,-1-1 1 0 0,1 0 0 0 0,1-1-1 0 0,-1 1 1 0 0,1-1-1 0 0,-1 1 1 0 0,1-1 0 0 0,1-1-1 0 0,-1 1 1 0 0,0-1-1 0 0,1 0 1 0 0,0 0 0 0 0,0 0-1 0 0,0-1 1 0 0,0 0-1 0 0,0 0 1 0 0,0-1 0 0 0,0 1-1 0 0,1-1 1 0 0,-1-1-1 0 0,0 1 1 0 0,1-1 0 0 0,-1 0-1 0 0,1-1 1 0 0,-1 0-1 0 0,0 0 1 0 0,1 0 0 0 0,-1 0-1 0 0,0-1 1 0 0,3-1 113 0 0,81-29-2680 0 0,-60 17 1318 0 0</inkml:trace>
  <inkml:trace contextRef="#ctx0" brushRef="#br0" timeOffset="41781.657">6157 3595 1100 0 0,'1'1'61'0'0,"-1"0"-1"0"0,0-1 1 0 0,1 1-1 0 0,-1-1 1 0 0,0 1-1 0 0,1-1 0 0 0,-1 1 1 0 0,1-1-1 0 0,-1 1 1 0 0,0-1-1 0 0,1 1 1 0 0,0-1-1 0 0,-1 1 1 0 0,1-1-1 0 0,-1 0 1 0 0,1 1-1 0 0,-1-1 1 0 0,1 0-1 0 0,0 1 1 0 0,-1-1-1 0 0,1 0 1 0 0,0 0-1 0 0,-1 0 1 0 0,1 0-1 0 0,0 0 1 0 0,-1 0-1 0 0,1 1 1 0 0,0-2-1 0 0,-1 1 1 0 0,1 0-1 0 0,0 0 1 0 0,-1 0-1 0 0,1 0 0 0 0,0 0 1 0 0,-1 0-1 0 0,1-1 1 0 0,-1 1-1 0 0,1 0 1 0 0,0-1-1 0 0,-1 1 1 0 0,1 0-1 0 0,-1-1 1 0 0,1 1-1 0 0,-1-1 1 0 0,1 1-1 0 0,-1 0 1 0 0,1-1-1 0 0,-1 1 1 0 0,1-1-1 0 0,-1 0 1 0 0,0 1-1 0 0,1-1 1 0 0,-1 1-1 0 0,0-1 1 0 0,0 0-1 0 0,1 1 1 0 0,-1-1-1 0 0,0 0 1 0 0,0 1-1 0 0,0-1 0 0 0,0 0 1 0 0,0 1-1 0 0,0-2-60 0 0,13 17 166 0 0,-2-1 0 0 0,0 1 0 0 0,0 1-1 0 0,-2 0 1 0 0,0 0 0 0 0,0 1 0 0 0,-2 0-1 0 0,0 1 1 0 0,-1 0 0 0 0,-1 0 0 0 0,-1 0-1 0 0,2 14-165 0 0,-5-11 169 0 0,-1 0 0 0 0,-1-1 0 0 0,-2 1-1 0 0,1 0 1 0 0,-2-1 0 0 0,-1 0 0 0 0,-1 0-1 0 0,0 0 1 0 0,-1 0 0 0 0,-2-1 0 0 0,0-1-1 0 0,0 1 1 0 0,-2-1 0 0 0,0-1 0 0 0,-2 0-1 0 0,1-1 1 0 0,-2 0 0 0 0,0-1 0 0 0,-1 0 0 0 0,-1-1-1 0 0,0-1 1 0 0,0-1 0 0 0,-1 0 0 0 0,-1-1-1 0 0,-7 3-168 0 0,-83 45-605 0 0,106-59 469 0 0,0-1-1 0 0,0 1 1 0 0,0-1 0 0 0,0 0-1 0 0,0 1 1 0 0,1-1 0 0 0,-1 0 0 0 0,0 0-1 0 0,0 0 1 0 0,1-1 0 0 0,-1 1-1 0 0,1 0 1 0 0,-1-1 0 0 0,1 1-1 0 0,0-1 1 0 0,-1 1 0 0 0,1-1 0 0 0,0 1-1 0 0,0-1 1 0 0,0 0 0 0 0,0 0-1 0 0,0 1 1 0 0,1-1 0 0 0,-1 0-1 0 0,1 0 1 0 0,-1 0 0 0 0,1 0 0 0 0,-1 0-1 0 0,1 0 1 0 0,0-1 136 0 0,31-76-3974 0 0,-14 49 2760 0 0</inkml:trace>
  <inkml:trace contextRef="#ctx0" brushRef="#br0" timeOffset="45610.863">12188 3454 2056 0 0,'-21'-1'294'0'0,"0"1"-1"0"0,-1 1 0 0 0,1 1 1 0 0,0 1-1 0 0,0 1 0 0 0,1 1 0 0 0,-1 0 1 0 0,1 2-1 0 0,0 0 0 0 0,0 2 1 0 0,1 0-1 0 0,0 1 0 0 0,1 1 1 0 0,0 0-1 0 0,1 2 0 0 0,0 0 1 0 0,1 0-1 0 0,1 2 0 0 0,0 0 1 0 0,0 1-1 0 0,2 0 0 0 0,-1 3-293 0 0,12-15 40 0 0,1 0-1 0 0,-1 0 0 0 0,1 1 0 0 0,0-1 0 0 0,0 1 0 0 0,0-1 0 0 0,1 1 0 0 0,0-1 1 0 0,-1 1-1 0 0,2-1 0 0 0,-1 1 0 0 0,0-1 0 0 0,1 1 0 0 0,0-1 0 0 0,0 0 0 0 0,0 1 1 0 0,1-1-1 0 0,-1 0 0 0 0,1 0 0 0 0,0 1 0 0 0,0-1 0 0 0,1-1 0 0 0,-1 1 0 0 0,1 0 1 0 0,0-1-1 0 0,0 1 0 0 0,0-1 0 0 0,0 0 0 0 0,1 0 0 0 0,-1 0 0 0 0,1 0 0 0 0,0-1 0 0 0,0 0 1 0 0,0 1-1 0 0,0-1 0 0 0,0-1 0 0 0,0 1 0 0 0,0 0-39 0 0,13 5 40 0 0,0 1-1 0 0,1-2 0 0 0,-1 0 1 0 0,1-2-1 0 0,0 0 1 0 0,0 0-1 0 0,0-2 1 0 0,1 0-1 0 0,0-1-39 0 0,34 0-51 0 0,-39 2 12 0 0,-1-2 0 0 0,1 0 0 0 0,0-1 0 0 0,-1 0 0 0 0,1-1 0 0 0,0 0-1 0 0,-1-1 1 0 0,1-1 0 0 0,-1 0 0 0 0,1-1 0 0 0,-1 0 0 0 0,-1-1 0 0 0,1 0 0 0 0,-1-2 0 0 0,5-2 39 0 0,-14 7-59 0 0,0-1-1 0 0,-1 0 0 0 0,1 1 1 0 0,-1-1-1 0 0,0 0 0 0 0,0 0 1 0 0,0-1-1 0 0,0 1 0 0 0,-1 0 1 0 0,1-1-1 0 0,-1 1 1 0 0,0-1-1 0 0,0 1 0 0 0,0-1 1 0 0,0 0-1 0 0,0 1 0 0 0,-1-1 1 0 0,0 0-1 0 0,0 1 0 0 0,0-1 1 0 0,0 0-1 0 0,-1 0 1 0 0,1 1-1 0 0,-1-1 0 0 0,0 0 1 0 0,0 1-1 0 0,0-1 0 0 0,0 1 1 0 0,-1 0-1 0 0,0-1 0 0 0,1 1 1 0 0,-1 0-1 0 0,0 0 1 0 0,-1 0-1 0 0,0-2 60 0 0,-96-94-1066 0 0,-12 13-2145 0 0,105 76 1901 0 0</inkml:trace>
  <inkml:trace contextRef="#ctx0" brushRef="#br0" timeOffset="47323.78">15399 3177 840 0 0,'-36'70'3211'0'0,"18"-36"-2756"0"0,-2-2 0 0 0,-1 0 0 0 0,-1-2 0 0 0,-2 0 0 0 0,-1-2 0 0 0,-1 0 0 0 0,-2-2 0 0 0,-26 20-455 0 0,47-41 118 0 0,0 1 0 0 0,0-1 0 0 0,0-1 0 0 0,-1 1 0 0 0,0-1 0 0 0,0-1 0 0 0,0 1 0 0 0,0-1 0 0 0,0 0-1 0 0,-1-1 1 0 0,0 0 0 0 0,1-1 0 0 0,-7 1-118 0 0,11-5 8 0 0,0 0 0 0 0,0-1 1 0 0,0 1-1 0 0,0-1 0 0 0,1 0 0 0 0,0 0 0 0 0,-1 0 0 0 0,1-1 0 0 0,1 1 1 0 0,-1-1-1 0 0,1 1 0 0 0,0-1 0 0 0,0 0 0 0 0,0 0 0 0 0,0 0 0 0 0,1 0 1 0 0,0 0-1 0 0,0-1 0 0 0,1 1 0 0 0,-1 0 0 0 0,1 0 0 0 0,0 0 0 0 0,0-1 1 0 0,1 1-1 0 0,0 0 0 0 0,0 0 0 0 0,0 0 0 0 0,0-1-8 0 0,4 2-16 0 0,0 0 0 0 0,0 0-1 0 0,0 1 1 0 0,1 0 0 0 0,-1 0 0 0 0,1 0-1 0 0,0 1 1 0 0,0-1 0 0 0,0 2 0 0 0,0-1-1 0 0,0 0 1 0 0,0 1 0 0 0,0 0 0 0 0,0 1-1 0 0,0-1 1 0 0,1 1 0 0 0,-1 1 0 0 0,0-1-1 0 0,0 1 1 0 0,1 0 0 0 0,-1 0 0 0 0,0 1-1 0 0,0 0 1 0 0,0 0 0 0 0,0 0 0 0 0,-1 1-1 0 0,1-1 1 0 0,-1 1 0 0 0,1 1 0 0 0,-1-1-1 0 0,0 1 1 0 0,0 0 0 0 0,-1 0 16 0 0,46 17-133 0 0,-11-7 144 0 0,1-2 0 0 0,0-2 0 0 0,0-1-1 0 0,1-2 1 0 0,0-2 0 0 0,1-2 0 0 0,-1-1-1 0 0,1-3 1 0 0,-1-1 0 0 0,0-2-1 0 0,1-2-10 0 0,-38 7 9 0 0,0-2 0 0 0,0 1-1 0 0,0 0 1 0 0,0-1 0 0 0,0 0-1 0 0,-1 1 1 0 0,1-2 0 0 0,0 1-1 0 0,-1 0 1 0 0,1-1-1 0 0,-1 1 1 0 0,1-1 0 0 0,-1 0-1 0 0,0 0 1 0 0,0-1 0 0 0,1 1-1 0 0,-2-1 1 0 0,1 1 0 0 0,0-1-1 0 0,0 0 1 0 0,-1 0-1 0 0,0 0 1 0 0,0 0 0 0 0,0-1-1 0 0,0 1 1 0 0,0-1 0 0 0,0 1-1 0 0,-1-1 1 0 0,0 1 0 0 0,0-1-1 0 0,0 0 1 0 0,0 0-1 0 0,0 0 1 0 0,-1 0 0 0 0,0 1-1 0 0,0-1 1 0 0,0 0 0 0 0,0 0-1 0 0,0 0 1 0 0,-1 0 0 0 0,0 0-1 0 0,0-1-8 0 0,-14-10-47 0 0,0 0-1 0 0,-1 1 0 0 0,-1 1 1 0 0,0 0-1 0 0,-1 2 1 0 0,0 0-1 0 0,-1 0 0 0 0,0 2 1 0 0,0 0-1 0 0,-1 2 1 0 0,-1 0-1 0 0,1 1 0 0 0,-1 1 1 0 0,0 1-1 0 0,0 1 1 0 0,-6 0 47 0 0,-13-6-822 0 0,-121-26-4437 0 0,124 26 4093 0 0</inkml:trace>
  <inkml:trace contextRef="#ctx0" brushRef="#br0" timeOffset="45969.894">12894 3357 856 0 0,'-111'81'5863'0'0,"-30"32"-3695"0"0,138-110-2121 0 0,0-1 0 0 0,1 0 0 0 0,-1 1 0 0 0,1-1 0 0 0,-1 1-1 0 0,1 0 1 0 0,0 0 0 0 0,0 0 0 0 0,0 0 0 0 0,0 0 0 0 0,1 1-1 0 0,-1-1 1 0 0,1 0 0 0 0,0 1 0 0 0,0-1 0 0 0,0 1 0 0 0,0-1-1 0 0,1 1 1 0 0,-1 0 0 0 0,1-1 0 0 0,0 1 0 0 0,0 0 0 0 0,1-1-1 0 0,-1 1 1 0 0,1-1 0 0 0,-1 1 0 0 0,1-1 0 0 0,0 1 0 0 0,0-1-1 0 0,1 1 1 0 0,-1-1 0 0 0,1 0 0 0 0,0 0 0 0 0,0 1 0 0 0,0-1-1 0 0,0-1 1 0 0,0 1 0 0 0,1 0 0 0 0,-1 0 0 0 0,1-1-1 0 0,-1 0 1 0 0,2 1-47 0 0,21 9-26 0 0,0-2-1 0 0,0 0 0 0 0,1-2 0 0 0,0 0 0 0 0,1-2 1 0 0,0-1-1 0 0,0-2 0 0 0,18 1 27 0 0,52 9-768 0 0,149 10-6152 0 0,-216-22 5776 0 0</inkml:trace>
  <inkml:trace contextRef="#ctx0" brushRef="#br0" timeOffset="46559.75">13463 3459 1316 0 0,'12'-8'3672'0'0,"39"60"-3172"0"0,-49-50-431 0 0,-1 1 0 0 0,0 0 0 0 0,1 0 0 0 0,-1 0 0 0 0,-1 0 0 0 0,1 0 0 0 0,0 0 0 0 0,-1 0 0 0 0,0 0 0 0 0,1 0 0 0 0,-1 0 0 0 0,0 1 0 0 0,-1-1 0 0 0,1 0-1 0 0,0 0 1 0 0,-1 0 0 0 0,0 0 0 0 0,0 0 0 0 0,0 0 0 0 0,0 0 0 0 0,0 0 0 0 0,-1 0 0 0 0,1-1 0 0 0,-1 1 0 0 0,0 0 0 0 0,1-1 0 0 0,-1 0 0 0 0,0 1 0 0 0,-1-1 0 0 0,1 0 0 0 0,0 0 0 0 0,-2 1-69 0 0,-88 64 1503 0 0,77-58-964 0 0,445-231 126 0 0,-365 180-124 0 0,-64 41-442 0 0,-1 1 29 0 0,-3-2-16 0 0,-7-1-75 0 0,0 1-1 0 0,0 1 0 0 0,0-1 0 0 0,0 2 0 0 0,0-1 1 0 0,0 1-1 0 0,0 1 0 0 0,-1 0 0 0 0,1 0 1 0 0,0 1-1 0 0,0 1 0 0 0,1-1 0 0 0,-1 2 0 0 0,0-1 1 0 0,1 1-1 0 0,0 1 0 0 0,0-1 0 0 0,0 2 0 0 0,-1 1-36 0 0,3-4 11 0 0,1 2-1 0 0,0-1 0 0 0,0 1 0 0 0,0 0 1 0 0,0 0-1 0 0,1 0 0 0 0,0 1 1 0 0,0 0-1 0 0,0 0 0 0 0,1 0 0 0 0,0 0 1 0 0,0 1-1 0 0,0 0 0 0 0,1 0 0 0 0,0 0 1 0 0,1 0-1 0 0,-1 0 0 0 0,0 6-10 0 0,5-8-20 0 0,-1 0 0 0 0,1 1 0 0 0,0-1 0 0 0,0 0 0 0 0,1 0 0 0 0,0-1 0 0 0,0 1 0 0 0,0 0 0 0 0,0-1 0 0 0,1 0 0 0 0,-1 0 0 0 0,1 0 0 0 0,0 0 0 0 0,0 0 0 0 0,1-1 0 0 0,-1 0 0 0 0,2 1 20 0 0,5 4-151 0 0,1-1 0 0 0,-1-1 0 0 0,1 0 0 0 0,0-1 1 0 0,1 0-1 0 0,-1 0 0 0 0,1-1 0 0 0,0-1 0 0 0,0 0 0 0 0,1-1 0 0 0,9 0 151 0 0,91 2-4228 0 0,-28-21 1525 0 0,-54 6 1371 0 0</inkml:trace>
  <inkml:trace contextRef="#ctx0" brushRef="#br0" timeOffset="46839.286">14482 3232 1008 0 0,'-71'105'4346'0'0,"-106"73"-236"0"0,144-137-3036 0 0,33-40-933 0 0,0-1-50 0 0,33 18-41 0 0,91-8-1791 0 0,91-61-4147 0 0,-192 43 5117 0 0,24-8-489 0 0</inkml:trace>
  <inkml:trace contextRef="#ctx0" brushRef="#br0" timeOffset="43956.301">9130 3879 2000 0 0,'3'3'5489'0'0,"5"6"-4497"0"0,0-5-929 0 0,0 0 1 0 0,1 0 0 0 0,-1-1 0 0 0,1 0-1 0 0,-1-1 1 0 0,1 1 0 0 0,0-2 0 0 0,0 1-1 0 0,0-1 1 0 0,0-1 0 0 0,0 0-1 0 0,0 0 1 0 0,7-1-64 0 0,-12 1 24 0 0,19-1 25 0 0,1-1 1 0 0,0 0-1 0 0,-1-2 0 0 0,1-1 1 0 0,-1-1-1 0 0,0-1 0 0 0,-1-1 1 0 0,0-1-1 0 0,0-1 0 0 0,7-5-49 0 0,-26 15-23 0 0,-1 0 0 0 0,1-1 0 0 0,0 0 0 0 0,-1 1 0 0 0,1-1 0 0 0,-1 0 1 0 0,1 0-1 0 0,-1-1 0 0 0,1 1 0 0 0,-1 0 0 0 0,0-1 0 0 0,0 1 0 0 0,0-1 0 0 0,0 0 0 0 0,0 0 0 0 0,0 0 0 0 0,0 0 0 0 0,0 0 0 0 0,-1 0 0 0 0,1 0 0 0 0,-1-1 0 0 0,0 1 0 0 0,1-1 0 0 0,-1 1 0 0 0,0-1 0 0 0,0 1 0 0 0,-1-1 0 0 0,1 1 1 0 0,-1-1-1 0 0,1 0 0 0 0,-1 1 0 0 0,0-1 0 0 0,0 0 0 0 0,0 0 0 0 0,0 1 0 0 0,0-1 0 0 0,-1 0 0 0 0,1 1 0 0 0,-1-1 0 0 0,0 0 0 0 0,0 1 0 0 0,0-1 0 0 0,0 1 0 0 0,0 0 0 0 0,0-1 0 0 0,-1 1 0 0 0,1 0 0 0 0,-1-1 0 0 0,0 1 0 0 0,1 0 0 0 0,-1 0 1 0 0,0 1-1 0 0,0-1 0 0 0,0 0 0 0 0,-1 1 0 0 0,1-1 0 0 0,0 1 0 0 0,-3-2 23 0 0,-15-5-62 0 0,0 1 0 0 0,-1 0 0 0 0,0 2-1 0 0,-1 0 1 0 0,1 2 0 0 0,-1 0 0 0 0,1 1 0 0 0,-1 1 0 0 0,0 1 0 0 0,0 1 0 0 0,1 1 0 0 0,-1 1 0 0 0,1 1 0 0 0,-1 1 0 0 0,1 1 0 0 0,1 1-1 0 0,-1 0 1 0 0,1 2 0 0 0,-4 2 62 0 0,15-8 20 0 0,1 0 0 0 0,0 0 0 0 0,0 1 0 0 0,0 0 0 0 0,0 1 0 0 0,1-1 0 0 0,0 1 0 0 0,0 1-1 0 0,0 0 1 0 0,1 0 0 0 0,-1 0 0 0 0,1 0 0 0 0,1 1 0 0 0,-1 0 0 0 0,1 0 0 0 0,1 1 0 0 0,-1 0-1 0 0,1-1 1 0 0,0 1 0 0 0,1 1 0 0 0,0-1 0 0 0,0 0 0 0 0,1 1 0 0 0,0 0 0 0 0,1-1 0 0 0,0 1 0 0 0,0 0-1 0 0,0 0 1 0 0,1-1 0 0 0,1 1 0 0 0,0 0 0 0 0,0 0 0 0 0,0 0 0 0 0,1-1 0 0 0,1 1 0 0 0,-1-1 0 0 0,1 0-1 0 0,3 6-19 0 0,10 4 16 0 0,0 0 0 0 0,2-1 0 0 0,0-1 0 0 0,0 0 0 0 0,2-2-1 0 0,0 0 1 0 0,0-1 0 0 0,1-1 0 0 0,1-1 0 0 0,0-1 0 0 0,0-1 0 0 0,1-1-1 0 0,0-1 1 0 0,1-1 0 0 0,-1-1 0 0 0,1-1 0 0 0,0-1 0 0 0,0-1-1 0 0,0-1 1 0 0,1-1 0 0 0,15-3-16 0 0,-20 2-549 0 0,-1 0 1 0 0,0-2-1 0 0,0 0 0 0 0,1-1 0 0 0,-2-1 0 0 0,1-1 1 0 0,-1-1-1 0 0,0 0 0 0 0,0-1 0 0 0,-1-1 1 0 0,2-2 548 0 0,12-11-1188 0 0</inkml:trace>
  <inkml:trace contextRef="#ctx0" brushRef="#br0" timeOffset="44301.557">9230 3435 956 0 0,'49'1'3499'0'0,"-44"-1"-3271"0"0,264-29 1900 0 0,-80 16-1117 0 0,-188 13-1154 0 0,-1 0-159 0 0,14-13-3628 0 0,-15 9 2755 0 0</inkml:trace>
  <inkml:trace contextRef="#ctx0" brushRef="#br0" timeOffset="44848.842">10053 3207 1540 0 0,'7'4'176'0'0,"1"0"1"0"0,-1 0-1 0 0,0 1 0 0 0,-1 0 1 0 0,1 1-1 0 0,-1-1 0 0 0,0 1 1 0 0,-1 0-1 0 0,1 1 0 0 0,-1-1 1 0 0,0 1-1 0 0,-1 0 0 0 0,1 1 1 0 0,-1-1-1 0 0,-1 1 0 0 0,0-1 0 0 0,0 1 1 0 0,0 0-1 0 0,-1 0 0 0 0,0 1 1 0 0,-1-1-1 0 0,0 0 0 0 0,0 0 1 0 0,0 1-1 0 0,-1-1 0 0 0,-1 1 1 0 0,1-1-1 0 0,-2 0 0 0 0,0 7-176 0 0,-8 4 229 0 0,-1 0 0 0 0,0 0 0 0 0,-1-1-1 0 0,-1 0 1 0 0,-1-1 0 0 0,0-1 0 0 0,-1 0-1 0 0,-1-1 1 0 0,-1-1 0 0 0,-5 4-229 0 0,72-57-220 0 0,268-245-981 0 0,-270 227 2265 0 0,-93 57-686 0 0,38 1-364 0 0,0 0 1 0 0,0 1-1 0 0,0 0 0 0 0,0 0 0 0 0,0 0 0 0 0,1 1 1 0 0,-1 0-1 0 0,1 1 0 0 0,0-1 0 0 0,0 1 1 0 0,0 1-1 0 0,1-1 0 0 0,-1 1 0 0 0,1 0 1 0 0,0 0-1 0 0,0 0 0 0 0,1 1 0 0 0,-1-1 0 0 0,1 1 1 0 0,1 0-1 0 0,-1 1 0 0 0,1-1 0 0 0,0 1 1 0 0,0-1-1 0 0,1 1 0 0 0,0 0 0 0 0,0 0 0 0 0,1 0 1 0 0,0 0-1 0 0,0 0 0 0 0,0 0 0 0 0,1 0 1 0 0,0 0-1 0 0,1 1 0 0 0,-1-1 0 0 0,1 0 0 0 0,1 0 1 0 0,0 0-1 0 0,-1 0 0 0 0,2-1 0 0 0,-1 1 1 0 0,2 1-15 0 0,10 14-205 0 0,1-1 1 0 0,1-1 0 0 0,1 0 0 0 0,1-1 0 0 0,1-1-1 0 0,0-1 1 0 0,1-1 0 0 0,1 0 0 0 0,1-2 0 0 0,11 7 204 0 0,12 9-2155 0 0,7 8-460 0 0,-31-17 1479 0 0</inkml:trace>
  <inkml:trace contextRef="#ctx0" brushRef="#br0" timeOffset="45099.301">10846 4079 1348 0 0,'4'6'182'0'0,"-1"1"1"0"0,1-1-1 0 0,-1 1 1 0 0,-1 0-1 0 0,1 0 0 0 0,-1 1 1 0 0,0-1-1 0 0,-1 0 0 0 0,0 1 1 0 0,0-1-1 0 0,-1 1 0 0 0,1-1 1 0 0,-2 1-1 0 0,1-1 0 0 0,-1 1 1 0 0,0-1-1 0 0,0 0 0 0 0,-1 1 1 0 0,0-1-1 0 0,-1 0 1 0 0,0 0-1 0 0,0 0 0 0 0,0-1 1 0 0,-1 1-1 0 0,1-1 0 0 0,-2 1 1 0 0,1-1-1 0 0,-1 0 0 0 0,0-1 1 0 0,-5 5-183 0 0,-5 6-22 0 0,-1 0 0 0 0,0-2 0 0 0,-2 0 0 0 0,1-1 1 0 0,-2 0-1 0 0,0-2 0 0 0,0 0 0 0 0,-1-1 0 0 0,0-1 1 0 0,-2 0 21 0 0,-49 0-3455 0 0,57-9 2233 0 0</inkml:trace>
  <inkml:trace contextRef="#ctx0" brushRef="#br0" timeOffset="42869.248">7875 3707 1516 0 0,'12'-13'3339'0'0,"22"-2"-2954"0"0,-27 13-28 0 0,156-18 1365 0 0,-158 20-1683 0 0,1 0 1 0 0,0 0-1 0 0,0 1 0 0 0,0-1 0 0 0,-1 1 0 0 0,1 1 0 0 0,0-1 1 0 0,-1 1-1 0 0,1 0 0 0 0,-1 0 0 0 0,0 1 0 0 0,0-1 0 0 0,0 1 0 0 0,0 0 1 0 0,0 1-1 0 0,0-1 0 0 0,-1 1 0 0 0,0 0 0 0 0,0 0 0 0 0,0 0 0 0 0,0 1 1 0 0,-1 0-1 0 0,1-1 0 0 0,-1 1 0 0 0,0 0 0 0 0,-1 0 0 0 0,1 1 1 0 0,-1-1-1 0 0,0 0 0 0 0,0 1 0 0 0,-1 0 0 0 0,0-1 0 0 0,0 1 0 0 0,0 0 1 0 0,0 0-1 0 0,-1-1 0 0 0,0 1 0 0 0,0 0 0 0 0,-1 2-39 0 0,-10 15 163 0 0,-2-2 1 0 0,0 0-1 0 0,-1 0 0 0 0,-1-1 0 0 0,-1-1 1 0 0,0 0-1 0 0,-2-1 0 0 0,0-1 0 0 0,-1-1 0 0 0,0-1 1 0 0,-2 0-1 0 0,0-2 0 0 0,0 0 0 0 0,-10 3-163 0 0,-5 8 137 0 0,17-20-1383 0 0,48-33-548 0 0,77-48-3320 0 0,-77 61 3844 0 0</inkml:trace>
  <inkml:trace contextRef="#ctx0" brushRef="#br0" timeOffset="43117.778">8520 3675 1096 0 0,'-106'-4'4289'0'0,"98"5"-4193"0"0,-1 2 1 0 0,1-1-1 0 0,0 1 1 0 0,1 1 0 0 0,-1-1-1 0 0,1 2 1 0 0,-1-1-1 0 0,1 1 1 0 0,0-1-1 0 0,1 2 1 0 0,-1-1 0 0 0,1 1-1 0 0,0 0 1 0 0,1 0-1 0 0,-1 1 1 0 0,1 0-1 0 0,0 0 1 0 0,1 0 0 0 0,0 0-1 0 0,0 1 1 0 0,1 0-1 0 0,0 0 1 0 0,0 0-1 0 0,0 0 1 0 0,1 0 0 0 0,1 0-1 0 0,-1 1 1 0 0,1 5-97 0 0,4-2 11 0 0,2 0 0 0 0,0-1-1 0 0,0 1 1 0 0,1-1 0 0 0,0 0 0 0 0,1 0 0 0 0,0-1 0 0 0,0 0 0 0 0,1 0 0 0 0,1-1 0 0 0,0 0 0 0 0,0-1 0 0 0,1 0-1 0 0,0 0 1 0 0,0-1 0 0 0,1 0 0 0 0,-1 0 0 0 0,2-2 0 0 0,-1 1 0 0 0,1-1 0 0 0,-1-1 0 0 0,1 0 0 0 0,1-1 0 0 0,-1 0-1 0 0,1-1-10 0 0,161 35-4787 0 0,-128-33 3513 0 0</inkml:trace>
  <inkml:trace contextRef="#ctx0" brushRef="#br0" timeOffset="49120.628">3595 3297 1160 0 0,'0'0'392'0'0,"-16"4"1033"0"0,22 0-1380 0 0,1-1-1 0 0,0 0 1 0 0,1 0 0 0 0,-1 0 0 0 0,0-1-1 0 0,1 0 1 0 0,0 0 0 0 0,-1-1-1 0 0,1 0 1 0 0,0 0 0 0 0,0-1 0 0 0,0 0-1 0 0,-1 0 1 0 0,1-1 0 0 0,0 0-1 0 0,3-1-44 0 0,24 0 64 0 0,383-6 614 0 0,188-3-278 0 0,-42-23 373 0 0,4 25-773 0 0,-518 8 52 0 0,1763-54 878 0 0,-732-17-1176 0 0,474-49 156 0 0,-62 36 200 0 0,256-51-328 0 0,-1052 96 25 0 0,190 9 362 0 0,470 26-14 0 0,-970 31 436 0 0,-294-25 728 0 0,-91 0-1314 0 0,1 1-1 0 0,-1 0 1 0 0,1 0-1 0 0,-1 0 1 0 0,0 1 0 0 0,0-1-1 0 0,0 0 1 0 0,0 1-1 0 0,0 0 1 0 0,-1-1-1 0 0,1 1 1 0 0,-1 0 0 0 0,1 0-1 0 0,-1 0 1 0 0,0 0-1 0 0,-1 0 1 0 0,1 0 0 0 0,0 0-1 0 0,-1 0 1 0 0,1 0-1 0 0,-1 0 1 0 0,0 0-1 0 0,0 0 1 0 0,-1 2-5 0 0,4 11 28 0 0,7 280 161 0 0,-29-26-101 0 0,-32 449 585 0 0,39-625-738 0 0,-28-99-3047 0 0,-20-23 671 0 0,25 13 1237 0 0</inkml:trace>
  <inkml:trace contextRef="#ctx0" brushRef="#br0" timeOffset="51077.776">3435 3344 1540 0 0,'-17'-33'1677'0'0,"17"31"-1564"0"0,0 2 26 0 0,0 0 22 0 0,-5 2-135 0 0,1 0 0 0 0,0 1 0 0 0,0 0 0 0 0,0-1 1 0 0,0 2-1 0 0,1-1 0 0 0,-1 0 0 0 0,1 1 0 0 0,-1-1 1 0 0,1 1-1 0 0,1 0 0 0 0,-1 0 0 0 0,0 1 0 0 0,1-1 1 0 0,0 0-1 0 0,0 1 0 0 0,0-1 0 0 0,1 1 0 0 0,-1 0 1 0 0,1-1-1 0 0,0 1 0 0 0,1 0 0 0 0,-1 0 0 0 0,1 0 1 0 0,0 0-1 0 0,0 0 0 0 0,0-1 0 0 0,2 6-26 0 0,-6 19 9 0 0,-18 141 397 0 0,8 1 1 0 0,7 0 0 0 0,7 3-407 0 0,20 73 17 0 0,-14-151 29 0 0,4 0 1 0 0,4-1-1 0 0,5-1 0 0 0,3 0 1 0 0,8 11-47 0 0,-26-91 26 0 0,1 0 0 0 0,-1-1 0 0 0,2 0 0 0 0,0 0 0 0 0,1 0 0 0 0,0-1 0 0 0,1 0 0 0 0,0-1 0 0 0,1 1 0 0 0,0-2 0 0 0,0 1 0 0 0,2-1 0 0 0,-1-1 0 0 0,1 1 0 0 0,0-2 0 0 0,1 0 0 0 0,0 0 0 0 0,0-1 0 0 0,1-1 0 0 0,0 0 0 0 0,0 0 0 0 0,1-2 0 0 0,-1 1 0 0 0,1-2 0 0 0,0 0 0 0 0,0 0 0 0 0,14 0-26 0 0,542-1 382 0 0,-330-18-448 0 0,1094-102 155 0 0,-139-7-5 0 0,325-30 174 0 0,1248-32-9 0 0,-1139 99-91 0 0,-653-5-107 0 0,-433-10 296 0 0,-314 52-267 0 0,2 11-1 0 0,2 10 1 0 0,21 9-80 0 0,366 12 271 0 0,-544 1-199 0 0,47-4 98 0 0,126-1-298 0 0,192 11 610 0 0,-407-9-651 0 0,-16 2-6145 0 0,-15 8 5056 0 0</inkml:trace>
  <inkml:trace contextRef="#ctx0" brushRef="#br0" timeOffset="51359.098">17143 4164 908 0 0,'-2'0'-4'0'0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69 1160 0 0,'-6'7'5058'0'0,"32"-12"-4269"0"0,-9 2-477 0 0,381-49-272 0 0,-259 39-4702 0 0,-123 11 3369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58:5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8876 8797 868 0 0,'-21'0'2990'0'0,"115"-16"-596"0"0,279-2-1380 0 0,-374 19-1047 0 0,0-1-1 0 0,0 0 1 0 0,0 1-1 0 0,0-1 1 0 0,0 1 0 0 0,0 0-1 0 0,0-1 1 0 0,0 1-1 0 0,1-1 1 0 0,-1 1-1 0 0,0 0 1 0 0,0 0 0 0 0,1 0-1 0 0,-1-1 1 0 0,0 1-1 0 0,1 0 1 0 0,-1 0 0 0 0,1 0-1 0 0,-1 0 1 0 0,1 0-1 0 0,-1 0 1 0 0,1 0-1 0 0,0 0 1 0 0,0 0 0 0 0,-1 0-1 0 0,1 0 1 0 0,0 0-1 0 0,0 1 1 0 0,0-1 0 0 0,0 0-1 0 0,0 0 1 0 0,0 0-1 0 0,1 0 1 0 0,-1 0-1 0 0,0 0 1 0 0,0 0 0 0 0,1 0-1 0 0,-1 0 1 0 0,1 0-1 0 0,-1 0 1 0 0,1 0 0 0 0,-1 0-1 0 0,1 0 1 0 0,0 0-1 0 0,-1-1 1 0 0,1 1-1 0 0,0 0 1 0 0,-1 0 0 0 0,1-1-1 0 0,0 1 1 0 0,0 0-1 0 0,0-1 1 0 0,0 1 0 0 0,0-1-1 0 0,0 1 1 0 0,0-1-1 0 0,0 1 1 0 0,0-1 0 0 0,0 0-1 0 0,0 0 1 0 0,0 1-1 0 0,0-1 1 0 0,0 0-1 0 0,0 0 1 0 0,0 0 0 0 0,0 0-1 0 0,0 0 1 0 0,2-1 33 0 0,-41 17-1470 0 0,18-8 610 0 0</inkml:trace>
  <inkml:trace contextRef="#ctx0" brushRef="#br0" timeOffset="262.74">8842 8998 1552 0 0,'322'14'3151'0'0,"-237"6"-5918"0"0,-85-19 1735 0 0</inkml:trace>
  <inkml:trace contextRef="#ctx0" brushRef="#br0" timeOffset="12432.132">10782 8608 1004 0 0,'3'-16'1902'0'0,"1"12"-1788"0"0,0 1-1 0 0,0-1 0 0 0,0 0 1 0 0,-1 0-1 0 0,1 0 1 0 0,-1 0-1 0 0,0-1 0 0 0,0 1 1 0 0,-1-1-1 0 0,1 0 0 0 0,-1 0 1 0 0,0 0-1 0 0,0 0 1 0 0,-1 0-1 0 0,1 0 0 0 0,-1 0 1 0 0,0-5-114 0 0,-1 9 156 0 0,-2-22 306 0 0,-4 16-440 0 0,1 0 0 0 0,-1 1 0 0 0,0 0-1 0 0,0-1 1 0 0,-1 2 0 0 0,0-1-1 0 0,0 1 1 0 0,0 0 0 0 0,-1 1-1 0 0,1 0 1 0 0,-1 0 0 0 0,0 0-1 0 0,0 1 1 0 0,-1 0 0 0 0,1 1-1 0 0,0 0 1 0 0,-1 0 0 0 0,0 1-1 0 0,1 0 1 0 0,-1 0 0 0 0,0 1-1 0 0,0 0 1 0 0,1 1 0 0 0,-1 0-1 0 0,0 0 1 0 0,1 1 0 0 0,-1 0 0 0 0,1 1-1 0 0,-3 1-21 0 0,-15 3 28 0 0,0 2 0 0 0,1 1 0 0 0,0 1-1 0 0,0 1 1 0 0,2 1 0 0 0,-1 1 0 0 0,2 1-1 0 0,0 1 1 0 0,0 1 0 0 0,2 1 0 0 0,0 0 0 0 0,2 2-1 0 0,0 1 1 0 0,1 0 0 0 0,0 1 0 0 0,2 0-1 0 0,1 1 1 0 0,1 1 0 0 0,1 1 0 0 0,1 0 0 0 0,1 0-1 0 0,1 1 1 0 0,2 0 0 0 0,-5 23-28 0 0,12-38 37 0 0,-1 0 0 0 0,1 0 1 0 0,1 0-1 0 0,0 0 0 0 0,1 0 0 0 0,0 0 1 0 0,0 0-1 0 0,1 0 0 0 0,1-1 0 0 0,0 1 0 0 0,0-1 1 0 0,1 0-1 0 0,0-1 0 0 0,0 1 0 0 0,2-1 1 0 0,-1 0-1 0 0,1 0 0 0 0,0-1 0 0 0,1 0 1 0 0,-1 0-1 0 0,2-1 0 0 0,-1 0 0 0 0,1 0 1 0 0,0-1-1 0 0,1 0 0 0 0,-1-1 0 0 0,1 0 0 0 0,0 0 1 0 0,0-1-1 0 0,1 0 0 0 0,-1-1 0 0 0,1 0 1 0 0,0-1-1 0 0,0 0 0 0 0,0-1 0 0 0,0 0 1 0 0,0-1-1 0 0,8 0-37 0 0,198-18 288 0 0,-10-58-134 0 0,-199 71-155 0 0,-1 1 1 0 0,0-1-1 0 0,-1 0 1 0 0,1-1-1 0 0,-1 1 1 0 0,0-2-1 0 0,0 1 0 0 0,-1 0 1 0 0,0-1-1 0 0,0 0 1 0 0,-1 0-1 0 0,0 0 1 0 0,0-1-1 0 0,0 0 1 0 0,-1 0-1 0 0,0 1 0 0 0,-1-2 1 0 0,0 1-1 0 0,0 0 1 0 0,0 0-1 0 0,-1-1 1 0 0,-1 1-1 0 0,1-5 1 0 0,-4 0-3 0 0,-1 1 0 0 0,0 0 0 0 0,-1 0-1 0 0,0 0 1 0 0,0 0 0 0 0,-1 1 0 0 0,-1 0 0 0 0,0 0 0 0 0,-1 1-1 0 0,0-1 1 0 0,0 2 0 0 0,-1-1 0 0 0,0 1 0 0 0,-1 1 0 0 0,0 0-1 0 0,0 0 1 0 0,-1 1 0 0 0,0 0 0 0 0,0 1 0 0 0,-9-4 3 0 0,-168-57-148 0 0,54 51-2870 0 0,94 9 253 0 0,27 3 1267 0 0</inkml:trace>
  <inkml:trace contextRef="#ctx0" brushRef="#br0" timeOffset="13847.557">10474 8523 928 0 0,'87'-41'742'0'0,"21"27"2"0"0,-104 15-726 0 0,0 0-1 0 0,1 1 1 0 0,-1-1 0 0 0,0 1 0 0 0,0 0 0 0 0,0 0 0 0 0,0 0 0 0 0,-1 0 0 0 0,1 1 0 0 0,0-1 0 0 0,-1 1 0 0 0,0 0 0 0 0,1 0 0 0 0,-1 0 0 0 0,-1 1 0 0 0,1-1 0 0 0,0 1 0 0 0,-1 0 0 0 0,0-1 0 0 0,0 1-1 0 0,0 0 1 0 0,0 0 0 0 0,0 0 0 0 0,-1 1 0 0 0,0-1 0 0 0,0 0 0 0 0,0 1 0 0 0,0-1 0 0 0,-1 0 0 0 0,0 1 0 0 0,0-1 0 0 0,0 1 0 0 0,0-1 0 0 0,-1 0 0 0 0,1 1 0 0 0,-1-1 0 0 0,-2 4-18 0 0,-61 134-1022 0 0,50-121-106 0 0</inkml:trace>
  <inkml:trace contextRef="#ctx0" brushRef="#br0" timeOffset="-253265.734">4170 2211 860 0 0,'2'-1'126'0'0,"1"-1"-1"0"0,0 1 1 0 0,0 0 0 0 0,0 1-1 0 0,0-1 1 0 0,0 0 0 0 0,0 1-1 0 0,0 0 1 0 0,0 0 0 0 0,0 0-1 0 0,0 0 1 0 0,1 0 0 0 0,-1 1-1 0 0,0-1 1 0 0,0 1 0 0 0,0 0-1 0 0,0-1 1 0 0,-1 2 0 0 0,1-1-1 0 0,0 0 1 0 0,0 0 0 0 0,-1 1-1 0 0,1 0 1 0 0,0-1 0 0 0,-1 1-1 0 0,0 0 1 0 0,1 0 0 0 0,-1 1-1 0 0,0-1 1 0 0,0 0 0 0 0,0 1-1 0 0,-1-1 1 0 0,1 1 0 0 0,0 0-1 0 0,-1-1 1 0 0,1 2-126 0 0,50 107 1827 0 0,-47-89-1686 0 0,-2 0 1 0 0,0 0 0 0 0,-2 0 0 0 0,0 1-1 0 0,-1-1 1 0 0,-2 0 0 0 0,0 0-1 0 0,-1 0 1 0 0,-2 0 0 0 0,0 0 0 0 0,-1-1-1 0 0,-1 0 1 0 0,-1 0 0 0 0,-1 0-1 0 0,-1-1 1 0 0,0-1 0 0 0,-2 0-1 0 0,0 0 1 0 0,-1-1 0 0 0,-6 6-142 0 0,4-3-1899 0 0,22-18-3723 0 0,-2-7 4278 0 0</inkml:trace>
  <inkml:trace contextRef="#ctx0" brushRef="#br0" timeOffset="-255303.805">2209 2056 1028 0 0,'-168'-27'2916'0'0,"162"28"-2866"0"0,0 0 1 0 0,0 0-1 0 0,0 0 0 0 0,1 1 0 0 0,-1 0 0 0 0,1 0 0 0 0,-1 0 0 0 0,1 1 0 0 0,0-1 1 0 0,0 1-1 0 0,0 1 0 0 0,0-1 0 0 0,0 1 0 0 0,1 0 0 0 0,-1 0 0 0 0,1 0 0 0 0,0 0 1 0 0,1 1-1 0 0,-1 0 0 0 0,1 0 0 0 0,0 0 0 0 0,0 0 0 0 0,0 0 0 0 0,1 0 0 0 0,-1 1 0 0 0,2 0 1 0 0,-2 2-51 0 0,-28 157 1187 0 0,32-108-832 0 0,3 0 1 0 0,2-1 0 0 0,3 1 0 0 0,2-1-1 0 0,16 46-355 0 0,-20-75 96 0 0,5 19-50 0 0,8 25-240 0 0,-3 1-1 0 0,-3 0 0 0 0,-4 0 1 0 0,1 57 194 0 0,-11-121-257 0 0,-1-1 0 0 0,1 1 1 0 0,-1-1-1 0 0,-1 1 0 0 0,1-1 1 0 0,-1 0-1 0 0,-1 1 0 0 0,1-1 0 0 0,-1 0 1 0 0,-1-1-1 0 0,1 1 0 0 0,-1 0 1 0 0,0-1-1 0 0,-1 0 0 0 0,1 0 1 0 0,-1 0-1 0 0,0-1 0 0 0,-1 1 1 0 0,-2 1 256 0 0,-15 3-1290 0 0</inkml:trace>
  <inkml:trace contextRef="#ctx0" brushRef="#br0" timeOffset="-255053.977">1638 2898 1844 0 0,'28'-33'5830'0'0,"57"7"-5521"0"0,-72 23 177 0 0,298-36-107 0 0,-103 36-6457 0 0,-183 3 4720 0 0</inkml:trace>
  <inkml:trace contextRef="#ctx0" brushRef="#br0" timeOffset="-254837.445">2450 2831 1192 0 0,'4'5'432'0'0,"1"2"-60"0"0,-1-1-60 0 0,10 14-32 0 0,2-3-28 0 0,0 1 124 0 0,4 1 28 0 0,3 1-80 0 0,3-4-44 0 0,6-2-376 0 0,-3-4-140 0 0,5 0-64 0 0,-1-2-228 0 0,3-5-540 0 0,1 2-24 0 0</inkml:trace>
  <inkml:trace contextRef="#ctx0" brushRef="#br0" timeOffset="-254585.988">3049 2888 1664 0 0,'-87'-21'4903'0'0,"9"66"-3319"0"0,-32 107-765 0 0,-24 123-608 0 0,62-87-2957 0 0,63-144-1029 0 0,9-42 2551 0 0</inkml:trace>
  <inkml:trace contextRef="#ctx0" brushRef="#br0" timeOffset="-253842.747">3259 2338 1288 0 0,'78'-77'4869'0'0,"-78"77"-4727"0"0,0 0-73 0 0,20 14 134 0 0,51 89 291 0 0,-51-67-469 0 0,-19-31-5 0 0,1 0 0 0 0,0-1 1 0 0,0 0-1 0 0,0 1 0 0 0,0-1 0 0 0,1 0 0 0 0,0 0 0 0 0,0 0 1 0 0,0-1-1 0 0,0 1 0 0 0,0-1 0 0 0,1 1 0 0 0,0-1 1 0 0,-1 0-1 0 0,1-1 0 0 0,0 1 0 0 0,1-1 0 0 0,-1 1 0 0 0,0-1 1 0 0,1-1-1 0 0,-1 1 0 0 0,1 0 0 0 0,-1-1 0 0 0,1 0 1 0 0,0 0-1 0 0,4 0-20 0 0,-1 0-35 0 0,1 0 1 0 0,0-1-1 0 0,0 0 1 0 0,0 0-1 0 0,0-1 0 0 0,0 0 1 0 0,0-1-1 0 0,0 0 1 0 0,-1 0-1 0 0,1-1 1 0 0,-1 0-1 0 0,0 0 1 0 0,1-1-1 0 0,-2 0 1 0 0,1-1-1 0 0,0 0 0 0 0,-1 0 1 0 0,0 0-1 0 0,0-1 1 0 0,0 0-1 0 0,-1-1 1 0 0,0 1-1 0 0,0-1 1 0 0,-1 0-1 0 0,0 0 1 0 0,4-9 34 0 0,-3-34 236 0 0,-6 49-150 0 0,-2-32 594 0 0,2 33-680 0 0,1 1 0 0 0,-1-1 0 0 0,1 1-1 0 0,-1 0 1 0 0,0-1 0 0 0,1 1-1 0 0,-1 0 1 0 0,0-1 0 0 0,0 1 0 0 0,1 0-1 0 0,-1 0 1 0 0,0-1 0 0 0,0 1-1 0 0,0 0 1 0 0,0 0 0 0 0,0-1-1 0 0,0 1 1 0 0,0 0 0 0 0,0 0 0 0 0,0-1-1 0 0,0 1 1 0 0,0 0 0 0 0,-1 0-1 0 0,1-1 1 0 0,0 1 0 0 0,0 0 0 0 0,-1-1-1 0 0,1 1 1 0 0,0 0 0 0 0,-1-1-1 0 0,1 1 1 0 0,-1-1 0 0 0,1 1 0 0 0,-1 0-1 0 0,1-1 1 0 0,-1 1 0 0 0,0-1-1 0 0,1 0 1 0 0,-1 1 0 0 0,1-1 0 0 0,-1 1-1 0 0,0-1 1 0 0,1 0 0 0 0,-1 1-1 0 0,0-1 1 0 0,0 0 0 0 0,1 0 0 0 0,-1 0-1 0 0,0 0 1 0 0,0 0 0 0 0,1 1-1 0 0,-1-1 1 0 0,0 0 0 0 0,0-1 0 0 0,1 1-1 0 0,-1 0 1 0 0,0 0 0 0 0,1 0-1 0 0,-1 0 1 0 0,0-1 0 0 0,0 1 0 0 0,1 0-1 0 0,-1 0 1 0 0,0-1 0 0 0,1 1-1 0 0,-1-1 1 0 0,0 1 0 0 0,0 6 10 0 0,-7 95-41 0 0,9-73 140 0 0,-2 0 1 0 0,-1 1-1 0 0,-1-1 1 0 0,-1 0-1 0 0,-1 0 0 0 0,-2-1 1 0 0,-1 1-1 0 0,-1-1 0 0 0,-1-1 1 0 0,-2 0-1 0 0,0 0 0 0 0,-2-1 1 0 0,-1-1-1 0 0,0 0 1 0 0,-4 1-110 0 0,-21-6 738 0 0,39-19-576 0 0,-4-4-74 0 0,1 0-115 0 0,0 0 0 0 0,0-1 0 0 0,0 1 0 0 0,0-1 0 0 0,1 0 0 0 0,0 0 0 0 0,0 0 0 0 0,0 0 0 0 0,1 0 0 0 0,0-1 0 0 0,0 1 0 0 0,0-1 0 0 0,1 1 0 0 0,-1-1 0 0 0,1 0 0 0 0,1 0 0 0 0,-1 0 0 0 0,1 1 0 0 0,0-1 0 0 0,0 0 0 0 0,1 0 0 0 0,-1 0 0 0 0,1 1 1 0 0,1-1-1 0 0,0-1 27 0 0,9-21-701 0 0,2 0 0 0 0,2 1 0 0 0,0 1 0 0 0,1 1 0 0 0,2 0 1 0 0,1 1-1 0 0,11-11 701 0 0,4-8-1743 0 0,-8 9 242 0 0</inkml:trace>
  <inkml:trace contextRef="#ctx0" brushRef="#br0" timeOffset="-253548.219">3049 2164 956 0 0,'-10'9'203'0'0,"1"-1"0"0"0,-1 2-1 0 0,2-1 1 0 0,-1 2 0 0 0,1-1 0 0 0,1 1 0 0 0,0 0-1 0 0,0 0 1 0 0,1 1 0 0 0,1 0 0 0 0,0 0 0 0 0,0 0-1 0 0,1 1 1 0 0,1-1 0 0 0,0 1 0 0 0,1 0 0 0 0,0 0 0 0 0,1 0-1 0 0,0 0 1 0 0,1 0 0 0 0,1 1 0 0 0,0-1 0 0 0,2 4-203 0 0,1 10 158 0 0,2-1 0 0 0,1 0 0 0 0,1 0 0 0 0,1-1 0 0 0,1 0 0 0 0,2 0 0 0 0,0-2 0 0 0,2 1 0 0 0,0-2 0 0 0,16 20-158 0 0,-4-10-9 0 0,2-1 1 0 0,1-2-1 0 0,0-1 1 0 0,3-1-1 0 0,0-2 1 0 0,6 3 8 0 0,135 57-3251 0 0,-134-76 1842 0 0,0-4-33 0 0</inkml:trace>
  <inkml:trace contextRef="#ctx0" brushRef="#br0" timeOffset="-259209.728">792 407 928 0 0,'0'0'405'0'0,"0"0"-49"0"0,0-3-55 0 0,0 1-279 0 0,0 0 0 0 0,1 0 0 0 0,-1 0 0 0 0,0 0 0 0 0,0 0-1 0 0,0 0 1 0 0,-1 0 0 0 0,1 0 0 0 0,0 0 0 0 0,-1 0 0 0 0,1 0 0 0 0,-1 0-1 0 0,0 0 1 0 0,1 0 0 0 0,-1 1 0 0 0,0-1 0 0 0,0 0 0 0 0,0 0 0 0 0,-1 1-1 0 0,1-1 1 0 0,0 1 0 0 0,0-1 0 0 0,-1 1 0 0 0,1-1 0 0 0,-1 1 0 0 0,0 0 0 0 0,1 0-1 0 0,-1 0 1 0 0,0 0 0 0 0,0 0 0 0 0,1 0 0 0 0,-1 0 0 0 0,0 0 0 0 0,0 1-1 0 0,0-1 1 0 0,0 1 0 0 0,0-1 0 0 0,0 1 0 0 0,0 0 0 0 0,0 0 0 0 0,0 0 0 0 0,0 0-1 0 0,0 0 1 0 0,-1 1-22 0 0,-198 7 601 0 0,168-4-509 0 0,-1 2-1 0 0,1 1 1 0 0,0 2-1 0 0,1 1 1 0 0,0 1-1 0 0,1 2 1 0 0,0 1-1 0 0,1 2 1 0 0,0 1-1 0 0,1 1 1 0 0,1 1 0 0 0,1 1-1 0 0,-22 23-91 0 0,44-37 15 0 0,0 0 0 0 0,0 0 0 0 0,0 1-1 0 0,1-1 1 0 0,0 1 0 0 0,0 0 0 0 0,0 0 0 0 0,1 1-1 0 0,0-1 1 0 0,1 1 0 0 0,0 0 0 0 0,0-1 0 0 0,0 1-1 0 0,1 0 1 0 0,0 0 0 0 0,1 0 0 0 0,0 0 0 0 0,0 0-1 0 0,1 0 1 0 0,1 6-15 0 0,5 3 84 0 0,2-1-1 0 0,0 0 1 0 0,1-1 0 0 0,1 0-1 0 0,0 0 1 0 0,1-1 0 0 0,1-1-1 0 0,0 0 1 0 0,0-1-1 0 0,1 0 1 0 0,1-1 0 0 0,0-1-1 0 0,1 0 1 0 0,0-1 0 0 0,0-1-1 0 0,1 0 1 0 0,0-1 0 0 0,4 1-84 0 0,149 95 462 0 0,-166-101-449 0 0,-1 0 0 0 0,0 0 0 0 0,0 0 0 0 0,0 1 0 0 0,0 0-1 0 0,-1-1 1 0 0,1 1 0 0 0,-1 0 0 0 0,1 0 0 0 0,-1 1 0 0 0,0-1-1 0 0,0 0 1 0 0,-1 1 0 0 0,1-1 0 0 0,-1 1 0 0 0,1 0 0 0 0,-1-1 0 0 0,0 1-1 0 0,-1 0 1 0 0,1 0 0 0 0,-1-1 0 0 0,1 1 0 0 0,-1 0 0 0 0,0 0-1 0 0,-1 0 1 0 0,1 0 0 0 0,-1 0 0 0 0,0-1 0 0 0,1 1 0 0 0,-2 0 0 0 0,1-1-1 0 0,0 1 1 0 0,-1 0 0 0 0,1-1 0 0 0,-1 0 0 0 0,0 1 0 0 0,0-1-1 0 0,-1 0 1 0 0,1 0 0 0 0,-1 0 0 0 0,1 0 0 0 0,-1-1 0 0 0,0 1 0 0 0,0-1-1 0 0,-2 2-12 0 0,-20 12-39 0 0,1-1-1 0 0,-2-1 1 0 0,0-2 0 0 0,0 0-1 0 0,-1-2 1 0 0,0-1-1 0 0,-1-1 1 0 0,0-1-1 0 0,-1-2 1 0 0,1-1-1 0 0,-1-1 1 0 0,-9-1 39 0 0,33-2-185 0 0,0 1 0 0 0,-1-2 0 0 0,1 1 0 0 0,0 0 0 0 0,0-1 0 0 0,0 0 0 0 0,0 0 0 0 0,0-1 0 0 0,0 0 0 0 0,0 1 1 0 0,0-1-1 0 0,1-1 0 0 0,-1 1 0 0 0,1-1 0 0 0,-1 0 0 0 0,1 0 0 0 0,0 0 0 0 0,0-1 0 0 0,1 1 0 0 0,-1-1 185 0 0,-3-9-1153 0 0</inkml:trace>
  <inkml:trace contextRef="#ctx0" brushRef="#br0" timeOffset="-258912.545">936 929 1664 0 0,'30'158'3607'0'0,"0"-20"-3760"0"0,-52-100-2486 0 0,7-32 1352 0 0</inkml:trace>
  <inkml:trace contextRef="#ctx0" brushRef="#br0" timeOffset="-258694.599">820 719 908 0 0,'2'-8'1016'0'0,"1"3"-172"0"0,-3-2-156 0 0,0 4-60 0 0,0-2-84 0 0,0 0-92 0 0,2 1-100 0 0,0 1-27 0 0,-2-2-193 0 0,0 5-32 0 0,2-3-16 0 0,3 1-276 0 0,-1 2-116 0 0,3 0-161 0 0,-2 0-135 0 0,2 5-488 0 0,0-3-212 0 0,13 8 148 0 0</inkml:trace>
  <inkml:trace contextRef="#ctx0" brushRef="#br0" timeOffset="-257998.201">1225 869 888 0 0,'62'109'2768'0'0,"3"75"-772"0"0,-64-167-662 0 0,0-18-1284 0 0,-1 1-1 0 0,1 0 1 0 0,-1 0-1 0 0,1 0 1 0 0,-1 0 0 0 0,1 0-1 0 0,-1 0 1 0 0,1 0 0 0 0,-1 0-1 0 0,1 0 1 0 0,0 0 0 0 0,-1 0-1 0 0,1 0 1 0 0,-1 0-1 0 0,1 0 1 0 0,-1 0 0 0 0,1 0-1 0 0,-1 1 1 0 0,1-1 0 0 0,-1 0-1 0 0,0 0 1 0 0,1 1-1 0 0,-1-1 1 0 0,1 0 0 0 0,-1 1-1 0 0,1-1 1 0 0,-1 0 0 0 0,0 1-1 0 0,1-1 1 0 0,-1 0-1 0 0,0 1 1 0 0,1 0-50 0 0,4-16-71 0 0,1 0 0 0 0,1 0 0 0 0,0 1 1 0 0,1 0-1 0 0,0 0 0 0 0,2 1 0 0 0,-1 0 0 0 0,1 1 0 0 0,1 0 0 0 0,0 1 0 0 0,1 0 1 0 0,0 0-1 0 0,10-5 71 0 0,-17 16-35 0 0,1 0 0 0 0,0 0 0 0 0,-1 0 0 0 0,1 1 0 0 0,0 0 0 0 0,-1 0 0 0 0,1 1 0 0 0,-1-1 0 0 0,0 1 0 0 0,1 0 0 0 0,-1 1 0 0 0,0-1 0 0 0,0 1 0 0 0,0 0 0 0 0,0 0 0 0 0,-1 1 0 0 0,0-1 0 0 0,1 1 0 0 0,-1 0 0 0 0,0 0 0 0 0,-1 1 0 0 0,1-1 0 0 0,-1 1 0 0 0,0 0 0 0 0,0-1 0 0 0,0 1 0 0 0,-1 1 0 0 0,1-1 0 0 0,-1 0 0 0 0,-1 1 0 0 0,1-1 0 0 0,-1 1 0 0 0,0-1 0 0 0,0 1 0 0 0,0 2 35 0 0,-16 40 871 0 0,28-90-972 0 0,-7 31 47 0 0,0 1-1 0 0,1 0 1 0 0,0 0-1 0 0,1 1 1 0 0,0 0 0 0 0,1 0-1 0 0,0 1 1 0 0,0 0-1 0 0,1 1 1 0 0,-1 0 0 0 0,2 0-1 0 0,-1 1 1 0 0,1 1 0 0 0,0-1-1 0 0,0 2 1 0 0,0 0-1 0 0,1 0 1 0 0,0 1 0 0 0,6-1 54 0 0,-9 8-27 0 0,0 0 0 0 0,0 1 1 0 0,-1 0-1 0 0,0 0 1 0 0,0 1-1 0 0,0 0 0 0 0,-1 0 1 0 0,0 1-1 0 0,0 0 1 0 0,0 1-1 0 0,-1-1 1 0 0,-1 1-1 0 0,1 0 0 0 0,-1 1 1 0 0,0-1-1 0 0,-1 1 1 0 0,0 0-1 0 0,0 0 0 0 0,-1 0 1 0 0,-1 1-1 0 0,2 5 27 0 0,13 24-150 0 0,-15-32 27 0 0,1-1 1 0 0,1 0 0 0 0,-1 0-1 0 0,1 0 1 0 0,0-1-1 0 0,1 1 1 0 0,-1-1 0 0 0,1 0-1 0 0,0 0 1 0 0,0-1-1 0 0,1 1 1 0 0,-1-1 0 0 0,1 0-1 0 0,0-1 1 0 0,0 0 0 0 0,0 1-1 0 0,1-2 1 0 0,-1 1-1 0 0,1-1 1 0 0,-1 0 0 0 0,1 0-1 0 0,0-1 1 0 0,0 0-1 0 0,0 0 1 0 0,-1-1 0 0 0,7 0 122 0 0,7 0-1038 0 0</inkml:trace>
  <inkml:trace contextRef="#ctx0" brushRef="#br0" timeOffset="-257730.24">2411 1111 1368 0 0,'-14'-27'5075'0'0,"-8"56"-3767"0"0,12 27-1830 0 0,-1 3-3670 0 0,8-51 2743 0 0</inkml:trace>
  <inkml:trace contextRef="#ctx0" brushRef="#br0" timeOffset="-257449.447">2321 721 2080 0 0,'-5'-50'4167'0'0,"2"14"-2104"0"0,5 35-7772 0 0,0 6 4444 0 0</inkml:trace>
  <inkml:trace contextRef="#ctx0" brushRef="#br0" timeOffset="-257154.279">2569 602 928 0 0,'16'-60'7174'0'0,"-6"102"-6542"0"0,4 78-526 0 0,-9-61-272 0 0,2-1 0 0 0,3 0 1 0 0,2-1-1 0 0,3 0 1 0 0,2-1-1 0 0,7 12 166 0 0,22-25-4890 0 0,-44-42 3586 0 0</inkml:trace>
  <inkml:trace contextRef="#ctx0" brushRef="#br0" timeOffset="-256794.14">3046 787 888 0 0,'-26'8'318'0'0,"0"1"1"0"0,0 1-1 0 0,1 1 0 0 0,0 1 1 0 0,1 1-1 0 0,1 2 0 0 0,0 0 1 0 0,1 1-1 0 0,1 1 0 0 0,0 2 0 0 0,1 0 1 0 0,-2 4-319 0 0,5 13 747 0 0,16-35-564 0 0,4 1 13 0 0,8 2-105 0 0,1 0-1 0 0,0-1 1 0 0,-1 0 0 0 0,1-1 0 0 0,0 0 0 0 0,1-1 0 0 0,-1-1-1 0 0,0 0 1 0 0,0 0 0 0 0,0-1 0 0 0,0-1 0 0 0,0 0-1 0 0,0-1 1 0 0,0 0 0 0 0,8-3-91 0 0,48-10 705 0 0,-60 29-559 0 0,15 19-4582 0 0,-18-30 3177 0 0</inkml:trace>
  <inkml:trace contextRef="#ctx0" brushRef="#br0" timeOffset="-256470.365">3220 837 1496 0 0,'2'-1'72'0'0,"1"0"0"0"0,-1 0 0 0 0,0 0 0 0 0,0 1-1 0 0,1-1 1 0 0,-1 0 0 0 0,1 1 0 0 0,-1 0 0 0 0,1-1 0 0 0,-1 1 0 0 0,1 0-1 0 0,-1 0 1 0 0,0 1 0 0 0,1-1 0 0 0,-1 0 0 0 0,1 1 0 0 0,-1 0-1 0 0,0-1 1 0 0,1 1 0 0 0,-1 0 0 0 0,0 0 0 0 0,0 0 0 0 0,1 0 0 0 0,-1 1-1 0 0,0-1 1 0 0,0 1 0 0 0,0-1 0 0 0,-1 1 0 0 0,1 0 0 0 0,0-1 0 0 0,-1 1-1 0 0,1 0 1 0 0,-1 0 0 0 0,1 0 0 0 0,-1 1 0 0 0,0-1 0 0 0,0 0 0 0 0,0 0-1 0 0,0 1 1 0 0,0-1 0 0 0,0 1-72 0 0,-1-1-1 0 0,9 10 160 0 0,-2 0 1 0 0,0 1-1 0 0,0 0 0 0 0,-1 0 0 0 0,-1 1 1 0 0,0-1-1 0 0,-1 1 0 0 0,-1 1 0 0 0,0-1 1 0 0,0 0-1 0 0,-2 1 0 0 0,0-1 0 0 0,0 1 1 0 0,-2 4-160 0 0,1-20 18 0 0,0 0 1 0 0,-1 0-1 0 0,1 0 1 0 0,-1 0-1 0 0,1 1 1 0 0,-1-1-1 0 0,1 0 1 0 0,-1 0-1 0 0,1 1 1 0 0,-1-1-1 0 0,0 0 1 0 0,0 1-1 0 0,1-1 1 0 0,-1 1-1 0 0,0-1 1 0 0,0 1-1 0 0,1-1 1 0 0,-1 1-1 0 0,0-1 1 0 0,0 1-1 0 0,0 0 0 0 0,0 0 1 0 0,0-1-1 0 0,0 1 1 0 0,1 0-1 0 0,-1 0 1 0 0,0 0-1 0 0,0 0 1 0 0,0 0-1 0 0,0 0 1 0 0,0 0-1 0 0,0 0 1 0 0,0 0-1 0 0,0 1 1 0 0,0-1-1 0 0,0 0 1 0 0,1 0-1 0 0,-1 1 1 0 0,0-1-1 0 0,0 1 1 0 0,0-1-1 0 0,0 1 1 0 0,1-1-1 0 0,-1 1 1 0 0,0-1-1 0 0,1 1 1 0 0,-1 0-1 0 0,0-1 1 0 0,1 1-1 0 0,-1 0 1 0 0,1 0-1 0 0,-1 0 1 0 0,1-1-1 0 0,-1 1 1 0 0,1 0-1 0 0,0 0 1 0 0,-1 0-1 0 0,1 0 1 0 0,0 0-1 0 0,0 0 1 0 0,0-1-1 0 0,-1 1 1 0 0,1 0-1 0 0,0 0 1 0 0,0 0-1 0 0,0 0 1 0 0,1 0-1 0 0,-1 0 1 0 0,0 0-19 0 0,100-230-4099 0 0,-82 193 3003 0 0</inkml:trace>
  <inkml:trace contextRef="#ctx0" brushRef="#br0" timeOffset="-255878.802">3622 472 1568 0 0,'34'-114'2417'0'0,"-36"113"-2380"0"0,0 0-1 0 0,0 1 1 0 0,0-1 0 0 0,0 1-1 0 0,0-1 1 0 0,0 1 0 0 0,0 0-1 0 0,0 0 1 0 0,0-1 0 0 0,0 1-1 0 0,0 1 1 0 0,0-1-1 0 0,0 0 1 0 0,0 0 0 0 0,0 1-1 0 0,0-1 1 0 0,0 1 0 0 0,0 0-1 0 0,0 0 1 0 0,0 0 0 0 0,1-1-1 0 0,-1 2 1 0 0,0-1 0 0 0,0 0-1 0 0,1 0 1 0 0,-1 0 0 0 0,1 1-1 0 0,-1-1 1 0 0,1 1-1 0 0,-2 1-36 0 0,-7 11 34 0 0,1 0-1 0 0,1 0 1 0 0,0 1-1 0 0,0 0 1 0 0,2 1-1 0 0,0-1 1 0 0,0 1-1 0 0,2 1 1 0 0,0-1-1 0 0,1 0 1 0 0,0 1-1 0 0,1 0 1 0 0,1 0-1 0 0,1-1 1 0 0,2 15-34 0 0,-3-20 25 0 0,2 1 1 0 0,-1-1 0 0 0,2 1 0 0 0,-1-1 0 0 0,2 1 0 0 0,-1-1-1 0 0,2 0 1 0 0,-1 0 0 0 0,1-1 0 0 0,1 1 0 0 0,0-1 0 0 0,1 0 0 0 0,0 0-1 0 0,0 0 1 0 0,1-1 0 0 0,0 0 0 0 0,1 0 0 0 0,0-1 0 0 0,0 0 0 0 0,1-1-1 0 0,-1 1 1 0 0,2-2 0 0 0,-1 1 0 0 0,1-1 0 0 0,0-1 0 0 0,1 0-1 0 0,-1 0 1 0 0,1-1 0 0 0,0 0 0 0 0,0-1 0 0 0,0 0 0 0 0,0-1 0 0 0,1 0-1 0 0,-1-1 1 0 0,3 0-26 0 0,-6-1 14 0 0,1 0-1 0 0,0-1 0 0 0,0 0 1 0 0,0 0-1 0 0,0-1 1 0 0,-1 0-1 0 0,1 0 0 0 0,-1-1 1 0 0,0 0-1 0 0,1-1 0 0 0,-1 0 1 0 0,-1 0-1 0 0,1-1 0 0 0,-1 0 1 0 0,0 0-1 0 0,0-1 1 0 0,3-2-14 0 0,-9 8 6 0 0,-1-1 1 0 0,1 1 0 0 0,0-1 0 0 0,-1 1-1 0 0,1-1 1 0 0,0 1 0 0 0,-1-1 0 0 0,1 1-1 0 0,-1-1 1 0 0,1 1 0 0 0,-1-1 0 0 0,1 0-1 0 0,-1 1 1 0 0,1-1 0 0 0,-1 0 0 0 0,1 0-1 0 0,-1 1 1 0 0,0-1 0 0 0,0 0 0 0 0,1 0 0 0 0,-1 1-1 0 0,0-1 1 0 0,0 0 0 0 0,0 0 0 0 0,0 0-1 0 0,0 1 1 0 0,0-1 0 0 0,0 0 0 0 0,0 0-1 0 0,0 0 1 0 0,0 1 0 0 0,0-1 0 0 0,-1 0-1 0 0,1 0 1 0 0,0 1 0 0 0,-1-1 0 0 0,1 0-1 0 0,0 0 1 0 0,-1 1 0 0 0,1-1 0 0 0,-1 0-1 0 0,1 1 1 0 0,-1-1 0 0 0,1 1 0 0 0,-1-1-1 0 0,0 0 1 0 0,1 1 0 0 0,-1-1 0 0 0,0 1-1 0 0,1 0 1 0 0,-1-1 0 0 0,0 1-7 0 0,-43 50-132 0 0,43-46 140 0 0,0 0 1 0 0,0 1-1 0 0,0-1 0 0 0,1 1 1 0 0,-1-1-1 0 0,1 0 0 0 0,1 1 1 0 0,-1-1-1 0 0,0 1 0 0 0,1-1 1 0 0,0 1-1 0 0,0-1 1 0 0,0 0-1 0 0,1 0 0 0 0,-1 1 1 0 0,1-1-1 0 0,0 0 0 0 0,0-1 1 0 0,1 1-1 0 0,-1 0 0 0 0,1 0 1 0 0,0-1-1 0 0,-1 0 0 0 0,2 1 1 0 0,-1-1-1 0 0,0 0 0 0 0,1-1 1 0 0,-1 1-1 0 0,1-1 1 0 0,0 1-1 0 0,0-1 0 0 0,0 0 1 0 0,0 0-1 0 0,0-1 0 0 0,0 1 1 0 0,0-1-1 0 0,1 0 0 0 0,-1 0 1 0 0,1-1-1 0 0,-1 1 0 0 0,0-1 1 0 0,1 0-1 0 0,-1 0 0 0 0,1 0 1 0 0,-1-1-1 0 0,1 1 1 0 0,-1-1-1 0 0,0 0 0 0 0,1-1 1 0 0,-1 1-1 0 0,0-1 0 0 0,0 1 1 0 0,3-3-9 0 0,4 1 23 0 0,0-1 1 0 0,0-1 0 0 0,-1 0-1 0 0,1 0 1 0 0,-1-1-1 0 0,0 0 1 0 0,0-1 0 0 0,-1 0-1 0 0,0 0 1 0 0,0-1 0 0 0,-1 0-1 0 0,0-1 1 0 0,0 0-1 0 0,-1 0 1 0 0,0-1 0 0 0,-1 0-1 0 0,0 0 1 0 0,0 0-1 0 0,-1-1 1 0 0,-1 0 0 0 0,1-1-24 0 0,-5 13 3 0 0,0 0 0 0 0,1-1 0 0 0,-1 1 1 0 0,0-1-1 0 0,1 1 0 0 0,-1-1 0 0 0,0 1 0 0 0,1-1 1 0 0,-1 0-1 0 0,1 1 0 0 0,-1-1 0 0 0,1 1 1 0 0,-1-1-1 0 0,1 0 0 0 0,-1 0 0 0 0,1 1 0 0 0,0-1 1 0 0,-1 0-1 0 0,1 0 0 0 0,-1 0 0 0 0,1 1 1 0 0,0-1-1 0 0,-1 0 0 0 0,1 0 0 0 0,-1 0 0 0 0,1 0 1 0 0,0 0-1 0 0,-1 0 0 0 0,1 0 0 0 0,-1 0 1 0 0,1-1-1 0 0,0 1 0 0 0,-1 0 0 0 0,1 0 0 0 0,-1 0 1 0 0,1-1-1 0 0,0 1 0 0 0,-1 0 0 0 0,1-1 1 0 0,-1 1-1 0 0,1 0 0 0 0,-1-1 0 0 0,0 1 0 0 0,1-1 1 0 0,-1 1-1 0 0,1-1 0 0 0,-1 1 0 0 0,0-1 1 0 0,1 1-1 0 0,-1-1 0 0 0,0 1 0 0 0,1-1 0 0 0,-1 1 1 0 0,0-1-1 0 0,0 1 0 0 0,0-1 0 0 0,1 0 1 0 0,-1 1-1 0 0,0-1-3 0 0,9 67 24 0 0,-8-54 19 0 0,3 14-40 0 0,-1 0 0 0 0,-1 0 0 0 0,-1 0 0 0 0,-1 0 0 0 0,-1 0 0 0 0,-2 0 0 0 0,-1 0 0 0 0,0 0 0 0 0,-2-1 0 0 0,-1 0 0 0 0,-1 0 0 0 0,-2 0 0 0 0,0-1 0 0 0,-1-1 0 0 0,-1 0 0 0 0,-2 0 0 0 0,0-1 0 0 0,-1-1 0 0 0,-1 0 0 0 0,-1-2 0 0 0,-8 7-3 0 0,1-5-548 0 0,-1-2 1 0 0,0-1-1 0 0,-2-1 1 0 0,0-1-1 0 0,-1-1 1 0 0,-1-1-1 0 0,0-2 0 0 0,-1-1 1 0 0,-9 2 547 0 0,-25 4-1325 0 0</inkml:trace>
  <inkml:trace contextRef="#ctx0" brushRef="#br0" timeOffset="-193522.031">779 6968 988 0 0,'-17'-58'2082'0'0,"17"16"243"0"0,-3 53-1019 0 0,-20 423 173 0 0,23-384-1342 0 0,26 162 205 0 0,22 1-550 0 0,-45-235-5645 0 0,-3 3 4299 0 0</inkml:trace>
  <inkml:trace contextRef="#ctx0" brushRef="#br0" timeOffset="-193099.267">754 6948 1008 0 0,'12'-8'3399'0'0,"75"49"-2860"0"0,-84-40-407 0 0,60 36 47 0 0,-1 2 0 0 0,-2 3 1 0 0,-2 3-1 0 0,-2 2 0 0 0,-2 3 0 0 0,-2 2 1 0 0,4 10-180 0 0,-18-12-873 0 0,-38-49 447 0 0,-2 0-2243 0 0,2-4 1392 0 0</inkml:trace>
  <inkml:trace contextRef="#ctx0" brushRef="#br0" timeOffset="-192806.051">1398 6935 1348 0 0,'-4'-25'3047'0'0,"-4"37"-1791"0"0,-5 41-916 0 0,4 218 533 0 0,29-86-523 0 0,-20-148-1291 0 0,0-35 59 0 0,-5 6-1714 0 0,2-9 1229 0 0</inkml:trace>
  <inkml:trace contextRef="#ctx0" brushRef="#br0" timeOffset="-191591.941">1704 7153 1048 0 0,'0'0'459'0'0,"0"0"-43"0"0,0 0-55 0 0,-2-22 953 0 0,2 21-1304 0 0,-1 0 1 0 0,1 0 0 0 0,0 0 0 0 0,-1 0 0 0 0,1 0-1 0 0,-1 0 1 0 0,0 0 0 0 0,1 0 0 0 0,-1 0 0 0 0,0 0-1 0 0,1 0 1 0 0,-1 0 0 0 0,0 1 0 0 0,0-1-1 0 0,0 0 1 0 0,0 0 0 0 0,0 1 0 0 0,0-1 0 0 0,0 1-1 0 0,0-1 1 0 0,0 1 0 0 0,0-1 0 0 0,0 1 0 0 0,0 0-1 0 0,0 0 1 0 0,0-1 0 0 0,0 1 0 0 0,0 0-1 0 0,0 0 1 0 0,-1 0 0 0 0,1 0 0 0 0,0 0 0 0 0,0 0-1 0 0,0 1 1 0 0,0-1 0 0 0,0 0 0 0 0,0 0 0 0 0,0 1-1 0 0,-1-1 1 0 0,1 1 0 0 0,0-1 0 0 0,0 1-1 0 0,1-1 1 0 0,-1 1 0 0 0,0 0-11 0 0,-12 2 40 0 0,1 0 0 0 0,0 1 0 0 0,1 1 0 0 0,-1 0 0 0 0,1 0 0 0 0,0 1 0 0 0,0 1 0 0 0,1 0 0 0 0,0 0 0 0 0,0 1 0 0 0,0 0 0 0 0,1 1 0 0 0,1 0 0 0 0,-1 1 0 0 0,1-1 0 0 0,1 1 0 0 0,0 1 0 0 0,0 0 0 0 0,1 0 0 0 0,1 0 0 0 0,0 0 0 0 0,0 1 0 0 0,1 0 0 0 0,1 0 0 0 0,0 0 0 0 0,0 1-1 0 0,1-1 1 0 0,0 11-40 0 0,2-18 32 0 0,1 0 0 0 0,0 0 0 0 0,0 0-1 0 0,0 0 1 0 0,1 0 0 0 0,-1 0 0 0 0,1 0-1 0 0,0-1 1 0 0,1 1 0 0 0,-1 0 0 0 0,1-1 0 0 0,0 0-1 0 0,0 0 1 0 0,0 0 0 0 0,1 0 0 0 0,-1 0-1 0 0,1-1 1 0 0,0 1 0 0 0,0-1 0 0 0,0 0-1 0 0,0 0 1 0 0,1-1 0 0 0,-1 1 0 0 0,1-1-1 0 0,0 0 1 0 0,0 0 0 0 0,-1-1 0 0 0,2 1-32 0 0,7 2 78 0 0,0 0 1 0 0,0-1-1 0 0,0-1 1 0 0,1 0 0 0 0,-1 0-1 0 0,1-1 1 0 0,-1-1 0 0 0,1-1-1 0 0,0 0 1 0 0,10-2-79 0 0,-18 3 3 0 0,1 0 0 0 0,-1-1 0 0 0,0 0 1 0 0,0 0-1 0 0,0-1 0 0 0,0 1 0 0 0,0-1 0 0 0,0-1 0 0 0,0 1 1 0 0,-1-1-1 0 0,1 0 0 0 0,-1 0 0 0 0,0 0 0 0 0,0-1 0 0 0,0 0 1 0 0,0 0-1 0 0,-1 0 0 0 0,1-1 0 0 0,-1 1 0 0 0,0-1 0 0 0,-1 0 1 0 0,1 0-1 0 0,-1-1 0 0 0,0 1 0 0 0,0-1 0 0 0,0 1 0 0 0,-1-1 0 0 0,0 0 1 0 0,0 0-1 0 0,-1 0 0 0 0,0 0 0 0 0,0 0 0 0 0,0-1 0 0 0,0 1 1 0 0,-1-5-4 0 0,-7-4-56 0 0,0 0 1 0 0,-1 0 0 0 0,0 1 0 0 0,-1-1-1 0 0,-1 2 1 0 0,0 0 0 0 0,-1 0 0 0 0,-1 1 0 0 0,0 0-1 0 0,-5-3 56 0 0,-33-38-950 0 0,36 28-684 0 0,13 21 638 0 0</inkml:trace>
  <inkml:trace contextRef="#ctx0" brushRef="#br0" timeOffset="-190908.081">1933 7130 956 0 0,'-2'29'1050'0'0,"-1"222"525"0"0,1-243-1507 0 0,1-1 0 0 0,0 1-1 0 0,0 0 1 0 0,1 0 0 0 0,0 0 0 0 0,0 0 0 0 0,1 0 0 0 0,0-1-1 0 0,0 1 1 0 0,1 0 0 0 0,0 0 0 0 0,1-1 0 0 0,0 0-1 0 0,0 1 1 0 0,0-1 0 0 0,1 0 0 0 0,0 0 0 0 0,0-1-1 0 0,1 1 1 0 0,-1-1 0 0 0,2 0 0 0 0,-1 0 0 0 0,1-1 0 0 0,-1 1-1 0 0,2-1 1 0 0,-1-1 0 0 0,0 1 0 0 0,1-1 0 0 0,0 0-1 0 0,0 0 1 0 0,0-1 0 0 0,1 0 0 0 0,-1-1 0 0 0,1 1 0 0 0,1-1-68 0 0,4-6 39 0 0,0 0 0 0 0,0-1 1 0 0,0-1-1 0 0,0 0 1 0 0,-1-1-1 0 0,0 0 1 0 0,-1-1-1 0 0,0 0 0 0 0,0-1 1 0 0,0 0-1 0 0,-1-1 1 0 0,-1 0-1 0 0,1 0 1 0 0,-2-1-1 0 0,0 0 0 0 0,0-1 1 0 0,-1 0-1 0 0,0 0 1 0 0,-1-1-1 0 0,0 1 1 0 0,-1-1-1 0 0,2-9-39 0 0,-3-2 44 0 0,-7 43-61 0 0,3-14 24 0 0,0 0 1 0 0,1 0 0 0 0,0 1 0 0 0,1-1-1 0 0,-1 0 1 0 0,1 0 0 0 0,0 0 0 0 0,0 0-1 0 0,0 0 1 0 0,1-1 0 0 0,0 1 0 0 0,0-1 0 0 0,0 1-1 0 0,0-1 1 0 0,1 0 0 0 0,0-1 0 0 0,0 1-1 0 0,0 0 1 0 0,0-1 0 0 0,0 0 0 0 0,1 0-1 0 0,-1 0 1 0 0,1-1 0 0 0,0 1 0 0 0,-1-1-1 0 0,1 0 1 0 0,5 1-8 0 0,144 23 228 0 0,-135-26-214 0 0,-1-1 1 0 0,1 0-1 0 0,-1-1 0 0 0,0-1 1 0 0,0-1-1 0 0,0-1 1 0 0,0 0-1 0 0,-1-1 0 0 0,0-1 1 0 0,0-1-1 0 0,9-5-14 0 0,-20 9 4 0 0,0 0 0 0 0,-1-1 0 0 0,1 1-1 0 0,-1-1 1 0 0,0 0 0 0 0,0-1 0 0 0,0 1 0 0 0,-1-1 0 0 0,1 0 0 0 0,-1 0 0 0 0,-1 0-1 0 0,1-1 1 0 0,-1 1 0 0 0,-1-1 0 0 0,1 0 0 0 0,-1 0 0 0 0,0 0 0 0 0,0 0-1 0 0,-1 0 1 0 0,0 0 0 0 0,-1 0 0 0 0,1 0 0 0 0,-1-1 0 0 0,-1 1 0 0 0,0-5-4 0 0,-3-3 3 0 0,-1 0 0 0 0,0 0 1 0 0,-1 0-1 0 0,-1 1 1 0 0,-1-1-1 0 0,0 2 0 0 0,0-1 1 0 0,-1 1-1 0 0,-1 0 0 0 0,0 1 1 0 0,-1 0-1 0 0,-1 1 1 0 0,1 0-1 0 0,-2 1 0 0 0,1 0 1 0 0,-1 1-1 0 0,-1 1 0 0 0,-8-4-3 0 0,-48-23-2883 0 0,69 35 1880 0 0,1 0-316 0 0</inkml:trace>
  <inkml:trace contextRef="#ctx0" brushRef="#br0" timeOffset="-186666.856">4042 7033 1016 0 0,'0'1'63'0'0,"0"-1"-1"0"0,0 1 1 0 0,0-1-1 0 0,0 1 1 0 0,0-1-1 0 0,-1 1 1 0 0,1-1-1 0 0,0 1 1 0 0,0-1-1 0 0,0 1 1 0 0,0-1-1 0 0,-1 1 1 0 0,1-1-1 0 0,0 1 1 0 0,0-1-1 0 0,-1 1 1 0 0,1-1-1 0 0,0 1 1 0 0,-1-1-1 0 0,1 1 1 0 0,0-1-1 0 0,-1 0 1 0 0,1 1-1 0 0,-1-1 1 0 0,1 0-1 0 0,-1 1 1 0 0,1-1-1 0 0,0 0 1 0 0,-1 0-1 0 0,1 0 1 0 0,-1 1-1 0 0,0-1 1 0 0,1 0-1 0 0,-1 0 1 0 0,1 0-1 0 0,-1 0 1 0 0,1 0-1 0 0,-1 0 1 0 0,1 0-1 0 0,-1 0 1 0 0,1 0-1 0 0,-1 0 1 0 0,1 0-1 0 0,-1 0 1 0 0,1 0-1 0 0,-1-1 1 0 0,1 1-1 0 0,-1 0-62 0 0,10 402 2005 0 0,24-189-905 0 0,-33-211-1051 0 0,0 0 0 0 0,0 1-1 0 0,0-1 1 0 0,1 0 0 0 0,-1 0 0 0 0,1 0-1 0 0,-1 0 1 0 0,1 0 0 0 0,0 0-1 0 0,0-1 1 0 0,0 1 0 0 0,0 0 0 0 0,0 0-1 0 0,0 0 1 0 0,1-1 0 0 0,-1 1 0 0 0,0-1-1 0 0,1 1 1 0 0,-1-1 0 0 0,1 1-1 0 0,0-1 1 0 0,-1 0 0 0 0,1 0 0 0 0,0 0-1 0 0,0 0 1 0 0,0 0 0 0 0,0 0-1 0 0,0 0 1 0 0,0-1 0 0 0,0 1 0 0 0,0-1-1 0 0,0 0 1 0 0,0 1 0 0 0,0-1-1 0 0,0 0 1 0 0,0 0 0 0 0,0 0 0 0 0,0 0-1 0 0,0-1 1 0 0,0 1 0 0 0,0 0-1 0 0,0-1 1 0 0,0 0 0 0 0,1 1-49 0 0,242-39 641 0 0,-167 14-2542 0 0,-81 22-1569 0 0,-6-4 3171 0 0,7 5-221 0 0,-6-2-944 0 0</inkml:trace>
  <inkml:trace contextRef="#ctx0" brushRef="#br0" timeOffset="-186387.31">4082 7425 896 0 0,'46'-35'3513'0'0,"271"-70"-799"0"0,-293 97-2863 0 0,-19 6-2903 0 0,-5 2 2130 0 0</inkml:trace>
  <inkml:trace contextRef="#ctx0" brushRef="#br0" timeOffset="-186029.295">4049 6976 2136 0 0,'38'-14'797'0'0,"2"1"0"0"0,0 2 0 0 0,0 2 0 0 0,1 2 0 0 0,35-3-797 0 0,1 0 764 0 0,-69 8-824 0 0,4 0 399 0 0,-5 2-3666 0 0,-4 2 2302 0 0</inkml:trace>
  <inkml:trace contextRef="#ctx0" brushRef="#br0" timeOffset="-185562.638">5016 7020 1600 0 0,'45'10'2568'0'0,"-3"10"-2232"0"0,-2 2 0 0 0,0 3 0 0 0,-2 0 0 0 0,-1 3 0 0 0,-1 1 0 0 0,-1 1 0 0 0,7 12-336 0 0,-21-47-3556 0 0,-15-1 2228 0 0</inkml:trace>
  <inkml:trace contextRef="#ctx0" brushRef="#br0" timeOffset="-185239.137">5635 7005 916 0 0,'-11'2'249'0'0,"1"1"0"0"0,0 1 0 0 0,0 0-1 0 0,0 0 1 0 0,1 0 0 0 0,0 2 0 0 0,0-1 0 0 0,0 1-1 0 0,0 0 1 0 0,1 1 0 0 0,0 0 0 0 0,0 0 0 0 0,1 1-1 0 0,0 0 1 0 0,0 1-249 0 0,3-5 124 0 0,-24 30 238 0 0,2 1-1 0 0,1 1 1 0 0,1 1 0 0 0,3 1 0 0 0,1 1-1 0 0,1 1 1 0 0,-8 30-362 0 0,-57 160 1011 0 0,84-231-1107 0 0,0 1 1 0 0,0-1 0 0 0,0 1-1 0 0,0-1 1 0 0,0 1 0 0 0,0-1-1 0 0,0 1 1 0 0,0-1 0 0 0,0 1-1 0 0,-1 0 1 0 0,1-1 0 0 0,0 1-1 0 0,0-1 1 0 0,-1 1 0 0 0,1-1-1 0 0,0 1 1 0 0,0 0 0 0 0,-1-1-1 0 0,1 1 1 0 0,-1-1 0 0 0,1 1-1 0 0,0 0 1 0 0,-1 0 0 0 0,1-1-1 0 0,-1 1 1 0 0,1 0 0 0 0,0 0-1 0 0,-1-1 1 0 0,1 1 0 0 0,-1 0-1 0 0,1 0 1 0 0,-1 0-1 0 0,1 0 1 0 0,-1 0 0 0 0,1 0-1 0 0,-1 0 1 0 0,1 0 0 0 0,-1 0-1 0 0,1 0 1 0 0,-1 0 0 0 0,1 0-1 0 0,-1 0 1 0 0,1 0 0 0 0,-1 0-1 0 0,1 0 1 0 0,-1 1 0 0 0,1-1-1 0 0,-1 0 96 0 0,1-22-1482 0 0</inkml:trace>
  <inkml:trace contextRef="#ctx0" brushRef="#br0" timeOffset="-184869.375">4850 6973 936 0 0,'-14'8'183'0'0,"0"0"1"0"0,0 0-1 0 0,1 1 0 0 0,0 1 0 0 0,1 1 0 0 0,0 0 1 0 0,0 0-1 0 0,1 1 0 0 0,1 0 0 0 0,0 1 1 0 0,1 0-1 0 0,0 1 0 0 0,1 0 0 0 0,0 0 1 0 0,1 1-1 0 0,1 0 0 0 0,0 0 0 0 0,1 0 1 0 0,1 1-1 0 0,1 0 0 0 0,0 0 0 0 0,1 0 0 0 0,0 4-183 0 0,0-1 77 0 0,1 0-1 0 0,1 0 0 0 0,1 0 1 0 0,1 0-1 0 0,1-1 0 0 0,0 1 1 0 0,1-1-1 0 0,1 0 0 0 0,1 0 1 0 0,0 0-1 0 0,1 0 0 0 0,1-1 1 0 0,1-1-1 0 0,1 1 0 0 0,11 14-76 0 0,-5-10-35 0 0,1 0 0 0 0,1 0 0 0 0,2-2 0 0 0,-1 0 0 0 0,2-2 0 0 0,1 0-1 0 0,22 13 36 0 0,104 31-3432 0 0,-109-53 2131 0 0</inkml:trace>
  <inkml:trace contextRef="#ctx0" brushRef="#br0" timeOffset="-184511.212">5910 7113 1324 0 0,'11'25'424'0'0,"-1"1"0"0"0,-1 0 0 0 0,-1 0 0 0 0,-2 1 0 0 0,-1-1 0 0 0,0 2 0 0 0,-2-1 0 0 0,-2 0 0 0 0,0 14-424 0 0,-6-13 187 0 0,-1 1 0 0 0,-1-1 0 0 0,-2-1 0 0 0,-1 0 0 0 0,-1 0-1 0 0,-1-1 1 0 0,-1 0 0 0 0,-1-1 0 0 0,-2 0 0 0 0,0-2-1 0 0,-2 1 1 0 0,0-2 0 0 0,-1-1 0 0 0,-2 0 0 0 0,-8 6-187 0 0,-9 9-1191 0 0,10-23-2980 0 0,28-13 2650 0 0</inkml:trace>
  <inkml:trace contextRef="#ctx0" brushRef="#br0" timeOffset="-181528.835">6872 7236 1192 0 0,'0'0'336'0'0,"0"0"74"0"0,0 0-68 0 0,0 0-57 0 0,-23-3 713 0 0,12-1-1195 0 0,-20-12 1897 0 0,50-1 245 0 0,-4 13-1830 0 0,164-34 862 0 0,2 7 0 0 0,41 5-977 0 0,-146 17-135 0 0,-75 9-197 0 0,-21 10-4969 0 0,13-5 3813 0 0</inkml:trace>
  <inkml:trace contextRef="#ctx0" brushRef="#br0" timeOffset="-181186.691">6957 7460 836 0 0,'84'-18'1462'0'0,"-1"4"1"0"0,2 3-1 0 0,0 4 0 0 0,41 4-1462 0 0,-91 3 472 0 0,-33 0-522 0 0,-2 0 24 0 0,0 0-27 0 0,7 0-344 0 0,-5 0-2916 0 0,-2 0 2011 0 0</inkml:trace>
  <inkml:trace contextRef="#ctx0" brushRef="#br0" timeOffset="-175237.454">9660 6953 988 0 0,'0'0'514'0'0,"-1"-24"706"0"0,1 22-1164 0 0,0-1 1 0 0,0 0 0 0 0,0 1-1 0 0,0-1 1 0 0,0 0 0 0 0,0 1 0 0 0,1-1-1 0 0,-1 1 1 0 0,1-1 0 0 0,0 0 0 0 0,0 1-1 0 0,0-1 1 0 0,0 1 0 0 0,0 0-1 0 0,1-1 1 0 0,-1 1 0 0 0,1 0 0 0 0,-1 0-1 0 0,1 0 1 0 0,0 0 0 0 0,0 0 0 0 0,0 0-1 0 0,0 1 1 0 0,0-1 0 0 0,0 1-1 0 0,0-1 1 0 0,0 1 0 0 0,1 0 0 0 0,-1 0-1 0 0,1 0 1 0 0,-1 0 0 0 0,1 0 0 0 0,-1 0-1 0 0,1 1 1 0 0,0-1 0 0 0,0 1-57 0 0,-2 0 52 0 0,11 3-26 0 0,80 82 210 0 0,-86-76-235 0 0,0 0 0 0 0,1 0 0 0 0,0-1 0 0 0,0 0 0 0 0,1-1 0 0 0,0 0 0 0 0,1 0 0 0 0,-1 0 1 0 0,1-1-1 0 0,0-1 0 0 0,1 0 0 0 0,0 0 0 0 0,-1 0 0 0 0,1-1 0 0 0,1-1 0 0 0,4 1-1 0 0,52 0 29 0 0,-57-4 2 0 0,-1-1 0 0 0,1 0 1 0 0,-1 0-1 0 0,1-1 0 0 0,-1 0 1 0 0,0-1-1 0 0,0 0 0 0 0,0-1 0 0 0,0 1 1 0 0,0-2-1 0 0,-1 1 0 0 0,0-1 1 0 0,0 0-1 0 0,0-1 0 0 0,0 0 0 0 0,-1 0 1 0 0,0-1-1 0 0,0 0 0 0 0,-1 0 1 0 0,0-1-1 0 0,0 1 0 0 0,-1-1 0 0 0,0 0 1 0 0,0-1-1 0 0,-1 1 0 0 0,0-1 1 0 0,0 0-1 0 0,0-5-31 0 0,3-39 613 0 0,-7 52-493 0 0,0 1-49 0 0,-3-31 197 0 0,2 30-273 0 0,0 1 1 0 0,0-1-1 0 0,0 0 0 0 0,0 1 0 0 0,0-1 1 0 0,-1 1-1 0 0,1 0 0 0 0,0-1 1 0 0,0 1-1 0 0,-1 0 0 0 0,1 0 1 0 0,0-1-1 0 0,0 1 0 0 0,-1 0 1 0 0,1 0-1 0 0,0 1 0 0 0,0-1 0 0 0,-1 0 1 0 0,1 0-1 0 0,0 1 0 0 0,0-1 1 0 0,-1 0-1 0 0,1 1 0 0 0,0-1 1 0 0,0 1-1 0 0,0 0 0 0 0,0-1 0 0 0,0 1 1 0 0,0 0-1 0 0,0 0 0 0 0,0-1 1 0 0,0 1-1 0 0,0 0 0 0 0,0 0 1 0 0,0 0-1 0 0,1 0 0 0 0,-1 0 0 0 0,0 1 1 0 0,1-1-1 0 0,-1 0 0 0 0,1 0 1 0 0,-1 0-1 0 0,1 0 0 0 0,0 1 1 0 0,-1-1-1 0 0,1 0 0 0 0,0 0 0 0 0,0 1 1 0 0,0-1-1 0 0,0 0 0 0 0,0 0 1 0 0,0 1-1 0 0,0 0 5 0 0,-23 81 37 0 0,7 273 865 0 0,18-228-599 0 0,-26 200 371 0 0,-6-246-181 0 0,29-80-475 0 0,1 0-1 0 0,-1 0 1 0 0,-1 0 0 0 0,1 0 0 0 0,0 0 0 0 0,0-1 0 0 0,-1 1 0 0 0,1 0-1 0 0,-1-1 1 0 0,1 1 0 0 0,-1-1 0 0 0,0 1 0 0 0,1-1 0 0 0,-1 0 0 0 0,0 0-1 0 0,0 0 1 0 0,0 0 0 0 0,0 0 0 0 0,0 0 0 0 0,0 0 0 0 0,0-1 0 0 0,-1 1-1 0 0,1-1 1 0 0,0 1 0 0 0,0-1 0 0 0,0 0 0 0 0,-1 0 0 0 0,1 0 0 0 0,0 0 0 0 0,0-1-1 0 0,0 1 1 0 0,-1 0 0 0 0,1-1 0 0 0,0 1 0 0 0,0-1 0 0 0,0 0 0 0 0,0 0-1 0 0,0 0 1 0 0,-1 0-18 0 0,-8-10-32 0 0,1-1 0 0 0,0 1-1 0 0,1-2 1 0 0,0 1 0 0 0,0-1-1 0 0,2 0 1 0 0,-1-1 0 0 0,2 0-1 0 0,0 0 1 0 0,1-1 0 0 0,0 1-1 0 0,1-1 1 0 0,0 0 0 0 0,2 0-1 0 0,0-1 1 0 0,0 1 0 0 0,2 0-1 0 0,0-1 1 0 0,1-8 32 0 0,0 4-101 0 0,1 0 0 0 0,0 1-1 0 0,2-1 1 0 0,0 1 0 0 0,2-1 0 0 0,0 1-1 0 0,1 1 1 0 0,1-1 0 0 0,0 1 0 0 0,1 1-1 0 0,1-1 1 0 0,1 2 0 0 0,1-1-1 0 0,0 2 1 0 0,8-8 101 0 0,147-109-4147 0 0,-131 113 2731 0 0</inkml:trace>
  <inkml:trace contextRef="#ctx0" brushRef="#br0" timeOffset="-174362.293">10858 7170 948 0 0,'-2'-5'3715'0'0,"14"11"-3597"0"0,0-1 0 0 0,0 0 0 0 0,1 0 0 0 0,-1-1 0 0 0,1-1 1 0 0,0 0-1 0 0,0-1 0 0 0,0 0 0 0 0,1-1 0 0 0,-1 0 0 0 0,11-2-118 0 0,0 3 65 0 0,0-2 1 0 0,-1-1-1 0 0,1-1 0 0 0,-1-1 1 0 0,0-1-1 0 0,1-1 0 0 0,-2-2 1 0 0,1 0-1 0 0,-1-1 0 0 0,0-1 1 0 0,-1-1-1 0 0,0 0 0 0 0,0-2 1 0 0,8-7-66 0 0,-29 19-4 0 0,3-2-19 0 0,-1 1-1 0 0,0 0 0 0 0,1-1 0 0 0,-1 0 0 0 0,0 1 1 0 0,0-1-1 0 0,0 0 0 0 0,0 0 0 0 0,-1 0 1 0 0,1 0-1 0 0,0 0 0 0 0,-1-1 0 0 0,1 1 1 0 0,-1 0-1 0 0,0-1 0 0 0,0 1 0 0 0,0-1 1 0 0,0 1-1 0 0,0-1 0 0 0,-1 0 0 0 0,1 1 1 0 0,-1-1-1 0 0,0 0 0 0 0,1 1 0 0 0,-1-1 1 0 0,-1 0-1 0 0,1 1 0 0 0,0-1 0 0 0,-1 0 1 0 0,1 0 23 0 0,-10-4-43 0 0,0 0 0 0 0,-1 1 0 0 0,0 0 1 0 0,0 0-1 0 0,0 2 0 0 0,0-1 1 0 0,-1 1-1 0 0,0 1 0 0 0,1 0 1 0 0,-1 1-1 0 0,0 0 0 0 0,-1 1 1 0 0,1 0-1 0 0,0 1 0 0 0,0 0 0 0 0,0 1 1 0 0,-6 1 42 0 0,1-2 15 0 0,-1 1 23 0 0,0 1 1 0 0,0 0-1 0 0,1 1 1 0 0,-1 1-1 0 0,1 1 1 0 0,-1 1-1 0 0,1 0 1 0 0,1 1-1 0 0,-16 8-38 0 0,25-11 21 0 0,-1 0 0 0 0,1 0 0 0 0,1 0 0 0 0,-1 1 1 0 0,1 0-1 0 0,0 0 0 0 0,0 1 0 0 0,0-1 0 0 0,1 1 0 0 0,0 1 0 0 0,0-1 0 0 0,0 1 0 0 0,1-1 0 0 0,0 1 1 0 0,0 1-1 0 0,1-1 0 0 0,0 0 0 0 0,0 1 0 0 0,1 0 0 0 0,0 0 0 0 0,0-1 0 0 0,1 1 0 0 0,-1 8-21 0 0,6-2 48 0 0,1 1 0 0 0,0-1 0 0 0,1 0 0 0 0,1 0 1 0 0,0 0-1 0 0,1-1 0 0 0,0 0 0 0 0,1-1 0 0 0,1 0 0 0 0,0 0 0 0 0,0-1 0 0 0,1 0 0 0 0,1-1 0 0 0,-1 0 0 0 0,2-1 0 0 0,-1 0 0 0 0,1-1 0 0 0,1 0 0 0 0,-1-1 0 0 0,1-1 1 0 0,0 0-1 0 0,1-1 0 0 0,0-1 0 0 0,10 3-48 0 0,16 5-387 0 0,0 0 1 0 0,0-3 0 0 0,1-2 0 0 0,0-1-1 0 0,1-2 1 0 0,24-2 386 0 0,32-25-2413 0 0,-59 4 1009 0 0</inkml:trace>
  <inkml:trace contextRef="#ctx0" brushRef="#br0" timeOffset="-174058.289">11093 6715 1508 0 0,'0'0'692'0'0,"5"0"-168"0"0,2 0 24 0 0,2 0-80 0 0,20-2 16 0 0,-12 2-188 0 0,8 0-28 0 0,11 0-348 0 0,-1 0-268 0 0,40-18-392 0 0,-36 13 48 0 0,-7 1-888 0 0</inkml:trace>
  <inkml:trace contextRef="#ctx0" brushRef="#br0" timeOffset="-173422.019">11763 6523 860 0 0,'6'61'2038'0'0,"-4"-55"-1988"0"0,0 0 1 0 0,1-1 0 0 0,0 1 0 0 0,-1-1 0 0 0,2 0 0 0 0,-1 0-1 0 0,1 0 1 0 0,-1 0 0 0 0,1-1 0 0 0,1 1 0 0 0,-1-1 0 0 0,1 0-1 0 0,-1 0 1 0 0,1-1 0 0 0,0 1 0 0 0,1-1 0 0 0,-1 0 0 0 0,0 0-1 0 0,1-1 1 0 0,0 0 0 0 0,-1 0 0 0 0,1 0 0 0 0,0-1 0 0 0,0 1-1 0 0,0-1 1 0 0,0-1 0 0 0,0 1 0 0 0,0-1 0 0 0,0 0 0 0 0,0-1-1 0 0,0 0 1 0 0,1 1 0 0 0,-2-2 0 0 0,1 1 0 0 0,0-1 0 0 0,0 0-1 0 0,1 0-50 0 0,-1-1 59 0 0,-1 1 0 0 0,1-1-1 0 0,-1 0 1 0 0,0-1-1 0 0,0 1 1 0 0,0-1-1 0 0,0 0 1 0 0,-1 0 0 0 0,1 0-1 0 0,-1-1 1 0 0,0 0-1 0 0,-1 0 1 0 0,1 0 0 0 0,-1 0-1 0 0,0 0 1 0 0,0-1-1 0 0,0 1 1 0 0,-1-1-1 0 0,0 0 1 0 0,0 1 0 0 0,-1-1-1 0 0,1 0 1 0 0,-1-1-1 0 0,0 1 1 0 0,-1 0-1 0 0,0 0 1 0 0,0 0 0 0 0,0-5-59 0 0,-1 11 7 0 0,1 1 0 0 0,-1-1 1 0 0,1 1-1 0 0,-1-1 0 0 0,1 0 1 0 0,-1 1-1 0 0,1-1 0 0 0,-1 0 1 0 0,1 1-1 0 0,-1-1 1 0 0,1 0-1 0 0,-1 0 0 0 0,0 0 1 0 0,1 1-1 0 0,-1-1 0 0 0,1 0 1 0 0,-1 0-1 0 0,0 0 0 0 0,1 0 1 0 0,-1 0-1 0 0,0 0 1 0 0,1 0-1 0 0,-1 0 0 0 0,1 0 1 0 0,-1-1-1 0 0,0 1 0 0 0,1 0 1 0 0,-1 0-1 0 0,1 0 0 0 0,-1-1 1 0 0,0 1-1 0 0,1 0 1 0 0,-1-1-1 0 0,1 1 0 0 0,-1 0 1 0 0,1-1-1 0 0,-1 1 0 0 0,1-1 1 0 0,0 1-1 0 0,-1-1 0 0 0,1 1 1 0 0,-1-1-1 0 0,1 1 1 0 0,0-1-1 0 0,0 1 0 0 0,-1-1 1 0 0,1 1-1 0 0,0-1 0 0 0,0 0 1 0 0,-1 1-1 0 0,1-1 0 0 0,0 0 1 0 0,0 1-1 0 0,0-1 1 0 0,0 1-1 0 0,0-1 0 0 0,0 0 1 0 0,0 1-1 0 0,0-1 0 0 0,0 0 1 0 0,1 1-1 0 0,-1-1 0 0 0,0 1 1 0 0,0-1-1 0 0,0 0 1 0 0,1 1-1 0 0,-1-1 0 0 0,0 1 1 0 0,1-1-8 0 0,27 395 984 0 0,-27-383-932 0 0,-1-1 1 0 0,-1 1 0 0 0,0 0-1 0 0,0 0 1 0 0,-1-1 0 0 0,0 1-1 0 0,-1-1 1 0 0,0 1-1 0 0,-1-1 1 0 0,0 0 0 0 0,-1 0-1 0 0,0-1 1 0 0,0 1 0 0 0,-1-1-1 0 0,0 0 1 0 0,-1-1-1 0 0,0 0 1 0 0,0 0 0 0 0,-1 0-1 0 0,1-1 1 0 0,-2 0 0 0 0,1 0-1 0 0,-1-1 1 0 0,0 0-1 0 0,-1-1 1 0 0,1 0 0 0 0,-1 0-1 0 0,0-1 1 0 0,0 0 0 0 0,0-1-1 0 0,-1 0 1 0 0,-6 0-53 0 0,10-5 14 0 0,1-2 0 0 0,0 1 0 0 0,-1-1 0 0 0,1 0 0 0 0,0 0 0 0 0,1 0 0 0 0,-1-1 0 0 0,1 0 0 0 0,0 0 0 0 0,0 0 0 0 0,1-1 0 0 0,-1 0 0 0 0,1 0 1 0 0,0 0-1 0 0,1 0 0 0 0,0-1 0 0 0,0 1 0 0 0,0-1 0 0 0,1 0 0 0 0,-1 0 0 0 0,2 0 0 0 0,-1 0 0 0 0,1 0 0 0 0,0 0 0 0 0,1 0 0 0 0,-1-1 0 0 0,2 1 0 0 0,-1 0 0 0 0,1-1-14 0 0,-1-4-36 0 0,1 1-1 0 0,0-1 1 0 0,1 1 0 0 0,0-1-1 0 0,1 1 1 0 0,0 0-1 0 0,1 0 1 0 0,0 0 0 0 0,1 0-1 0 0,0 1 1 0 0,1 0-1 0 0,0 0 1 0 0,0 0 0 0 0,1 1-1 0 0,1 0 1 0 0,-1 0 0 0 0,1 0-1 0 0,1 1 1 0 0,0 1-1 0 0,8-6 37 0 0,8-6-935 0 0,1 2 0 0 0,0 1-1 0 0,2 1 1 0 0,0 1 0 0 0,0 1-1 0 0,1 2 1 0 0,7-1 935 0 0,1 0-1411 0 0</inkml:trace>
  <inkml:trace contextRef="#ctx0" brushRef="#br0" timeOffset="-171912.521">12904 6890 1100 0 0,'-76'-17'3163'0'0,"58"21"-3057"0"0,0 1-1 0 0,1 1 1 0 0,0 0-1 0 0,0 1 1 0 0,0 1-1 0 0,1 0 1 0 0,0 1-1 0 0,1 1 0 0 0,-14 12-105 0 0,22-17 37 0 0,1-2 7 0 0,0 1 0 0 0,0 0 0 0 0,0 0 0 0 0,0 0 0 0 0,1 1 0 0 0,-1 0 0 0 0,1 0 0 0 0,1 0 0 0 0,-1 1 0 0 0,1-1-1 0 0,0 1 1 0 0,0 0 0 0 0,0 0 0 0 0,1 1 0 0 0,0-1 0 0 0,1 1 0 0 0,-1 0 0 0 0,1-1 0 0 0,0 1 0 0 0,1 0 0 0 0,-1 1-44 0 0,6-3 3 0 0,-1 0 0 0 0,1 0-1 0 0,0-1 1 0 0,1 1 0 0 0,-1-1 0 0 0,1 0 0 0 0,0 0 0 0 0,0 0 0 0 0,0-1-1 0 0,0 0 1 0 0,0 0 0 0 0,1 0 0 0 0,-1-1 0 0 0,1 1 0 0 0,0-1 0 0 0,0-1-1 0 0,0 1 1 0 0,0-1 0 0 0,0 0 0 0 0,0 0 0 0 0,6-1-3 0 0,0-2-32 0 0,1 0-1 0 0,-1-1 1 0 0,0 0 0 0 0,0-1 0 0 0,0 0 0 0 0,-1-1-1 0 0,1 0 1 0 0,-1-1 0 0 0,-1 0 0 0 0,1-1 0 0 0,-1 0-1 0 0,0-1 1 0 0,0 0 0 0 0,-1-1 0 0 0,0 0 0 0 0,-1 0-1 0 0,0-1 1 0 0,0 0 0 0 0,-1 0 0 0 0,4-8 32 0 0,5-13 80 0 0,-2 0 0 0 0,-1-1-1 0 0,-2-1 1 0 0,0 0 0 0 0,-3-1 0 0 0,0 0 0 0 0,-3 0 0 0 0,0-1-1 0 0,-3 1 1 0 0,-1-1 0 0 0,-1 1 0 0 0,-2-7-80 0 0,-23-29 508 0 0,23 70-508 0 0,1 0 1 0 0,0-1-1 0 0,-1 1 0 0 0,1 0 1 0 0,0 0-1 0 0,-1 0 1 0 0,1 0-1 0 0,0 1 0 0 0,0-1 1 0 0,-1 0-1 0 0,1 1 0 0 0,0-1 1 0 0,-1 0-1 0 0,1 1 0 0 0,0 0 1 0 0,0-1-1 0 0,0 1 1 0 0,0 0-1 0 0,0-1 0 0 0,-1 1 1 0 0,1 0-1 0 0,1 0 0 0 0,-1 0 1 0 0,0 0-1 0 0,0 0 0 0 0,0 0 1 0 0,0 0-1 0 0,1 0 1 0 0,-1 0-1 0 0,0 1 0 0 0,1-1 1 0 0,-1 0-1 0 0,1 0 0 0 0,0 1 1 0 0,-1-1-1 0 0,1 0 0 0 0,0 1 1 0 0,0-1-1 0 0,0 0 1 0 0,-1 1-1 0 0,1-1 0 0 0,1 0 1 0 0,-1 1-1 0 0,0-1 0 0 0,-31 217 267 0 0,74-93-65 0 0,-38-116-199 0 0,0 0-1 0 0,0-1 1 0 0,1 1 0 0 0,0-1 0 0 0,0 0 0 0 0,1-1 0 0 0,0 0 0 0 0,0 0 0 0 0,1 0 0 0 0,0-1 0 0 0,0 0 0 0 0,1 0-1 0 0,-1-1 1 0 0,1 0 0 0 0,0-1 0 0 0,1 0 0 0 0,-1-1 0 0 0,1 1 0 0 0,-1-2 0 0 0,1 1 0 0 0,0-1 0 0 0,0-1-1 0 0,0 0 1 0 0,0 0 0 0 0,0-1 0 0 0,0-1 0 0 0,0 1 0 0 0,0-1 0 0 0,0-1 0 0 0,0 0 0 0 0,0-1 0 0 0,0 1 0 0 0,-1-2-1 0 0,1 0 1 0 0,-1 0 0 0 0,0 0 0 0 0,0-1 0 0 0,-1 0 0 0 0,1-1 0 0 0,-1 0 0 0 0,0-1 0 0 0,-1 1 0 0 0,0-1-1 0 0,0-1 1 0 0,4-5-3 0 0,2-38 233 0 0,-13 50-164 0 0,0 1-5 0 0,-12-10 61 0 0,14 17-131 0 0,0 0 0 0 0,0 0 0 0 0,1 0 1 0 0,-1 0-1 0 0,2-1 0 0 0,-1 1 0 0 0,1-1 0 0 0,0 0 0 0 0,0 0 0 0 0,0 0 0 0 0,1-1 1 0 0,0 1-1 0 0,0-1 0 0 0,0 0 0 0 0,1-1 0 0 0,0 1 0 0 0,0-1 0 0 0,0 0 1 0 0,0-1-1 0 0,1 1 0 0 0,-1-1 0 0 0,1-1 0 0 0,0 1 0 0 0,0-1 0 0 0,0 0 0 0 0,0-1 1 0 0,0 1-1 0 0,0-2 0 0 0,0 1 0 0 0,1-1 0 0 0,2 0 6 0 0,-3 3-33 0 0,0 0-1 0 0,1-1 0 0 0,-1 0 1 0 0,0-1-1 0 0,1 1 1 0 0,-1-1-1 0 0,1-1 1 0 0,0 0-1 0 0,-1 0 1 0 0,1 0-1 0 0,-1-1 1 0 0,1 0-1 0 0,-1 0 1 0 0,1-1-1 0 0,-1 0 1 0 0,0 0-1 0 0,0-1 1 0 0,0 0-1 0 0,0 0 1 0 0,0-1-1 0 0,-1 1 1 0 0,1-1-1 0 0,-1-1 0 0 0,0 1 1 0 0,0-1-1 0 0,-1-1 1 0 0,0 1-1 0 0,1-1 1 0 0,-2 1-1 0 0,1-1 1 0 0,-1-1-1 0 0,2-2 34 0 0,10-78 156 0 0,-16 86-76 0 0,0-30 322 0 0,34 167-616 0 0,-4 234 225 0 0,-74-149 436 0 0,41-210-355 0 0,0 0 0 0 0,-2 0 0 0 0,1 0 0 0 0,-1-1-1 0 0,-1 1 1 0 0,0-1 0 0 0,0-1 0 0 0,-1 1 0 0 0,0-1 0 0 0,-1 0 0 0 0,0-1 0 0 0,0 1 0 0 0,-1-2 0 0 0,0 1 0 0 0,0-1 0 0 0,-1-1 0 0 0,0 0 0 0 0,0 0 0 0 0,-1-1 0 0 0,1 0 0 0 0,-1 0 0 0 0,0-2 0 0 0,-11 4-92 0 0,16-10 19 0 0,1 1 0 0 0,0 0 0 0 0,0-1 0 0 0,0 0 0 0 0,1 0 0 0 0,-1-1 0 0 0,1 1 0 0 0,-1-1 0 0 0,1 0 0 0 0,0 0 0 0 0,1-1 0 0 0,-1 1 0 0 0,1-1 0 0 0,0 1 0 0 0,0-1 0 0 0,0 0 0 0 0,1 0 0 0 0,0-1 0 0 0,0 1 0 0 0,0 0 0 0 0,0-1 0 0 0,1 1 0 0 0,0-1 0 0 0,0 1 0 0 0,1-1 0 0 0,-1 0 0 0 0,1 1 1 0 0,0-1-1 0 0,1 0 0 0 0,0 1 0 0 0,-1-1-19 0 0,1-11-127 0 0,0 0 0 0 0,1 1 0 0 0,0-1 1 0 0,1 1-1 0 0,1-1 0 0 0,1 1 0 0 0,0 0 1 0 0,2 0-1 0 0,-1 1 0 0 0,2 0 0 0 0,0 0 1 0 0,0 1-1 0 0,2 0 0 0 0,0 0 1 0 0,0 1-1 0 0,1 0 0 0 0,9-6 127 0 0,147-113-5308 0 0,-126 108 3783 0 0</inkml:trace>
  <inkml:trace contextRef="#ctx0" brushRef="#br0" timeOffset="-179124.568">8689 6833 1148 0 0,'1'-39'2220'0'0,"-1"38"-2216"0"0,0 0 1 0 0,0 0 0 0 0,0 0-1 0 0,0 0 1 0 0,0 0-1 0 0,0 1 1 0 0,0-1 0 0 0,0 0-1 0 0,-1 0 1 0 0,1 0 0 0 0,0 0-1 0 0,-1 0 1 0 0,1 0 0 0 0,0 0-1 0 0,-1 0 1 0 0,1 1-1 0 0,-1-1 1 0 0,0 0 0 0 0,1 0-1 0 0,-1 1 1 0 0,0-1 0 0 0,1 0-1 0 0,-1 1 1 0 0,0-1 0 0 0,0 0-1 0 0,1 1 1 0 0,-1-1-1 0 0,0 1 1 0 0,0 0 0 0 0,0-1-1 0 0,0 1 1 0 0,0 0 0 0 0,1-1-1 0 0,-1 1 1 0 0,0 0-1 0 0,0 0 1 0 0,0 0 0 0 0,0 0-1 0 0,0 0 1 0 0,0 0 0 0 0,0 0-1 0 0,0 0 1 0 0,0 0 0 0 0,0 0-1 0 0,0 1 1 0 0,0-1-1 0 0,0 0 1 0 0,0 1 0 0 0,1-1-1 0 0,-1 0 1 0 0,0 1 0 0 0,-1 0-5 0 0,-11-1 91 0 0,1 3-52 0 0,-1 0 1 0 0,1 1 0 0 0,0 0-1 0 0,0 0 1 0 0,1 2 0 0 0,0-1-1 0 0,0 2 1 0 0,0-1 0 0 0,0 1-1 0 0,1 1 1 0 0,0 0 0 0 0,1 1-1 0 0,0-1 1 0 0,0 2 0 0 0,1-1-1 0 0,0 1 1 0 0,1 1 0 0 0,-5 7-40 0 0,5 1 77 0 0,0 0 0 0 0,1 0 0 0 0,0 0 0 0 0,2 1 0 0 0,1 0 0 0 0,0 0 0 0 0,1 0 0 0 0,2 0 0 0 0,0 0 0 0 0,1 1 0 0 0,0-1 0 0 0,2 0 0 0 0,1 0 0 0 0,0-1 0 0 0,7 19-77 0 0,91 208 976 0 0,-26-86-426 0 0,-74-156-527 0 0,0-1 0 0 0,-1 1 0 0 0,1 0 0 0 0,-1 0 0 0 0,0 0 0 0 0,-1 0 0 0 0,1 0-1 0 0,-1 0 1 0 0,1 0 0 0 0,-1 0 0 0 0,0 0 0 0 0,-1 0 0 0 0,1 0 0 0 0,-1 0 0 0 0,1 0 0 0 0,-1-1 0 0 0,-1 1-1 0 0,1 0 1 0 0,0 0 0 0 0,-1 0 0 0 0,0-1 0 0 0,0 1 0 0 0,0-1 0 0 0,0 0 0 0 0,0 1 0 0 0,-1-1 0 0 0,0 0-1 0 0,1 0 1 0 0,-1-1 0 0 0,0 1 0 0 0,0 0 0 0 0,-1-1 0 0 0,1 0 0 0 0,0 0 0 0 0,-2 1-23 0 0,-138 29-805 0 0,66-69-3231 0 0,71 29 2664 0 0</inkml:trace>
  <inkml:trace contextRef="#ctx0" brushRef="#br0" timeOffset="-178362.078">8847 7907 1380 0 0,'-6'-3'190'0'0,"0"1"-1"0"0,-1 0 1 0 0,1 0 0 0 0,-1 1-1 0 0,1 0 1 0 0,-1 0 0 0 0,1 1-1 0 0,-1 0 1 0 0,0 0-1 0 0,1 0 1 0 0,-1 1 0 0 0,0 0-1 0 0,1 0 1 0 0,-1 0 0 0 0,1 1-1 0 0,0 0 1 0 0,0 1-1 0 0,-1-1 1 0 0,-4 4-190 0 0,-3-1 252 0 0,5-3-180 0 0,0 1 0 0 0,0-1-1 0 0,1 2 1 0 0,-1-1 0 0 0,1 1 0 0 0,0 0 0 0 0,0 1-1 0 0,0 0 1 0 0,1 0 0 0 0,0 1 0 0 0,0 0-1 0 0,0 0 1 0 0,1 1 0 0 0,0-1 0 0 0,0 1-1 0 0,0 1 1 0 0,1 0-72 0 0,34 31 846 0 0,-11-32-713 0 0,1 0-1 0 0,-1-2 0 0 0,1 0 0 0 0,0-1 0 0 0,0-1 0 0 0,0-1 1 0 0,0-1-1 0 0,1 0 0 0 0,-1-1 0 0 0,7-2-132 0 0,1 2 150 0 0,-21 1-145 0 0,0 0 0 0 0,0-1 0 0 0,0 1 1 0 0,0-1-1 0 0,0 0 0 0 0,0-1 0 0 0,0 1 0 0 0,1-1 0 0 0,-1 0 1 0 0,-1-1-1 0 0,1 0 0 0 0,0 1 0 0 0,0-2 0 0 0,-1 1 1 0 0,1-1-1 0 0,-1 0 0 0 0,0 0 0 0 0,1 0 0 0 0,-2-1 1 0 0,1 0-1 0 0,0 0 0 0 0,-1 0 0 0 0,1 0 0 0 0,-1-1 0 0 0,-1 0 1 0 0,1 0-1 0 0,1-3-5 0 0,-28-49-322 0 0,11 40 216 0 0,-1 1-1 0 0,0 1 1 0 0,-1 0 0 0 0,-1 1 0 0 0,-1 0 0 0 0,0 1 0 0 0,0 1-1 0 0,-1 1 1 0 0,-4-2 106 0 0,-62-47-2944 0 0,68 45 1684 0 0,3 2-123 0 0</inkml:trace>
  <inkml:trace contextRef="#ctx0" brushRef="#br0" timeOffset="-176623.369">9151 6543 888 0 0,'16'4'1844'0'0,"-30"18"-1751"0"0,-1 0 1 0 0,-1-1-1 0 0,-1-1 0 0 0,-1-1 0 0 0,0 0 0 0 0,-1-1 0 0 0,-1-1 0 0 0,-1-1 0 0 0,-1-1 1 0 0,0-1-1 0 0,-1-1 0 0 0,0-1 0 0 0,-21 8-93 0 0,40-19 34 0 0,1 0 1 0 0,0 0-1 0 0,0 0 0 0 0,0 0 1 0 0,-1-1-1 0 0,1 0 0 0 0,0 0 1 0 0,-1 0-1 0 0,1 0 0 0 0,0 0 1 0 0,-1-1-1 0 0,1 1 0 0 0,0-1 1 0 0,0 0-1 0 0,0 0 0 0 0,0 0 0 0 0,-1 0 1 0 0,1-1-1 0 0,1 1 0 0 0,-1-1 1 0 0,0 0-1 0 0,0 1 0 0 0,1-1 1 0 0,-1-1-1 0 0,1 1 0 0 0,-1 0 1 0 0,1-1-1 0 0,0 1 0 0 0,0-1 1 0 0,0 0-1 0 0,0 1 0 0 0,1-1 1 0 0,-1 0-1 0 0,1 0 0 0 0,-1 0 1 0 0,1 0-1 0 0,0 0 0 0 0,1-1 1 0 0,-2-2-35 0 0,-12-134 438 0 0,14 129-361 0 0,0 10-75 0 0,0 0 0 0 0,0 1 0 0 0,0-1 0 0 0,0 0 0 0 0,0 0 0 0 0,0 0 0 0 0,0 0 0 0 0,0 0 0 0 0,0 1 1 0 0,0-1-1 0 0,0 0 0 0 0,0 0 0 0 0,1 0 0 0 0,-1 0 0 0 0,0 1 0 0 0,1-1 0 0 0,-1 0 0 0 0,1 0 0 0 0,-1 1 1 0 0,1-1-1 0 0,-1 0 0 0 0,1 1 0 0 0,-1-1 0 0 0,1 0 0 0 0,-1 1 0 0 0,1-1 0 0 0,0 1 0 0 0,-1-1 0 0 0,1 1 1 0 0,0-1-1 0 0,0 1 0 0 0,0 0 0 0 0,-1-1 0 0 0,1 1 0 0 0,0 0 0 0 0,0 0 0 0 0,0-1 0 0 0,-1 1 0 0 0,1 0 0 0 0,0 0 1 0 0,0 0-1 0 0,0 0 0 0 0,0 0 0 0 0,0 0 0 0 0,-1 0 0 0 0,1 0 0 0 0,0 1 0 0 0,0-1 0 0 0,0 0 0 0 0,0 0 1 0 0,-1 1-1 0 0,1-1 0 0 0,0 1 0 0 0,0-1 0 0 0,-1 0 0 0 0,1 1 0 0 0,0-1 0 0 0,0 1-2 0 0,47 32 38 0 0,-44-30-57 0 0,19 16-31 0 0,0-2 0 0 0,2 0 0 0 0,0-2 1 0 0,0 0-1 0 0,2-2 0 0 0,-1-1 1 0 0,2-1-1 0 0,-1-2 0 0 0,2 0 1 0 0,-1-2-1 0 0,1-1 0 0 0,0-2 1 0 0,0 0-1 0 0,0-2 0 0 0,12-2 50 0 0,-38 0-3 0 0,-1 0 0 0 0,0-1 0 0 0,0 0 0 0 0,1 1-1 0 0,-1-1 1 0 0,0 0 0 0 0,0 0 0 0 0,0 0 0 0 0,0 0 0 0 0,0-1 0 0 0,0 1-1 0 0,0-1 1 0 0,-1 1 0 0 0,1-1 0 0 0,0 1 0 0 0,-1-1 0 0 0,1 0 0 0 0,-1 0-1 0 0,0 0 1 0 0,1 0 0 0 0,-1 0 0 0 0,0 0 0 0 0,0 0 0 0 0,-1 0 0 0 0,1 0-1 0 0,0-1 1 0 0,-1 1 0 0 0,1 0 0 0 0,-1 0 0 0 0,0-1 0 0 0,1 1 0 0 0,-1 0-1 0 0,0-1 1 0 0,-1 1 0 0 0,1 0 0 0 0,0-1 0 0 0,-1 1 0 0 0,1 0 0 0 0,-1 0-1 0 0,0-1 1 0 0,1 1 0 0 0,-1 0 0 0 0,0 0 0 0 0,0 0 0 0 0,-1 0 0 0 0,1 0-1 0 0,0 0 1 0 0,-1 0 0 0 0,1 1 0 0 0,-1-1 0 0 0,0 0 0 0 0,-1-1 3 0 0,-7-7-134 0 0,-1-1 1 0 0,0 1-1 0 0,0 1 1 0 0,-1 0-1 0 0,0 1 0 0 0,-1 0 1 0 0,1 1-1 0 0,-2 0 1 0 0,1 1-1 0 0,-1 0 1 0 0,0 1-1 0 0,0 1 0 0 0,0 0 1 0 0,-1 1-1 0 0,1 1 1 0 0,-1 0-1 0 0,0 1 1 0 0,-2 0 133 0 0,8 1-588 0 0</inkml:trace>
  <inkml:trace contextRef="#ctx0" brushRef="#br0" timeOffset="-252893.677">4952 2254 1360 0 0,'14'-3'7538'0'0,"43"3"-7562"0"0,-40 0 748 0 0,187-19-152 0 0,-97 6-2022 0 0,-3 6-4065 0 0,-102 7 4058 0 0</inkml:trace>
  <inkml:trace contextRef="#ctx0" brushRef="#br0" timeOffset="-252617.852">4987 2551 1268 0 0,'25'2'748'0'0,"4"-1"-60"0"0,-11-1-184 0 0,6 0-148 0 0,10 0 60 0 0,39-13-4 0 0,-28 8-264 0 0,-5 2-24 0 0,1 1-496 0 0,-5-3-316 0 0,-1 2-592 0 0,-3-4-80 0 0</inkml:trace>
  <inkml:trace contextRef="#ctx0" brushRef="#br0" timeOffset="-248752.838">6006 3089 1056 0 0,'-12'4'4631'0'0,"40"-8"-3271"0"0,41-8-972 0 0,347-60 1735 0 0,-319 60-1723 0 0,-96 12-352 0 0,-1 0-16 0 0,0 0-52 0 0,1-1-3189 0 0,2-4-828 0 0,0 2 2733 0 0</inkml:trace>
  <inkml:trace contextRef="#ctx0" brushRef="#br0" timeOffset="-248058.484">7402 2899 1204 0 0,'-5'25'437'0'0,"-1"0"-1"0"0,-1 0 0 0 0,-1-1 1 0 0,-1 0-1 0 0,-1 0 1 0 0,-1-1-1 0 0,-14 20-436 0 0,15-26 258 0 0,-2 0 0 0 0,0-1 0 0 0,-1 0 1 0 0,0-1-1 0 0,-1 0 0 0 0,-1-1 0 0 0,0-1 0 0 0,-1-1 0 0 0,-1 0 0 0 0,1-1 0 0 0,-2 0 0 0 0,0-1 0 0 0,0-2 0 0 0,-1 0 0 0 0,-17 5-258 0 0,34-12 41 0 0,-1 0 0 0 0,0 0 1 0 0,1-1-1 0 0,-1 1 0 0 0,0-1 0 0 0,0 0 0 0 0,1 0 1 0 0,-1 0-1 0 0,0 0 0 0 0,0 0 0 0 0,1 0 0 0 0,-1-1 0 0 0,0 0 1 0 0,1 1-1 0 0,-1-1 0 0 0,0 0 0 0 0,1 0 0 0 0,-1 0 0 0 0,1-1 1 0 0,0 1-1 0 0,-1-1 0 0 0,1 1 0 0 0,0-1 0 0 0,0 0 1 0 0,0 0-1 0 0,0 0 0 0 0,0 0 0 0 0,0 0 0 0 0,1 0 0 0 0,-1 0 1 0 0,1-1-1 0 0,-1 1 0 0 0,1-1 0 0 0,0 1 0 0 0,0-1 0 0 0,0 1 1 0 0,0-1-1 0 0,1 1 0 0 0,-1-1 0 0 0,0-2-41 0 0,0-2 9 0 0,0 1 0 0 0,0-1 0 0 0,0 1 0 0 0,1-1 0 0 0,0 0 0 0 0,0 1 0 0 0,1-1 0 0 0,0 1 0 0 0,0-1 0 0 0,1 0 0 0 0,-1 1 0 0 0,1 0 0 0 0,1-1 1 0 0,-1 1-1 0 0,1 0 0 0 0,3-4-9 0 0,1 4-20 0 0,0 0 0 0 0,0 0 1 0 0,1 1-1 0 0,0 0 1 0 0,0 0-1 0 0,0 1 0 0 0,0 0 1 0 0,1 0-1 0 0,0 1 0 0 0,0 0 1 0 0,0 1-1 0 0,0 0 1 0 0,0 0-1 0 0,0 1 0 0 0,0 0 1 0 0,1 1-1 0 0,-1 0 1 0 0,0 0-1 0 0,1 1 0 0 0,-1 0 1 0 0,0 1-1 0 0,1 0 20 0 0,39 0-61 0 0,3-2 3 0 0,3 2-3 0 0,1-3-1 0 0,-1-2 1 0 0,0-2-1 0 0,0-3 1 0 0,-1-2-1 0 0,0-3 62 0 0,-52 14-9 0 0,-1-1 1 0 0,0 0-1 0 0,1 0 0 0 0,-1 0 0 0 0,0 0 0 0 0,1 0 0 0 0,-1 0 1 0 0,0-1-1 0 0,0 1 0 0 0,1 0 0 0 0,-1-1 0 0 0,0 1 1 0 0,0-1-1 0 0,0 1 0 0 0,1-1 0 0 0,-1 1 0 0 0,0-1 1 0 0,0 0-1 0 0,0 0 0 0 0,0 1 0 0 0,0-1 0 0 0,0 0 0 0 0,0 0 1 0 0,-1 0-1 0 0,1 0 0 0 0,0 0 0 0 0,0 0 0 0 0,-1 0 1 0 0,1 0-1 0 0,-1-1 0 0 0,1 1 0 0 0,-1 0 0 0 0,1 0 1 0 0,-1-1-1 0 0,0 1 0 0 0,1 0 0 0 0,-1 0 0 0 0,0-1 0 0 0,0 1 1 0 0,0 0-1 0 0,0-1 0 0 0,0 1 0 0 0,0 0 0 0 0,-1 0 1 0 0,1-1-1 0 0,0 1 0 0 0,-1 0 0 0 0,1 0 0 0 0,0-1 0 0 0,-1 1 1 0 0,0 0-1 0 0,1 0 0 0 0,-1 0 0 0 0,0 0 0 0 0,1 0 1 0 0,-1 0-1 0 0,0 0 0 0 0,0 0 0 0 0,0 0 0 0 0,-1-1 9 0 0,-71-41-270 0 0,-128 18 62 0 0,28 7-4757 0 0,162 15 3727 0 0</inkml:trace>
  <inkml:trace contextRef="#ctx0" brushRef="#br0" timeOffset="-242512.447">12673 1269 1324 0 0,'-1'3'6015'0'0,"175"-42"-3198"0"0,-8 13-3726 0 0,-57 20-4284 0 0,-107 6 4056 0 0,-2 0 28 0 0</inkml:trace>
  <inkml:trace contextRef="#ctx0" brushRef="#br0" timeOffset="-242249.382">12663 1524 848 0 0,'14'16'4746'0'0,"31"-9"-3766"0"0,-36-7-521 0 0,249 7 668 0 0,-117-38-5691 0 0,-116 19 3292 0 0</inkml:trace>
  <inkml:trace contextRef="#ctx0" brushRef="#br0" timeOffset="-245834.207">8991 1462 1324 0 0,'-10'3'140'0'0,"0"0"1"0"0,0 1-1 0 0,1 0 0 0 0,-1 0 0 0 0,1 1 1 0 0,0 0-1 0 0,0 1 0 0 0,1 0 1 0 0,0 0-1 0 0,0 1 0 0 0,0 0 0 0 0,1 0 1 0 0,-1 1-1 0 0,2 0 0 0 0,-1 0 0 0 0,1 1 1 0 0,1-1-1 0 0,0 1 0 0 0,0 1 1 0 0,0-1-1 0 0,1 1 0 0 0,1-1 0 0 0,0 1 1 0 0,0 0-1 0 0,1 1 0 0 0,0-1 0 0 0,1 0 1 0 0,0 0-1 0 0,0 1 0 0 0,1-1 1 0 0,1 5-141 0 0,6 2-132 0 0,1 0 1 0 0,0-1 0 0 0,1 1-1 0 0,1-2 1 0 0,1 0 0 0 0,0 0 0 0 0,1-1-1 0 0,0 0 1 0 0,2-1 0 0 0,-1 0 0 0 0,1-1-1 0 0,1-1 1 0 0,0 0 0 0 0,1-1 0 0 0,0-1-1 0 0,0 0 1 0 0,2-1 131 0 0,6 1-1293 0 0</inkml:trace>
  <inkml:trace contextRef="#ctx0" brushRef="#br0" timeOffset="-245393.067">9198 1496 1008 0 0,'4'0'98'0'0,"1"1"0"0"0,0 0 0 0 0,0 0 0 0 0,-1 0 0 0 0,1 1 0 0 0,-1 0 0 0 0,1 0 0 0 0,-1 0 0 0 0,0 0 0 0 0,0 1 1 0 0,0-1-1 0 0,0 1 0 0 0,0 0 0 0 0,0 1 0 0 0,-1-1 0 0 0,1 0 0 0 0,-1 1 0 0 0,0 0 0 0 0,0 0 0 0 0,-1 0 0 0 0,1 0 0 0 0,-1 0 0 0 0,0 0 0 0 0,0 1 0 0 0,0-1 0 0 0,0 1 0 0 0,-1 0 0 0 0,0-1 0 0 0,0 1 0 0 0,0 0 0 0 0,-1 0 0 0 0,1 0 0 0 0,-1-1 0 0 0,0 1 0 0 0,-1 0 1 0 0,1 0-1 0 0,-1 0 0 0 0,0-1 0 0 0,0 1 0 0 0,0 0 0 0 0,-1-1 0 0 0,0 1 0 0 0,-1 1-98 0 0,-11 10 292 0 0,-1 0 1 0 0,0-2 0 0 0,-1 0-1 0 0,-1 0 1 0 0,0-2 0 0 0,-1 0-1 0 0,0-1 1 0 0,-1-1-1 0 0,0 0 1 0 0,-1-2 0 0 0,0 0-1 0 0,0-2 1 0 0,0 0-1 0 0,-2 0-292 0 0,4 0 188 0 0,110-69-3763 0 0,-33 31 1196 0 0,-27 17 1029 0 0</inkml:trace>
  <inkml:trace contextRef="#ctx0" brushRef="#br0" timeOffset="-245145.568">9448 1567 1120 0 0,'-26'-24'3499'0'0,"-47"48"-2834"0"0,65-20-424 0 0,2-2-198 0 0,1 1 0 0 0,-1 0 1 0 0,0 0-1 0 0,1 1 1 0 0,0-1-1 0 0,0 1 1 0 0,0 0-1 0 0,0 1 1 0 0,1-1-1 0 0,-1 1 1 0 0,1 0-1 0 0,0 0 1 0 0,1 0-1 0 0,-1 0 1 0 0,1 1-1 0 0,0-1 1 0 0,0 1-1 0 0,1 0 1 0 0,0 0-1 0 0,0 0 1 0 0,0 0-1 0 0,1 1 1 0 0,-1 2-44 0 0,6-2-69 0 0,-1 0 0 0 0,1 0 0 0 0,1 0 0 0 0,0-1 0 0 0,0 1 0 0 0,0-1 0 0 0,0 0 0 0 0,1-1 0 0 0,0 1 0 0 0,0-1 0 0 0,1 0 0 0 0,-1-1 0 0 0,1 0 0 0 0,0 0 0 0 0,0 0-1 0 0,1-1 1 0 0,-1 0 0 0 0,1 0 0 0 0,-1-1 0 0 0,1 0 0 0 0,0 0 0 0 0,0-1 0 0 0,0 0 0 0 0,8 0 69 0 0,45 7-2235 0 0,-34-8 926 0 0</inkml:trace>
  <inkml:trace contextRef="#ctx0" brushRef="#br0" timeOffset="-244895.53">9710 1764 1016 0 0,'-1'11'308'0'0,"0"1"0"0"0,-1-1 0 0 0,0 0 0 0 0,0 0-1 0 0,-1 0 1 0 0,-1 0 0 0 0,0-1 0 0 0,0 1 0 0 0,-1-1 0 0 0,0 0 0 0 0,-1-1-1 0 0,0 1 1 0 0,-1-1 0 0 0,0 0 0 0 0,0 0 0 0 0,-1-1 0 0 0,0 0 0 0 0,0-1-1 0 0,-9 7-307 0 0,-6 2 163 0 0,0 0-1 0 0,-1-1 0 0 0,-1-2 0 0 0,0 0 0 0 0,-1-2 0 0 0,0 0 0 0 0,-14 2-162 0 0,39-13-961 0 0,-9-23-1687 0 0,13 1 1430 0 0,7 0 29 0 0</inkml:trace>
  <inkml:trace contextRef="#ctx0" brushRef="#br0" timeOffset="-244200.38">10046 1442 1344 0 0,'-38'8'3215'0'0,"3"90"-2382"0"0,37-90-785 0 0,1-1 0 0 0,0 1 0 0 0,0-1 1 0 0,1 0-1 0 0,0 0 0 0 0,0 0 0 0 0,0-1 1 0 0,1 0-1 0 0,0 0 0 0 0,1 0 0 0 0,-1 0 0 0 0,1-1 1 0 0,0 0-1 0 0,1 0 0 0 0,-1 0 0 0 0,1-1 1 0 0,0 0-1 0 0,0 0 0 0 0,0-1 0 0 0,0 0 0 0 0,1 0 1 0 0,-1-1-1 0 0,1 1 0 0 0,0-2 0 0 0,-1 1 1 0 0,1-1-1 0 0,0-1 0 0 0,0 1 0 0 0,0-1 0 0 0,0 0 1 0 0,0-1-1 0 0,0 0 0 0 0,0-1 0 0 0,2 0-48 0 0,-6 2 25 0 0,-1-1-1 0 0,1 1 0 0 0,-1-1 0 0 0,0 0 0 0 0,1 0 1 0 0,-1-1-1 0 0,0 1 0 0 0,0-1 0 0 0,0 1 1 0 0,0-1-1 0 0,0 0 0 0 0,0 0 0 0 0,0 0 0 0 0,-1 0 1 0 0,1-1-1 0 0,-1 1 0 0 0,1-1 0 0 0,-1 0 0 0 0,0 1 1 0 0,0-1-1 0 0,0 0 0 0 0,0 0 0 0 0,-1-1 1 0 0,1 1-1 0 0,-1 0 0 0 0,0 0 0 0 0,0-1 0 0 0,0 1 1 0 0,-1 0-1 0 0,1-1 0 0 0,-1 1 0 0 0,1-1 1 0 0,-1 1-1 0 0,0-1 0 0 0,0 1 0 0 0,-1-1 0 0 0,1 1 1 0 0,-1-1-1 0 0,0 1 0 0 0,0-1 0 0 0,0 1 1 0 0,0 0-1 0 0,-1 0 0 0 0,1-1 0 0 0,-1 1 0 0 0,0 0 1 0 0,1 0-1 0 0,-2 1 0 0 0,-1-4-24 0 0,-4-5 297 0 0,8 12-282 0 0,-1 0 0 0 0,1 0 0 0 0,0 0 0 0 0,-1-1 0 0 0,1 1-1 0 0,-1 0 1 0 0,0-1 0 0 0,1 1 0 0 0,-1 0 0 0 0,1-1 0 0 0,-1 1 0 0 0,0-1-1 0 0,0 1 1 0 0,1-1 0 0 0,-1 1 0 0 0,0-1 0 0 0,0 1 0 0 0,1-1 0 0 0,-1 0-1 0 0,0 0 1 0 0,0 1 0 0 0,0-1 0 0 0,0 0 0 0 0,0 0 0 0 0,1 0-1 0 0,-1 0 1 0 0,0 0 0 0 0,0 0 0 0 0,0 0 0 0 0,0 0 0 0 0,0 0 0 0 0,0 0-1 0 0,1-1 1 0 0,-1 1 0 0 0,0 0 0 0 0,0-1 0 0 0,0 1 0 0 0,0 0 0 0 0,1-1-1 0 0,-1 1 1 0 0,0-1 0 0 0,1 1 0 0 0,-1-1 0 0 0,0 1 0 0 0,1-1 0 0 0,-1 0-1 0 0,0 1 1 0 0,1-1 0 0 0,-1 0 0 0 0,1 0 0 0 0,0 1 0 0 0,-1-1 0 0 0,1 0-1 0 0,-1 0 1 0 0,1 0 0 0 0,0 1 0 0 0,0-1 0 0 0,-1 0 0 0 0,1 0-1 0 0,0 0 1 0 0,0 0 0 0 0,0 0-15 0 0,15 224 554 0 0,12 3-276 0 0,-23-209-196 0 0,-1 0 0 0 0,0 0 1 0 0,-2 0-1 0 0,0 1 0 0 0,-1-1 0 0 0,-1 1 0 0 0,0-1 0 0 0,-1 0 0 0 0,-1 0 0 0 0,-1 1 0 0 0,0-2 0 0 0,-1 1 0 0 0,-1-1 1 0 0,-1 1-1 0 0,0-2 0 0 0,-1 1 0 0 0,-1-1 0 0 0,0 0 0 0 0,-1-1 0 0 0,0 0 0 0 0,-2 0 0 0 0,1-2 0 0 0,-12 11-82 0 0,19-20-20 0 0,0-1 0 0 0,1 0 0 0 0,-1 0 0 0 0,0 0 0 0 0,0 0 0 0 0,0-1 0 0 0,0 1-1 0 0,-1-1 1 0 0,1 0 0 0 0,0 0 0 0 0,0-1 0 0 0,-1 1 0 0 0,1-1 0 0 0,0 0 0 0 0,-1 0 0 0 0,1 0-1 0 0,-1-1 1 0 0,1 1 0 0 0,0-1 0 0 0,0 0 0 0 0,-1-1 0 0 0,1 1 0 0 0,0-1 0 0 0,0 0-1 0 0,0 1 1 0 0,1-2 0 0 0,-1 1 0 0 0,0 0 0 0 0,1-1 0 0 0,-1 0 0 0 0,1 0 0 0 0,0 0 0 0 0,0 0-1 0 0,0 0 1 0 0,1-1 0 0 0,-1 1 0 0 0,1-1 0 0 0,-1 0 0 0 0,1 1 0 0 0,0-1 0 0 0,1 0-1 0 0,-1 0 1 0 0,1-1 0 0 0,0 1 0 0 0,0 0 0 0 0,0 0 0 0 0,0-1 0 0 0,1 1 0 0 0,-1 0-1 0 0,1-1 1 0 0,1 0 20 0 0,26-138-3006 0 0,-17 116 2085 0 0,57-110-3311 0 0,-37 87 2925 0 0</inkml:trace>
  <inkml:trace contextRef="#ctx0" brushRef="#br0" timeOffset="-243920.349">10458 1307 1632 0 0,'0'-9'3340'0'0,"15"30"-2568"0"0,17 34-655 0 0,-25-40-38 0 0,8 12 166 0 0,-2 0-1 0 0,-1 0 0 0 0,-1 1 1 0 0,-1 1-1 0 0,-1 0 0 0 0,-2 0 1 0 0,-1 1-1 0 0,-1 0 0 0 0,-2 0 1 0 0,-1 0-1 0 0,-1 0 0 0 0,-2 7-244 0 0,-2-12 144 0 0,-2 0-1 0 0,-1 0 1 0 0,0 0 0 0 0,-2-1-1 0 0,-1 0 1 0 0,-1 0 0 0 0,-1-1-1 0 0,-1-1 1 0 0,0 0 0 0 0,-2 0-1 0 0,-1-1 1 0 0,-1-1 0 0 0,0-1-1 0 0,-1 0 1 0 0,-2 0-144 0 0,-56 26-1983 0 0,73-46 1813 0 0,0 0 0 0 0,0 0 0 0 0,0-1 0 0 0,0 1 0 0 0,0 0-1 0 0,0-1 1 0 0,0 0 0 0 0,1 1 0 0 0,-1-1 0 0 0,0 0 0 0 0,1 0 0 0 0,0 0-1 0 0,-1 0 1 0 0,1 0 0 0 0,0 0 0 0 0,0 0 0 0 0,0 0 0 0 0,0 0 0 0 0,1 0 0 0 0,-1-1-1 0 0,0 1 1 0 0,1 0 0 0 0,0-1 0 0 0,-1 1 0 0 0,1 0 0 0 0,0-1 0 0 0,0 1 0 0 0,1 0-1 0 0,-1-2 171 0 0,0-15-1312 0 0,0-5-34 0 0</inkml:trace>
  <inkml:trace contextRef="#ctx0" brushRef="#br0" timeOffset="-243501.838">11159 1567 1024 0 0,'-35'-9'3112'0'0,"-64"39"-2041"0"0,90-26-996 0 0,-1 0 0 0 0,0 1 0 0 0,1 0 0 0 0,0 0-1 0 0,0 1 1 0 0,1 1 0 0 0,-1-1 0 0 0,1 1 0 0 0,1 0 0 0 0,-1 1-1 0 0,1 0 1 0 0,1 0 0 0 0,0 1 0 0 0,0 0 0 0 0,0 0 0 0 0,-3 9-75 0 0,8-17 90 0 0,5 4-38 0 0,7 1-141 0 0,-1 0 0 0 0,1 0 0 0 0,0-1 1 0 0,0 0-1 0 0,0-1 0 0 0,1 0 0 0 0,-1-1 1 0 0,1 0-1 0 0,0-1 0 0 0,0 0 0 0 0,0-1 1 0 0,0 0-1 0 0,1-1 0 0 0,-1 0 1 0 0,0-1-1 0 0,0-1 0 0 0,0 0 0 0 0,0 0 1 0 0,-1-1-1 0 0,1-1 0 0 0,-1 0 0 0 0,1 0 1 0 0,-1-1-1 0 0,0-1 0 0 0,-1 0 0 0 0,0 0 1 0 0,0-1-1 0 0,0-1 0 0 0,0 1 0 0 0,-1-1 1 0 0,-1-1-1 0 0,1 0 89 0 0,36-79-1618 0 0,-34 54 853 0 0</inkml:trace>
  <inkml:trace contextRef="#ctx0" brushRef="#br0" timeOffset="-242850.439">11343 1226 1172 0 0,'-4'-88'2220'0'0,"2"84"-2187"0"0,3 2 11 0 0,-1 1 0 0 0,0 0-1 0 0,0 0 1 0 0,0 0 0 0 0,0-1-1 0 0,0 1 1 0 0,0 0 0 0 0,0 0-1 0 0,0 0 1 0 0,-1-1 0 0 0,1 1-1 0 0,0 0 1 0 0,-1 0 0 0 0,1 0-1 0 0,0 0 1 0 0,-1 0 0 0 0,0 0 0 0 0,1 0-1 0 0,-1 0 1 0 0,0 0 0 0 0,1 0-1 0 0,-1 0 1 0 0,0 0 0 0 0,0 0-1 0 0,0 0 1 0 0,0 1 0 0 0,0-1-1 0 0,0 0 1 0 0,0 1 0 0 0,0-1-1 0 0,0 1 1 0 0,0-1 0 0 0,0 1-1 0 0,0-1 1 0 0,0 1 0 0 0,0 0 0 0 0,-1-1-1 0 0,1 1 1 0 0,0 0 0 0 0,0 0-1 0 0,0 0 1 0 0,-1 0 0 0 0,1 0-1 0 0,0 0 1 0 0,0 0 0 0 0,0 1-1 0 0,0-1 1 0 0,-1 0 0 0 0,1 1-1 0 0,0-1 1 0 0,0 1 0 0 0,0-1-1 0 0,0 1 1 0 0,0-1 0 0 0,0 1 0 0 0,0 0-1 0 0,0-1 1 0 0,0 1 0 0 0,0 0-44 0 0,-7 19 141 0 0,2 1 0 0 0,0 0 0 0 0,1 0 0 0 0,1 0 1 0 0,1 0-1 0 0,0 0 0 0 0,2 1 0 0 0,1-1 0 0 0,1 1 1 0 0,1 4-142 0 0,-2 20 296 0 0,36 136 114 0 0,51 73-591 0 0,-66-335-1420 0 0,-16 58 1580 0 0,1 1 0 0 0,0 1 0 0 0,2-1 0 0 0,0 1 0 0 0,2 0 0 0 0,0 1-1 0 0,1 0 1 0 0,1 1 0 0 0,0 0 0 0 0,1 1 0 0 0,2 0 0 0 0,7-7 21 0 0,-20 23 5 0 0,-1-1 0 0 0,0 1 0 0 0,1-1-1 0 0,0 1 1 0 0,-1 0 0 0 0,1-1 0 0 0,0 1 0 0 0,-1 0 0 0 0,1 0 0 0 0,0 0 0 0 0,0 1 0 0 0,0-1 0 0 0,0 0 0 0 0,0 1-1 0 0,0-1 1 0 0,0 1 0 0 0,0 0 0 0 0,0 0 0 0 0,0-1 0 0 0,0 1 0 0 0,1 1 0 0 0,-1-1 0 0 0,0 0 0 0 0,0 0-1 0 0,0 1 1 0 0,0-1 0 0 0,0 1 0 0 0,0 0 0 0 0,0 0 0 0 0,0-1 0 0 0,-1 1 0 0 0,1 0 0 0 0,0 1 0 0 0,0-1-1 0 0,-1 0 1 0 0,1 0 0 0 0,-1 1 0 0 0,1-1 0 0 0,-1 1 0 0 0,1-1 0 0 0,-1 1 0 0 0,0 0 0 0 0,0-1 0 0 0,0 1-1 0 0,0 0 1 0 0,0 0 0 0 0,0 0 0 0 0,0 0 0 0 0,-1 0 0 0 0,1 0 0 0 0,-1 0 0 0 0,1 0-5 0 0,28 110 741 0 0,-52-28 541 0 0,1-40-440 0 0,125-202-2481 0 0,-1 22 84 0 0,-102 137 1567 0 0,0 0 1 0 0,0-1-1 0 0,0 1 1 0 0,-1-1-1 0 0,1 1 1 0 0,0-1-1 0 0,0 1 1 0 0,-1-1-1 0 0,1 1 0 0 0,0-1 1 0 0,-1 1-1 0 0,1-1 1 0 0,0 0-1 0 0,-1 1 1 0 0,1-1-1 0 0,-1 0 1 0 0,1 1-1 0 0,-1-1 1 0 0,1 0-1 0 0,-1 1 1 0 0,1-1-1 0 0,-1 0 0 0 0,1 0 1 0 0,-1 1-1 0 0,1-1 1 0 0,-1 0-1 0 0,1 0 1 0 0,-1 0-1 0 0,1 0 1 0 0,-1 0-1 0 0,0 0 1 0 0,1 0-1 0 0,-1 0 1 0 0,1 0-1 0 0,-1 0 0 0 0,1 0 1 0 0,-1 0-1 0 0,0-1 1 0 0,1 1-1 0 0,-1 0 1 0 0,1 0-1 0 0,-1 0 1 0 0,1-1-1 0 0,-1 1 1 0 0,1 0-1 0 0,-1-1 0 0 0,1 1 1 0 0,0 0-1 0 0,-1-1 1 0 0,1 1-1 0 0,-1-1 1 0 0,1 1-1 0 0,0-1 1 0 0,-1 1-1 0 0,1-1 1 0 0,0 1-1 0 0,0-1 1 0 0,-1 1-1 0 0,1-1 0 0 0,0 1 1 0 0,0-1-1 0 0,0 1 1 0 0,0-1-1 0 0,0 0-12 0 0,-2 3 9 0 0,-1 3 15 0 0,-1-1 0 0 0,1 1 1 0 0,0 0-1 0 0,0 0 0 0 0,0 0 0 0 0,1 0 1 0 0,0 0-1 0 0,0 0 0 0 0,0 1 1 0 0,1-1-1 0 0,0 1 0 0 0,0 0 1 0 0,0-1-1 0 0,0 1 0 0 0,1 0 1 0 0,0-1-1 0 0,0 1 0 0 0,1 0 1 0 0,0-1-1 0 0,1 6-24 0 0,2 1-13 0 0,2 0 0 0 0,-1-1-1 0 0,1 0 1 0 0,1 0 0 0 0,0 0 0 0 0,0-1-1 0 0,1 0 1 0 0,1-1 0 0 0,-1 1 0 0 0,1-2-1 0 0,1 1 1 0 0,0-1 0 0 0,0-1 0 0 0,1 0-1 0 0,-1 0 1 0 0,2-1 0 0 0,-1 0 0 0 0,1-1-1 0 0,1 0 14 0 0,155 44-4216 0 0,-128-44 2924 0 0</inkml:trace>
  <inkml:trace contextRef="#ctx0" brushRef="#br0" timeOffset="-249295.679">6790 1057 968 0 0,'-123'-22'1473'0'0,"109"25"-1378"0"0,-1 1 1 0 0,1 1 0 0 0,0 0-1 0 0,1 1 1 0 0,-1 0 0 0 0,1 1-1 0 0,0 1 1 0 0,1 0-1 0 0,-1 0 1 0 0,2 1 0 0 0,-1 1-1 0 0,1 0 1 0 0,1 0-1 0 0,0 1 1 0 0,0 1 0 0 0,1 0-1 0 0,1 0 1 0 0,0 1-1 0 0,1-1 1 0 0,0 2 0 0 0,1-1-1 0 0,0 1 1 0 0,0 4-96 0 0,-5 11 170 0 0,1 0 0 0 0,1 1 0 0 0,2 0 0 0 0,2 0 1 0 0,0 1-1 0 0,2-1 0 0 0,1 1 0 0 0,2 0 0 0 0,0 0 0 0 0,5 19-170 0 0,16 57 382 0 0,5-1 0 0 0,4-1 0 0 0,5-1 0 0 0,17 29-382 0 0,-36-95 116 0 0,-1 1-1 0 0,-2 1 1 0 0,-2 0 0 0 0,-1 1-1 0 0,-3 0 1 0 0,-1 0-1 0 0,0 36-115 0 0,-6-63-51 0 0,-2 0 0 0 0,0-1 0 0 0,0 1-1 0 0,-1-1 1 0 0,-1 0 0 0 0,0 0 0 0 0,-1 0 0 0 0,0 0 0 0 0,-1-1-1 0 0,-1 0 1 0 0,0 0 0 0 0,-2 3 51 0 0,6-11-227 0 0,-1 1 1 0 0,1-1-1 0 0,-1 0 1 0 0,0 0-1 0 0,0 0 1 0 0,0 0-1 0 0,0-1 0 0 0,-1 0 1 0 0,1 1-1 0 0,-1-2 1 0 0,0 1-1 0 0,0 0 1 0 0,0-1-1 0 0,0 0 0 0 0,-1 0 1 0 0,1-1-1 0 0,0 0 1 0 0,-1 0-1 0 0,1 0 0 0 0,-1 0 1 0 0,1-1-1 0 0,-1 0 1 0 0,0 0-1 0 0,1 0 1 0 0,-2-1 226 0 0,-31-10-1476 0 0</inkml:trace>
  <inkml:trace contextRef="#ctx0" brushRef="#br0" timeOffset="-247032.897">7258 669 968 0 0,'0'0'293'0'0,"-2"17"298"0"0,-5 2-412 0 0,0-1-1 0 0,-2-1 1 0 0,0 1-1 0 0,-2-1 0 0 0,1-1 1 0 0,-2 0-1 0 0,0-1 1 0 0,-1 0-1 0 0,0 0 1 0 0,-2-2-1 0 0,1 0 1 0 0,-2 0-1 0 0,1-1 0 0 0,-2-1-178 0 0,-4 4 153 0 0,0-1 0 0 0,-1-1-1 0 0,-1 0 1 0 0,0-2-1 0 0,-1-1 1 0 0,0-1 0 0 0,0-1-1 0 0,-1-1 1 0 0,0-1 0 0 0,0-1-1 0 0,-17 1-152 0 0,37-7 18 0 0,1 0-1 0 0,0 0 1 0 0,0 0-1 0 0,0-1 0 0 0,0 1 1 0 0,0-1-1 0 0,0 0 1 0 0,1 0-1 0 0,-1 0 1 0 0,1 0-1 0 0,-1-1 1 0 0,1 0-1 0 0,0 1 1 0 0,0-1-1 0 0,0 0 0 0 0,0-1 1 0 0,1 1-1 0 0,-1 0 1 0 0,1-1-1 0 0,0 0 1 0 0,0 1-1 0 0,0-1 1 0 0,0 0-1 0 0,1 0 0 0 0,-1 0 1 0 0,1 0-1 0 0,0 0 1 0 0,0 0-1 0 0,1-1 1 0 0,-1 1-1 0 0,1 0 1 0 0,0 0-1 0 0,0 0 0 0 0,0-1 1 0 0,1-1-18 0 0,1 3 3 0 0,0-1-1 0 0,0 1 1 0 0,0 0 0 0 0,0 0 0 0 0,0 0-1 0 0,1 0 1 0 0,-1 1 0 0 0,1-1 0 0 0,0 1-1 0 0,-1-1 1 0 0,1 1 0 0 0,0 0 0 0 0,1 0 0 0 0,-1 0-1 0 0,0 1 1 0 0,1-1 0 0 0,-1 1 0 0 0,1 0-1 0 0,-1 0 1 0 0,1 0 0 0 0,-1 0 0 0 0,1 1-1 0 0,0-1 1 0 0,-1 1 0 0 0,1 0 0 0 0,0 0-1 0 0,-1 0 1 0 0,1 1 0 0 0,0-1 0 0 0,2 1-3 0 0,131 39 62 0 0,-51-19-105 0 0,0-3 1 0 0,0-5 0 0 0,2-3 0 0 0,60-2 42 0 0,-139-7-20 0 0,1-1 1 0 0,0 0-1 0 0,0-1 0 0 0,0 0 1 0 0,0 0-1 0 0,-1-1 0 0 0,1-1 1 0 0,-1 1-1 0 0,1-1 0 0 0,-1-1 1 0 0,0 0-1 0 0,5-3 20 0 0,-12 6-19 0 0,-1 0 0 0 0,1-1 1 0 0,-1 1-1 0 0,0 0 0 0 0,1-1 0 0 0,-1 1 0 0 0,0-1 1 0 0,0 0-1 0 0,0 1 0 0 0,0-1 0 0 0,0 0 0 0 0,0 1 1 0 0,-1-1-1 0 0,1 0 0 0 0,0 0 0 0 0,-1 0 1 0 0,0 0-1 0 0,1 0 0 0 0,-1 1 0 0 0,0-1 0 0 0,0 0 1 0 0,0 0-1 0 0,0 0 0 0 0,0 0 0 0 0,0 0 0 0 0,-1 0 1 0 0,1 0-1 0 0,-1 0 0 0 0,1 1 0 0 0,-1-1 1 0 0,0 0-1 0 0,0 0 0 0 0,0 1 0 0 0,0-1 0 0 0,0 0 1 0 0,0 1-1 0 0,0-1 0 0 0,0 1 0 0 0,-1-1 0 0 0,1 1 1 0 0,0 0-1 0 0,-1-1 19 0 0,-65-60-337 0 0,46 50 103 0 0,0 0-1 0 0,-1 1 1 0 0,0 1 0 0 0,-1 1-1 0 0,1 1 1 0 0,-2 1 0 0 0,1 1 0 0 0,-1 1-1 0 0,0 1 1 0 0,0 2 0 0 0,-15-1 234 0 0,37 3-945 0 0</inkml:trace>
  <inkml:trace contextRef="#ctx0" brushRef="#br0" timeOffset="-246428.174">8358 1089 1300 0 0,'-6'-1'125'0'0,"0"-1"-1"0"0,-1 2 1 0 0,1-1-1 0 0,-1 1 1 0 0,1 0-1 0 0,-1 0 1 0 0,1 0 0 0 0,0 1-1 0 0,-1 0 1 0 0,1 1-1 0 0,0-1 1 0 0,0 1-1 0 0,-1 0 1 0 0,1 1 0 0 0,1-1-1 0 0,-1 1 1 0 0,0 1-1 0 0,1-1 1 0 0,-1 1-1 0 0,1 0 1 0 0,0 0-1 0 0,1 0 1 0 0,-1 1 0 0 0,1-1-1 0 0,-1 1 1 0 0,1 0-1 0 0,1 1 1 0 0,-1-1-1 0 0,1 1 1 0 0,0-1-1 0 0,-1 3-124 0 0,-7 13 198 0 0,2 1 0 0 0,0 0-1 0 0,1 0 1 0 0,1 1-1 0 0,1 0 1 0 0,1 0-1 0 0,1 0 1 0 0,1 4-198 0 0,12 257 1391 0 0,77 252-80 0 0,-83-514-1380 0 0,0-1 0 0 0,-2 1 0 0 0,-1 0 0 0 0,-1 0 0 0 0,0 0 0 0 0,-2 0 0 0 0,-1 0-1 0 0,-3 13 70 0 0,6-33-141 0 0,0 0 0 0 0,0 1-1 0 0,0-1 1 0 0,0 0-1 0 0,0 0 1 0 0,0 0 0 0 0,-1 0-1 0 0,1 0 1 0 0,-1-1-1 0 0,1 1 1 0 0,-1 0 0 0 0,0-1-1 0 0,0 1 1 0 0,1-1-1 0 0,-1 0 1 0 0,0 1 0 0 0,0-1-1 0 0,0 0 1 0 0,-1 0 0 0 0,1 0-1 0 0,0 0 1 0 0,0-1-1 0 0,0 1 1 0 0,-1-1 0 0 0,1 1-1 0 0,0-1 1 0 0,-1 0-1 0 0,1 0 1 0 0,0 0 0 0 0,-1 0-1 0 0,1 0 1 0 0,0 0-1 0 0,-1-1 1 0 0,1 1 0 0 0,0-1-1 0 0,0 0 1 0 0,-1 1-1 0 0,1-2 142 0 0,-37-18-1266 0 0</inkml:trace>
  <inkml:trace contextRef="#ctx0" brushRef="#br0" timeOffset="-246211.251">7736 1887 2076 0 0,'-2'-3'720'0'0,"4"1"-104"0"0,0-1-64 0 0,5 0-60 0 0,14-7-20 0 0,4-2-60 0 0,7 0-43 0 0,7 4-33 0 0,0-7-48 0 0,2 3-52 0 0,4 2-176 0 0,1 2-8 0 0,4 1-444 0 0,0-4-264 0 0,-4 2-681 0 0,2 3 65 0 0,-6-3 16 0 0</inkml:trace>
  <inkml:trace contextRef="#ctx0" brushRef="#br0" timeOffset="-232765.095">18921 919 860 0 0,'5'1'257'0'0,"-1"-1"0"0"0,1 0 0 0 0,0 0 0 0 0,0-1 0 0 0,0 1 0 0 0,-1-1 0 0 0,1 0-1 0 0,0 0 1 0 0,-1 0 0 0 0,1-1 0 0 0,-1 0 0 0 0,1 1 0 0 0,-1-2 0 0 0,0 1 0 0 0,0 0 0 0 0,0-1 0 0 0,0 0 0 0 0,0 0 0 0 0,-1 0 0 0 0,1-1-257 0 0,-52-31 1022 0 0,35 29-1031 0 0,-1 1 1 0 0,1 0 0 0 0,-1 1-1 0 0,-1 1 1 0 0,1 0 0 0 0,0 1-1 0 0,-1 0 1 0 0,1 1 0 0 0,-1 1-1 0 0,1 0 1 0 0,-1 1 0 0 0,0 1-1 0 0,1 0 1 0 0,0 1 0 0 0,0 0-1 0 0,-13 5 9 0 0,17-5-2 0 0,0-1 1 0 0,0 1-1 0 0,0 1 0 0 0,1 0 0 0 0,-1 0 0 0 0,1 1 1 0 0,0 1-1 0 0,0-1 0 0 0,0 1 0 0 0,1 1 0 0 0,0-1 1 0 0,0 1-1 0 0,1 1 0 0 0,0-1 0 0 0,0 2 0 0 0,0-1 0 0 0,1 0 1 0 0,1 1-1 0 0,0 0 0 0 0,0 1 0 0 0,0-1 0 0 0,1 1 1 0 0,1 0-1 0 0,0 0 0 0 0,-2 9 2 0 0,9-11 7 0 0,1 0 0 0 0,0-1 0 0 0,1 0 0 0 0,0 0 1 0 0,0-1-1 0 0,0 1 0 0 0,1-1 0 0 0,0 0 0 0 0,0-1 0 0 0,0 0 0 0 0,1 0 0 0 0,0-1 1 0 0,0 0-1 0 0,0 0 0 0 0,0 0 0 0 0,1-1 0 0 0,-1-1 0 0 0,1 1 0 0 0,0-2 0 0 0,0 1 1 0 0,0-1-1 0 0,3 0-7 0 0,297 21-2121 0 0,-298-23 1992 0 0,1-1 0 0 0,0 0 0 0 0,-1 0 0 0 0,0-1 0 0 0,1-1 0 0 0,-1 1 0 0 0,0-2 0 0 0,-1 0 0 0 0,1 0 0 0 0,-1-1 0 0 0,0 0 0 0 0,-1-1 0 0 0,1 0 0 0 0,-1 0 0 0 0,-1-1 0 0 0,1 0 0 0 0,-1-1 0 0 0,-1 0 0 0 0,1 0 0 0 0,-2-1 0 0 0,1 0 0 0 0,-1 0 1 0 0,1-3 128 0 0,10-27 44 0 0,-2 0 0 0 0,-1-1 1 0 0,-2-1-1 0 0,-2 0 1 0 0,-2 0-1 0 0,2-41-44 0 0,-23-82 1673 0 0,8 147-1320 0 0,5 14-274 0 0,0 0 1 0 0,-1 0 0 0 0,1 0-1 0 0,-1 0 1 0 0,0 0 0 0 0,0 0-1 0 0,-1 0 1 0 0,1 0 0 0 0,-1 1-1 0 0,1-1 1 0 0,-1 0 0 0 0,-1 1-1 0 0,1-1 1 0 0,0 1-1 0 0,-1 0 1 0 0,1 0 0 0 0,-1 0-1 0 0,0 0 1 0 0,0 0 0 0 0,0 1-1 0 0,-1-1 1 0 0,1 1 0 0 0,-1 0-1 0 0,1 0 1 0 0,-1 0 0 0 0,1 1-1 0 0,-1-1 1 0 0,0 1 0 0 0,0 0-1 0 0,0 0 1 0 0,0 0 0 0 0,-3 0-80 0 0,3 3 2 0 0,1 1 1 0 0,-1 0 0 0 0,1 0 0 0 0,0 0-1 0 0,0 0 1 0 0,0 1 0 0 0,1-1 0 0 0,-1 1 0 0 0,1-1-1 0 0,0 1 1 0 0,0 0 0 0 0,0 0 0 0 0,0 0-1 0 0,1 0 1 0 0,0 0 0 0 0,-1 1 0 0 0,2-1-1 0 0,-1 0 1 0 0,0 1 0 0 0,1-1 0 0 0,0 0 0 0 0,0 1-1 0 0,0-1 1 0 0,0 0-3 0 0,0 1 66 0 0,-2 28 98 0 0,2 0 1 0 0,1 0-1 0 0,2 0 0 0 0,1 0 1 0 0,2 0-1 0 0,1-1 1 0 0,1 0-1 0 0,2-1 1 0 0,1 1-1 0 0,2-2 1 0 0,0 0-1 0 0,5 4-164 0 0,-13-20 54 0 0,1-1-1 0 0,0 1 1 0 0,1-1-1 0 0,0 0 1 0 0,2-1-1 0 0,-1 0 1 0 0,1 0 0 0 0,1-1-1 0 0,0 0 1 0 0,0 0-1 0 0,1-1 1 0 0,1-1-1 0 0,0 0 1 0 0,0 0-1 0 0,0-2 1 0 0,1 1-1 0 0,0-1 1 0 0,1-1 0 0 0,10 3-54 0 0,-19-9-19 0 0,1 0 1 0 0,-1 0-1 0 0,1-1 1 0 0,-1 1-1 0 0,1-1 1 0 0,-1-1-1 0 0,0 1 1 0 0,0-1-1 0 0,0 0 1 0 0,0 0-1 0 0,0 0 1 0 0,0-1-1 0 0,0 0 1 0 0,-1 0-1 0 0,1 0 1 0 0,-1 0-1 0 0,0-1 1 0 0,0 0-1 0 0,0 0 1 0 0,0 0-1 0 0,-1 0 1 0 0,1 0-1 0 0,-1-1 1 0 0,0 1-1 0 0,-1-1 1 0 0,1 0-1 0 0,-1 0 1 0 0,2-5 18 0 0,37-149 94 0 0,-38 117 218 0 0,-2 50-308 0 0,0-1 1 0 0,0 1 0 0 0,1-1 0 0 0,0 0 0 0 0,1 0 0 0 0,-1 0 0 0 0,1 0 0 0 0,1 0-1 0 0,-1 0 1 0 0,1-1 0 0 0,0 0 0 0 0,1 0 0 0 0,-1 0 0 0 0,1 0 0 0 0,0-1 0 0 0,1 1-1 0 0,-1-1 1 0 0,1-1 0 0 0,0 1 0 0 0,1-1 0 0 0,-1 0 0 0 0,1 0 0 0 0,-1-1 0 0 0,1 0-1 0 0,0 0 1 0 0,0-1 0 0 0,0 0 0 0 0,1 0 0 0 0,-1 0 0 0 0,1-1 0 0 0,-1 0 0 0 0,1-1-1 0 0,-1 0 1 0 0,1 0 0 0 0,4-1-5 0 0,-5-1 7 0 0,0-1 0 0 0,-1 0 0 0 0,1 0 0 0 0,-1-1 0 0 0,0 1 0 0 0,0-2 0 0 0,0 1-1 0 0,0 0 1 0 0,-1-1 0 0 0,0 0 0 0 0,0-1 0 0 0,0 1 0 0 0,-1-1 0 0 0,0 0 0 0 0,0 0 0 0 0,0 0 0 0 0,0-2-7 0 0,19-104 986 0 0,-23 110-900 0 0,0 2-2 0 0,0 0-22 0 0,2-18 578 0 0,19-8-89 0 0,-21 25-510 0 0,-3-1 862 0 0,1 0-3395 0 0,1 1-5012 0 0,0-1 6211 0 0</inkml:trace>
  <inkml:trace contextRef="#ctx0" brushRef="#br0" timeOffset="-232020.445">19481 794 1712 0 0,'0'0'575'0'0,"0"0"-70"0"0,0 0-71 0 0,0 0-3 0 0,18 12 451 0 0,-6-12-781 0 0,0 2-1 0 0,-1-1 1 0 0,1 1-1 0 0,-1 1 1 0 0,1 0 0 0 0,-1 1-1 0 0,0 0 1 0 0,0 1-1 0 0,-1 0 1 0 0,1 1-1 0 0,-1 0 1 0 0,0 0 0 0 0,-1 1-1 0 0,1 0 1 0 0,-1 1-1 0 0,-1 0 1 0 0,0 1-1 0 0,0-1 1 0 0,0 1 0 0 0,-1 1-1 0 0,-1 0 1 0 0,1 0-1 0 0,-2 0 1 0 0,1 1 0 0 0,-1-1-1 0 0,-1 1 1 0 0,0 0-1 0 0,-1 1 1 0 0,0-1-1 0 0,0 1 1 0 0,-2-1 0 0 0,1 1-1 0 0,-1 0 1 0 0,-1 0-101 0 0,-2-4 185 0 0,-1 0 0 0 0,0 0-1 0 0,0 0 1 0 0,-1 0 0 0 0,0-1 0 0 0,0 1 0 0 0,-1-1 0 0 0,0 0 0 0 0,0-1 0 0 0,0 1 0 0 0,-1-1 0 0 0,0 0 0 0 0,0-1 0 0 0,-1 1 0 0 0,0-1-1 0 0,0 0 1 0 0,-7 3-185 0 0,31-35 300 0 0,46-28-780 0 0,2 3 1 0 0,3 2 0 0 0,56-30 479 0 0,45-32-120 0 0,-111 59 1439 0 0,-58 52-1266 0 0,0 1-19 0 0,-20 3-21 0 0,1 1 1 0 0,0 0-1 0 0,0 2 0 0 0,0 0 0 0 0,1 1 0 0 0,0 1 0 0 0,0 0 0 0 0,1 2 0 0 0,0 0 0 0 0,0 0 0 0 0,1 2 0 0 0,1 0 0 0 0,0 1 0 0 0,1 0 0 0 0,-1 3-13 0 0,7-8 6 0 0,1 0-1 0 0,0 1 0 0 0,1 0 0 0 0,0 0 1 0 0,0 0-1 0 0,1 0 0 0 0,0 1 0 0 0,1 0 1 0 0,0 0-1 0 0,1 0 0 0 0,0 1 0 0 0,0-1 1 0 0,1 1-1 0 0,0 0 0 0 0,1 0 0 0 0,0-1 1 0 0,1 3-6 0 0,1-4 11 0 0,0 0 0 0 0,1-1 1 0 0,-1 1-1 0 0,2 0 0 0 0,-1-1 0 0 0,1 0 1 0 0,1 1-1 0 0,-1-1 0 0 0,1 0 1 0 0,1-1-1 0 0,0 1 0 0 0,0-1 1 0 0,0 0-1 0 0,1 0 0 0 0,0 0 0 0 0,0-1 1 0 0,0 0-1 0 0,1 0 0 0 0,0-1 1 0 0,0 0-1 0 0,1 0 0 0 0,-1-1 0 0 0,1 1 1 0 0,5 0-12 0 0,7 5-128 0 0,1-1 1 0 0,0-1 0 0 0,1-1-1 0 0,-1-1 1 0 0,1 0-1 0 0,0-2 1 0 0,1-1 0 0 0,-1-1-1 0 0,5 0 128 0 0,1-1-1151 0 0,0-2-1 0 0,0 0 1 0 0,0-2 0 0 0,0-1-1 0 0,-1-1 1 0 0,0-1-1 0 0,23-9 1152 0 0,-26 4-1320 0 0</inkml:trace>
  <inkml:trace contextRef="#ctx0" brushRef="#br0" timeOffset="-239436.245">14789 396 1652 0 0,'-9'-5'514'0'0,"3"1"-417"0"0,-1 0 1 0 0,0 0-1 0 0,0 1 0 0 0,0 0 0 0 0,-1 1 0 0 0,1 0 0 0 0,-1 0 1 0 0,1 0-1 0 0,-1 1 0 0 0,0 0 0 0 0,1 0 0 0 0,-1 1 0 0 0,0 0 1 0 0,0 1-1 0 0,1 0 0 0 0,-3 0-97 0 0,-13 3 121 0 0,-1 2 0 0 0,1 0 1 0 0,0 1-1 0 0,1 2 0 0 0,0 0 0 0 0,0 1 0 0 0,1 2 0 0 0,0 0 1 0 0,1 1-1 0 0,0 1 0 0 0,1 0 0 0 0,1 2 0 0 0,0 0 0 0 0,1 1 1 0 0,1 1-1 0 0,1 1 0 0 0,0 0 0 0 0,2 0 0 0 0,0 2 0 0 0,1 0 1 0 0,1 0-1 0 0,1 1 0 0 0,1 0 0 0 0,1 1 0 0 0,1 0 0 0 0,1 0 1 0 0,0 0-1 0 0,2 1 0 0 0,1 0 0 0 0,1 9-121 0 0,5 78 585 0 0,78 182 605 0 0,-44-200-844 0 0,-15-47-190 0 0,-3 2 1 0 0,-2 0 0 0 0,-2 1 0 0 0,-2 0 0 0 0,-3 1-1 0 0,-1 0 1 0 0,1 42-157 0 0,-10-83-112 0 0,1 0 1 0 0,-1 1-1 0 0,-1-1 0 0 0,0 0 0 0 0,0 0 0 0 0,-1 0 0 0 0,0 0 0 0 0,0 0 1 0 0,-1 0-1 0 0,-1 0 0 0 0,1-1 0 0 0,-1 1 0 0 0,0-1 0 0 0,-1 0 0 0 0,0 0 1 0 0,-1-1-1 0 0,1 1 0 0 0,-1-1 0 0 0,-1-1 0 0 0,1 1 0 0 0,-1-1 0 0 0,0 0 1 0 0,-1 0-1 0 0,1-1 0 0 0,-1 0 0 0 0,0-1 0 0 0,-1 0 0 0 0,1 0 1 0 0,-1 0-1 0 0,-5 1 112 0 0,-75-39-4063 0 0,67 15 2723 0 0</inkml:trace>
  <inkml:trace contextRef="#ctx0" brushRef="#br0" timeOffset="-238188.477">14364 2246 836 0 0,'3'-8'1544'0'0,"4"7"3132"0"0,-2 11-5139 0 0,-1-3 507 0 0,-1-1-1 0 0,1 1 1 0 0,0-1-1 0 0,1 0 1 0 0,0 0-1 0 0,0 0 0 0 0,0-1 1 0 0,0 1-1 0 0,1-1 1 0 0,0 0-1 0 0,0-1 1 0 0,1 0-1 0 0,-1 0 1 0 0,1 0-1 0 0,0-1 1 0 0,0 0-1 0 0,0 0 1 0 0,0-1-1 0 0,0 1 0 0 0,1-2 1 0 0,-1 1-1 0 0,0-1 1 0 0,1 0-1 0 0,0-1 1 0 0,-1 0-1 0 0,1 0 1 0 0,-1 0-1 0 0,1-1 1 0 0,-1 0-1 0 0,1-1 0 0 0,-1 0 1 0 0,1 0-1 0 0,6-3-43 0 0,-5 2 40 0 0,0 0 1 0 0,0 0-1 0 0,0-1 0 0 0,0 0 0 0 0,0-1 0 0 0,-1 0 0 0 0,0 0 0 0 0,0-1 0 0 0,0 0 0 0 0,-1 0 0 0 0,0-1 0 0 0,0 0 0 0 0,-1 0 1 0 0,0-1-1 0 0,0 0 0 0 0,-1 0 0 0 0,4-5-40 0 0,0-43 1425 0 0,-9 55-1292 0 0,0-40 932 0 0,0 0 285 0 0,0 40-1314 0 0,0 1 24 0 0,0 0-21 0 0,-2-27 309 0 0,-12 103-736 0 0,27 194 325 0 0,-9-230 136 0 0,-2 1-1 0 0,-2-1 1 0 0,-2 1 0 0 0,-1-1 0 0 0,-2 0 0 0 0,-2 0 0 0 0,-2 0-1 0 0,-1-1 1 0 0,-15 35-73 0 0,24-66 46 0 0,-1 0-1 0 0,0 0 0 0 0,-1 0 0 0 0,0 0 1 0 0,0-1-1 0 0,-1 1 0 0 0,0-1 1 0 0,0 0-1 0 0,-1 0 0 0 0,1 0 1 0 0,-2-1-1 0 0,1 1 0 0 0,-1-1 1 0 0,0 0-1 0 0,0-1 0 0 0,0 0 1 0 0,-1 0-1 0 0,0 0 0 0 0,0-1 0 0 0,0 0 1 0 0,0 0-1 0 0,-1 0 0 0 0,0-1 1 0 0,0-1-1 0 0,1 1 0 0 0,-3-1-45 0 0,2-5-9 0 0,2 0-1 0 0,-1-1 0 0 0,0 0 1 0 0,1-1-1 0 0,0 1 0 0 0,0-1 1 0 0,0 0-1 0 0,0-1 0 0 0,1 0 1 0 0,0 1-1 0 0,0-2 0 0 0,1 1 1 0 0,-1 0-1 0 0,1-1 0 0 0,1 0 1 0 0,-1 0-1 0 0,1 0 0 0 0,1 0 1 0 0,-1-1-1 0 0,1 1 0 0 0,0-1 1 0 0,1 1-1 0 0,0-1 0 0 0,0 0 1 0 0,1 1-1 0 0,0-8 10 0 0,0-7-276 0 0,1 0 0 0 0,1 1 0 0 0,1-1 0 0 0,1 1 1 0 0,1 0-1 0 0,1 0 0 0 0,0 0 0 0 0,2 1 0 0 0,0 0 0 0 0,2 0 0 0 0,0 1 0 0 0,1 0 0 0 0,1 1 1 0 0,7-8 275 0 0,210-227-6788 0 0,-178 206 5499 0 0,2 0 8 0 0</inkml:trace>
  <inkml:trace contextRef="#ctx0" brushRef="#br0" timeOffset="-237162.749">15468 156 1240 0 0,'0'0'312'0'0,"0"0"-33"0"0,0 0-75 0 0,0 0-13 0 0,0 0 49 0 0,0 0 40 0 0,13 9 160 0 0,-69 83 176 0 0,30-64-411 0 0,-1-2-1 0 0,-1-1 1 0 0,-1-1-1 0 0,-1-1 0 0 0,-1-2 1 0 0,-1-1-1 0 0,-1-1 1 0 0,0-2-1 0 0,-1-2 0 0 0,-1-1 1 0 0,-1-1-1 0 0,-16 2-204 0 0,50-13 14 0 0,-1-1 1 0 0,1 0-1 0 0,-1 0 0 0 0,1-1 0 0 0,-1 1 0 0 0,0 0 0 0 0,1-1 0 0 0,-1 1 1 0 0,0-1-1 0 0,0 0 0 0 0,1 0 0 0 0,-1 0 0 0 0,0 0 0 0 0,0-1 0 0 0,1 1 1 0 0,-1-1-1 0 0,0 0 0 0 0,1 0 0 0 0,-1 1 0 0 0,1-2 0 0 0,-1 1 0 0 0,1 0 1 0 0,-1 0-1 0 0,1-1 0 0 0,0 1 0 0 0,0-1 0 0 0,-1 0 0 0 0,1 0 1 0 0,0 0-1 0 0,1 0 0 0 0,-1 0 0 0 0,0 0 0 0 0,1 0 0 0 0,-1-1 0 0 0,1 1 1 0 0,-1-1-1 0 0,1 1 0 0 0,0-1 0 0 0,0 1 0 0 0,1-1 0 0 0,-1 0 0 0 0,0 1 1 0 0,1-1-1 0 0,-1 0 0 0 0,1 1 0 0 0,0-1 0 0 0,0 0 0 0 0,0 0 0 0 0,1 1 1 0 0,-1-2-15 0 0,2-1-4 0 0,1 0 1 0 0,0 1-1 0 0,0-1 1 0 0,1 1 0 0 0,-1-1-1 0 0,1 1 1 0 0,0 0-1 0 0,0 1 1 0 0,0-1 0 0 0,0 1-1 0 0,1-1 1 0 0,-1 1-1 0 0,1 1 1 0 0,0-1 0 0 0,0 1-1 0 0,0-1 1 0 0,0 2-1 0 0,1-1 1 0 0,-1 0 0 0 0,0 1-1 0 0,1 0 1 0 0,-1 0-1 0 0,1 1 1 0 0,-1 0 0 0 0,1-1-1 0 0,-1 2 1 0 0,1-1-1 0 0,-1 1 1 0 0,1 0 0 0 0,0 0 3 0 0,433 112 71 0 0,-436-112-76 0 0,22 5-36 0 0,1-1-1 0 0,0 0 1 0 0,0-3 0 0 0,1 0 0 0 0,-1-1 0 0 0,0-2-1 0 0,1 0 1 0 0,-1-2 0 0 0,0-1 0 0 0,0-1 0 0 0,-1-1-1 0 0,1-2 1 0 0,-1 0 0 0 0,11-6 41 0 0,-34 12-3 0 0,-1 1 1 0 0,1 0-1 0 0,-1 0 0 0 0,1-1 1 0 0,-1 1-1 0 0,1-1 0 0 0,-1 1 1 0 0,0-1-1 0 0,0 0 1 0 0,0 1-1 0 0,0-1 0 0 0,0 0 1 0 0,0 0-1 0 0,0 0 0 0 0,-1 0 1 0 0,1 0-1 0 0,0 0 0 0 0,-1 0 1 0 0,0 0-1 0 0,0 0 1 0 0,1 0-1 0 0,-1 0 0 0 0,0 0 1 0 0,-1 0-1 0 0,1 0 0 0 0,0 0 1 0 0,0 0-1 0 0,-1 0 0 0 0,1 0 1 0 0,-1 0-1 0 0,0 0 1 0 0,0 1-1 0 0,0-1 0 0 0,0 0 1 0 0,0 0-1 0 0,0 0 0 0 0,0 1 1 0 0,0-1-1 0 0,-1 1 0 0 0,1-1 1 0 0,0 1-1 0 0,-1-1 1 0 0,-1 0 2 0 0,-74-57-62 0 0,52 45-193 0 0,-1 2-1 0 0,0 0 1 0 0,0 2 0 0 0,-1 1-1 0 0,-1 1 1 0 0,1 1-1 0 0,-1 1 1 0 0,-1 2-1 0 0,1 1 1 0 0,-5 1 255 0 0,19 2-1337 0 0</inkml:trace>
  <inkml:trace contextRef="#ctx0" brushRef="#br0" timeOffset="-236291.002">16227 1021 996 0 0,'0'-11'5132'0'0,"34"19"-4643"0"0,-30-7-351 0 0,21 2-26 0 0,0-1 0 0 0,0-1-1 0 0,1-2 1 0 0,-1 0 0 0 0,0-2-1 0 0,0 0 1 0 0,0-2 0 0 0,8-3-112 0 0,10-1 57 0 0,-22 5-50 0 0,3 2 40 0 0,-1-2-1 0 0,0-1 1 0 0,-1-1-1 0 0,1 0 1 0 0,-1-2-1 0 0,-1-1 1 0 0,1 0-1 0 0,-1-2 1 0 0,-1 0-1 0 0,13-10-46 0 0,-32 21-23 0 0,0-1 0 0 0,0 1 0 0 0,-1-1 0 0 0,1 0 0 0 0,0 1 0 0 0,-1-1 0 0 0,1 0 0 0 0,0 1 0 0 0,-1-1 0 0 0,1 0 0 0 0,-1 0 0 0 0,1 1 0 0 0,-1-1 1 0 0,1 0-1 0 0,-1 0 0 0 0,1 0 0 0 0,-1 0 0 0 0,0 0 0 0 0,0 0 0 0 0,1 1 0 0 0,-1-1 0 0 0,0 0 0 0 0,0 0 0 0 0,0 0 0 0 0,0 0 0 0 0,0 0 0 0 0,0 0 0 0 0,0 0 0 0 0,-1 0 0 0 0,1 0 0 0 0,0 0 0 0 0,0 0 0 0 0,-1 0 0 0 0,1 1 0 0 0,-1-1 0 0 0,1 0 0 0 0,0 0 0 0 0,-1 0 0 0 0,0 0 0 0 0,1 1 0 0 0,-1-1 0 0 0,1 0 0 0 0,-1 1 0 0 0,0-1 0 0 0,0 0 1 0 0,1 1-1 0 0,-1-1 0 0 0,0 1 0 0 0,0-1 0 0 0,0 1 0 0 0,1 0 0 0 0,-1-1 0 0 0,0 1 0 0 0,0 0 0 0 0,0-1 0 0 0,0 1 0 0 0,0 0 0 0 0,0 0 0 0 0,0 0 0 0 0,0 0 0 0 0,0 0 0 0 0,0 0 0 0 0,0 0 0 0 0,0 0 23 0 0,-68-7-491 0 0,-153 47-15 0 0,201-35 565 0 0,0 2 0 0 0,1 0 0 0 0,0 0 0 0 0,1 2 1 0 0,0 1-1 0 0,0 0 0 0 0,1 1 0 0 0,0 1 0 0 0,1 1 0 0 0,0 1 0 0 0,1 0 0 0 0,1 1 0 0 0,0 0 0 0 0,1 1 0 0 0,-10 16-59 0 0,21-27 34 0 0,1-1 0 0 0,0 1 0 0 0,-1 0 0 0 0,2 0 0 0 0,-1 0-1 0 0,1 0 1 0 0,0 0 0 0 0,0 0 0 0 0,0 0 0 0 0,0 0 0 0 0,1 0-1 0 0,0 0 1 0 0,0 1 0 0 0,1-1 0 0 0,-1 0 0 0 0,1 0 0 0 0,0 0 0 0 0,1 0-1 0 0,-1 0 1 0 0,1 0 0 0 0,0 0 0 0 0,0 0 0 0 0,0-1 0 0 0,1 1 0 0 0,0-1-1 0 0,0 1 1 0 0,0-1 0 0 0,0 0 0 0 0,1 0 0 0 0,-1-1 0 0 0,1 1 0 0 0,0-1-1 0 0,0 0 1 0 0,0 0 0 0 0,1 0 0 0 0,1 1-34 0 0,177 73 592 0 0,-140-68-685 0 0,1-2-1 0 0,1-3 1 0 0,-1-1 0 0 0,1-2-1 0 0,-1-2 1 0 0,13-3 93 0 0,157-44-3672 0 0,-168 31 2344 0 0,-8-4 20 0 0</inkml:trace>
  <inkml:trace contextRef="#ctx0" brushRef="#br0" timeOffset="-235993.79">16750 556 1008 0 0,'25'-9'4890'0'0,"71"-4"-4514"0"0,-89 12-109 0 0,316-46-1663 0 0,-309 47-1254 0 0,-8 0 1351 0 0</inkml:trace>
  <inkml:trace contextRef="#ctx0" brushRef="#br0" timeOffset="-235389.476">17358 324 1324 0 0,'6'-2'241'0'0,"0"1"-1"0"0,0-1 1 0 0,0 1 0 0 0,0 0-1 0 0,0 1 1 0 0,0 0 0 0 0,1 0-1 0 0,-1 0 1 0 0,0 0 0 0 0,0 1-1 0 0,0 0 1 0 0,0 1-1 0 0,0-1 1 0 0,0 1 0 0 0,-1 0-1 0 0,6 3-240 0 0,-2 1 75 0 0,0 0 0 0 0,-1 0 0 0 0,0 1-1 0 0,0 0 1 0 0,0 1 0 0 0,-1-1 0 0 0,0 2-1 0 0,-1-1 1 0 0,0 1 0 0 0,0 0 0 0 0,-1 0-1 0 0,0 0 1 0 0,-1 1 0 0 0,1 0-1 0 0,-2 0 1 0 0,0 0 0 0 0,0 0 0 0 0,-1 0-1 0 0,0 1 1 0 0,0-1 0 0 0,-1 1 0 0 0,-1 7-75 0 0,-3-6 201 0 0,-1-1 1 0 0,-1 1-1 0 0,1-1 1 0 0,-2 0 0 0 0,0-1-1 0 0,0 1 1 0 0,-1-1-1 0 0,0 0 1 0 0,-1-1-1 0 0,0 0 1 0 0,0 0 0 0 0,-1 0-1 0 0,0-1 1 0 0,0-1-1 0 0,-1 1 1 0 0,0-2 0 0 0,-6 3-202 0 0,29-35 357 0 0,16-5-468 0 0,2 1 1 0 0,0 2 0 0 0,2 1-1 0 0,1 1 1 0 0,1 2-1 0 0,7-2 111 0 0,66-48-241 0 0,-66 31 149 0 0,-42 42 68 0 0,-1 1 19 0 0,-7 0 17 0 0,1 0-1 0 0,0 0 1 0 0,-1 0-1 0 0,1 1 1 0 0,0 0-1 0 0,-1 1 1 0 0,1-1-1 0 0,0 1 1 0 0,0 1-1 0 0,0-1 1 0 0,0 1-1 0 0,1 1 1 0 0,-1-1 0 0 0,1 1-1 0 0,0 0 1 0 0,0 0-1 0 0,0 1 1 0 0,0 0-1 0 0,1 0 1 0 0,0 0-1 0 0,0 1 1 0 0,0-1-1 0 0,1 1 1 0 0,-4 7-12 0 0,8-9 3 0 0,1 1 1 0 0,0 0-1 0 0,-1-1 1 0 0,2 1-1 0 0,-1-1 1 0 0,0 1-1 0 0,1-1 1 0 0,0 0-1 0 0,0 1 1 0 0,0-1-1 0 0,1 0 1 0 0,-1 0-1 0 0,1 0 1 0 0,0-1-1 0 0,0 1 0 0 0,0-1 1 0 0,1 0-1 0 0,-1 1 1 0 0,4 1-4 0 0,19 15-299 0 0,0 0 0 0 0,2-2 0 0 0,0-1 0 0 0,2-1 0 0 0,-1-1 0 0 0,2-2 0 0 0,0-1 0 0 0,6 0 299 0 0,90 41-4617 0 0,-101-39 3377 0 0</inkml:trace>
  <inkml:trace contextRef="#ctx0" brushRef="#br0" timeOffset="-227381.48">21611 929 1292 0 0,'0'0'745'0'0,"0"0"-26"0"0,0 0-63 0 0,0 0-44 0 0,-3-5-4 0 0,-50-20 3393 0 0,52 25-3613 0 0,1 0-30 0 0,0 0-8 0 0,63-18 1236 0 0,344-62-2590 0 0,-318 70-1959 0 0,-86 10 1616 0 0,8 4-1192 0 0,-13-2 1273 0 0</inkml:trace>
  <inkml:trace contextRef="#ctx0" brushRef="#br0" timeOffset="-227209.098">21545 1079 2156 0 0,'1'2'94'0'0,"-1"0"0"0"0,1 0 0 0 0,-1 0 0 0 0,1 0 0 0 0,0-1 0 0 0,0 1 0 0 0,0 0 0 0 0,0 0-1 0 0,0-1 1 0 0,0 1 0 0 0,0-1 0 0 0,0 1 0 0 0,1-1 0 0 0,-1 1 0 0 0,1-1 0 0 0,-1 0 0 0 0,1 0 0 0 0,-1 1 0 0 0,1-1 0 0 0,0 0-1 0 0,0-1 1 0 0,-1 1 0 0 0,1 0 0 0 0,0 0 0 0 0,0-1 0 0 0,0 1 0 0 0,0-1 0 0 0,0 0 0 0 0,0 1 0 0 0,0-1 0 0 0,0 0 0 0 0,0 0-1 0 0,0 0 1 0 0,0-1 0 0 0,0 1 0 0 0,0 0 0 0 0,0-1 0 0 0,0 1 0 0 0,-1-1 0 0 0,1 0 0 0 0,0 0 0 0 0,0 1 0 0 0,0-1 0 0 0,0-1-94 0 0,4 2 141 0 0,227-13 720 0 0,68-20-6060 0 0,-246 24 3963 0 0</inkml:trace>
  <inkml:trace contextRef="#ctx0" brushRef="#br0" timeOffset="-226165.628">23190 832 1440 0 0,'0'0'578'0'0,"0"0"-33"0"0,0 0-38 0 0,0 0-22 0 0,0 0-113 0 0,0 0 7 0 0,0 0-59 0 0,0 0-22 0 0,0 0-8 0 0,0 0-45 0 0,0 0 59 0 0,0 0-88 0 0,0 0-8 0 0,0 0-30 0 0,0 0-83 0 0,0 0-40 0 0,0 0 95 0 0,0 0 46 0 0,0 0 6 0 0,0 0 2 0 0,0 0-24 0 0,0 0-6 0 0,7 0 20 0 0,222 40 1044 0 0,-181-39-1118 0 0,-22 1-110 0 0,0 0-1 0 0,0-1 1 0 0,0-2-1 0 0,0-1 1 0 0,0-1 0 0 0,0-1-1 0 0,-1-1 1 0 0,1-1-1 0 0,-1-2 1 0 0,-1 0-1 0 0,1-1 1 0 0,-1-2-1 0 0,-1-1 1 0 0,5-3-10 0 0,-24 12-40 0 0,0-1 1 0 0,0 1-1 0 0,0-1 1 0 0,-1 0-1 0 0,1 0 1 0 0,-1-1-1 0 0,0 1 1 0 0,0-1-1 0 0,0 1 1 0 0,-1-1-1 0 0,0 0 0 0 0,0 0 1 0 0,0 0-1 0 0,0 0 1 0 0,-1 0-1 0 0,0-1 1 0 0,0 1-1 0 0,0 0 1 0 0,-1-1-1 0 0,1 1 1 0 0,-1 0-1 0 0,-1-1 1 0 0,1 1-1 0 0,-1-1 40 0 0,-5-4-38 0 0,0 1 0 0 0,0 0 0 0 0,-1 1 0 0 0,-1-1 0 0 0,1 1-1 0 0,-1 1 1 0 0,-1 0 0 0 0,1 0 0 0 0,-1 0 0 0 0,0 1 0 0 0,-1 0 0 0 0,1 1 0 0 0,-1 0 0 0 0,-1 1-1 0 0,1 0 1 0 0,0 0 0 0 0,-1 1 0 0 0,0 0 0 0 0,1 1 0 0 0,-1 1 0 0 0,0-1 0 0 0,0 2 0 0 0,-4 0 38 0 0,-14-2 61 0 0,1 2 0 0 0,-1 1 0 0 0,0 2 0 0 0,1 1-1 0 0,-1 1 1 0 0,1 1 0 0 0,1 1 0 0 0,-18 8-61 0 0,23-6 53 0 0,1 1-1 0 0,0 0 0 0 0,1 2 0 0 0,0 1 0 0 0,1 0 1 0 0,0 1-1 0 0,1 1 0 0 0,1 1 0 0 0,0 1 1 0 0,1 0-1 0 0,-4 8-52 0 0,13-16 52 0 0,0-1 0 0 0,1 2 1 0 0,0-1-1 0 0,0 1 0 0 0,1 0 0 0 0,1 0 1 0 0,0 0-1 0 0,0 0 0 0 0,1 1 0 0 0,0 0 1 0 0,1 0-1 0 0,0 0 0 0 0,1 0 1 0 0,0 0-1 0 0,0 0 0 0 0,2 0 0 0 0,-1 0 1 0 0,1 0-1 0 0,1 0 0 0 0,0 0 0 0 0,0-1 1 0 0,1 1-1 0 0,1 0 0 0 0,1 2-52 0 0,4 0 45 0 0,2-1-1 0 0,0 1 1 0 0,0-2 0 0 0,1 1-1 0 0,0-2 1 0 0,1 1-1 0 0,0-2 1 0 0,1 0 0 0 0,0 0-1 0 0,0-1 1 0 0,1-1-1 0 0,0-1 1 0 0,0 0 0 0 0,1-1-1 0 0,-1 0 1 0 0,1-1-1 0 0,0-1 1 0 0,0-1 0 0 0,10 1-45 0 0,233 14-1385 0 0,-236-17 872 0 0,-1-2 1 0 0,0 0-1 0 0,0-2 1 0 0,0 0-1 0 0,0-2 1 0 0,0 0-1 0 0,-1-2 1 0 0,0 0-1 0 0,1-2 513 0 0,17-9-1230 0 0,-1-3-32 0 0</inkml:trace>
  <inkml:trace contextRef="#ctx0" brushRef="#br0" timeOffset="-225789.624">23396 227 1820 0 0,'8'-7'5150'0'0,"68"1"-4654"0"0,-52 5-15 0 0,525-40 152 0 0,-543 41-779 0 0,19-4-958 0 0,-13-5-2377 0 0,-10 7 2348 0 0</inkml:trace>
  <inkml:trace contextRef="#ctx0" brushRef="#br0" timeOffset="-225108.635">24333 7 1648 0 0,'-2'13'4055'0'0,"4"33"-3205"0"0,6-34-743 0 0,1 0 1 0 0,0-1 0 0 0,0 0 0 0 0,1 0-1 0 0,1-1 1 0 0,0 0 0 0 0,0-1-1 0 0,1 0 1 0 0,0 0 0 0 0,0-2 0 0 0,1 0-1 0 0,0 0 1 0 0,0-1 0 0 0,1 0 0 0 0,-1-1-1 0 0,1-1 1 0 0,1-1 0 0 0,-1 0-1 0 0,0 0 1 0 0,1-1 0 0 0,0-1 0 0 0,-1-1-1 0 0,1 0 1 0 0,-1-1 0 0 0,1 0 0 0 0,5-2-108 0 0,-13 3 28 0 0,0 0 1 0 0,0 0 0 0 0,0-1 0 0 0,0 1 0 0 0,0-2-1 0 0,0 1 1 0 0,0-1 0 0 0,-1 0 0 0 0,1 0 0 0 0,-1-1-1 0 0,1 0 1 0 0,-1 0 0 0 0,0-1 0 0 0,0 1-1 0 0,0-1 1 0 0,-1-1 0 0 0,0 1 0 0 0,1-1 0 0 0,-1 0-1 0 0,-1 0 1 0 0,1 0 0 0 0,-1-1 0 0 0,0 1 0 0 0,0-1-1 0 0,-1 0 1 0 0,1 0 0 0 0,-1-1 0 0 0,-1 1 0 0 0,1-1-1 0 0,-1 1 1 0 0,0-2-29 0 0,-2 7 56 0 0,0-41 390 0 0,-21-11 58 0 0,4 73-446 0 0,14 137 447 0 0,26 6-294 0 0,-20-130-149 0 0,3-1 38 0 0,-1 0-1 0 0,-2 0 1 0 0,-1 1 0 0 0,-2-1-1 0 0,-1 1 1 0 0,-1-1-1 0 0,-2 0 1 0 0,-1 0-1 0 0,-1 0 1 0 0,-2 0-1 0 0,-2-1 1 0 0,0 0 0 0 0,-2-1-1 0 0,-2-1 1 0 0,0 0-1 0 0,-8 10-99 0 0,17-33 41 0 0,0-1-1 0 0,0 0 1 0 0,-1 0-1 0 0,1 0 1 0 0,-1-1-1 0 0,0 0 1 0 0,-1 0-1 0 0,1 0 1 0 0,-1-1-1 0 0,1 0 1 0 0,-1 0-1 0 0,0 0 1 0 0,0-1-1 0 0,-1 0 1 0 0,1-1-1 0 0,0 0 1 0 0,0 0-1 0 0,-1 0 1 0 0,-2-1-41 0 0,3-3-5 0 0,0 0 1 0 0,0 0 0 0 0,1-1-1 0 0,-1 0 1 0 0,1 0 0 0 0,0-1-1 0 0,0 0 1 0 0,1 0-1 0 0,0 0 1 0 0,-1-1 0 0 0,2 1-1 0 0,-1-1 1 0 0,1 0 0 0 0,0-1-1 0 0,0 1 1 0 0,0-1 0 0 0,1 0-1 0 0,0 1 1 0 0,0-2-1 0 0,1 1 1 0 0,0 0 0 0 0,1 0-1 0 0,-1-1 1 0 0,1 1 0 0 0,0-1-1 0 0,1-3 5 0 0,0-10-227 0 0,1-1 1 0 0,0 1-1 0 0,2 0 0 0 0,0-1 0 0 0,2 2 0 0 0,0-1 0 0 0,2 0 0 0 0,0 1 0 0 0,1 0 1 0 0,1 1-1 0 0,0-1 0 0 0,2 2 0 0 0,0 0 0 0 0,2 0 0 0 0,-1 1 0 0 0,2 0 0 0 0,0 1 1 0 0,1 1-1 0 0,1 0 0 0 0,0 1 0 0 0,1 1 0 0 0,1 1 0 0 0,0 0 0 0 0,0 1 0 0 0,1 1 0 0 0,1 1 1 0 0,-1 0-1 0 0,18-4 227 0 0,123-44-5645 0 0,-129 47 4469 0 0</inkml:trace>
  <inkml:trace contextRef="#ctx0" brushRef="#br0" timeOffset="-217544.173">17922 4068 916 0 0,'-8'-4'195'0'0,"1"0"0"0"0,-1 0 0 0 0,0 1 0 0 0,0 0 0 0 0,-1 1 1 0 0,1-1-1 0 0,0 2 0 0 0,-1-1 0 0 0,1 1 0 0 0,-1 0 0 0 0,1 1 0 0 0,-1 0 0 0 0,0 1 0 0 0,1 0 0 0 0,-1 0 0 0 0,1 0 0 0 0,-1 1 0 0 0,1 1 0 0 0,0-1 1 0 0,0 1-1 0 0,0 1 0 0 0,0-1 0 0 0,1 1 0 0 0,-1 1 0 0 0,1 0 0 0 0,0 0 0 0 0,0 0 0 0 0,1 0 0 0 0,0 1 0 0 0,-1 0 0 0 0,-2 5-195 0 0,-3 1 112 0 0,1 1 1 0 0,0 0-1 0 0,1 1 0 0 0,0 0 0 0 0,1 0 0 0 0,1 1 0 0 0,0 0 0 0 0,1 1 0 0 0,1-1 0 0 0,0 1 0 0 0,2 1 1 0 0,-1-1-1 0 0,2 1 0 0 0,0 0 0 0 0,0 13-112 0 0,3-24 21 0 0,1 1 0 0 0,0-1 0 0 0,1 0 1 0 0,-1 0-1 0 0,1 0 0 0 0,0-1 0 0 0,1 1 0 0 0,-1 0 0 0 0,1-1 1 0 0,0 1-1 0 0,1-1 0 0 0,-1 0 0 0 0,1 0 0 0 0,0 0 1 0 0,0-1-1 0 0,1 1 0 0 0,-1-1 0 0 0,1 0 0 0 0,0 0 0 0 0,0-1 1 0 0,0 0-1 0 0,0 1 0 0 0,1-2 0 0 0,0 1 0 0 0,-1-1 1 0 0,1 1-1 0 0,0-2 0 0 0,0 1 0 0 0,0-1 0 0 0,2 1-21 0 0,183 22 115 0 0,-182-23-142 0 0,1-1 0 0 0,-1 1 0 0 0,1-1 1 0 0,-1-1-1 0 0,0 0 0 0 0,1 0 0 0 0,-1-1 0 0 0,0 0 1 0 0,0 0-1 0 0,0-1 0 0 0,0 0 0 0 0,-1-1 0 0 0,1 0 1 0 0,-1 0-1 0 0,0-1 0 0 0,0 0 0 0 0,0-1 0 0 0,-1 1 1 0 0,0-2-1 0 0,0 1 0 0 0,0-1 0 0 0,-1 0 0 0 0,0 0 1 0 0,0 0-1 0 0,-1-1 0 0 0,0 0 0 0 0,0 0 0 0 0,-1-1 1 0 0,0 1-1 0 0,0-1 0 0 0,-1 0 0 0 0,-1 0 0 0 0,1 0 1 0 0,-1 0-1 0 0,-1 0 0 0 0,1 0 0 0 0,-2-1 0 0 0,1 1 1 0 0,-1-1-1 0 0,-1-3 27 0 0,-7-7-68 0 0,0-1 1 0 0,-1 1-1 0 0,-1 0 1 0 0,-1 1-1 0 0,-1 1 1 0 0,0 0-1 0 0,-2 0 1 0 0,0 1-1 0 0,-1 1 1 0 0,0 0-1 0 0,-13-9 68 0 0,-10-14-119 0 0,-1-9-3718 0 0,37 41 2485 0 0</inkml:trace>
  <inkml:trace contextRef="#ctx0" brushRef="#br0" timeOffset="-217094.605">19086 4009 1164 0 0,'-144'84'4578'0'0,"-161"101"-301"0"0,304-185-4256 0 0,0 0 0 0 0,0 0-1 0 0,-1 1 1 0 0,1-1 0 0 0,0 0 0 0 0,0 1 0 0 0,0-1 0 0 0,-1 1-1 0 0,1-1 1 0 0,0 1 0 0 0,0-1 0 0 0,0 1 0 0 0,0 0 0 0 0,0 0-1 0 0,0 0 1 0 0,0-1 0 0 0,0 1 0 0 0,0 0 0 0 0,1 0 0 0 0,-1 0-1 0 0,0 0 1 0 0,1 0 0 0 0,-1 0 0 0 0,0 1 0 0 0,1-1 0 0 0,-1 0-1 0 0,1 0 1 0 0,0 0 0 0 0,-1 1 0 0 0,1-1 0 0 0,0 0 0 0 0,0 0-1 0 0,0 1 1 0 0,0-1 0 0 0,0 0 0 0 0,0 0 0 0 0,0 1 0 0 0,0-1-1 0 0,0 0 1 0 0,1 0 0 0 0,-1 0 0 0 0,0 1 0 0 0,1-1 0 0 0,-1 0 0 0 0,1 0-1 0 0,-1 0 1 0 0,1 0 0 0 0,0 0 0 0 0,0 0 0 0 0,-1 0 0 0 0,1 0-1 0 0,0 0 1 0 0,0 0 0 0 0,0 0 0 0 0,0 0 0 0 0,0-1 0 0 0,0 1-1 0 0,0 0 1 0 0,0-1 0 0 0,0 1-21 0 0,16 5 41 0 0,1-2 0 0 0,-1 0 0 0 0,1 0 0 0 0,0-2 1 0 0,0 0-1 0 0,0-1 0 0 0,0-1 0 0 0,0-1 0 0 0,1 0-41 0 0,34 0-136 0 0,273 3-5037 0 0,-232-3 1835 0 0,-60 1 2046 0 0</inkml:trace>
  <inkml:trace contextRef="#ctx0" brushRef="#br0" timeOffset="-216428.027">19673 3906 1676 0 0,'3'-14'3323'0'0,"-2"14"-1769"0"0,9 20-957 0 0,-5-10-529 0 0,0-1-1 0 0,1 0 1 0 0,1 0 0 0 0,-1-1-1 0 0,2 0 1 0 0,-1 0 0 0 0,1-1-1 0 0,0 0 1 0 0,0 0 0 0 0,1-1-1 0 0,0 0 1 0 0,0 0 0 0 0,0-1-1 0 0,1 0 1 0 0,0-1 0 0 0,0 0-1 0 0,0-1 1 0 0,8 2-68 0 0,-10-1 28 0 0,0-1-1 0 0,1-1 1 0 0,-1 1 0 0 0,1-1-1 0 0,-1-1 1 0 0,1 1-1 0 0,0-1 1 0 0,0-1 0 0 0,0 0-1 0 0,-1 0 1 0 0,1-1-1 0 0,0 0 1 0 0,0 0 0 0 0,-1-1-1 0 0,1 0 1 0 0,0-1 0 0 0,-1 0-1 0 0,0 0 1 0 0,0-1-1 0 0,0 1 1 0 0,0-2 0 0 0,-1 1-1 0 0,1-1 1 0 0,-1-1 0 0 0,0 1-1 0 0,-1-1 1 0 0,0 0-1 0 0,1-1 1 0 0,-2 0 0 0 0,1 0-1 0 0,-1 0 1 0 0,0 0-1 0 0,-1-1 1 0 0,1 0 0 0 0,-2 1-1 0 0,1-2 1 0 0,-1 1 0 0 0,1-4-28 0 0,4-39 1744 0 0,-7 51-1702 0 0,-1 0-18 0 0,0 19 68 0 0,0 457 48 0 0,1-461-105 0 0,-1 0 0 0 0,0 0 0 0 0,-1 1 0 0 0,-1-1 0 0 0,0 0 0 0 0,-1 0 0 0 0,-1-1 0 0 0,0 1 0 0 0,-1-1 0 0 0,-1 1 0 0 0,0-2 0 0 0,-1 1 0 0 0,0-1 0 0 0,-1 0 0 0 0,-1 0 1 0 0,0-1-1 0 0,0 0 0 0 0,-1 0 0 0 0,-1-2 0 0 0,0 1 0 0 0,0-1 0 0 0,-1-1 0 0 0,-1 0 0 0 0,1 0 0 0 0,-1-1 0 0 0,-1-1 0 0 0,1 0 0 0 0,-2-1-35 0 0,10-5 5 0 0,0 0 0 0 0,0-1 1 0 0,0 0-1 0 0,0 0 0 0 0,-1 0 0 0 0,1 0 0 0 0,0-1 1 0 0,0 0-1 0 0,0 0 0 0 0,1 0 0 0 0,-1-1 0 0 0,0 0 0 0 0,0 0 1 0 0,1 0-1 0 0,-1 0 0 0 0,1-1 0 0 0,0 1 0 0 0,-1-1 0 0 0,1 0 1 0 0,0-1-1 0 0,1 1 0 0 0,-1-1 0 0 0,1 1 0 0 0,-1-1 0 0 0,1 0 1 0 0,1 0-1 0 0,-1-1 0 0 0,0 1 0 0 0,1-1 0 0 0,0 1 0 0 0,0-1 1 0 0,0 0-1 0 0,1 1 0 0 0,-1-2-5 0 0,-1-4-48 0 0,0 0 0 0 0,1 1 0 0 0,1-1 0 0 0,-1 0 0 0 0,2 0 0 0 0,-1 0 0 0 0,1 0 0 0 0,1 0 0 0 0,-1 1 0 0 0,2-1 0 0 0,0 0 0 0 0,0 0 0 0 0,0 1 0 0 0,1-1-1 0 0,1 1 1 0 0,0 0 0 0 0,0 0 48 0 0,19-23-422 0 0,2 2-1 0 0,1 1 0 0 0,1 1 0 0 0,2 1 0 0 0,0 2 0 0 0,2 1 1 0 0,1 1-1 0 0,0 2 0 0 0,2 1 0 0 0,30-13 423 0 0,64-44-3095 0 0,-82 47 1896 0 0,-1 3 53 0 0</inkml:trace>
  <inkml:trace contextRef="#ctx0" brushRef="#br0" timeOffset="-216101.956">20909 3763 1048 0 0,'-221'191'7074'0'0,"217"-187"-6944"0"0,-3 2 32 0 0,1 0-1 0 0,-1 0 0 0 0,1 1 1 0 0,0 0-1 0 0,1 0 0 0 0,0 0 1 0 0,0 1-1 0 0,0-1 0 0 0,1 1 1 0 0,0 0-1 0 0,1 1 0 0 0,0-1 1 0 0,0 0-1 0 0,1 1 0 0 0,0 0 1 0 0,-1 5-162 0 0,4-10 33 0 0,-1 1 1 0 0,1-1-1 0 0,1 0 1 0 0,-1 0-1 0 0,0 0 1 0 0,1 0-1 0 0,0 0 1 0 0,0 0-1 0 0,0 0 0 0 0,0-1 1 0 0,1 1-1 0 0,-1-1 1 0 0,1 1-1 0 0,0-1 1 0 0,0 0-1 0 0,0 0 1 0 0,0 0-1 0 0,1-1 1 0 0,-1 1-1 0 0,1-1 1 0 0,0 0-1 0 0,0 0 1 0 0,0 0-1 0 0,0 0 1 0 0,0-1-1 0 0,0 1 1 0 0,0-1-1 0 0,2 0-33 0 0,125 22-605 0 0,-97-22-588 0 0,1-1-1 0 0,-1-2 0 0 0,0-2 0 0 0,0-1 1 0 0,0-1-1 0 0,-1-2 0 0 0,21-8 1194 0 0,-10 2-1302 0 0</inkml:trace>
  <inkml:trace contextRef="#ctx0" brushRef="#br0" timeOffset="-215552.507">21883 3803 1100 0 0,'-3'13'326'0'0,"-1"1"-1"0"0,0-1 0 0 0,-1 0 1 0 0,0 0-1 0 0,-1 0 1 0 0,-1-1-1 0 0,0 1 0 0 0,-1-2 1 0 0,0 1-1 0 0,0-1 1 0 0,-1-1-1 0 0,-1 1 0 0 0,0-1 1 0 0,0-1-1 0 0,-1 0 1 0 0,-2 1-326 0 0,-12 10 357 0 0,-1-1 0 0 0,0-1 0 0 0,-1-2 0 0 0,-1 0 0 0 0,0-2 1 0 0,-1-1-1 0 0,-1-2 0 0 0,0 0 0 0 0,0-2 0 0 0,-21 3-357 0 0,48-12 21 0 0,-1 0 1 0 0,1 1-1 0 0,0-1 0 0 0,0 0 0 0 0,-1-1 0 0 0,1 1 0 0 0,0 0 1 0 0,0-1-1 0 0,0 0 0 0 0,0 0 0 0 0,-1 0 0 0 0,1 0 0 0 0,0 0 1 0 0,1-1-1 0 0,-1 1 0 0 0,0-1 0 0 0,0 0 0 0 0,1 0 0 0 0,-1 0 1 0 0,1 0-1 0 0,-1 0 0 0 0,1 0 0 0 0,0-1 0 0 0,0 1 0 0 0,0-1 1 0 0,0 0-1 0 0,0 1 0 0 0,1-1 0 0 0,-1 0 0 0 0,1 0 0 0 0,0 0 1 0 0,0 0-1 0 0,0 0 0 0 0,0 0 0 0 0,0-1 0 0 0,1 1 0 0 0,0 0 1 0 0,-1 0-1 0 0,1-1 0 0 0,0 1 0 0 0,1 0 0 0 0,-1 0 0 0 0,0 0 1 0 0,1-1-1 0 0,0 1 0 0 0,0 0 0 0 0,1-3-21 0 0,0 2-11 0 0,0-1 0 0 0,1 1 0 0 0,-1 0 0 0 0,1 0 0 0 0,0 0 0 0 0,1 0 0 0 0,-1 0 0 0 0,1 1 1 0 0,-1-1-1 0 0,1 1 0 0 0,0 0 0 0 0,0 0 0 0 0,0 1 0 0 0,1-1 0 0 0,-1 1 0 0 0,1 0 0 0 0,-1 0 0 0 0,1 0 0 0 0,0 1 0 0 0,0 0 0 0 0,-1-1 0 0 0,1 2 0 0 0,0-1 0 0 0,0 1 1 0 0,0-1-1 0 0,0 1 0 0 0,3 1 11 0 0,304 95-343 0 0,-289-90 359 0 0,0 0 0 0 0,1-2 0 0 0,0 0 0 0 0,0-2 0 0 0,0-1 0 0 0,0 0 0 0 0,0-2 0 0 0,0-1 0 0 0,0-1 0 0 0,0-1 0 0 0,-1 0 0 0 0,1-2 0 0 0,-1-1 0 0 0,0-1 0 0 0,17-9-16 0 0,-37 15 22 0 0,-1 1 0 0 0,1 0 0 0 0,0-1-1 0 0,-1 0 1 0 0,1 0 0 0 0,-1 0 0 0 0,1 0 0 0 0,-1 0 0 0 0,0 0 0 0 0,0-1 0 0 0,0 1-1 0 0,0-1 1 0 0,0 1 0 0 0,-1-1 0 0 0,1 0 0 0 0,-1 0 0 0 0,0 1 0 0 0,1-1 0 0 0,-1 0-1 0 0,-1 0 1 0 0,1 0 0 0 0,0-1 0 0 0,-1 1 0 0 0,1 0 0 0 0,-1 0 0 0 0,0 0 0 0 0,0 0-1 0 0,0 0 1 0 0,-1 0 0 0 0,1-1 0 0 0,-1 1 0 0 0,0 0 0 0 0,0 0 0 0 0,0 0 0 0 0,0 0-1 0 0,0 1 1 0 0,-1-1 0 0 0,1 0 0 0 0,-1 0 0 0 0,1 1 0 0 0,-1-1 0 0 0,0 1 0 0 0,0-1-1 0 0,-1 1 1 0 0,0-1-22 0 0,-122-83 493 0 0,90 69-2240 0 0,1-1-5464 0 0,28 15 5913 0 0</inkml:trace>
  <inkml:trace contextRef="#ctx0" brushRef="#br0" timeOffset="-219578.499">14442 4641 988 0 0,'0'0'389'0'0,"0"0"66"0"0,0 0-69 0 0,0 0-94 0 0,0 0 12 0 0,0 0-2 0 0,0 0-29 0 0,0 0-36 0 0,0 0-17 0 0,0 0-18 0 0,0 0-24 0 0,0 0-19 0 0,0 0 3 0 0,0 0 63 0 0,0 0-19 0 0,0 0-10 0 0,0 0 46 0 0,0 0-101 0 0,0 0 33 0 0,0 0-22 0 0,0 0 24 0 0,0 0 3 0 0,0 0-10 0 0,0 0-52 0 0,0 0-16 0 0,0 0 9 0 0,0 0 29 0 0,0 0 6 0 0,0 0-34 0 0,0 0-40 0 0,0 0 83 0 0,0 0 2 0 0,0 0-56 0 0,0 0 9 0 0,0 0 44 0 0,-23-4 964 0 0,2-14-1063 0 0,10 15-1 0 0,36 13 266 0 0,9-6-203 0 0,1-3 0 0 0,0 0 0 0 0,-1-3 0 0 0,1-1 0 0 0,0-1 0 0 0,-1-2 0 0 0,16-5-116 0 0,1 1 16 0 0,-35 9-91 0 0,0-1 0 0 0,0-1 0 0 0,-1 0 0 0 0,1-2 0 0 0,-1 1 0 0 0,0-2 0 0 0,0 0 0 0 0,-1 0 0 0 0,1-2 0 0 0,-2 0 0 0 0,1 0 0 0 0,-1-1-1 0 0,0-1 1 0 0,-1 0 0 0 0,0-1 0 0 0,-1 0 0 0 0,0-1 0 0 0,0 0 0 0 0,1-4 75 0 0,-14 8-343 0 0,-5-1 286 0 0,-1 1 0 0 0,0 0 0 0 0,-1 1 0 0 0,0 0 0 0 0,0 0 0 0 0,0 1 0 0 0,-1 0 0 0 0,0 0 0 0 0,0 1 0 0 0,0 1 0 0 0,-1 0 0 0 0,0 0 0 0 0,1 1 0 0 0,-1 0 0 0 0,-1 1 0 0 0,1 0 0 0 0,0 1 0 0 0,0 0 0 0 0,-1 1 0 0 0,1 0 0 0 0,0 1 0 0 0,-1 0 0 0 0,-7 2 57 0 0,-193 50 239 0 0,181-44-113 0 0,1 1 1 0 0,-1 1-1 0 0,2 2 1 0 0,-1 1-1 0 0,2 2 0 0 0,0 0 1 0 0,1 2-1 0 0,1 1 1 0 0,1 1-1 0 0,0 1 1 0 0,2 1-1 0 0,-7 10-126 0 0,25-27 53 0 0,1 0 1 0 0,1 0-1 0 0,-1 0 0 0 0,1 0 0 0 0,0 1 0 0 0,0 0 1 0 0,1-1-1 0 0,-1 1 0 0 0,1 0 0 0 0,1 0 1 0 0,-1 1-1 0 0,1-1 0 0 0,0 0 0 0 0,0 0 0 0 0,1 1 1 0 0,0-1-1 0 0,0 0 0 0 0,0 1 0 0 0,1-1 0 0 0,0 0 1 0 0,0 1-1 0 0,1-1-53 0 0,3 4 39 0 0,1 0 0 0 0,-1-1 0 0 0,2 0 1 0 0,-1-1-1 0 0,1 1 0 0 0,1-1 0 0 0,-1-1 0 0 0,2 1 0 0 0,-1-2 1 0 0,1 1-1 0 0,-1-1 0 0 0,2 0 0 0 0,-1 0 0 0 0,1-1 0 0 0,0-1 1 0 0,0 0-1 0 0,0 0 0 0 0,7 1-39 0 0,203 41-92 0 0,23-39-2623 0 0,-37-59-2738 0 0,-177 36 3953 0 0</inkml:trace>
  <inkml:trace contextRef="#ctx0" brushRef="#br0" timeOffset="-219282.617">14506 3986 1336 0 0,'5'-7'4047'0'0,"71"-14"-2842"0"0,224-18-426 0 0,-100 23-5138 0 0,-157 14 2859 0 0</inkml:trace>
  <inkml:trace contextRef="#ctx0" brushRef="#br0" timeOffset="-218566.265">15554 3746 1172 0 0,'0'45'3212'0'0,"7"-32"-3100"0"0,-1 0 1 0 0,2-1-1 0 0,-1 0 1 0 0,2 0-1 0 0,-1-1 1 0 0,2 0-1 0 0,-1 0 1 0 0,2-1-1 0 0,-1-1 1 0 0,1 0-1 0 0,1 0 1 0 0,-1-1 0 0 0,2 0-1 0 0,-1-1 1 0 0,1-1-1 0 0,0 0 1 0 0,0-1-1 0 0,0 0 1 0 0,1-1-1 0 0,0 0 1 0 0,0-1-1 0 0,0-1 1 0 0,0 0-1 0 0,0-1 1 0 0,1 0-1 0 0,8-2-112 0 0,-16 1 18 0 0,0-1 0 0 0,-1-1 0 0 0,1 1 0 0 0,-1-1 0 0 0,1 0 1 0 0,-1 0-1 0 0,0-1 0 0 0,1 0 0 0 0,-1 0 0 0 0,-1-1 0 0 0,1 1 0 0 0,0-1 0 0 0,-1-1 0 0 0,0 1 0 0 0,0-1 0 0 0,0 0 0 0 0,-1 0 0 0 0,1 0 0 0 0,-1 0 0 0 0,0-1 0 0 0,-1 0 0 0 0,0 0 0 0 0,0 0 0 0 0,0 0 0 0 0,1-4-18 0 0,-1-1 140 0 0,0 0 0 0 0,-1-1-1 0 0,-1 1 1 0 0,1-1 0 0 0,-2 1 0 0 0,0-1 0 0 0,0 1-1 0 0,-1-1 1 0 0,-1 1 0 0 0,0-1 0 0 0,0 1 0 0 0,-4-8-140 0 0,-1-7 473 0 0,0 5 100 0 0,4 40-358 0 0,18 251 50 0 0,-6 21-24 0 0,-33-111 164 0 0,22-165-312 0 0,-1 1-1 0 0,0-1 0 0 0,-1-1 1 0 0,0 1-1 0 0,-2 0 0 0 0,0-1 1 0 0,0 0-1 0 0,-1-1 0 0 0,-1 1 1 0 0,0-1-1 0 0,-1-1 0 0 0,0 0 1 0 0,-1 0-1 0 0,0 0 0 0 0,-1-2 1 0 0,0 1-1 0 0,-1-1 0 0 0,0-1 1 0 0,-1 0-1 0 0,0-1 0 0 0,-3 1-92 0 0,13-8 25 0 0,0-1-1 0 0,0 1 0 0 0,0-1 0 0 0,0 0 1 0 0,0 0-1 0 0,0 0 0 0 0,0-1 0 0 0,0 1 1 0 0,0-1-1 0 0,-1 0 0 0 0,1 1 0 0 0,1-1 1 0 0,-1-1-1 0 0,0 1 0 0 0,0 0 0 0 0,0-1 1 0 0,1 1-1 0 0,-1-1 0 0 0,1 0 1 0 0,-1 0-1 0 0,1 0 0 0 0,-1 0 0 0 0,1 0 1 0 0,0-1-1 0 0,0 1 0 0 0,0-1 0 0 0,1 1 1 0 0,-1-1-1 0 0,1 0 0 0 0,-1 1 0 0 0,1-1 1 0 0,0 0-1 0 0,-1-2-24 0 0,-21-105-261 0 0,27 85 55 0 0,1 0 0 0 0,2-1 0 0 0,0 2 0 0 0,2-1 0 0 0,0 1 0 0 0,2 0 0 0 0,1 1 0 0 0,0 1 0 0 0,2 0 0 0 0,1 0 1 0 0,0 2-1 0 0,2 0 0 0 0,0 0 0 0 0,1 2 0 0 0,1 0 0 0 0,1 1 0 0 0,0 1 0 0 0,1 1 0 0 0,6-2 206 0 0,172-86-6950 0 0,-165 88 5480 0 0</inkml:trace>
  <inkml:trace contextRef="#ctx0" brushRef="#br0" timeOffset="-218179.773">16761 4683 904 0 0,'21'17'2377'0'0,"-19"-11"-2238"0"0,0 1 0 0 0,-1 0 1 0 0,0-1-1 0 0,0 1 0 0 0,0 0 0 0 0,-1-1 0 0 0,0 1 1 0 0,0 0-1 0 0,0 0 0 0 0,-1-1 0 0 0,0 1 1 0 0,-1-1-1 0 0,1 1 0 0 0,-1-1 0 0 0,-1 1 0 0 0,1-1 1 0 0,-1 0-1 0 0,0 0 0 0 0,0 0 0 0 0,-1 0 0 0 0,0-1 1 0 0,0 1-1 0 0,0-1 0 0 0,0 0 0 0 0,-5 3-139 0 0,-136 99 1457 0 0,12-64-3382 0 0,122-65-1055 0 0,11 0 1735 0 0</inkml:trace>
  <inkml:trace contextRef="#ctx0" brushRef="#br0" timeOffset="-221112.319">12913 4568 1748 0 0,'29'-1'4199'0'0,"44"-2"-3467"0"0,243-24 3 0 0,-175 16-4297 0 0,-125 9 2297 0 0,-6 1-94 0 0</inkml:trace>
  <inkml:trace contextRef="#ctx0" brushRef="#br0" timeOffset="-220846.957">12951 4723 1612 0 0,'3'1'948'0'0,"3"-1"-76"0"0,2 2-140 0 0,3-2-64 0 0,18-2-84 0 0,-13 2-59 0 0,8 0-97 0 0,8 0-40 0 0,4 0-4 0 0,42-13-128 0 0,-33 8-232 0 0,-3-2-40 0 0,3 6 0 0 0,5-4-468 0 0,-4-5-248 0 0,-2 5-669 0 0,8 1 69 0 0,-6-1 48 0 0</inkml:trace>
  <inkml:trace contextRef="#ctx0" brushRef="#br0" timeOffset="-223814.226">9973 4286 1248 0 0,'-58'-13'1154'0'0,"-31"4"454"0"0,79 12-1498 0 0,0 1 1 0 0,0 0 0 0 0,0 0-1 0 0,1 1 1 0 0,-1 0-1 0 0,1 1 1 0 0,1 0 0 0 0,-1 0-1 0 0,1 1 1 0 0,0 0 0 0 0,0 0-1 0 0,1 1 1 0 0,0 0 0 0 0,1 0-1 0 0,-1 1 1 0 0,2 0-1 0 0,-1 0 1 0 0,1 0 0 0 0,1 1-1 0 0,-1 0 1 0 0,2 0 0 0 0,-1 0-1 0 0,2 0 1 0 0,-1 0-1 0 0,1 1 1 0 0,1-1 0 0 0,0 1-1 0 0,0 3-110 0 0,3 20 271 0 0,2 0-1 0 0,1 0 1 0 0,1-1-1 0 0,2 0 1 0 0,1 0-1 0 0,2-1 1 0 0,11 24-271 0 0,29 101 465 0 0,-35-88-658 0 0,-4 0 1 0 0,-3 1-1 0 0,-3 0 1 0 0,-2 32 192 0 0,-21-43-1629 0 0,16-58 1530 0 0,1 0 0 0 0,-1 0 0 0 0,0 0 0 0 0,0 0 0 0 0,1 0 0 0 0,-1-1 0 0 0,0 1 0 0 0,0 0 0 0 0,0-1 1 0 0,0 1-1 0 0,0 0 0 0 0,0-1 0 0 0,0 1 0 0 0,0-1 0 0 0,-1 0 0 0 0,1 1 0 0 0,0-1 0 0 0,0 0 0 0 0,0 0 0 0 0,0 1 0 0 0,-1-1 1 0 0,1 0-1 0 0,0 0 0 0 0,0-1 0 0 0,0 1 0 0 0,0 0 0 0 0,0 0 0 0 0,-1 0 0 0 0,1-1 0 0 0,0 1 0 0 0,0-1 0 0 0,0 1 0 0 0,0-1 1 0 0,0 1-1 0 0,0-1 0 0 0,0 1 0 0 0,0-1 0 0 0,0 0 0 0 0,0 0 0 0 0,0 1 0 0 0,1-1 0 0 0,-1 0 99 0 0,-18-15-1344 0 0</inkml:trace>
  <inkml:trace contextRef="#ctx0" brushRef="#br0" timeOffset="-223534.809">9409 4848 1780 0 0,'4'-12'4411'0'0,"41"-9"-3467"0"0,194-19 873 0 0,-74 38-4549 0 0,-146 2 2016 0 0,94 18-1977 0 0,-79-9 1390 0 0</inkml:trace>
  <inkml:trace contextRef="#ctx0" brushRef="#br0" timeOffset="-223286.069">10067 4943 1400 0 0,'2'5'4243'0'0,"24"17"-3357"0"0,40 24-244 0 0,45 30-1459 0 0,-32-35-2812 0 0,-59-31 2296 0 0</inkml:trace>
  <inkml:trace contextRef="#ctx0" brushRef="#br0" timeOffset="-223068.071">10524 4943 1552 0 0,'-17'-13'4238'0'0,"-22"46"-3419"0"0,38-32-721 0 0,-19 23 189 0 0,2 2 0 0 0,1 0-1 0 0,1 2 1 0 0,1-1 0 0 0,1 2-1 0 0,2 0 1 0 0,1 0 0 0 0,-1 8-287 0 0,-13 29 283 0 0,-94 279 114 0 0,99-253-1429 0 0,15-31-4716 0 0,5-59 4319 0 0</inkml:trace>
  <inkml:trace contextRef="#ctx0" brushRef="#br0" timeOffset="-222140.212">11084 4559 1400 0 0,'0'1'36'0'0,"0"0"1"0"0,0 0-1 0 0,1 0 0 0 0,-1-1 1 0 0,0 1-1 0 0,1 0 1 0 0,-1 0-1 0 0,1-1 0 0 0,-1 1 1 0 0,1 0-1 0 0,-1-1 0 0 0,1 1 1 0 0,-1 0-1 0 0,1-1 0 0 0,-1 1 1 0 0,1-1-1 0 0,0 1 0 0 0,-1-1 1 0 0,1 1-1 0 0,0-1 0 0 0,0 0 1 0 0,-1 1-1 0 0,1-1 0 0 0,0 0 1 0 0,0 0-1 0 0,-1 1 0 0 0,1-1 1 0 0,0 0-1 0 0,0 0 0 0 0,0 0 1 0 0,0 0-1 0 0,-1 0 0 0 0,1 0 1 0 0,0 0-1 0 0,0 0 0 0 0,0 0 1 0 0,-1-1-1 0 0,1 1 0 0 0,0 0 1 0 0,0 0-1 0 0,-1-1 0 0 0,1 1 1 0 0,0-1-1 0 0,0 1 0 0 0,-1 0 1 0 0,1-1-1 0 0,0 1 0 0 0,-1-1 1 0 0,1 0-1 0 0,-1 1 0 0 0,1-1 1 0 0,-1 1-1 0 0,1-1 0 0 0,-1 0 1 0 0,1 1-1 0 0,-1-1 1 0 0,1 0-1 0 0,-1 0 0 0 0,0 1 1 0 0,0-1-1 0 0,1 0 0 0 0,-1 0 1 0 0,0 0-1 0 0,0 1 0 0 0,0-1 1 0 0,0 0-1 0 0,0 0 0 0 0,0 0 1 0 0,0 0-1 0 0,0 0-36 0 0,46 52 294 0 0,-41-45-246 0 0,-1 0-1 0 0,2 0 0 0 0,-1-1 1 0 0,0 0-1 0 0,1 0 0 0 0,0 0 0 0 0,0-1 1 0 0,0 0-1 0 0,1 0 0 0 0,0-1 1 0 0,-1 1-1 0 0,1-2 0 0 0,0 1 1 0 0,0-1-1 0 0,1 0 0 0 0,-1 0 0 0 0,0-1 1 0 0,1 0-1 0 0,-1 0 0 0 0,1-1 1 0 0,-1 0-1 0 0,1 0 0 0 0,-1-1 0 0 0,1 1 1 0 0,-1-2-1 0 0,0 1 0 0 0,1-1 1 0 0,-1 0-1 0 0,0-1 0 0 0,0 0 1 0 0,2-1-48 0 0,3-1 55 0 0,0 0 1 0 0,-1-1 0 0 0,1 0 0 0 0,-1-1 0 0 0,0 0 0 0 0,-1-1 0 0 0,0 0 0 0 0,0-1 0 0 0,0 0 0 0 0,-1-1-1 0 0,-1 0 1 0 0,0 0 0 0 0,6-9-56 0 0,-9-21 2140 0 0,-5 38-2078 0 0,9 18 96 0 0,-8 404 609 0 0,-5-377-517 0 0,-1 0-1 0 0,-2-1 1 0 0,-2 0-1 0 0,-2-1 0 0 0,-2 0 1 0 0,-1-1-1 0 0,-2 0 1 0 0,-21 37-250 0 0,37-78 6 0 0,0 1 0 0 0,0-1 1 0 0,0 0-1 0 0,0 1 0 0 0,0-1 0 0 0,0 1 1 0 0,0-1-1 0 0,0 0 0 0 0,0 1 0 0 0,0-1 1 0 0,-1 1-1 0 0,1-1 0 0 0,0 1 0 0 0,0-1 1 0 0,0 0-1 0 0,-1 1 0 0 0,1-1 1 0 0,0 1-1 0 0,-1-1 0 0 0,1 1 0 0 0,0-1 1 0 0,-1 1-1 0 0,1 0 0 0 0,-1-1 0 0 0,1 1 1 0 0,0-1-1 0 0,-1 1 0 0 0,1 0 0 0 0,-1-1 1 0 0,1 1-1 0 0,-1 0 0 0 0,0 0 0 0 0,1-1 1 0 0,-1 1-1 0 0,1 0 0 0 0,-1 0 1 0 0,1 0-1 0 0,-1 0 0 0 0,0 0 0 0 0,1 0 1 0 0,-1 0-1 0 0,1 0 0 0 0,-1 0 0 0 0,0 0 1 0 0,1 0-1 0 0,-1 0 0 0 0,1 0 0 0 0,-1 0 1 0 0,1 1-1 0 0,-1-1 0 0 0,0 0 1 0 0,1 0-1 0 0,-1 1 0 0 0,1-1 0 0 0,-1 0 1 0 0,1 1-1 0 0,-1-1 0 0 0,1 0 0 0 0,0 1 1 0 0,-1-1-1 0 0,1 1 0 0 0,-1-1 0 0 0,1 1 1 0 0,0-1-1 0 0,-1 1 0 0 0,1-1 1 0 0,0 1-7 0 0,-8-49-193 0 0,11 20-138 0 0,1 0-1 0 0,2 0 0 0 0,1 0 1 0 0,1 1-1 0 0,1 0 1 0 0,2 0-1 0 0,0 1 1 0 0,2 0-1 0 0,1 1 1 0 0,1 1-1 0 0,1 0 1 0 0,1 1-1 0 0,1 1 1 0 0,1 1-1 0 0,1 0 1 0 0,0 2-1 0 0,2 0 1 0 0,0 1-1 0 0,8-3 332 0 0,-20 12-244 0 0,63-64-2504 0 0,-43 39 1262 0 0</inkml:trace>
  <inkml:trace contextRef="#ctx0" brushRef="#br0" timeOffset="-221843.034">10812 4408 1164 0 0,'-12'14'276'0'0,"1"1"0"0"0,0 1 0 0 0,1 0 0 0 0,1 0 1 0 0,0 1-1 0 0,1 0 0 0 0,1 0 0 0 0,1 1 0 0 0,0 0 0 0 0,1 0 0 0 0,1 0 0 0 0,1 1 0 0 0,1-1 0 0 0,0 1 0 0 0,2 0 0 0 0,0 0 1 0 0,1-1-1 0 0,0 1 0 0 0,2 0 0 0 0,0-1 0 0 0,2 0 0 0 0,1 5-276 0 0,4 8 30 0 0,2-1 1 0 0,1 0-1 0 0,2-1 1 0 0,0-1-1 0 0,2-1 0 0 0,1 0 1 0 0,2-1-1 0 0,0-1 1 0 0,1 0-1 0 0,2-2 1 0 0,0-1-1 0 0,2 0 0 0 0,0-2 1 0 0,1-1-1 0 0,1-1 1 0 0,1-2-1 0 0,0 0 0 0 0,1-2 1 0 0,1-1-1 0 0,0-1 1 0 0,15 2-31 0 0,130-2-4511 0 0,-101-30 3121 0 0</inkml:trace>
  <inkml:trace contextRef="#ctx0" brushRef="#br0" timeOffset="-221515.685">12256 4163 1036 0 0,'30'56'960'0'0,"-2"1"0"0"0,-2 2 0 0 0,-4 1 0 0 0,-1 0 0 0 0,-4 2 0 0 0,-2 0 0 0 0,-1 8-960 0 0,-17-48 142 0 0,0 0 0 0 0,-1-1 0 0 0,-2 0 0 0 0,0 0 0 0 0,-1 0 0 0 0,-1 0 0 0 0,-1-1 0 0 0,-1-1 0 0 0,-1 0 0 0 0,0 0 0 0 0,-1-1 0 0 0,-1 0 0 0 0,-1-1 0 0 0,-1-1 0 0 0,0 0 0 0 0,-1-1 0 0 0,0-1 0 0 0,-2 0 0 0 0,1-1 0 0 0,-2-1 0 0 0,1-1 0 0 0,-2 0 0 0 0,1-2 0 0 0,-14 5-142 0 0,-38 4-2296 0 0,69-18 2122 0 0,0-1 1 0 0,0 0-1 0 0,0 0 0 0 0,-1 0 0 0 0,1 0 0 0 0,1 0 0 0 0,-1 0 1 0 0,0 0-1 0 0,0 0 0 0 0,0-1 0 0 0,1 1 0 0 0,-1-1 0 0 0,0 0 1 0 0,1 1-1 0 0,0-1 0 0 0,-1 0 0 0 0,1 0 0 0 0,0 0 1 0 0,0 0-1 0 0,0 0 0 0 0,0 0 0 0 0,0 0 0 0 0,1 0 0 0 0,-1 0 1 0 0,0 0-1 0 0,1 0 0 0 0,0-1 0 0 0,-1 1 0 0 0,1 0 1 0 0,0 0-1 0 0,0-1 0 0 0,1 1 0 0 0,-1 0 0 0 0,0-1 174 0 0,0-13-1322 0 0</inkml:trace>
  <inkml:trace contextRef="#ctx0" brushRef="#br0" timeOffset="-213483.269">8936 3973 956 0 0,'0'0'253'0'0,"5"0"4"0"0,218-24 849 0 0,938-104 210 0 0,-10 25-976 0 0,610-33-37 0 0,509-53-64 0 0,-440 51 928 0 0,-684 95-1139 0 0,467-18-1071 0 0,-833 12 902 0 0,25 15 495 0 0,-497 15-137 0 0,258-14 598 0 0,-349 26-525 0 0,3 59-133 0 0,-212-51-143 0 0,-1 1-1 0 0,1 0 1 0 0,-1 1-1 0 0,1 0 1 0 0,-1 0-1 0 0,0 1 1 0 0,0 0 0 0 0,-1 0-1 0 0,1 0 1 0 0,-1 1-1 0 0,0 0 1 0 0,0 0 0 0 0,0 1-1 0 0,-1-1 1 0 0,0 1-1 0 0,0 1 1 0 0,0-1-1 0 0,-1 1 1 0 0,0-1 0 0 0,0 1-1 0 0,0 0 1 0 0,-1 1-1 0 0,-1-1 1 0 0,2 5-14 0 0,45 368 1316 0 0,-27 518 399 0 0,-22-734-1536 0 0,0-157-264 0 0,0 0-1 0 0,-1 0 0 0 0,0 0 1 0 0,0 0-1 0 0,-1 0 1 0 0,1-1-1 0 0,-2 1 0 0 0,1 0 1 0 0,-1-1-1 0 0,0 0 0 0 0,0 0 1 0 0,0 0-1 0 0,-1 0 1 0 0,0 0-1 0 0,-2 2 86 0 0,2-4-290 0 0,0 0 1 0 0,-1 0-1 0 0,1 0 0 0 0,-1-1 1 0 0,0 1-1 0 0,1-1 0 0 0,-2 0 0 0 0,1-1 1 0 0,0 1-1 0 0,0-1 0 0 0,-1 0 1 0 0,0 0-1 0 0,1-1 0 0 0,-1 0 0 0 0,0 0 1 0 0,0 0-1 0 0,1 0 0 0 0,-1-1 1 0 0,0 0 289 0 0,-22 0-1226 0 0</inkml:trace>
  <inkml:trace contextRef="#ctx0" brushRef="#br0" timeOffset="-211718.87">8892 4039 1592 0 0,'0'0'325'0'0,"0"0"-16"0"0,0 0-28 0 0,4-12 882 0 0,17 81-927 0 0,-46 359 939 0 0,21 112-1175 0 0,4-379 233 0 0,29 140-195 0 0,-25-245 50 0 0,3 0 0 0 0,2 0-1 0 0,2-1 1 0 0,3 0-1 0 0,3-1 1 0 0,1-1-1 0 0,3-1 1 0 0,8 12-88 0 0,-20-50 17 0 0,-1-2 1 0 0,2 1-1 0 0,0-1 1 0 0,0-1 0 0 0,1 0-1 0 0,1 0 1 0 0,0-1 0 0 0,0 0-1 0 0,1-1 1 0 0,0-1-1 0 0,0 0 1 0 0,1-1 0 0 0,0 0-1 0 0,1-1 1 0 0,-1-1 0 0 0,1 0-1 0 0,0-1 1 0 0,0-1-1 0 0,1 0 1 0 0,-1-1 0 0 0,1 0-1 0 0,-1-2 1 0 0,8 0-18 0 0,578 10-301 0 0,-332-27 409 0 0,2025-107 99 0 0,-57-21-115 0 0,-2163 139-115 0 0,1069-94-111 0 0,594-46 292 0 0,-177 9-214 0 0,769-83 227 0 0,-1687 164-84 0 0,88-42-87 0 0,-268 13 1221 0 0,-452 83-1249 0 0,16-4 49 0 0,-19-2-4206 0 0,-7 8 2749 0 0,0 0 152 0 0</inkml:trace>
  <inkml:trace contextRef="#ctx0" brushRef="#br0" timeOffset="-211421.724">23318 4523 1140 0 0,'-4'3'512'0'0,"2"-1"-16"0"0,1 3-48 0 0,-3 3-68 0 0,2 0-40 0 0,-3 17-80 0 0,3 2-24 0 0,0 5-28 0 0,1-1 80 0 0,1 3-36 0 0,-4 4-32 0 0,2 0-16 0 0,2 3-28 0 0,-3-1-376 0 0,-3 0-152 0 0,3-2-96 0 0,-6-1-680 0 0,0-2 32 0 0</inkml:trace>
  <inkml:trace contextRef="#ctx0" brushRef="#br0" timeOffset="-137924.865">16739 4273 896 0 0,'0'0'246'0'0,"0"0"-87"0"0,0-20 739 0 0,-19-9-877 0 0,12 23 107 0 0,-25 5 332 0 0,-8 27-574 0 0,81-38-328 0 0,-40 12-638 0 0</inkml:trace>
  <inkml:trace contextRef="#ctx0" brushRef="#br0" timeOffset="-136614.858">16766 4304 860 0 0</inkml:trace>
  <inkml:trace contextRef="#ctx0" brushRef="#br0" timeOffset="-136334.158">16766 4304 928 0 0,'0'0'20'0'0,"0"0"-64"0"0,0 0-12 0 0</inkml:trace>
  <inkml:trace contextRef="#ctx0" brushRef="#br0" timeOffset="-136006.363">16747 4304 836 0 0,'0'0'58'0'0,"-4"0"-2"0"0,-7 0-103 0 0,8-1 50 0 0,0 0-1 0 0,0 0 1 0 0,0 0 0 0 0,0 1-1 0 0,0-1 1 0 0,-1 1 0 0 0,1 0-1 0 0,0 0 1 0 0,0 0 0 0 0,0 0 0 0 0,0 1-1 0 0,-1-1 1 0 0,1 1 0 0 0,0 0-1 0 0,0 0 1 0 0,0 0 0 0 0,0 0 0 0 0,0 0-1 0 0,1 1 1 0 0,-1-1 0 0 0,0 1-1 0 0,1 0 1 0 0,-1 0 0 0 0,1 0 0 0 0,-1 0-1 0 0,1 0 1 0 0,0 1 0 0 0,0-1-1 0 0,-2 3-2 0 0,82 10 454 0 0,-66-15-443 0 0,-10 1-4 0 0,0 0-1 0 0,1 0 1 0 0,-1-1 0 0 0,1 0-1 0 0,-1 1 1 0 0,1-1-1 0 0,-1 0 1 0 0,1 0 0 0 0,-1 0-1 0 0,0 0 1 0 0,1-1 0 0 0,-1 1-1 0 0,1-1 1 0 0,-1 0 0 0 0,0 1-1 0 0,1-1 1 0 0,-1 0 0 0 0,0 0-1 0 0,0 0 1 0 0,1-1 0 0 0,-1 1-1 0 0,0 0 1 0 0,0-1 0 0 0,-1 0-1 0 0,1 1 1 0 0,0-1 0 0 0,0 0-1 0 0,-1 0 1 0 0,2-1-7 0 0,-69-28 420 0 0,63-18-597 0 0,3 48 185 0 0,0 0-1 0 0,0 0 0 0 0,0 0 1 0 0,-1 0-1 0 0,1 0 1 0 0,0 0-1 0 0,0 0 1 0 0,0 0-1 0 0,-1 0 0 0 0,1 0 1 0 0,-1 0-1 0 0,1 1 1 0 0,0-1-1 0 0,-1 0 0 0 0,0 0 1 0 0,1 0-1 0 0,-1 0 1 0 0,1 1-1 0 0,-1-1 0 0 0,0 0 1 0 0,0 1-1 0 0,1-1 1 0 0,-1 1-1 0 0,0-1 1 0 0,0 0-1 0 0,0 1 0 0 0,0 0 1 0 0,1-1-1 0 0,-1 1 1 0 0,0 0-1 0 0,0-1 0 0 0,0 1 1 0 0,0 0-1 0 0,0 0 1 0 0,0 0-1 0 0,0 0 1 0 0,0 0-1 0 0,0 0 0 0 0,0 0 1 0 0,0 0-1 0 0,0 0 1 0 0,0 0-1 0 0,0 0 0 0 0,0 1 1 0 0,0-1-1 0 0,0 0 1 0 0,0 1-1 0 0,0-1 1 0 0,1 1-1 0 0,-1-1 0 0 0,0 1 1 0 0,0-1-1 0 0,0 1 1 0 0,1 0-1 0 0,-1-1 0 0 0,0 1 1 0 0,0 0-8 0 0,4 6-776 0 0,-1-5 407 0 0</inkml:trace>
  <inkml:trace contextRef="#ctx0" brushRef="#br0" timeOffset="-84374.785">14464 6780 988 0 0,'-41'2'4366'0'0,"26"7"-4068"0"0,80-13 1117 0 0,471-48 98 0 0,-354 52-2893 0 0,-169 5-1201 0 0,-23-3 1278 0 0,-9 2 11 0 0</inkml:trace>
  <inkml:trace contextRef="#ctx0" brushRef="#br0" timeOffset="-84125.929">14458 7035 1468 0 0,'6'1'720'0'0,"-1"-1"-28"0"0,6 0-108 0 0,15 2-148 0 0,-10-2 24 0 0,11 0-32 0 0,3 0-120 0 0,8 0-20 0 0,4 0 45 0 0,1 0-113 0 0,1 0-24 0 0,4 0-464 0 0,2 0-136 0 0,55-12-237 0 0,-52 12-575 0 0,3-1-20 0 0,-3-1-4 0 0</inkml:trace>
  <inkml:trace contextRef="#ctx0" brushRef="#br0" timeOffset="-51030.322">16494 6623 840 0 0,'0'0'245'0'0,"0"0"-21"0"0,0 0-38 0 0,0 0-37 0 0,0 0 19 0 0,0 0 8 0 0,0 0 37 0 0,0 0-72 0 0,0 0 1 0 0,-18-3 980 0 0,3-32-758 0 0,16 0 2650 0 0,-1 40-2068 0 0,0-5-947 0 0,0 0 11 0 0,-1 6 332 0 0,13 56-26 0 0,-12-62-296 0 0,12 49-32 0 0,-12-43 21 0 0,0 0 0 0 0,1 0 1 0 0,-1 0-1 0 0,1 0 0 0 0,1 0 1 0 0,-1 0-1 0 0,1 0 0 0 0,0-1 1 0 0,0 1-1 0 0,0 0 0 0 0,1-1 1 0 0,0 0-1 0 0,0 1 0 0 0,1-1 1 0 0,-1 0-1 0 0,1-1 0 0 0,0 1 1 0 0,0-1-1 0 0,1 0 0 0 0,-1 0 1 0 0,1 0-1 0 0,0 0 0 0 0,0-1 1 0 0,0 0-1 0 0,1 0 0 0 0,-1 0 1 0 0,1-1-1 0 0,0 0 0 0 0,4 2-9 0 0,177 19 572 0 0,-181-25-576 0 0,0-1-1 0 0,0 1 1 0 0,-1-1 0 0 0,1-1 0 0 0,-1 1 0 0 0,1-1 0 0 0,-1 1-1 0 0,0-2 1 0 0,0 1 0 0 0,-1 0 0 0 0,1-1 0 0 0,-1 0-1 0 0,0 0 1 0 0,0 0 0 0 0,-1-1 0 0 0,0 1 0 0 0,0-1 0 0 0,3-6 4 0 0,17-108-38 0 0,-20 39 114 0 0,-3 79-30 0 0,1-30 41 0 0,1 22-69 0 0,-4 30 17 0 0,1 186-124 0 0,17-61 83 0 0,-7 22-75 0 0,-31-62 266 0 0,15-84-131 0 0,-2 0-1 0 0,0-1 1 0 0,-2 1 0 0 0,0-2 0 0 0,-1 0 0 0 0,-1 0-1 0 0,0-1 1 0 0,-2-1 0 0 0,0 0 0 0 0,-1-1-1 0 0,0-1 1 0 0,-17 12-54 0 0,-69 11 231 0 0,54-70-177 0 0,40 25-54 0 0,1-1-1 0 0,0-1 1 0 0,0 1 0 0 0,1-1 0 0 0,0 0-1 0 0,0-1 1 0 0,1 1 0 0 0,1-1-1 0 0,-1 0 1 0 0,2 0 0 0 0,-1-1 0 0 0,1 1-1 0 0,1-1 1 0 0,0 1 0 0 0,0-1 0 0 0,1 0-1 0 0,1 0 1 0 0,0 0 0 0 0,0 0-1 0 0,1 1 1 0 0,0-1 0 0 0,1 0 0 0 0,0 0-1 0 0,1 1 1 0 0,0-1 0 0 0,1 1-1 0 0,0 0 1 0 0,0 0 0 0 0,1 1 0 0 0,1-1-1 0 0,-1 1 1 0 0,2 0 0 0 0,-1 0 0 0 0,1 1-1 0 0,0 0 1 0 0,4-3 0 0 0,15-10-108 0 0,1 1 0 0 0,0 2 0 0 0,1 1 0 0 0,1 1 0 0 0,1 2 0 0 0,0 0 0 0 0,1 2 0 0 0,22-5 108 0 0,10-6-2039 0 0,-46 16-2885 0 0,-12 6 3506 0 0</inkml:trace>
  <inkml:trace contextRef="#ctx0" brushRef="#br0" timeOffset="-47721.403">17523 6520 988 0 0,'0'0'299'0'0,"0"0"-43"0"0,0 0 22 0 0,0 0-28 0 0,0 0 11 0 0,0 0-6 0 0,0 0-12 0 0,0 0-83 0 0,0 0-75 0 0,-1-26 904 0 0,-40 51-713 0 0,22-8-192 0 0,1 0 0 0 0,1 1 0 0 0,1 1 0 0 0,1 1-1 0 0,0 0 1 0 0,2 1 0 0 0,0 0 0 0 0,1 1 0 0 0,1 0 0 0 0,1 1-1 0 0,2 0 1 0 0,0 1 0 0 0,1 0 0 0 0,1 0 0 0 0,2 0-1 0 0,0 1 1 0 0,1 12-84 0 0,3-27 53 0 0,1 1 1 0 0,0 0-1 0 0,1-1 0 0 0,0 1 0 0 0,1-1 1 0 0,0 1-1 0 0,1-1 0 0 0,0 0 0 0 0,0 0 1 0 0,1-1-1 0 0,0 1 0 0 0,1-1 0 0 0,0 0 1 0 0,1 0-1 0 0,0-1 0 0 0,0 0 0 0 0,0 0 1 0 0,1-1-1 0 0,0 0 0 0 0,1 0 0 0 0,8 4-53 0 0,209 97-3515 0 0,-222-106 3357 0 0,27 8-1352 0 0</inkml:trace>
  <inkml:trace contextRef="#ctx0" brushRef="#br0" timeOffset="-44783.552">17673 6796 868 0 0,'0'0'235'0'0,"0"0"-42"0"0,0 0-32 0 0,0 0 21 0 0,0 0-26 0 0,0 0-21 0 0,0 0-30 0 0,0 0-3 0 0,0 0 42 0 0,0 0 13 0 0,0 0-93 0 0,0 0 36 0 0,0 0 3 0 0,0 0-16 0 0,0 0-8 0 0,0 0-31 0 0,0 0-35 0 0,0 0 27 0 0,0 0 0 0 0,0 0-57 0 0,0 0 53 0 0,0 0 14 0 0,-15-16 155 0 0,-35 20 1474 0 0,40-5-614 0 0,36 0-496 0 0,79-10-123 0 0,-3 6 496 0 0,-100 5-811 0 0,37 0 590 0 0,-35-3-674 0 0,-3 3-2052 0 0,-8-5-2164 0 0,4 3 2609 0 0</inkml:trace>
  <inkml:trace contextRef="#ctx0" brushRef="#br0" timeOffset="-43364.842">18224 6780 904 0 0,'0'0'234'0'0,"0"0"-36"0"0,0 0-7 0 0,0 0-50 0 0,0 0-4 0 0,0 0 62 0 0,0 0-97 0 0,0 0 1 0 0,0 0 7 0 0,0 0 34 0 0,0 0-14 0 0,0 0-15 0 0,0 0 11 0 0,0 0 10 0 0,0 0-1 0 0,0 0-42 0 0,0 0 5 0 0,0 0 46 0 0,0 0 4 0 0,0 0-26 0 0,0 0-24 0 0,0 0-7 0 0,0 0-48 0 0,0 0 1 0 0,0 0 26 0 0,0 0 8 0 0,0 0-38 0 0,0 0 33 0 0,0 0-6 0 0,0 0 43 0 0,0 0-61 0 0,0 0-52 0 0,0 0 77 0 0,0 0-4 0 0,0 0 14 0 0,0 0-7 0 0,0 0 4 0 0,0 0 45 0 0,0 0-1 0 0,0 0-35 0 0,0 0-107 0 0,0 0-5 0 0,0 0 24 0 0,0 0 3 0 0,0 0 6 0 0,0 0 17 0 0,0 0 0 0 0,0 0-4 0 0,0 0 13 0 0,0 0 47 0 0,0 0 8 0 0,0 0 14 0 0,0 0-52 0 0,0 0 25 0 0,0 0-4 0 0,2 3 12 0 0,69 14 944 0 0,-27-21-806 0 0,0-2 0 0 0,0-1 0 0 0,-1-3 0 0 0,-1-1 0 0 0,27-12-225 0 0,-56 19 57 0 0,-4 1-15 0 0,58-37 1155 0 0,-67 39-1140 0 0,-14-21 94 0 0,-69-14-119 0 0,-56 26-212 0 0,120 10 130 0 0,-11 2 20 0 0,-1 2-1 0 0,1 1 0 0 0,0 1 1 0 0,1 2-1 0 0,-1 1 0 0 0,2 1 1 0 0,-1 1-1 0 0,1 2 0 0 0,-14 9 31 0 0,35-18-8 0 0,0-1 0 0 0,1 1-1 0 0,0 0 1 0 0,0 1 0 0 0,0 0 0 0 0,0 0-1 0 0,1 0 1 0 0,-1 0 0 0 0,1 1 0 0 0,1 0-1 0 0,-1 0 1 0 0,1 0 0 0 0,0 1 0 0 0,1-1-1 0 0,-1 1 1 0 0,1 0 0 0 0,1 0-1 0 0,-1 0 1 0 0,1 0 0 0 0,0 1 0 0 0,1-1-1 0 0,0 0 1 0 0,0 5 8 0 0,4-4 8 0 0,1 0 0 0 0,0-1-1 0 0,1 1 1 0 0,0-1 0 0 0,0 0 0 0 0,0 0-1 0 0,1-1 1 0 0,0 0 0 0 0,0 0-1 0 0,1 0 1 0 0,0-1 0 0 0,0 1 0 0 0,0-2-1 0 0,0 1 1 0 0,3 0-8 0 0,19 9-128 0 0,1-2 1 0 0,1-1-1 0 0,0-1 0 0 0,0-1 0 0 0,0-2 0 0 0,1-2 1 0 0,0 0-1 0 0,1-2 0 0 0,-1-2 0 0 0,0-1 0 0 0,30-4 128 0 0,-20 4-865 0 0,82-28-2918 0 0,-113 24 2519 0 0</inkml:trace>
  <inkml:trace contextRef="#ctx0" brushRef="#br0" timeOffset="-42271.84">18439 6491 1312 0 0,'0'0'638'0'0,"0"0"-120"0"0,0 0-73 0 0,0 0 18 0 0,0 0-97 0 0,0 0 32 0 0,0 0-7 0 0,4-3-46 0 0,126-32 959 0 0,9 12 419 0 0,-138 23-1773 0 0,-1 0-27 0 0,0 0-18 0 0,0 0-27 0 0,0 0-153 0 0,0 0-76 0 0,0 0-95 0 0,0 0-92 0 0,10-2-1997 0 0,-9 0 1225 0 0</inkml:trace>
  <inkml:trace contextRef="#ctx0" brushRef="#br0" timeOffset="-41224.783">18884 6201 1036 0 0,'2'7'145'0'0,"0"-1"-1"0"0,1 0 1 0 0,0 0 0 0 0,1 0-1 0 0,-1-1 1 0 0,1 1 0 0 0,0-1-1 0 0,0 0 1 0 0,1 0 0 0 0,0 0-1 0 0,-1 0 1 0 0,2-1 0 0 0,-1 0-1 0 0,0 0 1 0 0,1 0-1 0 0,0-1 1 0 0,0 0 0 0 0,0 0-1 0 0,0-1 1 0 0,0 1 0 0 0,1-1-1 0 0,4 1-144 0 0,2-1 114 0 0,0 0-1 0 0,0 0 0 0 0,0-1 0 0 0,0-1 0 0 0,0 0 1 0 0,0-1-1 0 0,0 0 0 0 0,0-1 0 0 0,0-1 0 0 0,0 0 0 0 0,-1 0 1 0 0,1-1-1 0 0,6-4-113 0 0,-9 4 210 0 0,0-1 1 0 0,-1 0-1 0 0,0 0 1 0 0,0-1-1 0 0,0 0 1 0 0,-1-1-1 0 0,0 0 1 0 0,0 0 0 0 0,-1 0-1 0 0,0-1 1 0 0,0 0-1 0 0,4-8-210 0 0,-9-17 1038 0 0,-2 32-1060 0 0,0 1 38 0 0,0 0-54 0 0,0 0 24 0 0,0 6-187 0 0,20 332 323 0 0,-17-311-55 0 0,3 188 730 0 0,-8-208-770 0 0,1 1 1 0 0,-1-1 0 0 0,-1 1 0 0 0,1-1-1 0 0,-1 0 1 0 0,-1 0 0 0 0,1 0-1 0 0,-1 0 1 0 0,0-1 0 0 0,0 0-1 0 0,-1 1 1 0 0,0-1 0 0 0,0-1-1 0 0,-1 1 1 0 0,1-1 0 0 0,-1 0-1 0 0,0 0 1 0 0,-1-1 0 0 0,1 0-1 0 0,-1 0 1 0 0,0 0 0 0 0,0-1-1 0 0,0 0 1 0 0,0-1 0 0 0,0 1-1 0 0,-2-1-27 0 0,1 1 7 0 0,1-1 1 0 0,-1 0-1 0 0,0-1 0 0 0,1 1 0 0 0,-1-2 0 0 0,0 1 0 0 0,0-1 0 0 0,0 0 1 0 0,1 0-1 0 0,-1-1 0 0 0,0 0 0 0 0,0-1 0 0 0,1 0 0 0 0,-1 0 0 0 0,1-1 0 0 0,0 1 1 0 0,-1-1-1 0 0,1-1 0 0 0,0 0 0 0 0,1 0 0 0 0,-1 0 0 0 0,1-1 0 0 0,0 0 1 0 0,0 0-1 0 0,0 0 0 0 0,1-1 0 0 0,0 0 0 0 0,0 0 0 0 0,0 0 0 0 0,1 0 1 0 0,0-1-1 0 0,0 0 0 0 0,0 0 0 0 0,1 0 0 0 0,0 0 0 0 0,1-1 0 0 0,-2-5-7 0 0,1-1-77 0 0,1 0-1 0 0,1 0 0 0 0,0-1 1 0 0,1 1-1 0 0,0 0 1 0 0,1-1-1 0 0,1 1 0 0 0,0 0 1 0 0,1 0-1 0 0,0 0 0 0 0,1 0 1 0 0,1 0-1 0 0,0 1 0 0 0,1 0 1 0 0,1 0-1 0 0,0 0 1 0 0,0 1-1 0 0,1 0 0 0 0,1 1 1 0 0,0 0-1 0 0,1-1 78 0 0,5-5-731 0 0,1 0 0 0 0,0 1 0 0 0,1 1 0 0 0,1 1 0 0 0,1 0 0 0 0,0 1 0 0 0,0 1 0 0 0,6-1 731 0 0,-3 2-1262 0 0</inkml:trace>
  <inkml:trace contextRef="#ctx0" brushRef="#br0" timeOffset="-40712.535">19710 6266 2136 0 0,'67'101'2441'0'0,"-59"-82"-2162"0"0,7 18 156 0 0,-1 2-1 0 0,-2 0 0 0 0,-2 1 1 0 0,-1 0-1 0 0,-2 0 0 0 0,-2 0 0 0 0,-2 1 1 0 0,-2 22-435 0 0,-3-36 26 0 0,-1-1 0 0 0,-2 0 0 0 0,0 0 0 0 0,-2-1 0 0 0,-1 0 0 0 0,-1 0 0 0 0,-1-1 0 0 0,-1 0 0 0 0,-1 0 0 0 0,-1-1 0 0 0,-1-1 0 0 0,-1 0 0 0 0,-1-1 0 0 0,-1-1 0 0 0,-1-1 0 0 0,-1 0 0 0 0,0-1 0 0 0,-10 6-26 0 0,-77 7-5276 0 0,89-31 4013 0 0</inkml:trace>
  <inkml:trace contextRef="#ctx0" brushRef="#br0" timeOffset="-39512.553">16215 6300 1088 0 0,'-4'0'157'0'0,"-10"0"61"0"0,11 0-28 0 0,-6-2-51 0 0,7 1-121 0 0,-1 0 0 0 0,1 0 0 0 0,-1 1 0 0 0,0-1 0 0 0,1 1 0 0 0,-1-1 0 0 0,0 1 0 0 0,1 0 0 0 0,-1 0 0 0 0,0 1 0 0 0,1-1 0 0 0,-1 0 0 0 0,0 1 0 0 0,1 0 0 0 0,-1-1 0 0 0,1 1 0 0 0,-1 0 0 0 0,1 0 0 0 0,-1 1 0 0 0,1-1 0 0 0,0 0 0 0 0,0 1 0 0 0,-1-1 0 0 0,1 1 0 0 0,0 0 0 0 0,0 0 0 0 0,1 0 0 0 0,-1 0 0 0 0,0 0 0 0 0,1 0 0 0 0,-1 0 0 0 0,1 1 0 0 0,-1-1 0 0 0,1 0 0 0 0,0 1 0 0 0,0 1-18 0 0,-75 310 1778 0 0,34 74-301 0 0,32-101-378 0 0,-18 141 725 0 0,31-423-1821 0 0,0 0 1 0 0,1 0-1 0 0,-1-1 0 0 0,1 1 1 0 0,0-1-1 0 0,0 0 0 0 0,0 0 1 0 0,0 0-1 0 0,1-1 0 0 0,0 0 0 0 0,0 0 1 0 0,0 0-1 0 0,0 0 0 0 0,0-1 1 0 0,0 1-1 0 0,1-1 0 0 0,-1-1 1 0 0,1 1-1 0 0,-1-1 0 0 0,1 0 1 0 0,0 0-1 0 0,2-1-3 0 0,229 14-5819 0 0,-200-14 4351 0 0</inkml:trace>
  <inkml:trace contextRef="#ctx0" brushRef="#br0" timeOffset="-38422.292">19959 6008 996 0 0,'106'-40'1260'0'0,"14"23"82"0"0,-115 21-1293 0 0,0 0 0 0 0,0 0 0 0 0,0 0 0 0 0,-1 1 1 0 0,0-1-1 0 0,1 1 0 0 0,-2 0 0 0 0,1 0 0 0 0,-1 1 1 0 0,1-1-1 0 0,-2 1 0 0 0,1-1 0 0 0,0 1 0 0 0,-1 0 0 0 0,0 0 1 0 0,-1 0-1 0 0,1 0 0 0 0,-1 1 0 0 0,0-1 0 0 0,-1 0 1 0 0,0 1-1 0 0,0 2-49 0 0,23 608 2890 0 0,0-194-1298 0 0,-43-290-1177 0 0,20-121-393 0 0,-1 0 0 0 0,0 0 0 0 0,-1 0 0 0 0,0 0 0 0 0,-1 0 0 0 0,-1-1 0 0 0,0 1 0 0 0,0-1 0 0 0,-1 0 0 0 0,0 0 0 0 0,-1-1 0 0 0,-1 0 0 0 0,1 0 0 0 0,-1 0 0 0 0,-1 0 0 0 0,0-1 0 0 0,0-1 0 0 0,-1 1 0 0 0,0-2 0 0 0,-1 1 0 0 0,0-1 0 0 0,0 0 0 0 0,0-1 0 0 0,0 0 0 0 0,-1-1 0 0 0,0 0 0 0 0,-1-1 0 0 0,1 0 0 0 0,-6 0-22 0 0,8-3-472 0 0,0-2 1 0 0,0 1-1 0 0,0-1 0 0 0,0-1 0 0 0,0 0 1 0 0,1 0-1 0 0,-1 0 0 0 0,1-1 1 0 0,-1-1-1 0 0,1 1 0 0 0,0-1 0 0 0,0-1 1 0 0,0 1-1 0 0,-1-3 472 0 0,-9-7-1371 0 0</inkml:trace>
  <inkml:trace contextRef="#ctx0" brushRef="#br0" timeOffset="-37628.652">20505 7542 1240 0 0,'-61'1'3927'0'0,"49"4"-3784"0"0,1 1 0 0 0,-1 0 1 0 0,1 1-1 0 0,1 0 0 0 0,0 1 1 0 0,0 0-1 0 0,0 1 0 0 0,1 0 1 0 0,0 0-1 0 0,1 1 0 0 0,-6 9-143 0 0,-9 97 988 0 0,26-108-902 0 0,0 0-1 0 0,1 0 0 0 0,0 0 0 0 0,0-1 0 0 0,1 0 1 0 0,0 0-1 0 0,0 0 0 0 0,0-1 0 0 0,1 1 1 0 0,0-1-1 0 0,0-1 0 0 0,1 1 0 0 0,-1-1 0 0 0,1 0 1 0 0,1 0-1 0 0,-1-1 0 0 0,1 0 0 0 0,-1-1 0 0 0,1 1 1 0 0,0-1-1 0 0,8 1-85 0 0,-11-2 10 0 0,0-1 0 0 0,0 0 1 0 0,0 0-1 0 0,0 0 0 0 0,0 0 0 0 0,0-1 0 0 0,0 0 1 0 0,0 0-1 0 0,0-1 0 0 0,0 1 0 0 0,0-1 0 0 0,0 0 1 0 0,0 0-1 0 0,-1-1 0 0 0,1 1 0 0 0,0-1 0 0 0,-1 0 1 0 0,1 0-1 0 0,-1-1 0 0 0,1 0 0 0 0,-1 1 1 0 0,0-1-1 0 0,0-1 0 0 0,0 1 0 0 0,-1 0 0 0 0,1-1 1 0 0,-1 0-1 0 0,0 0 0 0 0,0 0 0 0 0,0 0 0 0 0,-1 0 1 0 0,1-1-1 0 0,-1 1 0 0 0,0-1 0 0 0,0 0 1 0 0,-1 1-1 0 0,1-1 0 0 0,-1 0 0 0 0,0 0 0 0 0,-1 0 1 0 0,1 0-1 0 0,-1 0 0 0 0,0 0 0 0 0,0-4-10 0 0,0-5-48 0 0,-1-1-1 0 0,0 1 1 0 0,-1 0-1 0 0,-1 0 1 0 0,0 0-1 0 0,-1 0 1 0 0,0 1-1 0 0,-1-1 1 0 0,-1 1-1 0 0,0 0 1 0 0,-1 0-1 0 0,0 1 1 0 0,-1 0-1 0 0,0 1 1 0 0,-4-4 48 0 0,-5-19-1098 0 0,1 4-4135 0 0,14 26 3749 0 0</inkml:trace>
  <inkml:trace contextRef="#ctx0" brushRef="#br0" timeOffset="-36261.371">20822 5813 1128 0 0,'0'0'237'0'0,"0"0"35"0"0,0 0 16 0 0,0 0 9 0 0,0 0-44 0 0,0 0-63 0 0,0 0-71 0 0,0 0-23 0 0,0 0-20 0 0,0 0 50 0 0,0 0 10 0 0,0 0 0 0 0,0 0-20 0 0,0 0-69 0 0,0 0-48 0 0,0 0 35 0 0,0 0-2 0 0,0 0-10 0 0,0 0 8 0 0,0 0 46 0 0,0 0-14 0 0,0 0-27 0 0,0 0-6 0 0,0 0 60 0 0,0 0-54 0 0,0 0-50 0 0,0 0 45 0 0,0 0 33 0 0,-36 27 356 0 0,-202 160 1013 0 0,166-154 378 0 0,71-33-1644 0 0,1 0 14 0 0,0 0-63 0 0,-14-42 262 0 0,18 21-245 0 0,-4 17-135 0 0,0 1 1 0 0,0 0-1 0 0,0-1 1 0 0,0 1-1 0 0,1-1 1 0 0,0 1-1 0 0,0 0 1 0 0,-1-1 0 0 0,2 1-1 0 0,-1 0 1 0 0,0 0-1 0 0,1 0 1 0 0,-1 0-1 0 0,1 0 1 0 0,0 0 0 0 0,0 1-1 0 0,0-1 1 0 0,1 0-1 0 0,-1 1 1 0 0,1 0-1 0 0,-1-1 1 0 0,1 1-1 0 0,0 0 1 0 0,-1 0 0 0 0,1 1-1 0 0,0-1 1 0 0,0 1-1 0 0,1-1 1 0 0,-1 1-1 0 0,0 0 1 0 0,0 0 0 0 0,1 0-1 0 0,0 1 1 0 0,175 25-55 0 0,-124-13 110 0 0,0-3-1 0 0,0-2 0 0 0,1-3 0 0 0,55-2-54 0 0,-98-35 15 0 0,-89-44-404 0 0,39 48-2271 0 0,19 16-32 0 0,13 10 1352 0 0</inkml:trace>
  <inkml:trace contextRef="#ctx0" brushRef="#br0" timeOffset="-25616.394">20964 6728 1048 0 0,'0'0'314'0'0,"0"0"-1"0"0,0 0-74 0 0,0 0 39 0 0,0 0-33 0 0,0 0-76 0 0,0 0 1 0 0,0 0-74 0 0,0 0-28 0 0,0 0 38 0 0,0 0-8 0 0,0 0-33 0 0,0 0 50 0 0,0 0-59 0 0,0 0-24 0 0,0 0-1 0 0,0 0 8 0 0,0 0 37 0 0,0 0-30 0 0,0 0 44 0 0,0 0-1 0 0,0 0 36 0 0,0 0 2 0 0,0 0-32 0 0,0 0 13 0 0,0 0-6 0 0,0 0-8 0 0,0 0 8 0 0,0 0 64 0 0,0 0 44 0 0,0 0 27 0 0,0 0 10 0 0,0 0-34 0 0,0 0 25 0 0,0 0 26 0 0,0 0-23 0 0,0 0-44 0 0,0 0-14 0 0,0 0 37 0 0,24-4 433 0 0,110-15 338 0 0,152-3-79 0 0,-214 20-614 0 0,-71 2-299 0 0,21 0-323 0 0,-14 0-3765 0 0,-1 0 1343 0 0,-7 0 1412 0 0</inkml:trace>
  <inkml:trace contextRef="#ctx0" brushRef="#br0" timeOffset="-24962.097">22317 5895 1324 0 0,'-3'-2'91'0'0,"0"0"0"0"0,0 0-1 0 0,-1 1 1 0 0,1-1 0 0 0,0 1 0 0 0,-1 0-1 0 0,1 0 1 0 0,0 0 0 0 0,-1 1 0 0 0,1-1-1 0 0,-1 1 1 0 0,1-1 0 0 0,-1 1 0 0 0,0 1-1 0 0,1-1 1 0 0,-1 0 0 0 0,1 1 0 0 0,-1 0 0 0 0,1-1-1 0 0,0 1 1 0 0,-1 1 0 0 0,1-1 0 0 0,0 0-1 0 0,0 1 1 0 0,-1 0 0 0 0,1 0 0 0 0,0 0-1 0 0,1 0 1 0 0,-1 0 0 0 0,0 0 0 0 0,1 1-1 0 0,-1-1 1 0 0,1 1 0 0 0,0 0 0 0 0,0 0-1 0 0,0 0 1 0 0,0 0 0 0 0,0 0 0 0 0,1 0-1 0 0,-1 0 1 0 0,1 1-91 0 0,-48 142 274 0 0,45 54 425 0 0,29 19-511 0 0,17 301 692 0 0,-42-503-818 0 0,-1 0 0 0 0,-1 1 0 0 0,-1-1 0 0 0,-1 0 0 0 0,0 0 0 0 0,-1-1 0 0 0,0 1 0 0 0,-2-1 1 0 0,0 0-1 0 0,-1-1 0 0 0,0 1 0 0 0,-10 12-62 0 0,16-27-109 0 0,1 1 0 0 0,-1-1 1 0 0,0 0-1 0 0,0 1 1 0 0,1-1-1 0 0,-1 0 0 0 0,0 0 1 0 0,0 0-1 0 0,0 0 0 0 0,0-1 1 0 0,0 1-1 0 0,0 0 0 0 0,-1-1 1 0 0,1 0-1 0 0,0 1 0 0 0,0-1 1 0 0,0 0-1 0 0,0 0 0 0 0,-1 0 1 0 0,1 0-1 0 0,0-1 1 0 0,0 1-1 0 0,0-1 0 0 0,0 1 1 0 0,0-1-1 0 0,0 0 0 0 0,0 1 1 0 0,0-1-1 0 0,0 0 0 0 0,0 0 1 0 0,0-1-1 0 0,0 1 0 0 0,1 0 1 0 0,-1-1-1 0 0,0 1 1 0 0,1-1-1 0 0,-1 1 0 0 0,1-1 1 0 0,0 0-1 0 0,-2-1 109 0 0,-4-4-1433 0 0</inkml:trace>
  <inkml:trace contextRef="#ctx0" brushRef="#br0" timeOffset="-24159.339">22391 7520 1100 0 0,'-1'-1'107'0'0,"0"-1"-1"0"0,-1 1 0 0 0,1 0 1 0 0,-1 0-1 0 0,1 1 1 0 0,-1-1-1 0 0,0 0 0 0 0,1 0 1 0 0,-1 1-1 0 0,0-1 1 0 0,0 1-1 0 0,1-1 0 0 0,-1 1 1 0 0,0 0-1 0 0,0 0 1 0 0,0 0-1 0 0,1 0 0 0 0,-1 0 1 0 0,0 0-1 0 0,0 0 1 0 0,0 0-1 0 0,1 1 0 0 0,-1-1 1 0 0,0 1-1 0 0,0 0 1 0 0,1-1-1 0 0,-1 1 0 0 0,1 0 1 0 0,-1 0-1 0 0,0 0 1 0 0,1 0-1 0 0,0 0 0 0 0,-1 0 1 0 0,1 0-1 0 0,0 1 1 0 0,-1-1-1 0 0,1 0 0 0 0,0 1 1 0 0,-1 0-107 0 0,-7 8 137 0 0,0-1 0 0 0,0 1 0 0 0,1 0 0 0 0,0 1 1 0 0,0 0-1 0 0,1 0 0 0 0,1 1 0 0 0,0-1 0 0 0,1 2 0 0 0,0-1 0 0 0,0 0 1 0 0,2 1-1 0 0,-1 0 0 0 0,2 0 0 0 0,0 0 0 0 0,0 0 0 0 0,1 13-137 0 0,1-20 51 0 0,0-1 0 0 0,1 1 0 0 0,0 0 0 0 0,0 0 0 0 0,0-1 0 0 0,1 1 0 0 0,-1-1 0 0 0,1 0 0 0 0,1 1 0 0 0,-1-1 0 0 0,1 0 0 0 0,0 0 0 0 0,0 0 0 0 0,0-1 0 0 0,1 1 1 0 0,0-1-1 0 0,0 0 0 0 0,0 0 0 0 0,0 0 0 0 0,1 0 0 0 0,-1-1 0 0 0,1 1 0 0 0,0-1 0 0 0,0-1 0 0 0,0 1 0 0 0,0-1 0 0 0,1 0 0 0 0,-1 0 0 0 0,2 1-51 0 0,169 20 965 0 0,-171-22-963 0 0,1 0 1 0 0,0-1-1 0 0,0 0 1 0 0,0 0-1 0 0,0 0 1 0 0,0-1-1 0 0,-1 0 0 0 0,1 0 1 0 0,0-1-1 0 0,-1 1 1 0 0,1-1-1 0 0,0 0 1 0 0,-1-1-1 0 0,0 1 1 0 0,0-1-1 0 0,0 0 1 0 0,0-1-1 0 0,0 1 1 0 0,-1-1-1 0 0,1 0 1 0 0,-1 0-1 0 0,0 0 1 0 0,0-1-1 0 0,0 1 1 0 0,-1-1-1 0 0,0 0 1 0 0,0 0-1 0 0,0 0 1 0 0,0 0-1 0 0,-1-1 1 0 0,0 1-1 0 0,0-1 1 0 0,-1 1-1 0 0,1-1 1 0 0,-1 0-1 0 0,0 0 1 0 0,-1 0-1 0 0,1 1 1 0 0,-1-1-1 0 0,0 0 1 0 0,-1-4-3 0 0,-9-11 16 0 0,0 0 0 0 0,-2 1 0 0 0,0 1 0 0 0,-1 0 0 0 0,-1 1 0 0 0,-1 0 0 0 0,-1 1 0 0 0,0 1 0 0 0,-17-14-16 0 0,-33-36-1935 0 0,8-6-3801 0 0,54 63 4491 0 0</inkml:trace>
  <inkml:trace contextRef="#ctx0" brushRef="#br0" timeOffset="-23001.538">22761 5608 936 0 0,'12'15'4119'0'0,"-49"34"-4415"0"0,25-34 731 0 0,-10 11-319 0 0,0 0 0 0 0,-2-1 0 0 0,-1-1 0 0 0,-1-1-1 0 0,0-2 1 0 0,-2 0 0 0 0,0-2 0 0 0,-2-1 0 0 0,-21 9-116 0 0,48-25 6 0 0,0-1 1 0 0,1 0-1 0 0,-1 0 1 0 0,1 0-1 0 0,-1 0 1 0 0,0 0-1 0 0,0-1 1 0 0,0 1-1 0 0,1-1 1 0 0,-1 0 0 0 0,0 0-1 0 0,0 0 1 0 0,0 0-1 0 0,0 0 1 0 0,1-1-1 0 0,-1 1 1 0 0,0-1-1 0 0,0 0 1 0 0,0 0-1 0 0,1 0 1 0 0,-1 0-1 0 0,1 0 1 0 0,-1 0 0 0 0,1-1-1 0 0,-1 1 1 0 0,1-1-1 0 0,0 0 1 0 0,0 0-1 0 0,-1 0 1 0 0,1 0-1 0 0,1 0 1 0 0,-1 0-1 0 0,0 0 1 0 0,0-1-1 0 0,1 1 1 0 0,0-1 0 0 0,-1 1-1 0 0,1-1 1 0 0,0 1-1 0 0,0-1 1 0 0,0 0-1 0 0,1 0 1 0 0,-1 1-1 0 0,1-1 1 0 0,-1 0-1 0 0,1 0 1 0 0,0 0 0 0 0,0 0-1 0 0,0 1 1 0 0,0-1-1 0 0,1 0 1 0 0,-1 0-1 0 0,1 0 1 0 0,0 1-1 0 0,0-1 1 0 0,0 0-1 0 0,0 1 1 0 0,1-2-7 0 0,10-50-95 0 0,-4 45-39 0 0,-8 8 119 0 0,1 0 0 0 0,0 0-1 0 0,-1 0 1 0 0,1 0 0 0 0,0 0 0 0 0,0 0-1 0 0,0 0 1 0 0,0 0 0 0 0,0 1 0 0 0,0-1-1 0 0,0 0 1 0 0,0 1 0 0 0,0-1 0 0 0,0 0-1 0 0,1 1 1 0 0,-1 0 0 0 0,0-1 0 0 0,0 1-1 0 0,0 0 1 0 0,1-1 0 0 0,-1 1 0 0 0,0 0-1 0 0,0 0 1 0 0,1 0 0 0 0,-1 0 0 0 0,0 0-1 0 0,0 0 1 0 0,1 1 0 0 0,-1-1 0 0 0,0 0-1 0 0,0 1 1 0 0,1-1 0 0 0,-1 1 0 0 0,0-1 0 0 0,0 1-1 0 0,0-1 1 0 0,0 1 0 0 0,0 0 0 0 0,1 0 15 0 0,40 14 19 0 0,0-2 0 0 0,1-1 0 0 0,0-3 0 0 0,1-1 0 0 0,-1-3 0 0 0,2-1 0 0 0,-1-2 0 0 0,14-3-19 0 0,68-36 74 0 0,-104 5 419 0 0,-22 31-508 0 0,0-1-35 0 0,-4-7-33 0 0,0 0-1 0 0,-1 1 0 0 0,0 0 1 0 0,-1 0-1 0 0,0 0 0 0 0,0 1 1 0 0,0 0-1 0 0,-1 0 0 0 0,0 0 1 0 0,-1 1-1 0 0,0 0 0 0 0,0 1 1 0 0,0 0-1 0 0,0 0 0 0 0,-1 0 1 0 0,1 1-1 0 0,-1 1 0 0 0,-1-1 1 0 0,1 1-1 0 0,0 1 0 0 0,-1 0 1 0 0,1 0-1 0 0,-1 1 84 0 0,-9-2-2405 0 0,11 3 1143 0 0</inkml:trace>
  <inkml:trace contextRef="#ctx0" brushRef="#br0" timeOffset="-18544.247">23371 6246 1076 0 0,'16'1'515'0'0,"-14"-7"3258"0"0,-3 4-3760 0 0,0 0-1 0 0,0 0 1 0 0,0 0-1 0 0,-1 1 1 0 0,1-1-1 0 0,-1 0 1 0 0,1 0-1 0 0,-1 1 0 0 0,0-1 1 0 0,1 1-1 0 0,-1 0 1 0 0,0-1-1 0 0,0 1 1 0 0,0 0-1 0 0,0 0 0 0 0,0 0 1 0 0,0 0-1 0 0,-1 1 1 0 0,1-1-1 0 0,0 0 1 0 0,0 1-1 0 0,-1 0 1 0 0,1-1-1 0 0,0 1 0 0 0,0 0 1 0 0,-1 0-1 0 0,1 0 1 0 0,0 1-1 0 0,-1-1 1 0 0,1 0-1 0 0,0 1 0 0 0,0 0 1 0 0,-1 0-13 0 0,-11-1 17 0 0,2-1-60 0 0,0 2-1 0 0,0-1 1 0 0,0 2 0 0 0,0 0-1 0 0,0 0 1 0 0,0 1 0 0 0,0 0-1 0 0,1 1 1 0 0,0 1-1 0 0,-1 0 1 0 0,1 0 0 0 0,1 1-1 0 0,-1 0 1 0 0,1 1 0 0 0,1 0-1 0 0,-1 1 1 0 0,1 0 43 0 0,7-6 3 0 0,0 0 0 0 0,1 0 0 0 0,-1 0 1 0 0,1 0-1 0 0,0 0 0 0 0,0 0 0 0 0,0 1 0 0 0,0-1 0 0 0,0 0 0 0 0,0 1 0 0 0,1-1 1 0 0,-1 1-1 0 0,1-1 0 0 0,-1 1 0 0 0,1-1 0 0 0,0 1 0 0 0,0-1 0 0 0,0 1 0 0 0,0-1 0 0 0,1 1 1 0 0,-1-1-1 0 0,1 0 0 0 0,0 1 0 0 0,-1-1 0 0 0,1 1 0 0 0,0-1 0 0 0,0 0 0 0 0,0 0 1 0 0,1 0-1 0 0,-1 1 0 0 0,1-1 0 0 0,-1 0 0 0 0,1-1 0 0 0,-1 1 0 0 0,1 0 0 0 0,0 0 0 0 0,0-1 1 0 0,0 1-1 0 0,0-1 0 0 0,0 1 0 0 0,0-1 0 0 0,1 0 0 0 0,-1 0 0 0 0,2 0-3 0 0,112 33 843 0 0,-106-33-829 0 0,0 0 0 0 0,0-1 1 0 0,0 0-1 0 0,0 0 0 0 0,0-1 1 0 0,0 0-1 0 0,0-1 1 0 0,0 0-1 0 0,0-1 0 0 0,0 0 1 0 0,-1 0-1 0 0,0-1 1 0 0,1 0-1 0 0,-1-1 0 0 0,-1 0 1 0 0,1 0-1 0 0,-1-1 0 0 0,0 0 1 0 0,0-1-1 0 0,0 0 1 0 0,1-2-15 0 0,2-5 77 0 0,0 0 0 0 0,0-1 0 0 0,-2-1 0 0 0,0 1 1 0 0,0-1-1 0 0,-2-1 0 0 0,0 0 0 0 0,-1 0 0 0 0,-1 0 1 0 0,1-6-78 0 0,6-95 1554 0 0,-12 117-1555 0 0,0-1-1 0 0,0 1 0 0 0,0 0 0 0 0,-1 0 0 0 0,1 0 0 0 0,0 0 0 0 0,-1 0 0 0 0,1 0 0 0 0,-1 0 0 0 0,1 0 0 0 0,-1 0 0 0 0,1 0 0 0 0,-1 0 0 0 0,1 0 1 0 0,-1 1-1 0 0,0-1 0 0 0,0 0 0 0 0,1 0 0 0 0,-1 1 0 0 0,0-1 0 0 0,0 0 0 0 0,0 1 0 0 0,0-1 0 0 0,0 1 0 0 0,0-1 0 0 0,0 1 0 0 0,0-1 0 0 0,0 1 1 0 0,0 0-1 0 0,0-1 0 0 0,0 1 0 0 0,0 0 0 0 0,0 0 0 0 0,0 0 0 0 0,0 0 0 0 0,-1 0 0 0 0,1 0 0 0 0,0 0 0 0 0,0 0 0 0 0,0 1 0 0 0,0-1 0 0 0,0 0 1 0 0,0 1-1 0 0,0-1 0 0 0,0 0 0 0 0,0 1 2 0 0,-5 14-14 0 0,1 1 1 0 0,1-1-1 0 0,0 1 0 0 0,1 0 1 0 0,1 0-1 0 0,1 1 1 0 0,0-1-1 0 0,1 0 0 0 0,0 1 1 0 0,2-1-1 0 0,0 0 1 0 0,0 0-1 0 0,2 0 0 0 0,0 0 1 0 0,3 7 13 0 0,14 50-291 0 0,-21-72 95 0 0,0-1-63 0 0,0 0-227 0 0,-31 17-3672 0 0,12-13 2909 0 0</inkml:trace>
  <inkml:trace contextRef="#ctx0" brushRef="#br0" timeOffset="-18076.396">22975 6620 1300 0 0,'54'4'3756'0'0,"12"2"-2955"0"0,196-35 801 0 0,136-8-34 0 0,-372 32-1505 0 0,-18 4-1430 0 0,-10 1-3588 0 0,-1 2 3743 0 0</inkml:trace>
  <inkml:trace contextRef="#ctx0" brushRef="#br0" timeOffset="-17232.755">23311 6988 936 0 0,'-9'-1'134'0'0,"0"0"-1"0"0,0 1 1 0 0,0 0-1 0 0,0 1 1 0 0,0-1-1 0 0,0 2 1 0 0,0-1-1 0 0,0 1 1 0 0,1 1-1 0 0,-1 0 1 0 0,1 0-1 0 0,-1 0 1 0 0,1 1-1 0 0,0 0 1 0 0,1 1 0 0 0,-1 0-1 0 0,1 0 1 0 0,0 1-1 0 0,0-1 1 0 0,0 2-1 0 0,1-1 1 0 0,-5 6-134 0 0,10-11 25 0 0,0 0 0 0 0,0 0 1 0 0,1 0-1 0 0,-1 0 0 0 0,0 0 1 0 0,0 0-1 0 0,1 0 0 0 0,-1 0 0 0 0,1 0 1 0 0,-1 0-1 0 0,1 0 0 0 0,-1 0 1 0 0,1 0-1 0 0,0 0 0 0 0,-1 0 1 0 0,1 0-1 0 0,0 1 0 0 0,0-1 0 0 0,0 0 1 0 0,0 0-1 0 0,0 0 0 0 0,0 1 1 0 0,0-1-1 0 0,0 0 0 0 0,1 0 1 0 0,-1 0-1 0 0,0 0 0 0 0,1 0 0 0 0,-1 1 1 0 0,1-1-1 0 0,-1 0 0 0 0,1 0 1 0 0,0 0-1 0 0,-1 0 0 0 0,1 0 1 0 0,0 0-1 0 0,-1-1 0 0 0,1 1 0 0 0,0 0 1 0 0,0 0-1 0 0,0-1 0 0 0,0 1 1 0 0,0 0-1 0 0,0-1 0 0 0,0 1 1 0 0,0-1-1 0 0,0 1 0 0 0,0-1 1 0 0,1 1-1 0 0,-1-1 0 0 0,0 0 0 0 0,0 0 1 0 0,1 1-26 0 0,69-2 916 0 0,-61-6-894 0 0,0 1 0 0 0,-1-2 0 0 0,0 1 0 0 0,0-1 0 0 0,-1 0 0 0 0,0-1 0 0 0,0 0-1 0 0,-1 0 1 0 0,-1-1 0 0 0,1 0 0 0 0,-1 0 0 0 0,-1-1 0 0 0,0 1 0 0 0,-1-1 0 0 0,0 0 0 0 0,0 0 0 0 0,-1-1 0 0 0,0 1-1 0 0,-1-1 1 0 0,-1 1 0 0 0,1-9-22 0 0,6-90 1230 0 0,-10 120-1261 0 0,0 1 1 0 0,0-1-1 0 0,1 1 0 0 0,0 0 1 0 0,1-1-1 0 0,0 1 1 0 0,1-1-1 0 0,0 1 1 0 0,1 0-1 0 0,0-1 0 0 0,1 0 1 0 0,0 0-1 0 0,2 5 31 0 0,7 34-26 0 0,58 114-1275 0 0,-63-155-1977 0 0,-5-6 1980 0 0</inkml:trace>
  <inkml:trace contextRef="#ctx0" brushRef="#br0" timeOffset="-16566.324">23583 6956 1312 0 0,'3'6'228'0'0,"0"-1"0"0"0,0 0-1 0 0,1 0 1 0 0,-1 0 0 0 0,1 0-1 0 0,1-1 1 0 0,-1 1 0 0 0,1-1-1 0 0,-1-1 1 0 0,1 1 0 0 0,0 0 0 0 0,1-1-1 0 0,-1 0 1 0 0,0 0 0 0 0,1-1-1 0 0,0 0 1 0 0,0 0 0 0 0,-1 0 0 0 0,7 1-228 0 0,-8-2 64 0 0,-1-1 0 0 0,1 1 0 0 0,0-1 0 0 0,-1 1 0 0 0,1-1 0 0 0,0 0 0 0 0,0-1 0 0 0,-1 1 1 0 0,1-1-1 0 0,0 0 0 0 0,-1 1 0 0 0,1-1 0 0 0,-1-1 0 0 0,1 1 0 0 0,-1-1 0 0 0,1 1 0 0 0,-1-1 1 0 0,0 0-1 0 0,0 0 0 0 0,0 0 0 0 0,0-1 0 0 0,0 1 0 0 0,-1-1 0 0 0,1 0 0 0 0,-1 1 0 0 0,1-1 1 0 0,-1 0-1 0 0,0-1 0 0 0,0 1 0 0 0,0 0 0 0 0,0-2-64 0 0,11-26 793 0 0,-7 21-572 0 0,0 39-308 0 0,38 179 470 0 0,-28-144-28 0 0,-2 0 0 0 0,-3 0 0 0 0,-3 1 0 0 0,-2 31-355 0 0,-6-83 14 0 0,-1 1 0 0 0,0-1 0 0 0,-1 1 0 0 0,0-1 0 0 0,-1 1 0 0 0,-1-1 0 0 0,0 0 1 0 0,-1-1-1 0 0,0 1 0 0 0,-1-1 0 0 0,-6 11-14 0 0,9-19-8 0 0,1 0 1 0 0,-1 1-1 0 0,0-1 1 0 0,0 0-1 0 0,0-1 0 0 0,-1 1 1 0 0,1 0-1 0 0,-1-1 1 0 0,0 0-1 0 0,0 0 1 0 0,0 0-1 0 0,-1 0 0 0 0,1-1 1 0 0,-1 0-1 0 0,1 0 1 0 0,-1 0-1 0 0,0 0 0 0 0,1-1 1 0 0,-1 0-1 0 0,0 0 1 0 0,0 0-1 0 0,0 0 0 0 0,0-1 1 0 0,0 0-1 0 0,0 0 1 0 0,0 0-1 0 0,0-1 1 0 0,0 1-1 0 0,-3-2 8 0 0,-5-4-42 0 0,1-1-1 0 0,0 0 1 0 0,0-1-1 0 0,1-1 1 0 0,0 1-1 0 0,1-2 1 0 0,0 0-1 0 0,0 0 1 0 0,1 0 0 0 0,0-1-1 0 0,1-1 1 0 0,0 0-1 0 0,1 0 1 0 0,0 0-1 0 0,1-1 1 0 0,0 0-1 0 0,1 0 1 0 0,0 0 0 0 0,2-1-1 0 0,-1 1 1 0 0,2-1-1 0 0,0 0 1 0 0,0 0-1 0 0,1 0 1 0 0,1 0 0 0 0,1-12 42 0 0,2 9-39 0 0,1 1 0 0 0,1 0 1 0 0,0 0-1 0 0,2 0 0 0 0,-1 1 1 0 0,2 0-1 0 0,0 0 1 0 0,1 1-1 0 0,0 0 0 0 0,1 0 1 0 0,0 1-1 0 0,1 1 0 0 0,1 0 1 0 0,0 0-1 0 0,3-1 39 0 0,125-98-4852 0 0,-110 95 3376 0 0</inkml:trace>
  <inkml:trace contextRef="#ctx0" brushRef="#br0" timeOffset="-11585.299">23920 5971 1128 0 0,'0'0'463'0'0,"0"0"-147"0"0,18-2 2349 0 0,-18 2-2521 0 0,1 0 0 0 0,-1 0-1 0 0,0 0 1 0 0,0 0-1 0 0,1 0 1 0 0,-1 0-1 0 0,0 0 1 0 0,0 0-1 0 0,1 0 1 0 0,-1 0-1 0 0,0 0 1 0 0,0 0 0 0 0,0 0-1 0 0,1-1-143 0 0,2 40-233 0 0,-4-33 271 0 0,1 0 0 0 0,-1 0 1 0 0,1 1-1 0 0,0-1 0 0 0,0 0 0 0 0,1 0 1 0 0,0 0-1 0 0,0 0 0 0 0,0-1 1 0 0,1 1-1 0 0,0 0 0 0 0,0 0 1 0 0,1-1-1 0 0,-1 1 0 0 0,1-1 1 0 0,0 0-1 0 0,0 0 0 0 0,1 0 1 0 0,0 0-1 0 0,0 0 0 0 0,0-1 1 0 0,0 0-1 0 0,1 0 0 0 0,-1 0 1 0 0,1 0-1 0 0,0-1 0 0 0,0 0 1 0 0,1 0-1 0 0,-1 0 0 0 0,1-1 0 0 0,-1 1 1 0 0,1-1-1 0 0,0-1 0 0 0,0 1 1 0 0,-1-1-1 0 0,1 0 0 0 0,0 0 1 0 0,5-1-39 0 0,-4-2 81 0 0,0 0 0 0 0,0-1 0 0 0,-1 0 0 0 0,1 0 1 0 0,-1 0-1 0 0,0-1 0 0 0,0 0 0 0 0,0 0 0 0 0,0-1 1 0 0,-1 0-1 0 0,0 0 0 0 0,0 0 0 0 0,0 0 0 0 0,0-1 1 0 0,-1 0-1 0 0,0 0 0 0 0,0 0 0 0 0,-1 0 0 0 0,0-1 1 0 0,0 0-1 0 0,0 1 0 0 0,-1-1 0 0 0,0 0 0 0 0,0 0 1 0 0,-1 0-1 0 0,1 0 0 0 0,-1-5-81 0 0,2-14 861 0 0,-9 40-1104 0 0,-9 216 110 0 0,13-205 143 0 0,2-9 11 0 0,0 1 0 0 0,-1-1 0 0 0,-1 0-1 0 0,-1 0 1 0 0,0 0 0 0 0,-1 0 0 0 0,-1-1 0 0 0,0 1 0 0 0,-1-1-1 0 0,0 0 1 0 0,-2-1 0 0 0,0 1 0 0 0,0-2 0 0 0,-2 1-21 0 0,-78 27 353 0 0,87-41-312 0 0,-14-3-9 0 0,10-1-47 0 0,1 0 0 0 0,0 0 1 0 0,0 0-1 0 0,0-1 0 0 0,1 0 1 0 0,-1 1-1 0 0,1-1 0 0 0,0 0 1 0 0,1 0-1 0 0,-1-1 1 0 0,1 1-1 0 0,0-1 0 0 0,0 1 1 0 0,1-1-1 0 0,0 1 0 0 0,0-1 1 0 0,0 0-1 0 0,0 0 0 0 0,1 0 1 0 0,0 1-1 0 0,0-1 0 0 0,1 0 1 0 0,0 0-1 0 0,0 0 0 0 0,0 1 1 0 0,0-1-1 0 0,1 1 0 0 0,0-1 1 0 0,0 1-1 0 0,1 0 0 0 0,0-1 1 0 0,-1 1-1 0 0,2 0 0 0 0,-1 1 1 0 0,1-1-1 0 0,-1 1 1 0 0,1-1-1 0 0,0 1 0 0 0,1 0 1 0 0,-1 1-1 0 0,1-1 0 0 0,-1 1 1 0 0,5-3 14 0 0,211-143-6042 0 0,-213 143 5320 0 0,-1 1 42 0 0</inkml:trace>
  <inkml:trace contextRef="#ctx0" brushRef="#br0" timeOffset="-11133.115">23727 6053 1712 0 0,'-5'13'135'0'0,"1"-1"0"0"0,0 1 0 0 0,1 0-1 0 0,1 1 1 0 0,0-1 0 0 0,1 0 0 0 0,0 1 0 0 0,1-1-1 0 0,0 1 1 0 0,1-1 0 0 0,1 1 0 0 0,0-1-1 0 0,1 0 1 0 0,0 0 0 0 0,1 0 0 0 0,1 0 0 0 0,0-1-1 0 0,0 0 1 0 0,1 0 0 0 0,1 0 0 0 0,0-1 0 0 0,1 1-1 0 0,1 0-134 0 0,-4-7 45 0 0,3 6-219 0 0,0-1 1 0 0,1 0-1 0 0,0 0 0 0 0,1-1 1 0 0,0-1-1 0 0,0 1 0 0 0,1-2 1 0 0,0 1-1 0 0,1-1 0 0 0,-1-1 1 0 0,1 0-1 0 0,2-1 174 0 0,5 2-1381 0 0</inkml:trace>
  <inkml:trace contextRef="#ctx0" brushRef="#br0" timeOffset="-10792.963">24475 6066 1036 0 0,'10'27'581'0'0,"-1"1"0"0"0,-2 0 0 0 0,-1 0-1 0 0,-1 0 1 0 0,-1 1 0 0 0,-1 0 0 0 0,-2 0 0 0 0,-1 8-581 0 0,-2-25 83 0 0,0 0 0 0 0,0 0 0 0 0,-2 0 1 0 0,1-1-1 0 0,-1 1 0 0 0,-1-1 0 0 0,0 0 1 0 0,0 0-1 0 0,-1 0 0 0 0,-1-1 1 0 0,0 0-1 0 0,0 0 0 0 0,-1-1 0 0 0,0 0 1 0 0,-1 0-1 0 0,0-1 0 0 0,0 0 0 0 0,-1 0 1 0 0,-1 0-84 0 0,-6-5-2396 0 0,13-3-20 0 0,-5 0 1123 0 0</inkml:trace>
  <inkml:trace contextRef="#ctx0" brushRef="#br0" timeOffset="-9303.682">25009 5750 1108 0 0,'0'0'654'0'0,"15"-2"2592"0"0,-22 3-3205 0 0,1 1 0 0 0,0 0 0 0 0,0 0-1 0 0,0 1 1 0 0,0-1 0 0 0,0 1 0 0 0,0 1-1 0 0,1-1 1 0 0,-1 1 0 0 0,1 0 0 0 0,0 0-1 0 0,0 1 1 0 0,1-1 0 0 0,-1 1 0 0 0,1 0-1 0 0,0 0 1 0 0,1 1 0 0 0,-1-1-1 0 0,1 1 1 0 0,-1 1-41 0 0,-24 39 195 0 0,2 1-1 0 0,3 1 1 0 0,1 0-1 0 0,2 2 1 0 0,3 1-1 0 0,2 0 1 0 0,2 1-1 0 0,3 0 1 0 0,2 1-1 0 0,2 0 0 0 0,2 0 1 0 0,3 0-1 0 0,2 3-194 0 0,32 172 531 0 0,-26-204-469 0 0,9 34 35 0 0,3-1-1 0 0,3-1 1 0 0,1-1-1 0 0,4-1 1 0 0,18 28-97 0 0,118 119-2837 0 0,-54-139-1175 0 0,-77-59 2714 0 0</inkml:trace>
  <inkml:trace contextRef="#ctx0" brushRef="#br0" timeOffset="-8009.238">25531 5875 1008 0 0,'0'-21'2230'0'0,"0"20"-2209"0"0,0 1-1 0 0,-1-1 1 0 0,1 0-1 0 0,0 0 0 0 0,-1 0 1 0 0,1 0-1 0 0,-1 1 1 0 0,1-1-1 0 0,-1 0 1 0 0,1 0-1 0 0,-1 1 0 0 0,1-1 1 0 0,-1 0-1 0 0,1 1 1 0 0,-1-1-1 0 0,0 1 0 0 0,0-1 1 0 0,1 1-1 0 0,-1-1 1 0 0,0 1-1 0 0,0-1 1 0 0,0 1-1 0 0,1 0 0 0 0,-1-1 1 0 0,0 1-1 0 0,0 0 1 0 0,0 0-1 0 0,0 0 1 0 0,0 0-1 0 0,1 0 0 0 0,-1 0 1 0 0,0 0-1 0 0,0 0 1 0 0,0 0-1 0 0,0 0 1 0 0,0 0-1 0 0,0 0 0 0 0,0 1 1 0 0,1-1-1 0 0,-1 0 1 0 0,0 1-1 0 0,0-1 0 0 0,0 0 1 0 0,1 1-1 0 0,-1-1 1 0 0,0 1-1 0 0,0-1 1 0 0,1 1-1 0 0,-1 0 0 0 0,1-1 1 0 0,-1 1-1 0 0,0 0 1 0 0,1-1-1 0 0,-1 1 1 0 0,1 0-1 0 0,-1 0 0 0 0,1 0-20 0 0,-15 11 158 0 0,0 0 0 0 0,1 1-1 0 0,1 1 1 0 0,0 0-1 0 0,1 0 1 0 0,0 1-1 0 0,1 1 1 0 0,1 0 0 0 0,1 1-1 0 0,0 0 1 0 0,1 0-1 0 0,1 1 1 0 0,0-1-1 0 0,2 2 1 0 0,0-1 0 0 0,1 1-1 0 0,0-1 1 0 0,2 1-1 0 0,0 0 1 0 0,2 0-1 0 0,0 0 1 0 0,1 0 0 0 0,0 0-1 0 0,2 0 1 0 0,0 0-1 0 0,1 0 1 0 0,6 13-158 0 0,32 122 603 0 0,-28-111-356 0 0,-2 1 0 0 0,-1 1 0 0 0,-3 0-1 0 0,-2 1 1 0 0,1 35-247 0 0,-7-73 23 0 0,-1 1 0 0 0,0-1-1 0 0,0 0 1 0 0,-1 0 0 0 0,0 0-1 0 0,-1 0 1 0 0,0 0 0 0 0,0 0 0 0 0,0-1-1 0 0,-1 1 1 0 0,0-1 0 0 0,-1 0-1 0 0,0 0 1 0 0,0 0 0 0 0,0-1-1 0 0,-1 0 1 0 0,1 0 0 0 0,-2 0 0 0 0,1-1-1 0 0,0 0 1 0 0,-1 0 0 0 0,-5 3-23 0 0,10-8-426 0 0,-27-22-1564 0 0,3-59-3678 0 0,26 69 4362 0 0</inkml:trace>
  <inkml:trace contextRef="#ctx0" brushRef="#br0" timeOffset="-6953">25640 6363 1088 0 0,'0'0'447'0'0,"0"0"-42"0"0,0 0-50 0 0,0 0-50 0 0,0 0-92 0 0,0 0 4 0 0,0 0 142 0 0,0 0 3 0 0,0 0-90 0 0,0 0-32 0 0,0 0-27 0 0,0 0-7 0 0,0 0 54 0 0,0 0-46 0 0,0 0-26 0 0,0 0 4 0 0,0 0-36 0 0,0 0-33 0 0,0 0-14 0 0,0 0 46 0 0,0 0 7 0 0,0 0-77 0 0,0 0 48 0 0,0 0-69 0 0,0 0 15 0 0,0 0 12 0 0,0 0 21 0 0,0 0-64 0 0,0 0 62 0 0,0 0 54 0 0,0 0-110 0 0,0 0 52 0 0,0 0 48 0 0,0 0-39 0 0,0 0-39 0 0,0 0-33 0 0,0 0 15 0 0,0 0 9 0 0,0 0 44 0 0,0 0-51 0 0,0 0-44 0 0,0 0 40 0 0,0 0 50 0 0,0 0 33 0 0,0 0-56 0 0,0 0 43 0 0,6 3 18 0 0,18 4-26 0 0,1-1-1 0 0,-1-1 0 0 0,1-1 1 0 0,1-1-1 0 0,-1-1 1 0 0,0-1-1 0 0,1-1 0 0 0,4-2-117 0 0,11 1 154 0 0,80-30 44 0 0,-120 30-218 0 0,0-1 0 0 0,0 1 0 0 0,-1-1 0 0 0,1 1 0 0 0,0-1 0 0 0,-1 1-1 0 0,1-1 1 0 0,-1 1 0 0 0,0-1 0 0 0,1 0 0 0 0,-1 1 0 0 0,0-1 0 0 0,0 0 0 0 0,0 1-1 0 0,0-1 1 0 0,0 0 0 0 0,0 1 0 0 0,-1-1 0 0 0,1 1 0 0 0,-1-1 0 0 0,1 0 0 0 0,-1 1-1 0 0,1-1 1 0 0,-1 1 0 0 0,0-1 0 0 0,0 1 0 0 0,1 0 0 0 0,-1-1 0 0 0,0 1 0 0 0,-1 0-1 0 0,1 0 1 0 0,0-1 0 0 0,0 1 0 0 0,0 0 0 0 0,-1 0 0 0 0,1 0 0 0 0,0 0 0 0 0,-1 1-1 0 0,1-1 1 0 0,-1 0 0 0 0,1 1 0 0 0,-1-1 0 0 0,1 0 0 0 0,-1 1 0 0 0,0 0 0 0 0,1-1-1 0 0,-1 1 1 0 0,0 0 0 0 0,1 0 0 0 0,-1 0 0 0 0,0 0 0 0 0,1 0 0 0 0,-1 1 0 0 0,1-1-1 0 0,-3 1 21 0 0,-19-3-77 0 0,0 1 1 0 0,0 1-1 0 0,0 1 0 0 0,0 1 0 0 0,1 1 0 0 0,-1 2 0 0 0,0 0 0 0 0,1 1 0 0 0,0 1 0 0 0,1 1 0 0 0,-1 1 0 0 0,1 1 0 0 0,-16 11 77 0 0,28-18-24 0 0,1 2 1 0 0,0-1-1 0 0,0 1 0 0 0,1 1 1 0 0,-1-1-1 0 0,1 1 1 0 0,0 0-1 0 0,1 1 1 0 0,-1 0-1 0 0,1 0 1 0 0,1 0-1 0 0,-1 1 0 0 0,1-1 1 0 0,1 1-1 0 0,0 1 1 0 0,0-1-1 0 0,0 1 1 0 0,1-1-1 0 0,0 1 1 0 0,1 0-1 0 0,-1 5 24 0 0,4-8-8 0 0,1-1-1 0 0,1 1 1 0 0,-1 0-1 0 0,1-1 1 0 0,0 0 0 0 0,0 0-1 0 0,0 0 1 0 0,1 0-1 0 0,0 0 1 0 0,0-1 0 0 0,0 0-1 0 0,0 1 1 0 0,1-1-1 0 0,-1-1 1 0 0,1 1 0 0 0,0-1-1 0 0,0 0 1 0 0,1 0-1 0 0,-1 0 1 0 0,5 1 8 0 0,10 4-332 0 0,0 0 0 0 0,0-1 0 0 0,1-2 0 0 0,0 0 0 0 0,0-1 0 0 0,0-1 1 0 0,0 0-1 0 0,1-2 0 0 0,-1-1 0 0 0,0-1 0 0 0,1 0 0 0 0,13-4 332 0 0,36-12-835 0 0</inkml:trace>
  <inkml:trace contextRef="#ctx0" brushRef="#br0" timeOffset="-6611.986">25725 6018 2364 0 0,'8'-3'3753'0'0,"42"-11"-2832"0"0,200-16-913 0 0,-190 8-4075 0 0,-51 19 2704 0 0</inkml:trace>
  <inkml:trace contextRef="#ctx0" brushRef="#br0" timeOffset="-5914.904">26262 5813 908 0 0,'7'9'250'0'0,"-1"0"0"0"0,2 0 0 0 0,-1-1 0 0 0,2 1 0 0 0,-1-2 0 0 0,1 1 0 0 0,0-1 0 0 0,0-1 0 0 0,1 0-1 0 0,0 0 1 0 0,0-1 0 0 0,0 0 0 0 0,1-1 0 0 0,-1 0 0 0 0,1 0 0 0 0,0-1 0 0 0,0-1 0 0 0,1 0 0 0 0,-1-1 0 0 0,0 0 0 0 0,1 0 0 0 0,-1-1 0 0 0,6-1-250 0 0,-13 1 82 0 0,1-1 1 0 0,-1 1-1 0 0,0-1 1 0 0,0 0-1 0 0,0 0 1 0 0,0-1-1 0 0,0 1 1 0 0,0-1-1 0 0,0 0 1 0 0,0 0-1 0 0,-1 0 1 0 0,1 0-1 0 0,-1-1 1 0 0,0 1-1 0 0,1-1 1 0 0,-1 0-1 0 0,0 0 1 0 0,-1 0-1 0 0,1 0 1 0 0,0-1-1 0 0,-1 1 1 0 0,0-1 0 0 0,0 1-1 0 0,0-1 1 0 0,0 0-1 0 0,-1 0 1 0 0,1 0-1 0 0,-1 0 1 0 0,0 0-1 0 0,0-4-82 0 0,-1 8 59 0 0,0 0-34 0 0,0-29 6 0 0,0 19-73 0 0,0 24 57 0 0,0 325-142 0 0,0-333 156 0 0,-1 0-1 0 0,1 0 0 0 0,-1 1 1 0 0,0-1-1 0 0,0 0 0 0 0,-1-1 0 0 0,0 1 1 0 0,0 0-1 0 0,0 0 0 0 0,0-1 1 0 0,-1 1-1 0 0,0-1 0 0 0,-1 0 0 0 0,1 0 1 0 0,-1 0-1 0 0,0 0 0 0 0,0-1 1 0 0,0 1-1 0 0,-1-1 0 0 0,1 0 0 0 0,-1 0 1 0 0,0-1-1 0 0,0 1 0 0 0,0-1 1 0 0,-1-1-1 0 0,1 1 0 0 0,-1-1 0 0 0,0 1 1 0 0,0-2-1 0 0,1 1 0 0 0,-6 0-28 0 0,5-4 6 0 0,0-1-1 0 0,0-1 0 0 0,1 1 1 0 0,-1-1-1 0 0,1 0 0 0 0,0 0 1 0 0,0-1-1 0 0,0 0 0 0 0,1 0 1 0 0,-1 0-1 0 0,1 0 0 0 0,1 0 1 0 0,-1-1-1 0 0,1 0 0 0 0,0 0 1 0 0,0 0-1 0 0,0 0 0 0 0,1 0 1 0 0,0 0-1 0 0,0-1 0 0 0,1 1 1 0 0,0-1-1 0 0,0 1 0 0 0,0-1 1 0 0,1 1-1 0 0,0-1 0 0 0,0 0-5 0 0,1-5-59 0 0,1 0 0 0 0,0 0 0 0 0,1 0 0 0 0,0 0 0 0 0,1 1 0 0 0,0-1 0 0 0,0 1 0 0 0,1 0 0 0 0,1 0 0 0 0,0 1 0 0 0,1-1 0 0 0,0 1 0 0 0,0 1 0 0 0,1-1 0 0 0,0 1 0 0 0,9-7 59 0 0,99-73-6119 0 0,-105 82 4792 0 0</inkml:trace>
  <inkml:trace contextRef="#ctx0" brushRef="#br0" timeOffset="-4609.473">26925 6405 896 0 0,'-9'-2'277'0'0,"1"1"0"0"0,-1 1 0 0 0,0-1 0 0 0,1 1 0 0 0,-1 1 0 0 0,0 0-1 0 0,1 0 1 0 0,-1 1 0 0 0,0 0 0 0 0,1 0 0 0 0,0 1 0 0 0,0 0 0 0 0,0 0 0 0 0,-3 3-277 0 0,1-3 300 0 0,-1 1-167 0 0,0-1 0 0 0,0 1 0 0 0,1 1 0 0 0,0 0 0 0 0,0 0 0 0 0,0 1 0 0 0,1 1 0 0 0,-1-1 0 0 0,2 2 0 0 0,-1-1 0 0 0,1 1 0 0 0,0 0 0 0 0,0 1 0 0 0,1 0-1 0 0,1 0 1 0 0,-1 0 0 0 0,1 1 0 0 0,1 0 0 0 0,0 0 0 0 0,0 1 0 0 0,1-1 0 0 0,1 1 0 0 0,-1 0 0 0 0,0 7-133 0 0,7-14-7 0 0,-1-1 0 0 0,1-1-1 0 0,0 1 1 0 0,0 0 0 0 0,0-1 0 0 0,1 1-1 0 0,-1-1 1 0 0,1 0 0 0 0,-1 0 0 0 0,1-1-1 0 0,-1 1 1 0 0,1-1 0 0 0,0 1 0 0 0,0-1-1 0 0,0 0 1 0 0,0-1 0 0 0,0 1 0 0 0,0-1-1 0 0,0 1 1 0 0,0-1 0 0 0,0 0 0 0 0,0-1-1 0 0,0 1 1 0 0,0-1 0 0 0,0 0 0 0 0,0 0-1 0 0,-1 0 1 0 0,1 0 0 0 0,0-1-1 0 0,0 1 1 0 0,-1-1 0 0 0,1 0 0 0 0,0-1 7 0 0,8-1-131 0 0,0-1 1 0 0,0 0 0 0 0,0 0 0 0 0,-1-2-1 0 0,0 1 1 0 0,0-1 0 0 0,0-1 0 0 0,-1 0-1 0 0,-1 0 1 0 0,1-1 0 0 0,-1-1 0 0 0,-1 1-1 0 0,0-1 1 0 0,0-1 0 0 0,-1 1 0 0 0,0-1-1 0 0,-1-1 1 0 0,0 1 0 0 0,-1-1 0 0 0,0 0-1 0 0,-1 0 1 0 0,1-6 130 0 0,72-306 1601 0 0,-75 265 533 0 0,-27 58-2010 0 0,17 16-105 0 0,1 1 0 0 0,1 1 1 0 0,0 0-1 0 0,1-1 0 0 0,1 2 0 0 0,0-1 0 0 0,1 0 1 0 0,1 1-1 0 0,1-1 0 0 0,1 1 0 0 0,0 0 0 0 0,2 6-19 0 0,-2-14 8 0 0,0-1 0 0 0,0 1-1 0 0,2-1 1 0 0,-1 1 0 0 0,1-1-1 0 0,0 0 1 0 0,1 0 0 0 0,0 0-1 0 0,1 0 1 0 0,0 0 0 0 0,0 0-1 0 0,1-1 1 0 0,0 0 0 0 0,0 0 0 0 0,1 0-1 0 0,0-1 1 0 0,0 0 0 0 0,1 0-1 0 0,0 0 1 0 0,0-1 0 0 0,0 0-1 0 0,1-1 1 0 0,0 1 0 0 0,0-1-1 0 0,1-1 1 0 0,-1 0 0 0 0,1 0-1 0 0,0 0 1 0 0,0-1 0 0 0,5 0-8 0 0,-7-6-12 0 0,0 0-1 0 0,0-1 1 0 0,0 1 0 0 0,-1-2 0 0 0,0 1-1 0 0,0-1 1 0 0,0 0 0 0 0,0 0 0 0 0,-1-1 0 0 0,1 1-1 0 0,-2-1 1 0 0,1-1 0 0 0,0 1 0 0 0,-1-1-1 0 0,-1 1 1 0 0,1-1 0 0 0,-1-1 12 0 0,30-137-214 0 0,-33 144 199 0 0,0 1 1 0 0,0 0 29 0 0,-5-4-38 0 0,17 125-68 0 0,-11-116 95 0 0,0-1-1 0 0,0 0 1 0 0,0 1-1 0 0,1-1 0 0 0,-1 0 1 0 0,1 0-1 0 0,0 1 1 0 0,0-2-1 0 0,0 1 0 0 0,1 0 1 0 0,0 0-1 0 0,-1-1 0 0 0,1 1 1 0 0,0-1-1 0 0,1 0 1 0 0,-1 0-1 0 0,0 0 0 0 0,1 0 1 0 0,0-1-1 0 0,0 1 0 0 0,0-1 1 0 0,0 0-1 0 0,0 0 1 0 0,0-1-1 0 0,0 1 0 0 0,0-1 1 0 0,1 0-1 0 0,-1 0 0 0 0,1 0 1 0 0,-1-1-1 0 0,1 1 1 0 0,-1-1-1 0 0,1 0 0 0 0,-1 0 1 0 0,1-1-1 0 0,-1 0 1 0 0,1 1-1 0 0,-1-1 0 0 0,0-1 1 0 0,1 1-1 0 0,-1-1 0 0 0,0 0 1 0 0,1 0-4 0 0,0-2-20 0 0,-1-1 0 0 0,0 0 0 0 0,0 1 0 0 0,0-1 1 0 0,0-1-1 0 0,-1 1 0 0 0,0 0 0 0 0,0-1 0 0 0,-1 0 0 0 0,1 1 1 0 0,-1-1-1 0 0,0 0 0 0 0,-1 0 0 0 0,0-1 0 0 0,0 1 0 0 0,0 0 1 0 0,0 0-1 0 0,-1 0 0 0 0,0-1 0 0 0,-1-4 20 0 0,1 9-56 0 0,1 7-45 0 0,39 267 537 0 0,-39-257-400 0 0,0-1-1 0 0,-1 0 1 0 0,0 1-1 0 0,-2-1 1 0 0,1 0-1 0 0,-2 0 1 0 0,0 0-1 0 0,0 0 0 0 0,-1 0 1 0 0,-1-1-1 0 0,0 1 1 0 0,-1-1-1 0 0,-1-1 1 0 0,0 1-1 0 0,-1-1 0 0 0,0 0 1 0 0,0-1-1 0 0,-1 0 1 0 0,-1 0-1 0 0,0-1 1 0 0,0 0-1 0 0,-1-1 0 0 0,-1 0 1 0 0,1 0-1 0 0,-1-2 1 0 0,-1 1-1 0 0,1-2 1 0 0,-3 2-36 0 0,13-8-3 0 0,0 1 1 0 0,0-1 0 0 0,0 0 0 0 0,0 0 0 0 0,0 1-1 0 0,-1-1 1 0 0,1-1 0 0 0,0 1 0 0 0,0 0 0 0 0,0 0-1 0 0,0-1 1 0 0,0 1 0 0 0,0-1 0 0 0,0 0 0 0 0,0 1-1 0 0,0-1 1 0 0,1 0 0 0 0,-1 0 0 0 0,0 0 0 0 0,0-1-1 0 0,1 1 1 0 0,-1 0 0 0 0,1-1 0 0 0,-1 1 0 0 0,1 0-1 0 0,-1-1 1 0 0,1 0 0 0 0,0 1 0 0 0,0-1 0 0 0,0 0-1 0 0,0 0 1 0 0,0 0 0 0 0,0 0 0 0 0,0 0 0 0 0,1 1-1 0 0,-1-1 1 0 0,1-1 0 0 0,-1 1 0 0 0,1 0 0 0 0,0 0-1 0 0,0 0 1 0 0,0 0 0 0 0,0 0 0 0 0,0 0 0 0 0,0 0 0 0 0,1 0-1 0 0,-1 0 3 0 0,14-94-591 0 0,0 67 122 0 0,2 1-1 0 0,1 1 1 0 0,1 1 0 0 0,1 0 0 0 0,1 1 0 0 0,2 1-1 0 0,0 1 1 0 0,23-17 469 0 0,11-15-1921 0 0,-25 24 849 0 0</inkml:trace>
  <inkml:trace contextRef="#ctx0" brushRef="#br0" timeOffset="-4252.507">27819 5878 1848 0 0,'29'103'1505'0'0,"-4"1"0"0"0,-5 1 0 0 0,-5 1 0 0 0,-4 0 0 0 0,-4 65-1505 0 0,-34 44 1144 0 0,18-179-901 0 0,5-13-240 0 0,-1-1 0 0 0,-1 0 1 0 0,-1 0-1 0 0,0-1 0 0 0,-2 0 0 0 0,0 0 0 0 0,-2-1 0 0 0,0 0 0 0 0,-1-1 0 0 0,-1 0 0 0 0,-1-1 0 0 0,-1 0 0 0 0,0-1 0 0 0,-1-1 0 0 0,-1-1 1 0 0,0 0-1 0 0,-1-1 0 0 0,-13 7-3 0 0,27-20-233 0 0,0 0 0 0 0,-1-1 0 0 0,1 0 0 0 0,0 0 0 0 0,0 0 1 0 0,0 0-1 0 0,0-1 0 0 0,-1 0 0 0 0,1 0 0 0 0,0 0 0 0 0,0 0 0 0 0,0-1 1 0 0,1 1-1 0 0,-1-1 0 0 0,0 0 0 0 0,0 0 0 0 0,1 0 0 0 0,0-1 0 0 0,-1 1 1 0 0,1-1-1 0 0,0 0 0 0 0,0 0 0 0 0,0 0 0 0 0,1 0 0 0 0,-1-1 0 0 0,1 1 1 0 0,-1-1-1 0 0,1 1 0 0 0,1-1 0 0 0,-1 0 0 0 0,0 0 0 0 0,1 0 233 0 0,-12-24-1228 0 0</inkml:trace>
  <inkml:trace contextRef="#ctx0" brushRef="#br0" timeOffset="-2631.218">28335 6416 1652 0 0,'0'0'397'0'0,"0"0"40"0"0,0 0 16 0 0,0 0-74 0 0,0 0-44 0 0,0 0 30 0 0,0 0-35 0 0,-4-21 842 0 0,-7 16-1040 0 0,-1 1 1 0 0,1 0-1 0 0,-1 1 1 0 0,0 1-1 0 0,0 0 1 0 0,0 0-1 0 0,0 1 1 0 0,0 0 0 0 0,0 1-1 0 0,0 1 1 0 0,0 0-1 0 0,0 1 1 0 0,0 0-1 0 0,0 0 1 0 0,0 2-1 0 0,1-1 1 0 0,-1 1-1 0 0,1 1 1 0 0,0 0-1 0 0,1 1 1 0 0,-1 0-1 0 0,1 0 1 0 0,0 1-1 0 0,0 1 1 0 0,-5 5-133 0 0,14-12 14 0 0,0-1-1 0 0,0 1 1 0 0,0-1 0 0 0,0 1 0 0 0,0 0-1 0 0,0-1 1 0 0,0 1 0 0 0,0 0 0 0 0,0 0-1 0 0,0 0 1 0 0,0-1 0 0 0,1 1 0 0 0,-1 0-1 0 0,0 0 1 0 0,1 0 0 0 0,-1 0 0 0 0,1 0-1 0 0,-1 1 1 0 0,1-1 0 0 0,-1 0 0 0 0,1 0-1 0 0,0 0 1 0 0,0 0 0 0 0,-1 0 0 0 0,1 1 0 0 0,0-1-1 0 0,0 0 1 0 0,0 0 0 0 0,0 0 0 0 0,0 0-1 0 0,1 1 1 0 0,-1-1 0 0 0,0 0 0 0 0,0 0-1 0 0,1 0 1 0 0,-1 0 0 0 0,1 0 0 0 0,-1 0-1 0 0,1 0 1 0 0,0 0 0 0 0,-1 0 0 0 0,1 0-1 0 0,0 0 1 0 0,-1 0 0 0 0,1 0 0 0 0,0 0-1 0 0,0-1 1 0 0,0 1 0 0 0,0 0 0 0 0,0 0-1 0 0,0-1 1 0 0,0 1 0 0 0,0-1 0 0 0,0 1 0 0 0,0-1-1 0 0,0 0 1 0 0,0 1 0 0 0,1-1 0 0 0,-1 0-1 0 0,0 0 1 0 0,0 1-14 0 0,77 16-324 0 0,-70-15 244 0 0,1-1 0 0 0,0-1-1 0 0,0 0 1 0 0,0 0 0 0 0,-1-1 0 0 0,1 0 0 0 0,0 0-1 0 0,0-1 1 0 0,-1 0 0 0 0,1 0 0 0 0,-1-1-1 0 0,0 0 1 0 0,0-1 0 0 0,0 0 0 0 0,0 0-1 0 0,0-1 1 0 0,-1 0 0 0 0,0 0 0 0 0,0-1-1 0 0,-1 0 1 0 0,1 0 0 0 0,-1 0 0 0 0,3-5 80 0 0,9-28 5 0 0,-2-2 1 0 0,-2 0 0 0 0,-2 0-1 0 0,-1-1 1 0 0,-2-1 0 0 0,-2 0-1 0 0,-2 0 1 0 0,-2-1 0 0 0,-2-25-6 0 0,1 38 142 0 0,9-141 1923 0 0,-11 170-2009 0 0,-3-2-6 0 0,-21 223 105 0 0,76 7-65 0 0,-49-215-97 0 0,0-1 1 0 0,0 1-1 0 0,1-1 0 0 0,0 0 1 0 0,1 0-1 0 0,0-1 1 0 0,1 0-1 0 0,0 1 1 0 0,0-2-1 0 0,1 1 1 0 0,0-1-1 0 0,1 0 0 0 0,0-1 1 0 0,0 1-1 0 0,0-2 1 0 0,1 1-1 0 0,0-1 1 0 0,0 0-1 0 0,1-1 1 0 0,0 0-1 0 0,0-1 1 0 0,9 3 6 0 0,-11-9-50 0 0,0 0 0 0 0,0-1 1 0 0,0 0-1 0 0,0-1 1 0 0,0 0-1 0 0,0 0 1 0 0,-1 0-1 0 0,0-1 1 0 0,0 0-1 0 0,0-1 1 0 0,0 0-1 0 0,-1 0 0 0 0,0 0 1 0 0,-1 0-1 0 0,1-1 1 0 0,-1 0-1 0 0,0 0 1 0 0,-1-1-1 0 0,0 1 1 0 0,0-1-1 0 0,0 0 0 0 0,-1 0 1 0 0,0 0-1 0 0,-1-1 1 0 0,0 1-1 0 0,0 0 1 0 0,-1-1-1 0 0,0-4 50 0 0,-2-29 391 0 0,-9 78-463 0 0,9-25 75 0 0,1 0 1 0 0,0 0 0 0 0,1 0-1 0 0,0 0 1 0 0,0-1-1 0 0,1 1 1 0 0,1 0 0 0 0,0 0-1 0 0,0-1 1 0 0,1 0-1 0 0,0 1 1 0 0,1-1 0 0 0,0-1-1 0 0,0 1 1 0 0,1-1-1 0 0,1 0 1 0 0,0 0 0 0 0,0-1-1 0 0,0 0 1 0 0,1 0-1 0 0,0-1 1 0 0,1 0-1 0 0,0 0-3 0 0,-4-4 0 0 0,0 0 0 0 0,0 0-1 0 0,1-1 1 0 0,-1 0-1 0 0,1 0 1 0 0,-1 0-1 0 0,1-1 1 0 0,0 0 0 0 0,0 0-1 0 0,-1 0 1 0 0,1-1-1 0 0,0 0 1 0 0,0 0-1 0 0,0 0 1 0 0,0-1-1 0 0,-1 0 1 0 0,1 0 0 0 0,0 0-1 0 0,-1-1 1 0 0,1 0-1 0 0,-1 0 1 0 0,1-1-1 0 0,-1 1 1 0 0,0-1 0 0 0,0 0-1 0 0,0 0 1 0 0,0-1-1 0 0,-1 1 1 0 0,1-1-1 0 0,-1 0 1 0 0,0-1-1 0 0,0 1 1 0 0,0 0 0 0 0,-1-1-1 0 0,0 0 1 0 0,0 0-1 0 0,0 0 1 0 0,0 0-1 0 0,-1-1 1 0 0,0 1-1 0 0,1-6 1 0 0,22-70 908 0 0,-25 81-885 0 0,0 0 17 0 0,0 0 5 0 0,1 5-64 0 0,52 377 535 0 0,-51-358-471 0 0,-1 0 0 0 0,-2 0 0 0 0,0 0 1 0 0,-2 0-1 0 0,0 0 0 0 0,-2 0 0 0 0,-1-1 0 0 0,0 0 1 0 0,-2 0-1 0 0,-1 0 0 0 0,0-1 0 0 0,-10 15-45 0 0,14-28 33 0 0,0 0 0 0 0,-1 0-1 0 0,0 0 1 0 0,-1-1-1 0 0,0 0 1 0 0,0 0-1 0 0,0 0 1 0 0,-1-1 0 0 0,0 0-1 0 0,-1-1 1 0 0,0 0-1 0 0,1 0 1 0 0,-2-1-1 0 0,1 0 1 0 0,-1-1 0 0 0,0 0-1 0 0,0 0 1 0 0,0-1-1 0 0,0 0 1 0 0,0-1 0 0 0,-1 0-1 0 0,-6 0-32 0 0,12-2 2 0 0,1-1-1 0 0,0 1 1 0 0,0-1-1 0 0,0 0 1 0 0,0 0 0 0 0,0-1-1 0 0,0 1 1 0 0,0-1-1 0 0,1 1 1 0 0,-1-1-1 0 0,0-1 1 0 0,1 1 0 0 0,-1 0-1 0 0,1-1 1 0 0,0 0-1 0 0,0 1 1 0 0,0-1 0 0 0,0 0-1 0 0,1-1 1 0 0,-1 1-1 0 0,1 0 1 0 0,0-1-1 0 0,-1 0 1 0 0,2 1 0 0 0,-1-1-1 0 0,0 0 1 0 0,1 0-1 0 0,0 0 1 0 0,0 0 0 0 0,0-2-2 0 0,-15-126-567 0 0,18 111 401 0 0,0 1 1 0 0,0 0-1 0 0,2-1 1 0 0,1 1-1 0 0,0 1 1 0 0,1-1-1 0 0,2 1 1 0 0,0 0-1 0 0,0 1 0 0 0,2-1 1 0 0,1 2-1 0 0,0-1 1 0 0,1 2-1 0 0,0 0 1 0 0,2 0-1 0 0,12-12 166 0 0,-6 10-682 0 0,0 0-1 0 0,1 1 0 0 0,1 1 0 0 0,0 0 0 0 0,1 2 1 0 0,1 1-1 0 0,0 1 0 0 0,3 0 683 0 0,25-8-1405 0 0</inkml:trace>
  <inkml:trace contextRef="#ctx0" brushRef="#br0" timeOffset="22604.021">24993 7725 928 0 0,'0'0'180'0'0,"0"0"-15"0"0,0 0 1 0 0,0 0 0 0 0,0 0 14 0 0,0 0-8 0 0,-18 3 2013 0 0,18-1-2155 0 0,0 0 0 0 0,0 0 0 0 0,1 0 0 0 0,-1 0 0 0 0,1-1-1 0 0,0 1 1 0 0,-1 0 0 0 0,1 0 0 0 0,0 0 0 0 0,0 0 0 0 0,0-1 0 0 0,0 1-1 0 0,0 0 1 0 0,1-1 0 0 0,-1 1 0 0 0,0-1 0 0 0,1 1 0 0 0,-1-1 0 0 0,1 0-1 0 0,0 0 1 0 0,-1 0 0 0 0,1 0 0 0 0,0 0 0 0 0,0 0 0 0 0,-1 0 0 0 0,1 0-1 0 0,0-1 1 0 0,0 1 0 0 0,0-1 0 0 0,0 1 0 0 0,0-1 0 0 0,0 0 0 0 0,0 0-1 0 0,0 0 1 0 0,0 0 0 0 0,0 0 0 0 0,0 0 0 0 0,0 0 0 0 0,0-1 0 0 0,0 1-1 0 0,0-1 1 0 0,0 1 0 0 0,0-1 0 0 0,0 0-30 0 0,15 1-29 0 0,1048 0 335 0 0,-945-21-82 0 0,855 18 368 0 0,-911-5-523 0 0,42-14 71 0 0,246-6-173 0 0,-22 8 1907 0 0,-328 20-1800 0 0,11-4-63 0 0,-5-4-3571 0 0,-49-9 1100 0 0,15 6 1352 0 0</inkml:trace>
  <inkml:trace contextRef="#ctx0" brushRef="#br0" timeOffset="34612.717">11774 8652 1060 0 0,'0'0'161'0'0,"0"0"-26"0"0,0 0-13 0 0,0 0-19 0 0,0 0 13 0 0,0 0 0 0 0,0 0 26 0 0,0 0-24 0 0,0 0-1 0 0,0 0-39 0 0,0 0-21 0 0,0 0 14 0 0,0 0 13 0 0,0 0 28 0 0,0 0-18 0 0,0 0-22 0 0,0 0 16 0 0,0 0-44 0 0,0 0-2 0 0,0 0 2 0 0,0 0-39 0 0,0 0-2 0 0,0 0-19 0 0,0 0 14 0 0,0 0-10 0 0,0 0 50 0 0,0 0 69 0 0,0 0 5 0 0,0 0-27 0 0,0 0-16 0 0,0 0 6 0 0,0 0-31 0 0,0 0 6 0 0,0 0 62 0 0,0 0 15 0 0,0 0-82 0 0,0 0 3 0 0,0 0 3 0 0,0 0-18 0 0,0 0 33 0 0,0 0 25 0 0,0 0 9 0 0,0 0-13 0 0,-14-1 25 0 0,10 5 3153 0 0,9-1-3245 0 0,0 0 0 0 0,0-1 0 0 0,-1 0 0 0 0,2 0 0 0 0,-1 0 0 0 0,0 0 0 0 0,0-1 0 0 0,1 0 0 0 0,-1 0 0 0 0,0-1 0 0 0,1 1 0 0 0,-1-1 0 0 0,1 0 0 0 0,-1 0 0 0 0,1-1 0 0 0,-1 0 0 0 0,0 0 0 0 0,1 0 0 0 0,-1-1 0 0 0,0 1 0 0 0,1-1-20 0 0,5 0 16 0 0,571-59 824 0 0,-413 40-170 0 0,-167 21-661 0 0,27-1-4716 0 0,-21-3 3602 0 0,-8 4-209 0 0</inkml:trace>
  <inkml:trace contextRef="#ctx0" brushRef="#br0" timeOffset="35391.954">12232 8342 1388 0 0,'15'-60'7095'0'0,"-7"132"-7172"0"0,-1-14 123 0 0,1 32 251 0 0,4 0 1 0 0,4-1-1 0 0,4-1 0 0 0,22 57-297 0 0,-5-34 1076 0 0,-34-96-1184 0 0,-14-28-7073 0 0,9 8 5673 0 0</inkml:trace>
  <inkml:trace contextRef="#ctx0" brushRef="#br0" timeOffset="36975.495">13594 8098 840 0 0,'0'0'259'0'0,"0"0"-12"0"0,0 0-42 0 0,0 0-2 0 0,0 0 15 0 0,0 0-83 0 0,-1-16 39 0 0,-3 14-158 0 0,0 0 1 0 0,0 0-1 0 0,-1 0 0 0 0,1 1 1 0 0,-1 0-1 0 0,1 0 1 0 0,-1 0-1 0 0,1 1 0 0 0,-1 0 1 0 0,0-1-1 0 0,1 1 1 0 0,-1 1-1 0 0,1-1 0 0 0,-1 1 1 0 0,1 0-1 0 0,-1 0 1 0 0,1 0-1 0 0,-1 1 0 0 0,1-1 1 0 0,0 1-1 0 0,0 0 0 0 0,0 0 1 0 0,0 1-1 0 0,-1 0-16 0 0,-1-1 33 0 0,-6 5 18 0 0,1 1-1 0 0,0 0 1 0 0,0 1 0 0 0,1 0-1 0 0,0 1 1 0 0,1 0 0 0 0,0 0-1 0 0,0 1 1 0 0,1 1 0 0 0,0-1 0 0 0,1 1-1 0 0,1 0 1 0 0,0 1 0 0 0,1-1-1 0 0,0 1 1 0 0,0 0 0 0 0,2 1-1 0 0,-1-1 1 0 0,2 0 0 0 0,0 1 0 0 0,1 0-1 0 0,0 0 1 0 0,1-1 0 0 0,0 1-1 0 0,1 0 1 0 0,1 0 0 0 0,1 2-51 0 0,24 130 546 0 0,10-28 5 0 0,12 100 225 0 0,-52-208-801 0 0,-1-1 0 0 0,0 1 0 0 0,0-1 1 0 0,-1 0-1 0 0,-1 0 0 0 0,0-1 0 0 0,0 1 1 0 0,0-1-1 0 0,-1-1 0 0 0,0 1 1 0 0,-1-1-1 0 0,1 0 0 0 0,-1-1 0 0 0,-1 0 1 0 0,1 0-1 0 0,-1-1 0 0 0,0 0 0 0 0,0-1 1 0 0,-1 1-1 0 0,1-2 0 0 0,-1 1 1 0 0,-7 0 23 0 0,-14 0-3120 0 0,22-4 1826 0 0</inkml:trace>
  <inkml:trace contextRef="#ctx0" brushRef="#br0" timeOffset="37801.535">13697 9077 928 0 0,'-88'-2'2340'0'0,"50"10"-2159"0"0,32-5-90 0 0,-1 0 0 0 0,1 1 0 0 0,-1-1 0 0 0,1 2 0 0 0,0-1 0 0 0,0 1 0 0 0,1-1-1 0 0,-1 1 1 0 0,1 1 0 0 0,0-1 0 0 0,1 1 0 0 0,-1 0 0 0 0,1 0 0 0 0,0 0 0 0 0,1 1-1 0 0,0-1 1 0 0,0 1 0 0 0,0 0 0 0 0,1 0 0 0 0,-1 0 0 0 0,1 3-91 0 0,2-4 66 0 0,0 1 0 0 0,0-1 0 0 0,1 1 0 0 0,0-1 0 0 0,0 1 0 0 0,0-1 0 0 0,1 0 0 0 0,0 1 0 0 0,0-1 0 0 0,0 0 0 0 0,1 0 0 0 0,0 0 1 0 0,0-1-1 0 0,1 1 0 0 0,0-1 0 0 0,0 0 0 0 0,0 0 0 0 0,0 0 0 0 0,1 0 0 0 0,0-1 0 0 0,0 0 0 0 0,0 0 0 0 0,0 0 0 0 0,1 0 0 0 0,-1-1 0 0 0,1 0 0 0 0,0 0 0 0 0,0-1 0 0 0,0 0 0 0 0,0 0 1 0 0,7 1-67 0 0,4 2 96 0 0,0-1 0 0 0,0 0 1 0 0,1-2-1 0 0,-1 0 0 0 0,1-1 1 0 0,-1 0-1 0 0,1-2 0 0 0,-1 0 1 0 0,1-1-1 0 0,-1 0 0 0 0,3-3-96 0 0,-14 5 16 0 0,-1-1 0 0 0,1 1-1 0 0,-1-1 1 0 0,1-1-1 0 0,-1 1 1 0 0,0-1 0 0 0,1 0-1 0 0,-1 0 1 0 0,0 0-1 0 0,0-1 1 0 0,-1 0 0 0 0,1 0-1 0 0,-1 0 1 0 0,1-1 0 0 0,-1 1-1 0 0,0-1 1 0 0,0 0-1 0 0,0 0 1 0 0,-1 0 0 0 0,0-1-1 0 0,1 1 1 0 0,-2-1-1 0 0,1 0 1 0 0,0 0 0 0 0,-1 0-1 0 0,0 0 1 0 0,0 0-1 0 0,-1 0 1 0 0,1-1 0 0 0,-1 1-1 0 0,0-1 1 0 0,0 1-1 0 0,-1-1 1 0 0,0 1 0 0 0,0-1-1 0 0,0 1 1 0 0,-1-1-16 0 0,-5-6-72 0 0,-1 0 0 0 0,-1 0 0 0 0,0 1 0 0 0,0 0 0 0 0,-1 1 0 0 0,-1-1 1 0 0,0 2-1 0 0,0 0 0 0 0,-1 0 0 0 0,0 1 0 0 0,0 0 0 0 0,-1 0 0 0 0,0 2 0 0 0,0-1 0 0 0,-1 2 0 0 0,0 0 1 0 0,0 0-1 0 0,0 1 0 0 0,-10-1 72 0 0,-8-8-4911 0 0,30 11 3361 0 0</inkml:trace>
  <inkml:trace contextRef="#ctx0" brushRef="#br0" timeOffset="38827.436">14096 7935 1048 0 0,'1'0'48'0'0,"0"0"-1"0"0,0 0 1 0 0,0 1 0 0 0,0-1 0 0 0,0 0-1 0 0,0 0 1 0 0,0 1 0 0 0,0-1-1 0 0,-1 1 1 0 0,1-1 0 0 0,0 1-1 0 0,0-1 1 0 0,0 1 0 0 0,0 0-1 0 0,-1-1 1 0 0,1 1 0 0 0,0 0 0 0 0,0 0-1 0 0,-1-1 1 0 0,1 1 0 0 0,-1 0-1 0 0,1 0 1 0 0,-1 0 0 0 0,1 0-1 0 0,-1 0 1 0 0,1 0 0 0 0,-1 0-1 0 0,0 0 1 0 0,0 0 0 0 0,1 0-1 0 0,-1 0 1 0 0,0 0 0 0 0,0 0 0 0 0,0 0-1 0 0,0 0 1 0 0,0 0 0 0 0,0 0-1 0 0,-1 0 1 0 0,1 0 0 0 0,0 0-1 0 0,0 0 1 0 0,-1 0 0 0 0,1 0-1 0 0,-1 0 1 0 0,1 0 0 0 0,-1 0 0 0 0,1 0-1 0 0,-1-1 1 0 0,1 1 0 0 0,-1 0-1 0 0,0 0 1 0 0,1 0 0 0 0,-1-1-1 0 0,0 1 1 0 0,0 0 0 0 0,0-1-1 0 0,0 1-47 0 0,-46 66 114 0 0,41-60 107 0 0,-13 18-83 0 0,-2-2 1 0 0,0 0-1 0 0,-1-1 0 0 0,-1-1 0 0 0,-1-1 1 0 0,-1-2-1 0 0,0 0 0 0 0,-2-1 1 0 0,0-2-1 0 0,-13 5-138 0 0,-31-5 577 0 0,69-16-599 0 0,0-1 0 0 0,0 1 1 0 0,0-1-1 0 0,0 1 1 0 0,0-1-1 0 0,1 0 1 0 0,-1 0-1 0 0,0 0 1 0 0,1 0-1 0 0,0 0 1 0 0,-1 0-1 0 0,1 0 1 0 0,0 0-1 0 0,0 0 1 0 0,0-1-1 0 0,1 1 1 0 0,-1 0-1 0 0,0-1 0 0 0,1 1 1 0 0,-1-1-1 0 0,1 1 1 0 0,0 0-1 0 0,0-1 1 0 0,0 1-1 0 0,0-1 1 0 0,1 1-1 0 0,-1-1 1 0 0,0 1-1 0 0,1 0 1 0 0,0-1-1 0 0,0 1 1 0 0,-1 0-1 0 0,1-1 0 0 0,1 1 22 0 0,-1-5-28 0 0,0 0-1 0 0,0 0 0 0 0,1 1 0 0 0,0-1 0 0 0,1 0 0 0 0,-1 1 0 0 0,1 0 0 0 0,0 0 0 0 0,1-1 0 0 0,0 2 0 0 0,0-1 0 0 0,0 0 0 0 0,0 1 0 0 0,1 0 0 0 0,0 0 0 0 0,0 0 0 0 0,1 1 0 0 0,-1 0 0 0 0,1 0 0 0 0,0 0 0 0 0,0 0 0 0 0,0 1 0 0 0,0 0 0 0 0,1 0 0 0 0,-1 1 0 0 0,1 0 0 0 0,0 0 0 0 0,-1 1 0 0 0,1-1 0 0 0,0 2 0 0 0,0-1 0 0 0,0 1 0 0 0,0 0 0 0 0,0 0 0 0 0,5 1 29 0 0,256 73 146 0 0,-248-69-134 0 0,1-1 0 0 0,-1-1 0 0 0,1 0 0 0 0,0-2 0 0 0,0 0-1 0 0,0-2 1 0 0,-1 0 0 0 0,1-1 0 0 0,0-1 0 0 0,-1-1 0 0 0,0-1 0 0 0,0-1 0 0 0,0-1 0 0 0,11-5-12 0 0,-30 11-4 0 0,0 0 0 0 0,0 0 0 0 0,0 1 0 0 0,0-1 0 0 0,0 0 0 0 0,0 0-1 0 0,0 0 1 0 0,-1 0 0 0 0,1 0 0 0 0,0-1 0 0 0,-1 1 0 0 0,1 0 0 0 0,0 0 0 0 0,-1 0 0 0 0,0-1 0 0 0,1 1 0 0 0,-1 0-1 0 0,0 0 1 0 0,1-1 0 0 0,-1 1 0 0 0,0 0 0 0 0,0-1 0 0 0,0 1 0 0 0,0 0 0 0 0,-1-1 0 0 0,1 1 0 0 0,0 0 0 0 0,0-1-1 0 0,-1 1 1 0 0,1 0 0 0 0,-1 0 0 0 0,1 0 0 0 0,-1-1 0 0 0,1 1 0 0 0,-1 0 0 0 0,0 0 0 0 0,0 0 0 0 0,1 0 0 0 0,-1 0 0 0 0,0 0-1 0 0,0 0 1 0 0,0 0 0 0 0,0 0 0 0 0,0 1 0 0 0,0-1 0 0 0,0 0 0 0 0,-1 0 4 0 0,-53-36-114 0 0,35 29-134 0 0,0 1 0 0 0,0 0-1 0 0,-1 2 1 0 0,1 0 0 0 0,-1 2-1 0 0,0 0 1 0 0,0 1 0 0 0,-13 2 248 0 0,17-1-1223 0 0</inkml:trace>
  <inkml:trace contextRef="#ctx0" brushRef="#br0" timeOffset="39883.137">14449 8730 880 0 0,'0'0'366'0'0,"0"0"25"0"0,0 0-154 0 0,0 0 4 0 0,0 0 18 0 0,0 0 43 0 0,22 0 886 0 0,57 16-278 0 0,-39-23-750 0 0,0-2 0 0 0,-1-1 0 0 0,0-3-1 0 0,-1-1 1 0 0,0-1 0 0 0,-1-2 0 0 0,-1-2 0 0 0,28-20-160 0 0,-60 37 5 0 0,0-1 1 0 0,0 0 0 0 0,0 1-1 0 0,-1-1 1 0 0,1 0 0 0 0,-1-1-1 0 0,0 1 1 0 0,1 0 0 0 0,-2-1-1 0 0,1 0 1 0 0,0 0 0 0 0,-1 0-1 0 0,0 0 1 0 0,0 0 0 0 0,0 0-1 0 0,0-1 1 0 0,-1 1 0 0 0,1-1-1 0 0,-1 1 1 0 0,0-1 0 0 0,-1 1-1 0 0,1-1 1 0 0,-1 0 0 0 0,0 1-1 0 0,0-1 1 0 0,0 1 0 0 0,-1-1-1 0 0,0 0 1 0 0,0 1 0 0 0,0-1-1 0 0,0 1 1 0 0,0-1 0 0 0,-1 1-1 0 0,0 0 1 0 0,0 0 0 0 0,0 0-1 0 0,-1 0 1 0 0,1 0 0 0 0,-1 0 0 0 0,0 0-1 0 0,0 1 1 0 0,-1 0 0 0 0,1-1-1 0 0,0 1 1 0 0,-1 0 0 0 0,0 1-1 0 0,0-1 1 0 0,0 1 0 0 0,0-1-1 0 0,0 1 1 0 0,-4-1-6 0 0,-8-3 3 0 0,-2 1 0 0 0,1 1 0 0 0,0 0 1 0 0,-1 1-1 0 0,0 1 0 0 0,0 0 0 0 0,1 1 0 0 0,-1 2 0 0 0,0-1 0 0 0,0 2 1 0 0,0 1-1 0 0,1 0 0 0 0,-1 1 0 0 0,1 1 0 0 0,0 0 0 0 0,0 1 0 0 0,0 1 1 0 0,1 1-1 0 0,0 0 0 0 0,1 1 0 0 0,0 1 0 0 0,0 0 0 0 0,1 1 1 0 0,1 1-1 0 0,0 0 0 0 0,0 1 0 0 0,1 0 0 0 0,1 1 0 0 0,-10 15-3 0 0,17-23 16 0 0,1 0-1 0 0,0 0 1 0 0,0 1 0 0 0,0-1-1 0 0,1 1 1 0 0,0 0-1 0 0,0 0 1 0 0,1 0-1 0 0,0 0 1 0 0,0 0 0 0 0,1 0-1 0 0,0 0 1 0 0,0 0-1 0 0,0 0 1 0 0,1 0-1 0 0,0 0 1 0 0,1 0 0 0 0,-1 0-1 0 0,1 0 1 0 0,1 0-1 0 0,-1-1 1 0 0,1 1 0 0 0,0-1-1 0 0,1 0 1 0 0,0 0-1 0 0,0 0 1 0 0,0 0-1 0 0,0-1 1 0 0,1 1 0 0 0,0-1-1 0 0,0 0 1 0 0,0-1-1 0 0,1 1 1 0 0,0-1-1 0 0,0 0-15 0 0,16 11 82 0 0,0-2-1 0 0,0-1 0 0 0,1-1 0 0 0,1-1 0 0 0,0-1 0 0 0,0-1 0 0 0,1-1 1 0 0,0-1-1 0 0,6 0-81 0 0,181 7-1425 0 0,-80-45-1950 0 0,-99 21 1918 0 0</inkml:trace>
  <inkml:trace contextRef="#ctx0" brushRef="#br0" timeOffset="40400.101">14796 8193 1416 0 0,'51'-3'3508'0'0,"111"-8"-2238"0"0,14-5 19 0 0,-186 11-1793 0 0,8 2-3296 0 0,4 5 2481 0 0</inkml:trace>
  <inkml:trace contextRef="#ctx0" brushRef="#br0" timeOffset="41087.701">15358 8045 1128 0 0,'8'10'172'0'0,"0"-1"0"0"0,0 0-1 0 0,1 0 1 0 0,0-1 0 0 0,1 0 0 0 0,0-1 0 0 0,0 0-1 0 0,1 0 1 0 0,-1-1 0 0 0,1-1 0 0 0,1 0 0 0 0,-1 0-1 0 0,1-1 1 0 0,0 0 0 0 0,0-1 0 0 0,0-1 0 0 0,0 0-1 0 0,0 0 1 0 0,1-2 0 0 0,-1 1 0 0 0,0-1 0 0 0,1-1-1 0 0,-1 0 1 0 0,0-1 0 0 0,0 0-172 0 0,7 2 112 0 0,-16 0-89 0 0,0-1 1 0 0,0 1 0 0 0,0 0-1 0 0,0-1 1 0 0,0 1 0 0 0,0-1-1 0 0,0 0 1 0 0,0 0 0 0 0,0 0-1 0 0,-1-1 1 0 0,1 1 0 0 0,0 0-1 0 0,-1-1 1 0 0,1 0 0 0 0,-1 0-1 0 0,1 0 1 0 0,-1 0 0 0 0,0 0 0 0 0,0 0-1 0 0,0-1 1 0 0,0 1 0 0 0,0 0-1 0 0,-1-1 1 0 0,1 0 0 0 0,-1 1-1 0 0,1-1 1 0 0,-1 0 0 0 0,0 0-1 0 0,0 0 1 0 0,0 0 0 0 0,-1 0-1 0 0,1 0 1 0 0,-1 0 0 0 0,0 0 0 0 0,1 0-1 0 0,-1 0 1 0 0,-1 0 0 0 0,1-1-24 0 0,-19-34 948 0 0,10 52-694 0 0,10 58-47 0 0,1-36-123 0 0,-1 1-1 0 0,-2 0 1 0 0,-1 0 0 0 0,-3-1-1 0 0,0 1 1 0 0,-2-1-1 0 0,-11 30-83 0 0,15-56 67 0 0,0-1 0 0 0,-1 0 0 0 0,0 0 0 0 0,-1 0 0 0 0,0 0 0 0 0,0-1 0 0 0,-1 0 0 0 0,0 0 0 0 0,0 0 0 0 0,-1-1 0 0 0,0 0 0 0 0,0 0-1 0 0,-1-1 1 0 0,0 0 0 0 0,0 0 0 0 0,0-1 0 0 0,-1 0 0 0 0,1 0 0 0 0,-1-1 0 0 0,-1 0 0 0 0,1-1 0 0 0,0 0 0 0 0,-1 0 0 0 0,-2-1-67 0 0,6-5 28 0 0,0 0 0 0 0,-1-1 0 0 0,1 0 0 0 0,0 0 0 0 0,1-1 0 0 0,-1 0 0 0 0,1 0 0 0 0,0 0 0 0 0,0 0 0 0 0,0-1 0 0 0,1 0 0 0 0,0 0 0 0 0,0 0 1 0 0,1 0-1 0 0,-1-1 0 0 0,1 0 0 0 0,1 1 0 0 0,-1-1 0 0 0,1 0 0 0 0,0 0 0 0 0,1 0 0 0 0,0-1 0 0 0,0 1 0 0 0,1 0 0 0 0,-1 0 0 0 0,1-1 0 0 0,1 1 0 0 0,0 0 0 0 0,0 0 1 0 0,0-1-1 0 0,1 1 0 0 0,2-6-28 0 0,1-2-31 0 0,1 1 0 0 0,0 0 0 0 0,1 1 0 0 0,1 0 0 0 0,0 0 0 0 0,0 0 0 0 0,1 1 0 0 0,1 1 0 0 0,0-1 0 0 0,1 2 0 0 0,0-1 0 0 0,1 2 0 0 0,0-1 0 0 0,0 1 0 0 0,1 1 0 0 0,0 1 0 0 0,0-1 0 0 0,4 1 31 0 0,1-1-788 0 0,1 0-1 0 0,-1 2 1 0 0,1 0 0 0 0,1 1-1 0 0,-1 1 1 0 0,1 1-1 0 0,-1 1 1 0 0,1 1-1 0 0,1 0 789 0 0,-9 1-1264 0 0</inkml:trace>
  <inkml:trace contextRef="#ctx0" brushRef="#br0" timeOffset="42671.52">16265 8595 1540 0 0,'0'-4'93'0'0,"0"0"-1"0"0,0 0 0 0 0,-1 0 1 0 0,1 0-1 0 0,-1 0 1 0 0,0 0-1 0 0,0 0 1 0 0,0 0-1 0 0,-1 0 1 0 0,1 1-1 0 0,-1-1 0 0 0,0 0 1 0 0,0 1-1 0 0,0-1 1 0 0,0 1-1 0 0,-1 0 1 0 0,0 0-1 0 0,1 0 1 0 0,-1 0-1 0 0,0 0 0 0 0,0 1 1 0 0,-1-1-1 0 0,1 1 1 0 0,0 0-1 0 0,-1 0 1 0 0,0 0-1 0 0,1 0 1 0 0,-1 1-1 0 0,0-1 0 0 0,0 1 1 0 0,0 0-1 0 0,0 0 1 0 0,0 1-1 0 0,0-1 1 0 0,0 1-1 0 0,0 0 1 0 0,0 0-1 0 0,0 0 0 0 0,0 0 1 0 0,0 1-1 0 0,0 0 1 0 0,0-1-1 0 0,-1 2-92 0 0,-7 1 48 0 0,0 1-1 0 0,0 1 1 0 0,0 0-1 0 0,0 0 1 0 0,1 2 0 0 0,0-1-1 0 0,0 1 1 0 0,1 1-1 0 0,-1 0 1 0 0,2 0 0 0 0,-1 1-1 0 0,1 0 1 0 0,1 1-1 0 0,-1 0 1 0 0,2 0-1 0 0,-1 0 1 0 0,2 1 0 0 0,-1 1-1 0 0,2-1 1 0 0,-1 1-1 0 0,1 0 1 0 0,1 0-1 0 0,0 0 1 0 0,1 1 0 0 0,0 3-48 0 0,6-10 27 0 0,1-1 0 0 0,-1 1 0 0 0,1-1-1 0 0,0 0 1 0 0,1 0 0 0 0,-1 0 0 0 0,1 0 0 0 0,0-1 0 0 0,0 0 0 0 0,0 0 0 0 0,1 0 0 0 0,0-1 0 0 0,-1 0 0 0 0,1 0 0 0 0,0 0 0 0 0,1-1 0 0 0,-1 0 0 0 0,0 0 0 0 0,1 0 0 0 0,-1-1 0 0 0,1 0 0 0 0,-1 0 0 0 0,1-1 0 0 0,-1 0 0 0 0,1 0 0 0 0,0 0 0 0 0,4-2-27 0 0,4 3-9 0 0,-1 0 0 0 0,0-1 0 0 0,1-1 1 0 0,-1 0-1 0 0,0-1 0 0 0,0-1 0 0 0,0 0 0 0 0,0-1 1 0 0,0 0-1 0 0,-1-1 0 0 0,0-1 0 0 0,0 0 1 0 0,0-1-1 0 0,-1 0 0 0 0,0-1 0 0 0,0 0 1 0 0,-1-1-1 0 0,0-1 0 0 0,-1 1 0 0 0,0-1 0 0 0,0-1 1 0 0,-1 0-1 0 0,0-1 0 0 0,-1 1 0 0 0,-1-2 1 0 0,0 1-1 0 0,0-1 0 0 0,-1 0 0 0 0,-1 0 0 0 0,0-1 1 0 0,3-13 8 0 0,7-67 553 0 0,-4-2 0 0 0,-4 1-1 0 0,-4-81-552 0 0,-3 175 45 0 0,-8-16-69 0 0,-24 184-95 0 0,27 46 161 0 0,6-198-16 0 0,0 1 0 0 0,2-1 0 0 0,-1 0 0 0 0,2-1 0 0 0,0 1 0 0 0,1-1 0 0 0,0 1 0 0 0,1-1 0 0 0,0-1 0 0 0,2 1 0 0 0,-1-1 0 0 0,2-1 0 0 0,2 4-26 0 0,-7-10 10 0 0,0-1 0 0 0,0 0 0 0 0,0 0 0 0 0,0-1 0 0 0,1 1 1 0 0,-1-1-1 0 0,1 0 0 0 0,1-1 0 0 0,-1 1 0 0 0,0-1 0 0 0,1 0 0 0 0,0 0 0 0 0,-1 0 0 0 0,1-1 0 0 0,0 0 0 0 0,0 0 0 0 0,1-1 0 0 0,-1 0 1 0 0,0 0-1 0 0,1 0 0 0 0,-1 0 0 0 0,0-1 0 0 0,1-1 0 0 0,-1 1 0 0 0,0-1 0 0 0,0 0 0 0 0,1 0 0 0 0,-1 0 0 0 0,0-1 0 0 0,0 0 0 0 0,0-1 1 0 0,2 0-11 0 0,6-7-35 0 0,-1-1 0 0 0,-1 0 0 0 0,1 0 0 0 0,-2-1 0 0 0,0-1 0 0 0,0 0 0 0 0,-2 0 1 0 0,1-1-1 0 0,-2 0 0 0 0,1-1 0 0 0,-2 0 0 0 0,0 0 0 0 0,-1-1 0 0 0,-1 0 1 0 0,0 0-1 0 0,-1 0 0 0 0,1-12 35 0 0,12-78 531 0 0,-17 105-523 0 0,0 1-59 0 0,0 0 17 0 0,0 0 35 0 0,-20 16-84 0 0,19-11 81 0 0,0 1 0 0 0,0-1 0 0 0,1 1 0 0 0,0 0 0 0 0,0-1 0 0 0,1 1 0 0 0,-1-1 0 0 0,1 1 0 0 0,1-1 0 0 0,-1 1 0 0 0,1-1 0 0 0,0 0 0 0 0,0 1 0 0 0,0-1 1 0 0,1 0-1 0 0,-1 0 0 0 0,1-1 0 0 0,0 1 0 0 0,1 0 0 0 0,-1-1 0 0 0,1 0 0 0 0,0 0 0 0 0,0 0 0 0 0,1 0 0 0 0,-1-1 0 0 0,1 0 0 0 0,-1 0 0 0 0,1 0 0 0 0,0 0 0 0 0,0-1 0 0 0,0 0 0 0 0,1 0 0 0 0,-1 0 0 0 0,0 0 0 0 0,1-1 0 0 0,-1 0 0 0 0,1 0 1 0 0,0-1-1 0 0,-1 1 0 0 0,1-1 0 0 0,-1-1 0 0 0,1 1 0 0 0,0-1 0 0 0,-1 0 0 0 0,3-1 2 0 0,3 0-5 0 0,0 0 0 0 0,-1-1 0 0 0,1-1-1 0 0,-1 0 1 0 0,0 0 0 0 0,0-1 0 0 0,0 0 0 0 0,-1-1 0 0 0,0 0 0 0 0,0 0 0 0 0,0-1 0 0 0,-1 0 0 0 0,0-1-1 0 0,0 0 6 0 0,29-73 320 0 0,-37 80-274 0 0,0 1-1 0 0,0 0-35 0 0,-1-13-165 0 0,0 3 76 0 0,-1 29 90 0 0,15 146-143 0 0,7 45 224 0 0,-16-196-57 0 0,-1 0 0 0 0,0 0 0 0 0,-1 0 0 0 0,-1 0 0 0 0,0 0 0 0 0,-1 0 0 0 0,-1 0 0 0 0,0 1 0 0 0,-1-1 0 0 0,0 0 0 0 0,-1 0 0 0 0,0-1 0 0 0,-2 1 0 0 0,1-1 0 0 0,-2 0 0 0 0,0 0 0 0 0,0 0 0 0 0,-1-1 0 0 0,-1 0 0 0 0,0 0 0 0 0,0-1 0 0 0,-1 0 0 0 0,-1 0 0 0 0,0-1 0 0 0,0 0 0 0 0,-1-1 0 0 0,0 0 0 0 0,-1-1 0 0 0,1 0 0 0 0,-2-1 0 0 0,1 0 0 0 0,-1-1 0 0 0,0-1 0 0 0,0 0 0 0 0,-8 2-35 0 0,11-5 15 0 0,1 0 1 0 0,-1-1-1 0 0,0 0 1 0 0,0-1-1 0 0,0 0 1 0 0,0 0-1 0 0,0-1 1 0 0,0 0-1 0 0,0-1 1 0 0,1 0-1 0 0,-1-1 1 0 0,1 0-1 0 0,-1 0 1 0 0,1-1-1 0 0,0 0 1 0 0,0-1-1 0 0,1 0 1 0 0,-1 0-1 0 0,1-1 1 0 0,0 0-1 0 0,0 0 1 0 0,1-1-1 0 0,0 0 1 0 0,0 0-1 0 0,1-1 1 0 0,0 0-1 0 0,0 0 1 0 0,1 0-1 0 0,0-1 1 0 0,0 0-1 0 0,1 0 1 0 0,0 0-1 0 0,1 0 1 0 0,0-1-1 0 0,0 1 1 0 0,1-1-1 0 0,0 0 1 0 0,1 0-1 0 0,0 1 1 0 0,1-1-1 0 0,0-4-15 0 0,1 0-70 0 0,1 1 1 0 0,1 0-1 0 0,0-1 1 0 0,0 1-1 0 0,2 1 1 0 0,0-1-1 0 0,0 1 1 0 0,1-1-1 0 0,0 1 1 0 0,1 1-1 0 0,1 0 1 0 0,0 0-1 0 0,0 0 1 0 0,1 1-1 0 0,0 0 0 0 0,1 1 1 0 0,0 0-1 0 0,0 0 1 0 0,7-3 69 0 0,139-84-3941 0 0,-79 62 910 0 0,-45 20 1543 0 0</inkml:trace>
  <inkml:trace contextRef="#ctx0" brushRef="#br0" timeOffset="53789.718">17657 8542 916 0 0,'-23'0'1689'0'0,"-41"-17"710"0"0,64 17-2213 0 0,30 6 1067 0 0,389 3 203 0 0,-220 8-1141 0 0,-85-14-442 0 0,-114-3 25 0 0,0 0 0 0 0,0 1 1 0 0,0-1-1 0 0,0 0 1 0 0,0 1-1 0 0,0-1 0 0 0,0 0 1 0 0,0 0-1 0 0,0 1 0 0 0,0-1 1 0 0,0 0-1 0 0,0 0 1 0 0,0 1-1 0 0,0-1 0 0 0,0 0 1 0 0,0 0-1 0 0,0 1 0 0 0,0-1 1 0 0,0 0-1 0 0,0 0 0 0 0,0 1 1 0 0,1-1-1 0 0,-1 0 1 0 0,0 0-1 0 0,0 1 0 0 0,0-1 1 0 0,0 0-1 0 0,0 0 0 0 0,1 0 102 0 0,-33 8-2073 0 0,7-6 875 0 0</inkml:trace>
  <inkml:trace contextRef="#ctx0" brushRef="#br0" timeOffset="54087.688">17723 8832 1132 0 0,'453'13'4548'0'0,"-299"-1"-3872"0"0,-153-12-651 0 0,-1 0-54 0 0,28 0-3352 0 0,-26 0 2182 0 0</inkml:trace>
  <inkml:trace contextRef="#ctx0" brushRef="#br0" timeOffset="55128.094">19211 8735 868 0 0,'-35'0'2498'0'0,"32"0"-2180"0"0,3 0-10 0 0,0 0-15 0 0,0 0-22 0 0,0 0 71 0 0,0 0-22 0 0,0 0-33 0 0,5 5-15 0 0,1-1-219 0 0,0-1 0 0 0,-1 1-1 0 0,1-1 1 0 0,1-1 0 0 0,-1 1 0 0 0,0-1-1 0 0,0 0 1 0 0,1-1 0 0 0,0 1 0 0 0,-1-1-1 0 0,1 0 1 0 0,-1-1 0 0 0,1 0 0 0 0,0 0-1 0 0,-1 0 1 0 0,1-1 0 0 0,0 0 0 0 0,-1 0-1 0 0,4-2-52 0 0,251-16 893 0 0,-224 9-760 0 0,-22 3-3363 0 0,-12 6 2312 0 0,-1-1 45 0 0</inkml:trace>
  <inkml:trace contextRef="#ctx0" brushRef="#br0" timeOffset="55844.938">20071 8737 1172 0 0,'44'11'2302'0'0,"2"-7"-2044"0"0,0-3 1 0 0,0-2-1 0 0,-1-2 1 0 0,1-2-1 0 0,-1-1 1 0 0,0-3-1 0 0,0-2 1 0 0,-1-1 0 0 0,4-5-259 0 0,-45 17-8 0 0,-1-1 0 0 0,0 1 1 0 0,1-1-1 0 0,-1 0 1 0 0,0 0-1 0 0,0 0 0 0 0,0 0 1 0 0,0 0-1 0 0,0 0 1 0 0,0-1-1 0 0,0 1 0 0 0,0-1 1 0 0,0 1-1 0 0,0-1 1 0 0,-1 0-1 0 0,1 1 0 0 0,-1-1 1 0 0,0 0-1 0 0,1 0 1 0 0,-1 0-1 0 0,0 0 0 0 0,0 0 1 0 0,0-1-1 0 0,0 1 1 0 0,0 0-1 0 0,-1 0 0 0 0,1-1 1 0 0,-1 1-1 0 0,0 0 1 0 0,1-1-1 0 0,-1 1 0 0 0,0 0 1 0 0,0-1-1 0 0,-1 1 1 0 0,1-1-1 0 0,0 1 0 0 0,-1 0 1 0 0,1-1-1 0 0,-1 1 1 0 0,0 0-1 0 0,0 0 0 0 0,0 0 1 0 0,0 0-1 0 0,0-1 1 0 0,0 1-1 0 0,-1 1 0 0 0,1-1 1 0 0,-1 0-1 0 0,1 0 1 0 0,-1 0-1 0 0,0 1 1 0 0,1-1-1 0 0,-1 1 0 0 0,0-1 1 0 0,0 1-1 0 0,0 0 1 0 0,0 0-1 0 0,0 0 0 0 0,-1 0 1 0 0,1 0-1 0 0,-1 0 8 0 0,-14-5-27 0 0,0 0 0 0 0,0 1 0 0 0,-1 1 1 0 0,1 1-1 0 0,-1 0 0 0 0,0 1 0 0 0,0 1 0 0 0,0 1 0 0 0,0 1 0 0 0,1 0 0 0 0,-1 1 0 0 0,0 1 1 0 0,0 1-1 0 0,1 0 0 0 0,0 1 0 0 0,0 1 0 0 0,0 1 0 0 0,1 0 0 0 0,0 1 0 0 0,0 1 0 0 0,-1 2 27 0 0,7-6 14 0 0,0 0-1 0 0,0 1 0 0 0,1 0 0 0 0,0 1 0 0 0,0 0 0 0 0,0 1 1 0 0,1 0-1 0 0,0 0 0 0 0,1 0 0 0 0,0 1 0 0 0,0 0 0 0 0,1 1 1 0 0,0 0-1 0 0,1-1 0 0 0,0 2 0 0 0,0-1 0 0 0,1 1 0 0 0,0-1 1 0 0,1 1-1 0 0,-1 6-13 0 0,9-8 16 0 0,1-1 1 0 0,0 0 0 0 0,0 0-1 0 0,0 0 1 0 0,1-1 0 0 0,0 0-1 0 0,0 0 1 0 0,1-1 0 0 0,0 0-1 0 0,0 0 1 0 0,0 0 0 0 0,1-1-1 0 0,0-1 1 0 0,0 0 0 0 0,0 0-1 0 0,0 0 1 0 0,1-1 0 0 0,-1-1-1 0 0,1 1 1 0 0,0-2 0 0 0,6 1-17 0 0,171 21-1407 0 0,-151-26 641 0 0,25-13-503 0 0</inkml:trace>
  <inkml:trace contextRef="#ctx0" brushRef="#br0" timeOffset="56217.685">20370 8347 1240 0 0,'10'-6'3964'0'0,"48"0"-3548"0"0,-37 5-71 0 0,185-31-3090 0 0,-183 25 1469 0 0</inkml:trace>
  <inkml:trace contextRef="#ctx0" brushRef="#br0" timeOffset="56856.794">20786 8200 948 0 0,'3'8'147'0'0,"0"0"0"0"0,0-1 0 0 0,1 1 0 0 0,0-1 0 0 0,0 0 0 0 0,0 0 0 0 0,1 0 0 0 0,1-1 1 0 0,-1 1-1 0 0,1-1 0 0 0,0-1 0 0 0,0 1 0 0 0,0-1 0 0 0,1 0 0 0 0,0 0 0 0 0,0-1 0 0 0,0 0 0 0 0,1 0 0 0 0,0-1 0 0 0,0 1-147 0 0,6 2 116 0 0,-1 0 1 0 0,1-1-1 0 0,0 0 0 0 0,1-1 1 0 0,-1-1-1 0 0,1 0 0 0 0,-1-1 1 0 0,1-1-1 0 0,0 0 0 0 0,0-1 0 0 0,0-1 1 0 0,-1 0-1 0 0,1-1 0 0 0,0 0 1 0 0,-1-1-1 0 0,1-1 0 0 0,-1 0 1 0 0,0-1-1 0 0,0-1 0 0 0,3-2-116 0 0,34-83 1284 0 0,-29 153-1228 0 0,-3 10 109 0 0,-3 0 1 0 0,-3 1 0 0 0,-3 0 0 0 0,-3 1-1 0 0,-3 1-165 0 0,-5-67 45 0 0,1 1 0 0 0,-1-1 0 0 0,0 1 0 0 0,-1-1 0 0 0,0 1 0 0 0,0-1 0 0 0,-1 0 0 0 0,0 0 0 0 0,0 0 0 0 0,-1 0 0 0 0,0-1 0 0 0,0 1 0 0 0,-1-1 0 0 0,0 0 0 0 0,-1-1 0 0 0,1 1 0 0 0,-1-1 0 0 0,0 0 0 0 0,-1 0 0 0 0,1-1 0 0 0,-1 0 0 0 0,0 0 0 0 0,-1 0 0 0 0,1-1 0 0 0,-1 0 0 0 0,0-1 0 0 0,0 0 0 0 0,0 0 0 0 0,0 0 0 0 0,0-1 0 0 0,-5 0-45 0 0,8-4 13 0 0,1-2-1 0 0,-1 1 0 0 0,1 0 0 0 0,0-1 1 0 0,0 0-1 0 0,0 1 0 0 0,1-2 1 0 0,-1 1-1 0 0,1 0 0 0 0,0-1 1 0 0,0 1-1 0 0,1-1 0 0 0,-1 0 1 0 0,1 0-1 0 0,0 0 0 0 0,1 0 1 0 0,-1 0-1 0 0,1-1 0 0 0,0 1 0 0 0,0 0 1 0 0,1-1-1 0 0,-1 1 0 0 0,1-1 1 0 0,0 1-1 0 0,1-1 0 0 0,-1 1 1 0 0,1 0-1 0 0,0-1 0 0 0,1 1 1 0 0,-1 0-13 0 0,4-14-89 0 0,1 1 0 0 0,0 0 1 0 0,1 0-1 0 0,1 1 1 0 0,1 0-1 0 0,1 0 0 0 0,0 1 1 0 0,1 0-1 0 0,0 1 0 0 0,1 0 1 0 0,1 1-1 0 0,1 1 1 0 0,0 0-1 0 0,1-1 89 0 0,149-95-6450 0 0,-138 97 4897 0 0</inkml:trace>
  <inkml:trace contextRef="#ctx0" brushRef="#br0" timeOffset="57820.534">19179 8408 1240 0 0,'1'-34'1574'0'0,"0"33"-1556"0"0,-1 0-1 0 0,0 0 0 0 0,1 0 1 0 0,-1 0-1 0 0,0 0 1 0 0,0 0-1 0 0,1 0 0 0 0,-1 0 1 0 0,0 0-1 0 0,0 0 1 0 0,0-1-1 0 0,-1 1 0 0 0,1 0 1 0 0,0 0-1 0 0,0 0 1 0 0,0 0-1 0 0,-1 0 0 0 0,1 0 1 0 0,-1 0-1 0 0,1 0 1 0 0,-1 0-1 0 0,1 0 0 0 0,-1 0 1 0 0,0 0-1 0 0,1 0 0 0 0,-1 1 1 0 0,0-1-1 0 0,0 0 1 0 0,1 0-1 0 0,-1 1 0 0 0,0-1 1 0 0,0 0-1 0 0,0 1 1 0 0,0-1-1 0 0,0 1 0 0 0,0-1 1 0 0,0 1-1 0 0,0-1 1 0 0,0 1-1 0 0,0 0 0 0 0,0 0 1 0 0,0-1-1 0 0,0 1 1 0 0,-1 0-1 0 0,1 0 0 0 0,-1 0-17 0 0,-5-3 43 0 0,-1-1-1 0 0,-1 1 0 0 0,1 0 1 0 0,0 1-1 0 0,-1 0 0 0 0,1 0 1 0 0,-1 1-1 0 0,1 0 0 0 0,-1 1 1 0 0,0 0-1 0 0,1 0 0 0 0,-1 1 0 0 0,1 0 1 0 0,-1 0-1 0 0,0 1 0 0 0,1 0 1 0 0,0 0-1 0 0,0 1 0 0 0,0 1 1 0 0,0-1-1 0 0,0 1 0 0 0,0 0 1 0 0,1 1-1 0 0,0 0 0 0 0,0 0 1 0 0,0 0-1 0 0,1 1 0 0 0,0 0 1 0 0,0 0-1 0 0,0 1 0 0 0,1 0 1 0 0,0 0-1 0 0,0 0 0 0 0,0 1 0 0 0,1-1 1 0 0,0 3-43 0 0,-2 12 41 0 0,1 1 0 0 0,1 0 0 0 0,2 0 0 0 0,0 0 0 0 0,1 0 0 0 0,1 0 0 0 0,2 0 0 0 0,0 0 0 0 0,1 0 0 0 0,1-1 1 0 0,2 1-1 0 0,0-1 0 0 0,1 0 0 0 0,6 10-41 0 0,-6-6 49 0 0,11 33 100 0 0,-1-8 17 0 0,-2 1 0 0 0,-3 1 0 0 0,-1 1 0 0 0,-3-1 0 0 0,0 37-166 0 0,-8-85 28 0 0,0 0 0 0 0,1 0 0 0 0,-1 0 1 0 0,1 0-1 0 0,0-1 0 0 0,1 1 1 0 0,-1 0-1 0 0,1 0 0 0 0,0-1 0 0 0,0 1 1 0 0,0-1-1 0 0,1 0 0 0 0,0 0 1 0 0,0 0-1 0 0,0 0 0 0 0,0 0 0 0 0,0 0 1 0 0,1-1-1 0 0,-1 1 0 0 0,1-1 0 0 0,0 0 1 0 0,0-1-1 0 0,1 1 0 0 0,-1 0 1 0 0,0-1-1 0 0,1 0 0 0 0,0 0 0 0 0,-1-1 1 0 0,1 1-1 0 0,0-1 0 0 0,0 0 1 0 0,0 0-29 0 0,176 11-2525 0 0,-142-13 692 0 0,-2 1 361 0 0</inkml:trace>
  <inkml:trace contextRef="#ctx0" brushRef="#br0" timeOffset="58710.735">21497 8155 1016 0 0,'0'0'167'0'0,"15"-3"130"0"0,-6-7-230 0 0,-8 9-23 0 0,1-1 0 0 0,-1 0 0 0 0,1 0 0 0 0,-1 0 0 0 0,1 1 1 0 0,0-1-1 0 0,-1 1 0 0 0,1-1 0 0 0,0 1 0 0 0,0 0 0 0 0,0-1 0 0 0,0 1 0 0 0,0 0 0 0 0,0 0 0 0 0,1 1 0 0 0,-1-1 1 0 0,0 0-1 0 0,0 1 0 0 0,1-1 0 0 0,-1 1 0 0 0,0 0 0 0 0,0 0 0 0 0,1 0 0 0 0,-1 0 0 0 0,0 0 0 0 0,1 0 0 0 0,-1 1 1 0 0,1 0-45 0 0,18 68 1133 0 0,48 490 932 0 0,-23-240-577 0 0,-47-315-1454 0 0,0 1-1 0 0,0-1 1 0 0,-1 1-1 0 0,1-1 1 0 0,-1 0-1 0 0,0 0 1 0 0,0 0-1 0 0,-1 0 1 0 0,1 0-1 0 0,-1 0 1 0 0,0 0 0 0 0,0-1-1 0 0,0 1 1 0 0,0-1-1 0 0,-1 0 1 0 0,1 0-1 0 0,-1 0 1 0 0,0-1-1 0 0,0 1 1 0 0,0-1-1 0 0,0 0 1 0 0,0 0 0 0 0,0 0-1 0 0,-1-1 1 0 0,1 1-1 0 0,-1-1 1 0 0,1 0-1 0 0,-1 0 1 0 0,-3 0-34 0 0,-50 6-3272 0 0,37-22 482 0 0,13 10 1299 0 0</inkml:trace>
  <inkml:trace contextRef="#ctx0" brushRef="#br0" timeOffset="59385.253">21970 9182 848 0 0,'-6'2'169'0'0,"-1"1"1"0"0,1 0-1 0 0,0 0 1 0 0,0 0-1 0 0,0 1 1 0 0,1 0-1 0 0,-1 0 0 0 0,1 1 1 0 0,0-1-1 0 0,0 1 1 0 0,1 0-1 0 0,-1 1 0 0 0,1-1 1 0 0,0 1-1 0 0,1 0 1 0 0,-1 0-1 0 0,1 0 0 0 0,0 0 1 0 0,1 0-1 0 0,-1 1 1 0 0,1-1-1 0 0,1 1 0 0 0,-1 0 1 0 0,0 6-170 0 0,2-12 296 0 0,4 13 189 0 0,3-8-387 0 0,0 0 1 0 0,0-1 0 0 0,0 1 0 0 0,1-2 0 0 0,0 1 0 0 0,0-1 0 0 0,0 0 0 0 0,0 0 0 0 0,1-1 0 0 0,-1 0 0 0 0,1-1 0 0 0,0 0 0 0 0,0 0 0 0 0,0-1 0 0 0,0 0-1 0 0,0-1 1 0 0,0 0 0 0 0,2 0-99 0 0,-8-1-5 0 0,0 1 0 0 0,0-1 0 0 0,-1 0-1 0 0,1 0 1 0 0,-1 0 0 0 0,1-1 0 0 0,-1 1-1 0 0,1 0 1 0 0,-1-1 0 0 0,0 0 0 0 0,0 1-1 0 0,0-1 1 0 0,0 0 0 0 0,0 0 0 0 0,0 0-1 0 0,0-1 1 0 0,-1 1 0 0 0,1 0 0 0 0,-1-1-1 0 0,1 1 1 0 0,-1-1 0 0 0,0 1 0 0 0,0-1-1 0 0,0 1 1 0 0,-1-1 0 0 0,1 0 0 0 0,0 1-1 0 0,-1-1 1 0 0,0 0 0 0 0,0 0 0 0 0,0 0-1 0 0,0 1 1 0 0,0-1 0 0 0,0 0 0 0 0,-1 0-1 0 0,1 1 1 0 0,-1-1 0 0 0,0 0 0 0 0,0 1-1 0 0,0-1 1 0 0,0 1 0 0 0,0-1 0 0 0,0 1-1 0 0,-1-1 1 0 0,1 1 0 0 0,-1 0 0 0 0,-2-2 5 0 0,-113-90-561 0 0,62 60-3688 0 0,47 28 2942 0 0</inkml:trace>
  <inkml:trace contextRef="#ctx0" brushRef="#br0" timeOffset="60958.23">21855 8090 988 0 0,'0'0'97'0'0,"0"0"15"0"0,0 0-36 0 0,0 0-62 0 0,0 0 22 0 0,0 0 33 0 0,0 0 6 0 0,0 0-4 0 0,0 0-2 0 0,0 0 15 0 0,0 0-34 0 0,0 0-26 0 0,0 0 2 0 0,0 0 89 0 0,0 0 52 0 0,0 0-62 0 0,0 0-4 0 0,0 0 28 0 0,0 0-8 0 0,0 0-28 0 0,12 10 199 0 0,-15 3-186 0 0,1 0 0 0 0,-2 0 0 0 0,0-1 0 0 0,0 1 0 0 0,-1-1 0 0 0,-1 0 0 0 0,0-1 1 0 0,-1 1-1 0 0,0-1 0 0 0,0 0 0 0 0,-1-1 0 0 0,-1 0 0 0 0,0 0 0 0 0,0-1 1 0 0,-1 0-1 0 0,0 0 0 0 0,-2 0-106 0 0,-52 12 738 0 0,63-21-629 0 0,-23-13 137 0 0,22 10-242 0 0,0 1-1 0 0,0-1 1 0 0,1 0 0 0 0,-1 0-1 0 0,1 0 1 0 0,-1 0-1 0 0,1 0 1 0 0,0 0-1 0 0,0 0 1 0 0,0 0 0 0 0,1 0-1 0 0,-1 0 1 0 0,1 0-1 0 0,0-1 1 0 0,0 1 0 0 0,0 0-1 0 0,0 0 1 0 0,0-1-1 0 0,1 1 1 0 0,-1 0 0 0 0,1 0-1 0 0,0 0 1 0 0,0 0-1 0 0,0 0 1 0 0,0 0-1 0 0,1 0 1 0 0,-1 0 0 0 0,1 0-1 0 0,0 1 1 0 0,1-3-4 0 0,8-20-145 0 0,-11 24 138 0 0,0-1-1 0 0,0 1 1 0 0,1-1 0 0 0,-1 1-1 0 0,0-1 1 0 0,1 1 0 0 0,-1-1-1 0 0,1 1 1 0 0,-1-1 0 0 0,1 1 0 0 0,0 0-1 0 0,0-1 1 0 0,0 1 0 0 0,-1 0-1 0 0,1 0 1 0 0,0-1 0 0 0,1 1-1 0 0,-1 0 1 0 0,0 0 0 0 0,0 0 0 0 0,0 0-1 0 0,1 0 1 0 0,-1 1 0 0 0,0-1-1 0 0,1 0 1 0 0,-1 1 0 0 0,0-1-1 0 0,1 1 1 0 0,-1-1 0 0 0,1 1 0 0 0,-1 0-1 0 0,1-1 1 0 0,-1 1 0 0 0,1 0-1 0 0,0 0 1 0 0,-1 0 0 0 0,1 0-1 0 0,-1 0 1 0 0,1 1 7 0 0,-1-1-69 0 0,78 54 124 0 0,-57-43 27 0 0,1 0 1 0 0,1-1-1 0 0,0-2 0 0 0,1 0 1 0 0,-1-2-1 0 0,1 0 0 0 0,0-2 1 0 0,1-1-1 0 0,-1-1 0 0 0,1-1 1 0 0,6-1-83 0 0,-27 0 42 0 0,-1-1 0 0 0,1 1 0 0 0,-1-1 0 0 0,1 0 0 0 0,-1 0 0 0 0,0 0 0 0 0,1 0 0 0 0,-1-1 0 0 0,0 0 0 0 0,0 0 0 0 0,0 0 0 0 0,0 0 0 0 0,-1-1 0 0 0,1 1 0 0 0,-1-1 0 0 0,1 0 0 0 0,-1 0 1 0 0,0 0-1 0 0,0-1 0 0 0,0 1 0 0 0,0-1 0 0 0,-1 0 0 0 0,0 1 0 0 0,1-1 0 0 0,-1 0 0 0 0,-1 0 0 0 0,1-1 0 0 0,1-3-42 0 0,-8 1 25 0 0,0 0-1 0 0,-1 0 1 0 0,0 0 0 0 0,0 1-1 0 0,0-1 1 0 0,-1 2 0 0 0,0-1-1 0 0,0 1 1 0 0,0 0 0 0 0,-1 0-1 0 0,0 1 1 0 0,1 0 0 0 0,-2 0-1 0 0,1 1 1 0 0,0 0 0 0 0,-1 1-1 0 0,1 0 1 0 0,-5-1-25 0 0,-62 4-4414 0 0,60 11 2906 0 0</inkml:trace>
  <inkml:trace contextRef="#ctx0" brushRef="#br0" timeOffset="61860.715">22713 8638 1256 0 0,'4'1'642'0'0,"210"2"2608"0"0,17-17-2325 0 0,-161 14-715 0 0,47-2-4178 0 0,-106 1 2609 0 0</inkml:trace>
  <inkml:trace contextRef="#ctx0" brushRef="#br0" timeOffset="62110.129">22983 8837 1700 0 0,'36'0'768'0'0,"-16"0"-140"0"0,10 0-8 0 0,7 0-84 0 0,2 0-68 0 0,4 0-228 0 0,0 0-20 0 0,-1 0-432 0 0,45-14-228 0 0,-51 8-468 0 0,3-3 52 0 0,-5 1 28 0 0,-2-2 24 0 0</inkml:trace>
  <inkml:trace contextRef="#ctx0" brushRef="#br0" timeOffset="63790.381">24464 8543 856 0 0,'0'0'387'0'0,"0"0"-80"0"0,0 0-48 0 0,0 0 57 0 0,0 0-106 0 0,0 0-61 0 0,0 0-31 0 0,0 0 5 0 0,-2-3-12 0 0,-5 0-47 0 0,0 1-1 0 0,0 1 0 0 0,0-1 1 0 0,0 1-1 0 0,0 1 1 0 0,0-1-1 0 0,-1 1 0 0 0,1 0 1 0 0,0 1-1 0 0,-1 0 1 0 0,1 0-1 0 0,0 0 0 0 0,0 1 1 0 0,0 0-1 0 0,0 1 0 0 0,0-1 1 0 0,1 1-1 0 0,-1 1 1 0 0,1-1-1 0 0,0 1 0 0 0,-2 1-63 0 0,2-2 56 0 0,-7 2 5 0 0,1 0-1 0 0,0 1 1 0 0,0 1-1 0 0,0 0 1 0 0,1 0-1 0 0,0 1 1 0 0,1 0 0 0 0,-1 1-1 0 0,2 1 1 0 0,-1-1-1 0 0,1 1 1 0 0,1 1-1 0 0,0 0 1 0 0,1 0 0 0 0,0 0-1 0 0,0 1 1 0 0,1 0-1 0 0,1 1 1 0 0,-3 8-61 0 0,6-14 65 0 0,1-1 0 0 0,-1 1-1 0 0,2-1 1 0 0,-1 1 0 0 0,1 0 0 0 0,0-1 0 0 0,0 1 0 0 0,1 0 0 0 0,-1-1-1 0 0,2 1 1 0 0,-1-1 0 0 0,1 1 0 0 0,0-1 0 0 0,0 0 0 0 0,1 0 0 0 0,0 0-1 0 0,0 0 1 0 0,0 0 0 0 0,1 0 0 0 0,-1-1 0 0 0,2 0 0 0 0,-1 1 0 0 0,0-1-1 0 0,1-1 1 0 0,0 1 0 0 0,0-1 0 0 0,0 0 0 0 0,1 0 0 0 0,0-1-1 0 0,-1 1 1 0 0,3 0-65 0 0,11 5 136 0 0,0 0-1 0 0,0-2 0 0 0,1 0 1 0 0,0-1-1 0 0,0-1 0 0 0,1-1 1 0 0,-1-1-1 0 0,1 0 0 0 0,10-2-135 0 0,179-10 553 0 0,-200 7-588 0 0,-1 0 0 0 0,0 0 0 0 0,0-1 0 0 0,0 0-1 0 0,0 0 1 0 0,0-1 0 0 0,-1 0 0 0 0,1-1 0 0 0,-1 0 0 0 0,0 0 0 0 0,-1-1 0 0 0,1 0 0 0 0,-1 0 0 0 0,0-1 0 0 0,-1 0 0 0 0,1 0 0 0 0,-1 0 0 0 0,-1-1 0 0 0,0 0-1 0 0,4-8 36 0 0,-6 4-61 0 0,-1 0-1 0 0,-1-1 0 0 0,0 0 1 0 0,-1 1-1 0 0,0-1 0 0 0,-1 1 0 0 0,0-1 1 0 0,-1 1-1 0 0,0-1 0 0 0,-1 1 0 0 0,-1 0 1 0 0,0 0-1 0 0,-1 0 0 0 0,0 0 0 0 0,0 1 1 0 0,-1 0-1 0 0,-1 0 0 0 0,0 1 0 0 0,0 0 1 0 0,-1 0-1 0 0,-1 0 0 0 0,1 1 1 0 0,-1 0-1 0 0,-1 1 0 0 0,0 0 0 0 0,0 1 1 0 0,-11-7 61 0 0,0 0-111 0 0,-1 0 1 0 0,-1 2 0 0 0,0 1 0 0 0,-1 0 0 0 0,0 2 0 0 0,0 0-1 0 0,-1 2 1 0 0,-10-1 110 0 0,25 5-2675 0 0,10 3 1357 0 0</inkml:trace>
  <inkml:trace contextRef="#ctx0" brushRef="#br0" timeOffset="64489.854">25154 8735 1268 0 0,'-28'6'2705'0'0,"43"-4"-331"0"0,333-37-723 0 0,-261 32-853 0 0,-86 3-706 0 0,31 0-2037 0 0,-8-10-1814 0 0,4-7 2287 0 0</inkml:trace>
  <inkml:trace contextRef="#ctx0" brushRef="#br0" timeOffset="64943.972">26392 8290 1356 0 0,'-20'7'246'0'0,"1"0"-1"0"0,0 2 1 0 0,0 0 0 0 0,1 1-1 0 0,0 1 1 0 0,1 1-1 0 0,0 1 1 0 0,1 0 0 0 0,0 1-1 0 0,1 0 1 0 0,1 1-1 0 0,0 1 1 0 0,1 0-1 0 0,1 1 1 0 0,0 1 0 0 0,2 0-1 0 0,0 0 1 0 0,1 1-1 0 0,0 0 1 0 0,2 0 0 0 0,0 1-1 0 0,-3 18-245 0 0,9-27 73 0 0,1-1 0 0 0,0 1-1 0 0,1 0 1 0 0,0-1 0 0 0,0 1 0 0 0,1-1-1 0 0,1 0 1 0 0,0 1 0 0 0,0-1 0 0 0,1 0-1 0 0,0-1 1 0 0,0 1 0 0 0,2-1 0 0 0,-1 0-1 0 0,1 0 1 0 0,0 0 0 0 0,1-1 0 0 0,-1 0-1 0 0,2 0 1 0 0,-1-1 0 0 0,1 1-1 0 0,0-2 1 0 0,1 1 0 0 0,0-1 0 0 0,0-1-1 0 0,2 1-72 0 0,9 6-482 0 0,1-1 0 0 0,1-1-1 0 0,-1-1 1 0 0,2-1 0 0 0,-1-1-1 0 0,1-1 1 0 0,0 0-1 0 0,0-2 1 0 0,0-1 0 0 0,1-1-1 0 0,2-1 483 0 0,-7-1-1304 0 0</inkml:trace>
  <inkml:trace contextRef="#ctx0" brushRef="#br0" timeOffset="65423.194">26433 8698 1484 0 0,'19'-6'4232'0'0,"127"-9"-3465"0"0,19 15 283 0 0,-163 0-986 0 0,-2 0-97 0 0,25-16-1387 0 0,-24 4-1986 0 0,2 6 2208 0 0</inkml:trace>
  <inkml:trace contextRef="#ctx0" brushRef="#br0" timeOffset="65812.605">27021 8345 976 0 0,'-11'60'3409'0'0,"27"95"-2211"0"0,5 8-394 0 0,-29-151-4174 0 0,4-14 2145 0 0</inkml:trace>
  <inkml:trace contextRef="#ctx0" brushRef="#br0" timeOffset="66154.546">27320 8293 1048 0 0,'16'19'355'0'0,"0"1"1"0"0,-1 1-1 0 0,-1 0 1 0 0,-1 1-1 0 0,-1 0 0 0 0,0 1 1 0 0,-2 0-1 0 0,-1 1 0 0 0,-1 0 1 0 0,-1 0-1 0 0,-1 1 0 0 0,-1 0 1 0 0,-2 0-1 0 0,0 0 1 0 0,-1 0-1 0 0,-2 9-355 0 0,-4-22 135 0 0,-1-1 1 0 0,-1 1-1 0 0,1-1 1 0 0,-2 0-1 0 0,0 0 1 0 0,0-1-1 0 0,-1 0 1 0 0,0 0 0 0 0,0-1-1 0 0,-1 0 1 0 0,0 0-1 0 0,-1-1 1 0 0,0 0-1 0 0,-1-1 1 0 0,1 0-1 0 0,-1-1 1 0 0,-1 0-1 0 0,1 0 1 0 0,-1-2-1 0 0,0 1 1 0 0,0-1-1 0 0,0-1 1 0 0,0 0-1 0 0,-1-1 1 0 0,-9 0-136 0 0,-36 4-353 0 0,56-6-308 0 0,-13-30-3319 0 0,34-9 1279 0 0,-3 18 1370 0 0</inkml:trace>
  <inkml:trace contextRef="#ctx0" brushRef="#br0" timeOffset="66493.652">27795 8507 1240 0 0,'0'0'727'0'0,"28"-3"2224"0"0,420-57-514 0 0,-422 61-2851 0 0,13-3-3336 0 0,-35-1 2515 0 0</inkml:trace>
  <inkml:trace contextRef="#ctx0" brushRef="#br0" timeOffset="66726.192">27823 8710 1516 0 0,'7'2'964'0'0,"16"3"-104"0"0,-3-5-180 0 0,-6 0-84 0 0,13 0-60 0 0,5 0 13 0 0,5 0-117 0 0,2 0-32 0 0,4 0-84 0 0,44-14-48 0 0,-46 8-228 0 0,-2 1-4 0 0,5 1-440 0 0,-1-1-128 0 0,-2-3-128 0 0,-9-2-665 0 0,2-2-19 0 0,-1 1 16 0 0</inkml:trace>
  <inkml:trace contextRef="#ctx0" brushRef="#br0" timeOffset="67257.265">28940 8203 1112 0 0,'3'-30'5881'0'0,"5"56"-4382"0"0,72 509 336 0 0,-74-444-2144 0 0,-6-89-3 0 0,0-2-59 0 0,-16 16-2751 0 0,-3-18 439 0 0,13-1 1353 0 0</inkml:trace>
  <inkml:trace contextRef="#ctx0" brushRef="#br0" timeOffset="67532.377">28890 8842 888 0 0,'14'3'6339'0'0,"76"-14"-5488"0"0,-71 7-787 0 0,-12 4-340 0 0,0-1 0 0 0,1 0 1 0 0,-1 0-1 0 0,0-1 0 0 0,0 0 0 0 0,0 0 1 0 0,0-1-1 0 0,0 1 0 0 0,-1-1 0 0 0,1-1 1 0 0,-1 0-1 0 0,0 0 0 0 0,0 0 0 0 0,0 0 1 0 0,-1-1-1 0 0,1 0 0 0 0,-1 0 0 0 0,1-2 276 0 0,2-7-1230 0 0</inkml:trace>
  <inkml:trace contextRef="#ctx0" brushRef="#br0" timeOffset="67828.242">28966 8147 1576 0 0,'-3'-2'760'0'0,"-1"0"-108"0"0,-1 2-88 0 0,-2 0-64 0 0,1 2-24 0 0,-3 1-116 0 0,-10 9 88 0 0,1 1-83 0 0,-3 4-73 0 0,3 5-60 0 0,-5 3-176 0 0,3 1-100 0 0,1 8 0 0 0,-3-1-1197 0 0,-3 2-123 0 0,-5-2 44 0 0,2 2-32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1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1216 0 0,'0'0'267'0'0,"0"0"-41"0"0,0 0 4 0 0,0 0 97 0 0,0 0-17 0 0,0 0-82 0 0,0 0 0 0 0,0 0 29 0 0,0 0-7 0 0,0 0-11 0 0,0 0-19 0 0,0 0-27 0 0,0 0-4 0 0,0 0 32 0 0,0 0 2 0 0,0 0-95 0 0,0 0-46 0 0,0 0-32 0 0,0 0 19 0 0,0 0 116 0 0,0 0 12 0 0,0 0-101 0 0,0 0-2 0 0,0 0 49 0 0,0 0-39 0 0,0 0 47 0 0,0 0-112 0 0,0 0 57 0 0,0 0 11 0 0,0 0-3 0 0,0 0 36 0 0,0 0-33 0 0,0 0-54 0 0,0 0 14 0 0,0 0 35 0 0,0 0-2 0 0,0 0-53 0 0,0 0 3 0 0,0 0-10 0 0,0 0-16 0 0,0 0 4 0 0,0 0-58 0 0,0 0-19 0 0,0 0 88 0 0,0 0 14 0 0,0 0-54 0 0,0 0 17 0 0,4 6-15 0 0,4 12 23 0 0,-1 1 1 0 0,-1 0-1 0 0,-1 1 0 0 0,0-1 1 0 0,-1 1-1 0 0,-2 0 0 0 0,0 0 0 0 0,-1 0 1 0 0,-1 0-1 0 0,0 0 0 0 0,-4 19-24 0 0,3 16 116 0 0,1 356 974 0 0,4-406-1061 0 0,0 0 0 0 0,0 0 0 0 0,1-1 0 0 0,0 0 0 0 0,0 0 0 0 0,0 0 0 0 0,0-1 0 0 0,1 1 0 0 0,-1-1 0 0 0,1-1 0 0 0,0 1 0 0 0,0-1 0 0 0,0 0 0 0 0,0 0 0 0 0,0-1 0 0 0,0 1 0 0 0,0-1 0 0 0,1-1 0 0 0,-1 1 0 0 0,0-1 0 0 0,1 0 0 0 0,-1-1 0 0 0,0 1 0 0 0,0-1 0 0 0,5-2-29 0 0,-7 3 22 0 0,151-25 155 0 0,-68 15 85 0 0,-86 10-297 0 0,-1 0-99 0 0,21-17-965 0 0,-27-21-4519 0 0,3 30 4489 0 0</inkml:trace>
  <inkml:trace contextRef="#ctx0" brushRef="#br0" timeOffset="327.232">178 849 848 0 0,'1'0'118'0'0,"-1"0"1"0"0,1 0-1 0 0,-1 0 0 0 0,1 0 0 0 0,-1-1 1 0 0,1 1-1 0 0,-1 0 0 0 0,1 0 0 0 0,-1-1 0 0 0,1 1 1 0 0,-1 0-1 0 0,1 0 0 0 0,-1-1 0 0 0,0 1 1 0 0,1 0-1 0 0,-1-1 0 0 0,0 1 0 0 0,1-1 1 0 0,-1 1-1 0 0,0 0 0 0 0,0-1 0 0 0,1 1 1 0 0,-1-1-1 0 0,0 1 0 0 0,0-1 0 0 0,0 1 1 0 0,1-1-1 0 0,-1 1 0 0 0,0-1 0 0 0,0 1 1 0 0,0-1-1 0 0,0 1 0 0 0,0-1 0 0 0,0 1 1 0 0,0-1-1 0 0,0 1 0 0 0,0-1 0 0 0,0 1 0 0 0,0-1 1 0 0,-1 1-1 0 0,1-1 0 0 0,0 1 0 0 0,0-1 1 0 0,0 1-1 0 0,-1-1 0 0 0,1 1 0 0 0,0 0 1 0 0,-1-1-1 0 0,1 1 0 0 0,0-1 0 0 0,-1 1 1 0 0,1-1-119 0 0,12-3-94 0 0,223-56 1941 0 0,-260 39-7407 0 0,13 12 4314 0 0</inkml:trace>
  <inkml:trace contextRef="#ctx0" brushRef="#br0" timeOffset="667.044">74 389 1100 0 0,'99'-40'3068'0'0,"-75"35"-2613"0"0,247-42 2067 0 0,-274 60-3319 0 0,2-13-2911 0 0,3-3 2448 0 0</inkml:trace>
  <inkml:trace contextRef="#ctx0" brushRef="#br0" timeOffset="1071.197">1050 321 876 0 0,'17'10'5000'0'0,"28"17"-4689"0"0,275 173 1069 0 0,-295-189-1361 0 0,-1-1-873 0 0,-13-2-2567 0 0,-11-8 2162 0 0</inkml:trace>
  <inkml:trace contextRef="#ctx0" brushRef="#br0" timeOffset="1411.172">1750 306 1240 0 0,'-4'1'2977'0'0,"-21"7"-1838"0"0,1 12-933 0 0,1 2 0 0 0,1 1 1 0 0,0 1-1 0 0,2 1 0 0 0,1 1 1 0 0,2 0-1 0 0,0 1 0 0 0,1 1 1 0 0,2 1-1 0 0,1 0 0 0 0,1 1 1 0 0,2 0-1 0 0,0 4-206 0 0,-114 317 855 0 0,104-307-1145 0 0,15-42-5640 0 0,4-8 4693 0 0</inkml:trace>
  <inkml:trace contextRef="#ctx0" brushRef="#br0" timeOffset="2031.828">1908 64 1268 0 0,'-3'-8'5565'0'0,"41"-8"-4274"0"0,-34 14-1272 0 0,0 1 0 0 0,0-1 0 0 0,0 1 1 0 0,0 0-1 0 0,0 0 0 0 0,0 0 0 0 0,0 1 0 0 0,1 0 0 0 0,-1-1 0 0 0,0 1 1 0 0,0 1-1 0 0,1-1 0 0 0,-1 1 0 0 0,0-1 0 0 0,0 1 0 0 0,0 0 0 0 0,0 1 1 0 0,0-1-1 0 0,0 1 0 0 0,0 0 0 0 0,0 0 0 0 0,-1 0 0 0 0,1 0 0 0 0,-1 0 0 0 0,0 1 1 0 0,1 0-1 0 0,-1 0 0 0 0,0 0 0 0 0,0 0 0 0 0,-1 0 0 0 0,1 0 0 0 0,-1 1 1 0 0,1 0-1 0 0,-1-1 0 0 0,0 1 0 0 0,-1 0 0 0 0,1 0 0 0 0,-1 0 0 0 0,1 0 0 0 0,-1 3-19 0 0,0 8 27 0 0,-1 1 0 0 0,-1-1-1 0 0,-1 0 1 0 0,0 1-1 0 0,0-1 1 0 0,-2 0-1 0 0,0 0 1 0 0,-1 0-1 0 0,0-1 1 0 0,-1 0-1 0 0,-1 0 1 0 0,0 0-1 0 0,-1-1 1 0 0,0 0-1 0 0,-1 0 1 0 0,-9 9-27 0 0,17-21 2 0 0,-56 86 326 0 0,57-86-286 0 0,0-1-2 0 0,67 13-837 0 0,-50-14 83 0 0,1-2-1 0 0,-1 0 1 0 0,1-1-1 0 0,-1 0 1 0 0,0-2-1 0 0,-1 0 0 0 0,1 0 1 0 0,-1-2-1 0 0,6-4 715 0 0,1-3-1398 0 0</inkml:trace>
  <inkml:trace contextRef="#ctx0" brushRef="#br0" timeOffset="2342.633">2586 1 1356 0 0,'9'5'206'0'0,"0"0"0"0"0,0 1 0 0 0,0 1 0 0 0,-1-1 0 0 0,0 1 0 0 0,0 1 0 0 0,-1-1 0 0 0,0 1 0 0 0,0 1 0 0 0,-1-1 0 0 0,0 1 0 0 0,3 7-206 0 0,8 13 354 0 0,-2 1 0 0 0,-1 0 1 0 0,-1 2-1 0 0,-2-1 1 0 0,-1 1-1 0 0,-1 1 0 0 0,-2 0 1 0 0,-2 0-1 0 0,-1 0 1 0 0,-1 1-1 0 0,-2 20-354 0 0,-3-28-17 0 0,-2 0 0 0 0,0 0 0 0 0,-2-1 0 0 0,-1 1 0 0 0,-1-2 0 0 0,-1 1 0 0 0,-1-1 1 0 0,-2 0-1 0 0,0-1 0 0 0,-1-1 0 0 0,-1 0 0 0 0,-1-1 0 0 0,-1 0 0 0 0,-1-1 0 0 0,-1-1 0 0 0,0 0 0 0 0,-2-2 0 0 0,0 0 0 0 0,-1-1 0 0 0,-17 9 17 0 0,14-11-699 0 0,-1-2-1 0 0,0-1 0 0 0,-1 0 0 0 0,0-2 0 0 0,0-1 1 0 0,-1-1-1 0 0,-26 2 700 0 0,-12 2-1217 0 0</inkml:trace>
  <inkml:trace contextRef="#ctx0" brushRef="#br0" timeOffset="2747.476">758 427 1280 0 0,'-13'12'169'0'0,"0"1"-1"0"0,1 0 1 0 0,1 1-1 0 0,0 0 1 0 0,1 1-1 0 0,0 0 1 0 0,1 0-1 0 0,1 1 1 0 0,0 0-1 0 0,1 1 1 0 0,1 0-1 0 0,1 0 1 0 0,0 0-1 0 0,1 0 1 0 0,1 1 0 0 0,1 0-1 0 0,0 1-168 0 0,3-8 56 0 0,0 0 0 0 0,1 0 0 0 0,1 0 0 0 0,-1 0 0 0 0,1 0 0 0 0,1 0 0 0 0,0-1 0 0 0,1 0 0 0 0,0 0 0 0 0,0 0 0 0 0,1-1 0 0 0,0 1 0 0 0,1-1 0 0 0,0-1 0 0 0,1 1 0 0 0,-1-1 0 0 0,2-1 0 0 0,-1 1 0 0 0,1-1 0 0 0,0-1 0 0 0,0 0 0 0 0,6 3-56 0 0,17 10-546 0 0,1-2 1 0 0,1-2-1 0 0,0-1 1 0 0,1-1-1 0 0,0-2 1 0 0,10 1 545 0 0,-3-2-1244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1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17 968 0 0,'0'0'321'0'0,"0"0"21"0"0,0 0-27 0 0,0 0 29 0 0,0 0-45 0 0,-21 0 1346 0 0,-12 5-860 0 0,48 0 1099 0 0,304-16-200 0 0,-24-5-1713 0 0,-294 16-324 0 0,-1 0-83 0 0,5 17-1941 0 0,-17-11 279 0 0,3-4 832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1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1484 0 0,'348'7'4494'0'0,"-135"-18"-3784"0"0,-121 9-2348 0 0,-91 2 1052 0 0,-1 0-241 0 0,3-1-344 0 0,12 0 17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2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450 429 1816 0 0,'0'-5'912'0'0,"1"3"-825"0"0,-1 0 1 0 0,0 1-1 0 0,1-1 1 0 0,-1 1-1 0 0,0-1 1 0 0,0 1 0 0 0,0-1-1 0 0,0 0 1 0 0,0 1-1 0 0,-1-1 1 0 0,1 1-1 0 0,-1-1 1 0 0,1 1-1 0 0,-1-1 1 0 0,1 1-1 0 0,-1-1 1 0 0,0 1 0 0 0,1-1-1 0 0,-1 1 1 0 0,0 0-1 0 0,0-1 1 0 0,0 1-1 0 0,0 0 1 0 0,0 0-1 0 0,0 0 1 0 0,-1 0-1 0 0,1 0 1 0 0,0 0 0 0 0,-1 0-1 0 0,1 0 1 0 0,0 0-1 0 0,-1 1 1 0 0,1-1-1 0 0,-1 1 1 0 0,1-1-1 0 0,-1 1 1 0 0,0-1-1 0 0,1 1 1 0 0,-1 0-1 0 0,1 0 1 0 0,-1 0 0 0 0,0 0-88 0 0,-17-2 71 0 0,0 1 1 0 0,0 2 0 0 0,-1 0 0 0 0,1 0 0 0 0,0 2 0 0 0,0 1 0 0 0,0 0 0 0 0,1 1 0 0 0,-1 1 0 0 0,1 1-1 0 0,1 0 1 0 0,-1 1 0 0 0,1 2 0 0 0,1-1 0 0 0,0 2 0 0 0,0 0 0 0 0,1 1 0 0 0,-3 3-72 0 0,17-14-1 0 0,-5 3 8 0 0,1 0 0 0 0,-1 0 0 0 0,1 1 1 0 0,0 0-1 0 0,0 0 0 0 0,0 1 0 0 0,1-1 0 0 0,-1 1 0 0 0,1 0 1 0 0,1 0-1 0 0,-1 0 0 0 0,1 1 0 0 0,0-1 0 0 0,1 1 1 0 0,-1 0-1 0 0,0 7-7 0 0,5-12 4 0 0,0 0 1 0 0,0 1 0 0 0,0-1-1 0 0,1 0 1 0 0,-1 0-1 0 0,1 0 1 0 0,0-1 0 0 0,-1 1-1 0 0,1-1 1 0 0,0 1-1 0 0,0-1 1 0 0,0 0 0 0 0,0 0-1 0 0,0 0 1 0 0,0-1-1 0 0,0 1 1 0 0,0-1 0 0 0,0 1-1 0 0,0-1 1 0 0,0 0 0 0 0,0 0-1 0 0,1 0 1 0 0,-1-1-5 0 0,14 0-62 0 0,1-1 1 0 0,-1 0-1 0 0,0-2 1 0 0,0 0-1 0 0,0 0 0 0 0,-1-2 1 0 0,0 0-1 0 0,0-1 1 0 0,0-1-1 0 0,-1 0 1 0 0,0-1-1 0 0,0-1 1 0 0,-1 0-1 0 0,0-1 1 0 0,-1 0-1 0 0,-1-1 0 0 0,0-1 1 0 0,0 0-1 0 0,-1 0 1 0 0,-1-1-1 0 0,0 0 1 0 0,-1-1-1 0 0,0-1 1 0 0,-2 1-1 0 0,1-1 1 0 0,-2 0-1 0 0,0-1 0 0 0,-1 1 1 0 0,2-15 61 0 0,20-263 2405 0 0,-47 298-2304 0 0,-2 208-102 0 0,23-171-13 0 0,1-22 34 0 0,0 0 0 0 0,2 0 0 0 0,0 0-1 0 0,1-1 1 0 0,1 0 0 0 0,1 0 0 0 0,0-1-1 0 0,2 0 1 0 0,0 0 0 0 0,0 0 0 0 0,2-2-1 0 0,0 1 1 0 0,6 6-20 0 0,-10-16-5 0 0,-1-1-1 0 0,1 1 1 0 0,1-1 0 0 0,-1-1-1 0 0,1 1 1 0 0,-1-1-1 0 0,1-1 1 0 0,0 0 0 0 0,1 0-1 0 0,-1 0 1 0 0,0-1-1 0 0,1 0 1 0 0,0 0 0 0 0,-1-1-1 0 0,1-1 1 0 0,0 1 0 0 0,-1-1-1 0 0,1-1 1 0 0,0 0-1 0 0,-1 0 1 0 0,1 0 0 0 0,0-1-1 0 0,-1-1 1 0 0,0 1-1 0 0,1-1 1 0 0,-1-1 0 0 0,-1 1-1 0 0,1-1 1 0 0,0-1 0 0 0,-1 0-1 0 0,0 0 1 0 0,0 0-1 0 0,0-1 1 0 0,-1 0 0 0 0,0 0-1 0 0,0 0 1 0 0,2-3 5 0 0,1 0-14 0 0,1 0 1 0 0,-1-1-1 0 0,0 0 0 0 0,-1-1 1 0 0,0 0-1 0 0,-1 0 0 0 0,0 0 1 0 0,-1-1-1 0 0,-1 0 0 0 0,1 0 1 0 0,1-9 13 0 0,-1 5 92 0 0,-10 22-136 0 0,2 1 43 0 0,1 1 0 0 0,0 0 0 0 0,0 0 0 0 0,1 0 0 0 0,0 0 0 0 0,1 0 0 0 0,-1 0 0 0 0,2 0 0 0 0,-1 0 0 0 0,1-1 0 0 0,0 1 0 0 0,1-1 0 0 0,0 1 0 0 0,0-1 0 0 0,2 4 1 0 0,-2-4-6 0 0,1 0 1 0 0,0 0-1 0 0,0 0 0 0 0,1-1 1 0 0,0 1-1 0 0,0-1 0 0 0,0 0 0 0 0,1 0 1 0 0,0-1-1 0 0,0 0 0 0 0,1 0 1 0 0,-1 0-1 0 0,1-1 0 0 0,0 0 0 0 0,0 0 1 0 0,0-1-1 0 0,1 1 0 0 0,0-2 1 0 0,-1 1-1 0 0,1-1 0 0 0,0 0 1 0 0,0-1-1 0 0,0 0 0 0 0,0 0 0 0 0,0-1 1 0 0,0 0-1 0 0,0 0 0 0 0,0-1 1 0 0,0 0-1 0 0,0 0 0 0 0,0-1 0 0 0,2-1 6 0 0,-1 1-29 0 0,-1 0-1 0 0,1-1 1 0 0,-1 0-1 0 0,0 0 0 0 0,1-1 1 0 0,-1 0-1 0 0,-1-1 0 0 0,1 1 1 0 0,-1-2-1 0 0,0 1 1 0 0,0-1-1 0 0,0 0 0 0 0,-1 0 1 0 0,0-1-1 0 0,0 0 0 0 0,-1 0 1 0 0,0 0-1 0 0,0-1 0 0 0,-1 1 1 0 0,1-1-1 0 0,-2-1 1 0 0,1 1-1 0 0,-1 0 0 0 0,-1-1 1 0 0,1-2 29 0 0,4-82 1195 0 0,-21 67-820 0 0,28 133-298 0 0,33 392 246 0 0,-68-337-106 0 0,18-146-126 0 0,0-1-1 0 0,-1 0 1 0 0,-1 0-1 0 0,0 0 1 0 0,-1 0-1 0 0,-1-1 1 0 0,0 0-1 0 0,-1 0 1 0 0,-1-1-1 0 0,0 0 1 0 0,0-1-1 0 0,-1 0 1 0 0,-1 0-1 0 0,-6 5-90 0 0,15-16 23 0 0,0 1-1 0 0,0-1 1 0 0,1 0-1 0 0,-1 0 1 0 0,0 0-1 0 0,0 0 1 0 0,0 0-1 0 0,-1 0 1 0 0,1 0-1 0 0,0-1 1 0 0,0 1-1 0 0,0-1 1 0 0,0 0-1 0 0,-1 1 1 0 0,1-1-1 0 0,0 0 1 0 0,0 0-1 0 0,-1 0 1 0 0,1-1-1 0 0,0 1 1 0 0,0-1-1 0 0,0 1 1 0 0,-1-1 0 0 0,1 0-1 0 0,0 1 1 0 0,0-1-1 0 0,0 0 1 0 0,0-1-1 0 0,0 1 1 0 0,1 0-1 0 0,-1 0 1 0 0,0-1-1 0 0,0 1 1 0 0,1-1-1 0 0,-1 0 1 0 0,1 1-1 0 0,0-1 1 0 0,-1 0-1 0 0,1 0 1 0 0,0 0-1 0 0,0 0 1 0 0,0 0-23 0 0,-37-94 107 0 0,37 81-191 0 0,0-1 0 0 0,1 0 0 0 0,0 0 0 0 0,2 1 0 0 0,-1-1 0 0 0,2 0 0 0 0,0 1 0 0 0,1 0 0 0 0,1 0 0 0 0,0 0 0 0 0,1 0 0 0 0,1 1 0 0 0,0 0 1 0 0,1 0-1 0 0,0 1 0 0 0,1 0 0 0 0,0 0 0 0 0,1 1 0 0 0,11-10 84 0 0,25-23-1390 0 0,1 3 0 0 0,2 2 0 0 0,2 2 0 0 0,23-11 1390 0 0,-22 13-1691 0 0,0 1 423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2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3 905 1048 0 0,'3'11'4908'0'0,"215"-24"-3583"0"0,-15-81-645 0 0,-156 27-394 0 0,-47 65-345 0 0,-4-2-16 0 0,-2-1 56 0 0,0 0-1 0 0,0 0 1 0 0,-1 1-1 0 0,1 0 0 0 0,-1 0 1 0 0,0 1-1 0 0,0 0 1 0 0,0 0-1 0 0,-1 0 0 0 0,1 1 1 0 0,-1 0-1 0 0,0 1 0 0 0,1 0 1 0 0,-1 0-1 0 0,0 0 1 0 0,0 1-1 0 0,1 0 0 0 0,-1 1 1 0 0,0 0-1 0 0,-1 0 20 0 0,1-1-22 0 0,-8 3-6 0 0,0 0 0 0 0,1 1 0 0 0,-1 1 0 0 0,1 0 0 0 0,0 1 0 0 0,1 1 0 0 0,0 0 0 0 0,0 1 0 0 0,0 0 0 0 0,1 1 0 0 0,0 1 0 0 0,1 0 0 0 0,0 1 0 0 0,-8 10 28 0 0,11-12 11 0 0,0 0-1 0 0,1 1 0 0 0,0 0 1 0 0,1 1-1 0 0,0 0 0 0 0,1 0 1 0 0,0 0-1 0 0,0 1 0 0 0,1 0 0 0 0,1 0 1 0 0,0 0-1 0 0,1 0 0 0 0,0 1 1 0 0,1-1-1 0 0,0 10-10 0 0,2-16 25 0 0,0 0 0 0 0,1 0 0 0 0,0 1 0 0 0,0-1 0 0 0,1 0 0 0 0,0 0 0 0 0,0 0 0 0 0,0 0 0 0 0,1 0 0 0 0,0-1 0 0 0,0 1 0 0 0,0-1 0 0 0,1 0 0 0 0,-1 0 0 0 0,1 0 0 0 0,1 0 0 0 0,-1-1 0 0 0,1 1 0 0 0,-1-1 0 0 0,1 0 0 0 0,0 0 0 0 0,1-1 0 0 0,-1 0 0 0 0,1 0 0 0 0,-1 0 0 0 0,1-1 0 0 0,0 1 0 0 0,0-1 0 0 0,3 0-25 0 0,180 27-223 0 0,-181-28 182 0 0,7-1-330 0 0,0 0 0 0 0,-1 0-1 0 0,1-1 1 0 0,0-1 0 0 0,0-1 0 0 0,0 0 0 0 0,-1 0 0 0 0,0-2 0 0 0,0 0 0 0 0,0 0 0 0 0,0-2 0 0 0,9-5 371 0 0,10-7-1474 0 0</inkml:trace>
  <inkml:trace contextRef="#ctx0" brushRef="#br0" timeOffset="387.34">257 442 1504 0 0,'85'-19'3480'0'0,"-40"6"-3054"0"0,308-30-893 0 0,-351 43-26 0 0,10-4-1113 0 0,-8 3 482 0 0</inkml:trace>
  <inkml:trace contextRef="#ctx0" brushRef="#br0" timeOffset="1566.159">1034 72 888 0 0,'0'0'625'0'0,"0"0"20"0"0,0 0-81 0 0,0 0-95 0 0,3-3-100 0 0,-2 2-331 0 0,0 0 0 0 0,0 0 0 0 0,0 1 0 0 0,0-1 0 0 0,1 0 0 0 0,-1 1 0 0 0,0-1 0 0 0,1 0 0 0 0,-1 1 0 0 0,0 0 0 0 0,1-1 0 0 0,-1 1 0 0 0,0 0 0 0 0,1 0 0 0 0,-1-1 0 0 0,1 1 0 0 0,-1 0 0 0 0,1 1 0 0 0,-1-1 0 0 0,0 0 0 0 0,1 0 0 0 0,-1 0 0 0 0,1 1 0 0 0,-1-1 0 0 0,0 1 0 0 0,1-1 0 0 0,-1 1 0 0 0,0 0 0 0 0,0-1 0 0 0,1 1 0 0 0,-1 0 0 0 0,0 0 0 0 0,0 0 0 0 0,0 0 0 0 0,0 0 0 0 0,0 0 0 0 0,0 0 0 0 0,0 0 0 0 0,-1 0 0 0 0,1 1 0 0 0,0-1 0 0 0,0 0 0 0 0,-1 0 0 0 0,1 1 0 0 0,-1-1 0 0 0,1 1-38 0 0,7 9 75 0 0,1 0-1 0 0,0 0 0 0 0,0-1 0 0 0,1 0 1 0 0,1 0-1 0 0,0-1 0 0 0,0-1 0 0 0,1 0 1 0 0,0 0-1 0 0,0-1 0 0 0,1-1 0 0 0,-1 0 0 0 0,2-1 1 0 0,-1 0-1 0 0,0-1 0 0 0,1 0 0 0 0,0-1 1 0 0,0-1-1 0 0,0 0 0 0 0,0-1 0 0 0,0-1 1 0 0,0 0-1 0 0,0 0 0 0 0,5-2-74 0 0,-13 2 15 0 0,0 0 0 0 0,-1-1 0 0 0,1 0 0 0 0,0 1 0 0 0,-1-2 0 0 0,1 1 0 0 0,-1-1 0 0 0,0 0 0 0 0,1 0 0 0 0,-1 0 0 0 0,0 0 0 0 0,0-1 0 0 0,0 0 0 0 0,-1 0 0 0 0,1-1 0 0 0,-1 1 0 0 0,1-1 0 0 0,-1 0 0 0 0,0 0 0 0 0,-1-1 0 0 0,1 1 0 0 0,-1-1 0 0 0,0 1 0 0 0,0-1 0 0 0,0 0 0 0 0,-1 0 0 0 0,0 0 0 0 0,0-1 0 0 0,0 1 0 0 0,0-1 0 0 0,-1 1 0 0 0,0-1 0 0 0,0 0-15 0 0,-1 4 36 0 0,-3-41 216 0 0,-41-20 356 0 0,28 101-700 0 0,31 177 357 0 0,-3-150-146 0 0,6 214 664 0 0,-17-267-733 0 0,-1 0 0 0 0,-1 0 0 0 0,0 0 0 0 0,0-1 0 0 0,-1 1 1 0 0,-1 0-1 0 0,0-1 0 0 0,0 0 0 0 0,-1 1 0 0 0,-1-2 0 0 0,0 1 1 0 0,0 0-1 0 0,-1-1 0 0 0,-1 0 0 0 0,1 0 0 0 0,-2-1 0 0 0,1 0 1 0 0,-1 0-1 0 0,-1-1 0 0 0,1 0 0 0 0,-1 0 0 0 0,-1-1 0 0 0,1 0 1 0 0,-2 0-51 0 0,7-6 11 0 0,-1-1 0 0 0,1 1 0 0 0,-1-1 0 0 0,1 0 0 0 0,-1 0 0 0 0,1 0 1 0 0,-1-1-1 0 0,1 1 0 0 0,0-1 0 0 0,-1 0 0 0 0,1 0 0 0 0,0-1 0 0 0,-1 1 0 0 0,1-1 1 0 0,0 0-1 0 0,0 0 0 0 0,1-1 0 0 0,-1 1 0 0 0,0-1 0 0 0,1 1 0 0 0,-1-1 1 0 0,1 0-1 0 0,0-1 0 0 0,0 1 0 0 0,0 0 0 0 0,0-1 0 0 0,1 0 0 0 0,0 0 0 0 0,-1 1 1 0 0,1-1-1 0 0,1-1 0 0 0,-1 1-11 0 0,-31-144-538 0 0,34 134 376 0 0,1 1 0 0 0,1 0 1 0 0,0 0-1 0 0,1 0 1 0 0,1 0-1 0 0,0 1 0 0 0,0 0 1 0 0,1 0-1 0 0,1 0 1 0 0,0 1-1 0 0,0-1 0 0 0,1 2 1 0 0,1-1-1 0 0,0 1 1 0 0,0 1-1 0 0,1-1 0 0 0,0 2 1 0 0,1-1-1 0 0,-1 2 1 0 0,2-1-1 0 0,3-1 162 0 0,82-47-3721 0 0,-68 41 2470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2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0 508 876 0 0,'15'-70'4963'0'0,"12"117"-4238"0"0,-22-37-711 0 0,0 0 0 0 0,0-1 0 0 0,1 1-1 0 0,0-1 1 0 0,0 0 0 0 0,1 0 0 0 0,1-1 0 0 0,-1 0 0 0 0,1 0 0 0 0,1-1 0 0 0,-1 0-1 0 0,1 0 1 0 0,0-1 0 0 0,1-1 0 0 0,-1 1 0 0 0,1-1 0 0 0,1-1 0 0 0,-1 0 0 0 0,0 0-1 0 0,1-1 1 0 0,0 0 0 0 0,0-1 0 0 0,-1-1 0 0 0,1 1 0 0 0,0-2 0 0 0,1 1 0 0 0,1-2-14 0 0,-3 2-2 0 0,0-1 1 0 0,-1 0 0 0 0,1-1-1 0 0,0 0 1 0 0,0-1 0 0 0,-1 0 0 0 0,1 0-1 0 0,-1-1 1 0 0,0 0 0 0 0,0-1-1 0 0,0 0 1 0 0,0 0 0 0 0,-1-1-1 0 0,1 0 1 0 0,-1 0 0 0 0,0-1-1 0 0,-1 0 1 0 0,1-1 0 0 0,-1 0 0 0 0,-1 0-1 0 0,1 0 1 0 0,1-4 1 0 0,19-92 1577 0 0,-27 102-1418 0 0,0 1-43 0 0,0 0-1 0 0,-1-30 680 0 0,1 226-832 0 0,65 336 1260 0 0,-65-526-1197 0 0,0 1 0 0 0,0-1 0 0 0,0 1 0 0 0,-1-1 0 0 0,0 1 0 0 0,0-1 0 0 0,-1 0 0 0 0,0 1 0 0 0,0-1 0 0 0,0 0 0 0 0,-1 0 0 0 0,0 0 0 0 0,0-1 0 0 0,0 1 0 0 0,-1-1 0 0 0,0 0 0 0 0,0 0 0 0 0,0 0 0 0 0,-1 0 0 0 0,1 0 1 0 0,-1-1-1 0 0,0 0 0 0 0,-1 0 0 0 0,1-1 0 0 0,-1 1 0 0 0,1-1 0 0 0,-1 0 0 0 0,0-1 0 0 0,0 1 0 0 0,0-1 0 0 0,-1 0 0 0 0,1-1 0 0 0,0 0 0 0 0,-5 1-26 0 0,3-3-26 0 0,0 0-1 0 0,0 0 1 0 0,1 0 0 0 0,-1-1 0 0 0,0 0-1 0 0,1-1 1 0 0,-1 0 0 0 0,1 0-1 0 0,0-1 1 0 0,-1 1 0 0 0,2-1-1 0 0,-1-1 1 0 0,0 0 0 0 0,1 0 0 0 0,0 0-1 0 0,0 0 1 0 0,1-1 0 0 0,0 0-1 0 0,-1 0 1 0 0,2-1 0 0 0,-1 1-1 0 0,1-1 1 0 0,0 0 0 0 0,1 0-1 0 0,-1-1 1 0 0,1 1 0 0 0,1-1 0 0 0,0 1-1 0 0,-1-3 27 0 0,-1-5-173 0 0,0 1 1 0 0,1-1-1 0 0,0 0 0 0 0,1-1 0 0 0,1 1 0 0 0,0 0 1 0 0,1-1-1 0 0,1 1 0 0 0,0 0 0 0 0,2 0 0 0 0,-1 0 0 0 0,2 0 1 0 0,0 0-1 0 0,3-8 173 0 0,119-153-5449 0 0,-96 142 4081 0 0</inkml:trace>
  <inkml:trace contextRef="#ctx0" brushRef="#br0" timeOffset="450.078">677 16 860 0 0,'6'-2'91'0'0,"0"-1"0"0"0,0 1 0 0 0,1 0 0 0 0,-1 0-1 0 0,0 1 1 0 0,1 0 0 0 0,-1 0 0 0 0,0 0 0 0 0,1 1 0 0 0,-1 0 0 0 0,1 0-1 0 0,-1 1 1 0 0,1-1 0 0 0,-1 1 0 0 0,0 1 0 0 0,1-1 0 0 0,-1 1 0 0 0,0 1-1 0 0,0-1 1 0 0,0 1 0 0 0,0 0 0 0 0,-1 0 0 0 0,1 0 0 0 0,-1 1 0 0 0,0 0-1 0 0,0 0 1 0 0,0 1 0 0 0,0-1 0 0 0,-1 1 0 0 0,0 0 0 0 0,0 0 0 0 0,0 0-1 0 0,-1 1 1 0 0,1-1 0 0 0,-1 1 0 0 0,0 0-91 0 0,2 9 57 0 0,8 94 1109 0 0,-84 23 797 0 0,70-131-1946 0 0,1 0 0 0 0,-1 0 0 0 0,1 0-1 0 0,0 0 1 0 0,-1 0 0 0 0,1 0-1 0 0,0 0 1 0 0,0 0 0 0 0,0 0 0 0 0,0 0-1 0 0,0 0 1 0 0,0 0 0 0 0,0 0 0 0 0,0 0-1 0 0,0 0 1 0 0,0 0 0 0 0,0 0 0 0 0,1 0-1 0 0,-1 0 1 0 0,0 0 0 0 0,1 0-1 0 0,-1 0 1 0 0,1 0 0 0 0,-1 0 0 0 0,1 0-1 0 0,-1 0 1 0 0,1 0 0 0 0,0-1 0 0 0,-1 1-1 0 0,1 0 1 0 0,0 0 0 0 0,0-1 0 0 0,0 1-1 0 0,-1-1 1 0 0,1 1 0 0 0,0-1-1 0 0,0 1 1 0 0,0-1 0 0 0,0 1 0 0 0,0-1-1 0 0,0 0 1 0 0,0 1 0 0 0,0-1 0 0 0,0 0-1 0 0,0 0 1 0 0,0 0 0 0 0,0 0 0 0 0,0 0-1 0 0,0 0 1 0 0,0 0 0 0 0,0 0-1 0 0,0 0 1 0 0,0-1 0 0 0,0 1 0 0 0,0 0-1 0 0,1-1-16 0 0,81-3-893 0 0,97-30-3462 0 0,-144 26 2905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1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336 404 928 0 0,'0'0'349'0'0,"0"0"42"0"0,0 0-93 0 0,-3 0-30 0 0,-33-28 207 0 0,-33 38 465 0 0,54 2-854 0 0,1-1 0 0 0,1 2 0 0 0,0 0 1 0 0,0 0-1 0 0,1 1 0 0 0,1 1 0 0 0,0 0 0 0 0,1 0 0 0 0,1 1 0 0 0,1 0 1 0 0,0 1-1 0 0,1 0 0 0 0,0 0 0 0 0,2 1 0 0 0,0-1 0 0 0,1 1 0 0 0,1 0 1 0 0,0 0-1 0 0,2 1 0 0 0,0-1 0 0 0,1 0 0 0 0,0 1 0 0 0,2-1 1 0 0,2 9-87 0 0,22 182 842 0 0,41 39 191 0 0,-45-185-800 0 0,-3 2 0 0 0,-3 1 0 0 0,-3 0 0 0 0,-3 0 0 0 0,1 59-233 0 0,-10-116-44 0 0,-1 0 0 0 0,0 0-1 0 0,-1 0 1 0 0,0 0-1 0 0,0 0 1 0 0,-1 0-1 0 0,0-1 1 0 0,0 1-1 0 0,-1 0 1 0 0,-1-1 0 0 0,1 0-1 0 0,-1 0 1 0 0,-1 0-1 0 0,1 0 1 0 0,-1-1-1 0 0,-1 1 1 0 0,1-1-1 0 0,-1-1 1 0 0,-1 1-1 0 0,1-1 1 0 0,-1 0 0 0 0,0 0-1 0 0,0-1 1 0 0,-1 0-1 0 0,1 0 1 0 0,-1-1-1 0 0,0 0 1 0 0,-1-1-1 0 0,1 1 1 0 0,-5 0 44 0 0,-65-41-3868 0 0,59 19 2632 0 0</inkml:trace>
  <inkml:trace contextRef="#ctx0" brushRef="#br0" timeOffset="671.213">509 2079 1508 0 0,'-10'1'153'0'0,"0"1"-1"0"0,0 0 0 0 0,0 1 1 0 0,0 0-1 0 0,1 1 0 0 0,-1 0 1 0 0,1 0-1 0 0,0 1 1 0 0,1 0-1 0 0,-1 1 0 0 0,1 0 1 0 0,0 0-1 0 0,0 1 0 0 0,1 0 1 0 0,0 0-1 0 0,0 0 1 0 0,0 1-1 0 0,1 0 0 0 0,1 1 1 0 0,-1-1-1 0 0,1 1 0 0 0,1 0 1 0 0,0 0-1 0 0,0 1 1 0 0,0-1-1 0 0,1 1 0 0 0,1 0 1 0 0,0 0-1 0 0,0 0 1 0 0,1 0-1 0 0,0 3-152 0 0,4-6 67 0 0,1 0 1 0 0,0-1-1 0 0,0 1 1 0 0,1-1-1 0 0,0 0 1 0 0,0 0-1 0 0,0 0 1 0 0,1-1-1 0 0,0 1 0 0 0,0-1 1 0 0,0-1-1 0 0,0 1 1 0 0,1-1-1 0 0,0 0 1 0 0,0-1-1 0 0,0 0 1 0 0,0 0-1 0 0,1 0 1 0 0,-1-1-1 0 0,1 0 0 0 0,-1 0 1 0 0,1-1-1 0 0,0 0 1 0 0,0-1-1 0 0,-1 1 1 0 0,1-1-1 0 0,0-1 1 0 0,0 0-1 0 0,0 0-67 0 0,12 1 70 0 0,0-1 0 0 0,0-1 0 0 0,-1 0 0 0 0,1-2 0 0 0,0 0 0 0 0,-1-2 0 0 0,0 0 0 0 0,0-1 0 0 0,-1-1 0 0 0,0 0 0 0 0,5-4-70 0 0,-19 10-10 0 0,0 0 0 0 0,0 0 0 0 0,0 0 1 0 0,-1 0-1 0 0,1-1 0 0 0,-1 1 0 0 0,1-1 0 0 0,-1 0 0 0 0,0 0 0 0 0,0 0 0 0 0,0-1 0 0 0,-1 1 1 0 0,1-1-1 0 0,-1 1 0 0 0,0-1 0 0 0,0 0 0 0 0,0 0 0 0 0,0 0 0 0 0,-1 0 0 0 0,1 0 0 0 0,-1 0 0 0 0,0-1 1 0 0,0 1-1 0 0,-1 0 0 0 0,1 0 0 0 0,-1-1 0 0 0,0 1 0 0 0,0 0 0 0 0,-1-1 0 0 0,1 1 0 0 0,-1 0 0 0 0,0-1 1 0 0,0 1-1 0 0,0 0 0 0 0,-1 0 0 0 0,0 0 0 0 0,1 0 0 0 0,-1 0 0 0 0,-1 0 0 0 0,1 1 0 0 0,0-1 1 0 0,-1 1-1 0 0,0-1 0 0 0,0 1 0 0 0,0 0 0 0 0,0 0 0 0 0,0 0 0 0 0,-1 1 0 0 0,1-1 0 0 0,-1 1 0 0 0,-1-1 10 0 0,-133-83-1499 0 0,21 17-2893 0 0,95 52 3086 0 0</inkml:trace>
  <inkml:trace contextRef="#ctx0" brushRef="#br0" timeOffset="1879.378">987 30 936 0 0,'0'0'697'0'0,"18"-2"2654"0"0,-18 2-3323 0 0,1-1-1 0 0,0 1 0 0 0,0 0 0 0 0,-1 0 0 0 0,1 0 0 0 0,0 0 0 0 0,0 0 1 0 0,0 0-1 0 0,-1 0 0 0 0,1 0 0 0 0,0 1 0 0 0,0-1 0 0 0,-1 0 0 0 0,1 0 0 0 0,0 1 1 0 0,0-1-1 0 0,-1 0 0 0 0,1 1 0 0 0,0-1 0 0 0,-1 1 0 0 0,1-1 0 0 0,0 1 0 0 0,-1-1 1 0 0,1 1-1 0 0,-1-1 0 0 0,1 1 0 0 0,-1-1 0 0 0,1 1 0 0 0,-1 0 0 0 0,0-1 1 0 0,1 1-1 0 0,-1 0 0 0 0,0 0 0 0 0,1-1 0 0 0,-1 1 0 0 0,0 0 0 0 0,0 0 0 0 0,0-1 1 0 0,1 1-1 0 0,-1 0 0 0 0,0 0 0 0 0,0-1 0 0 0,0 1 0 0 0,0 0 0 0 0,-1 0 0 0 0,1 0 1 0 0,0-1-1 0 0,0 1 0 0 0,0 0 0 0 0,-1 0 0 0 0,1-1 0 0 0,0 1 0 0 0,-1 0 1 0 0,1-1-1 0 0,0 1 0 0 0,-1 0 0 0 0,1-1 0 0 0,-1 1 0 0 0,1 0 0 0 0,-1-1 0 0 0,0 1 1 0 0,1-1-1 0 0,-1 1 0 0 0,1-1 0 0 0,-1 1-27 0 0,-12 27 70 0 0,-2 0 0 0 0,0 0 0 0 0,-2-2 0 0 0,-1 0 0 0 0,-1 0 0 0 0,-1-2-1 0 0,-1-1 1 0 0,-1 0 0 0 0,-21 16-70 0 0,26-23 16 0 0,-1-1 0 0 0,-1-1 0 0 0,0 0 0 0 0,0-1 0 0 0,-2-1 0 0 0,1-1 0 0 0,-1-1 0 0 0,-1-1 0 0 0,0-1 0 0 0,0-1 0 0 0,-1 0 0 0 0,0-2 0 0 0,-21 2-16 0 0,40-8-14 0 0,0 0-1 0 0,0 0 1 0 0,0-1-1 0 0,0 0 1 0 0,0 0-1 0 0,0 0 1 0 0,0 0-1 0 0,0 0 0 0 0,1-1 1 0 0,-1 0-1 0 0,1 1 1 0 0,0-1-1 0 0,0-1 1 0 0,0 1-1 0 0,0 0 1 0 0,0-1-1 0 0,1 1 1 0 0,0-1-1 0 0,-1 0 1 0 0,2 0-1 0 0,-1 0 0 0 0,0 0 1 0 0,1 0-1 0 0,-1 0 1 0 0,1-1-1 0 0,0 1 1 0 0,1 0-1 0 0,-1-1 1 0 0,1 1-1 0 0,0 0 1 0 0,0-1-1 0 0,0 1 0 0 0,0-1 1 0 0,1 1-1 0 0,0 0 1 0 0,0-1-1 0 0,1-3 15 0 0,2 0-42 0 0,-1-1 0 0 0,1 0 0 0 0,1 1 0 0 0,-1 0-1 0 0,1 0 1 0 0,1 0 0 0 0,-1 1 0 0 0,1 0 0 0 0,1 0 0 0 0,-1 0-1 0 0,1 1 1 0 0,1 0 0 0 0,-1 0 0 0 0,1 1 0 0 0,0 0 0 0 0,0 0-1 0 0,0 1 1 0 0,1 0 0 0 0,-1 1 0 0 0,1-1 0 0 0,0 2 0 0 0,0-1-1 0 0,0 1 1 0 0,3 0 42 0 0,197 74-404 0 0,-160-58 474 0 0,0-2 0 0 0,1-3 1 0 0,0-2-1 0 0,0-2 0 0 0,1-2 0 0 0,30-3-70 0 0,48-35 503 0 0,-127 31-497 0 0,0 1 0 0 0,-1 0 0 0 0,1-1-1 0 0,-1 0 1 0 0,0 1 0 0 0,1-1-1 0 0,-2 0 1 0 0,1 1 0 0 0,0-1 0 0 0,-1 0-1 0 0,1 0 1 0 0,-1 0 0 0 0,0 0 0 0 0,-1 1-1 0 0,1-1 1 0 0,-1 0 0 0 0,1 0 0 0 0,-1 0-1 0 0,0 1 1 0 0,-1-1 0 0 0,1 1 0 0 0,-1-1-1 0 0,1 1 1 0 0,-1-1 0 0 0,0 1 0 0 0,0 0-1 0 0,-1 0 1 0 0,1 0 0 0 0,-1 0 0 0 0,1 0-1 0 0,-1 0 1 0 0,0 1 0 0 0,0-1 0 0 0,0 1-1 0 0,0 0 1 0 0,0 0 0 0 0,-2-1-6 0 0,-1-3-43 0 0,-16-14-364 0 0,1 2 0 0 0,-2 1 0 0 0,0 1 0 0 0,-2 0 0 0 0,1 2 0 0 0,-2 1 0 0 0,1 1 0 0 0,-2 1 0 0 0,-22-5 407 0 0,32 10-1126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5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27 928 0 0,'0'0'229'0'0,"0"0"85"0"0,0 0-86 0 0,0 0 11 0 0,0 0-55 0 0,0 0-1 0 0,0 0-4 0 0,0 0 1 0 0,-21 4 637 0 0,-38 24 1036 0 0,162-26-482 0 0,253-40-591 0 0,-152 21-274 0 0,-189 14-1562 0 0,-1 1-3091 0 0,-15 3 2951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0:5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1080 0 0,'65'3'3095'0'0,"144"-20"-1964"0"0,149-16 446 0 0,-303 28 63 0 0,-39 4-4127 0 0,-12 1-942 0 0,-4 0 3424 0 0,0 0-1157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0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1120 0 0,'84'23'4527'0'0,"159"-9"-2034"0"0,2-53-8212 0 0,-211 29 4426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0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1 346 968 0 0,'0'0'19'0'0,"0"0"69"0"0,0 0-39 0 0,0 0 96 0 0,0-13-40 0 0,0 7 4376 0 0,18-38-4660 0 0,-24-8 96 0 0,6 50 94 0 0,0 2-12 0 0,0 0-41 0 0,0 0 21 0 0,0-40 828 0 0,1 35-831 0 0,0 0 0 0 0,0-1-1 0 0,1 1 1 0 0,0 0 0 0 0,0 0-1 0 0,0 0 1 0 0,0 0 0 0 0,1 0-1 0 0,0 0 1 0 0,0 1 0 0 0,0-1 0 0 0,0 1-1 0 0,1 0 1 0 0,0 0 0 0 0,-1 0-1 0 0,2 1 1 0 0,-1-1 0 0 0,0 1-1 0 0,1 0 1 0 0,-1 0 0 0 0,1 1 0 0 0,0-1-1 0 0,0 1 1 0 0,2-1 24 0 0,87-35 6 0 0,-67 28 80 0 0,101-13-85 0 0,-46 8-260 0 0,82 15-35 0 0,-107 32 248 0 0,-37-20 113 0 0,48 52-164 0 0,-48 4 185 0 0,-20-67-78 0 0,0 27-158 0 0,-58 65 643 0 0,18-42-368 0 0,-2-2-1 0 0,-2-2 0 0 0,-3-2 1 0 0,-38 28-127 0 0,39-36 81 0 0,-142 145-46 0 0,97-51 243 0 0,68-62-182 0 0,23-68-78 0 0,0-1 21 0 0,9 17 169 0 0,55-38 461 0 0,9-13-649 0 0,-58 25-12 0 0,2 1 0 0 0,-1 1 0 0 0,1 0 0 0 0,0 1 0 0 0,1 0 0 0 0,-1 2 0 0 0,1 0 0 0 0,0 1 0 0 0,3 0-8 0 0,-20 3 3 0 0,43 3 107 0 0,-23 9-9 0 0,1-2-1 0 0,0-1 1 0 0,0-1-1 0 0,1-1 1 0 0,0-1 0 0 0,1-1-1 0 0,-1 0 1 0 0,1-2-1 0 0,10-1-100 0 0,-33-2 93 0 0,21-2 347 0 0,40-72 632 0 0,-54 32-7938 0 0,-8 35 5590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0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2440 0 0,'30'-5'12687'0'0,"-32"6"-15804"0"0,-35 2-5755 0 0,21-10 7690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0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87 1060 0 0,'-27'-11'4025'0'0,"36"2"-1937"0"0,53-2-1029 0 0,-51 10-957 0 0,479-53 836 0 0,-469 63-4621 0 0,-50 8 920 0 0,4-11 1553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1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 0 0,'18'8'812'0'0,"-4"-3"-260"0"0,0 2 28 0 0,11-4-24 0 0,0 2-84 0 0,5 0-104 0 0,0-2-84 0 0,6-1 84 0 0,-1 1-51 0 0,3-3-93 0 0,-3 2-84 0 0,10 0-12 0 0,-26-2-484 0 0,8 0-345 0 0,37-14-607 0 0,-30 9 32 0 0,-4-3 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1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1416 0 0,'11'-12'228'0'0,"0"0"-1"0"0,0 0 1 0 0,1 1-1 0 0,1 1 1 0 0,0 0-1 0 0,0 1 1 0 0,1 0 0 0 0,0 1-1 0 0,1 1 1 0 0,-1 0-1 0 0,2 1 1 0 0,-1 1-1 0 0,0 0 1 0 0,1 1-1 0 0,0 1 1 0 0,0 0-1 0 0,9 0-227 0 0,-13 1 59 0 0,0 1 0 0 0,0 0 0 0 0,0 0 0 0 0,0 1 0 0 0,0 1 0 0 0,0 0-1 0 0,0 1 1 0 0,0 0 0 0 0,0 1 0 0 0,0 0 0 0 0,0 1 0 0 0,4 2-59 0 0,-11-4 17 0 0,-1 0 0 0 0,0 0 0 0 0,0 1 1 0 0,1-1-1 0 0,-2 1 0 0 0,1 0 1 0 0,0 0-1 0 0,0 0 0 0 0,-1 1 0 0 0,0-1 1 0 0,0 1-1 0 0,0 0 0 0 0,0 0 0 0 0,0 0 1 0 0,-1 0-1 0 0,0 0 0 0 0,0 1 1 0 0,0-1-1 0 0,0 1 0 0 0,-1-1 0 0 0,1 1 1 0 0,-1 0-1 0 0,0 0 0 0 0,-1-1 0 0 0,1 1 1 0 0,-1 0-1 0 0,0 0 0 0 0,0 0 1 0 0,-1 0-1 0 0,1-1 0 0 0,-1 1 0 0 0,0 0 1 0 0,-1 0-18 0 0,-10 26 209 0 0,-2-2 1 0 0,0 0 0 0 0,-2-1 0 0 0,-2 0 0 0 0,0-1 0 0 0,-2-1 0 0 0,-1-1 0 0 0,0-1-1 0 0,-2-1 1 0 0,-1-1 0 0 0,-1-1 0 0 0,-1-1 0 0 0,-5 3-210 0 0,10-6 177 0 0,20-16-167 0 0,1 0 1 0 0,0 0 0 0 0,-1 0 0 0 0,1 0 0 0 0,0 0 0 0 0,0 0 0 0 0,0 0 0 0 0,0 0 0 0 0,0 0-1 0 0,0 0 1 0 0,0 1 0 0 0,0-1 0 0 0,0 0 0 0 0,0 0 0 0 0,1 0 0 0 0,-1 0 0 0 0,0 0 0 0 0,1 0 0 0 0,-1 0-1 0 0,1-1 1 0 0,-1 1 0 0 0,1 0 0 0 0,-1 0 0 0 0,1 0 0 0 0,0 0 0 0 0,-1 0 0 0 0,1-1 0 0 0,0 1-1 0 0,0 0 1 0 0,-1-1 0 0 0,1 1 0 0 0,0 0 0 0 0,0-1 0 0 0,0 1 0 0 0,0-1 0 0 0,0 0 0 0 0,0 1 0 0 0,0-1-1 0 0,0 0 1 0 0,0 1 0 0 0,0-1 0 0 0,0 0 0 0 0,0 0 0 0 0,0 0 0 0 0,0 0 0 0 0,0 0 0 0 0,0 0-1 0 0,0 0 1 0 0,0 0 0 0 0,0 0 0 0 0,0-1 0 0 0,0 1 0 0 0,0 0 0 0 0,0-1 0 0 0,0 1 0 0 0,0-1 0 0 0,0 1-1 0 0,0-1 1 0 0,0 1 0 0 0,0-1 0 0 0,-1 0 0 0 0,1 1 0 0 0,0-1 0 0 0,0 0 0 0 0,-1 0 0 0 0,1 1-1 0 0,0-2-10 0 0,3 2-8 0 0,270-32-130 0 0,-176 17 219 0 0,-98 13-478 0 0,10-15-6067 0 0,8 6 5359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1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5 948 0 0,'-22'1'3676'0'0,"32"1"-1431"0"0,31 1-1209 0 0,246-8 233 0 0,-79-1-6003 0 0,-198 7 3463 0 0,-2 3 22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1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1676 0 0,'23'20'3710'0'0,"45"-15"-2802"0"0,-57-5-510 0 0,205-13 890 0 0,148-69-6078 0 0,-312 67 3560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1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41 964 0 0,'10'-17'4531'0'0,"-12"37"-2404"0"0,-5 23-1934 0 0,1 9-32 0 0,3 0 0 0 0,3 1 0 0 0,1-1 0 0 0,3 1-1 0 0,7 28-160 0 0,19 102 646 0 0,-29-182-609 0 0,-4 36-2690 0 0,-21-24-483 0 0,17-13 2047 0 0</inkml:trace>
  <inkml:trace contextRef="#ctx0" brushRef="#br0" timeOffset="264.11">1 696 2136 0 0,'14'3'4285'0'0,"76"-3"-3750"0"0,69-53-3913 0 0,-141 40 2108 0 0</inkml:trace>
  <inkml:trace contextRef="#ctx0" brushRef="#br0" timeOffset="589.536">154 3 1380 0 0,'0'-2'584'0'0,"0"2"-92"0"0,0 2-60 0 0,-2-1-48 0 0,-2 1-104 0 0,2 5-28 0 0,-3-4-28 0 0,-2 12 36 0 0,0 3-40 0 0,-4 4-16 0 0,-1-2 16 0 0,5 5-24 0 0,-8-3-364 0 0,5 1-196 0 0,-1-3-260 0 0,0-2-592 0 0,1-3-56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1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2452 0 0,'9'5'4273'0'0,"66"0"-3223"0"0,368-5 481 0 0,-402-13-2453 0 0,-24-8-4452 0 0,-17 17 4012 0 0</inkml:trace>
  <inkml:trace contextRef="#ctx0" brushRef="#br0" timeOffset="342.147">806 12 1532 0 0,'28'-11'7787'0'0,"-15"53"-5967"0"0,-10-19-1708 0 0,67 300 1029 0 0,-59-246-1143 0 0,-10-42-3209 0 0,-15-35-2787 0 0,3-12 4801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0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21 219 944 0 0,'0'0'339'0'0,"0"0"-15"0"0,0 0 57 0 0,0 0-35 0 0,0 0-26 0 0,-15-3 297 0 0,9-4 849 0 0,7 8 1111 0 0,6 14-2873 0 0,260 465 535 0 0,-267-478-221 0 0,1-1-1 0 0,-1 1 1 0 0,0-1 0 0 0,1 1-1 0 0,-1-1 1 0 0,1 1-1 0 0,0-1 1 0 0,-1 0-1 0 0,1 0 1 0 0,0 1 0 0 0,0-1-1 0 0,0 0 1 0 0,0 0-1 0 0,0 0 1 0 0,0 0 0 0 0,0 0-1 0 0,0 0 1 0 0,0 0-1 0 0,1 0 1 0 0,-1 0-1 0 0,0 0 1 0 0,1-1 0 0 0,-1 1-1 0 0,0-1 1 0 0,1 1-1 0 0,-1-1 1 0 0,1 1-1 0 0,-1-1 1 0 0,1 0 0 0 0,-1 0-1 0 0,0 0 1 0 0,1 1-1 0 0,-1-1 1 0 0,1-1-1 0 0,-1 1 1 0 0,1 0 0 0 0,-1 0-1 0 0,1-1 1 0 0,-1 1-1 0 0,1 0 1 0 0,-1-1-1 0 0,0 0 1 0 0,1 1 0 0 0,-1-1-1 0 0,0 0 1 0 0,1 0-1 0 0,-1 1 1 0 0,0-1-1 0 0,0 0 1 0 0,0 0 0 0 0,0 0-1 0 0,0-1 1 0 0,0 1-1 0 0,0 0 1 0 0,0 0-1 0 0,0 0 1 0 0,0-1 0 0 0,-1 1-1 0 0,1 0 1 0 0,-1-1-1 0 0,1 1 1 0 0,-1-1-1 0 0,1 1 1 0 0,-1-1 0 0 0,0 1-1 0 0,0-1 1 0 0,0 1-1 0 0,1 0 1 0 0,-2-1-1 0 0,1 0-17 0 0,146-282 472 0 0,-66 91-284 0 0,-20 34 633 0 0,-56 151-470 0 0,-4 7-436 0 0,0 0 1 0 0,0 1 0 0 0,0-1-1 0 0,0 0 1 0 0,0 0 0 0 0,1 1 0 0 0,-1-1-1 0 0,0 0 1 0 0,1 1 0 0 0,-1-1 0 0 0,1 0-1 0 0,-1 1 1 0 0,0-1 0 0 0,1 1-1 0 0,-1-1 1 0 0,1 0 0 0 0,0 1 0 0 0,-1-1-1 0 0,1 1 1 0 0,-1 0 0 0 0,1-1 0 0 0,0 1-1 0 0,-1-1 1 0 0,1 1 0 0 0,0 0-1 0 0,-1 0 1 0 0,1-1 0 0 0,0 1 0 0 0,0 0-1 0 0,-1 0 1 0 0,1 0 0 0 0,0 0 0 0 0,0 0-1 0 0,-1 0 1 0 0,1 0 0 0 0,0 0-1 0 0,0 0 1 0 0,-1 0 0 0 0,1 0 0 0 0,0 0-1 0 0,0 1 1 0 0,-1-1 0 0 0,1 0-1 0 0,0 1 1 0 0,-1-1 0 0 0,1 0 0 0 0,0 1-1 0 0,-1-1 1 0 0,1 1 0 0 0,-1-1 0 0 0,1 1 84 0 0,24 15-2442 0 0,-8-9 1143 0 0</inkml:trace>
  <inkml:trace contextRef="#ctx0" brushRef="#br0" timeOffset="360.152">1308 107 2104 0 0,'27'5'3365'0'0,"95"91"-2721"0"0,1 0-408 0 0,-103-82-321 0 0,39 17-3662 0 0,-57-31 2602 0 0</inkml:trace>
  <inkml:trace contextRef="#ctx0" brushRef="#br0" timeOffset="654.582">1826 109 1228 0 0,'-49'66'4330'0'0,"-16"68"-3381"0"0,30-57-455 0 0,-68 219 233 0 0,69-175-1422 0 0,29-117-237 0 0,4-4-1979 0 0,1 0 1809 0 0</inkml:trace>
  <inkml:trace contextRef="#ctx0" brushRef="#br0" timeOffset="980.922">1024 141 1484 0 0,'-13'15'193'0'0,"1"0"0"0"0,1 1 0 0 0,0 1-1 0 0,1 0 1 0 0,1 0 0 0 0,1 1 0 0 0,0 0 0 0 0,1 1-1 0 0,1-1 1 0 0,1 1 0 0 0,1 1 0 0 0,0-1 0 0 0,2 1-1 0 0,0-1 1 0 0,1 1 0 0 0,1-1 0 0 0,1 8-193 0 0,4-5 49 0 0,1 0 0 0 0,1 0 0 0 0,1-1 0 0 0,0 0 0 0 0,2 0 0 0 0,0-1 0 0 0,2-1 1 0 0,0 0-1 0 0,1 0 0 0 0,1-1 0 0 0,1-1 0 0 0,0 0 0 0 0,1-1 0 0 0,1-1 0 0 0,0 0 0 0 0,1-1 0 0 0,1-1 0 0 0,0-1 1 0 0,17 8-50 0 0,-14-7-338 0 0,-1-1 1 0 0,2 0 0 0 0,0-2 0 0 0,0-1 0 0 0,0 0 0 0 0,1-2 0 0 0,1-1 0 0 0,0-1 337 0 0,17 1-1214 0 0</inkml:trace>
  <inkml:trace contextRef="#ctx0" brushRef="#br0" timeOffset="1290.919">2062 1 988 0 0,'23'25'355'0'0,"-2"0"0"0"0,-1 2-1 0 0,-2 1 1 0 0,0 0 0 0 0,-2 1 0 0 0,-1 1 0 0 0,-1 0-1 0 0,-1 1 1 0 0,-2 1 0 0 0,-2-1 0 0 0,-1 2 0 0 0,-1-1-1 0 0,-1 1 1 0 0,-1 11-355 0 0,-4-29 114 0 0,0 0 0 0 0,-1 0-1 0 0,-1 0 1 0 0,0 0 0 0 0,-1-1-1 0 0,0 1 1 0 0,-1 0 0 0 0,-1-1-1 0 0,0 1 1 0 0,-1-1 0 0 0,-1 0-1 0 0,-3 5-113 0 0,-4 8 67 0 0,-2 0 0 0 0,-1-1 0 0 0,0 0 0 0 0,-2-1-1 0 0,-1-2 1 0 0,-1 1 0 0 0,-1-2 0 0 0,-1-1 0 0 0,-1-1-1 0 0,-10 7-66 0 0,31-26-65 0 0,-40 24-807 0 0,13-29-3296 0 0,9-24 2922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0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100 188 936 0 0,'-6'3'5130'0'0,"-12"38"-4879"0"0,16-36 149 0 0,-14 38 206 0 0,2 0 0 0 0,2 1 1 0 0,2 1-1 0 0,2 0 1 0 0,2 0-1 0 0,1 0 1 0 0,2 40-607 0 0,4-80 44 0 0,-1 0 0 0 0,0 0-1 0 0,1 0 1 0 0,0 0 0 0 0,0 1 0 0 0,0-1 0 0 0,1 0 0 0 0,0-1 0 0 0,0 1 0 0 0,0 0 0 0 0,1 0 0 0 0,-1-1 0 0 0,1 0 0 0 0,0 1 0 0 0,0-1 0 0 0,1 0 0 0 0,-1 0 0 0 0,1-1-1 0 0,0 1 1 0 0,0-1 0 0 0,0 0 0 0 0,0 0 0 0 0,1 0 0 0 0,-1 0 0 0 0,1-1 0 0 0,0 0 0 0 0,-1 0 0 0 0,1 0 0 0 0,0-1 0 0 0,0 1 0 0 0,0-1 0 0 0,1 0 0 0 0,-1-1 0 0 0,0 1-1 0 0,0-1 1 0 0,0 0 0 0 0,2-1-44 0 0,191-21-642 0 0,-187 19 457 0 0,96-33-1729 0 0,-60-15-2752 0 0,-45 38 2092 0 0,-2 6 1324 0 0</inkml:trace>
  <inkml:trace contextRef="#ctx0" brushRef="#br0" timeOffset="252.961">121 457 1448 0 0,'10'-4'7080'0'0,"79"-14"-5704"0"0,89-13-727 0 0,-66-12-6832 0 0,-107 41 4915 0 0,-4 1 34 0 0</inkml:trace>
  <inkml:trace contextRef="#ctx0" brushRef="#br0" timeOffset="502.981">129 183 1672 0 0,'7'-8'4151'0'0,"23"-4"-3177"0"0,140-10 333 0 0,3 19-6477 0 0,-172 3 5094 0 0,28 0-1130 0 0</inkml:trace>
  <inkml:trace contextRef="#ctx0" brushRef="#br0" timeOffset="784.848">1014 195 1592 0 0,'7'6'5996'0'0,"18"6"-4860"0"0,-12-6-793 0 0,82 53 532 0 0,40 21-5111 0 0,-121-78 1600 0 0,-10 0 1358 0 0</inkml:trace>
  <inkml:trace contextRef="#ctx0" brushRef="#br0" timeOffset="1034.56">1503 215 1588 0 0,'-45'3'4850'0'0,"-53"59"-2697"0"0,65-32-1843 0 0,2 1 1 0 0,0 2 0 0 0,3 0 0 0 0,0 2-1 0 0,3 2 1 0 0,-15 27-311 0 0,31-50-238 0 0,-36 56-638 0 0,8-36-3175 0 0,21-30 1509 0 0,14-4 1262 0 0</inkml:trace>
  <inkml:trace contextRef="#ctx0" brushRef="#br0" timeOffset="1441.209">962 0 1180 0 0,'-13'7'319'0'0,"1"0"1"0"0,-1 0-1 0 0,1 1 0 0 0,1 1 0 0 0,0 0 1 0 0,0 1-1 0 0,0 0 0 0 0,2 0 0 0 0,-1 1 1 0 0,1 0-1 0 0,1 1 0 0 0,0 0 1 0 0,0 1-1 0 0,1-1 0 0 0,1 1 0 0 0,0 1 1 0 0,1-1-1 0 0,1 1 0 0 0,0 0 0 0 0,-2 9-319 0 0,-1 0 44 0 0,1-1-1 0 0,1 1 1 0 0,0 0-1 0 0,2 0 1 0 0,1 1 0 0 0,1-1-1 0 0,1 0 1 0 0,0 1-1 0 0,2-1 1 0 0,1 1-1 0 0,1-1 1 0 0,1 0-1 0 0,1-1 1 0 0,1 1-1 0 0,1-1 1 0 0,0 0-1 0 0,2-1 1 0 0,1 0-1 0 0,0-1 1 0 0,2 0-1 0 0,0-1 1 0 0,1 0-1 0 0,1-1 1 0 0,1-1-1 0 0,1 1-43 0 0,-9-12-423 0 0,-1-1-1 0 0,1 0 0 0 0,0 0 0 0 0,0-1 0 0 0,0 0 0 0 0,1-1 0 0 0,0 0 0 0 0,-1 0 0 0 0,1 0 1 0 0,0-2-1 0 0,0 1 0 0 0,1-1 0 0 0,-1 0 0 0 0,2 0 424 0 0,7-1-1251 0 0</inkml:trace>
  <inkml:trace contextRef="#ctx0" brushRef="#br0" timeOffset="1738.663">1812 12 1324 0 0,'6'5'219'0'0,"0"0"1"0"0,-1 1-1 0 0,0 0 1 0 0,0 0-1 0 0,0 0 0 0 0,-1 1 1 0 0,0-1-1 0 0,0 1 0 0 0,0 0 1 0 0,-1 1-1 0 0,0-1 0 0 0,-1 0 1 0 0,0 1-1 0 0,0-1 1 0 0,0 1-1 0 0,-1 0 0 0 0,0 0 1 0 0,0 6-220 0 0,-1-11 78 0 0,5 29 295 0 0,-2 0 0 0 0,-1 0 0 0 0,-1 0-1 0 0,-2 0 1 0 0,-1 0 0 0 0,-1 0 0 0 0,-2 0 0 0 0,-2-1 0 0 0,0 0-1 0 0,-4 5-372 0 0,1-12 103 0 0,0-1 0 0 0,-2 0-1 0 0,0-1 1 0 0,-2 0 0 0 0,0-1-1 0 0,-2-1 1 0 0,0 0 0 0 0,-1-1-1 0 0,-1-1 1 0 0,-1 0-1 0 0,0-2 1 0 0,-21 14-103 0 0,-165 88-4268 0 0,132-92 1515 0 0,36-14 1419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72 888 0 0,'60'-8'7482'0'0,"24"-11"-4498"0"0,27-5-3659 0 0,52 3-5161 0 0,-161 24 4587 0 0,9 8 27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2412 0 0,'98'20'3927'0'0,"262"-49"-2731"0"0,-125-26-6374 0 0,-192 42 3917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329 340 1736 0 0,'-9'-3'310'0'0,"0"1"0"0"0,0 1-1 0 0,-1-1 1 0 0,1 2 0 0 0,-1-1 0 0 0,1 1 0 0 0,-1 0-1 0 0,1 1 1 0 0,0 0 0 0 0,-1 1 0 0 0,1 0-1 0 0,0 0 1 0 0,-6 3-310 0 0,3-2 105 0 0,0 0 0 0 0,0 1 0 0 0,1 1-1 0 0,0-1 1 0 0,-1 2 0 0 0,2-1 0 0 0,-1 2 0 0 0,1-1 0 0 0,0 2-1 0 0,0-1 1 0 0,1 1 0 0 0,0 0 0 0 0,0 1 0 0 0,1 0 0 0 0,1 1-1 0 0,-1 0 1 0 0,1 0 0 0 0,-5 10-105 0 0,11-18 15 0 0,1 0-1 0 0,0-1 1 0 0,-1 1-1 0 0,1 0 1 0 0,0-1 0 0 0,0 1-1 0 0,0 0 1 0 0,0 0 0 0 0,0-1-1 0 0,0 1 1 0 0,1 0-1 0 0,-1-1 1 0 0,1 1 0 0 0,-1 0-1 0 0,1-1 1 0 0,-1 1-1 0 0,1-1 1 0 0,0 1 0 0 0,0-1-1 0 0,0 1 1 0 0,0-1-1 0 0,0 0 1 0 0,0 1 0 0 0,0-1-1 0 0,0 0 1 0 0,1 0-1 0 0,-1 0 1 0 0,0 0 0 0 0,1 0-1 0 0,-1 0 1 0 0,1 0-1 0 0,-1 0 1 0 0,1 0 0 0 0,-1-1-1 0 0,1 1 1 0 0,-1-1 0 0 0,1 1-1 0 0,0-1 1 0 0,-1 0-1 0 0,1 1 1 0 0,0-1 0 0 0,0 0-1 0 0,-1 0 1 0 0,1 0-1 0 0,0 0 1 0 0,-1-1 0 0 0,1 1-1 0 0,0 0 1 0 0,-1-1-1 0 0,2 0-14 0 0,84-13 103 0 0,-75 8-150 0 0,1 0 0 0 0,-1 0 0 0 0,0-1-1 0 0,0-1 1 0 0,-1 0 0 0 0,0 0 0 0 0,0-1-1 0 0,-1-1 1 0 0,-1 1 0 0 0,1-2 0 0 0,-1 1-1 0 0,-1-1 1 0 0,0-1 0 0 0,-1 0 0 0 0,0 0-1 0 0,-1 0 1 0 0,0-1 0 0 0,-1 1-1 0 0,0-2 1 0 0,-1-1 47 0 0,6-26 569 0 0,-2-1 0 0 0,-2-1 0 0 0,-1 1-1 0 0,-3-1 1 0 0,-2-34-569 0 0,0 76 17 0 0,0 0-1 0 0,0 1 0 0 0,0-1 0 0 0,0 0 1 0 0,0 0-1 0 0,0 1 0 0 0,0-1 0 0 0,0 0 1 0 0,0 1-1 0 0,0-1 0 0 0,0 0 0 0 0,0 1 1 0 0,0-1-1 0 0,-1 0 0 0 0,1 1 1 0 0,0-1-1 0 0,0 0 0 0 0,-1 1 0 0 0,1-1 1 0 0,-1 0-1 0 0,1 1 0 0 0,0-1 0 0 0,-1 1 1 0 0,1-1-1 0 0,-1 1 0 0 0,1-1 1 0 0,-1 1-1 0 0,0 0 0 0 0,1-1 0 0 0,-1 1 1 0 0,1-1-1 0 0,-1 1 0 0 0,0 0 0 0 0,1 0 1 0 0,-1-1-1 0 0,0 1 0 0 0,1 0 0 0 0,-1 0 1 0 0,0 0-1 0 0,1 0 0 0 0,-1 0 1 0 0,0 0-1 0 0,0 0 0 0 0,1 0 0 0 0,-1 0 1 0 0,0 0-1 0 0,1 0 0 0 0,-1 0 0 0 0,0 0 1 0 0,1 1-1 0 0,-1-1 0 0 0,0 0 0 0 0,1 0 1 0 0,-1 1-1 0 0,1-1 0 0 0,-1 1 1 0 0,0-1-1 0 0,1 0 0 0 0,-1 1 0 0 0,0 0-16 0 0,-9 46 67 0 0,3 1 0 0 0,1 1 0 0 0,2-1 0 0 0,3 1-1 0 0,2 13-66 0 0,18 135 199 0 0,-6-109-27 0 0,8-152-393 0 0,-17 48 179 0 0,0 0-1 0 0,1 0 1 0 0,0 1 0 0 0,1 0 0 0 0,1 0-1 0 0,1 0 1 0 0,0 1 0 0 0,1 0 0 0 0,0 0 0 0 0,1 1-1 0 0,0 1 1 0 0,1-1 0 0 0,1 2 0 0 0,0 0 0 0 0,1 0-1 0 0,0 1 1 0 0,0 0 0 0 0,1 2 0 0 0,0-1-1 0 0,1 2 1 0 0,-1 0 0 0 0,8-2 42 0 0,-17 10-8 0 0,-1 0 0 0 0,0 0 1 0 0,0 1-1 0 0,1-1 0 0 0,-1 1 0 0 0,0 0 1 0 0,-1 1-1 0 0,1-1 0 0 0,0 1 0 0 0,-1-1 1 0 0,1 1-1 0 0,-1 0 0 0 0,0 1 0 0 0,0-1 1 0 0,0 0-1 0 0,0 1 0 0 0,0 0 0 0 0,-1-1 1 0 0,0 1-1 0 0,0 0 0 0 0,0 0 0 0 0,0 1 1 0 0,-1-1-1 0 0,1 0 0 0 0,-1 0 0 0 0,0 1 1 0 0,0-1-1 0 0,-1 1 0 0 0,1-1 0 0 0,-1 1 0 0 0,0-1 1 0 0,-1 1-1 0 0,1 0 8 0 0,-15 82 213 0 0,-9-30 161 0 0,266-306-1636 0 0,-229 233 1323 0 0,-11 19-55 0 0,-4 8-80 0 0,2-3 79 0 0,0 0 1 0 0,0 0-1 0 0,1-1 1 0 0,0 1-1 0 0,1 0 1 0 0,0-1-1 0 0,0 1 1 0 0,1-1-1 0 0,0 0 1 0 0,0 0-1 0 0,0 0 1 0 0,1 0-1 0 0,0 0 0 0 0,0-1 1 0 0,5 5-6 0 0,1 1-64 0 0,0-1 0 0 0,1 0 0 0 0,1-1 0 0 0,-1-1 0 0 0,2 1 0 0 0,-1-2 0 0 0,1 0-1 0 0,0 0 1 0 0,1-2 0 0 0,0 1 0 0 0,2-1 64 0 0,104 17-6197 0 0,-113-23 5070 0 0</inkml:trace>
  <inkml:trace contextRef="#ctx0" brushRef="#br0" timeOffset="185.581">1336 168 1216 0 0,'23'-8'760'0'0,"2"1"-176"0"0,0 1-144 0 0,5 1-60 0 0,0-4 12 0 0,4 4-120 0 0,0 0-24 0 0,-4 2-468 0 0,0-2-168 0 0,-5 3-788 0 0,-5 1-172 0 0</inkml:trace>
  <inkml:trace contextRef="#ctx0" brushRef="#br0" timeOffset="370.818">1448 345 976 0 0,'-2'3'880'0'0,"0"1"-208"0"0,4-3 100 0 0,2 3-128 0 0,-1-4-152 0 0,4 0 8 0 0,0 3-32 0 0,4-3-47 0 0,21-3-205 0 0,-16 3 52 0 0,37-12-188 0 0,-12 7-8 0 0,-2-3-500 0 0,4-2-393 0 0,3-2-403 0 0,8 0-56 0 0,-1-1 12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118 139 1480 0 0,'-7'3'168'0'0,"0"1"0"0"0,-1-1 0 0 0,1 1 0 0 0,1 0 0 0 0,-1 1 0 0 0,1 0 0 0 0,0 0 0 0 0,0 0 0 0 0,0 1-1 0 0,0 0 1 0 0,1 0 0 0 0,0 0 0 0 0,1 1 0 0 0,-1-1 0 0 0,1 1 0 0 0,1 0 0 0 0,-1 1 0 0 0,1-1 0 0 0,0 0 0 0 0,1 1 0 0 0,0 0 0 0 0,0 0 0 0 0,0-1 0 0 0,1 1-1 0 0,1 0 1 0 0,-1 0 0 0 0,1 0 0 0 0,0 0 0 0 0,1 0 0 0 0,0 0 0 0 0,0 0 0 0 0,2 4-168 0 0,0-2-3 0 0,0 0 0 0 0,1-1-1 0 0,0 1 1 0 0,1-1 0 0 0,0 0 0 0 0,0 0 0 0 0,1-1 0 0 0,0 1 0 0 0,1-1-1 0 0,0 0 1 0 0,0-1 0 0 0,0 0 0 0 0,1 0 0 0 0,0-1 0 0 0,0 1-1 0 0,1-2 1 0 0,1 1 3 0 0,74 14-4316 0 0,-74-20 2996 0 0</inkml:trace>
  <inkml:trace contextRef="#ctx0" brushRef="#br0" timeOffset="446.624">360 226 1056 0 0,'1'-1'75'0'0,"1"0"-1"0"0,-1 0 1 0 0,0 0-1 0 0,1 0 1 0 0,-1 0-1 0 0,1 0 1 0 0,-1 0-1 0 0,1 0 1 0 0,0 1-1 0 0,-1-1 1 0 0,1 1-1 0 0,-1-1 1 0 0,1 1-1 0 0,0 0 1 0 0,0 0-1 0 0,-1-1 1 0 0,1 1-1 0 0,0 0 1 0 0,0 1-1 0 0,-1-1 1 0 0,1 0-1 0 0,0 0 1 0 0,-1 1-1 0 0,1-1 1 0 0,0 1-1 0 0,-1-1 1 0 0,1 1-1 0 0,-1 0 1 0 0,1 0-1 0 0,-1 0 1 0 0,1 0-1 0 0,-1 0 1 0 0,1 0-1 0 0,-1 0 1 0 0,0 0-1 0 0,0 0 1 0 0,0 1-1 0 0,1-1 1 0 0,-1 1-75 0 0,4 1 101 0 0,-1 0 0 0 0,0 1 0 0 0,0 0 0 0 0,0-1 1 0 0,0 1-1 0 0,0 1 0 0 0,-1-1 0 0 0,0 0 0 0 0,0 1 0 0 0,0 0 1 0 0,0-1-1 0 0,-1 1 0 0 0,0 0 0 0 0,0 0 0 0 0,0 1 1 0 0,-1-1-1 0 0,0 0 0 0 0,0 1 0 0 0,0-1 0 0 0,0 1 0 0 0,-1-1 1 0 0,0 0-1 0 0,0 1 0 0 0,0-1 0 0 0,-1 1 0 0 0,0-1 0 0 0,0 1 1 0 0,0-1-1 0 0,-1 0 0 0 0,0 0 0 0 0,0 0 0 0 0,-2 5-101 0 0,-44 37 1612 0 0,64-89-1646 0 0,116-136-1042 0 0,-136 182 1052 0 0,-3 1 39 0 0,1-1 1 0 0,0 1-1 0 0,1 0 1 0 0,0 0-1 0 0,-1 1 1 0 0,1 0-1 0 0,1 0 0 0 0,-1 0 1 0 0,1 0-1 0 0,1 0 1 0 0,-1 1-1 0 0,1 0 1 0 0,0 0-1 0 0,0 0 1 0 0,1 0-1 0 0,0 0 0 0 0,-1 4-15 0 0,4-6-6 0 0,0 0-1 0 0,1 0 0 0 0,-1 0 1 0 0,1 0-1 0 0,0-1 0 0 0,0 1 0 0 0,0 0 1 0 0,0-1-1 0 0,1 0 0 0 0,0 1 1 0 0,0-1-1 0 0,0 0 0 0 0,1 0 0 0 0,-1-1 1 0 0,1 1-1 0 0,0-1 0 0 0,0 0 1 0 0,0 0-1 0 0,0 0 0 0 0,1 0 0 0 0,-1-1 1 0 0,1 0-1 0 0,-1 0 0 0 0,1 0 1 0 0,0 0-1 0 0,1 0 7 0 0,93 6-3016 0 0,-54-21 1836 0 0,-15 6 19 0 0</inkml:trace>
  <inkml:trace contextRef="#ctx0" brushRef="#br0" timeOffset="695.523">941 1 1312 0 0,'8'8'240'0'0,"-1"0"-1"0"0,0 0 1 0 0,-1 1 0 0 0,0 0-1 0 0,-1 0 1 0 0,1 0 0 0 0,-2 1-1 0 0,1 0 1 0 0,-2 0 0 0 0,1 0-1 0 0,-1 0 1 0 0,-1 1-1 0 0,0-1 1 0 0,1 9-240 0 0,-1 0 179 0 0,0-1 0 0 0,-1 1 0 0 0,-1-1 0 0 0,-1 1 0 0 0,-1 0 0 0 0,0-1 0 0 0,-2 0 0 0 0,0 1 0 0 0,0-2 0 0 0,-2 1 0 0 0,0 0 0 0 0,-2-1-179 0 0,-67 129-292 0 0,65-134-2780 0 0,10-12 1805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 1076 0 0,'-14'4'202'0'0,"1"2"1"0"0,-1 0-1 0 0,1 0 0 0 0,0 1 0 0 0,0 1 1 0 0,1 0-1 0 0,0 1 0 0 0,1 0 0 0 0,-1 1 1 0 0,2 0-1 0 0,0 1 0 0 0,0 0 1 0 0,1 0-1 0 0,0 1 0 0 0,1 1 0 0 0,0-1 1 0 0,1 1-1 0 0,0 0 0 0 0,1 1 0 0 0,1 0 1 0 0,0 0-1 0 0,1 0 0 0 0,1 0 0 0 0,0 1 1 0 0,1-1-1 0 0,0 1 0 0 0,1 6-202 0 0,2 7 224 0 0,1 0-1 0 0,2-1 0 0 0,0 1 0 0 0,2-1 1 0 0,1-1-1 0 0,1 1 0 0 0,2-1 0 0 0,5 9-223 0 0,-13-29 40 0 0,1 2-7 0 0,13 32 84 0 0,-1 1-1 0 0,-1 0 1 0 0,-3 1-1 0 0,-1 0 1 0 0,-3 1 0 0 0,-1-1-1 0 0,-1 6-116 0 0,-6-41-100 0 0,1 0 0 0 0,-1 0 0 0 0,0 0 0 0 0,0 0-1 0 0,-1 0 1 0 0,0 0 0 0 0,0-1 0 0 0,-1 1 0 0 0,0-1 0 0 0,0 1 0 0 0,-1-1-1 0 0,1 0 1 0 0,-1 0 0 0 0,0 0 0 0 0,-1-1 0 0 0,0 0 0 0 0,0 0-1 0 0,-4 5 101 0 0,-81 22-4573 0 0,67-32 3373 0 0</inkml:trace>
  <inkml:trace contextRef="#ctx0" brushRef="#br0" timeOffset="262.293">0 556 1268 0 0,'12'-19'5808'0'0,"29"9"-5378"0"0,-22 6 69 0 0,235-52-177 0 0,7-2-5850 0 0,-213 46 4285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1616 0 0,'0'-9'1192'0'0,"0"7"-1038"0"0,0 0-1 0 0,-1-1 1 0 0,1 1-1 0 0,0 0 1 0 0,0 0 0 0 0,0 0-1 0 0,1 0 1 0 0,-1-1-1 0 0,1 1 1 0 0,-1 0 0 0 0,1 0-1 0 0,-1 0 1 0 0,1 0-1 0 0,0 0 1 0 0,0 0-1 0 0,0 0 1 0 0,0 0 0 0 0,0 1-1 0 0,1-1 1 0 0,-1 0-1 0 0,1 1 1 0 0,-1-1 0 0 0,1 1-1 0 0,-1-1 1 0 0,1 1-1 0 0,0-1 1 0 0,0 1 0 0 0,1 0-154 0 0,8-4 43 0 0,1 1 1 0 0,-1 0 0 0 0,1 1 0 0 0,0 1-1 0 0,1 0 1 0 0,-1 1 0 0 0,0 0-1 0 0,0 0 1 0 0,1 1 0 0 0,-1 1 0 0 0,0 0-1 0 0,0 1 1 0 0,1 0 0 0 0,-1 1 0 0 0,-1 1-1 0 0,1 0 1 0 0,0 0 0 0 0,-1 1-1 0 0,0 0 1 0 0,0 1 0 0 0,-1 0 0 0 0,1 1-1 0 0,-1 0 1 0 0,-1 1 0 0 0,1 0-1 0 0,-1 0 1 0 0,-1 1 0 0 0,0 0 0 0 0,0 1-1 0 0,0 0 1 0 0,1 4-44 0 0,-5-6 33 0 0,0 1 0 0 0,0 0 0 0 0,-1 0 0 0 0,0 0 0 0 0,-1 1 0 0 0,0-1 0 0 0,0 0 0 0 0,-1 1 0 0 0,0-1 0 0 0,-1 1 0 0 0,0 0 0 0 0,0-1 0 0 0,-1 1 0 0 0,0-1 0 0 0,-1 1 0 0 0,0-1 0 0 0,-1 0 0 0 0,0 0 0 0 0,0 0 0 0 0,-1 0 0 0 0,0 0 0 0 0,0-1 0 0 0,-1 1 0 0 0,0-1 0 0 0,-1 0 0 0 0,-6 6-33 0 0,-186 177 503 0 0,188-183-468 0 0,-68 50-693 0 0,77-57 41 0 0,0-5-291 0 0,46-85-4133 0 0,-21 65 3749 0 0</inkml:trace>
  <inkml:trace contextRef="#ctx0" brushRef="#br0" timeOffset="249.7">654 71 1160 0 0,'-65'17'3114'0'0,"50"-10"-2959"0"0,1 0 1 0 0,1 1-1 0 0,-1 1 0 0 0,2 0 0 0 0,-1 1 0 0 0,1 1 0 0 0,1 0 0 0 0,0 0 0 0 0,0 1 0 0 0,1 0 0 0 0,0 1 0 0 0,2 0 0 0 0,-1 1 0 0 0,2 0 1 0 0,-1 0-1 0 0,2 1 0 0 0,0-1 0 0 0,1 1 0 0 0,0 1 0 0 0,2-1 0 0 0,-1 1 0 0 0,0 12-155 0 0,7-18-71 0 0,1 0 1 0 0,0 0-1 0 0,0 0 0 0 0,1 0 0 0 0,0-1 0 0 0,1 0 1 0 0,0 0-1 0 0,1 0 0 0 0,-1-1 0 0 0,1 0 1 0 0,1 0-1 0 0,0-1 0 0 0,0 0 0 0 0,0-1 1 0 0,1 1-1 0 0,0-1 0 0 0,0-1 0 0 0,1 0 1 0 0,-1 0-1 0 0,1-1 0 0 0,0 0 0 0 0,0-1 0 0 0,1 0 1 0 0,-1-1-1 0 0,1 0 0 0 0,-1 0 0 0 0,1-1 1 0 0,0 0-1 0 0,6-1 71 0 0,50 2-2580 0 0,-38-2 1342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360 476 888 0 0,'-94'-34'3513'0'0,"92"33"-3142"0"0,-13 4 131 0 0,3 7-396 0 0,1 1 1 0 0,1 0 0 0 0,0 1 0 0 0,0 0-1 0 0,1 1 1 0 0,0 0 0 0 0,1 0-1 0 0,1 1 1 0 0,0 0 0 0 0,1 0-1 0 0,1 1 1 0 0,0-1 0 0 0,1 1-1 0 0,0 0 1 0 0,1 1 0 0 0,1-1-1 0 0,1 1 1 0 0,0-1 0 0 0,1 1-1 0 0,0-1 1 0 0,1 1 0 0 0,2 2-107 0 0,34 282 786 0 0,-25-239-628 0 0,-4-37-82 0 0,-1 1 0 0 0,-2 1 0 0 0,0-1-1 0 0,-2 1 1 0 0,-1 0 0 0 0,-1 0 0 0 0,-1 0-1 0 0,-1 0 1 0 0,-2 0 0 0 0,0-1 0 0 0,-2 1-1 0 0,0-1 1 0 0,-9 22-76 0 0,-39 10-521 0 0,49-55 255 0 0,-1 0 0 0 0,1 0-1 0 0,0-1 1 0 0,-1 1 0 0 0,1-1-1 0 0,0 0 1 0 0,-1 0 0 0 0,0 0 0 0 0,1-1-1 0 0,-1 1 1 0 0,1-1 0 0 0,-1 0-1 0 0,0-1 1 0 0,1 1 0 0 0,-1-1 0 0 0,1 0-1 0 0,-1 0 1 0 0,1 0 0 0 0,-1-1 0 0 0,1 1-1 0 0,0-1 1 0 0,-4-2 266 0 0,-10-7-1171 0 0</inkml:trace>
  <inkml:trace contextRef="#ctx0" brushRef="#br0" timeOffset="541.472">690 1779 1648 0 0,'-107'4'5047'0'0,"98"-1"-4952"0"0,0 1 0 0 0,0 0 0 0 0,0 0 0 0 0,1 1 0 0 0,0 0 0 0 0,0 1 0 0 0,0 0 0 0 0,1 0 0 0 0,0 1 0 0 0,0 0 0 0 0,0 0 0 0 0,1 0 0 0 0,0 1 1 0 0,1 0-1 0 0,-1 0 0 0 0,2 0 0 0 0,-1 1 0 0 0,1 0 0 0 0,0 0 0 0 0,1 0 0 0 0,0 0 0 0 0,1 0 0 0 0,0 1 0 0 0,0-1 0 0 0,1 1 0 0 0,0 2-95 0 0,4-3 58 0 0,2-1 0 0 0,-1 0 0 0 0,1 0 0 0 0,0-1 0 0 0,1 1 0 0 0,-1-1 0 0 0,1 0-1 0 0,1-1 1 0 0,0 1 0 0 0,0-1 0 0 0,0-1 0 0 0,0 1 0 0 0,1-1 0 0 0,0-1 0 0 0,0 1 0 0 0,0-1 0 0 0,1-1-1 0 0,-1 1 1 0 0,1-2 0 0 0,0 1 0 0 0,0-1 0 0 0,0 0 0 0 0,0-1 0 0 0,0 0 0 0 0,0 0 0 0 0,0-1 0 0 0,7-1-58 0 0,-1 2 26 0 0,0-2 0 0 0,0 1 1 0 0,0-2-1 0 0,0 0 0 0 0,0 0 1 0 0,0-2-1 0 0,0 0 1 0 0,-1 0-1 0 0,1-2 0 0 0,-2 0 1 0 0,3-1-27 0 0,-12 6-4 0 0,0 0-1 0 0,0 0 1 0 0,0-1 0 0 0,0 1 0 0 0,0-1 0 0 0,0 0 0 0 0,-1 0 0 0 0,1-1 0 0 0,-1 1 0 0 0,1-1 0 0 0,-1 1-1 0 0,0-1 1 0 0,0 0 0 0 0,0 0 0 0 0,0-1 0 0 0,-1 1 0 0 0,1-1 0 0 0,-1 1 0 0 0,0-1 0 0 0,0 0 0 0 0,0 0 0 0 0,0 0-1 0 0,-1 0 1 0 0,0 0 0 0 0,0 0 0 0 0,0 0 0 0 0,0 0 0 0 0,0 0 0 0 0,-1-1 0 0 0,0 1 0 0 0,0 0 0 0 0,0-1-1 0 0,-1 1 1 0 0,0-4 4 0 0,-7-6-113 0 0,-1 1 0 0 0,-1-1-1 0 0,0 2 1 0 0,0-1 0 0 0,-1 2-1 0 0,-1-1 1 0 0,0 2 0 0 0,-1-1 0 0 0,0 2-1 0 0,0 0 1 0 0,-1 0 0 0 0,0 1-1 0 0,0 1 1 0 0,-1 0 0 0 0,-9-2 113 0 0,-145-101-6257 0 0,148 84 5045 0 0</inkml:trace>
  <inkml:trace contextRef="#ctx0" brushRef="#br0" timeOffset="1238.879">1051 1 928 0 0,'-92'220'2379'0'0,"76"-196"-2079"0"0,0 0-1 0 0,-2-1 1 0 0,0-1-1 0 0,-2-1 1 0 0,0-1 0 0 0,-1 0-1 0 0,-1-2 1 0 0,-1 0-1 0 0,-1-2 1 0 0,0 0 0 0 0,-15 6-300 0 0,35-21 18 0 0,1 0-1 0 0,-1 0 1 0 0,0 0 0 0 0,0 0 0 0 0,0 0 0 0 0,1-1 0 0 0,-1 0 0 0 0,0 0 0 0 0,0 0 0 0 0,0 0 0 0 0,0 0-1 0 0,0-1 1 0 0,0 0 0 0 0,1 0 0 0 0,-1 0 0 0 0,0 0 0 0 0,0-1 0 0 0,1 1 0 0 0,-1-1 0 0 0,1 0 0 0 0,0 0 0 0 0,-1 0-1 0 0,1 0 1 0 0,0-1 0 0 0,0 1 0 0 0,0-1 0 0 0,1 0 0 0 0,-1 0 0 0 0,1 0 0 0 0,-1 0 0 0 0,1 0 0 0 0,0-1 0 0 0,0 1-1 0 0,0-1 1 0 0,1 1 0 0 0,-1-1 0 0 0,1 0 0 0 0,0 1 0 0 0,0-1 0 0 0,0 0 0 0 0,1 0 0 0 0,-1 0 0 0 0,1 0-1 0 0,0 0 1 0 0,0 1 0 0 0,0-1 0 0 0,1 0 0 0 0,-1 0 0 0 0,2-2-18 0 0,-3 4-9 0 0,0-1 1 0 0,1 0-1 0 0,0 1 0 0 0,-1-1 0 0 0,1 0 1 0 0,0 0-1 0 0,0 1 0 0 0,1-1 0 0 0,-1 0 1 0 0,0 1-1 0 0,1-1 0 0 0,0 0 1 0 0,-1 1-1 0 0,1-1 0 0 0,0 1 0 0 0,1-1 1 0 0,-1 1-1 0 0,0 0 0 0 0,1-1 0 0 0,-1 1 1 0 0,1 0-1 0 0,-1 0 0 0 0,1 0 1 0 0,0 0-1 0 0,0 0 0 0 0,0 1 0 0 0,0-1 1 0 0,1 0-1 0 0,-1 1 0 0 0,0 0 0 0 0,1-1 1 0 0,-1 1-1 0 0,1 0 0 0 0,-1 0 1 0 0,1 0-1 0 0,-1 1 0 0 0,1-1 0 0 0,0 1 1 0 0,-1-1-1 0 0,1 1 0 0 0,0 0 0 0 0,-1 0 1 0 0,1 0-1 0 0,0 0 0 0 0,0 1 9 0 0,204 125-94 0 0,-175-115 92 0 0,0-1 0 0 0,0-1 0 0 0,1-1 0 0 0,0-2 0 0 0,0-2 0 0 0,1-1 0 0 0,-1-1 0 0 0,1-2 0 0 0,6-2 2 0 0,-30 3-4 0 0,1-2 0 0 0,0 1 1 0 0,-1-1-1 0 0,1-1 1 0 0,-1 0-1 0 0,0 0 0 0 0,1-1 1 0 0,-1-1-1 0 0,0 0 1 0 0,-1 0-1 0 0,1-1 0 0 0,-1 0 1 0 0,0 0-1 0 0,0-1 1 0 0,7-6 3 0 0,-14 9-17 0 0,1 1 1 0 0,-1-1-1 0 0,1-1 1 0 0,-1 1-1 0 0,0 0 0 0 0,0 0 1 0 0,0-1-1 0 0,-1 1 1 0 0,1-1-1 0 0,-1 0 1 0 0,0 1-1 0 0,0-1 1 0 0,0 0-1 0 0,-1 0 1 0 0,1 0-1 0 0,-1 1 1 0 0,0-1-1 0 0,0 0 1 0 0,0 0-1 0 0,-1 0 0 0 0,1 0 1 0 0,-1 0-1 0 0,0 1 1 0 0,0-1-1 0 0,0 0 1 0 0,-1 1-1 0 0,1-1 1 0 0,-1 1-1 0 0,0-1 1 0 0,0 1-1 0 0,0 0 1 0 0,0 0-1 0 0,-1 0 1 0 0,0-2 15 0 0,-101-95-302 0 0,91 90 13 0 0,-1 1 0 0 0,0 0 1 0 0,-1 1-1 0 0,0 0 0 0 0,0 1 1 0 0,-1 1-1 0 0,0 1 0 0 0,0 0 1 0 0,0 1-1 0 0,0 1 1 0 0,-1 0-1 0 0,-6 1 290 0 0,6 2-859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90 169 1108 0 0,'0'0'548'0'0,"0"0"31"0"0,2-23 1861 0 0,12-8-473 0 0,-14 30-1864 0 0,0 1-69 0 0,0 0 74 0 0,-1 35 390 0 0,-41 924 781 0 0,42-956-1257 0 0,1 1 1 0 0,-1-1-1 0 0,1 1 1 0 0,0-1-1 0 0,0 1 0 0 0,0-1 1 0 0,1 0-1 0 0,-1 0 0 0 0,1 0 1 0 0,0 0-1 0 0,0 0 0 0 0,0 0 1 0 0,0 0-1 0 0,0 0 0 0 0,1-1 1 0 0,-1 1-1 0 0,1-1 0 0 0,-1 1 1 0 0,1-1-1 0 0,0 0 0 0 0,0 0 1 0 0,0-1-1 0 0,0 1 0 0 0,0-1 1 0 0,1 1-1 0 0,-1-1 1 0 0,0 0-1 0 0,1 0 0 0 0,-1 0 1 0 0,3 0-23 0 0,105 10 353 0 0,220-26 209 0 0,-154-1-903 0 0,-175 16 169 0 0,-2 0-36 0 0,9-9-1606 0 0,-58-40-3100 0 0,32 35 3725 0 0</inkml:trace>
  <inkml:trace contextRef="#ctx0" brushRef="#br0" timeOffset="340.167">139 758 1160 0 0,'66'7'5193'0'0,"29"4"-4705"0"0,249-3 1137 0 0,-343-8-1736 0 0,0-1 0 0 0,0 1 0 0 0,0-1 0 0 0,0 1 0 0 0,0-1-1 0 0,0 0 1 0 0,0 1 0 0 0,0-1 0 0 0,0 0 0 0 0,0 0 0 0 0,-1 0 0 0 0,1 0 0 0 0,0 0-1 0 0,-1 0 1 0 0,1 0 0 0 0,0 0 0 0 0,-1 0 0 0 0,0 0 0 0 0,1 0 0 0 0,-1 0 0 0 0,1 0-1 0 0,-1-1 1 0 0,0 1 0 0 0,0 0 0 0 0,0 0 0 0 0,0 0 0 0 0,0-1 0 0 0,0 1 0 0 0,0 0-1 0 0,0 0 1 0 0,0 0 0 0 0,-1 0 0 0 0,1 0 0 0 0,0-1 0 0 0,-1 1 0 0 0,1 0 0 0 0,-1 0 0 0 0,1 0-1 0 0,-1 0 1 0 0,1 0 0 0 0,-1 0 0 0 0,0 0 0 0 0,0 0 0 0 0,1 0 0 0 0,-1 1 0 0 0,0-1-1 0 0,0 0 1 0 0,0 0 0 0 0,0 1 0 0 0,0-1 0 0 0,0 0 0 0 0,0 1 0 0 0,0-1 0 0 0,0 1 111 0 0,-13-16-1094 0 0</inkml:trace>
  <inkml:trace contextRef="#ctx0" brushRef="#br0" timeOffset="697.324">1 184 1400 0 0,'45'-14'2938'0'0,"150"-19"-1326"0"0,2 8 0 0 0,8 8-1612 0 0,-12 6 321 0 0,-134 5-223 0 0,-57 6-223 0 0,7 0-867 0 0,0 0-3365 0 0,-9 0 3046 0 0</inkml:trace>
  <inkml:trace contextRef="#ctx0" brushRef="#br0" timeOffset="1038.091">1976 164 996 0 0,'3'16'4058'0'0,"-33"31"-4018"0"0,23-36 379 0 0,-23 42-170 0 0,2 1 0 0 0,2 1 1 0 0,3 1-1 0 0,2 1 0 0 0,2 1 1 0 0,-5 37-250 0 0,-8-10-233 0 0,30-81 37 0 0,0-1 1 0 0,0 0-1 0 0,-1 1 1 0 0,0-1-1 0 0,1 0 1 0 0,-1 0-1 0 0,0-1 1 0 0,0 1-1 0 0,-1-1 1 0 0,1 1-1 0 0,0-1 1 0 0,-1 0 0 0 0,0 0-1 0 0,1 0 1 0 0,-1-1-1 0 0,0 1 1 0 0,0-1-1 0 0,0 0 1 0 0,0 0-1 0 0,-2 0 196 0 0,-7-1-1074 0 0</inkml:trace>
  <inkml:trace contextRef="#ctx0" brushRef="#br0" timeOffset="1303.587">1400 346 1100 0 0,'0'-20'2805'0'0,"0"20"-2737"0"0,0-1 0 0 0,-1 1 0 0 0,1-1 1 0 0,-1 1-1 0 0,1-1 0 0 0,0 1 1 0 0,0-1-1 0 0,-1 1 0 0 0,1-1 1 0 0,0 0-1 0 0,0 1 0 0 0,0-1 1 0 0,0 1-1 0 0,0-1 0 0 0,-1 0 1 0 0,1 1-1 0 0,0-1 0 0 0,0 1 0 0 0,0-1 1 0 0,1 0-1 0 0,-1 1 0 0 0,0-1 1 0 0,0 1-1 0 0,0-1 0 0 0,0 1 1 0 0,1-1-1 0 0,-1 0 0 0 0,0 1 1 0 0,0-1-1 0 0,1 1 0 0 0,-1-1 1 0 0,0 1-1 0 0,1-1 0 0 0,-1 1 0 0 0,1 0 1 0 0,-1-1-1 0 0,1 1 0 0 0,-1-1 1 0 0,0 1-1 0 0,1 0 0 0 0,0-1 1 0 0,-1 1-1 0 0,1 0 0 0 0,-1 0 1 0 0,1-1-1 0 0,-1 1 0 0 0,1 0 1 0 0,-1 0-1 0 0,1 0 0 0 0,0 0 0 0 0,-1 0 1 0 0,1 0-1 0 0,-1 0 0 0 0,1 0 1 0 0,0 0-1 0 0,-1 0 0 0 0,1 0 1 0 0,-1 0-1 0 0,1 0 0 0 0,0 0 1 0 0,-1 1-1 0 0,1-1 0 0 0,-1 0 1 0 0,1 0-1 0 0,-1 1 0 0 0,1-1 0 0 0,0 0-68 0 0,90 52 231 0 0,-3 4-1 0 0,-2 4 0 0 0,53 48-230 0 0,-75-36-3788 0 0,-64-71 2430 0 0,-3 2-26 0 0,-13 8-2 0 0</inkml:trace>
  <inkml:trace contextRef="#ctx0" brushRef="#br0" timeOffset="1611.367">1288 64 1164 0 0,'-13'12'229'0'0,"1"0"1"0"0,1 0-1 0 0,0 2 0 0 0,0-1 0 0 0,2 1 1 0 0,-1 0-1 0 0,2 1 0 0 0,0 0 1 0 0,1 1-1 0 0,0 0 0 0 0,1 0 0 0 0,1 0 1 0 0,1 0-1 0 0,0 1 0 0 0,1 0 0 0 0,1 0 1 0 0,0 0-1 0 0,1 0 0 0 0,1 0 1 0 0,1 0-1 0 0,1 0 0 0 0,0 0 0 0 0,1 0 1 0 0,0-1-1 0 0,5 12-229 0 0,0-4 52 0 0,1 0 1 0 0,1 0-1 0 0,2-1 0 0 0,0 0 1 0 0,1-1-1 0 0,1 0 0 0 0,1-1 1 0 0,1-1-1 0 0,1 0 0 0 0,1-2 1 0 0,0 0-1 0 0,1-1 0 0 0,10 6-52 0 0,-6-5-514 0 0,0-2 0 0 0,1-1-1 0 0,1-1 1 0 0,0-1-1 0 0,1-1 1 0 0,0-2 0 0 0,14 4 514 0 0,-4-5-1274 0 0,-2-5 12 0 0</inkml:trace>
  <inkml:trace contextRef="#ctx0" brushRef="#br0" timeOffset="1877.939">2245 1 1348 0 0,'20'16'306'0'0,"0"1"1"0"0,0 1-1 0 0,-2 0 0 0 0,0 2 1 0 0,-1 0-1 0 0,-1 1 0 0 0,-1 0 1 0 0,-1 2-1 0 0,-1-1 0 0 0,-1 2 0 0 0,-1 0 1 0 0,-1 0-1 0 0,-1 1 0 0 0,-1 0 1 0 0,-1 0-1 0 0,-1 1 0 0 0,1 18-306 0 0,-5-25 41 0 0,0 0 0 0 0,-1-1 0 0 0,0 1 0 0 0,-2 0 0 0 0,0 0 0 0 0,-1-1 0 0 0,-1 1 0 0 0,-1-1 0 0 0,-1 0 0 0 0,0 0 0 0 0,-1 0 0 0 0,-1-1-1 0 0,-1 1 1 0 0,-1-2 0 0 0,0 1 0 0 0,-1-1 0 0 0,0-1 0 0 0,-1 0 0 0 0,-1 0 0 0 0,-1-1 0 0 0,0-1 0 0 0,0 0 0 0 0,-2-1 0 0 0,1 0 0 0 0,-2-1-41 0 0,-67 20-4621 0 0,70-31 3399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4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527 482 848 0 0,'-9'2'206'0'0,"-6"-2"47"0"0,0 2 0 0 0,0-1 0 0 0,0 2 0 0 0,0 0 0 0 0,0 1 0 0 0,1 1 0 0 0,-1 0 0 0 0,1 0 0 0 0,1 2 0 0 0,-1 0 0 0 0,1 0 0 0 0,0 1 0 0 0,1 1 0 0 0,0 0 0 0 0,0 1 0 0 0,1 0 0 0 0,0 1 0 0 0,1 0 0 0 0,0 0 0 0 0,-1 4-253 0 0,-1 9 241 0 0,1 0 1 0 0,2 1 0 0 0,0 0-1 0 0,2 1 1 0 0,1 0-1 0 0,1 0 1 0 0,1 1 0 0 0,1-1-1 0 0,2 1 1 0 0,0 0-1 0 0,2 8-241 0 0,50 289 1242 0 0,-15-30-407 0 0,-36-277-915 0 0,-2 1 0 0 0,0 0 0 0 0,-2-1 1 0 0,0 1-1 0 0,0-1 0 0 0,-2 0 0 0 0,0 0 0 0 0,-1-1 1 0 0,0 0-1 0 0,-2 0 0 0 0,0-1 0 0 0,0 0 1 0 0,-2 0-1 0 0,0-1 0 0 0,0-1 0 0 0,-1 0 1 0 0,-13 11 79 0 0,21-21-305 0 0,0 0 0 0 0,0 0 0 0 0,-1-1 0 0 0,1 0 0 0 0,-1 1 0 0 0,1-2 0 0 0,-1 1 0 0 0,0 0 0 0 0,0-1 0 0 0,0 0 0 0 0,0 0 0 0 0,0 0 0 0 0,0-1 0 0 0,0 0 0 0 0,0 0 0 0 0,0 0 0 0 0,0 0 0 0 0,0-1 0 0 0,0 0 0 0 0,-1 0 305 0 0,-17-16-1124 0 0</inkml:trace>
  <inkml:trace contextRef="#ctx0" brushRef="#br0" timeOffset="419.835">608 1926 1664 0 0,'-9'0'226'0'0,"1"0"1"0"0,-1 1-1 0 0,0 0 0 0 0,0 0 0 0 0,0 1 1 0 0,1 0-1 0 0,-1 0 0 0 0,1 1 0 0 0,-1 1 1 0 0,1-1-1 0 0,0 1 0 0 0,1 1 0 0 0,-1-1 1 0 0,1 1-1 0 0,-1 1 0 0 0,2-1 0 0 0,-1 1 1 0 0,1 0-1 0 0,-1 1 0 0 0,2 0 0 0 0,-1 0 1 0 0,1 0-1 0 0,0 0 0 0 0,0 1 0 0 0,1 0 1 0 0,0 0-1 0 0,1 0 0 0 0,0 0 0 0 0,0 1 1 0 0,0-1-1 0 0,1 1 0 0 0,0 6-226 0 0,2-10 41 0 0,1-1 0 0 0,0 0 0 0 0,0 1 0 0 0,1-1-1 0 0,-1 0 1 0 0,1 0 0 0 0,0 0 0 0 0,0 0 0 0 0,0 0 0 0 0,1 0-1 0 0,-1-1 1 0 0,1 1 0 0 0,0-1 0 0 0,0 1 0 0 0,0-1 0 0 0,1 0 0 0 0,-1 0-1 0 0,1-1 1 0 0,-1 1 0 0 0,1-1 0 0 0,0 0 0 0 0,0 0 0 0 0,0 0-1 0 0,0 0 1 0 0,0-1 0 0 0,1 1 0 0 0,-1-1 0 0 0,0 0 0 0 0,1-1-1 0 0,0 1-40 0 0,137 14 571 0 0,-132-14-551 0 0,-1-1-1 0 0,1 0 0 0 0,-1-1 0 0 0,1 0 1 0 0,-1-1-1 0 0,1 0 0 0 0,-1 0 1 0 0,0-1-1 0 0,0 0 0 0 0,0-1 1 0 0,-1 0-1 0 0,1 0 0 0 0,-1-1 0 0 0,0 0 1 0 0,2-2-20 0 0,-6 4-16 0 0,0 0 0 0 0,-1-1 1 0 0,1 1-1 0 0,-1-1 1 0 0,0 1-1 0 0,0-1 0 0 0,0 0 1 0 0,-1 0-1 0 0,1-1 1 0 0,-1 1-1 0 0,0 0 0 0 0,0-1 1 0 0,-1 1-1 0 0,1-1 0 0 0,-1 0 1 0 0,0 0-1 0 0,0 1 1 0 0,-1-1-1 0 0,1 0 0 0 0,-1 0 1 0 0,0 0-1 0 0,0 0 1 0 0,-1 0-1 0 0,1 1 0 0 0,-1-1 1 0 0,0 0-1 0 0,-1 0 1 0 0,1 1-1 0 0,-1-1 0 0 0,0 1 1 0 0,0-1-1 0 0,-2-1 16 0 0,-94-147-1624 0 0,80 129 1056 0 0,-76-126-4425 0 0,74 109 3888 0 0</inkml:trace>
  <inkml:trace contextRef="#ctx0" brushRef="#br0" timeOffset="1069.858">1154 0 1652 0 0,'-31'64'1811'0'0,"19"-45"-1593"0"0,-1 0 1 0 0,-1-1-1 0 0,0 0 0 0 0,-1-1 1 0 0,-1-1-1 0 0,0 0 0 0 0,-2-2 1 0 0,1 0-1 0 0,-2 0 1 0 0,0-2-1 0 0,0 0 0 0 0,-1-2 1 0 0,-1 0-1 0 0,0-1 0 0 0,0-1 1 0 0,-16 4-219 0 0,32-9 45 0 0,1 0 1 0 0,-1 0 0 0 0,-1-1-1 0 0,1 1 1 0 0,0-1-1 0 0,0 0 1 0 0,-1-1 0 0 0,1 1-1 0 0,-1-1 1 0 0,0 0 0 0 0,1-1-1 0 0,-1 1 1 0 0,0-1 0 0 0,1 0-1 0 0,-1-1 1 0 0,0 1 0 0 0,1-1-1 0 0,-1 0 1 0 0,1 0 0 0 0,-1-1-1 0 0,1 0 1 0 0,0 0-1 0 0,-1 0 1 0 0,1-1 0 0 0,0 1-1 0 0,0-1 1 0 0,1 0 0 0 0,-1-1-1 0 0,1 1 1 0 0,-1-1 0 0 0,1 0-1 0 0,0 0 1 0 0,0 0 0 0 0,1-1-1 0 0,-1 1 1 0 0,1-1-1 0 0,0 0-45 0 0,3 3-2 0 0,-1 0-1 0 0,1 0 0 0 0,0 1 0 0 0,0-1 0 0 0,0 0 0 0 0,0 1 0 0 0,1-1 1 0 0,-1 0-1 0 0,0 1 0 0 0,1-1 0 0 0,-1 1 0 0 0,1-1 0 0 0,0 0 0 0 0,-1 1 1 0 0,1-1-1 0 0,0 1 0 0 0,0 0 0 0 0,0-1 0 0 0,0 1 0 0 0,0 0 1 0 0,0-1-1 0 0,0 1 0 0 0,1 0 0 0 0,-1 0 0 0 0,0 0 0 0 0,1 0 0 0 0,-1 0 1 0 0,0 0-1 0 0,1 0 0 0 0,-1 1 0 0 0,1-1 0 0 0,0 1 0 0 0,-1-1 0 0 0,1 1 1 0 0,0-1-1 0 0,-1 1 0 0 0,1 0 0 0 0,0 0 0 0 0,-1 0 0 0 0,1 0 0 0 0,0 0 1 0 0,-1 0-1 0 0,1 0 0 0 0,1 1 3 0 0,71 10-97 0 0,-9 9 30 0 0,1-3 0 0 0,1-3 0 0 0,0-3 0 0 0,1-2-1 0 0,0-4 1 0 0,19-2 67 0 0,64-38-202 0 0,-148 35 196 0 0,0-1-1 0 0,0 0 1 0 0,0 0 0 0 0,0 0-1 0 0,-1 0 1 0 0,1-1 0 0 0,-1 1-1 0 0,1-1 1 0 0,-1 0 0 0 0,1 1-1 0 0,-1-1 1 0 0,0 0 0 0 0,0-1 0 0 0,0 1-1 0 0,0 0 1 0 0,0 0 0 0 0,0-1-1 0 0,-1 1 1 0 0,1-1 0 0 0,-1 0-1 0 0,1 1 1 0 0,-1-1 0 0 0,0 0-1 0 0,0 0 1 0 0,-1 0 0 0 0,1 0-1 0 0,0 0 1 0 0,-1 1 0 0 0,0-1-1 0 0,0 0 1 0 0,0 0 0 0 0,0 0-1 0 0,0-2 7 0 0,-8-6-57 0 0,1 1 0 0 0,-2 0 0 0 0,1 0 0 0 0,-1 1 0 0 0,-1 0 0 0 0,0 1-1 0 0,0 0 1 0 0,0 1 0 0 0,-1 0 0 0 0,0 0 0 0 0,-1 1 0 0 0,1 0 0 0 0,-1 1-1 0 0,0 1 1 0 0,-1 0 0 0 0,1 0 0 0 0,-1 2 0 0 0,1-1 0 0 0,-1 1 0 0 0,0 1 0 0 0,0 1-1 0 0,0-1 1 0 0,-4 2 57 0 0,-79 27-3434 0 0,72-21 2209 0 0</inkml:trace>
  <inkml:trace contextRef="#ctx0" brushRef="#br0" timeOffset="1751.829">1670 906 1076 0 0,'0'-1'92'0'0,"1"1"1"0"0,-1 0-1 0 0,1-1 0 0 0,-1 1 0 0 0,1-1 0 0 0,-1 1 1 0 0,1-1-1 0 0,-1 1 0 0 0,0-1 0 0 0,1 1 0 0 0,-1-1 1 0 0,0 1-1 0 0,1-1 0 0 0,-1 1 0 0 0,0-1 0 0 0,0 0 1 0 0,0 1-1 0 0,0-1 0 0 0,1 1 0 0 0,-1-1 0 0 0,0 0 1 0 0,0 1-1 0 0,0-1 0 0 0,0 0 0 0 0,0 1 1 0 0,0-1-1 0 0,-1 1 0 0 0,1-1 0 0 0,0 0 0 0 0,0 1 1 0 0,0-1-1 0 0,0 1 0 0 0,-1-1 0 0 0,1 1 0 0 0,0-1 1 0 0,-1 0-1 0 0,1 1 0 0 0,0-1 0 0 0,-1 1 0 0 0,1-1 1 0 0,-1 1-1 0 0,1 0 0 0 0,-1-1 0 0 0,1 1 0 0 0,-1-1 1 0 0,1 1-1 0 0,-1 0 0 0 0,1 0 0 0 0,-1-1 1 0 0,1 1-1 0 0,-1 0 0 0 0,1 0 0 0 0,-1-1 0 0 0,0 1 1 0 0,1 0-1 0 0,-1 0 0 0 0,0 0 0 0 0,1 0 0 0 0,-1 0 1 0 0,1 0-1 0 0,-1 0 0 0 0,0 0 0 0 0,1 0 0 0 0,-1 0 1 0 0,0 1-93 0 0,47-15 775 0 0,-36 13-737 0 0,0 0 0 0 0,-1 0 0 0 0,1 1 0 0 0,-1 0 0 0 0,1 1 0 0 0,0 0-1 0 0,-1 0 1 0 0,1 1 0 0 0,-1 0 0 0 0,0 1 0 0 0,0 0 0 0 0,0 1 0 0 0,0 0-1 0 0,0 0 1 0 0,-1 1 0 0 0,0 0 0 0 0,0 0 0 0 0,0 1 0 0 0,0 0 0 0 0,-1 0 0 0 0,0 1-1 0 0,-1 0 1 0 0,1 0 0 0 0,-1 0 0 0 0,0 1 0 0 0,-1 0 0 0 0,0 0 0 0 0,-1 1-1 0 0,1-1 1 0 0,-1 1 0 0 0,-1 0 0 0 0,0 0 0 0 0,0 1 0 0 0,-1-1 0 0 0,0 0-1 0 0,-1 1 1 0 0,0 0 0 0 0,0 1-38 0 0,-4 5 46 0 0,-1-1 0 0 0,0 0 1 0 0,-1 0-1 0 0,-1 0 0 0 0,0 0 0 0 0,-1-1 0 0 0,-1 0 0 0 0,0-1 1 0 0,-1 0-1 0 0,-1 0 0 0 0,1 0 0 0 0,-2-1 0 0 0,0-1 0 0 0,0 0 0 0 0,-1-1 1 0 0,-1 0-1 0 0,1 0 0 0 0,-8 2-46 0 0,-190 106 65 0 0,210-118-143 0 0,1-1 1 0 0,-1 1 0 0 0,0-1 0 0 0,1 1-1 0 0,-1-1 1 0 0,0 1 0 0 0,0-1 0 0 0,0 1-1 0 0,1-1 1 0 0,-1 0 0 0 0,0 1-1 0 0,0-1 1 0 0,0 1 0 0 0,0-1 0 0 0,0 1-1 0 0,0-1 1 0 0,0 0 0 0 0,0 1 0 0 0,0-1-1 0 0,0 1 1 0 0,0-1 0 0 0,-1 0 0 0 0,1 1-1 0 0,0-1 1 0 0,0 1 0 0 0,0-1 0 0 0,-1 1-1 0 0,1-1 1 0 0,0 1 0 0 0,-1-1 0 0 0,1 1-1 0 0,0-1 1 0 0,-1 1 0 0 0,1 0 0 0 0,-1-1-1 0 0,1 1 1 0 0,-1-1 0 0 0,1 1 0 0 0,-1 0-1 0 0,1 0 1 0 0,-1-1 0 0 0,1 1-1 0 0,-1 0 1 0 0,1 0 0 0 0,-1-1 0 0 0,1 1-1 0 0,-1 0 1 0 0,0 0 0 0 0,1 0 0 0 0,-1 0-1 0 0,1 0 1 0 0,-1 0 77 0 0,40-46-2606 0 0,-15 22 1470 0 0</inkml:trace>
  <inkml:trace contextRef="#ctx0" brushRef="#br0" timeOffset="2061.246">2242 856 2024 0 0,'-12'3'228'0'0,"1"1"0"0"0,-1 1 0 0 0,0 0 0 0 0,1 0 0 0 0,0 1 0 0 0,1 1 0 0 0,-1 0 0 0 0,1 0 0 0 0,1 1 0 0 0,-1 0 0 0 0,1 1 0 0 0,1 0 0 0 0,-1 0 0 0 0,2 1 0 0 0,-1 0 0 0 0,1 0 0 0 0,1 1 0 0 0,0 0 0 0 0,0 0 0 0 0,1 1 0 0 0,-2 9-228 0 0,7-13 45 0 0,1 0 0 0 0,0 1 0 0 0,1-1 1 0 0,-1 0-1 0 0,2 0 0 0 0,-1 0 0 0 0,1 0 0 0 0,0 0 0 0 0,1-1 1 0 0,0 1-1 0 0,0-1 0 0 0,1 0 0 0 0,-1 0 0 0 0,2-1 1 0 0,-1 1-1 0 0,1-1 0 0 0,0 0 0 0 0,0-1 0 0 0,0 1 0 0 0,1-1 1 0 0,0-1-1 0 0,0 1 0 0 0,0-1 0 0 0,1 0 0 0 0,-1-1 0 0 0,1 0 1 0 0,0 0-1 0 0,4 1-45 0 0,16 5-523 0 0,1-1 1 0 0,0-1 0 0 0,1-1-1 0 0,0-2 1 0 0,-1 0 0 0 0,1-3-1 0 0,7 0 523 0 0,-11-4-1403 0 0,16-9-46 0 0</inkml:trace>
  <inkml:trace contextRef="#ctx0" brushRef="#br0" timeOffset="2494.615">2482 469 1204 0 0,'0'-18'4024'0'0,"52"-7"-2772"0"0,-45 22-1204 0 0,1 1-1 0 0,-1 0 1 0 0,1 0 0 0 0,0 1 0 0 0,-1 0-1 0 0,1 0 1 0 0,0 1 0 0 0,0 0 0 0 0,0 0-1 0 0,-1 1 1 0 0,1-1 0 0 0,0 2 0 0 0,-1-1-1 0 0,1 1 1 0 0,-1 1 0 0 0,1-1 0 0 0,-1 1-1 0 0,0 1 1 0 0,0-1 0 0 0,0 1-1 0 0,-1 0 1 0 0,1 1 0 0 0,-1-1 0 0 0,0 1-1 0 0,0 1 1 0 0,-1-1 0 0 0,1 1 0 0 0,-1 0-1 0 0,0 0 1 0 0,-1 0 0 0 0,0 1 0 0 0,0-1-1 0 0,0 1 1 0 0,-1 0 0 0 0,0 1 0 0 0,0-1-1 0 0,-1 0 1 0 0,1 1-48 0 0,-3 8 94 0 0,0 0-1 0 0,0-1 0 0 0,-1 1 1 0 0,-1-1-1 0 0,-1 1 1 0 0,0-1-1 0 0,-1 0 1 0 0,-1 0-1 0 0,0 0 0 0 0,-1-1 1 0 0,0 0-1 0 0,-1 0 1 0 0,-1 0-1 0 0,0-1 0 0 0,-1 0 1 0 0,-1-1-1 0 0,-8 9-93 0 0,-4 12 350 0 0,23-31-348 0 0,0 0 1 0 0,0 0 0 0 0,0 0 0 0 0,0-1-1 0 0,0 1 1 0 0,0 0 0 0 0,0 0 0 0 0,0 0-1 0 0,1-1 1 0 0,-1 1 0 0 0,1-1 0 0 0,-1 1-1 0 0,1-1 1 0 0,-1 1 0 0 0,1-1 0 0 0,0 0-1 0 0,0 0 1 0 0,0 0 0 0 0,0 0 0 0 0,0 0-1 0 0,0-1 1 0 0,0 1 0 0 0,0 0 0 0 0,0-1-1 0 0,0 1 1 0 0,0-1 0 0 0,0 0 0 0 0,0 0-1 0 0,1 0 1 0 0,-1 0 0 0 0,0 0 0 0 0,0 0-1 0 0,1-1-2 0 0,201-14-3598 0 0,-42-20-66 0 0,-114 22 2536 0 0</inkml:trace>
  <inkml:trace contextRef="#ctx0" brushRef="#br0" timeOffset="3235.054">3259 1116 1112 0 0,'10'5'294'0'0,"-1"0"0"0"0,1-1 0 0 0,0 0 0 0 0,0-1 0 0 0,0 0 0 0 0,1 0 0 0 0,-1-1 0 0 0,1-1 0 0 0,0 1 0 0 0,-1-2 0 0 0,1 0 0 0 0,0 0 0 0 0,-1 0 0 0 0,4-2-294 0 0,7 2 387 0 0,278-35 1675 0 0,-132-18-1218 0 0,-166 52-843 0 0,0 1 1 0 0,0 0 0 0 0,0 0 0 0 0,-1 0-1 0 0,1-1 1 0 0,0 1 0 0 0,0 0-1 0 0,0-1 1 0 0,0 1 0 0 0,-1-1-1 0 0,1 1 1 0 0,0-1 0 0 0,0 1-1 0 0,-1-1 1 0 0,1 1 0 0 0,0-1-1 0 0,-1 0 1 0 0,1 1 0 0 0,-1-1 0 0 0,1 0-1 0 0,-1 0 1 0 0,1 1 0 0 0,-1-1-1 0 0,0 0 1 0 0,1 0 0 0 0,-1 0-1 0 0,0 0 1 0 0,0 0 0 0 0,1 1-1 0 0,-1-1 1 0 0,0 0 0 0 0,0 0-1 0 0,0 0 1 0 0,0 0 0 0 0,0 0 0 0 0,0 0-1 0 0,0 0 1 0 0,-1 0 0 0 0,1 1-1 0 0,0-1 1 0 0,0 0 0 0 0,-1 0-1 0 0,1 0 1 0 0,0 0 0 0 0,-1 1-1 0 0,1-1 1 0 0,-1 0 0 0 0,1 0-1 0 0,-1 1 1 0 0,1-1 0 0 0,-1 0 0 0 0,0 1-1 0 0,1-1 1 0 0,-1 1 0 0 0,0-1-1 0 0,0 0 1 0 0,1 1 0 0 0,-1 0-1 0 0,0-1 1 0 0,0 1 0 0 0,0-1-1 0 0,1 1 1 0 0,-2 0-2 0 0,-59-18-214 0 0,40 16 207 0 0,0 1-1 0 0,-1 0 0 0 0,1 2 1 0 0,-1 1-1 0 0,1 0 0 0 0,0 2 0 0 0,0 0 1 0 0,0 2-1 0 0,1 0 0 0 0,0 1 1 0 0,0 1-1 0 0,0 1 0 0 0,1 0 1 0 0,0 2-1 0 0,1 0 0 0 0,-2 4 8 0 0,14-11 9 0 0,1 0 1 0 0,-1 1-1 0 0,1 0 0 0 0,1 0 1 0 0,-1 1-1 0 0,1-1 0 0 0,0 1 1 0 0,0 0-1 0 0,0 0 0 0 0,1 0 1 0 0,0 1-1 0 0,0-1 0 0 0,1 1 1 0 0,0-1-1 0 0,0 1 0 0 0,0 0 1 0 0,1 0-1 0 0,0 0 0 0 0,1 0 0 0 0,-1 0 1 0 0,1 0-1 0 0,0 0 0 0 0,1 0 1 0 0,0 0-1 0 0,0 0 0 0 0,1 0 1 0 0,-1 0-1 0 0,2-1 0 0 0,-1 1 1 0 0,1 0-1 0 0,0-1 0 0 0,0 0 1 0 0,0 0-1 0 0,1 0 0 0 0,0 0 1 0 0,0 0-1 0 0,1-1 0 0 0,0 0 1 0 0,0 0-1 0 0,0 0 0 0 0,0 0 0 0 0,1-1 1 0 0,4 3-10 0 0,17 9-14 0 0,0-1 0 0 0,1-1 0 0 0,1-1 1 0 0,1-1-1 0 0,0-2 0 0 0,0-1 0 0 0,1-2 0 0 0,-1-1 1 0 0,2-1-1 0 0,-1-1 0 0 0,1-2 0 0 0,-1-1 0 0 0,19-3 14 0 0,-36 1-362 0 0,-1 0 0 0 0,0-1 0 0 0,0 0 0 0 0,0-1 0 0 0,0 0-1 0 0,0-1 1 0 0,0-1 0 0 0,-1 0 0 0 0,0-1 0 0 0,0 0 0 0 0,-1-1-1 0 0,1 0 1 0 0,-1-1 0 0 0,6-6 362 0 0,7-9-1265 0 0</inkml:trace>
  <inkml:trace contextRef="#ctx0" brushRef="#br0" timeOffset="3490.183">3850 712 2196 0 0,'22'-2'3746'0'0,"81"-10"-2809"0"0,-40 1-723 0 0,229-52-5083 0 0,-255 50 3721 0 0</inkml:trace>
  <inkml:trace contextRef="#ctx0" brushRef="#br0" timeOffset="4003.917">4488 382 1256 0 0,'12'7'217'0'0,"0"1"0"0"0,-1 1 0 0 0,0-1 0 0 0,0 2 0 0 0,-1-1 0 0 0,0 1 0 0 0,-1 1 1 0 0,0 0-1 0 0,0 0 0 0 0,-1 1 0 0 0,-1 0 0 0 0,0 0 0 0 0,-1 1 0 0 0,0 0 0 0 0,-1 0 0 0 0,0 1 0 0 0,-1-1 0 0 0,-1 1 0 0 0,0 0 0 0 0,1 12-217 0 0,-8-19 132 0 0,0 0 0 0 0,0 0-1 0 0,0 0 1 0 0,-1 0 0 0 0,0-1 0 0 0,0 0-1 0 0,0 0 1 0 0,-1 0 0 0 0,0-1-1 0 0,0 0 1 0 0,-1 0 0 0 0,1-1 0 0 0,-1 1-1 0 0,0-1 1 0 0,0-1 0 0 0,0 1-1 0 0,-1-1 1 0 0,1-1 0 0 0,-1 1 0 0 0,0-1-1 0 0,-4 0-131 0 0,6 1 124 0 0,30-45 261 0 0,306-196-1516 0 0,-258 189 1295 0 0,-72 48-70 0 0,0 1-27 0 0,-15 2-13 0 0,1 1 0 0 0,-1 1 0 0 0,1 0 0 0 0,-1 1-1 0 0,1 0 1 0 0,1 1 0 0 0,-1 1 0 0 0,1 0 0 0 0,0 1 0 0 0,-6 5-54 0 0,16-11 5 0 0,0 0 0 0 0,0 1 1 0 0,0-1-1 0 0,0 1 0 0 0,0 0 0 0 0,0-1 1 0 0,1 1-1 0 0,-1 1 0 0 0,1-1 1 0 0,0 0-1 0 0,0 0 0 0 0,0 1 0 0 0,1-1 1 0 0,-1 1-1 0 0,1 0 0 0 0,0-1 0 0 0,-1 1 1 0 0,2 0-1 0 0,-1 0 0 0 0,0 0 1 0 0,1 0-1 0 0,0 0 0 0 0,0-1 0 0 0,0 1 1 0 0,0 0-1 0 0,1 0 0 0 0,-1 0 1 0 0,1 0-1 0 0,0 0 0 0 0,0-1 0 0 0,1 1 1 0 0,-1 0-1 0 0,1-1 0 0 0,0 2-5 0 0,88 103-254 0 0,174 43-5091 0 0,-229-137 4092 0 0</inkml:trace>
  <inkml:trace contextRef="#ctx0" brushRef="#br0" timeOffset="4671.639">5976 1044 924 0 0,'-17'-13'250'0'0,"-1"1"-1"0"0,-1 0 0 0 0,1 1 1 0 0,-2 2-1 0 0,1-1 1 0 0,-1 2-1 0 0,-1 1 1 0 0,1 1-1 0 0,-1 0 0 0 0,-1 2 1 0 0,1 0-1 0 0,0 1 1 0 0,-1 2-1 0 0,0 0 0 0 0,1 1 1 0 0,-1 1-1 0 0,0 1 1 0 0,1 1-1 0 0,0 1 1 0 0,0 1-1 0 0,0 1 0 0 0,0 0 1 0 0,1 2-1 0 0,0 0 1 0 0,0 2-1 0 0,1 0 1 0 0,1 1-1 0 0,-11 8-249 0 0,28-19 12 0 0,-1 0 0 0 0,1 1-1 0 0,-1-1 1 0 0,1 1 0 0 0,-1 0 0 0 0,1-1 0 0 0,0 1-1 0 0,-1 0 1 0 0,1 0 0 0 0,0 0 0 0 0,0 0 0 0 0,0 0-1 0 0,0 0 1 0 0,-1 0 0 0 0,1 1 0 0 0,1-1 0 0 0,-1 0-1 0 0,0 0 1 0 0,0 1 0 0 0,0-1 0 0 0,1 1 0 0 0,-1-1-1 0 0,1 0 1 0 0,-1 1 0 0 0,1-1 0 0 0,0 1 0 0 0,-1 0-1 0 0,1-1 1 0 0,0 1 0 0 0,0-1 0 0 0,0 1-1 0 0,0-1 1 0 0,0 1 0 0 0,1-1 0 0 0,-1 1 0 0 0,0-1-1 0 0,1 1 1 0 0,-1-1 0 0 0,1 1 0 0 0,-1-1 0 0 0,1 1-1 0 0,0-1 1 0 0,0 0 0 0 0,-1 1 0 0 0,1-1 0 0 0,0 0-1 0 0,0 0 1 0 0,0 0 0 0 0,0 1 0 0 0,1-1 0 0 0,-1 0-1 0 0,0-1 1 0 0,0 1 0 0 0,1 0 0 0 0,-1 0 0 0 0,0 0-1 0 0,1-1 1 0 0,-1 1 0 0 0,1-1 0 0 0,-1 1 0 0 0,1-1-1 0 0,-1 0 1 0 0,2 1-12 0 0,102 33 162 0 0,-95-30-195 0 0,2-1-1 0 0,-1-1 0 0 0,0 1 0 0 0,0-2 1 0 0,1 0-1 0 0,-1 0 0 0 0,1-1 1 0 0,-1 0-1 0 0,1-1 0 0 0,-1 0 0 0 0,0-1 1 0 0,1 0-1 0 0,-1-1 0 0 0,0 0 0 0 0,0-1 1 0 0,-1 0-1 0 0,1-1 0 0 0,-1 0 0 0 0,0-1 1 0 0,0 0-1 0 0,-1 0 0 0 0,1-1 0 0 0,-2 0 1 0 0,1-1-1 0 0,-1 0 0 0 0,0 0 0 0 0,0-1 1 0 0,-1 0-1 0 0,0 0 0 0 0,-1-1 0 0 0,2-4 34 0 0,2-16-41 0 0,-1-1-1 0 0,-1 1 1 0 0,-2-1-1 0 0,-1-1 0 0 0,-1 1 1 0 0,-2-1-1 0 0,-2-29 42 0 0,-1 37 195 0 0,-2 0-1 0 0,-1 0 1 0 0,-1 1-1 0 0,-1 0 1 0 0,-1 0 0 0 0,-1 0-1 0 0,-1 1 1 0 0,-3-4-195 0 0,-32-37 1398 0 0,35 68-1055 0 0,-4 21-317 0 0,2 1-1 0 0,0 0 0 0 0,2 0 1 0 0,1 1-1 0 0,1 0 0 0 0,2 1 0 0 0,0 0 1 0 0,2 0-1 0 0,1 0 0 0 0,2 0 1 0 0,1 0-1 0 0,2 17-25 0 0,-2 4-24 0 0,27 140 108 0 0,20-8-2388 0 0,-39-172 1231 0 0,-7-8-3445 0 0,-2-2 4509 0 0,0 0-1189 0 0</inkml:trace>
  <inkml:trace contextRef="#ctx0" brushRef="#br0" timeOffset="5108.134">5937 924 1228 0 0,'4'-3'77'0'0,"1"1"0"0"0,0 0-1 0 0,-1 0 1 0 0,1 0 0 0 0,0 1-1 0 0,0 0 1 0 0,0-1 0 0 0,0 2 0 0 0,1-1-1 0 0,-1 1 1 0 0,0-1 0 0 0,0 2-1 0 0,0-1 1 0 0,0 0 0 0 0,1 1 0 0 0,-1 0-1 0 0,0 0 1 0 0,0 1 0 0 0,0-1 0 0 0,-1 1-1 0 0,1 0 1 0 0,0 0 0 0 0,-1 1-1 0 0,1-1 1 0 0,-1 1 0 0 0,0 0 0 0 0,0 0-1 0 0,0 1 1 0 0,0-1 0 0 0,0 1-1 0 0,-1 0 1 0 0,1 0 0 0 0,-1 0 0 0 0,0 0-1 0 0,-1 1 1 0 0,1-1 0 0 0,-1 1 0 0 0,0 0-1 0 0,0-1 1 0 0,0 1 0 0 0,-1 0-1 0 0,2 5-76 0 0,-2 1 160 0 0,0 0 0 0 0,-1 0 0 0 0,-1 0 0 0 0,1 0 0 0 0,-2 0 0 0 0,1 0 0 0 0,-2 0 0 0 0,1 0 0 0 0,-1 0 0 0 0,-1-1 0 0 0,0 0 0 0 0,-1 1 0 0 0,1-2 0 0 0,-2 1-1 0 0,0 0 1 0 0,0-1 0 0 0,0 0 0 0 0,-1-1 0 0 0,-2 2-160 0 0,-8 16 698 0 0,6-10 317 0 0,24-33-561 0 0,8-11-451 0 0,211-235 9 0 0,-232 263-11 0 0,-1 0 0 0 0,1 0 1 0 0,-1 1-1 0 0,1-1 0 0 0,-1 0 1 0 0,1 0-1 0 0,-1-1 0 0 0,1 1 1 0 0,-1 0-1 0 0,1 0 0 0 0,-1 0 1 0 0,1 0-1 0 0,0 0 0 0 0,-1 0 0 0 0,1-1 1 0 0,-1 1-1 0 0,1 0 0 0 0,-1 0 1 0 0,1-1-1 0 0,0 1 0 0 0,-1 0 1 0 0,1-1-1 0 0,0 1 0 0 0,-1 0 0 0 0,1-1 1 0 0,0 1-1 0 0,-1 0 0 0 0,1-1 1 0 0,0 1-1 0 0,0-1 0 0 0,-1 1 1 0 0,1-1-1 0 0,0 1 0 0 0,0 0 0 0 0,0-1 1 0 0,0 1-1 0 0,0-1 0 0 0,-1 1 1 0 0,1-1-1 0 0,0 1 0 0 0,0-1 1 0 0,0 1-1 0 0,0-1 0 0 0,1 1 0 0 0,-1-1 1 0 0,0 1-1 0 0,0-1 0 0 0,0 1 1 0 0,0-1-1 0 0,0 1 0 0 0,1-1-1 0 0,-44 25-47 0 0,40-22 47 0 0,1 0 0 0 0,-1 0 0 0 0,1 1 0 0 0,0-1-1 0 0,-1 1 1 0 0,1 0 0 0 0,0-1 0 0 0,0 1 0 0 0,1 0 0 0 0,-1 0-1 0 0,1 1 1 0 0,-1-1 0 0 0,1 0 0 0 0,0 0 0 0 0,0 1 0 0 0,0-1-1 0 0,1 0 1 0 0,-1 1 0 0 0,1-1 0 0 0,0 1 0 0 0,0-1 0 0 0,0 0-1 0 0,0 1 1 0 0,1-1 0 0 0,-1 1 0 0 0,1-1 0 0 0,0 0 0 0 0,0 1 0 0 0,0-1-1 0 0,1 0 1 0 0,-1 0 0 0 0,1 0 0 0 0,-1 0 0 0 0,1 0 0 0 0,0 0-1 0 0,0 0 1 0 0,0-1 0 0 0,1 1 0 0 0,-1-1 0 0 0,1 1 0 0 0,112 89-30 0 0,11-34-1519 0 0,-37-36-3562 0 0,-76-22 3861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2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117 111 1240 0 0,'-27'-23'1764'0'0,"-63"-28"638"0"0,199 48 385 0 0,110-14-2379 0 0,-52 10-166 0 0,8 0-587 0 0,-60 5-2626 0 0,-108 7 1102 0 0,-14-4 1011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0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6 426 1164 0 0,'0'0'210'0'0,"0"-1"0"0"0,0 1 0 0 0,0-1-1 0 0,0 1 1 0 0,-1-1 0 0 0,1 1 0 0 0,0-1 0 0 0,0 1-1 0 0,0-1 1 0 0,0 1 0 0 0,0-1 0 0 0,-1 1 0 0 0,1-1 0 0 0,0 1-1 0 0,0-1 1 0 0,-1 1 0 0 0,1-1 0 0 0,0 1 0 0 0,-1 0-1 0 0,1-1 1 0 0,-1 1 0 0 0,1 0 0 0 0,0-1 0 0 0,-1 1-210 0 0,63-14 622 0 0,445-22 621 0 0,-497 44-2127 0 0,-32-5-3422 0 0,18-6 3107 0 0</inkml:trace>
  <inkml:trace contextRef="#ctx0" brushRef="#br0" timeOffset="484.898">939 81 1576 0 0,'9'22'4340'0'0,"-22"47"-3731"0"0,12-66-400 0 0,-92 414 3158 0 0,93-413-3323 0 0,0 0 1 0 0,0-1-1 0 0,1 1 1 0 0,-1 0-1 0 0,0-1 1 0 0,1 1-1 0 0,0-1 0 0 0,0 1 1 0 0,0-1-1 0 0,1 1 1 0 0,-1-1-1 0 0,1 1 1 0 0,0-1-1 0 0,-1 0 0 0 0,1 0 1 0 0,1 0-1 0 0,-1 0 1 0 0,0 0-1 0 0,1-1 1 0 0,0 1-1 0 0,-1-1 0 0 0,1 0 1 0 0,0 1-1 0 0,0-1 1 0 0,0 0-1 0 0,1-1 1 0 0,-1 1-1 0 0,0-1 0 0 0,1 1 1 0 0,-1-1-1 0 0,1 0 1 0 0,-1 0-1 0 0,1 0 1 0 0,3 0-45 0 0,134 12 260 0 0,-138-13-259 0 0,37-3-249 0 0,0 0-1 0 0,0-3 0 0 0,0-1 1 0 0,-1-2-1 0 0,0-2 1 0 0,31-14 248 0 0,-22-4-1648 0 0,-36-9-3897 0 0,-12 30 4268 0 0</inkml:trace>
  <inkml:trace contextRef="#ctx0" brushRef="#br0" timeOffset="750.506">973 296 948 0 0,'-12'-3'6460'0'0,"48"-2"-5235"0"0,28 3-1267 0 0,1-3 1 0 0,-1-2-1 0 0,-1-4 1 0 0,57-17 41 0 0,-97 9-4847 0 0,-23 18 3599 0 0</inkml:trace>
  <inkml:trace contextRef="#ctx0" brushRef="#br0" timeOffset="1000.78">934 48 3016 0 0,'-12'-3'4868'0'0,"26"-4"-3498"0"0,27-6-1118 0 0,135-10-191 0 0,2 22-4154 0 0,-101 1 1042 0 0,-43 0 1868 0 0</inkml:trace>
  <inkml:trace contextRef="#ctx0" brushRef="#br0" timeOffset="1375.926">2349 120 1712 0 0,'2'13'5131'0'0,"-28"21"-5086"0"0,25-33 226 0 0,-227 350 1163 0 0,172-297-6373 0 0,47-52 3713 0 0</inkml:trace>
  <inkml:trace contextRef="#ctx0" brushRef="#br0" timeOffset="1641.968">1981 166 2472 0 0,'20'-11'5090'0'0,"35"47"-4836"0"0,-48-31 115 0 0,141 180 498 0 0,-4 10-2141 0 0,-120-154-1380 0 0,-24-40 1887 0 0,-3-1-18 0 0,-10 0-247 0 0</inkml:trace>
  <inkml:trace contextRef="#ctx0" brushRef="#br0" timeOffset="1923.612">1817 55 2540 0 0,'-7'7'200'0'0,"0"0"0"0"0,1 1 0 0 0,-1 0 0 0 0,2 0 0 0 0,-1 0 0 0 0,1 1 0 0 0,0 0 0 0 0,1 0 0 0 0,0 0 0 0 0,0 1 0 0 0,1-1 0 0 0,1 1 0 0 0,-1 0 0 0 0,1 0 1 0 0,1 0-1 0 0,0 0 0 0 0,0 0 0 0 0,1 0 0 0 0,1 0 0 0 0,-1 0 0 0 0,2 0 0 0 0,0 1-200 0 0,8 21 73 0 0,1-1 1 0 0,2-1-1 0 0,1 0 1 0 0,2 0 0 0 0,1-1-1 0 0,1-2 1 0 0,1 1-1 0 0,1-2 1 0 0,2-1 0 0 0,0-1-1 0 0,2 0 1 0 0,1-2-1 0 0,25 18-73 0 0,88 17-4641 0 0,-117-56 3277 0 0</inkml:trace>
  <inkml:trace contextRef="#ctx0" brushRef="#br0" timeOffset="2220.684">2808 78 1160 0 0,'10'33'697'0'0,"-2"1"0"0"0,-1 0 0 0 0,-1 0 0 0 0,-2 0 0 0 0,-2 1 0 0 0,-1 24-697 0 0,0-39 179 0 0,-1 1-1 0 0,-1-1 1 0 0,-2 0 0 0 0,1 0-1 0 0,-2 0 1 0 0,-1 0 0 0 0,-1 0-1 0 0,0-1 1 0 0,-1 0 0 0 0,-1 0-1 0 0,-1-1 1 0 0,-1 0 0 0 0,0-1-1 0 0,-1 0 1 0 0,-1 0 0 0 0,-1-1-1 0 0,0-1 1 0 0,-1 0 0 0 0,-1-1-1 0 0,-10 8-178 0 0,-45 37-2094 0 0,68-58 1386 0 0,-13-28-2720 0 0,20 4 2271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2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1724 0 0,'22'5'349'0'0,"1"-2"0"0"0,-1 0 0 0 0,1-2 0 0 0,0 0 0 0 0,-1-1 0 0 0,1-2 0 0 0,-1 0 0 0 0,1-1 0 0 0,12-5-349 0 0,46-3 253 0 0,361-33-1046 0 0,-385 43-1165 0 0,-27 1 499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3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136 479 1048 0 0,'-3'-30'3490'0'0,"-18"14"-3578"0"0,-3 7 770 0 0,18 6-641 0 0,0-1-1 0 0,0 1 1 0 0,0-1 0 0 0,1 0 0 0 0,0-1-1 0 0,0 1 1 0 0,0-1 0 0 0,0 0 0 0 0,1 0-1 0 0,0-1 1 0 0,0 1 0 0 0,0-1 0 0 0,1 0-1 0 0,0 0 1 0 0,0 0 0 0 0,0 0 0 0 0,1-1-1 0 0,0 1 1 0 0,0-1 0 0 0,1 1 0 0 0,0-1-1 0 0,0 0 1 0 0,0 0 0 0 0,1 1 0 0 0,0-1-1 0 0,0 0 1 0 0,1 0 0 0 0,-1 1 0 0 0,2-1-1 0 0,-1 0 1 0 0,1 1 0 0 0,0-1 0 0 0,0 1-1 0 0,1-1-40 0 0,7-7-7 0 0,0 0-1 0 0,1 0 0 0 0,0 1 1 0 0,1 0-1 0 0,1 1 1 0 0,0 1-1 0 0,1 0 0 0 0,0 0 1 0 0,0 1-1 0 0,1 1 1 0 0,1 1-1 0 0,-1 0 0 0 0,1 1 1 0 0,1 1-1 0 0,-1 0 1 0 0,1 1-1 0 0,5 0 8 0 0,16-6-98 0 0,1 1-1 0 0,0 2 1 0 0,0 2-1 0 0,0 2 1 0 0,33 0 98 0 0,93 58 64 0 0,-15 65-467 0 0,-144-113 427 0 0,-1 0 1 0 0,0 0-1 0 0,0 1 0 0 0,0 0 1 0 0,-1 0-1 0 0,0 1 0 0 0,-1-1 0 0 0,1 1 1 0 0,-2-1-1 0 0,1 1 0 0 0,-1 0 1 0 0,0 0-1 0 0,0 0 0 0 0,-1 1 0 0 0,0-1 1 0 0,-1 0-1 0 0,0 0 0 0 0,0 1 1 0 0,-1-1-1 0 0,0 0 0 0 0,-2 8-24 0 0,-16 27 77 0 0,-2-1 1 0 0,-1-2-1 0 0,-3 0 0 0 0,-1-1 0 0 0,-2-2 0 0 0,-2-1 0 0 0,-10 9-77 0 0,-149 160-96 0 0,132-151 184 0 0,3 2 0 0 0,3 3 0 0 0,2 2 1 0 0,3 2-1 0 0,-18 37-88 0 0,2 19 27 0 0,87-125 755 0 0,-3-13-752 0 0,1 1 0 0 0,1 1-1 0 0,0 1 1 0 0,1 1 0 0 0,1 1 0 0 0,1 1-1 0 0,-1 2 1 0 0,2 0 0 0 0,4 1-30 0 0,-20 9-16 0 0,0 1 0 0 0,-1 0 1 0 0,1 1-1 0 0,0 0 0 0 0,-1 1 1 0 0,1 1-1 0 0,-1-1 0 0 0,1 2 1 0 0,-1 0-1 0 0,0 0 0 0 0,-1 1 1 0 0,1 0-1 0 0,6 4 16 0 0,21 9-80 0 0,-27-13 106 0 0,5 3 10 0 0,1-1 1 0 0,0-1 0 0 0,0 0 0 0 0,1-1-1 0 0,-1 0 1 0 0,1-2 0 0 0,0 0 0 0 0,0-1-1 0 0,8-1-36 0 0,-20 0 125 0 0,0-1-1 0 0,1 0 0 0 0,-1-1 0 0 0,0 1 0 0 0,1-1 0 0 0,-1 0 1 0 0,0-1-1 0 0,0 1 0 0 0,0-1 0 0 0,0-1 0 0 0,0 1 0 0 0,0-1 1 0 0,-1 0-1 0 0,1 0 0 0 0,-1-1 0 0 0,0 1 0 0 0,0-1 0 0 0,0 0 1 0 0,0-1-1 0 0,-1 1 0 0 0,1-1 0 0 0,-1 0 0 0 0,-1 0 0 0 0,1 0 1 0 0,-1-1-1 0 0,1 0-124 0 0,-5 1-5911 0 0,-8 1 5322 0 0,2 2-1045 0 0,3 0 394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3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1204 0 0,'7'-1'3319'0'0,"16"-2"-2458"0"0,149-11 792 0 0,-149 10-1636 0 0,118-19 74 0 0,-51 18-3219 0 0,-89 5 2587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3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1824 0 0,'11'3'632'0'0,"14"-4"-52"0"0,1-3-120 0 0,-8 4 88 0 0,11 0-176 0 0,38-13 4 0 0,-28 8-64 0 0,2-3-80 0 0,-2 3 109 0 0,-1-5-101 0 0,6 0-132 0 0,4 0-12 0 0,-5-2-448 0 0,-1 0-153 0 0,1-1-519 0 0,-2 0 52 0 0,-2 3 44 0 0,-9-5-332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25 639 1140 0 0,'-11'-38'1050'0'0,"14"-14"33"0"0,3 45-1005 0 0,1 1 0 0 0,-1-1 0 0 0,1 1 0 0 0,0 0 0 0 0,1 1 0 0 0,-1 0 0 0 0,1 0 0 0 0,0 0 0 0 0,0 1 0 0 0,1 0 0 0 0,-1 1 0 0 0,1 0 0 0 0,0 0 0 0 0,0 1 0 0 0,0 0 0 0 0,0 0 0 0 0,0 1-1 0 0,0 1 1 0 0,0-1 0 0 0,3 2-78 0 0,-1 1 16 0 0,-1 2-1 0 0,0 0 1 0 0,0 0-1 0 0,0 0 1 0 0,0 1-1 0 0,-1 1 1 0 0,0 0-1 0 0,0 0 1 0 0,-1 1-1 0 0,1 0 1 0 0,-1 0-1 0 0,-1 1 1 0 0,1 0-1 0 0,-2 0 0 0 0,1 0 1 0 0,-1 1-1 0 0,0 0 1 0 0,-1 1-1 0 0,0 0 1 0 0,2 4-16 0 0,-3-3 57 0 0,0 1 1 0 0,-1-1-1 0 0,0 1 0 0 0,0 0 1 0 0,-2 0-1 0 0,1 0 0 0 0,-2 0 1 0 0,1 0-1 0 0,-2 0 1 0 0,1 0-1 0 0,-2 0 0 0 0,1 0 1 0 0,-2 0-1 0 0,0 0 0 0 0,0 0 1 0 0,-1-1-1 0 0,0 0 0 0 0,-1 0 1 0 0,-1 0-1 0 0,-4 7-57 0 0,-7 9 167 0 0,-1 0 0 0 0,-1-1 0 0 0,-1-1-1 0 0,-2-1 1 0 0,0-1 0 0 0,-2-1 0 0 0,0-1 0 0 0,-1-2-1 0 0,-2 0 1 0 0,0-1 0 0 0,0-2 0 0 0,-2-1-1 0 0,-1 0-166 0 0,30-15-41 0 0,1 0 0 0 0,-1-1 0 0 0,0 1 0 0 0,1-1 0 0 0,-1 1 0 0 0,1 0 0 0 0,-1-1 0 0 0,0 1-1 0 0,1-1 1 0 0,-1 1 0 0 0,0-1 0 0 0,1 1 0 0 0,-1-1 0 0 0,0 1 0 0 0,0-1 0 0 0,0 1 0 0 0,1-1 0 0 0,-1 0-1 0 0,0 1 1 0 0,0-1 0 0 0,0 1 0 0 0,0-1 0 0 0,0 0 0 0 0,0 1 0 0 0,0-1 0 0 0,0 1 0 0 0,0-1-1 0 0,-1 1 1 0 0,1-1 0 0 0,0 1 0 0 0,0-1 0 0 0,0 0 0 0 0,-1 1 0 0 0,1-1 0 0 0,0 1 0 0 0,-1-1 0 0 0,1 1-1 0 0,0-1 1 0 0,-1 1 0 0 0,1 0 0 0 0,0-1 0 0 0,-1 1 0 0 0,1-1 0 0 0,-1 1 0 0 0,1 0 0 0 0,-1 0-1 0 0,1-1 1 0 0,-1 1 0 0 0,1 0 0 0 0,-1 0 0 0 0,1-1 0 0 0,-1 1 0 0 0,0 0 0 0 0,1 0 0 0 0,-1 0 0 0 0,1 0-1 0 0,-1 0 1 0 0,0 0 41 0 0,36-48-2040 0 0,-13 24 737 0 0,2 0-27 0 0</inkml:trace>
  <inkml:trace contextRef="#ctx0" brushRef="#br0" timeOffset="279.419">538 609 1240 0 0,'-14'5'216'0'0,"0"0"0"0"0,0 1 0 0 0,1 0 0 0 0,-1 1 1 0 0,2 0-1 0 0,-1 1 0 0 0,1 1 0 0 0,0 0 0 0 0,0 1 0 0 0,1 0 0 0 0,1 0 0 0 0,0 1 0 0 0,0 1 0 0 0,1-1 0 0 0,0 2 0 0 0,1-1 1 0 0,1 1-1 0 0,0 0 0 0 0,1 1 0 0 0,-2 4-216 0 0,10-11 32 0 0,0-1 1 0 0,0 1-1 0 0,0-1 0 0 0,1 0 1 0 0,0 1-1 0 0,0-1 0 0 0,0 0 1 0 0,1-1-1 0 0,0 1 1 0 0,0-1-1 0 0,1 1 0 0 0,-1-1 1 0 0,1-1-1 0 0,0 1 0 0 0,0-1 1 0 0,1 1-1 0 0,-1-1 0 0 0,1-1 1 0 0,0 1-1 0 0,0-1 1 0 0,0 0-1 0 0,2 0-32 0 0,130 38-318 0 0,-40-37-2993 0 0,-74-4 2010 0 0</inkml:trace>
  <inkml:trace contextRef="#ctx0" brushRef="#br0" timeOffset="931.505">883 83 848 0 0,'-10'-14'4169'0'0,"45"-14"-3550"0"0,-25 22-557 0 0,1 0 0 0 0,0 1 1 0 0,1 0-1 0 0,-1 1 0 0 0,1 1 0 0 0,0-1 1 0 0,0 2-1 0 0,0 0 0 0 0,0 0 0 0 0,0 1 0 0 0,10 1-62 0 0,-18 0 4 0 0,1 0-1 0 0,-1 0 1 0 0,1 1-1 0 0,-1 0 1 0 0,0 0-1 0 0,0 0 1 0 0,1 0-1 0 0,-1 1 1 0 0,0 0-1 0 0,0 0 1 0 0,0 0-1 0 0,-1 0 1 0 0,1 0-1 0 0,0 1 1 0 0,-1 0-1 0 0,0 0 1 0 0,1 0-1 0 0,-1 0 1 0 0,0 0-1 0 0,-1 0 1 0 0,1 1-1 0 0,-1 0 0 0 0,1-1 1 0 0,-1 1-1 0 0,0 0 1 0 0,0 0-1 0 0,-1 0 1 0 0,1 0-1 0 0,-1 1 1 0 0,0-1-1 0 0,0 0 1 0 0,0 0-1 0 0,0 5-3 0 0,-11 100-45 0 0,9-105 58 0 0,1 0 1 0 0,0 0 0 0 0,0-1-1 0 0,0 1 1 0 0,0 0-1 0 0,1 0 1 0 0,-1 0-1 0 0,1-1 1 0 0,0 1 0 0 0,0 0-1 0 0,1-1 1 0 0,-1 1-1 0 0,1-1 1 0 0,-1 0-1 0 0,1 1 1 0 0,0-1 0 0 0,1 0-1 0 0,-1 0 1 0 0,0 0-1 0 0,1 0 1 0 0,0-1-1 0 0,-1 1 1 0 0,1-1 0 0 0,0 1-1 0 0,0-1 1 0 0,1 0-1 0 0,-1 0 1 0 0,0 0-1 0 0,1-1 1 0 0,-1 1 0 0 0,1-1-1 0 0,-1 0 1 0 0,1 0-1 0 0,0 0 1 0 0,-1 0-1 0 0,2-1-13 0 0,29 20-29 0 0,-29-19 38 0 0,0 1 1 0 0,0 0-1 0 0,0 0 0 0 0,-1 1 0 0 0,1 0 0 0 0,-1-1 1 0 0,1 1-1 0 0,-1 1 0 0 0,0-1 0 0 0,0 0 0 0 0,-1 1 1 0 0,1 0-1 0 0,-1 0 0 0 0,0 0 0 0 0,0 1 0 0 0,0-1 1 0 0,0 1-1 0 0,-1-1 0 0 0,0 1 0 0 0,0 0 0 0 0,0 0 0 0 0,0 0 1 0 0,-1 0-1 0 0,0 0 0 0 0,0 0 0 0 0,0 0 0 0 0,-1 0 1 0 0,0 1-1 0 0,0-1 0 0 0,0 0 0 0 0,0 0 0 0 0,-1 1 1 0 0,0-1-1 0 0,0 0 0 0 0,0 0 0 0 0,-1 0 0 0 0,-1 4-9 0 0,-10 5 24 0 0,1-1 0 0 0,-2 0-1 0 0,0-1 1 0 0,0-1 0 0 0,-1 0-1 0 0,-1-1 1 0 0,0 0 0 0 0,0-1-1 0 0,-1-1 1 0 0,0-1 0 0 0,0 0-1 0 0,0-1 1 0 0,-18 3-24 0 0,33-8-7 0 0,-55 8-2249 0 0,55-9 1020 0 0,-1-4 38 0 0,-13-12-38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3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241 239 1080 0 0,'-10'0'127'0'0,"-1"1"-1"0"0,1 0 0 0 0,-1 1 1 0 0,1 0-1 0 0,0 0 1 0 0,0 1-1 0 0,-1 1 0 0 0,2 0 1 0 0,-1 0-1 0 0,1 1 1 0 0,-1 0-1 0 0,1 1 0 0 0,0-1 1 0 0,1 2-1 0 0,0-1 1 0 0,0 2-1 0 0,0-1 0 0 0,1 1 1 0 0,0 0-1 0 0,1 0 1 0 0,-1 0-1 0 0,1 1 0 0 0,1 0 1 0 0,0 1-1 0 0,0-1 1 0 0,1 1-1 0 0,0 0 0 0 0,1 0 1 0 0,0 0-1 0 0,1 0 1 0 0,0 1-1 0 0,0-1 0 0 0,1 1 1 0 0,1 0-127 0 0,13 226 1587 0 0,94 310 490 0 0,-103-531-2068 0 0,0 0-1 0 0,-2 0 0 0 0,0 0 1 0 0,0 0-1 0 0,-2 1 1 0 0,0-1-1 0 0,-1 0 1 0 0,-1 0-1 0 0,0 1 1 0 0,-1-1-1 0 0,-1-1 1 0 0,0 1-1 0 0,-1 0 0 0 0,-1-1 1 0 0,-7 13-9 0 0,12-26-205 0 0,-1 0 0 0 0,0 0 0 0 0,1-1-1 0 0,-1 1 1 0 0,0-1 0 0 0,0 1 0 0 0,0-1 0 0 0,0 0 0 0 0,-1 0 0 0 0,1 0 0 0 0,0 0-1 0 0,0 0 1 0 0,-1-1 0 0 0,1 1 0 0 0,0-1 0 0 0,-1 1 0 0 0,1-1 0 0 0,0 0 0 0 0,-1 0 0 0 0,1 0-1 0 0,-1 0 1 0 0,1 0 0 0 0,0-1 0 0 0,-1 1 0 0 0,1-1 0 0 0,0 1 0 0 0,-1-1 0 0 0,-1-1 205 0 0,-23-14-1262 0 0</inkml:trace>
  <inkml:trace contextRef="#ctx0" brushRef="#br0" timeOffset="485.667">673 1639 1268 0 0,'-61'-15'4161'0'0,"-43"53"-3344"0"0,88-31-422 0 0,4-2-289 0 0,0 1 1 0 0,1 0 0 0 0,-1 1 0 0 0,1 0 0 0 0,0 1 0 0 0,1 0 0 0 0,0 1 0 0 0,0 0-1 0 0,1 1 1 0 0,0 0 0 0 0,1 0 0 0 0,0 1 0 0 0,0 0 0 0 0,1 0 0 0 0,1 0-1 0 0,0 1 1 0 0,1 0 0 0 0,0 1 0 0 0,0-1 0 0 0,2 1 0 0 0,-2 4-107 0 0,7-12 22 0 0,0 0 1 0 0,0 0-1 0 0,0 0 0 0 0,1 0 1 0 0,-1-1-1 0 0,1 1 1 0 0,1-1-1 0 0,-1 0 0 0 0,0 0 1 0 0,1 0-1 0 0,0 0 1 0 0,0-1-1 0 0,0 1 0 0 0,0-1 1 0 0,0 0-1 0 0,1 0 1 0 0,0-1-1 0 0,-1 1 0 0 0,1-1 1 0 0,0 0-1 0 0,0-1 1 0 0,0 1-1 0 0,0-1 0 0 0,1 0 1 0 0,-1 0-1 0 0,0 0 1 0 0,5-1-23 0 0,13 4 42 0 0,1-2 0 0 0,0 0 0 0 0,0-2 1 0 0,0-1-1 0 0,-1-1 0 0 0,1 0 1 0 0,0-2-1 0 0,-1-1 0 0 0,0-1 1 0 0,0-1-1 0 0,0 0 0 0 0,-1-2 1 0 0,15-9-43 0 0,-34 17 3 0 0,-1-1 0 0 0,0 1 0 0 0,0-1 0 0 0,0 1 1 0 0,0-1-1 0 0,0 0 0 0 0,0 0 0 0 0,-1 0 0 0 0,1 0 1 0 0,0 0-1 0 0,-1-1 0 0 0,0 1 0 0 0,0 0 0 0 0,1-1 1 0 0,-1 1-1 0 0,-1-1 0 0 0,1 1 0 0 0,0-1 1 0 0,-1 1-1 0 0,1-1 0 0 0,-1 0 0 0 0,0 1 0 0 0,1-1 1 0 0,-1 0-1 0 0,-1 1 0 0 0,1-1 0 0 0,0 0 0 0 0,-1 1 1 0 0,1-1-1 0 0,-1 1 0 0 0,0-1 0 0 0,0 1 0 0 0,0-1 1 0 0,0 1-1 0 0,0-1 0 0 0,0 1 0 0 0,-1 0 0 0 0,1 0 1 0 0,-1 0-1 0 0,0 0 0 0 0,0-1-3 0 0,-77-87-371 0 0,-33-1-649 0 0,-68-76-5162 0 0,161 135 5012 0 0</inkml:trace>
  <inkml:trace contextRef="#ctx0" brushRef="#br0" timeOffset="1183.569">810 0 1016 0 0,'-3'23'281'0'0,"-2"0"-1"0"0,-1-1 1 0 0,-1 0-1 0 0,-1 0 1 0 0,0-1-1 0 0,-2 0 1 0 0,-1 0-1 0 0,0-1 1 0 0,-1 0-1 0 0,-1-1 1 0 0,-1-1-1 0 0,-1 0 1 0 0,-1-1-1 0 0,0 0 1 0 0,-1-1 0 0 0,0-1-1 0 0,-2-1 1 0 0,1-1-1 0 0,-2 0 1 0 0,-7 3-281 0 0,25-14 21 0 0,0 0 1 0 0,-1 0 0 0 0,1 0 0 0 0,0 0-1 0 0,-1 0 1 0 0,0 0 0 0 0,1-1-1 0 0,-1 1 1 0 0,0-1 0 0 0,0 0 0 0 0,1 1-1 0 0,-1-1 1 0 0,0-1 0 0 0,0 1 0 0 0,0 0-1 0 0,-1-1 1 0 0,1 1 0 0 0,0-1 0 0 0,0 0-1 0 0,0 0 1 0 0,0 0 0 0 0,0-1 0 0 0,0 1-1 0 0,0-1 1 0 0,0 0 0 0 0,0 0-1 0 0,0 0 1 0 0,0 0 0 0 0,0 0 0 0 0,0 0-1 0 0,1-1 1 0 0,-1 0 0 0 0,0 1 0 0 0,1-1-1 0 0,-1 0 1 0 0,1 0 0 0 0,0 0 0 0 0,0-1-1 0 0,0 1 1 0 0,0 0 0 0 0,0-1-1 0 0,0 1 1 0 0,1-1 0 0 0,-1 0 0 0 0,1 0-1 0 0,0 1 1 0 0,-1-1 0 0 0,1 0 0 0 0,1 0-1 0 0,-1-1-21 0 0,0-3-17 0 0,1 0 0 0 0,0-1 0 0 0,0 1-1 0 0,0 0 1 0 0,1 0 0 0 0,0 0 0 0 0,1 0-1 0 0,0 0 1 0 0,0 0 0 0 0,0 0 0 0 0,1 0-1 0 0,0 1 1 0 0,0-1 0 0 0,1 1 0 0 0,-1 0-1 0 0,2 0 1 0 0,-1 0 0 0 0,0 1 0 0 0,1-1-1 0 0,0 1 1 0 0,1 0 0 0 0,-1 1 0 0 0,1-1 0 0 0,0 1-1 0 0,0 0 1 0 0,0 1 0 0 0,0-1 0 0 0,1 1-1 0 0,-1 0 1 0 0,1 1 0 0 0,0 0 0 0 0,0 0-1 0 0,0 0 1 0 0,0 1 0 0 0,0 0 0 0 0,0 0-1 0 0,0 1 1 0 0,1 0 0 0 0,-1 0 0 0 0,0 0-1 0 0,0 1 1 0 0,0 0 0 0 0,0 1 0 0 0,4 1 17 0 0,59 16-43 0 0,0-4 1 0 0,1-2-1 0 0,0-3 0 0 0,1-4 1 0 0,5-2 42 0 0,-65-5 9 0 0,0 1 0 0 0,1-1 0 0 0,-1-1 1 0 0,0 0-1 0 0,0-1 0 0 0,0-1 0 0 0,-1 1 0 0 0,1-2 0 0 0,-1 0 1 0 0,0 0-1 0 0,0-1 0 0 0,1-1-9 0 0,-11 6-1 0 0,1 0 0 0 0,-1 0 0 0 0,1 0 0 0 0,-1 0 0 0 0,1 0 0 0 0,-1-1-1 0 0,0 1 1 0 0,0 0 0 0 0,0-1 0 0 0,0 1 0 0 0,0-1 0 0 0,0 1 0 0 0,0-1 0 0 0,0 0 0 0 0,-1 1 0 0 0,1-1 0 0 0,-1 0 0 0 0,1 0 0 0 0,-1 1-1 0 0,0-1 1 0 0,1 0 0 0 0,-1 0 0 0 0,0 1 0 0 0,0-1 0 0 0,0 0 0 0 0,-1 0 0 0 0,1 0 0 0 0,0 1 0 0 0,-1-1 0 0 0,1 0 0 0 0,-1 0 0 0 0,1 1-1 0 0,-1-1 1 0 0,0 0 0 0 0,0 1 0 0 0,0-1 0 0 0,0 1 0 0 0,0-1 0 0 0,0 1 0 0 0,0 0 0 0 0,0-1 0 0 0,0 1 0 0 0,-1 0 0 0 0,1 0 0 0 0,-1 0 0 0 0,0-1 1 0 0,-71-52-106 0 0,73 54 106 0 0,-19-11-173 0 0,-1 2-1 0 0,-1 0 0 0 0,0 1 0 0 0,0 1 1 0 0,0 1-1 0 0,-1 1 0 0 0,0 1 1 0 0,0 1-1 0 0,0 1 0 0 0,0 1 0 0 0,-19 1 174 0 0,-54 24-2584 0 0,77-16 1350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3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21 457 904 0 0,'17'-55'2203'0'0,"-17"27"63"0"0,-10 35-1257 0 0,-10 256 133 0 0,12 188-1142 0 0,8-431 35 0 0,30 112 432 0 0,-25-126-419 0 0,0-1 1 0 0,0 1-1 0 0,1-1 0 0 0,-1-1 1 0 0,1 1-1 0 0,0-1 0 0 0,1 0 1 0 0,-1 0-1 0 0,1-1 0 0 0,-1 0 1 0 0,1 0-1 0 0,0 0 0 0 0,0-1 1 0 0,0 0-1 0 0,1-1 0 0 0,-1 0 1 0 0,0 0-1 0 0,1 0 0 0 0,-1-1 1 0 0,0 0-1 0 0,1 0 0 0 0,-1-1 1 0 0,1 0-1 0 0,-1 0 0 0 0,0-1 1 0 0,0 1-1 0 0,0-2 0 0 0,0 1 1 0 0,0-1-1 0 0,0 0 0 0 0,-1-1 1 0 0,3-1-49 0 0,26-3 83 0 0,308-60-114 0 0,-321 76-2645 0 0,-52 7 935 0 0,-5-12-419 0 0,20-3 896 0 0</inkml:trace>
  <inkml:trace contextRef="#ctx0" brushRef="#br0" timeOffset="265.024">135 1061 1148 0 0,'-12'-15'3455'0'0,"43"10"-2623"0"0,-30 4-857 0 0,377-77 1365 0 0,-349 63-4771 0 0,-29 15 2096 0 0</inkml:trace>
  <inkml:trace contextRef="#ctx0" brushRef="#br0" timeOffset="560.168">2 574 1068 0 0,'40'-22'3530'0'0,"92"-8"-3095"0"0,0 5 1 0 0,1 7-1 0 0,1 5 0 0 0,62 4-435 0 0,-124 16-4107 0 0,-72-5 2911 0 0</inkml:trace>
  <inkml:trace contextRef="#ctx0" brushRef="#br0" timeOffset="976.753">1910 337 1336 0 0,'-6'17'3956'0'0,"-33"34"-3969"0"0,29-39 345 0 0,-24 33-184 0 0,2 1 0 0 0,2 2 0 0 0,3 1 1 0 0,1 1-1 0 0,3 1 0 0 0,2 1 0 0 0,2 1 0 0 0,1 6-148 0 0,-20 26 73 0 0,-7-54-4606 0 0,44-31 3173 0 0</inkml:trace>
  <inkml:trace contextRef="#ctx0" brushRef="#br0" timeOffset="1243.811">1376 514 1392 0 0,'-11'-60'6571'0'0,"66"90"-5784"0"0,64 66-1070 0 0,-4 5 0 0 0,58 70 283 0 0,-117-120-5494 0 0,-54-48 4288 0 0</inkml:trace>
  <inkml:trace contextRef="#ctx0" brushRef="#br0" timeOffset="1708.933">1974 89 1652 0 0,'-7'-24'3419'0'0,"50"-5"-2723"0"0,-38 28-667 0 0,0 0 0 0 0,0 0 0 0 0,0 1 0 0 0,0-1 0 0 0,0 1 0 0 0,-1 0 0 0 0,1 1 0 0 0,0-1 1 0 0,0 1-1 0 0,0 0 0 0 0,0 0 0 0 0,0 0 0 0 0,-1 1 0 0 0,1 0 0 0 0,-1 0 0 0 0,1 0 0 0 0,-1 0 0 0 0,0 1 0 0 0,1 0 0 0 0,-1 0 0 0 0,-1 0 0 0 0,1 0 0 0 0,0 0 0 0 0,-1 1 0 0 0,0 0 0 0 0,0-1 0 0 0,0 1 0 0 0,0 0 0 0 0,0 1 0 0 0,-1-1 0 0 0,0 0 0 0 0,0 1 0 0 0,0 0 0 0 0,0-1 1 0 0,-1 1-1 0 0,0 0 0 0 0,0 0 0 0 0,0 4-29 0 0,2 1 57 0 0,-1 1 0 0 0,0-1 1 0 0,-1 1-1 0 0,0-1 1 0 0,-1 1-1 0 0,0 0 0 0 0,0-1 1 0 0,-1 1-1 0 0,-1-1 0 0 0,0 1 1 0 0,0-1-1 0 0,-1 1 1 0 0,0-1-1 0 0,-1 0 0 0 0,0 0 1 0 0,-6 8-58 0 0,-57 108 996 0 0,95-129-1447 0 0,119-73-4843 0 0,-113 56 3854 0 0</inkml:trace>
  <inkml:trace contextRef="#ctx0" brushRef="#br0" timeOffset="1974.181">2715 1 1516 0 0,'-11'4'3610'0'0,"11"10"-3482"0"0,0 1 1 0 0,1-1 0 0 0,1 1 0 0 0,0-1-1 0 0,1 0 1 0 0,0 1 0 0 0,1-2-1 0 0,1 1 1 0 0,0 0 0 0 0,2 1-129 0 0,4 6 89 0 0,-1 0 1 0 0,-2 1 0 0 0,0 0 0 0 0,-1 0-1 0 0,-1 1 1 0 0,-1 0 0 0 0,-1 0 0 0 0,-1 0 0 0 0,-2 1-1 0 0,0-1 1 0 0,-1 1 0 0 0,-1-1 0 0 0,-1 0-1 0 0,-2 1 1 0 0,0-1 0 0 0,-1-1 0 0 0,-2 1 0 0 0,0-1-1 0 0,-1 0 1 0 0,-1 0 0 0 0,-1-1 0 0 0,-1 0-1 0 0,-4 3-89 0 0,-9 7-108 0 0,-2 0-1 0 0,-1-2 1 0 0,-1-1-1 0 0,-2-2 1 0 0,0 0-1 0 0,-2-2 0 0 0,-1-2 1 0 0,0-1-1 0 0,-2-1 1 0 0,-4 0 108 0 0,6-5-641 0 0,0-1 1 0 0,-1-2-1 0 0,-1-1 0 0 0,0-1 1 0 0,-1-2-1 0 0,1-2 1 0 0,-2-1 640 0 0,-29 0-1356 0 0</inkml:trace>
  <inkml:trace contextRef="#ctx0" brushRef="#br0" timeOffset="2251.137">1124 339 1336 0 0,'-9'9'133'0'0,"1"0"1"0"0,0 0-1 0 0,1 1 0 0 0,0 0 1 0 0,0 1-1 0 0,1-1 0 0 0,0 1 0 0 0,1 0 1 0 0,1 1-1 0 0,0-1 0 0 0,0 1 1 0 0,1 0-1 0 0,0 0 0 0 0,1 0 0 0 0,1 0 1 0 0,0 0-1 0 0,0 1 0 0 0,2-1 1 0 0,-1 0-1 0 0,1 0 0 0 0,1 1 0 0 0,1 0-133 0 0,3 8 86 0 0,2-1 0 0 0,0 0 0 0 0,1-1 0 0 0,2 0 0 0 0,-1 0 0 0 0,2-1 0 0 0,1-1 0 0 0,12 15-86 0 0,32 18-213 0 0,1-2 0 0 0,3-2 0 0 0,1-4 0 0 0,3-2 0 0 0,1-3 0 0 0,1-2 0 0 0,39 11 213 0 0,-81-34-479 0 0,32 14-819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3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194 803 1004 0 0,'0'0'452'0'0,"5"0"2374"0"0,29-4-2216 0 0,11-5-391 0 0,0-2 0 0 0,-1-2 0 0 0,0-2 0 0 0,-1-1 0 0 0,-1-3 0 0 0,-1-2 0 0 0,0-1-219 0 0,-39 21-19 0 0,0 0-1 0 0,1 0 1 0 0,-1 0-1 0 0,0 0 1 0 0,0 0-1 0 0,0-1 1 0 0,0 1-1 0 0,0-1 1 0 0,0 1-1 0 0,0-1 1 0 0,0 0-1 0 0,0 0 1 0 0,-1 1-1 0 0,1-2 1 0 0,-1 1-1 0 0,0 0 1 0 0,1 0-1 0 0,-1 0 0 0 0,0 0 1 0 0,0-1-1 0 0,0 1 1 0 0,-1-1-1 0 0,1 1 1 0 0,0 0-1 0 0,-1-1 1 0 0,0 1-1 0 0,0-1 1 0 0,1 1-1 0 0,-1-1 1 0 0,-1 1-1 0 0,1-1 1 0 0,0 1-1 0 0,-1-1 1 0 0,1 1-1 0 0,-1-1 1 0 0,0 1-1 0 0,0-1 1 0 0,0 1-1 0 0,0 0 1 0 0,0 0-1 0 0,0 0 1 0 0,0-1-1 0 0,-1 1 1 0 0,1 0-1 0 0,-1 0 1 0 0,0 1-1 0 0,0-1 1 0 0,1 0-1 0 0,-1 1 1 0 0,0-1-1 0 0,0 1 0 0 0,-2-2 20 0 0,-18-5-11 0 0,0 1 0 0 0,-1 1-1 0 0,1 1 1 0 0,-1 1 0 0 0,-1 1-1 0 0,1 0 1 0 0,0 2-1 0 0,0 1 1 0 0,-1 1 0 0 0,1 1-1 0 0,0 1 1 0 0,0 1 0 0 0,0 1-1 0 0,-20 7 12 0 0,31-10 34 0 0,1 0 0 0 0,0 1-1 0 0,-1 0 1 0 0,1 1 0 0 0,0 0-1 0 0,1 1 1 0 0,-1 0 0 0 0,1 0-1 0 0,0 1 1 0 0,0 1 0 0 0,1 0-1 0 0,-1 0 1 0 0,2 1 0 0 0,-1 0 0 0 0,1 0-1 0 0,0 1 1 0 0,1 0 0 0 0,0 1-1 0 0,0-1 1 0 0,1 1 0 0 0,1 0-1 0 0,0 1 1 0 0,0 0 0 0 0,0 0 0 0 0,2 0-1 0 0,-1 1-33 0 0,6-1 60 0 0,1-1 0 0 0,0 0-1 0 0,1 0 1 0 0,0 0 0 0 0,1 0 0 0 0,0-1-1 0 0,0 0 1 0 0,1 0 0 0 0,0 0 0 0 0,1-1-1 0 0,0 0 1 0 0,0 0 0 0 0,0 0 0 0 0,1-1-1 0 0,1 0 1 0 0,-1-1 0 0 0,1 0 0 0 0,0 0-1 0 0,0-1 1 0 0,1 0 0 0 0,-1 0-1 0 0,1-1 1 0 0,0-1 0 0 0,0 1 0 0 0,5-1-60 0 0,19 9-72 0 0,2-2 1 0 0,-1-2 0 0 0,1-1-1 0 0,0-1 1 0 0,0-2 0 0 0,1-2-1 0 0,19-2 72 0 0,143-40-4024 0 0,-164 22 2819 0 0</inkml:trace>
  <inkml:trace contextRef="#ctx0" brushRef="#br0" timeOffset="263.875">494 313 1636 0 0,'75'-14'3733'0'0,"14"-3"-3289"0"0,-84 16-434 0 0,182-21 128 0 0,-69-10-3215 0 0,-96 25 1781 0 0</inkml:trace>
  <inkml:trace contextRef="#ctx0" brushRef="#br0" timeOffset="854.997">1143 2 948 0 0,'10'-1'139'0'0,"-1"1"-1"0"0,1 0 1 0 0,-1 1 0 0 0,1 0-1 0 0,-1 0 1 0 0,1 1-1 0 0,-1 0 1 0 0,0 1 0 0 0,0 0-1 0 0,0 1 1 0 0,0-1 0 0 0,0 2-1 0 0,-1-1 1 0 0,0 1 0 0 0,0 1-1 0 0,0-1 1 0 0,-1 1-1 0 0,1 1 1 0 0,-1-1 0 0 0,-1 1-1 0 0,1 1 1 0 0,-2-1 0 0 0,1 1-1 0 0,-1 0 1 0 0,0 0-1 0 0,0 0 1 0 0,1 5-139 0 0,-8-5 116 0 0,-1 1 1 0 0,0-1-1 0 0,-1 0 0 0 0,1 0 0 0 0,-2-1 0 0 0,1 1 1 0 0,-1-1-1 0 0,0 0 0 0 0,0 0 0 0 0,-1-1 1 0 0,0 1-1 0 0,0-1 0 0 0,-1 0 0 0 0,1-1 1 0 0,-1 0-1 0 0,-1 0 0 0 0,1 0 0 0 0,-1-1 1 0 0,1 0-1 0 0,-1-1 0 0 0,0 1 0 0 0,-1-2 0 0 0,1 1 1 0 0,-9 1-117 0 0,-106 39 1415 0 0,140-68-1107 0 0,466-265-1346 0 0,-656 364 1487 0 0,169-72-442 0 0,0 0 1 0 0,0 0-1 0 0,0 1 1 0 0,1 0 0 0 0,-1 0-1 0 0,1 0 1 0 0,0 0-1 0 0,0 0 1 0 0,0 1-1 0 0,0-1 1 0 0,1 1 0 0 0,-1 0-1 0 0,1 0 1 0 0,0 0-1 0 0,0 0 1 0 0,0 0-1 0 0,1 0 1 0 0,-1 1 0 0 0,1-1-1 0 0,0 1 1 0 0,0-1-1 0 0,1 1 1 0 0,-1-1-1 0 0,1 1 1 0 0,0-1-1 0 0,0 1 1 0 0,1-1 0 0 0,-1 1-1 0 0,2 2-7 0 0,6 6-75 0 0,0 0-1 0 0,1-1 1 0 0,1 0-1 0 0,0 0 1 0 0,1-2 0 0 0,0 1-1 0 0,0-1 1 0 0,1 0-1 0 0,1-2 1 0 0,-1 1-1 0 0,2-1 1 0 0,-1-1 0 0 0,13 5 75 0 0,115 48-3612 0 0,-101-45 2334 0 0,0-1 26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4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503 713 1056 0 0,'29'-56'2522'0'0,"-29"55"-2482"0"0,0-1 0 0 0,1 1 0 0 0,-1-1 0 0 0,0 0 0 0 0,0 1 0 0 0,0-1 0 0 0,0 0 0 0 0,0 1 0 0 0,0-1-1 0 0,-1 0 1 0 0,1 1 0 0 0,-1-1 0 0 0,1 0 0 0 0,-1 1 0 0 0,1-1 0 0 0,-1 1 0 0 0,0-1 0 0 0,0 1 0 0 0,1 0 0 0 0,-1-1 0 0 0,0 1-1 0 0,-1 0 1 0 0,1-1 0 0 0,0 1 0 0 0,0 0 0 0 0,0 0 0 0 0,-1 0 0 0 0,1 0 0 0 0,0 0 0 0 0,-1 0 0 0 0,1 1 0 0 0,-1-1 0 0 0,1 0-1 0 0,-1 1 1 0 0,0-1 0 0 0,1 1 0 0 0,-1-1 0 0 0,1 1 0 0 0,-2 0-40 0 0,1-1 20 0 0,-11-4 18 0 0,0 0-1 0 0,0 2 1 0 0,-1-1-1 0 0,1 2 1 0 0,-1 0-1 0 0,0 0 1 0 0,1 1-1 0 0,-1 1 1 0 0,0 0-1 0 0,0 1 1 0 0,0 1-1 0 0,1 0 1 0 0,-1 1-1 0 0,1 0 1 0 0,-1 1-1 0 0,-7 4-37 0 0,4-3 18 0 0,0 1 0 0 0,1 0 0 0 0,0 2 0 0 0,0 0 1 0 0,0 0-1 0 0,1 2 0 0 0,1 0 0 0 0,0 0 0 0 0,0 2 0 0 0,1-1 0 0 0,0 2 0 0 0,1 0 0 0 0,0 0 0 0 0,1 1 0 0 0,1 0 0 0 0,0 1 0 0 0,1 0 1 0 0,1 1-19 0 0,7-13 12 0 0,0 0 1 0 0,0-1 0 0 0,1 1-1 0 0,-1 0 1 0 0,1 0 0 0 0,-1 0 0 0 0,1 0-1 0 0,0-1 1 0 0,0 1 0 0 0,1 0 0 0 0,-1 0-1 0 0,1 0 1 0 0,-1 0 0 0 0,1-1-1 0 0,0 1 1 0 0,0 0 0 0 0,0 0 0 0 0,0-1-1 0 0,1 1 1 0 0,-1-1 0 0 0,1 1-1 0 0,-1-1 1 0 0,1 0 0 0 0,0 0 0 0 0,0 0-1 0 0,0 1 1 0 0,0-2 0 0 0,0 1 0 0 0,0 0-1 0 0,1 0 1 0 0,-1-1 0 0 0,1 1-1 0 0,-1-1 1 0 0,1 0 0 0 0,0 0 0 0 0,-1 0-1 0 0,1 0 1 0 0,0 0 0 0 0,0-1-1 0 0,-1 1 1 0 0,3-1-13 0 0,122 17 329 0 0,-105-19-313 0 0,-1-1 0 0 0,0-1 0 0 0,0 0 0 0 0,-1-2 0 0 0,1 0 0 0 0,-1-1 0 0 0,-1-2 0 0 0,1 0 0 0 0,-1 0 0 0 0,-1-2 0 0 0,0 0 0 0 0,0-2 0 0 0,5-5-16 0 0,-5-5 28 0 0,-1-1 1 0 0,-2-1 0 0 0,0 0 0 0 0,-2-1-1 0 0,0 0 1 0 0,-2-1 0 0 0,-1-1 0 0 0,-2 1-1 0 0,0-2 1 0 0,-2 1 0 0 0,-1-1 0 0 0,-1 0-1 0 0,-2 0 1 0 0,0 0 0 0 0,-2 0 0 0 0,-2 0-1 0 0,-2-13-28 0 0,-26-135 321 0 0,-15 52 278 0 0,43 124-595 0 0,1 1-1 0 0,-1 0 1 0 0,0 0 0 0 0,0 0-1 0 0,1-1 1 0 0,-1 2-1 0 0,0-1 1 0 0,0 0-1 0 0,1 0 1 0 0,-1 1-1 0 0,0-1 1 0 0,0 0-1 0 0,1 1 1 0 0,-1 0-1 0 0,0-1 1 0 0,1 1-1 0 0,-1 0 1 0 0,1 0-1 0 0,-1 0 1 0 0,1 0-1 0 0,0 0 1 0 0,-1 0-1 0 0,1 1 1 0 0,0-1-1 0 0,0 0 1 0 0,-1 1-1 0 0,1-1 1 0 0,0 1-1 0 0,1-1 1 0 0,-1 1 0 0 0,0-1-1 0 0,0 1 1 0 0,1 0-1 0 0,-1-1 1 0 0,1 1-1 0 0,-1 0 1 0 0,1 0-4 0 0,-2 1 8 0 0,-5 13-10 0 0,0 1 1 0 0,1 0-1 0 0,1 1 0 0 0,0-1 0 0 0,2 1 1 0 0,0 0-1 0 0,1 0 0 0 0,0 1 0 0 0,2-1 1 0 0,0 0-1 0 0,2 8 2 0 0,-2-7 55 0 0,43 200 100 0 0,-34-184-186 0 0,2 0 1 0 0,2-1-1 0 0,1-1 1 0 0,1 0-1 0 0,2 0 1 0 0,2-2-1 0 0,12 16 31 0 0,-32-48-78 0 0,1 0-1 0 0,0 1 0 0 0,0-1 1 0 0,0 0-1 0 0,0 0 0 0 0,0 1 1 0 0,0-1-1 0 0,0 0 0 0 0,0 0 0 0 0,0 0 1 0 0,0 1-1 0 0,0-1 0 0 0,1 0 1 0 0,-1 0-1 0 0,0 1 0 0 0,1-1 1 0 0,-1 0-1 0 0,0 1 0 0 0,1-1 1 0 0,-1 0-1 0 0,1 1 0 0 0,-1-1 0 0 0,1 0 1 0 0,-1 1-1 0 0,1-1 0 0 0,-1 1 1 0 0,1-1-1 0 0,0 1 0 0 0,-1 0 1 0 0,1-1-1 0 0,0 1 0 0 0,-1-1 0 0 0,1 1 1 0 0,0 0-1 0 0,-1 0 0 0 0,1-1 1 0 0,0 1-1 0 0,0 0 0 0 0,0 0 1 0 0,-1 0-1 0 0,1 0 0 0 0,0 0 0 0 0,0 0 1 0 0,-1 0-1 0 0,1 0 0 0 0,0 0 1 0 0,0 0-1 0 0,-1 0 0 0 0,1 1 1 0 0,0-1-1 0 0,0 0 0 0 0,-1 1 0 0 0,1-1 1 0 0,0 0-1 0 0,-1 1 0 0 0,1-1 79 0 0,2-21-516 0 0</inkml:trace>
  <inkml:trace contextRef="#ctx0" brushRef="#br0" timeOffset="452.491">687 538 2240 0 0,'5'-12'94'0'0,"0"0"0"0"0,1 1 0 0 0,1 0 0 0 0,0 0 0 0 0,0 0 1 0 0,1 1-1 0 0,0 0 0 0 0,1 0 0 0 0,1 1 0 0 0,-1 0 0 0 0,1 1 0 0 0,0 0 0 0 0,1 1 0 0 0,0 0-94 0 0,-7 7 32 0 0,0 1-1 0 0,0-1 1 0 0,-1 1-1 0 0,1 0 1 0 0,-1 0-1 0 0,1 1 1 0 0,-1-1 0 0 0,1 1-1 0 0,-1 0 1 0 0,0 0-1 0 0,1 0 1 0 0,-1 0 0 0 0,0 0-1 0 0,-1 1 1 0 0,1-1-1 0 0,0 1 1 0 0,-1 0-1 0 0,1 0 1 0 0,-1 0 0 0 0,0 0-1 0 0,0 0 1 0 0,0 0-1 0 0,-1 1 1 0 0,1-1 0 0 0,-1 1-1 0 0,1-1 1 0 0,-1 1-1 0 0,0 0 1 0 0,-1-1-1 0 0,1 4-31 0 0,3 10 131 0 0,-1 0-1 0 0,-1 1 1 0 0,-1-1-1 0 0,0 1 1 0 0,-1-1-1 0 0,-1 1 1 0 0,-1 0-1 0 0,-1-1 1 0 0,0 0-1 0 0,-1 0 0 0 0,-1 0 1 0 0,0 0-1 0 0,-1-1 1 0 0,-1 1-1 0 0,-1-2 1 0 0,-4 8-131 0 0,-1 8 456 0 0,0-9 902 0 0,88-146-1603 0 0,133-175-616 0 0,-209 300 861 0 0,1-1-1 0 0,-1 0 1 0 0,0 0-1 0 0,0 0 1 0 0,0 0-1 0 0,0 0 1 0 0,0 0-1 0 0,0 0 1 0 0,0 0-1 0 0,0-1 1 0 0,0 1-1 0 0,0 0 1 0 0,0 0-1 0 0,0-1 1 0 0,1 1-1 0 0,-1-1 1 0 0,0 1-1 0 0,0-1 1 0 0,0 1-1 0 0,1-1 1 0 0,-1 1 0 0 0,0-1-1 0 0,0 0 1 0 0,1 1-1 0 0,-1-1 1 0 0,1 0-1 0 0,-1 0 1 0 0,1 0-1 0 0,-1 1 1 0 0,1-1-1 0 0,-1 0 1 0 0,1 0-1 0 0,0 0 1 0 0,-1 0-1 0 0,1 0 1 0 0,0 0-1 0 0,0 0 1 0 0,0 0-1 0 0,-1 1 1 0 0,1-1-1 0 0,0 0 1 0 0,0 0 0 0 0,1 0-1 0 0,-1 0 1 0 0,0 0-1 0 0,0 0 1 0 0,0 0-1 0 0,1 0 1 0 0,-1 0-1 0 0,0 0 1 0 0,1 0-1 0 0,-1 1 1 0 0,1-1-1 0 0,-1 0 1 0 0,1 0-1 0 0,-1 0 1 0 0,1 1-1 0 0,0-1 1 0 0,-1 0-1 0 0,1 1 1 0 0,0-1-1 0 0,-1 0 1 0 0,1 1 0 0 0,0-1-1 0 0,0 1 1 0 0,0 0-1 0 0,0-1 1 0 0,0 0 0 0 0,-69 27 289 0 0,62-21-271 0 0,0-1 1 0 0,1 1-1 0 0,-1 0 0 0 0,1 0 0 0 0,0 1 0 0 0,1-1 0 0 0,-1 1 0 0 0,1 0 1 0 0,0 1-1 0 0,1-1 0 0 0,-1 0 0 0 0,1 1 0 0 0,1 0 0 0 0,-1 0 0 0 0,1 0 0 0 0,0 0 1 0 0,1 0-1 0 0,0 0 0 0 0,0 1 0 0 0,0-1 0 0 0,1 0-18 0 0,2 2 6 0 0,0-1-1 0 0,0 0 1 0 0,1 0-1 0 0,0 0 1 0 0,0-1 0 0 0,1 1-1 0 0,0-1 1 0 0,0 0-1 0 0,1 0 1 0 0,0 0-1 0 0,0 0 1 0 0,1-1 0 0 0,-1 0-1 0 0,1 0 1 0 0,1-1-1 0 0,-1 1 1 0 0,1-1-1 0 0,0-1 1 0 0,1 1-6 0 0,296 116-2537 0 0,-278-106-80 0 0,-22-10 1303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1016 0 0,'0'0'202'0'0,"0"0"62"0"0,0 0-84 0 0,0 0-43 0 0,0 0-30 0 0,0 0 27 0 0,0 0 1 0 0,0 0-42 0 0,0 0-25 0 0,0 0-10 0 0,0 0-2 0 0,0 0 20 0 0,0 0-44 0 0,0 0 12 0 0,-1-5 16 0 0,2 3-54 0 0,-1 0-1 0 0,1 1 0 0 0,-1-1 1 0 0,1 0-1 0 0,0 1 0 0 0,-1-1 1 0 0,1 1-1 0 0,0-1 0 0 0,0 1 1 0 0,0-1-1 0 0,0 1 0 0 0,0 0 1 0 0,1-1-1 0 0,-1 1 0 0 0,0 0 1 0 0,1 0-1 0 0,-1 0 0 0 0,1 0 1 0 0,-1 0-1 0 0,1 0 0 0 0,-1 0 1 0 0,1 1-1 0 0,-1-1 0 0 0,1 0 1 0 0,0 1-1 0 0,0-1 0 0 0,-1 1 1 0 0,1 0-1 0 0,0 0 0 0 0,0 0 1 0 0,-1 0-1 0 0,1 0 0 0 0,0 0 1 0 0,0 0-1 0 0,-1 0 0 0 0,1 1 1 0 0,0-1-1 0 0,-1 0 0 0 0,1 1 1 0 0,0 0-1 0 0,-1-1 0 0 0,2 1-5 0 0,16 0 111 0 0,186-26 527 0 0,-22 7 9 0 0,-182 18-618 0 0,34 2 26 0 0,-22 8-66 0 0,0 0 1 0 0,-1 1-1 0 0,0 1 0 0 0,-1 0 0 0 0,0 0 0 0 0,-1 1 0 0 0,-1 0 0 0 0,0 1 0 0 0,0 0 0 0 0,-2 1 0 0 0,1-1 0 0 0,-2 2 0 0 0,0-1 0 0 0,-1 1 0 0 0,-1-1 0 0 0,0 1 0 0 0,-1 1 1 0 0,-1-1-1 0 0,0 0 0 0 0,-1 6 11 0 0,12 40-48 0 0,41 240 10 0 0,-10 124 322 0 0,-37 75-13 0 0,-7-47-160 0 0,-17-285 125 0 0,-13 108 544 0 0,18-132-36 0 0,5-112-476 0 0,5-31-194 0 0,-45 29 137 0 0,-247 82-450 0 0,174-65-3407 0 0,105-45 2422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0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1080 0 0,'41'-36'5789'0'0,"-44"91"-4573"0"0,-28 373 846 0 0,50-280-1405 0 0,-17-144-610 0 0,0 1 1 0 0,0-1 0 0 0,0 0-1 0 0,1 1 1 0 0,0-1 0 0 0,-1 0-1 0 0,1-1 1 0 0,1 1-1 0 0,-1 0 1 0 0,0-1 0 0 0,1 0-1 0 0,0 0 1 0 0,0 0 0 0 0,0 0-1 0 0,0-1 1 0 0,0 1 0 0 0,0-1-1 0 0,1 0 1 0 0,-1-1 0 0 0,1 1-1 0 0,-1-1 1 0 0,1 1 0 0 0,0-2-1 0 0,0 1 1 0 0,-1 0 0 0 0,1-1-1 0 0,0 0 1 0 0,0 0-1 0 0,0 0 1 0 0,0-1 0 0 0,-1 1-1 0 0,1-1 1 0 0,0 0 0 0 0,-1-1-1 0 0,1 1-47 0 0,31 0 61 0 0,186-30-632 0 0,-197 28 26 0 0,44-12-814 0 0,-48-12-5413 0 0,-21 26 5539 0 0</inkml:trace>
  <inkml:trace contextRef="#ctx0" brushRef="#br0" timeOffset="313.872">110 453 1036 0 0,'43'-2'7721'0'0,"114"-9"-7035"0"0,103-26-1727 0 0,-248 30-227 0 0,-11 1-3254 0 0,-1 6 3266 0 0</inkml:trace>
  <inkml:trace contextRef="#ctx0" brushRef="#br0" timeOffset="641.974">55 182 1372 0 0,'8'-9'5322'0'0,"74"-16"-4231"0"0,9 11-713 0 0,0 3 1 0 0,0 5-1 0 0,0 4 0 0 0,24 4-378 0 0,-5-1-242 0 0,-108-1 91 0 0,8 13-394 0 0,-7-9-4986 0 0,-3-4 4258 0 0</inkml:trace>
  <inkml:trace contextRef="#ctx0" brushRef="#br0" timeOffset="1079.437">1703 243 1160 0 0,'-35'20'5420'0'0,"-85"88"-3971"0"0,-115 199-929 0 0,198-281-5793 0 0,36-26 3841 0 0</inkml:trace>
  <inkml:trace contextRef="#ctx0" brushRef="#br0" timeOffset="1345.84">1225 300 1224 0 0,'2'-7'1243'0'0,"-2"6"-1136"0"0,-1 0 0 0 0,1 0 0 0 0,0 0 0 0 0,0 0 0 0 0,-1 0 0 0 0,1 0 1 0 0,0 0-1 0 0,0 0 0 0 0,0 0 0 0 0,0-1 0 0 0,1 1 0 0 0,-1 0 0 0 0,0 0 0 0 0,0 0 0 0 0,1 0 0 0 0,-1 0 0 0 0,0 0 0 0 0,1 0 0 0 0,-1 0 0 0 0,1 1 1 0 0,-1-1-1 0 0,1 0 0 0 0,0 0 0 0 0,-1 0 0 0 0,1 0 0 0 0,0 1 0 0 0,0-1 0 0 0,-1 0 0 0 0,1 1 0 0 0,0-1 0 0 0,0 0 0 0 0,0 1 0 0 0,0-1 0 0 0,0 1 0 0 0,0 0 1 0 0,0-1-1 0 0,0 1 0 0 0,0 0 0 0 0,0-1 0 0 0,0 1 0 0 0,0 0 0 0 0,0 0 0 0 0,0 0 0 0 0,0 0 0 0 0,0 0 0 0 0,0 0 0 0 0,0 0 0 0 0,0 0 0 0 0,0 1 1 0 0,0-1-1 0 0,0 0 0 0 0,0 1 0 0 0,0-1 0 0 0,0 0 0 0 0,0 1 0 0 0,0-1 0 0 0,0 1 0 0 0,0 0 0 0 0,0-1-107 0 0,151 139 860 0 0,37 32-776 0 0,-57-68-3335 0 0,-103-92-642 0 0,-29-11 2665 0 0</inkml:trace>
  <inkml:trace contextRef="#ctx0" brushRef="#br0" timeOffset="1611.646">1991 228 1708 0 0,'47'35'3982'0'0,"-36"-26"-3694"0"0,35 33 364 0 0,40 31-510 0 0,-24-39-4696 0 0,-54-32 3232 0 0</inkml:trace>
  <inkml:trace contextRef="#ctx0" brushRef="#br0" timeOffset="1877.271">2528 195 1088 0 0,'-23'15'699'0'0,"1"1"1"0"0,0 1-1 0 0,2 0 1 0 0,0 2-1 0 0,0 0 0 0 0,2 2 1 0 0,1 0-1 0 0,0 0 1 0 0,-7 15-700 0 0,-150 271 1639 0 0,171-302-1647 0 0,-45 77-1224 0 0,-26-25-3502 0 0,52-51 3502 0 0</inkml:trace>
  <inkml:trace contextRef="#ctx0" brushRef="#br0" timeOffset="2330.677">1170 115 1556 0 0,'-11'2'190'0'0,"-1"1"0"0"0,1 0-1 0 0,0 1 1 0 0,0 0 0 0 0,1 1 0 0 0,-1 0-1 0 0,1 1 1 0 0,0 0 0 0 0,0 0 0 0 0,1 1-1 0 0,0 1 1 0 0,0-1 0 0 0,0 1 0 0 0,1 1-1 0 0,1-1 1 0 0,-1 2 0 0 0,2-1 0 0 0,-1 1-1 0 0,1 0 1 0 0,0 0 0 0 0,1 0 0 0 0,1 1-1 0 0,-1 0 1 0 0,2 0 0 0 0,-1 0 0 0 0,2 0-1 0 0,-1 5-189 0 0,1 6 99 0 0,2 0 0 0 0,0 0-1 0 0,1 0 1 0 0,2 0 0 0 0,0 0 0 0 0,1 0-1 0 0,2-1 1 0 0,0 1 0 0 0,1-1 0 0 0,1-1-1 0 0,1 0 1 0 0,0 0 0 0 0,2 0-1 0 0,0-1 1 0 0,2-1 0 0 0,0 0 0 0 0,1-1-1 0 0,6 6-98 0 0,3 3-466 0 0,1-2 0 0 0,2-1 0 0 0,0-1 0 0 0,1-1 0 0 0,2-1 0 0 0,0-1 0 0 0,0-2 0 0 0,2-1 0 0 0,0-2 0 0 0,1-1 0 0 0,19 5 466 0 0,10-1-1322 0 0</inkml:trace>
  <inkml:trace contextRef="#ctx0" brushRef="#br0" timeOffset="2721.883">2877 0 1648 0 0,'82'67'3293'0'0,"-65"-41"-3071"0"0,-1 0-1 0 0,-1 2 1 0 0,-1-1-1 0 0,-1 1 1 0 0,-2 1-1 0 0,-1 1 1 0 0,2 9-222 0 0,-8-25 111 0 0,3 4 63 0 0,-1 0 0 0 0,-1 1-1 0 0,-1 0 1 0 0,0 0 0 0 0,-1 1 0 0 0,-1-1 0 0 0,-1 1 0 0 0,-1-1 0 0 0,-1 0 0 0 0,0 1-1 0 0,-3 10-173 0 0,-3-4 93 0 0,-2 0-1 0 0,0-1 0 0 0,-2 0 0 0 0,0 0 0 0 0,-2-1 1 0 0,-1-1-1 0 0,-1 0 0 0 0,0-1 0 0 0,-2 0 0 0 0,0-2 1 0 0,-2 0-1 0 0,0-1 0 0 0,-1 0 0 0 0,-1-2 0 0 0,-1-1 1 0 0,0 0-1 0 0,-1-2 0 0 0,-6 2-92 0 0,27-14-159 0 0,0 0 1 0 0,-1 0-1 0 0,1 0 0 0 0,0-1 1 0 0,-1 1-1 0 0,1-1 0 0 0,-1 1 1 0 0,0-1-1 0 0,1 0 0 0 0,-1 0 1 0 0,0 0-1 0 0,0-1 0 0 0,1 1 1 0 0,-1-1-1 0 0,0 1 0 0 0,0-1 1 0 0,0 0-1 0 0,0 0 0 0 0,0 0 1 0 0,0-1-1 0 0,1 1 0 0 0,-1-1 1 0 0,0 1-1 0 0,0-1 0 0 0,0 0 1 0 0,1 0-1 0 0,-1 0 0 0 0,0-1 1 0 0,1 1-1 0 0,-1-1 0 0 0,1 1 1 0 0,0-1-1 0 0,-1 0 0 0 0,1 0 1 0 0,0 0-1 0 0,0 0 0 0 0,0 0 1 0 0,1 0-1 0 0,-1 0 0 0 0,0-1 1 0 0,1 1-1 0 0,-1-1 0 0 0,1 1 1 0 0,-1-3 158 0 0,3-17-1210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3:1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1796 0 0,'9'22'6091'0'0,"-18"39"-6081"0"0,6-50 442 0 0,-2 185-578 0 0,26-66-3330 0 0,-16-107 2457 0 0,-2-2-380 0 0,-2-5-6 0 0</inkml:trace>
  <inkml:trace contextRef="#ctx0" brushRef="#br0" timeOffset="789.811">243 781 928 0 0,'72'-8'2200'0'0,"312"-88"38"0"0,-297 54-1945 0 0,-86 41-425 0 0,-30-13-262 0 0,8 11 307 0 0,-1 0 0 0 0,1 1 0 0 0,-1 1 0 0 0,0 1 0 0 0,0 2-1 0 0,1 0 1 0 0,-1 1 0 0 0,1 1 0 0 0,-1 0 0 0 0,0 3 87 0 0,-3-2-4 0 0,5-1 27 0 0,-1 0 1 0 0,1 2 0 0 0,1 0-1 0 0,-1 1 1 0 0,1 1 0 0 0,0 1 0 0 0,1 1-1 0 0,0 0 1 0 0,1 2 0 0 0,0 0-1 0 0,0 0 1 0 0,1 2 0 0 0,1 0-1 0 0,1 1 1 0 0,-11 13-24 0 0,22-24 9 0 0,1-1 0 0 0,0 1 0 0 0,0 0 0 0 0,0 0 0 0 0,1 0 0 0 0,-1 0 0 0 0,1 1 0 0 0,0-1 0 0 0,0 0 0 0 0,0 0 1 0 0,1 1-1 0 0,0-1 0 0 0,-1 0 0 0 0,2 1 0 0 0,-1-1 0 0 0,0 1 0 0 0,1-1 0 0 0,0 0 0 0 0,0 0 0 0 0,0 1 0 0 0,0-1 0 0 0,1 0 0 0 0,0 0 0 0 0,0 0 0 0 0,0 0 0 0 0,0-1 0 0 0,0 1 0 0 0,1 0 0 0 0,0-1 0 0 0,0 0 0 0 0,0 0 0 0 0,0 0 0 0 0,0 0 0 0 0,0 0 0 0 0,1 0 1 0 0,0-1-1 0 0,-1 0 0 0 0,1 1 0 0 0,0-2 0 0 0,0 1-9 0 0,169 59 331 0 0,-127-52-690 0 0,0-3-1 0 0,1-1 1 0 0,0-3-1 0 0,0-1 0 0 0,-1-3 1 0 0,1-2-1 0 0,1-2 360 0 0,9-4-1389 0 0</inkml:trace>
  <inkml:trace contextRef="#ctx0" brushRef="#br0" timeOffset="1085.241">629 297 936 0 0,'2'-1'412'0'0,"3"-1"8"0"0,4 0-4 0 0,16 2-136 0 0,-9 0 12 0 0,41-13-96 0 0,-20 6-28 0 0,-2 2-12 0 0,3 0 36 0 0,-1 0-156 0 0,2 0-212 0 0,-10 4-132 0 0,1-6-80 0 0,-9-1-452 0 0,-3 6-4 0 0</inkml:trace>
  <inkml:trace contextRef="#ctx0" brushRef="#br0" timeOffset="1663.568">1203 1 1048 0 0,'12'-1'90'0'0,"-1"2"-1"0"0,1-1 1 0 0,0 2-1 0 0,-1-1 1 0 0,1 2-1 0 0,-1-1 1 0 0,1 2 0 0 0,-1-1-1 0 0,0 2 1 0 0,-1-1-1 0 0,1 2 1 0 0,-1-1-1 0 0,0 1 1 0 0,0 1-1 0 0,-1 0 1 0 0,0 0 0 0 0,0 1-1 0 0,0 0 1 0 0,-1 0-1 0 0,0 1 1 0 0,-1 0-1 0 0,0 1 1 0 0,-1-1-1 0 0,1 1 1 0 0,-2 1 0 0 0,0-1-1 0 0,0 1 1 0 0,-1 0-1 0 0,0 0 1 0 0,-1 0-1 0 0,1 5-89 0 0,-6-11 78 0 0,0 1-1 0 0,0-1 0 0 0,0 1 0 0 0,-1-1 0 0 0,0 0 1 0 0,0 0-1 0 0,0 0 0 0 0,-1 0 0 0 0,1 0 0 0 0,-1-1 1 0 0,0 0-1 0 0,-1 1 0 0 0,1-2 0 0 0,-1 1 0 0 0,1 0 1 0 0,-1-1-1 0 0,-1 0 0 0 0,1 0 0 0 0,0-1 0 0 0,-1 1 1 0 0,1-1-1 0 0,-1 0 0 0 0,1 0 0 0 0,-1-1 1 0 0,-4 1-78 0 0,-48 10 1774 0 0,69-42-1648 0 0,44-21-372 0 0,3 2 0 0 0,3 3 1 0 0,64-38 245 0 0,-119 81-25 0 0,-6 2 14 0 0,-1 1 1 0 0,1 0-1 0 0,0 0 0 0 0,0 0 0 0 0,-1-1 0 0 0,1 1 1 0 0,0 0-1 0 0,0 0 0 0 0,0 0 0 0 0,0-1 0 0 0,-1 1 0 0 0,1 0 1 0 0,0 0-1 0 0,0-1 0 0 0,0 1 0 0 0,0 0 0 0 0,0-1 1 0 0,0 1-1 0 0,0 0 0 0 0,0 0 0 0 0,0-1 0 0 0,0 1 0 0 0,0 0 1 0 0,0-1-1 0 0,0 1 0 0 0,0 0 11 0 0,-32 11-75 0 0,26-9 59 0 0,1 0 0 0 0,-1 0 0 0 0,1 1 1 0 0,0-1-1 0 0,0 1 0 0 0,0 0 0 0 0,0 1 1 0 0,0-1-1 0 0,1 1 0 0 0,0 0 0 0 0,-1 0 1 0 0,1 1-1 0 0,1-1 0 0 0,-1 1 0 0 0,1 0 1 0 0,0 0-1 0 0,0 0 0 0 0,0 0 0 0 0,1 0 1 0 0,-1 1-1 0 0,1-1 0 0 0,1 1 0 0 0,-1 0 0 0 0,1-1 1 0 0,0 1-1 0 0,0 0 0 0 0,1 1 16 0 0,7 4-82 0 0,1 0 0 0 0,1-1 0 0 0,-1 1 0 0 0,2-2 0 0 0,0 1 0 0 0,0-2 0 0 0,0 1 0 0 0,1-1 0 0 0,0-1 0 0 0,1 0 1 0 0,0 0-1 0 0,0-1 0 0 0,0-1 0 0 0,1 0 0 0 0,-1-1 0 0 0,1 0 0 0 0,0-1 0 0 0,1 0 0 0 0,-1-1 0 0 0,11 0 82 0 0,3 4-550 0 0,15 4-188 0 0</inkml:trace>
  <inkml:trace contextRef="#ctx0" brushRef="#br0" timeOffset="2831.279">2389 599 1228 0 0,'-9'-6'142'0'0,"-1"1"-1"0"0,1 0 1 0 0,-1 0-1 0 0,0 1 1 0 0,-1 0-1 0 0,1 1 1 0 0,-1 0 0 0 0,1 1-1 0 0,-1 0 1 0 0,0 1-1 0 0,0 0 1 0 0,0 0-1 0 0,1 1 1 0 0,-1 1-1 0 0,0 0 1 0 0,0 0-142 0 0,-19 0 263 0 0,-161 53 460 0 0,187-53-705 0 0,0 1 0 0 0,0 0 0 0 0,0 0 0 0 0,0 0 0 0 0,0 0 0 0 0,0 1 0 0 0,1 0 0 0 0,-1 0 0 0 0,1 0 0 0 0,0 0 0 0 0,0 0 1 0 0,0 1-1 0 0,0-1 0 0 0,0 1 0 0 0,1 0 0 0 0,0-1 0 0 0,-1 1 0 0 0,1 1 0 0 0,0 1-18 0 0,4-1 7 0 0,1 0 0 0 0,0 0 0 0 0,0-1 1 0 0,0 0-1 0 0,1 1 0 0 0,0-1 0 0 0,0 0 1 0 0,0-1-1 0 0,0 1 0 0 0,0-1 0 0 0,1 0 0 0 0,-1 0 1 0 0,1 0-1 0 0,0 0 0 0 0,0-1 0 0 0,0 0 0 0 0,0 0 1 0 0,0-1-1 0 0,1 1 0 0 0,-1-1 0 0 0,0 0 1 0 0,1 0-1 0 0,1-1-7 0 0,5 3-2 0 0,1 0 1 0 0,-1-1 0 0 0,0-1-1 0 0,0 0 1 0 0,1-1 0 0 0,-1 0-1 0 0,1-1 1 0 0,-1 0 0 0 0,0-1-1 0 0,0 0 1 0 0,0-1 0 0 0,0-1-1 0 0,0 0 1 0 0,0 0 0 0 0,-1-1-1 0 0,0 0 1 0 0,0-1 0 0 0,0-1-1 0 0,-1 0 1 0 0,0 0 0 0 0,0-1-1 0 0,-1 0 1 0 0,0 0 0 0 0,0-1-1 0 0,-1-1 1 0 0,0 1 0 0 0,-1-1-1 0 0,0 0 1 0 0,0-1 0 0 0,-1 0-1 0 0,-1 0 1 0 0,0 0 0 0 0,0-1-1 0 0,-1 0 1 0 0,-1 1 0 0 0,0-2-1 0 0,0 0 2 0 0,7-191-24 0 0,-11 199 48 0 0,1-1-1 0 0,-1 1 1 0 0,0 0 0 0 0,0 0-1 0 0,-1 0 1 0 0,0 0 0 0 0,1 0 0 0 0,-2 0-1 0 0,1 1 1 0 0,0-1 0 0 0,-1 1 0 0 0,0-1-1 0 0,0 1 1 0 0,-1 0 0 0 0,1 0-1 0 0,-1 0 1 0 0,0 1 0 0 0,1-1 0 0 0,-2 1-1 0 0,1 0 1 0 0,0 0 0 0 0,-1 0 0 0 0,1 1-1 0 0,-1 0 1 0 0,0 0 0 0 0,0 0 0 0 0,0 0-1 0 0,0 1 1 0 0,0-1 0 0 0,0 1-1 0 0,0 1 1 0 0,-2-1-24 0 0,5 1 12 0 0,2 0 15 0 0,-20 16 29 0 0,14-7-28 0 0,0 1 0 0 0,0 0 0 0 0,1 0 1 0 0,0 1-1 0 0,1-1 0 0 0,0 1 0 0 0,0 0 1 0 0,1 0-1 0 0,1 0 0 0 0,0 0 0 0 0,1 1 0 0 0,0-1 1 0 0,0 0-1 0 0,1 1 0 0 0,1-1 0 0 0,0 5-28 0 0,14 117 194 0 0,16 116 44 0 0,-16-172-1432 0 0,2-104 143 0 0,76-165 328 0 0,-86 180 736 0 0,1 1 1 0 0,0 0-1 0 0,1 0 0 0 0,0 1 0 0 0,0 0 1 0 0,1 1-1 0 0,1 0 0 0 0,0 1 1 0 0,0 0-1 0 0,0 0 0 0 0,1 1 1 0 0,0 1-1 0 0,1 0 0 0 0,-1 0 0 0 0,1 2 1 0 0,0-1-1 0 0,5 1-13 0 0,-15 6 17 0 0,0 0-1 0 0,0 1 1 0 0,0-1 0 0 0,0 1-1 0 0,0 0 1 0 0,-1 0 0 0 0,1 0-1 0 0,-1 0 1 0 0,0 0 0 0 0,0 0-1 0 0,0 1 1 0 0,-1-1 0 0 0,1 1-1 0 0,-1 0 1 0 0,0-1-1 0 0,0 1 1 0 0,0 0 0 0 0,0 0-1 0 0,-1-1 1 0 0,1 1 0 0 0,-1 0-1 0 0,0 0 1 0 0,0 0 0 0 0,0 0-1 0 0,-1-1 1 0 0,0 1 0 0 0,1 0-1 0 0,-1 0 1 0 0,-1 2-17 0 0,1 7 44 0 0,-1 0 125 0 0,-1 1-1 0 0,0-1 1 0 0,-1 1-1 0 0,-1-1 0 0 0,0 0 1 0 0,-1 0-1 0 0,0-1 0 0 0,-1 0 1 0 0,0 0-1 0 0,-1-1 1 0 0,-2 3-169 0 0,201-194 1850 0 0,-150 124-1944 0 0,-41 55-6 0 0,-5 0 85 0 0,0 0 0 0 0,1 1 0 0 0,-1-1 0 0 0,0 1 0 0 0,1 0 0 0 0,-1 0 0 0 0,0 1 0 0 0,0-1-1 0 0,1 1 1 0 0,-1 0 0 0 0,1 0 0 0 0,-1 1 0 0 0,1-1 0 0 0,-1 1 0 0 0,1 0 0 0 0,0 0 0 0 0,0 1 0 0 0,0-1-1 0 0,0 1 1 0 0,0 0 0 0 0,1 0 0 0 0,-1 0 0 0 0,1 0 0 0 0,0 1 0 0 0,0 0 0 0 0,0-1 0 0 0,0 1 0 0 0,0 0-1 0 0,1 0 1 0 0,0 0 0 0 0,0 1 0 0 0,0-1 0 0 0,0 0 0 0 0,1 1 0 0 0,0-1 0 0 0,0 1 0 0 0,-1 4 15 0 0,6 1-1 0 0,1 0 1 0 0,-1-1 0 0 0,1 0-1 0 0,1 0 1 0 0,0 0-1 0 0,0-1 1 0 0,1 0 0 0 0,0 0-1 0 0,0 0 1 0 0,1-1 0 0 0,0 0-1 0 0,0-1 1 0 0,1 1 0 0 0,-1-2-1 0 0,1 1 1 0 0,1-1 0 0 0,3 1 0 0 0,-4 0-23 0 0,144 72-4684 0 0,-135-73 3144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3:1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158 219 1048 0 0,'-10'32'300'0'0,"2"0"0"0"0,1 1 0 0 0,1-1 0 0 0,1 1 0 0 0,2 1 0 0 0,2-1 0 0 0,1 0 0 0 0,1 1 0 0 0,2-1 0 0 0,2 0 0 0 0,0 0 0 0 0,3-1 0 0 0,0 1 0 0 0,6 10-300 0 0,-2 6 198 0 0,33 230 1204 0 0,-46-266-1365 0 0,-1 0-1 0 0,0 0 1 0 0,-1-1-1 0 0,-1 1 1 0 0,0-1-1 0 0,0 0 1 0 0,-1 0-1 0 0,0 0 1 0 0,-1-1-1 0 0,-1 0 1 0 0,0 0-1 0 0,0-1 1 0 0,-1 0 0 0 0,-7 7-37 0 0,-87 64-2394 0 0,85-82 166 0 0,-3-10 882 0 0</inkml:trace>
  <inkml:trace contextRef="#ctx0" brushRef="#br0" timeOffset="498.461">523 1324 1248 0 0,'-16'2'317'0'0,"-1"0"0"0"0,1 1 0 0 0,1 0 0 0 0,-1 2 0 0 0,0-1 0 0 0,1 2 0 0 0,0 0 0 0 0,0 1 0 0 0,1 1 0 0 0,0 0 0 0 0,0 1 0 0 0,1 0 0 0 0,-11 10-317 0 0,21-17 31 0 0,-1 1 1 0 0,1 0-1 0 0,0 0 0 0 0,0 0 0 0 0,0 0 1 0 0,0 0-1 0 0,1 1 0 0 0,-1-1 0 0 0,1 1 1 0 0,0-1-1 0 0,0 1 0 0 0,0 0 0 0 0,1 0 1 0 0,-1 0-1 0 0,1 0 0 0 0,0 0 0 0 0,0 1 1 0 0,0-1-1 0 0,1 0 0 0 0,-1 0 0 0 0,1 0 1 0 0,0 1-1 0 0,0-1 0 0 0,1 0 0 0 0,-1 1 1 0 0,1-1-1 0 0,0 0 0 0 0,0 0 0 0 0,0 0 1 0 0,1 0-1 0 0,-1 0 0 0 0,1 0 1 0 0,0 0-1 0 0,0-1 0 0 0,1 1 0 0 0,-1 0 1 0 0,1-1-1 0 0,0 0 0 0 0,0 0 0 0 0,0 0 1 0 0,0 0-1 0 0,0 0 0 0 0,0 0 0 0 0,1-1 1 0 0,0 0-1 0 0,-1 0 0 0 0,1 0 0 0 0,2 1-31 0 0,12 3 75 0 0,0 0-1 0 0,0-1 1 0 0,1-1-1 0 0,-1-1 1 0 0,1-1-1 0 0,0 0 1 0 0,-1-2-1 0 0,1 0 1 0 0,0-1-1 0 0,0-1 1 0 0,-1 0-1 0 0,1-2 1 0 0,-1 0-1 0 0,0-1 1 0 0,0-1-1 0 0,8-4-74 0 0,-21 9 15 0 0,-1 0 0 0 0,1-1-1 0 0,-1 0 1 0 0,1 0 0 0 0,-1 0-1 0 0,1-1 1 0 0,-1 1-1 0 0,0-1 1 0 0,0 0 0 0 0,0 0-1 0 0,-1-1 1 0 0,1 1-1 0 0,-1-1 1 0 0,0 0 0 0 0,0 0-1 0 0,0 0 1 0 0,0 0 0 0 0,-1 0-1 0 0,1 0 1 0 0,-1-1-1 0 0,0 1 1 0 0,-1-1 0 0 0,1 0-1 0 0,-1 0 1 0 0,0 1 0 0 0,0-1-1 0 0,0 0 1 0 0,-1-3-15 0 0,-6-5-74 0 0,-2 1 0 0 0,0 0 0 0 0,0 1-1 0 0,-1-1 1 0 0,0 2 0 0 0,-1-1 0 0 0,0 1 0 0 0,-1 1 0 0 0,0 0 0 0 0,0 1 0 0 0,-1 0 0 0 0,0 0 0 0 0,0 1 0 0 0,-1 1-1 0 0,0 0 1 0 0,0 1 0 0 0,0 0 0 0 0,-4 0 74 0 0,-108-60-3468 0 0,107 53 2283 0 0</inkml:trace>
  <inkml:trace contextRef="#ctx0" brushRef="#br0" timeOffset="1318.529">658 12 1132 0 0,'-27'30'326'0'0,"-1"-2"0"0"0,-1-1 0 0 0,-1-2 0 0 0,-2 0-1 0 0,0-2 1 0 0,-2-2 0 0 0,0-1 0 0 0,-1-1 0 0 0,-1-2 0 0 0,-1-2 0 0 0,0-1 0 0 0,-1-2-1 0 0,-10 0-325 0 0,47-11 13 0 0,-1 0 0 0 0,0-1-1 0 0,1 1 1 0 0,-1-1-1 0 0,0 1 1 0 0,0-1-1 0 0,1 0 1 0 0,-1 0-1 0 0,0 1 1 0 0,0-1-1 0 0,0-1 1 0 0,1 1 0 0 0,-1 0-1 0 0,0 0 1 0 0,0-1-1 0 0,1 1 1 0 0,-1-1-1 0 0,0 1 1 0 0,1-1-1 0 0,-1 0 1 0 0,0 0-1 0 0,1 1 1 0 0,-1-1 0 0 0,1 0-1 0 0,-1-1 1 0 0,1 1-1 0 0,0 0 1 0 0,-1 0-1 0 0,1-1 1 0 0,0 1-1 0 0,0 0 1 0 0,0-1-1 0 0,0 1 1 0 0,0-1 0 0 0,0 1-1 0 0,1-1 1 0 0,-1 0-1 0 0,0 1 1 0 0,1-1-1 0 0,-1 0 1 0 0,1 0-1 0 0,0 1 1 0 0,-1-1-1 0 0,1 0 1 0 0,0 0 0 0 0,0 0-1 0 0,0 1 1 0 0,0-1-1 0 0,1 0 1 0 0,-1 0-1 0 0,0 1 1 0 0,1-1-1 0 0,-1 0 1 0 0,1 0-1 0 0,0 1 1 0 0,-1-1 0 0 0,1 1-1 0 0,0-1 1 0 0,0 1-1 0 0,0-1 1 0 0,0 1-1 0 0,0-1 1 0 0,1 1-1 0 0,-1 0 1 0 0,1-2-13 0 0,3-2 7 0 0,0 1 0 0 0,1-1 0 0 0,-1 1 0 0 0,1 0 1 0 0,-1 0-1 0 0,1 0 0 0 0,0 1 0 0 0,1 0 0 0 0,-1 0 0 0 0,1 1 0 0 0,-1 0 1 0 0,1 0-1 0 0,0 0 0 0 0,-1 1 0 0 0,1 0 0 0 0,0 0 0 0 0,0 1 0 0 0,0-1 0 0 0,0 2 1 0 0,0-1-1 0 0,0 1 0 0 0,0 0 0 0 0,0 0 0 0 0,-1 1 0 0 0,1 0 0 0 0,0 0 1 0 0,-1 1-1 0 0,4 1-7 0 0,50 8-37 0 0,-23-8 34 0 0,0-1 0 0 0,1-2 1 0 0,-1-2-1 0 0,0-1 0 0 0,0-2 1 0 0,0-2-1 0 0,-1-1 0 0 0,29-10 3 0 0,-61 16 2 0 0,1 0 0 0 0,-1 0 0 0 0,0 0 0 0 0,1-1 0 0 0,-1 1 0 0 0,0-1-1 0 0,0 0 1 0 0,0 0 0 0 0,0-1 0 0 0,0 1 0 0 0,-1-1 0 0 0,1 0 0 0 0,-1 0 0 0 0,0 0 0 0 0,1 0-1 0 0,-2-1 1 0 0,1 1 0 0 0,0-1 0 0 0,-1 0 0 0 0,1 0 0 0 0,-1 0 0 0 0,0 0 0 0 0,0 0 0 0 0,-1-1-2 0 0,-3-1 3 0 0,0 1 0 0 0,-1-1 0 0 0,0 1 1 0 0,0 0-1 0 0,-1 0 0 0 0,0 0 0 0 0,0 0 1 0 0,0 0-1 0 0,0 1 0 0 0,0 0 0 0 0,-1 0 1 0 0,0 0-1 0 0,0 0 0 0 0,0 1 0 0 0,0 0 1 0 0,-1 0-1 0 0,-2-1-3 0 0,-4-1-221 0 0,-1 0-1 0 0,0 0 1 0 0,1 1 0 0 0,-1 1-1 0 0,0 0 1 0 0,-1 1 0 0 0,1 0-1 0 0,0 1 1 0 0,-1 1 0 0 0,1 0-1 0 0,-7 1 222 0 0,2-1-853 0 0,0 0-401 0 0</inkml:trace>
  <inkml:trace contextRef="#ctx0" brushRef="#br0" timeOffset="2083.74">976 516 1128 0 0,'6'0'42'0'0,"0"0"1"0"0,-1 0-1 0 0,1 1 1 0 0,-1 0-1 0 0,1 0 0 0 0,-1 0 1 0 0,1 1-1 0 0,-1 0 0 0 0,0 0 1 0 0,0 0-1 0 0,0 0 0 0 0,0 1 1 0 0,0 0-1 0 0,0 0 0 0 0,-1 1 1 0 0,1-1-1 0 0,-1 1 0 0 0,0 0 1 0 0,0 0-1 0 0,0 0 1 0 0,-1 1-1 0 0,0-1 0 0 0,0 1 1 0 0,0 0-1 0 0,0 0 0 0 0,-1 0 1 0 0,1 0-1 0 0,-1 0 0 0 0,0 0 1 0 0,-1 1-1 0 0,0-1 0 0 0,0 1 1 0 0,0-1-1 0 0,0 1 1 0 0,-1 0-1 0 0,0-1 0 0 0,0 1 1 0 0,0 1-43 0 0,-4 4 115 0 0,1-1 1 0 0,-1 0 0 0 0,-1 1 0 0 0,0-1 0 0 0,0-1 0 0 0,-1 1-1 0 0,0-1 1 0 0,-1 0 0 0 0,0 0 0 0 0,0-1 0 0 0,-1 0-1 0 0,0 0 1 0 0,0-1 0 0 0,-1 0 0 0 0,0-1 0 0 0,0 1 0 0 0,-1-2-1 0 0,-9 5-115 0 0,-129 68 1679 0 0,148-78-1691 0 0,0-1 1 0 0,0 1 0 0 0,0 0 0 0 0,0-1-1 0 0,0 1 1 0 0,0 0 0 0 0,0-1 0 0 0,0 1-1 0 0,0 0 1 0 0,0-1 0 0 0,0 1 0 0 0,0 0-1 0 0,0-1 1 0 0,0 1 0 0 0,-1 0 0 0 0,1-1-1 0 0,0 1 1 0 0,0 0 0 0 0,0 0 0 0 0,-1-1-1 0 0,1 1 1 0 0,0 0 0 0 0,0-1 11 0 0,35-24-658 0 0,107-63-2644 0 0,-100 63 1944 0 0</inkml:trace>
  <inkml:trace contextRef="#ctx0" brushRef="#br0" timeOffset="2315.939">1435 462 840 0 0,'-15'-1'134'0'0,"-1"0"-1"0"0,1 2 1 0 0,-1-1-1 0 0,1 2 1 0 0,0 0-1 0 0,-1 1 1 0 0,1 0-1 0 0,1 1 1 0 0,-1 1-1 0 0,0 0 1 0 0,1 1-1 0 0,0 1 1 0 0,1 0-1 0 0,-1 1 1 0 0,1 0-1 0 0,1 1 1 0 0,-8 7-134 0 0,15-13 21 0 0,1 1-1 0 0,-1 1 1 0 0,1-1 0 0 0,0 0 0 0 0,0 1 0 0 0,1 0 0 0 0,0 0 0 0 0,0 0 0 0 0,0 0 0 0 0,0 1 0 0 0,1-1 0 0 0,0 1 0 0 0,0 0 0 0 0,0-1-1 0 0,1 1 1 0 0,-1 0 0 0 0,2 0 0 0 0,-1 0 0 0 0,1 0 0 0 0,0 0 0 0 0,0 0 0 0 0,0 0 0 0 0,1 0 0 0 0,0 0 0 0 0,0-1 0 0 0,0 1 0 0 0,1 0 0 0 0,0 0-1 0 0,0-1 1 0 0,1 1 0 0 0,-1-1 0 0 0,1 0 0 0 0,0 0 0 0 0,3 4-21 0 0,3 3 30 0 0,0-1 0 0 0,1 0 0 0 0,1-1 0 0 0,-1 0 1 0 0,2-1-1 0 0,-1 0 0 0 0,1 0 0 0 0,0-1 0 0 0,1-1 0 0 0,0 0 0 0 0,0-1 0 0 0,1 0 0 0 0,12 3-30 0 0,135 19-2158 0 0,-138-28 940 0 0</inkml:trace>
  <inkml:trace contextRef="#ctx0" brushRef="#br0" timeOffset="2955.004">1631 129 848 0 0,'68'115'1492'0'0,"-67"-113"-1276"0"0,-4 20 920 0 0,-83 17 841 0 0,84-39-1787 0 0,0-3-58 0 0,0 1-123 0 0,1-1 0 0 0,0 1 0 0 0,0-1 0 0 0,1 1-1 0 0,-1-1 1 0 0,0 0 0 0 0,1 1 0 0 0,0-1 0 0 0,0 0 0 0 0,0 0-1 0 0,0 1 1 0 0,0-1 0 0 0,0 0 0 0 0,0 1 0 0 0,1-1 0 0 0,0 0 0 0 0,-1 1-1 0 0,1-1 1 0 0,0 0 0 0 0,0 1 0 0 0,1 0 0 0 0,-1-1 0 0 0,0 1-1 0 0,1 0 1 0 0,-1-1 0 0 0,1 1 0 0 0,0 0 0 0 0,0 0 0 0 0,0 0-1 0 0,0 1 1 0 0,0-1 0 0 0,0 0 0 0 0,0 1 0 0 0,2-1-9 0 0,84-65-263 0 0,57 22-191 0 0,-142 48 441 0 0,0 0 1 0 0,1 0-1 0 0,-1 0 1 0 0,0 0-1 0 0,0 1 1 0 0,-1-1 0 0 0,1 1-1 0 0,-1 0 1 0 0,0 0-1 0 0,0 0 1 0 0,0 0 0 0 0,0 0-1 0 0,-1 0 1 0 0,0 0-1 0 0,0 1 1 0 0,0-1-1 0 0,0 0 1 0 0,-1 1 0 0 0,1 1 12 0 0,2 8 47 0 0,39 81-196 0 0,-12-60-2409 0 0,-27-32 1315 0 0</inkml:trace>
  <inkml:trace contextRef="#ctx0" brushRef="#br0" timeOffset="3218.259">2183 154 1036 0 0,'2'3'640'0'0,"0"-3"-64"0"0,2 2-88 0 0,-3-2-56 0 0,3 2-12 0 0,-1-1-88 0 0,6-1-96 0 0,0 0 24 0 0,20-1-36 0 0,-13 1-268 0 0,7 0-248 0 0,5 0-236 0 0,4 0-636 0 0,34-15 20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3:1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1356 0 0,'124'-42'2640'0'0,"150"1"-999"0"0,-147 32-1670 0 0,-125 9-376 0 0,-1 18-2202 0 0,-17-8 1323 0 0</inkml:trace>
  <inkml:trace contextRef="#ctx0" brushRef="#br0" timeOffset="203.253">14 362 1556 0 0,'9'1'768'0'0,"2"1"-216"0"0,16-4 32 0 0,-10 2-156 0 0,8 0-60 0 0,38-16 52 0 0,-21 9-36 0 0,-4-3-116 0 0,4 2 9 0 0,1-4-61 0 0,3 0-136 0 0,0-1-8 0 0,1 0-400 0 0,-3 1-173 0 0,-1-3-443 0 0,-1-3 60 0 0,3-1-500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2:5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462 134 1076 0 0,'0'0'183'0'0,"0"0"31"0"0,0 0-24 0 0,0 0 18 0 0,0 0-34 0 0,0 0 15 0 0,0 0-25 0 0,0 0-43 0 0,6-6-9 0 0,17-19-45 0 0,-22 23-54 0 0,0 0-1 0 0,-1 0 1 0 0,0 0-1 0 0,0 0 1 0 0,1 0-1 0 0,-1-1 0 0 0,-1 1 1 0 0,1 0-1 0 0,0 0 1 0 0,0 0-1 0 0,-1 0 1 0 0,1 0-1 0 0,-1 0 1 0 0,1 0-1 0 0,-1 0 1 0 0,0 0-1 0 0,0 0 0 0 0,0 0 1 0 0,0 1-1 0 0,0-1 1 0 0,-1 0-1 0 0,1 1 1 0 0,0-1-1 0 0,-1 1 1 0 0,1-1-1 0 0,-1 1 1 0 0,1 0-1 0 0,-1-1 1 0 0,0 1-13 0 0,1 1-3 0 0,-9-7 20 0 0,-1 1 0 0 0,-1 0 1 0 0,1 1-1 0 0,-1 0 0 0 0,0 1 0 0 0,0 0 0 0 0,0 1 1 0 0,-1 1-1 0 0,1 0 0 0 0,-1 0 0 0 0,0 1 0 0 0,1 1 1 0 0,-1 0-1 0 0,1 1 0 0 0,-9 1-17 0 0,-5-2 29 0 0,16 2-28 0 0,1-1 1 0 0,-1 2-1 0 0,0-1 0 0 0,1 1 0 0 0,-1 1 0 0 0,1 0 0 0 0,0 0 0 0 0,0 1 1 0 0,0 0-1 0 0,1 0 0 0 0,0 1 0 0 0,0 0 0 0 0,0 1 0 0 0,1-1 1 0 0,0 1-1 0 0,0 1 0 0 0,1 0 0 0 0,-3 3-1 0 0,-7 25 32 0 0,3 1 0 0 0,1-1 0 0 0,1 2-1 0 0,2 0 1 0 0,2 0 0 0 0,1 0 0 0 0,3 1 0 0 0,0 0 0 0 0,3 0 0 0 0,2 13-32 0 0,-3 11 80 0 0,24 312 168 0 0,88 422 646 0 0,-107 115 16 0 0,-4-893-960 0 0,-1-3 57 0 0,0 1 1 0 0,2 0-1 0 0,0-1 1 0 0,1 1 0 0 0,0 0-1 0 0,2-1 1 0 0,0 0-1 0 0,0 0 1 0 0,7 14-8 0 0,-4-23-14 0 0,1-1 0 0 0,0 1 1 0 0,0-1-1 0 0,1-1 0 0 0,0 1 1 0 0,0-2-1 0 0,0 1 0 0 0,0-1 0 0 0,1 0 1 0 0,-1-1-1 0 0,1 0 0 0 0,0-1 0 0 0,0 0 1 0 0,0-1-1 0 0,1 0 0 0 0,-1 0 1 0 0,0-1-1 0 0,6 0 14 0 0,-4 1-184 0 0,94 2-2765 0 0,-63-3 1623 0 0</inkml:trace>
  <inkml:trace contextRef="#ctx0" brushRef="#br0" timeOffset="11772.959">376 543 888 0 0,'0'0'165'0'0,"0"0"38"0"0,0 0 26 0 0,0 0 56 0 0,0 0-58 0 0,0 0-86 0 0,0 0 22 0 0,0 0 50 0 0,0 0-71 0 0,0 0-22 0 0,0 0 21 0 0,0 0 12 0 0,0 0-41 0 0,0 0-4 0 0,0 0 37 0 0,0 0-112 0 0,0 0-27 0 0,0 0-43 0 0,0 0-12 0 0,0 0 45 0 0,0 0 36 0 0,0 0 37 0 0,4 0-10 0 0,-2 0-59 0 0,-1 0 0 0 0,1 0 0 0 0,0 1 0 0 0,0-1 0 0 0,0 1 0 0 0,-1-1 0 0 0,1 1 0 0 0,0 0 0 0 0,-1 0 0 0 0,1-1 0 0 0,-1 1 1 0 0,1 0-1 0 0,-1 1 0 0 0,1-1 0 0 0,-1 0 0 0 0,1 0 0 0 0,-1 1 0 0 0,0-1 0 0 0,0 0 0 0 0,0 1 0 0 0,0-1 0 0 0,0 1 0 0 0,0 0 0 0 0,0-1 1 0 0,0 1-1 0 0,-1 0 0 0 0,1-1 0 0 0,-1 1 0 0 0,1 0 0 0 0,-1 0 0 0 0,0 0 0 0 0,0-1 0 0 0,1 1 0 0 0,-1 0 0 0 0,0 0 0 0 0,-1 0 0 0 0,1 0 1 0 0,0-1-1 0 0,0 1 0 0 0,-1 0 0 0 0,1 0 0 0 0,-1 0 0 0 0,0-1 0 0 0,0 2 0 0 0,0 8 22 0 0,2 469 1025 0 0,14-297-241 0 0,-15-182-796 0 0,7 26-995 0 0,-4-32-546 0 0,-1-2 275 0 0</inkml:trace>
  <inkml:trace contextRef="#ctx0" brushRef="#br0" timeOffset="12240.212">348 659 1036 0 0,'0'-1'71'0'0,"0"-1"0"0"0,0 1 0 0 0,1-1 0 0 0,-1 1 0 0 0,0-1 0 0 0,1 1-1 0 0,-1 0 1 0 0,1-1 0 0 0,0 1 0 0 0,-1-1 0 0 0,1 1 0 0 0,0 0 0 0 0,0 0 0 0 0,0-1 0 0 0,-1 1 0 0 0,1 0 0 0 0,1 0-1 0 0,-1 0 1 0 0,0 0 0 0 0,0 0 0 0 0,0 0 0 0 0,0 0 0 0 0,1 1 0 0 0,-1-1 0 0 0,0 0 0 0 0,1 1 0 0 0,-1-1 0 0 0,1 1 0 0 0,-1-1-1 0 0,1 1 1 0 0,-1 0 0 0 0,1 0 0 0 0,-1-1 0 0 0,1 1 0 0 0,-1 0 0 0 0,1 0 0 0 0,-1 0 0 0 0,1 1 0 0 0,-1-1 0 0 0,1 0-1 0 0,-1 1 1 0 0,1-1 0 0 0,-1 1-71 0 0,7-4 237 0 0,361-65 976 0 0,-239 51-1079 0 0,21 0 18 0 0,-55 5-419 0 0,-95 12-98 0 0,-1 0-100 0 0,0 0-53 0 0,4 5-1214 0 0,-3-2 606 0 0</inkml:trace>
  <inkml:trace contextRef="#ctx0" brushRef="#br0" timeOffset="12864.71">638 858 916 0 0,'18'18'679'0'0,"-9"-1"-591"0"0,-1 0 0 0 0,-1 1 0 0 0,0 1-1 0 0,-2-1 1 0 0,0 1 0 0 0,0 0 0 0 0,-2 0 0 0 0,0 0 0 0 0,-2 0 0 0 0,0 0 0 0 0,-1 1 0 0 0,-1-1 0 0 0,-1 3-88 0 0,2-6 97 0 0,-32 124 2255 0 0,14-182-883 0 0,19 22-1425 0 0,0 0-1 0 0,2 0 1 0 0,0 0 0 0 0,1 0 0 0 0,1 1-1 0 0,0-1 1 0 0,2 1 0 0 0,0 0-1 0 0,1 1 1 0 0,1 0 0 0 0,1 0 0 0 0,1 1-1 0 0,0 0 1 0 0,1 1 0 0 0,1 0-1 0 0,0 1 1 0 0,1 0 0 0 0,1 1 0 0 0,0 1-1 0 0,1 1 1 0 0,17-11-44 0 0,30 1-247 0 0,-61 22 221 0 0,3 2 67 0 0,3 7-43 0 0,0 1 0 0 0,0 0-1 0 0,-2 0 1 0 0,1 1 0 0 0,-1 0 0 0 0,-1 0-1 0 0,0 1 1 0 0,0-1 0 0 0,-2 1 0 0 0,1 0-1 0 0,-1 0 1 0 0,-1 0 0 0 0,0 1 0 0 0,-1-1-1 0 0,0 0 1 0 0,-1 1 0 0 0,0-1 0 0 0,-1 1 0 0 0,0-1-1 0 0,-1 0 1 0 0,-1 1 2 0 0,2 23-26 0 0,1 74-296 0 0,-17-61-2920 0 0,15-46 2006 0 0,-2-2 15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3:3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53 848 0 0,'0'0'151'0'0,"0"0"38"0"0,0 0-36 0 0,0 0-63 0 0,0 0 32 0 0,0 0 63 0 0,0 0-104 0 0,0 0-56 0 0,0 0-11 0 0,0 0 53 0 0,0 0 8 0 0,0 0-29 0 0,0 0 4 0 0,0 0-38 0 0,0 0 29 0 0,0 0 93 0 0,0 0-69 0 0,0 0-19 0 0,0 0-6 0 0,0 0 43 0 0,0 0-20 0 0,0 0-22 0 0,0 0 14 0 0,0 0 10 0 0,0 0 30 0 0,0 0 10 0 0,0 0 38 0 0,0 0-74 0 0,0 0-7 0 0,0 0-8 0 0,0 0-21 0 0,0 0 33 0 0,0 0 0 0 0,0 0-34 0 0,0 0 34 0 0,0 0 23 0 0,0 0-12 0 0,0 0-47 0 0,0 0 66 0 0,0 0-3 0 0,0 0-9 0 0,-18 2 133 0 0,-17 28 21 0 0,18-26-162 0 0,-7-2 1942 0 0,161-23-1241 0 0,422-36-155 0 0,-205 45-1840 0 0,-353 13 1132 0 0,-1-1 1 0 0,1 1 0 0 0,-1 0 0 0 0,1 0-1 0 0,-1 0 1 0 0,0-1 0 0 0,1 1 0 0 0,-1 0 0 0 0,0 0-1 0 0,0 0 1 0 0,0 0 0 0 0,0 0 0 0 0,1-1-1 0 0,-1 1 1 0 0,0 0 0 0 0,-1 0 0 0 0,1 0 0 0 0,0 0-1 0 0,0 0 1 0 0,0 0 0 0 0,0-1 0 0 0,-1 1-1 0 0,1 0 1 0 0,0 0 0 0 0,-1 0 0 0 0,1 0-1 0 0,-1-1 1 0 0,1 1 0 0 0,-1 0 0 0 0,1-1 0 0 0,-1 1-1 0 0,0 0 1 0 0,1-1 0 0 0,-1 1 0 0 0,0-1-1 0 0,1 1 1 0 0,-1-1 0 0 0,0 1 0 0 0,0-1 0 0 0,1 1-1 0 0,-1-1 1 0 0,0 0 0 0 0,0 1 0 0 0,0-1-1 0 0,0 0 1 0 0,1 0 0 0 0,-1 0 85 0 0,-19 10-1241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3:3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1568 0 0,'177'-14'3185'0'0,"442"-75"261"0"0,-555 79-4573 0 0,-64 10 405 0 0,0 0-159 0 0,0 1-827 0 0,-2-1 695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4:1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4 128 1172 0 0,'0'0'264'0'0,"0"0"-10"0"0,0 0 17 0 0,1-16 2152 0 0,9 309-1104 0 0,56 154-49 0 0,-47-339-594 0 0,-14-89-421 0 0,-1-1-1123 0 0,-6-23-3461 0 0,0-1 3026 0 0</inkml:trace>
  <inkml:trace contextRef="#ctx0" brushRef="#br0" timeOffset="558.854">0 149 904 0 0,'1'0'133'0'0,"-1"-1"0"0"0,0 1 1 0 0,1-1-1 0 0,-1 1 0 0 0,1-1 0 0 0,-1 0 0 0 0,0 1 1 0 0,0-1-1 0 0,1 1 0 0 0,-1-1 0 0 0,0 0 1 0 0,0 1-1 0 0,0-1 0 0 0,0 0 0 0 0,0 1 0 0 0,1-1 1 0 0,-1 0-1 0 0,0 1 0 0 0,-1-1 0 0 0,1 0 0 0 0,0 1 1 0 0,0-1-1 0 0,0 0 0 0 0,0 1 0 0 0,0-1 0 0 0,-1 0 1 0 0,1 1-1 0 0,0-1 0 0 0,-1 0 0 0 0,1 1 0 0 0,0-1 1 0 0,-1 1-1 0 0,1-1 0 0 0,-1 1-133 0 0,17-4-54 0 0,135-24 861 0 0,2 6-1 0 0,139-1-806 0 0,-156 14 46 0 0,404-27 647 0 0,-517 33-628 0 0,-7 1-974 0 0,-6 2-2605 0 0,-8 0 2329 0 0</inkml:trace>
  <inkml:trace contextRef="#ctx0" brushRef="#br0" timeOffset="1191.403">789 286 1580 0 0,'1'-14'3779'0'0,"-16"34"-3378"0"0,-10 284 1120 0 0,25-279-1413 0 0,54 244 687 0 0,-44-235-712 0 0,12 54 111 0 0,-35-136-5343 0 0,8 22 3925 0 0</inkml:trace>
  <inkml:trace contextRef="#ctx0" brushRef="#br0" timeOffset="1764.271">754 251 1580 0 0,'-19'-14'3107'0'0,"-33"35"-2583"0"0,46-18-365 0 0,-31 21 208 0 0,0 1-1 0 0,2 2 0 0 0,1 1 1 0 0,1 2-1 0 0,2 1 0 0 0,-15 20-366 0 0,13-17 375 0 0,-97 131 1020 0 0,129-164-1378 0 0,1 0-1 0 0,-1 1 0 0 0,1-1 0 0 0,-1 0 1 0 0,1 1-1 0 0,0-1 0 0 0,0 0 1 0 0,0 1-1 0 0,0-1 0 0 0,0 0 1 0 0,0 1-1 0 0,0-1 0 0 0,0 1 1 0 0,0-1-1 0 0,0 0 0 0 0,1 1 1 0 0,-1-1-1 0 0,1 0 0 0 0,-1 0 1 0 0,1 1-1 0 0,-1-1 0 0 0,1 0 1 0 0,0 0-1 0 0,0 0 0 0 0,-1 0 1 0 0,1 0-1 0 0,0 0 0 0 0,0 0 1 0 0,0 0-1 0 0,0 0 0 0 0,0 0 1 0 0,0 0-1 0 0,1 0 0 0 0,-1-1 1 0 0,0 1-1 0 0,0 0 0 0 0,0-1 1 0 0,1 1-1 0 0,-1-1 0 0 0,0 0 1 0 0,1 1-1 0 0,-1-1 0 0 0,0 0 1 0 0,1 0-1 0 0,-1 0 0 0 0,1 0-16 0 0,73 7 232 0 0,-73-7-209 0 0,281-51 306 0 0,-198 31-228 0 0,255-59 259 0 0,-328 74-788 0 0,13-4 857 0 0,-8 8-8678 0 0,-6 2 7027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4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52 1004 0 0,'0'0'115'0'0,"0"0"-39"0"0,0 0 10 0 0,0 0 84 0 0,0 0-40 0 0,0 0-18 0 0,0 0-64 0 0,0 0 27 0 0,0 0 25 0 0,0 0-56 0 0,-41 3 928 0 0,-13 17 418 0 0,152-33-918 0 0,203-33 142 0 0,-212 30 275 0 0,-93 18-4596 0 0,-1-2 2429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4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1060 0 0,'224'-20'2265'0'0,"221"-5"-456"0"0,-443 25-2085 0 0,7 0-1450 0 0,-9 0 606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4:4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225 171 888 0 0,'0'0'61'0'0,"0"0"41"0"0,0 0-12 0 0,0 0 30 0 0,0 0 23 0 0,0 0-41 0 0,0 0-39 0 0,0 0 53 0 0,0 0-110 0 0,0 0 6 0 0,0 0 44 0 0,0 0-50 0 0,0 0 40 0 0,0 0-7 0 0,0 0-12 0 0,0 0 52 0 0,0 0-15 0 0,0 0 8 0 0,0 0-2 0 0,0 0-10 0 0,0 0-4 0 0,0 0 15 0 0,0 0-23 0 0,0 0 3 0 0,0 0 27 0 0,0 0-11 0 0,0 0-33 0 0,0 0 55 0 0,0 0 45 0 0,0 0 16 0 0,0 0 0 0 0,0 0-28 0 0,0 0-104 0 0,0 0 66 0 0,0 0-3 0 0,0 0-64 0 0,0 0 69 0 0,0 0-9 0 0,0 0-27 0 0,0 0 3 0 0,-6-3 22 0 0,-18-10 0 0 0,24 11-67 0 0,-1 1 1 0 0,1-1-1 0 0,-1 0 1 0 0,1 0-1 0 0,0 0 1 0 0,0 1 0 0 0,-1-1-1 0 0,1 0 1 0 0,1 0-1 0 0,-1 0 1 0 0,0 0-1 0 0,0 1 1 0 0,1-1 0 0 0,-1 0-1 0 0,1 0 1 0 0,-1 1-1 0 0,1-1 1 0 0,0 0-1 0 0,0 1 1 0 0,0-1-1 0 0,-1 0 1 0 0,2 1 0 0 0,-1-1-1 0 0,0 1 1 0 0,0 0-1 0 0,0-1 1 0 0,1 1-1 0 0,-1 0 1 0 0,1 0-1 0 0,-1 0 1 0 0,1 0-9 0 0,9-7 8 0 0,1 0-1 0 0,1 2 1 0 0,-1-1-1 0 0,1 2 1 0 0,0 0-1 0 0,0 0 1 0 0,1 1-1 0 0,-1 1 1 0 0,1 0-1 0 0,0 1 1 0 0,7 0-8 0 0,-19 2-76 0 0,42 2-57 0 0,-40 0 137 0 0,1 1 0 0 0,-1 0 0 0 0,1-1 0 0 0,-1 1 0 0 0,0 1 0 0 0,0-1 0 0 0,-1 1 0 0 0,1-1 0 0 0,-1 1-1 0 0,0 0 1 0 0,0 1 0 0 0,0-1 0 0 0,0 0 0 0 0,-1 1 0 0 0,1-1 0 0 0,-1 1 0 0 0,0 0 0 0 0,-1 0 0 0 0,1 0 0 0 0,-1 0 0 0 0,0 0 0 0 0,0 0 0 0 0,-1 0 0 0 0,0 0 0 0 0,1 0 0 0 0,-2 1 0 0 0,1-1-1 0 0,-1 0 1 0 0,1 0 0 0 0,-1 0 0 0 0,-1 0 0 0 0,1 0 0 0 0,-1 0 0 0 0,0 0 0 0 0,-1 2-4 0 0,-7 13 6 0 0,-1-1-1 0 0,-1 0 1 0 0,-1 0 0 0 0,0-1-1 0 0,-2-1 1 0 0,0 0 0 0 0,-1-1-1 0 0,0-1 1 0 0,-1-1-1 0 0,-1 0 1 0 0,-5 2-6 0 0,-7-5 899 0 0,100-40-1021 0 0,-54 23 159 0 0,1 0 1 0 0,-1 1 0 0 0,1 1-1 0 0,0 0 1 0 0,0 1 0 0 0,0 1-1 0 0,0 1 1 0 0,0 0-1 0 0,0 2 1 0 0,1 0 0 0 0,-1 0-1 0 0,0 2 1 0 0,0 0 0 0 0,3 2-38 0 0,-14-3 10 0 0,0 0 0 0 0,1 1 0 0 0,-1 0 0 0 0,-1 0 0 0 0,1 0 0 0 0,0 1 0 0 0,-1 0 1 0 0,0 0-1 0 0,0 0 0 0 0,0 1 0 0 0,0 0 0 0 0,-1 0 0 0 0,1 0 0 0 0,-1 0 0 0 0,-1 1 1 0 0,1-1-1 0 0,-1 1 0 0 0,0 0 0 0 0,0 0 0 0 0,-1 0 0 0 0,1 0 0 0 0,-1 1 0 0 0,-1-1 1 0 0,1 1-1 0 0,-1-1 0 0 0,-1 1 0 0 0,1 0 0 0 0,-1-1 0 0 0,0 1 0 0 0,0 0 0 0 0,-1-1 1 0 0,0 1-1 0 0,0-1 0 0 0,-1 1 0 0 0,1-1 0 0 0,-1 1 0 0 0,-1-1 0 0 0,1 0 1 0 0,-1 0-1 0 0,0 0 0 0 0,-1 0 0 0 0,-2 3-10 0 0,-5 5-92 0 0,0-1 1 0 0,-1 0-1 0 0,0-1 1 0 0,0 0-1 0 0,-2-1 1 0 0,1-1-1 0 0,-1 0 0 0 0,-1 0 1 0 0,0-2-1 0 0,0 0 1 0 0,-1-1-1 0 0,1 0 1 0 0,-2-1-1 0 0,1-1 1 0 0,-1 0-1 0 0,0-2 0 0 0,1 0 1 0 0,-2 0-1 0 0,-12-1 92 0 0,9-4-1185 0 0,-12-9-14 0 0</inkml:trace>
  <inkml:trace contextRef="#ctx0" brushRef="#br0" timeOffset="856.43">1 1 848 0 0,'32'201'2598'0'0,"-23"-162"-2182"0"0,72 529 1673 0 0,-23-204-749 0 0,-56-347-1207 0 0,-2-15-115 0 0,-1-1-1 0 0,1 1 1 0 0,0-1-1 0 0,0 1 1 0 0,0-1-1 0 0,0 1 0 0 0,0-1 1 0 0,0 1-1 0 0,0 0 1 0 0,1-1-1 0 0,-1 0 1 0 0,0 1-1 0 0,1-1 0 0 0,-1 1 1 0 0,1-1-1 0 0,0 1 1 0 0,-1-1-1 0 0,1 0 0 0 0,0 0 1 0 0,0 1-1 0 0,0-1 1 0 0,0 0-1 0 0,0 0 1 0 0,0 0-1 0 0,0 0 0 0 0,0 0 1 0 0,1 0-1 0 0,-1 0 1 0 0,0 0-1 0 0,1-1 1 0 0,-1 1-1 0 0,0 0 0 0 0,1-1 1 0 0,-1 1-1 0 0,1-1 1 0 0,-1 1-1 0 0,1-1 0 0 0,-1 0 1 0 0,1 0-1 0 0,-1 0 1 0 0,1 0-18 0 0,423-46 600 0 0,-89 22-690 0 0,-334 24 639 0 0,27-3-6361 0 0,-29 1 4494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5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82 1460 0 0,'-52'67'1567'0'0,"3"2"-1"0"0,3 3 1 0 0,3 1-1 0 0,3 2-1566 0 0,-13 39-974 0 0,39-108-2429 0 0,10-6 2030 0 0</inkml:trace>
  <inkml:trace contextRef="#ctx0" brushRef="#br0" timeOffset="250.13">1 224 1332 0 0,'-1'-8'1139'0'0,"2"8"-1046"0"0,0 1-1 0 0,-1-1 1 0 0,1 1-1 0 0,-1-1 1 0 0,1 0 0 0 0,-1 1-1 0 0,1-1 1 0 0,0 0-1 0 0,-1 1 1 0 0,1-1-1 0 0,0 0 1 0 0,-1 0-1 0 0,1 0 1 0 0,0 0 0 0 0,0 0-1 0 0,-1 1 1 0 0,1-1-1 0 0,0 0 1 0 0,-1-1-1 0 0,1 1 1 0 0,0 0 0 0 0,0 0-1 0 0,-1 0 1 0 0,1 0-1 0 0,0 0 1 0 0,-1-1-1 0 0,1 1 1 0 0,0 0-1 0 0,-1-1 1 0 0,1 1 0 0 0,-1 0-1 0 0,1-1 1 0 0,0 1-1 0 0,-1-1 1 0 0,1 1-1 0 0,-1-1 1 0 0,1 1 0 0 0,-1-1-1 0 0,0 1 1 0 0,1-1-1 0 0,-1 0 1 0 0,1 1-1 0 0,-1-1 1 0 0,0 0-1 0 0,0 1 1 0 0,1-1 0 0 0,-1 0-1 0 0,0 1 1 0 0,0-1-1 0 0,0 0 1 0 0,0 1-1 0 0,0-1 1 0 0,0 0-1 0 0,0 1 1 0 0,0-1 0 0 0,0 0-1 0 0,0 0 1 0 0,0 1-1 0 0,0-1 1 0 0,0 0-1 0 0,-1 0-92 0 0,218 262-155 0 0,-161-206-5389 0 0,-50-51 4238 0 0</inkml:trace>
  <inkml:trace contextRef="#ctx0" brushRef="#br0" timeOffset="500.12">653 416 1068 0 0,'-7'110'4234'0'0,"4"-102"-4149"0"0,0-1 0 0 0,0 0-1 0 0,-1 0 1 0 0,0 0 0 0 0,-1-1-1 0 0,1 1 1 0 0,-1-1 0 0 0,0 0-1 0 0,-1 0 1 0 0,0-1 0 0 0,0 0-1 0 0,0 0 1 0 0,0 0 0 0 0,-1-1 0 0 0,1 1-1 0 0,-1-2 1 0 0,0 1 0 0 0,-1-1-1 0 0,1 0 1 0 0,-5 1-85 0 0,11-4-513 0 0,-14-26-1630 0 0,14 6 1021 0 0,1 5-124 0 0</inkml:trace>
  <inkml:trace contextRef="#ctx0" brushRef="#br0" timeOffset="750.532">836 1 1060 0 0,'-1'29'4688'0'0,"24"35"-4435"0"0,-18-50 215 0 0,80 121 456 0 0,0-79-5704 0 0,-76-54 3491 0 0</inkml:trace>
  <inkml:trace contextRef="#ctx0" brushRef="#br0" timeOffset="984.981">1254 61 1088 0 0,'0'0'76'0'0,"-1"1"-1"0"0,1-1 0 0 0,0 1 1 0 0,-1-1-1 0 0,1 0 1 0 0,0 1-1 0 0,-1-1 1 0 0,1 0-1 0 0,-1 1 1 0 0,1-1-1 0 0,-1 0 0 0 0,1 1 1 0 0,-1-1-1 0 0,1 0 1 0 0,-1 0-1 0 0,1 0 1 0 0,-1 1-1 0 0,1-1 1 0 0,-1 0-1 0 0,1 0 0 0 0,-1 0 1 0 0,1 0-1 0 0,-1 0 1 0 0,1 0-1 0 0,-1 0 1 0 0,1 0-1 0 0,-1 0 1 0 0,0 0-1 0 0,1 0 0 0 0,-1 0 1 0 0,1-1-1 0 0,-1 1 1 0 0,1 0-1 0 0,-1 0 1 0 0,1-1-1 0 0,-1 1 1 0 0,1 0-1 0 0,0-1 0 0 0,-1 1 1 0 0,1 0-1 0 0,-1-1 1 0 0,1 1-1 0 0,0 0 1 0 0,-1-1-1 0 0,1 1 1 0 0,0-1-1 0 0,-1 1 1 0 0,1-1-1 0 0,0 1 0 0 0,0-1 1 0 0,-1 1-1 0 0,1-1 1 0 0,0 1-1 0 0,0-1 1 0 0,0 1-1 0 0,0-1 1 0 0,0 1-1 0 0,0-1 0 0 0,0 1 1 0 0,0-1-1 0 0,0 0 1 0 0,0 1-1 0 0,0-1 1 0 0,0 1-1 0 0,0-1-75 0 0,-32 40 435 0 0,29-35-234 0 0,-30 46 288 0 0,3 2 0 0 0,3 0 1 0 0,1 2-1 0 0,-8 31-489 0 0,4-15 210 0 0,17-38-301 0 0,-39 77-540 0 0,5-51-2586 0 0,38-51 1894 0 0,4-2 30 0 0</inkml:trace>
  <inkml:trace contextRef="#ctx0" brushRef="#br0" timeOffset="1267.756">1638 111 1272 0 0,'10'20'310'0'0,"-2"1"1"0"0,0 0-1 0 0,-1 0 0 0 0,-1 1 0 0 0,-1 0 0 0 0,-1 0 1 0 0,-1 0-1 0 0,-1 0 0 0 0,0 1 0 0 0,-2-1 0 0 0,-1 0 1 0 0,-1 1-1 0 0,-1-1 0 0 0,0 0 0 0 0,-2 0 1 0 0,-1 0-1 0 0,0-1 0 0 0,-2 0 0 0 0,0 0 0 0 0,-2 0 1 0 0,0-1-1 0 0,-1-1 0 0 0,-1 0 0 0 0,-1 0 0 0 0,-6 6-310 0 0,-133 74 208 0 0,32-77-3868 0 0,55-48 1166 0 0,41 4 1017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4:5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94 1576 0 0,'0'0'217'0'0,"4"-25"378"0"0,-3 24-585 0 0,0 0 1 0 0,0-1-1 0 0,-1 1 0 0 0,1 0 0 0 0,0 0 1 0 0,-1-1-1 0 0,1 1 0 0 0,0 0 0 0 0,-1-1 1 0 0,0 1-1 0 0,1-1 0 0 0,-1 1 0 0 0,0-1 0 0 0,0 1 1 0 0,1 0-1 0 0,-1-1 0 0 0,0 1 0 0 0,-1-1 1 0 0,1 1-1 0 0,0-1 0 0 0,0 1 0 0 0,-1-1 1 0 0,1 1-1 0 0,0 0 0 0 0,-1-1 0 0 0,0 1 0 0 0,1 0 1 0 0,-1-1-1 0 0,0 1 0 0 0,0 0 0 0 0,1 0 1 0 0,-1 0-1 0 0,0-1 0 0 0,0 1 0 0 0,0 0 1 0 0,0 0-1 0 0,-1 0 0 0 0,1 1 0 0 0,0-1 0 0 0,0 0 1 0 0,-1 0-1 0 0,1 1 0 0 0,0-1 0 0 0,-1 1 1 0 0,1-1-1 0 0,0 1 0 0 0,-1-1 0 0 0,1 1 1 0 0,-1 0-1 0 0,1 0 0 0 0,-1 0 0 0 0,1 0 0 0 0,-1 0 1 0 0,1 0-1 0 0,-1 0-10 0 0,-27-5 114 0 0,-1 1-1 0 0,0 2 1 0 0,1 1-1 0 0,-1 1 1 0 0,0 1 0 0 0,0 2-1 0 0,1 1 1 0 0,-1 2-1 0 0,1 0 1 0 0,1 2 0 0 0,-1 1-1 0 0,1 2 1 0 0,1 0-1 0 0,0 2 1 0 0,0 1 0 0 0,2 1-1 0 0,0 1 1 0 0,-13 11-114 0 0,15-12 103 0 0,1 1 0 0 0,0 0 0 0 0,1 2-1 0 0,0 1 1 0 0,2 0 0 0 0,0 1 0 0 0,1 1 0 0 0,2 1 0 0 0,0 1 0 0 0,1 0 0 0 0,1 1 0 0 0,1 0 0 0 0,2 1 0 0 0,-2 5-103 0 0,9-18 43 0 0,0 1 1 0 0,0-1 0 0 0,2 1 0 0 0,-1-1 0 0 0,1 1-1 0 0,1 0 1 0 0,1 0 0 0 0,-1 0 0 0 0,2 0 0 0 0,0 0 0 0 0,1-1-1 0 0,0 1 1 0 0,0 0 0 0 0,2-1 0 0 0,-1 1 0 0 0,2-1-1 0 0,0 0 1 0 0,0-1 0 0 0,1 1 0 0 0,0-1 0 0 0,1 0 0 0 0,0 0-1 0 0,1-1 1 0 0,6 6-44 0 0,1 0 78 0 0,1-2 0 0 0,1 0 0 0 0,0 0 0 0 0,0-2 0 0 0,2 0 0 0 0,-1-1 0 0 0,2-1 0 0 0,-1 0 0 0 0,1-2 0 0 0,1 0 0 0 0,-1-2 0 0 0,1 0 0 0 0,1-1 0 0 0,4 0-78 0 0,4 0 82 0 0,0-2-1 0 0,1-1 1 0 0,-1-1-1 0 0,0-1 1 0 0,1-2-1 0 0,-1-1 1 0 0,0-1 0 0 0,0-2-1 0 0,20-7-81 0 0,-41 11 37 0 0,0-1 0 0 0,-1 0-1 0 0,1 0 1 0 0,-1-1 0 0 0,0 0-1 0 0,0 0 1 0 0,0-1 0 0 0,0 0-1 0 0,-1-1 1 0 0,0 0 0 0 0,0 0 0 0 0,0 0-1 0 0,-1-1 1 0 0,0 0 0 0 0,0 0-1 0 0,-1 0 1 0 0,0-1 0 0 0,0 0-1 0 0,-1 0 1 0 0,0 0 0 0 0,0 0 0 0 0,-1-1-1 0 0,0 0 1 0 0,0 0 0 0 0,-1-3-37 0 0,-2 7 6 0 0,-1-1 1 0 0,0 1-1 0 0,-1 0 1 0 0,0-1-1 0 0,1 1 1 0 0,-2 0-1 0 0,1 0 1 0 0,0 0-1 0 0,-1 0 1 0 0,0 1-1 0 0,0-1 1 0 0,-1 1-1 0 0,1 0 1 0 0,-1-1-1 0 0,0 2 1 0 0,0-1-1 0 0,0 0 1 0 0,-1 1-1 0 0,1 0 1 0 0,-1 0-1 0 0,0 0 1 0 0,0 0-1 0 0,0 1 1 0 0,0 0-1 0 0,0 0 1 0 0,0 0-1 0 0,-6 0-6 0 0,-153-30-32 0 0,-103 50-1186 0 0,18 52-4815 0 0,213-55 4881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4:4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62 126 1060 0 0,'-21'0'1699'0'0,"-20"-2"-807"0"0,238-30 1924 0 0,194-35-1258 0 0,-210 42-1566 0 0,-187 36-4433 0 0,-1-8 3529 0 0</inkml:trace>
  <inkml:trace contextRef="#ctx0" brushRef="#br0" timeOffset="311.333">227 312 1856 0 0,'123'-13'2388'0'0,"376"-44"476"0"0,-472 54-2900 0 0,19-2 124 0 0,-23 8-2858 0 0,-22-1 1776 0 0,-3-2-50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0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34 968 0 0,'0'0'258'0'0,"0"0"-51"0"0,0 0 15 0 0,-3-19 1036 0 0,-10 15-1219 0 0,1 1 0 0 0,-1 0-1 0 0,0 1 1 0 0,0 0 0 0 0,0 1 0 0 0,0 1 0 0 0,0 0 0 0 0,0 1-1 0 0,0 0 1 0 0,0 1 0 0 0,0 1 0 0 0,-10 2-39 0 0,-172 37 35 0 0,151-30-96 0 0,37-12 73 0 0,0 1 1 0 0,0 0 0 0 0,-1 1-1 0 0,1-1 1 0 0,0 1-1 0 0,0 0 1 0 0,0 1-1 0 0,0 0 1 0 0,1 0-1 0 0,-1 1 1 0 0,1-1 0 0 0,0 1-1 0 0,0 1 1 0 0,0-1-1 0 0,1 1 1 0 0,-1 0-1 0 0,1 0 1 0 0,0 1 0 0 0,0-1-1 0 0,1 1 1 0 0,0 0-1 0 0,0 0 1 0 0,0 1-1 0 0,1-1 1 0 0,-3 8-13 0 0,-2 15 51 0 0,1 1 1 0 0,2-1-1 0 0,0 1 0 0 0,2 1 1 0 0,1-1-1 0 0,2 0 0 0 0,1 1 1 0 0,1-1-1 0 0,5 18-51 0 0,57 369 1435 0 0,-5 414 900 0 0,-56-780-2302 0 0,3 1 1 0 0,3-2-1 0 0,1 1 1 0 0,3-1-1 0 0,2-1 0 0 0,16 37-33 0 0,-24-76-3 0 0,0-1 0 0 0,1 1 0 0 0,0-1 0 0 0,0 0 0 0 0,1-1 0 0 0,0 0 0 0 0,0-1 0 0 0,1 0 0 0 0,0 0-1 0 0,1-1 1 0 0,-1 0 0 0 0,1-1 0 0 0,0 0 0 0 0,1 0 0 0 0,-1-2 0 0 0,1 1 0 0 0,0-1 0 0 0,-1-1 0 0 0,1 0 0 0 0,0-1-1 0 0,1 0 1 0 0,-1-1 0 0 0,0 0 0 0 0,0-1 0 0 0,11-3 3 0 0,100 1-1304 0 0,67-41-2252 0 0,-138 30 2378 0 0</inkml:trace>
  <inkml:trace contextRef="#ctx0" brushRef="#br0" timeOffset="1939.34">488 373 1048 0 0,'0'0'51'0'0,"0"0"59"0"0,0 0-28 0 0,0 0 38 0 0,0 0 39 0 0,-21 0 1684 0 0,6-14 490 0 0,15 11-2354 0 0,0 3 1 0 0,0 0 16 0 0,0 0 64 0 0,0 0 4 0 0,0 0 0 0 0,-2-6-3 0 0,1 4-54 0 0,0 0 0 0 0,1 0 0 0 0,-1 0 0 0 0,1 0 0 0 0,0 0-1 0 0,-1 0 1 0 0,1 0 0 0 0,0 0 0 0 0,0 0 0 0 0,0 0 0 0 0,1 0 0 0 0,-1 0 0 0 0,0 0 0 0 0,1 1 0 0 0,-1-1 0 0 0,1 0 0 0 0,0 0 0 0 0,-1 0 0 0 0,1 0 0 0 0,0 0-1 0 0,0 1 1 0 0,0-1 0 0 0,0 0 0 0 0,1 1 0 0 0,-1-1 0 0 0,0 1 0 0 0,1-1 0 0 0,-1 1 0 0 0,1 0 0 0 0,-1 0 0 0 0,1-1 0 0 0,0 1 0 0 0,0 0 0 0 0,-1 0 0 0 0,1 1-1 0 0,0-1 1 0 0,0 0 0 0 0,0 1 0 0 0,0-1 0 0 0,0 1-7 0 0,146-38-71 0 0,-146 38-12 0 0,-2 0 35 0 0,29 3 178 0 0,-20 5-131 0 0,0 1 1 0 0,-1 0-1 0 0,0 0 1 0 0,-1 1 0 0 0,0 0-1 0 0,0 0 1 0 0,-1 1 0 0 0,0 0-1 0 0,-1 0 1 0 0,-1 0-1 0 0,0 1 1 0 0,0 0 0 0 0,-1 0-1 0 0,0 0 1 0 0,-1 0 0 0 0,-1 0-1 0 0,0 0 1 0 0,0 0-1 0 0,-1 0 1 0 0,-1 1 0 0 0,0-1-1 0 0,-2 9 1 0 0,3-10-7 0 0,-2 2 3 0 0,-1 0 0 0 0,0 0 0 0 0,-1-1 0 0 0,-1 1 0 0 0,0-1 0 0 0,0 0 0 0 0,-1-1 0 0 0,-1 1 0 0 0,0-1 0 0 0,0 0 0 0 0,-1-1 0 0 0,-3 3 4 0 0,-33 31 768 0 0,43-44-796 0 0,1 0 62 0 0,0 0 0 0 0,98-13 182 0 0,-93 11-225 0 0,0 1 0 0 0,0 0 0 0 0,1 0 1 0 0,-1 1-1 0 0,0 0 0 0 0,0-1 1 0 0,1 2-1 0 0,-1-1 0 0 0,0 1 0 0 0,0 0 1 0 0,0 0-1 0 0,0 0 0 0 0,0 0 1 0 0,0 1-1 0 0,0 0 0 0 0,0 0 0 0 0,0 1 1 0 0,-1-1-1 0 0,1 1 0 0 0,-1 0 0 0 0,0 0 1 0 0,0 0-1 0 0,0 1 0 0 0,0 0 1 0 0,-1-1-1 0 0,1 1 0 0 0,-1 1 0 0 0,0-1 1 0 0,0 0-1 0 0,-1 1 0 0 0,1-1 1 0 0,-1 1-1 0 0,0 0 0 0 0,0 0 0 0 0,0 0 1 0 0,-1 1 8 0 0,-5 3 3 0 0,0-1 0 0 0,-1 1 1 0 0,-1-1-1 0 0,1 0 1 0 0,-1-1-1 0 0,-1 1 1 0 0,1-1-1 0 0,-1 0 1 0 0,0-1-1 0 0,-1 0 0 0 0,0 0 1 0 0,0 0-1 0 0,0-1 1 0 0,0 0-1 0 0,-1-1 1 0 0,0 0-1 0 0,0 0 0 0 0,0-1 1 0 0,0 0-1 0 0,-6 1-3 0 0,-157 23-1058 0 0,169-27 922 0 0,0 0-1 0 0,0 0 1 0 0,-1-1 0 0 0,1 1-1 0 0,0-1 1 0 0,0 1-1 0 0,0-1 1 0 0,0 0 0 0 0,0 0-1 0 0,0 0 1 0 0,0-1 0 0 0,0 1-1 0 0,0-1 1 0 0,1 0-1 0 0,-1 1 1 0 0,0-1 0 0 0,1 0-1 0 0,0-1 1 0 0,-1 1-1 0 0,1 0 1 0 0,0-1 0 0 0,0 1-1 0 0,0-2 137 0 0,-1-6-1318 0 0</inkml:trace>
  <inkml:trace contextRef="#ctx0" brushRef="#br0" timeOffset="2403.018">1171 244 1088 0 0,'11'-16'2608'0'0,"-5"32"561"0"0,-7 204-1555 0 0,24-98-1189 0 0,-11-68 47 0 0,-2-15-2100 0 0,-7-13-3493 0 0,-3-25 3922 0 0</inkml:trace>
  <inkml:trace contextRef="#ctx0" brushRef="#br0" timeOffset="2911.064">1386 1043 1128 0 0,'-57'48'4452'0'0,"32"-31"-4009"0"0,-10 38 867 0 0,34-54-1034 0 0,1-1-14 0 0,0 0 5 0 0,7 4-196 0 0,0-1 0 0 0,0 0-1 0 0,0 0 1 0 0,0-1 0 0 0,0 0 0 0 0,0 0-1 0 0,1 0 1 0 0,-1-1 0 0 0,1 0 0 0 0,-1-1-1 0 0,1 0 1 0 0,-1 0 0 0 0,1 0 0 0 0,-1-1-1 0 0,0 0 1 0 0,1-1 0 0 0,-1 0 0 0 0,0 0 0 0 0,0 0-1 0 0,0-1 1 0 0,1 0-71 0 0,25-5 213 0 0,3-5 109 0 0,-57-2-497 0 0,8 14-107 0 0,-17-5-1178 0 0,17-6-2282 0 0,12 12 2528 0 0,1 0 20 0 0</inkml:trace>
  <inkml:trace contextRef="#ctx0" brushRef="#br0" timeOffset="3364.069">1645 454 2408 0 0,'6'-5'3724'0'0,"44"-15"-2759"0"0,15 4-473 0 0,0 3-1 0 0,1 3 0 0 0,0 3 0 0 0,54 2-491 0 0,-31 0-47 0 0,-46 20-5446 0 0,-49-10 4295 0 0</inkml:trace>
  <inkml:trace contextRef="#ctx0" brushRef="#br0" timeOffset="3627.48">1695 774 1880 0 0,'12'3'283'0'0,"1"0"0"0"0,-1-1 0 0 0,1 0 0 0 0,-1-1 0 0 0,1-1 0 0 0,0 0 0 0 0,-1 0 1 0 0,1-1-1 0 0,0-1 0 0 0,-1 0 0 0 0,0-1 0 0 0,1-1 0 0 0,3-1-283 0 0,42-7 478 0 0,301-50 287 0 0,-323 49-3702 0 0,-31 8 1795 0 0</inkml:trace>
  <inkml:trace contextRef="#ctx0" brushRef="#br0" timeOffset="6923.532">2460 1403 2000 0 0,'0'0'674'0'0,"0"0"-45"0"0,-16 0 291 0 0,13-5 2217 0 0,7 0-3077 0 0,1 1 0 0 0,0-1 1 0 0,0 1-1 0 0,0 0 0 0 0,1 0 0 0 0,-1 1 0 0 0,1 0 1 0 0,0 0-1 0 0,0 0 0 0 0,0 1 0 0 0,0-1 1 0 0,1 2-1 0 0,-1-1 0 0 0,1 1 0 0 0,-1 0 0 0 0,1 0 1 0 0,-1 0-1 0 0,1 1 0 0 0,0 0 0 0 0,-1 1 0 0 0,3 0-60 0 0,25-5 165 0 0,206-8-2553 0 0,-218 12 1151 0 0,-6 12-887 0 0,-16-7 804 0 0</inkml:trace>
  <inkml:trace contextRef="#ctx0" brushRef="#br0" timeOffset="7189.237">2362 1619 1508 0 0,'20'21'3755'0'0,"38"-6"-3049"0"0,-51-14-415 0 0,304 12 711 0 0,-89-48-5252 0 0,-175 24 3054 0 0</inkml:trace>
  <inkml:trace contextRef="#ctx0" brushRef="#br0" timeOffset="7622.007">3939 1218 860 0 0,'-68'-7'3643'0'0,"46"14"-3446"0"0,1 0 0 0 0,0 2 0 0 0,0 0 0 0 0,1 1-1 0 0,0 1 1 0 0,1 1 0 0 0,0 1 0 0 0,1 1 0 0 0,1 0 0 0 0,0 1 0 0 0,1 1 0 0 0,0 1 0 0 0,1 0-1 0 0,2 1 1 0 0,-1 0 0 0 0,2 1 0 0 0,0 1 0 0 0,2 0 0 0 0,0 0 0 0 0,1 1 0 0 0,1 0-1 0 0,1 1 1 0 0,1-1 0 0 0,1 1 0 0 0,1 1 0 0 0,0-1 0 0 0,2 11-197 0 0,2-23 54 0 0,1 0 1 0 0,0-1-1 0 0,1 1 1 0 0,0-1-1 0 0,1 1 1 0 0,0-1-1 0 0,1 0 0 0 0,-1 0 1 0 0,2 0-1 0 0,-1 0 1 0 0,1-1-1 0 0,0 0 1 0 0,1 0-1 0 0,0 0 1 0 0,1-1-1 0 0,-1 0 0 0 0,1 0 1 0 0,0 0-1 0 0,1-1 1 0 0,0 0-1 0 0,0-1 1 0 0,0 0-1 0 0,1 0 1 0 0,-1 0-1 0 0,1-1 0 0 0,0-1 1 0 0,1 1-1 0 0,0-1-54 0 0,11 4 30 0 0,1-1-1 0 0,-1 0 1 0 0,1-2-1 0 0,0 0 0 0 0,0-2 1 0 0,1 0-1 0 0,-1-2 1 0 0,0 0-1 0 0,1-2 1 0 0,-1 0-1 0 0,16-4-29 0 0,-32 5-23 0 0,-1 1 1 0 0,1-1-1 0 0,-1 0 0 0 0,0 0 1 0 0,0 0-1 0 0,1-1 1 0 0,-1 0-1 0 0,0 0 0 0 0,0 0 1 0 0,-1-1-1 0 0,1 0 0 0 0,0 0 1 0 0,-1 0-1 0 0,1 0 0 0 0,-1-1 1 0 0,0 1-1 0 0,-1-1 0 0 0,1 0 1 0 0,0 0-1 0 0,-1-1 0 0 0,0 1 1 0 0,0-1-1 0 0,0 1 0 0 0,-1-1 1 0 0,0 0-1 0 0,0 0 1 0 0,0 0-1 0 0,0-1 0 0 0,-1 1 1 0 0,1 0-1 0 0,-2 0 0 0 0,1-1 1 0 0,0 1-1 0 0,-1-1 0 0 0,0 1 1 0 0,0-1-1 0 0,-2-4 23 0 0,-3 0-22 0 0,-2 0-1 0 0,1 0 1 0 0,-1 1 0 0 0,-1 0-1 0 0,1 1 1 0 0,-1 0 0 0 0,-1 0-1 0 0,0 0 1 0 0,0 1-1 0 0,0 1 1 0 0,-1 0 0 0 0,0 0-1 0 0,0 0 1 0 0,-1 1 0 0 0,1 1-1 0 0,-1 0 1 0 0,-10-2 22 0 0,-200-37-2540 0 0,168 33-2523 0 0,50 8 3997 0 0</inkml:trace>
  <inkml:trace contextRef="#ctx0" brushRef="#br0" timeOffset="4325.509">2644 267 1796 0 0,'-11'-17'3593'0'0,"43"-24"-2845"0"0,-15 30-655 0 0,111-46 372 0 0,-125 56-464 0 0,0 0 0 0 0,0 0 0 0 0,0 1 1 0 0,0-1-1 0 0,0 1 0 0 0,0 0 0 0 0,0 0 0 0 0,1 0 0 0 0,-1 1 0 0 0,0-1 0 0 0,0 1 0 0 0,0 0 0 0 0,0-1 0 0 0,0 1 0 0 0,0 1 0 0 0,0-1 0 0 0,-1 0 0 0 0,1 1 0 0 0,0-1 0 0 0,-1 1 0 0 0,1 0 1 0 0,-1 0-1 0 0,1 0 0 0 0,-1 0 0 0 0,0 0 0 0 0,0 1 0 0 0,0-1 0 0 0,0 1 0 0 0,0-1 0 0 0,-1 1 0 0 0,1 0 0 0 0,-1-1 0 0 0,1 1 0 0 0,-1 0 0 0 0,0 0 0 0 0,0 1-1 0 0,0 3-6 0 0,0 1 0 0 0,0 0-1 0 0,0 0 1 0 0,-1 0 0 0 0,-1-1 0 0 0,1 1-1 0 0,-1 0 1 0 0,0 0 0 0 0,-1-1 0 0 0,0 1-1 0 0,0-1 1 0 0,-1 1 0 0 0,0-1 0 0 0,0 0-1 0 0,-1 0 1 0 0,1 0 0 0 0,-2 0-1 0 0,1-1 1 0 0,-5 6 6 0 0,-12 23 94 0 0,21-31-80 0 0,0 0 0 0 0,0 0 0 0 0,0-1 0 0 0,1 1 0 0 0,0 0 0 0 0,-1 0 0 0 0,1-1 0 0 0,0 1 0 0 0,1 0 0 0 0,-1-1-1 0 0,1 1 1 0 0,-1-1 0 0 0,1 0 0 0 0,0 1 0 0 0,1-1 0 0 0,-1 0 0 0 0,0 0 0 0 0,1 0 0 0 0,-1-1 0 0 0,1 1 0 0 0,0-1 0 0 0,0 1 0 0 0,0-1 0 0 0,1 0 0 0 0,-1 0 0 0 0,0 0 0 0 0,1-1 0 0 0,-1 1 0 0 0,1-1 0 0 0,-1 0 0 0 0,3 1-14 0 0,23 17 16 0 0,-12-6 20 0 0,-8-7-31 0 0,-1-1-1 0 0,0 1 1 0 0,1 1 0 0 0,-2-1 0 0 0,1 1 0 0 0,-1 1 0 0 0,0-1 0 0 0,-1 1 0 0 0,0 0 0 0 0,0 1 0 0 0,0 0 0 0 0,-1 0 0 0 0,-1 0 0 0 0,0 0 0 0 0,0 1 0 0 0,0-1 0 0 0,-1 1 0 0 0,0 5-5 0 0,-7-5-2 0 0,0-1 0 0 0,-1-1 1 0 0,0 1-1 0 0,-1-1 0 0 0,0 0 0 0 0,0 0 0 0 0,-1 0 0 0 0,0-1 1 0 0,-1 0-1 0 0,1 0 0 0 0,-1-1 0 0 0,0 0 0 0 0,-1-1 0 0 0,1 1 1 0 0,-1-2-1 0 0,0 1 0 0 0,0-1 0 0 0,-1-1 0 0 0,1 1 0 0 0,-1-2 1 0 0,0 1-1 0 0,0-1 0 0 0,-4 0 2 0 0,-84 5-411 0 0,85-42-2693 0 0,25 22 1841 0 0,3-4-111 0 0</inkml:trace>
  <inkml:trace contextRef="#ctx0" brushRef="#br0" timeOffset="4683.701">3599 299 856 0 0,'24'-13'3268'0'0,"-13"7"-1015"0"0,-20 19-975 0 0,-61 85-229 0 0,-46 145-542 0 0,109-229-446 0 0,-44 38-6037 0 0,43-51 4824 0 0</inkml:trace>
  <inkml:trace contextRef="#ctx0" brushRef="#br0" timeOffset="4963.444">3258 426 2484 0 0,'-3'-15'1949'0'0,"3"15"-1869"0"0,1 1 1 0 0,-1-1-1 0 0,0 0 0 0 0,1 0 0 0 0,-1 0 0 0 0,0 0 0 0 0,1 0 0 0 0,-1 0 1 0 0,0 0-1 0 0,1 0 0 0 0,-1 0 0 0 0,1 0 0 0 0,-1 0 0 0 0,0 0 1 0 0,1 0-1 0 0,-1 0 0 0 0,0 0 0 0 0,1 0 0 0 0,-1-1 0 0 0,0 1 0 0 0,1 0 1 0 0,-1 0-1 0 0,0 0 0 0 0,1-1 0 0 0,-1 1 0 0 0,0 0 0 0 0,0 0 1 0 0,1-1-1 0 0,-1 1 0 0 0,0 0 0 0 0,0 0 0 0 0,1-1 0 0 0,-1 1 0 0 0,0 0 1 0 0,0-1-1 0 0,0 1 0 0 0,0 0 0 0 0,0-1 0 0 0,1 1 0 0 0,-1 0 1 0 0,0-1-1 0 0,0 1 0 0 0,0 0 0 0 0,0-1 0 0 0,0 1 0 0 0,0 0 0 0 0,0-1 1 0 0,0 1-1 0 0,0-1-80 0 0,382 238 23 0 0,-345-205-4873 0 0,-37-32 3696 0 0</inkml:trace>
  <inkml:trace contextRef="#ctx0" brushRef="#br0" timeOffset="5386.18">3807 234 2012 0 0,'100'-58'3743'0'0,"-98"58"-3525"0"0,36 20 232 0 0,-33-12-386 0 0,0 0 0 0 0,0 0 1 0 0,-1 1-1 0 0,0-1 0 0 0,-1 1 0 0 0,0 0 1 0 0,0 0-1 0 0,-1 0 0 0 0,0 0 1 0 0,0 1-1 0 0,-1-1 0 0 0,0 0 1 0 0,-1 1-1 0 0,0-1 0 0 0,-1 1 0 0 0,0-1 1 0 0,0 0-1 0 0,-1 1 0 0 0,0-1 1 0 0,-1 0-1 0 0,0 0 0 0 0,0 0 1 0 0,-1-1-1 0 0,0 1 0 0 0,0-1 1 0 0,-1 0-1 0 0,0 0 0 0 0,-1 0 0 0 0,-4 4-64 0 0,-57 82 1275 0 0,132-74-1457 0 0,-50-20-301 0 0,0 0 0 0 0,-1-1 0 0 0,1-1 0 0 0,0 0 0 0 0,-1-1 0 0 0,0 0 0 0 0,1-1 0 0 0,-1-1 0 0 0,-1 0 0 0 0,1-1 0 0 0,-1-1 1 0 0,0 0-1 0 0,5-4 483 0 0,6-5-1230 0 0</inkml:trace>
  <inkml:trace contextRef="#ctx0" brushRef="#br0" timeOffset="5666.448">4518 149 1172 0 0,'-17'77'3246'0'0,"-56"122"-1207"0"0,29-87-1720 0 0,10-79-3219 0 0,28-31 1739 0 0,-1-1 90 0 0</inkml:trace>
  <inkml:trace contextRef="#ctx0" brushRef="#br0" timeOffset="5949.743">4259 384 1100 0 0,'3'-16'2863'0'0,"-2"16"-2777"0"0,-1 1-1 0 0,0-1 1 0 0,1 1-1 0 0,-1-1 0 0 0,0 0 1 0 0,1 1-1 0 0,-1-1 1 0 0,1 1-1 0 0,-1-1 0 0 0,1 0 1 0 0,-1 1-1 0 0,1-1 1 0 0,-1 0-1 0 0,1 0 0 0 0,-1 1 1 0 0,1-1-1 0 0,-1 0 0 0 0,1 0 1 0 0,-1 0-1 0 0,1 0 1 0 0,0 0-1 0 0,-1 0 0 0 0,1 0 1 0 0,-1 0-1 0 0,1 0 1 0 0,0 0-1 0 0,-1 0 0 0 0,1 0 1 0 0,-1 0-1 0 0,1 0 1 0 0,-1-1-1 0 0,1 1 0 0 0,-1 0 1 0 0,1 0-1 0 0,-1-1 0 0 0,1 1 1 0 0,-1 0-1 0 0,1-1 1 0 0,-1 1-1 0 0,1 0 0 0 0,-1-1 1 0 0,0 1-1 0 0,1-1 1 0 0,-1 1-1 0 0,1-1 0 0 0,-1 1 1 0 0,0-1-1 0 0,0 1 0 0 0,1-1 1 0 0,-1 1-1 0 0,0-1 1 0 0,0 1-1 0 0,0-1 0 0 0,1 1 1 0 0,-1-1-1 0 0,0 1 1 0 0,0-1-1 0 0,0 0 0 0 0,0 1 1 0 0,0-1-1 0 0,0 1 1 0 0,0-1-86 0 0,122 87 786 0 0,5 0-323 0 0,-43-28-3963 0 0,-67-53-249 0 0,-16-5 2547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1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2808 0 0,'2'-4'728'0'0,"15"-18"6215"0"0,-7 42-5658 0 0,26 186-1029 0 0,-28-63-4917 0 0,-46-32 759 0 0,26-88 2737 0 0</inkml:trace>
  <inkml:trace contextRef="#ctx0" brushRef="#br0" timeOffset="2831.713">276 117 1428 0 0,'0'-22'2002'0'0,"0"18"-1950"0"0,1 0 0 0 0,0 1 1 0 0,0-1-1 0 0,0 0 0 0 0,1 0 0 0 0,-1 1 1 0 0,1-1-1 0 0,0 1 0 0 0,0-1 1 0 0,0 1-1 0 0,1 0 0 0 0,-1 0 0 0 0,1 0 1 0 0,0 0-1 0 0,-1 0 0 0 0,1 1 1 0 0,1-1-1 0 0,-1 1 0 0 0,0 0 1 0 0,0 0-1 0 0,1 0 0 0 0,-1 0 0 0 0,1 1 1 0 0,0-1-1 0 0,-1 1 0 0 0,1 0 1 0 0,0 0-1 0 0,0 0 0 0 0,0 1 0 0 0,0-1 1 0 0,0 1-1 0 0,3 0-52 0 0,10-5 80 0 0,108-7 490 0 0,-119 14-539 0 0,-1 1 1 0 0,1 0 0 0 0,-1 0 0 0 0,1 0 0 0 0,-1 0 0 0 0,0 1 0 0 0,0 0 0 0 0,0 0-1 0 0,-1 0 1 0 0,1 1 0 0 0,-1 0 0 0 0,0 0 0 0 0,0 0 0 0 0,-1 0 0 0 0,0 0 0 0 0,1 1-32 0 0,7 24 171 0 0,0 1 0 0 0,-2 0 0 0 0,-2 0 0 0 0,0 1 0 0 0,-3 0 1 0 0,0 0-1 0 0,-2 0 0 0 0,-1 1-171 0 0,6 54 363 0 0,77 654 1946 0 0,6-186-1027 0 0,-69-310-214 0 0,-21-239-1044 0 0,-1-1 0 0 0,1 1-1 0 0,-2-1 1 0 0,1 1 0 0 0,0-1 0 0 0,-1 1 0 0 0,0-1 0 0 0,0 0 0 0 0,-1 0-1 0 0,1 0 1 0 0,-1 0 0 0 0,0 0 0 0 0,0-1 0 0 0,-1 1 0 0 0,0-1 0 0 0,1 0-1 0 0,-1 0 1 0 0,-1 0 0 0 0,1-1 0 0 0,0 1 0 0 0,-1-1 0 0 0,0 0-1 0 0,0-1 1 0 0,0 1 0 0 0,0-1 0 0 0,0 0 0 0 0,0 0 0 0 0,-3 1-24 0 0,-162 30-1070 0 0,164-33 983 0 0,-86 5-2495 0 0,-1-5 0 0 0,1-4 0 0 0,-55-9 2582 0 0,110 9-373 0 0,-20-2-790 0 0,6-3 12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1636 0 0,'32'-4'4995'0'0,"29"-13"-3540"0"0,15-2-1122 0 0,75 5-724 0 0,-50 13-3173 0 0,-97 1 3314 0 0,17 2-1019 0 0,6 9 12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2008 0 0,'0'3'1088'0'0,"4"0"-172"0"0,5-1-84 0 0,-4 0-127 0 0,24-2-89 0 0,-3 5-28 0 0,6-5-68 0 0,6 1-96 0 0,1-1-188 0 0,-4 4-128 0 0,4-3-20 0 0,2-1-268 0 0,5 0 20 0 0,-26 0-548 0 0,14 0-704 0 0,3 0 7 0 0,38-16 129 0 0,-29 6 24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1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1332 0 0,'0'0'442'0'0,"0"0"13"0"0,3-14 1611 0 0,150 233-1679 0 0,-116-156-273 0 0,223 392 1305 0 0,-227-415-399 0 0,-11-58-530 0 0,-4-4-373 0 0,-1-1 0 0 0,0 0-1 0 0,-2-1 1 0 0,-1-1 0 0 0,-1-1-1 0 0,-1 0 1 0 0,0-3-117 0 0,21-40 146 0 0,285-592 730 0 0,-284 591-1776 0 0,-34 70 585 0 0,0 0-174 0 0,13 35-4199 0 0,-3-20 3412 0 0</inkml:trace>
  <inkml:trace contextRef="#ctx0" brushRef="#br0" timeOffset="421.156">2321 71 1224 0 0,'-51'17'2822'0'0,"10"23"-2570"0"0,2 1-1 0 0,2 2 1 0 0,1 1-1 0 0,3 2 1 0 0,1 1-1 0 0,3 2 1 0 0,1 1-1 0 0,-17 46-251 0 0,15-36 149 0 0,-81 171-303 0 0,105-224-429 0 0,5-7-2531 0 0,1 0 1846 0 0</inkml:trace>
  <inkml:trace contextRef="#ctx0" brushRef="#br0" timeOffset="701.028">1649 189 1496 0 0,'-15'-36'5717'0'0,"38"48"-3723"0"0,243 235-907 0 0,-241-226-1373 0 0,-1 2 0 0 0,0 0 1 0 0,-2 1-1 0 0,-1 1 0 0 0,0 1 0 0 0,-2 1 0 0 0,-1 1 0 0 0,-2 1 0 0 0,0 0 0 0 0,-2 1 0 0 0,3 12 286 0 0,-19-18-3471 0 0,-11-15 2277 0 0</inkml:trace>
  <inkml:trace contextRef="#ctx0" brushRef="#br0" timeOffset="982.654">1523 42 1932 0 0,'-13'2'132'0'0,"0"-1"-1"0"0,1 2 0 0 0,0 0 1 0 0,-1 0-1 0 0,1 1 1 0 0,0 1-1 0 0,1 0 0 0 0,-1 1 1 0 0,1 0-1 0 0,0 0 1 0 0,1 1-1 0 0,-1 1 0 0 0,1 0 1 0 0,1 0-1 0 0,0 1 1 0 0,0 0-1 0 0,0 0 0 0 0,1 1 1 0 0,1 0-1 0 0,0 1 1 0 0,0 0-1 0 0,1 0 0 0 0,0 0 1 0 0,1 1-1 0 0,0 0 1 0 0,1 0-1 0 0,1 0 0 0 0,0 0 1 0 0,0 0-1 0 0,1 1 1 0 0,1 0-1 0 0,0-1 1 0 0,0 1-1 0 0,2 5-131 0 0,1 18 112 0 0,2 0 0 0 0,1 1 1 0 0,2-2-1 0 0,1 1 0 0 0,2-1 0 0 0,1 0 1 0 0,2-1-1 0 0,10 17-112 0 0,-4-9 9 0 0,2 0 1 0 0,2-1-1 0 0,1-1 1 0 0,2-1-1 0 0,2-2 1 0 0,2 0-1 0 0,1-2 0 0 0,23 19-9 0 0,-33-35-465 0 0,1-1 0 0 0,0-1 0 0 0,2-1 0 0 0,0 0 0 0 0,0-2-1 0 0,2-1 1 0 0,0-1 0 0 0,0-2 0 0 0,12 3 465 0 0,10-1-1331 0 0</inkml:trace>
  <inkml:trace contextRef="#ctx0" brushRef="#br0" timeOffset="1311.06">2580 11 1100 0 0,'7'0'138'0'0,"0"1"1"0"0,0 1-1 0 0,0-1 0 0 0,0 1 1 0 0,-1 0-1 0 0,1 1 1 0 0,-1-1-1 0 0,1 1 0 0 0,-1 1 1 0 0,0-1-1 0 0,0 1 0 0 0,0 0 1 0 0,-1 1-1 0 0,0-1 0 0 0,1 1 1 0 0,0 2-139 0 0,14 14 221 0 0,-1 1 1 0 0,-1 1 0 0 0,0 1 0 0 0,-2 0-1 0 0,-2 1 1 0 0,0 1 0 0 0,-1 0 0 0 0,-2 1-1 0 0,0 0 1 0 0,-2 1 0 0 0,-1 0 0 0 0,-1 0-1 0 0,-2 1 1 0 0,-1 0 0 0 0,-1 0 0 0 0,-1 0-1 0 0,-2 12-221 0 0,-1-16 64 0 0,-2 0 0 0 0,-1 0-1 0 0,-1 0 1 0 0,0-1-1 0 0,-2 0 1 0 0,-1 0 0 0 0,-1-1-1 0 0,-1 0 1 0 0,-1 0 0 0 0,-1-1-1 0 0,-1-1 1 0 0,-1 0-1 0 0,-1-1 1 0 0,0 0 0 0 0,-2-1-1 0 0,0-1 1 0 0,-1-1-1 0 0,-1 0 1 0 0,-3 1-64 0 0,2-7 229 0 0,-10-24-6026 0 0,28 3 4569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 1292 0 0,'0'0'295'0'0,"-3"-2"34"0"0,-6 3-202 0 0,-1 0-1 0 0,1 1 1 0 0,0 0-1 0 0,0 0 1 0 0,1 1-1 0 0,-1 0 1 0 0,0 0-1 0 0,1 1 1 0 0,0 0-1 0 0,0 1 1 0 0,0 0 0 0 0,0 0-1 0 0,1 1 1 0 0,0 0-1 0 0,0 0 1 0 0,1 0-1 0 0,-1 1 1 0 0,-4 7-127 0 0,-20 19 367 0 0,2 2 0 0 0,1 1 0 0 0,2 1 1 0 0,2 1-1 0 0,1 2 0 0 0,2 0 0 0 0,2 1 0 0 0,1 1 1 0 0,-10 39-368 0 0,23-69 93 0 0,1 1-1 0 0,-1 0 1 0 0,2 0 0 0 0,0 1 0 0 0,0-1 0 0 0,2 0 0 0 0,-1 1-1 0 0,2 0 1 0 0,0-1 0 0 0,0 1 0 0 0,1-1 0 0 0,1 1 0 0 0,0-1-1 0 0,1 0 1 0 0,1 1 0 0 0,0-1 0 0 0,0-1 0 0 0,2 1 0 0 0,-1-1-1 0 0,1 0 1 0 0,1 0 0 0 0,0 0 0 0 0,1-1 0 0 0,0 0 0 0 0,1-1-1 0 0,0 0 1 0 0,1 0 0 0 0,0-1 0 0 0,0 0 0 0 0,1-1 0 0 0,0 0-1 0 0,1-1 1 0 0,7 5-93 0 0,-1-6 47 0 0,-1 0 0 0 0,1-1 1 0 0,0-1-1 0 0,0-1 0 0 0,0 0 0 0 0,0-1 0 0 0,0-1 0 0 0,1-1 0 0 0,-1-1 0 0 0,0 0 0 0 0,0-1 0 0 0,1-1 0 0 0,-2-1 0 0 0,1-1 0 0 0,0 0 1 0 0,-1-1-1 0 0,0-1 0 0 0,8-5-47 0 0,-20 10-11 0 0,0-1 0 0 0,-1 1 0 0 0,1-1 0 0 0,-1 0 0 0 0,0-1 0 0 0,0 1 0 0 0,0-1 0 0 0,0 0 0 0 0,-1 0 0 0 0,1 0 0 0 0,-1 0 0 0 0,0-1 0 0 0,-1 1 0 0 0,1-1 0 0 0,-1 1 0 0 0,0-1 0 0 0,0 0 0 0 0,0 0 0 0 0,0 0 0 0 0,-1 0 0 0 0,0-1 0 0 0,0 1 0 0 0,-1 0 1 0 0,1 0-1 0 0,-1-1 0 0 0,0 1 0 0 0,-1 0 0 0 0,1-1 0 0 0,-2-2 11 0 0,-11-9-69 0 0,-1 1 0 0 0,0 1 0 0 0,-1 0 0 0 0,-1 1 0 0 0,-1 0 1 0 0,0 2-1 0 0,0 0 0 0 0,-1 1 0 0 0,-1 0 0 0 0,0 2 0 0 0,0 0 1 0 0,-1 1-1 0 0,0 1 0 0 0,-11-2 69 0 0,16 4-152 0 0,-40-11-491 0 0,-33-16-3814 0 0,84 28 3113 0 0,2 2-100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68 1380 0 0,'0'0'694'0'0,"-14"0"286"0"0,15-5 2015 0 0,119-23-1767 0 0,-93 25-1158 0 0,462-26 947 0 0,-166 27-5654 0 0,-308 2 4190 0 0,25 0-1009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50 888 0 0,'0'0'542'0'0,"0"0"-159"0"0,4-23 869 0 0,18-3-357 0 0,-26 69 749 0 0,-43 190-153 0 0,6 137-107 0 0,43-364-1362 0 0,1 0-1 0 0,-1 0 1 0 0,1-1 0 0 0,0 1 0 0 0,1-1 0 0 0,-1 0-1 0 0,1 0 1 0 0,0 0 0 0 0,1 0 0 0 0,-1-1 0 0 0,1 1-1 0 0,0-1 1 0 0,0 0 0 0 0,0-1 0 0 0,0 1 0 0 0,1-1-1 0 0,-1 0 1 0 0,1 0 0 0 0,0-1 0 0 0,0 0 0 0 0,0 0-1 0 0,0 0 1 0 0,0-1 0 0 0,1 0 0 0 0,-1 0 0 0 0,0 0-1 0 0,0-1 1 0 0,1 0 0 0 0,-1 0 0 0 0,1-1 0 0 0,-1 0-1 0 0,0 0 1 0 0,0 0 0 0 0,0-1 0 0 0,0 0 0 0 0,4-1-22 0 0,19-4 5 0 0,0-2 0 0 0,-1 0 0 0 0,0-2 0 0 0,0 0 0 0 0,-2-2 0 0 0,1-1 0 0 0,-2-2 0 0 0,0 0 0 0 0,-1-2 0 0 0,0 0 0 0 0,-2-2 0 0 0,0 0 0 0 0,0-3-5 0 0,51-66 1019 0 0,-62 71-95 0 0,-15 29-614 0 0,-28 167-202 0 0,28 24-106 0 0,38 35-384 0 0,-34-232 632 0 0,3 27-2968 0 0,1-43-3386 0 0,-2 1 4862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3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28 1028 0 0,'0'0'411'0'0,"0"0"-128"0"0,0 0-91 0 0,0 0-33 0 0,-18 0 184 0 0,18 0-967 0 0</inkml:trace>
  <inkml:trace contextRef="#ctx0" brushRef="#br0" timeOffset="11886.037">210 122 1096 0 0,'0'-20'2100'0'0,"-27"-14"-1498"0"0,20-32 3572 0 0,7 64-4139 0 0,-69 146 331 0 0,-30 317-30 0 0,97-458-320 0 0,1 1 0 0 0,0 0-1 0 0,0-1 1 0 0,0 1-1 0 0,0 0 1 0 0,1 0-1 0 0,0 0 1 0 0,-1 0 0 0 0,1 0-1 0 0,1-1 1 0 0,-1 1-1 0 0,1 0 1 0 0,-1 0-1 0 0,1 0 1 0 0,0-1 0 0 0,0 1-1 0 0,1 0 1 0 0,-1-1-1 0 0,1 1 1 0 0,0-1-1 0 0,0 1 1 0 0,0-1 0 0 0,0 0-1 0 0,0 0 1 0 0,1 0-1 0 0,0 0 1 0 0,-1 0-1 0 0,1-1 1 0 0,0 1 0 0 0,0-1-1 0 0,1 0 1 0 0,-1 0-1 0 0,0 0 1 0 0,1 0-1 0 0,-1 0 1 0 0,1-1-1 0 0,0 1 1 0 0,-1-1 0 0 0,1 0-1 0 0,3 0-15 0 0,208-18 282 0 0,-90-10-1451 0 0,-121 25 907 0 0,3-6-2036 0 0,-7 2-27 0 0,0 6 1021 0 0</inkml:trace>
  <inkml:trace contextRef="#ctx0" brushRef="#br0" timeOffset="12261.474">107 350 1556 0 0,'11'-9'3073'0'0,"35"4"-2754"0"0,-37 4-33 0 0,217-22 1116 0 0,-204 28-1953 0 0,-32-4-2902 0 0,6-2 2121 0 0</inkml:trace>
  <inkml:trace contextRef="#ctx0" brushRef="#br0" timeOffset="12620.949">21 18 1280 0 0,'180'-8'2790'0'0,"7"0"-1724"0"0,-20 8-471 0 0,-166 0-519 0 0,4 11-94 0 0,-9 9-2716 0 0,3-20 2003 0 0</inkml:trace>
  <inkml:trace contextRef="#ctx0" brushRef="#br0" timeOffset="13153.145">923 273 1288 0 0,'13'-9'3023'0'0,"-25"12"-1360"0"0,-206 247-776 0 0,118-122-1279 0 0,77-99-3869 0 0,21-26 2977 0 0</inkml:trace>
  <inkml:trace contextRef="#ctx0" brushRef="#br0" timeOffset="13575.177">583 295 1592 0 0,'-5'-19'2840'0'0,"15"20"-149"0"0,187 195-1764 0 0,-59-67-1031 0 0,-138-129 56 0 0,6 9-434 0 0,-8-4-3588 0 0,-11 7 2776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532 129 1060 0 0,'42'-65'5311'0'0,"-42"63"-5083"0"0,-15-22 156 0 0,9 20-338 0 0,0-1-1 0 0,-1 1 1 0 0,1 1 0 0 0,-1-1 0 0 0,1 1 0 0 0,-1 0 0 0 0,0 1 0 0 0,0-1 0 0 0,0 2-1 0 0,-1-1 1 0 0,1 1 0 0 0,0 0 0 0 0,-1 0 0 0 0,1 1 0 0 0,0 0 0 0 0,-1 0 0 0 0,1 0 0 0 0,-1 1-46 0 0,3-1 17 0 0,-22 4 60 0 0,-1 0 0 0 0,0 2 0 0 0,1 0 0 0 0,0 2-1 0 0,1 1 1 0 0,-1 2 0 0 0,2 0 0 0 0,0 2 0 0 0,0 0 0 0 0,1 2 0 0 0,1 1 0 0 0,0 0-1 0 0,-2 5-76 0 0,20-18 14 0 0,0 1 0 0 0,1 0 0 0 0,-1 0 0 0 0,1 1 0 0 0,0-1 0 0 0,0 1 0 0 0,0 0 0 0 0,1 0 0 0 0,0 1 0 0 0,0-1 0 0 0,0 0 0 0 0,0 1 0 0 0,1 0 0 0 0,0 0 0 0 0,0-1 0 0 0,1 1 0 0 0,0 0 0 0 0,0 1-1 0 0,0-1 1 0 0,1 0 0 0 0,-1 0 0 0 0,1 0 0 0 0,1 0 0 0 0,-1 0 0 0 0,2 2-14 0 0,5 2-19 0 0,0-1-1 0 0,0-1 0 0 0,1 1 1 0 0,0-1-1 0 0,1-1 0 0 0,0 0 1 0 0,0 0-1 0 0,1 0 0 0 0,0-1 1 0 0,0-1-1 0 0,0 0 0 0 0,1 0 1 0 0,-1-1-1 0 0,1 0 0 0 0,0-1 1 0 0,0 0-1 0 0,8 0 20 0 0,200 21-2208 0 0,-215-24 2135 0 0,109 1-2848 0 0,-67-1 1959 0 0</inkml:trace>
  <inkml:trace contextRef="#ctx0" brushRef="#br0" timeOffset="610.63">949 306 1652 0 0,'1'-5'108'0'0,"0"1"-1"0"0,0-1 1 0 0,-1 1-1 0 0,0-1 0 0 0,0 0 1 0 0,-1 1-1 0 0,1-1 1 0 0,-1 1-1 0 0,0-1 1 0 0,0 1-1 0 0,0-1 1 0 0,-1 1-1 0 0,1 0 0 0 0,-1 0 1 0 0,0-1-1 0 0,0 1 1 0 0,-1 0-1 0 0,1 1 1 0 0,-1-1-1 0 0,0 0 1 0 0,0 1-1 0 0,0 0 1 0 0,0-1-1 0 0,-1 1 0 0 0,0 1 1 0 0,1-1-1 0 0,-1 0 1 0 0,0 1-1 0 0,0 0 1 0 0,0 0-1 0 0,-4-2-107 0 0,-5 2 58 0 0,0 0-1 0 0,0 0 1 0 0,0 1 0 0 0,0 1-1 0 0,0 0 1 0 0,0 1 0 0 0,0 0-1 0 0,0 1 1 0 0,0 0 0 0 0,1 1-1 0 0,-1 1 1 0 0,1 0 0 0 0,-1 0-1 0 0,1 2 1 0 0,1-1 0 0 0,-1 1-1 0 0,1 1 1 0 0,0 0 0 0 0,0 1-1 0 0,1 0 1 0 0,0 1 0 0 0,0 0-1 0 0,1 0 1 0 0,1 1 0 0 0,-1 0-1 0 0,1 0 1 0 0,-4 9-58 0 0,10-16 7 0 0,0 0 0 0 0,0 1-1 0 0,0-1 1 0 0,0 0 0 0 0,1 1 0 0 0,0 0-1 0 0,-1-1 1 0 0,1 1 0 0 0,0 0 0 0 0,1-1 0 0 0,-1 1-1 0 0,1 0 1 0 0,0 0 0 0 0,0 0 0 0 0,0 0 0 0 0,0 0-1 0 0,0-1 1 0 0,1 1 0 0 0,0 0 0 0 0,0 0 0 0 0,0-1-1 0 0,0 1 1 0 0,1 0 0 0 0,-1-1 0 0 0,1 1-1 0 0,0-1 1 0 0,0 0 0 0 0,0 0 0 0 0,0 0 0 0 0,1 0-1 0 0,-1 0 1 0 0,1 0 0 0 0,0 0 0 0 0,0-1 0 0 0,0 1-1 0 0,0-1 1 0 0,0 0 0 0 0,0 0 0 0 0,1 0 0 0 0,-1-1-1 0 0,1 1 1 0 0,0-1 0 0 0,-1 0 0 0 0,1 0-1 0 0,0 0 1 0 0,-1 0 0 0 0,1 0 0 0 0,0-1 0 0 0,1 0-7 0 0,9 2-112 0 0,-1-1 0 0 0,1 0 0 0 0,0-1 0 0 0,-1-1 0 0 0,1 0 0 0 0,0-1 0 0 0,-1 0 1 0 0,0-1-1 0 0,1-1 0 0 0,-1 0 0 0 0,0 0 0 0 0,-1-2 0 0 0,1 1 0 0 0,-1-2 0 0 0,0 0 0 0 0,10-7 112 0 0,-13 5 41 0 0,0 0-1 0 0,-1 0 0 0 0,0 0 0 0 0,0-1 0 0 0,-1 0 0 0 0,0-1 0 0 0,-1 0 0 0 0,0 0 0 0 0,-1 0 0 0 0,0 0 0 0 0,-1-1 0 0 0,0 0 0 0 0,-1 0 0 0 0,0 0 0 0 0,-1 0 0 0 0,0-3-40 0 0,-1 14 0 0 0,0 0 1 0 0,0 1-1 0 0,0-1 0 0 0,0 1 0 0 0,0-1 1 0 0,0 1-1 0 0,0-1 0 0 0,0 1 1 0 0,0 0-1 0 0,0-1 0 0 0,0 1 0 0 0,0 0 1 0 0,0 0-1 0 0,1 0 0 0 0,-1 0 0 0 0,0 0 1 0 0,0 0-1 0 0,0 0 0 0 0,0 0 0 0 0,0 1 1 0 0,0-1-1 0 0,0 0 0 0 0,0 1 0 0 0,1-1 1 0 0,-1 1-1 0 0,0-1 0 0 0,0 1 0 0 0,0-1 1 0 0,-1 1-1 0 0,1 0 0 0 0,0-1 0 0 0,0 1 1 0 0,0 0-1 0 0,0 0 0 0 0,-1 0 0 0 0,1-1 1 0 0,0 1-1 0 0,-1 0 0 0 0,1 0 0 0 0,-1 0 1 0 0,1 0-1 0 0,-1 0 0 0 0,1 0 1 0 0,-1 0-1 0 0,0 1 0 0 0,1-1 0 0 0,-1 0 1 0 0,0 0-1 0 0,0 0 0 0 0,0 0 0 0 0,0 0 1 0 0,0 0-1 0 0,0 1 0 0 0,0-1 0 0 0,0 0 1 0 0,-1 0-1 0 0,1 0 0 0 0,93 203 68 0 0,-89-192 38 0 0,-4-11-62 0 0,0 0 0 0 0,0 1 0 0 0,0-1 0 0 0,0 0 0 0 0,0 0 0 0 0,0 0 1 0 0,0 1-1 0 0,0-1 0 0 0,0 0 0 0 0,1 0 0 0 0,-1 0 0 0 0,1 0 0 0 0,-1 1 0 0 0,1-1 0 0 0,-1 0 0 0 0,1 0 1 0 0,-1 0-1 0 0,1 0 0 0 0,0 0 0 0 0,0 0 0 0 0,0 0 0 0 0,-1-1 0 0 0,1 1 0 0 0,0 0 0 0 0,0 0 0 0 0,0-1 0 0 0,0 1 1 0 0,0 0-1 0 0,0-1 0 0 0,1 1 0 0 0,-1-1 0 0 0,0 0 0 0 0,0 1 0 0 0,0-1 0 0 0,0 0 0 0 0,1 1 0 0 0,-1-1 1 0 0,0 0-1 0 0,0 0 0 0 0,0 0 0 0 0,1 0 0 0 0,-1 0 0 0 0,1-1-44 0 0,16-14 91 0 0,-1-1-1 0 0,-1-1 1 0 0,0 0-1 0 0,-1-1 1 0 0,-1-1-1 0 0,0 0 1 0 0,-2-1-1 0 0,0-1 1 0 0,-1 0-1 0 0,-1 0 1 0 0,-2-1-1 0 0,0 0 1 0 0,-1-1-1 0 0,-1 1 1 0 0,3-24-91 0 0,-3-49-938 0 0,-7 73-1766 0 0,-12 5 6 0 0,9 16 1276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1260 0 0,'7'-9'5351'0'0,"25"-8"-5261"0"0,-25 13 432 0 0,26-9-283 0 0,-1 2 1 0 0,1 0 0 0 0,1 3-1 0 0,0 0 1 0 0,0 3 0 0 0,1 0-1 0 0,18 2-239 0 0,-46 2-21 0 0,10-1-368 0 0,1 0 1 0 0,-1 2-1 0 0,1 0 1 0 0,0 1-1 0 0,-1 0 0 0 0,1 2 1 0 0,-1 0-1 0 0,0 1 1 0 0,2 1 388 0 0,-9 4-2523 0 0,-11-6 1400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1576 0 0,'3'4'744'0'0,"4"-1"-96"0"0,13 4-116 0 0,-2-6 48 0 0,10 3-172 0 0,2-3-24 0 0,4 1-60 0 0,4 0-31 0 0,-21-2-149 0 0,14 0-36 0 0,4 0-4 0 0,4 0-388 0 0,2 0-589 0 0,41-17-455 0 0,-41 9 32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2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88 343 1028 0 0,'-8'-7'218'0'0,"0"-1"0"0"0,1 1 0 0 0,0-2 0 0 0,0 1 0 0 0,1-1 0 0 0,0 0-1 0 0,0 0 1 0 0,1 0 0 0 0,0-1 0 0 0,1 0 0 0 0,0 0 0 0 0,1 0 0 0 0,0 0 0 0 0,0-1 0 0 0,1 1 0 0 0,1-1 0 0 0,0 0 0 0 0,0 1-1 0 0,1-7-217 0 0,3 9 52 0 0,0 0-1 0 0,0 0 1 0 0,1 1-1 0 0,0-1 1 0 0,1 1-1 0 0,-1 0 1 0 0,1 0-1 0 0,1 0 1 0 0,-1 0-1 0 0,1 1 1 0 0,1 0-1 0 0,-1 0 1 0 0,1 1-1 0 0,0 0 1 0 0,0 0-1 0 0,0 1 1 0 0,1-1-1 0 0,-1 2 1 0 0,1-1-1 0 0,0 1 1 0 0,0 0-1 0 0,1 1 1 0 0,-1 0-1 0 0,0 0 1 0 0,1 1-52 0 0,10-3 30 0 0,1 1-1 0 0,-1 0 1 0 0,1 2-1 0 0,-1 1 1 0 0,1 0 0 0 0,-1 1-1 0 0,1 1 1 0 0,-1 1 0 0 0,0 1-1 0 0,0 0 1 0 0,0 2-1 0 0,0 0 1 0 0,-1 1 0 0 0,11 6-30 0 0,-20-8 5 0 0,0-1 0 0 0,0 2 0 0 0,0-1 0 0 0,-1 1 0 0 0,0 1 0 0 0,0-1 0 0 0,0 2 0 0 0,-1-1 0 0 0,0 1 0 0 0,0 0 0 0 0,-1 0 0 0 0,0 0 0 0 0,-1 1 0 0 0,0 0 0 0 0,0 1 0 0 0,-1-1 0 0 0,0 1 0 0 0,0-1 0 0 0,-1 1 0 0 0,-1 0 0 0 0,0 0 0 0 0,0 1 0 0 0,-1-1 0 0 0,0 0 0 0 0,-1 1 0 0 0,0 3-5 0 0,-7 14 65 0 0,0 0 1 0 0,-2-1 0 0 0,-2 0-1 0 0,0-1 1 0 0,-1 0 0 0 0,-2 0 0 0 0,-1-1-1 0 0,-1-1 1 0 0,-1-1 0 0 0,0 0-1 0 0,-2-1 1 0 0,-1-1 0 0 0,-1-1-1 0 0,0-1 1 0 0,-20 13-66 0 0,-176 162 1130 0 0,219-192-1109 0 0,-1 0 0 0 0,0 0 1 0 0,1 0-1 0 0,0-1 0 0 0,-1 1 1 0 0,1 0-1 0 0,0-1 1 0 0,0 0-1 0 0,0 1 0 0 0,0-1 1 0 0,0 0-1 0 0,0 0 0 0 0,0 0 1 0 0,0 0-1 0 0,0 0 1 0 0,0-1-1 0 0,1 1 0 0 0,-1-1 1 0 0,0 1-1 0 0,0-1 0 0 0,1 0 1 0 0,-1 0-1 0 0,0 0 1 0 0,1 0-1 0 0,-1 0 0 0 0,0-1 1 0 0,1 1-1 0 0,-1-1 0 0 0,1 0-21 0 0,-2 1 21 0 0,198-10 445 0 0,208-22-80 0 0,-233 24 2817 0 0,-172 8-3144 0 0,-2 0-12 0 0,13-2-554 0 0,18-142-9725 0 0,-29 123 9002 0 0</inkml:trace>
  <inkml:trace contextRef="#ctx0" brushRef="#br0" timeOffset="277.89">1148 346 1920 0 0,'9'-10'8818'0'0,"-2"-3"-4889"0"0,3-29-7248 0 0,-10 41 2177 0 0,-2-5-350 0 0,-42-79-3929 0 0,33 64 4380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25 179 1636 0 0,'-2'0'202'0'0,"2"0"-101"0"0,1-1-1 0 0,-1 0 0 0 0,0 1 0 0 0,0-1 0 0 0,0 0 1 0 0,0 1-1 0 0,0-1 0 0 0,0 0 0 0 0,0 1 1 0 0,0-1-1 0 0,0 0 0 0 0,0 1 0 0 0,-1-1 0 0 0,1 1 1 0 0,0-1-1 0 0,0 0 0 0 0,0 1 0 0 0,-1-1 1 0 0,1 1-1 0 0,0-1 0 0 0,-1 1 0 0 0,1-1 0 0 0,-1 0 1 0 0,1 1-1 0 0,0 0 0 0 0,-1-1 0 0 0,1 1 1 0 0,-1-1-1 0 0,0 1 0 0 0,1-1 0 0 0,-1 1 0 0 0,1 0 1 0 0,-1 0-1 0 0,1-1 0 0 0,-1 1 0 0 0,0 0 0 0 0,1 0 1 0 0,-1 0-1 0 0,0-1 0 0 0,1 1 0 0 0,-1 0 1 0 0,1 0-1 0 0,-1 0 0 0 0,0 0 0 0 0,1 0 0 0 0,-1 0 1 0 0,0 0-1 0 0,1 1 0 0 0,-1-1 0 0 0,0 0 1 0 0,1 0-1 0 0,-1 0 0 0 0,1 1 0 0 0,-1-1 0 0 0,0 0 1 0 0,1 1-101 0 0,71-31 335 0 0,2 3 0 0 0,1 4 0 0 0,0 3 1 0 0,2 3-1 0 0,0 3 0 0 0,1 4 1 0 0,24 2-336 0 0,50-4-1188 0 0,-142 37-195 0 0,-83 21-2357 0 0,48-32 2333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4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1004 0 0,'95'27'4641'0'0,"323"-24"-976"0"0,-295-28-5760 0 0,-123 18-2624 0 0,-5 4 3427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5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68 313 1440 0 0,'0'-19'1656'0'0,"22"-15"-1171"0"0,-11 17 1007 0 0,-17 34-1405 0 0,-10 77-90 0 0,-19 109 2067 0 0,-7 202-2064 0 0,40-282 930 0 0,4-119-887 0 0,1-1-1 0 0,-1 0 0 0 0,1 0 0 0 0,-1 1 0 0 0,1-2 0 0 0,0 1 0 0 0,0 0 0 0 0,0-1 0 0 0,1 1 1 0 0,-1-1-1 0 0,1 0 0 0 0,-1 0 0 0 0,1 0 0 0 0,0-1 0 0 0,-1 1 0 0 0,1-1 0 0 0,0 0 1 0 0,0 0-1 0 0,0 0 0 0 0,0-1 0 0 0,0 1 0 0 0,0-1 0 0 0,3 0-42 0 0,52 0 222 0 0,-1-3 1 0 0,0-2-1 0 0,-1-3 0 0 0,0-3 1 0 0,17-6-223 0 0,36-5 266 0 0,-39 9-1278 0 0,-71 13 603 0 0,0 0-290 0 0,0 0-314 0 0,0 0-343 0 0,0 0-6 0 0,-3-3 57 0 0,-14-9-1 0 0</inkml:trace>
  <inkml:trace contextRef="#ctx0" brushRef="#br0" timeOffset="400.965">105 760 1604 0 0,'0'-4'3161'0'0,"48"-16"-2280"0"0,544-124 1942 0 0,-540 125-3425 0 0,-109-9-1636 0 0,-2-8-33 0 0,38 24 961 0 0</inkml:trace>
  <inkml:trace contextRef="#ctx0" brushRef="#br0" timeOffset="757.05">141 112 1300 0 0,'-2'-16'3304'0'0,"44"-3"-2467"0"0,45-2-182 0 0,1 4 1 0 0,1 3-1 0 0,0 5 0 0 0,71 2-655 0 0,-1-2 433 0 0,-127 18-530 0 0,-42 15-2846 0 0,7-14 566 0 0,4-3 1131 0 0</inkml:trace>
  <inkml:trace contextRef="#ctx0" brushRef="#br0" timeOffset="1175.044">1862 145 1076 0 0,'-64'75'5566'0'0,"-96"181"-4692"0"0,-3 76-936 0 0,143-303-3960 0 0,20-29 2718 0 0</inkml:trace>
  <inkml:trace contextRef="#ctx0" brushRef="#br0" timeOffset="1488.928">1373 235 1412 0 0,'-1'-16'1874'0'0,"2"16"-1778"0"0,-1 0 0 0 0,1 1 0 0 0,-1-1 0 0 0,1 0 0 0 0,0 1-1 0 0,-1-1 1 0 0,1 0 0 0 0,0 0 0 0 0,-1 1 0 0 0,1-1 0 0 0,-1 0 0 0 0,1 0 0 0 0,0 0-1 0 0,-1 0 1 0 0,1 0 0 0 0,0 0 0 0 0,-1 0 0 0 0,1 0 0 0 0,0 0 0 0 0,-1 0 0 0 0,1-1-1 0 0,0 1 1 0 0,-1 0 0 0 0,1 0 0 0 0,-1-1 0 0 0,1 1 0 0 0,0 0 0 0 0,-1-1-1 0 0,1 1 1 0 0,-1 0 0 0 0,1-1 0 0 0,-1 1 0 0 0,1-1 0 0 0,-1 1 0 0 0,1-1 0 0 0,-1 1-1 0 0,0-1 1 0 0,1 1 0 0 0,-1-1 0 0 0,0 0 0 0 0,1 1 0 0 0,-1-1 0 0 0,0 1 0 0 0,0-1-1 0 0,0 0 1 0 0,1 1 0 0 0,-1-1 0 0 0,0 0 0 0 0,0 1 0 0 0,0-1 0 0 0,0 0 0 0 0,0 1-1 0 0,0-1 1 0 0,0 0 0 0 0,0 1 0 0 0,-1-1 0 0 0,1 1 0 0 0,0-1-96 0 0,206 224 897 0 0,53 65-707 0 0,-158-193-4111 0 0,-100-95 3096 0 0,-1 0-431 0 0,1-2-92 0 0,2-9-40 0 0</inkml:trace>
  <inkml:trace contextRef="#ctx0" brushRef="#br0" timeOffset="1783.274">2013 312 860 0 0,'6'-21'4200'0'0,"17"33"-2679"0"0,-13-4-1445 0 0,281 225-374 0 0,-244-210-3145 0 0,-45-23 2115 0 0</inkml:trace>
  <inkml:trace contextRef="#ctx0" brushRef="#br0" timeOffset="2047.476">2614 212 1272 0 0,'-23'14'418'0'0,"2"2"-1"0"0,0 1 0 0 0,1 1 1 0 0,0 0-1 0 0,1 2 1 0 0,2 0-1 0 0,0 1 1 0 0,1 1-1 0 0,1 0 0 0 0,1 1 1 0 0,1 0-1 0 0,1 2 1 0 0,-2 8-418 0 0,-37 58 680 0 0,-96 228-84 0 0,139-307-1125 0 0,2-5-4139 0 0,6-7 3466 0 0</inkml:trace>
  <inkml:trace contextRef="#ctx0" brushRef="#br0" timeOffset="2450.258">1337 3 1316 0 0,'-18'14'237'0'0,"1"1"1"0"0,0 0-1 0 0,1 1 0 0 0,1 1 1 0 0,1 0-1 0 0,0 1 0 0 0,1 1 1 0 0,1 0-1 0 0,1 1 0 0 0,0 0 1 0 0,2 0-1 0 0,0 1 0 0 0,1 1 1 0 0,2-1-1 0 0,0 1 0 0 0,1 0 1 0 0,1 1-1 0 0,1-1 0 0 0,1 1 1 0 0,1-1-1 0 0,2 1 0 0 0,0 0 1 0 0,2 10-238 0 0,-1-7 61 0 0,1 0 0 0 0,1 0 0 0 0,1 0 0 0 0,1-1 0 0 0,2 0 0 0 0,0 0 0 0 0,2-1 0 0 0,0 0 0 0 0,2-1 0 0 0,1 0 0 0 0,0-1 0 0 0,2 0 0 0 0,0-1 0 0 0,7 5-61 0 0,24 28-354 0 0,2-3-1 0 0,2-2 0 0 0,3-2 1 0 0,43 29 354 0 0,39 6-3007 0 0,-92-65 1687 0 0</inkml:trace>
  <inkml:trace contextRef="#ctx0" brushRef="#br0" timeOffset="2849.37">2751 42 1204 0 0,'30'26'370'0'0,"-1"2"0"0"0,-2 2 0 0 0,0 0 0 0 0,-3 2 0 0 0,0 1 0 0 0,-2 0 0 0 0,-1 2 0 0 0,-2 1 0 0 0,-2 0 0 0 0,-1 1 0 0 0,-2 1 0 0 0,-1 0 0 0 0,-2 1 0 0 0,-2 0 0 0 0,-1 1 0 0 0,-3-1 0 0 0,1 16-370 0 0,-11-26 137 0 0,-1 0-1 0 0,-1-1 1 0 0,-1 1-1 0 0,-2-2 1 0 0,-1 1 0 0 0,-1-1-1 0 0,-1-1 1 0 0,-1 0 0 0 0,-2-1-1 0 0,0 0 1 0 0,-1-2-1 0 0,-2 0 1 0 0,-1-1 0 0 0,0-1-1 0 0,-1 0 1 0 0,-2-2-1 0 0,0-1 1 0 0,0 0 0 0 0,-23 11-137 0 0,39-24-297 0 0,-1 1 1 0 0,0-1 0 0 0,1-1 0 0 0,-1 0-1 0 0,-1 0 1 0 0,1 0 0 0 0,0-1-1 0 0,-1 0 1 0 0,0-1 0 0 0,0 0 0 0 0,0 0-1 0 0,0-1 1 0 0,0 0 0 0 0,0-1 296 0 0,-16-16-2658 0 0,18-6 1402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1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1132 0 0,'0'0'493'0'0,"0"0"-89"0"0,0 0-80 0 0,0 0-74 0 0,0 0-17 0 0,-6 1 8 0 0,-8 2-132 0 0,0 0 0 0 0,0 2 0 0 0,1 0 0 0 0,0 0 0 0 0,0 1 0 0 0,0 1 0 0 0,0 0 1 0 0,1 1-1 0 0,1 0 0 0 0,-1 1 0 0 0,1 0 0 0 0,1 1 0 0 0,-1 0 0 0 0,2 0 0 0 0,-1 1 0 0 0,2 1 0 0 0,0 0 0 0 0,0 0 0 0 0,1 0 0 0 0,0 1 1 0 0,1 0-1 0 0,0 0 0 0 0,2 1 0 0 0,-1-1 0 0 0,-1 15-109 0 0,8-21 86 0 0,0 1 1 0 0,1-1-1 0 0,0 0 1 0 0,0 0-1 0 0,1 0 0 0 0,0 0 1 0 0,0-1-1 0 0,1 1 1 0 0,0-1-1 0 0,0 0 1 0 0,0-1-1 0 0,1 1 1 0 0,0-1-1 0 0,0 0 0 0 0,0 0 1 0 0,0-1-1 0 0,1 0 1 0 0,0 0-1 0 0,0-1 1 0 0,0 1-1 0 0,0-1 0 0 0,0-1 1 0 0,1 0-1 0 0,0 0 1 0 0,-1 0-1 0 0,1-1 1 0 0,0 0-1 0 0,2 0-86 0 0,195 11 995 0 0,-201-11-988 0 0,0 0 1 0 0,1-1 0 0 0,-1 1-1 0 0,0-1 1 0 0,0 0 0 0 0,0-1-1 0 0,1 1 1 0 0,-1-1-1 0 0,0 0 1 0 0,0 0 0 0 0,0 0-1 0 0,0 0 1 0 0,0-1-1 0 0,0 1 1 0 0,-1-1 0 0 0,1 0-1 0 0,0 0 1 0 0,-1-1-1 0 0,1 1 1 0 0,-1-1 0 0 0,0 0-1 0 0,0 0 1 0 0,0 0 0 0 0,0 0-1 0 0,-1 0 1 0 0,1 0-1 0 0,-1-1 1 0 0,0 0 0 0 0,0 1-1 0 0,0-1 1 0 0,0 0-1 0 0,-1 0 1 0 0,1 0 0 0 0,-1 0-1 0 0,0 0 1 0 0,0 0 0 0 0,-1 0-1 0 0,1 0 1 0 0,-1 0-1 0 0,0-1 1 0 0,0 1 0 0 0,0 0-1 0 0,-1-1-7 0 0,-4-8-19 0 0,-1 0 0 0 0,-1 0-1 0 0,0 1 1 0 0,-1-1 0 0 0,-1 2 0 0 0,1-1-1 0 0,-2 1 1 0 0,1 1 0 0 0,-2 0 0 0 0,1 0 0 0 0,-1 1-1 0 0,-1 0 1 0 0,0 1 19 0 0,-51-48-1668 0 0,12-10-3372 0 0,44 54 3700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1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18 1044 0 0,'18'-18'1184'0'0,"-18"18"-1045"0"0,0 0-18 0 0,0 0-24 0 0,0 0-48 0 0,0 0 6 0 0,0 0 41 0 0,0 0-28 0 0,0 0 22 0 0,0 0 47 0 0,0 0-51 0 0,0 0-32 0 0,0 0-18 0 0,0 0 23 0 0,0 0 29 0 0,0 0-55 0 0,0 0-15 0 0,0 0-12 0 0,0 0 80 0 0,0 0-29 0 0,-10 13 127 0 0,-95 132-184 0 0,95-135 55 0 0,1 0 0 0 0,-1 0 0 0 0,0-1 0 0 0,-1 0 0 0 0,0-1-1 0 0,-1 0 1 0 0,0-1 0 0 0,0 0 0 0 0,0-1 0 0 0,-1-1 0 0 0,0 1 0 0 0,0-2 0 0 0,0 0 0 0 0,-1-1 0 0 0,0 0 0 0 0,1-1-1 0 0,-14 1-54 0 0,23-4 13 0 0,0-1 0 0 0,0 1-1 0 0,0 0 1 0 0,0-1-1 0 0,0 0 1 0 0,1 0-1 0 0,-1 0 1 0 0,1-1 0 0 0,0 1-1 0 0,0-1 1 0 0,-1 0-1 0 0,2 1 1 0 0,-1-2 0 0 0,0 1-1 0 0,1 0 1 0 0,-1 0-1 0 0,1-1 1 0 0,0 1-1 0 0,0-1 1 0 0,0 0 0 0 0,1 0-1 0 0,-1 1 1 0 0,1-1-1 0 0,0 0 1 0 0,0 0-1 0 0,0 0 1 0 0,0 0 0 0 0,1-1-1 0 0,0 1 1 0 0,0 0-1 0 0,0 0 1 0 0,0 0-1 0 0,1 0 1 0 0,0 0 0 0 0,-1 0-1 0 0,1 0 1 0 0,2-4-13 0 0,-3 7 5 0 0,2-4-8 0 0,-1-1 1 0 0,1 1 0 0 0,0 0 0 0 0,0 0 0 0 0,1 0 0 0 0,0 0-1 0 0,-1 0 1 0 0,1 1 0 0 0,1-1 0 0 0,-1 1 0 0 0,1 0 0 0 0,0 0-1 0 0,0 0 1 0 0,0 0 0 0 0,0 1 0 0 0,1 0 0 0 0,-1 0 0 0 0,1 0-1 0 0,0 0 1 0 0,0 1 0 0 0,1-1 2 0 0,130 57-183 0 0,-78-22 161 0 0,-17-14 154 0 0,0-2 0 0 0,1-2-1 0 0,1-2 1 0 0,0-2 0 0 0,0-2 0 0 0,1-1 0 0 0,0-3 0 0 0,0-1 0 0 0,13-3-132 0 0,36-25 220 0 0,-92 22-205 0 0,0 0 0 0 0,0-1 0 0 0,0 1 1 0 0,-1-1-1 0 0,1 1 0 0 0,-1-1 1 0 0,0 1-1 0 0,0-1 0 0 0,0 1 1 0 0,0-1-1 0 0,-1 1 0 0 0,1-1 0 0 0,-1 1 1 0 0,0-1-1 0 0,0 1 0 0 0,0-1 1 0 0,-1 1-1 0 0,1 0 0 0 0,-1 0 1 0 0,1 0-1 0 0,-1 0 0 0 0,0 0 0 0 0,-1 0 1 0 0,1 0-1 0 0,0 1 0 0 0,-1-1 1 0 0,1 1-1 0 0,-1 0 0 0 0,0-1 1 0 0,0 1-1 0 0,0 0 0 0 0,0 1 0 0 0,0-1 1 0 0,0 1-1 0 0,0-1 0 0 0,-4 0-15 0 0,-16-12-70 0 0,-2 0 0 0 0,0 1 0 0 0,-1 2 0 0 0,0 1 0 0 0,0 1 0 0 0,-1 1 1 0 0,0 1-1 0 0,-1 1 0 0 0,-10 1 70 0 0,-91 8-3258 0 0,80 8 2104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90 1088 0 0,'-71'-19'695'0'0,"67"18"-659"0"0,0 0-1 0 0,0 1 1 0 0,1-1-1 0 0,-1 1 0 0 0,0 0 1 0 0,0 0-1 0 0,0 0 0 0 0,1 1 1 0 0,-1-1-1 0 0,0 1 1 0 0,0 0-1 0 0,1 0 0 0 0,-1 1 1 0 0,1-1-1 0 0,-1 1 0 0 0,1-1 1 0 0,-1 1-1 0 0,1 0 1 0 0,0 0-1 0 0,-3 3-35 0 0,-3 1 120 0 0,-2 0-16 0 0,1 0 0 0 0,0 0 0 0 0,0 2-1 0 0,1-1 1 0 0,0 1 0 0 0,0 0 0 0 0,0 1 0 0 0,1 0 0 0 0,1 0 0 0 0,0 1-1 0 0,0 0 1 0 0,1 0 0 0 0,0 1 0 0 0,-4 10-104 0 0,1 13 232 0 0,3 0 0 0 0,0 0 0 0 0,3 1 0 0 0,0-1 0 0 0,3 1 0 0 0,0-1 0 0 0,3 1 0 0 0,0-1 0 0 0,3 0 0 0 0,1 0 0 0 0,1 0 0 0 0,1-1 0 0 0,3 0 0 0 0,12 27-232 0 0,0 15 270 0 0,-4-10-56 0 0,-1-11-21 0 0,-3 0-1 0 0,-3 1 0 0 0,-1 1 1 0 0,-4-1-1 0 0,-1 2 0 0 0,-3 7-192 0 0,-4-54 23 0 0,-1 1 0 0 0,-1-1-1 0 0,0 0 1 0 0,0 0-1 0 0,-1 0 1 0 0,0 0 0 0 0,0-1-1 0 0,-1 1 1 0 0,-1-1-1 0 0,0 0 1 0 0,0 0-1 0 0,0 0 1 0 0,-1-1 0 0 0,-2 2-23 0 0,4-8-174 0 0,-1 0 1 0 0,1 0 0 0 0,-1 0 0 0 0,1 0-1 0 0,-1-1 1 0 0,0 0 0 0 0,0 0 0 0 0,1-1-1 0 0,-1 1 1 0 0,0-1 0 0 0,0 0 0 0 0,0 0 0 0 0,0 0-1 0 0,1-1 1 0 0,-1 0 0 0 0,0 0 0 0 0,0 0-1 0 0,1-1 1 0 0,-1 1 0 0 0,1-1 0 0 0,-1 0-1 0 0,1 0 1 0 0,0-1 0 0 0,0 1 0 0 0,0-1-1 0 0,0 0 1 0 0,0 0 0 0 0,0 0 0 0 0,1-1 0 0 0,0 1-1 0 0,-1-1 1 0 0,1 0 0 0 0,1 0 0 0 0,-2-1 173 0 0,-12-14-1354 0 0</inkml:trace>
  <inkml:trace contextRef="#ctx0" brushRef="#br0" timeOffset="4561.717">603 668 928 0 0,'0'-19'1814'0'0,"-1"1"-1645"0"0,1 17-139 0 0,-1 0 0 0 0,1 0-1 0 0,0-1 1 0 0,0 1 0 0 0,-1 0-1 0 0,1 0 1 0 0,0-1 0 0 0,1 1-1 0 0,-1 0 1 0 0,0 0 0 0 0,0 0-1 0 0,0-1 1 0 0,1 1 0 0 0,-1 0 0 0 0,0 0-1 0 0,1 0 1 0 0,-1-1 0 0 0,1 1-1 0 0,0 0 1 0 0,-1 0 0 0 0,1 0-1 0 0,0 0 1 0 0,0 0 0 0 0,0 0-1 0 0,-1 0 1 0 0,1 1 0 0 0,0-1-1 0 0,0 0 1 0 0,0 0 0 0 0,0 1 0 0 0,0-1-1 0 0,1 0 1 0 0,-1 1 0 0 0,0-1-1 0 0,0 1 1 0 0,0 0 0 0 0,0-1-1 0 0,1 1 1 0 0,-1 0 0 0 0,0 0-1 0 0,1-1-29 0 0,5-2 61 0 0,0 0-1 0 0,0 1 1 0 0,0 0-1 0 0,0 0 1 0 0,1 0 0 0 0,-1 1-1 0 0,0 0 1 0 0,1 0-1 0 0,-1 1 1 0 0,1 0-1 0 0,-1 0 1 0 0,1 1-1 0 0,-1 0 1 0 0,5 1-61 0 0,-8-1 17 0 0,1 0-1 0 0,0 0 1 0 0,-1 1 0 0 0,1-1 0 0 0,-1 1-1 0 0,0 0 1 0 0,0 0 0 0 0,1 1 0 0 0,-1-1-1 0 0,-1 1 1 0 0,1 0 0 0 0,0 0 0 0 0,-1 0-1 0 0,1 1 1 0 0,-1-1 0 0 0,0 1 0 0 0,0 0-1 0 0,-1 0 1 0 0,1 0 0 0 0,-1 0 0 0 0,0 0-1 0 0,0 1 1 0 0,0-1 0 0 0,0 0 0 0 0,-1 1-1 0 0,0 0 1 0 0,0-1 0 0 0,0 1 0 0 0,-1 0-1 0 0,1 0-15 0 0,-5 7 34 0 0,-1 1 1 0 0,0-1 0 0 0,-1 0 0 0 0,0-1 0 0 0,-1 1 0 0 0,0-1 0 0 0,-1 0 0 0 0,0-1 0 0 0,0 0 0 0 0,-1 0-1 0 0,-1-1 1 0 0,0 0 0 0 0,0 0 0 0 0,0-1 0 0 0,-1-1 0 0 0,-1 0 0 0 0,1 0 0 0 0,-1-1 0 0 0,0-1 0 0 0,0 0 0 0 0,-11 3-36 0 0,-52 21-2542 0 0,75-30 1845 0 0,0-4-549 0 0</inkml:trace>
  <inkml:trace contextRef="#ctx0" brushRef="#br0" timeOffset="4860.853">1019 540 1240 0 0,'-51'13'920'0'0,"35"-9"-702"0"0,1 0 0 0 0,0 2 0 0 0,1 0 0 0 0,-1 0 0 0 0,1 1 0 0 0,0 1 1 0 0,1 0-1 0 0,0 1 0 0 0,0 1 0 0 0,1 0 0 0 0,1 0 0 0 0,-5 6-218 0 0,14-13 19 0 0,0-1-1 0 0,0 1 1 0 0,0-1-1 0 0,1 1 1 0 0,-1 0-1 0 0,1 0 1 0 0,0 0-1 0 0,0 0 1 0 0,0 0-1 0 0,0 0 1 0 0,0 0-1 0 0,1 0 1 0 0,-1 0 0 0 0,1 0-1 0 0,0 0 1 0 0,0 1-1 0 0,0-1 1 0 0,0 0-1 0 0,1 0 1 0 0,-1 0-1 0 0,1 0 1 0 0,0 0-1 0 0,0 0 1 0 0,0 0-1 0 0,0 0 1 0 0,1 0-1 0 0,-1 0 1 0 0,1 0-1 0 0,-1-1 1 0 0,1 1 0 0 0,0-1-1 0 0,0 1 1 0 0,0-1-1 0 0,1 0 1 0 0,-1 0-1 0 0,2 2-18 0 0,100 62 417 0 0,114-24-3689 0 0,-201-41 2063 0 0</inkml:trace>
  <inkml:trace contextRef="#ctx0" brushRef="#br0" timeOffset="5604.938">1400 705 968 0 0,'0'0'259'0'0,"2"4"2048"0"0,126-3 337 0 0,-99-2-2499 0 0,0-2 0 0 0,-1-1 0 0 0,0-1 0 0 0,0-2 0 0 0,0 0 0 0 0,-1-2 0 0 0,0-1 0 0 0,0-1 0 0 0,11-8-145 0 0,-37 17-19 0 0,0 1 0 0 0,0-1 1 0 0,-1 1-1 0 0,1-1 1 0 0,-1 1-1 0 0,1-1 0 0 0,-1 0 1 0 0,0 1-1 0 0,1-1 1 0 0,-1 0-1 0 0,0 1 0 0 0,0-1 1 0 0,0 0-1 0 0,0 1 1 0 0,-1-1-1 0 0,1 0 0 0 0,0 1 1 0 0,-1-1-1 0 0,1 0 1 0 0,-1 1-1 0 0,1-1 0 0 0,-1 1 1 0 0,0-1-1 0 0,0 1 0 0 0,0-1 1 0 0,0 1-1 0 0,0 0 1 0 0,0-1-1 0 0,0 1 0 0 0,0 0 1 0 0,0 0-1 0 0,-1 0 1 0 0,1 0-1 0 0,0 0 0 0 0,-1 0 1 0 0,1 0-1 0 0,-1 0 1 0 0,1 0-1 0 0,-1 1 0 0 0,1-1 1 0 0,-1 1-1 0 0,0-1 1 0 0,1 1-1 0 0,-1 0 0 0 0,0-1 1 0 0,1 1-1 0 0,-1 0 1 0 0,0 0-1 0 0,1 0 0 0 0,-1 0 1 0 0,0 1-1 0 0,1-1 0 0 0,-1 0 1 0 0,0 1-1 0 0,1-1 19 0 0,-23-3-18 0 0,0 1 1 0 0,0 1-1 0 0,0 1 0 0 0,0 1 0 0 0,0 1 0 0 0,0 1 0 0 0,0 1 1 0 0,0 1-1 0 0,1 1 0 0 0,0 1 0 0 0,0 1 0 0 0,1 1 1 0 0,0 1-1 0 0,1 1 0 0 0,-1 2 18 0 0,14-8 11 0 0,-1 0 0 0 0,1 0 0 0 0,0 1 0 0 0,1 0 0 0 0,0 1 0 0 0,0-1 0 0 0,0 1 0 0 0,1 1-1 0 0,-1-1 1 0 0,2 1 0 0 0,-1 0 0 0 0,1 1 0 0 0,1-1 0 0 0,0 1 0 0 0,0 0 0 0 0,0 0 0 0 0,1 0 0 0 0,1 1 0 0 0,-1-1 0 0 0,1 1 0 0 0,1 3-11 0 0,3-4 28 0 0,1 0 0 0 0,0 0 0 0 0,0 0 0 0 0,1 0 0 0 0,0-1 0 0 0,1 0 0 0 0,0 1 0 0 0,0-2 0 0 0,1 1 1 0 0,0-1-1 0 0,0 1 0 0 0,1-2 0 0 0,0 1 0 0 0,0-1 0 0 0,0 0 0 0 0,1 0 0 0 0,0-1 0 0 0,0 0 0 0 0,0-1 0 0 0,1 0 0 0 0,-1 0 0 0 0,3 0-28 0 0,12 6-16 0 0,1 0-1 0 0,1-2 0 0 0,0-1 1 0 0,0-1-1 0 0,0-1 0 0 0,1-1 1 0 0,-1-1-1 0 0,1-1 0 0 0,0-1 1 0 0,7-2 16 0 0,-14-1-468 0 0,-1 0 1 0 0,1 0-1 0 0,-1-2 1 0 0,0-1 0 0 0,0 0-1 0 0,0-1 1 0 0,0-1 0 0 0,-1 0-1 0 0,6-5 468 0 0,4-6-1218 0 0</inkml:trace>
  <inkml:trace contextRef="#ctx0" brushRef="#br0" timeOffset="5899.856">1597 338 1484 0 0,'13'-15'3217'0'0,"26"-4"-2809"0"0,-33 16-91 0 0,152-42 1048 0 0,22-11-5932 0 0,-172 51 3307 0 0</inkml:trace>
  <inkml:trace contextRef="#ctx0" brushRef="#br0" timeOffset="6506.393">2051 0 1048 0 0,'7'1'96'0'0,"0"0"0"0"0,1 0 0 0 0,-1 0 0 0 0,0 1-1 0 0,0 1 1 0 0,0-1 0 0 0,0 1 0 0 0,0 0 0 0 0,-1 0 0 0 0,1 1-1 0 0,-1 0 1 0 0,0 0 0 0 0,0 1 0 0 0,0-1 0 0 0,-1 1 0 0 0,0 1 0 0 0,0-1-1 0 0,0 1 1 0 0,0-1 0 0 0,-1 2 0 0 0,0-1 0 0 0,0 0 0 0 0,-1 1 0 0 0,0-1-1 0 0,0 1 1 0 0,0 0 0 0 0,-1 0 0 0 0,0 0 0 0 0,0 1 0 0 0,-1-1 0 0 0,0 0-1 0 0,0 1 1 0 0,-1-1 0 0 0,0 0 0 0 0,0 1 0 0 0,-1-1 0 0 0,0 1 0 0 0,0-1-1 0 0,-1 0 1 0 0,1 0 0 0 0,-2 0 0 0 0,1 0 0 0 0,-2 3-96 0 0,-84 102 3226 0 0,376-326-4016 0 0,-202 132 329 0 0,-86 81 463 0 0,0 1 8 0 0,0 0 58 0 0,-26-7 167 0 0,18 8-207 0 0,1 1 1 0 0,-1 0-1 0 0,0 0 0 0 0,0 1 1 0 0,1 0-1 0 0,0 0 0 0 0,-1 1 0 0 0,1 0 1 0 0,1 0-1 0 0,-1 1 0 0 0,1-1 1 0 0,-1 2-1 0 0,1-1 0 0 0,1 1 1 0 0,-1-1-1 0 0,1 2 0 0 0,0-1 1 0 0,0 0-1 0 0,1 1 0 0 0,0 0 1 0 0,0 0-1 0 0,0 0 0 0 0,1 1 0 0 0,0-1 1 0 0,1 1-1 0 0,-2 5-28 0 0,7-6 18 0 0,0 1 1 0 0,1-1-1 0 0,0 0 1 0 0,0 0-1 0 0,1 0 0 0 0,-1-1 1 0 0,1 1-1 0 0,1-1 1 0 0,-1 0-1 0 0,1-1 0 0 0,0 1 1 0 0,0-1-1 0 0,1 0 1 0 0,0-1-1 0 0,0 0 0 0 0,0 0 1 0 0,6 3-19 0 0,159 62-1095 0 0,-54-38-3173 0 0,-99-29 3098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2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609 442 916 0 0,'0'1'64'0'0,"1"-1"-1"0"0,-1 1 1 0 0,0-1 0 0 0,1 0-1 0 0,-1 1 1 0 0,0-1 0 0 0,1 0-1 0 0,-1 0 1 0 0,1 1 0 0 0,-1-1-1 0 0,1 0 1 0 0,-1 0 0 0 0,1 1-1 0 0,-1-1 1 0 0,1 0 0 0 0,-1 0-1 0 0,1 0 1 0 0,-1 0 0 0 0,1 0-1 0 0,-1 0 1 0 0,1 0 0 0 0,-1 0-1 0 0,1 0 1 0 0,-1 0 0 0 0,1 0-1 0 0,-1 0 1 0 0,1 0 0 0 0,-1 0-1 0 0,1-1 1 0 0,-1 1-1 0 0,0 0 1 0 0,1 0 0 0 0,-1 0-1 0 0,1-1 1 0 0,-1 1 0 0 0,1 0-1 0 0,-1-1 1 0 0,0 1 0 0 0,1 0-1 0 0,-1-1 1 0 0,0 1 0 0 0,1-1-1 0 0,-1 1 1 0 0,0 0 0 0 0,1-1-1 0 0,-1 1-63 0 0,1 9 69 0 0,1 0 0 0 0,0 0 0 0 0,0-1 0 0 0,1 1 0 0 0,0 0 0 0 0,1-1 0 0 0,0 0 0 0 0,0 0 0 0 0,1 0 0 0 0,0 0 0 0 0,0-1 0 0 0,1 1 0 0 0,0-1 0 0 0,0-1 0 0 0,1 1 0 0 0,0-1 0 0 0,0 0 0 0 0,0-1 0 0 0,0 0 0 0 0,1 0 0 0 0,0 0 0 0 0,0-1 0 0 0,1-1 1 0 0,-1 1-1 0 0,1-1 0 0 0,8 2-69 0 0,-9-3 36 0 0,0 0 0 0 0,0-1 1 0 0,0 0-1 0 0,1 0 0 0 0,-1 0 1 0 0,0-1-1 0 0,1-1 0 0 0,-1 1 1 0 0,0-1-1 0 0,0-1 0 0 0,0 1 1 0 0,1-1-1 0 0,-2-1 0 0 0,1 0 1 0 0,0 0-1 0 0,0 0 0 0 0,-1-1 1 0 0,0 0-1 0 0,0-1 0 0 0,0 1 1 0 0,0-1-1 0 0,-1-1 0 0 0,0 1 1 0 0,0-1-1 0 0,0 0 0 0 0,1-2-36 0 0,45-90 1743 0 0,-42 67-748 0 0,-12 57-899 0 0,-2 8-103 0 0,1-1 1 0 0,1 1-1 0 0,2-1 1 0 0,2 1-1 0 0,1-1 1 0 0,5 23 6 0 0,34 134 223 0 0,-15 31 192 0 0,-27-214-390 0 0,-1 0 1 0 0,0 1 0 0 0,-1-1-1 0 0,0 0 1 0 0,0 1 0 0 0,-1-1-1 0 0,1 0 1 0 0,-1-1 0 0 0,-1 1-1 0 0,0 0 1 0 0,0-1 0 0 0,0 0-1 0 0,0 0 1 0 0,-1 0 0 0 0,0-1-1 0 0,0 1 1 0 0,-1-1 0 0 0,1 0-1 0 0,-1-1 1 0 0,0 1 0 0 0,-1-1-1 0 0,1 0 1 0 0,-1-1 0 0 0,0 0-1 0 0,1 0 1 0 0,-1 0 0 0 0,-1-1-1 0 0,1 0 1 0 0,0 0 0 0 0,0-1-1 0 0,-1 0 1 0 0,1 0 0 0 0,-1-1-1 0 0,1 0 1 0 0,-1 0 0 0 0,1 0-1 0 0,-1-1 1 0 0,1-1 0 0 0,0 1-1 0 0,-1-1 1 0 0,1 0 0 0 0,-3-2-26 0 0,2-1-62 0 0,1 0-1 0 0,0 0 1 0 0,1-1 0 0 0,-1 0 0 0 0,1 0 0 0 0,0 0 0 0 0,0-1-1 0 0,1 0 1 0 0,0 0 0 0 0,0-1 0 0 0,1 1 0 0 0,0-1 0 0 0,0 0 0 0 0,1 0-1 0 0,0 0 1 0 0,0-1 0 0 0,1 1 0 0 0,0-1 0 0 0,1 0 0 0 0,0 1 0 0 0,0-1-1 0 0,0 0 1 0 0,1 0 0 0 0,1 1 0 0 0,0-1 0 0 0,0 0 0 0 0,0 1 0 0 0,1-1-1 0 0,1 1 1 0 0,-1-1 0 0 0,1 1 0 0 0,1 0 0 0 0,-1 0 0 0 0,1 0-1 0 0,1 1 1 0 0,0-1 0 0 0,3-3 62 0 0,88-127-5628 0 0,-73 113 4370 0 0</inkml:trace>
  <inkml:trace contextRef="#ctx0" brushRef="#br0" timeOffset="402.957">1197 239 1388 0 0,'5'-3'80'0'0,"-1"0"0"0"0,0 0 0 0 0,1 0 0 0 0,-1 0 0 0 0,1 1 0 0 0,0 0 0 0 0,0 0 0 0 0,0 0-1 0 0,0 1 1 0 0,0 0 0 0 0,1 0 0 0 0,-1 0 0 0 0,0 0 0 0 0,0 1 0 0 0,1 0 0 0 0,-1 0 0 0 0,0 0 0 0 0,0 1 0 0 0,1 0 0 0 0,-1 0 0 0 0,0 0 0 0 0,0 1-1 0 0,0-1 1 0 0,0 1 0 0 0,0 1 0 0 0,0-1 0 0 0,-1 0 0 0 0,1 1 0 0 0,-1 0 0 0 0,0 0 0 0 0,1 1 0 0 0,-1-1 0 0 0,-1 1 0 0 0,1 0 0 0 0,0 0 0 0 0,-1 0-1 0 0,0 0 1 0 0,0 1 0 0 0,0-1 0 0 0,-1 1 0 0 0,0 0 0 0 0,1-1 0 0 0,-2 1 0 0 0,1 0 0 0 0,0 0 0 0 0,-1 1 0 0 0,0-1 0 0 0,0 0 0 0 0,-1 0 0 0 0,1 1-1 0 0,-1 3-78 0 0,-25 127 3172 0 0,25-135-3044 0 0,2 0-33 0 0,14 5-214 0 0,1-2-1 0 0,-1 0 0 0 0,1-2 1 0 0,0 1-1 0 0,0-2 0 0 0,0 0 1 0 0,0-1-1 0 0,-1-1 0 0 0,11-2 119 0 0,27 2-1447 0 0,43 1-1747 0 0,-70 0 1976 0 0</inkml:trace>
  <inkml:trace contextRef="#ctx0" brushRef="#br0" timeOffset="1663.881">588 1521 840 0 0,'-62'-16'2353'0'0,"45"10"-1411"0"0,18 6-869 0 0,-1 0 0 0 0,0 0 0 0 0,1 0-1 0 0,-1 0 1 0 0,0-1 0 0 0,1 1 0 0 0,-1 0 0 0 0,0 0 0 0 0,1 0-1 0 0,-1-1 1 0 0,0 1 0 0 0,1 0 0 0 0,-1-1 0 0 0,0 1 0 0 0,0 0 0 0 0,0-1-1 0 0,1 1 1 0 0,-1 0 0 0 0,0-1 0 0 0,0 1 0 0 0,0 0 0 0 0,0-1-1 0 0,1 1 1 0 0,-1 0 0 0 0,0-1 0 0 0,0 1 0 0 0,0-1 0 0 0,0 1 0 0 0,0 0-1 0 0,0-1 1 0 0,0 1 0 0 0,0-1 0 0 0,0 1 0 0 0,0 0 0 0 0,0-1-1 0 0,-1 1 1 0 0,1 0 0 0 0,0-1 0 0 0,0 1-73 0 0,138-42 979 0 0,2 6-1 0 0,1 6 1 0 0,1 7-1 0 0,77-1-978 0 0,53-17-557 0 0,-270 41 287 0 0,-41 25-6161 0 0,19-15 5279 0 0</inkml:trace>
  <inkml:trace contextRef="#ctx0" brushRef="#br0" timeOffset="2143.777">740 1693 1756 0 0,'6'-5'253'0'0,"-1"1"-1"0"0,1 0 0 0 0,-1 0 1 0 0,1 0-1 0 0,0 1 1 0 0,0 0-1 0 0,1 0 1 0 0,-1 1-1 0 0,1 0 0 0 0,-1 0 1 0 0,1 0-1 0 0,0 1 1 0 0,0 0-1 0 0,-1 0 1 0 0,1 1-1 0 0,1-1-252 0 0,-1 1 59 0 0,0 1-1 0 0,0-1 1 0 0,0 1-1 0 0,0 0 1 0 0,-1 0-1 0 0,1 1 1 0 0,0 0 0 0 0,0 0-1 0 0,-1 1 1 0 0,1 0-1 0 0,-1 0 1 0 0,0 1-1 0 0,0-1 1 0 0,0 1-1 0 0,-1 0 1 0 0,1 1 0 0 0,-1-1-1 0 0,0 1 1 0 0,0 0-1 0 0,0 1 1 0 0,-1-1-1 0 0,0 1 1 0 0,2 4-59 0 0,-2 3 78 0 0,-2-1 0 0 0,1 1 1 0 0,-2 0-1 0 0,0 0 0 0 0,0 0 0 0 0,-1 0 0 0 0,-1 0 0 0 0,0 0 1 0 0,-1 0-1 0 0,0 0 0 0 0,-1 0 0 0 0,-1-1 0 0 0,0 1 0 0 0,0-1 1 0 0,-1 0-1 0 0,-1 0 0 0 0,0-1 0 0 0,-1 0 0 0 0,0 0 0 0 0,0 0 1 0 0,-1-1-1 0 0,-1 0 0 0 0,-7 7-78 0 0,2 4 216 0 0,13-20-203 0 0,0-1-1 0 0,1 1 1 0 0,-1 0-1 0 0,0 0 1 0 0,1 0-1 0 0,-1-1 1 0 0,1 1 0 0 0,-1 0-1 0 0,1 0 1 0 0,-1 0-1 0 0,1 0 1 0 0,-1 0-1 0 0,1 0 1 0 0,0 0-1 0 0,0 0 1 0 0,0 0-1 0 0,-1 0 1 0 0,1 0 0 0 0,0 0-1 0 0,0 0 1 0 0,1 0-1 0 0,-1 0 1 0 0,0 0-1 0 0,0 0 1 0 0,0 0-1 0 0,1 0 1 0 0,-1 0 0 0 0,0 0-1 0 0,1 0 1 0 0,-1 0-1 0 0,1 0 1 0 0,-1 0-1 0 0,1 0 1 0 0,-1 0-1 0 0,1-1 1 0 0,0 1-1 0 0,-1 0 1 0 0,1 0 0 0 0,0-1-1 0 0,0 1 1 0 0,0 0-1 0 0,-1-1 1 0 0,1 1-1 0 0,0-1 1 0 0,0 1-1 0 0,0-1 1 0 0,0 0-1 0 0,0 1 1 0 0,0-1 0 0 0,0 0-1 0 0,0 1 1 0 0,0-1-1 0 0,0 0 1 0 0,0 0-1 0 0,0 0 1 0 0,0 0-1 0 0,0 0 1 0 0,0 0 0 0 0,0-1-1 0 0,0 1 1 0 0,0 0-1 0 0,0 0 1 0 0,0-1-1 0 0,0 1 1 0 0,0 0-1 0 0,0-1 1 0 0,1 0-13 0 0,269-37-1879 0 0,-132-11-3235 0 0,-109 33 3686 0 0</inkml:trace>
  <inkml:trace contextRef="#ctx0" brushRef="#br0" timeOffset="3028.896">282 209 1016 0 0,'-7'-3'97'0'0,"-1"1"1"0"0,1 0-1 0 0,0 1 1 0 0,-1-1-1 0 0,1 1 0 0 0,-1 1 1 0 0,1-1-1 0 0,-1 1 1 0 0,1 0-1 0 0,-1 1 0 0 0,1 0 1 0 0,-1 0-1 0 0,1 1 1 0 0,-1 0-1 0 0,1 0 0 0 0,0 1 1 0 0,0 0-1 0 0,0 0 1 0 0,0 0-1 0 0,1 1 0 0 0,0 0 1 0 0,-1 1-1 0 0,1-1 1 0 0,1 1-1 0 0,-1 0 0 0 0,-1 3-97 0 0,-6 11 126 0 0,2 0 0 0 0,0 1-1 0 0,1 0 1 0 0,1 1-1 0 0,1 0 1 0 0,1 1 0 0 0,1 0-1 0 0,1 0 1 0 0,1 0 0 0 0,0 0-1 0 0,2 1 1 0 0,1 0-1 0 0,1-1 1 0 0,0 1 0 0 0,2 0-1 0 0,3 16-125 0 0,-3 33 303 0 0,28 202 447 0 0,121 663 1885 0 0,-106-658-2340 0 0,-45-274-292 0 0,1 0 0 0 0,-1 1 0 0 0,1-1 0 0 0,0 0-1 0 0,1 0 1 0 0,-1 0 0 0 0,1-1 0 0 0,0 1 0 0 0,0 0 0 0 0,0 0 0 0 0,1-1 0 0 0,0 0 0 0 0,0 1 0 0 0,0-1 0 0 0,0 0 0 0 0,1-1 0 0 0,-1 1-1 0 0,1 0 1 0 0,0-1 0 0 0,0 0 0 0 0,0 0 0 0 0,1 0 0 0 0,-1-1 0 0 0,1 1 0 0 0,-1-1 0 0 0,1 0 0 0 0,0 0 0 0 0,0-1 0 0 0,0 1 0 0 0,0-1-1 0 0,0 0 1 0 0,0-1 0 0 0,0 1 0 0 0,2-1-3 0 0,22 1-787 0 0,-1-1 0 0 0,1-2 0 0 0,-1-1 0 0 0,0-1 0 0 0,0-1 0 0 0,-1-2 0 0 0,1 0 1 0 0,-1-2-1 0 0,5-4 787 0 0,2-3-1270 0 0</inkml:trace>
  <inkml:trace contextRef="#ctx0" brushRef="#br0" timeOffset="3895.509">1708 109 1024 0 0,'200'-30'4263'0'0,"-125"97"-3883"0"0,-65-43-199 0 0,-1 0 0 0 0,-1 1 0 0 0,-1 0 0 0 0,-1 1 1 0 0,-1-1-1 0 0,-2 1 0 0 0,0 0 0 0 0,-2 0 0 0 0,-1 0 1 0 0,-2 18-182 0 0,2-37 56 0 0,0 88 386 0 0,-1 134 540 0 0,10-1 0 0 0,17 65-982 0 0,18 225 1749 0 0,-44-511-1738 0 0,-1 1 0 0 0,0 0 0 0 0,0-1 0 0 0,-1 1 0 0 0,1-1 0 0 0,-2 1 0 0 0,1-1 0 0 0,-1 0 0 0 0,0 0 0 0 0,-1 0 0 0 0,0 0 0 0 0,0-1 0 0 0,0 0 0 0 0,-1 1 0 0 0,0-1 0 0 0,0-1 0 0 0,0 1 0 0 0,-1-1 0 0 0,0 0 0 0 0,0 0 0 0 0,-5 2-11 0 0,-76-38-4668 0 0,64 17 3013 0 0,-22-12-918 0 0,26 14 1340 0 0</inkml:trace>
  <inkml:trace contextRef="#ctx0" brushRef="#br0" timeOffset="4778.982">2383 1969 1180 0 0,'0'0'389'0'0,"1"-19"1560"0"0,-6 18-1833 0 0,0 1-1 0 0,-1 0 1 0 0,1 0-1 0 0,0 1 1 0 0,0-1-1 0 0,0 1 0 0 0,0 0 1 0 0,0 1-1 0 0,0-1 1 0 0,0 1-1 0 0,0 0 1 0 0,1 0-1 0 0,-1 1 1 0 0,0-1-1 0 0,1 1 0 0 0,0 0 1 0 0,0 0-1 0 0,0 1 1 0 0,0-1-1 0 0,-3 5-115 0 0,-3-1 147 0 0,0 0-1 0 0,1 1 1 0 0,0 0 0 0 0,0 1-1 0 0,1 0 1 0 0,0 0 0 0 0,0 1-1 0 0,1 0 1 0 0,0 0 0 0 0,1 1-1 0 0,1 0 1 0 0,-1 0 0 0 0,2 0-1 0 0,-1 1 1 0 0,2 0-1 0 0,-1 0 1 0 0,2 0 0 0 0,-1 2-147 0 0,4-11 45 0 0,-1 1 1 0 0,1-1 0 0 0,0 1 0 0 0,0-1-1 0 0,0 1 1 0 0,0-1 0 0 0,1 0 0 0 0,-1 0-1 0 0,1 1 1 0 0,0-1 0 0 0,0 0-1 0 0,0-1 1 0 0,0 1 0 0 0,1 0 0 0 0,-1-1-1 0 0,1 1 1 0 0,-1-1 0 0 0,1 0-1 0 0,0 1 1 0 0,0-2 0 0 0,0 1 0 0 0,0 0-1 0 0,1 0 1 0 0,-1-1 0 0 0,0 0 0 0 0,0 0-1 0 0,1 0 1 0 0,-1 0 0 0 0,4 0-46 0 0,113 16 780 0 0,-105-16-708 0 0,-5 1-44 0 0,1 0 1 0 0,0-1-1 0 0,-1 0 1 0 0,1 0-1 0 0,0-1 1 0 0,0-1-1 0 0,-1 0 1 0 0,1 0-1 0 0,0-1 1 0 0,-1-1-1 0 0,0 0 1 0 0,1 0-1 0 0,-1-1 1 0 0,0 0-1 0 0,-1-1 0 0 0,1 0 1 0 0,-1 0-1 0 0,0-1 1 0 0,0 0-1 0 0,-1-1 1 0 0,0 0-1 0 0,0 0 1 0 0,5-7-29 0 0,-12 7-20 0 0,-1-1 1 0 0,0 0 0 0 0,-1 1-1 0 0,0-1 1 0 0,0 0 0 0 0,-1 1-1 0 0,0-1 1 0 0,0 1-1 0 0,0 0 1 0 0,-1 0 0 0 0,0 0-1 0 0,-1 0 1 0 0,0 0 0 0 0,0 1-1 0 0,0-1 1 0 0,-1 1 0 0 0,0 0-1 0 0,0 1 1 0 0,0-1-1 0 0,-1 1 1 0 0,0 0 0 0 0,0 0-1 0 0,0 1 1 0 0,0-1 0 0 0,-1 2-1 0 0,-3-3 20 0 0,-10-11-122 0 0,-36-24-491 0 0,-50-58-6417 0 0,100 85 5819 0 0</inkml:trace>
  <inkml:trace contextRef="#ctx0" brushRef="#br0" timeOffset="5852.095">2237 22 1088 0 0,'0'0'237'0'0,"4"0"-42"0"0,37-21 219 0 0,5 51 203 0 0,-43-21-488 0 0,0-1 0 0 0,-1 1 0 0 0,0 0 0 0 0,0 0 0 0 0,-1 0 0 0 0,0 0-1 0 0,-1 0 1 0 0,0 0 0 0 0,0 0 0 0 0,-1 0 0 0 0,0 0 0 0 0,-1 0 0 0 0,0 0 0 0 0,0 0 0 0 0,-1 0 0 0 0,0-1 0 0 0,0 1 0 0 0,-1-1 0 0 0,0 0 0 0 0,-1 0 0 0 0,1 0 0 0 0,-2-1 0 0 0,1 1-1 0 0,-1-1 1 0 0,0-1 0 0 0,0 1 0 0 0,-1-1 0 0 0,0 0 0 0 0,0-1 0 0 0,-1 1 0 0 0,1-1 0 0 0,-1-1 0 0 0,-5 3-129 0 0,43-47 759 0 0,23-13-700 0 0,3 3 0 0 0,2 2 1 0 0,2 3-1 0 0,25-12-59 0 0,-146 64 994 0 0,59-6-982 0 0,-1 0 0 0 0,1 0 0 0 0,0 0 0 0 0,-1 0 0 0 0,1 1 0 0 0,0-1 0 0 0,0 1 0 0 0,0-1 0 0 0,0 1 0 0 0,0 0 0 0 0,0 0 0 0 0,1 0 0 0 0,-1 0 0 0 0,1 0 0 0 0,-1 0 0 0 0,1 0 0 0 0,0 1 0 0 0,-1-1 0 0 0,1 1 0 0 0,1-1 0 0 0,-1 0 0 0 0,0 1 0 0 0,0 0 0 0 0,1-1 0 0 0,0 1 0 0 0,-1-1 0 0 0,1 1 0 0 0,0-1 0 0 0,0 1 0 0 0,0 0 0 0 0,1-1 0 0 0,-1 1 0 0 0,1-1 0 0 0,-1 1 0 0 0,1-1 0 0 0,0 1 0 0 0,0-1 0 0 0,0 1 0 0 0,0-1 0 0 0,1 0 0 0 0,-1 0 0 0 0,0 1 0 0 0,1-1 0 0 0,0 0 0 0 0,-1 0 0 0 0,1 0 0 0 0,0-1 0 0 0,0 1 0 0 0,0 0 0 0 0,0-1 0 0 0,1 1-12 0 0,223 173-3634 0 0,-184-141 1469 0 0,-25-21 1008 0 0</inkml:trace>
  <inkml:trace contextRef="#ctx0" brushRef="#br0" timeOffset="7128.973">3093 984 1544 0 0,'24'-9'3118'0'0,"-40"7"-1691"0"0,-9 7-1339 0 0,1 2 0 0 0,0 0 0 0 0,0 2 0 0 0,1 0 0 0 0,0 2 0 0 0,1 0 0 0 0,0 2 1 0 0,0 0-1 0 0,2 2 0 0 0,0 0 0 0 0,0 1 0 0 0,-5 7-88 0 0,22-21 8 0 0,1-1 1 0 0,0 0-1 0 0,-1 1 0 0 0,1-1 1 0 0,0 1-1 0 0,0 0 0 0 0,0-1 1 0 0,0 1-1 0 0,0 0 0 0 0,1 0 1 0 0,-1 0-1 0 0,1 1 0 0 0,-1-1 1 0 0,1 0-1 0 0,0 0 0 0 0,0 1 1 0 0,0-1-1 0 0,0 1 0 0 0,0-1 1 0 0,0 1-1 0 0,1 0 0 0 0,-1-1 1 0 0,1 1-1 0 0,0-1 0 0 0,0 1 1 0 0,0 0-1 0 0,0-1 0 0 0,0 1 1 0 0,0 0-1 0 0,1-1 0 0 0,-1 1 1 0 0,1 0-1 0 0,0-1 0 0 0,0 1 1 0 0,0-1-1 0 0,0 0 0 0 0,0 1 1 0 0,1-1-1 0 0,-1 0 0 0 0,0 0 1 0 0,1 1-1 0 0,0-1 0 0 0,0 0 1 0 0,0-1-1 0 0,-1 1 0 0 0,2 0 1 0 0,-1 0-1 0 0,0-1 0 0 0,0 0 1 0 0,0 1-1 0 0,1-1 0 0 0,0 0-8 0 0,14 7 20 0 0,1-2-1 0 0,0 0 1 0 0,0-1 0 0 0,0-1-1 0 0,1-1 1 0 0,-1-1-1 0 0,1 0 1 0 0,0-1-1 0 0,-1-1 1 0 0,1-1-1 0 0,0-1 1 0 0,-1 0 0 0 0,1-1-1 0 0,-1-1 1 0 0,0-1-1 0 0,0-1 1 0 0,0 0-1 0 0,6-4-19 0 0,-12 1 30 0 0,0 0-1 0 0,0-1 1 0 0,-1-1-1 0 0,0 1 0 0 0,-1-2 1 0 0,0 1-1 0 0,-1-2 0 0 0,-1 1 1 0 0,1-1-1 0 0,-2 0 1 0 0,0-1-1 0 0,0 0 0 0 0,-2 0 1 0 0,0 0-1 0 0,0-1 0 0 0,-1 1 1 0 0,-1-1-1 0 0,0 0 1 0 0,-1 0-1 0 0,-1 0 0 0 0,0-1 1 0 0,-2 1-1 0 0,1 0 0 0 0,-2 0 1 0 0,0 0-1 0 0,-2-8-29 0 0,4 20 26 0 0,-47-154 963 0 0,15 136-727 0 0,20 44-256 0 0,1 0 0 0 0,2 0 0 0 0,0 1 0 0 0,1 1 0 0 0,2-1 0 0 0,0 1 0 0 0,2 0 0 0 0,0 0 0 0 0,2 0 0 0 0,1 1 0 0 0,1-1 0 0 0,1 1 0 0 0,4 21-6 0 0,-4 19 66 0 0,26 190 208 0 0,-11-204 604 0 0,-11-74-882 0 0,1 1 0 0 0,2 0 0 0 0,0 0 0 0 0,1 1 0 0 0,1 0 0 0 0,1 0 0 0 0,0 1 0 0 0,2 1 0 0 0,0 0 0 0 0,1 1 0 0 0,1 0 0 0 0,0 1 0 0 0,1 1 0 0 0,1 0 0 0 0,0 1 0 0 0,1 1 0 0 0,1 1 0 0 0,17-9 4 0 0,-32 20-6 0 0,0 1 0 0 0,0-1-1 0 0,0 1 1 0 0,0 0 0 0 0,0 0-1 0 0,0 0 1 0 0,0 1-1 0 0,0-1 1 0 0,0 1 0 0 0,0 0-1 0 0,0 0 1 0 0,-1 0 0 0 0,1 1-1 0 0,0-1 1 0 0,-1 1 0 0 0,1 0-1 0 0,-1 0 1 0 0,1 0-1 0 0,-1 1 1 0 0,0-1 0 0 0,0 1-1 0 0,0 0 1 0 0,0-1 0 0 0,-1 1-1 0 0,1 1 1 0 0,-1-1 0 0 0,0 0-1 0 0,0 1 1 0 0,0-1-1 0 0,0 1 1 0 0,0-1 0 0 0,-1 1-1 0 0,0 0 1 0 0,1 0 0 0 0,-2-1-1 0 0,1 1 1 0 0,0 0 0 0 0,-1 0-1 0 0,1 0 1 0 0,-1 0 0 0 0,0 0-1 0 0,-1 0 1 0 0,1 0-1 0 0,-1 0 1 0 0,1 0 0 0 0,-1 0-1 0 0,-1 0 1 0 0,1 1 6 0 0,-73 116 279 0 0,280-314-728 0 0,-206 192 449 0 0,-1 0-1 0 0,1 0 1 0 0,0 0-1 0 0,0 0 1 0 0,-1 0-1 0 0,1 0 1 0 0,0 0-1 0 0,-1 0 1 0 0,1 0-1 0 0,-1 0 1 0 0,1 0 0 0 0,-1 0-1 0 0,0 0 1 0 0,1 0-1 0 0,-1 0 1 0 0,0 1-1 0 0,0-1 1 0 0,0 0-1 0 0,1 1 1 0 0,-1-1-1 0 0,0 0 1 0 0,0 1 0 0 0,0-1-1 0 0,0 1 1 0 0,0-1-1 0 0,0 1 1 0 0,0 0-1 0 0,0 0 1 0 0,0-1-1 0 0,0 1 1 0 0,0 0-1 0 0,0 0 1 0 0,0 0 0 0 0,-1 0-1 0 0,1 0 1 0 0,0 0-1 0 0,0 0 1 0 0,0 0-1 0 0,0 1 1 0 0,0-1-1 0 0,0 0 1 0 0,0 1-1 0 0,0-1 1 0 0,0 0 0 0 0,0 1-1 0 0,0-1 1 0 0,0 1-1 0 0,0 0 1 0 0,1-1-1 0 0,-1 1 1 0 0,0 0-1 0 0,0-1 1 0 0,0 2 0 0 0,-20 5 1 0 0,17-6 3 0 0,-1-1 0 0 0,1 1 0 0 0,-1 0-1 0 0,1 1 1 0 0,0-1 0 0 0,0 1 0 0 0,-1 0 0 0 0,1 0 0 0 0,0 0 0 0 0,0 0 0 0 0,1 1-1 0 0,-1-1 1 0 0,1 1 0 0 0,-1 0 0 0 0,1 1 0 0 0,0-1 0 0 0,0 0 0 0 0,0 1 0 0 0,0-1-1 0 0,1 1 1 0 0,-1 0 0 0 0,1 0 0 0 0,-1 3-4 0 0,6-1-9 0 0,0 0 0 0 0,0 0-1 0 0,0-1 1 0 0,1 1 0 0 0,-1-1 0 0 0,2 1 0 0 0,-1-1 0 0 0,0 0-1 0 0,1-1 1 0 0,0 1 0 0 0,0-1 0 0 0,0 0 0 0 0,1 0 0 0 0,0-1-1 0 0,-1 0 1 0 0,5 2 9 0 0,284 102-6487 0 0,-286-103 5278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7:5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32 158 1440 0 0,'0'0'511'0'0,"-18"-3"789"0"0,5-39 407 0 0,13 42-1688 0 0,0 1 0 0 0,1-1 0 0 0,-1 1 0 0 0,0-1 0 0 0,1 1 0 0 0,-1-1 1 0 0,0 0-1 0 0,1 1 0 0 0,-1-1 0 0 0,1 1 0 0 0,-1-1 0 0 0,0 0 0 0 0,1 0 0 0 0,-1 1 0 0 0,1-1 0 0 0,-1 0 1 0 0,1 0-1 0 0,-1 1 0 0 0,1-1 0 0 0,-1 0 0 0 0,1 0 0 0 0,0 0 0 0 0,-1 0 0 0 0,1 0 0 0 0,-1 0 0 0 0,1 0 1 0 0,-1 0-1 0 0,1 0 0 0 0,-1 0 0 0 0,1 0 0 0 0,-1 0 0 0 0,1 0 0 0 0,-1-1 0 0 0,1 1 0 0 0,-1 0 0 0 0,1 0 1 0 0,-1 0-1 0 0,1-1 0 0 0,-1 1 0 0 0,1 0 0 0 0,-1-1 0 0 0,1 1 0 0 0,-1 0 0 0 0,0-1 0 0 0,1 1 1 0 0,-1-1-1 0 0,0 1 0 0 0,1 0 0 0 0,-1-1 0 0 0,0 1 0 0 0,0-1 0 0 0,1 1 0 0 0,-1-1 0 0 0,0 1 0 0 0,0-1 1 0 0,0 1-1 0 0,0-1 0 0 0,1 0 0 0 0,-1 1 0 0 0,0-1 0 0 0,0 1 0 0 0,0-1 0 0 0,0 1 0 0 0,0-1 0 0 0,-1 1 1 0 0,1-1-20 0 0,24 41 42 0 0,-1 0 0 0 0,-3 2 1 0 0,-1 0-1 0 0,-3 1 0 0 0,-1 1 1 0 0,-2 0-1 0 0,6 37-42 0 0,-17-69-9 0 0,25 57 260 0 0,-27-69-111 0 0,5-3-20 0 0,165-127 32 0 0,-126 184-932 0 0,-42-47 771 0 0,1 0 1 0 0,0-1-1 0 0,1 0 0 0 0,-1 1 0 0 0,1-1 0 0 0,0 0 0 0 0,1-1 0 0 0,0 1 0 0 0,-1-1 1 0 0,2 0-1 0 0,-1 0 0 0 0,0 0 0 0 0,1-1 0 0 0,0 0 0 0 0,0 0 0 0 0,1-1 0 0 0,-1 1 1 0 0,1-1-1 0 0,-1-1 0 0 0,1 1 0 0 0,0-1 0 0 0,0 0 0 0 0,0-1 0 0 0,0 0 0 0 0,0 0 1 0 0,0 0-1 0 0,1-1 0 0 0,3 0 9 0 0,203-36-142 0 0,-205 35 64 0 0,0 0 1 0 0,-1-1 0 0 0,1 0 0 0 0,0-1 0 0 0,-1 0 0 0 0,0 0 0 0 0,1-1 0 0 0,-1 0 0 0 0,-1 0-1 0 0,1-1 1 0 0,-1 0 0 0 0,1 0 0 0 0,-1-1 0 0 0,-1 1 0 0 0,1-2 0 0 0,-1 1 0 0 0,0-1 0 0 0,-1 0-1 0 0,0 0 1 0 0,0-1 0 0 0,0 1 0 0 0,-1-1 0 0 0,0 0 0 0 0,0 0 0 0 0,-1-1 0 0 0,1-2 77 0 0,-9 2-73 0 0,0 1-1 0 0,0 0 1 0 0,0 0 0 0 0,-1 0 0 0 0,-1 1 0 0 0,1-1-1 0 0,-1 1 1 0 0,0 1 0 0 0,0-1 0 0 0,-1 2 0 0 0,0-1 0 0 0,0 1-1 0 0,-1 0 1 0 0,1 0 0 0 0,-1 1 0 0 0,0 0 0 0 0,0 1 0 0 0,-1 0-1 0 0,1 0 1 0 0,0 1 0 0 0,-1 1 0 0 0,0-1 0 0 0,1 1 0 0 0,-4 1 73 0 0,-52-13-464 0 0,34 9-30 0 0</inkml:trace>
  <inkml:trace contextRef="#ctx0" brushRef="#br0" timeOffset="1205.084">1040 33 1096 0 0,'11'-32'4807'0'0,"-4"60"-3307"0"0,-6 431 349 0 0,-1-457-1680 0 0,0-2-20 0 0,0 43-225 0 0,-17 17-19 0 0,80-178 769 0 0,-52 98-691 0 0,2 0 1 0 0,0 2-1 0 0,1-1 0 0 0,1 2 1 0 0,1 0-1 0 0,0 0 0 0 0,1 2 1 0 0,1 0-1 0 0,6-3 17 0 0,-23 17-18 0 0,0 0 0 0 0,1 0 0 0 0,-1 0 0 0 0,1 1-1 0 0,-1-1 1 0 0,1 1 0 0 0,-1-1 0 0 0,1 1 0 0 0,-1-1 0 0 0,1 1 0 0 0,-1 0 0 0 0,1 0 0 0 0,0 0 0 0 0,-1 0 0 0 0,1 0-1 0 0,-1 0 1 0 0,1 0 0 0 0,0 0 0 0 0,-1 1 0 0 0,1-1 0 0 0,-1 1 0 0 0,1-1 0 0 0,-1 1 0 0 0,1-1 0 0 0,-1 1 0 0 0,0 0-1 0 0,1 0 1 0 0,-1 0 0 0 0,0 0 0 0 0,1 0 0 0 0,-1 0 0 0 0,0 0 0 0 0,0 0 0 0 0,0 0 0 0 0,0 0 0 0 0,0 1 0 0 0,0-1-1 0 0,-1 1 1 0 0,1-1 0 0 0,0 0 0 0 0,-1 1 0 0 0,1-1 0 0 0,0 1 0 0 0,-1-1 0 0 0,0 1 0 0 0,1 0 18 0 0,18 74-274 0 0,9 49 112 0 0,-21-120 155 0 0,0 0 1 0 0,0 0-1 0 0,1-1 0 0 0,-1 0 1 0 0,1 0-1 0 0,0-1 0 0 0,0 0 1 0 0,0-1-1 0 0,0 0 1 0 0,1 0-1 0 0,-1-1 0 0 0,1 1 1 0 0,-1-2-1 0 0,1 1 0 0 0,-1-2 1 0 0,1 1-1 0 0,2-1 7 0 0,7 2 10 0 0,0 0 0 0 0,0-1 1 0 0,1-1-1 0 0,-1-1 0 0 0,-1 0 0 0 0,1-2 0 0 0,0 0 0 0 0,-1-1 0 0 0,1 0 1 0 0,-2-1-1 0 0,1-1 0 0 0,-1-1 0 0 0,0-1 0 0 0,12-7-10 0 0,-26 12-12 0 0,0 0 0 0 0,0 0 0 0 0,0 0-1 0 0,-1 0 1 0 0,1 0 0 0 0,-1-1 0 0 0,0 1 0 0 0,0 0 0 0 0,0-1 0 0 0,-1 1-1 0 0,0-1 1 0 0,0 1 0 0 0,0 0 0 0 0,0-1 0 0 0,-1 1 0 0 0,1-1-1 0 0,-1 1 1 0 0,0 0 0 0 0,0-1 0 0 0,-1 1 0 0 0,0 0 0 0 0,1 0-1 0 0,-1 0 1 0 0,0 0 0 0 0,-1 0 0 0 0,1 1 0 0 0,-1-1 0 0 0,0 1-1 0 0,0-1 1 0 0,0 1 0 0 0,0 0 0 0 0,0 0 0 0 0,-1 1 0 0 0,1-1 0 0 0,-1 0-1 0 0,0 1 1 0 0,0 0 0 0 0,0 0 0 0 0,0 0 0 0 0,0 1 0 0 0,0-1-1 0 0,0 1 13 0 0,-6-3-15 0 0,0-1-1 0 0,0 2 1 0 0,-1 0-1 0 0,1 0 1 0 0,-1 0-1 0 0,1 2 1 0 0,-1-1-1 0 0,0 1 1 0 0,0 1-1 0 0,1 0 0 0 0,-1 0 1 0 0,0 1-1 0 0,0 1 1 0 0,1 0-1 0 0,-1 0 1 0 0,1 1-1 0 0,-1 0 1 0 0,1 1-1 0 0,0 0 1 0 0,1 1-1 0 0,-1 0 0 0 0,1 0 1 0 0,0 1-1 0 0,0 0 1 0 0,0 1-1 0 0,1 0 1 0 0,0 0-1 0 0,0 1 1 0 0,1 0-1 0 0,0 0 1 0 0,1 0-1 0 0,-5 8 16 0 0,10-12 12 0 0,0 1 1 0 0,1 0-1 0 0,-1-1 0 0 0,1 1 1 0 0,0 0-1 0 0,0 0 0 0 0,0-1 0 0 0,1 1 1 0 0,-1 0-1 0 0,1 0 0 0 0,1-1 1 0 0,-1 1-1 0 0,1-1 0 0 0,-1 1 1 0 0,1-1-1 0 0,0 0 0 0 0,1 1 0 0 0,-1-1 1 0 0,1 0-1 0 0,0 0 0 0 0,0-1 1 0 0,0 1-1 0 0,0-1 0 0 0,1 1 1 0 0,-1-1-1 0 0,1 0 0 0 0,0 0 0 0 0,0-1 1 0 0,0 1-13 0 0,131 59 199 0 0,11-41-878 0 0,-47-17-3191 0 0,-68-8 2566 0 0,16-14 1 0 0</inkml:trace>
  <inkml:trace contextRef="#ctx0" brushRef="#br0" timeOffset="1518.046">1973 370 1292 0 0,'13'-5'2622'0'0,"41"58"-2163"0"0,-1 74 1519 0 0,-53-125-1854 0 0,1-1 1 0 0,-1 1 0 0 0,1-1 0 0 0,-1 1 0 0 0,0 0 0 0 0,0-1 0 0 0,0 1 0 0 0,0-1 0 0 0,0 1 0 0 0,0-1 0 0 0,0 1 0 0 0,-1-1-1 0 0,1 1 1 0 0,0-1 0 0 0,-1 1 0 0 0,1-1 0 0 0,-1 1 0 0 0,0-1 0 0 0,1 1 0 0 0,-1-1 0 0 0,0 0 0 0 0,0 0 0 0 0,0 1-1 0 0,0-1 1 0 0,0 0 0 0 0,0 0 0 0 0,0 0 0 0 0,-1 0 0 0 0,1 0 0 0 0,0 0 0 0 0,-1 0 0 0 0,1-1 0 0 0,0 1 0 0 0,-2 0-125 0 0,2-2 28 0 0,-1-1 1 0 0,1 0 0 0 0,0 0-1 0 0,0 0 1 0 0,-1 0-1 0 0,1 0 1 0 0,1 0 0 0 0,-1 0-1 0 0,0 0 1 0 0,0 0-1 0 0,1 0 1 0 0,-1 0 0 0 0,1-1-1 0 0,0 1 1 0 0,0 0 0 0 0,-1 0-1 0 0,2-1 1 0 0,-1 1-1 0 0,0 0 1 0 0,0 0 0 0 0,1 0-1 0 0,-1-1 1 0 0,1 1 0 0 0,-1 0-1 0 0,1 0 1 0 0,0 0-1 0 0,0 0 1 0 0,0 0 0 0 0,1-1-29 0 0,89-126-2165 0 0,-11 56-3754 0 0,-73 67 4435 0 0</inkml:trace>
  <inkml:trace contextRef="#ctx0" brushRef="#br0" timeOffset="1909.724">2478 520 1604 0 0,'19'-3'340'0'0,"-1"0"1"0"0,1-2-1 0 0,-1 0 0 0 0,-1-1 1 0 0,1-1-1 0 0,-1 0 0 0 0,0-1 1 0 0,0-1-1 0 0,-1-1 0 0 0,-1 0 1 0 0,1-2-1 0 0,7-6-340 0 0,-11-14 445 0 0,-12 30-343 0 0,-14-9-6 0 0,-86 6 285 0 0,-79 51 288 0 0,175-44-650 0 0,0 0 0 0 0,0-1 0 0 0,0 1-1 0 0,0 1 1 0 0,1-1 0 0 0,-1 0 0 0 0,1 1-1 0 0,-1 0 1 0 0,1 0 0 0 0,0 0 0 0 0,0 0 0 0 0,0 0-1 0 0,1 1 1 0 0,-1-1 0 0 0,1 1 0 0 0,0 0-1 0 0,0 0 1 0 0,0-1 0 0 0,0 2 0 0 0,1-1-1 0 0,-1 1-18 0 0,19 25 142 0 0,-7-22-146 0 0,-1 0 1 0 0,1-1-1 0 0,1 0 1 0 0,-1-1 0 0 0,1 0-1 0 0,0 0 1 0 0,1-1-1 0 0,-1-1 1 0 0,1 0 0 0 0,0 0-1 0 0,0-2 1 0 0,0 1-1 0 0,0-1 1 0 0,5-1 3 0 0,18 7-148 0 0,151 10-4452 0 0,-155-18 3143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5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1 988 0 0,'0'0'75'0'0,"-1"0"-1"0"0,1 1 1 0 0,0-1-1 0 0,0 0 1 0 0,0 1-1 0 0,-1-1 1 0 0,1 0-1 0 0,0 1 1 0 0,0-1-1 0 0,0 1 1 0 0,0-1-1 0 0,0 0 1 0 0,0 1-1 0 0,0-1 1 0 0,0 1-1 0 0,0-1 1 0 0,0 0-1 0 0,0 1 1 0 0,0-1-1 0 0,0 0 1 0 0,0 1-1 0 0,0-1 1 0 0,1 1-1 0 0,-1-1 1 0 0,0 0-1 0 0,0 1 0 0 0,0-1 1 0 0,1 0-1 0 0,-1 1 1 0 0,0-1-1 0 0,0 0 1 0 0,0 0-1 0 0,1 1 1 0 0,-1-1-1 0 0,0 0 1 0 0,1 0-1 0 0,-1 1 1 0 0,0-1-1 0 0,1 0 1 0 0,-1 0-1 0 0,0 0 1 0 0,1 0-1 0 0,-1 1 1 0 0,0-1-1 0 0,1 0 1 0 0,-1 0-1 0 0,1 0 1 0 0,-1 0-1 0 0,0 0 1 0 0,1 0-1 0 0,-1 0 1 0 0,1 0-1 0 0,-1 0 1 0 0,0 0-1 0 0,1 0 1 0 0,-1 0-1 0 0,0 0 1 0 0,1-1-1 0 0,-1 1 1 0 0,0 0-1 0 0,1 0 1 0 0,-1 0-75 0 0,-1 9 156 0 0,-2 177 1656 0 0,24-81-1076 0 0,-19-102-881 0 0,-1 0 1 0 0,-1 0-1 0 0,1 1 0 0 0,0-1 0 0 0,-1 0 0 0 0,0 0 0 0 0,0 0 0 0 0,0 1 0 0 0,0-1 0 0 0,0 0 0 0 0,0 0 0 0 0,-1 0 0 0 0,0 1 0 0 0,0-1 0 0 0,0 0 1 0 0,0 0-1 0 0,0 0 0 0 0,0 0 0 0 0,-1 0 0 0 0,1-1 0 0 0,-1 1 0 0 0,0 0 0 0 0,0-1 0 0 0,0 1 0 0 0,0-1 0 0 0,0 1 0 0 0,-1-1 0 0 0,1 0 0 0 0,-1 0 0 0 0,0 0 1 0 0,1-1-1 0 0,-1 1 0 0 0,0-1 0 0 0,0 1 0 0 0,0-1 0 0 0,0 0 0 0 0,-2 1 145 0 0,-16 7-1181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5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1468 0 0,'6'2'4776'0'0,"48"-18"-3405"0"0,17-6-787 0 0,1 2 0 0 0,1 4 0 0 0,0 3 0 0 0,1 3 1 0 0,55 0-585 0 0,23 27-3207 0 0,-132 1-740 0 0,-20-15 2761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5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1544 0 0,'67'10'2990'0'0,"-62"-8"-2941"0"0,1-1 0 0 0,-1 1 1 0 0,0 0-1 0 0,0 0 0 0 0,0 1 1 0 0,0-1-1 0 0,-1 1 0 0 0,1 0 1 0 0,-1 0-1 0 0,1 1 0 0 0,-1-1 0 0 0,0 1 1 0 0,-1 0-1 0 0,1 0 0 0 0,-1 0 1 0 0,1 1-1 0 0,-1-1 0 0 0,0 1 1 0 0,-1 0-1 0 0,1 0 0 0 0,-1 0 1 0 0,0 0-1 0 0,0 0 0 0 0,-1 0 1 0 0,0 1-1 0 0,0-1 0 0 0,0 0 1 0 0,0 5-50 0 0,-3 4 164 0 0,-1 1 1 0 0,-1-1-1 0 0,0 0 1 0 0,0 0 0 0 0,-2-1-1 0 0,0 1 1 0 0,0-1 0 0 0,-1-1-1 0 0,-1 1 1 0 0,0-1-1 0 0,-1 0 1 0 0,0-1 0 0 0,-1 0-1 0 0,-2 1-164 0 0,1 3 374 0 0,15-10 418 0 0,14-1-749 0 0,-1 0 1 0 0,1-1-1 0 0,0-1 1 0 0,1-1-1 0 0,-1-1 1 0 0,0 0-1 0 0,0-1 1 0 0,0-1-1 0 0,0-1 1 0 0,5-1-44 0 0,52-5-400 0 0,-50 6-566 0 0,0 0 0 0 0,-1-2-1 0 0,1 0 1 0 0,-1-2 0 0 0,0 0 0 0 0,-1-2-1 0 0,23-11 967 0 0,-19 4-1276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54 1216 0 0,'-20'-20'5689'0'0,"72"13"-4413"0"0,-41 5-1334 0 0,32-2 2 0 0,129-12 512 0 0,-58 11-6526 0 0,-113 5 4765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1576 0 0,'8'0'844'0'0,"20"2"-44"0"0,-1-2-52 0 0,-11 0-132 0 0,9 0-56 0 0,3 0-111 0 0,8 0-117 0 0,1 0-20 0 0,2 0-168 0 0,0 0-24 0 0,2 0-472 0 0,-2 0-124 0 0,2 0-445 0 0,-4 0 73 0 0,1 0 40 0 0,35-12-368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5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1184 0 0,'6'21'6019'0'0,"-6"61"-5212"0"0,0-58-160 0 0,15 146 448 0 0,81 211 255 0 0,-76-329-1274 0 0,-12-34-1810 0 0,-12-31-4404 0 0,2 7 4960 0 0</inkml:trace>
  <inkml:trace contextRef="#ctx0" brushRef="#br0" timeOffset="322.699">6 145 2484 0 0,'0'-7'3685'0'0,"26"-6"-2898"0"0,302-73 2353 0 0,11 48-3477 0 0,-334 38 296 0 0,25-1-1321 0 0,-29 1 675 0 0,-19 12-3995 0 0,9-11 3427 0 0</inkml:trace>
  <inkml:trace contextRef="#ctx0" brushRef="#br0" timeOffset="994.714">336 277 964 0 0,'11'38'4611'0'0,"-25"111"-2315"0"0,13-145-2246 0 0,-1-1 0 0 0,1 1 0 0 0,0 0 0 0 0,1 0 0 0 0,-1-1 0 0 0,1 1 0 0 0,-1 0 0 0 0,1 0-1 0 0,0 0 1 0 0,1 0 0 0 0,-1-1 0 0 0,0 1 0 0 0,1 0 0 0 0,0 0 0 0 0,0-1 0 0 0,0 1 0 0 0,1 0 0 0 0,-1-1-1 0 0,1 0 1 0 0,0 1 0 0 0,0-1 0 0 0,0 0 0 0 0,0 0 0 0 0,0 0 0 0 0,1 0 0 0 0,0 0 0 0 0,-1 0 0 0 0,1-1-1 0 0,0 1 1 0 0,0-1 0 0 0,0 0 0 0 0,3 2-50 0 0,119 17 718 0 0,-109-24-660 0 0,-1 0 1 0 0,1-2-1 0 0,-1 1 0 0 0,1-2 0 0 0,-1 0 1 0 0,-1-1-1 0 0,1 0 0 0 0,-1-1 0 0 0,-1-1 1 0 0,0 0-1 0 0,0-1 0 0 0,3-3-58 0 0,9-15 836 0 0,-15 18 377 0 0,-9 40-588 0 0,-2 2-612 0 0,2-1 0 0 0,0 1 1 0 0,3 0-1 0 0,0-1 1 0 0,2 0-1 0 0,7 22-13 0 0,7 43-2325 0 0,-31-109-4136 0 0,-3-4 4532 0 0,2 0 641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6:0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10520 661 1192 0 0,'1'-2'133'0'0,"1"0"-1"0"0,-1 0 0 0 0,0 0 1 0 0,0 0-1 0 0,0 0 1 0 0,0-1-1 0 0,0 1 0 0 0,0 0 1 0 0,-1-1-1 0 0,1 1 1 0 0,-1 0-1 0 0,1-1 1 0 0,-1 1-1 0 0,0-1 0 0 0,0 1 1 0 0,0 0-1 0 0,0-1 1 0 0,-1 1-1 0 0,1-1 0 0 0,-1 1 1 0 0,1 0-1 0 0,-1-1 1 0 0,0 1-1 0 0,0 0 1 0 0,0 0-1 0 0,0 0 0 0 0,0 0 1 0 0,0 0-1 0 0,-1 0 1 0 0,1 0-1 0 0,-1 0 1 0 0,1 0-1 0 0,-1 0 0 0 0,0 1 1 0 0,0-1-1 0 0,1 1 1 0 0,-1-1-1 0 0,0 1 0 0 0,-1 0 1 0 0,1 0-1 0 0,0 0 1 0 0,-1-1-133 0 0,-102-29 457 0 0,93 30-435 0 0,0 1 1 0 0,0 0 0 0 0,0 0 0 0 0,1 2-1 0 0,-1-1 1 0 0,0 2 0 0 0,0-1 0 0 0,1 2-1 0 0,-1 0 1 0 0,1 0 0 0 0,0 1 0 0 0,0 0-1 0 0,1 0 1 0 0,-1 2 0 0 0,1-1 0 0 0,1 1-1 0 0,-1 1 1 0 0,1 0 0 0 0,0 0-1 0 0,1 0 1 0 0,0 1 0 0 0,1 1 0 0 0,-1-1-1 0 0,2 1 1 0 0,-1 0 0 0 0,2 1 0 0 0,-1 0-1 0 0,-1 6-22 0 0,4-11 9 0 0,1-1-1 0 0,0 1 1 0 0,1 0-1 0 0,0 0 1 0 0,-1 0-1 0 0,2 0 0 0 0,-1 0 1 0 0,1 0-1 0 0,0 0 1 0 0,0 0-1 0 0,1 0 1 0 0,0 0-1 0 0,0 0 1 0 0,0 0-1 0 0,0 0 0 0 0,1 0 1 0 0,0-1-1 0 0,1 1 1 0 0,-1 0-1 0 0,1-1 1 0 0,0 0-1 0 0,0 0 1 0 0,1 0-1 0 0,0 0 0 0 0,-1 0 1 0 0,2-1-1 0 0,-1 0 1 0 0,0 0-1 0 0,1 0 1 0 0,0 0-1 0 0,0 0 1 0 0,3 1-9 0 0,2 0 9 0 0,0-1 1 0 0,0 0 0 0 0,1 0 0 0 0,0-1 0 0 0,-1 0 0 0 0,1-1-1 0 0,0 0 1 0 0,0-1 0 0 0,0 0 0 0 0,0 0 0 0 0,0-2-1 0 0,0 1 1 0 0,1-1 0 0 0,-2-1 0 0 0,1 0 0 0 0,10-3-10 0 0,-7 0-51 0 0,0-1 0 0 0,0-1 0 0 0,0 0 0 0 0,-1 0 0 0 0,0-2 0 0 0,-1 1 0 0 0,0-2 0 0 0,0 1 1 0 0,-1-2-1 0 0,-1 0 0 0 0,1 0 0 0 0,-2 0 0 0 0,1-1 0 0 0,-2-1 0 0 0,0 0 0 0 0,0 0 0 0 0,4-12 51 0 0,6-14-171 0 0,-3 1 0 0 0,-1-2 0 0 0,-2 0-1 0 0,-2-1 1 0 0,4-32 171 0 0,-1-287 1405 0 0,-33 305-841 0 0,3 83-279 0 0,11 7-241 0 0,3 1 0 0 0,1-1-1 0 0,1 1 1 0 0,2 0-1 0 0,1-1 1 0 0,2 1-1 0 0,2-1 1 0 0,1 0-1 0 0,5 12-43 0 0,12 81 34 0 0,33 250 282 0 0,-16-488 177 0 0,-34 86-568 0 0,0 1 0 0 0,2 0-1 0 0,0 1 1 0 0,1-1 0 0 0,2 2 0 0 0,0 0-1 0 0,1 0 1 0 0,1 1 0 0 0,1 1-1 0 0,1 0 1 0 0,14-13 75 0 0,-29 31-12 0 0,-1 0-1 0 0,1 0 1 0 0,0 1-1 0 0,-1-1 0 0 0,1 0 1 0 0,0 1-1 0 0,-1-1 1 0 0,1 0-1 0 0,0 1 1 0 0,0-1-1 0 0,0 1 0 0 0,0-1 1 0 0,-1 1-1 0 0,1 0 1 0 0,0-1-1 0 0,0 1 1 0 0,0 0-1 0 0,0 0 1 0 0,0-1-1 0 0,0 1 0 0 0,0 0 1 0 0,0 0-1 0 0,0 0 1 0 0,0 0-1 0 0,0 0 1 0 0,0 1-1 0 0,0-1 1 0 0,0 0-1 0 0,0 0 0 0 0,0 0 1 0 0,0 1-1 0 0,-1-1 1 0 0,1 1-1 0 0,0-1 1 0 0,0 1-1 0 0,0-1 0 0 0,0 1 1 0 0,-1-1-1 0 0,1 1 1 0 0,0 0-1 0 0,0-1 1 0 0,-1 1-1 0 0,1 0 1 0 0,-1 0-1 0 0,1-1 0 0 0,-1 1 1 0 0,1 0-1 0 0,-1 0 1 0 0,1 0-1 0 0,-1 0 1 0 0,1 0-1 0 0,-1 0 1 0 0,0 0-1 0 0,0-1 0 0 0,0 1 1 0 0,1 0-1 0 0,-1 0 1 0 0,0 0-1 0 0,0 1 13 0 0,5 64 77 0 0,-5-60-90 0 0,-56 201 329 0 0,16-128-8 0 0,182-393-1384 0 0,-91 196 925 0 0,-51 118 163 0 0,-1 0 0 0 0,1 0 0 0 0,-1 0-1 0 0,1 0 1 0 0,0-1 0 0 0,-1 1 0 0 0,1 0 0 0 0,0 0 0 0 0,-1 0 0 0 0,1 0 0 0 0,0 0-1 0 0,-1 0 1 0 0,1-1 0 0 0,0 1 0 0 0,-1 0 0 0 0,1 0 0 0 0,0-1 0 0 0,0 1-1 0 0,-1 0 1 0 0,1 0 0 0 0,0-1 0 0 0,0 1 0 0 0,-1 0 0 0 0,1-1 0 0 0,0 1-1 0 0,0 0 1 0 0,0-1 0 0 0,0 1 0 0 0,0 0 0 0 0,-1-1 0 0 0,1 1 0 0 0,0 0-1 0 0,0-1 1 0 0,0 1 0 0 0,0 0 0 0 0,0-1 0 0 0,0 1 0 0 0,0-1 0 0 0,0 1-1 0 0,0 0 1 0 0,0-1 0 0 0,0 1 0 0 0,1 0 0 0 0,-1-1 0 0 0,0 1 0 0 0,0-1-12 0 0,-25 31 33 0 0,21-24-20 0 0,1 1 0 0 0,0 0 0 0 0,0 0 0 0 0,0 0 0 0 0,1 0 0 0 0,0 0 0 0 0,1 0 1 0 0,0 0-1 0 0,0 1 0 0 0,0-1 0 0 0,1 1 0 0 0,0-1 0 0 0,0 1 0 0 0,1-1 0 0 0,0 0 0 0 0,1 1 0 0 0,-1-1 1 0 0,1 0-1 0 0,0 0 0 0 0,1 0 0 0 0,0 0 0 0 0,0 0 0 0 0,1-1 0 0 0,-1 0 0 0 0,2 1 0 0 0,-1-1 0 0 0,0 0 1 0 0,1-1-1 0 0,0 1 0 0 0,3 1-13 0 0,8 9-173 0 0,0-2 0 0 0,1 0 1 0 0,0 0-1 0 0,1-2 0 0 0,1 0 0 0 0,0-1 1 0 0,0-1-1 0 0,1-1 0 0 0,16 5 173 0 0,80 13-3945 0 0,-81-23 2587 0 0</inkml:trace>
  <inkml:trace contextRef="#ctx0" brushRef="#br0" timeOffset="10169.162">11821 483 924 0 0,'0'0'292'0'0,"0"0"51"0"0,0 0 19 0 0,0 0-36 0 0,0 0-108 0 0,0 0-13 0 0,0 0 107 0 0,0 0 54 0 0,0 0 15 0 0,0 0-32 0 0,0 0-30 0 0,0 0-4 0 0,0 0-50 0 0,0 0 20 0 0,0-4 10 0 0,3 0-235 0 0,1 0 0 0 0,-1 0 0 0 0,1 0 0 0 0,0 0 0 0 0,0 0 0 0 0,1 1 0 0 0,-1 0 0 0 0,1 0 1 0 0,-1 0-1 0 0,1 0 0 0 0,0 1 0 0 0,0 0 0 0 0,0 0 0 0 0,0 0 0 0 0,1 0 0 0 0,-1 1 0 0 0,0 0 1 0 0,1 0-1 0 0,-1 1 0 0 0,1-1 0 0 0,-1 1 0 0 0,1 0 0 0 0,-1 1 0 0 0,1-1 0 0 0,-1 1 0 0 0,1 0-60 0 0,15-2 164 0 0,532-16 569 0 0,-554 17-815 0 0,1 0 0 0 0,-1 0 0 0 0,1 0 0 0 0,0 0 1 0 0,-1 1-1 0 0,1-1 0 0 0,0 0 0 0 0,-1 0 0 0 0,1 0 0 0 0,0 1 0 0 0,-1-1 0 0 0,1 0 0 0 0,0 0 0 0 0,-1 1 1 0 0,1-1-1 0 0,0 0 0 0 0,0 1 0 0 0,-1-1 0 0 0,1 0 0 0 0,0 1 0 0 0,0-1 0 0 0,0 0 0 0 0,0 1 0 0 0,-1-1 1 0 0,1 0-1 0 0,0 1 0 0 0,0-1 0 0 0,0 1 0 0 0,0-1 0 0 0,0 0 0 0 0,0 1 0 0 0,0-1 0 0 0,0 1 1 0 0,0-1-1 0 0,0 0 0 0 0,0 1 0 0 0,0-1 0 0 0,1 0 0 0 0,-1 1 0 0 0,0-1 0 0 0,0 1 0 0 0,0-1 0 0 0,0 0 1 0 0,1 1-1 0 0,-1-1 0 0 0,0 0 0 0 0,0 1 0 0 0,1-1 0 0 0,-1 0 82 0 0,-19 5-1171 0 0</inkml:trace>
  <inkml:trace contextRef="#ctx0" brushRef="#br0" timeOffset="10387.834">11947 749 1908 0 0,'288'-33'4231'0'0,"-128"25"-3701"0"0,-54 6-3329 0 0,-94 4 1701 0 0,6 9-42 0 0</inkml:trace>
  <inkml:trace contextRef="#ctx0" brushRef="#br0" timeOffset="-1289.182">8617 693 1148 0 0,'14'-17'1684'0'0,"1"-23"-396"0"0,-46 22-1112 0 0,14 15-133 0 0,-1 0-1 0 0,1 2 1 0 0,-1 0 0 0 0,0 1 0 0 0,0 1 0 0 0,1 1-1 0 0,-1 0 1 0 0,1 1 0 0 0,-1 1 0 0 0,1 0 0 0 0,0 2-1 0 0,1 0 1 0 0,-1 1 0 0 0,1 0 0 0 0,1 1 0 0 0,-1 1 0 0 0,1 1-1 0 0,1 0 1 0 0,0 1 0 0 0,0 0 0 0 0,1 1 0 0 0,0 1-1 0 0,2 0 1 0 0,-1 0 0 0 0,1 2 0 0 0,1-1 0 0 0,1 1 0 0 0,-7 14-43 0 0,13-25 6 0 0,0-1 1 0 0,1 1-1 0 0,-1 0 1 0 0,1-1-1 0 0,0 1 1 0 0,0 0-1 0 0,0 0 1 0 0,1 1-1 0 0,0-1 1 0 0,-1 0 0 0 0,1 0-1 0 0,1 1 1 0 0,-1-1-1 0 0,1 1 1 0 0,0-1-1 0 0,0 0 1 0 0,0 1-1 0 0,0-1 1 0 0,1 1 0 0 0,0-1-1 0 0,0 0 1 0 0,0 0-1 0 0,0 1 1 0 0,1-1-1 0 0,-1 0 1 0 0,1 0-1 0 0,0 0 1 0 0,0 0 0 0 0,1-1-1 0 0,-1 1 1 0 0,1-1-1 0 0,0 1 1 0 0,0-1-1 0 0,0 0 1 0 0,0 0-1 0 0,1 0 1 0 0,-1 0 0 0 0,1-1-1 0 0,0 1 1 0 0,-1-1-1 0 0,4 1-6 0 0,10 2 3 0 0,1-1 0 0 0,-1 0 1 0 0,1-2-1 0 0,0 0 0 0 0,0-1 0 0 0,0-1 0 0 0,0 0 0 0 0,0-2 0 0 0,-1 0 0 0 0,1-1 1 0 0,0 0-1 0 0,-1-2 0 0 0,0 0 0 0 0,0-1 0 0 0,0-1 0 0 0,-1 0 0 0 0,0-1 0 0 0,-1-1 1 0 0,1 0-1 0 0,-2-1 0 0 0,1-1 0 0 0,-1 0 0 0 0,-1-1 0 0 0,0-1 0 0 0,-1 0 0 0 0,0 0 1 0 0,-1-1-1 0 0,-1-1 0 0 0,3-5-3 0 0,16-37 40 0 0,-2 0 0 0 0,-3-3 0 0 0,-2 0 1 0 0,-3-1-1 0 0,-3 0 0 0 0,-2-2 0 0 0,-4 0 0 0 0,-1-3-40 0 0,0-38 380 0 0,-9 103-295 0 0,-3-19 109 0 0,0 20-188 0 0,-1 1 0 0 0,0-1 0 0 0,0 1 0 0 0,0 0 0 0 0,1 0 0 0 0,-1 0-1 0 0,0 0 1 0 0,1 0 0 0 0,-1 1 0 0 0,1 0 0 0 0,-1 0 0 0 0,1 0 0 0 0,0 0 0 0 0,0 0 0 0 0,0 1 0 0 0,0-1 0 0 0,0 1 0 0 0,1 0 0 0 0,-1-1 0 0 0,1 2 0 0 0,0-1 0 0 0,0 0-1 0 0,0 0 1 0 0,0 1 0 0 0,0-1 0 0 0,1 1 0 0 0,-1-1 0 0 0,1 1 0 0 0,0-1 0 0 0,0 1-6 0 0,-9 23 41 0 0,2 0-1 0 0,1 0 1 0 0,1 1-1 0 0,1-1 1 0 0,1 1 0 0 0,2 0-1 0 0,1 1 1 0 0,1-1-1 0 0,2 5-40 0 0,-2-30 5 0 0,46 200 90 0 0,-41-188-86 0 0,1-1 1 0 0,0 1 0 0 0,1-1 0 0 0,0 0-1 0 0,1 0 1 0 0,1-1 0 0 0,0 0-1 0 0,1-1 1 0 0,0 0 0 0 0,1 0-1 0 0,0-1 1 0 0,1-1 0 0 0,0 0 0 0 0,0 0-1 0 0,1-1 1 0 0,1-1 0 0 0,-1 0-1 0 0,10 3-9 0 0,-14-13-5 0 0,-1-1 0 0 0,0 0 1 0 0,0-1-1 0 0,0 0 0 0 0,-1 0 0 0 0,1 0 0 0 0,-1-1 0 0 0,0 0 0 0 0,0-1 0 0 0,-1 0 0 0 0,0 0 0 0 0,0 0 0 0 0,0 0 0 0 0,0-1 0 0 0,-1 0 0 0 0,-1 0 0 0 0,1-1 1 0 0,-1 1-1 0 0,0-1 0 0 0,-1 0 0 0 0,1 0 0 0 0,-2 0 0 0 0,1-1 0 0 0,0-3 5 0 0,-1 6-28 0 0,42-122-27 0 0,-43 85 321 0 0,-12 84-229 0 0,8-33-31 0 0,1 0 1 0 0,1 0 0 0 0,-1 1-1 0 0,1-1 1 0 0,0 0 0 0 0,1 1 0 0 0,0-1-1 0 0,0 0 1 0 0,1 1 0 0 0,0-1-1 0 0,1 0 1 0 0,0 0 0 0 0,0 0-1 0 0,0 0 1 0 0,1 0 0 0 0,1 0-1 0 0,-1 0 1 0 0,1-1 0 0 0,0 0-1 0 0,1 0 1 0 0,0 0 0 0 0,0 0-1 0 0,0-1 1 0 0,1 0 0 0 0,0 0 0 0 0,0 0-1 0 0,0-1 1 0 0,1 0 0 0 0,0 0-1 0 0,0-1 1 0 0,0 1 0 0 0,1-2-1 0 0,-1 1 1 0 0,1-1 0 0 0,2 1-7 0 0,0-2 15 0 0,0-1 1 0 0,-1 0-1 0 0,1 0 1 0 0,0-1-1 0 0,0 0 0 0 0,-1-1 1 0 0,1 0-1 0 0,0 0 1 0 0,-1-1-1 0 0,1 0 1 0 0,-1-1-1 0 0,0 0 1 0 0,0-1-1 0 0,0 0 1 0 0,0 0-1 0 0,0-1 0 0 0,-1 0 1 0 0,0 0-1 0 0,0-1 1 0 0,0 0-1 0 0,-1 0 1 0 0,0-1-1 0 0,0 0 1 0 0,-1 0-1 0 0,0-1 1 0 0,0 0-1 0 0,0 0 0 0 0,3-7-15 0 0,-1 0 14 0 0,-1 1-1 0 0,-1-1 0 0 0,0-1 1 0 0,-1 1-1 0 0,0-1 0 0 0,-1 0 1 0 0,-1 0-1 0 0,-1 0 0 0 0,0 0 1 0 0,-1 0-1 0 0,0-1 0 0 0,-3-12-13 0 0,-30-32 310 0 0,32 61-305 0 0,0 0-1 0 0,0 1 1 0 0,0-1 0 0 0,-1 1 0 0 0,1-1 0 0 0,0 0 0 0 0,0 1-1 0 0,-1-1 1 0 0,1 0 0 0 0,0 1 0 0 0,-1-1 0 0 0,1 0-1 0 0,0 1 1 0 0,-1-1 0 0 0,1 0 0 0 0,0 0 0 0 0,-1 1 0 0 0,1-1-1 0 0,-1 0 1 0 0,1 0 0 0 0,0 0 0 0 0,-1 0 0 0 0,1 1-1 0 0,-1-1 1 0 0,1 0 0 0 0,-1 0 0 0 0,1 0 0 0 0,0 0 0 0 0,-1 0-1 0 0,1 0 1 0 0,-1 0 0 0 0,1 0 0 0 0,-1 0 0 0 0,1 0-1 0 0,-1-1 1 0 0,1 1 0 0 0,0 0 0 0 0,-1 0 0 0 0,1 0 0 0 0,-1-1-5 0 0,-5 48 14 0 0,45 234 140 0 0,-34-261-116 0 0,20 89 177 0 0,-5 1 0 0 0,-5 1 0 0 0,0 92-215 0 0,-15-188 69 0 0,-1 1-1 0 0,0-1 1 0 0,-2 0-1 0 0,1 0 1 0 0,-2 0 0 0 0,0-1-1 0 0,-1 1 1 0 0,0-1-1 0 0,-1 0 1 0 0,-5 7-69 0 0,8-15 20 0 0,0-1-1 0 0,-1 0 1 0 0,1 0-1 0 0,-1 0 1 0 0,0 0-1 0 0,-1-1 1 0 0,1 0-1 0 0,-1 0 1 0 0,0 0-1 0 0,0 0 1 0 0,0-1-1 0 0,-1 0 1 0 0,1 0-1 0 0,-1 0 1 0 0,1-1 0 0 0,-1 0-1 0 0,0 0 1 0 0,0 0-1 0 0,0-1 1 0 0,0 0-1 0 0,0 0 1 0 0,-1-1-1 0 0,1 1 1 0 0,0-1-1 0 0,0 0 1 0 0,0-1-1 0 0,-1 0 1 0 0,1 0 0 0 0,0 0-1 0 0,0-1 1 0 0,0 1-1 0 0,1-2 1 0 0,-1 1-1 0 0,0-1 1 0 0,1 1-1 0 0,-1-1 1 0 0,1-1-1 0 0,0 1 1 0 0,0-1-1 0 0,0 0 1 0 0,1 0-1 0 0,-1-1 1 0 0,1 1 0 0 0,0-1-1 0 0,0 0 1 0 0,1 0-1 0 0,-1 0 1 0 0,1 0-1 0 0,0-1 1 0 0,0 0-20 0 0,-6-10-50 0 0,1 0 1 0 0,0-1-1 0 0,1 0 0 0 0,1 0 1 0 0,1 0-1 0 0,0-1 1 0 0,1 0-1 0 0,1 0 1 0 0,1 0-1 0 0,0-1 1 0 0,2 1-1 0 0,1-15 50 0 0,0 17-131 0 0,1 0-1 0 0,1 1 1 0 0,1-1 0 0 0,0 1-1 0 0,1-1 1 0 0,1 1 0 0 0,0 1 0 0 0,1-1-1 0 0,0 1 1 0 0,1 0 0 0 0,1 1-1 0 0,0 0 1 0 0,1 0 0 0 0,1 1-1 0 0,0 0 1 0 0,0 1 0 0 0,11-8 131 0 0,144-92-6356 0 0,-132 96 4831 0 0</inkml:trace>
  <inkml:trace contextRef="#ctx0" brushRef="#br0" timeOffset="-10961.489">1427 2098 1404 0 0,'-18'24'5740'0'0,"-21"46"-5198"0"0,35-64-186 0 0,1-2-295 0 0,-1 0 0 0 0,1 1-1 0 0,0-1 1 0 0,1 1 0 0 0,-1-1 0 0 0,1 1-1 0 0,0 0 1 0 0,0 0 0 0 0,0 0 0 0 0,1 0-1 0 0,-1 1 1 0 0,1-1 0 0 0,1 0 0 0 0,-1 0-1 0 0,1 1 1 0 0,0-1 0 0 0,0 0 0 0 0,0 1 0 0 0,1-1-1 0 0,0 0 1 0 0,0 1 0 0 0,0-1 0 0 0,1 0-1 0 0,-1 0 1 0 0,1 0 0 0 0,1 0 0 0 0,-1-1-1 0 0,1 1 1 0 0,-1 0 0 0 0,1-1 0 0 0,1 0-1 0 0,-1 0 1 0 0,1 0 0 0 0,-1 0 0 0 0,1 0-1 0 0,0-1 1 0 0,0 1 0 0 0,3 0-61 0 0,4 2 28 0 0,0-1 0 0 0,1 0 0 0 0,-1 0 0 0 0,1-2 1 0 0,0 1-1 0 0,0-2 0 0 0,0 1 0 0 0,1-2 0 0 0,-1 1 0 0 0,1-2 0 0 0,-1 0 0 0 0,1 0 0 0 0,-1-1 1 0 0,0-1-1 0 0,1 0 0 0 0,-1 0 0 0 0,0-2 0 0 0,0 1 0 0 0,-1-1 0 0 0,1-1 0 0 0,-1 0 0 0 0,0-1 1 0 0,0 0-1 0 0,6-5-28 0 0,-13 9-22 0 0,-1-1-1 0 0,0 1 1 0 0,0-1 0 0 0,1 0 0 0 0,-2 1 0 0 0,1-1 0 0 0,0-1 0 0 0,0 1 0 0 0,-1 0 0 0 0,0-1 0 0 0,0 1 0 0 0,0-1 0 0 0,0 0-1 0 0,0 0 1 0 0,-1 1 0 0 0,0-1 0 0 0,0 0 0 0 0,0 0 0 0 0,0 0 0 0 0,0-1 0 0 0,-1 1 0 0 0,0 0 0 0 0,0 0 0 0 0,0 0-1 0 0,0 0 1 0 0,-1 0 0 0 0,1 0 0 0 0,-1 0 0 0 0,0 0 0 0 0,-1 0 0 0 0,1 0 0 0 0,-1 0 0 0 0,-1-2 22 0 0,-88-104-277 0 0,45 88-20 0 0,0-1-1676 0 0,22 3-2265 0 0,22 16 2914 0 0</inkml:trace>
  <inkml:trace contextRef="#ctx0" brushRef="#br0" timeOffset="-15002.493">2242 1539 1316 0 0,'0'0'561'0'0,"0"0"-104"0"0,0 0-101 0 0,0 0-132 0 0,0 0 17 0 0,0 0-57 0 0,0 0-45 0 0,-21 3 150 0 0,18 1-253 0 0,1 0 0 0 0,0 0 0 0 0,1 1 0 0 0,-1-1 0 0 0,1 1 0 0 0,0 0 1 0 0,0-1-1 0 0,0 1 0 0 0,1 0 0 0 0,0 0 0 0 0,0-1 0 0 0,0 1 0 0 0,0 0 0 0 0,1 0 0 0 0,-1-1 0 0 0,1 1 0 0 0,1 0 0 0 0,-1-1 0 0 0,0 1 0 0 0,1-1 1 0 0,0 0-1 0 0,0 1 0 0 0,1-1 0 0 0,-1 0 0 0 0,1 0 0 0 0,0 0 0 0 0,0-1 0 0 0,0 1 0 0 0,2 1-36 0 0,0 2 77 0 0,0-1 1 0 0,1 0-1 0 0,-1-1 0 0 0,1 1 1 0 0,0-1-1 0 0,1 0 0 0 0,-1-1 1 0 0,1 1-1 0 0,0-1 1 0 0,0-1-1 0 0,0 1 0 0 0,0-1 1 0 0,1-1-1 0 0,0 1 0 0 0,-1-1 1 0 0,1 0-1 0 0,0-1 0 0 0,0 0 1 0 0,0 0-1 0 0,0-1 0 0 0,0 0 1 0 0,0 0-1 0 0,-1-1 0 0 0,1 0 1 0 0,0 0-1 0 0,0-1 0 0 0,0 0 1 0 0,-1 0-1 0 0,3-2-77 0 0,2 0 63 0 0,0-1 1 0 0,0-1-1 0 0,0 1 1 0 0,0-2-1 0 0,-1 0 0 0 0,0 0 1 0 0,-1-1-1 0 0,0 0 1 0 0,0-1-1 0 0,0 0 1 0 0,-1-1-1 0 0,-1 0 0 0 0,0 0 1 0 0,0-1-1 0 0,-1 0 1 0 0,0 0-1 0 0,-1-1 0 0 0,0-1-63 0 0,16-36 895 0 0,-22 48-850 0 0,0 1-16 0 0,0 0 1 0 0,0 0-17 0 0,0 0-30 0 0,-15 6 4 0 0,-2 271 2 0 0,18-198 63 0 0,25 134 166 0 0,-22-51 200 0 0,-4-154-381 0 0,0 1 1 0 0,-1-1-1 0 0,0 1 0 0 0,0-1 0 0 0,-1 1 0 0 0,0-1 1 0 0,0 0-1 0 0,-1 0 0 0 0,0 0 0 0 0,-1 0 0 0 0,0-1 0 0 0,0 1 1 0 0,0-1-1 0 0,-1 0 0 0 0,0 0 0 0 0,-1 0 0 0 0,1-1 1 0 0,-1 0-1 0 0,0 0 0 0 0,-1-1 0 0 0,0 1 0 0 0,1-1 0 0 0,-2-1 1 0 0,1 1-1 0 0,0-1 0 0 0,-9 3-37 0 0,-43-23 64 0 0,46 7-138 0 0,1-1-1 0 0,1 0 1 0 0,0 0 0 0 0,0-2 0 0 0,1 1-1 0 0,1-1 1 0 0,0-1 0 0 0,0 1-1 0 0,1-1 1 0 0,1-1 0 0 0,0 0-1 0 0,1 0 1 0 0,1 0 0 0 0,0-1 0 0 0,1 1-1 0 0,0-1 1 0 0,1 0 0 0 0,1 0-1 0 0,0-1 1 0 0,1 1 0 0 0,1-4 74 0 0,1 2-258 0 0,0 0 0 0 0,1 1 0 0 0,1-1 0 0 0,0 0 0 0 0,1 1 0 0 0,1 0 0 0 0,1 0 0 0 0,0 0 0 0 0,1 1 0 0 0,0-1 0 0 0,2 2 0 0 0,0-1 0 0 0,4-4 258 0 0,42-39-3313 0 0,-37 45 1857 0 0</inkml:trace>
  <inkml:trace contextRef="#ctx0" brushRef="#br0" timeOffset="-14658.929">2775 1878 948 0 0,'21'-12'4771'0'0,"21"-1"-3861"0"0,-27 9-479 0 0,167-37 1676 0 0,-59 32-4485 0 0,-122 9 1616 0 0,11 18-2603 0 0,-17-14 1995 0 0</inkml:trace>
  <inkml:trace contextRef="#ctx0" brushRef="#br0" timeOffset="-14408.54">2791 2123 904 0 0,'4'5'940'0'0,"1"-4"-120"0"0,2 3-92 0 0,2-3-128 0 0,2 1-8 0 0,17-4-16 0 0,-12 2-63 0 0,5 0-105 0 0,8 0-40 0 0,35-13-72 0 0,-29 1-144 0 0,3 2-252 0 0,1 2 8 0 0,0-2-364 0 0,-7-3-148 0 0,2-1-669 0 0,1 3 69 0 0,-3-1-148 0 0</inkml:trace>
  <inkml:trace contextRef="#ctx0" brushRef="#br0" timeOffset="-14128.591">3666 1879 876 0 0,'-10'4'284'0'0,"0"1"1"0"0,1 0-1 0 0,-1 0 1 0 0,1 1-1 0 0,0 0 0 0 0,1 1 1 0 0,0 0-1 0 0,0 0 1 0 0,0 1-1 0 0,1 0 0 0 0,0 0 1 0 0,1 0-1 0 0,-1 1 1 0 0,2 0-1 0 0,-1 1 0 0 0,1-1 1 0 0,1 1-1 0 0,0 0 1 0 0,0 0-1 0 0,-1 7-284 0 0,6-10 71 0 0,1 1 0 0 0,0-1 0 0 0,0 0 0 0 0,1 1 0 0 0,-1-1 0 0 0,2 0 0 0 0,-1 0 0 0 0,1-1 0 0 0,0 1 0 0 0,0-1 0 0 0,1 0-1 0 0,0 0 1 0 0,0 0 0 0 0,0-1 0 0 0,1 0 0 0 0,-1 0 0 0 0,1 0 0 0 0,1 0 0 0 0,-1-1 0 0 0,1 0 0 0 0,-1-1 0 0 0,1 1 0 0 0,0-1 0 0 0,1-1 0 0 0,-1 1 0 0 0,0-1 0 0 0,1-1 0 0 0,-1 1 0 0 0,1-1 0 0 0,2 0-71 0 0,144 11 537 0 0,-150-11-540 0 0,0 0 0 0 0,0-1 0 0 0,0 1 0 0 0,0-1 0 0 0,1 0 0 0 0,-1 0 0 0 0,0-1 0 0 0,0 1 0 0 0,0-1 0 0 0,0 0 0 0 0,0 0 0 0 0,0 0 0 0 0,0-1 0 0 0,0 0 0 0 0,-1 1 0 0 0,1-1 0 0 0,0 0 0 0 0,-1-1 0 0 0,1 1 0 0 0,-1-1 0 0 0,0 1 0 0 0,0-1 0 0 0,0 0 0 0 0,0 0 0 0 0,-1 0 0 0 0,1-1 0 0 0,-1 1 0 0 0,0-1 0 0 0,0 1 0 0 0,0-1 0 0 0,0 0 0 0 0,0 0 0 0 0,-1 0 0 0 0,0 0 0 0 0,0 0 0 0 0,0 0 0 0 0,0 0 0 0 0,-1 0 0 0 0,1 0 0 0 0,-1 0 0 0 0,0 0 0 0 0,-1 0 0 0 0,1-1 0 0 0,-1 1 0 0 0,1 0 4 0 0,-10-20-87 0 0,0 1 1 0 0,-2 1 0 0 0,0 0 0 0 0,-2 0 0 0 0,0 1 0 0 0,-1 1 0 0 0,-1 1-1 0 0,-1 0 1 0 0,-19-16 85 0 0,-110-78-3963 0 0,126 102 2975 0 0,2 1-242 0 0</inkml:trace>
  <inkml:trace contextRef="#ctx0" brushRef="#br0" timeOffset="-16808.217">2964 229 1248 0 0,'1'-24'1851'0'0,"0"23"-1829"0"0,0-1 0 0 0,-1 1-1 0 0,1 0 1 0 0,-1-1 0 0 0,0 1 0 0 0,1 0 0 0 0,-1-1-1 0 0,0 1 1 0 0,0-1 0 0 0,0 1 0 0 0,0-1 0 0 0,0 1-1 0 0,0 0 1 0 0,0-1 0 0 0,-1 1 0 0 0,1-1 0 0 0,0 1-1 0 0,-1 0 1 0 0,1-1 0 0 0,-1 1 0 0 0,0 0 0 0 0,1-1-1 0 0,-1 1 1 0 0,0 0 0 0 0,0 0 0 0 0,0 0 0 0 0,0 0-1 0 0,0 0 1 0 0,0 0 0 0 0,0 0 0 0 0,0 0 0 0 0,0 0-1 0 0,0 0 1 0 0,0 0 0 0 0,-1 1 0 0 0,1-1 0 0 0,0 0-1 0 0,0 1 1 0 0,-1-1 0 0 0,1 1 0 0 0,-1 0 0 0 0,1-1-1 0 0,0 1 1 0 0,-1 0 0 0 0,1 0 0 0 0,-1 0 0 0 0,1 0-1 0 0,-1 0 1 0 0,1 0 0 0 0,-1 0-22 0 0,-14-1 110 0 0,0 0-1 0 0,-1 1 1 0 0,1 1 0 0 0,0 0-1 0 0,0 1 1 0 0,0 1 0 0 0,0 0-1 0 0,0 1 1 0 0,0 1-1 0 0,1 1 1 0 0,0 0 0 0 0,0 1-1 0 0,0 0 1 0 0,1 1 0 0 0,0 1-1 0 0,1 0 1 0 0,0 1 0 0 0,0 1-1 0 0,1 0 1 0 0,-1 1-110 0 0,6-4 46 0 0,0-1 0 0 0,1 1 0 0 0,-1 0 0 0 0,2 1 0 0 0,-1-1 1 0 0,1 1-1 0 0,0 0 0 0 0,1 1 0 0 0,0-1 0 0 0,1 1 0 0 0,-1 0 0 0 0,2 0 0 0 0,0 0 0 0 0,0 0 1 0 0,1 0-1 0 0,0 0 0 0 0,0 1 0 0 0,1-1 0 0 0,1 0 0 0 0,0 7-46 0 0,56 202 638 0 0,-44-184-536 0 0,23 63 134 0 0,-20-59-163 0 0,-1 1-1 0 0,-2 0 1 0 0,-2 0 0 0 0,-2 1-1 0 0,-1 1 1 0 0,-2-1 0 0 0,-1 25-73 0 0,-6-57-85 0 0,0 0-1 0 0,0-1 1 0 0,-1 1 0 0 0,0 0 0 0 0,0-1-1 0 0,-1 1 1 0 0,0-1 0 0 0,-1 0 0 0 0,0 0-1 0 0,0 0 1 0 0,-1 0 0 0 0,1-1 0 0 0,-7 7 85 0 0,9-12-193 0 0,-1 0 0 0 0,1 0 0 0 0,0 0 1 0 0,-1-1-1 0 0,1 1 0 0 0,-1-1 0 0 0,0 0 0 0 0,0 1 1 0 0,1-1-1 0 0,-1 0 0 0 0,0-1 0 0 0,0 1 0 0 0,0 0 1 0 0,0-1-1 0 0,0 0 0 0 0,0 1 0 0 0,0-1 0 0 0,0-1 1 0 0,0 1-1 0 0,0 0 0 0 0,0-1 0 0 0,0 1 0 0 0,0-1 1 0 0,0 0 192 0 0,-24-10-1298 0 0</inkml:trace>
  <inkml:trace contextRef="#ctx0" brushRef="#br0" timeOffset="-13106.491">3205 112 856 0 0,'0'0'753'0'0,"0"0"-106"0"0,0 0-83 0 0,0 0-29 0 0,1-21 549 0 0,-1 19-1037 0 0,1 0 1 0 0,0 0-1 0 0,-1-1 1 0 0,1 1-1 0 0,0 0 0 0 0,0 0 1 0 0,0 0-1 0 0,0 0 1 0 0,1 0-1 0 0,-1 0 1 0 0,0 0-1 0 0,1 1 0 0 0,-1-1 1 0 0,1 0-1 0 0,0 1 1 0 0,0-1-1 0 0,-1 1 0 0 0,1 0 1 0 0,0 0-1 0 0,0-1 1 0 0,0 1-1 0 0,0 0 0 0 0,1 1 1 0 0,-1-1-1 0 0,0 0 1 0 0,0 1-1 0 0,0-1 0 0 0,1 1 1 0 0,-1-1-1 0 0,0 1 1 0 0,1 0-1 0 0,-1 0 0 0 0,0 0 1 0 0,1 1-1 0 0,-1-1 1 0 0,0 0-1 0 0,0 1 0 0 0,1 0 1 0 0,-1-1-1 0 0,1 1-47 0 0,4 1 22 0 0,1 1-1 0 0,0-1 1 0 0,-1 1 0 0 0,0 0-1 0 0,1 1 1 0 0,-1 0-1 0 0,-1 0 1 0 0,1 1 0 0 0,-1-1-1 0 0,1 2 1 0 0,-1-1-1 0 0,-1 0 1 0 0,1 1 0 0 0,-1 0-1 0 0,0 1 1 0 0,0-1-1 0 0,-1 1 1 0 0,0 0 0 0 0,0 0-1 0 0,0 0 1 0 0,-1 0-1 0 0,0 1 1 0 0,-1 0 0 0 0,0-1-1 0 0,0 1 1 0 0,0 0-1 0 0,-1 0 1 0 0,0 0 0 0 0,-1 0-1 0 0,0 0 1 0 0,0 0-1 0 0,-1 0 1 0 0,0 3-22 0 0,-3 1 115 0 0,-2 0 0 0 0,1 0 1 0 0,-1 0-1 0 0,-1-1 0 0 0,0 0 0 0 0,0-1 1 0 0,-1 1-1 0 0,-1-1 0 0 0,1-1 0 0 0,-2 0 0 0 0,1 0 1 0 0,-1-1-1 0 0,-1 0 0 0 0,1-1 0 0 0,-1 0 0 0 0,-1 0-115 0 0,41-47 361 0 0,24-14-475 0 0,3 3-1 0 0,1 2 1 0 0,64-40 114 0 0,-112 79-23 0 0,-29 17 104 0 0,-32 19 107 0 0,47-23-173 0 0,-1 0 0 0 0,0 0-1 0 0,0 0 1 0 0,1 0-1 0 0,-1 1 1 0 0,1-1-1 0 0,0 1 1 0 0,0 1 0 0 0,0-1-1 0 0,1 1 1 0 0,0 0-1 0 0,-1 0 1 0 0,2 0-1 0 0,-1 0 1 0 0,1 1 0 0 0,-1-1-1 0 0,1 1 1 0 0,1 0-1 0 0,-2 4-14 0 0,7-1-30 0 0,1-1-1 0 0,0-1 0 0 0,0 1 1 0 0,1-1-1 0 0,0 1 1 0 0,0-1-1 0 0,1-1 0 0 0,0 1 1 0 0,0-1-1 0 0,0 0 1 0 0,1 0-1 0 0,0-1 1 0 0,0 0-1 0 0,0 0 0 0 0,1-1 1 0 0,-1 0-1 0 0,9 3 31 0 0,178 71-6542 0 0,-165-69 5312 0 0</inkml:trace>
  <inkml:trace contextRef="#ctx0" brushRef="#br0" timeOffset="-8991.107">4075 749 1552 0 0,'0'0'488'0'0,"0"0"-46"0"0,0-3-13 0 0,0-1-385 0 0,0 1 0 0 0,0 0 0 0 0,1 0-1 0 0,0 0 1 0 0,-1 0 0 0 0,1-1 0 0 0,0 1 0 0 0,1 0 0 0 0,-1 0 0 0 0,0 1-1 0 0,1-1 1 0 0,0 0 0 0 0,-1 0 0 0 0,1 1 0 0 0,0-1 0 0 0,1 1 0 0 0,-1 0-1 0 0,0-1 1 0 0,1 1 0 0 0,-1 0 0 0 0,1 0 0 0 0,-1 1 0 0 0,1-1 0 0 0,0 0-1 0 0,0 1 1 0 0,0 0 0 0 0,0 0 0 0 0,0 0 0 0 0,0 0 0 0 0,0 0 0 0 0,0 0-1 0 0,1 1-43 0 0,116-9 793 0 0,-98 9-720 0 0,-11 2-44 0 0,1 0 0 0 0,-1 1 0 0 0,0 0 0 0 0,0 1 0 0 0,0 0 0 0 0,0 0 0 0 0,-1 1 0 0 0,0 1 1 0 0,0 0-1 0 0,0 0 0 0 0,-1 1 0 0 0,1 0 0 0 0,-2 1 0 0 0,1 0 0 0 0,-1 0 0 0 0,0 1 0 0 0,-1 0 0 0 0,0 0 0 0 0,0 1 0 0 0,-1 0 1 0 0,-1 0-1 0 0,1 0 0 0 0,-2 1 0 0 0,1 0 0 0 0,-1 0 0 0 0,-1 0 0 0 0,0 0 0 0 0,-1 0 0 0 0,0 4-29 0 0,-2-4 74 0 0,0 0 0 0 0,-1-1 0 0 0,0 1-1 0 0,-1 0 1 0 0,0 0 0 0 0,-1-1 0 0 0,0 1-1 0 0,0-1 1 0 0,-1 0 0 0 0,-1 0 0 0 0,0 0-1 0 0,0-1 1 0 0,-1 1 0 0 0,0-1 0 0 0,-1-1-1 0 0,1 1 1 0 0,-2-1 0 0 0,1 0 0 0 0,-1-1-1 0 0,-1 0 1 0 0,-5 5-74 0 0,-13 7 140 0 0,0-1 0 0 0,-1-1-1 0 0,0-2 1 0 0,-1 0 0 0 0,-1-2 0 0 0,-17 4-140 0 0,-22-3-484 0 0,68-14 414 0 0,0 0-1 0 0,0 0 1 0 0,0 0 0 0 0,0 0-1 0 0,0-1 1 0 0,0 1 0 0 0,0 0-1 0 0,0-1 1 0 0,0 1 0 0 0,0-1-1 0 0,0 1 1 0 0,0-1 0 0 0,0 1 0 0 0,0-1-1 0 0,0 1 1 0 0,1-1 0 0 0,-1 0-1 0 0,0 0 1 0 0,0 1 0 0 0,1-1-1 0 0,-1 0 1 0 0,1 0 0 0 0,-1 0-1 0 0,0 0 1 0 0,1 0 0 0 0,0 0-1 0 0,-1 0 1 0 0,1 0 0 0 0,0 0-1 0 0,-1 0 1 0 0,1 0 0 0 0,0 0-1 0 0,0 0 1 0 0,0 0 0 0 0,0 0-1 0 0,0 0 1 0 0,0 0 0 0 0,0 0-1 0 0,0 0 1 0 0,0 0 0 0 0,0 0-1 0 0,1 0 1 0 0,-1 0 0 0 0,0 0-1 0 0,1 0 1 0 0,-1 0 0 0 0,1 0-1 0 0,-1 0 1 0 0,1 1 0 0 0,-1-1-1 0 0,1 0 1 0 0,0 0 0 0 0,0 0-1 0 0,-1 1 1 0 0,1-1 0 0 0,0 0-1 0 0,0 1 1 0 0,0-1 0 0 0,-1 0-1 0 0,1 1 1 0 0,0-1 70 0 0,13-21-1217 0 0</inkml:trace>
  <inkml:trace contextRef="#ctx0" brushRef="#br0" timeOffset="-8710.05">4651 706 1664 0 0,'-3'-2'141'0'0,"0"1"0"0"0,0-1 0 0 0,0 1 0 0 0,0 0 0 0 0,0 0 0 0 0,0 0 0 0 0,-1 1 0 0 0,1-1 0 0 0,0 1-1 0 0,0 0 1 0 0,-1 0 0 0 0,1 0 0 0 0,0 0 0 0 0,-1 0 0 0 0,1 1 0 0 0,0-1 0 0 0,0 1 0 0 0,0 0 0 0 0,0 0 0 0 0,-1 0 0 0 0,1 1 0 0 0,1-1 0 0 0,-1 1 0 0 0,0-1-1 0 0,0 1 1 0 0,-2 2-141 0 0,0-2 175 0 0,-6 1-65 0 0,-1 2 0 0 0,1-1 0 0 0,0 2-1 0 0,0-1 1 0 0,0 1 0 0 0,1 1 0 0 0,0 0-1 0 0,0 0 1 0 0,0 1 0 0 0,1 1 0 0 0,1-1 0 0 0,-1 1-1 0 0,1 1 1 0 0,1 0 0 0 0,0 0 0 0 0,0 0-1 0 0,1 1 1 0 0,0 0 0 0 0,1 0 0 0 0,0 0 0 0 0,1 1-1 0 0,0-1 1 0 0,-1 11-110 0 0,9-12-96 0 0,1-1 0 0 0,-1 0 0 0 0,2 0-1 0 0,0-1 1 0 0,0 0 0 0 0,0 0 0 0 0,1 0 0 0 0,0-1 0 0 0,0 0 0 0 0,1 0-1 0 0,0 0 1 0 0,0-1 0 0 0,1-1 0 0 0,0 1 0 0 0,0-2 0 0 0,0 1-1 0 0,0-1 1 0 0,1 0 0 0 0,0-1 0 0 0,-1 0 0 0 0,1-1 0 0 0,0 0 0 0 0,10 1 96 0 0,51 10-2677 0 0,-50-12 1373 0 0</inkml:trace>
  <inkml:trace contextRef="#ctx0" brushRef="#br0" timeOffset="-7744.204">4932 576 1060 0 0,'-1'-1'60'0'0,"1"0"0"0"0,0 0 0 0 0,-1 0 0 0 0,1 1 0 0 0,0-1 0 0 0,0 0 0 0 0,0 0 0 0 0,-1 0 0 0 0,1 0 0 0 0,0 0 0 0 0,0 0 0 0 0,1 0 0 0 0,-1 0-1 0 0,0 0 1 0 0,0 0 0 0 0,0 1 0 0 0,0-1 0 0 0,1 0 0 0 0,-1 0 0 0 0,0 0 0 0 0,1 0 0 0 0,-1 1 0 0 0,1-1 0 0 0,-1 0 0 0 0,1 0 0 0 0,0 1 0 0 0,-1-1 0 0 0,1 0 0 0 0,-1 1 0 0 0,1-1 0 0 0,0 0 0 0 0,0 1 0 0 0,-1-1 0 0 0,1 1-1 0 0,0-1 1 0 0,0 1 0 0 0,0 0 0 0 0,0-1 0 0 0,-1 1 0 0 0,1 0 0 0 0,0 0 0 0 0,0-1 0 0 0,0 1 0 0 0,0 0 0 0 0,0 0 0 0 0,0 0 0 0 0,0 0 0 0 0,0 0 0 0 0,0 0 0 0 0,-1 0 0 0 0,1 1 0 0 0,0-1 0 0 0,0 0 0 0 0,0 0 0 0 0,0 1 0 0 0,0-1-1 0 0,0 1 1 0 0,-1-1 0 0 0,1 1 0 0 0,0-1 0 0 0,0 1 0 0 0,-1-1 0 0 0,1 1 0 0 0,0-1 0 0 0,0 2-60 0 0,91 208 678 0 0,-86-204-640 0 0,1-1 0 0 0,0 0 0 0 0,1 0 0 0 0,-1 0 0 0 0,1-1 0 0 0,0 0 0 0 0,0-1 0 0 0,0 1 1 0 0,1-2-1 0 0,-1 1 0 0 0,1-1 0 0 0,-1-1 0 0 0,1 1 0 0 0,0-1 0 0 0,0-1 0 0 0,-1 0 0 0 0,1 0 0 0 0,0-1 0 0 0,4 0-38 0 0,-12 1 1 0 0,11-2-4 0 0,-1-1-1 0 0,1 0 1 0 0,-1 0-1 0 0,0-1 0 0 0,0 0 1 0 0,0-1-1 0 0,0 0 1 0 0,-1-1-1 0 0,0 0 0 0 0,0-1 1 0 0,0 0-1 0 0,-1-1 1 0 0,0 1-1 0 0,-1-2 1 0 0,0 1-1 0 0,0-1 0 0 0,-1-1 1 0 0,0 1-1 0 0,0-1 1 0 0,-1 0-1 0 0,0-1 1 0 0,2-8 3 0 0,11-42-133 0 0,-18 60 202 0 0,-5-30 399 0 0,3 28-473 0 0,-35-36 697 0 0,35 39-683 0 0,0-1 0 0 0,0 1 1 0 0,0 0-1 0 0,0-1 0 0 0,0 1 0 0 0,0 0 0 0 0,0 0 0 0 0,0 0 0 0 0,0 0 0 0 0,0 0 0 0 0,0 0 1 0 0,0 0-1 0 0,0 0 0 0 0,0 0 0 0 0,0 0 0 0 0,0 1 0 0 0,0-1 0 0 0,0 0 0 0 0,1 1 0 0 0,-1-1 1 0 0,0 1-1 0 0,0-1 0 0 0,0 1 0 0 0,0-1 0 0 0,1 1 0 0 0,-1-1 0 0 0,0 1 0 0 0,0 0 0 0 0,1 0 1 0 0,-1-1-1 0 0,1 1 0 0 0,-1 0 0 0 0,0 0 0 0 0,1 0 0 0 0,0 0 0 0 0,-1-1 0 0 0,1 1 0 0 0,-1 0 1 0 0,1 0-1 0 0,0 0 0 0 0,0 0 0 0 0,0 0 0 0 0,-1 0 0 0 0,1 0 0 0 0,0 0 0 0 0,0 0 0 0 0,0 0 1 0 0,1 0-1 0 0,-1 0 0 0 0,0 0 0 0 0,0 0 0 0 0,0 0-9 0 0,-4 34 186 0 0,0 0 0 0 0,2 0 0 0 0,2 0 0 0 0,1 1 0 0 0,2-1-1 0 0,1 0 1 0 0,5 12-186 0 0,-2 6 125 0 0,31 151 543 0 0,9 144 558 0 0,-46-339-1195 0 0,-1 0 0 0 0,0 0 0 0 0,0 0 1 0 0,-1 0-1 0 0,-1 0 0 0 0,1 0 0 0 0,-1 0 0 0 0,-1-1 1 0 0,0 1-1 0 0,0-1 0 0 0,-1 0 0 0 0,1 0 0 0 0,-2 0 1 0 0,1 0-1 0 0,-1 0 0 0 0,-1-1 0 0 0,1 0 0 0 0,-1 0 1 0 0,0-1-1 0 0,-1 1 0 0 0,1-1 0 0 0,-1-1 0 0 0,-1 1 1 0 0,1-1-1 0 0,-1-1 0 0 0,0 1 0 0 0,0-1 0 0 0,0-1 1 0 0,0 1-1 0 0,-6 0-31 0 0,2-4-20 0 0,0 0 1 0 0,0-1 0 0 0,1 0 0 0 0,-1-1-1 0 0,0-1 1 0 0,1 0 0 0 0,-1 0-1 0 0,1-1 1 0 0,0 0 0 0 0,0-1-1 0 0,0-1 1 0 0,1 1 0 0 0,0-2 0 0 0,0 1-1 0 0,0-1 1 0 0,1-1 0 0 0,0 0-1 0 0,1 0 1 0 0,0-1 0 0 0,0 0-1 0 0,0 0 1 0 0,1-1 0 0 0,1 0 0 0 0,0 0-1 0 0,0-1 1 0 0,1 1 0 0 0,-2-7 19 0 0,0 2-112 0 0,1 0 0 0 0,0 0 0 0 0,1-1 0 0 0,1 0 1 0 0,0 1-1 0 0,1-1 0 0 0,1-1 0 0 0,0 1 1 0 0,2 0-1 0 0,-1 0 0 0 0,2-1 0 0 0,0 1 0 0 0,1 0 1 0 0,1 0-1 0 0,1 0 0 0 0,0 0 0 0 0,1 1 0 0 0,0-1 1 0 0,1 1-1 0 0,1 0 112 0 0,7-8-678 0 0,0 1-1 0 0,2 0 1 0 0,0 1 0 0 0,1 1 0 0 0,1 0 0 0 0,1 2-1 0 0,1 0 1 0 0,0 1 0 0 0,1 1 0 0 0,1 1 678 0 0,18-10-1503 0 0</inkml:trace>
  <inkml:trace contextRef="#ctx0" brushRef="#br0" timeOffset="-17678.776">1150 211 944 0 0,'2'-25'1915'0'0,"-2"24"-1891"0"0,1 0 1 0 0,-1-1-1 0 0,1 1 1 0 0,-1 0-1 0 0,0-1 1 0 0,1 1-1 0 0,-1 0 1 0 0,0-1-1 0 0,0 1 1 0 0,0-1-1 0 0,0 1 1 0 0,0 0-1 0 0,0-1 1 0 0,0 1-1 0 0,-1-1 0 0 0,1 1 1 0 0,-1 0-1 0 0,1-1 1 0 0,0 1-1 0 0,-1 0 1 0 0,0-1-1 0 0,1 1 1 0 0,-1 0-1 0 0,0 0 1 0 0,0 0-1 0 0,0 0 1 0 0,0 0-1 0 0,0 0 1 0 0,0 0-1 0 0,0 0 1 0 0,0 0-1 0 0,0 0 1 0 0,0 0-1 0 0,0 0 0 0 0,-1 1 1 0 0,1-1-1 0 0,0 1 1 0 0,-1-1-1 0 0,1 1 1 0 0,0-1-1 0 0,-1 1 1 0 0,1 0-1 0 0,0 0 1 0 0,-1-1-1 0 0,1 1 1 0 0,-1 0-1 0 0,1 0 1 0 0,0 0-1 0 0,-1 1 1 0 0,1-1-1 0 0,-1 0 0 0 0,1 0 1 0 0,0 1-1 0 0,-1-1 1 0 0,1 1-1 0 0,0-1 1 0 0,-1 1-1 0 0,1 0 1 0 0,0 0-1 0 0,0-1 1 0 0,-1 2-25 0 0,-11 3 43 0 0,0 2-1 0 0,0-1 1 0 0,1 1 0 0 0,0 1 0 0 0,0 0 0 0 0,1 1-1 0 0,0 0 1 0 0,1 1 0 0 0,0 0 0 0 0,0 1 0 0 0,1 0 0 0 0,1 0-1 0 0,-1 1 1 0 0,2 0 0 0 0,0 0 0 0 0,0 1 0 0 0,1 0-1 0 0,1 0 1 0 0,0 0 0 0 0,1 1 0 0 0,0-1 0 0 0,1 1 0 0 0,1 0-1 0 0,0 4-42 0 0,-2 21 119 0 0,1 0 0 0 0,2 0 0 0 0,2 0-1 0 0,2 0 1 0 0,1 0 0 0 0,2 0 0 0 0,2-1-1 0 0,5 14-118 0 0,21 55 438 0 0,5-1 0 0 0,5-2 0 0 0,30 48-438 0 0,-64-130 117 0 0,-2 0 1 0 0,0 0 0 0 0,-1 1 0 0 0,-1 0 0 0 0,-1 0-1 0 0,-1 1 1 0 0,-2-1 0 0 0,1 25-118 0 0,-3-41-54 0 0,-1 0 0 0 0,0 1 0 0 0,0-1 0 0 0,0 0-1 0 0,-1 0 1 0 0,0 0 0 0 0,0 0 0 0 0,-1 0 0 0 0,0 0 0 0 0,0-1 0 0 0,-1 1 0 0 0,0-1 0 0 0,0 0 0 0 0,0 0 0 0 0,-1 0 0 0 0,0-1 0 0 0,0 1-1 0 0,0-1 1 0 0,-1-1 0 0 0,1 1 0 0 0,-1-1 0 0 0,0 0 0 0 0,-1 0 0 0 0,1 0 0 0 0,-1-1 0 0 0,1 0 0 0 0,-1-1 0 0 0,0 1 0 0 0,0-1 0 0 0,-2 0 54 0 0,-51-37-4011 0 0,48 20 2563 0 0</inkml:trace>
  <inkml:trace contextRef="#ctx0" brushRef="#br0" timeOffset="-9982.613">1465 27 1472 0 0,'-1'12'137'0'0,"0"-1"-1"0"0,-1 0 1 0 0,0 0-1 0 0,0 0 1 0 0,-1-1-1 0 0,-1 1 1 0 0,0-1-1 0 0,0 1 1 0 0,-1-1-1 0 0,0-1 1 0 0,-1 1-1 0 0,0-1 1 0 0,-2 3-137 0 0,-2 1 184 0 0,-1 0 1 0 0,0-1-1 0 0,0 0 1 0 0,-1-1 0 0 0,-1 0-1 0 0,0-1 1 0 0,0-1-1 0 0,-1 0 1 0 0,0-1-1 0 0,-1 0 1 0 0,0-1-1 0 0,0-1 1 0 0,-11 4-185 0 0,24-9 21 0 0,1 0 0 0 0,0-1 0 0 0,-1 1 0 0 0,1 0 0 0 0,0 0-1 0 0,-1-1 1 0 0,1 1 0 0 0,-1-1 0 0 0,1 0 0 0 0,-1 1 0 0 0,1-1 0 0 0,-1 0 0 0 0,1 0 0 0 0,-1 0 0 0 0,1 0 0 0 0,-1 0 0 0 0,0 0 0 0 0,1 0 0 0 0,-1-1 0 0 0,1 1 0 0 0,-1 0-1 0 0,1-1 1 0 0,0 1 0 0 0,-1-1 0 0 0,1 0 0 0 0,-1 1 0 0 0,1-1 0 0 0,0 0 0 0 0,0 0 0 0 0,-1 0 0 0 0,1 0 0 0 0,0 0 0 0 0,0 0 0 0 0,0 0 0 0 0,0 0 0 0 0,0-1-1 0 0,0 1 1 0 0,0 0 0 0 0,1-1 0 0 0,-1 1 0 0 0,0 0 0 0 0,1-1 0 0 0,-1 1 0 0 0,1-1 0 0 0,-1 1 0 0 0,1-1 0 0 0,0 1 0 0 0,0-1 0 0 0,0 1 0 0 0,0-1 0 0 0,0 1 0 0 0,0-1-1 0 0,0 0 1 0 0,0 1 0 0 0,0-1 0 0 0,1 0-21 0 0,28-82 88 0 0,-26 79-85 0 0,1 0 1 0 0,-1 0 0 0 0,1 0-1 0 0,-1 0 1 0 0,2 1-1 0 0,-1-1 1 0 0,0 1-1 0 0,1 0 1 0 0,0 0-1 0 0,-1 1 1 0 0,2 0-1 0 0,-1-1 1 0 0,0 1-1 0 0,1 1 1 0 0,-1-1-1 0 0,1 1 1 0 0,3-1-4 0 0,-2 2-3 0 0,0 0 0 0 0,1 1 1 0 0,-1 0-1 0 0,0 0 0 0 0,0 0 0 0 0,0 1 0 0 0,1 0 1 0 0,-1 0-1 0 0,0 1 0 0 0,0 0 0 0 0,0 0 0 0 0,-1 1 1 0 0,1 0-1 0 0,5 3 3 0 0,23 8 22 0 0,11 1 21 0 0,0-2 0 0 0,0-2 0 0 0,1-3-1 0 0,0-1 1 0 0,1-3 0 0 0,25-1-43 0 0,-65-2 4 0 0,0-1-1 0 0,0 0 1 0 0,0 0-1 0 0,0-1 1 0 0,0 0-1 0 0,0-1 1 0 0,0 0-1 0 0,0 0 1 0 0,0-1-1 0 0,-1 1 1 0 0,1-2-1 0 0,-1 1 1 0 0,0-1-1 0 0,0 0 1 0 0,0-1-1 0 0,0 0 1 0 0,3-3-4 0 0,-9 4 15 0 0,-1-1 1 0 0,1 1-1 0 0,-1-1 1 0 0,0 1-1 0 0,0-1 1 0 0,0 1-1 0 0,-1-1 1 0 0,1 1-1 0 0,-1-1 1 0 0,-1 1-1 0 0,1 0 1 0 0,0-1-1 0 0,-1 1 1 0 0,0 0-1 0 0,0 0 1 0 0,0 0-1 0 0,0 0 1 0 0,-1 1-1 0 0,0-1 1 0 0,0 1-1 0 0,0-1 1 0 0,0 1-1 0 0,0 0 1 0 0,0 0-1 0 0,-1 0 1 0 0,0 0-1 0 0,1 1 1 0 0,-1 0-1 0 0,0 0 1 0 0,0 0-1 0 0,0 0 1 0 0,-1 0-1 0 0,1 1 1 0 0,0 0-1 0 0,-1-1-15 0 0,-16-7 24 0 0,0 1-1 0 0,-1 1 0 0 0,0 0 1 0 0,0 2-1 0 0,-1 0 1 0 0,1 2-1 0 0,-1 0 1 0 0,0 2-1 0 0,-23 1-23 0 0,41 1-246 0 0,0 0 0 0 0,-1 0 0 0 0,1 0 0 0 0,0 1 0 0 0,0 0 0 0 0,0 0 0 0 0,0 0 0 0 0,0 1 0 0 0,0 0 0 0 0,1 0 0 0 0,0 0 0 0 0,-1 0 0 0 0,1 1 0 0 0,0 0 0 0 0,0-1 0 0 0,1 1 0 0 0,-1 1 0 0 0,-1 1 246 0 0,3 2-1255 0 0</inkml:trace>
  <inkml:trace contextRef="#ctx0" brushRef="#br0" timeOffset="-12140.84">25 2224 1216 0 0,'0'0'452'0'0,"0"0"16"0"0,0-2-10 0 0,0-1-412 0 0,1 0 1 0 0,0 0 0 0 0,0 0 0 0 0,0 0 0 0 0,1 0 0 0 0,-1 0 0 0 0,1 0 0 0 0,-1 1 0 0 0,1-1 0 0 0,0 1-1 0 0,0-1 1 0 0,0 1 0 0 0,0 0 0 0 0,1-1 0 0 0,-1 1 0 0 0,1 1 0 0 0,-1-1 0 0 0,1 0 0 0 0,0 0 0 0 0,-1 1-1 0 0,1 0 1 0 0,0-1 0 0 0,0 1 0 0 0,0 0 0 0 0,0 1 0 0 0,0-1 0 0 0,0 0 0 0 0,0 1 0 0 0,0 0 0 0 0,1-1-1 0 0,-1 1 1 0 0,0 1 0 0 0,0-1 0 0 0,0 0 0 0 0,1 1-47 0 0,112 28 916 0 0,-111-25-879 0 0,-1 0-1 0 0,0 0 0 0 0,-1 0 1 0 0,1 1-1 0 0,-1-1 1 0 0,0 1-1 0 0,0 0 1 0 0,0-1-1 0 0,0 1 0 0 0,-1 1 1 0 0,0-1-1 0 0,0 0 1 0 0,-1 1-1 0 0,1-1 1 0 0,-1 1-1 0 0,0-1 1 0 0,-1 1-1 0 0,1-1 0 0 0,-1 1 1 0 0,0-1-1 0 0,-1 1 1 0 0,1 0-1 0 0,-1-1 1 0 0,0 1-1 0 0,-1-1 0 0 0,1 1 1 0 0,-1-1-1 0 0,0 0 1 0 0,0 0-1 0 0,-1 0 1 0 0,1 0-1 0 0,-1 0 0 0 0,0 0 1 0 0,-1-1-1 0 0,-2 4-36 0 0,-151 139 1204 0 0,75-92-1042 0 0,106-85-3040 0 0,13-10 534 0 0,-16 20 970 0 0</inkml:trace>
  <inkml:trace contextRef="#ctx0" brushRef="#br0" timeOffset="-11874.433">346 2213 1332 0 0,'-6'-1'234'0'0,"-1"2"0"0"0,0-1 0 0 0,1 1 0 0 0,-1-1 0 0 0,1 2 0 0 0,-1-1-1 0 0,1 1 1 0 0,-1 0 0 0 0,1 0 0 0 0,0 1 0 0 0,0 0 0 0 0,0 0 0 0 0,0 0 0 0 0,0 1 0 0 0,1 0 0 0 0,0 0-1 0 0,0 0 1 0 0,-5 5-234 0 0,10-8 41 0 0,-4 1 22 0 0,0 0-1 0 0,0 1 0 0 0,1 0 1 0 0,0 0-1 0 0,-1 0 1 0 0,1 0-1 0 0,0 0 0 0 0,1 0 1 0 0,-1 1-1 0 0,0 0 1 0 0,1-1-1 0 0,0 1 1 0 0,0 0-1 0 0,0 0 0 0 0,1 0 1 0 0,-1 0-1 0 0,1 1 1 0 0,0-1-1 0 0,0 0 0 0 0,0 1 1 0 0,1-1-1 0 0,-1 0 1 0 0,1 1-1 0 0,0-1 0 0 0,0 1 1 0 0,1-1-1 0 0,-1 0 1 0 0,1 2-63 0 0,4 2 13 0 0,1-1 1 0 0,0 1 0 0 0,0-1-1 0 0,0 0 1 0 0,1 0 0 0 0,0 0-1 0 0,0-1 1 0 0,1 0 0 0 0,-1-1-1 0 0,1 0 1 0 0,1 0 0 0 0,-1 0 0 0 0,1-1-1 0 0,-1-1 1 0 0,7 2-14 0 0,95 3-4736 0 0,-74-19 3364 0 0</inkml:trace>
  <inkml:trace contextRef="#ctx0" brushRef="#br0" timeOffset="-11595.308">501 2214 1580 0 0,'26'-2'6054'0'0,"52"-7"-5738"0"0,-55 7 193 0 0,119-13 107 0 0,-52 12-3227 0 0,-88 3 1317 0 0,10 1-1362 0 0,-11-1 1366 0 0</inkml:trace>
  <inkml:trace contextRef="#ctx0" brushRef="#br0" timeOffset="-11331.563">586 2354 1576 0 0,'0'0'773'0'0,"0"0"0"0"0,0 0-57 0 0,1 5 2 0 0,0-3-660 0 0,-1 0 1 0 0,1-1 0 0 0,0 1 0 0 0,-1-1-1 0 0,1 1 1 0 0,0-1 0 0 0,0 1-1 0 0,0-1 1 0 0,0 0 0 0 0,0 1 0 0 0,1-1-1 0 0,-1 0 1 0 0,0 0 0 0 0,0 0-1 0 0,1 0 1 0 0,-1 0 0 0 0,1 0 0 0 0,-1 0-1 0 0,1 0 1 0 0,0-1 0 0 0,-1 1-1 0 0,1 0 1 0 0,-1-1 0 0 0,1 0 0 0 0,0 1-1 0 0,0-1 1 0 0,-1 0 0 0 0,1 0-1 0 0,0 0 1 0 0,-1 0 0 0 0,1 0 0 0 0,0 0-1 0 0,0 0 1 0 0,-1-1 0 0 0,1 1-1 0 0,0-1 1 0 0,-1 1 0 0 0,2-1-59 0 0,12 0 286 0 0,179-30-217 0 0,-88-9-4093 0 0,-82 26 2662 0 0</inkml:trace>
  <inkml:trace contextRef="#ctx0" brushRef="#br0" timeOffset="-6518.878">6146 969 1076 0 0,'0'0'483'0'0,"0"0"-47"0"0,0 0-71 0 0,0 0-17 0 0,0 0 106 0 0,0 0-31 0 0,3 0-72 0 0,259 30 2522 0 0,-50-58-2125 0 0,-200 26-734 0 0,0-1 0 0 0,-1 1 0 0 0,1-2-1 0 0,-1 0 1 0 0,0 0 0 0 0,0-1 0 0 0,-1 0 0 0 0,1-1 0 0 0,-1 0 0 0 0,-1-1 0 0 0,1 0 0 0 0,-1 0 0 0 0,0-1 0 0 0,0 0 0 0 0,-1-1 0 0 0,0 0 0 0 0,-1 0 0 0 0,0-1 0 0 0,-1 0-1 0 0,0 0 1 0 0,4-7-14 0 0,-25-19-120 0 0,8 28 106 0 0,0 1 0 0 0,-1-1 0 0 0,-1 2 0 0 0,1-1 0 0 0,-1 1 0 0 0,0 0 0 0 0,-1 1 0 0 0,1 0 0 0 0,-1 0 0 0 0,0 1 0 0 0,0 0 0 0 0,-1 1 0 0 0,1 0 0 0 0,-1 1 0 0 0,1 0 0 0 0,-1 0 0 0 0,0 2 0 0 0,0-1 0 0 0,0 1 0 0 0,1 1 0 0 0,-1 0 0 0 0,-3 1 14 0 0,-3-1 24 0 0,0 0 0 0 0,0 2 0 0 0,0 0 0 0 0,1 1 1 0 0,0 0-1 0 0,0 2 0 0 0,0 0 0 0 0,0 0 0 0 0,1 2 0 0 0,0 0 1 0 0,0 0-1 0 0,1 2 0 0 0,0 0 0 0 0,1 0 0 0 0,0 1 0 0 0,1 1 1 0 0,0 0-1 0 0,1 0 0 0 0,0 2 0 0 0,1-1 0 0 0,0 1 0 0 0,1 1 1 0 0,1-1-1 0 0,1 2 0 0 0,0-1 0 0 0,0 1 0 0 0,2 0 0 0 0,0 0 1 0 0,1 0-1 0 0,0 1 0 0 0,2 0 0 0 0,-1 10-24 0 0,3-15 36 0 0,1 0-1 0 0,0 0 0 0 0,1 0 1 0 0,0 0-1 0 0,1-1 1 0 0,0 1-1 0 0,1-1 1 0 0,0 1-1 0 0,1-1 1 0 0,0-1-1 0 0,1 1 0 0 0,0-1 1 0 0,1 0-1 0 0,0 0 1 0 0,1 0-1 0 0,0-1 1 0 0,0-1-1 0 0,1 1 1 0 0,0-1-1 0 0,0-1 0 0 0,1 0 1 0 0,0 0-1 0 0,0-1 1 0 0,1 0-1 0 0,-1 0 1 0 0,1-1-1 0 0,1-1 1 0 0,-1 0-1 0 0,1-1 1 0 0,6 2-36 0 0,2 2-255 0 0,1-1 0 0 0,-1 0 0 0 0,1-2 0 0 0,0 0 0 0 0,0-1 1 0 0,1-2-1 0 0,-1 0 0 0 0,0-1 0 0 0,1-1 0 0 0,-1-1 1 0 0,0-1-1 0 0,0 0 0 0 0,0-2 0 0 0,-1-1 0 0 0,1 0 0 0 0,-1-2 1 0 0,-1 0-1 0 0,1-1 0 0 0,-1-1 0 0 0,-1-1 0 0 0,16-11 255 0 0,-3-6-614 0 0</inkml:trace>
  <inkml:trace contextRef="#ctx0" brushRef="#br0" timeOffset="-6194.223">6292 418 1956 0 0,'18'-15'4641'0'0,"70"-6"-4265"0"0,-80 20-47 0 0,321-47 104 0 0,-262 46-2253 0 0,-65 2 1249 0 0,-2 0-159 0 0,0 0-280 0 0,0 0-154 0 0</inkml:trace>
  <inkml:trace contextRef="#ctx0" brushRef="#br0" timeOffset="-3344.043">7071 114 1196 0 0,'0'0'477'0'0,"0"0"-42"0"0,0 0-8 0 0,-5-23 570 0 0,4 22-979 0 0,1 0-1 0 0,-1 0 0 0 0,0 0 0 0 0,0 0 1 0 0,0 0-1 0 0,1 0 0 0 0,-1 0 1 0 0,0 0-1 0 0,1 0 0 0 0,-1-1 1 0 0,1 1-1 0 0,-1 0 0 0 0,1 0 0 0 0,0-1 1 0 0,0 1-1 0 0,-1 0 0 0 0,1 0 1 0 0,0-1-1 0 0,0 1 0 0 0,0 0 0 0 0,0-1 1 0 0,1 1-1 0 0,-1 0 0 0 0,0 0 1 0 0,0-1-1 0 0,1 1 0 0 0,-1 0 0 0 0,1 0 1 0 0,-1-1-1 0 0,1 1 0 0 0,0 0 1 0 0,-1 0-1 0 0,1 0 0 0 0,0 0 1 0 0,0 0-1 0 0,0 0 0 0 0,-1 0 0 0 0,1 0 1 0 0,0 0-1 0 0,0 1 0 0 0,1-1 1 0 0,-1 0-1 0 0,0 1 0 0 0,0-1 0 0 0,0 0 1 0 0,0 1-1 0 0,1-1 0 0 0,-1 1 1 0 0,0 0-1 0 0,0-1 0 0 0,1 1 1 0 0,-1 0-1 0 0,0 0 0 0 0,0 0 0 0 0,1 0 1 0 0,-1 0-1 0 0,0 0 0 0 0,1 0 1 0 0,-1 0-1 0 0,0 1 0 0 0,0-1 0 0 0,2 1-17 0 0,8-5 29 0 0,1 1 0 0 0,0 0 0 0 0,0 0 0 0 0,0 2 0 0 0,0-1 0 0 0,0 2 0 0 0,0 0 0 0 0,1 0 0 0 0,-1 1 0 0 0,0 0 0 0 0,0 1 0 0 0,0 0 0 0 0,0 1 0 0 0,-1 1 0 0 0,1 0 0 0 0,-1 0 0 0 0,0 1 0 0 0,0 1 0 0 0,0 0 0 0 0,-1 0 0 0 0,0 1 0 0 0,0 0 0 0 0,0 1 0 0 0,-1 0 0 0 0,0 1 0 0 0,0 0-29 0 0,-7-5 16 0 0,0 0 1 0 0,0 0-1 0 0,0 1 1 0 0,0-1-1 0 0,0 0 1 0 0,-1 1-1 0 0,0-1 0 0 0,0 1 1 0 0,0-1-1 0 0,-1 1 1 0 0,1 0-1 0 0,-1-1 1 0 0,0 1-1 0 0,0 0 1 0 0,-1-1-1 0 0,0 1 1 0 0,1 0-1 0 0,-2-1 1 0 0,1 1-1 0 0,0-1 0 0 0,-1 0 1 0 0,0 1-1 0 0,0-1 1 0 0,0 0-1 0 0,0 0 1 0 0,-1 0-1 0 0,0 0 1 0 0,1-1-1 0 0,-3 2-16 0 0,-105 86 472 0 0,-22-28-28 0 0,130-62-738 0 0,22-46-3492 0 0,-6 33 2487 0 0</inkml:trace>
  <inkml:trace contextRef="#ctx0" brushRef="#br0" timeOffset="-3048.344">7643 36 856 0 0,'-11'0'263'0'0,"1"0"0"0"0,-1 1 0 0 0,0 0 0 0 0,0 1-1 0 0,1 0 1 0 0,0 0 0 0 0,-1 1 0 0 0,1 1 0 0 0,0 0 0 0 0,0 0 0 0 0,1 1-1 0 0,-1 0 1 0 0,1 1 0 0 0,-8 5-263 0 0,6-4 186 0 0,1-2-61 0 0,0 0 0 0 0,1 0 0 0 0,-1 1 0 0 0,1 1 0 0 0,1 0 0 0 0,-1 0 0 0 0,1 1 0 0 0,0 0 0 0 0,1 0 0 0 0,0 1-1 0 0,0-1 1 0 0,0 2 0 0 0,2-1 0 0 0,-1 1 0 0 0,1 0 0 0 0,0 0 0 0 0,1 0 0 0 0,0 1 0 0 0,1-1 0 0 0,-1 10-125 0 0,7-13-7 0 0,1 1 1 0 0,1-1 0 0 0,0 0-1 0 0,0 0 1 0 0,0 0 0 0 0,1-1 0 0 0,0 0-1 0 0,0 0 1 0 0,0 0 0 0 0,1-1-1 0 0,0 0 1 0 0,0 0 0 0 0,0 0 0 0 0,1-1-1 0 0,-1-1 1 0 0,1 1 0 0 0,0-1-1 0 0,0 0 1 0 0,0-1 0 0 0,1 0-1 0 0,-1 0 1 0 0,1-1 0 0 0,-1 0 0 0 0,1 0-1 0 0,1-1 7 0 0,147 8-4631 0 0,-125-8 3107 0 0</inkml:trace>
  <inkml:trace contextRef="#ctx0" brushRef="#br0" timeOffset="36664.468">994 3398 1564 0 0,'0'0'411'0'0,"0"0"-14"0"0,-26 1 2206 0 0,-3 5-2065 0 0,29-6-312 0 0,0 0-13 0 0,0 0-6 0 0,46-2 1079 0 0,148-10-286 0 0,191 1 13 0 0,-343 11-1061 0 0,94 0-3095 0 0,-125 8 92 0 0,-17-5 1767 0 0</inkml:trace>
  <inkml:trace contextRef="#ctx0" brushRef="#br0" timeOffset="36909.664">1077 3656 840 0 0,'149'11'4718'0'0,"-100"-13"-4173"0"0,89 2 317 0 0,65 0-624 0 0,-66 0-3563 0 0,-130 0 2375 0 0</inkml:trace>
  <inkml:trace contextRef="#ctx0" brushRef="#br0" timeOffset="38064.431">3774 2816 1428 0 0,'0'0'317'0'0,"0"0"14"0"0,0 0 26 0 0,0 0-28 0 0,-11-14 2045 0 0,1 114-2152 0 0,10 106 1042 0 0,29-57-481 0 0,-28-144-1137 0 0,7 53 1607 0 0,-11-37-6270 0 0,2-21 3554 0 0</inkml:trace>
  <inkml:trace contextRef="#ctx0" brushRef="#br0" timeOffset="38391.623">3161 3583 1292 0 0,'125'-16'4340'0'0,"-55"4"-3499"0"0,375-20 2206 0 0,-148 29-4829 0 0,-317 24-2995 0 0,1-14 3256 0 0</inkml:trace>
  <inkml:trace contextRef="#ctx0" brushRef="#br0" timeOffset="38859.701">3477 3755 848 0 0,'3'-1'114'0'0,"14"-2"128"0"0,0 0 0 0 0,0 1 0 0 0,0 1 0 0 0,0 1 1 0 0,0 0-1 0 0,0 1 0 0 0,0 1 0 0 0,0 0 1 0 0,0 2-1 0 0,-1 0 0 0 0,1 0 0 0 0,-1 2 0 0 0,0 0 1 0 0,0 1-1 0 0,-1 0 0 0 0,0 1 0 0 0,0 1 1 0 0,-1 0-1 0 0,8 7-242 0 0,-19-6 66 0 0,0 0-1 0 0,0 0 1 0 0,-1-1 0 0 0,0 2 0 0 0,-1-1-1 0 0,0 0 1 0 0,0 0 0 0 0,-1 0 0 0 0,-1 0-1 0 0,0 0 1 0 0,0 1 0 0 0,-1-1 0 0 0,0 0-1 0 0,0-1 1 0 0,-1 1 0 0 0,-1 0-1 0 0,0-1 1 0 0,0 0 0 0 0,-1 0 0 0 0,0 0-1 0 0,0 0 1 0 0,-1-1 0 0 0,0 0 0 0 0,-1 0-1 0 0,1 0 1 0 0,-2-1 0 0 0,1 0 0 0 0,-4 2-66 0 0,6-3-63 0 0,5-6 82 0 0,1 0 0 0 0,-1 0 0 0 0,1 0 0 0 0,-1 1 1 0 0,1-1-1 0 0,-1 0 0 0 0,1 0 0 0 0,-1 0 0 0 0,1 1 0 0 0,-1-1 0 0 0,0 0 0 0 0,1 0 1 0 0,-1 1-1 0 0,1-1 0 0 0,-1 0 0 0 0,0 1 0 0 0,1-1 0 0 0,-1 1 0 0 0,0-1 0 0 0,0 0 0 0 0,1 1 1 0 0,-1-1-1 0 0,0 1 0 0 0,0-1 0 0 0,1 1 0 0 0,-1-1 0 0 0,0 1 0 0 0,0-1 0 0 0,0 1 1 0 0,0-1-1 0 0,0 1 0 0 0,0-1 0 0 0,0 1 0 0 0,0-1 0 0 0,0 1 0 0 0,0-1 0 0 0,0 1 0 0 0,0-1 1 0 0,0 1-1 0 0,0-1 0 0 0,-1 1 0 0 0,1-1 0 0 0,0 1 0 0 0,0-1 0 0 0,0 0 0 0 0,-1 1 0 0 0,1-1 1 0 0,0 1-1 0 0,-1-1 0 0 0,1 0 0 0 0,0 1 0 0 0,-1-1 0 0 0,1 1 0 0 0,-1-1 0 0 0,1 0 1 0 0,0 0-1 0 0,-1 1 0 0 0,1-1 0 0 0,-1 0 0 0 0,1 0 0 0 0,-1 0 0 0 0,1 1 0 0 0,-1-1 0 0 0,1 0 1 0 0,-1 0-1 0 0,1 0 0 0 0,-1 0-19 0 0,166-41 523 0 0,190-18 179 0 0,-234 38-873 0 0,-113-16-6242 0 0,-8 29 4993 0 0</inkml:trace>
  <inkml:trace contextRef="#ctx0" brushRef="#br0" timeOffset="39342.65">5172 2723 1008 0 0,'-10'1'128'0'0,"1"2"-1"0"0,0-1 1 0 0,0 1 0 0 0,0 0 0 0 0,0 1-1 0 0,0 0 1 0 0,1 0 0 0 0,-1 1-1 0 0,1 0 1 0 0,0 1 0 0 0,1 0-1 0 0,0 0 1 0 0,0 0 0 0 0,0 1-1 0 0,0 0 1 0 0,1 1 0 0 0,0-1-1 0 0,1 1 1 0 0,0 0 0 0 0,0 0 0 0 0,1 1-1 0 0,0 0 1 0 0,0-1 0 0 0,1 1-1 0 0,0 1 1 0 0,0-1 0 0 0,1 0-1 0 0,1 1 1 0 0,-1-1 0 0 0,2 1-1 0 0,-1 7-127 0 0,3 20 308 0 0,0 0-1 0 0,3 1 1 0 0,1-1-1 0 0,2-1 1 0 0,1 1-1 0 0,2-1 1 0 0,2-1-1 0 0,1 0 1 0 0,1-1-1 0 0,2-1 1 0 0,2 0-1 0 0,3 2-307 0 0,45 98 636 0 0,-61-119-582 0 0,-1 0 1 0 0,0 1-1 0 0,-1 0 1 0 0,-1 0-1 0 0,0 0 1 0 0,-1 0 0 0 0,0 0-1 0 0,-1 1 1 0 0,-1-1-1 0 0,-1 11-54 0 0,0-21-67 0 0,1 1 0 0 0,-1-1 0 0 0,1 0 0 0 0,-1 0 0 0 0,-1 1 0 0 0,1-1 0 0 0,-1 0 0 0 0,0 0-1 0 0,0 0 1 0 0,0 0 0 0 0,-1-1 0 0 0,0 1 0 0 0,0-1 0 0 0,0 0 0 0 0,0 1 0 0 0,-1-1 0 0 0,0 0 0 0 0,0-1 0 0 0,0 1 0 0 0,0-1-1 0 0,0 0 1 0 0,-1 0 0 0 0,1 0 0 0 0,-1-1 0 0 0,0 1 0 0 0,0-1 0 0 0,0 0 0 0 0,0 0 0 0 0,0-1 0 0 0,-4 1 67 0 0,-91-28-4645 0 0,87 19 3717 0 0</inkml:trace>
  <inkml:trace contextRef="#ctx0" brushRef="#br0" timeOffset="39980.697">5472 3956 976 0 0,'-15'2'208'0'0,"1"-1"-1"0"0,-1 2 1 0 0,0 0 0 0 0,1 1-1 0 0,0 0 1 0 0,0 1 0 0 0,0 1-1 0 0,1 0 1 0 0,-1 1 0 0 0,1 1-1 0 0,1 0 1 0 0,0 0-1 0 0,0 1 1 0 0,0 1 0 0 0,1 0-1 0 0,1 0 1 0 0,0 1 0 0 0,0 0-1 0 0,1 1 1 0 0,1 0 0 0 0,0 1-1 0 0,0 0 1 0 0,-2 5-208 0 0,9-15 42 0 0,0 0-1 0 0,0 0 1 0 0,0 0 0 0 0,1 0-1 0 0,-1 0 1 0 0,1 0 0 0 0,0 0-1 0 0,0 0 1 0 0,0 0 0 0 0,0 0-1 0 0,0 0 1 0 0,0 0 0 0 0,1 0-1 0 0,0 0 1 0 0,-1 0 0 0 0,1 0-1 0 0,0 0 1 0 0,1 0 0 0 0,-1 0-1 0 0,0-1 1 0 0,1 1 0 0 0,-1 0-1 0 0,1-1 1 0 0,0 1 0 0 0,0-1-1 0 0,0 0 1 0 0,0 0 0 0 0,1 0-1 0 0,-1 0 1 0 0,0 0 0 0 0,1 0-1 0 0,-1 0 1 0 0,1-1 0 0 0,0 0-1 0 0,0 1 1 0 0,-1-1 0 0 0,1 0-1 0 0,0 0 1 0 0,0 0 0 0 0,0-1-1 0 0,1 1-41 0 0,131 19 597 0 0,-116-18-519 0 0,1-1-1 0 0,-1 0 1 0 0,1-2-1 0 0,-1 0 0 0 0,0-2 1 0 0,0 0-1 0 0,0-1 0 0 0,0 0 1 0 0,0-2-1 0 0,-1 0 1 0 0,0-1-1 0 0,0-1 0 0 0,-1-1 1 0 0,0 0-1 0 0,0-1 0 0 0,-1-1 1 0 0,7-7-78 0 0,-21 17-3 0 0,-1-1 1 0 0,0 1-1 0 0,1 0 0 0 0,-1-1 1 0 0,0 1-1 0 0,0-1 0 0 0,0 1 1 0 0,0-1-1 0 0,0 1 0 0 0,0-1 1 0 0,-1 0-1 0 0,1 0 0 0 0,0 1 1 0 0,-1-1-1 0 0,0 0 0 0 0,1 0 1 0 0,-1 0-1 0 0,0 1 0 0 0,0-1 1 0 0,0 0-1 0 0,0 0 0 0 0,0 0 1 0 0,0 0-1 0 0,-1 1 0 0 0,1-1 1 0 0,0 0-1 0 0,-1 0 0 0 0,0 1 1 0 0,1-1-1 0 0,-1 0 1 0 0,0 0-1 0 0,0 1 0 0 0,0-1 1 0 0,0 1-1 0 0,0-1 0 0 0,0 1 1 0 0,-1 0-1 0 0,1-1 0 0 0,0 1 1 0 0,-1 0-1 0 0,1 0 0 0 0,-1 0 1 0 0,1 0-1 0 0,-1 0 0 0 0,-1-1 3 0 0,-78-37-559 0 0,79 38 529 0 0,-106-40-5139 0 0,99 35 3778 0 0</inkml:trace>
  <inkml:trace contextRef="#ctx0" brushRef="#br0" timeOffset="41574.586">5614 2504 1088 0 0,'2'0'45'0'0,"-1"1"0"0"0,0-1-1 0 0,0 0 1 0 0,0 0 0 0 0,0 0 0 0 0,0 1 0 0 0,0-1-1 0 0,0 1 1 0 0,0-1 0 0 0,0 0 0 0 0,0 1 0 0 0,0 0-1 0 0,-1-1 1 0 0,1 1 0 0 0,0 0 0 0 0,0-1 0 0 0,0 1-1 0 0,-1 0 1 0 0,1 0 0 0 0,0 0 0 0 0,-1-1-1 0 0,1 1 1 0 0,-1 0 0 0 0,1 0 0 0 0,-1 0 0 0 0,1 0-1 0 0,-1 0 1 0 0,0 0 0 0 0,1 0 0 0 0,-1 0 0 0 0,0 0-1 0 0,0 0 1 0 0,0 0 0 0 0,0 0 0 0 0,0 1-1 0 0,0-1 1 0 0,0 0 0 0 0,0 0 0 0 0,0 0 0 0 0,0 0-1 0 0,-1 0 1 0 0,1 0 0 0 0,0 0 0 0 0,-1 0 0 0 0,1 0-1 0 0,-1 0 1 0 0,1 0 0 0 0,-1 0 0 0 0,1 0 0 0 0,-1-1-1 0 0,0 1 1 0 0,1 0 0 0 0,-1 0 0 0 0,0-1-1 0 0,0 1 1 0 0,0 0 0 0 0,0-1 0 0 0,1 1 0 0 0,-1 0-1 0 0,0-1 1 0 0,0 0-45 0 0,-50 63 57 0 0,34-45 22 0 0,-1-1 0 0 0,0 0-1 0 0,-2-1 1 0 0,0-2 0 0 0,0 0 0 0 0,-2-1-1 0 0,1-1 1 0 0,-2 0 0 0 0,0-2 0 0 0,0-1-1 0 0,0-1 1 0 0,-1-1 0 0 0,0-1 0 0 0,-13 1-79 0 0,34-6 10 0 0,0-1-1 0 0,0 0 1 0 0,-1 0 0 0 0,1-1 0 0 0,0 1 0 0 0,0-1 0 0 0,0 1-1 0 0,-1-1 1 0 0,1 0 0 0 0,0 0 0 0 0,0 0 0 0 0,0-1-1 0 0,0 1 1 0 0,1-1 0 0 0,-1 1 0 0 0,0-1 0 0 0,0 0-1 0 0,1 0 1 0 0,-1 0 0 0 0,1-1 0 0 0,0 1 0 0 0,0-1 0 0 0,0 1-1 0 0,0-1 1 0 0,0 1 0 0 0,0-1 0 0 0,1 0 0 0 0,0 0-1 0 0,-1 0 1 0 0,1 0 0 0 0,0 0 0 0 0,0 0 0 0 0,0 0 0 0 0,1-1-1 0 0,-1 1 1 0 0,1 0 0 0 0,0 0 0 0 0,0-1 0 0 0,0 1-1 0 0,0 0 1 0 0,1 0 0 0 0,-1-1 0 0 0,1 1 0 0 0,0 0 0 0 0,0 0-1 0 0,0 0 1 0 0,0-1-10 0 0,2-3-9 0 0,0 1-1 0 0,0-1 1 0 0,1 1-1 0 0,0-1 0 0 0,0 1 1 0 0,0 0-1 0 0,1 1 1 0 0,0-1-1 0 0,0 1 1 0 0,0 0-1 0 0,1 0 1 0 0,-1 1-1 0 0,1-1 0 0 0,1 1 1 0 0,-1 1-1 0 0,0-1 1 0 0,1 1-1 0 0,0 0 1 0 0,0 1-1 0 0,0-1 1 0 0,0 1-1 0 0,0 1 1 0 0,0-1-1 0 0,0 1 0 0 0,7 0 10 0 0,315 81 477 0 0,-304-75-387 0 0,-1-1 0 0 0,1-1-1 0 0,0-1 1 0 0,0-1 0 0 0,0-1 0 0 0,0-1-1 0 0,0-1 1 0 0,0-1 0 0 0,-1-2-1 0 0,1 0 1 0 0,-1-2 0 0 0,23-9-90 0 0,-46 14 17 0 0,0-1-1 0 0,0 1 1 0 0,0-1 0 0 0,0 0 0 0 0,0 1-1 0 0,0-1 1 0 0,-1 0 0 0 0,1 0-1 0 0,-1 1 1 0 0,0-1 0 0 0,0 0 0 0 0,0 0-1 0 0,0 0 1 0 0,0 0 0 0 0,-1 1-1 0 0,1-1 1 0 0,-1 0 0 0 0,0 0 0 0 0,0 1-1 0 0,0-1 1 0 0,0 1 0 0 0,0-1-1 0 0,0 1 1 0 0,-1-1 0 0 0,0 1 0 0 0,1 0-1 0 0,-1-1 1 0 0,0 1 0 0 0,0 0-1 0 0,0 0 1 0 0,0 0 0 0 0,0 1 0 0 0,0-1-1 0 0,-1 0 1 0 0,1 1 0 0 0,-1 0-1 0 0,1-1 1 0 0,-1 1 0 0 0,1 0 0 0 0,-1 0-1 0 0,-2 0-16 0 0,-9-8-19 0 0,-1 1-1 0 0,0 1 0 0 0,0 0 0 0 0,-1 1 0 0 0,0 1 1 0 0,0 0-1 0 0,0 2 0 0 0,0-1 0 0 0,-10 1 20 0 0,-90-4-3933 0 0,98 7 2535 0 0</inkml:trace>
  <inkml:trace contextRef="#ctx0" brushRef="#br0" timeOffset="44373.259">6340 3070 1048 0 0,'0'0'659'0'0,"-4"-25"1333"0"0,3 24-1954 0 0,0-1-1 0 0,0 0 1 0 0,0 0-1 0 0,0 0 1 0 0,0 1-1 0 0,0-1 1 0 0,1 0-1 0 0,-1 0 1 0 0,1 0-1 0 0,0 0 1 0 0,-1 0-1 0 0,1 0 1 0 0,0-1-1 0 0,0 1 1 0 0,0 0-1 0 0,0 0 1 0 0,1 0-1 0 0,-1 0 1 0 0,0 0-1 0 0,1 0 1 0 0,0 0-1 0 0,-1 0 1 0 0,1 0-1 0 0,0 1 1 0 0,0-1-1 0 0,0 0 1 0 0,0 0-1 0 0,0 1 1 0 0,1-1-1 0 0,-1 0 1 0 0,0 1-1 0 0,1-1 1 0 0,-1 1-1 0 0,1 0 1 0 0,-1-1-1 0 0,1 1 1 0 0,0 0-1 0 0,0 0 1 0 0,0 0-1 0 0,-1 0 1 0 0,1 1-1 0 0,0-1 1 0 0,0 0-1 0 0,1 1-37 0 0,2-5 31 0 0,1 1 0 0 0,0-1 0 0 0,0 2-1 0 0,0-1 1 0 0,1 1 0 0 0,-1 0 0 0 0,1 0 0 0 0,0 0-1 0 0,0 1 1 0 0,0 0 0 0 0,0 1 0 0 0,0-1 0 0 0,1 1-1 0 0,-1 1 1 0 0,0 0 0 0 0,0 0 0 0 0,1 0 0 0 0,-1 1-1 0 0,0 0 1 0 0,0 0 0 0 0,1 0 0 0 0,-1 1-1 0 0,0 1 1 0 0,-1-1 0 0 0,1 1 0 0 0,0 0 0 0 0,-1 0-1 0 0,0 1 1 0 0,1 0 0 0 0,-1 0 0 0 0,-1 1 0 0 0,1-1-1 0 0,-1 1 1 0 0,0 0 0 0 0,0 1 0 0 0,0-1 0 0 0,-1 1-1 0 0,1 0 1 0 0,-2 0 0 0 0,1 1 0 0 0,-1-1 0 0 0,1 1-1 0 0,-2-1 1 0 0,1 1 0 0 0,-1 0 0 0 0,0 0 0 0 0,0 5-31 0 0,-5 5 29 0 0,-1 0 1 0 0,0 0-1 0 0,-2 0 1 0 0,0-1-1 0 0,0 0 1 0 0,-2 0-1 0 0,0-1 1 0 0,-1 0-1 0 0,0 0 0 0 0,-1-1 1 0 0,-1 0-1 0 0,0-1 1 0 0,-1 0-1 0 0,0-1 1 0 0,-1 0-1 0 0,-1-1 1 0 0,1 0-1 0 0,-2-1 1 0 0,1-1-1 0 0,-2 0 1 0 0,1-1-1 0 0,-13 4-29 0 0,-85 40-1552 0 0,111-52 683 0 0,2-13-1726 0 0,5 5 1190 0 0</inkml:trace>
  <inkml:trace contextRef="#ctx0" brushRef="#br0" timeOffset="44883.708">7017 2941 1100 0 0,'-86'4'2694'0'0,"59"2"-2487"0"0,0 1-1 0 0,1 2 1 0 0,1 0 0 0 0,-1 2 0 0 0,2 1 0 0 0,-1 1-1 0 0,2 1 1 0 0,0 1 0 0 0,0 1 0 0 0,2 1 0 0 0,0 1 0 0 0,1 1-1 0 0,0 0 1 0 0,-1 6-207 0 0,18-23 16 0 0,1 0 0 0 0,0 0 1 0 0,0 0-1 0 0,0 0 0 0 0,0 0 0 0 0,1 0 0 0 0,-1 1 0 0 0,0-1 0 0 0,1 1 0 0 0,0 0 0 0 0,-1-1 0 0 0,1 1 0 0 0,0 0 1 0 0,1-1-1 0 0,-1 1 0 0 0,0 0 0 0 0,1 0 0 0 0,0 0 0 0 0,-1 0 0 0 0,1 0 0 0 0,0 0 0 0 0,1 0 0 0 0,-1-1 0 0 0,0 1 1 0 0,1 0-1 0 0,-1 0 0 0 0,1 0 0 0 0,0 0 0 0 0,0-1 0 0 0,0 1 0 0 0,1 0 0 0 0,-1-1 0 0 0,1 1 0 0 0,-1-1 0 0 0,1 1 1 0 0,0-1-1 0 0,0 0 0 0 0,0 0 0 0 0,0 0 0 0 0,0 0 0 0 0,0 0 0 0 0,1 0 0 0 0,-1-1 0 0 0,0 1 0 0 0,1-1 0 0 0,0 1 1 0 0,-1-1-1 0 0,1 0 0 0 0,0 0 0 0 0,0 0 0 0 0,-1-1 0 0 0,2 1-16 0 0,32 10-364 0 0,0-2 1 0 0,1-2-1 0 0,0-1 0 0 0,0-2 1 0 0,0-1-1 0 0,1-2 0 0 0,20-3 364 0 0,-20-2-1380 0 0,23-14-8 0 0</inkml:trace>
  <inkml:trace contextRef="#ctx0" brushRef="#br0" timeOffset="45833.371">7145 2436 948 0 0,'-7'0'828'0'0,"8"-6"2299"0"0,72-43-3018 0 0,7 34 299 0 0,-75 17-392 0 0,-1 1 1 0 0,1-1 0 0 0,-1 1-1 0 0,0 0 1 0 0,0 0-1 0 0,0 1 1 0 0,-1-1 0 0 0,1 1-1 0 0,-1 0 1 0 0,0 0-1 0 0,0 0 1 0 0,0 0 0 0 0,0 0-1 0 0,-1 1 1 0 0,0-1-1 0 0,0 1 1 0 0,0 0 0 0 0,0 0-1 0 0,-1-1 1 0 0,0 1-1 0 0,0 0 1 0 0,0 0 0 0 0,-1 0-1 0 0,1 0 1 0 0,-1 0-1 0 0,0 0 1 0 0,-1 1 0 0 0,1-1-1 0 0,-1 0-16 0 0,-1 8 27 0 0,0-1 0 0 0,-1 0 0 0 0,-1 0 0 0 0,0 0 0 0 0,0 0 0 0 0,-1-1 0 0 0,-1 0 0 0 0,0 0 0 0 0,0 0-1 0 0,-1-1 1 0 0,-2 3-27 0 0,-5 9 102 0 0,16-18-85 0 0,0-1-1 0 0,0 0 1 0 0,0 1 0 0 0,1-1 0 0 0,-1 0 0 0 0,1-1 0 0 0,0 1 0 0 0,0 0 0 0 0,0-1 0 0 0,0 1 0 0 0,0-1 0 0 0,0 0 0 0 0,1 0 0 0 0,-1 0 0 0 0,1-1 0 0 0,-1 1 0 0 0,1-1 0 0 0,0 0-1 0 0,-1 0 1 0 0,1 0 0 0 0,0 0 0 0 0,0-1 0 0 0,0 1 0 0 0,3-1-17 0 0,17 7 8 0 0,-18-5-9 0 0,0-1 0 0 0,0 1-1 0 0,0 0 1 0 0,0 1 0 0 0,0-1 0 0 0,0 1-1 0 0,-1 0 1 0 0,1 0 0 0 0,-1 1-1 0 0,0 0 1 0 0,0 0 0 0 0,0 0 0 0 0,0 0-1 0 0,-1 1 1 0 0,0 0 0 0 0,0 0-1 0 0,0 0 1 0 0,-1 0 0 0 0,1 1 0 0 0,-1-1-1 0 0,-1 1 1 0 0,1 0 0 0 0,-1 0-1 0 0,0 0 1 0 0,0 0 0 0 0,-1 0 0 0 0,1 1-1 0 0,-1 1 2 0 0,-5 1 10 0 0,1-1 0 0 0,-1 1 0 0 0,0-1 0 0 0,-1 1-1 0 0,0-1 1 0 0,-1-1 0 0 0,1 1 0 0 0,-1-1 0 0 0,-1 0-1 0 0,1 0 1 0 0,-1-1 0 0 0,-1 1 0 0 0,1-2 0 0 0,-1 1-1 0 0,0-1 1 0 0,0 0 0 0 0,0-1 0 0 0,-1 0 0 0 0,0 0-1 0 0,0-1 1 0 0,-3 1-10 0 0,3 0-92 0 0,1-1 0 0 0,-2 0 0 0 0,1 0 0 0 0,0-1 0 0 0,0 0 0 0 0,-1 0 0 0 0,1-1 0 0 0,-1-1 0 0 0,1 1 0 0 0,-1-2 0 0 0,1 1 0 0 0,-1-1 0 0 0,1-1 0 0 0,-1 0 0 0 0,1 0 0 0 0,0 0 0 0 0,0-1 0 0 0,0-1 0 0 0,0 0 0 0 0,1 0-1 0 0,-1-1 1 0 0,0 0 92 0 0,0-16-2532 0 0,10 10 1250 0 0</inkml:trace>
  <inkml:trace contextRef="#ctx0" brushRef="#br0" timeOffset="46764.438">7892 3060 856 0 0,'0'0'201'0'0,"0"0"53"0"0,0 0 48 0 0,0 0-117 0 0,0 0-17 0 0,0 0 40 0 0,0 0 16 0 0,0 0 10 0 0,0 0 10 0 0,0 0-16 0 0,-2 6 10 0 0,-6 19 124 0 0,45-13 1306 0 0,107-29-697 0 0,-99 7-927 0 0,0-1 0 0 0,-1-3-1 0 0,0-1 1 0 0,-2-3 0 0 0,0-1 0 0 0,-1-2-1 0 0,20-14-43 0 0,-32-7-584 0 0,-29 40 417 0 0,0 2 52 0 0,-6-3-19 0 0,-15-1 101 0 0,0 0 0 0 0,0 1 0 0 0,0 0 1 0 0,0 2-1 0 0,0 1 0 0 0,-1 0 1 0 0,1 2-1 0 0,0 1 0 0 0,0 0 0 0 0,0 1 1 0 0,1 1-1 0 0,-1 2 0 0 0,1 0 1 0 0,0 0-1 0 0,1 2 0 0 0,0 1 1 0 0,1 0-1 0 0,-9 7 33 0 0,15-12 53 0 0,1 0 1 0 0,0 1 0 0 0,0 0-1 0 0,0 1 1 0 0,1 0-1 0 0,0 0 1 0 0,0 1-1 0 0,1 1 1 0 0,0 0-1 0 0,0 0 1 0 0,1 0 0 0 0,1 1-1 0 0,-1 1 1 0 0,2-1-1 0 0,-1 1 1 0 0,1 0-1 0 0,1 0 1 0 0,0 1 0 0 0,1 0-1 0 0,0 0 1 0 0,1 0-1 0 0,0 0 1 0 0,0 2-54 0 0,6-7 34 0 0,1 1 0 0 0,-1-1 0 0 0,1 0 0 0 0,0 0 1 0 0,1 0-1 0 0,0 0 0 0 0,0-1 0 0 0,0 0 0 0 0,1 0 0 0 0,0 0 0 0 0,0-1 0 0 0,0 0 1 0 0,1 0-1 0 0,0-1 0 0 0,0 1 0 0 0,0-1 0 0 0,0-1 0 0 0,1 0 0 0 0,-1 0 1 0 0,1 0-1 0 0,0-1 0 0 0,0 0 0 0 0,0 0 0 0 0,0-1 0 0 0,0 0 0 0 0,7 0-34 0 0,261 16-262 0 0,-248-18-224 0 0,0-2 0 0 0,0 0 1 0 0,0-2-1 0 0,-1-1 0 0 0,0-1 1 0 0,0-1-1 0 0,4-3 486 0 0,9-5-1401 0 0</inkml:trace>
  <inkml:trace contextRef="#ctx0" brushRef="#br0" timeOffset="47123.289">8130 2646 888 0 0,'197'-41'3778'0'0,"-123"32"-3204"0"0,211-9 1200 0 0,-284 18-1774 0 0,-1 0 44 0 0,-7 6-1242 0 0,1-7-1468 0 0,4 1 1340 0 0</inkml:trace>
  <inkml:trace contextRef="#ctx0" brushRef="#br0" timeOffset="47697.497">8884 2441 836 0 0,'11'4'138'0'0,"0"0"1"0"0,0 0-1 0 0,-1 1 1 0 0,1 1-1 0 0,-1 0 1 0 0,0 0-1 0 0,-1 1 0 0 0,0 0 1 0 0,0 0-1 0 0,0 1 1 0 0,-1 0-1 0 0,0 1 0 0 0,-1 0 1 0 0,0 0-1 0 0,0 1 1 0 0,-1 0-1 0 0,1 2-138 0 0,-5-6 112 0 0,-1 1 0 0 0,1-1 0 0 0,-2 1-1 0 0,1-1 1 0 0,0 1 0 0 0,-1-1 0 0 0,-1 1 0 0 0,1-1 0 0 0,-1 1 0 0 0,0-1-1 0 0,0 1 1 0 0,-1-1 0 0 0,0 1 0 0 0,0-1 0 0 0,0 0 0 0 0,-1 0-1 0 0,0 0 1 0 0,0-1 0 0 0,-1 1 0 0 0,1-1 0 0 0,-1 1 0 0 0,0-1 0 0 0,-1 0-1 0 0,1-1 1 0 0,-1 1 0 0 0,0-1 0 0 0,0 0 0 0 0,-1 0 0 0 0,1 0 0 0 0,-1-1-1 0 0,0 0 1 0 0,0 0 0 0 0,0 0 0 0 0,0-1 0 0 0,0 0 0 0 0,0 0 0 0 0,-1-1-1 0 0,1 0 1 0 0,-1 0 0 0 0,1 0 0 0 0,-1-1 0 0 0,1 1 0 0 0,-4-2-112 0 0,9-1 9 0 0,0 1 0 0 0,0-1 1 0 0,0 0-1 0 0,0 0 1 0 0,0 0-1 0 0,0 0 0 0 0,1 0 1 0 0,-1 0-1 0 0,0 0 0 0 0,1 0 1 0 0,0 0-1 0 0,-1 0 0 0 0,1 0 1 0 0,0 0-1 0 0,0 0 0 0 0,0 0 1 0 0,1-1-1 0 0,-1 1 0 0 0,0 0 1 0 0,1 0-1 0 0,-1 0 1 0 0,1 0-1 0 0,0 0 0 0 0,0 0 1 0 0,0 0-1 0 0,0 1 0 0 0,0-1 1 0 0,0 0-1 0 0,0 0 0 0 0,0 1 1 0 0,1-1-1 0 0,0 0-9 0 0,18-25-89 0 0,2 1 0 0 0,1 1 0 0 0,1 1 0 0 0,1 1 0 0 0,1 2 0 0 0,1 0 0 0 0,0 1 0 0 0,2 2 0 0 0,0 1 0 0 0,1 2-1 0 0,12-5 90 0 0,-34 16-33 0 0,-22 11 61 0 0,-1 1 1 0 0,1 1-1 0 0,0 0 1 0 0,1 0 0 0 0,0 2-1 0 0,1 0 1 0 0,0 0 0 0 0,1 1-1 0 0,0 0 1 0 0,1 1-1 0 0,-2 3-28 0 0,32 33 2 0 0,-7-36-122 0 0,1-1 0 0 0,0 0 0 0 0,0-1 0 0 0,1-1 0 0 0,1 0 0 0 0,-1-2 0 0 0,2 1 0 0 0,-1-2 0 0 0,1 0 0 0 0,0-1 0 0 0,0-1 0 0 0,1 0 0 0 0,0-1 120 0 0,13 5-724 0 0,60 20-1539 0 0,-46-16 825 0 0</inkml:trace>
  <inkml:trace contextRef="#ctx0" brushRef="#br0" timeOffset="48806.82">10532 2965 936 0 0,'8'-35'2907'0'0,"-86"-25"-1818"0"0,56 53-960 0 0,-1 1 1 0 0,1 1-1 0 0,-1 0 1 0 0,0 2-1 0 0,0 1 1 0 0,0 0 0 0 0,0 2-1 0 0,-20 2-129 0 0,-4-1 289 0 0,14 2-139 0 0,0 1-1 0 0,0 2 1 0 0,1 1-1 0 0,0 1 1 0 0,0 2-1 0 0,0 2 1 0 0,-26 13-150 0 0,53-24 22 0 0,1 1 0 0 0,-1-1 1 0 0,1 1-1 0 0,-1 0 0 0 0,1 1 0 0 0,0-1 0 0 0,0 1 0 0 0,0-1 1 0 0,0 1-1 0 0,0 0 0 0 0,1 1 0 0 0,-1-1 0 0 0,1 1 0 0 0,0-1 1 0 0,0 1-1 0 0,0 0 0 0 0,0 0 0 0 0,1 1 0 0 0,0-1 1 0 0,0 0-1 0 0,0 1 0 0 0,0-1 0 0 0,1 1-22 0 0,4 1 19 0 0,1-1-1 0 0,1 0 1 0 0,-1 0-1 0 0,1 0 1 0 0,0-1-1 0 0,0 0 1 0 0,0 0-1 0 0,0 0 1 0 0,1 0-1 0 0,0-1 1 0 0,-1 0-1 0 0,1 0 1 0 0,1 0 0 0 0,-1-1-1 0 0,0 0 1 0 0,1 0-1 0 0,-1-1 1 0 0,0 0-1 0 0,1 0 1 0 0,0 0-19 0 0,26 5-19 0 0,0-1 0 0 0,0-2 0 0 0,0-1-1 0 0,0-2 1 0 0,0-1 0 0 0,1-1 0 0 0,-2-2 0 0 0,1-2 0 0 0,0 0 0 0 0,-1-3 0 0 0,0 0 0 0 0,-1-2 0 0 0,6-4 19 0 0,-18 4 55 0 0,-1-1 0 0 0,0-1 0 0 0,-1-1 1 0 0,-1 0-1 0 0,0-1 0 0 0,-1-1 0 0 0,0 0 0 0 0,-2-1 1 0 0,0-1-1 0 0,-1 0 0 0 0,0 0 0 0 0,-2-1 0 0 0,0-1 1 0 0,-1 0-1 0 0,-1 0 0 0 0,-1-1 0 0 0,-1 0 0 0 0,0 0 1 0 0,-2 0-1 0 0,-1-1 0 0 0,0 0 0 0 0,-2 1 0 0 0,0-1 1 0 0,-1 0-1 0 0,-2-2-55 0 0,2 22 5 0 0,-1 1 0 0 0,1-1-1 0 0,-1 1 1 0 0,0-1 0 0 0,1 1 0 0 0,-1-1 0 0 0,0 1 0 0 0,0 0 0 0 0,0 0-1 0 0,0-1 1 0 0,0 1 0 0 0,0 0 0 0 0,0 0 0 0 0,0 0 0 0 0,-1 0-1 0 0,1 0 1 0 0,0 0 0 0 0,-1 0 0 0 0,1 0 0 0 0,0 1 0 0 0,-1-1 0 0 0,1 1-1 0 0,-1-1 1 0 0,1 1 0 0 0,-1-1 0 0 0,0 1 0 0 0,1 0 0 0 0,-1 0 0 0 0,1 0-1 0 0,-1 0 1 0 0,0 0 0 0 0,1 0 0 0 0,-1 0 0 0 0,1 0 0 0 0,-1 0 0 0 0,1 1-1 0 0,-1-1 1 0 0,1 1 0 0 0,-1-1 0 0 0,1 1 0 0 0,-1 0 0 0 0,1 0-1 0 0,-1-1 1 0 0,1 1 0 0 0,0 0 0 0 0,0 0 0 0 0,-1 0 0 0 0,1 1 0 0 0,0-1-1 0 0,0 0 1 0 0,0 0 0 0 0,0 0 0 0 0,0 1 0 0 0,1-1 0 0 0,-1 1 0 0 0,0-1-1 0 0,1 0 1 0 0,-1 2-5 0 0,-5 13 16 0 0,1 0-1 0 0,1 0 1 0 0,1 0-1 0 0,1 1 1 0 0,0-1-1 0 0,1 1 1 0 0,0 0 0 0 0,2-1-1 0 0,0 1 1 0 0,0-1-1 0 0,2 1 1 0 0,0-1-1 0 0,2 5-15 0 0,58 280 296 0 0,-37-197 99 0 0,-26-103-346 0 0,1-5-31 0 0,18-87-55 0 0,-16 68 19 0 0,1 1 0 0 0,1-1 0 0 0,1 1 0 0 0,1 0 0 0 0,1 1 0 0 0,0-1 0 0 0,2 2 1 0 0,1-1-1 0 0,4-5 18 0 0,-6 14-9 0 0,-1 0 0 0 0,1 1 1 0 0,1 0-1 0 0,0 1 0 0 0,0 0 1 0 0,1 0-1 0 0,1 1 0 0 0,-1 1 1 0 0,2 0-1 0 0,-1 0 0 0 0,1 1 1 0 0,0 1-1 0 0,0 0 0 0 0,1 1 1 0 0,-1 1-1 0 0,1 0 0 0 0,10-2 9 0 0,-20 8-3 0 0,0 0 0 0 0,0 0 0 0 0,0 0-1 0 0,-1 1 1 0 0,1-1 0 0 0,-1 1 0 0 0,1 0 0 0 0,-1 0-1 0 0,0 0 1 0 0,0 0 0 0 0,-1 0 0 0 0,1 1 0 0 0,-1-1-1 0 0,1 1 1 0 0,-1 0 0 0 0,0 0 0 0 0,-1 0 0 0 0,1 0-1 0 0,0 0 1 0 0,-1 0 0 0 0,0 0 0 0 0,0 0 0 0 0,-1 1-1 0 0,1-1 1 0 0,-1 0 0 0 0,0 2 3 0 0,0 5-1 0 0,0 0 1 0 0,-1 0-1 0 0,-1 0 1 0 0,0 0-1 0 0,0 0 1 0 0,-1-1-1 0 0,-1 1 1 0 0,1-1-1 0 0,-2 0 1 0 0,1 0-1 0 0,-1 0 1 0 0,-1-1-1 0 0,0 0 1 0 0,0 0-1 0 0,-1 0 1 0 0,-4 4 0 0 0,-1 3 126 0 0,38-76 76 0 0,-7 31-318 0 0,1 0-1 0 0,2 1 1 0 0,1 2-1 0 0,1 0 1 0 0,1 2-1 0 0,1 0 1 0 0,1 2 0 0 0,9-5 116 0 0,-11 4-269 0 0,-35 31-173 0 0,2 0 419 0 0,4-5 21 0 0,-1 1-1 0 0,1 0 0 0 0,0 0 0 0 0,0 0 1 0 0,0 0-1 0 0,1 0 0 0 0,-1 1 0 0 0,1 0 1 0 0,0 0-1 0 0,0 0 0 0 0,1 0 0 0 0,-1 0 0 0 0,1 0 1 0 0,0 1-1 0 0,1-1 0 0 0,-1 1 0 0 0,1-1 1 0 0,0 1-1 0 0,1 0 0 0 0,-1-1 0 0 0,1 1 1 0 0,0 0-1 0 0,1 2 3 0 0,5 5-26 0 0,0 1 1 0 0,1-2-1 0 0,0 1 1 0 0,1-1-1 0 0,1 0 1 0 0,0-1-1 0 0,0 0 1 0 0,1 0-1 0 0,1-1 1 0 0,0 0-1 0 0,0-1 1 0 0,1 0-1 0 0,0-1 1 0 0,0 0-1 0 0,1-1 1 0 0,0-1-1 0 0,7 3 26 0 0,152 47-5409 0 0,-138-51 4183 0 0</inkml:trace>
  <inkml:trace contextRef="#ctx0" brushRef="#br0" timeOffset="53991.95">12079 2773 1348 0 0,'0'0'743'0'0,"0"0"-47"0"0,0 0 7 0 0,14 6 584 0 0,145-36 1212 0 0,221 7-1257 0 0,-285 45-3967 0 0,-88-11 247 0 0,-10-7 1299 0 0</inkml:trace>
  <inkml:trace contextRef="#ctx0" brushRef="#br0" timeOffset="54239.892">12248 3036 888 0 0,'0'2'824'0'0,"0"0"-152"0"0,7-1-216 0 0,-5-1 40 0 0,7 0 4 0 0,1 0-52 0 0,19-1-148 0 0,-13 1-12 0 0,12 0-80 0 0,6 0-84 0 0,39-19-16 0 0,-30 14-220 0 0,-1-1-244 0 0,6-6-232 0 0,-3 0-588 0 0,4 2 40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10 1036 0 0,'0'0'396'0'0,"0"0"10"0"0,0 0-35 0 0,0 0-73 0 0,0 0-17 0 0,0 0 67 0 0,-21-10 592 0 0,4 21-734 0 0,0 0 0 0 0,1 1 0 0 0,0 1 0 0 0,1 0 0 0 0,1 1 0 0 0,0 1 0 0 0,1 0-1 0 0,0 1 1 0 0,1 0 0 0 0,1 1 0 0 0,1 0 0 0 0,0 1 0 0 0,2 0 0 0 0,0 0 0 0 0,-6 20-206 0 0,11-32 77 0 0,1 1 0 0 0,0-1 0 0 0,0 1 0 0 0,0 0 0 0 0,1 0 0 0 0,0 0 0 0 0,0 0-1 0 0,0 0 1 0 0,1 0 0 0 0,1 0 0 0 0,-1 0 0 0 0,1 0 0 0 0,0 0 0 0 0,0 0 0 0 0,1 0 0 0 0,0-1 0 0 0,0 1 0 0 0,1 0 0 0 0,0-1 0 0 0,0 0 0 0 0,0 1 0 0 0,1-1 0 0 0,0-1 0 0 0,0 1 0 0 0,1 0 0 0 0,-1-1 0 0 0,1 0 0 0 0,0 0 0 0 0,0-1 0 0 0,1 1 0 0 0,0-1 0 0 0,0 0 0 0 0,0-1 0 0 0,0 1 0 0 0,5 1-77 0 0,8 3 130 0 0,1-2 1 0 0,0 0 0 0 0,0-1-1 0 0,0 0 1 0 0,1-2-1 0 0,0-1 1 0 0,-1 0-1 0 0,1-2 1 0 0,0 0-1 0 0,0-1 1 0 0,-1-1-1 0 0,1-1 1 0 0,-1-1 0 0 0,1-1-1 0 0,0-2-130 0 0,-19 7 5 0 0,-1 0 1 0 0,1 0-1 0 0,-1 0 0 0 0,1-1 0 0 0,-1 1 0 0 0,1 0 1 0 0,-1-1-1 0 0,0 0 0 0 0,1 1 0 0 0,-1-1 0 0 0,0 0 1 0 0,1 0-1 0 0,-1 1 0 0 0,0-1 0 0 0,0 0 0 0 0,0 0 1 0 0,0 0-1 0 0,0-1 0 0 0,0 1 0 0 0,0 0 1 0 0,0 0-1 0 0,0 0 0 0 0,-1-1 0 0 0,1 1 0 0 0,-1 0 1 0 0,1-1-1 0 0,0 1 0 0 0,-1-1 0 0 0,0 1 0 0 0,1-1 1 0 0,-1 1-1 0 0,0 0 0 0 0,0-1 0 0 0,0 1 1 0 0,0-1-1 0 0,0 1 0 0 0,0-1 0 0 0,0 1 0 0 0,-1-1 1 0 0,1 1-1 0 0,0-1 0 0 0,-1 1 0 0 0,1 0 0 0 0,-1-1 1 0 0,0 1-1 0 0,1 0 0 0 0,-1-1 0 0 0,0 1 1 0 0,0 0-1 0 0,0 0 0 0 0,0 0 0 0 0,0-1 0 0 0,0 1 1 0 0,0 0-1 0 0,0 0 0 0 0,0 1 0 0 0,-1-1 0 0 0,1 0 1 0 0,0 0-1 0 0,-1 1-5 0 0,-79-54-13 0 0,-93 5-1372 0 0,132 60-6055 0 0,40-6 6008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1508 0 0,'8'0'3162'0'0,"25"-7"-1894"0"0,277-39 2716 0 0,4 32-4400 0 0,-222 30-1741 0 0,-93-2-2274 0 0,-6-9 3185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1 996 0 0,'135'30'3978'0'0,"-128"-25"-3890"0"0,0 0-1 0 0,0 1 1 0 0,-1 0 0 0 0,0 0 0 0 0,0 0-1 0 0,0 1 1 0 0,-1 0 0 0 0,0 0 0 0 0,0 0 0 0 0,-1 1-1 0 0,0 0 1 0 0,0 0 0 0 0,-1 0 0 0 0,0 0-1 0 0,0 0 1 0 0,-1 1 0 0 0,0-1 0 0 0,-1 1 0 0 0,0-1-1 0 0,0 1 1 0 0,-1 0 0 0 0,0-1 0 0 0,0 1-1 0 0,-1 0 1 0 0,0-1 0 0 0,-1 1 0 0 0,1-1-1 0 0,-2 1 1 0 0,1-1 0 0 0,-1 0 0 0 0,-1 0 0 0 0,1 0-1 0 0,-1 0 1 0 0,-1-1 0 0 0,0 1 0 0 0,0-1-1 0 0,0 0 1 0 0,-1-1 0 0 0,1 1 0 0 0,-7 4-88 0 0,-43 65 1733 0 0,55-75-1557 0 0,0-1 0 0 0,71 18 188 0 0,165-40-2656 0 0,-94-40-3390 0 0,-118 46 4394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1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1256 0 0,'0'0'1117'0'0,"5"-1"3442"0"0,12-2-3388 0 0,239-28 944 0 0,-82 24-7122 0 0,-152 22 2693 0 0,-23-11 1209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1028 0 0,'29'-3'4249'0'0,"42"-8"-2702"0"0,27-4-1003 0 0,122 7-1839 0 0,-166 8-1332 0 0,-40 0 1345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1592 0 0,'7'0'680'0'0,"2"1"56"0"0,17 1-124 0 0,-10-2 52 0 0,9 0-132 0 0,7 0-64 0 0,4 0-119 0 0,5 0 3 0 0,1 0-172 0 0,42-15-104 0 0,-38 12 0 0 0,-1-1-480 0 0,-3-4-233 0 0,5 3-707 0 0,-3 0 16 0 0,-3-2 196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36 114 964 0 0,'1'-1'89'0'0,"-1"0"0"0"0,1 0-1 0 0,0 0 1 0 0,-1 0 0 0 0,1 0 0 0 0,0 0-1 0 0,-1 0 1 0 0,1 0 0 0 0,-1 0 0 0 0,1 0 0 0 0,-1-1-1 0 0,0 1 1 0 0,0 0 0 0 0,1 0 0 0 0,-1 0-1 0 0,0-1 1 0 0,0 1 0 0 0,0 0 0 0 0,0 0-1 0 0,0 0 1 0 0,-1-1 0 0 0,1 1 0 0 0,0 0-1 0 0,0 0 1 0 0,-1 0 0 0 0,1-1 0 0 0,-1 1 0 0 0,1 0-1 0 0,-1 0 1 0 0,0 0 0 0 0,1 0 0 0 0,-1 0-1 0 0,0 0 1 0 0,0 0 0 0 0,1 0 0 0 0,-1 0-1 0 0,0 1 1 0 0,0-1 0 0 0,0 0 0 0 0,0 1-1 0 0,0-1 1 0 0,0 0 0 0 0,0 1 0 0 0,-1-1 0 0 0,1 1-1 0 0,0-1 1 0 0,0 1 0 0 0,0 0 0 0 0,0 0-1 0 0,-1-1 1 0 0,1 1 0 0 0,0 0 0 0 0,0 0-1 0 0,0 0 1 0 0,-1 0 0 0 0,1 0 0 0 0,0 1 0 0 0,0-1-1 0 0,-1 0 1 0 0,1 0 0 0 0,0 1 0 0 0,0-1-1 0 0,0 1 1 0 0,0-1 0 0 0,0 1 0 0 0,-1 0-89 0 0,16-11 76 0 0,1 2 0 0 0,-1 0 0 0 0,1 0 0 0 0,1 1 0 0 0,-1 1 1 0 0,1 1-1 0 0,0 0 0 0 0,1 1 0 0 0,-1 1 0 0 0,1 0 1 0 0,0 1-1 0 0,-1 1 0 0 0,1 1 0 0 0,0 0 0 0 0,16 3-76 0 0,-26-3 24 0 0,1-1-19 0 0,-1 1 0 0 0,1 0 0 0 0,0 0-1 0 0,0 1 1 0 0,-1 0 0 0 0,1 0 0 0 0,0 1 0 0 0,-1 0 0 0 0,1 0 0 0 0,-1 0 0 0 0,0 1 0 0 0,0 1 0 0 0,0-1 0 0 0,0 1 0 0 0,0 0 0 0 0,-1 1 0 0 0,0-1 0 0 0,0 1 0 0 0,0 1-1 0 0,0-1 1 0 0,-1 1 0 0 0,0 0 0 0 0,0 0 0 0 0,-1 0 0 0 0,1 1 0 0 0,-1-1 0 0 0,-1 1 0 0 0,0 0 0 0 0,1 0 0 0 0,-2 1 0 0 0,1-1 0 0 0,0 6-5 0 0,-7 1 0 0 0,0 0 0 0 0,-1 0 0 0 0,-1-1 0 0 0,0 0 0 0 0,-1 0 0 0 0,0-1 1 0 0,-1 0-1 0 0,-1 0 0 0 0,0-1 0 0 0,0 0 0 0 0,-1 0 0 0 0,0-1 0 0 0,-1 0 0 0 0,0-1 0 0 0,-1 0 0 0 0,0-1 1 0 0,0 0-1 0 0,-1-1 0 0 0,1-1 0 0 0,-13 5 0 0 0,-12 12-2 0 0,2 7 104 0 0,131 8 108 0 0,-79-33-212 0 0,-1 0 0 0 0,0 1 1 0 0,0 0-1 0 0,0 1 0 0 0,-1 1 0 0 0,0 1 0 0 0,-1 0 0 0 0,1 1 0 0 0,-2 0 1 0 0,0 1-1 0 0,0 1 0 0 0,11 12 2 0 0,-23-21 12 0 0,1-1 1 0 0,-1 0-1 0 0,0 0 1 0 0,0 1-1 0 0,0-1 1 0 0,0 1-1 0 0,0-1 1 0 0,-1 0-1 0 0,1 1 1 0 0,-1 0 0 0 0,1-1-1 0 0,-1 1 1 0 0,0-1-1 0 0,0 1 1 0 0,0-1-1 0 0,-1 1 1 0 0,1 0-1 0 0,0-1 1 0 0,-1 1-1 0 0,0-1 1 0 0,0 1-1 0 0,1-1 1 0 0,-2 0-1 0 0,1 1 1 0 0,0-1-1 0 0,0 0 1 0 0,-1 0-1 0 0,1 0 1 0 0,-1 1 0 0 0,1-2-1 0 0,-1 1 1 0 0,0 0-1 0 0,0 0 1 0 0,0-1-1 0 0,0 1 1 0 0,0-1-1 0 0,0 1 1 0 0,-1-1-1 0 0,1 0 1 0 0,0 0-1 0 0,-1 0 1 0 0,1 0-1 0 0,-1 0-12 0 0,-111 40 512 0 0,-64-24-545 0 0,177-17-77 0 0,-1-1 1 0 0,1 0 0 0 0,0 1 0 0 0,0-1 0 0 0,0 0 0 0 0,0 0-1 0 0,0 1 1 0 0,0-1 0 0 0,0 0 0 0 0,0 0 0 0 0,0 0 0 0 0,1 0 0 0 0,-1 0-1 0 0,0 0 1 0 0,1-1 0 0 0,-1 1 0 0 0,0 0 0 0 0,1 0 0 0 0,-1 0-1 0 0,1-1 1 0 0,0 1 0 0 0,-1 0 0 0 0,1-1 0 0 0,0 1 0 0 0,0 0 0 0 0,0 0-1 0 0,0-1 1 0 0,0 1 0 0 0,0 0 0 0 0,0-1 0 0 0,1 1 0 0 0,-1 0-1 0 0,0-1 1 0 0,1 1 0 0 0,-1 0 0 0 0,1 0 0 0 0,-1 0 0 0 0,1-1 0 0 0,-1 1-1 0 0,1 0 1 0 0,0 0 0 0 0,0 0 0 0 0,0 0 0 0 0,0 0 0 0 0,-1 0-1 0 0,1 0 1 0 0,0 0 0 0 0,1 1 0 0 0,-1-1 0 0 0,0 0 0 0 0,0 1 0 0 0,0-1-1 0 0,0 0 1 0 0,0 1 0 0 0,1 0 0 0 0,0-1 109 0 0,17-15-1301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1708 0 0,'3'0'1220'0'0,"3"0"-184"0"0,-3 0-112 0 0,-1 0-139 0 0,2-3-181 0 0,-1 0-220 0 0,1-2-256 0 0,-1 1-12 0 0,-1 1-1276 0 0,0-2 99 0 0,-2-2 61 0 0,-2 2 52 0 0,0 0 32 0 0,0-1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3844 366 1588 0 0,'-4'-3'6158'0'0,"-15"98"-5252"0"0,29 96 534 0 0,34 20-291 0 0,0-66-44 0 0,-44-144-957 0 0,0-1 21 0 0,0 0-33 0 0,-9-1-171 0 0,0 0-1 0 0,0-1 0 0 0,0 0 1 0 0,0-1-1 0 0,1 1 1 0 0,-1-2-1 0 0,1 1 1 0 0,-1-1-1 0 0,1-1 1 0 0,1 1-1 0 0,-1-1 0 0 0,1-1 1 0 0,-1 1-1 0 0,2-1 1 0 0,-1-1-1 0 0,-3-3 36 0 0,-92-120-5142 0 0,69 59 1199 0 0,25 45 2666 0 0</inkml:trace>
  <inkml:trace contextRef="#ctx0" brushRef="#br0" timeOffset="357.345">3791 344 1544 0 0,'8'-4'4373'0'0,"32"-7"-3296"0"0,434-62 2174 0 0,-254 49-2431 0 0,-342 45-8525 0 0,101-18 6501 0 0</inkml:trace>
  <inkml:trace contextRef="#ctx0" brushRef="#br0" timeOffset="796.132">4130 526 1708 0 0,'30'-5'4000'0'0,"145"-8"-1253"0"0,-170 13-2709 0 0,0 0 0 0 0,0 1 0 0 0,0 0-1 0 0,0 0 1 0 0,0 0 0 0 0,0 0-1 0 0,0 1 1 0 0,0 0 0 0 0,-1 0 0 0 0,1 1-1 0 0,-1-1 1 0 0,1 1 0 0 0,-1 0 0 0 0,0 0-1 0 0,0 0 1 0 0,0 1 0 0 0,0-1-1 0 0,-1 1 1 0 0,1 0 0 0 0,-1 0 0 0 0,0 0-1 0 0,0 1 1 0 0,-1-1 0 0 0,1 0 0 0 0,-1 1-1 0 0,0 0 1 0 0,0 0 0 0 0,-1 0-1 0 0,1 0 1 0 0,-1 0 0 0 0,0 0 0 0 0,-1 0-1 0 0,1 0 1 0 0,-1 0 0 0 0,0 0-1 0 0,0 0 1 0 0,0 0 0 0 0,-1 3-38 0 0,-10 17 204 0 0,0 0 1 0 0,-1-1 0 0 0,-1 0-1 0 0,-2-1 1 0 0,0 0-1 0 0,-1-1 1 0 0,-2-1-1 0 0,0-1 1 0 0,-1-1 0 0 0,-1 0-1 0 0,-7 4-204 0 0,2 16 591 0 0,25-38-462 0 0,6 2 19 0 0,6 1-160 0 0,0 0 0 0 0,1-1-1 0 0,0-1 1 0 0,-1 1 0 0 0,1-2 0 0 0,0 0 0 0 0,0-1 0 0 0,0 0 0 0 0,-1-1 0 0 0,1 0 0 0 0,0-1 0 0 0,0 0 0 0 0,-1-1 0 0 0,4-2 12 0 0,40-4-381 0 0,-11 3-72 0 0,101-20-2745 0 0,-59-8-2033 0 0,-79 28 3880 0 0</inkml:trace>
  <inkml:trace contextRef="#ctx0" brushRef="#br0" timeOffset="-1725.97">1640 421 1260 0 0,'0'0'315'0'0,"0"0"-68"0"0,0 0-42 0 0,0 0-58 0 0,0 0-12 0 0,0 0 48 0 0,0 0 15 0 0,0 0 16 0 0,0 0 12 0 0,0 0-65 0 0,3 6 6 0 0,73 121 1203 0 0,-59-105-1165 0 0,-2 1 0 0 0,0 1 0 0 0,-2 0 0 0 0,0 1 0 0 0,-2 0 0 0 0,-1 1 0 0 0,-1 0 0 0 0,2 12-205 0 0,-8-30 70 0 0,-1 1 1 0 0,-1-1-1 0 0,1 1 0 0 0,-1-1 1 0 0,-1 1-1 0 0,0-1 1 0 0,0 1-1 0 0,0 0 0 0 0,-1-1 1 0 0,-1 1-1 0 0,1-1 1 0 0,-1 0-1 0 0,-1 1 0 0 0,0-1 1 0 0,0 0-1 0 0,0 0 0 0 0,-1-1 1 0 0,0 1-1 0 0,-1-1 1 0 0,1 0-1 0 0,-1 0 0 0 0,-1 0 1 0 0,0 0-1 0 0,1-1 1 0 0,-2 0-1 0 0,1-1 0 0 0,-1 1 1 0 0,0-1-1 0 0,0 0 0 0 0,0-1 1 0 0,-1 0-1 0 0,0 0 1 0 0,1 0-1 0 0,-1-1 0 0 0,-1-1 1 0 0,1 1-1 0 0,-6 0-70 0 0,5-1 48 0 0,0-2 0 0 0,0 1 0 0 0,0-1 0 0 0,0 0 0 0 0,0 0-1 0 0,0-1 1 0 0,0-1 0 0 0,1 0 0 0 0,-1 0 0 0 0,0 0 0 0 0,1-1 0 0 0,-1 0 0 0 0,1-1-1 0 0,0 0 1 0 0,0 0 0 0 0,0-1 0 0 0,1 0 0 0 0,0 0 0 0 0,0-1 0 0 0,0 0 0 0 0,0 0-1 0 0,1-1 1 0 0,0 1 0 0 0,0-1 0 0 0,-3-6-48 0 0,-1-2 37 0 0,1 0 0 0 0,0 0-1 0 0,2-1 1 0 0,-1 0 0 0 0,2 0 0 0 0,0-1 0 0 0,1 0 0 0 0,0 0-1 0 0,2 0 1 0 0,0 0 0 0 0,1-1 0 0 0,0 1 0 0 0,2-2-37 0 0,1 0 11 0 0,0 0 0 0 0,2 0 0 0 0,0 0 0 0 0,1 0 0 0 0,1 1 0 0 0,1 0 0 0 0,0 0 0 0 0,2 0 0 0 0,0 1 0 0 0,0 0 0 0 0,2 0-1 0 0,0 1 1 0 0,1 1 0 0 0,1 0 0 0 0,0 0 0 0 0,1 1 0 0 0,0 0 0 0 0,1 2 0 0 0,1-1 0 0 0,0 2 0 0 0,0 0 0 0 0,2 1 0 0 0,4-3-11 0 0,4-4-169 0 0,1 2 0 0 0,0 1-1 0 0,1 0 1 0 0,1 2 0 0 0,0 1-1 0 0,1 2 1 0 0,-1 0 0 0 0,2 2-1 0 0,-1 1 1 0 0,1 2-1 0 0,7 0 171 0 0,-4 34-1830 0 0,-34 2-2818 0 0,1-30 3437 0 0</inkml:trace>
  <inkml:trace contextRef="#ctx0" brushRef="#br0" timeOffset="-1308.81">2196 694 1128 0 0,'0'8'2710'0'0,"-25"21"-1875"0"0,-145 193 1586 0 0,71-68-2354 0 0,87-145-3623 0 0,12-9 2459 0 0</inkml:trace>
  <inkml:trace contextRef="#ctx0" brushRef="#br0" timeOffset="-1027.756">1842 833 2156 0 0,'7'-18'3356'0'0,"-7"17"-3313"0"0,-1 1 0 0 0,1-1-1 0 0,0 1 1 0 0,0-1 0 0 0,0 1 0 0 0,0-1 0 0 0,0 1 0 0 0,0-1 0 0 0,0 1 0 0 0,0-1-1 0 0,0 1 1 0 0,1-1 0 0 0,-1 0 0 0 0,0 1 0 0 0,0-1 0 0 0,0 1 0 0 0,1-1-1 0 0,-1 1 1 0 0,0 0 0 0 0,0-1 0 0 0,1 1 0 0 0,-1-1 0 0 0,0 1 0 0 0,1-1-1 0 0,-1 1 1 0 0,1 0 0 0 0,-1-1 0 0 0,0 1 0 0 0,1 0 0 0 0,-1-1 0 0 0,1 1-1 0 0,-1 0 1 0 0,1 0 0 0 0,-1 0 0 0 0,1-1 0 0 0,-1 1 0 0 0,1 0 0 0 0,-1 0-1 0 0,1 0 1 0 0,-1 0 0 0 0,1 0 0 0 0,-1 0 0 0 0,1 0 0 0 0,0 0 0 0 0,-1 0-1 0 0,1 0 1 0 0,-1 0 0 0 0,1 0 0 0 0,-1 0 0 0 0,1 0 0 0 0,-1 1 0 0 0,1-1-1 0 0,-1 0 1 0 0,1 0 0 0 0,-1 1 0 0 0,1-1 0 0 0,-1 0 0 0 0,0 1 0 0 0,1-1 0 0 0,-1 0-1 0 0,1 1 1 0 0,-1-1 0 0 0,0 1-43 0 0,349 228 299 0 0,-331-215-1241 0 0,8 5-4252 0 0,-25-19 3959 0 0</inkml:trace>
  <inkml:trace contextRef="#ctx0" brushRef="#br0" timeOffset="-731.844">2454 644 1088 0 0,'8'-9'5973'0'0,"45"-3"-5615"0"0,-46 10 62 0 0,97-20 429 0 0,213-37-1953 0 0,-289 55-3224 0 0,-31 6 3136 0 0</inkml:trace>
  <inkml:trace contextRef="#ctx0" brushRef="#br0" timeOffset="-465.558">2601 773 2356 0 0,'27'3'864'0'0,"5"-1"-76"0"0,-16-2-96 0 0,13 0-60 0 0,4 0-67 0 0,5 0-133 0 0,-1 0-176 0 0,2 0-32 0 0,38-12-608 0 0,-44 5-352 0 0,1 2-629 0 0,0 0 109 0 0,-6-1 20 0 0</inkml:trace>
  <inkml:trace contextRef="#ctx0" brushRef="#br0" timeOffset="-3649.45">157 664 924 0 0,'-42'0'1752'0'0,"-15"0"-406"0"0,56 0-1145 0 0,1 0 10 0 0,0 0-13 0 0,-26 2 1169 0 0,546-2 1178 0 0,-333-13-2303 0 0,-55 15-2050 0 0,-158 4-1738 0 0,6 1 2298 0 0</inkml:trace>
  <inkml:trace contextRef="#ctx0" brushRef="#br0" timeOffset="-3309.847">0 994 1760 0 0,'200'4'3973'0'0,"25"-27"-2767"0"0,161 12 388 0 0,-385 11-1646 0 0,-1 0 0 0 0,1 0-1 0 0,-1 0 1 0 0,1 0 0 0 0,-1 0-1 0 0,1 0 1 0 0,-1 0-1 0 0,1-1 1 0 0,-1 1 0 0 0,1 0-1 0 0,-1 0 1 0 0,1 0-1 0 0,-1-1 1 0 0,0 1 0 0 0,1 0-1 0 0,-1-1 1 0 0,1 1-1 0 0,-1 0 1 0 0,0-1 0 0 0,1 1-1 0 0,-1-1 1 0 0,0 1 0 0 0,1 0-1 0 0,-1-1 1 0 0,0 1-1 0 0,0-1 1 0 0,1 1 0 0 0,-1-1-1 0 0,0 1 1 0 0,0-1-1 0 0,0 1 1 0 0,0-1 0 0 0,0 1-1 0 0,0-1 1 0 0,0 1-1 0 0,0-1 1 0 0,0 1 0 0 0,0-1-1 0 0,0 1 1 0 0,0-1 0 0 0,0 1-1 0 0,0-1 1 0 0,0 1-1 0 0,0-1 1 0 0,-1 1 0 0 0,1-1-1 0 0,0 1 1 0 0,0-1-1 0 0,-1 1 1 0 0,1-1 0 0 0,0 1-1 0 0,-1-1 1 0 0,1 1-1 0 0,0 0 1 0 0,-1-1 0 0 0,1 1-1 0 0,-1 0 1 0 0,1-1 0 0 0,0 1-1 0 0,-1 0 1 0 0,1 0-1 0 0,-1-1 1 0 0,1 1 0 0 0,-1 0-1 0 0,1 0 1 0 0,-1 0-1 0 0,1 0 1 0 0,-1 0 0 0 0,1-1 52 0 0,-7-8-2291 0 0,3 2 1023 0 0</inkml:trace>
  <inkml:trace contextRef="#ctx0" brushRef="#br0" timeOffset="-2657.985">564 456 876 0 0,'-61'-12'6870'0'0,"103"19"-3527"0"0,63 9-3450 0 0,-81-14 124 0 0,1 2 1 0 0,-1 0 0 0 0,1 2-1 0 0,-1 1 1 0 0,-1 1 0 0 0,1 0-1 0 0,-2 2 1 0 0,1 1-1 0 0,-1 1 1 0 0,-1 1 0 0 0,0 0-1 0 0,-1 2 1 0 0,11 10-18 0 0,-27-19 11 0 0,0 0-1 0 0,0 1 1 0 0,-1-1 0 0 0,0 1-1 0 0,0 0 1 0 0,-1 0-1 0 0,0 0 1 0 0,0 0 0 0 0,-1 0-1 0 0,0 1 1 0 0,0-1 0 0 0,0 0-1 0 0,-1 1 1 0 0,0-1-1 0 0,-1 0 1 0 0,0 1 0 0 0,0-1-1 0 0,0 0 1 0 0,-1 0 0 0 0,0 0-1 0 0,-1 0 1 0 0,1 0 0 0 0,-1 0-1 0 0,0-1 1 0 0,-1 1-1 0 0,0-1 1 0 0,0 0-11 0 0,-126 160 739 0 0,-154 84 527 0 0,226-176-2363 0 0,110-77-4304 0 0,8-37 1593 0 0,-42 24 2587 0 0</inkml:trace>
  <inkml:trace contextRef="#ctx0" brushRef="#br0" timeOffset="3460.633">1152 253 968 0 0,'-1'35'334'0'0,"0"1"-1"0"0,3 0 1 0 0,0 0-1 0 0,3 0 1 0 0,1-1-1 0 0,4 12-333 0 0,5 32 367 0 0,101 577 1078 0 0,-77-371-894 0 0,-37-272-464 0 0,-2-9-52 0 0,0 1 0 0 0,0-1-1 0 0,0 1 1 0 0,1-1 0 0 0,-1 1 0 0 0,1-1 0 0 0,0 1-1 0 0,1-1 1 0 0,-1 1 0 0 0,1-1 0 0 0,0 0-1 0 0,0 0 1 0 0,0 0 0 0 0,0 0 0 0 0,1 0 0 0 0,0-1-1 0 0,0 1 1 0 0,0-1 0 0 0,0 1 0 0 0,0-1 0 0 0,1 0-1 0 0,-1 0 1 0 0,1-1 0 0 0,0 1 0 0 0,0-1-1 0 0,0 0 1 0 0,0 0 0 0 0,0 0 0 0 0,0 0 0 0 0,3 0-35 0 0,38 2 69 0 0,1-1 0 0 0,0-3 0 0 0,0-2 1 0 0,0-2-1 0 0,18-4-69 0 0,95-7 37 0 0,242-13 54 0 0,446-54 945 0 0,165-18-336 0 0,-525 40-594 0 0,-143-11-204 0 0,-49 4 539 0 0,-205 48 113 0 0,-88 19-533 0 0,0-1 0 0 0,0 0 0 0 0,0 0 0 0 0,0 0 0 0 0,0 0 0 0 0,-1 0 0 0 0,1 0 0 0 0,0 0 0 0 0,-1 0 0 0 0,1-1 0 0 0,-1 1 0 0 0,1-1 0 0 0,-1 1 0 0 0,0-1 0 0 0,1 0 0 0 0,-1 0 0 0 0,0 1 0 0 0,0-1 0 0 0,0 0 1 0 0,0 0-1 0 0,-1 0 0 0 0,1 0 0 0 0,-1 0 0 0 0,1 0 0 0 0,-1 0 0 0 0,1 0 0 0 0,-1 0 0 0 0,0 0 0 0 0,0-1 0 0 0,0 1 0 0 0,0-1-21 0 0,0 2-4 0 0,3-342 270 0 0,-3 315-267 0 0,2-73 28 0 0,-4-1 0 0 0,-5 0 0 0 0,-5 1 0 0 0,-13-49-27 0 0,-18-31 53 0 0,16 144-327 0 0,26 37 293 0 0,-20 0-16 0 0,-619 8-448 0 0,-269-6-68 0 0,123-2 384 0 0,576-10 134 0 0,91 3 129 0 0,-61 6-224 0 0,-1 36 52 0 0,-482 85 147 0 0,511-84-263 0 0,151-35 109 0 0,1-1 31 0 0,-29 0 65 0 0,-97 18-96 0 0,125-18 78 0 0,-35 0-72 0 0,-34 0 149 0 0,69 0-97 0 0,-29-2-9 0 0,12-6-3243 0 0,16 8 2223 0 0,-7 0-809 0 0,7 0 984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1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0 843 1588 0 0,'21'24'5617'0'0,"-8"-20"-9971"0"0,-11-6 2963 0 0</inkml:trace>
  <inkml:trace contextRef="#ctx0" brushRef="#br0" timeOffset="449279.224">146 904 1576 0 0,'36'-2'4526'0'0,"129"-10"-3609"0"0,210-16 209 0 0,-219 25-3272 0 0,-150 16-371 0 0,-8-7 1287 0 0</inkml:trace>
  <inkml:trace contextRef="#ctx0" brushRef="#br0" timeOffset="449697.452">149 1289 1644 0 0,'182'-10'4850'0'0,"103"-27"-3533"0"0,-69 7-1266 0 0,-90-2-3177 0 0,-119 24 1793 0 0,-3 0 118 0 0</inkml:trace>
  <inkml:trace contextRef="#ctx0" brushRef="#br0" timeOffset="450008.119">814 688 1652 0 0,'5'-3'118'0'0,"0"1"0"0"0,-1 0 0 0 0,1 0 1 0 0,0 1-1 0 0,0 0 0 0 0,0 0 0 0 0,0 0 0 0 0,0 0 0 0 0,0 1 0 0 0,0-1 0 0 0,0 1 1 0 0,0 1-1 0 0,0-1 0 0 0,0 1 0 0 0,0 0 0 0 0,0 0 0 0 0,0 0 0 0 0,0 1 0 0 0,0-1 0 0 0,-1 1 1 0 0,1 0-1 0 0,-1 1 0 0 0,1-1 0 0 0,-1 1 0 0 0,0 0 0 0 0,0 0 0 0 0,0 0 0 0 0,0 1 0 0 0,-1-1 1 0 0,1 1-1 0 0,-1 0 0 0 0,3 4-118 0 0,12 10 125 0 0,0 2-1 0 0,-1-1 1 0 0,-2 2 0 0 0,0 0 0 0 0,-1 1 0 0 0,-1 1-1 0 0,-1 0 1 0 0,-1 0 0 0 0,-1 1 0 0 0,-1 0 0 0 0,-1 1-1 0 0,-1 0 1 0 0,-2 1 0 0 0,0-1 0 0 0,-2 1-1 0 0,0 0 1 0 0,-2 0 0 0 0,-2 10-125 0 0,-4-5 45 0 0,-1 0 1 0 0,-2 0-1 0 0,-1-1 0 0 0,-2 0 0 0 0,-1-1 1 0 0,-1 0-1 0 0,-1-1 0 0 0,-2-1 0 0 0,0 0 1 0 0,-2-1-1 0 0,-1-1 0 0 0,-1 0 0 0 0,-1-2 1 0 0,-2 0-1 0 0,0-2 0 0 0,-7 4-45 0 0,4-5-943 0 0,5-15-2578 0 0,19-8 2270 0 0,-8-15 48 0 0</inkml:trace>
  <inkml:trace contextRef="#ctx0" brushRef="#br0" timeOffset="450806.479">2210 653 1044 0 0,'80'55'3020'0'0,"-68"-44"-2852"0"0,-1 1 0 0 0,-1 0 0 0 0,0 0 0 0 0,-1 1 0 0 0,0 0 0 0 0,-1 1 0 0 0,0 0 0 0 0,-2 0 0 0 0,1 1 0 0 0,-2 0 0 0 0,0 0 0 0 0,0 0 0 0 0,-2 1 1 0 0,0-1-1 0 0,-1 1 0 0 0,1 11-168 0 0,-6-16 66 0 0,-1 0 0 0 0,0-1 1 0 0,-1 0-1 0 0,0 1 0 0 0,0-1 0 0 0,-1-1 1 0 0,0 1-1 0 0,-1-1 0 0 0,0-1 1 0 0,0 1-1 0 0,-1-1 0 0 0,0 0 0 0 0,0-1 1 0 0,-1 1-1 0 0,0-2 0 0 0,0 1 1 0 0,-1-2-1 0 0,0 1 0 0 0,0-1 1 0 0,0-1-1 0 0,-1 1 0 0 0,1-2 0 0 0,-1 0 1 0 0,0 0-1 0 0,0-1 0 0 0,0 0 1 0 0,-1-1-1 0 0,1 0 0 0 0,0 0 0 0 0,-6-2-66 0 0,10 0 18 0 0,1 1 0 0 0,-1-2 0 0 0,0 1 0 0 0,1-1 0 0 0,-1 0 0 0 0,1 0 0 0 0,0-1 0 0 0,-1 0 0 0 0,1 0 0 0 0,0 0 0 0 0,1-1 0 0 0,-1 0 0 0 0,1 0 0 0 0,0-1 0 0 0,0 1 0 0 0,0-1 0 0 0,0 0 0 0 0,1 0 0 0 0,0-1-1 0 0,0 1 1 0 0,0-1 0 0 0,1 0 0 0 0,0 0 0 0 0,0 0 0 0 0,0 0 0 0 0,1-1 0 0 0,0 1 0 0 0,0-1 0 0 0,1 0 0 0 0,-1 1 0 0 0,2-1 0 0 0,-1 0 0 0 0,1 0 0 0 0,0 1 0 0 0,0-1 0 0 0,1 0 0 0 0,0 0 0 0 0,0 0 0 0 0,0 1 0 0 0,2-4-18 0 0,7-21-91 0 0,1 1 0 0 0,1 0 0 0 0,2 1 0 0 0,1 0 0 0 0,1 1 0 0 0,2 1 0 0 0,0 0 0 0 0,2 2 0 0 0,1 0 0 0 0,1 1 1 0 0,0 2-1 0 0,2 0 0 0 0,1 1 0 0 0,1 2 0 0 0,0 0 0 0 0,2 2 0 0 0,0 1 0 0 0,0 1 0 0 0,1 1 0 0 0,27-7 91 0 0,-55 20-131 0 0,0 0-1 0 0,0 0 1 0 0,0 1-1 0 0,0-1 0 0 0,0 0 1 0 0,0 1-1 0 0,0-1 0 0 0,0 1 1 0 0,1-1-1 0 0,-1 1 1 0 0,0 0-1 0 0,0 0 0 0 0,1-1 1 0 0,-1 1-1 0 0,0 0 0 0 0,1 0 1 0 0,-1 0-1 0 0,0 0 1 0 0,1 0-1 0 0,-1 1 0 0 0,0-1 1 0 0,0 0-1 0 0,1 0 1 0 0,-1 1-1 0 0,0-1 0 0 0,0 1 1 0 0,0-1-1 0 0,0 1 0 0 0,1 0 1 0 0,-1 0-1 0 0,0-1 1 0 0,0 1-1 0 0,0 0 0 0 0,0 0 1 0 0,-1 0-1 0 0,1 0 0 0 0,0 0 1 0 0,0 0-1 0 0,0 0 132 0 0,-1 7-1420 0 0</inkml:trace>
  <inkml:trace contextRef="#ctx0" brushRef="#br0" timeOffset="451104.118">2420 944 1100 0 0,'23'18'3443'0'0,"28"-3"-2851"0"0,-36-11-151 0 0,259 67-408 0 0,-249-67-2830 0 0,-20-4 1573 0 0</inkml:trace>
  <inkml:trace contextRef="#ctx0" brushRef="#br0" timeOffset="451381.536">2953 876 968 0 0,'-7'5'3789'0'0,"-38"40"-2647"0"0,-232 310 1640 0 0,222-261-4032 0 0,55-93 704 0 0,0-1-106 0 0,0 0-215 0 0,4 1 7 0 0,10 5-14 0 0,-3-6-246 0 0</inkml:trace>
  <inkml:trace contextRef="#ctx0" brushRef="#br0" timeOffset="451690.363">3392 811 2188 0 0,'27'-16'3483'0'0,"23"0"-2904"0"0,-35 11-154 0 0,349-70 27 0 0,-325 73-5063 0 0,-30 8 3399 0 0</inkml:trace>
  <inkml:trace contextRef="#ctx0" brushRef="#br0" timeOffset="451971.682">3416 1003 1180 0 0,'121'8'5444'0'0,"166"-43"-3247"0"0,-138 14-2492 0 0,-51 0-4154 0 0,-89 18 3164 0 0,-3-2-15 0 0</inkml:trace>
  <inkml:trace contextRef="#ctx0" brushRef="#br0" timeOffset="452592.655">4482 476 1056 0 0,'22'-27'9542'0'0,"-16"22"-7838"0"0,-5 5-1626 0 0,-4 47 40 0 0,19 317 96 0 0,-5-265-125 0 0,12 14 271 0 0,-22-112-354 0 0,-1-1 23 0 0,0 0 27 0 0,-8 23-1971 0 0,-16-34-2791 0 0,-16 3 2596 0 0,20 5 855 0 0,-2-2 45 0 0</inkml:trace>
  <inkml:trace contextRef="#ctx0" brushRef="#br0" timeOffset="454119.406">1383 393 1844 0 0,'66'-25'2689'0'0,"234"-33"-606"0"0,203-8-2083 0 0,-217 32 498 0 0,1705-165 598 0 0,-1668 189-1039 0 0,-240 70-71 0 0,-58-29 34 0 0,-1 2 0 0 0,-1 0 0 0 0,-2 1 0 0 0,-2 2 0 0 0,-1 0 0 0 0,-2 1 0 0 0,-1 0 0 0 0,-2 1-1 0 0,-1 1 1 0 0,-3 0 0 0 0,-1 0 0 0 0,-2 1 0 0 0,-1 0 0 0 0,-2 0-20 0 0,9 36-41 0 0,16 123 292 0 0,-8 0 0 0 0,-9 17-251 0 0,-10-113 1003 0 0,-1-101-871 0 0,4 34 1293 0 0,-61-18-793 0 0,-125 9-522 0 0,-202 36-232 0 0,-256 57 9 0 0,336-59-259 0 0,-3-13 0 0 0,-96-6 372 0 0,-362-2-751 0 0,622-60 950 0 0,91 10-405 0 0,-42-68-7332 0 0,75 52 6314 0 0</inkml:trace>
  <inkml:trace contextRef="#ctx0" brushRef="#br0" timeOffset="454800.977">1686 289 1148 0 0,'-4'-18'1729'0'0,"4"18"-1663"0"0,0 0 1 0 0,0 0-1 0 0,-1 0 1 0 0,1 1-1 0 0,0-1 1 0 0,-1 0-1 0 0,1 0 1 0 0,0 0-1 0 0,-1 0 1 0 0,1 0-1 0 0,0 0 1 0 0,-1 0-1 0 0,1 0 1 0 0,0 0-1 0 0,-1 0 1 0 0,1 0-1 0 0,0 0 1 0 0,-1 0-1 0 0,1 0 1 0 0,0 0-1 0 0,-1 0 1 0 0,1-1-1 0 0,0 1 1 0 0,-1 0-1 0 0,1 0 1 0 0,0 0-1 0 0,-1 0 1 0 0,1-1-1 0 0,0 1-66 0 0,-12 55 414 0 0,2 1 1 0 0,2 0-1 0 0,3 1 1 0 0,2-1-1 0 0,5 51-414 0 0,-1-50 335 0 0,15 229 378 0 0,69 206 856 0 0,-25-233-975 0 0,-57-235-351 0 0,1 6 478 0 0,3-15-4772 0 0,-5-18-2 0 0,-3 0 2937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4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45 904 0 0,'0'0'286'0'0,"0"0"-28"0"0,0 0-43 0 0,-3-5-85 0 0,-2 1-74 0 0,-1-1-1 0 0,0 1 1 0 0,0 1-1 0 0,0-1 1 0 0,0 1-1 0 0,0 0 1 0 0,-1 0-1 0 0,0 1 1 0 0,1 0-1 0 0,-1 0 1 0 0,0 1-1 0 0,0 0 0 0 0,0 0 1 0 0,0 0-1 0 0,0 1 1 0 0,0 0-1 0 0,0 0 1 0 0,0 1-1 0 0,0 0 1 0 0,0 0-56 0 0,-18 0 13 0 0,-4 4 59 0 0,0 1 0 0 0,0 2 0 0 0,1 1-1 0 0,1 1 1 0 0,-1 1 0 0 0,2 2 0 0 0,0 0 0 0 0,0 2 0 0 0,1 1-1 0 0,-5 5-71 0 0,8-8 79 0 0,1 0-1 0 0,0 1 0 0 0,0 1 0 0 0,2 2 0 0 0,0-1 0 0 0,0 2 1 0 0,2 1-1 0 0,0 0 0 0 0,2 1 0 0 0,0 0 0 0 0,1 2 0 0 0,1-1 1 0 0,1 2-1 0 0,1 0 0 0 0,1 0 0 0 0,1 1 0 0 0,1 0 0 0 0,1 0 1 0 0,1 1-1 0 0,-2 25-78 0 0,8-45 20 0 0,1 1 0 0 0,0-1 0 0 0,0 1 0 0 0,0-1 0 0 0,1 1 0 0 0,0-1 0 0 0,0 0 0 0 0,0 0 0 0 0,0 0 0 0 0,1 0 0 0 0,0 0 0 0 0,0 0 0 0 0,0-1 0 0 0,1 0 0 0 0,0 1 0 0 0,0-1 0 0 0,0 0 0 0 0,0-1 0 0 0,0 1 0 0 0,1-1 0 0 0,-1 0 0 0 0,1 0 0 0 0,0 0 0 0 0,0-1 0 0 0,0 0 0 0 0,1 0 0 0 0,-1 0 0 0 0,0 0 0 0 0,4 0-20 0 0,171 21-274 0 0,56-67-2320 0 0,-184 26 1272 0 0</inkml:trace>
  <inkml:trace contextRef="#ctx0" brushRef="#br0" timeOffset="855.444">959 338 1004 0 0,'-6'-4'54'0'0,"0"1"1"0"0,-1 0-1 0 0,1 0 0 0 0,-1 0 0 0 0,1 1 1 0 0,-1 0-1 0 0,0 0 0 0 0,0 1 0 0 0,0 0 0 0 0,0 0 1 0 0,-1 0-1 0 0,1 1 0 0 0,0 0 0 0 0,0 1 1 0 0,-6 0-55 0 0,-9 0 96 0 0,-5 2-20 0 0,1 2 1 0 0,-1 1-1 0 0,1 2 1 0 0,1 0-1 0 0,-1 1 1 0 0,1 2-1 0 0,1 0 1 0 0,0 2-1 0 0,1 1 1 0 0,-7 5-77 0 0,22-15 45 0 0,-1 1-1 0 0,1 0 1 0 0,0 0 0 0 0,0 1-1 0 0,0 0 1 0 0,1 0 0 0 0,0 1 0 0 0,0 0-1 0 0,1 0 1 0 0,-1 1 0 0 0,2-1-1 0 0,-1 1 1 0 0,1 1 0 0 0,0-1 0 0 0,1 1-1 0 0,0 0 1 0 0,1 0 0 0 0,-1 0-1 0 0,-1 10-44 0 0,10-14 174 0 0,8 1-104 0 0,0-1-1 0 0,0-1 1 0 0,0 0-1 0 0,0 0 1 0 0,1-2-1 0 0,-1 1 0 0 0,1-2 1 0 0,-1 0-1 0 0,1 0 1 0 0,0-2-1 0 0,0 0 1 0 0,-1 0-1 0 0,1-1 1 0 0,-1-1-1 0 0,1 0 1 0 0,-1-1-1 0 0,0 0 0 0 0,12-6-69 0 0,-9 5 7 0 0,0-2 0 0 0,0 0-1 0 0,-1 0 1 0 0,0-1 0 0 0,-1-1-1 0 0,1-1 1 0 0,-2 0 0 0 0,1-1-1 0 0,-1 0 1 0 0,-1-1 0 0 0,0 0-1 0 0,-1-1 1 0 0,0 0 0 0 0,-1-1-1 0 0,-1 0 1 0 0,8-15-7 0 0,51-66 254 0 0,-67 95-257 0 0,0-1-1 0 0,0 0 1 0 0,0 1 0 0 0,0-1-1 0 0,0 1 1 0 0,0-1-1 0 0,0 1 1 0 0,0-1 0 0 0,0 1-1 0 0,1 0 1 0 0,-1 0-1 0 0,0 0 1 0 0,0-1 0 0 0,0 1-1 0 0,1 0 1 0 0,-1 1-1 0 0,0-1 1 0 0,0 0 0 0 0,0 0-1 0 0,1 0 1 0 0,-1 1-1 0 0,0-1 1 0 0,0 0 0 0 0,0 1-1 0 0,0-1 1 0 0,0 1-1 0 0,0 0 1 0 0,0-1 0 0 0,0 1-1 0 0,0 0 1 0 0,0-1-1 0 0,0 1 1 0 0,0 0 0 0 0,0 0-1 0 0,-1 0 1 0 0,1 0-1 0 0,0 0 1 0 0,-1 0 0 0 0,1 0-1 0 0,0 1 4 0 0,2 1 21 0 0,128 166 322 0 0,28 24 982 0 0,-156-194-1219 0 0,1 0 1 0 0,-1-1-1 0 0,0 0 0 0 0,0 0 1 0 0,0 0-1 0 0,0 0 0 0 0,-1-1 1 0 0,1 1-1 0 0,-1-1 0 0 0,1 1 1 0 0,-1-1-1 0 0,0 0 0 0 0,0 0 1 0 0,0 0-1 0 0,0 0 0 0 0,-1 0 1 0 0,1 0-1 0 0,-1-1 1 0 0,0 1-1 0 0,0-1 0 0 0,0 1 1 0 0,0-1-1 0 0,0 1 0 0 0,-1-1 1 0 0,0 0-107 0 0,1 3 81 0 0,61-316 155 0 0,-61 280-1786 0 0,-2 21-2926 0 0,1 16 3220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4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331 121 1404 0 0,'-18'4'110'0'0,"0"1"1"0"0,1 1-1 0 0,0 0 0 0 0,0 1 1 0 0,0 1-1 0 0,1 1 0 0 0,1 0 0 0 0,-1 1 1 0 0,1 1-1 0 0,1 0 0 0 0,0 1 1 0 0,1 1-1 0 0,0 0 0 0 0,1 1 1 0 0,0 0-1 0 0,1 1 0 0 0,1 0 0 0 0,1 0 1 0 0,0 1-1 0 0,0 1 0 0 0,2-1 1 0 0,0 1-1 0 0,1 1 0 0 0,1-1 1 0 0,0 1-1 0 0,2 0 0 0 0,0 0 0 0 0,0 2-110 0 0,5-7-23 0 0,1-1-1 0 0,0 0 0 0 0,1 0 0 0 0,0 0 0 0 0,1 0 0 0 0,0-1 0 0 0,0 1 0 0 0,2-1 1 0 0,-1-1-1 0 0,1 1 0 0 0,1-1 0 0 0,0 0 0 0 0,0-1 0 0 0,1 0 0 0 0,0 0 1 0 0,1-1-1 0 0,0 0 0 0 0,0-1 0 0 0,1 0 0 0 0,-1-1 0 0 0,2 0 0 0 0,-1 0 1 0 0,1-1-1 0 0,-1-1 0 0 0,1 0 0 0 0,0-1 0 0 0,1 0 0 0 0,-1 0 0 0 0,1-2 0 0 0,-1 1 1 0 0,1-2-1 0 0,-1 1 0 0 0,1-2 0 0 0,9-1 24 0 0,5 0-1180 0 0,20-9-105 0 0</inkml:trace>
  <inkml:trace contextRef="#ctx0" brushRef="#br0" timeOffset="392.455">900 149 1008 0 0,'-41'39'548'0'0,"2"1"0"0"0,2 2 0 0 0,1 1 0 0 0,3 2 0 0 0,1 1 0 0 0,3 2 0 0 0,-21 46-548 0 0,-21 45 89 0 0,51-125-1892 0 0,11-9 541 0 0</inkml:trace>
  <inkml:trace contextRef="#ctx0" brushRef="#br0" timeOffset="669.603">398 294 1708 0 0,'0'-1'92'0'0,"0"0"0"0"0,0 1 0 0 0,0-1-1 0 0,0 0 1 0 0,0 0 0 0 0,0 0 0 0 0,0 0-1 0 0,1 0 1 0 0,-1 1 0 0 0,0-1 0 0 0,0 0 0 0 0,1 0-1 0 0,-1 0 1 0 0,0 1 0 0 0,1-1 0 0 0,-1 0 0 0 0,1 1-1 0 0,-1-1 1 0 0,1 0 0 0 0,-1 1 0 0 0,1-1-1 0 0,0 0 1 0 0,-1 1 0 0 0,1-1 0 0 0,0 1 0 0 0,-1-1-1 0 0,1 1 1 0 0,0 0 0 0 0,0-1 0 0 0,-1 1-1 0 0,1 0 1 0 0,0-1 0 0 0,0 1 0 0 0,0 0 0 0 0,-1 0-1 0 0,1 0 1 0 0,0 0 0 0 0,0 0 0 0 0,0 0 0 0 0,0 0-1 0 0,-1 0 1 0 0,1 0 0 0 0,0 0 0 0 0,0 0-1 0 0,0 0 1 0 0,0 1 0 0 0,-1-1 0 0 0,1 0 0 0 0,0 0-1 0 0,0 1 1 0 0,0-1 0 0 0,-1 1 0 0 0,1-1 0 0 0,0 1-1 0 0,-1-1 1 0 0,1 1 0 0 0,-1-1 0 0 0,1 2-92 0 0,57 37-339 0 0,-46-30 747 0 0,58 41-208 0 0,-16-14-502 0 0,-2 2 0 0 0,-2 3-1 0 0,-2 1 1 0 0,-1 3 0 0 0,19 26 302 0 0,-35-17-3390 0 0,-30-42 2078 0 0</inkml:trace>
  <inkml:trace contextRef="#ctx0" brushRef="#br0" timeOffset="1105.38">1202 564 968 0 0,'1'0'76'0'0,"1"0"1"0"0,-1 0-1 0 0,0-1 0 0 0,1 1 0 0 0,-1 0 1 0 0,0 1-1 0 0,1-1 0 0 0,-1 0 1 0 0,1 0-1 0 0,-1 1 0 0 0,0-1 0 0 0,1 0 1 0 0,-1 1-1 0 0,0 0 0 0 0,0-1 1 0 0,1 1-1 0 0,-1 0 0 0 0,0-1 0 0 0,0 1 1 0 0,0 0-1 0 0,0 0 0 0 0,0 0 1 0 0,0 0-1 0 0,0 0 0 0 0,0 0 0 0 0,0 0 1 0 0,-1 0-1 0 0,1 1 0 0 0,0-1 0 0 0,-1 0 1 0 0,1 0-1 0 0,-1 1 0 0 0,1-1 1 0 0,-1 0-1 0 0,0 1 0 0 0,1-1 0 0 0,-1 0 1 0 0,0 1-1 0 0,0-1 0 0 0,0 0 1 0 0,0 1-1 0 0,0-1 0 0 0,0 1 0 0 0,0-1 1 0 0,-1 0-1 0 0,1 1 0 0 0,0-1 0 0 0,-1 0 1 0 0,0 1-77 0 0,0 14 67 0 0,-1 1 0 0 0,-1 0 0 0 0,-1-1 0 0 0,0 0 0 0 0,-1 0 0 0 0,0 0 1 0 0,-2 0-1 0 0,0-1 0 0 0,-1 0 0 0 0,0-1 0 0 0,-1 1 0 0 0,0-2 0 0 0,-2 1 0 0 0,1-1 1 0 0,-2-1-1 0 0,1 0 0 0 0,-2-1 0 0 0,0 0-67 0 0,-19 3-1884 0 0,30-13 690 0 0,2-1-50 0 0</inkml:trace>
  <inkml:trace contextRef="#ctx0" brushRef="#br0" timeOffset="1417.212">1362 202 1228 0 0,'78'42'3182'0'0,"101"53"-3746"0"0,-174-95-381 0 0,-4 0-284 0 0</inkml:trace>
  <inkml:trace contextRef="#ctx0" brushRef="#br0" timeOffset="1664.447">1742 129 1196 0 0,'-10'34'4145'0'0,"-23"40"-3883"0"0,26-60 154 0 0,-139 424 958 0 0,142-426-1539 0 0,-19 38-3500 0 0,22-50 2422 0 0</inkml:trace>
  <inkml:trace contextRef="#ctx0" brushRef="#br0" timeOffset="1945.547">2045 1 1880 0 0,'10'5'169'0'0,"1"1"-1"0"0,-1 1 1 0 0,1-1 0 0 0,-2 2-1 0 0,1-1 1 0 0,-1 2 0 0 0,0-1-1 0 0,-1 1 1 0 0,0 0 0 0 0,-1 1-1 0 0,0 0 1 0 0,0 0 0 0 0,-1 0-1 0 0,0 1 1 0 0,-1 0 0 0 0,0 0-1 0 0,0 1 1 0 0,-2-1-1 0 0,1 4-168 0 0,4 7 116 0 0,-2 0-1 0 0,-1 1 1 0 0,-1 0 0 0 0,-1-1-1 0 0,-1 1 1 0 0,-1 0-1 0 0,0 1 1 0 0,-2-1-1 0 0,-1 0 1 0 0,-1 0-1 0 0,-1-1 1 0 0,-1 1-1 0 0,-1-1 1 0 0,0 0-1 0 0,-2 0 1 0 0,-1 0-1 0 0,0-1 1 0 0,-2-1-1 0 0,0 0 1 0 0,-2 0-1 0 0,0-1 1 0 0,-1-1-1 0 0,-1 0 1 0 0,0-1-1 0 0,-1 0 1 0 0,-1-2-1 0 0,-5 3-115 0 0,-113 89-881 0 0,124-100 434 0 0,0-1 0 0 0,-1 0 0 0 0,1 0 1 0 0,-1-1-1 0 0,-1-1 0 0 0,1 0 0 0 0,-1-1 0 0 0,1 0 1 0 0,-1-1-1 0 0,0 0 0 0 0,-11-1 447 0 0,8-1-1247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4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69 860 0 0,'10'0'4197'0'0,"43"-5"-3231"0"0,230-40 1141 0 0,-95 27-5938 0 0,-185 17 2759 0 0,-3 1-139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7:4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1160 0 0,'9'4'908'0'0,"10"6"-144"0"0,12-9-100 0 0,4-1-36 0 0,4 2-100 0 0,-14-2-268 0 0,12 0 32 0 0,11 0-35 0 0,59-17-538 0 0,-45 11-151 0 0,1-6-696 0 0,-3 2 48 0 0,0 2-332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1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1280 0 0,'21'10'6440'0'0,"41"-9"-5542"0"0,-48-2-298 0 0,262-12-2292 0 0,-100-5-3723 0 0,-140 16 4172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87 162 888 0 0,'0'0'102'0'0,"0"0"23"0"0,0 0 80 0 0,0 0 60 0 0,0 0-62 0 0,0 0-29 0 0,0 0-8 0 0,0 0-97 0 0,0 0 16 0 0,0 0 73 0 0,0 0 90 0 0,0 0-80 0 0,0 0-20 0 0,0 0-74 0 0,0 0-27 0 0,0 0 25 0 0,-39 2 1549 0 0,5 0-17 0 0,34-2-1560 0 0,0 0 2 0 0,-14-30 857 0 0,18 22-901 0 0,1 1 1 0 0,0 0-1 0 0,0 1 1 0 0,0-1 0 0 0,1 1-1 0 0,0 0 1 0 0,0 0 0 0 0,1 1-1 0 0,-1-1 1 0 0,1 2-1 0 0,0-1 1 0 0,1 1 0 0 0,-1 0-1 0 0,1 0 1 0 0,0 1-1 0 0,6-2-2 0 0,3-3 1 0 0,142-26-156 0 0,-153 36 152 0 0,-1 0-1 0 0,0 0 1 0 0,0 1-1 0 0,1 0 1 0 0,-2 0-1 0 0,1 0 1 0 0,0 1 0 0 0,-1 0-1 0 0,1 0 1 0 0,-1 0-1 0 0,0 0 1 0 0,0 0 0 0 0,-1 1-1 0 0,1 0 1 0 0,-1 0-1 0 0,0 0 1 0 0,-1 0-1 0 0,1 0 1 0 0,-1 1 0 0 0,0-1-1 0 0,0 1 1 0 0,0-1-1 0 0,-1 1 1 0 0,0 0-1 0 0,0 0 1 0 0,-1-1 0 0 0,0 1-1 0 0,1 0 1 0 0,-2 0-1 0 0,0 3 4 0 0,0 11 15 0 0,-1-1-1 0 0,-1 1 1 0 0,-1-1-1 0 0,-1 0 0 0 0,-1 0 1 0 0,0 0-1 0 0,-1-1 0 0 0,-7 12-14 0 0,2-3 18 0 0,-31 61-43 0 0,43-87 53 0 0,0-1 24 0 0,0 0-52 0 0,0 0 20 0 0,46 20-131 0 0,-37-18 114 0 0,0 1 0 0 0,1 0 0 0 0,-1 1 1 0 0,-1 0-1 0 0,1 1 0 0 0,-1 0 0 0 0,1 0 0 0 0,-1 1 0 0 0,-1 0 0 0 0,1 0 1 0 0,-1 1-1 0 0,0 0 0 0 0,-1 0 0 0 0,1 0 0 0 0,-1 1 0 0 0,-1 0 1 0 0,0 0-1 0 0,0 1 0 0 0,0 0 0 0 0,-1-1 0 0 0,0 1 0 0 0,-1 1 0 0 0,0-1 1 0 0,-1 0-1 0 0,0 1 0 0 0,0 0 0 0 0,-1-1 0 0 0,0 1 0 0 0,-1 5-3 0 0,-3-4 6 0 0,-2-1 0 0 0,1 0 0 0 0,-1 0 0 0 0,-1 0 0 0 0,0 0-1 0 0,0-1 1 0 0,-1 0 0 0 0,0 0 0 0 0,-1-1 0 0 0,0 0 0 0 0,0 0-1 0 0,-1-1 1 0 0,0 0 0 0 0,0 0 0 0 0,0-1 0 0 0,-1-1 0 0 0,0 1-1 0 0,0-1 1 0 0,-1-1 0 0 0,1 0 0 0 0,-1-1 0 0 0,0 0 0 0 0,0 0-1 0 0,-6 0-5 0 0,10-2-153 0 0,1 1 0 0 0,-1-1 1 0 0,1-1-1 0 0,-1 1 0 0 0,1-1 0 0 0,-1-1 0 0 0,1 1 0 0 0,-1-1 0 0 0,1 0 0 0 0,-1 0 0 0 0,1-1 0 0 0,-1 0 0 0 0,1 0 0 0 0,0 0 0 0 0,0-1 0 0 0,0 0 0 0 0,1 0 0 0 0,-1-1 0 0 0,1 0 1 0 0,-1 0-1 0 0,1 0 0 0 0,0 0 0 0 0,1-1 0 0 0,-1 0 0 0 0,1 1 0 0 0,0-2 0 0 0,0 1 0 0 0,-3-6 153 0 0,1-8-1353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1076 0 0,'38'5'4044'0'0,"300"-48"-1921"0"0,-282 36-3061 0 0,-55 7 285 0 0,-1 0-273 0 0,0 0-284 0 0,0 0 58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1068 0 0,'2'0'144'0'0,"0"0"-1"0"0,0 0 1 0 0,0 0-1 0 0,0 1 1 0 0,0-1 0 0 0,0 0-1 0 0,0 1 1 0 0,0-1-1 0 0,0 1 1 0 0,0 0-1 0 0,0-1 1 0 0,0 1 0 0 0,-1 0-1 0 0,1 0 1 0 0,0 0-1 0 0,-1 1 1 0 0,1-1 0 0 0,0 0-1 0 0,-1 0 1 0 0,0 1-1 0 0,1-1 1 0 0,-1 1-1 0 0,0 0 1 0 0,0-1 0 0 0,0 1-1 0 0,0 0 1 0 0,0 0-1 0 0,0-1 1 0 0,0 1-1 0 0,-1 0 1 0 0,1 0 0 0 0,0 0-1 0 0,-1 0 1 0 0,0 0-1 0 0,0 0 1 0 0,1 0 0 0 0,-1 0-144 0 0,15 87-189 0 0,-15-84 401 0 0,4 29 149 0 0,-1-21-705 0 0,-1 1-1 0 0,0-1 1 0 0,-1 0-1 0 0,-1 1 1 0 0,0-1-1 0 0,-1 0 1 0 0,0 1-1 0 0,-1-1 1 0 0,0 0-1 0 0,-1 0 0 0 0,-1 0 1 0 0,-2 5 344 0 0,-5-2-1275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28 127 2008 0 0,'0'0'591'0'0,"0"0"-105"0"0,0-3-5 0 0,-10-25 56 0 0,10 27-522 0 0,-1 0 1 0 0,1 0-1 0 0,-1 1 1 0 0,1-1-1 0 0,-1 0 0 0 0,1 0 1 0 0,0 0-1 0 0,-1 0 1 0 0,1 0-1 0 0,0 0 1 0 0,0 0-1 0 0,-1 0 1 0 0,1 0-1 0 0,0 0 0 0 0,0 0 1 0 0,0 0-1 0 0,0 0 1 0 0,0 0-1 0 0,0 0 1 0 0,1 0-1 0 0,-1 1 0 0 0,0-1 1 0 0,0 0-1 0 0,1 0 1 0 0,-1 0-1 0 0,1 0 1 0 0,-1 0-1 0 0,1 0 0 0 0,-1 0 1 0 0,1 1-1 0 0,-1-1 1 0 0,1 0-1 0 0,0 0 1 0 0,-1 1-1 0 0,1-1 0 0 0,0 0 1 0 0,0 1-1 0 0,0-1 1 0 0,-1 1-1 0 0,1-1 1 0 0,0 1-1 0 0,0-1 1 0 0,0 1-1 0 0,0 0 0 0 0,0 0 1 0 0,0-1-1 0 0,0 1 1 0 0,0 0-1 0 0,0 0-15 0 0,10-8 110 0 0,1 1 0 0 0,0 0 1 0 0,0 1-1 0 0,1 0 0 0 0,0 1 0 0 0,0 1 0 0 0,0 0 1 0 0,0 1-1 0 0,1 0 0 0 0,-1 1 0 0 0,1 0 0 0 0,7 1-110 0 0,-15 3 12 0 0,-1 0-1 0 0,1 0 1 0 0,-1 1-1 0 0,0 0 1 0 0,0 0-1 0 0,0 0 1 0 0,-1 1 0 0 0,1-1-1 0 0,-1 1 1 0 0,0 0-1 0 0,0 1 1 0 0,0-1-1 0 0,0 1 1 0 0,-1-1-1 0 0,0 1 1 0 0,0 0-1 0 0,0 0 1 0 0,0 1-1 0 0,-1-1 1 0 0,0 0-1 0 0,0 1 1 0 0,-1 0 0 0 0,1-1-1 0 0,-1 1 1 0 0,0 0-1 0 0,-1 0 1 0 0,0-1-1 0 0,1 1 1 0 0,-2 0-1 0 0,1 0 1 0 0,-1 0-1 0 0,0-1 1 0 0,0 1-1 0 0,0 0 1 0 0,-1-1-1 0 0,0 1 1 0 0,0-1 0 0 0,-1 1-1 0 0,1-1 1 0 0,-3 3-12 0 0,-13 25 131 0 0,-1-2 0 0 0,-2 1 0 0 0,-1-2 0 0 0,-1-1 0 0 0,-2-1 0 0 0,0-1 0 0 0,-2-1 0 0 0,-1-2 0 0 0,-25 17-131 0 0,35-25 62 0 0,18-17-54 0 0,1 1 0 0 0,0 0 0 0 0,-1 0 0 0 0,1 0 0 0 0,-1 0 0 0 0,1-1 0 0 0,-1 1 0 0 0,1 0 0 0 0,0 0 0 0 0,-1 0 0 0 0,1 0 0 0 0,-1 0-1 0 0,1 1 1 0 0,0-1 0 0 0,-1 0 0 0 0,1 0 0 0 0,-1 0 0 0 0,1 0 0 0 0,-1 1 0 0 0,1-1 0 0 0,-1 0 0 0 0,1 1 0 0 0,-1-1 0 0 0,1 0 0 0 0,-1 1 0 0 0,1-1 0 0 0,-1 0 0 0 0,0 1 0 0 0,1-1 0 0 0,-1 1 0 0 0,1-1 0 0 0,-1 1 0 0 0,0-1 0 0 0,0 1 0 0 0,1-1-1 0 0,-1 1 1 0 0,0-1 0 0 0,0 1 0 0 0,0-1 0 0 0,1 1 0 0 0,-1 0 0 0 0,0-1 0 0 0,0 1 0 0 0,0-1 0 0 0,0 1 0 0 0,0-1 0 0 0,0 1 0 0 0,0 0 0 0 0,0-1 0 0 0,-1 1 0 0 0,1-1 0 0 0,0 1 0 0 0,0-1 0 0 0,0 1 0 0 0,0 0 0 0 0,-1-1 0 0 0,1 1 0 0 0,0-1-1 0 0,-1 1 1 0 0,1-1 0 0 0,0 0 0 0 0,-1 1 0 0 0,1-1 0 0 0,-1 1 0 0 0,1-1 0 0 0,-1 0 0 0 0,1 1 0 0 0,-1-1-8 0 0,62 2-5 0 0,-51-2 43 0 0,249-44 35 0 0,-199 31-295 0 0,-60 13 93 0 0,0 0-328 0 0,0 0-138 0 0,14-25-3826 0 0,-10 20 3194 0 0</inkml:trace>
  <inkml:trace contextRef="#ctx0" brushRef="#br0" timeOffset="340.665">882 86 1120 0 0,'-34'68'2704'0'0,"-101"125"-2002"0"0,74-137-2610 0 0,42-48 1306 0 0</inkml:trace>
  <inkml:trace contextRef="#ctx0" brushRef="#br0" timeOffset="621.692">597 144 1172 0 0,'47'1'4620'0'0,"25"40"-4430"0"0,-63-35 121 0 0,16 8-536 0 0,-2 2 0 0 0,0 1 1 0 0,0 1-1 0 0,-2 1 1 0 0,0 0-1 0 0,-1 2 0 0 0,15 21 225 0 0,-27-23-2352 0 0,-8-12 1112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26 936 0 0,'0'0'342'0'0,"-25"1"539"0"0,0 7-565 0 0,25-8-228 0 0,0 0-1 0 0,0 0 1 0 0,1 1 0 0 0,-1-1 0 0 0,0 0 0 0 0,0 1-1 0 0,0-1 1 0 0,0 0 0 0 0,0 0 0 0 0,0 1 0 0 0,0-1-1 0 0,0 0 1 0 0,0 0 0 0 0,0 1 0 0 0,0-1 0 0 0,0 0-1 0 0,0 0 1 0 0,-1 1 0 0 0,1-1-88 0 0,167-13 1515 0 0,175-11-434 0 0,-200 22-4191 0 0,-139 3 2255 0 0,1 3-287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1088 0 0,'25'5'680'0'0,"2"2"-68"0"0,-11-7-64 0 0,5 0-136 0 0,9 0-92 0 0,6 0 84 0 0,5 0-48 0 0,0 0-120 0 0,1 0-28 0 0,47-15-20 0 0,-41 8-424 0 0,6-4-112 0 0,-5-1-372 0 0,-4 2-564 0 0,-2-3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31 1564 0 0,'0'-1'106'0'0,"-1"0"0"0"0,1 0 0 0 0,0 0-1 0 0,-1 0 1 0 0,1 1 0 0 0,0-1 0 0 0,0 0-1 0 0,0 0 1 0 0,0 0 0 0 0,0 0 0 0 0,0 0 0 0 0,0 0-1 0 0,0 0 1 0 0,0 0 0 0 0,1 0 0 0 0,-1 1 0 0 0,0-1-1 0 0,0 0 1 0 0,1 0 0 0 0,-1 0 0 0 0,1 0-1 0 0,-1 1 1 0 0,1-1 0 0 0,-1 0 0 0 0,1 0 0 0 0,-1 1-1 0 0,1-1 1 0 0,0 0 0 0 0,-1 1 0 0 0,1-1 0 0 0,0 1-1 0 0,-1-1 1 0 0,1 1 0 0 0,0-1 0 0 0,0 1-1 0 0,0-1 1 0 0,0 1 0 0 0,-1 0 0 0 0,1 0 0 0 0,0-1-1 0 0,0 1 1 0 0,0 0 0 0 0,0 0 0 0 0,0 0 0 0 0,0 0-1 0 0,0 0 1 0 0,-1 0 0 0 0,1 0 0 0 0,0 0 0 0 0,0 0-1 0 0,0 0 1 0 0,0 1 0 0 0,0-1 0 0 0,0 0-1 0 0,0 1 1 0 0,-1-1 0 0 0,1 1 0 0 0,0-1 0 0 0,0 1-1 0 0,-1-1 1 0 0,1 1 0 0 0,0-1 0 0 0,0 1 0 0 0,-1 0-1 0 0,1-1 1 0 0,-1 1-106 0 0,0 776 1724 0 0,0-776-1755 0 0,-16 23-329 0 0,-129 2-2099 0 0,135-21 2064 0 0,-15 7 583 0 0,45-9 450 0 0,196-44-519 0 0,-175 20-1743 0 0,-26-2-2269 0 0,-15 22 2644 0 0</inkml:trace>
  <inkml:trace contextRef="#ctx0" brushRef="#br0" timeOffset="370.536">257 22 1128 0 0,'-7'0'688'0'0,"-4"2"-140"0"0,6 1-80 0 0,-16 4-52 0 0,-1 1 36 0 0,-3 2-108 0 0,4 2-80 0 0,0 3 84 0 0,6 0-140 0 0,-8 2-112 0 0,6 3-16 0 0,-1 0-476 0 0,-2-4-244 0 0,8 3-504 0 0,-6-6-112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1624 0 0,'0'6'4229'0'0,"29"1"-3332"0"0,246-4 203 0 0,-144-6-4171 0 0,-108 3 1828 0 0,-8 0-21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1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1880 0 0,'4'5'716'0'0,"1"-2"60"0"0,2 1-224 0 0,20 4-32 0 0,5-8-140 0 0,5 2-116 0 0,6-2 36 0 0,1 0-31 0 0,-20 0-393 0 0,8 0-205 0 0,7 0-255 0 0,44-19 48 0 0,-40 14 40 0 0,0-5-612 0 0,-1-1 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1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0 395 880 0 0,'57'0'2578'0'0,"164"-25"-579"0"0,1803-187 2212 0 0,-792 87-1743 0 0,-1110 110-3438 0 0,-133 15-3297 0 0,-16-7 2416 0 0,-2 0 661 0 0,0 5 85 0 0,-1 0-68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1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125 242 1832 0 0,'0'0'586'0'0,"0"0"-56"0"0,0 0-70 0 0,0 0-69 0 0,0 0-58 0 0,0 0-57 0 0,0 0-71 0 0,0 0 7 0 0,0 0 17 0 0,5 2-30 0 0,5 6-101 0 0,-1 1 0 0 0,0 0 0 0 0,0 0 1 0 0,-1 1-1 0 0,0 0 0 0 0,-1 1 0 0 0,0 0 0 0 0,-1 0 0 0 0,0 0 0 0 0,-1 1 0 0 0,0-1 0 0 0,-1 1 0 0 0,0 1 1 0 0,-1-1-1 0 0,0 6-98 0 0,10 104 1508 0 0,-14-116-1422 0 0,0 1-1 0 0,0 0 1 0 0,-1-1-1 0 0,0 1 1 0 0,0-1-1 0 0,-1 1 0 0 0,0-1 1 0 0,0 0-1 0 0,0 0 1 0 0,-1 0-1 0 0,0-1 1 0 0,0 1-1 0 0,0-1 0 0 0,-1 0 1 0 0,0 0-1 0 0,0 0 1 0 0,0-1-1 0 0,0 0 1 0 0,-1 0-1 0 0,0 0 0 0 0,0-1 1 0 0,0 1-1 0 0,0-2 1 0 0,0 1-1 0 0,-1-1 1 0 0,1 1-1 0 0,-1-2 0 0 0,1 1 1 0 0,-1-1-1 0 0,-1 0-85 0 0,4-1 10 0 0,0-1 0 0 0,0 1-1 0 0,0-1 1 0 0,0 0 0 0 0,0 0-1 0 0,0 0 1 0 0,0-1 0 0 0,0 1 0 0 0,0-1-1 0 0,1 0 1 0 0,-1 0 0 0 0,1 0-1 0 0,-1-1 1 0 0,1 1 0 0 0,0-1-1 0 0,0 0 1 0 0,0 0 0 0 0,0 0-1 0 0,1 0 1 0 0,-1-1 0 0 0,1 1 0 0 0,0 0-1 0 0,0-1 1 0 0,0 0 0 0 0,0 1-1 0 0,1-1 1 0 0,-1 0 0 0 0,1 0-1 0 0,-1-3-9 0 0,-14-124-761 0 0,21 106 557 0 0,2 0 0 0 0,0 0 0 0 0,2 1 0 0 0,1 0 0 0 0,1 1 0 0 0,1 0 0 0 0,0 0 0 0 0,2 2 0 0 0,1-1 0 0 0,0 2 0 0 0,2 0 0 0 0,0 1 0 0 0,1 1 0 0 0,1 0 0 0 0,1 2 0 0 0,15-11 204 0 0,-9 3-673 0 0,57-39-2996 0 0,-56 48 2347 0 0</inkml:trace>
  <inkml:trace contextRef="#ctx0" brushRef="#br0" timeOffset="422.138">650 420 1348 0 0,'-2'18'3370'0'0,"-17"19"-2828"0"0,15-30-193 0 0,-112 233 2468 0 0,104-216-3769 0 0,-2-16-3952 0 0,14-8 3658 0 0</inkml:trace>
  <inkml:trace contextRef="#ctx0" brushRef="#br0" timeOffset="672.55">392 527 1624 0 0,'-3'-61'8106'0'0,"52"94"-7031"0"0,62 65-689 0 0,8 6-1784 0 0,-32-45-3306 0 0,-79-56 3343 0 0,0-1-127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1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31 856 0 0,'0'0'446'0'0,"0"0"-18"0"0,0 0-107 0 0,0 0-53 0 0,0 0-21 0 0,0 0 1 0 0,0 0-56 0 0,0 0-27 0 0,0 0-9 0 0,0 0-15 0 0,0 0-27 0 0,0 0 26 0 0,0 0-1 0 0,0 0-18 0 0,4 0-16 0 0,-2 1-83 0 0,0 1 0 0 0,0-1-1 0 0,0 1 1 0 0,0 0 0 0 0,0 0 0 0 0,-1 0 0 0 0,1 0-1 0 0,-1 0 1 0 0,1 0 0 0 0,-1 1 0 0 0,0-1 0 0 0,0 0-1 0 0,0 1 1 0 0,0-1 0 0 0,0 1 0 0 0,0-1-1 0 0,-1 1 1 0 0,0-1 0 0 0,1 1 0 0 0,-1 0 0 0 0,0-1-1 0 0,0 1 1 0 0,0-1 0 0 0,0 1 0 0 0,-1 0 0 0 0,1-1-1 0 0,-1 1 1 0 0,1-1 0 0 0,-1 1 0 0 0,0-1 0 0 0,0 0-1 0 0,0 1 1 0 0,0-1 0 0 0,-2 2-22 0 0,0 14 93 0 0,-4 455 2501 0 0,7-470-2595 0 0,2 3 30 0 0,-1 0 0 0 0,0 0 0 0 0,-1 0 0 0 0,0 0 0 0 0,1 0 0 0 0,-2 0 0 0 0,1 1 0 0 0,-1-1 1 0 0,0 0-1 0 0,0 0 0 0 0,-1 0 0 0 0,0 0 0 0 0,0 0 0 0 0,0-1 0 0 0,-1 1 0 0 0,0 0 0 0 0,0-1 0 0 0,0 0 0 0 0,0 0 1 0 0,-1 0-1 0 0,0 0 0 0 0,0-1 0 0 0,-1 1 0 0 0,1-1 0 0 0,-1 0 0 0 0,0 0 0 0 0,0-1 0 0 0,0 1 0 0 0,-2 0-29 0 0,-24 6 379 0 0,49-12-26 0 0,197-27-568 0 0,-198 28-49 0 0,36-17-3678 0 0,-53 16 2677 0 0,-3-3 38 0 0</inkml:trace>
  <inkml:trace contextRef="#ctx0" brushRef="#br0" timeOffset="370.938">134 1 1428 0 0,'-14'13'296'0'0,"-2"-1"-72"0"0,2 3 124 0 0,1 3-84 0 0,1-1-148 0 0,-1 0 84 0 0,-1 6-148 0 0,5-3-68 0 0,-2 2-128 0 0,3-1-228 0 0,-1-1-372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0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235 532 1128 0 0,'0'0'275'0'0,"0"0"50"0"0,0 0-19 0 0,0 0-26 0 0,0 0 9 0 0,0 0 130 0 0,0 0-4 0 0,0 0-98 0 0,7-2 34 0 0,74-17 319 0 0,-41 12-465 0 0,0-1 0 0 0,0-3-1 0 0,-1-1 1 0 0,0-1 0 0 0,-1-3-1 0 0,-1-1 1 0 0,0-1 0 0 0,-2-2-1 0 0,0-2 1 0 0,19-17-205 0 0,-49 36 7 0 0,-1-1 0 0 0,0 0 0 0 0,1-1 0 0 0,-2 1 0 0 0,1-1 0 0 0,0 1 0 0 0,-1-1 0 0 0,0-1 0 0 0,0 1 0 0 0,-1 0 0 0 0,1 0 0 0 0,-1-1 0 0 0,0 0 0 0 0,-1 1 0 0 0,1-1 0 0 0,-1 0 0 0 0,0 0 0 0 0,-1 0 0 0 0,1 0 0 0 0,-1 0 0 0 0,0 1 0 0 0,-1-1 0 0 0,1 0 0 0 0,-1 0 0 0 0,-1-4-7 0 0,-6-3-10 0 0,0 0 0 0 0,-1 0-1 0 0,-1 0 1 0 0,0 1 0 0 0,0 1 0 0 0,-2 0-1 0 0,1 0 1 0 0,-1 1 0 0 0,0 1-1 0 0,-1 0 1 0 0,0 0 0 0 0,-1 1 0 0 0,0 1-1 0 0,0 0 1 0 0,0 1 0 0 0,-1 1-1 0 0,0 0 1 0 0,0 1 0 0 0,0 1 0 0 0,-1 0-1 0 0,1 1 1 0 0,-1 1 0 0 0,1 0 0 0 0,-1 1-1 0 0,0 1 1 0 0,-7 1 10 0 0,9-1 3 0 0,0 0 0 0 0,-1 1 1 0 0,1 1-1 0 0,0 0 0 0 0,0 1 0 0 0,0 1 0 0 0,1 0 1 0 0,0 1-1 0 0,0 0 0 0 0,0 1 0 0 0,0 0 0 0 0,1 1 1 0 0,1 1-1 0 0,-1-1 0 0 0,1 2 0 0 0,1 0 0 0 0,0 0 1 0 0,0 1-1 0 0,-5 8-3 0 0,-6 9 38 0 0,1 1 0 0 0,2 0 0 0 0,1 1 0 0 0,1 1 1 0 0,2 1-1 0 0,1 0 0 0 0,-6 25-38 0 0,3 11 147 0 0,3 1 0 0 0,2 0 0 0 0,4 1 0 0 0,3 0 0 0 0,4 58-147 0 0,31 64 432 0 0,14 14 104 0 0,-18-236-4614 0 0,-18 8 2874 0 0,1 2 5 0 0</inkml:trace>
  <inkml:trace contextRef="#ctx0" brushRef="#br0" timeOffset="281.529">890 777 1496 0 0,'-153'275'3592'0'0,"142"-248"-3487"0"0,-60 108 607 0 0,-7-82-4325 0 0,76-53 2505 0 0</inkml:trace>
  <inkml:trace contextRef="#ctx0" brushRef="#br0" timeOffset="533.318">498 837 1576 0 0,'27'-6'3661'0'0,"29"34"-3261"0"0,-45-22-73 0 0,252 159 766 0 0,-116-23-3562 0 0,-126-102-9 0 0,-14-23 1296 0 0</inkml:trace>
  <inkml:trace contextRef="#ctx0" brushRef="#br0" timeOffset="860.389">1208 881 1008 0 0,'55'45'2544'0'0,"74"29"-1531"0"0,-40-40-2952 0 0,-87-34 717 0 0</inkml:trace>
  <inkml:trace contextRef="#ctx0" brushRef="#br0" timeOffset="1138.165">1700 799 1212 0 0,'-114'119'2910'0'0,"83"-77"-2435"0"0,1 1 0 0 0,3 1 0 0 0,1 2 0 0 0,3 0 0 0 0,1 2 1 0 0,-12 42-476 0 0,-64 177 761 0 0,84-234-1895 0 0,-3-21-2606 0 0,16-12 2624 0 0</inkml:trace>
  <inkml:trace contextRef="#ctx0" brushRef="#br0" timeOffset="1374.006">1240 1241 1160 0 0,'16'69'2708'0'0,"-15"-61"-2754"0"0,-1-1-1 0 0,0 1 1 0 0,0-1 0 0 0,-1 0 0 0 0,0 1 0 0 0,0-1 0 0 0,-1 0 0 0 0,0 1 0 0 0,0-1 0 0 0,0 0-1 0 0,-1 0 1 0 0,0 0 0 0 0,-1-1 0 0 0,1 1 0 0 0,-1-1 0 0 0,0 0 0 0 0,-1 0 0 0 0,0 0 0 0 0,0-1-1 0 0,0 1 1 0 0,0-1 0 0 0,-1-1 0 0 0,0 1 0 0 0,0-1 0 0 0,-2 1 46 0 0,-13 6-1183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 1744 0 0,'-11'38'5527'0'0,"12"-38"-5472"0"0,-1-1 0 0 0,1 1-1 0 0,0-1 1 0 0,-1 0-1 0 0,1 1 1 0 0,-1-1-1 0 0,1 0 1 0 0,-1 1 0 0 0,0-1-1 0 0,1 0 1 0 0,-1 0-1 0 0,0 1 1 0 0,1-1 0 0 0,-1 0-1 0 0,0 0 1 0 0,0 0-1 0 0,0 0 1 0 0,0 1-1 0 0,1-1 1 0 0,-1 0 0 0 0,0 0-1 0 0,-1 0 1 0 0,1 0-1 0 0,0 1 1 0 0,0-1 0 0 0,0 0-1 0 0,0 0 1 0 0,-1 0-1 0 0,1 1 1 0 0,0-1-1 0 0,-1 0 1 0 0,1 0 0 0 0,-1 1-1 0 0,1-1 1 0 0,-1 0-1 0 0,1 1 1 0 0,-1-1 0 0 0,1 1-1 0 0,-1-1 1 0 0,1 0-1 0 0,-1 1 1 0 0,0-1-1 0 0,1 1 1 0 0,-1 0 0 0 0,0-1-1 0 0,0 1 1 0 0,1-1-1 0 0,-1 1 1 0 0,0 0 0 0 0,0 0-1 0 0,0-1 1 0 0,1 1-1 0 0,-1 0 1 0 0,0 0-1 0 0,0 0 1 0 0,0 0 0 0 0,0 0-1 0 0,1 0 1 0 0,-1 0-1 0 0,0 0 1 0 0,0 1 0 0 0,0-1-1 0 0,0 0 1 0 0,0 0-55 0 0,-13-12-2330 0 0,28-7-3655 0 0,0 8 4775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1184 0 0,'73'-1'5583'0'0,"22"0"-3574"0"0,164-1-5961 0 0,-244 4 2700 0 0,1 3 44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2104 0 0,'6'3'660'0'0,"8"9"-116"0"0,5-4 16 0 0,3-3-96 0 0,8 4 44 0 0,2-6-108 0 0,4 2-59 0 0,3 0-137 0 0,5-3-56 0 0,-1 3-40 0 0,-22-5-136 0 0,16 0 0 0 0,4 0-641 0 0,2 0-607 0 0,1 0 52 0 0,40-15 20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30 860 0 0,'3'-30'4538'0'0,"-2"58"-3839"0"0,-2 262 553 0 0,35-57-682 0 0,-33-223-721 0 0,3 20-237 0 0,-2-21-3491 0 0,-2-9 2578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2080 0 0,'92'17'2809'0'0,"-73"-18"-2462"0"0,366-12 2054 0 0,-249 0-2287 0 0,440-34 1383 0 0,-196 35-5188 0 0,-368 20 1412 0 0,-12-6 1053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0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1976 0 0,'14'3'5101'0'0,"10"-7"301"0"0,-15-2-2495 0 0,-1 7-6287 0 0,-25-3-5370 0 0,9-2 7534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272 145 1368 0 0,'-13'4'4950'0'0,"-16"72"-4303"0"0,2 276 2024 0 0,61-135-1821 0 0,-17-72 794 0 0,-18-144-1640 0 0,-1 0-1 0 0,1 0 0 0 0,-1 0 0 0 0,1 0 0 0 0,-1 0 0 0 0,0 0 0 0 0,0 0 0 0 0,0-1 0 0 0,1 1 0 0 0,-1 0 0 0 0,0-1 0 0 0,0 0 0 0 0,0 1 0 0 0,0-1 0 0 0,0 0 0 0 0,0 0 0 0 0,0 0 0 0 0,0 0 1 0 0,0-1-1 0 0,0 1 0 0 0,0 0 0 0 0,1-1 0 0 0,-1 1 0 0 0,0-1 0 0 0,0 0 0 0 0,0 0 0 0 0,0 1 0 0 0,1-1 0 0 0,-1 0 0 0 0,1-1 0 0 0,-1 1 0 0 0,0 0 0 0 0,1 0 0 0 0,0-1 0 0 0,-1 1-3 0 0,-1-1-31 0 0,-92-75-2022 0 0,12-91-5408 0 0,73 137 6285 0 0</inkml:trace>
  <inkml:trace contextRef="#ctx0" brushRef="#br0" timeOffset="449.078">219 125 1132 0 0,'0'0'280'0'0,"0"-1"-1"0"0,0 1 1 0 0,0-1-1 0 0,0 1 1 0 0,0 0-1 0 0,0-1 1 0 0,0 1-1 0 0,-1-1 1 0 0,1 1-1 0 0,0 0 1 0 0,0-1-1 0 0,0 1 1 0 0,0 0-1 0 0,-1-1 1 0 0,1 1-1 0 0,0 0 1 0 0,0-1-1 0 0,-1 1 1 0 0,1 0-280 0 0,51-10 669 0 0,787-84 2709 0 0,-687 80-2956 0 0,-173 27-7774 0 0,15-11 6132 0 0</inkml:trace>
  <inkml:trace contextRef="#ctx0" brushRef="#br0" timeOffset="1043.042">578 390 2104 0 0,'43'-35'3629'0'0,"-22"25"-3369"0"0,1 0-1 0 0,0 1 1 0 0,0 1-1 0 0,0 2 1 0 0,1 0-1 0 0,1 1 1 0 0,-1 1-1 0 0,0 1 1 0 0,23 1-260 0 0,-41 2 13 0 0,0 1 0 0 0,0 0 1 0 0,0 1-1 0 0,0-1 0 0 0,0 1 0 0 0,0 0 1 0 0,-1 0-1 0 0,1 0 0 0 0,-1 1 0 0 0,1-1 1 0 0,-1 1-1 0 0,0 0 0 0 0,0 1 0 0 0,0-1 1 0 0,-1 1-1 0 0,1-1 0 0 0,-1 1 0 0 0,0 0 1 0 0,0 1-1 0 0,0-1 0 0 0,0 0 1 0 0,-1 1-1 0 0,0-1 0 0 0,0 1 0 0 0,0 0 1 0 0,0 0-1 0 0,-1 0 0 0 0,0 0 0 0 0,0 0 1 0 0,0 0-1 0 0,-1 0 0 0 0,1 0 0 0 0,-1 0 1 0 0,-1 0-1 0 0,1 0 0 0 0,-1 0 0 0 0,1 0 1 0 0,-2 0-1 0 0,1 0 0 0 0,0 0 0 0 0,-1 0 1 0 0,0 0-1 0 0,0-1 0 0 0,0 1 1 0 0,-1-1-1 0 0,-2 5-13 0 0,-12 17 93 0 0,-1-1 0 0 0,-1-1 0 0 0,-1 0-1 0 0,-2-2 1 0 0,0 0 0 0 0,-1-2 0 0 0,-1 0 0 0 0,0-1 0 0 0,-2-2 0 0 0,-8 4-93 0 0,-23 19 226 0 0,20-8 78 0 0,44-32-248 0 0,259-17 230 0 0,40-13-570 0 0,-261 20 318 0 0,-77-53-7136 0 0,32 44 5934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46 1152 0 0,'23'-8'5456'0'0,"-25"25"-3421"0"0,-6 8-2021 0 0,-12 228 1381 0 0,57-86-771 0 0,-35-158-619 0 0,0-2 25 0 0,0 0 0 0 0,0 0 0 0 0,-1 0-1 0 0,0 0 1 0 0,0 0 0 0 0,-1 0 0 0 0,0 0 0 0 0,0 0 0 0 0,-1 1 0 0 0,1-1 0 0 0,-2 0-1 0 0,1 0 1 0 0,-1 0 0 0 0,0 0 0 0 0,-3 6-30 0 0,-66 68-8 0 0,120-90 144 0 0,-34 5-423 0 0,37-18-1421 0 0,-41-5-4005 0 0,-12 26 4504 0 0</inkml:trace>
  <inkml:trace contextRef="#ctx0" brushRef="#br0" timeOffset="282.351">104 1 1516 0 0,'-16'12'328'0'0,"5"-4"-36"0"0,-1 7 36 0 0,4-2-128 0 0,-4 4-72 0 0,5 1 72 0 0,-4 2-240 0 0,2-1-172 0 0,0-3-256 0 0,1 3-728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1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415 471 1192 0 0,'2'0'66'0'0,"-1"0"1"0"0,1-1-1 0 0,0 1 0 0 0,0-1 1 0 0,0 0-1 0 0,-1 1 0 0 0,1-1 0 0 0,0 0 1 0 0,0 0-1 0 0,-1 0 0 0 0,1 0 0 0 0,-1 0 1 0 0,1 0-1 0 0,-1 0 0 0 0,0-1 1 0 0,1 1-1 0 0,-1-1 0 0 0,0 1 0 0 0,0-1 1 0 0,0 1-1 0 0,0-1 0 0 0,0 0 1 0 0,0 1-1 0 0,0-1 0 0 0,-1 0 0 0 0,1 0 1 0 0,0 1-1 0 0,-1-1 0 0 0,0 0 1 0 0,1 0-1 0 0,-1 0 0 0 0,0 0 0 0 0,0 0 1 0 0,0 0-1 0 0,0 1 0 0 0,-1-1 1 0 0,1 0-1 0 0,0 0 0 0 0,-1-1-66 0 0,-19-80 990 0 0,15 76-917 0 0,0 1 0 0 0,-1 0-1 0 0,1 0 1 0 0,-1 0 0 0 0,0 0 0 0 0,-1 1 0 0 0,1 0-1 0 0,-1 1 1 0 0,0-1 0 0 0,-1 1 0 0 0,1 1 0 0 0,0-1-1 0 0,-1 1 1 0 0,0 0 0 0 0,0 1 0 0 0,0 0 0 0 0,0 0-1 0 0,0 1 1 0 0,0 0 0 0 0,0 0 0 0 0,-1 1-1 0 0,1 0 1 0 0,-4 1-73 0 0,-3 4 41 0 0,0 1 0 0 0,1 0 0 0 0,0 1 0 0 0,0 1 0 0 0,0 0 0 0 0,1 1 0 0 0,0 0 0 0 0,1 1-1 0 0,0 1 1 0 0,0 0 0 0 0,1 0 0 0 0,1 1 0 0 0,0 1 0 0 0,0-1 0 0 0,1 2 0 0 0,1-1 0 0 0,0 2-41 0 0,2-6 35 0 0,1-1 1 0 0,0 2-1 0 0,0-1 1 0 0,1 1 0 0 0,0-1-1 0 0,1 1 1 0 0,0 0 0 0 0,1 1-1 0 0,0-1 1 0 0,0 0-1 0 0,1 1 1 0 0,0 7-36 0 0,3-14 27 0 0,0 1 0 0 0,0-1 0 0 0,0 0 0 0 0,0 0 0 0 0,0-1 0 0 0,1 1 0 0 0,-1 0 0 0 0,1-1 0 0 0,0 1 0 0 0,1-1 0 0 0,-1 0 0 0 0,0 0 0 0 0,1 0 0 0 0,0-1 0 0 0,-1 1 1 0 0,1-1-1 0 0,0 0 0 0 0,0 0 0 0 0,0 0 0 0 0,1-1 0 0 0,-1 1 0 0 0,0-1 0 0 0,1 0 0 0 0,-1 0 0 0 0,1-1 0 0 0,-1 1 0 0 0,1-1 0 0 0,-1 0 0 0 0,1 0 0 0 0,-1-1 0 0 0,1 1 0 0 0,-1-1 0 0 0,1 0 0 0 0,-1 0 0 0 0,2-1-27 0 0,18-8 25 0 0,0 0 1 0 0,-1-2-1 0 0,0-1 0 0 0,-1-1 0 0 0,-1-1 1 0 0,0 0-1 0 0,-1-2 0 0 0,-1 0 1 0 0,0-1-1 0 0,-2-1 0 0 0,13-18-25 0 0,13-9 870 0 0,-26 61-698 0 0,76 121-2087 0 0,-63-88-1639 0 0,-24-39 2188 0 0,-4 1-5 0 0</inkml:trace>
  <inkml:trace contextRef="#ctx0" brushRef="#br0" timeOffset="955.408">633 416 1184 0 0,'13'16'428'0'0,"-1"0"1"0"0,-1 0-1 0 0,0 1 0 0 0,-2 1 0 0 0,0 0 0 0 0,-1 0 1 0 0,0 1-1 0 0,-2 0 0 0 0,0 0 0 0 0,-1 0 1 0 0,0 9-429 0 0,-5-26 294 0 0,-2 11 981 0 0,-2 11-165 0 0,2-35-970 0 0,3-5-260 0 0,1 0 0 0 0,1 0 0 0 0,0 0 0 0 0,1 0 1 0 0,1 1-1 0 0,0-1 0 0 0,1 1 0 0 0,0 0 0 0 0,2 1 0 0 0,0 0 0 0 0,0 0 0 0 0,1 0 0 0 0,4-3 120 0 0,-13 15-33 0 0,1 0-1 0 0,-1-1 1 0 0,1 1-1 0 0,0 0 1 0 0,0 0-1 0 0,0 0 1 0 0,0 0-1 0 0,0 0 1 0 0,0 0-1 0 0,0 0 1 0 0,1 0-1 0 0,-1 0 1 0 0,1 0-1 0 0,-1 0 1 0 0,1 1-1 0 0,0-1 1 0 0,0 1-1 0 0,0-1 1 0 0,-1 1-1 0 0,1 0 1 0 0,1 0 0 0 0,-1 0-1 0 0,0 0 1 0 0,0 0-1 0 0,0 0 1 0 0,0 1-1 0 0,1-1 1 0 0,-1 1-1 0 0,0-1 1 0 0,1 1-1 0 0,-1 0 1 0 0,0 0-1 0 0,1 0 1 0 0,-1 0-1 0 0,0 0 1 0 0,1 1-1 0 0,-1-1 1 0 0,0 1-1 0 0,0-1 1 0 0,1 1-1 0 0,-1 0 1 0 0,0 0-1 0 0,0 0 1 0 0,0 0-1 0 0,0 0 1 0 0,0 1-1 0 0,0-1 1 0 0,0 0-1 0 0,-1 1 1 0 0,1 0-1 0 0,0-1 1 0 0,-1 1-1 0 0,1 0 1 0 0,-1 0-1 0 0,0 0 1 0 0,1 0 33 0 0,-2 7-9 0 0,0-1-1 0 0,0 0 1 0 0,1 0 0 0 0,0 0-1 0 0,0 0 1 0 0,1 0 0 0 0,0 0 0 0 0,1 0-1 0 0,0 0 1 0 0,0-1 0 0 0,0 1 0 0 0,1-1-1 0 0,0 0 1 0 0,1 0 0 0 0,-1 0-1 0 0,1-1 1 0 0,1 0 0 0 0,-1 0 0 0 0,1 0-1 0 0,0 0 1 0 0,0-1 0 0 0,1 0 0 0 0,0 0-1 0 0,-1-1 1 0 0,2 0 0 0 0,-1 0-1 0 0,0-1 1 0 0,1 0 0 0 0,0 0 0 0 0,-1 0-1 0 0,1-1 1 0 0,3 0 9 0 0,-1-1 2 0 0,-1-1-1 0 0,0-1 1 0 0,0 1-1 0 0,0-1 1 0 0,1-1-1 0 0,-1 0 1 0 0,0 0-1 0 0,-1-1 1 0 0,1 0 0 0 0,0 0-1 0 0,-1-1 1 0 0,0 0-1 0 0,0 0 1 0 0,0-1-1 0 0,0-1 1 0 0,-1 1-1 0 0,1-1 1 0 0,-2 0-1 0 0,1-1 1 0 0,-1 1-1 0 0,0-1 1 0 0,0 0 0 0 0,0-1-1 0 0,-1 0 1 0 0,-1 0-1 0 0,5-7-1 0 0,-10 11 71 0 0,1 0-1 0 0,-1 0 0 0 0,0 0 1 0 0,0 0-1 0 0,0 0 0 0 0,0 0 1 0 0,-1 0-1 0 0,1 1 1 0 0,-1-1-1 0 0,0 0 0 0 0,0 1 1 0 0,-1 0-1 0 0,1-1 0 0 0,-1 1 1 0 0,1 0-1 0 0,-1 0 1 0 0,0 1-1 0 0,0-1 0 0 0,0 0 1 0 0,-1 1-1 0 0,1 0 0 0 0,0 0 1 0 0,-1 0-1 0 0,0 0 1 0 0,1 1-1 0 0,-1-1 0 0 0,0 1 1 0 0,0 0-1 0 0,0 0 0 0 0,0 0 1 0 0,0 0-1 0 0,0 1 1 0 0,0 0-1 0 0,0 0 0 0 0,0 0 1 0 0,0 0-1 0 0,0 1 1 0 0,0-1-1 0 0,0 1 0 0 0,0 0 1 0 0,0 0-1 0 0,1 1 0 0 0,-5 1-70 0 0,-3 1 38 0 0,-1 0-1 0 0,0 1 1 0 0,1 0 0 0 0,0 1-1 0 0,0 0 1 0 0,1 1-1 0 0,0 0 1 0 0,0 1-1 0 0,1 0 1 0 0,0 1-1 0 0,0 0 1 0 0,1 0-1 0 0,0 0 1 0 0,0 1-1 0 0,1 1 1 0 0,1-1-1 0 0,-5 10-37 0 0,10-16-12 0 0,1 0 1 0 0,0 0-1 0 0,1 0 0 0 0,-1 0 0 0 0,1 0 0 0 0,-1 0 0 0 0,1 0 0 0 0,0 0 0 0 0,1 0 0 0 0,-1 0 0 0 0,1 0 0 0 0,0-1 0 0 0,-1 1 0 0 0,2-1 0 0 0,-1 1 0 0 0,0-1 0 0 0,1 0 0 0 0,-1 0 0 0 0,1 0 0 0 0,0 0 0 0 0,0 0 0 0 0,0-1 0 0 0,0 0 0 0 0,1 1 0 0 0,-1-1 0 0 0,1 0 0 0 0,-1 0 0 0 0,1-1 0 0 0,0 1 0 0 0,0-1 0 0 0,0 0 0 0 0,-1 0 0 0 0,1 0 0 0 0,0 0 0 0 0,0-1 0 0 0,0 0 0 0 0,0 1 0 0 0,1-2 1 0 0,-1 1-1 0 0,0 0 0 0 0,0-1 0 0 0,0 0 0 0 0,0 1 0 0 0,-1-2 0 0 0,1 1 0 0 0,0 0 0 0 0,0-1 0 0 0,1-1 12 0 0,7-1-104 0 0,0-1 0 0 0,-1-1 1 0 0,1 0-1 0 0,-1-1 0 0 0,-1 0 0 0 0,1 0 1 0 0,-1-1-1 0 0,0-1 0 0 0,-1 0 0 0 0,0 0 1 0 0,-1 0-1 0 0,1-1 0 0 0,-2-1 1 0 0,0 1-1 0 0,0-1 0 0 0,-1-1 0 0 0,0 1 1 0 0,-1-1-1 0 0,0 0 0 0 0,-1 0 0 0 0,0 0 1 0 0,-1-1-1 0 0,1-6 104 0 0,6-39 656 0 0,-3 0-1 0 0,-2-1 1 0 0,-3 0 0 0 0,-4-41-656 0 0,1 28 2158 0 0,-9 43-896 0 0,4 54-780 0 0,73 266-1051 0 0,3-101-3522 0 0,-32-79-118 0 0,-26-76 2942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8:5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86 988 0 0,'0'0'368'0'0,"-6"-34"3390"0"0,-16 19-3477 0 0,14 5 3088 0 0,8 10-2683 0 0,-1 18-630 0 0,-35 637-88 0 0,65-460-84 0 0,-26-172-61 0 0,-2-21 222 0 0,0 0 0 0 0,0 0 0 0 0,0 1 0 0 0,-1-1 0 0 0,1 0 0 0 0,0 0 1 0 0,-1 1-1 0 0,1-1 0 0 0,-1 0 0 0 0,0 1 0 0 0,0-1 0 0 0,0 0 0 0 0,0 1 0 0 0,0-1 0 0 0,-1 0 0 0 0,1 1 0 0 0,-1-1 0 0 0,1 0 0 0 0,-1 0 1 0 0,0 1-1 0 0,0-1 0 0 0,0 0 0 0 0,0 0 0 0 0,0 0 0 0 0,0 0 0 0 0,-1 0 0 0 0,1 0 0 0 0,-1 0 0 0 0,1-1 0 0 0,-1 1 0 0 0,0-1 0 0 0,1 1 1 0 0,-1-1-1 0 0,0 1 0 0 0,0-1 0 0 0,0 0 0 0 0,0 0 0 0 0,0 0 0 0 0,-1 0 0 0 0,1 0 0 0 0,0-1 0 0 0,0 1 0 0 0,-1 0 0 0 0,0-1-45 0 0,-7 1-46 0 0,0-1 0 0 0,-1 0 0 0 0,1 0 0 0 0,0-1 0 0 0,0 0 0 0 0,-1-1-1 0 0,1 0 1 0 0,0-1 0 0 0,0 0 0 0 0,1-1 0 0 0,-1 0 0 0 0,1 0 0 0 0,0-1 0 0 0,0 0-1 0 0,0-1 1 0 0,0 0 0 0 0,1 0 0 0 0,0-1 0 0 0,-2-3 46 0 0,0 0-487 0 0,1 0 0 0 0,0-1 0 0 0,0-1 0 0 0,1 1 0 0 0,1-1 0 0 0,0 0 0 0 0,1-1 0 0 0,0 0 0 0 0,1 0 0 0 0,0 0 0 0 0,1-1 0 0 0,1 1 0 0 0,0-1 0 0 0,1-3 487 0 0,0-15-1186 0 0</inkml:trace>
  <inkml:trace contextRef="#ctx0" brushRef="#br0" timeOffset="450.184">327 93 1988 0 0,'25'-5'4461'0'0,"28"-4"-4087"0"0,346-36 1611 0 0,-8 12-1199 0 0,-391 33-916 0 0,-35 18-2270 0 0,-51 4-2059 0 0,73-20 3166 0 0</inkml:trace>
  <inkml:trace contextRef="#ctx0" brushRef="#br0" timeOffset="840.219">613 254 1160 0 0,'24'-5'2921'0'0,"85"-1"-1291"0"0,-100 7-1586 0 0,-1 1-1 0 0,0 0 1 0 0,0 1 0 0 0,0 0-1 0 0,0 0 1 0 0,-1 1-1 0 0,0 0 1 0 0,1 0 0 0 0,-1 1-1 0 0,0 0 1 0 0,-1 0-1 0 0,0 0 1 0 0,1 1 0 0 0,-2 0-1 0 0,1 1 1 0 0,-1-1-1 0 0,0 1 1 0 0,0 0 0 0 0,-1 0-1 0 0,1 0 1 0 0,-2 1-1 0 0,1-1 1 0 0,-1 1 0 0 0,0 0-1 0 0,-1 0 1 0 0,0 0-1 0 0,0 0 1 0 0,-1 1 0 0 0,0-1-1 0 0,0 1 1 0 0,-1-1-1 0 0,0 0 1 0 0,-1 1-1 0 0,1-1 1 0 0,-2 0 0 0 0,1 1-1 0 0,-1-1 1 0 0,0 0-1 0 0,-1 0 1 0 0,0 0 0 0 0,-4 6-44 0 0,-2 12 162 0 0,-2 0 0 0 0,0-1 0 0 0,-2 0-1 0 0,-1-1 1 0 0,0-1 0 0 0,-2 0 0 0 0,-1-1 0 0 0,-1-1 0 0 0,-9 9-162 0 0,-14 24 720 0 0,82-56-551 0 0,237-75-2435 0 0,-160 19-1715 0 0,-94 43 2655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2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63 139 2164 0 0,'-7'-29'6036'0'0,"19"-13"-3792"0"0,-2 13-786 0 0,-9 28-1288 0 0,-1 1-20 0 0,0 0-49 0 0,-62-37-1093 0 0,49 59-7250 0 0,9-17 6949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1 876 0 0,'25'8'8844'0'0,"-17"-14"-6687"0"0,-32 7-2557 0 0,-5 2-7664 0 0,27-4 6851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2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49 1672 0 0,'0'0'306'0'0,"0"0"-30"0"0,0 0-15 0 0,0 0 46 0 0,2-22 1698 0 0,5-4-1618 0 0,-25 81 1067 0 0,-20 110-1113 0 0,8 2 0 0 0,7 0 0 0 0,7 2-1 0 0,8 14-340 0 0,10-178 34 0 0,1 0 0 0 0,-1 0 0 0 0,1-1-1 0 0,1 0 1 0 0,-1 1 0 0 0,1-1-1 0 0,-1-1 1 0 0,1 1 0 0 0,0 0 0 0 0,0-1-1 0 0,1 0 1 0 0,-1 0 0 0 0,1 0 0 0 0,-1-1-1 0 0,1 1 1 0 0,0-1 0 0 0,0 0-1 0 0,0 0 1 0 0,1-1 0 0 0,-1 0 0 0 0,0 0-1 0 0,0 0 1 0 0,1 0 0 0 0,-1-1 0 0 0,0 0-1 0 0,1 0 1 0 0,-1 0 0 0 0,0-1-1 0 0,2 0-33 0 0,305-46 821 0 0,-89 6-1175 0 0,-187 35-358 0 0,-28 5-3122 0 0,-21 0 1884 0 0,6 0 762 0 0</inkml:trace>
  <inkml:trace contextRef="#ctx0" brushRef="#br0" timeOffset="292.676">207 681 1248 0 0,'56'-5'2468'0'0,"496"-57"817"0"0,-541 61-3418 0 0,38-17-3067 0 0,-49 17 1984 0 0,0 1 4 0 0</inkml:trace>
  <inkml:trace contextRef="#ctx0" brushRef="#br0" timeOffset="649.245">274 143 1036 0 0,'1'0'115'0'0,"-1"0"0"0"0,1 0 0 0 0,-1 0-1 0 0,1-1 1 0 0,-1 1 0 0 0,1 0 0 0 0,0 0 0 0 0,-1 0-1 0 0,1 0 1 0 0,-1-1 0 0 0,1 1 0 0 0,-1 0 0 0 0,0 0 0 0 0,1-1-1 0 0,-1 1 1 0 0,1 0 0 0 0,-1-1 0 0 0,1 1 0 0 0,-1 0 0 0 0,0-1-1 0 0,1 1 1 0 0,-1-1 0 0 0,0 1 0 0 0,0 0 0 0 0,1-1-1 0 0,-1 1 1 0 0,0-1 0 0 0,0 1 0 0 0,1-1 0 0 0,-1 1 0 0 0,0-1-1 0 0,0 1 1 0 0,0-1 0 0 0,0 0 0 0 0,0 1 0 0 0,0-1-1 0 0,0 1 1 0 0,0-1 0 0 0,0 1 0 0 0,0-1 0 0 0,0 1 0 0 0,0-1-1 0 0,0 1 1 0 0,-1-1 0 0 0,1 1 0 0 0,0-1 0 0 0,0 1-1 0 0,0-1 1 0 0,-1 1-115 0 0,70-11-11 0 0,-63 10 311 0 0,496-44 1520 0 0,-462 46-2676 0 0,-61 22-3798 0 0,21-18 3421 0 0</inkml:trace>
  <inkml:trace contextRef="#ctx0" brushRef="#br0" timeOffset="1040.22">1476 341 1228 0 0,'-33'13'2256'0'0,"5"19"-2035"0"0,1 2 0 0 0,2 1 0 0 0,1 1 0 0 0,1 0 0 0 0,3 2 0 0 0,1 1 0 0 0,1 0 0 0 0,3 1 1 0 0,1 1-1 0 0,2 0 0 0 0,2 1 0 0 0,-5 42-221 0 0,14-77-71 0 0,-11 41 150 0 0,-5-29-3718 0 0,10-18 2405 0 0</inkml:trace>
  <inkml:trace contextRef="#ctx0" brushRef="#br0" timeOffset="1338.723">936 458 1520 0 0,'-11'-22'4042'0'0,"16"31"-1918"0"0,25 27-1877 0 0,2-2 0 0 0,1 0-1 0 0,1-3 1 0 0,2 0 0 0 0,1-3 0 0 0,11 6-247 0 0,148 130-262 0 0,-191-160 72 0 0,30 42-320 0 0,-34-9-3002 0 0,-19-10 2232 0 0,-1-10 31 0 0</inkml:trace>
  <inkml:trace contextRef="#ctx0" brushRef="#br0" timeOffset="1665.284">1 1218 2464 0 0,'10'8'3668'0'0,"36"-6"-2959"0"0,-34-2-191 0 0,240-22 1432 0 0,384-31 207 0 0,-212 24-3947 0 0,-423 29 1722 0 0,48-9-1299 0 0,-25-12-3522 0 0,-22 18 3633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3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354 122 1348 0 0,'-17'3'220'0'0,"-1"0"0"0"0,1 2 0 0 0,-1 0-1 0 0,1 1 1 0 0,1 1 0 0 0,-1 0 0 0 0,1 1 0 0 0,1 1 0 0 0,0 0 0 0 0,0 1-1 0 0,0 1 1 0 0,1 0 0 0 0,1 1 0 0 0,0 1 0 0 0,1 0 0 0 0,0 0-1 0 0,1 2 1 0 0,1-1 0 0 0,0 1 0 0 0,1 0 0 0 0,0 1 0 0 0,1 0-1 0 0,1 1 1 0 0,1 0 0 0 0,0 0 0 0 0,1 0 0 0 0,1 0 0 0 0,1 1 0 0 0,0 0-1 0 0,1 14-219 0 0,5 45 560 0 0,1-58-567 0 0,1-1 0 0 0,2 1 0 0 0,-1-1 0 0 0,2 0 0 0 0,1 0 0 0 0,0-1 0 0 0,1 0 0 0 0,1-1 0 0 0,0 0 0 0 0,1-1 0 0 0,1 0 0 0 0,0-1 0 0 0,1 0 0 0 0,14 10 7 0 0,-16-16-437 0 0,0 1 0 0 0,1-2-1 0 0,-1 1 1 0 0,2-2 0 0 0,-1 0-1 0 0,1 0 1 0 0,0-1 0 0 0,0-1-1 0 0,0-1 1 0 0,0 0 0 0 0,1 0 0 0 0,0-2-1 0 0,5 1 438 0 0,-1-2-1396 0 0</inkml:trace>
  <inkml:trace contextRef="#ctx0" brushRef="#br0" timeOffset="343.402">950 294 1280 0 0,'-17'-12'3598'0'0,"-24"39"-2785"0"0,39-25-667 0 0,-19 19 70 0 0,1 2 1 0 0,0 0-1 0 0,2 1 0 0 0,1 1 1 0 0,1 0-1 0 0,1 1 1 0 0,2 1-1 0 0,0 1 1 0 0,2-1-1 0 0,1 2 1 0 0,-5 21-217 0 0,14-47 17 0 0,-29 67-237 0 0,22-63-885 0 0,2-6-3246 0 0,6-1 3220 0 0</inkml:trace>
  <inkml:trace contextRef="#ctx0" brushRef="#br0" timeOffset="609.145">584 310 1540 0 0,'21'20'7096'0'0,"94"96"-6354"0"0,-58-53-508 0 0,64 61-3936 0 0,-99-114 504 0 0,-17-9 2078 0 0</inkml:trace>
  <inkml:trace contextRef="#ctx0" brushRef="#br0" timeOffset="846.074">1265 617 1400 0 0,'5'20'736'0'0,"-3"3"-172"0"0,3-3-44 0 0,-5-11 96 0 0,0 6-64 0 0,-18 20-52 0 0,8-15-104 0 0,-5-4 45 0 0,-1-1-73 0 0,2 0-56 0 0,-5-1-200 0 0,-1-6-16 0 0,4 2-8 0 0,3-7-448 0 0,13-3-236 0 0,-12 0-669 0 0,1 0-11 0 0,-5-15 36 0 0</inkml:trace>
  <inkml:trace contextRef="#ctx0" brushRef="#br0" timeOffset="1138.343">1478 267 904 0 0,'2'2'368'0'0,"-1"1"180"0"0,3 0-108 0 0,3-1 0 0 0,-2 3-40 0 0,17 3 28 0 0,-12 2-44 0 0,8 2-48 0 0,2 3-80 0 0,-4-2-8 0 0,3 1-120 0 0,-3-1-8 0 0,2 0-212 0 0,5 1-208 0 0,-7-6-140 0 0,-3-1-284 0 0,-1-4-476 0 0,-3 2-40 0 0</inkml:trace>
  <inkml:trace contextRef="#ctx0" brushRef="#br0" timeOffset="1415.791">1933 260 916 0 0,'-84'76'3948'0'0,"-27"86"-1913"0"0,18 71-1236 0 0,86-210-936 0 0,-12 25-4275 0 0,17-45 3079 0 0</inkml:trace>
  <inkml:trace contextRef="#ctx0" brushRef="#br0" timeOffset="1725.301">2233 0 988 0 0,'10'6'243'0'0,"0"0"0"0"0,-1 0 0 0 0,0 1 0 0 0,-1 0 0 0 0,1 0 0 0 0,-1 1 0 0 0,-1 0 1 0 0,1 1-1 0 0,-2 0 0 0 0,1 0 0 0 0,-1 0 0 0 0,0 1 0 0 0,-1-1 0 0 0,0 2 0 0 0,-1-1 0 0 0,2 5-243 0 0,0-2 260 0 0,12 22 147 0 0,-2 1 1 0 0,-1 0-1 0 0,-2 1 0 0 0,-2 0 1 0 0,-1 1-1 0 0,-2 1 0 0 0,-2-1 1 0 0,-1 1-1 0 0,-1 26-407 0 0,-5-43 59 0 0,-2-1 1 0 0,0 1-1 0 0,-1-1 1 0 0,-2 0 0 0 0,0-1-1 0 0,-1 1 1 0 0,-1-1-1 0 0,0-1 1 0 0,-2 1-1 0 0,-1-2 1 0 0,0 1 0 0 0,-1-1-1 0 0,-1-1 1 0 0,0 0-1 0 0,-1-1 1 0 0,-1-1-1 0 0,-6 4-59 0 0,5-4-557 0 0,0-1 0 0 0,-2 0-1 0 0,0-2 1 0 0,0 0 0 0 0,-1-1-1 0 0,-1 0 1 0 0,0-2-1 0 0,0-1 1 0 0,-1 0 0 0 0,-19 4 557 0 0,0-5-1216 0 0,-3-5-26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3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350 511 1240 0 0,'-106'-8'4074'0'0,"92"9"-3918"0"0,0 0 0 0 0,-1 2 0 0 0,1-1 0 0 0,0 2 0 0 0,0 0 0 0 0,1 0 0 0 0,-1 2 0 0 0,1-1 1 0 0,0 2-1 0 0,0 0 0 0 0,1 0 0 0 0,0 1 0 0 0,1 1 0 0 0,-1 0 0 0 0,1 0 0 0 0,-1 4-156 0 0,9-10 29 0 0,1 0 0 0 0,-1 1 0 0 0,1-1 0 0 0,0 1 0 0 0,1 0 0 0 0,-1 0 0 0 0,0 0 0 0 0,1-1 0 0 0,0 1 0 0 0,0 1 0 0 0,0-1 0 0 0,1 0-1 0 0,-1 0 1 0 0,1 0 0 0 0,0 0 0 0 0,0 0 0 0 0,0 0 0 0 0,1 1 0 0 0,0-1 0 0 0,-1 0 0 0 0,1 0 0 0 0,1 0 0 0 0,-1 0 0 0 0,0 0 0 0 0,1-1 0 0 0,0 1-1 0 0,0 0 1 0 0,0-1 0 0 0,1 1 0 0 0,-1-1 0 0 0,1 0 0 0 0,0 0 0 0 0,-1 0 0 0 0,1 0 0 0 0,1 0 0 0 0,-1-1 0 0 0,0 1 0 0 0,1-1 0 0 0,-1 0 0 0 0,1 0-1 0 0,0 0 1 0 0,-1 0 0 0 0,1-1 0 0 0,0 0 0 0 0,0 1 0 0 0,0-1 0 0 0,0-1 0 0 0,1 1 0 0 0,-1-1 0 0 0,0 1 0 0 0,0-1 0 0 0,0 0 0 0 0,0-1 0 0 0,2 0-29 0 0,3 3 10 0 0,9 2-52 0 0,-1-1-1 0 0,1 0 0 0 0,0-1 0 0 0,0-1 1 0 0,0-1-1 0 0,0 0 0 0 0,0-2 1 0 0,0 0-1 0 0,0-1 0 0 0,0 0 0 0 0,-1-2 1 0 0,0 0-1 0 0,0-1 0 0 0,16-7 43 0 0,-32 11-1 0 0,1 0 0 0 0,0 0 1 0 0,0 0-1 0 0,-1 0 0 0 0,1 0 0 0 0,-1 0 0 0 0,0 0 0 0 0,0 0 1 0 0,0-1-1 0 0,0 1 0 0 0,0 0 0 0 0,0-1 0 0 0,0 1 1 0 0,-1-1-1 0 0,1 1 0 0 0,-1-1 0 0 0,0 1 0 0 0,0-1 0 0 0,0 1 1 0 0,0-1-1 0 0,0 0 0 0 0,0 1 0 0 0,-1-1 0 0 0,1 1 0 0 0,-1-1 1 0 0,0 1-1 0 0,0 0 0 0 0,0-1 0 0 0,0 1 0 0 0,0 0 0 0 0,0-1 1 0 0,0 1-1 0 0,-1 0 0 0 0,1 0 0 0 0,-1 0 0 0 0,0 0 0 0 0,-1-1 1 0 0,-72-69 130 0 0,57 61-49 0 0,0 0 0 0 0,-1 1 0 0 0,0 1 0 0 0,0 1-1 0 0,-1 0 1 0 0,0 2 0 0 0,-1 0 0 0 0,-13-1-81 0 0,258 8-2091 0 0,-23-30 931 0 0,-192 28 1097 0 0,0 1 1 0 0,0-2 0 0 0,0 1 0 0 0,0-1-1 0 0,-1-1 1 0 0,1 1 0 0 0,-1-2 0 0 0,0 1-1 0 0,0-1 1 0 0,0 0 0 0 0,0-1 0 0 0,-1 1-1 0 0,1-2 1 0 0,-1 1 0 0 0,0-1 0 0 0,-1 0 0 0 0,0 0-1 0 0,0-1 1 0 0,0 0 0 0 0,-1 0 0 0 0,1 0-1 0 0,-2-1 1 0 0,1 0 62 0 0,1-13-13 0 0</inkml:trace>
  <inkml:trace contextRef="#ctx0" brushRef="#br0" timeOffset="278.125">739 257 4904 0 0,'-10'-32'574'0'0,"-1"0"-1"0"0,-1 1 0 0 0,-2 0 0 0 0,-1 1 0 0 0,-2 1 1 0 0,-1 0-1 0 0,-10-11-573 0 0,27 39 31 0 0,-1 1 1 0 0,1 0-1 0 0,-1-1 1 0 0,1 1-1 0 0,-1 0 1 0 0,1 0 0 0 0,-1-1-1 0 0,1 1 1 0 0,-1 1-1 0 0,1-1 1 0 0,-1 0-1 0 0,1 0 1 0 0,-1 0-1 0 0,1 1 1 0 0,-1-1-1 0 0,1 1 1 0 0,-1-1-1 0 0,1 1 1 0 0,0 0-1 0 0,-1-1 1 0 0,1 1-1 0 0,0 0 1 0 0,0 0 0 0 0,-1 0-1 0 0,1 0 1 0 0,0 0-1 0 0,0 0 1 0 0,0 0-1 0 0,0 0 1 0 0,0 1-1 0 0,1-1 1 0 0,-1 0-1 0 0,0 0 1 0 0,0 1-1 0 0,1-1 1 0 0,-1 1-1 0 0,1-1 1 0 0,-1 1-1 0 0,1-1 1 0 0,0 1 0 0 0,-1-1-1 0 0,1 1 1 0 0,0-1-1 0 0,0 1 1 0 0,0-1-1 0 0,0 1 1 0 0,1-1-1 0 0,-1 1 1 0 0,0-1-1 0 0,0 1 1 0 0,1-1-1 0 0,-1 1 1 0 0,1-1-1 0 0,0 1-31 0 0,-1-2 5 0 0,-6 46 107 0 0,3 0-1 0 0,1-1 1 0 0,3 1 0 0 0,1 0 0 0 0,3-1 0 0 0,1 1 0 0 0,12 37-112 0 0,124 629 542 0 0,-140-684-1512 0 0,-8-29-4322 0 0,-6-39 2794 0 0,2 14 1333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3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2344 0 0,'0'-24'5306'0'0,"1"34"-3298"0"0,0 44-1501 0 0,6 62-228 0 0,5-1-1 0 0,5 0 1 0 0,9 14-279 0 0,-10-46 111 0 0,-3-23-146 0 0,9 90-2593 0 0,-22-149 2537 0 0,0-1-1 0 0,0 1 1 0 0,0-1 0 0 0,-1 1 0 0 0,1-1 0 0 0,0 1-1 0 0,-1-1 1 0 0,1 1 0 0 0,0-1 0 0 0,-1 0 0 0 0,1 1-1 0 0,0-1 1 0 0,-1 0 0 0 0,1 1 0 0 0,-1-1 0 0 0,1 0-1 0 0,-1 0 1 0 0,1 1 0 0 0,-1-1 0 0 0,1 0 0 0 0,-1 0-1 0 0,1 0 1 0 0,-1 1 0 0 0,1-1 0 0 0,-1 0 0 0 0,1 0-1 0 0,-1 0 1 0 0,1 0 0 0 0,-1 0 0 0 0,1 0 0 0 0,-1 0-1 0 0,1 0 1 0 0,-1-1 0 0 0,1 1 0 0 0,-1 0 0 0 0,1 0-1 0 0,-1 0 1 0 0,1 0 0 0 0,-1-1 0 0 0,1 1 0 0 0,-1 0-1 0 0,1-1 1 0 0,-1 1 0 0 0,1 0 0 0 0,0-1 0 0 0,-1 1-1 0 0,1 0 1 0 0,-1-1 0 0 0,1 1 0 0 0,0-1 0 0 0,0 1-1 0 0,-1 0 1 0 0,1-1 0 0 0,0 1 0 0 0,0-1 0 0 0,-1 1-1 0 0,1-1 1 0 0,0 1 0 0 0,0-1 0 0 0,0 1 0 0 0,0-1-1 0 0,0 1 1 0 0,0-1 0 0 0,0 0 0 0 0,0 1 0 0 0,0-1 91 0 0,-7-17-1182 0 0</inkml:trace>
  <inkml:trace contextRef="#ctx0" brushRef="#br0" timeOffset="341.841">47 406 928 0 0,'4'-9'157'0'0,"0"1"1"0"0,0-1-1 0 0,0 1 0 0 0,1 0 1 0 0,1 1-1 0 0,-1-1 1 0 0,1 1-1 0 0,1 0 0 0 0,-1 0 1 0 0,1 1-1 0 0,0 0 0 0 0,1 0 1 0 0,-1 1-1 0 0,1 0 0 0 0,0 0 1 0 0,0 1-1 0 0,1 0 0 0 0,0 0 1 0 0,-1 1-1 0 0,1 0 0 0 0,0 0 1 0 0,0 1-1 0 0,1 1 0 0 0,-1-1 1 0 0,0 2-1 0 0,1-1 0 0 0,-1 1 1 0 0,0 0-1 0 0,1 1 1 0 0,-1 0-1 0 0,6 2-157 0 0,-8-2 58 0 0,-1 1 0 0 0,0 0 0 0 0,1 0 0 0 0,-1 1 0 0 0,0-1 0 0 0,0 1 0 0 0,-1 1 0 0 0,1-1 0 0 0,-1 1 0 0 0,1 0 0 0 0,-1 0 0 0 0,0 0 0 0 0,-1 1 0 0 0,1 0 0 0 0,-1 0 0 0 0,0 0 0 0 0,0 0 0 0 0,0 1 0 0 0,-1-1 0 0 0,0 1 0 0 0,0 0 0 0 0,0 0 0 0 0,-1 0 0 0 0,0 0 1 0 0,0 1-1 0 0,0-1 0 0 0,-1 1 0 0 0,0-1 0 0 0,-1 1 0 0 0,1-1 0 0 0,-1 1 0 0 0,0 2-58 0 0,-7 3 76 0 0,-1 0 1 0 0,0-1 0 0 0,0 1-1 0 0,-1-2 1 0 0,0 1-1 0 0,-1-1 1 0 0,0-1 0 0 0,-1 0-1 0 0,0 0 1 0 0,0-1-1 0 0,-1 0 1 0 0,0-1 0 0 0,-1 0-1 0 0,1-1 1 0 0,-1-1 0 0 0,0 0-1 0 0,-1-1 1 0 0,1 0-1 0 0,-1-1 1 0 0,1 0 0 0 0,-1-1-1 0 0,-11 0-76 0 0,23-2-110 0 0,0 0 0 0 0,1 1-1 0 0,-1-1 1 0 0,1 0 0 0 0,-1 0 0 0 0,1 0-1 0 0,-1 0 1 0 0,0 0 0 0 0,1 0 0 0 0,-1 0-1 0 0,1-1 1 0 0,-1 1 0 0 0,1-1 0 0 0,-1 1-1 0 0,1-1 1 0 0,-1 1 0 0 0,1-1 0 0 0,-1 0-1 0 0,1 0 1 0 0,0 0 0 0 0,-1 0 0 0 0,1 0-1 0 0,0 0 1 0 0,0 0 0 0 0,0 0 0 0 0,0 0 0 0 0,0-1-1 0 0,0 1 1 0 0,0 0 0 0 0,0-1 0 0 0,0 1-1 0 0,1 0 1 0 0,-1-1 0 0 0,0 1 0 0 0,1-1-1 0 0,0 1 1 0 0,-1-1 0 0 0,1 0 0 0 0,0 1-1 0 0,0-1 1 0 0,-1 1 0 0 0,1-1 0 0 0,1 1-1 0 0,-1-1 1 0 0,0 0 0 0 0,0 1 0 0 0,0-1-1 0 0,1 1 1 0 0,-1-1 0 0 0,1 1 0 0 0,-1-1-1 0 0,1 1 1 0 0,0-1 0 0 0,0 1 0 0 0,-1 0-1 0 0,1-1 1 0 0,0 1 0 0 0,0 0 0 0 0,1-1 110 0 0,11-20-1232 0 0</inkml:trace>
  <inkml:trace contextRef="#ctx0" brushRef="#br0" timeOffset="945.946">826 289 860 0 0,'0'0'57'0'0,"1"-1"0"0"0,-1 1 0 0 0,0-1 0 0 0,1 1 0 0 0,-1-1 0 0 0,0 0 0 0 0,1 1-1 0 0,-1-1 1 0 0,0 0 0 0 0,0 1 0 0 0,0-1 0 0 0,1 0 0 0 0,-1 1 0 0 0,0-1 0 0 0,0 0 0 0 0,0 1 0 0 0,0-1 0 0 0,0 0 0 0 0,0 1 0 0 0,0-1 0 0 0,-1 0-1 0 0,1 1 1 0 0,0-1 0 0 0,0 1 0 0 0,0-1 0 0 0,-1 0 0 0 0,1 1 0 0 0,0-1 0 0 0,-1 0 0 0 0,1 1 0 0 0,0-1 0 0 0,-1 1 0 0 0,1-1 0 0 0,-1 1 0 0 0,1-1-1 0 0,-1 1 1 0 0,1 0 0 0 0,-1-1 0 0 0,1 1 0 0 0,-1-1 0 0 0,0 1 0 0 0,1 0 0 0 0,-1 0 0 0 0,1-1 0 0 0,-1 1 0 0 0,0 0 0 0 0,1 0 0 0 0,-1 0-1 0 0,0 0 1 0 0,1-1 0 0 0,-1 1 0 0 0,0 0 0 0 0,1 0 0 0 0,-1 1 0 0 0,0-1 0 0 0,1 0 0 0 0,-1 0 0 0 0,0 0 0 0 0,1 0 0 0 0,-1 0 0 0 0,0 1 0 0 0,1-1-1 0 0,-1 0 1 0 0,1 1 0 0 0,-1-1 0 0 0,0 0 0 0 0,1 1 0 0 0,-1-1 0 0 0,1 1 0 0 0,-1-1-57 0 0,-53 12 593 0 0,41-10-512 0 0,-1 2-1 0 0,1 0 0 0 0,0 0 0 0 0,0 1 1 0 0,1 1-1 0 0,-1 0 0 0 0,1 1 0 0 0,1 0 1 0 0,-1 1-1 0 0,1 0 0 0 0,1 1 0 0 0,-1 0 1 0 0,1 1-1 0 0,1 0 0 0 0,0 0 0 0 0,0 1 1 0 0,1 0-1 0 0,1 1 0 0 0,0-1 0 0 0,-2 7-80 0 0,9-15 8 0 0,1 1-1 0 0,-1 0 0 0 0,1-1 0 0 0,0 1 1 0 0,1-1-1 0 0,-1 1 0 0 0,1-1 0 0 0,-1 1 1 0 0,1-1-1 0 0,0 0 0 0 0,0 0 0 0 0,0 0 1 0 0,1 0-1 0 0,-1 0 0 0 0,1 0 0 0 0,0-1 1 0 0,-1 1-1 0 0,1-1 0 0 0,0 0 1 0 0,1 0-1 0 0,-1 0 0 0 0,0 0 0 0 0,0 0 1 0 0,1-1-1 0 0,-1 1 0 0 0,1-1 0 0 0,1 0-7 0 0,6 3-35 0 0,-1-2 0 0 0,1 1 0 0 0,0-1 0 0 0,0-1 0 0 0,0 0 0 0 0,0-1-1 0 0,0 0 1 0 0,0 0 0 0 0,0-1 0 0 0,0-1 0 0 0,0 0 0 0 0,0 0 0 0 0,0-1 0 0 0,-1-1-1 0 0,1 0 1 0 0,-1 0 0 0 0,0-1 0 0 0,0 0 0 0 0,-1 0 0 0 0,0-1 0 0 0,1-1 0 0 0,-2 0-1 0 0,1 0 1 0 0,-1 0 0 0 0,0-1 0 0 0,-1 0 0 0 0,0-1 0 0 0,0 0 0 0 0,-1 0-1 0 0,0 0 1 0 0,-1-1 0 0 0,1-1 35 0 0,9-28 194 0 0,-3 1 1 0 0,-1-2-1 0 0,-1 0 0 0 0,-3 0 0 0 0,-1 0 0 0 0,-2-1 1 0 0,-2 0-1 0 0,-1-15-194 0 0,-39 36 765 0 0,32 28-746 0 0,0 1-1 0 0,0 0 1 0 0,1 1-1 0 0,1-1 1 0 0,-1 1-1 0 0,1 0 1 0 0,1 0-1 0 0,0 0 1 0 0,0 1 0 0 0,1-1-1 0 0,1 0 1 0 0,0 1-1 0 0,0 0 1 0 0,1-1-1 0 0,0 1 1 0 0,0 0-1 0 0,2-1 1 0 0,-1 2-19 0 0,0 22-8 0 0,1-8-62 0 0,1-1 1 0 0,1 1-1 0 0,1-1 0 0 0,2 0 1 0 0,0-1-1 0 0,2 1 0 0 0,0-2 1 0 0,2 1-1 0 0,1-1 0 0 0,3 4 70 0 0,30 22-1311 0 0,-7-35-2385 0 0,-36-14 2444 0 0</inkml:trace>
  <inkml:trace contextRef="#ctx0" brushRef="#br0" timeOffset="1224.66">1370 48 1532 0 0,'-40'8'3833'0'0,"0"62"-2634"0"0,37-48-1017 0 0,1-1 0 0 0,1 0-1 0 0,0 0 1 0 0,2 1 0 0 0,0-1 0 0 0,2 0 0 0 0,0 0 0 0 0,1 0-1 0 0,2 0 1 0 0,0-1 0 0 0,1 0 0 0 0,0 0 0 0 0,2 0 0 0 0,4 6-182 0 0,-6-9 95 0 0,19 44 156 0 0,-15-39-301 0 0,-1 1 0 0 0,-1 0 0 0 0,-1 1-1 0 0,-1 0 1 0 0,-1 0 0 0 0,-1 1 0 0 0,-1-1 0 0 0,-1 4 50 0 0,-3-25-175 0 0,-1 0 1 0 0,1 0 0 0 0,-1 1-1 0 0,0-1 1 0 0,0 0-1 0 0,0 0 1 0 0,-1 0-1 0 0,1 0 1 0 0,-1 0 0 0 0,1-1-1 0 0,-1 1 1 0 0,0 0-1 0 0,0-1 1 0 0,0 1-1 0 0,0-1 1 0 0,-1 0 0 0 0,1 0-1 0 0,-1 0 1 0 0,1 0-1 0 0,-1 0 1 0 0,0 0 0 0 0,0-1-1 0 0,0 1 1 0 0,0-1-1 0 0,0 0 1 0 0,0 0-1 0 0,0 0 1 0 0,0 0 0 0 0,0 0-1 0 0,-1-1 1 0 0,1 0-1 0 0,0 1 1 0 0,0-1-1 0 0,-1 0 1 0 0,1-1 0 0 0,0 1 174 0 0,-12 0-1196 0 0</inkml:trace>
  <inkml:trace contextRef="#ctx0" brushRef="#br0" timeOffset="1380.595">1080 484 888 0 0,'18'-16'1088'0'0,"3"-3"-220"0"0,4-1-84 0 0,2 4-40 0 0,1 2-92 0 0,2-1-155 0 0,1 2 3 0 0,-1 1-172 0 0,2 1-144 0 0,2 2-132 0 0,-1 1-12 0 0,3 0-684 0 0,-4 3 51 0 0,2 1-811 0 0,0 3 48 0 0,8-3 236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2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278 447 1172 0 0,'2'22'4792'0'0,"4"47"-4442"0"0,-1-30 16 0 0,83 312 1908 0 0,-87-342-2233 0 0,-1 0 0 0 0,1 0 1 0 0,-1 0-1 0 0,-1 0 0 0 0,0 0 0 0 0,0 0 0 0 0,-1 0 0 0 0,0 0 1 0 0,0-1-1 0 0,-1 1 0 0 0,0 0 0 0 0,0-1 0 0 0,-1 0 0 0 0,-1 0 0 0 0,1 0 1 0 0,-1 0-1 0 0,0-1 0 0 0,-1 0 0 0 0,0 0 0 0 0,0 0 0 0 0,0-1 0 0 0,-1 0 1 0 0,0 0-1 0 0,0-1 0 0 0,-1 0 0 0 0,0 0 0 0 0,1 0 0 0 0,-2-1 1 0 0,1 0-1 0 0,0-1 0 0 0,-1 0 0 0 0,1 0 0 0 0,-1-1 0 0 0,0 0 0 0 0,0-1 1 0 0,-6 1-42 0 0,5-4-368 0 0,0-1 1 0 0,-1-1-1 0 0,1 0 1 0 0,1 0-1 0 0,-1 0 1 0 0,0-2 0 0 0,1 1-1 0 0,0-1 1 0 0,1 0-1 0 0,-1-1 1 0 0,1 0-1 0 0,0 0 1 0 0,1-1 0 0 0,0 0-1 0 0,0 0 1 0 0,0-1-1 0 0,1 0 1 0 0,1 0-1 0 0,0 0 1 0 0,-1-2 367 0 0,-10-23-1203 0 0</inkml:trace>
  <inkml:trace contextRef="#ctx0" brushRef="#br0" timeOffset="324.931">179 308 936 0 0,'8'-32'5951'0'0,"0"0"-3257"0"0,-8 31-2335 0 0,0 1-65 0 0,0 0-31 0 0,-5-34-1486 0 0,13 43-5221 0 0,-4-7 5086 0 0</inkml:trace>
  <inkml:trace contextRef="#ctx0" brushRef="#br0" timeOffset="977.607">908 448 848 0 0,'-95'23'3296'0'0,"75"-16"-3187"0"0,1 0 1 0 0,0 1-1 0 0,1 1 0 0 0,0 1 0 0 0,0 1 0 0 0,1 0 0 0 0,0 1 0 0 0,1 1 0 0 0,1 0 0 0 0,0 1 0 0 0,0 1 0 0 0,2 0 0 0 0,0 1 0 0 0,1 1 1 0 0,0 0-110 0 0,11-15 14 0 0,0-1 1 0 0,0 1-1 0 0,0-1 1 0 0,0 1 0 0 0,1 0-1 0 0,-1-1 1 0 0,0 1 0 0 0,1 0-1 0 0,0-1 1 0 0,-1 1-1 0 0,1 0 1 0 0,0-1 0 0 0,0 1-1 0 0,0 0 1 0 0,0 0 0 0 0,0 0-1 0 0,0-1 1 0 0,0 1-1 0 0,1 0 1 0 0,-1-1 0 0 0,1 1-1 0 0,-1 0 1 0 0,1-1-1 0 0,0 1 1 0 0,-1 0 0 0 0,1-1-1 0 0,0 1 1 0 0,0-1 0 0 0,0 0-1 0 0,0 1 1 0 0,1-1-1 0 0,-1 0 1 0 0,0 1 0 0 0,0-1-1 0 0,1 0 1 0 0,-1 0 0 0 0,1 0-1 0 0,-1 0 1 0 0,1 0-1 0 0,-1-1 1 0 0,1 1 0 0 0,0 0-1 0 0,-1-1 1 0 0,1 1 0 0 0,0-1-1 0 0,-1 0 1 0 0,1 1-15 0 0,90-2 356 0 0,-72-7-450 0 0,0-2 0 0 0,0 0-1 0 0,-1-2 1 0 0,0 0 0 0 0,-1-1 0 0 0,-1-1-1 0 0,0 0 1 0 0,-1-1 0 0 0,0-1 0 0 0,-1-1 0 0 0,-1 0-1 0 0,-1-1 1 0 0,6-10 94 0 0,11 5-394 0 0,-30 23 375 0 0,0 0-4 0 0,0 0-23 0 0,4 3 39 0 0,9 8 51 0 0,-1 1-1 0 0,-1 1 1 0 0,0-1 0 0 0,0 2-1 0 0,-1 0 1 0 0,-1 0 0 0 0,-1 1 0 0 0,0 0-1 0 0,0 0 1 0 0,3 13-44 0 0,-3 6 245 0 0,-9-25-3783 0 0,-8-6 2232 0 0</inkml:trace>
  <inkml:trace contextRef="#ctx0" brushRef="#br0" timeOffset="1242.649">1036 362 1112 0 0,'3'-5'844'0'0,"-1"1"-232"0"0,-2-2-28 0 0,0 4 12 0 0,0-1-196 0 0,2-1-40 0 0,-2 1-156 0 0,1 1-20 0 0,1 2-444 0 0,-2-1-172 0 0,0-3-360 0 0,2 3-368 0 0,0-1-88 0 0</inkml:trace>
  <inkml:trace contextRef="#ctx0" brushRef="#br0" timeOffset="1896.442">1212 555 1048 0 0,'25'61'1156'0'0,"-19"-18"1456"0"0,-5-30-846 0 0,11-30-1271 0 0,112-181-1520 0 0,-124 198 936 0 0,0 0 4 0 0,0 0-20 0 0,21 34-115 0 0,-3 39-52 0 0,-18-65 264 0 0,0 1 0 0 0,0-1 0 0 0,1 1 0 0 0,0-1 0 0 0,0 1 0 0 0,1-1 0 0 0,0 0 1 0 0,1 0-1 0 0,0 0 0 0 0,0 0 0 0 0,1 0 0 0 0,0 0 0 0 0,0-1 0 0 0,0 0 0 0 0,1 0 0 0 0,0 0 1 0 0,1-1-1 0 0,0 1 0 0 0,0-1 0 0 0,0-1 0 0 0,0 1 0 0 0,1-1 0 0 0,0 0 0 0 0,0 0 1 0 0,1-1-1 0 0,-1 0 0 0 0,1-1 0 0 0,0 1 0 0 0,0-1 0 0 0,0-1 0 0 0,0 0 0 0 0,0 0 0 0 0,2 0 8 0 0,3-6-60 0 0,-1 0-1 0 0,-1-1 0 0 0,1 0 0 0 0,-1-1 0 0 0,0 0 0 0 0,0-1 0 0 0,0 0 0 0 0,-1 0 0 0 0,0-1 1 0 0,-1-1-1 0 0,0 0 0 0 0,0 0 0 0 0,-1-1 0 0 0,0 0 0 0 0,0 0 0 0 0,-1-1 0 0 0,-1 0 1 0 0,0 0-1 0 0,0 0 0 0 0,-1-1 0 0 0,-1 0 0 0 0,0 0 0 0 0,-1 0 0 0 0,0-1 0 0 0,0 1 61 0 0,12-46 467 0 0,-2 0-1 0 0,-2 0 0 0 0,-3-1 0 0 0,-2 0 1 0 0,-4-1-1 0 0,-2-31-466 0 0,-25-3 2685 0 0,14 114-1682 0 0,9 25-862 0 0,1 0-1 0 0,3 0 0 0 0,2 0 1 0 0,1 0-1 0 0,7 24-140 0 0,58 251-2945 0 0,-69-315 2313 0 0,2 19-323 0 0,-6-12-2904 0 0,-6-2 2432 0 0</inkml:trace>
  <inkml:trace contextRef="#ctx0" brushRef="#br0" timeOffset="2070.796">1759 433 1676 0 0,'2'-8'1104'0'0,"0"1"-216"0"0,7-11-136 0 0,1 3-68 0 0,3-3-59 0 0,4 6-129 0 0,3-5-40 0 0,1 7-60 0 0,4-1-220 0 0,2 4-212 0 0,3 4 4 0 0,0-4-580 0 0,1 7-505 0 0,1 0 85 0 0,-20 0 64 0 0,6 0 48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2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554 179 1424 0 0,'74'-56'1279'0'0,"-22"-7"120"0"0,-52 62-1301 0 0,-14-22 217 0 0,8 19-315 0 0,0 0 0 0 0,0 0 0 0 0,0 0 0 0 0,0 1 0 0 0,0 0 0 0 0,-1 0-1 0 0,1 1 1 0 0,-1 0 0 0 0,0 0 0 0 0,0 0 0 0 0,1 1 0 0 0,-1 0 0 0 0,0 0 0 0 0,0 1 0 0 0,0 0 0 0 0,0 0 0 0 0,0 1-1 0 0,0 0 1 0 0,0 0 0 0 0,0 0 0 0 0,0 1 0 0 0,0 0 0 0 0,1 1 0 0 0,-1-1 0 0 0,1 1 0 0 0,0 0 0 0 0,0 1 0 0 0,0-1-1 0 0,-5 5 1 0 0,-9 10 10 0 0,1 1-1 0 0,1 1 1 0 0,0 1-1 0 0,2 0 0 0 0,1 1 1 0 0,0 1-1 0 0,2 0 1 0 0,0 1-1 0 0,2 0 0 0 0,0 1 1 0 0,-4 19-10 0 0,5-20 21 0 0,-183 525 622 0 0,167-526-611 0 0,25-23-208 0 0,-20-16-383 0 0,17 7 456 0 0,-1 1 0 0 0,1-1 1 0 0,1 0-1 0 0,0 0 0 0 0,0 0 0 0 0,1 0 0 0 0,0-1 1 0 0,0 1-1 0 0,1-1 0 0 0,1 1 0 0 0,-1-1 0 0 0,1 1 0 0 0,1-1 1 0 0,0 0-1 0 0,0 1 0 0 0,1 0 0 0 0,0-1 0 0 0,1 1 1 0 0,2-4 102 0 0,-4 4-16 0 0,2 0 1 0 0,-1 0 0 0 0,1 0-1 0 0,1 0 1 0 0,-1 0 0 0 0,2 1 0 0 0,-1 0-1 0 0,1 0 1 0 0,0 0 0 0 0,1 0 0 0 0,0 1-1 0 0,0 0 1 0 0,0 0 0 0 0,1 0-1 0 0,0 1 1 0 0,1 0 0 0 0,-1 1 0 0 0,1 0-1 0 0,0 0 1 0 0,0 0 0 0 0,1 1 0 0 0,3-1 15 0 0,51 45-94 0 0,42 124 155 0 0,-33-37-44 0 0,-64-118 5 0 0,1 0 1 0 0,0 0-1 0 0,0-1 1 0 0,1 0-1 0 0,0-1 1 0 0,0 0-1 0 0,1 0 1 0 0,-1-1-1 0 0,2 0 1 0 0,-1-1-1 0 0,0-1 1 0 0,1 0-1 0 0,0 0 1 0 0,0-1-1 0 0,0 0 1 0 0,1-1-1 0 0,-1-1 1 0 0,0 0-1 0 0,1-1 1 0 0,-1 0-1 0 0,1-1 1 0 0,-1 0 0 0 0,0-1-1 0 0,1 0 1 0 0,-1-1-1 0 0,0 0 1 0 0,2-2-23 0 0,-2 3-73 0 0,-1-1 1 0 0,1-1-1 0 0,0 0 1 0 0,-1 0 0 0 0,0-1-1 0 0,0-1 1 0 0,0 0-1 0 0,-1 0 1 0 0,1-1-1 0 0,-2-1 1 0 0,1 1 0 0 0,-1-2-1 0 0,0 1 1 0 0,-1-1-1 0 0,0 0 1 0 0,0-1 0 0 0,-1 0-1 0 0,0 0 1 0 0,-1-1-1 0 0,0 0 1 0 0,-1 0-1 0 0,0 0 1 0 0,-1 0 0 0 0,0-1-1 0 0,0 0 1 0 0,1-11 72 0 0,-5 21-1 0 0,0-1 0 0 0,0 1 0 0 0,0-1 0 0 0,0 1 0 0 0,0-1 0 0 0,0 1 0 0 0,-1-1 0 0 0,1 1 0 0 0,-1-1 0 0 0,1 1 0 0 0,-1 0 0 0 0,0-1 0 0 0,0 1 0 0 0,0 0 0 0 0,-1-1 0 0 0,1 1 0 0 0,0 0 0 0 0,-1 0 0 0 0,0 0 0 0 0,1 0 0 0 0,-1 1 0 0 0,0-1 0 0 0,0 0 0 0 0,0 1 0 0 0,0-1 0 0 0,0 1 0 0 0,0 0 0 0 0,0-1 0 0 0,0 1 0 0 0,-1 0 0 0 0,1 0 0 0 0,-1 1 1 0 0,1-1-1 0 0,0 0 0 0 0,-1 1 0 0 0,1 0 0 0 0,-1-1 0 0 0,1 1 0 0 0,-3 0 1 0 0,-98 22 416 0 0,95-19-407 0 0,1 1-1 0 0,1 1 1 0 0,-1-1-1 0 0,0 1 1 0 0,1 0-1 0 0,0 1 1 0 0,1-1-1 0 0,-1 1 1 0 0,1 0-1 0 0,0 1 1 0 0,0-1-1 0 0,1 1 1 0 0,0 0-1 0 0,0 0 1 0 0,0 1-1 0 0,1-1 1 0 0,1 1-1 0 0,-1-1 0 0 0,1 1 1 0 0,0 0-1 0 0,1 0 1 0 0,0 0-1 0 0,0 0 1 0 0,0 5-9 0 0,4-5 24 0 0,-1 0 0 0 0,1-1 0 0 0,0 1 0 0 0,1 0 0 0 0,0-1 0 0 0,0 0 0 0 0,0 0-1 0 0,1 0 1 0 0,0 0 0 0 0,1-1 0 0 0,-1 0 0 0 0,1 0 0 0 0,0 0 0 0 0,1-1 0 0 0,-1 0 0 0 0,1 0 0 0 0,0 0 0 0 0,1-1 0 0 0,-1 0 0 0 0,1-1 0 0 0,-1 0 0 0 0,1 0 0 0 0,0 0 0 0 0,0-1 0 0 0,1 0 0 0 0,-1-1 0 0 0,0 0 0 0 0,0 0 0 0 0,1-1 0 0 0,5 0-24 0 0,4 0 20 0 0,0 0 0 0 0,0-2 1 0 0,0 0-1 0 0,0-1 0 0 0,-1-1 1 0 0,1 0-1 0 0,-1-2 1 0 0,0 0-1 0 0,0 0 0 0 0,-1-2 1 0 0,0 0-1 0 0,0-1 0 0 0,-1-1 1 0 0,0 0-1 0 0,-1-1 0 0 0,0 0 1 0 0,0-1-1 0 0,-2-1 1 0 0,1 0-1 0 0,-2-1 0 0 0,1 0 1 0 0,-2-1-1 0 0,0 0 0 0 0,-1-1 1 0 0,-1 1-1 0 0,0-2 1 0 0,-1 1-1 0 0,-1-1 0 0 0,2-7-20 0 0,25-245 1265 0 0,-62 133 94 0 0,-9 43 725 0 0,36 94-2051 0 0,-1 0-1 0 0,1 1 1 0 0,0-1 0 0 0,0 1-1 0 0,0 0 1 0 0,0-1 0 0 0,0 1-1 0 0,0 0 1 0 0,1 0-1 0 0,-1 0 1 0 0,1 0 0 0 0,-1 1-1 0 0,1-1 1 0 0,0 0 0 0 0,0 1-1 0 0,0-1 1 0 0,0 1 0 0 0,0-1-1 0 0,0 1 1 0 0,1-1 0 0 0,-1 1-1 0 0,1-1 1 0 0,0 1-1 0 0,0-1 1 0 0,0 2-33 0 0,-3 24 24 0 0,2 0 0 0 0,1-1 0 0 0,1 1 0 0 0,1 0-1 0 0,1 0 1 0 0,2-1 0 0 0,1 1 0 0 0,1-1 0 0 0,1-1 0 0 0,2 2-24 0 0,30 135-2209 0 0,-32-96-1481 0 0,-8-55 2478 0 0</inkml:trace>
  <inkml:trace contextRef="#ctx0" brushRef="#br0" timeOffset="186.677">1153 634 928 0 0,'14'-14'1020'0'0,"2"3"-128"0"0,0-3-192 0 0,8-1-80 0 0,-5 2-92 0 0,1 1-80 0 0,12 4-3 0 0,1 1-73 0 0,1 1-100 0 0,0 4-248 0 0,2-1-4 0 0,-19 3-444 0 0,8 0-349 0 0,6 0-595 0 0,2 0 72 0 0,1 0 16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3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76 848 0 0,'0'-16'745'0'0,"0"12"-53"0"0,-4-15 1101 0 0,-16-18 321 0 0,-1 125-343 0 0,14 265-1715 0 0,24-177 185 0 0,-25-109 749 0 0,5-102-1030 0 0,7 23 22 0 0,1 0-1 0 0,-1 0 0 0 0,2 1 1 0 0,-1-1-1 0 0,2 1 0 0 0,0 1 0 0 0,0-1 1 0 0,0 1-1 0 0,2 0 0 0 0,-1 1 1 0 0,1 0-1 0 0,0 0 0 0 0,1 1 1 0 0,0 0-1 0 0,1 1 0 0 0,-1 0 1 0 0,1 0-1 0 0,1 2 0 0 0,-1-1 1 0 0,1 1-1 0 0,0 1 0 0 0,0 0 1 0 0,0 1-1 0 0,0 0 0 0 0,11-1 19 0 0,-19 5-7 0 0,0-1 0 0 0,1 1 0 0 0,-1 0-1 0 0,0 0 1 0 0,1 0 0 0 0,-1 1-1 0 0,0 0 1 0 0,0-1 0 0 0,0 2 0 0 0,-1-1-1 0 0,1 0 1 0 0,0 1 0 0 0,-1-1-1 0 0,1 1 1 0 0,-1 0 0 0 0,0 0-1 0 0,0 1 1 0 0,0-1 0 0 0,-1 0 0 0 0,1 1-1 0 0,-1 0 1 0 0,1 0 0 0 0,-1 0-1 0 0,-1 0 1 0 0,1 0 0 0 0,0 0-1 0 0,-1 0 1 0 0,0 0 0 0 0,0 1 0 0 0,0-1-1 0 0,-1 0 1 0 0,1 1 0 0 0,-1-1-1 0 0,0 1 1 0 0,0-1 0 0 0,-1 0-1 0 0,1 1 1 0 0,-1-1 0 0 0,0 0 0 0 0,0 1-1 0 0,-1-1 1 0 0,1 0 0 0 0,-1 0-1 0 0,0 0 1 0 0,0 0 0 0 0,0 0 0 0 0,0 0-1 0 0,-1-1 1 0 0,1 1 0 0 0,-1-1-1 0 0,0 0 1 0 0,0 0 0 0 0,-1 1 7 0 0,-9 10 47 0 0,0 0 1 0 0,-1-1-1 0 0,-1 0 1 0 0,0-1-1 0 0,0-1 1 0 0,-1 0-1 0 0,0-1 1 0 0,-1-1-1 0 0,-1 0 1 0 0,1-1 0 0 0,-1-2-1 0 0,0 1 1 0 0,-1-2-1 0 0,1 0 1 0 0,-1-2-1 0 0,0 0 1 0 0,0-1-1 0 0,-4 0-47 0 0,22-2 1 0 0,0 0-1 0 0,0-1 0 0 0,0 1 1 0 0,0 0-1 0 0,0 0 1 0 0,0 0-1 0 0,0-1 0 0 0,0 1 1 0 0,0-1-1 0 0,0 1 1 0 0,0-1-1 0 0,0 1 0 0 0,0-1 1 0 0,1 1-1 0 0,-1-1 1 0 0,0 0-1 0 0,0 1 0 0 0,1-1 1 0 0,-1 0-1 0 0,0 0 0 0 0,1 1 1 0 0,-1-1-1 0 0,1 0 1 0 0,-1 0-1 0 0,1 0 0 0 0,-1 0 1 0 0,1 0-1 0 0,0 0 1 0 0,-1 0-1 0 0,1 0 0 0 0,0 0 1 0 0,0 0-1 0 0,0 0 1 0 0,0 0-1 0 0,0 0 0 0 0,0 0 1 0 0,0 0-1 0 0,0 0 1 0 0,0 0-1 0 0,0 0 0 0 0,0 0 1 0 0,1 0-1 0 0,-1 0 1 0 0,0 0-1 0 0,1 0 0 0 0,-1 1 1 0 0,1-1-1 0 0,-1 0 1 0 0,1 0-1 0 0,-1 0 0 0 0,1 0 1 0 0,0 1-1 0 0,-1-1 1 0 0,2 0-1 0 0,29-48 22 0 0,0 22-175 0 0,1 2-1 0 0,2 1 1 0 0,0 2 0 0 0,1 1-1 0 0,1 2 1 0 0,1 1-1 0 0,0 2 1 0 0,2 2 0 0 0,0 1-1 0 0,37-7 154 0 0,102-39-807 0 0,-156 51 687 0 0,-16 7 100 0 0,0-1 1 0 0,1 0-1 0 0,-1 0 1 0 0,0 0-1 0 0,0 0 1 0 0,0-1-1 0 0,-1 0 1 0 0,1 0-1 0 0,-1-1 1 0 0,1 0-1 0 0,-1 0 1 0 0,0 0-1 0 0,-1 0 1 0 0,1-1-1 0 0,-1 0 1 0 0,0 0-1 0 0,2-2 20 0 0,-50-32 67 0 0,31 36-23 0 0,1 1 0 0 0,-1 0 0 0 0,1 1 1 0 0,-1 1-1 0 0,1 0 0 0 0,-1 0 0 0 0,0 2 0 0 0,1-1 1 0 0,-1 1-1 0 0,1 1 0 0 0,0 0 0 0 0,0 1 0 0 0,0 1 1 0 0,0-1-1 0 0,1 2 0 0 0,0 0 0 0 0,0 0 0 0 0,-4 4-44 0 0,11-7 10 0 0,1 0-1 0 0,-1 0 0 0 0,1 1 0 0 0,0-1 0 0 0,0 1 1 0 0,0 0-1 0 0,0 0 0 0 0,1 0 0 0 0,-1 0 1 0 0,1 0-1 0 0,0 1 0 0 0,1-1 0 0 0,-1 1 1 0 0,1 0-1 0 0,0-1 0 0 0,0 1 0 0 0,0 0 0 0 0,0-1 1 0 0,1 1-1 0 0,0 0 0 0 0,0 0 0 0 0,0 0 1 0 0,1 0-1 0 0,0-1 0 0 0,-1 1 0 0 0,2 0 1 0 0,-1-1-1 0 0,0 1 0 0 0,1-1 0 0 0,0 1 0 0 0,0-1 1 0 0,1 0-1 0 0,-1 0 0 0 0,1 0 0 0 0,0 0 1 0 0,0 0-1 0 0,0 0 0 0 0,0-1 0 0 0,1 1 1 0 0,-1-1-1 0 0,1 0 0 0 0,0 0 0 0 0,0-1 0 0 0,0 1 1 0 0,4 1-10 0 0,13 9-383 0 0,1 0 0 0 0,1-2-1 0 0,0-1 1 0 0,0 0 0 0 0,1-2 0 0 0,0-1 0 0 0,0 0 0 0 0,1-2 0 0 0,0-1 0 0 0,0-1 0 0 0,0-1 0 0 0,3-1 383 0 0,27 2-1244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274 282 916 0 0,'0'0'510'0'0,"6"-24"2140"0"0,20-11-1557 0 0,-9-1 2783 0 0,-42 139-3412 0 0,5 2 0 0 0,4 0 0 0 0,5 0 0 0 0,5 1 0 0 0,4 0 0 0 0,9 65-464 0 0,-6 1 1561 0 0,-6-173-1593 0 0,1 0 0 0 0,-1 0 1 0 0,0-1-1 0 0,0 0 0 0 0,1 0 0 0 0,-1 0 1 0 0,1-1-1 0 0,0 1 0 0 0,-1-1 0 0 0,1 0 1 0 0,0 0-1 0 0,1 0 0 0 0,-1-1 0 0 0,1 1 1 0 0,-1-1-1 0 0,1 0 0 0 0,0 0 0 0 0,0 0 0 0 0,0-2 33 0 0,-16-17-780 0 0,1 0 1 0 0,1-1-1 0 0,1-1 1 0 0,1 0-1 0 0,1-1 1 0 0,1-1-1 0 0,2 0 1 0 0,1-1-1 0 0,1 0 1 0 0,1-1-1 0 0,1 1 1 0 0,1-8 778 0 0,-1-13-1445 0 0</inkml:trace>
  <inkml:trace contextRef="#ctx0" brushRef="#br0" timeOffset="453.317">312 137 1148 0 0,'-9'-8'7249'0'0,"35"13"-6974"0"0,269-29 781 0 0,859-56 336 0 0,-261 50-1623 0 0,-901 49-3839 0 0,-10-14 1069 0 0,-2-2 1523 0 0</inkml:trace>
  <inkml:trace contextRef="#ctx0" brushRef="#br0" timeOffset="1234.984">385 517 1368 0 0,'7'37'3919'0'0,"20"50"-3324"0"0,-7-22-248 0 0,63 221 1241 0 0,-81-285-1541 0 0,-1 0 0 0 0,1 0-1 0 0,0 0 1 0 0,0 0 0 0 0,1-1 0 0 0,-1 1-1 0 0,0-1 1 0 0,0 1 0 0 0,0-1-1 0 0,0 0 1 0 0,1 1 0 0 0,-1-1 0 0 0,0 0-1 0 0,0-1 1 0 0,0 1 0 0 0,0 0-1 0 0,1-1 1 0 0,-1 1 0 0 0,0-1-1 0 0,0 1 1 0 0,0-1 0 0 0,0 0 0 0 0,0 0-1 0 0,0 0 1 0 0,0 0 0 0 0,0-1-1 0 0,-1 1 1 0 0,1 0 0 0 0,0-1 0 0 0,-1 1-1 0 0,1-1 1 0 0,-1 1 0 0 0,1-1-1 0 0,-1 0 1 0 0,0 0 0 0 0,1-1-47 0 0,0 2 13 0 0,55-56 240 0 0,-2-3 1 0 0,-3-2 0 0 0,-3-2-1 0 0,16-30-253 0 0,31-47 283 0 0,-62 83-436 0 0,-30 71-7478 0 0,-4-8 6138 0 0</inkml:trace>
  <inkml:trace contextRef="#ctx0" brushRef="#br0" timeOffset="1596.385">1695 492 1564 0 0,'-6'14'3531'0'0,"-25"22"-3008"0"0,20-24-134 0 0,-27 39-174 0 0,2 1 1 0 0,2 2 0 0 0,3 2 0 0 0,3 0 0 0 0,1 2-1 0 0,-8 33-215 0 0,10-61-4083 0 0,21-28 2785 0 0</inkml:trace>
  <inkml:trace contextRef="#ctx0" brushRef="#br0" timeOffset="1878.403">1327 667 1600 0 0,'-4'-44'6895'0'0,"29"46"-5262"0"0,41 48-1916 0 0,-3 4 1 0 0,-1 2-1 0 0,-3 2 0 0 0,7 14 283 0 0,-51-47-1399 0 0,-15-17-2875 0 0,-9-6 2986 0 0</inkml:trace>
  <inkml:trace contextRef="#ctx0" brushRef="#br0" timeOffset="2144.548">1199 475 1160 0 0,'-10'14'331'0'0,"0"0"0"0"0,0 0 0 0 0,2 1 0 0 0,0 0 0 0 0,1 1 0 0 0,0-1 0 0 0,1 2 0 0 0,1-1 0 0 0,0 0 0 0 0,2 1 0 0 0,0 0 0 0 0,0 0 0 0 0,2 0 0 0 0,0 0 0 0 0,1 0 0 0 0,1 0 0 0 0,0 0 0 0 0,3 11-331 0 0,-1-8 41 0 0,1-1 1 0 0,1 1 0 0 0,0-1 0 0 0,1-1-1 0 0,1 1 1 0 0,1-1 0 0 0,1 0-1 0 0,0-1 1 0 0,2 0 0 0 0,-1 0 0 0 0,2-1-1 0 0,0-1 1 0 0,1 0 0 0 0,1 0-1 0 0,12 9-41 0 0,75 13-4215 0 0,-90-37 3095 0 0</inkml:trace>
  <inkml:trace contextRef="#ctx0" brushRef="#br0" timeOffset="2441.448">1901 522 1868 0 0,'17'21'470'0'0,"-2"0"-1"0"0,0 1 0 0 0,-2 1 1 0 0,0 0-1 0 0,-2 0 1 0 0,0 1-1 0 0,-2 1 1 0 0,-1 0-1 0 0,-1 0 0 0 0,0 1 1 0 0,-2 0-1 0 0,-2 0 1 0 0,0 0-1 0 0,-1 0 0 0 0,-2 10-469 0 0,-5-18 148 0 0,0 0-1 0 0,-1 0 0 0 0,-1-1 0 0 0,0 0 0 0 0,-1 0 1 0 0,-1-1-1 0 0,-1 0 0 0 0,0-1 0 0 0,-1 0 0 0 0,-1 0 1 0 0,0-1-1 0 0,-1-1 0 0 0,-1 0 0 0 0,0-1 0 0 0,0 0 1 0 0,-1-1-1 0 0,-10 5-147 0 0,24-15-168 0 0,0-1 0 0 0,0 1 0 0 0,0 0 0 0 0,0 0 1 0 0,0 0-1 0 0,0-1 0 0 0,0 1 0 0 0,0-1 0 0 0,-1 1 1 0 0,1-1-1 0 0,0 1 0 0 0,0-1 0 0 0,-1 0 0 0 0,1 1 0 0 0,0-1 1 0 0,0 0-1 0 0,-1 0 0 0 0,1 0 0 0 0,0 0 0 0 0,0 0 1 0 0,-1 0-1 0 0,1-1 0 0 0,0 1 0 0 0,0 0 0 0 0,-1-1 0 0 0,1 1 1 0 0,0 0-1 0 0,0-1 0 0 0,0 0 0 0 0,-1 1 0 0 0,1-1 1 0 0,0 0-1 0 0,0 1 0 0 0,0-1 0 0 0,0 0 0 0 0,0 0 0 0 0,1 0 1 0 0,-1 0-1 0 0,0 0 0 0 0,0 0 0 0 0,1 0 0 0 0,-1 0 1 0 0,0 0-1 0 0,1 0 0 0 0,-1-1 0 0 0,1 1 0 0 0,-1-1 168 0 0,1-9-1388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3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 1088 0 0,'-33'-49'6836'0'0,"48"56"-11330"0"0,-10-3 3240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4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1920 0 0,'6'-18'2861'0'0,"-2"26"-121"0"0,10 260-1736 0 0,14-95-544 0 0,-27-172-422 0 0,0 0 0 0 0,0 0-1 0 0,0 0 1 0 0,1-1-1 0 0,-1 1 1 0 0,0 0-1 0 0,1-1 1 0 0,-1 1-1 0 0,1-1 1 0 0,-1 1-1 0 0,1-1 1 0 0,-1 0-1 0 0,1 0 1 0 0,-1 1-1 0 0,1-1 1 0 0,-1 0-1 0 0,1 0 1 0 0,-1-1-1 0 0,1 1 1 0 0,-1 0-1 0 0,1 0 1 0 0,-1-1-1 0 0,1 1 1 0 0,-1-1-1 0 0,1 1 1 0 0,-1-1-1 0 0,0 0 1 0 0,1 1-1 0 0,-1-1 1 0 0,0 0-1 0 0,0 0 1 0 0,0 0-1 0 0,1 0 1 0 0,-1 0-1 0 0,0 0 1 0 0,0 0 0 0 0,0-1-1 0 0,-1 1 1 0 0,1 0-1 0 0,0 0 1 0 0,0-1-1 0 0,-1 1 1 0 0,1-1-1 0 0,0 0-37 0 0,9-6 119 0 0,12-9-132 0 0,1 1 0 0 0,0 1 0 0 0,1 1 0 0 0,1 1 0 0 0,0 1 0 0 0,1 2 0 0 0,0 0 0 0 0,1 2 0 0 0,0 1 0 0 0,0 1 0 0 0,0 1 0 0 0,1 1 0 0 0,0 2 0 0 0,1 1 13 0 0,-26 1-5 0 0,0 1 1 0 0,0 0 0 0 0,0 0-1 0 0,0 0 1 0 0,0 1-1 0 0,0-1 1 0 0,0 1-1 0 0,0-1 1 0 0,0 1-1 0 0,0 0 1 0 0,-1 0-1 0 0,1 1 1 0 0,-1-1-1 0 0,0 0 1 0 0,0 1-1 0 0,0-1 1 0 0,0 1-1 0 0,0 0 1 0 0,0 0-1 0 0,0-1 1 0 0,-1 1 0 0 0,0 1-1 0 0,0-1 1 0 0,1 0-1 0 0,-2 0 1 0 0,1 0-1 0 0,0 0 1 0 0,-1 1-1 0 0,1-1 1 0 0,-1 0-1 0 0,0 1 1 0 0,0-1-1 0 0,0 0 1 0 0,-1 0-1 0 0,1 1 1 0 0,-1-1-1 0 0,0 0 1 0 0,0 0-1 0 0,0 0 1 0 0,0 1 0 0 0,0-1-1 0 0,-1 0 1 0 0,1-1-1 0 0,-1 1 1 0 0,0 0 4 0 0,-12 10 32 0 0,0 0 1 0 0,0-2 0 0 0,-2 0-1 0 0,1 0 1 0 0,-1-2 0 0 0,0 0-1 0 0,-1 0 1 0 0,0-2 0 0 0,-1 0-1 0 0,1-1 1 0 0,-1-1 0 0 0,0-1-1 0 0,-15 2-32 0 0,33-6-17 0 0,0-1 0 0 0,0 1 1 0 0,1-1-1 0 0,-1 1 0 0 0,0-1 0 0 0,0 1 0 0 0,0-1 0 0 0,0 1 0 0 0,1-1 0 0 0,-1 1 0 0 0,0-1 0 0 0,0 1 0 0 0,0-1 0 0 0,0 1 0 0 0,0-1 0 0 0,-1 1 0 0 0,1-1 0 0 0,0 1 0 0 0,0-1 1 0 0,0 1-1 0 0,0-1 0 0 0,0 1 0 0 0,-1-1 0 0 0,1 1 0 0 0,0-1 0 0 0,0 1 0 0 0,-1 0 0 0 0,1-1 0 0 0,0 1 0 0 0,-1-1 0 0 0,1 1 0 0 0,0 0 0 0 0,-1-1 0 0 0,1 1 0 0 0,-1 0 0 0 0,1-1 1 0 0,-1 1-1 0 0,1 0 0 0 0,-1 0 0 0 0,1-1 0 0 0,-1 1 0 0 0,1 0 0 0 0,-1 0 0 0 0,1 0 0 0 0,-1 0 0 0 0,1 0 0 0 0,-1 0 0 0 0,1 0 0 0 0,-1 0 0 0 0,1 0 0 0 0,-1 0 0 0 0,1 0 1 0 0,-1 0-1 0 0,1 0 0 0 0,-1 0 0 0 0,1 0 17 0 0,37-35-661 0 0,5 9 279 0 0,1 1 0 0 0,1 3 0 0 0,2 1 0 0 0,-1 2 1 0 0,2 3-1 0 0,0 1 0 0 0,28-4 382 0 0,-74 19 8 0 0,1-1-1 0 0,-1 1 1 0 0,0-1 0 0 0,1 1 0 0 0,-1-1 0 0 0,1 1-1 0 0,-1 0 1 0 0,1-1 0 0 0,-1 1 0 0 0,1 0-1 0 0,0 0 1 0 0,-1 0 0 0 0,1 1 0 0 0,-1-1-1 0 0,1 0 1 0 0,-1 0 0 0 0,1 1 0 0 0,-1-1-1 0 0,0 1 1 0 0,1-1 0 0 0,-1 1 0 0 0,1 0 0 0 0,-1 0-1 0 0,0-1 1 0 0,0 1 0 0 0,1 0 0 0 0,-1 0-1 0 0,0 0 1 0 0,0 0 0 0 0,0 1 0 0 0,0-1-1 0 0,0 0 1 0 0,0 0 0 0 0,0 1 0 0 0,-1-1 0 0 0,1 0-1 0 0,0 1 1 0 0,-1-1 0 0 0,1 1 0 0 0,-1-1-1 0 0,1 0 1 0 0,-1 1 0 0 0,0-1 0 0 0,0 1-1 0 0,0 0 1 0 0,1-1 0 0 0,-2 1-8 0 0,10 26 131 0 0,-3-23-88 0 0,-1 0-1 0 0,1-1 1 0 0,0 1 0 0 0,0-1 0 0 0,0-1-1 0 0,0 1 1 0 0,1-1 0 0 0,-1 0 0 0 0,1-1-1 0 0,0 1 1 0 0,0-2 0 0 0,0 1 0 0 0,0-1-1 0 0,0 1 1 0 0,0-2 0 0 0,1 1 0 0 0,-1-1-1 0 0,0 0 1 0 0,0-1 0 0 0,4 0-43 0 0,4 1 87 0 0,0 0-1 0 0,-1-1 1 0 0,1-1 0 0 0,0 0 0 0 0,-1-1 0 0 0,1-1-1 0 0,-1 0 1 0 0,0 0 0 0 0,-1-2 0 0 0,1 0 0 0 0,-1 0 0 0 0,0-1-1 0 0,0-1 1 0 0,3-3-87 0 0,-16 10 24 0 0,1 1-1 0 0,0-1 1 0 0,-1 0-1 0 0,1 1 1 0 0,0-1 0 0 0,0 1-1 0 0,0-1 1 0 0,-1 0-1 0 0,1 1 1 0 0,0 0-1 0 0,0-1 1 0 0,0 1 0 0 0,0 0-1 0 0,0-1 1 0 0,0 1-1 0 0,0 0 1 0 0,0 0 0 0 0,0 0-1 0 0,-1-1 1 0 0,1 1-1 0 0,0 0 1 0 0,0 1-1 0 0,0-1 1 0 0,0 0 0 0 0,0 0-1 0 0,0 0 1 0 0,0 0-1 0 0,0 1 1 0 0,0-1-1 0 0,0 1 1 0 0,0-1 0 0 0,0 0-1 0 0,-1 1 1 0 0,1-1-1 0 0,0 1 1 0 0,0 0-1 0 0,-1-1 1 0 0,1 1 0 0 0,0 0-1 0 0,-1-1 1 0 0,1 1-1 0 0,0 0 1 0 0,-1 0-1 0 0,1-1 1 0 0,-1 1 0 0 0,1 0-1 0 0,-1 0 1 0 0,0 0-1 0 0,1 0 1 0 0,-1 0-1 0 0,0 0 1 0 0,0 0 0 0 0,1 0-1 0 0,-1 0 1 0 0,0 0-1 0 0,0 0 1 0 0,0 0-1 0 0,0 0 1 0 0,0-1 0 0 0,-1 1-1 0 0,1 0 1 0 0,0 0-1 0 0,0 0 1 0 0,-1 0 0 0 0,1 0-1 0 0,0 0-23 0 0,2 12-22 0 0,17 68 185 0 0,-3 1 1 0 0,-4 0-1 0 0,-3 1 1 0 0,-4 12-164 0 0,-4-85 43 0 0,0 1 1 0 0,-1-1 0 0 0,0 1-1 0 0,0-1 1 0 0,-1 1 0 0 0,-1-1 0 0 0,0 1-1 0 0,0-1 1 0 0,-1 0 0 0 0,0 0-1 0 0,-1 0 1 0 0,0 0 0 0 0,-1 0-1 0 0,0-1 1 0 0,0 0 0 0 0,-1 0-1 0 0,0-1 1 0 0,-1 1 0 0 0,1-1 0 0 0,-2 0-1 0 0,1-1 1 0 0,-1 0 0 0 0,0 0-1 0 0,-1-1 1 0 0,1 0 0 0 0,-1 0-1 0 0,-1-1 1 0 0,1 0 0 0 0,-1-1-1 0 0,0 0 1 0 0,0 0 0 0 0,-7 1-44 0 0,9-9-38 0 0,0 1 1 0 0,1-1 0 0 0,-1 0-1 0 0,1 0 1 0 0,0-1-1 0 0,0 0 1 0 0,1-1 0 0 0,-1 1-1 0 0,1-1 1 0 0,1 0-1 0 0,-1-1 1 0 0,1 0 0 0 0,0 1-1 0 0,0-1 1 0 0,1-1-1 0 0,0 1 1 0 0,1-1 0 0 0,-1 0-1 0 0,1 0 1 0 0,1 0-1 0 0,-1 0 1 0 0,1 0 0 0 0,1 0-1 0 0,0-1 1 0 0,0 1-1 0 0,0-1 1 0 0,1 1 0 0 0,1 0-1 0 0,-1-1 1 0 0,1 1-1 0 0,1-2 38 0 0,3-13-437 0 0,0 1-1 0 0,2-1 1 0 0,1 1-1 0 0,0 0 0 0 0,2 1 1 0 0,0 0-1 0 0,2 0 0 0 0,0 1 1 0 0,1 1-1 0 0,1 0 1 0 0,1 1-1 0 0,0 0 0 0 0,1 1 1 0 0,1 1-1 0 0,1 1 0 0 0,1 0 1 0 0,0 1-1 0 0,0 2 1 0 0,8-4 437 0 0,20-15-1228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83 848 0 0,'-4'-6'119'0'0,"0"-1"0"0"0,-1 1-1 0 0,0 1 1 0 0,0-1 0 0 0,0 1 0 0 0,-1 0 0 0 0,0 0-1 0 0,0 0 1 0 0,0 1 0 0 0,-1 0 0 0 0,1 0 0 0 0,-1 1-1 0 0,0 0 1 0 0,0 0 0 0 0,0 0 0 0 0,0 1 0 0 0,-1 0-1 0 0,1 1 1 0 0,0-1 0 0 0,-1 1 0 0 0,0 1 0 0 0,1 0-1 0 0,-1 0 1 0 0,1 0 0 0 0,-1 1 0 0 0,1 0 0 0 0,-1 0-1 0 0,1 1 1 0 0,-1 0 0 0 0,1 0 0 0 0,0 1 0 0 0,-4 2-119 0 0,-3-1 93 0 0,-1 2 1 0 0,1 0-1 0 0,0 1 0 0 0,0 0 1 0 0,0 1-1 0 0,1 0 1 0 0,1 1-1 0 0,-1 1 1 0 0,1 0-1 0 0,1 1 1 0 0,0 0-1 0 0,1 0 1 0 0,0 1-1 0 0,0 1 1 0 0,1-1-1 0 0,1 3-93 0 0,5-11 20 0 0,1 0 0 0 0,-1 1 0 0 0,2 0 0 0 0,-1 0-1 0 0,0-1 1 0 0,1 1 0 0 0,0 0 0 0 0,0 0 0 0 0,0 0 0 0 0,1 0-1 0 0,0 0 1 0 0,0 0 0 0 0,0 0 0 0 0,0 0 0 0 0,1 0-1 0 0,0 0 1 0 0,0 0 0 0 0,0 0 0 0 0,1 0 0 0 0,-1 0 0 0 0,1 0-1 0 0,1-1 1 0 0,-1 1 0 0 0,0-1 0 0 0,1 0 0 0 0,0 0 0 0 0,0 0-1 0 0,0 0 1 0 0,1 0 0 0 0,-1 0 0 0 0,2 0-20 0 0,5 3 14 0 0,0 0 0 0 0,0 0 0 0 0,0-1 0 0 0,1-1 0 0 0,0 0 1 0 0,0 0-1 0 0,0-1 0 0 0,1-1 0 0 0,-1 1 0 0 0,1-2 0 0 0,0 0 0 0 0,11 1-14 0 0,-10 0-13 0 0,-1-1 0 0 0,1 0-1 0 0,0-1 1 0 0,0-1 0 0 0,0 1-1 0 0,-1-2 1 0 0,1 0 0 0 0,0-1 0 0 0,0 0-1 0 0,-1 0 1 0 0,1-2 0 0 0,-1 1-1 0 0,0-2 1 0 0,0 0 0 0 0,0 0-1 0 0,-1-1 1 0 0,1 0 0 0 0,-1-1 0 0 0,-1 0-1 0 0,0-1 1 0 0,1-1 13 0 0,4-90 240 0 0,-37 34 214 0 0,41 107-414 0 0,-1 7 115 0 0,-3 1 0 0 0,-2 0 0 0 0,-2 1-1 0 0,-2 0 1 0 0,-2 0 0 0 0,-3 1 0 0 0,-2 6-155 0 0,-3-44 116 0 0,-1-1 0 0 0,0 1 0 0 0,-1-1 0 0 0,0 1-1 0 0,-1-1 1 0 0,-1 0 0 0 0,0-1 0 0 0,-1 1 0 0 0,0-1 0 0 0,-1 0 0 0 0,0-1-1 0 0,-1 1 1 0 0,0-1 0 0 0,-1-1 0 0 0,0 0 0 0 0,-1 0 0 0 0,0-1 0 0 0,-1 0-1 0 0,1 0 1 0 0,-2-1 0 0 0,1-1 0 0 0,-13 6-116 0 0,23-12 26 0 0,-14-31-862 0 0,23 7 23 0 0,2 0-1 0 0,0 1 1 0 0,1 0 0 0 0,2 0 0 0 0,0 1 0 0 0,1 1-1 0 0,1 0 1 0 0,1 0 813 0 0,-10 13-214 0 0,24-33-1013 0 0</inkml:trace>
  <inkml:trace contextRef="#ctx0" brushRef="#br0" timeOffset="539.576">817 68 1556 0 0,'-67'92'3716'0'0,"63"-87"-3641"0"0,0 1 1 0 0,1 0-1 0 0,0 0 1 0 0,0 1-1 0 0,1-1 0 0 0,0 1 1 0 0,0-1-1 0 0,0 1 1 0 0,1 0-1 0 0,0 0 1 0 0,0 0-1 0 0,1-1 1 0 0,-1 1-1 0 0,2 0 0 0 0,-1 0 1 0 0,1 0-1 0 0,0 0 1 0 0,0 0-1 0 0,1-1 1 0 0,0 1-1 0 0,0-1 1 0 0,1 1-1 0 0,0-1 1 0 0,0 0-1 0 0,0 0 0 0 0,1 0 1 0 0,-1 0-1 0 0,2-1 1 0 0,-1 1-1 0 0,0-1 1 0 0,1 0-1 0 0,0 0 1 0 0,0-1-1 0 0,1 0 0 0 0,-1 1 1 0 0,1-2-1 0 0,0 1 1 0 0,2 0-76 0 0,98 20-1033 0 0,-101-24 818 0 0,0-1-1 0 0,-1 1 1 0 0,1-1-1 0 0,0 0 1 0 0,0 0 0 0 0,-1 0-1 0 0,1-1 1 0 0,-1 0-1 0 0,1 0 1 0 0,-1 0-1 0 0,0 0 1 0 0,0-1 0 0 0,0 1-1 0 0,0-1 1 0 0,0 0-1 0 0,0 0 1 0 0,-1-1-1 0 0,0 1 1 0 0,1-1 0 0 0,-1 0-1 0 0,2-3 216 0 0,5-14-1434 0 0</inkml:trace>
  <inkml:trace contextRef="#ctx0" brushRef="#br0" timeOffset="1474.313">1045 71 1356 0 0,'32'141'2711'0'0,"-14"-54"371"0"0,-15-86-3016 0 0,0 0 1 0 0,1 0-1 0 0,0 0 1 0 0,-1 0 0 0 0,1-1-1 0 0,-1 0 1 0 0,1 1-1 0 0,0-1 1 0 0,-1-1-1 0 0,1 1 1 0 0,-1 0 0 0 0,1-1-1 0 0,0 0 1 0 0,-1 0-1 0 0,1 0 1 0 0,-1 0-1 0 0,0 0 1 0 0,1-1 0 0 0,-1 1-1 0 0,0-1 1 0 0,0 0-1 0 0,2-2-66 0 0,-3 3 48 0 0,199-131 577 0 0,-165 111-463 0 0,-35 21-172 0 0,-1 0-69 0 0,43 78-24 0 0,-31-71 12 0 0,0-1 0 0 0,0 0 1 0 0,0-1-1 0 0,1 0 0 0 0,-1 0 0 0 0,1-2 0 0 0,0 1 0 0 0,1-2 0 0 0,-1 0 0 0 0,0 0 1 0 0,1-2-1 0 0,-1 1 0 0 0,1-2 0 0 0,-1 1 0 0 0,1-2 0 0 0,-1 0 0 0 0,0-1 0 0 0,0 0 0 0 0,0-1 1 0 0,0 0-1 0 0,-1-1 0 0 0,1 0 0 0 0,8-6 91 0 0,-14 8-74 0 0,0 1-1 0 0,0-1 1 0 0,-1 0 0 0 0,1-1 0 0 0,-1 1-1 0 0,1-1 1 0 0,-1-1 0 0 0,-1 1-1 0 0,1-1 1 0 0,0 0 0 0 0,-1 0 0 0 0,0-1-1 0 0,-1 1 1 0 0,1-1 0 0 0,-1 0 0 0 0,0-1-1 0 0,0 1 1 0 0,-1-1 0 0 0,0 1-1 0 0,0-1 1 0 0,0 0 0 0 0,0-3 74 0 0,-5 6 52 0 0,1 0 1 0 0,-1 1-1 0 0,0-1 0 0 0,0 1 1 0 0,0-1-1 0 0,0 1 0 0 0,-1 0 1 0 0,1-1-1 0 0,-1 1 0 0 0,0 1 1 0 0,0-1-1 0 0,0 0 0 0 0,0 1 1 0 0,0-1-1 0 0,-1 1 0 0 0,1 0 1 0 0,-1 0-1 0 0,1 1 0 0 0,-1-1 1 0 0,0 1-1 0 0,0-1 0 0 0,0 1 1 0 0,1 0-1 0 0,-1 1 0 0 0,0-1 1 0 0,0 1-1 0 0,0 0 0 0 0,-1-1 1 0 0,1 2-1 0 0,0-1 0 0 0,0 0 1 0 0,0 1-1 0 0,1 0 0 0 0,-4 1-52 0 0,0-1 38 0 0,0 1 0 0 0,0 0 0 0 0,0 1 0 0 0,0 0 0 0 0,0 0 0 0 0,1 0 0 0 0,-1 1 0 0 0,1 0 0 0 0,0 0 0 0 0,0 1 0 0 0,1 0 0 0 0,-1 0 0 0 0,1 0 0 0 0,0 0 0 0 0,0 1 0 0 0,1 0 0 0 0,-1 0-1 0 0,1 0 1 0 0,1 1 0 0 0,-1-1 0 0 0,1 1 0 0 0,0 0 0 0 0,1 0 0 0 0,-1 0 0 0 0,2 0 0 0 0,-1 2-38 0 0,4-2-16 0 0,0 1 0 0 0,1-1 0 0 0,0 0-1 0 0,0 0 1 0 0,1 0 0 0 0,0-1 0 0 0,0 1 0 0 0,0-1 0 0 0,1 0-1 0 0,0 0 1 0 0,0 0 0 0 0,1-1 0 0 0,-1 1 0 0 0,1-1 0 0 0,0-1-1 0 0,1 1 1 0 0,-1-1 0 0 0,1 0 0 0 0,0-1 0 0 0,1 1 16 0 0,159 30-4911 0 0,-146-34 3603 0 0</inkml:trace>
  <inkml:trace contextRef="#ctx0" brushRef="#br0" timeOffset="1913.759">2095 143 928 0 0,'1'-2'71'0'0,"0"0"0"0"0,0 0-1 0 0,0 0 1 0 0,0 0 0 0 0,0 0 0 0 0,1 1-1 0 0,-1-1 1 0 0,0 0 0 0 0,1 1 0 0 0,-1-1-1 0 0,1 1 1 0 0,0 0 0 0 0,0-1 0 0 0,-1 1-1 0 0,1 0 1 0 0,0 0 0 0 0,0 0 0 0 0,0 0-1 0 0,0 0 1 0 0,0 1 0 0 0,0-1 0 0 0,0 1-1 0 0,0-1 1 0 0,1 1 0 0 0,-1 0 0 0 0,0 0-1 0 0,0 0 1 0 0,0 0 0 0 0,0 0 0 0 0,0 0-1 0 0,1 0 1 0 0,-1 1 0 0 0,0-1 0 0 0,0 1-1 0 0,1 0-70 0 0,-2 0 144 0 0,24 32 636 0 0,-24-29-593 0 0,1-1 1 0 0,-1 0 0 0 0,0 1 0 0 0,0-1 0 0 0,-1 1-1 0 0,1 0 1 0 0,-1-1 0 0 0,1 1 0 0 0,-1 0-1 0 0,0-1 1 0 0,0 1 0 0 0,-1 0 0 0 0,1-1-1 0 0,-1 1 1 0 0,0-1 0 0 0,0 1 0 0 0,0-1-1 0 0,0 1 1 0 0,-1-1 0 0 0,1 0 0 0 0,-1 1-1 0 0,0-1 1 0 0,-1 1-188 0 0,29-54 950 0 0,-18 37-979 0 0,1-3-67 0 0,1 1 1 0 0,0-1-1 0 0,1 1 0 0 0,1 1 1 0 0,0 0-1 0 0,1 1 1 0 0,1 1-1 0 0,0 0 1 0 0,6-4 95 0 0,-18 15-26 0 0,1 0 0 0 0,-1 0 1 0 0,0 0-1 0 0,0 1 0 0 0,0-1 1 0 0,1 1-1 0 0,-1-1 0 0 0,0 1 0 0 0,1 0 1 0 0,-1 0-1 0 0,0 0 0 0 0,1 0 1 0 0,-1 0-1 0 0,0 1 0 0 0,1-1 0 0 0,-1 1 1 0 0,0-1-1 0 0,0 1 0 0 0,0 0 1 0 0,1 0-1 0 0,-1 0 0 0 0,0 0 0 0 0,0 0 1 0 0,0 1-1 0 0,-1-1 0 0 0,1 1 1 0 0,0-1-1 0 0,0 1 0 0 0,-1-1 0 0 0,1 1 1 0 0,-1 0-1 0 0,1 0 0 0 0,-1 0 1 0 0,0 0-1 0 0,0 0 0 0 0,0 0 0 0 0,0 0 1 0 0,0 0-1 0 0,0 1 0 0 0,-1-1 26 0 0,32 95-115 0 0,-32-94 66 0 0,21 123-1894 0 0,-15-102-292 0 0,-4-17 967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1164 0 0,'1'33'3617'0'0,"10"23"-2986"0"0,-5-45-531 0 0,1-1-1 0 0,1 0 1 0 0,0 0 0 0 0,0-1-1 0 0,1 0 1 0 0,0-1 0 0 0,0 0-1 0 0,1 0 1 0 0,0-1 0 0 0,0 0 0 0 0,1-1-1 0 0,0 0 1 0 0,0 0 0 0 0,1-1-1 0 0,-1-1 1 0 0,1 0 0 0 0,0-1-1 0 0,0 0 1 0 0,0 0 0 0 0,1-2 0 0 0,-1 1-1 0 0,1-2 1 0 0,-1 0 0 0 0,0 0-1 0 0,1-1 1 0 0,10-2-100 0 0,59-30 284 0 0,-77 28-209 0 0,0 0 1 0 0,0 0-1 0 0,0-1 1 0 0,0 0-1 0 0,-1 0 0 0 0,0 0 1 0 0,0 0-1 0 0,-1 0 1 0 0,0-1-1 0 0,0 0 1 0 0,0 0-1 0 0,-1 0 0 0 0,0 0 1 0 0,0 0-1 0 0,-1 0 1 0 0,0 0-1 0 0,0-7-75 0 0,-1 13 126 0 0,-3-27 394 0 0,-2 31-518 0 0,1 0 0 0 0,0 0 0 0 0,0 1 0 0 0,0-1 0 0 0,1 1 0 0 0,-1 0 0 0 0,1 0 0 0 0,0 0 0 0 0,0 0 0 0 0,0 1 0 0 0,1-1 0 0 0,-1 1 0 0 0,1 0 0 0 0,0-1 0 0 0,0 1 0 0 0,1 0 0 0 0,0 0 0 0 0,0 0 0 0 0,0 1 0 0 0,0-1 0 0 0,1 0 0 0 0,0 0 0 0 0,0 0 0 0 0,0 0 0 0 0,0 1 0 0 0,1-1 0 0 0,0 0-2 0 0,8 260 186 0 0,-5-240-81 0 0,0 1 0 0 0,-2-1 0 0 0,0 1 0 0 0,-2-1 0 0 0,-1 1 0 0 0,-1 0 0 0 0,-1-1 0 0 0,-1 0 0 0 0,-2 0 0 0 0,-5 16-105 0 0,10-38 25 0 0,0 1 0 0 0,0-1-1 0 0,0 0 1 0 0,-1 1 0 0 0,1-1 0 0 0,-1 0 0 0 0,0 0 0 0 0,0 0 0 0 0,0 0 0 0 0,0-1 0 0 0,0 1 0 0 0,-1 0 0 0 0,1-1-1 0 0,-1 0 1 0 0,0 0 0 0 0,0 1 0 0 0,0-2 0 0 0,0 1 0 0 0,0 0 0 0 0,0-1 0 0 0,0 1 0 0 0,-1-1 0 0 0,1 0 0 0 0,0 0-1 0 0,-1 0 1 0 0,1 0 0 0 0,-1-1 0 0 0,1 1 0 0 0,-1-1 0 0 0,1 0 0 0 0,-1 0 0 0 0,1-1 0 0 0,-1 1 0 0 0,1-1-1 0 0,-1 1 1 0 0,1-1 0 0 0,-1 0 0 0 0,1 0 0 0 0,0-1 0 0 0,0 1 0 0 0,-1-1 0 0 0,1 1 0 0 0,0-1 0 0 0,0 0 0 0 0,1 0-1 0 0,-1-1 1 0 0,0 1 0 0 0,1 0 0 0 0,-1-1 0 0 0,1 0 0 0 0,0 1 0 0 0,0-1 0 0 0,0 0 0 0 0,0 0 0 0 0,0 0 0 0 0,0-3-25 0 0,-4-5-153 0 0,1-1 0 0 0,0 0 0 0 0,1 0 1 0 0,1-1-1 0 0,-1 1 0 0 0,2-1 1 0 0,0 0-1 0 0,1 1 0 0 0,0-1 1 0 0,1 0-1 0 0,0-7 153 0 0,5-5-625 0 0,0 0-1 0 0,1 0 1 0 0,2 1-1 0 0,1 0 1 0 0,0 0 0 0 0,2 1-1 0 0,1 1 1 0 0,0-1 0 0 0,2 2-1 0 0,7-9 626 0 0,48-50-2641 0 0,-33 43 1283 0 0</inkml:trace>
  <inkml:trace contextRef="#ctx0" brushRef="#br0" timeOffset="277.702">740 14 1004 0 0,'4'-13'1801'0'0,"-4"13"-1751"0"0,0 1 1 0 0,0-1-1 0 0,0 1 1 0 0,1 0-1 0 0,-1-1 1 0 0,0 1-1 0 0,0-1 1 0 0,1 1-1 0 0,-1-1 1 0 0,0 1-1 0 0,1-1 1 0 0,-1 1-1 0 0,0-1 1 0 0,1 1-1 0 0,-1-1 1 0 0,1 0-1 0 0,-1 1 1 0 0,1-1-1 0 0,-1 0 1 0 0,1 1-1 0 0,-1-1 1 0 0,1 0 0 0 0,-1 1-1 0 0,1-1 1 0 0,-1 0-1 0 0,1 0 1 0 0,-1 0-1 0 0,1 0 1 0 0,0 0-1 0 0,-1 1 1 0 0,1-1-1 0 0,-1 0 1 0 0,1 0-1 0 0,-1 0 1 0 0,1-1-1 0 0,0 1 1 0 0,-1 0-1 0 0,1 0 1 0 0,-1 0-1 0 0,1 0 1 0 0,0 0-1 0 0,-1-1 1 0 0,1 1 0 0 0,-1 0-1 0 0,1-1 1 0 0,-1 1-1 0 0,1 0 1 0 0,-1-1-1 0 0,0 1 1 0 0,1 0-1 0 0,-1-1 1 0 0,1 1-1 0 0,-1-1 1 0 0,0 1-1 0 0,1-1 1 0 0,-1 1-1 0 0,0-1 1 0 0,1 1-1 0 0,-1-1 1 0 0,0 0-51 0 0,16 25 274 0 0,-1 0 0 0 0,-2 1 1 0 0,0 1-1 0 0,-2 0 0 0 0,0 0 0 0 0,-2 1 1 0 0,-1 1-1 0 0,-2-1 0 0 0,3 21-274 0 0,-5-25 208 0 0,0 1 0 0 0,-2-1 0 0 0,0 1 0 0 0,-2-1 0 0 0,-1 1 0 0 0,0-1 0 0 0,-2 1 0 0 0,-1-1 0 0 0,0 0 0 0 0,-2 0 0 0 0,-1 0 0 0 0,-1-1 0 0 0,0 0 0 0 0,-2 0 0 0 0,-1-1 0 0 0,-5 7-208 0 0,-136 185-602 0 0,152-213 478 0 0,0-1 1 0 0,1 0-1 0 0,-1 1 1 0 0,0-1-1 0 0,0 0 1 0 0,0 1-1 0 0,0-1 1 0 0,1 0-1 0 0,-1 1 1 0 0,0-1 0 0 0,0 0-1 0 0,0 1 1 0 0,0-1-1 0 0,0 1 1 0 0,-1-1-1 0 0,1 0 1 0 0,0 1-1 0 0,0-1 1 0 0,0 0-1 0 0,0 1 1 0 0,-1-1-1 0 0,1 0 1 0 0,0 1-1 0 0,-1-1 1 0 0,1 1 0 0 0,0-1-1 0 0,-1 1 1 0 0,1-1-1 0 0,-1 1 1 0 0,1-1-1 0 0,-1 1 1 0 0,1-1-1 0 0,-1 1 1 0 0,1 0-1 0 0,-1-1 1 0 0,0 1-1 0 0,1 0 1 0 0,-1 0 0 0 0,1-1-1 0 0,-1 1 1 0 0,0 0-1 0 0,1 0 1 0 0,-1 0-1 0 0,0 0 1 0 0,1-1-1 0 0,-1 1 1 0 0,0 0-1 0 0,1 0 1 0 0,-1 0-1 0 0,0 1 1 0 0,1-1-1 0 0,-1 0 1 0 0,1 0 0 0 0,-1 0-1 0 0,0 0 1 0 0,1 1-1 0 0,-1-1 1 0 0,0 0-1 0 0,1 0 1 0 0,-1 1-1 0 0,1-1 1 0 0,-1 1-1 0 0,1-1 1 0 0,-1 0-1 0 0,1 1 1 0 0,-1 0 123 0 0,6-25-1245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82 1412 0 0,'-19'6'249'0'0,"1"0"-1"0"0,0 2 0 0 0,0 0 1 0 0,0 1-1 0 0,1 1 1 0 0,0 0-1 0 0,1 1 1 0 0,0 1-1 0 0,1 1 1 0 0,0 0-1 0 0,1 1 0 0 0,1 0 1 0 0,0 1-1 0 0,1 1 1 0 0,0 0-1 0 0,2 1 1 0 0,0 0-1 0 0,0 0 1 0 0,2 1-1 0 0,0 0 0 0 0,1 1 1 0 0,1 0-1 0 0,1 0 1 0 0,1 0-1 0 0,0 0 1 0 0,1 1-1 0 0,0 16-248 0 0,5-20 50 0 0,0-1-1 0 0,0 1 1 0 0,2 0 0 0 0,0-1-1 0 0,0 0 1 0 0,2 0 0 0 0,0 0-1 0 0,0-1 1 0 0,2 1 0 0 0,-1-2-1 0 0,2 1 1 0 0,0-1 0 0 0,0 0-1 0 0,2-1 1 0 0,-1 0 0 0 0,1-1-1 0 0,1 0 1 0 0,10 7-50 0 0,9 6-331 0 0,0 0-1 0 0,2-3 1 0 0,1-1 0 0 0,0-1-1 0 0,1-2 1 0 0,1-1 0 0 0,8 1 331 0 0,146 31-3942 0 0,-128-42 2593 0 0</inkml:trace>
  <inkml:trace contextRef="#ctx0" brushRef="#br0" timeOffset="636.886">664 57 1152 0 0,'-7'-12'1452'0'0,"6"12"-1393"0"0,0 0 1 0 0,0 0-1 0 0,0-1 0 0 0,0 1 0 0 0,0-1 0 0 0,0 1 0 0 0,0-1 0 0 0,0 1 0 0 0,1-1 0 0 0,-1 1 0 0 0,0-1 0 0 0,0 0 1 0 0,1 0-1 0 0,-1 1 0 0 0,1-1 0 0 0,-1 0 0 0 0,0 0 0 0 0,1 0 0 0 0,-1 1 0 0 0,1-1 0 0 0,0 0 0 0 0,-1 0 0 0 0,1 0 1 0 0,0 0-1 0 0,-1 0 0 0 0,1 0 0 0 0,0 0 0 0 0,0 0 0 0 0,0 0 0 0 0,0 0 0 0 0,0 0 0 0 0,0 0 0 0 0,0 0 0 0 0,0 0 1 0 0,1 0-1 0 0,-1 0 0 0 0,0 0 0 0 0,0 0 0 0 0,1 0 0 0 0,-1 0 0 0 0,1 0 0 0 0,-1 1 0 0 0,1-1 0 0 0,-1 0 0 0 0,1 0 1 0 0,-1 0-1 0 0,1 1 0 0 0,0-1 0 0 0,-1 0 0 0 0,1 1 0 0 0,0-1 0 0 0,0 0 0 0 0,0 1 0 0 0,0-1 0 0 0,-1 1 1 0 0,1-1-1 0 0,0 1 0 0 0,0 0 0 0 0,0-1 0 0 0,0 1 0 0 0,0 0 0 0 0,0 0 0 0 0,0 0 0 0 0,0-1 0 0 0,0 1 0 0 0,0 0 1 0 0,0 0-1 0 0,0 0-59 0 0,8 2 22 0 0,0 0 0 0 0,-1 1 0 0 0,1-1 0 0 0,-1 2 0 0 0,0-1 0 0 0,0 1 0 0 0,0 0 1 0 0,0 1-1 0 0,-1 0 0 0 0,0 0 0 0 0,0 1 0 0 0,0-1 0 0 0,0 2 0 0 0,-1-1 1 0 0,0 1-1 0 0,-1 0 0 0 0,1 0 0 0 0,-1 0 0 0 0,-1 1 0 0 0,1-1 0 0 0,-1 1 0 0 0,-1 1 1 0 0,1-1-1 0 0,-1 0 0 0 0,-1 1 0 0 0,0 0 0 0 0,0-1 0 0 0,0 1 0 0 0,-1 0 0 0 0,-1 0 1 0 0,1 0-1 0 0,-2 8-22 0 0,-1-5 70 0 0,0 0 0 0 0,0 0 0 0 0,-1 0-1 0 0,-1 0 1 0 0,0-1 0 0 0,-1 1 0 0 0,0-1 0 0 0,-1 0 0 0 0,0 0 0 0 0,0-1 0 0 0,-1 0 0 0 0,-5 6-70 0 0,-10 7 156 0 0,0 0 0 0 0,-1-2 0 0 0,-1 0 1 0 0,-1-2-1 0 0,-1-1 0 0 0,0-1 0 0 0,-26 12-156 0 0,87-66-3242 0 0,15 2 891 0 0,-21 15 1217 0 0</inkml:trace>
  <inkml:trace contextRef="#ctx0" brushRef="#br0" timeOffset="917.856">964 72 1428 0 0,'-12'3'186'0'0,"1"0"1"0"0,-1 1-1 0 0,1 0 0 0 0,0 1 0 0 0,0 0 0 0 0,1 0 1 0 0,-1 2-1 0 0,1-1 0 0 0,1 1 0 0 0,-1 1 0 0 0,1-1 1 0 0,0 2-1 0 0,1-1 0 0 0,0 1 0 0 0,0 1 0 0 0,1-1 1 0 0,0 1-1 0 0,1 0 0 0 0,0 1 0 0 0,1-1 0 0 0,0 1 1 0 0,0 1-1 0 0,1-1 0 0 0,1 0 0 0 0,-3 13-186 0 0,5-16 51 0 0,1 0 1 0 0,-1 1-1 0 0,1-1 0 0 0,0 1 0 0 0,1-1 0 0 0,0 1 1 0 0,1-1-1 0 0,-1 1 0 0 0,2-1 0 0 0,-1 0 0 0 0,1 0 0 0 0,0 0 1 0 0,1 0-1 0 0,0-1 0 0 0,0 1 0 0 0,0-1 0 0 0,1 0 1 0 0,0 0-1 0 0,1-1 0 0 0,0 0 0 0 0,0 0 0 0 0,0 0 0 0 0,0 0 1 0 0,1-1-1 0 0,0 0 0 0 0,0-1 0 0 0,5 3-51 0 0,9 6-341 0 0,1-1 0 0 0,1-1 0 0 0,-1-2 1 0 0,2 0-1 0 0,-1-1 0 0 0,1-1 0 0 0,0-1 0 0 0,1-1 0 0 0,3-1 341 0 0,14-1-1321 0 0,1 0 17 0 0</inkml:trace>
  <inkml:trace contextRef="#ctx0" brushRef="#br0" timeOffset="1211.635">1401 519 1164 0 0,'-6'21'368'0'0,"-2"-1"1"0"0,-1 1-1 0 0,0-1 0 0 0,-1-1 0 0 0,-1 0 0 0 0,-1 0 1 0 0,-1-1-1 0 0,-1-1 0 0 0,0 0 0 0 0,-1-1 0 0 0,-1 0 1 0 0,0-2-1 0 0,-1 1 0 0 0,-1-2 0 0 0,-5 2-368 0 0,30-31-3876 0 0,5 0 2597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4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1 996 0 0,'-23'11'221'0'0,"1"2"1"0"0,0 0-1 0 0,1 2 1 0 0,0 0-1 0 0,1 1 0 0 0,1 1 1 0 0,1 1-1 0 0,-10 12-221 0 0,13-6 209 0 0,0 2 0 0 0,2 0 0 0 0,1 1 1 0 0,1 0-1 0 0,1 0 0 0 0,2 1 0 0 0,0 0 0 0 0,2 1 0 0 0,1 0 1 0 0,2 0-1 0 0,0 0 0 0 0,2 0 0 0 0,2 1 0 0 0,0-1 0 0 0,2 0 1 0 0,1 0-1 0 0,1 0 0 0 0,2-1 0 0 0,1 0 0 0 0,1 0 1 0 0,1-1-1 0 0,13 25-209 0 0,-3 0 147 0 0,-3 0 0 0 0,-1 1 0 0 0,-3 1 0 0 0,-3 0 0 0 0,-1 1 0 0 0,-3 3-147 0 0,-41 58-865 0 0,32-109 618 0 0,-1-1 1 0 0,0 0-1 0 0,0 1 1 0 0,0-2-1 0 0,-1 1 1 0 0,0 0-1 0 0,0-1 1 0 0,0 0-1 0 0,-1 0 1 0 0,0 0-1 0 0,0-1 1 0 0,0 0-1 0 0,0 0 1 0 0,-1 0-1 0 0,1-1 0 0 0,-1 0 1 0 0,-2 0 246 0 0,-27 10-1439 0 0</inkml:trace>
  <inkml:trace contextRef="#ctx0" brushRef="#br0" timeOffset="293.119">1 893 1260 0 0,'51'-1'3936'0'0,"100"-8"-2887"0"0,222-3-2136 0 0,-294 25-1311 0 0,-58-9 1106 0 0</inkml:trace>
  <inkml:trace contextRef="#ctx0" brushRef="#br0" timeOffset="570.824">988 984 876 0 0,'-28'47'1006'0'0,"3"2"0"0"0,2 0 0 0 0,2 1 0 0 0,2 1 0 0 0,-4 24-1006 0 0,17-50 58 0 0,-31 51-3274 0 0,28-71 1896 0 0</inkml:trace>
  <inkml:trace contextRef="#ctx0" brushRef="#br0" timeOffset="816.194">684 1063 1504 0 0,'15'-17'4027'0'0,"16"32"-2693"0"0,-24-10-1330 0 0,177 149 550 0 0,-93-35-5477 0 0,-82-105 3583 0 0</inkml:trace>
  <inkml:trace contextRef="#ctx0" brushRef="#br0" timeOffset="1079.604">1270 1269 1280 0 0,'-1'15'216'0'0,"0"-1"-1"0"0,-1 0 1 0 0,-1 0 0 0 0,-1 0-1 0 0,0 0 1 0 0,0-1 0 0 0,-2 1-1 0 0,1-1 1 0 0,-2 0 0 0 0,0-1-1 0 0,0 1 1 0 0,-1-2 0 0 0,-1 1-1 0 0,0-1 1 0 0,0 0 0 0 0,-1-1-1 0 0,0 0 1 0 0,-1 0 0 0 0,-4 2-216 0 0,-4-8-2997 0 0,19-4 1664 0 0</inkml:trace>
  <inkml:trace contextRef="#ctx0" brushRef="#br0" timeOffset="1314.216">1325 1163 1016 0 0,'2'3'560'0'0,"0"0"-96"0"0,0 4 20 0 0,-1-2-64 0 0,5 2 84 0 0,10 11-160 0 0,-2-5 24 0 0,4 1-8 0 0,7-1-20 0 0,0 5-120 0 0,1-8-116 0 0,3 2-12 0 0,3-4-336 0 0,-4 2-68 0 0,4-5-48 0 0,-2-1-196 0 0,1 1-512 0 0,-1-4 20 0 0</inkml:trace>
  <inkml:trace contextRef="#ctx0" brushRef="#br0" timeOffset="1563.433">1907 1134 1404 0 0,'-3'0'152'0'0,"0"0"-1"0"0,0 0 0 0 0,0 0 1 0 0,0 1-1 0 0,0-1 0 0 0,0 1 1 0 0,0-1-1 0 0,1 1 1 0 0,-1 0-1 0 0,0 0 0 0 0,0 1 1 0 0,1-1-1 0 0,-1 0 0 0 0,1 1 1 0 0,-1-1-1 0 0,1 1 1 0 0,0 0-1 0 0,-1 0 0 0 0,1 0 1 0 0,0 0-1 0 0,0 0 1 0 0,0 1-1 0 0,1-1 0 0 0,-1 1 1 0 0,0 0-152 0 0,-5 4 348 0 0,-18 23-97 0 0,1 1 0 0 0,1 1-1 0 0,2 1 1 0 0,1 0 0 0 0,2 2-1 0 0,1 1 1 0 0,2 0 0 0 0,1 1-1 0 0,2 0 1 0 0,-3 22-251 0 0,8-36-241 0 0,-15 59-951 0 0,16-27-2339 0 0,6-46 2171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5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1080 0 0,'5'2'161'0'0,"0"0"-1"0"0,-1 0 1 0 0,1 1-1 0 0,-1-1 1 0 0,0 1-1 0 0,0 0 1 0 0,0 0-1 0 0,0 1 1 0 0,0-1-1 0 0,-1 1 1 0 0,0 0-1 0 0,1 0 1 0 0,-1 0-1 0 0,-1 0 1 0 0,1 0 0 0 0,-1 1-1 0 0,1-1 1 0 0,-1 1-1 0 0,-1 0 1 0 0,1-1-1 0 0,-1 1 1 0 0,1 0-1 0 0,-1 0 1 0 0,-1 0-1 0 0,1 0 1 0 0,-1 0-1 0 0,0 0 1 0 0,0 1-1 0 0,0-1 1 0 0,-1 0-1 0 0,0 0 1 0 0,0 0 0 0 0,0 0-1 0 0,0-1 1 0 0,-1 1-1 0 0,0 0 1 0 0,0 0-1 0 0,0-1 1 0 0,-1 2-161 0 0,-78 132 521 0 0,13-61-2939 0 0,40-57 908 0 0,17-16 828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5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106 138 1268 0 0,'-85'17'2540'0'0,"83"-16"-2124"0"0,-16 0 1005 0 0,24 2-125 0 0,469-45 1013 0 0,770-72-2271 0 0,-1237 113 150 0 0,29-1-2066 0 0,-58 12-2786 0 0,1-3 3426 0 0</inkml:trace>
  <inkml:trace contextRef="#ctx0" brushRef="#br0" timeOffset="866.037">860 368 1024 0 0,'-42'-13'6088'0'0,"34"-12"-4954"0"0,11 18-1123 0 0,1 1 0 0 0,0 0 1 0 0,0 0-1 0 0,1 0 0 0 0,0 0 0 0 0,0 1 0 0 0,0 0 0 0 0,1 0 0 0 0,-1 0 1 0 0,1 1-1 0 0,0 0 0 0 0,1 0 0 0 0,-1 0 0 0 0,1 1 0 0 0,0 0 0 0 0,-1 0 0 0 0,1 1 1 0 0,0-1-1 0 0,1 2 0 0 0,-1-1 0 0 0,0 1 0 0 0,0 0 0 0 0,1 1 0 0 0,-1-1 1 0 0,1 1-1 0 0,-1 1 0 0 0,0 0 0 0 0,1 0 0 0 0,-1 0 0 0 0,0 1 0 0 0,0 0 1 0 0,0 0-1 0 0,0 1 0 0 0,0 0 0 0 0,-1 0 0 0 0,1 0 0 0 0,-1 1 0 0 0,0 0 1 0 0,0 1-1 0 0,0-1 0 0 0,0 1 0 0 0,-1 0 0 0 0,0 0 0 0 0,0 1 0 0 0,1 1-11 0 0,-3 0 3 0 0,1 0 0 0 0,-1 0 0 0 0,-1 0-1 0 0,1 1 1 0 0,-1-1 0 0 0,0 1-1 0 0,-1-1 1 0 0,0 1 0 0 0,0 0-1 0 0,-1-1 1 0 0,0 1 0 0 0,0 0-1 0 0,-1 0 1 0 0,0-1 0 0 0,0 1 0 0 0,-1 0-1 0 0,0-1 1 0 0,0 1 0 0 0,-1-1-1 0 0,0 0 1 0 0,0 0 0 0 0,0 0-1 0 0,-1 0 1 0 0,0 0 0 0 0,-1-1-1 0 0,-3 5-2 0 0,-150 141 97 0 0,237-151-643 0 0,-21-4 492 0 0,-47 0 28 0 0,0 1-1 0 0,-1 1 0 0 0,1 0 0 0 0,0 1 0 0 0,0-1 1 0 0,-1 2-1 0 0,1 0 0 0 0,0 0 0 0 0,-1 1 0 0 0,1 0 1 0 0,-1 1-1 0 0,1 0 0 0 0,-1 1 0 0 0,0 0 0 0 0,0 1 1 0 0,-1 0-1 0 0,1 0 27 0 0,-10-2 14 0 0,0 0 0 0 0,1 0-1 0 0,-1 0 1 0 0,0 0 0 0 0,-1 0 0 0 0,1 0 0 0 0,-1 0 0 0 0,1 0 0 0 0,-1 0 0 0 0,0 0 0 0 0,0 0-1 0 0,0 0 1 0 0,0 0 0 0 0,-1-1 0 0 0,1 1 0 0 0,-1-1 0 0 0,0 1 0 0 0,0-1 0 0 0,1 1 0 0 0,-2-1 0 0 0,1 0-1 0 0,0 0 1 0 0,0 0 0 0 0,-1 0 0 0 0,1 0 0 0 0,-1-1 0 0 0,1 1 0 0 0,-1-1 0 0 0,0 1 0 0 0,1-1 0 0 0,-1 0-1 0 0,-3 0-13 0 0,-11 9 19 0 0,1 0 0 0 0,-2-2 0 0 0,1 0 0 0 0,-1-1 0 0 0,0-1 0 0 0,-1-1 0 0 0,0 0-1 0 0,1-1 1 0 0,-2-1 0 0 0,-16 0-19 0 0,18-38-4816 0 0,30 14 3494 0 0,5-5-4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5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17 179 1368 0 0,'0'0'622'0'0,"0"0"-88"0"0,0 0-56 0 0,-2-7 22 0 0,2 4-447 0 0,0 0 0 0 0,0 0 0 0 0,0 0 0 0 0,1 0 0 0 0,-1 0 0 0 0,1 0 0 0 0,0 0 0 0 0,-1 0 0 0 0,1 0 0 0 0,1 0 0 0 0,-1 0 0 0 0,0 0 0 0 0,1 1 0 0 0,-1-1 0 0 0,1 0 0 0 0,0 1 0 0 0,0-1 0 0 0,0 1 0 0 0,0 0 0 0 0,0 0 0 0 0,1 0 0 0 0,-1 0 0 0 0,0 0 0 0 0,1 0 0 0 0,0 0 0 0 0,-1 1 0 0 0,1 0 0 0 0,0-1 0 0 0,0 1 0 0 0,0 0 0 0 0,0 0 0 0 0,0 0 0 0 0,0 1 0 0 0,0-1 0 0 0,1 1-53 0 0,114-11 894 0 0,-108 13-860 0 0,-1 1-1 0 0,1 0 1 0 0,-1 0 0 0 0,0 1-1 0 0,0 0 1 0 0,0 1-1 0 0,0 0 1 0 0,-1 0 0 0 0,0 1-1 0 0,0 0 1 0 0,0 1-1 0 0,-1-1 1 0 0,0 1-1 0 0,0 1 1 0 0,-1-1 0 0 0,0 1-1 0 0,0 1 1 0 0,-1-1-1 0 0,0 1 1 0 0,-1-1 0 0 0,1 1-1 0 0,-2 1 1 0 0,1-1-1 0 0,-1 0 1 0 0,-1 1 0 0 0,0 0-1 0 0,0-1 1 0 0,-1 1-1 0 0,0 4-33 0 0,-1-4 54 0 0,-2 0 1 0 0,1 0-1 0 0,-1 0 0 0 0,0 0 0 0 0,-1 0 0 0 0,0-1 0 0 0,-1 1 0 0 0,0-1 1 0 0,-1 0-1 0 0,0 0 0 0 0,0 0 0 0 0,0-1 0 0 0,-1 1 0 0 0,-1-2 0 0 0,1 1 0 0 0,-1 0 1 0 0,-1-1-1 0 0,-6 5-54 0 0,-156 104 708 0 0,48-56-1751 0 0,132-74-2428 0 0,6 1 2116 0 0,5-4-8 0 0</inkml:trace>
  <inkml:trace contextRef="#ctx0" brushRef="#br0" timeOffset="373.369">721 84 1240 0 0,'-28'6'546'0'0,"1"2"0"0"0,0 0-1 0 0,0 2 1 0 0,1 1 0 0 0,0 1-1 0 0,1 2 1 0 0,-1 1-546 0 0,17-10 81 0 0,1 0-1 0 0,0 1 1 0 0,0 0-1 0 0,0 1 1 0 0,1 0-1 0 0,-1 0 1 0 0,2 0-1 0 0,-1 1 1 0 0,1 0-1 0 0,0 0 1 0 0,1 1 0 0 0,0 0-1 0 0,0 0 1 0 0,1 0-1 0 0,0 0 1 0 0,1 1-1 0 0,0-1 1 0 0,0 1-1 0 0,1 0 1 0 0,0 0-1 0 0,1 1-80 0 0,4 0-34 0 0,0 0 0 0 0,1 0-1 0 0,0-1 1 0 0,1 1-1 0 0,0-1 1 0 0,1 0 0 0 0,0-1-1 0 0,0 1 1 0 0,1-1 0 0 0,0-1-1 0 0,1 1 1 0 0,0-1-1 0 0,0 0 1 0 0,1-1 0 0 0,0 0-1 0 0,0-1 1 0 0,1 1 0 0 0,5 1 34 0 0,53 23-3029 0 0,-48-28 1697 0 0</inkml:trace>
  <inkml:trace contextRef="#ctx0" brushRef="#br0" timeOffset="687.141">1036 76 1120 0 0,'15'-9'5924'0'0,"-16"53"-5008"0"0,-1-22-651 0 0,42 216 419 0 0,-38-235-873 0 0,-1 0 0 0 0,0 0-1 0 0,0 0 1 0 0,0 0 0 0 0,0 0 0 0 0,0 1 0 0 0,-1-1 0 0 0,0 0 0 0 0,0 1-1 0 0,0-1 1 0 0,0 0 0 0 0,0 1 0 0 0,0-1 0 0 0,-1 0 0 0 0,0 0 0 0 0,0 1 0 0 0,0-1-1 0 0,0 0 1 0 0,0 0 0 0 0,0 0 0 0 0,-1 0 0 0 0,1 0 0 0 0,-1 0 0 0 0,0-1-1 0 0,0 1 1 0 0,0 0 0 0 0,-1-1 0 0 0,1 0 0 0 0,0 1 0 0 0,-1-1 0 0 0,0 0-1 0 0,1 0 1 0 0,-1 0 0 0 0,-1 0 189 0 0,-13 7-1326 0 0</inkml:trace>
  <inkml:trace contextRef="#ctx0" brushRef="#br0" timeOffset="950.692">792 344 1160 0 0,'6'-12'5765'0'0,"81"-15"-4620"0"0,52 5-703 0 0,95-24-5882 0 0,-206 35 4136 0 0</inkml:trace>
  <inkml:trace contextRef="#ctx0" brushRef="#br0" timeOffset="1634.618">1521 1 1224 0 0,'2'12'2970'0'0,"-5"2"-2839"0"0,2 1 0 0 0,0-1-1 0 0,0 1 1 0 0,1-1-1 0 0,1 0 1 0 0,0 1 0 0 0,1-1-1 0 0,1 0 1 0 0,0 0-1 0 0,1 0 1 0 0,1 0-1 0 0,0 0 1 0 0,0-1 0 0 0,2 0-1 0 0,4 8-130 0 0,-8-17 22 0 0,1 0 1 0 0,-1 0-1 0 0,1 0 0 0 0,0-1 0 0 0,0 0 0 0 0,1 0 1 0 0,-1 0-1 0 0,1 0 0 0 0,-1 0 0 0 0,1-1 0 0 0,0 0 1 0 0,0 0-1 0 0,0 0 0 0 0,0-1 0 0 0,0 1 0 0 0,0-1 0 0 0,0-1 1 0 0,1 1-1 0 0,-1-1 0 0 0,0 0 0 0 0,0 0 0 0 0,1 0 1 0 0,-1-1-1 0 0,0 1 0 0 0,0-1 0 0 0,0-1 0 0 0,0 1 1 0 0,0-1-1 0 0,0 0 0 0 0,0 0 0 0 0,0 0 0 0 0,0-1 1 0 0,-1 1-1 0 0,1-1 0 0 0,-1-1 0 0 0,0 1 0 0 0,0 0 0 0 0,0-1 1 0 0,-1 0-1 0 0,1 0 0 0 0,-1 0 0 0 0,0 0 0 0 0,0-1 1 0 0,0 1-1 0 0,0-1 0 0 0,1-4-22 0 0,30-109 1126 0 0,-34 117-999 0 0,0-32 815 0 0,-1 33-931 0 0,1 1-1 0 0,-1-1 1 0 0,1 0 0 0 0,-1 1 0 0 0,1-1-1 0 0,-1 1 1 0 0,1-1 0 0 0,-1 0 0 0 0,1 0-1 0 0,-1 1 1 0 0,1-1 0 0 0,-1 0 0 0 0,0 0-1 0 0,1 0 1 0 0,-1 0 0 0 0,1 0 0 0 0,-1 0-1 0 0,1 1 1 0 0,-1-1 0 0 0,0-1 0 0 0,1 1-1 0 0,-1 0 1 0 0,1 0 0 0 0,-1 0 0 0 0,0 0-11 0 0,5 61 237 0 0,2 1 1 0 0,2-2 0 0 0,3 1 0 0 0,16 44-238 0 0,8 98 1400 0 0,-35-199-1363 0 0,0 0 0 0 0,-1 0-1 0 0,1 0 1 0 0,-1-1 0 0 0,0 1 0 0 0,0 0 0 0 0,0 0-1 0 0,0-1 1 0 0,-1 1 0 0 0,0-1 0 0 0,0 1-1 0 0,0-1 1 0 0,0 1 0 0 0,0-1 0 0 0,0 0 0 0 0,-1 0-1 0 0,0 0 1 0 0,1-1 0 0 0,-1 1 0 0 0,0-1-1 0 0,0 1 1 0 0,-1-1 0 0 0,1 0 0 0 0,0 0 0 0 0,-1 0-1 0 0,1-1 1 0 0,-1 1 0 0 0,0-1 0 0 0,1 0 0 0 0,-1 0-1 0 0,0 0 1 0 0,0 0 0 0 0,0-1 0 0 0,-1 0-37 0 0,-126-15 553 0 0,124 13-563 0 0,0-1 0 0 0,0-1 0 0 0,1 1 0 0 0,-1-1-1 0 0,1 0 1 0 0,0-1 0 0 0,0 1 0 0 0,0-1 0 0 0,1-1-1 0 0,-1 1 1 0 0,1-1 0 0 0,0 0 0 0 0,1 0 0 0 0,0 0 0 0 0,0 0-1 0 0,0-1 1 0 0,0 0 0 0 0,1 0 0 0 0,1 0 0 0 0,-1 0-1 0 0,1 0 1 0 0,0-1 0 0 0,0 1 0 0 0,1-1 0 0 0,0 1 0 0 0,1-6 10 0 0,3 4-119 0 0,1-1 0 0 0,0 1 0 0 0,0 0 0 0 0,1 1 0 0 0,1-1 0 0 0,-1 1 0 0 0,1 0 0 0 0,1 0 0 0 0,-1 0 0 0 0,2 1 0 0 0,-1 0 0 0 0,1 1 0 0 0,-1 0 0 0 0,2 0 0 0 0,-1 0 0 0 0,1 1 1 0 0,0 0-1 0 0,0 1 0 0 0,0 0 0 0 0,7-2 119 0 0,259-97-7766 0 0,-232 93 6462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58 1520 0 0,'0'-3'141'0'0,"0"1"-121"0"0,-1-1 0 0 0,1 1-1 0 0,0-1 1 0 0,-1 1 0 0 0,0-1 0 0 0,1 1 0 0 0,-1 0 0 0 0,0-1 0 0 0,0 1-1 0 0,-1 0 1 0 0,1 0 0 0 0,0 0 0 0 0,-1 0 0 0 0,1 0 0 0 0,-1 0 0 0 0,0 0-1 0 0,1 0 1 0 0,-1 1 0 0 0,0-1 0 0 0,0 1 0 0 0,0-1 0 0 0,0 1 0 0 0,-1 0-1 0 0,1 0 1 0 0,0 0 0 0 0,0 0 0 0 0,-1 0 0 0 0,1 0 0 0 0,-1 1 0 0 0,1-1-1 0 0,-1 1 1 0 0,1 0 0 0 0,0-1 0 0 0,-1 1 0 0 0,1 0 0 0 0,-1 1 0 0 0,-1-1-20 0 0,-91 14 443 0 0,80-10-384 0 0,-1 1-1 0 0,1 0 1 0 0,0 1 0 0 0,1 1-1 0 0,-1 0 1 0 0,1 1-1 0 0,1 0 1 0 0,-1 1 0 0 0,2 1-1 0 0,-1 0 1 0 0,1 1 0 0 0,1 0-1 0 0,0 1 1 0 0,0 0 0 0 0,1 1-1 0 0,1 0 1 0 0,0 0 0 0 0,1 1-1 0 0,0 0 1 0 0,1 1-1 0 0,1-1 1 0 0,0 1 0 0 0,1 1-1 0 0,1-1 1 0 0,0 5-59 0 0,4-10 68 0 0,0 1-1 0 0,1-1 0 0 0,1 0 1 0 0,0 1-1 0 0,0-1 1 0 0,1 0-1 0 0,0 0 1 0 0,1 0-1 0 0,0-1 1 0 0,0 1-1 0 0,1-1 1 0 0,1 0-1 0 0,-1 0 1 0 0,1-1-1 0 0,1 1 1 0 0,0-1-1 0 0,0-1 1 0 0,0 1-1 0 0,1-1 1 0 0,0-1-1 0 0,0 1 1 0 0,1-1-1 0 0,0-1 1 0 0,0 0-1 0 0,0 0 0 0 0,1-1 1 0 0,0 0-1 0 0,-1 0 1 0 0,1-1-1 0 0,1 0 1 0 0,-1-1-1 0 0,0-1 1 0 0,1 1-1 0 0,2-1-67 0 0,8 4-55 0 0,0-1-1 0 0,0-1 0 0 0,1-1 0 0 0,-1-1 0 0 0,1 0 1 0 0,-1-2-1 0 0,0 0 0 0 0,1-2 0 0 0,-1 0 1 0 0,0-2-1 0 0,0 0 0 0 0,0-1 0 0 0,-1-1 1 0 0,0-1-1 0 0,-1-1 0 0 0,8-5 56 0 0,-22 12-60 0 0,-1-1 0 0 0,0-1-1 0 0,0 1 1 0 0,0 0 0 0 0,-1-1 0 0 0,1 0-1 0 0,-1 0 1 0 0,0 0 0 0 0,0 0 0 0 0,0-1-1 0 0,-1 1 1 0 0,0-1 0 0 0,1 1 0 0 0,-1-1 0 0 0,-1 0-1 0 0,1 0 1 0 0,-1 0 0 0 0,0 0 0 0 0,0 0-1 0 0,0 0 1 0 0,-1 0 0 0 0,0 0 0 0 0,0 0-1 0 0,0-1 1 0 0,-1-4 60 0 0,-13-16-168 0 0,-2 1 0 0 0,0 0 1 0 0,-1 1-1 0 0,-2 0 0 0 0,0 2 0 0 0,-2 0 0 0 0,0 1 1 0 0,-1 1-1 0 0,-1 2 0 0 0,-1 0 0 0 0,0 1 1 0 0,-9-3 167 0 0,14 9-656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2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15 876 0 0,'0'0'440'0'0,"0"0"-109"0"0,0 0-12 0 0,0 0-15 0 0,0 0-80 0 0,0 0 11 0 0,0 0-19 0 0,0 0 0 0 0,0 0 15 0 0,0 0 6 0 0,0 0 72 0 0,0 0-16 0 0,0 0-36 0 0,4 6 14 0 0,-2 3-182 0 0,0 0-1 0 0,-1-1 0 0 0,0 1 1 0 0,0 0-1 0 0,-1 0 1 0 0,0 1-1 0 0,-1-1 1 0 0,0 0-1 0 0,0-1 1 0 0,-1 1-1 0 0,0 0 1 0 0,-1 0-1 0 0,0-1 1 0 0,0 1-1 0 0,-1-1 1 0 0,-3 7-89 0 0,-7 24 367 0 0,-152 378 3347 0 0,161-398-3386 0 0,18-38-615 0 0,1-4 41 0 0,-1 1-121 0 0,-2-1 0 0 0,0 0 0 0 0,-2 0 0 0 0,0-1-1 0 0,-2-1 1 0 0,-1 1 0 0 0,0-1 0 0 0,-2 0 0 0 0,-1 0 0 0 0,-1 0 0 0 0,-1-1 0 0 0,-3-24 367 0 0,2 39 28 0 0,0 0 0 0 0,0-1 0 0 0,-1 1 0 0 0,0 0 1 0 0,-1 0-1 0 0,-1 0 0 0 0,0 0 0 0 0,0 0 0 0 0,-1 0 0 0 0,0 1 0 0 0,-1 0 0 0 0,0 0 1 0 0,-1 0-1 0 0,0 0 0 0 0,0 1 0 0 0,-1 0 0 0 0,0 0 0 0 0,-1 1 0 0 0,0 0 0 0 0,0 0 1 0 0,-1 1-1 0 0,0 0 0 0 0,0 1 0 0 0,0 0 0 0 0,-1 0 0 0 0,0 1 0 0 0,0 0 1 0 0,-1 1-1 0 0,1 0 0 0 0,-1 0 0 0 0,-4 0-28 0 0,6 6 72 0 0,0 1-1 0 0,1 0 1 0 0,-1 0-1 0 0,1 0 1 0 0,0 1-1 0 0,0 0 1 0 0,0 1 0 0 0,0 0-1 0 0,1 0 1 0 0,0 1-1 0 0,0-1 1 0 0,0 2-1 0 0,1-1 1 0 0,0 1 0 0 0,0 0-1 0 0,1 0 1 0 0,0 0-1 0 0,0 1 1 0 0,1 0 0 0 0,-1 0-1 0 0,2 0 1 0 0,-1 1-1 0 0,1-1 1 0 0,1 1-1 0 0,-1-1 1 0 0,1 1 0 0 0,1 0-1 0 0,0 0 1 0 0,0 0-1 0 0,1 0 1 0 0,0 0-1 0 0,0 0 1 0 0,1 0 0 0 0,0 0-1 0 0,1 0 1 0 0,0 0-1 0 0,0 0 1 0 0,1-1 0 0 0,1 3-72 0 0,4 6 56 0 0,0-1 1 0 0,2 1-1 0 0,-1-2 1 0 0,2 1-1 0 0,0-1 1 0 0,1-1-1 0 0,0 0 1 0 0,1-1-1 0 0,1 0 1 0 0,0-1-1 0 0,1-1 1 0 0,0 0-1 0 0,1-1 1 0 0,0 0-1 0 0,0-1 1 0 0,1-1-1 0 0,11 3-56 0 0,187 60-2597 0 0,-50-53-1619 0 0,-117-17 2895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0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1756 0 0,'1'13'5191'0'0,"134"385"-2974"0"0,-127-285-6540 0 0,-8-100 2314 0 0,0-11 645 0 0</inkml:trace>
  <inkml:trace contextRef="#ctx0" brushRef="#br0" timeOffset="231.965">474 476 1532 0 0,'3'6'228'0'0,"0"0"1"0"0,0 0-1 0 0,0 0 0 0 0,0 1 1 0 0,-1 0-1 0 0,0-1 0 0 0,-1 1 0 0 0,0 0 1 0 0,0 0-1 0 0,0 0 0 0 0,-1 0 0 0 0,1 0 1 0 0,-2 0-1 0 0,1 0 0 0 0,-1 0 1 0 0,0-1-1 0 0,-1 1 0 0 0,1 0 0 0 0,-1 0 1 0 0,-1-1-1 0 0,1 1 0 0 0,-2 1-228 0 0,-2 6-69 0 0,-1-1-1 0 0,0 0 0 0 0,-1 0 1 0 0,0 0-1 0 0,-1-1 0 0 0,-1 0 1 0 0,0-1-1 0 0,0 0 1 0 0,-1-1-1 0 0,-2 2 70 0 0,-101 32-3088 0 0,96-39 2062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5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19 860 0 0,'-96'104'2583'0'0,"-137"131"1286"0"0,231-233-3845 0 0,1-1 0 0 0,0 0 0 0 0,-1 0 0 0 0,1 1 0 0 0,0-1 0 0 0,0 0 0 0 0,0 1 0 0 0,0-1 0 0 0,0 1 0 0 0,0 0-1 0 0,0-1 1 0 0,1 1 0 0 0,-1 0 0 0 0,1-1 0 0 0,-1 1 0 0 0,1 0 0 0 0,0 0 0 0 0,-1-1 0 0 0,1 1 0 0 0,0 0 0 0 0,0 0 0 0 0,0 0 0 0 0,0-1 0 0 0,1 1 0 0 0,-1 0 0 0 0,0 0 0 0 0,1-1 0 0 0,0 1 0 0 0,-1 0 0 0 0,1-1-1 0 0,0 1 1 0 0,0 0 0 0 0,-1-1 0 0 0,1 1 0 0 0,0-1 0 0 0,1 1 0 0 0,-1-1 0 0 0,0 0 0 0 0,0 1 0 0 0,1-1 0 0 0,-1 0 0 0 0,0 0 0 0 0,1 0 0 0 0,1 1-24 0 0,77 32 598 0 0,211 16-466 0 0,-138-11-1973 0 0,-65-14-2617 0 0,-80-21 3205 0 0</inkml:trace>
  <inkml:trace contextRef="#ctx0" brushRef="#br0" timeOffset="697.524">901 33 1196 0 0,'0'-2'60'0'0,"1"0"-1"0"0,-1 1 1 0 0,1-1 0 0 0,0 1 0 0 0,-1-1-1 0 0,1 0 1 0 0,0 1 0 0 0,0 0-1 0 0,0-1 1 0 0,0 1 0 0 0,0-1-1 0 0,0 1 1 0 0,0 0 0 0 0,1 0-1 0 0,-1 0 1 0 0,0 0 0 0 0,1 0-1 0 0,-1 0 1 0 0,1 0 0 0 0,-1 0 0 0 0,1 0-1 0 0,-1 1 1 0 0,1-1 0 0 0,0 0-1 0 0,-1 1 1 0 0,1 0 0 0 0,0-1-1 0 0,0 1 1 0 0,-1 0 0 0 0,1 0-1 0 0,0 0 1 0 0,-1 0 0 0 0,1 0-1 0 0,0 0 1 0 0,0 1 0 0 0,-1-1-1 0 0,1 0 1 0 0,0 1 0 0 0,-1-1 0 0 0,1 1-1 0 0,-1 0 1 0 0,1 0 0 0 0,-1-1-1 0 0,1 1 1 0 0,-1 0 0 0 0,1 0-1 0 0,-1 1 1 0 0,1 0-60 0 0,6 3 35 0 0,-1 0 0 0 0,0 0-1 0 0,0 1 1 0 0,0 0 0 0 0,-1 1 0 0 0,0-1 0 0 0,-1 1 0 0 0,1 0-1 0 0,-1 1 1 0 0,0-1 0 0 0,-1 1 0 0 0,0 0 0 0 0,0 0-1 0 0,-1 0 1 0 0,0 1 0 0 0,0-1 0 0 0,-1 1 0 0 0,0 0-1 0 0,-1 0 1 0 0,0 0 0 0 0,0-1 0 0 0,-1 1 0 0 0,0 0-1 0 0,0 0-34 0 0,-4 2 106 0 0,0 0 0 0 0,0-1 0 0 0,-1 1-1 0 0,0-1 1 0 0,-1 0 0 0 0,0-1 0 0 0,-1 1-1 0 0,0-1 1 0 0,0-1 0 0 0,-1 1-1 0 0,0-1 1 0 0,0 0 0 0 0,-1-1 0 0 0,0 0-1 0 0,-1-1 1 0 0,1 0 0 0 0,-1 0 0 0 0,0-1-1 0 0,-4 2-105 0 0,-70 27 1069 0 0,83-33-1032 0 0,87-102-750 0 0,-60 79 558 0 0,242-195-854 0 0,-200 154 1208 0 0,-99 66-112 0 0,18 1-56 0 0,-1 1 1 0 0,1 1-1 0 0,0-1 0 0 0,0 2 1 0 0,1 0-1 0 0,0 1 0 0 0,0 0 1 0 0,1 0-1 0 0,0 1 0 0 0,0 1 1 0 0,1 0-1 0 0,0 0 0 0 0,1 1 1 0 0,1 0-1 0 0,-1 1 0 0 0,2 0 1 0 0,-1 0-1 0 0,2 1 0 0 0,-1-1 1 0 0,2 2-1 0 0,0-1 0 0 0,1 0 1 0 0,0 1-1 0 0,-1 9-31 0 0,9-12-45 0 0,0 0 1 0 0,0-1-1 0 0,1 1 0 0 0,1-1 0 0 0,0 0 1 0 0,0 0-1 0 0,1 0 0 0 0,0-1 0 0 0,0 0 1 0 0,1-1-1 0 0,1 0 0 0 0,-1 0 0 0 0,1 0 1 0 0,1-1-1 0 0,-1-1 0 0 0,1 0 0 0 0,0 0 1 0 0,1-1-1 0 0,-1 0 0 0 0,1 0 0 0 0,0-2 1 0 0,0 1-1 0 0,1-1 0 0 0,-1-1 0 0 0,0 0 1 0 0,1-1-1 0 0,10 1 45 0 0,90 5-3046 0 0,-80-6 1816 0 0</inkml:trace>
  <inkml:trace contextRef="#ctx0" brushRef="#br0" timeOffset="1023.672">1842 76 1164 0 0,'-186'203'6327'0'0,"185"-202"-6301"0"0,0 0 0 0 0,0-1 0 0 0,0 1 0 0 0,0 0-1 0 0,0 0 1 0 0,0 0 0 0 0,1 0 0 0 0,-1 0 0 0 0,0 0 0 0 0,1 0-1 0 0,-1 0 1 0 0,1 0 0 0 0,-1 0 0 0 0,1 0 0 0 0,-1 0-1 0 0,1 0 1 0 0,0 1 0 0 0,0-1 0 0 0,-1 0 0 0 0,1 0 0 0 0,0 0-1 0 0,0 0 1 0 0,0 1 0 0 0,0-1 0 0 0,1 0 0 0 0,-1 0 0 0 0,0 0-1 0 0,0 1 1 0 0,1-1 0 0 0,-1 0 0 0 0,0 0 0 0 0,1 0-1 0 0,0 0 1 0 0,-1 0 0 0 0,1 0 0 0 0,-1 0 0 0 0,1 0 0 0 0,0 0-1 0 0,0 0 1 0 0,0 0 0 0 0,-1 0 0 0 0,1-1 0 0 0,0 1-1 0 0,0 0 1 0 0,0-1 0 0 0,0 1 0 0 0,0 0 0 0 0,0-1 0 0 0,0 1-1 0 0,1-1 1 0 0,-1 0 0 0 0,0 1 0 0 0,0-1 0 0 0,0 0 0 0 0,0 0-1 0 0,1 0 1 0 0,-1 0 0 0 0,0 0 0 0 0,0 0 0 0 0,1 0-26 0 0,86 21 71 0 0,-82-20-15 0 0,131 12-1379 0 0,-48-11-3138 0 0,-72-2 3157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0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1600 0 0,'12'-37'3324'0'0,"56"2"-3201"0"0,-62 33 58 0 0,-2 0-160 0 0,0 1 1 0 0,0 1-1 0 0,0-1 1 0 0,0 1-1 0 0,0-1 1 0 0,1 1-1 0 0,-1 0 1 0 0,0 1-1 0 0,0-1 1 0 0,0 1 0 0 0,0-1-1 0 0,0 1 1 0 0,0 1-1 0 0,0-1 1 0 0,0 0-1 0 0,0 1 1 0 0,-1 0-1 0 0,1 0 1 0 0,0 0-1 0 0,-1 0 1 0 0,0 1-1 0 0,1-1 1 0 0,-1 1-1 0 0,0 0 1 0 0,0 0-1 0 0,-1 0 1 0 0,1 0-1 0 0,-1 1 1 0 0,1-1-1 0 0,-1 1 1 0 0,0-1-1 0 0,0 1 1 0 0,-1 0-1 0 0,1 0 1 0 0,-1 0-1 0 0,0 0 1 0 0,0 0 0 0 0,0 0-1 0 0,0 0 1 0 0,-1 0-1 0 0,1 0 1 0 0,-1 0-1 0 0,0 1 1 0 0,-1-1-1 0 0,1 0 1 0 0,-1 0-1 0 0,0 0 1 0 0,0 0-1 0 0,0 0 1 0 0,0 0-1 0 0,-2 2-21 0 0,-11 42 437 0 0,-2-1 0 0 0,-3-1 0 0 0,-1-1 0 0 0,-2 0 0 0 0,-8 8-437 0 0,14-24 311 0 0,15-28-294 0 0,0 0 1 0 0,1 0-1 0 0,-1 0 1 0 0,1 0-1 0 0,-1 0 1 0 0,1 1-1 0 0,-1-1 1 0 0,1 0-1 0 0,-1 0 1 0 0,1 0-1 0 0,0 1 1 0 0,0-1-1 0 0,0 0 1 0 0,0 0-1 0 0,0 1 1 0 0,0-1-1 0 0,0 0 1 0 0,0 0-1 0 0,0 1 1 0 0,0-1-1 0 0,1 0 1 0 0,-1 0-1 0 0,0 0 1 0 0,1 0-1 0 0,-1 1 1 0 0,1-1-1 0 0,0 0 1 0 0,-1 0-1 0 0,1 0 1 0 0,0 0-1 0 0,-1 0 1 0 0,1 0-1 0 0,0 0 1 0 0,0 0-1 0 0,0-1 1 0 0,0 1-1 0 0,0 0 1 0 0,0-1-1 0 0,0 1 1 0 0,0 0-1 0 0,0-1 1 0 0,0 1-1 0 0,1-1 1 0 0,-1 1-1 0 0,0-1 1 0 0,0 0-1 0 0,0 0 1 0 0,1 1-1 0 0,-1-1 1 0 0,1 0-18 0 0,79 4-431 0 0,-62-5 272 0 0,185-19-1846 0 0,-70-10-2552 0 0,-107 22 3293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0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378 278 916 0 0,'0'-3'53'0'0,"-1"0"-1"0"0,1-1 1 0 0,-1 1-1 0 0,1-1 1 0 0,-1 1-1 0 0,0-1 1 0 0,0 1 0 0 0,0 0-1 0 0,-1 0 1 0 0,1 0-1 0 0,-1 0 1 0 0,0 0-1 0 0,0 0 1 0 0,0 0-1 0 0,0 0 1 0 0,0 1 0 0 0,-1-1-1 0 0,1 1 1 0 0,-1-1-1 0 0,0 1 1 0 0,0 0-1 0 0,1 0 1 0 0,-1 0-1 0 0,-1 1 1 0 0,1-1 0 0 0,0 1-1 0 0,0 0 1 0 0,0-1-1 0 0,-1 1 1 0 0,1 1-1 0 0,-1-1 1 0 0,1 0-1 0 0,0 1 1 0 0,-1 0 0 0 0,-1 0-53 0 0,-125 25 1002 0 0,118-19-933 0 0,1 0 0 0 0,1 1 0 0 0,-1 0 0 0 0,1 1 1 0 0,0 0-1 0 0,0 0 0 0 0,1 1 0 0 0,1 1 0 0 0,-1-1 1 0 0,1 1-1 0 0,1 1 0 0 0,0-1 0 0 0,1 1 0 0 0,0 1 1 0 0,0-1-1 0 0,1 1 0 0 0,1 0 0 0 0,0 0 0 0 0,0 0 1 0 0,1 1-1 0 0,1-1 0 0 0,0 1 0 0 0,1 0-69 0 0,1-6 62 0 0,1 0 1 0 0,1 0-1 0 0,-1 0 0 0 0,1 0 1 0 0,0 0-1 0 0,1-1 0 0 0,0 1 1 0 0,0-1-1 0 0,0 1 0 0 0,1-1 1 0 0,0 0-1 0 0,0-1 0 0 0,0 1 1 0 0,1-1-1 0 0,0 1 0 0 0,0-1 1 0 0,0-1-1 0 0,0 1 0 0 0,1-1 1 0 0,0 0-1 0 0,0 0 0 0 0,0-1 1 0 0,0 0-1 0 0,5 2-62 0 0,168 50 702 0 0,-154-51-660 0 0,1 0 1 0 0,0-1-1 0 0,0-2 1 0 0,0-1-1 0 0,0-1 1 0 0,0-1-1 0 0,-1-1 1 0 0,1-1-1 0 0,-1-1 1 0 0,0-2-1 0 0,15-5-42 0 0,-37 10-30 0 0,0 1 0 0 0,-1-1 1 0 0,1 1-1 0 0,0-1 0 0 0,-1 0 0 0 0,1 0 1 0 0,-1 0-1 0 0,0 0 0 0 0,1-1 0 0 0,-1 1 0 0 0,0 0 1 0 0,0-1-1 0 0,-1 0 0 0 0,1 1 0 0 0,0-1 0 0 0,-1 0 1 0 0,0 0-1 0 0,0 0 0 0 0,0 0 0 0 0,0 0 1 0 0,0 0-1 0 0,0 0 0 0 0,-1 0 0 0 0,0-1 0 0 0,1 1 1 0 0,-1 0-1 0 0,0 0 0 0 0,-1 0 0 0 0,1-1 0 0 0,0 1 1 0 0,-1 0-1 0 0,0 0 0 0 0,0 0 0 0 0,0 0 1 0 0,0 0-1 0 0,0 0 0 0 0,-1 0 0 0 0,1 0 0 0 0,-1 1 1 0 0,0-1-1 0 0,0 0 0 0 0,0 1 0 0 0,-1-2 30 0 0,-100-104-795 0 0,-61-11-1103 0 0,149 112 1098 0 0</inkml:trace>
  <inkml:trace contextRef="#ctx0" brushRef="#br0" timeOffset="564.6">1082 190 1708 0 0,'-6'6'3831'0'0,"-25"17"-2954"0"0,-5 5-678 0 0,-14 11 325 0 0,34-28-425 0 0,0 0 1 0 0,1 0-1 0 0,0 2 1 0 0,1 0-1 0 0,1 1 0 0 0,0 0 1 0 0,1 1-1 0 0,0 0 1 0 0,1 1-1 0 0,1 0 1 0 0,0 1-1 0 0,0 3-99 0 0,10-17 30 0 0,-1 0-1 0 0,1 1 1 0 0,-1-1 0 0 0,1 1-1 0 0,0-1 1 0 0,0 1 0 0 0,1-1-1 0 0,-1 1 1 0 0,1-1 0 0 0,0 0-1 0 0,0 1 1 0 0,0-1 0 0 0,0 0-1 0 0,0 1 1 0 0,1-1 0 0 0,0 0-1 0 0,-1 0 1 0 0,1 0 0 0 0,0-1-1 0 0,0 1 1 0 0,1 0 0 0 0,-1-1 0 0 0,1 1-1 0 0,-1-1 1 0 0,1 0 0 0 0,0 0-1 0 0,-1 0 1 0 0,1 0 0 0 0,0 0-1 0 0,1-1 1 0 0,-1 1 0 0 0,0-1-1 0 0,0 0 1 0 0,1 0 0 0 0,1 1-30 0 0,125 30 252 0 0,-38-17-612 0 0,30 4-1016 0 0,-40-14-3230 0 0,-72-5 3361 0 0</inkml:trace>
  <inkml:trace contextRef="#ctx0" brushRef="#br0" timeOffset="1329.255">1492 108 1164 0 0,'0'0'557'0'0,"-12"17"1626"0"0,14-8-2081 0 0,0-1 1 0 0,1 0 0 0 0,0 0 0 0 0,0-1-1 0 0,1 1 1 0 0,0 0 0 0 0,0-1-1 0 0,1 0 1 0 0,0 0 0 0 0,0-1-1 0 0,1 1 1 0 0,-1-1 0 0 0,1 0 0 0 0,1-1-1 0 0,-1 1 1 0 0,1-1 0 0 0,0 0-1 0 0,0-1 1 0 0,1 0 0 0 0,7 3-103 0 0,-10-3 32 0 0,0-1 0 0 0,0 0 0 0 0,0-1 1 0 0,1 1-1 0 0,-1-1 0 0 0,1 0 0 0 0,-1-1 0 0 0,1 1 1 0 0,0-1-1 0 0,0 0 0 0 0,0 0 0 0 0,0-1 0 0 0,-1 0 1 0 0,1 0-1 0 0,0 0 0 0 0,0-1 0 0 0,0 0 0 0 0,0 0 0 0 0,0 0 1 0 0,-1-1-1 0 0,1 0 0 0 0,-1 0 0 0 0,1 0 0 0 0,-1-1 1 0 0,0 0-1 0 0,0 0 0 0 0,0 0 0 0 0,0-1 0 0 0,0 1 1 0 0,-1-1-1 0 0,0 0 0 0 0,0 0 0 0 0,0-1 0 0 0,0 1 1 0 0,0-1-1 0 0,-1 0 0 0 0,0 0 0 0 0,0 0 0 0 0,-1-1 0 0 0,1 1 1 0 0,-1-1-1 0 0,0 1 0 0 0,0-1 0 0 0,-1 0 0 0 0,0 1 1 0 0,0-1-1 0 0,0 0 0 0 0,-1 0 0 0 0,0 0 0 0 0,0 0-32 0 0,-13-42 613 0 0,1 28-307 0 0,12 20-300 0 0,0 1-1 0 0,0-1 1 0 0,0 1-1 0 0,0-1 1 0 0,0 1-1 0 0,0-1 1 0 0,-1 1 0 0 0,1-1-1 0 0,0 1 1 0 0,0-1-1 0 0,-1 0 1 0 0,1 1-1 0 0,0-1 1 0 0,-1 1-1 0 0,1-1 1 0 0,-1 0-1 0 0,1 1 1 0 0,0-1-1 0 0,-1 0 1 0 0,1 1-1 0 0,-1-1 1 0 0,1 0-1 0 0,-1 1 1 0 0,1-1-1 0 0,-1 0 1 0 0,1 0-1 0 0,-1 0 1 0 0,1 0-1 0 0,-1 0 1 0 0,1 1-1 0 0,-1-1 1 0 0,1 0-1 0 0,-1 0 1 0 0,1 0-1 0 0,-1 0-5 0 0,12 243 408 0 0,20 105 880 0 0,-64-241-599 0 0,31-104-659 0 0,1 0-1 0 0,-1 0 0 0 0,0 0 1 0 0,1-1-1 0 0,-1 1 1 0 0,-1-1-1 0 0,1 1 0 0 0,0-1 1 0 0,-1 0-1 0 0,1 0 0 0 0,-1 0 1 0 0,1 0-1 0 0,-1 0 1 0 0,0 0-1 0 0,0-1 0 0 0,0 1 1 0 0,0-1-1 0 0,0 0 0 0 0,0 0 1 0 0,-1 0-1 0 0,1-1 1 0 0,0 1-1 0 0,0-1 0 0 0,0 0 1 0 0,-1 1-1 0 0,1-1 0 0 0,0-1 1 0 0,-1 1-1 0 0,1 0 1 0 0,0-1-1 0 0,0 0 0 0 0,0 0 1 0 0,-1 0-1 0 0,-1-1-29 0 0,-1 0-10 0 0,-1-1 0 0 0,1 0 0 0 0,0 0 0 0 0,0-1-1 0 0,1 0 1 0 0,-1 0 0 0 0,1 0 0 0 0,0-1 0 0 0,0 1 0 0 0,0-1 0 0 0,0 0 0 0 0,1-1-1 0 0,0 1 1 0 0,0-1 0 0 0,1 0 0 0 0,-1 0 0 0 0,1 0 0 0 0,1 0 0 0 0,-1-1-1 0 0,1 1 1 0 0,0-1 0 0 0,0 0 0 0 0,1 1 0 0 0,0-1 0 0 0,0 0 0 0 0,1 0 0 0 0,0 0-1 0 0,0 0 1 0 0,0 1 0 0 0,1-1 0 0 0,0 0 0 0 0,0 0 0 0 0,1 1 0 0 0,0-1 0 0 0,0 0-1 0 0,2-3 11 0 0,11-16-685 0 0,1 1 0 0 0,2 0 0 0 0,0 1 0 0 0,1 1-1 0 0,2 1 1 0 0,0 1 0 0 0,1 0 0 0 0,1 2 0 0 0,1 1-1 0 0,0 0 1 0 0,2 2 0 0 0,0 1 0 0 0,8-3 685 0 0,3-5-1127 0 0</inkml:trace>
  <inkml:trace contextRef="#ctx0" brushRef="#br0" timeOffset="1688.373">2337 0 1076 0 0,'-29'116'3574'0'0,"-108"93"384"0"0,99-136-2202 0 0,79-36-1410 0 0,140 10-1350 0 0,-54-40-5456 0 0,-105-7 5222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0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55 848 0 0,'-14'13'298'0'0,"1"0"0"0"0,0 1 0 0 0,1 0 0 0 0,0 1 0 0 0,1 0 0 0 0,1 1 0 0 0,0 0 0 0 0,2 1 0 0 0,-1 0 0 0 0,2 0 0 0 0,0 1-1 0 0,2-1 1 0 0,0 2 0 0 0,0-1 0 0 0,2 0 0 0 0,0 1 0 0 0,1 4-298 0 0,2-16 73 0 0,1 0-1 0 0,-1 0 1 0 0,1 0 0 0 0,1 0-1 0 0,-1 0 1 0 0,1 0-1 0 0,0 0 1 0 0,1 0 0 0 0,0-1-1 0 0,0 1 1 0 0,0-1-1 0 0,1 0 1 0 0,0 0-1 0 0,0 0 1 0 0,0 0 0 0 0,1-1-1 0 0,0 0 1 0 0,0 0-1 0 0,0 0 1 0 0,1 0 0 0 0,0-1-1 0 0,0 0 1 0 0,0 0-1 0 0,6 3-72 0 0,162 51 911 0 0,-160-54-910 0 0,1 0 0 0 0,-1-1 0 0 0,1 0 0 0 0,0-1 0 0 0,0-1 0 0 0,0 0 0 0 0,1-1 0 0 0,-1-1 0 0 0,0 0 0 0 0,0-1 0 0 0,0-1-1 0 0,-1 0 1 0 0,1-1 0 0 0,-1-1 0 0 0,1 0 0 0 0,-1-1 0 0 0,-1 0 0 0 0,1-1 0 0 0,-1-1 0 0 0,-1 0 0 0 0,1-1 0 0 0,-1 0 0 0 0,-1-1 0 0 0,11-11-1 0 0,-20 9-106 0 0,1-1 1 0 0,-2 0-1 0 0,0 0 1 0 0,0-1 0 0 0,-1 1-1 0 0,-1 0 1 0 0,0 0-1 0 0,-1 0 1 0 0,-1 0-1 0 0,1 1 1 0 0,-2-1 0 0 0,0 1-1 0 0,-1-1 1 0 0,0 1-1 0 0,0 0 1 0 0,-2 1-1 0 0,1-1 1 0 0,-1 1 0 0 0,-1 1-1 0 0,0-1 1 0 0,-1 1-1 0 0,-3-3 106 0 0,-8-11-299 0 0,0 2-1 0 0,-1 0 0 0 0,-1 1 1 0 0,-1 1-1 0 0,-1 1 1 0 0,-1 2-1 0 0,0 0 0 0 0,-13-5 300 0 0,25 16-944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0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2052 0 0,'-2'27'656'0'0,"2"2"-60"0"0,0-14-84 0 0,-14 28-44 0 0,2-11-56 0 0,-1-2-28 0 0,-3 1-48 0 0,0-1-283 0 0,-1 0-9 0 0,-3-1-169 0 0,2-6-59 0 0,0-1-248 0 0,2-1-168 0 0,4-9-572 0 0,3-2-152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0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245 346 1016 0 0,'-11'2'200'0'0,"-1"2"-1"0"0,1-1 0 0 0,-1 1 1 0 0,1 1-1 0 0,0 0 1 0 0,1 1-1 0 0,-1 0 0 0 0,1 0 1 0 0,0 1-1 0 0,1 0 1 0 0,0 1-1 0 0,0 0 1 0 0,0 1-1 0 0,-1 3-199 0 0,-1 1 197 0 0,1 1 0 0 0,1 1 1 0 0,0 0-1 0 0,1 0 0 0 0,0 0 0 0 0,1 1 0 0 0,1 1 1 0 0,1-1-1 0 0,0 1 0 0 0,1-1 0 0 0,1 1 0 0 0,1 0 1 0 0,0 1-1 0 0,1-1 0 0 0,1 1-197 0 0,3-3 81 0 0,2 0 1 0 0,-1-1-1 0 0,2 1 1 0 0,0-1-1 0 0,0 0 1 0 0,2 0-1 0 0,0-1 1 0 0,0 1-1 0 0,1-2 1 0 0,1 0-1 0 0,0 0 1 0 0,0 0-1 0 0,1-1 1 0 0,1-1-1 0 0,0 0 1 0 0,0-1-1 0 0,1 0 1 0 0,0-1-1 0 0,1 0 1 0 0,-1-1-1 0 0,2 0 1 0 0,-1-2-1 0 0,1 1 1 0 0,-1-2-1 0 0,1 0 1 0 0,1-1-1 0 0,11 2-81 0 0,176 6 178 0 0,-197-11-219 0 0,0-1 0 0 0,0 0-1 0 0,0 0 1 0 0,0-1-1 0 0,-1 0 1 0 0,1 0 0 0 0,0 0-1 0 0,-1-1 1 0 0,1 1 0 0 0,-1-1-1 0 0,0-1 1 0 0,0 1-1 0 0,0-1 1 0 0,0 0 0 0 0,-1 0-1 0 0,1 0 1 0 0,-1 0-1 0 0,0-1 1 0 0,-1 0 0 0 0,1 0-1 0 0,-1 0 1 0 0,0 0 0 0 0,0 0-1 0 0,0-1 1 0 0,-1 0-1 0 0,0 1 1 0 0,0-1 0 0 0,0 0-1 0 0,-1 0 1 0 0,0 0-1 0 0,0-3 42 0 0,-2-16-184 0 0,-2 0-1 0 0,0 1 1 0 0,-2-1-1 0 0,-1 1 0 0 0,-1 0 1 0 0,0 0-1 0 0,-2 1 1 0 0,-1 0-1 0 0,-1 1 0 0 0,-1 0 1 0 0,-1 0-1 0 0,0 2 1 0 0,-2-1-1 0 0,0 2 0 0 0,-2 0 1 0 0,0 1-1 0 0,-9-7 185 0 0,2 1-107 0 0</inkml:trace>
  <inkml:trace contextRef="#ctx0" brushRef="#br0" timeOffset="373.448">1086 149 2092 0 0,'0'0'73'0'0,"0"1"0"0"0,0-1 0 0 0,0 1 0 0 0,0-1 0 0 0,-1 0 0 0 0,1 1 0 0 0,0-1-1 0 0,0 0 1 0 0,0 1 0 0 0,-1-1 0 0 0,1 0 0 0 0,0 0 0 0 0,-1 1 0 0 0,1-1 0 0 0,0 0 0 0 0,0 0 0 0 0,-1 1-1 0 0,1-1 1 0 0,-1 0 0 0 0,1 0 0 0 0,0 0 0 0 0,-1 0 0 0 0,1 1 0 0 0,0-1 0 0 0,-1 0 0 0 0,1 0 0 0 0,-1 0 0 0 0,1 0-1 0 0,0 0 1 0 0,-1 0 0 0 0,1 0 0 0 0,-1 0 0 0 0,1 0 0 0 0,0 0 0 0 0,-1 0 0 0 0,1 0 0 0 0,0-1 0 0 0,-1 1-1 0 0,1 0 1 0 0,-1 0 0 0 0,1 0 0 0 0,0 0 0 0 0,-1-1 0 0 0,1 1 0 0 0,0 0 0 0 0,0 0 0 0 0,-1-1-73 0 0,-3 38 579 0 0,8 24-158 0 0,2 0-1 0 0,3 0 1 0 0,3-1 0 0 0,14 40-421 0 0,26 153-244 0 0,-51-247-6 0 0,0 0 0 0 0,0 1 0 0 0,-1 0 0 0 0,1-1 0 0 0,-1 1 0 0 0,-1-1 0 0 0,1 1 0 0 0,-1-1 0 0 0,-1 1 0 0 0,1-1 0 0 0,-1 0 0 0 0,0 1 0 0 0,0-1 0 0 0,-1 0 0 0 0,0 0 0 0 0,0 0 0 0 0,0 0 250 0 0,-14 6-1455 0 0</inkml:trace>
  <inkml:trace contextRef="#ctx0" brushRef="#br0" timeOffset="1296.277">718 604 840 0 0,'19'-18'4755'0'0,"47"5"-4811"0"0,-52 11 471 0 0,73-13-256 0 0,-39 8-379 0 0,0-1 0 0 0,-1-2 0 0 0,-1-3 0 0 0,0-1 1 0 0,0-2-1 0 0,32-18 220 0 0,-69 29-8 0 0,0-1 0 0 0,-1 0 0 0 0,0 0-1 0 0,0-1 1 0 0,0 0 0 0 0,-1-1 0 0 0,0 1 0 0 0,-1-1 0 0 0,1-1 0 0 0,-2 1 0 0 0,1-1 0 0 0,-1 0 0 0 0,0 0 0 0 0,-1-1 0 0 0,0 1-1 0 0,-1-1 1 0 0,0 0 0 0 0,0 0 0 0 0,-1 0 0 0 0,0-1 0 0 0,-1 1 0 0 0,0 0 0 0 0,-1-1 0 0 0,0 1 0 0 0,-1-2 8 0 0,3-42 272 0 0,-2 53-240 0 0,-1-24 331 0 0,1 37-239 0 0,31 411 1402 0 0,-24-256-545 0 0,-7-165-807 0 0,9 12 268 0 0,73-129-1831 0 0,-78 115 1343 0 0,0-1 0 0 0,0 1 0 0 0,0 0 0 0 0,0 0 0 0 0,0 0 0 0 0,0 0-1 0 0,0 1 1 0 0,0 0 0 0 0,0-1 0 0 0,0 1 0 0 0,0 1 0 0 0,-1-1 0 0 0,1 1 0 0 0,0-1-1 0 0,-1 1 1 0 0,1 0 0 0 0,-1 0 0 0 0,1 1 0 0 0,-1-1 0 0 0,0 1 0 0 0,0-1 0 0 0,0 1 0 0 0,-1 0-1 0 0,1 0 1 0 0,-1 1 0 0 0,1-1 0 0 0,-1 1 46 0 0,6 3-125 0 0,4 1 109 0 0,0-1 0 0 0,0-1 0 0 0,0 0 0 0 0,1-1 0 0 0,0-1 0 0 0,0 1 0 0 0,1-2 0 0 0,-1 0-1 0 0,1-1 1 0 0,0 0 0 0 0,-1-1 0 0 0,1 0 0 0 0,0-1 0 0 0,0-1 0 0 0,0 0 0 0 0,-1-1 0 0 0,1-1 0 0 0,-1 0 0 0 0,1 0-1 0 0,-1-2 1 0 0,0 0 0 0 0,-1 0 0 0 0,1-1 0 0 0,1-1 16 0 0,-4 4-19 0 0,-1 0-1 0 0,1-1 1 0 0,-1 0 0 0 0,0-1-1 0 0,0 0 1 0 0,-1 0-1 0 0,1-1 1 0 0,-1 0-1 0 0,0 0 1 0 0,-1-1 0 0 0,1 0-1 0 0,-1 0 1 0 0,-1-1-1 0 0,1 0 1 0 0,-1 0 0 0 0,-1-1-1 0 0,0 1 1 0 0,0-1-1 0 0,0 0 1 0 0,-1-1 0 0 0,-1 1-1 0 0,0-1 1 0 0,0 1-1 0 0,0-1 1 0 0,-2 0-1 0 0,2-5 20 0 0,-6 10 31 0 0,1-1-1 0 0,-1 1 0 0 0,0 0 1 0 0,-1 0-1 0 0,1 0 0 0 0,-1 0 0 0 0,0 1 1 0 0,0 0-1 0 0,0-1 0 0 0,0 1 0 0 0,-1 1 1 0 0,0-1-1 0 0,0 1 0 0 0,0 0 1 0 0,0 0-1 0 0,0 0 0 0 0,-1 0 0 0 0,1 1 1 0 0,-1 0-1 0 0,0 0 0 0 0,1 1 0 0 0,-1 0 1 0 0,0 0-1 0 0,0 0 0 0 0,0 1 1 0 0,0-1-1 0 0,0 1 0 0 0,0 1 0 0 0,0-1 1 0 0,0 1-1 0 0,0 0 0 0 0,-2 1-30 0 0,0 0 34 0 0,0-1 0 0 0,0 1-1 0 0,0 0 1 0 0,0 1 0 0 0,0-1-1 0 0,1 2 1 0 0,-1-1 0 0 0,1 1-1 0 0,0 0 1 0 0,0 1 0 0 0,0 0-1 0 0,1 0 1 0 0,0 0 0 0 0,-1 1-1 0 0,2-1 1 0 0,-1 1 0 0 0,1 1-1 0 0,0-1 1 0 0,0 1 0 0 0,1 0 0 0 0,0 0-1 0 0,0 1 1 0 0,1-1 0 0 0,0 1-1 0 0,0 0 1 0 0,1-1 0 0 0,-1 1-1 0 0,2 0 1 0 0,-1 7-34 0 0,5-5-2 0 0,1 0 0 0 0,0 0 0 0 0,1 0 0 0 0,0 0-1 0 0,1 0 1 0 0,0-1 0 0 0,0 0 0 0 0,1-1 0 0 0,0 1 0 0 0,1-1 0 0 0,0-1 0 0 0,0 1 0 0 0,1-1-1 0 0,-1-1 1 0 0,2 0 0 0 0,-1 0 0 0 0,1 0 0 0 0,-1-1 0 0 0,1-1 0 0 0,1 0 0 0 0,-1 0 0 0 0,1-1-1 0 0,-1 0 1 0 0,1-1 0 0 0,9 1 2 0 0,156 13-2292 0 0,-154-18 1583 0 0,14-9-175 0 0</inkml:trace>
  <inkml:trace contextRef="#ctx0" brushRef="#br0" timeOffset="1607.841">2454 451 1336 0 0,'7'-3'47'0'0,"0"0"0"0"0,0 1 0 0 0,0 0 0 0 0,1 1 0 0 0,-1-1 0 0 0,0 1 0 0 0,1 1 0 0 0,0 0 0 0 0,-1 0 0 0 0,1 0 0 0 0,-1 1 0 0 0,1 0 0 0 0,-1 0 0 0 0,0 1 0 0 0,1 0 0 0 0,-1 0 0 0 0,0 1 0 0 0,0 0 0 0 0,0 0 0 0 0,-1 0 0 0 0,1 1 0 0 0,-1 0 0 0 0,0 1 0 0 0,0-1 0 0 0,0 1 0 0 0,0 0 0 0 0,-1 1 0 0 0,0-1 0 0 0,0 1 0 0 0,0 0 0 0 0,-1 0 0 0 0,0 1 0 0 0,1 3-47 0 0,-3-6 195 0 0,0 1 1 0 0,0-1-1 0 0,-1 1 1 0 0,0 0-1 0 0,0-1 1 0 0,0 1-1 0 0,0 0 0 0 0,-1 0 1 0 0,0 0-1 0 0,0 0 1 0 0,0 0-1 0 0,-1-1 1 0 0,0 1-1 0 0,1 0 0 0 0,-2 0 1 0 0,1-1-1 0 0,-1 1 1 0 0,1 0-1 0 0,-1-1 1 0 0,0 0-1 0 0,-1 1 0 0 0,1-1 1 0 0,-1 0-1 0 0,0 0 1 0 0,0 0-1 0 0,0-1 1 0 0,0 1-1 0 0,-1-1 0 0 0,1 0 1 0 0,-1 0-1 0 0,0 0 1 0 0,0 0-1 0 0,0 0 1 0 0,-3 0-196 0 0,5-1 138 0 0,1-1 136 0 0,1-1-100 0 0,7-36-10 0 0,103-186-2068 0 0,-22 81-3078 0 0,-74 120 3826 0 0</inkml:trace>
  <inkml:trace contextRef="#ctx0" brushRef="#br0" timeOffset="2242.563">2966 309 1652 0 0,'0'173'3400'0'0,"0"-169"-3339"0"0,0 1 1 0 0,1-1-1 0 0,0 1 1 0 0,0-1-1 0 0,0 0 1 0 0,0 1-1 0 0,1-1 1 0 0,0 0-1 0 0,0 0 1 0 0,0 0-1 0 0,0 0 1 0 0,1 0-1 0 0,-1 0 1 0 0,1-1-1 0 0,0 1 1 0 0,0-1-1 0 0,1 0 1 0 0,-1 0-1 0 0,1 0 1 0 0,-1 0-1 0 0,1-1 1 0 0,0 1-1 0 0,0-1 1 0 0,0 0-1 0 0,0 0 1 0 0,0 0-1 0 0,1-1 1 0 0,-1 0-1 0 0,0 1 1 0 0,1-1-1 0 0,-1-1 1 0 0,1 1-1 0 0,-1-1 1 0 0,1 0-1 0 0,-1 0 1 0 0,1 0-1 0 0,1-1-61 0 0,3-2-3 0 0,0 0 0 0 0,-1-1-1 0 0,1 0 1 0 0,-1-1 0 0 0,0 0-1 0 0,0 0 1 0 0,-1 0 0 0 0,0-1-1 0 0,1 0 1 0 0,-2-1 0 0 0,1 0-1 0 0,-1 0 1 0 0,0 0 0 0 0,-1-1-1 0 0,0 0 1 0 0,0 0 0 0 0,0 0-1 0 0,-1 0 1 0 0,0-1 0 0 0,-1 0-1 0 0,0 1 1 0 0,1-9 3 0 0,-3 15 67 0 0,-4-16 206 0 0,3 17-275 0 0,-1 1 0 0 0,0-1 1 0 0,0 0-1 0 0,0 1 0 0 0,1-1 0 0 0,-1 1 0 0 0,0 0 0 0 0,0-1 0 0 0,0 1 1 0 0,0 0-1 0 0,0-1 0 0 0,0 1 0 0 0,0 0 0 0 0,0 0 0 0 0,0 0 1 0 0,0 0-1 0 0,0 0 0 0 0,0 0 0 0 0,0 0 0 0 0,0 0 0 0 0,0 0 1 0 0,0 1-1 0 0,0-1 0 0 0,0 0 0 0 0,0 1 0 0 0,1-1 0 0 0,-1 0 0 0 0,0 1 1 0 0,0-1-1 0 0,0 1 0 0 0,0-1 0 0 0,1 1 0 0 0,-1 0 0 0 0,0-1 1 0 0,0 1-1 0 0,1 0 0 0 0,-1 0 0 0 0,1-1 0 0 0,-1 1 0 0 0,0 0 1 0 0,1 0-1 0 0,0 0 0 0 0,-1 0 0 0 0,1 0 0 0 0,-1 0 0 0 0,1 0 1 0 0,0 0-1 0 0,0-1 0 0 0,0 1 0 0 0,0 0 0 0 0,-1 0 0 0 0,1 0 0 0 0,0 0 1 0 0,1 1 1 0 0,-20 59-76 0 0,20-53 93 0 0,-1 0 0 0 0,1 0 0 0 0,1 0 0 0 0,-1 1 1 0 0,1-1-1 0 0,1-1 0 0 0,0 1 0 0 0,0 0 0 0 0,0 0 1 0 0,1-1-1 0 0,0 0 0 0 0,0 0 0 0 0,1 0 0 0 0,0 0 1 0 0,0-1-1 0 0,1 0 0 0 0,0 0 0 0 0,0 0 0 0 0,0-1 1 0 0,1 0-1 0 0,-1 0 0 0 0,1-1 0 0 0,0 1 0 0 0,1-1 1 0 0,-1-1-1 0 0,1 0 0 0 0,0 0 0 0 0,-1 0 0 0 0,1-1 0 0 0,0 0 1 0 0,1-1-1 0 0,-1 1 0 0 0,7-1-17 0 0,-6-4-12 0 0,0 0 1 0 0,-1 0-1 0 0,1-1 0 0 0,-1 0 0 0 0,0-1 1 0 0,0 1-1 0 0,-1-1 0 0 0,1-1 1 0 0,-1 0-1 0 0,0 0 0 0 0,-1 0 0 0 0,1-1 1 0 0,-1 0-1 0 0,-1 0 0 0 0,1 0 1 0 0,-1-1-1 0 0,-1 0 0 0 0,1 0 0 0 0,-1 0 1 0 0,-1-1-1 0 0,1 1 0 0 0,-1-1 1 0 0,-1 0-1 0 0,0 0 0 0 0,0 0 0 0 0,-1 0 1 0 0,1-3 11 0 0,15-39-121 0 0,-11 35 54 0 0,-5 11 43 0 0,0 0 1 0 0,0 0-1 0 0,1 1 1 0 0,0-1-1 0 0,-1 0 1 0 0,2 1-1 0 0,-1-1 1 0 0,0 1-1 0 0,1 0 1 0 0,0 0-1 0 0,0 0 1 0 0,0 0-1 0 0,1 0 1 0 0,-1 1-1 0 0,1-1 1 0 0,0 1-1 0 0,0 0 1 0 0,0 0-1 0 0,0 0 1 0 0,0 1-1 0 0,1 0 1 0 0,-1 0-1 0 0,1 0 1 0 0,-1 0-1 0 0,1 0 1 0 0,0 1 23 0 0,2 4 11 0 0,0 0 0 0 0,0 1 0 0 0,0 0 0 0 0,0 0 0 0 0,-1 0 0 0 0,0 1 0 0 0,0 0 0 0 0,0 0 0 0 0,0 1 0 0 0,-1 0 0 0 0,0 0 0 0 0,0 0 0 0 0,-1 0 0 0 0,0 1 0 0 0,0-1 0 0 0,0 1 0 0 0,-1 0 0 0 0,0 1 0 0 0,0-1 0 0 0,0 2-11 0 0,29 139 227 0 0,-32-146-335 0 0,0 0 1 0 0,0 0-1 0 0,-1 0 0 0 0,1 0 0 0 0,0 0 1 0 0,-1 0-1 0 0,0 0 0 0 0,1 0 0 0 0,-1 0 1 0 0,0 0-1 0 0,0 0 0 0 0,0-1 0 0 0,0 1 1 0 0,0 0-1 0 0,0-1 0 0 0,-1 1 0 0 0,1 0 1 0 0,0-1-1 0 0,-1 0 0 0 0,1 1 0 0 0,-1-1 1 0 0,0 0-1 0 0,1 0 0 0 0,-1 0 1 0 0,0 0-1 0 0,0 0 0 0 0,0 0 0 0 0,1 0 1 0 0,-1-1-1 0 0,0 1 0 0 0,0-1 0 0 0,0 1 1 0 0,0-1-1 0 0,0 0 0 0 0,0 0 0 0 0,0 0 1 0 0,-1 0 107 0 0,-15-3-1204 0 0</inkml:trace>
  <inkml:trace contextRef="#ctx0" brushRef="#br0" timeOffset="2431.185">3474 24 1428 0 0,'-2'-5'676'0'0,"-1"0"16"0"0,1-2-224 0 0,0 6-68 0 0,-1-1-260 0 0,3 0-140 0 0,3 1-120 0 0,1 1-192 0 0,1 0-164 0 0,4 1-664 0 0</inkml:trace>
  <inkml:trace contextRef="#ctx0" brushRef="#br0" timeOffset="2693.078">3954 117 976 0 0,'-5'6'193'0'0,"-1"-1"0"0"0,1 1 1 0 0,0-1-1 0 0,1 1 0 0 0,-1 1 0 0 0,1-1 0 0 0,1 1 0 0 0,-1 0 1 0 0,1-1-1 0 0,0 1 0 0 0,1 1 0 0 0,-1-1 0 0 0,2 0 0 0 0,-1 1 1 0 0,1-1-1 0 0,0 1 0 0 0,0-1 0 0 0,1 1 0 0 0,0-1 0 0 0,0 1 1 0 0,1 0-1 0 0,1 6-193 0 0,7 3 191 0 0,0-1 1 0 0,2 0-1 0 0,0 0 0 0 0,0-1 1 0 0,1 0-1 0 0,1-1 0 0 0,1 0 1 0 0,0-1-1 0 0,4 3-191 0 0,93 110 879 0 0,-109-124-885 0 0,-1 0 0 0 0,0 0 0 0 0,0 0 0 0 0,0 0 0 0 0,0 0 0 0 0,-1 0 0 0 0,1 0 0 0 0,-1 0 0 0 0,1 1 0 0 0,-1-1 0 0 0,0 0 0 0 0,0 0 0 0 0,0 1 0 0 0,0-1 0 0 0,0 0 0 0 0,0 0 0 0 0,0 0 0 0 0,-1 1 0 0 0,1-1 0 0 0,-1 0 0 0 0,0 0 0 0 0,0 0-1 0 0,0 0 1 0 0,0 0 0 0 0,0 0 0 0 0,0 0 0 0 0,0 0 0 0 0,-1 0 0 0 0,1-1 0 0 0,0 1 0 0 0,-1 0 0 0 0,0-1 0 0 0,1 1 0 0 0,-1-1 0 0 0,0 0 0 0 0,0 1 0 0 0,0-1 0 0 0,0 0 0 0 0,0 0 0 0 0,0 0 0 0 0,0 0 0 0 0,0-1 0 0 0,0 1 6 0 0,-97 19-3350 0 0,73-23 2152 0 0,-19-11-50 0 0</inkml:trace>
  <inkml:trace contextRef="#ctx0" brushRef="#br0" timeOffset="2940.006">4041 122 876 0 0,'-10'8'465'0'0,"0"0"1"0"0,0 0-1 0 0,1 1 1 0 0,0 0-1 0 0,0 1 0 0 0,1 0 1 0 0,0 0-1 0 0,1 1 1 0 0,1 0-1 0 0,-1 0 0 0 0,1 2-465 0 0,1-4 260 0 0,-78 230 1063 0 0,69-183-2405 0 0,7-29-1877 0 0,7-21 1886 0 0</inkml:trace>
  <inkml:trace contextRef="#ctx0" brushRef="#br0" timeOffset="3421.741">4221 472 1872 0 0,'159'-46'3591'0'0,"70"-45"-1267"0"0,-230 91-2310 0 0,1 0 0 0 0,-1 0 0 0 0,1-1 0 0 0,-1 1 0 0 0,1-1 0 0 0,-1 1 0 0 0,1-1 0 0 0,-1 1 0 0 0,1 0 0 0 0,0-1 0 0 0,-1 1 0 0 0,1-1 0 0 0,0 0 0 0 0,-1 1 0 0 0,1-1 0 0 0,0 1 0 0 0,0-1 0 0 0,-1 1 0 0 0,1-1 0 0 0,0 0 0 0 0,0 1 0 0 0,0-1 0 0 0,0 1 0 0 0,0-1 0 0 0,0 0 0 0 0,0 1 0 0 0,0-1 0 0 0,0 0 0 0 0,0 1 0 0 0,0-1 0 0 0,0 1 0 0 0,1-1 0 0 0,-1 0 0 0 0,0 1 0 0 0,0-1 0 0 0,1 1 0 0 0,-1-1 0 0 0,0 1 0 0 0,1-1 0 0 0,-1 1 0 0 0,0-1 0 0 0,1 1 0 0 0,-1-1 0 0 0,1 1-1 0 0,-1 0 1 0 0,1-1 0 0 0,-1 1 0 0 0,1 0 0 0 0,-1-1 0 0 0,1 1 0 0 0,-1 0 0 0 0,1-1 0 0 0,0 1 0 0 0,-1 0 0 0 0,1 0 0 0 0,-1 0 0 0 0,1 0 0 0 0,0 0 0 0 0,-1 0-14 0 0,-47-5 257 0 0,15 8-192 0 0,0 2 0 0 0,0 1 0 0 0,0 1 0 0 0,1 2 0 0 0,1 1 0 0 0,-1 1-1 0 0,2 2 1 0 0,-23 14-65 0 0,43-24 18 0 0,1 2 0 0 0,1-1-1 0 0,-1 1 1 0 0,1 0 0 0 0,0 1-1 0 0,0 0 1 0 0,0 0 0 0 0,1 0-1 0 0,0 1 1 0 0,0 0 0 0 0,1 0-1 0 0,0 1 1 0 0,0-1 0 0 0,0 1-1 0 0,1 0 1 0 0,0 0 0 0 0,1 1-1 0 0,0-1 1 0 0,0 1 0 0 0,1-1 0 0 0,0 1-1 0 0,1 0 1 0 0,-1 3-18 0 0,6-3-11 0 0,0-1 1 0 0,0 0-1 0 0,0 0 0 0 0,1 0 0 0 0,0-1 1 0 0,1 0-1 0 0,-1 0 0 0 0,1 0 1 0 0,1-1-1 0 0,-1 1 0 0 0,1-2 1 0 0,0 1-1 0 0,1-1 0 0 0,-1 0 1 0 0,1 0-1 0 0,0-1 0 0 0,0 0 0 0 0,1-1 1 0 0,-1 0-1 0 0,1 0 0 0 0,0 0 1 0 0,-1-1-1 0 0,1-1 0 0 0,0 0 1 0 0,0 0-1 0 0,9 0 11 0 0,271 27-5801 0 0,-266-28 4325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09:5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15 317 1808 0 0,'0'0'836'0'0,"-15"0"379"0"0,15-3 3046 0 0,9-1-4170 0 0,0 0 0 0 0,0 0-1 0 0,-1 1 1 0 0,2 0 0 0 0,-1 1-1 0 0,0 0 1 0 0,1 0 0 0 0,-1 1 0 0 0,0 1-1 0 0,1-1 1 0 0,0 1 0 0 0,-1 1 0 0 0,2 0-91 0 0,3-1 92 0 0,181-1 756 0 0,-2 1-3409 0 0,-182 11 226 0 0,-41 3 375 0 0,-3-6 800 0 0</inkml:trace>
  <inkml:trace contextRef="#ctx0" brushRef="#br0" timeOffset="219.807">59 555 1896 0 0,'23'5'900'0'0,"4"-5"-108"0"0,-11 0-48 0 0,7 0-96 0 0,9 0-95 0 0,2 0-93 0 0,0 0-80 0 0,3 0-60 0 0,0 0-292 0 0,2 0-8 0 0,1 0-380 0 0,-5 0-212 0 0,-1 0-317 0 0,-2 0-459 0 0,-2 0 148 0 0,-1 0 12 0 0</inkml:trace>
  <inkml:trace contextRef="#ctx0" brushRef="#br0" timeOffset="16031.358">1119 0 996 0 0,'-10'15'143'0'0,"0"0"0"0"0,2 0 0 0 0,0 1 0 0 0,0 0 0 0 0,2 0 0 0 0,0 1 0 0 0,1 0 0 0 0,0 0 0 0 0,2 0-1 0 0,0 1 1 0 0,1 0 0 0 0,0-1 0 0 0,2 12-143 0 0,60 653 2249 0 0,-97-455-1906 0 0,21-172-235 0 0,-3-1 0 0 0,-2-1 0 0 0,-2-1 1 0 0,-3-1-1 0 0,-2-1 0 0 0,-2-2 0 0 0,-2 0 1 0 0,-2-3-1 0 0,-2 0 0 0 0,-30 26-108 0 0,-36 45 605 0 0,139-128-404 0 0,-23 6-220 0 0,0 0 1 0 0,0 1-1 0 0,0 0 0 0 0,0 1 1 0 0,1 0-1 0 0,0 2 0 0 0,0-1 0 0 0,0 2 1 0 0,0 0-1 0 0,0 1 0 0 0,0 0 1 0 0,0 1-1 0 0,0 1 0 0 0,0 0 1 0 0,-1 2-1 0 0,1-1 0 0 0,-1 2 1 0 0,1-1-1 0 0,-1 2 0 0 0,-1 0 0 0 0,1 1 1 0 0,-1 0-1 0 0,0 1 0 0 0,-1 1 1 0 0,0 0-1 0 0,0 0 0 0 0,7 9 19 0 0,6 17-19 0 0,-1 2-1 0 0,-2 0 1 0 0,-2 1-1 0 0,-1 2 1 0 0,-2 0-1 0 0,-2 0 1 0 0,-2 2 0 0 0,-1 0-1 0 0,-2 0 1 0 0,-2 1-1 0 0,-2 0 1 0 0,-2 0-1 0 0,-2 30 20 0 0,28 143-330 0 0,-28-206 317 0 0,0 12-191 0 0,2 1 0 0 0,0-1 0 0 0,1 0-1 0 0,1 0 1 0 0,1 0 0 0 0,1-1-1 0 0,1 0 1 0 0,1 0 0 0 0,1-1 0 0 0,0-1-1 0 0,2 0 1 0 0,0 0 0 0 0,14 14 204 0 0,0-17-1296 0 0,4-4-38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2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280 422 1240 0 0,'5'-5'269'0'0,"0"-1"0"0"0,0 0 1 0 0,-1 0-1 0 0,0 0 0 0 0,0 0 0 0 0,-1-1 0 0 0,1 1 1 0 0,-1-1-1 0 0,-1 0 0 0 0,1 0 0 0 0,-1 0 0 0 0,0-1 1 0 0,-1 1-1 0 0,0 0 0 0 0,0-1 0 0 0,0-6-269 0 0,-11 32 248 0 0,0 34-119 0 0,2 0 0 0 0,3 0 0 0 0,1 1-1 0 0,4 0 1 0 0,1-1 0 0 0,8 51-129 0 0,60 253 87 0 0,-67-269-4463 0 0,-2-85 3121 0 0</inkml:trace>
  <inkml:trace contextRef="#ctx0" brushRef="#br0" timeOffset="251.55">159 302 924 0 0,'-2'-6'164'0'0,"1"-1"0"0"0,0 1-1 0 0,1-1 1 0 0,0 0 0 0 0,-1 1 0 0 0,2-1-1 0 0,-1 1 1 0 0,1-1 0 0 0,0 1 0 0 0,1-1 0 0 0,-1 1-1 0 0,1 0 1 0 0,1-1 0 0 0,-1 1 0 0 0,1 0-1 0 0,0 0 1 0 0,0 1 0 0 0,1-1 0 0 0,-1 1-1 0 0,1 0 1 0 0,1 0 0 0 0,-1 0 0 0 0,1 0 0 0 0,-1 0-1 0 0,1 1 1 0 0,1 0 0 0 0,3-2-164 0 0,16-8 55 0 0,0 2 1 0 0,1 0-1 0 0,0 2 0 0 0,1 1 1 0 0,0 1-1 0 0,0 1 0 0 0,1 2 1 0 0,0 0-1 0 0,0 2 0 0 0,0 1 1 0 0,1 2-1 0 0,12 1-55 0 0,-32-1-146 0 0,0-1 0 0 0,-1 2 0 0 0,1-1 0 0 0,0 1 0 0 0,-1 1 0 0 0,1 0 0 0 0,-1 0-1 0 0,1 0 1 0 0,-1 1 0 0 0,0 1 0 0 0,0-1 0 0 0,0 1 0 0 0,-1 0 0 0 0,1 1 0 0 0,-1 0 0 0 0,0 0 0 0 0,0 1 0 0 0,1 1 146 0 0,8 16-1289 0 0</inkml:trace>
  <inkml:trace contextRef="#ctx0" brushRef="#br0" timeOffset="653.687">1 824 1060 0 0,'279'-15'2976'0'0,"224"8"-995"0"0,-501 7-1875 0 0,-2 0 19 0 0,0 0 3 0 0,14 13 343 0 0,-25 84-69 0 0,50 32-4667 0 0,-37-120 2709 0 0</inkml:trace>
  <inkml:trace contextRef="#ctx0" brushRef="#br0" timeOffset="902.523">797 690 1712 0 0,'0'-8'876'0'0,"0"0"-144"0"0,0-1-92 0 0,-2 4-104 0 0,2-1-72 0 0,-1 1-120 0 0,2-2-111 0 0,-1 2-173 0 0,0 2-4 0 0,2-1-293 0 0,2 3-151 0 0,-1 1-80 0 0,1-4-372 0 0,-2 3 48 0 0,5-3-652 0 0</inkml:trace>
  <inkml:trace contextRef="#ctx0" brushRef="#br0" timeOffset="1805.11">1025 900 1008 0 0,'9'171'4572'0'0,"70"-237"-4763"0"0,-29 3-364 0 0,-41 50 363 0 0,-1 1-1 0 0,2 0 0 0 0,0 0 0 0 0,0 1 1 0 0,1 0-1 0 0,1 0 0 0 0,0 1 0 0 0,0 1 1 0 0,12-7 192 0 0,-21 18-23 0 0,-1 0 0 0 0,1 0 1 0 0,0-1-1 0 0,-1 2 1 0 0,1-1-1 0 0,-1 0 0 0 0,0 0 1 0 0,0 1-1 0 0,0-1 0 0 0,0 1 1 0 0,0 0-1 0 0,0 0 1 0 0,-1-1-1 0 0,1 1 0 0 0,-1 0 1 0 0,0 0-1 0 0,0 0 0 0 0,0 1 1 0 0,0-1-1 0 0,-1 0 1 0 0,1 0-1 0 0,-1 0 0 0 0,0 1 1 0 0,0-1-1 0 0,0 0 0 0 0,0 0 1 0 0,0 1-1 0 0,-1-1 1 0 0,0 0 22 0 0,1 3 25 0 0,-1 0 0 0 0,1 0 1 0 0,0-1-1 0 0,0 1 1 0 0,1 0-1 0 0,-1 0 0 0 0,1-1 1 0 0,1 1-1 0 0,-1-1 0 0 0,1 1 1 0 0,0-1-1 0 0,0 1 1 0 0,0-1-1 0 0,1 0 0 0 0,0 0 1 0 0,0 0-1 0 0,0 0 1 0 0,1-1-1 0 0,-1 1 0 0 0,1-1 1 0 0,0 0-1 0 0,1 0 1 0 0,-1-1-1 0 0,1 1 0 0 0,-1-1 1 0 0,1 0-1 0 0,0 0 0 0 0,0 0 1 0 0,0-1-1 0 0,1 1 1 0 0,-1-1-1 0 0,1-1 0 0 0,-1 1 1 0 0,1-1-1 0 0,-1 0 1 0 0,1 0-1 0 0,2-1-25 0 0,7 2-3 0 0,-1-1 1 0 0,1 0-1 0 0,0-2 1 0 0,0 0-1 0 0,-1 0 1 0 0,1-1-1 0 0,0-1 1 0 0,-1-1-1 0 0,0 0 1 0 0,0-1-1 0 0,0 0 1 0 0,0-1-1 0 0,-1 0 1 0 0,0-1-1 0 0,-1-1 1 0 0,1 0-1 0 0,-1-1 1 0 0,-1 0-1 0 0,0-1 1 0 0,10-10 2 0 0,-20 19 4 0 0,0-1 0 0 0,-1 1 0 0 0,1 0 0 0 0,-1-1 0 0 0,1 1 0 0 0,-1-1 0 0 0,1 1 0 0 0,-1-1 0 0 0,0 1 0 0 0,0-1 0 0 0,1 1 0 0 0,-1-1 0 0 0,0 1 1 0 0,0-1-1 0 0,-1 1 0 0 0,1-1 0 0 0,0 1 0 0 0,0-1 0 0 0,-1 1 0 0 0,1-1 0 0 0,-1 1 0 0 0,1-1 0 0 0,-1 1 0 0 0,0 0 0 0 0,0-1 0 0 0,1 1 0 0 0,-1 0 0 0 0,0 0 0 0 0,0-1 0 0 0,0 1 0 0 0,0 0 0 0 0,-1 0 0 0 0,1 0 0 0 0,0 0 0 0 0,0 0 0 0 0,-1 1 0 0 0,1-1 0 0 0,0 0 0 0 0,-1 1 1 0 0,1-1-1 0 0,0 0 0 0 0,-1 1 0 0 0,1 0 0 0 0,-1-1 0 0 0,-1 1-4 0 0,-69-17 317 0 0,58 17-239 0 0,0 0 0 0 0,0 2 0 0 0,0-1 0 0 0,1 2 0 0 0,-1 0 0 0 0,1 0 1 0 0,-1 1-1 0 0,1 1 0 0 0,0 1 0 0 0,1-1 0 0 0,0 2 0 0 0,0 0 0 0 0,0 0 1 0 0,0 1-1 0 0,1 1 0 0 0,1-1 0 0 0,-1 2 0 0 0,2 0 0 0 0,-1 0 0 0 0,1 1 1 0 0,-3 5-79 0 0,10-14 14 0 0,0 1 0 0 0,0 0 0 0 0,1 0 0 0 0,-1 0 0 0 0,1 0 0 0 0,0 0 0 0 0,-1 1 0 0 0,1-1 0 0 0,1 0 1 0 0,-1 1-1 0 0,0-1 0 0 0,1 0 0 0 0,0 1 0 0 0,0-1 0 0 0,0 1 0 0 0,0-1 0 0 0,0 1 0 0 0,1-1 1 0 0,-1 0-1 0 0,1 1 0 0 0,0-1 0 0 0,0 0 0 0 0,0 1 0 0 0,1-1 0 0 0,-1 0 0 0 0,1 0 0 0 0,-1 0 1 0 0,1 0-1 0 0,0-1 0 0 0,0 1 0 0 0,1 0 0 0 0,-1-1 0 0 0,1 1 0 0 0,-1-1 0 0 0,1 0 0 0 0,-1 0 1 0 0,1 0-1 0 0,0 0 0 0 0,0 0 0 0 0,0-1 0 0 0,1 1-14 0 0,133 33 352 0 0,-122-34-380 0 0,0-2 1 0 0,0 0 0 0 0,0-1 0 0 0,0 0 0 0 0,0-2 0 0 0,-1 1-1 0 0,0-2 1 0 0,0 0 0 0 0,0 0 0 0 0,0-1 0 0 0,-1-1 0 0 0,0-1 0 0 0,0 0-1 0 0,-1 0 1 0 0,0-1 0 0 0,0-1 0 0 0,-1 0 0 0 0,-1 0 0 0 0,1-1-1 0 0,-2 0 1 0 0,1-1 0 0 0,-2 0 0 0 0,0-1 0 0 0,0 0 0 0 0,-1 0-1 0 0,-1 0 1 0 0,0-1 0 0 0,0 0 0 0 0,-2 0 0 0 0,3-12 27 0 0,1-24-39 0 0,-2 0 0 0 0,-2-1 0 0 0,-2 1 0 0 0,-2-1 0 0 0,-3 0 1 0 0,-2 1-1 0 0,-8-33 39 0 0,3-1 379 0 0,-50-256 2739 0 0,53 305-2593 0 0,4 24-185 0 0,5 25 144 0 0,95 456-1075 0 0,-31-164-5619 0 0,-57-262 4717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0:2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22 567 1160 0 0,'0'0'411'0'0,"0"0"-25"0"0,0 0 41 0 0,0 0 15 0 0,4-4-20 0 0,98-33 617 0 0,-43 24-660 0 0,-23 4-208 0 0,-2-1-1 0 0,0-2 0 0 0,0-2 0 0 0,-1-1 0 0 0,-1-2 0 0 0,0 0 0 0 0,-1-3 1 0 0,-1 0-1 0 0,-1-2 0 0 0,13-14-170 0 0,-38 32 4 0 0,-1 0-1 0 0,0-1 1 0 0,1 0-1 0 0,-2 1 1 0 0,1-1 0 0 0,0 0-1 0 0,-1-1 1 0 0,0 1 0 0 0,0 0-1 0 0,-1 0 1 0 0,0-1 0 0 0,1 1-1 0 0,-2-1 1 0 0,1 0-1 0 0,-1 1 1 0 0,0-1 0 0 0,0 1-1 0 0,0-1 1 0 0,-1 0 0 0 0,0 1-1 0 0,0-1 1 0 0,0 1 0 0 0,-1 0-1 0 0,1-1 1 0 0,-2 1 0 0 0,1 0-1 0 0,0 0 1 0 0,-1 0-1 0 0,0 0 1 0 0,0 1 0 0 0,0-1-1 0 0,-1 1 1 0 0,0 0 0 0 0,0-1-1 0 0,-3-1-3 0 0,-8-8 32 0 0,-1 0 0 0 0,-1 1 0 0 0,0 1 0 0 0,-1 0 0 0 0,0 2 0 0 0,-1 0 0 0 0,0 1 0 0 0,0 0 0 0 0,-1 2 0 0 0,0 0 0 0 0,-1 2 0 0 0,1 0 0 0 0,-1 1 0 0 0,0 1 0 0 0,0 1 0 0 0,0 1 0 0 0,-3 1-32 0 0,15 2 17 0 0,-1-1-1 0 0,1 2 1 0 0,0-1-1 0 0,0 1 1 0 0,0 0-1 0 0,0 1 1 0 0,0 0-1 0 0,1 1 1 0 0,-1-1-1 0 0,1 2 1 0 0,0-1-1 0 0,1 1 1 0 0,0 0 0 0 0,0 1-1 0 0,0 0 1 0 0,0 0-1 0 0,1 0 1 0 0,0 1-1 0 0,1 0 1 0 0,0 0-1 0 0,0 0 1 0 0,1 1-1 0 0,0-1 1 0 0,0 1-1 0 0,1 0 1 0 0,0 0-1 0 0,1 1 1 0 0,0-1-1 0 0,0 1 1 0 0,1-1-1 0 0,0 1 1 0 0,1-1-1 0 0,0 1 1 0 0,0-1-1 0 0,2 3-16 0 0,18 269 670 0 0,27-98-415 0 0,8-3 0 0 0,8-1 0 0 0,16 15-255 0 0,-3-43-2431 0 0,-56-134-1019 0 0,-20-17 2371 0 0</inkml:trace>
  <inkml:trace contextRef="#ctx0" brushRef="#br0" timeOffset="309.708">938 860 1336 0 0,'-167'194'3980'0'0,"131"-156"-6622"0"0,32-38 1192 0 0</inkml:trace>
  <inkml:trace contextRef="#ctx0" brushRef="#br0" timeOffset="557.261">691 832 1664 0 0,'-2'-11'1698'0'0,"20"10"1153"0"0,294 193-2906 0 0,-250-137-2833 0 0,-45-38 1602 0 0</inkml:trace>
  <inkml:trace contextRef="#ctx0" brushRef="#br0" timeOffset="1134.498">1096 759 1256 0 0,'-53'25'856'0'0,"1"2"0"0"0,1 3 0 0 0,1 2 0 0 0,2 2 0 0 0,1 2 0 0 0,2 2 0 0 0,-24 27-856 0 0,13 10-63 0 0,40-16-3104 0 0,16-52 2389 0 0</inkml:trace>
  <inkml:trace contextRef="#ctx0" brushRef="#br0" timeOffset="1740.596">1407 1042 1736 0 0,'-3'7'536'0'0,"-10"11"52"0"0,1-1-172 0 0,-4 1 8 0 0,-6 2-136 0 0,3 0 40 0 0,-4-2-36 0 0,-4 1 36 0 0,2-4-52 0 0,2 0-152 0 0,0 1-60 0 0,3-4-3 0 0,4 0-9 0 0,4-4-261 0 0,-1-5-87 0 0,13-3-272 0 0,0 0-668 0 0,-7 0 32 0 0</inkml:trace>
  <inkml:trace contextRef="#ctx0" brushRef="#br0" timeOffset="1988.496">1501 839 988 0 0,'-1'3'592'0'0,"1"-1"-264"0"0,0 1-4 0 0,0 0-48 0 0,1 4-36 0 0,1-2-20 0 0,16 12-32 0 0,-4-1-4 0 0,2-1-8 0 0,2 0-56 0 0,0-1-20 0 0,8-3-64 0 0,1 4 36 0 0,0-5-156 0 0,1-1-252 0 0,-1 1-84 0 0,1-4-192 0 0,-1 3-640 0 0</inkml:trace>
  <inkml:trace contextRef="#ctx0" brushRef="#br0" timeOffset="2268.114">2099 817 1316 0 0,'-99'52'2368'0'0,"57"-12"-1995"0"0,2 1-1 0 0,2 2 1 0 0,2 2 0 0 0,1 1-1 0 0,3 2 1 0 0,1 1-1 0 0,3 1 1 0 0,3 2 0 0 0,1 0-1 0 0,3 2 1 0 0,1 2-373 0 0,2 72-2642 0 0,36-105-182 0 0,-8-22 1355 0 0</inkml:trace>
  <inkml:trace contextRef="#ctx0" brushRef="#br0" timeOffset="2733.512">2419 950 836 0 0,'14'3'7421'0'0,"-10"-54"1597"0"0,-5 45-6297 0 0,1-5-1398 0 0,-7 11-10669 0 0,-5 3 4578 0 0,0-2 5152 0 0,-57-3-4396 0 0,20-13 2875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2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17 466 1468 0 0,'0'0'1062'0'0,"-15"0"365"0"0,13-3 2222 0 0,11-2-3546 0 0,-1 1-1 0 0,1 1 1 0 0,-1-1-1 0 0,1 1 1 0 0,0 1-1 0 0,0 0 1 0 0,0 0-1 0 0,1 1 1 0 0,-1 0-1 0 0,0 0 1 0 0,1 1-1 0 0,8 1-102 0 0,27-4 285 0 0,361-9-1777 0 0,-288 13-3120 0 0,-106-1 3207 0 0</inkml:trace>
  <inkml:trace contextRef="#ctx0" brushRef="#br0" timeOffset="250.532">46 664 1024 0 0,'19'17'4917'0'0,"38"-13"-4175"0"0,-48-4-354 0 0,403-10 348 0 0,-164-27-5950 0 0,-209 26 3969 0 0</inkml:trace>
  <inkml:trace contextRef="#ctx0" brushRef="#br0" timeOffset="859.979">1456 179 1172 0 0,'-5'9'4055'0'0,"-17"76"-3073"0"0,3 381 2851 0 0,20-343-3243 0 0,12 30 22 0 0,-24-23 773 0 0,6-129-1372 0 0,0 1 0 0 0,1-1-1 0 0,-1 0 1 0 0,0-1 0 0 0,0 1 0 0 0,0-1-1 0 0,1 0 1 0 0,-1 0 0 0 0,0-1 0 0 0,0 1-1 0 0,0-1 1 0 0,1 0 0 0 0,-1 0 0 0 0,0-1-1 0 0,1 1 1 0 0,-1-1 0 0 0,1 0 0 0 0,-1 0-1 0 0,1-1 1 0 0,0 1 0 0 0,0-1 0 0 0,0 0-13 0 0,-9-4-60 0 0,-144-103-2339 0 0,39-41-3576 0 0,100 116 4639 0 0,5 0 20 0 0</inkml:trace>
  <inkml:trace contextRef="#ctx0" brushRef="#br0" timeOffset="1297.54">1415 117 964 0 0,'-13'-1'4833'0'0,"26"-2"-3305"0"0,20-2-1239 0 0,820-72 2165 0 0,59 52-1679 0 0,-278 25-1768 0 0,-624-5-969 0 0,-26 4-1969 0 0,-3 4 2741 0 0,3 0-37 0 0</inkml:trace>
  <inkml:trace contextRef="#ctx0" brushRef="#br0" timeOffset="2049.588">1731 446 876 0 0,'19'10'3312'0'0,"35"60"-2146"0"0,-3 2 0 0 0,-3 2 0 0 0,27 57-1166 0 0,-42-55 1007 0 0,-32-76-767 0 0,-1 0-39 0 0,75-63 557 0 0,150-246 302 0 0,-126 166-1286 0 0,-88 136-1374 0 0,-9 7-4211 0 0,-2 0 4460 0 0</inkml:trace>
  <inkml:trace contextRef="#ctx0" brushRef="#br0" timeOffset="2331.181">2821 474 1472 0 0,'54'9'5520'0'0,"31"54"-5579"0"0,-79-58 327 0 0,6 5-325 0 0,54 42-963 0 0,-15-27-2522 0 0,-37-21 2060 0 0</inkml:trace>
  <inkml:trace contextRef="#ctx0" brushRef="#br0" timeOffset="2612.83">3353 416 1428 0 0,'0'-1'78'0'0,"0"1"-1"0"0,1-1 0 0 0,-1 1 1 0 0,0-1-1 0 0,0 1 1 0 0,1-1-1 0 0,-1 0 1 0 0,0 1-1 0 0,0-1 0 0 0,0 1 1 0 0,1-1-1 0 0,-1 1 1 0 0,0-1-1 0 0,0 0 1 0 0,0 1-1 0 0,0-1 0 0 0,0 1 1 0 0,0-1-1 0 0,-1 0 1 0 0,1 1-1 0 0,0-1 1 0 0,0 1-1 0 0,0-1 0 0 0,0 0 1 0 0,-1 1-1 0 0,1-1 1 0 0,0 1-1 0 0,-1-1 1 0 0,1 1-1 0 0,0-1 1 0 0,-1 1-1 0 0,1-1 0 0 0,-1 1 1 0 0,1 0-1 0 0,0-1 1 0 0,-1 1-1 0 0,1-1 1 0 0,-1 1-1 0 0,1 0 0 0 0,-1 0 1 0 0,0-1-1 0 0,1 1 1 0 0,-1 0-1 0 0,1 0 1 0 0,-1-1-1 0 0,1 1 0 0 0,-1 0 1 0 0,0 0-1 0 0,1 0 1 0 0,-1 0-1 0 0,1 0 1 0 0,-1 0-1 0 0,0 0 0 0 0,1 0 1 0 0,-1 0-1 0 0,1 0 1 0 0,-1 1-1 0 0,0-1 1 0 0,1 0-1 0 0,-1 0-77 0 0,-33 14 1135 0 0,-9 25-615 0 0,2 2-1 0 0,2 2 1 0 0,2 2-1 0 0,2 1 0 0 0,-2 7-519 0 0,-18 23 320 0 0,20-29-215 0 0,14-15-212 0 0,-1-2-1 0 0,-2 0 0 0 0,-1-2 1 0 0,-1 0-1 0 0,-2-2 1 0 0,0-1-1 0 0,-7 3 108 0 0,33-27-171 0 0,0 0 0 0 0,1 1-1 0 0,-1-1 1 0 0,0 0 0 0 0,0-1-1 0 0,1 1 1 0 0,-1 0 0 0 0,0 0-1 0 0,0-1 1 0 0,0 1 0 0 0,0-1-1 0 0,0 0 1 0 0,0 1 0 0 0,0-1-1 0 0,0 0 1 0 0,0 0 0 0 0,0 0-1 0 0,0-1 1 0 0,0 1 0 0 0,0 0-1 0 0,0-1 1 0 0,0 1 0 0 0,0-1-1 0 0,0 0 1 0 0,0 1 0 0 0,0-1-1 0 0,1 0 1 0 0,-1 0 0 0 0,0 0-1 0 0,1-1 1 0 0,-1 1 0 0 0,0 0-1 0 0,1-1 1 0 0,0 1 0 0 0,-1-1-1 0 0,1 1 1 0 0,0-1 0 0 0,0 0-1 0 0,-1 0 172 0 0,-12-23-1344 0 0</inkml:trace>
  <inkml:trace contextRef="#ctx0" brushRef="#br0" timeOffset="2894.198">2778 294 1260 0 0,'-18'10'603'0'0,"1"1"-1"0"0,0 0 1 0 0,0 2-1 0 0,1 0 1 0 0,1 0-1 0 0,0 2 1 0 0,1 0 0 0 0,-10 14-603 0 0,9-9 282 0 0,1 0 1 0 0,0 1-1 0 0,2 0 1 0 0,1 1-1 0 0,0 1 1 0 0,2-1 0 0 0,0 2-1 0 0,2-1 1 0 0,0 1-1 0 0,2 0 1 0 0,0 8-283 0 0,4-19 58 0 0,0 0 0 0 0,2 1 1 0 0,-1-1-1 0 0,2 1 0 0 0,0-1 1 0 0,0 0-1 0 0,2 0 0 0 0,-1 0 0 0 0,2 0 1 0 0,-1 0-1 0 0,2-1 0 0 0,0 0 1 0 0,0 0-1 0 0,7 9-58 0 0,-5-9-119 0 0,0 0 0 0 0,0-1-1 0 0,1 0 1 0 0,0-1 0 0 0,1 1 0 0 0,0-2 0 0 0,1 0 0 0 0,0 0-1 0 0,1-1 1 0 0,0 0 0 0 0,0-1 0 0 0,0 0 119 0 0,162 39-6185 0 0,-151-46 4823 0 0</inkml:trace>
  <inkml:trace contextRef="#ctx0" brushRef="#br0" timeOffset="3222.785">3834 454 944 0 0,'12'203'4678'0'0,"-15"-180"-4396"0"0,-2 0 0 0 0,0 0-1 0 0,-1-1 1 0 0,-1 1 0 0 0,-2-1 0 0 0,0-1 0 0 0,-1 0-1 0 0,-1 0 1 0 0,-1-1 0 0 0,-1 0 0 0 0,0-1 0 0 0,-2-1 0 0 0,0 0-1 0 0,-1-1 1 0 0,0-1 0 0 0,-2 0 0 0 0,-10 6-282 0 0,-61 30-1119 0 0,83-48 797 0 0,0-2 0 0 0,-1 1 0 0 0,1 0 0 0 0,-1-1 0 0 0,0-1 0 0 0,0 1 0 0 0,0-1-1 0 0,0 0 1 0 0,0 0 0 0 0,0-1 0 0 0,0 0 0 0 0,0-1 0 0 0,0 1 0 0 0,0-1 0 0 0,0 0 0 0 0,0-1 0 0 0,0 0 0 0 0,1 0 0 0 0,-1 0 0 0 0,-2-2 322 0 0,-15-13-1169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1:5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7817 327 1748 0 0,'-8'-38'4936'0'0,"24"28"-4822"0"0,30 18-3888 0 0,-30-3 2510 0 0</inkml:trace>
  <inkml:trace contextRef="#ctx0" brushRef="#br0" timeOffset="7309.575">16227 204 948 0 0,'0'-7'89'0'0,"-1"0"1"0"0,0 0-1 0 0,0 1 1 0 0,0-1-1 0 0,-1 1 1 0 0,0-1-1 0 0,0 1 0 0 0,-1 0 1 0 0,0-1-1 0 0,0 2 1 0 0,0-1-1 0 0,-1 0 0 0 0,0 0 1 0 0,0 1-1 0 0,0 0 1 0 0,-1 0-1 0 0,1 0 0 0 0,-1 0 1 0 0,-1 1-1 0 0,1 0 1 0 0,0 0-1 0 0,-1 0 1 0 0,0 1-1 0 0,0 0 0 0 0,0 0 1 0 0,0 0-1 0 0,-1 1 1 0 0,1 0-1 0 0,-1 0 0 0 0,1 1 1 0 0,-1 0-1 0 0,1 0 1 0 0,-1 0-1 0 0,0 1 0 0 0,0 0 1 0 0,1 0-1 0 0,-1 1 1 0 0,-5 0-90 0 0,-4 4 67 0 0,1 0 0 0 0,0 0 0 0 0,0 2 0 0 0,0 0 0 0 0,1 0 1 0 0,0 2-1 0 0,1-1 0 0 0,-1 2 0 0 0,2 0 0 0 0,-1 0 0 0 0,2 1 1 0 0,-1 1-1 0 0,1 0 0 0 0,1 0 0 0 0,0 1 0 0 0,1 0 0 0 0,1 1 0 0 0,0 0 1 0 0,0 1-1 0 0,2-1 0 0 0,0 1 0 0 0,0 1 0 0 0,2-1 0 0 0,0 1 0 0 0,0 0 1 0 0,1-1-1 0 0,2 2 0 0 0,-1 12-67 0 0,2-22 21 0 0,1-1 0 0 0,0 1 0 0 0,1-1 1 0 0,0 0-1 0 0,0 0 0 0 0,0 1 0 0 0,1-1 0 0 0,-1-1 1 0 0,1 1-1 0 0,1 0 0 0 0,-1-1 0 0 0,1 0 0 0 0,0 1 1 0 0,0-1-1 0 0,1-1 0 0 0,-1 1 0 0 0,1-1 0 0 0,0 0 1 0 0,0 0-1 0 0,1 0 0 0 0,-1-1 0 0 0,1 1 0 0 0,0-2 1 0 0,1 2-22 0 0,155 46-267 0 0,-137-47 84 0 0,1 0 0 0 0,0-2 0 0 0,0-1 0 0 0,0-1 0 0 0,0-1 0 0 0,-1-2 0 0 0,1 0 1 0 0,-1-2-1 0 0,0 0 0 0 0,0-2 0 0 0,20-9 183 0 0,-35 13-46 0 0,1 0 0 0 0,-1 0 0 0 0,-1-1 1 0 0,1 0-1 0 0,-1 0 0 0 0,0-1 0 0 0,0-1 0 0 0,0 0 1 0 0,-1 0-1 0 0,0 0 0 0 0,-1-1 0 0 0,1 0 0 0 0,-2-1 0 0 0,1 1 1 0 0,-1-1-1 0 0,0-1 0 0 0,-1 1 0 0 0,0-1 0 0 0,-1 0 1 0 0,4-10 45 0 0,-8 19 32 0 0,-4-16 188 0 0,2 15-196 0 0,0-1 1 0 0,0 0 0 0 0,-1 1 0 0 0,1 0 0 0 0,-1 0-1 0 0,1-1 1 0 0,-1 2 0 0 0,0-1 0 0 0,1 0 0 0 0,-1 0-1 0 0,0 1 1 0 0,0 0 0 0 0,0-1 0 0 0,-1 1 0 0 0,1 0-1 0 0,0 0 1 0 0,0 1 0 0 0,-1-1 0 0 0,1 1 0 0 0,0 0-1 0 0,-1 0 1 0 0,1 0 0 0 0,0 0 0 0 0,0 0-1 0 0,-1 1 1 0 0,1-1 0 0 0,-3 2-25 0 0,-7 2 55 0 0,1 1 0 0 0,0 0 0 0 0,0 0 0 0 0,0 2 0 0 0,1-1 0 0 0,0 1 0 0 0,0 1 0 0 0,1 0 0 0 0,0 1 0 0 0,0 0 0 0 0,1 0 0 0 0,0 1 0 0 0,1 0 0 0 0,0 0 0 0 0,0 1 0 0 0,1 0 0 0 0,1 1 0 0 0,0 0 0 0 0,0 0 0 0 0,1 0 1 0 0,-1 6-56 0 0,23 17 302 0 0,-12-31-301 0 0,1 0 0 0 0,0 0 0 0 0,-1-1 1 0 0,1 0-1 0 0,0 0 0 0 0,1 0 0 0 0,-1-1 0 0 0,0 0 0 0 0,1 0 0 0 0,0 0 0 0 0,-1-1 0 0 0,1 0 0 0 0,0 0 0 0 0,-1-1 0 0 0,1 0 0 0 0,0 0 1 0 0,0-1-1 0 0,-1 0 0 0 0,1 0 0 0 0,0 0 0 0 0,-1-1 0 0 0,1 0 0 0 0,-1 0 0 0 0,0 0 0 0 0,0-1 0 0 0,1 0 0 0 0,-2-1 0 0 0,1 1 0 0 0,0-1 0 0 0,-1 0 1 0 0,0 0-1 0 0,2-3-1 0 0,3 2-32 0 0,-4 0-19 0 0,1 0 0 0 0,-1-1 0 0 0,0 0-1 0 0,0 0 1 0 0,-1 0 0 0 0,1-1 0 0 0,-2 0 0 0 0,1 0 0 0 0,-1 0 0 0 0,0-1 0 0 0,0 1-1 0 0,-1-1 1 0 0,0 0 0 0 0,0 0 0 0 0,-1 0 0 0 0,0 0 0 0 0,0 0 0 0 0,-1-6 51 0 0,-1 15 18 0 0,-1 1-1 0 0,1-1 1 0 0,-1 0 0 0 0,1 0-1 0 0,-1 0 1 0 0,0 0 0 0 0,0 0 0 0 0,1 0-1 0 0,-1 0 1 0 0,0 0 0 0 0,0 0 0 0 0,0-1-1 0 0,0 1 1 0 0,0 0 0 0 0,0 0 0 0 0,0-1-1 0 0,0 1 1 0 0,0-1 0 0 0,-1 1-1 0 0,1-1 1 0 0,0 1 0 0 0,0-1 0 0 0,0 0-1 0 0,-1 0 1 0 0,1 1 0 0 0,0-1 0 0 0,0 0-1 0 0,-1 0 1 0 0,1 0 0 0 0,0-1 0 0 0,0 1-1 0 0,-1 0 1 0 0,1 0 0 0 0,0 0 0 0 0,0-1-1 0 0,0 1 1 0 0,0-1 0 0 0,-1 1-1 0 0,1-1 1 0 0,0 0 0 0 0,0 1 0 0 0,0-1-1 0 0,0 0 1 0 0,0 1 0 0 0,0-1 0 0 0,0 0-1 0 0,1 0 1 0 0,-1 0 0 0 0,0 0 0 0 0,0 0-1 0 0,1 0 1 0 0,-1 0 0 0 0,0 0-1 0 0,1-1 1 0 0,-1 1 0 0 0,1 0 0 0 0,0 0-1 0 0,-1 0 1 0 0,1 0 0 0 0,0-1 0 0 0,0 1-1 0 0,0 0 1 0 0,-1 0 0 0 0,1-1 0 0 0,1 1-18 0 0,0 11-3 0 0,0-1 0 0 0,1 1 0 0 0,0-1 1 0 0,1 0-1 0 0,0 1 0 0 0,1-1 1 0 0,0 0-1 0 0,0-1 0 0 0,0 1 1 0 0,2-1-1 0 0,-1 0 0 0 0,1 0 1 0 0,0 0-1 0 0,0-1 0 0 0,1 0 0 0 0,0 0 1 0 0,0-1-1 0 0,1 0 0 0 0,0 0 1 0 0,0-1-1 0 0,0 0 0 0 0,0 0 1 0 0,1-1-1 0 0,5 3 3 0 0,113 14-3656 0 0,-107-21 2418 0 0</inkml:trace>
  <inkml:trace contextRef="#ctx0" brushRef="#br0" timeOffset="7588.036">16904 280 1140 0 0,'-2'1'110'0'0,"-1"1"1"0"0,0-1-1 0 0,1 1 0 0 0,0-1 0 0 0,-1 1 0 0 0,1 0 1 0 0,0-1-1 0 0,-1 1 0 0 0,1 1 0 0 0,0-1 1 0 0,1 0-1 0 0,-1 0 0 0 0,0 1 0 0 0,1-1 0 0 0,-1 1 1 0 0,1-1-1 0 0,0 1 0 0 0,-1 0 0 0 0,2-1 1 0 0,-1 1-1 0 0,0 0 0 0 0,0 0 0 0 0,1 0 1 0 0,-1 0-1 0 0,1 0 0 0 0,0-1 0 0 0,0 1 0 0 0,0 0 1 0 0,1 0-1 0 0,-1 0 0 0 0,0 0 0 0 0,1 0 1 0 0,0 0-1 0 0,0-1 0 0 0,0 1 0 0 0,0 0 0 0 0,0-1 1 0 0,1 1-1 0 0,0 2-110 0 0,78 110 1211 0 0,-56-85-782 0 0,-1-2-229 0 0,-17-21-143 0 0,0-1 0 0 0,0 1 0 0 0,-1 0 0 0 0,1 0 0 0 0,-1 1 0 0 0,-1 0-1 0 0,0-1 1 0 0,0 2 0 0 0,0-1 0 0 0,-1 0 0 0 0,0 1 0 0 0,-1-1 0 0 0,0 1-1 0 0,1 5-56 0 0,-6-9-44 0 0,0-1 0 0 0,-1 0-1 0 0,1 0 1 0 0,-1 0 0 0 0,0 0-1 0 0,0 0 1 0 0,0-1-1 0 0,0 0 1 0 0,0 0 0 0 0,-1 0-1 0 0,1 0 1 0 0,-1-1 0 0 0,0 0-1 0 0,0 0 1 0 0,0 0-1 0 0,0 0 1 0 0,0-1 0 0 0,-1 0-1 0 0,1 0 1 0 0,-1 0 44 0 0,0-1-299 0 0,-1 1 0 0 0,1-1-1 0 0,-1 0 1 0 0,1-1 0 0 0,-1 0 0 0 0,1 0-1 0 0,0 0 1 0 0,-1-1 0 0 0,1 0 0 0 0,0 0-1 0 0,0 0 1 0 0,0-1 0 0 0,1 0 0 0 0,-1 0-1 0 0,0-1 1 0 0,-2-2 299 0 0,-11-8-1220 0 0</inkml:trace>
  <inkml:trace contextRef="#ctx0" brushRef="#br0" timeOffset="7840.108">17024 244 904 0 0,'-4'19'4534'0'0,"-29"22"-3717"0"0,1-3-590 0 0,1 2 1 0 0,2 0-1 0 0,2 2 0 0 0,2 1 0 0 0,1 2 0 0 0,-6 20-227 0 0,6-17-4150 0 0,23-46 2854 0 0</inkml:trace>
  <inkml:trace contextRef="#ctx0" brushRef="#br0" timeOffset="8211.596">17308 510 1688 0 0,'33'-1'372'0'0,"-1"-3"0"0"0,1 0 0 0 0,-1-2 0 0 0,0-2-1 0 0,0-1 1 0 0,-1-1 0 0 0,0-2 0 0 0,-1 0 0 0 0,0-3 0 0 0,-1 0 0 0 0,-1-2 0 0 0,14-11-372 0 0,-40 27 12 0 0,0 0 1 0 0,-1-1 0 0 0,1 1 0 0 0,-1 0 0 0 0,0 0-1 0 0,1-1 1 0 0,-1 1 0 0 0,0-1 0 0 0,0 1 0 0 0,0-1-1 0 0,0 1 1 0 0,0-1 0 0 0,0 0 0 0 0,0 0-1 0 0,0 1 1 0 0,-1-1 0 0 0,1 0 0 0 0,-1 0 0 0 0,1 0-1 0 0,-1 0 1 0 0,0 0 0 0 0,0 1 0 0 0,0-1 0 0 0,0 0-1 0 0,0 0 1 0 0,0 0 0 0 0,-1 0 0 0 0,1 0 0 0 0,0 0-1 0 0,-1 0 1 0 0,0 1 0 0 0,1-1 0 0 0,-1 0 0 0 0,0 0-1 0 0,0 1 1 0 0,0-1 0 0 0,0 1 0 0 0,0-1 0 0 0,0 0-1 0 0,0 1 1 0 0,-1 0 0 0 0,1-1 0 0 0,-1 1 0 0 0,1 0-1 0 0,-1 0 1 0 0,1 0 0 0 0,-1 0 0 0 0,0 0 0 0 0,1 0-1 0 0,-1 0 1 0 0,0 1 0 0 0,0-1 0 0 0,1 0-1 0 0,-1 1 1 0 0,0 0 0 0 0,0-1 0 0 0,0 1 0 0 0,0 0-1 0 0,0 0 1 0 0,0 0 0 0 0,0 0 0 0 0,0 0 0 0 0,0 1-13 0 0,-35-3 175 0 0,-1 2 1 0 0,1 2 0 0 0,0 1 0 0 0,0 2 0 0 0,0 1-1 0 0,-14 6-175 0 0,41-10 32 0 0,-1 1 0 0 0,1 0-1 0 0,0 0 1 0 0,0 1-1 0 0,1 0 1 0 0,-1 1-1 0 0,1 0 1 0 0,0 0 0 0 0,0 1-1 0 0,0 1 1 0 0,1-1-1 0 0,0 1 1 0 0,0 1-1 0 0,1-1 1 0 0,0 1 0 0 0,0 1-1 0 0,1-1 1 0 0,0 1-1 0 0,1 0 1 0 0,0 0 0 0 0,0 1-1 0 0,-2 5-31 0 0,8-9-2 0 0,1 0 0 0 0,-1-1 0 0 0,1 1-1 0 0,0-1 1 0 0,0 1 0 0 0,0-1 0 0 0,1 0 0 0 0,0 0-1 0 0,0 0 1 0 0,0 0 0 0 0,1-1 0 0 0,0 1 0 0 0,-1-1 0 0 0,2 0-1 0 0,-1 0 1 0 0,0 0 0 0 0,1-1 0 0 0,-1 1 0 0 0,1-1-1 0 0,0 0 1 0 0,0-1 0 0 0,2 1 2 0 0,17 11-153 0 0,1-2 0 0 0,1-1 0 0 0,0-1 1 0 0,0-1-1 0 0,1-1 0 0 0,0-1 0 0 0,1-2 0 0 0,-1-1 0 0 0,16 1 153 0 0,155 2-4323 0 0,-157-7 3012 0 0</inkml:trace>
  <inkml:trace contextRef="#ctx0" brushRef="#br0" timeOffset="3462.041">11469 432 1848 0 0,'1'21'3064'0'0,"18"39"-2828"0"0,-16-51 23 0 0,7 25 253 0 0,-1 1 0 0 0,-2 0-1 0 0,-2 0 1 0 0,-1 1 0 0 0,-2 0-1 0 0,-1 15-511 0 0,-1-50 234 0 0,0-1-4 0 0,-11 5 94 0 0,-3-17 90 0 0,11 1-409 0 0,1 0 1 0 0,1-1-1 0 0,0 1 0 0 0,1-1 1 0 0,0 1-1 0 0,0 0 0 0 0,1-1 1 0 0,1 1-1 0 0,0-1 0 0 0,1 1 1 0 0,0 0-1 0 0,0 0 0 0 0,1 0 1 0 0,1 1-1 0 0,0 0 0 0 0,0-1 1 0 0,1 1-6 0 0,-2 3-43 0 0,-1 0 1 0 0,1 0-1 0 0,0 0 1 0 0,1 1-1 0 0,-1 0 1 0 0,1 0-1 0 0,1 0 1 0 0,-1 0-1 0 0,1 1 1 0 0,0 0-1 0 0,0 0 1 0 0,0 1-1 0 0,1-1 1 0 0,-1 1-1 0 0,1 1 1 0 0,0-1-1 0 0,0 1 1 0 0,7-1 42 0 0,-5 7-19 0 0,0 1-1 0 0,-1 0 1 0 0,1 0 0 0 0,-1 1 0 0 0,0 0-1 0 0,0 0 1 0 0,-1 1 0 0 0,1 0 0 0 0,-1 1 0 0 0,-1 0-1 0 0,1 0 1 0 0,-1 0 0 0 0,0 1 0 0 0,-1-1-1 0 0,0 1 1 0 0,0 1 0 0 0,-1-1 0 0 0,4 9 19 0 0,10 60-87 0 0,-18-76 173 0 0,0-1-4 0 0,0 0 20 0 0,-6 5 106 0 0,6-6-206 0 0,0 1 0 0 0,0-1 1 0 0,0 1-1 0 0,0 0 0 0 0,0-1 0 0 0,0 1 1 0 0,0 0-1 0 0,0-1 0 0 0,0 1 0 0 0,0 0 1 0 0,0-1-1 0 0,0 1 0 0 0,0-1 1 0 0,0 1-1 0 0,0 0 0 0 0,0-1 0 0 0,-1 1 1 0 0,1 0-1 0 0,0-1 0 0 0,0 1 0 0 0,0 0 1 0 0,-1-1-1 0 0,1 1 0 0 0,0 0 1 0 0,0 0-1 0 0,-1-1 0 0 0,1 1 0 0 0,0 0 1 0 0,0 0-1 0 0,-1-1 0 0 0,1 1 0 0 0,0 0 1 0 0,-1 0-1 0 0,1 0 0 0 0,0 0 1 0 0,-1 0-1 0 0,1-1 0 0 0,0 1 0 0 0,-1 0 1 0 0,1 0-1 0 0,-1 0 0 0 0,1 0 0 0 0,0 0 1 0 0,-1 0-1 0 0,1 0 0 0 0,0 0 1 0 0,-1 0-1 0 0,1 0 0 0 0,-1 0 0 0 0,1 1 1 0 0,0-1-1 0 0,-1 0 0 0 0,1 0 0 0 0,0 0 1 0 0,-1 0-1 0 0,1 1 0 0 0,0-1 0 0 0,-1 0-1 0 0,3-15-35 0 0,1 0 1 0 0,0 1-1 0 0,0-1 1 0 0,2 1 0 0 0,-1 0-1 0 0,2 0 1 0 0,0 0-1 0 0,1 1 1 0 0,0 0 0 0 0,1 0-1 0 0,0 1 1 0 0,1 0-1 0 0,1 0 1 0 0,0 1 0 0 0,0 1-1 0 0,1-1 1 0 0,0 2-1 0 0,1-1 1 0 0,0 2 0 0 0,1-1-1 0 0,-1 2 1 0 0,2 0 0 0 0,-1 0-1 0 0,9-2 34 0 0,-18 11-19 0 0,1 0-1 0 0,-1 0 1 0 0,0 0 0 0 0,1 0 0 0 0,-1 1-1 0 0,0 0 1 0 0,-1 0 0 0 0,1 0-1 0 0,0 0 1 0 0,-1 1 0 0 0,0-1-1 0 0,0 1 1 0 0,0 0 0 0 0,0 0-1 0 0,0 0 1 0 0,-1 0 0 0 0,0 0 0 0 0,0 1-1 0 0,0-1 1 0 0,0 1 0 0 0,-1-1-1 0 0,0 1 1 0 0,0 0 0 0 0,0-1-1 0 0,0 1 1 0 0,-1 0 0 0 0,0 2 19 0 0,4 215-185 0 0,-2-217 191 0 0,0 0 1 0 0,0 0-1 0 0,0-1 1 0 0,1 1-1 0 0,-1-1 1 0 0,1 1-1 0 0,0-1 0 0 0,0 0 1 0 0,1-1-1 0 0,-1 1 1 0 0,1 0-1 0 0,0-1 1 0 0,0 0-1 0 0,0 0 0 0 0,0 0 1 0 0,1 0-1 0 0,-1-1 1 0 0,1 1-1 0 0,0-1 1 0 0,0-1-1 0 0,-1 1 0 0 0,1-1 1 0 0,0 1-1 0 0,0-1 1 0 0,1-1-1 0 0,-1 1 1 0 0,0-1-1 0 0,1 0-6 0 0,3 1-82 0 0,1-1 0 0 0,0 0 1 0 0,-1-1-1 0 0,1 0 0 0 0,-1-1 0 0 0,1 0 0 0 0,-1-1 1 0 0,0 1-1 0 0,1-2 0 0 0,-1 1 0 0 0,-1-1 0 0 0,1-1 1 0 0,-1 0-1 0 0,1 0 0 0 0,-2 0 0 0 0,1-1 0 0 0,0 0 1 0 0,-1-1-1 0 0,0 0 0 0 0,-1 0 0 0 0,1 0 0 0 0,-2-1 1 0 0,1 0-1 0 0,-1 0 0 0 0,0 0 0 0 0,0-1 0 0 0,-1 1 0 0 0,0-1 1 0 0,-1 0-1 0 0,0-1 0 0 0,-1 1 0 0 0,1 0 0 0 0,-1-3 82 0 0,-22-64-550 0 0,9 54 390 0 0</inkml:trace>
  <inkml:trace contextRef="#ctx0" brushRef="#br0" timeOffset="3710.524">12378 487 4352 0 0,'-6'-3'4'0'0,"1"1"-1"0"0,-1-1 0 0 0,0 1 0 0 0,0 1 0 0 0,0-1 1 0 0,0 1-1 0 0,0 0 0 0 0,0 0 0 0 0,0 1 1 0 0,-1-1-1 0 0,1 2 0 0 0,0-1 0 0 0,0 0 0 0 0,0 1 1 0 0,0 1-1 0 0,0-1 0 0 0,0 1 0 0 0,0 0 1 0 0,0 0-1 0 0,0 0 0 0 0,1 1 0 0 0,-1 0 0 0 0,1 0 1 0 0,0 0-1 0 0,0 1 0 0 0,0 0 0 0 0,0 0 1 0 0,1 0-1 0 0,-1 1 0 0 0,1-1 0 0 0,0 1 0 0 0,1 0 1 0 0,-1 0-1 0 0,1 0 0 0 0,-1 3-3 0 0,-5 8 34 0 0,2 0-1 0 0,0 1 1 0 0,1-1 0 0 0,1 1-1 0 0,0 0 1 0 0,1 1 0 0 0,1-1-1 0 0,1 1 1 0 0,0-1 0 0 0,1 14-34 0 0,3-23 8 0 0,1 0 0 0 0,-1 1 0 0 0,1-1-1 0 0,1 0 1 0 0,0-1 0 0 0,0 1 0 0 0,0 0 0 0 0,1-1 0 0 0,0 0 0 0 0,1 0 0 0 0,-1-1 0 0 0,1 1 0 0 0,0-1 0 0 0,1-1-1 0 0,0 1-7 0 0,0-1-17 0 0,0 0-1 0 0,0 0 0 0 0,1 0 1 0 0,0-1-1 0 0,0-1 0 0 0,0 1 0 0 0,0-1 1 0 0,0-1-1 0 0,1 1 0 0 0,-1-2 1 0 0,1 1-1 0 0,-1-1 0 0 0,1 0 0 0 0,0-1 1 0 0,-1 0-1 0 0,1 0 0 0 0,0-1 0 0 0,-1 0 1 0 0,8-2 17 0 0,122-63-1828 0 0,-113 45 840 0 0</inkml:trace>
  <inkml:trace contextRef="#ctx0" brushRef="#br0" timeOffset="4274.474">12655 522 948 0 0,'11'81'2118'0'0,"-11"54"-1370"0"0,0-75 2211 0 0,-9-142-1182 0 0,11 61-1730 0 0,1-1-1 0 0,1 1 1 0 0,1 1-1 0 0,1-1 1 0 0,0 1-1 0 0,2 0 1 0 0,0 0 0 0 0,7-11-47 0 0,8-22 101 0 0,3 25 6 0 0,-25 28-178 0 0,-1 0 78 0 0,22 25-42 0 0,79 218 215 0 0,-75-273-321 0 0,-21 13 104 0 0,1 0 0 0 0,0 1 1 0 0,2 0-1 0 0,-1 0 0 0 0,2 1 0 0 0,0 0 0 0 0,1 0 1 0 0,1 1-1 0 0,0 1 0 0 0,1-1 0 0 0,0 2 1 0 0,1 0-1 0 0,0 0 0 0 0,1 1 0 0 0,0 1 0 0 0,1 0 1 0 0,0 1-1 0 0,0 1 0 0 0,2 0 37 0 0,-9 7-9 0 0,0 1-1 0 0,1 0 1 0 0,-1 0-1 0 0,1 0 1 0 0,-1 1-1 0 0,1 1 0 0 0,-1-1 1 0 0,0 1-1 0 0,0 1 1 0 0,0-1-1 0 0,0 1 1 0 0,0 1-1 0 0,0 0 1 0 0,-1 0-1 0 0,0 0 1 0 0,0 1-1 0 0,0 0 1 0 0,0 1 9 0 0,-2-3 19 0 0,0 0 1 0 0,-1 0 0 0 0,1 1 0 0 0,-1 0-1 0 0,0 0 1 0 0,0 0 0 0 0,-1 0-1 0 0,1 0 1 0 0,-1 1 0 0 0,0 0 0 0 0,0 0-1 0 0,0 0 1 0 0,-1 0 0 0 0,0 0-1 0 0,0 0 1 0 0,0 0 0 0 0,0 1 0 0 0,-1-1-1 0 0,0 1 1 0 0,0 0 0 0 0,-1-1-1 0 0,0 1 1 0 0,1-1 0 0 0,-2 1 0 0 0,1 0-1 0 0,-1-1 1 0 0,0 1 0 0 0,0-1-1 0 0,0 1 1 0 0,-1-1 0 0 0,0 0-1 0 0,0 1 1 0 0,0-1 0 0 0,-1 0 0 0 0,0 0-1 0 0,0-1 1 0 0,0 1 0 0 0,0 0-1 0 0,-1-1 1 0 0,0 0 0 0 0,1 0 0 0 0,-2 0-1 0 0,1 0 1 0 0,0-1 0 0 0,-1 0-1 0 0,0 1 1 0 0,1-2 0 0 0,-5 3-20 0 0,-69 33-529 0 0,40-32-2141 0 0,4-28 440 0 0,22 9 968 0 0</inkml:trace>
  <inkml:trace contextRef="#ctx0" brushRef="#br0" timeOffset="4527.415">13500 344 1976 0 0,'6'63'4003'0'0,"43"116"-3062"0"0,-49-178-1629 0 0,0-1-528 0 0,-19 8-1464 0 0,9-8 1340 0 0</inkml:trace>
  <inkml:trace contextRef="#ctx0" brushRef="#br0" timeOffset="4715.054">13439 120 2144 0 0,'6'-32'7962'0'0,"-4"24"-7952"0"0,-1 5-3853 0 0,-2 10 1179 0 0,-3-4 1399 0 0</inkml:trace>
  <inkml:trace contextRef="#ctx0" brushRef="#br0" timeOffset="5770.325">13944 367 2104 0 0,'-50'1'3151'0'0,"-21"17"-2545"0"0,58-14-543 0 0,-1 1-1 0 0,1 1 0 0 0,0 0 1 0 0,1 1-1 0 0,-1 1 0 0 0,1 0 1 0 0,1 0-1 0 0,0 1 0 0 0,0 0 1 0 0,0 1-1 0 0,1 1 0 0 0,1-1 1 0 0,0 1-1 0 0,0 1 1 0 0,1 0-1 0 0,1 0 0 0 0,0 1 1 0 0,0 0-1 0 0,0 4-62 0 0,7-13 29 0 0,0 0 1 0 0,0 0-1 0 0,1 0 0 0 0,0-1 0 0 0,0 1 1 0 0,0 0-1 0 0,0 0 0 0 0,0-1 1 0 0,1 1-1 0 0,-1 0 0 0 0,1-1 0 0 0,0 0 1 0 0,0 1-1 0 0,1-1 0 0 0,-1 0 1 0 0,0 0-1 0 0,1 0 0 0 0,0 0 0 0 0,0-1 1 0 0,0 1-1 0 0,0-1 0 0 0,0 0 0 0 0,0 0 1 0 0,1 0-1 0 0,-1 0 0 0 0,1 0 1 0 0,-1-1-1 0 0,1 0 0 0 0,0 1 0 0 0,0-1 1 0 0,0-1-1 0 0,-1 1 0 0 0,1 0 1 0 0,0-1-1 0 0,0 0 0 0 0,0 0 0 0 0,0 0 1 0 0,3-1-30 0 0,-1-2-15 0 0,0 0 0 0 0,0 0 0 0 0,0 0 0 0 0,0-1 0 0 0,0 0 0 0 0,-1 0 1 0 0,1 0-1 0 0,-1-1 0 0 0,0 0 0 0 0,-1 0 0 0 0,1 0 0 0 0,-1-1 0 0 0,0 1 0 0 0,0-1 0 0 0,-1 0 1 0 0,0 0-1 0 0,0-1 0 0 0,0 1 0 0 0,-1-1 0 0 0,1 1 0 0 0,-2-1 0 0 0,1 0 0 0 0,-1 1 0 0 0,0-6 15 0 0,30-78-847 0 0,-4 120 646 0 0,28 144 303 0 0,-52-156-36 0 0,-3-17-77 0 0,0 21 652 0 0,0 0 699 0 0,8-36-886 0 0,12-44-269 0 0,63-126-371 0 0,-82 181 164 0 0,1 0 0 0 0,0 1-1 0 0,0-1 1 0 0,-1 1 0 0 0,2-1 0 0 0,-1 1-1 0 0,0 0 1 0 0,0 0 0 0 0,1 0-1 0 0,-1 0 1 0 0,1 1 0 0 0,-1-1 0 0 0,1 1-1 0 0,0-1 1 0 0,0 1 0 0 0,0 0 0 0 0,0 0-1 0 0,0 0 1 0 0,0 1 0 0 0,0-1-1 0 0,0 1 1 0 0,0-1 0 0 0,0 1 0 0 0,0 0-1 0 0,0 0 1 0 0,0 0 0 0 0,0 1-1 0 0,0-1 1 0 0,0 1 0 0 0,0 0 0 0 0,0-1-1 0 0,0 1 1 0 0,0 1 0 0 0,0-1 0 0 0,0 0-1 0 0,-1 1 1 0 0,1-1 0 0 0,-1 1-1 0 0,1 0 1 0 0,-1 0 0 0 0,1 0 0 0 0,0 1 22 0 0,72 109-289 0 0,0 92 42 0 0,-70-200 116 0 0,0-1 0 0 0,1 0 1 0 0,-1-1-1 0 0,1 1 0 0 0,-1-1 0 0 0,1 0 1 0 0,0 0-1 0 0,0-1 0 0 0,0 0 1 0 0,0 0-1 0 0,0 0 0 0 0,0-1 1 0 0,0 0-1 0 0,0 0 0 0 0,0 0 0 0 0,0-1 1 0 0,0 0-1 0 0,0 0 0 0 0,0 0 1 0 0,0-1-1 0 0,0 0 0 0 0,-1 0 1 0 0,1-1-1 0 0,-1 1 0 0 0,1-1 0 0 0,-1 0 1 0 0,2-3 130 0 0,16-6-1098 0 0,-1 0-148 0 0</inkml:trace>
  <inkml:trace contextRef="#ctx0" brushRef="#br0" timeOffset="6392.161">14725 535 1048 0 0,'-16'-2'189'0'0,"0"0"-1"0"0,0 1 0 0 0,0 1 1 0 0,0 0-1 0 0,0 1 1 0 0,0 1-1 0 0,0 1 1 0 0,0 0-1 0 0,0 1 1 0 0,1 0-1 0 0,0 1 1 0 0,0 1-1 0 0,0 1 0 0 0,1 0 1 0 0,0 1-1 0 0,0 0 1 0 0,0 1-1 0 0,2 0 1 0 0,-1 2-1 0 0,1-1 1 0 0,0 1-1 0 0,1 1 0 0 0,-4 6-188 0 0,14-16 20 0 0,0-1-1 0 0,0 0 0 0 0,0 0 0 0 0,0 1 0 0 0,0-1 0 0 0,1 1 0 0 0,-1-1 0 0 0,0 1 0 0 0,1-1 0 0 0,-1 1 0 0 0,1-1 0 0 0,0 1 1 0 0,0-1-1 0 0,-1 1 0 0 0,1-1 0 0 0,0 1 0 0 0,0 0 0 0 0,1-1 0 0 0,-1 1 0 0 0,0-1 0 0 0,0 1 0 0 0,1-1 0 0 0,-1 1 0 0 0,1-1 1 0 0,-1 1-1 0 0,1-1 0 0 0,0 1 0 0 0,0-1 0 0 0,-1 0 0 0 0,1 1 0 0 0,0-1 0 0 0,0 0 0 0 0,0 0 0 0 0,0 0 0 0 0,1 1 0 0 0,-1-1 1 0 0,0 0-1 0 0,0-1 0 0 0,1 1 0 0 0,-1 0 0 0 0,0 0 0 0 0,1 0 0 0 0,-1-1 0 0 0,1 1 0 0 0,0-1-19 0 0,71 21 225 0 0,-54-19-158 0 0,0-2 0 0 0,0-1-1 0 0,0 0 1 0 0,0-1 0 0 0,0-1 0 0 0,0-1 0 0 0,-1 0 0 0 0,0-2 0 0 0,0 0-1 0 0,0-1 1 0 0,2-2-67 0 0,-45 59 680 0 0,26-45-682 0 0,0 0 0 0 0,0 0 0 0 0,1 0 0 0 0,-1 0 0 0 0,1 0 0 0 0,0-1 0 0 0,1 1 0 0 0,-1-1 0 0 0,1 1 0 0 0,0-1 0 0 0,0 0 0 0 0,0 0 0 0 0,1 0 0 0 0,-1-1 0 0 0,1 1 0 0 0,0-1 0 0 0,0 0 0 0 0,0 0 0 0 0,0 0 0 0 0,1 0 0 0 0,-1-1 0 0 0,1 0 0 0 0,0 0 0 0 0,0 0 0 0 0,-1 0 0 0 0,1-1-1 0 0,0 0 1 0 0,0 0 0 0 0,0 0 0 0 0,1-1 0 0 0,-1 1 0 0 0,0-1 0 0 0,0-1 0 0 0,0 1 0 0 0,0-1 0 0 0,0 1 0 0 0,0-2 0 0 0,0 1 0 0 0,0 0 0 0 0,3-2 2 0 0,9-1-50 0 0,0-1 0 0 0,0 0 0 0 0,-1-1 0 0 0,0 0 0 0 0,0-2 0 0 0,-1 0 0 0 0,0-1 0 0 0,0 0 0 0 0,-1-1 0 0 0,0-1 0 0 0,-1 0 0 0 0,0-1 0 0 0,-1 0 0 0 0,0-1 0 0 0,-1 0 0 0 0,0-1 0 0 0,-1 0 0 0 0,-1-1 0 0 0,0 0 0 0 0,-1 0 0 0 0,-1-1 0 0 0,0 0 50 0 0,7-38 27 0 0,-2-1 0 0 0,-2 0 0 0 0,-3 0 0 0 0,-3-1 0 0 0,-2 0 0 0 0,-3-22-27 0 0,-34-105 2107 0 0,29 173-1250 0 0,6 50-686 0 0,12 152 46 0 0,26 116-1345 0 0,-29-105-4994 0 0,-9-172 4810 0 0</inkml:trace>
  <inkml:trace contextRef="#ctx0" brushRef="#br0" timeOffset="1937.652">10772 104 904 0 0,'3'0'132'0'0,"-1"1"1"0"0,0 0-1 0 0,0 0 0 0 0,0 0 0 0 0,0 0 0 0 0,0 0 1 0 0,0 1-1 0 0,0-1 0 0 0,0 0 0 0 0,0 1 0 0 0,0 0 1 0 0,-1-1-1 0 0,1 1 0 0 0,-1 0 0 0 0,1 0 0 0 0,-1 0 1 0 0,0 0-1 0 0,0 0 0 0 0,0 0 0 0 0,0 0 1 0 0,0 0-1 0 0,0 1 0 0 0,-1-1 0 0 0,1 0 0 0 0,-1 0 1 0 0,1 1-1 0 0,-1-1 0 0 0,0 0 0 0 0,0 1 0 0 0,0-1 1 0 0,0 1-1 0 0,0-1 0 0 0,-1 2-132 0 0,3 5 158 0 0,44 470 2694 0 0,-37-309-1409 0 0,-9-170-1337 0 0,0 0-26 0 0,2-189-798 0 0,-1 183 683 0 0,0 1 1 0 0,-1 0 0 0 0,0-1 0 0 0,0 1 0 0 0,0-1 0 0 0,0 1 0 0 0,-1-1 0 0 0,0 1-1 0 0,0 0 1 0 0,-1-1 0 0 0,1 1 0 0 0,-1 0 0 0 0,0 0 0 0 0,-1 0 0 0 0,1 0 0 0 0,-1 0 0 0 0,0 1-1 0 0,0-1 1 0 0,0 1 0 0 0,-1 0 0 0 0,0 0 0 0 0,1 0 0 0 0,-1 0 0 0 0,-1 1 0 0 0,1-1 0 0 0,-1 1-1 0 0,1 0 1 0 0,-1 1 0 0 0,0-1 0 0 0,0 1 0 0 0,0 0 0 0 0,0 0 0 0 0,0 0 0 0 0,0 1 0 0 0,-1 0-1 0 0,1 0 35 0 0,-8 0-21 0 0,1 2 0 0 0,0-1 0 0 0,0 2 0 0 0,0 0 0 0 0,1 0 0 0 0,-1 1 0 0 0,0 0 0 0 0,1 1 0 0 0,-1 1 0 0 0,1-1 0 0 0,1 2 0 0 0,-1 0-1 0 0,1 0 1 0 0,0 1 0 0 0,0 0 0 0 0,0 0 0 0 0,1 1 0 0 0,1 1 0 0 0,-1-1 0 0 0,1 2 0 0 0,1-1 0 0 0,0 1 0 0 0,0 0 0 0 0,1 0 0 0 0,0 1 0 0 0,1 0-1 0 0,0 0 1 0 0,0 0 0 0 0,2 0 0 0 0,-1 1 0 0 0,1 0 0 0 0,1 0 0 0 0,0 1 21 0 0,2-9-19 0 0,0 0 0 0 0,1 1 1 0 0,-1-1-1 0 0,1 0 0 0 0,0 0 0 0 0,0 0 0 0 0,1 1 1 0 0,-1-1-1 0 0,1 0 0 0 0,0-1 0 0 0,0 1 0 0 0,0 0 0 0 0,1-1 1 0 0,-1 1-1 0 0,1-1 0 0 0,0 1 0 0 0,0-1 0 0 0,0 0 1 0 0,0 0-1 0 0,0-1 0 0 0,1 1 0 0 0,-1-1 0 0 0,1 0 1 0 0,0 1-1 0 0,0-2 0 0 0,0 1 0 0 0,0 0 0 0 0,0-1 1 0 0,0 0-1 0 0,0 0 0 0 0,0 0 0 0 0,0 0 0 0 0,1-1 0 0 0,0 1 19 0 0,140-14-2996 0 0,-109-2 1660 0 0,-3 1-20 0 0</inkml:trace>
  <inkml:trace contextRef="#ctx0" brushRef="#br0" timeOffset="2205.194">11155 457 1060 0 0,'1'133'4269'0'0,"-1"-2"-2765"0"0,15-107-1679 0 0,-10-21-2943 0 0,-5-7 1630 0 0</inkml:trace>
  <inkml:trace contextRef="#ctx0" brushRef="#br0" timeOffset="2469.339">11114 337 1468 0 0,'0'-4'1265'0'0,"1"-33"4580"0"0,6 30-10948 0 0,-6 8 3800 0 0</inkml:trace>
  <inkml:trace contextRef="#ctx0" brushRef="#br0" timeOffset="1083.065">9153 450 1736 0 0,'0'-5'169'0'0,"0"0"1"0"0,1 0-1 0 0,0 1 0 0 0,0-1 0 0 0,0 0 1 0 0,1 0-1 0 0,0 1 0 0 0,0-1 0 0 0,0 1 0 0 0,0-1 1 0 0,1 1-1 0 0,-1 0 0 0 0,1 0 0 0 0,0 0 1 0 0,0 0-1 0 0,1 0 0 0 0,-1 1 0 0 0,1-1 1 0 0,0 1-1 0 0,0 0 0 0 0,0 0 0 0 0,3-1-169 0 0,6-3 133 0 0,0 0 0 0 0,1 1 0 0 0,0 1 0 0 0,0 0 0 0 0,1 0-1 0 0,-1 2 1 0 0,1 0 0 0 0,0 0 0 0 0,0 1 0 0 0,0 1 0 0 0,3 1-133 0 0,-13 0 17 0 0,1 0 1 0 0,-1 1 0 0 0,0 0 0 0 0,0 0 0 0 0,0 0-1 0 0,0 0 1 0 0,0 1 0 0 0,0 0 0 0 0,-1 0-1 0 0,1 0 1 0 0,0 1 0 0 0,-1-1 0 0 0,0 1-1 0 0,1 0 1 0 0,-1 0 0 0 0,0 1 0 0 0,-1-1 0 0 0,1 1-1 0 0,-1 0 1 0 0,1 0 0 0 0,-1 0 0 0 0,0 1-1 0 0,-1-1 1 0 0,1 0 0 0 0,-1 1 0 0 0,0 0 0 0 0,0 0-1 0 0,0 0 1 0 0,-1 0 0 0 0,0 0 0 0 0,1 0-1 0 0,-2 0 1 0 0,1 3-18 0 0,-9 166 391 0 0,-5-139-207 0 0,-2 0-1 0 0,-1-1 0 0 0,-1-1 1 0 0,-2-1-1 0 0,-2 0 1 0 0,-1-1-1 0 0,-1-2 1 0 0,-1 0-1 0 0,-3 0-183 0 0,-4 8 240 0 0,32-34-229 0 0,0-1 0 0 0,0 0 1 0 0,1-1-1 0 0,0 1 0 0 0,-1 0 0 0 0,1 0 0 0 0,0-1 1 0 0,0 1-1 0 0,0-1 0 0 0,0 1 0 0 0,0-1 0 0 0,0 0 1 0 0,0 0-1 0 0,0 0 0 0 0,0 0 0 0 0,1 0 0 0 0,-1 0 1 0 0,0-1-1 0 0,1 1 0 0 0,-1-1 0 0 0,0 0 0 0 0,1 1 1 0 0,-1-1-1 0 0,1 0 0 0 0,-1-1 0 0 0,0 1 0 0 0,1 0 1 0 0,-1-1-1 0 0,1 1 0 0 0,-1-1 0 0 0,0 1 1 0 0,0-1-1 0 0,1 0 0 0 0,-1-1-11 0 0,5 2 25 0 0,190-32-194 0 0,-73 8-780 0 0,-119 0-5360 0 0,-5 9 5185 0 0</inkml:trace>
  <inkml:trace contextRef="#ctx0" brushRef="#br0" timeOffset="1350.323">9754 590 1860 0 0,'0'2'736'0'0,"0"-2"20"0"0,1 2-128 0 0,3-2 0 0 0,-1 0-128 0 0,5 0-55 0 0,-1-2-173 0 0,18 0 104 0 0,-9 2-12 0 0,7 0-208 0 0,5 0-148 0 0,38-11 0 0 0,-29 2-488 0 0,-3 3-337 0 0,2-1-551 0 0,-1 0 112 0 0,-1-3-68 0 0</inkml:trace>
  <inkml:trace contextRef="#ctx0" brushRef="#br0" timeOffset="-262.785">7885 542 1344 0 0,'8'-5'1755'0'0,"11"21"1011"0"0,-4 211-1 0 0,-16-158-2316 0 0,11-47-824 0 0,-10-23 264 0 0,0 1 1 0 0,0 0 0 0 0,0-1 0 0 0,-1 1 0 0 0,1-1 0 0 0,0 1 0 0 0,0 0 0 0 0,0-1 0 0 0,0 1-1 0 0,1-1 1 0 0,-1 1 0 0 0,0 0 0 0 0,0-1 0 0 0,0 1 0 0 0,0-1 0 0 0,0 1 0 0 0,0 0-1 0 0,1-1 1 0 0,-1 1 0 0 0,0 0 0 0 0,0-1 0 0 0,0 1 0 0 0,1 0 0 0 0,-1-1 0 0 0,0 1 0 0 0,1 0-1 0 0,-1 0 1 0 0,0-1 0 0 0,0 1 0 0 0,1 0 0 0 0,-1 0 0 0 0,0 0 0 0 0,1-1 0 0 0,-1 1-1 0 0,1 0 1 0 0,-1 0 0 0 0,0 0 0 0 0,1 0 0 0 0,-1 0 0 0 0,1 0 0 0 0,-1 0 0 0 0,0 0 0 0 0,1 0-1 0 0,-1 0 1 0 0,1 0 0 0 0,-1 0 0 0 0,0 0 0 0 0,1 0 0 0 0,-1 0 0 0 0,0 0 0 0 0,1 0 110 0 0,-7-22-1156 0 0</inkml:trace>
  <inkml:trace contextRef="#ctx0" brushRef="#br0" timeOffset="338.257">8105 450 880 0 0,'91'162'3448'0'0,"-64"-38"-1501"0"0,-27-123-1673 0 0,-3 30 1540 0 0,4-32-1802 0 0,-1 1 1 0 0,1-1 0 0 0,-1 1 0 0 0,1-1-1 0 0,-1 1 1 0 0,1-1 0 0 0,-1 1-1 0 0,0-1 1 0 0,0 0 0 0 0,1 1-1 0 0,-1-1 1 0 0,0 0 0 0 0,0 1 0 0 0,1-1-1 0 0,-1 0 1 0 0,0 1 0 0 0,0-1-1 0 0,0 0 1 0 0,0 1 0 0 0,0-1 0 0 0,0 0-1 0 0,0 1 1 0 0,0-1 0 0 0,-1 0-1 0 0,1 1 1 0 0,0-1 0 0 0,0 0-1 0 0,0 1 1 0 0,-1-1 0 0 0,1 1 0 0 0,0-1-1 0 0,-1 0 1 0 0,1 1 0 0 0,-1-1-1 0 0,1 1 1 0 0,0-1 0 0 0,-1 1-1 0 0,1-1 1 0 0,-1 1 0 0 0,1-1 0 0 0,-1 1-1 0 0,0 0 1 0 0,1-1 0 0 0,-1 1-1 0 0,1 0 1 0 0,-1-1 0 0 0,0 1-1 0 0,1 0 1 0 0,-1 0 0 0 0,0 0 0 0 0,1 0-1 0 0,-1-1 1 0 0,0 1 0 0 0,1 0-1 0 0,-1 0 1 0 0,0 0 0 0 0,1 0 0 0 0,-1 1-1 0 0,0-1 1 0 0,1 0 0 0 0,-2 0-13 0 0,17-64-163 0 0,-11 53 148 0 0,1-1-1 0 0,0 1 1 0 0,0 0 0 0 0,1 1 0 0 0,1-1-1 0 0,-1 1 1 0 0,2 0 0 0 0,-1 1 0 0 0,1 0 0 0 0,1 0-1 0 0,0 0 1 0 0,0 1 0 0 0,1 1 0 0 0,-1 0-1 0 0,2 0 1 0 0,-1 1 0 0 0,1 0 0 0 0,0 0 0 0 0,0 2-1 0 0,0-1 1 0 0,1 1 0 0 0,0 1 0 0 0,0 0-1 0 0,10-1 16 0 0,-16 4-37 0 0,-1 0 0 0 0,1 0 0 0 0,-1 1 0 0 0,1-1 0 0 0,-1 1 0 0 0,1 0 0 0 0,-1 1-1 0 0,0-1 1 0 0,1 1 0 0 0,-1 0 0 0 0,0 1 0 0 0,0-1 0 0 0,0 1 0 0 0,-1 0 0 0 0,1 0 0 0 0,-1 1-1 0 0,0-1 1 0 0,0 1 0 0 0,0 0 0 0 0,0 0 0 0 0,0 0 0 0 0,-1 1 0 0 0,0-1 0 0 0,0 1-1 0 0,0 0 1 0 0,0-1 0 0 0,-1 1 0 0 0,0 1 0 0 0,0-1 0 0 0,0 0 0 0 0,0 3 37 0 0,9 71-3961 0 0,-11-67 2747 0 0</inkml:trace>
  <inkml:trace contextRef="#ctx0" brushRef="#br0" timeOffset="-8614.755">578 440 1180 0 0,'0'0'247'0'0,"0"0"13"0"0,0 0 45 0 0,0 0-51 0 0,0 0-30 0 0,0 0-92 0 0,14 0-20 0 0,-10 3 2883 0 0,24 69-2700 0 0,4 157 258 0 0,44 154 338 0 0,-61-338-680 0 0,-27-57-5402 0 0,9 2 3907 0 0</inkml:trace>
  <inkml:trace contextRef="#ctx0" brushRef="#br0" timeOffset="-8024.187">101 504 1048 0 0,'-66'3'3030'0'0,"65"-3"-2535"0"0,-32 1 1545 0 0,100 5-1086 0 0,317-30-5 0 0,81-28-163 0 0,-422 46-793 0 0,11-1 242 0 0,-17 6-6999 0 0,-37 1 5586 0 0</inkml:trace>
  <inkml:trace contextRef="#ctx0" brushRef="#br0" timeOffset="-7063.936">814 839 1268 0 0,'0'0'527'0'0,"0"0"-60"0"0,0 0-49 0 0,0 0 8 0 0,0 0-66 0 0,-15-3 278 0 0,15 1-608 0 0,-1 1 0 0 0,0 0 0 0 0,1 0-1 0 0,-1 0 1 0 0,0-1 0 0 0,1 1 0 0 0,0 0 0 0 0,-1-1-1 0 0,1 1 1 0 0,0 0 0 0 0,-1-1 0 0 0,1 1-1 0 0,0-1 1 0 0,0 1 0 0 0,0 0 0 0 0,0-1-1 0 0,1 1 1 0 0,-1-1 0 0 0,0 1 0 0 0,1 0 0 0 0,-1-1-1 0 0,0 1 1 0 0,1 0 0 0 0,0 0 0 0 0,-1-1-1 0 0,1 1 1 0 0,0 0 0 0 0,-1 0 0 0 0,1 0-1 0 0,0 0 1 0 0,0 0 0 0 0,0 0 0 0 0,0 0 0 0 0,0 0-1 0 0,0 0 1 0 0,0 0 0 0 0,1 0 0 0 0,-1 1-1 0 0,0-1 1 0 0,0 0 0 0 0,1 1 0 0 0,-1-1-1 0 0,1 1-29 0 0,14-3 35 0 0,1 0-1 0 0,-1 2 0 0 0,1 0 0 0 0,0 0 0 0 0,-1 2 0 0 0,1 0 1 0 0,0 1-1 0 0,-1 1 0 0 0,0 0 0 0 0,1 1 0 0 0,-1 1 0 0 0,-1 1 0 0 0,1 0 1 0 0,-1 1-1 0 0,0 0 0 0 0,0 1 0 0 0,-1 1 0 0 0,0 0 0 0 0,-1 1 1 0 0,0 1-1 0 0,0 0 0 0 0,-1 1 0 0 0,-1 0 0 0 0,0 0 0 0 0,-1 2 0 0 0,0-1 1 0 0,7 14-35 0 0,-15-23 29 0 0,-1-1 0 0 0,0 1 0 0 0,0 0 1 0 0,0-1-1 0 0,0 1 0 0 0,0 0 0 0 0,-1 0 1 0 0,0 0-1 0 0,0 0 0 0 0,0 0 0 0 0,0 0 1 0 0,0-1-1 0 0,-1 1 0 0 0,0 0 1 0 0,0 0-1 0 0,0 0 0 0 0,0-1 0 0 0,0 1 1 0 0,-1-1-1 0 0,0 1 0 0 0,0-1 0 0 0,0 1 1 0 0,0-1-1 0 0,0 0 0 0 0,-1 0 0 0 0,1 0 1 0 0,-1 0-1 0 0,0-1 0 0 0,0 1 0 0 0,0-1 1 0 0,0 1-1 0 0,0-1 0 0 0,0 0 1 0 0,-1 0-1 0 0,-1 0-29 0 0,-129 43 1137 0 0,131-45-1117 0 0,1 0 0 0 0,0 0 0 0 0,-1 0 0 0 0,1 0 0 0 0,0-1 0 0 0,-1 1 0 0 0,1 0 0 0 0,0-1 0 0 0,0 0 0 0 0,0 0 0 0 0,-1 1 0 0 0,1-1 0 0 0,0-1 0 0 0,0 1 0 0 0,0 0 0 0 0,0 0 0 0 0,1-1 0 0 0,-1 1 0 0 0,0-1 0 0 0,0 1 0 0 0,1-1 0 0 0,-1 0 0 0 0,1 0 0 0 0,0 0 0 0 0,-1 0 0 0 0,1 0 0 0 0,0 0 0 0 0,0 0 0 0 0,0 0 0 0 0,1 0 0 0 0,-1 0 0 0 0,0 0 0 0 0,1-1 0 0 0,-1 1 0 0 0,1 0 0 0 0,0-1 0 0 0,0 1 0 0 0,0 0 0 0 0,0-1 0 0 0,0 1 0 0 0,1-2-20 0 0,24-85 66 0 0,-4 60-385 0 0,1 1 1 0 0,1 1 0 0 0,1 1 0 0 0,1 2-1 0 0,2 0 1 0 0,0 1 0 0 0,1 2 0 0 0,2 1 0 0 0,0 1-1 0 0,1 1 1 0 0,0 2 0 0 0,2 2 0 0 0,0 0-1 0 0,15-2 319 0 0,-20 6-894 0 0,-4 6-374 0 0</inkml:trace>
  <inkml:trace contextRef="#ctx0" brushRef="#br0" timeOffset="-6070.604">1849 812 1824 0 0,'57'-41'2456'0'0,"-57"39"-2425"0"0,0 0-1 0 0,0-1 1 0 0,0 1 0 0 0,0 0-1 0 0,0 0 1 0 0,0 0-1 0 0,-1-1 1 0 0,1 1-1 0 0,-1 0 1 0 0,1 0-1 0 0,-1 0 1 0 0,0 0-1 0 0,0 0 1 0 0,0 0-1 0 0,0 0 1 0 0,0 0 0 0 0,0 0-1 0 0,-1 1 1 0 0,1-1-1 0 0,0 0 1 0 0,-1 1-1 0 0,0-1 1 0 0,1 1-1 0 0,-1 0 1 0 0,0-1-1 0 0,0 1 1 0 0,1 0-1 0 0,-1 0 1 0 0,0 0 0 0 0,0 0-1 0 0,0 0 1 0 0,-1 1-1 0 0,1-1 1 0 0,0 1-1 0 0,0-1 1 0 0,0 1-1 0 0,0 0 1 0 0,-1 0-1 0 0,1 0 1 0 0,0 0-1 0 0,0 0 1 0 0,0 0 0 0 0,0 0-1 0 0,-1 1 1 0 0,1-1-1 0 0,-1 2-30 0 0,-11-3-11 0 0,1 1 0 0 0,0 1 0 0 0,0 0 0 0 0,0 1 0 0 0,0 0 0 0 0,0 1 0 0 0,1 1 0 0 0,-1 0 0 0 0,1 1 0 0 0,0 0 0 0 0,0 0 0 0 0,0 1 0 0 0,1 1 1 0 0,0 0-1 0 0,0 1 0 0 0,1 0 0 0 0,0 0 0 0 0,0 1 0 0 0,1 1 0 0 0,0 0 0 0 0,1 0 0 0 0,0 0 0 0 0,1 1 0 0 0,0 0 0 0 0,0 1 0 0 0,1-1 0 0 0,1 1 0 0 0,-3 7 11 0 0,8-14 8 0 0,0 0 1 0 0,0-1 0 0 0,1 1-1 0 0,-1 0 1 0 0,1-1-1 0 0,0 1 1 0 0,0-1-1 0 0,0 1 1 0 0,1-1 0 0 0,0 0-1 0 0,0 1 1 0 0,0-1-1 0 0,0 0 1 0 0,1 0 0 0 0,-1 0-1 0 0,1-1 1 0 0,0 1-1 0 0,0-1 1 0 0,0 1-1 0 0,1-1 1 0 0,-1 0 0 0 0,1 0-1 0 0,0-1 1 0 0,0 1-1 0 0,0-1 1 0 0,0 0 0 0 0,0 0-1 0 0,0 0 1 0 0,1 0-1 0 0,-1-1 1 0 0,4 1-9 0 0,-1-1 29 0 0,0-1 0 0 0,-1 0 0 0 0,1 0 1 0 0,0 0-1 0 0,0-1 0 0 0,-1 0 0 0 0,1-1 1 0 0,0 1-1 0 0,-1-1 0 0 0,0 0 0 0 0,1-1 0 0 0,-1 0 1 0 0,0 0-1 0 0,0 0 0 0 0,0-1 0 0 0,-1 1 0 0 0,1-1 1 0 0,-1-1-1 0 0,0 1 0 0 0,0-1 0 0 0,3-4-29 0 0,37-121 554 0 0,-42 114-500 0 0,-3 16-55 0 0,1 1 1 0 0,-1-1-1 0 0,0 0 1 0 0,1 0-1 0 0,-1 1 0 0 0,1-1 1 0 0,-1 0-1 0 0,0 0 1 0 0,1 1-1 0 0,-1-1 1 0 0,1 0-1 0 0,-1 0 1 0 0,0 0-1 0 0,1 0 1 0 0,-1 0-1 0 0,1 0 1 0 0,-1 0-1 0 0,1 0 0 0 0,-1 0 1 0 0,0 0-1 0 0,1 0 1 0 0,-1 0-1 0 0,1 0 1 0 0,-1 0-1 0 0,1 0 1 0 0,-1 0-1 0 0,0 0 1 0 0,1-1-1 0 0,-1 1 1 0 0,1 0-1 0 0,-1 0 1 0 0,0 0-1 0 0,1-1 0 0 0,-1 1 1 0 0,0 0 0 0 0,100 154-1252 0 0,-61-105-1248 0 0,-33-43 1436 0 0,-2 0 10 0 0</inkml:trace>
  <inkml:trace contextRef="#ctx0" brushRef="#br0" timeOffset="-5290.59">2069 840 1016 0 0,'66'185'2182'0'0,"-60"-136"1615"0"0,-10-134-2726 0 0,9 62-1042 0 0,2 1-1 0 0,0-1 1 0 0,2 1-1 0 0,0 1 1 0 0,2 0-1 0 0,0 0 0 0 0,1 1 1 0 0,1 1-1 0 0,1 0 1 0 0,1 0-1 0 0,7-6-28 0 0,-20 24-6 0 0,-1 0-1 0 0,0-1 1 0 0,1 1-1 0 0,-1 0 1 0 0,1 0-1 0 0,-1 0 1 0 0,1 0-1 0 0,-1 0 0 0 0,1 0 1 0 0,0 0-1 0 0,-1 1 1 0 0,1-1-1 0 0,0 1 1 0 0,0-1-1 0 0,0 1 1 0 0,-1 0-1 0 0,1-1 1 0 0,0 1-1 0 0,0 0 0 0 0,0 0 1 0 0,0 0-1 0 0,-1 1 1 0 0,1-1-1 0 0,0 0 1 0 0,0 1-1 0 0,0-1 1 0 0,-1 1-1 0 0,1 0 1 0 0,0-1-1 0 0,-1 1 0 0 0,1 0 1 0 0,0 0-1 0 0,-1 0 1 0 0,1 0-1 0 0,-1 0 1 0 0,0 1-1 0 0,1-1 1 0 0,-1 0-1 0 0,0 1 0 0 0,0-1 1 0 0,1 1-1 0 0,-1-1 1 0 0,0 1-1 0 0,-1-1 1 0 0,1 2 6 0 0,36 90-26 0 0,-31-72 60 0 0,64 207-172 0 0,-68-222 46 0 0,-2-7 116 0 0,1 1 0 0 0,-1-1 0 0 0,0 1 1 0 0,1-1-1 0 0,-1 1 0 0 0,1 0 0 0 0,-1-1 1 0 0,1 1-1 0 0,0 0 0 0 0,-1-1 1 0 0,1 1-1 0 0,-1 0 0 0 0,1 0 0 0 0,-1-1 1 0 0,1 1-1 0 0,0 0 0 0 0,-1 0 0 0 0,1 0 1 0 0,0 0-1 0 0,-1 0 0 0 0,1 0 0 0 0,-1 0 1 0 0,1 0-1 0 0,0 0 0 0 0,-1 0 0 0 0,1 1 1 0 0,0-1-1 0 0,-1 0 0 0 0,1 0 0 0 0,-1 0 1 0 0,1 1-1 0 0,-1-1 0 0 0,1 0 0 0 0,-1 1 1 0 0,1-1-1 0 0,-1 0 0 0 0,1 1 0 0 0,-1-1 1 0 0,1 1-1 0 0,-1-1 0 0 0,1 1 1 0 0,-1-1-1 0 0,0 1 0 0 0,1-1 0 0 0,-1 1 1 0 0,0-1-1 0 0,1 1-24 0 0,7-38-3 0 0,-6 20 7 0 0,1-1 1 0 0,1 1-1 0 0,0-1 1 0 0,1 1-1 0 0,1 0 1 0 0,0 1-1 0 0,2 0 1 0 0,0 0-1 0 0,0 0 0 0 0,1 1 1 0 0,1 0-1 0 0,1 1 1 0 0,0 0-1 0 0,1 0 1 0 0,0 2-1 0 0,1-1 1 0 0,8-4-5 0 0,-14 16-7 0 0,0 1 0 0 0,0-1 1 0 0,0 1-1 0 0,0 1 1 0 0,0-1-1 0 0,0 1 1 0 0,0 1-1 0 0,0-1 1 0 0,0 1-1 0 0,-1 0 1 0 0,1 1-1 0 0,0-1 1 0 0,-1 1-1 0 0,0 1 1 0 0,0-1-1 0 0,0 1 1 0 0,0 0-1 0 0,0 0 1 0 0,-1 1-1 0 0,0 0 1 0 0,0 0-1 0 0,0 0 1 0 0,-1 0-1 0 0,1 1 1 0 0,-1 0-1 0 0,-1 0 1 0 0,1 0-1 0 0,-1 0 1 0 0,0 1-1 0 0,0-1 1 0 0,-1 1-1 0 0,0 0 1 0 0,0 0-1 0 0,0-1 1 0 0,-1 1-1 0 0,0 0 1 0 0,0 7 6 0 0,-3-2-93 0 0,0 0 0 0 0,0 0 0 0 0,-1 0-1 0 0,-1-1 1 0 0,0 1 0 0 0,0-1 0 0 0,-1 0 0 0 0,0 0 0 0 0,-1-1 0 0 0,-1 1 0 0 0,1-1 0 0 0,-1 0-1 0 0,-1-1 1 0 0,0 0 0 0 0,-1 0 0 0 0,1-1 0 0 0,-2 0 0 0 0,1 0 0 0 0,-1-1 0 0 0,0-1 0 0 0,0 1 0 0 0,-1-2-1 0 0,0 1 1 0 0,0-1 0 0 0,-5 1 93 0 0,1-9-3559 0 0,-4-11 2299 0 0</inkml:trace>
  <inkml:trace contextRef="#ctx0" brushRef="#br0" timeOffset="-4964.093">3259 397 1404 0 0,'-2'-1'108'0'0,"0"1"0"0"0,0 0 0 0 0,0-1 0 0 0,0 1 0 0 0,0 0 0 0 0,0 0 0 0 0,0 0 0 0 0,0 0 0 0 0,0 0 0 0 0,0 1 0 0 0,0-1 0 0 0,0 0-1 0 0,0 1 1 0 0,0 0 0 0 0,0-1 0 0 0,0 1 0 0 0,0 0 0 0 0,1 0 0 0 0,-1 0 0 0 0,0 0 0 0 0,0 0 0 0 0,1 1 0 0 0,-1-1 0 0 0,1 1 0 0 0,-1-1 0 0 0,1 1 0 0 0,0-1 0 0 0,0 1 0 0 0,-1-1 0 0 0,1 1 0 0 0,0 0 0 0 0,1 0 0 0 0,-1 0-1 0 0,0 0-107 0 0,-4 10 95 0 0,0 0-1 0 0,1 1 0 0 0,1-1 1 0 0,0 1-1 0 0,1 0 0 0 0,0-1 0 0 0,1 1 1 0 0,0 0-1 0 0,1 0 0 0 0,1 0 0 0 0,0 0 1 0 0,1 0-1 0 0,0 0 0 0 0,1-1 0 0 0,0 1 1 0 0,1-1-1 0 0,0 0 0 0 0,5 9-94 0 0,-3-1 90 0 0,80 197 1069 0 0,-67-181-944 0 0,-2 1 1 0 0,-2 1 0 0 0,-1 0 0 0 0,-1 1-1 0 0,-3 0 1 0 0,-1 1 0 0 0,-2 0 0 0 0,1 34-216 0 0,-8-59-41 0 0,-2 0 0 0 0,1 0 1 0 0,-2 0-1 0 0,0 0 0 0 0,-1-1 1 0 0,0 0-1 0 0,-1 1 0 0 0,-1-2 1 0 0,0 1-1 0 0,-1-1 0 0 0,0 0 1 0 0,-1 0-1 0 0,-6 6 41 0 0,10-13-264 0 0,-1-1 1 0 0,0 1-1 0 0,0-1 1 0 0,0 0-1 0 0,-1 0 0 0 0,0-1 1 0 0,0 1-1 0 0,0-1 0 0 0,-1-1 1 0 0,1 1-1 0 0,-1-1 1 0 0,0 0-1 0 0,0-1 0 0 0,0 0 1 0 0,0 0-1 0 0,0 0 0 0 0,0-1 1 0 0,-3 0 263 0 0,-15-4-1400 0 0,-19-17 4 0 0</inkml:trace>
  <inkml:trace contextRef="#ctx0" brushRef="#br0" timeOffset="-3988.02">2763 925 1332 0 0,'10'1'3797'0'0,"87"-11"-2884"0"0,478-113 932 0 0,-394 72-1479 0 0,-182 51-365 0 0,1-1 0 0 0,-1 1 0 0 0,1 0 0 0 0,0-1 0 0 0,-1 1 0 0 0,1 0 0 0 0,-1-1 1 0 0,1 1-1 0 0,0-1 0 0 0,-1 1 0 0 0,1 0 0 0 0,0-1 0 0 0,0 1 0 0 0,-1-1 0 0 0,1 1 0 0 0,0-1 0 0 0,0 1 1 0 0,0-1-1 0 0,0 1 0 0 0,-1-1 0 0 0,1 1 0 0 0,0-1 0 0 0,0 0 0 0 0,0 1 0 0 0,0-1 0 0 0,0 1 0 0 0,0-1 0 0 0,1 1 1 0 0,-1-1-1 0 0,0 1 0 0 0,0-1 0 0 0,0 1 0 0 0,0-1 0 0 0,1 1 0 0 0,-1-1 0 0 0,0 1 0 0 0,0-1 0 0 0,1 1 1 0 0,-1-1-1 0 0,0 1 0 0 0,1 0 0 0 0,-1-1 0 0 0,0 1 0 0 0,1 0 0 0 0,-1-1 0 0 0,1 1 0 0 0,-1 0 0 0 0,1-1 1 0 0,-1 1-1 0 0,1 0 0 0 0,-1 0 0 0 0,1-1 0 0 0,-1 1 0 0 0,1 0 0 0 0,-1 0 0 0 0,1 0 0 0 0,-1 0 0 0 0,1 0 1 0 0,-1 0-1 0 0,1 0 0 0 0,-1 0 0 0 0,1 0-1 0 0,-50-3-90 0 0,38 8 87 0 0,0-1-1 0 0,1 2 1 0 0,0-1 0 0 0,-1 1 0 0 0,2 1 0 0 0,-1 0 0 0 0,1 0 0 0 0,0 1-1 0 0,0 0 1 0 0,1 1 0 0 0,1-1 0 0 0,-1 2 0 0 0,1-1 0 0 0,1 1-1 0 0,-1 0 1 0 0,2 0 0 0 0,0 1 0 0 0,0 0 0 0 0,0 0 0 0 0,2 0 0 0 0,-1 0-1 0 0,2 1 1 0 0,-1-1 0 0 0,1 1 0 0 0,1 0 0 0 0,0 5 3 0 0,0-14-7 0 0,1 1 0 0 0,-1-1-1 0 0,1 1 1 0 0,0-1 0 0 0,0 1 0 0 0,0-1 0 0 0,0 1 0 0 0,1-1 0 0 0,-1 1 0 0 0,1-1 0 0 0,0 1-1 0 0,0-1 1 0 0,0 1 0 0 0,1-1 0 0 0,-1 0 0 0 0,1 0 0 0 0,-1 0 0 0 0,1 0 0 0 0,0 0 0 0 0,1 0-1 0 0,-1 0 1 0 0,0-1 0 0 0,1 1 0 0 0,-1-1 0 0 0,1 1 0 0 0,0-1 0 0 0,0 0 0 0 0,0 0 0 0 0,0 0-1 0 0,0-1 1 0 0,0 1 0 0 0,1-1 0 0 0,-1 0 0 0 0,0 0 0 0 0,1 0 0 0 0,3 1 7 0 0,2-6-19 0 0,0 0 1 0 0,0-1 0 0 0,0 0-1 0 0,-1 0 1 0 0,0-1 0 0 0,0 0-1 0 0,0 0 1 0 0,-1-1 0 0 0,1 0-1 0 0,-2-1 1 0 0,1 1 0 0 0,-1-1-1 0 0,0 0 1 0 0,-1-1-1 0 0,0 0 1 0 0,0 0 0 0 0,-1 0-1 0 0,0 0 1 0 0,0 0 0 0 0,-1-1-1 0 0,1-7 19 0 0,81-152-268 0 0,-81 166 254 0 0,-1 0 0 0 0,1 1 0 0 0,0 0 0 0 0,-1 0 0 0 0,1 0 0 0 0,0 0 0 0 0,0 0 0 0 0,1 1 0 0 0,-1-1 0 0 0,0 1 0 0 0,0 0 0 0 0,1 1 0 0 0,-1-1 0 0 0,0 1 0 0 0,1 0 0 0 0,-1 0 0 0 0,1 0 0 0 0,-1 1 0 0 0,0-1 0 0 0,1 1 0 0 0,-1 0 0 0 0,0 0 0 0 0,0 1 0 0 0,0-1 0 0 0,0 1 0 0 0,0 0 0 0 0,0 0 0 0 0,0 0 0 0 0,0 0 0 0 0,-1 1 0 0 0,1 0 0 0 0,-1 0 0 0 0,1 0 14 0 0,104 107 167 0 0,-95-91-200 0 0,-6-11 66 0 0,-1 0 0 0 0,0 0 0 0 0,-1 0 0 0 0,1 1 0 0 0,-2 0 1 0 0,1 0-1 0 0,-1 0 0 0 0,-1 0 0 0 0,0 1 0 0 0,0-1 0 0 0,0 1 0 0 0,-2 0 0 0 0,1 3-33 0 0,-2-9 58 0 0,0-1-1 0 0,-1 0 0 0 0,0 0 1 0 0,0 0-1 0 0,0 0 0 0 0,0 0 1 0 0,0 0-1 0 0,0 0 0 0 0,-1 0 1 0 0,0 0-1 0 0,1-1 0 0 0,-1 1 0 0 0,0-1 1 0 0,0 1-1 0 0,0-1 0 0 0,-1 0 1 0 0,1 0-1 0 0,0 0 0 0 0,-1 0 1 0 0,0 0-1 0 0,1 0 0 0 0,-1-1 1 0 0,0 1-1 0 0,0-1 0 0 0,0 0 1 0 0,0 0-1 0 0,0 0 0 0 0,0 0 1 0 0,0 0-1 0 0,0-1 0 0 0,0 1 1 0 0,-2-1-58 0 0,-4-61 200 0 0,12 46-340 0 0,0-1 1 0 0,1 1-1 0 0,1 1 1 0 0,0-1 0 0 0,1 1-1 0 0,0 0 1 0 0,1 0-1 0 0,1 0 1 0 0,0 1 0 0 0,1 0-1 0 0,6-5 140 0 0,73-75-4108 0 0,-62 68 2626 0 0</inkml:trace>
  <inkml:trace contextRef="#ctx0" brushRef="#br0" timeOffset="-3322.877">4347 817 904 0 0,'9'16'472'0'0,"0"1"-1"0"0,-1 0 1 0 0,0 1 0 0 0,-2-1-1 0 0,0 1 1 0 0,-1 1-1 0 0,-1-1 1 0 0,0 1 0 0 0,-2-1-1 0 0,0 1 1 0 0,-1 13-472 0 0,-1-31 37 0 0,0 0-1 0 0,0 0 1 0 0,0 0-1 0 0,0 0 1 0 0,0 0 0 0 0,0 1-1 0 0,-1-2 1 0 0,1 1 0 0 0,0 0-1 0 0,-1 0 1 0 0,1 0 0 0 0,0 0-1 0 0,-1 0 1 0 0,1 0 0 0 0,-1 0-1 0 0,1 0 1 0 0,-1 0 0 0 0,0-1-1 0 0,1 1 1 0 0,-1 0 0 0 0,0 0-1 0 0,0-1 1 0 0,0 1-1 0 0,1-1 1 0 0,-1 1 0 0 0,0-1-1 0 0,0 1 1 0 0,0-1 0 0 0,0 1-1 0 0,0-1 1 0 0,0 0 0 0 0,0 1-1 0 0,0-1 1 0 0,0 0 0 0 0,0 0-1 0 0,0 0 1 0 0,0 0 0 0 0,0 0-1 0 0,0 0 1 0 0,0 0-1 0 0,0 0 1 0 0,0 0 0 0 0,0 0-1 0 0,0-1 1 0 0,0 1 0 0 0,0 0-1 0 0,0-1 1 0 0,0 1 0 0 0,0-1-1 0 0,1 1 1 0 0,-1-1 0 0 0,0 1-1 0 0,0-1 1 0 0,0 0 0 0 0,0 1-1 0 0,1-1 1 0 0,-1 0-1 0 0,0 1 1 0 0,1-1 0 0 0,-1 0-1 0 0,1 0 1 0 0,-1 0-37 0 0,-1-12 1 0 0,0 0 0 0 0,0 0 1 0 0,2 0-1 0 0,-1 0 0 0 0,2 0 0 0 0,0-1 0 0 0,0 1 1 0 0,1 0-1 0 0,1 1 0 0 0,0-1 0 0 0,1 0 0 0 0,0 1 1 0 0,1 0-1 0 0,0 0 0 0 0,1 0 0 0 0,1 0 0 0 0,0 1 0 0 0,0 0 1 0 0,1 1-1 0 0,0-1 0 0 0,1 2 0 0 0,0-1 0 0 0,0 1 1 0 0,1 1-1 0 0,1-1 0 0 0,-1 2 0 0 0,5-3-1 0 0,-10 6-15 0 0,1-1 1 0 0,0 1-1 0 0,0 1 0 0 0,1-1 1 0 0,-1 1-1 0 0,1 0 0 0 0,0 0 0 0 0,-1 1 1 0 0,1 0-1 0 0,1 0 0 0 0,-1 1 1 0 0,0-1-1 0 0,0 2 0 0 0,0-1 1 0 0,1 1-1 0 0,-1 0 0 0 0,0 0 0 0 0,0 1 1 0 0,7 2 14 0 0,-7-1-2 0 0,-1 1 0 0 0,1 0 0 0 0,-1 0 0 0 0,0 0 0 0 0,0 1 0 0 0,0 0 0 0 0,-1 0 0 0 0,0 1 0 0 0,1 0 0 0 0,-2 0 0 0 0,1 0 0 0 0,0 0 0 0 0,-1 1 0 0 0,0-1 0 0 0,0 1 0 0 0,-1 0 0 0 0,0 0 0 0 0,0 1 0 0 0,0-1 0 0 0,-1 1 0 0 0,0-1 0 0 0,0 1 0 0 0,0 0 0 0 0,-1 0 0 0 0,0 0 0 0 0,-1 0 0 0 0,1 0 0 0 0,-1 0 0 0 0,-1 0 0 0 0,1 0 0 0 0,-1 0 0 0 0,-1-1 0 0 0,1 1 0 0 0,-1 0 0 0 0,0 0 0 0 0,0-1 0 0 0,-1 1 0 0 0,0-1 0 0 0,0 0 0 0 0,-2 2 2 0 0,-35 35 488 0 0,39-43-466 0 0,1 0 12 0 0,-10-31-55 0 0,12 16-27 0 0,1-1 0 0 0,1 1 1 0 0,0-1-1 0 0,1 1 0 0 0,0 0 0 0 0,1 1 0 0 0,1-1 0 0 0,1 1 0 0 0,0 1 0 0 0,0-1 1 0 0,1 2-1 0 0,1-1 0 0 0,0 1 0 0 0,1 0 0 0 0,0 1 0 0 0,1 1 0 0 0,0 0 0 0 0,1 0 1 0 0,0 1-1 0 0,1 1 0 0 0,-1 0 0 0 0,1 1 0 0 0,1 0 0 0 0,-1 1 0 0 0,1 1 0 0 0,1 0 1 0 0,-1 1-1 0 0,0 1 0 0 0,1 0 0 0 0,1 1 48 0 0,-11 4-8 0 0,-1 0 1 0 0,1 1-1 0 0,-1-1 0 0 0,1 1 0 0 0,-1 1 1 0 0,0-1-1 0 0,0 1 0 0 0,0 0 1 0 0,-1 0-1 0 0,0 0 0 0 0,1 0 0 0 0,-1 1 1 0 0,-1 0-1 0 0,1 0 0 0 0,-1 0 1 0 0,1 0-1 0 0,-2 0 0 0 0,1 1 0 0 0,0-1 1 0 0,-1 1-1 0 0,0 0 0 0 0,-1 0 1 0 0,1 0-1 0 0,-1 0 0 0 0,0 0 0 0 0,-1 0 1 0 0,1 0-1 0 0,-1 0 0 0 0,0 0 1 0 0,-1 0-1 0 0,1 0 0 0 0,-1 0 0 0 0,-1 0 1 0 0,1 0-1 0 0,-1 2 8 0 0,-3 5 102 0 0,-7 54-1265 0 0,41-40-2523 0 0,-21-27 2467 0 0</inkml:trace>
  <inkml:trace contextRef="#ctx0" brushRef="#br0" timeOffset="-2654.786">5451 692 848 0 0,'-11'-3'144'0'0,"0"1"-1"0"0,1 0 1 0 0,-1 1 0 0 0,-1 0-1 0 0,1 1 1 0 0,0 0 0 0 0,0 1-1 0 0,0 0 1 0 0,0 1 0 0 0,0 0-1 0 0,1 0 1 0 0,-1 1 0 0 0,1 1-1 0 0,-1 0 1 0 0,1 0 0 0 0,0 1-1 0 0,0 0 1 0 0,1 1 0 0 0,0 0-1 0 0,0 1 1 0 0,0 0 0 0 0,1 0-1 0 0,0 1 1 0 0,0 0 0 0 0,1 0 0 0 0,0 0-1 0 0,0 1 1 0 0,1 1 0 0 0,0-1-1 0 0,1 1 1 0 0,0 0 0 0 0,0 0-1 0 0,1 0 1 0 0,1 0 0 0 0,-3 11-144 0 0,6-18 14 0 0,-1 1 1 0 0,1 0-1 0 0,0-1 1 0 0,1 1-1 0 0,-1-1 1 0 0,1 1-1 0 0,-1-1 1 0 0,1 1 0 0 0,0-1-1 0 0,0 1 1 0 0,1-1-1 0 0,-1 0 1 0 0,1 1-1 0 0,-1-1 1 0 0,1 0 0 0 0,0 0-1 0 0,0 0 1 0 0,1-1-1 0 0,-1 1 1 0 0,0 0-1 0 0,1-1 1 0 0,0 1 0 0 0,0-1-1 0 0,-1 0 1 0 0,1 0-1 0 0,1 0 1 0 0,-1 0-1 0 0,0-1 1 0 0,0 1 0 0 0,1-1-1 0 0,-1 0 1 0 0,2 0-15 0 0,118 16 124 0 0,-117-17-117 0 0,1-1 0 0 0,-1 0 0 0 0,0 0 0 0 0,0 0 0 0 0,0-1 0 0 0,0 0 1 0 0,0 0-1 0 0,0 0 0 0 0,-1-1 0 0 0,1 0 0 0 0,-1 0 0 0 0,1 0 0 0 0,-1-1 0 0 0,0 0 1 0 0,-1 0-1 0 0,1 0 0 0 0,-1 0 0 0 0,1-1 0 0 0,-1 0 0 0 0,-1 0 0 0 0,1 0 0 0 0,-1 0 1 0 0,0-1-1 0 0,0 1 0 0 0,0-1 0 0 0,-1 0 0 0 0,0 0 0 0 0,0 0 0 0 0,0 0 1 0 0,-1 0-1 0 0,0 0 0 0 0,0 0 0 0 0,0-1-7 0 0,-26-47 1003 0 0,11 103-803 0 0,14-43-252 0 0,1 0-1 0 0,0-1 0 0 0,1 1 0 0 0,-1 0 0 0 0,1-1 1 0 0,0 1-1 0 0,1-1 0 0 0,-1 0 0 0 0,1 0 0 0 0,0 0 1 0 0,1 0-1 0 0,-1 0 0 0 0,1-1 0 0 0,0 1 0 0 0,0-1 1 0 0,0 0-1 0 0,0 0 0 0 0,1-1 0 0 0,0 1 0 0 0,0-1 1 0 0,0 0-1 0 0,0 0 0 0 0,0-1 0 0 0,0 1 1 0 0,1-1-1 0 0,-1 0 0 0 0,6 0 53 0 0,-1-5-64 0 0,0-1 0 0 0,-1 0 1 0 0,0-1-1 0 0,0 0 0 0 0,0-1 0 0 0,0 0 1 0 0,-1 0-1 0 0,0 0 0 0 0,-1-1 1 0 0,1-1-1 0 0,-1 1 0 0 0,0-1 0 0 0,-1 0 1 0 0,0-1-1 0 0,0 1 0 0 0,-1-1 0 0 0,0-1 1 0 0,-1 1-1 0 0,4-10 64 0 0,2 1-74 0 0,13-30 249 0 0,-1 0-1 0 0,-3-2 1 0 0,-3 0 0 0 0,-1-1-1 0 0,-2 0 1 0 0,-3-1-1 0 0,-2 0 1 0 0,-3-5-175 0 0,3-47 2363 0 0,-8 103-2344 0 0,0 0-1 0 0,0 0 1 0 0,-1 1-1 0 0,1-1 1 0 0,0 0-1 0 0,-1 0 0 0 0,1 0 1 0 0,0 1-1 0 0,-1-1 1 0 0,1 0-1 0 0,-1 0 0 0 0,1 1 1 0 0,-1-1-1 0 0,1 1 1 0 0,-1-1-1 0 0,0 0 1 0 0,1 1-1 0 0,-1-1 0 0 0,0 1 1 0 0,0-1-1 0 0,1 1 1 0 0,-1 0-1 0 0,0-1 0 0 0,0 1 1 0 0,1 0-1 0 0,-1-1 1 0 0,0 1-1 0 0,0 0 0 0 0,0 0 1 0 0,0 0-1 0 0,0 0 1 0 0,1 0-1 0 0,-1 0 1 0 0,0 0-1 0 0,0 0 0 0 0,0 0 1 0 0,0 0-1 0 0,0 0 1 0 0,1 1-1 0 0,-1-1 0 0 0,0 0 1 0 0,0 1-1 0 0,0-1 1 0 0,1 0-1 0 0,-1 1 0 0 0,0-1 1 0 0,1 1-1 0 0,-1-1 1 0 0,0 1-1 0 0,1 0 1 0 0,-1-1-1 0 0,0 1 0 0 0,1-1 1 0 0,-1 1-1 0 0,1 0 1 0 0,-1 0-1 0 0,1-1 0 0 0,0 1 1 0 0,-1 0-1 0 0,1 0-18 0 0,-9 22 21 0 0,0 1 0 0 0,2 0 1 0 0,1 0-1 0 0,1 1 0 0 0,1-1 0 0 0,1 1 0 0 0,1 0 0 0 0,2 0 0 0 0,0 0 0 0 0,2 0 1 0 0,0 0-1 0 0,2 0 0 0 0,0 0 0 0 0,2-1 0 0 0,4 10-21 0 0,11 46-529 0 0,11 89-4521 0 0,-35-156 3797 0 0,-11 7-20 0 0</inkml:trace>
  <inkml:trace contextRef="#ctx0" brushRef="#br0" timeOffset="-1908.935">5721 589 1984 0 0,'-66'1'3311'0'0,"65"-1"-3073"0"0,1 0-38 0 0,-8 0 386 0 0,-6 0-210 0 0,24-2 10 0 0,424-64 623 0 0,-433 65-1004 0 0,1 1 0 0 0,0-1 0 0 0,-1 0 0 0 0,1 1 0 0 0,0-1 0 0 0,0 1 0 0 0,0-1 0 0 0,0 1 0 0 0,-1 0 0 0 0,1 0 0 0 0,0 0 0 0 0,0 0 0 0 0,0 0 0 0 0,0 0 0 0 0,0 0 0 0 0,0 1 0 0 0,-1-1-1 0 0,1 1 1 0 0,0-1 0 0 0,0 1 0 0 0,-1 0 0 0 0,1-1 0 0 0,0 1 0 0 0,-1 0 0 0 0,1 0 0 0 0,-1 0 0 0 0,1 1 0 0 0,-1-1 0 0 0,1 0 0 0 0,-1 1 0 0 0,0-1 0 0 0,0 0 0 0 0,0 1 0 0 0,0 0 0 0 0,0-1 0 0 0,0 1 0 0 0,0-1 0 0 0,0 1 0 0 0,0 0 0 0 0,-1 0 0 0 0,1-1 0 0 0,-1 1 0 0 0,1 0 0 0 0,-1 0 0 0 0,0 0 0 0 0,0 0 0 0 0,0 0 0 0 0,0 0-1 0 0,0-1 1 0 0,0 1 0 0 0,-1 1-5 0 0,-1 6-21 0 0,1 1 0 0 0,-1-1-1 0 0,1 1 1 0 0,1-1-1 0 0,0 1 1 0 0,0 0-1 0 0,1-1 1 0 0,1 1-1 0 0,-1 0 1 0 0,1-1 0 0 0,1 0-1 0 0,0 1 1 0 0,0-1-1 0 0,1 0 1 0 0,0-1-1 0 0,0 1 1 0 0,1-1-1 0 0,0 1 1 0 0,4 3 21 0 0,22 4-798 0 0,-13-14-3064 0 0,-9-2 2858 0 0</inkml:trace>
  <inkml:trace contextRef="#ctx0" brushRef="#br0" timeOffset="-1582.861">6173 374 1256 0 0,'3'0'458'0'0,"9"-7"6319"0"0,-16-6-6286 0 0,-21-28-754 0 0,25 40-225 0 0,12 3-4259 0 0,-8 1 3427 0 0</inkml:trace>
  <inkml:trace contextRef="#ctx0" brushRef="#br0" timeOffset="-868.526">6475 565 1428 0 0,'-7'5'78'0'0,"0"-1"0"0"0,0 1 0 0 0,0 0-1 0 0,1 1 1 0 0,0-1 0 0 0,0 1 0 0 0,1 1 0 0 0,-1-1 0 0 0,1 1 0 0 0,0 0-1 0 0,1 0 1 0 0,0 0 0 0 0,0 1 0 0 0,1-1 0 0 0,0 1 0 0 0,0 0-1 0 0,0 0 1 0 0,1 0 0 0 0,1 0 0 0 0,-1 0 0 0 0,1 1 0 0 0,1-1-1 0 0,-1 1 1 0 0,1-1-78 0 0,-1-3 33 0 0,0 1 0 0 0,0-1 0 0 0,0 0-1 0 0,1 0 1 0 0,0 1 0 0 0,0-1-1 0 0,0 1 1 0 0,0-1 0 0 0,1 0 0 0 0,0 0-1 0 0,0 1 1 0 0,0-1 0 0 0,1 0 0 0 0,0 0-1 0 0,0 0 1 0 0,0 0 0 0 0,1-1 0 0 0,-1 1-1 0 0,1-1 1 0 0,0 1 0 0 0,1-1 0 0 0,-1 0-1 0 0,1 0 1 0 0,-1 0 0 0 0,1-1 0 0 0,0 1-1 0 0,1-1 1 0 0,-1 0 0 0 0,0 0 0 0 0,1 0-1 0 0,0-1 1 0 0,0 0 0 0 0,0 0 0 0 0,0 0-1 0 0,0 0 1 0 0,0-1 0 0 0,1 1-33 0 0,5-6 36 0 0,0-1 0 0 0,-1 0 0 0 0,0 0 0 0 0,0-1 0 0 0,0 0 0 0 0,-1-1 0 0 0,0 0 0 0 0,0 0 0 0 0,-1-1 0 0 0,0 0 0 0 0,0-1 0 0 0,-1 0 0 0 0,0 0 0 0 0,0 0 0 0 0,-1-1 0 0 0,-1 0 0 0 0,1 0 0 0 0,1-5-36 0 0,24-35 116 0 0,-30 50-114 0 0,-1 0-18 0 0,0 0-27 0 0,5 5 16 0 0,8 13 41 0 0,-1 0 1 0 0,0 0-1 0 0,-2 1 1 0 0,0 1-1 0 0,-1 0 0 0 0,0 0 1 0 0,-2 1-1 0 0,-1 0 1 0 0,2 9-15 0 0,33-152 2310 0 0,-35 104-2270 0 0,1 0 0 0 0,1 1-1 0 0,0 0 1 0 0,2 1 0 0 0,0 0 0 0 0,0 1 0 0 0,1-1 0 0 0,1 2-1 0 0,1 0 1 0 0,0 0 0 0 0,1 2 0 0 0,0-1 0 0 0,1 2-1 0 0,3-2-39 0 0,33 8 6 0 0,-39 13-44 0 0,-1 1-1 0 0,0 0 1 0 0,-1 0-1 0 0,0 1 1 0 0,0 1-1 0 0,-1-1 1 0 0,-1 1-1 0 0,1 1 1 0 0,-2 0-1 0 0,0 0 1 0 0,0 0-1 0 0,-1 1 1 0 0,0 0-1 0 0,-2 0 0 0 0,1 0 1 0 0,-1 1-1 0 0,-1 0 1 0 0,-1 0-1 0 0,0 0 1 0 0,0 0-1 0 0,-2 0 1 0 0,0 0-1 0 0,0 0 1 0 0,-2 8 38 0 0,1-13-304 0 0,1 1 0 0 0,-1-1 0 0 0,-1 0 1 0 0,0 0-1 0 0,0-1 0 0 0,-1 1 0 0 0,0 0 1 0 0,0-1-1 0 0,-1 1 0 0 0,0-1 0 0 0,0 0 1 0 0,-1-1-1 0 0,0 1 0 0 0,-1-1 0 0 0,0 1 304 0 0,-11 4-1270 0 0</inkml:trace>
  <inkml:trace contextRef="#ctx0" brushRef="#br0" timeOffset="10014.452">654 1705 968 0 0,'0'0'270'0'0,"0"0"29"0"0,0 0-93 0 0,0 0-16 0 0,0 0 24 0 0,0 0-83 0 0,0 0 24 0 0,0 0 72 0 0,0 0-90 0 0,10 13 110 0 0,105-14 127 0 0,462-64 101 0 0,370-51-173 0 0,-466 69-143 0 0,-184 27-247 0 0,57-5 50 0 0,1409-142 270 0 0,-443 99 53 0 0,-390 10-532 0 0,-557 39 526 0 0,-74 4 506 0 0,-298 15-645 0 0,37 0-121 0 0,-9 0-3213 0 0,-21 0 2119 0 0</inkml:trace>
  <inkml:trace contextRef="#ctx0" brushRef="#br0" timeOffset="10250.929">8785 1070 1076 0 0,'-32'21'388'0'0,"2"1"-1"0"0,1 2 1 0 0,1 0-1 0 0,1 2 1 0 0,1 1-1 0 0,1 2 1 0 0,1 0-1 0 0,-18 31-387 0 0,-21 50-2116 0 0,56-103 912 0 0</inkml:trace>
  <inkml:trace contextRef="#ctx0" brushRef="#br0" timeOffset="10496.484">8420 1197 996 0 0,'53'-9'3775'0'0,"30"24"-3286"0"0,-52-7-211 0 0,161 41 154 0 0,84 14-4220 0 0,-235-57 2454 0 0</inkml:trace>
  <inkml:trace contextRef="#ctx0" brushRef="#br0" timeOffset="11739.203">9462 1290 928 0 0,'22'8'3400'0'0,"44"-7"-3022"0"0,-50-1 12 0 0,445-44 227 0 0,245-31 61 0 0,685-33-246 0 0,346-5-729 0 0,-530 93 411 0 0,-941 35-207 0 0,1186 61 401 0 0,-818-72-100 0 0,-389-22-96 0 0,653-56 797 0 0,-702 49-291 0 0,-146 8-1498 0 0,-50 16 32 0 0,0 1-283 0 0,0-12-1534 0 0,0 2 1383 0 0</inkml:trace>
  <inkml:trace contextRef="#ctx0" brushRef="#br0" timeOffset="12017.619">18823 324 1368 0 0,'0'-2'672'0'0,"0"0"-212"0"0,0 2-88 0 0,0-1 100 0 0,0 1-208 0 0,-2 0-36 0 0,2 0 160 0 0,0 0-116 0 0,2 1-28 0 0,0 3-144 0 0,-1-3-268 0 0,1 6-112 0 0,2 1-4 0 0,-4-3-340 0 0,1 5 36 0 0,-1 0-764 0 0</inkml:trace>
  <inkml:trace contextRef="#ctx0" brushRef="#br0" timeOffset="12266.863">18810 610 1164 0 0,'-1'4'748'0'0,"1"-1"-4"0"0,0 0-116 0 0,0 1-56 0 0,0-1-116 0 0,0 0-300 0 0,0-1-16 0 0,0 1-20 0 0,0 1-4 0 0,0-4-388 0 0,0 1-132 0 0,0 1-24 0 0,0-2-388 0 0,-2 2-492 0 0</inkml:trace>
  <inkml:trace contextRef="#ctx0" brushRef="#br0" timeOffset="16247.374">8623 565 976 0 0,'0'0'71'0'0,"0"0"23"0"0,0 0-62 0 0,0 0-11 0 0,0 0 11 0 0,0 0 19 0 0,0 0 29 0 0,0 0-44 0 0,0 0-23 0 0,0 0 32 0 0,0 0-53 0 0,0 0 12 0 0,0 0 79 0 0,0 0-10 0 0,0 0-78 0 0,0 0 6 0 0,0 0-47 0 0,0 0 8 0 0,0 0 111 0 0,8 17 68 0 0,-20 56 294 0 0,-25 58 105 0 0,30-90 319 0 0,7-39-786 0 0,0-2 45 0 0,5 21 186 0 0,22-26-1640 0 0,-18 2 262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13:51.16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1579 673 988 0 0,'4'-2'695'0'0,"31"-19"2488"0"0,-34 20-3130 0 0,1 0-1 0 0,-1 0 0 0 0,1 0 0 0 0,-1-1 0 0 0,1 1 0 0 0,-1-1 0 0 0,0 1 0 0 0,1-1 0 0 0,-1 1 0 0 0,0-1 0 0 0,0 0 0 0 0,0 1 0 0 0,0-1 0 0 0,-1 0 0 0 0,1 0 0 0 0,0 0 1 0 0,-1 0-1 0 0,1 0 0 0 0,-1 0 0 0 0,0 0 0 0 0,0 0 0 0 0,0 0 0 0 0,0 0 0 0 0,0 0 0 0 0,0 0 0 0 0,0 0 0 0 0,0 0 0 0 0,-1 0 0 0 0,1 0 0 0 0,-1 1 0 0 0,0-1 0 0 0,0 0 1 0 0,1 0-1 0 0,-1 0 0 0 0,0 0 0 0 0,0 1 0 0 0,-1-1 0 0 0,1 1 0 0 0,0-1 0 0 0,0 1 0 0 0,-1-1 0 0 0,1 1 0 0 0,-1 0 0 0 0,1-1 0 0 0,-3 0-52 0 0,-20-9 52 0 0,-1 1-1 0 0,-1 2 1 0 0,1 0 0 0 0,-2 2-1 0 0,1 0 1 0 0,0 2-1 0 0,-1 1 1 0 0,0 2-1 0 0,0 0 1 0 0,0 1-1 0 0,1 2 1 0 0,-1 1 0 0 0,0 1-1 0 0,1 1 1 0 0,-19 7-52 0 0,31-11 2 0 0,0 2 0 0 0,0-1 0 0 0,0 2 0 0 0,1-1 0 0 0,-1 2 1 0 0,1 0-1 0 0,0 1 0 0 0,0 0 0 0 0,1 1 0 0 0,0 0 0 0 0,0 1 0 0 0,1 0 1 0 0,0 1-1 0 0,0 0 0 0 0,1 1 0 0 0,0 0 0 0 0,1 0 0 0 0,0 1 0 0 0,0 1 1 0 0,2 0-1 0 0,-1 0 0 0 0,1 0 0 0 0,1 1 0 0 0,-4 12-2 0 0,9-15-2 0 0,0 1 0 0 0,1 0 0 0 0,0-1 0 0 0,1 1 0 0 0,0 0 1 0 0,1-1-1 0 0,0 0 0 0 0,1 1 0 0 0,0-1 0 0 0,1 0 0 0 0,0 0 0 0 0,0 0 0 0 0,1-1 0 0 0,0 0 0 0 0,1 0 0 0 0,0 0 0 0 0,0 0 0 0 0,1-1 1 0 0,7 7 1 0 0,165 140 23 0 0,-146-130 5 0 0,20 13-45 0 0,-32-24 36 0 0,0 0 1 0 0,-2 2-1 0 0,1 0 1 0 0,-2 1 0 0 0,0 1-1 0 0,-1 1 1 0 0,10 14-20 0 0,-24-28 16 0 0,0 0-1 0 0,-1 0 1 0 0,1 0 0 0 0,-1 0 0 0 0,-1 0-1 0 0,1 1 1 0 0,-1-1 0 0 0,1 0 0 0 0,-1 1-1 0 0,-1-1 1 0 0,1 1 0 0 0,-1-1 0 0 0,0 1-1 0 0,0 0 1 0 0,-1-1 0 0 0,0 1 0 0 0,0-1-1 0 0,0 0 1 0 0,-1 1 0 0 0,1-1 0 0 0,-1 0-1 0 0,0 0 1 0 0,-1 0 0 0 0,1 0 0 0 0,-1 0 0 0 0,0 0-1 0 0,0-1 1 0 0,-1 1 0 0 0,1-1 0 0 0,-1 0-1 0 0,0 0 1 0 0,0-1 0 0 0,-1 1 0 0 0,1-1-1 0 0,-1 0 1 0 0,-4 3-16 0 0,-10 6-55 0 0,-1 0 1 0 0,0-1-1 0 0,0-1 0 0 0,-2-1 1 0 0,1-1-1 0 0,-1-1 0 0 0,0-1 0 0 0,0-1 1 0 0,-1-1-1 0 0,0-1 0 0 0,1 0 1 0 0,-1-2-1 0 0,0-1 0 0 0,0-1 1 0 0,0-1-1 0 0,0 0 0 0 0,1-2 0 0 0,-11-3 55 0 0,30 5-159 0 0,-1 1-1 0 0,1 0 0 0 0,-1-1 0 0 0,1 1 0 0 0,0-1 1 0 0,0 0-1 0 0,0 0 0 0 0,0-1 0 0 0,0 1 0 0 0,1 0 1 0 0,-1-1-1 0 0,1 0 0 0 0,-1 1 0 0 0,1-1 0 0 0,0 0 1 0 0,0 0-1 0 0,0-1 0 0 0,1 1 0 0 0,-1 0 0 0 0,1 0 1 0 0,0-1-1 0 0,-1 1 0 0 0,2-1 0 0 0,-1 1 0 0 0,0-1 1 0 0,1 0-1 0 0,-1 1 0 0 0,1-4 160 0 0,0-11-1229 0 0</inkml:trace>
  <inkml:trace contextRef="#ctx0" brushRef="#br0" timeOffset="624.329">1594 1090 1172 0 0,'37'-45'6301'0'0,"-29"98"-5500"0"0,-7-41-789 0 0,2-1 1 0 0,0 0-1 0 0,0 0 0 0 0,1 0 0 0 0,0 0 1 0 0,1 0-1 0 0,0-1 0 0 0,1 0 0 0 0,0 0 0 0 0,0-1 1 0 0,1 1-1 0 0,1-1 0 0 0,-1-1 0 0 0,2 1 1 0 0,-1-1-1 0 0,1-1 0 0 0,0 0 0 0 0,0 0 1 0 0,1 0-1 0 0,0-2 0 0 0,0 1 0 0 0,1-1 1 0 0,-1 0-1 0 0,1-1 0 0 0,0-1 0 0 0,0 1 0 0 0,1-2 1 0 0,-1 0-1 0 0,1 0 0 0 0,-1-1 0 0 0,1 0 1 0 0,-1-1-1 0 0,1 0 0 0 0,6-2-12 0 0,-3 2-19 0 0,-1 0-1 0 0,1-1 1 0 0,-1 0-1 0 0,1-1 1 0 0,-1-1 0 0 0,0 0-1 0 0,0-1 1 0 0,0-1-1 0 0,-1 0 1 0 0,1-1-1 0 0,-1 0 1 0 0,0-1 0 0 0,-1 0-1 0 0,0-1 1 0 0,0-1-1 0 0,0 0 1 0 0,-1 0-1 0 0,-1-1 1 0 0,0-1 0 0 0,0 1-1 0 0,0-2 20 0 0,-8 8-10 0 0,1 1 0 0 0,-1 0-1 0 0,0-1 1 0 0,0 0 0 0 0,0 1-1 0 0,-1-1 1 0 0,1 0 0 0 0,-1 0-1 0 0,0 0 1 0 0,0 0 0 0 0,0 0 0 0 0,0 0-1 0 0,-1-1 1 0 0,0 1 0 0 0,0 0-1 0 0,0 0 1 0 0,0 0 0 0 0,0 0 0 0 0,-1 0-1 0 0,0-1 1 0 0,0 1 0 0 0,0 0-1 0 0,-1 1 1 0 0,1-1 0 0 0,-1 0 0 0 0,0 0-1 0 0,0 0 1 0 0,0 1 0 0 0,0-1-1 0 0,-1 1 1 0 0,1 0 0 0 0,-1 0-1 0 0,0 0 1 0 0,0 0 0 0 0,0 0 0 0 0,-1 1-1 0 0,1-1 1 0 0,0 1 0 0 0,-4-2 10 0 0,2 6-4 0 0,0 0 0 0 0,0 0 0 0 0,1 0 0 0 0,-1 0 0 0 0,0 1 0 0 0,1 0 0 0 0,0-1 0 0 0,-1 2 1 0 0,1-1-1 0 0,0 0 0 0 0,1 1 0 0 0,-1 0 0 0 0,0 0 0 0 0,1 0 0 0 0,0 0 0 0 0,0 1 0 0 0,1-1 0 0 0,-1 1 0 0 0,1 0 1 0 0,0 0-1 0 0,0-1 0 0 0,0 1 0 0 0,1 1 0 0 0,0-1 0 0 0,0 0 0 0 0,0 0 0 0 0,0 0 0 0 0,1 1 0 0 0,0-1 0 0 0,0 0 1 0 0,1 0-1 0 0,-1 1 0 0 0,1-1 0 0 0,0 0 0 0 0,0 0 0 0 0,1 1 4 0 0,4 8-155 0 0,1 1 1 0 0,0-1-1 0 0,0-1 0 0 0,2 1 0 0 0,-1-2 1 0 0,2 1-1 0 0,0-1 0 0 0,0 0 1 0 0,1-1-1 0 0,0 0 0 0 0,1-1 1 0 0,1-1-1 0 0,-1 1 0 0 0,1-2 0 0 0,1 0 1 0 0,0-1-1 0 0,0 0 0 0 0,0-1 1 0 0,1 0-1 0 0,0-1 0 0 0,0-1 0 0 0,2 0 155 0 0,20 0-716 0 0</inkml:trace>
  <inkml:trace contextRef="#ctx0" brushRef="#br0" timeOffset="903.771">2744 1212 1768 0 0,'40'-125'2046'0'0,"-30"40"3122"0"0,-26 221-4142 0 0,30 76-704 0 0,75 245-68 0 0,-73-309-2323 0 0,-17-147 1972 0 0,1 0 0 0 0,-1 0 0 0 0,0 1 0 0 0,1-1 0 0 0,-1 0 0 0 0,0 0 0 0 0,0 0 0 0 0,0 0-1 0 0,0 0 1 0 0,0 0 0 0 0,0 0 0 0 0,0-1 0 0 0,0 1 0 0 0,0 0 0 0 0,-1-1 0 0 0,1 1 0 0 0,0 0 0 0 0,0-1 0 0 0,-1 0 0 0 0,1 1 0 0 0,0-1 0 0 0,-1 0 0 0 0,1 1 0 0 0,0-1 0 0 0,-1 0 0 0 0,1 0 0 0 0,0 0 0 0 0,-1 0 0 0 0,1 0 0 0 0,0-1 0 0 0,-1 1 0 0 0,1 0 0 0 0,0-1 0 0 0,0 1 0 0 0,-1 0 0 0 0,1-1 0 0 0,0 0 0 0 0,0 1 0 0 0,-1-1 0 0 0,1 0-1 0 0,0 0 1 0 0,0 1 0 0 0,0-1 0 0 0,0 0 0 0 0,0 0 0 0 0,0 0 0 0 0,1 0 0 0 0,-1 0 0 0 0,0 0 0 0 0,0-1 0 0 0,1 1 0 0 0,-1 0 0 0 0,1 0 0 0 0,-1-1 0 0 0,1 1 0 0 0,-1 0 0 0 0,1 0 0 0 0,0-2 97 0 0,-16-19-1299 0 0</inkml:trace>
  <inkml:trace contextRef="#ctx0" brushRef="#br0" timeOffset="1182.976">3053 993 1088 0 0,'8'-1'91'0'0,"-1"0"-1"0"0,1 0 0 0 0,-1 0 1 0 0,1 1-1 0 0,-1 1 1 0 0,1-1-1 0 0,-1 1 1 0 0,1 0-1 0 0,-1 1 1 0 0,0-1-1 0 0,0 1 1 0 0,1 1-1 0 0,-1 0 0 0 0,-1 0 1 0 0,1 0-1 0 0,0 1 1 0 0,-1 0-1 0 0,0 0 1 0 0,1 0-1 0 0,-2 1 1 0 0,1 0-1 0 0,-1 0 1 0 0,1 1-1 0 0,-1-1 0 0 0,-1 1 1 0 0,1 0-1 0 0,1 3-90 0 0,-2-3 88 0 0,-1 1 1 0 0,1-1-1 0 0,-1 1 0 0 0,0-1 0 0 0,-1 1 0 0 0,0 0 0 0 0,0 0 1 0 0,0 0-1 0 0,-1 0 0 0 0,0 0 0 0 0,0 1 0 0 0,-1-1 0 0 0,1 0 1 0 0,-2 0-1 0 0,1 1 0 0 0,-1-1 0 0 0,-1 3-88 0 0,-3 3 50 0 0,0 0 1 0 0,-1-1-1 0 0,-1 1 1 0 0,0-2-1 0 0,0 1 0 0 0,-1-1 1 0 0,-1 0-1 0 0,0-1 0 0 0,0 1 1 0 0,-1-2-1 0 0,0 0 0 0 0,-1 0 1 0 0,0-1-1 0 0,0 0 1 0 0,-1 0-1 0 0,0-2 0 0 0,0 1 1 0 0,-1-2-1 0 0,0 0 0 0 0,0 0 1 0 0,0-1-1 0 0,0-1 0 0 0,-1 0 1 0 0,0 0-1 0 0,1-2 1 0 0,-15 1-51 0 0,24-2-159 0 0,0-1 1 0 0,1 1-1 0 0,-1-1 0 0 0,0 0 1 0 0,0 0-1 0 0,0 0 1 0 0,0 0-1 0 0,0 0 1 0 0,1-1-1 0 0,-1 0 1 0 0,1 0-1 0 0,-1 0 1 0 0,1 0-1 0 0,0-1 1 0 0,0 1-1 0 0,0-1 1 0 0,0 0-1 0 0,0 1 1 0 0,0-1-1 0 0,1-1 1 0 0,-1 1-1 0 0,1 0 1 0 0,0-1-1 0 0,0 1 1 0 0,-1-4 158 0 0,2-11-1104 0 0</inkml:trace>
  <inkml:trace contextRef="#ctx0" brushRef="#br0" timeOffset="1493.92">3371 1043 1600 0 0,'13'-7'2012'0'0,"-12"7"-1953"0"0,-1-1-1 0 0,1 0 1 0 0,-1 0 0 0 0,1 1-1 0 0,0-1 1 0 0,0 1 0 0 0,-1-1-1 0 0,1 0 1 0 0,0 1 0 0 0,0-1-1 0 0,0 1 1 0 0,0 0 0 0 0,-1-1-1 0 0,1 1 1 0 0,0 0 0 0 0,0-1 0 0 0,0 1-1 0 0,0 0 1 0 0,0 0 0 0 0,0 0-1 0 0,0 0 1 0 0,0 0 0 0 0,0 0-1 0 0,0 0 1 0 0,0 0 0 0 0,0 0-1 0 0,0 0 1 0 0,-1 1 0 0 0,1-1-1 0 0,0 0 1 0 0,0 1 0 0 0,0-1-1 0 0,0 1 1 0 0,0-1 0 0 0,0 1-1 0 0,-1-1 1 0 0,1 1 0 0 0,0-1-1 0 0,-1 1 1 0 0,1 0 0 0 0,0-1-1 0 0,-1 1 1 0 0,1 0 0 0 0,0 0 0 0 0,-1 0-1 0 0,0-1 1 0 0,1 1 0 0 0,-1 0-1 0 0,1 0 1 0 0,-1 0 0 0 0,0 0-1 0 0,1 0-58 0 0,29 208 575 0 0,-22-102-163 0 0,37 209 43 0 0,-29-170-1237 0 0,-17-146 707 0 0,1 1 0 0 0,-1-1 0 0 0,1 1 0 0 0,-1-1 0 0 0,1 1 0 0 0,-1-1-1 0 0,1 1 1 0 0,-1-1 0 0 0,1 0 0 0 0,-1 1 0 0 0,1-1 0 0 0,-1 0 0 0 0,0 0 0 0 0,1 1-1 0 0,-1-1 1 0 0,0 0 0 0 0,1 0 0 0 0,-1 0 0 0 0,0 0 0 0 0,1 0 0 0 0,-1 0 0 0 0,0 0-1 0 0,1 0 1 0 0,-1 0 0 0 0,0 0 0 0 0,1 0 0 0 0,-1 0 0 0 0,0 0 0 0 0,1-1 0 0 0,-1 1-1 0 0,1 0 1 0 0,-1 0 0 0 0,0-1 0 0 0,1 1 0 0 0,-1 0 0 0 0,1-1 0 0 0,-1 1 0 0 0,1-1-1 0 0,-1 1 1 0 0,1-1 0 0 0,-1 1 0 0 0,1-1 0 0 0,-1 1 0 0 0,1-1 0 0 0,0 1 0 0 0,-1-1-1 0 0,1 1 1 0 0,0-1 0 0 0,0 0 0 0 0,-1 1 0 0 0,1-1 0 0 0,0 0 0 0 0,0 0 75 0 0,-10-14-1214 0 0</inkml:trace>
  <inkml:trace contextRef="#ctx0" brushRef="#br0" timeOffset="1775.789">3558 998 1392 0 0,'4'-4'84'0'0,"0"-1"0"0"0,0 1-1 0 0,0-1 1 0 0,0 1 0 0 0,1 0-1 0 0,0 1 1 0 0,0-1 0 0 0,0 1-1 0 0,0 0 1 0 0,0 0 0 0 0,1 1-1 0 0,-1 0 1 0 0,1 0 0 0 0,0 0-1 0 0,0 0 1 0 0,-1 1 0 0 0,1 0 0 0 0,0 0-1 0 0,0 1 1 0 0,0-1 0 0 0,0 1-1 0 0,0 1 1 0 0,0-1 0 0 0,0 1-1 0 0,0 0 1 0 0,0 0 0 0 0,0 1-1 0 0,-1 0 1 0 0,1 0 0 0 0,0 0 0 0 0,-1 1-1 0 0,0-1 1 0 0,0 2 0 0 0,1-1-1 0 0,-2 0 1 0 0,1 1 0 0 0,0 0-1 0 0,-1 0 1 0 0,0 0 0 0 0,0 0-1 0 0,0 1 1 0 0,1 1-84 0 0,0-1 54 0 0,-1 1 1 0 0,0-1-1 0 0,0 1 1 0 0,-1 0-1 0 0,0 0 0 0 0,0 0 1 0 0,0 0-1 0 0,0 1 0 0 0,-1-1 1 0 0,0 1-1 0 0,-1 0 1 0 0,1-1-1 0 0,-1 1 0 0 0,-1 0 1 0 0,1 0-1 0 0,-1 0 0 0 0,0 0 1 0 0,-1 0-1 0 0,1-1 1 0 0,-1 1-1 0 0,-1 0 0 0 0,1 0 1 0 0,-1-1-1 0 0,-1 1 0 0 0,1-1 1 0 0,-1 0-1 0 0,0 0 1 0 0,0 0-1 0 0,-1 0 0 0 0,0 0 1 0 0,0 0-1 0 0,0-1 1 0 0,-1 0-1 0 0,1 0 0 0 0,-1 0 1 0 0,-4 2-55 0 0,-5 5 7 0 0,0-1 1 0 0,-1 0-1 0 0,0-1 1 0 0,0-1-1 0 0,-1 0 1 0 0,-1-1 0 0 0,1-1-1 0 0,-1-1 1 0 0,-1 0-1 0 0,1-1 1 0 0,-1-1-1 0 0,1 0 1 0 0,-1-2 0 0 0,-8 1-8 0 0,23-3-145 0 0,1-1-1 0 0,-1 1 1 0 0,0 0 0 0 0,1-1 0 0 0,-1 0 0 0 0,0 1 0 0 0,1-1 0 0 0,-1 0-1 0 0,1 0 1 0 0,0-1 0 0 0,-1 1 0 0 0,1 0 0 0 0,0-1 0 0 0,0 1 0 0 0,-1-1 0 0 0,1 0-1 0 0,0 0 1 0 0,1 0 0 0 0,-1 0 0 0 0,0 0 0 0 0,1 0 0 0 0,-1 0 0 0 0,1-1-1 0 0,0 1 1 0 0,-2-3 145 0 0,2-6-1238 0 0</inkml:trace>
  <inkml:trace contextRef="#ctx0" brushRef="#br0" timeOffset="2257.501">4218 948 1076 0 0,'-15'6'259'0'0,"0"0"1"0"0,1 1-1 0 0,0 1 0 0 0,0 0 0 0 0,1 0 1 0 0,0 2-1 0 0,0-1 0 0 0,1 2 0 0 0,0 0 1 0 0,1 0-1 0 0,0 1 0 0 0,1 0 0 0 0,1 1 1 0 0,0 0-1 0 0,0 1 0 0 0,1 0 0 0 0,1 0 1 0 0,0 0-1 0 0,1 1 0 0 0,-1 7-259 0 0,9-17 35 0 0,1 0 0 0 0,-1 0-1 0 0,1 0 1 0 0,0 0-1 0 0,0-1 1 0 0,1 1 0 0 0,0-1-1 0 0,-1 0 1 0 0,1 0 0 0 0,1 0-1 0 0,-1 0 1 0 0,1-1 0 0 0,-1 0-1 0 0,1 0 1 0 0,0 0 0 0 0,0 0-1 0 0,0-1 1 0 0,0 0 0 0 0,1 0-1 0 0,-1 0 1 0 0,1-1 0 0 0,-1 1-1 0 0,1-1 1 0 0,-1-1-1 0 0,1 1 1 0 0,0-1 0 0 0,-1 0-1 0 0,1 0 1 0 0,0-1 0 0 0,-1 0-1 0 0,3 0-34 0 0,192-33 325 0 0,-192 33-300 0 0,0 0 0 0 0,0-1 0 0 0,-1 0 0 0 0,1-1 0 0 0,-1 0 0 0 0,0 0 0 0 0,0 0 0 0 0,0-1 0 0 0,0 0 0 0 0,-1 0-1 0 0,1-1 1 0 0,-1 0 0 0 0,0 0 0 0 0,0 0 0 0 0,-1-1 0 0 0,0 0 0 0 0,0 0 0 0 0,0 0 0 0 0,-1-1 0 0 0,0 1 0 0 0,0-1 0 0 0,0 0 0 0 0,-1-1 0 0 0,1-3-25 0 0,-6 3 19 0 0,-1 0 1 0 0,0 0-1 0 0,0 0 1 0 0,-1 0-1 0 0,0 1 1 0 0,-1-1-1 0 0,1 1 1 0 0,-1 0-1 0 0,-1 1 1 0 0,1-1 0 0 0,-1 1-1 0 0,0 0 1 0 0,-1 0-1 0 0,0 1 1 0 0,0 0-1 0 0,0 0 1 0 0,0 0-1 0 0,0 1 1 0 0,-1 0-1 0 0,0 1 1 0 0,-5-2-20 0 0,-155-17-3515 0 0,147 22 1807 0 0,7 0 474 0 0</inkml:trace>
  <inkml:trace contextRef="#ctx0" brushRef="#br0" timeOffset="3057.226">5011 833 1604 0 0,'0'0'340'0'0,"0"0"26"0"0,0 0-17 0 0,0 0-76 0 0,-6-2-41 0 0,-106 0 554 0 0,104 3-742 0 0,1 0 0 0 0,-1 1-1 0 0,0 0 1 0 0,1 0-1 0 0,-1 0 1 0 0,1 1 0 0 0,-1 1-1 0 0,1-1 1 0 0,0 1-1 0 0,1 0 1 0 0,-1 0 0 0 0,1 1-1 0 0,-1 0 1 0 0,1 0-1 0 0,1 1 1 0 0,-1 0-1 0 0,1 0 1 0 0,0 0 0 0 0,0 0-1 0 0,1 1 1 0 0,0 0-1 0 0,0 0 1 0 0,0 0 0 0 0,1 0-1 0 0,0 0 1 0 0,1 1-1 0 0,0 0 1 0 0,0-1 0 0 0,0 1-1 0 0,1 0 1 0 0,0 2-44 0 0,4-2 52 0 0,0 0 1 0 0,1 0-1 0 0,0 0 1 0 0,1 0 0 0 0,-1 0-1 0 0,1-1 1 0 0,1 0-1 0 0,0 0 1 0 0,0-1-1 0 0,0 0 1 0 0,0 0-1 0 0,1 0 1 0 0,0 0-1 0 0,6 2-52 0 0,-11-6 3 0 0,119 105 514 0 0,-121-104-484 0 0,0 1-1 0 0,-1 0 1 0 0,1 0-1 0 0,-1 0 1 0 0,0 0-1 0 0,0 0 1 0 0,0 0-1 0 0,0-1 1 0 0,-1 1-1 0 0,0 0 1 0 0,1-1-1 0 0,-1 1 1 0 0,-1-1-1 0 0,1 0 1 0 0,0 0-1 0 0,-1 0 1 0 0,1 0-1 0 0,-1 0 1 0 0,0 0-1 0 0,0-1 1 0 0,0 1-1 0 0,-1-1 1 0 0,1 0-1 0 0,0 0 1 0 0,-1 0-1 0 0,1-1 1 0 0,-1 1-1 0 0,-2 0-32 0 0,-13 8-12 0 0,-1-2 0 0 0,0 0-1 0 0,0-1 1 0 0,-1 0 0 0 0,1-2-1 0 0,-1-1 1 0 0,-1-1 0 0 0,1 0-1 0 0,0-2 1 0 0,-4 0 12 0 0,21-1-195 0 0,-1 0 0 0 0,1 0 0 0 0,0-1 0 0 0,0 0 0 0 0,-1 0 0 0 0,1 0 0 0 0,0 0 0 0 0,0-1 0 0 0,0 1 0 0 0,0-1 0 0 0,1 0 0 0 0,-1 0 0 0 0,0 0 0 0 0,1-1 0 0 0,-1 0 0 0 0,1 1 0 0 0,0-1 0 0 0,0 0 0 0 0,-3-4 195 0 0,-1-6-1371 0 0</inkml:trace>
  <inkml:trace contextRef="#ctx0" brushRef="#br0" timeOffset="3484.199">5320 1112 1228 0 0,'178'-62'1760'0'0,"-176"62"-1745"0"0,0-1-1 0 0,-1 1 1 0 0,1 0 0 0 0,-1 0-1 0 0,1-1 1 0 0,0 1-1 0 0,-1-1 1 0 0,1 0-1 0 0,-1 1 1 0 0,0-1 0 0 0,1 0-1 0 0,-1 0 1 0 0,1 0-1 0 0,-1 0 1 0 0,0 0-1 0 0,0 0 1 0 0,0 0 0 0 0,0 0-1 0 0,0-1 1 0 0,0 1-1 0 0,0 0 1 0 0,0-1-1 0 0,0 1 1 0 0,0-1 0 0 0,-1 1-1 0 0,1-1 1 0 0,-1 1-1 0 0,1-1 1 0 0,-1 1-1 0 0,1-1 1 0 0,-1 0 0 0 0,0 1-1 0 0,0-1 1 0 0,0 1-1 0 0,0-1 1 0 0,0 0-1 0 0,0 1 1 0 0,0-1-1 0 0,-1 1 1 0 0,1-1 0 0 0,0 0-1 0 0,-1 1 1 0 0,0-1-1 0 0,1 1 1 0 0,-1-1-1 0 0,0 1 1 0 0,0 0 0 0 0,1-1-1 0 0,-1 1 1 0 0,0 0-1 0 0,0-1 1 0 0,-1 1-1 0 0,1 0 1 0 0,0 0 0 0 0,0 0-1 0 0,-1 0 1 0 0,1 0-1 0 0,0 0 1 0 0,-1 0-1 0 0,1 1 1 0 0,-1-1-15 0 0,-18-6 108 0 0,-1 2 0 0 0,1 0 1 0 0,-1 1-1 0 0,-1 1 0 0 0,1 1 0 0 0,0 1 1 0 0,0 1-1 0 0,-1 1 0 0 0,1 1 0 0 0,0 0 0 0 0,0 2 1 0 0,0 0-1 0 0,0 2 0 0 0,1 0 0 0 0,-5 3-108 0 0,15-7 33 0 0,-1-1 23 0 0,-1 1 1 0 0,1 0 0 0 0,0 0 0 0 0,0 1 0 0 0,0 0 0 0 0,0 1 0 0 0,1 0 0 0 0,-1 1 0 0 0,1 0 0 0 0,0 0 0 0 0,1 1-1 0 0,-1 1 1 0 0,1 0 0 0 0,0 0 0 0 0,1 0 0 0 0,0 1 0 0 0,0 1 0 0 0,0-1 0 0 0,1 1 0 0 0,1 0 0 0 0,0 1 0 0 0,0 0-1 0 0,0 0 1 0 0,1 0 0 0 0,0 3-57 0 0,50 64 203 0 0,-27-64-312 0 0,1 0 0 0 0,-1-2 0 0 0,2 0 1 0 0,0-1-1 0 0,0-1 0 0 0,1-1 0 0 0,0-1 0 0 0,0-1 1 0 0,1-1-1 0 0,0 0 0 0 0,0-2 0 0 0,0-1 0 0 0,5 0 109 0 0,237 8-3607 0 0,-210-10 2319 0 0</inkml:trace>
  <inkml:trace contextRef="#ctx0" brushRef="#br0" timeOffset="4354.675">5478 1013 1008 0 0,'0'0'496'0'0,"13"42"-116"0"0,-31-22-48 0 0,-2 0-40 0 0,-3 2 0 0 0,-9-4-12 0 0,2-1-32 0 0,0-2-24 0 0,-7-2-296 0 0,-3-3-188 0 0,1-5-604 0 0,-7 0-380 0 0</inkml:trace>
  <inkml:trace contextRef="#ctx0" brushRef="#br0" timeOffset="12322.215">12293 830 1336 0 0,'3'-7'93'0'0,"-1"1"-1"0"0,0-1 0 0 0,0 0 1 0 0,-1 0-1 0 0,0 0 1 0 0,0-1-1 0 0,0 1 1 0 0,-1 0-1 0 0,0 0 1 0 0,-1 0-1 0 0,0 0 1 0 0,0 0-1 0 0,0 0 1 0 0,-1 0-1 0 0,0 0 0 0 0,0 0 1 0 0,-1 0-1 0 0,0 1 1 0 0,0-1-1 0 0,0 1 1 0 0,-1 0-1 0 0,0 0 1 0 0,0 0-1 0 0,0 0 1 0 0,-1 1-1 0 0,0 0 0 0 0,0 0 1 0 0,-1 0-1 0 0,1 1 1 0 0,-1-1-1 0 0,0 1 1 0 0,0 1-1 0 0,0-1 1 0 0,-1 1-1 0 0,1 0 1 0 0,-1 1-1 0 0,0-1 1 0 0,0 1-1 0 0,0 0 0 0 0,0 1 1 0 0,0 0-1 0 0,0 0 1 0 0,0 1-1 0 0,0 0 1 0 0,0 0-1 0 0,-1 0 1 0 0,1 1-1 0 0,0 0 1 0 0,-6 2-93 0 0,-2 3 42 0 0,-1 1 1 0 0,1 0 0 0 0,0 1-1 0 0,0 1 1 0 0,1 0 0 0 0,0 1 0 0 0,1 1-1 0 0,0 0 1 0 0,1 0 0 0 0,0 1-1 0 0,1 1 1 0 0,0 0 0 0 0,1 1 0 0 0,1 0-1 0 0,0 0 1 0 0,0 1 0 0 0,2 0-1 0 0,0 1 1 0 0,1 0 0 0 0,0 0 0 0 0,1 0-1 0 0,1 0 1 0 0,1 1 0 0 0,0 0-1 0 0,1 0 1 0 0,1 0 0 0 0,0 0 0 0 0,2 10-43 0 0,0-22 32 0 0,0 1 0 0 0,0-1 0 0 0,0 1 1 0 0,0-1-1 0 0,1 0 0 0 0,0 0 1 0 0,0 0-1 0 0,1 0 0 0 0,-1 0 0 0 0,1 0 1 0 0,0-1-1 0 0,0 1 0 0 0,1-1 1 0 0,-1 0-1 0 0,1 0 0 0 0,0 0 0 0 0,0 0 1 0 0,1-1-1 0 0,-1 1 0 0 0,1-1 0 0 0,-1 0 1 0 0,1-1-1 0 0,0 1 0 0 0,0-1 1 0 0,0 0-1 0 0,0 0 0 0 0,1-1 0 0 0,-1 1 1 0 0,0-1-1 0 0,1 0 0 0 0,-1-1 1 0 0,1 1-1 0 0,-1-1 0 0 0,1 0 0 0 0,-1 0 1 0 0,1-1-1 0 0,-1 0 0 0 0,1 0 0 0 0,-1 0 1 0 0,0-1-1 0 0,0 1 0 0 0,1-1 1 0 0,-1 0-1 0 0,0-1 0 0 0,-1 1 0 0 0,2-2-32 0 0,4-1 53 0 0,-1-1 1 0 0,0 0-1 0 0,0-1 0 0 0,-1 0 0 0 0,1 0 0 0 0,-2-1 0 0 0,1 0 0 0 0,-1 0 0 0 0,0 0 0 0 0,-1-1 0 0 0,0 0 0 0 0,0-1 0 0 0,-1 1 0 0 0,0-1 0 0 0,-1 0 0 0 0,0 0 0 0 0,-1-1 0 0 0,0 1 0 0 0,0-4-53 0 0,-1 9 60 0 0,-1 4-55 0 0,0 0 0 0 0,0 0 0 0 0,1 0 1 0 0,-1 0-1 0 0,0 1 0 0 0,1-1 0 0 0,-1 0 0 0 0,0 1 0 0 0,1-1 0 0 0,-1 1 1 0 0,1-1-1 0 0,-1 1 0 0 0,1-1 0 0 0,0 1 0 0 0,-1 0 0 0 0,1 0 1 0 0,-1 0-1 0 0,1 0 0 0 0,-1 0 0 0 0,1 0 0 0 0,-1 1 0 0 0,1-1 1 0 0,-1 0-1 0 0,1 1 0 0 0,-1-1 0 0 0,1 1 0 0 0,-1-1 0 0 0,1 1 1 0 0,-1 0-1 0 0,0 0 0 0 0,1 0 0 0 0,-1-1 0 0 0,0 1 0 0 0,0 1 1 0 0,0-1-1 0 0,1 0 0 0 0,-1 0 0 0 0,0 0 0 0 0,-1 0 0 0 0,1 1 0 0 0,0-1 1 0 0,0 1-6 0 0,12 7-79 0 0,-6-4 98 0 0,257 174-7321 0 0,-239-162 6100 0 0</inkml:trace>
  <inkml:trace contextRef="#ctx0" brushRef="#br0" timeOffset="13053.038">13591 682 1508 0 0,'0'0'616'0'0,"0"0"-6"0"0,0 0-150 0 0,0 0-70 0 0,0 0-24 0 0,0 0-29 0 0,4 5-64 0 0,99 238 1896 0 0,-64-162-1493 0 0,57 161 827 0 0,-94-233-1443 0 0,-1-1-1 0 0,0 0 1 0 0,-1 1-1 0 0,0-1 0 0 0,0 1 1 0 0,-1-1-1 0 0,0 0 1 0 0,0 1-1 0 0,-1-1 1 0 0,0 0-1 0 0,-1 0 1 0 0,0 0-1 0 0,0 0 1 0 0,0-1-1 0 0,-1 1 0 0 0,0-1 1 0 0,-1 0-1 0 0,0 0 1 0 0,0 0-1 0 0,0-1 1 0 0,-1 0-1 0 0,0 0 1 0 0,0 0-1 0 0,0 0 1 0 0,-1-1-1 0 0,0 0 1 0 0,0-1-1 0 0,0 0 0 0 0,0 0 1 0 0,-1 0-1 0 0,-6 1-59 0 0,3 0-165 0 0,-1 0 1 0 0,0-1-1 0 0,0-1 0 0 0,0 0 0 0 0,0-1 0 0 0,0 0 0 0 0,-1-1 0 0 0,1 0 0 0 0,-1-1 0 0 0,1 0 1 0 0,-1-1-1 0 0,1 0 0 0 0,0-1 0 0 0,-1-1 0 0 0,1 0 0 0 0,0-1 0 0 0,1 0 0 0 0,-1 0 0 0 0,1-1 1 0 0,-1-1-1 0 0,-6-4 165 0 0,-82-102-4147 0 0,70 61 2937 0 0</inkml:trace>
  <inkml:trace contextRef="#ctx0" brushRef="#br0" timeOffset="13410.128">13575 540 1184 0 0,'19'-14'3233'0'0,"-17"14"-2995"0"0,0-1-1 0 0,0 0 0 0 0,0 0 0 0 0,0 0 0 0 0,0 0 0 0 0,0-1 0 0 0,0 1 1 0 0,0 0-1 0 0,-1-1 0 0 0,1 0 0 0 0,0 1 0 0 0,-1-1 0 0 0,0 0 1 0 0,1 0-1 0 0,-1 0 0 0 0,0 1 0 0 0,0-2 0 0 0,0 1 0 0 0,0 0 0 0 0,0 0 1 0 0,0 0-1 0 0,0 0 0 0 0,-1 0 0 0 0,1-1 0 0 0,-1 1 0 0 0,0 0 1 0 0,0-1-1 0 0,0 1-237 0 0,0 1 296 0 0,0 1-38 0 0,0 0 11 0 0,0 0-76 0 0,-1-20-1060 0 0,6 20-1873 0 0,5 4 1340 0 0,17 1-2698 0 0,-9 3 2721 0 0</inkml:trace>
  <inkml:trace contextRef="#ctx0" brushRef="#br0" timeOffset="14000.095">14142 648 948 0 0,'-75'12'3349'0'0,"57"-7"-3225"0"0,0 0 0 0 0,1 1-1 0 0,0 1 1 0 0,0 1 0 0 0,1 0 0 0 0,0 2 0 0 0,0-1-1 0 0,1 2 1 0 0,1 0 0 0 0,-1 1 0 0 0,2 0 0 0 0,0 1-1 0 0,0 0 1 0 0,1 1 0 0 0,-8 14-124 0 0,10-13 36 0 0,8-12-8 0 0,-1 0-1 0 0,1 0 1 0 0,0 1 0 0 0,0-1 0 0 0,0 0 0 0 0,0 1-1 0 0,0 0 1 0 0,1-1 0 0 0,0 1 0 0 0,0 0-1 0 0,0-1 1 0 0,0 1 0 0 0,0 0 0 0 0,1 0 0 0 0,0 0-1 0 0,-1 0 1 0 0,1 0 0 0 0,1 0 0 0 0,-1 0 0 0 0,1-1-1 0 0,0 5-27 0 0,0-5 9 0 0,1 0 1 0 0,-1 0-1 0 0,0 1 0 0 0,1-1 0 0 0,0 0 0 0 0,0 0 0 0 0,0 0 0 0 0,0-1 0 0 0,0 1 0 0 0,1 0 1 0 0,-1-1-1 0 0,1 1 0 0 0,0-1 0 0 0,0 0 0 0 0,0 0 0 0 0,0 0 0 0 0,0 0 0 0 0,0-1 0 0 0,0 1 1 0 0,0-1-1 0 0,1 0 0 0 0,-1 0 0 0 0,0 0 0 0 0,1 0 0 0 0,-1-1 0 0 0,1 1 0 0 0,0-1-9 0 0,10-3-7 0 0,0-1 1 0 0,0 0-1 0 0,0-1 0 0 0,-1 0 0 0 0,0-1 0 0 0,0-1 0 0 0,0 0 0 0 0,-1-1 0 0 0,0 0 1 0 0,-1-1-1 0 0,0 0 0 0 0,0-1 0 0 0,-1 0 0 0 0,0 0 0 0 0,-1-1 0 0 0,0-1 0 0 0,-1 1 0 0 0,0-2 1 0 0,-1 1-1 0 0,0-1 0 0 0,-1 0 0 0 0,0 0 0 0 0,1-7 7 0 0,17-21 98 0 0,11-10 24 0 0,-34 51-202 0 0,-1 0 0 0 0,64 107 25 0 0,-9 168 281 0 0,-60-277-4330 0 0,3-4 2836 0 0</inkml:trace>
  <inkml:trace contextRef="#ctx0" brushRef="#br0" timeOffset="14246.725">14217 513 1044 0 0,'-2'-5'876'0'0,"2"0"-40"0"0,-2-1-220 0 0,2 2-96 0 0,0 1-60 0 0,-2 0-32 0 0,2-1-156 0 0,-1 3 76 0 0,1-1-283 0 0,0 0 31 0 0,0 2-12 0 0,1 0-16 0 0,1-3-433 0 0,2 3-87 0 0,-2 0-232 0 0,1 3-600 0 0,1-1 32 0 0</inkml:trace>
  <inkml:trace contextRef="#ctx0" brushRef="#br0" timeOffset="14943.534">14380 725 888 0 0,'10'29'642'0'0,"-1"0"0"0"0,-1 1 0 0 0,-2 0 0 0 0,-1 0 0 0 0,-2 0-1 0 0,-1 1 1 0 0,-1-1 0 0 0,-2 18-642 0 0,1-47 290 0 0,0-1-124 0 0,-5 8 24 0 0,132-219 184 0 0,-66 126-1060 0 0,-50 149 170 0 0,-12-56 506 0 0,1 0 0 0 0,-1 0 0 0 0,2 0 0 0 0,-1 0 0 0 0,1 0 0 0 0,0 0 0 0 0,1 0 0 0 0,0 0 0 0 0,0 0 0 0 0,1 0 0 0 0,0 0 1 0 0,0-1-1 0 0,1 0 0 0 0,0 0 0 0 0,0 0 0 0 0,1 0 0 0 0,0 0 0 0 0,0-1 0 0 0,0 0 0 0 0,1 0 0 0 0,0 0 0 0 0,0-1 0 0 0,1 0 1 0 0,-1 0-1 0 0,1-1 0 0 0,0 0 0 0 0,0 0 0 0 0,1 0 0 0 0,-1-1 0 0 0,1 0 0 0 0,0 0 0 0 0,2-1 10 0 0,-1-2-38 0 0,1-2 1 0 0,-1 1-1 0 0,1-1 0 0 0,-1 0 0 0 0,0-1 0 0 0,0 0 0 0 0,0-1 1 0 0,0 0-1 0 0,0 0 0 0 0,-1-1 0 0 0,1 0 0 0 0,-1 0 0 0 0,-1-1 1 0 0,1 0-1 0 0,-1-1 0 0 0,0 1 0 0 0,-1-1 0 0 0,1-1 0 0 0,-1 1 1 0 0,-1-1-1 0 0,1 0 0 0 0,-1 0 0 0 0,-1-1 0 0 0,0 0 0 0 0,2-4 38 0 0,9-22 111 0 0,-1-1 0 0 0,-2 0 0 0 0,-2 0 0 0 0,-1-1 0 0 0,3-35-111 0 0,-4-62 1350 0 0,-11 120-1085 0 0,0-1 1 0 0,0 0-1 0 0,-1 1 1 0 0,-1 0-1 0 0,-1 0 1 0 0,0 0-1 0 0,-1 0 1 0 0,0 1-1 0 0,-1 0 1 0 0,0 1-1 0 0,-1 0 1 0 0,-4-4-266 0 0,13 16 19 0 0,-1-1 1 0 0,1 0 0 0 0,-1 1 0 0 0,0-1 0 0 0,1 1 0 0 0,-1-1 0 0 0,1 0-1 0 0,-1 1 1 0 0,0-1 0 0 0,0 1 0 0 0,1 0 0 0 0,-1-1 0 0 0,0 1 0 0 0,0 0-1 0 0,1-1 1 0 0,-1 1 0 0 0,0 0 0 0 0,0 0 0 0 0,0-1 0 0 0,0 1 0 0 0,1 0-1 0 0,-1 0 1 0 0,0 0 0 0 0,0 0 0 0 0,0 0 0 0 0,0 1 0 0 0,0-1 0 0 0,1 0-1 0 0,-1 0 1 0 0,0 0 0 0 0,0 1 0 0 0,0-1 0 0 0,1 0 0 0 0,-1 1 0 0 0,0-1 0 0 0,0 1-1 0 0,1-1 1 0 0,-1 1 0 0 0,0-1 0 0 0,1 1 0 0 0,-1-1 0 0 0,1 1 0 0 0,-1 0-1 0 0,1-1 1 0 0,-1 1 0 0 0,1 0 0 0 0,-1 0 0 0 0,1-1 0 0 0,-1 1 0 0 0,1 0-1 0 0,0 0 1 0 0,0 0 0 0 0,-1-1 0 0 0,1 1 0 0 0,0 0 0 0 0,0 0 0 0 0,0 0-1 0 0,0 0 1 0 0,0 0 0 0 0,0-1 0 0 0,0 1 0 0 0,0 0 0 0 0,0 0-20 0 0,-11 59 83 0 0,10-23-45 0 0,1-1 1 0 0,2 0-1 0 0,2 0 1 0 0,1 0-1 0 0,2 0 1 0 0,2-1-1 0 0,1 0 1 0 0,10 24-39 0 0,-4-9-193 0 0,6 17-275 0 0,25 142-6737 0 0,-47-196 5985 0 0</inkml:trace>
  <inkml:trace contextRef="#ctx0" brushRef="#br0" timeOffset="15177.307">14803 735 2844 0 0,'0'-3'880'0'0,"0"3"-196"0"0,-1-2-8 0 0,-1 0-111 0 0,0 1-73 0 0,6-1-48 0 0,1-1 4 0 0,2-1-104 0 0,13-1-32 0 0,1-5-240 0 0,2 2-144 0 0,9-2 0 0 0,4 3-568 0 0,-2-6-248 0 0,-1 5 75 0 0,-1-4 61 0 0,0-6-392 0 0,-1 4-92 0 0</inkml:trace>
  <inkml:trace contextRef="#ctx0" brushRef="#br0" timeOffset="15879.123">15426 273 2196 0 0,'-4'-19'3324'0'0,"2"8"-243"0"0,-5 28-2155 0 0,-7 265 177 0 0,15-250-1097 0 0,1 0-1 0 0,2-1 1 0 0,1 1-1 0 0,1-1 0 0 0,2 0 1 0 0,1-1-1 0 0,1 0 1 0 0,6 8-6 0 0,-16-36-28 0 0,1 0 0 0 0,0 0 0 0 0,-1 0 0 0 0,1 0 0 0 0,0 0 0 0 0,0-1 0 0 0,0 1 0 0 0,1 0 0 0 0,-1 0 0 0 0,0-1 0 0 0,1 1 0 0 0,-1-1 0 0 0,1 1 0 0 0,0-1 0 0 0,-1 0 0 0 0,1 0 0 0 0,0 1 0 0 0,0-1 0 0 0,-1 0 0 0 0,1-1 0 0 0,0 1 0 0 0,0 0 0 0 0,0-1 0 0 0,0 1 1 0 0,0-1-1 0 0,1 1 0 0 0,-1-1 0 0 0,0 0 0 0 0,0 0 0 0 0,0 0 0 0 0,0 0 0 0 0,0 0 0 0 0,0 0 0 0 0,0-1 0 0 0,0 1 0 0 0,0-1 0 0 0,0 1 0 0 0,0-1 0 0 0,0 0 0 0 0,0 0 0 0 0,0 0 0 0 0,0 0 0 0 0,0 0 0 0 0,-1 0 0 0 0,1-1 0 0 0,0 1 0 0 0,-1 0 0 0 0,1-1 0 0 0,-1 0 0 0 0,1 1 28 0 0,67-91-1090 0 0,-42-2 1062 0 0,-27 93 133 0 0,0 1 26 0 0,0 0-119 0 0,0 1 0 0 0,-1-1-1 0 0,1 1 1 0 0,0-1-1 0 0,0 1 1 0 0,-1-1 0 0 0,1 0-1 0 0,0 1 1 0 0,-1-1-1 0 0,1 0 1 0 0,0 1-1 0 0,-1-1 1 0 0,1 0 0 0 0,0 1-1 0 0,-1-1 1 0 0,1 0-1 0 0,-1 0 1 0 0,1 1 0 0 0,0-1-1 0 0,-1 0 1 0 0,1 0-1 0 0,-1 0 1 0 0,1 0-1 0 0,-1 0 1 0 0,1 0 0 0 0,-1 0-1 0 0,1 1 1 0 0,-1-1-1 0 0,1 0 1 0 0,-1-1-1 0 0,1 1 1 0 0,-1 0 0 0 0,1 0-1 0 0,0 0 1 0 0,-1 0-1 0 0,1 0 1 0 0,-1 0 0 0 0,1-1-1 0 0,-1 1 1 0 0,1 0-1 0 0,0 0 1 0 0,-1 0-1 0 0,1-1 1 0 0,-1 1 0 0 0,1 0-1 0 0,0-1 1 0 0,-1 1-1 0 0,1 0 1 0 0,0-1 0 0 0,-1 1-1 0 0,1-1 1 0 0,0 1-1 0 0,0 0 1 0 0,-1-1-1 0 0,1 1 1 0 0,0-1 0 0 0,0 1-12 0 0,2 52 39 0 0,3-41-84 0 0,1-1 1 0 0,0-1 0 0 0,1 1-1 0 0,0-1 1 0 0,1 0 0 0 0,0 0-1 0 0,0-1 1 0 0,1 0 0 0 0,-1-1-1 0 0,2 0 1 0 0,-1 0 0 0 0,1-1-1 0 0,0 0 1 0 0,1 0 0 0 0,-1-1-1 0 0,1-1 1 0 0,0 0 0 0 0,0-1-1 0 0,0 0 1 0 0,1 0-1 0 0,-1-1 1 0 0,1-1 0 0 0,-1 0-1 0 0,1 0 1 0 0,0-1 0 0 0,-1-1-1 0 0,10-1 45 0 0,-15 0 4 0 0,1 0 0 0 0,-1 0 0 0 0,0-1 0 0 0,0 0-1 0 0,0 0 1 0 0,0-1 0 0 0,0 0 0 0 0,-1 0-1 0 0,0 0 1 0 0,1 0 0 0 0,-2-1 0 0 0,1 0 0 0 0,0 0-1 0 0,-1 0 1 0 0,0-1 0 0 0,0 1 0 0 0,-1-1-1 0 0,0 0 1 0 0,0 0 0 0 0,0 0 0 0 0,0-1 0 0 0,-1 1-1 0 0,0-1 1 0 0,-1 1 0 0 0,0-1 0 0 0,1 0-1 0 0,-2 1 1 0 0,1-1 0 0 0,-1 0 0 0 0,-1-6-4 0 0,1-54 1819 0 0,-8 70-1419 0 0,38 144-126 0 0,-7-42-122 0 0,-4 2-1 0 0,-5 0 1 0 0,-1 78-152 0 0,-13-167 54 0 0,-2-1 0 0 0,0 0 1 0 0,0 1-1 0 0,-2-1 0 0 0,0 0 0 0 0,-1-1 0 0 0,0 1 0 0 0,-2-1 1 0 0,0 0-1 0 0,-1-1 0 0 0,-2 5-54 0 0,6-13-4 0 0,0 0-1 0 0,0 0 1 0 0,-1 0-1 0 0,0-1 1 0 0,0 1 0 0 0,-1-1-1 0 0,1 0 1 0 0,-1-1 0 0 0,0 0-1 0 0,-1 1 1 0 0,0-2-1 0 0,1 1 1 0 0,-1-1 0 0 0,-1 0-1 0 0,1-1 1 0 0,-1 0-1 0 0,1 0 1 0 0,-1 0 0 0 0,0-1-1 0 0,0 0 1 0 0,0-1-1 0 0,0 0 1 0 0,0 0 0 0 0,0 0-1 0 0,0-1 1 0 0,0-1 0 0 0,-1 1-1 0 0,1-1 1 0 0,0-1-1 0 0,0 1 1 0 0,0-1 0 0 0,1-1-1 0 0,-1 1 1 0 0,0-1-1 0 0,1-1 1 0 0,0 0 0 0 0,0 0-1 0 0,0 0 1 0 0,0 0-1 0 0,0-1 1 0 0,1-1 0 0 0,0 1-1 0 0,0-1 1 0 0,1 0 0 0 0,-1 0-1 0 0,1 0 1 0 0,1-1-1 0 0,-2-2 5 0 0,0-3-514 0 0,0-1 0 0 0,0 0 0 0 0,2 0-1 0 0,-1 0 1 0 0,2-1 0 0 0,0 0-1 0 0,1 0 1 0 0,0 0 0 0 0,1 0-1 0 0,0 0 1 0 0,2-13 514 0 0,21-69-2583 0 0,-3 51 1337 0 0</inkml:trace>
  <inkml:trace contextRef="#ctx0" brushRef="#br0" timeOffset="10532.794">10120 695 1540 0 0,'35'142'3378'0'0,"33"58"-2870"0"0,-68-198-810 0 0,-1 7-2482 0 0,-8 0 1596 0 0</inkml:trace>
  <inkml:trace contextRef="#ctx0" brushRef="#br0" timeOffset="10782.811">10010 403 1520 0 0,'15'-26'5146'0'0,"17"43"-4571"0"0,-22-8-777 0 0,62 55-3323 0 0,-51-46 2279 0 0</inkml:trace>
  <inkml:trace contextRef="#ctx0" brushRef="#br0" timeOffset="11450.867">10394 1028 1336 0 0,'21'49'4810'0'0,"-20"-63"-2593"0"0,165-412-2386 0 0,-141 359-296 0 0,-24 67 403 0 0,9 9-153 0 0,70 66 54 0 0,-62-62 261 0 0,-1 1 0 0 0,0 1 1 0 0,-1 0-1 0 0,-1 1 0 0 0,0 1 1 0 0,-1 1-1 0 0,-1 0 0 0 0,-1 0 0 0 0,0 1 1 0 0,-1 1-1 0 0,-1 0 0 0 0,-1 0 1 0 0,-1 1-1 0 0,1 8-100 0 0,-10-19 46 0 0,0 0 0 0 0,-1-1 0 0 0,0 1 0 0 0,0-1 0 0 0,-1 0 0 0 0,-1 0 1 0 0,1 0-1 0 0,-2 0 0 0 0,1 0 0 0 0,-1-1 0 0 0,0 1 0 0 0,-1-2 0 0 0,0 1 0 0 0,0 0 0 0 0,-1-1 1 0 0,1 0-1 0 0,-2-1 0 0 0,1 0 0 0 0,-1 0 0 0 0,0 0 0 0 0,0-1 0 0 0,0 0 0 0 0,-1 0 0 0 0,0-1 1 0 0,-7 2-47 0 0,4 0 188 0 0,11-5-346 0 0,0 1 0 0 0,-1-1 0 0 0,1 1 0 0 0,0-1 0 0 0,-1 0 0 0 0,0 0 0 0 0,1 1 0 0 0,-1-1 0 0 0,0 0 0 0 0,1 0 1 0 0,-1-1-1 0 0,0 1 0 0 0,0 0 0 0 0,0-1 0 0 0,0 1 0 0 0,0-1 0 0 0,0 1 0 0 0,0-1 0 0 0,0 0 0 0 0,0 0 0 0 0,0 0 0 0 0,0 0 0 0 0,0 0 0 0 0,0 0 0 0 0,0-1 0 0 0,0 1 0 0 0,1-1 0 0 0,-1 1 0 0 0,0-1 1 0 0,0 0-1 0 0,0 0 0 0 0,0 0 0 0 0,1 0 0 0 0,-1 0 0 0 0,0 0 0 0 0,1 0 0 0 0,-1 0 0 0 0,1-1 0 0 0,-1 1 0 0 0,1 0 0 0 0,0-1 0 0 0,0 0 0 0 0,-1 1 0 0 0,1-1 0 0 0,0 0 158 0 0,1-8-1104 0 0</inkml:trace>
  <inkml:trace contextRef="#ctx0" brushRef="#br0" timeOffset="8107.679">7848 540 928 0 0,'0'0'375'0'0,"0"0"-60"0"0,0 0-43 0 0,0 0-34 0 0,0 0-30 0 0,0 0-23 0 0,0 0 11 0 0,0 0 105 0 0,0 0-15 0 0,0 0-75 0 0,0 0-22 0 0,0 0-14 0 0,0 0-46 0 0,7 6 155 0 0,-85 140 453 0 0,-170 351 320 0 0,171-397-4513 0 0,55-84 2162 0 0</inkml:trace>
  <inkml:trace contextRef="#ctx0" brushRef="#br0" timeOffset="8384.232">7256 797 1196 0 0,'1'0'100'0'0,"0"1"1"0"0,-1-1-1 0 0,1 0 0 0 0,0 1 0 0 0,-1-1 1 0 0,1 0-1 0 0,0 1 0 0 0,0-1 0 0 0,-1 0 1 0 0,1 0-1 0 0,0 0 0 0 0,0 0 1 0 0,-1 0-1 0 0,1 0 0 0 0,0 0 0 0 0,0 0 1 0 0,0 0-1 0 0,-1 0 0 0 0,1 0 0 0 0,0 0 1 0 0,0 0-1 0 0,-1-1 0 0 0,1 1 0 0 0,0 0 1 0 0,0-1-1 0 0,-1 1 0 0 0,1 0 0 0 0,0-1 1 0 0,-1 1-1 0 0,1-1 0 0 0,0 1 0 0 0,-1-1 1 0 0,1 1-1 0 0,-1-1 0 0 0,1 0 1 0 0,-1 1-1 0 0,1-1 0 0 0,-1 0 0 0 0,0 1 1 0 0,1-1-1 0 0,-1 0 0 0 0,0 1 0 0 0,1-1 1 0 0,-1 0-1 0 0,0 0 0 0 0,0 1 0 0 0,0-1 1 0 0,0 0-1 0 0,0 0 0 0 0,0 0 0 0 0,0 1 1 0 0,0-1-1 0 0,0 0 0 0 0,0 0 1 0 0,0 1-1 0 0,0-1 0 0 0,0 0 0 0 0,-1 0 1 0 0,1 0-1 0 0,0 1 0 0 0,-1-1 0 0 0,1 0-100 0 0,58 39 205 0 0,-57-37-164 0 0,91 68 198 0 0,142 115 266 0 0,-92-48-5774 0 0,-129-120 4056 0 0</inkml:trace>
  <inkml:trace contextRef="#ctx0" brushRef="#br0" timeOffset="8744.166">8255 1038 1016 0 0,'8'24'524'0'0,"-1"-4"-204"0"0,0 1-36 0 0,-5-2 132 0 0,-2-8-56 0 0,0 6-48 0 0,-15 23-40 0 0,3-18-20 0 0,-4-1 52 0 0,-2-4-56 0 0,2 1-36 0 0,-5 1-324 0 0,5-3-32 0 0,-6-12-348 0 0,6-3-728 0 0,16-1 12 0 0</inkml:trace>
  <inkml:trace contextRef="#ctx0" brushRef="#br0" timeOffset="9100.924">8412 663 1516 0 0,'38'22'2830'0'0,"190"156"-2919"0"0,-206-168-1471 0 0,-13-6 347 0 0</inkml:trace>
  <inkml:trace contextRef="#ctx0" brushRef="#br0" timeOffset="9308.858">8794 688 1100 0 0,'-8'0'3736'0'0,"-27"29"-2383"0"0,17-5-1129 0 0,2 2 1 0 0,1 0-1 0 0,1 1 0 0 0,1 1 0 0 0,2 0 1 0 0,0 0-1 0 0,2 1 0 0 0,1 0 0 0 0,2 1 0 0 0,-3 28-224 0 0,2 6-1304 0 0,6-21-2997 0 0,1-35 3063 0 0</inkml:trace>
  <inkml:trace contextRef="#ctx0" brushRef="#br0" timeOffset="9635.577">9240 448 1528 0 0,'20'39'590'0'0,"-3"1"0"0"0,-1 0 0 0 0,-2 1 0 0 0,-1 1 0 0 0,-3 0 0 0 0,-1 1-1 0 0,-3 0 1 0 0,-1 0 0 0 0,-1 27-590 0 0,-7-40 111 0 0,-2 1 1 0 0,-1-1-1 0 0,-1 0 0 0 0,-2-1 0 0 0,0 1 0 0 0,-3-2 0 0 0,0 1 1 0 0,-2-2-1 0 0,0 0 0 0 0,-2 0 0 0 0,-1-2 0 0 0,-2 0 0 0 0,0-1 0 0 0,-1 0 1 0 0,-1-2-1 0 0,-2-1 0 0 0,0 0 0 0 0,-1-2 0 0 0,-1-1 0 0 0,0-1 1 0 0,-4 1-112 0 0,-189 94-1158 0 0,196-104 561 0 0,-1-1-1 0 0,0-2 0 0 0,0 0 1 0 0,0-1-1 0 0,-1-1 1 0 0,1-1-1 0 0,-1-1 1 0 0,0-2-1 0 0,-19-2 598 0 0,-33-8-1116 0 0</inkml:trace>
  <inkml:trace contextRef="#ctx0" brushRef="#br0" timeOffset="10007.841">7324 657 1360 0 0,'-17'1'203'0'0,"0"2"-1"0"0,0 0 0 0 0,1 1 1 0 0,-1 1-1 0 0,1 0 1 0 0,0 2-1 0 0,1-1 1 0 0,-1 2-1 0 0,1 0 0 0 0,1 1 1 0 0,-1 0-1 0 0,2 1 1 0 0,-1 1-1 0 0,2 0 1 0 0,-1 1-1 0 0,1 0 0 0 0,1 1 1 0 0,0 0-1 0 0,1 1 1 0 0,1 0-1 0 0,0 1 1 0 0,1 0-1 0 0,0 0 0 0 0,1 1 1 0 0,1-1-1 0 0,0 2 1 0 0,2-1-1 0 0,-1 0 1 0 0,2 1-1 0 0,0 0 0 0 0,0 16-202 0 0,9-9-76 0 0,0-1-1 0 0,1-1 0 0 0,1 1 1 0 0,1-1-1 0 0,2 0 1 0 0,0-1-1 0 0,1-1 0 0 0,0 1 1 0 0,2-2-1 0 0,1 0 0 0 0,0-1 1 0 0,1 0-1 0 0,1-1 0 0 0,1-1 1 0 0,0-1-1 0 0,1 0 1 0 0,1-2-1 0 0,0 0 0 0 0,15 7 77 0 0,91 46-2511 0 0,-62-40 1351 0 0</inkml:trace>
  <inkml:trace contextRef="#ctx0" brushRef="#br0" timeOffset="22929.865">22479 380 936 0 0,'0'0'405'0'0,"0"0"-63"0"0,3 8 29 0 0,15 84 695 0 0,19 109 24 0 0,-22-136-839 0 0,8 67-2474 0 0,-23-125 953 0 0</inkml:trace>
  <inkml:trace contextRef="#ctx0" brushRef="#br0" timeOffset="23429.154">22536 557 1544 0 0,'-5'-18'270'0'0,"1"1"0"0"0,1-1 0 0 0,0 0 0 0 0,1 1-1 0 0,2-1 1 0 0,-1 0 0 0 0,2 0 0 0 0,1 0 0 0 0,0 0 0 0 0,1 1 0 0 0,0-1 0 0 0,2 1-1 0 0,0 0 1 0 0,1 0 0 0 0,1 0 0 0 0,0 1 0 0 0,7-9-270 0 0,-11 19 47 0 0,0 0-23 0 0,0 0 1 0 0,0 0-1 0 0,1 0 0 0 0,0 0 1 0 0,0 1-1 0 0,0 0 0 0 0,1 0 1 0 0,0 0-1 0 0,0 0 1 0 0,0 1-1 0 0,0-1 0 0 0,1 2 1 0 0,0-1-1 0 0,0 0 0 0 0,0 1 1 0 0,0 0-1 0 0,0 0 0 0 0,1 1 1 0 0,-1 0-1 0 0,1 0 1 0 0,-1 1-1 0 0,1-1 0 0 0,3 1-24 0 0,-6 1-5 0 0,0 0 0 0 0,0 0 0 0 0,0 1-1 0 0,1-1 1 0 0,-1 1 0 0 0,0 0 0 0 0,0 0 0 0 0,0 0-1 0 0,0 0 1 0 0,0 1 0 0 0,-1 0 0 0 0,1 0 0 0 0,0 0-1 0 0,-1 0 1 0 0,0 0 0 0 0,1 1 0 0 0,-1 0 0 0 0,0-1-1 0 0,0 1 1 0 0,0 0 0 0 0,-1 1 0 0 0,1-1 0 0 0,-1 0-1 0 0,1 1 1 0 0,-1-1 0 0 0,0 1 0 0 0,-1 0 0 0 0,1 0-1 0 0,-1 0 1 0 0,1 0 0 0 0,-1 0 0 0 0,0 0 0 0 0,-1 0-1 0 0,1 0 1 0 0,-1 0 0 0 0,0 2 5 0 0,2 3-17 0 0,-2 0 0 0 0,0-1 0 0 0,0 1 0 0 0,0 0 0 0 0,-1 0 0 0 0,0-1-1 0 0,-1 1 1 0 0,0 0 0 0 0,0-1 0 0 0,-1 1 0 0 0,0-1 0 0 0,-1 0 0 0 0,0 0 0 0 0,0 0 0 0 0,0-1 0 0 0,-6 7 17 0 0,-3-1 58 0 0,-1-2 1 0 0,0 0-1 0 0,-1-1 1 0 0,0 0 0 0 0,-1-1-1 0 0,0-1 1 0 0,0 0-1 0 0,-1-1 1 0 0,0-1 0 0 0,0-1-1 0 0,-17 4-58 0 0,5 0 546 0 0,28-9-438 0 0,65 15 408 0 0,-15 4-588 0 0,0 1 0 0 0,-2 3 0 0 0,0 2 0 0 0,-2 1 0 0 0,4 6 72 0 0,80 44-1452 0 0,-71-50-789 0 0,-46-23 1049 0 0</inkml:trace>
  <inkml:trace contextRef="#ctx0" brushRef="#br0" timeOffset="23816.289">23076 153 1360 0 0,'33'60'865'0'0,"-2"1"-1"0"0,-3 1 0 0 0,-3 1 1 0 0,16 62-865 0 0,-29-74 370 0 0,17 39 3753 0 0,-1-136-2528 0 0,58-145-1894 0 0,-26 53-2929 0 0,-34 73-783 0 0,-21 48 2707 0 0</inkml:trace>
  <inkml:trace contextRef="#ctx0" brushRef="#br0" timeOffset="17448.336">17022 833 876 0 0,'1'-27'468'0'0,"0"24"-390"0"0,0 0 0 0 0,-1 1 1 0 0,1-1-1 0 0,-1 0 0 0 0,0 0 0 0 0,0 0 0 0 0,0 0 0 0 0,0 0 0 0 0,-1 0 0 0 0,1 0 0 0 0,-1 0 0 0 0,0 0 0 0 0,0 0 0 0 0,0 0 0 0 0,0 1 0 0 0,0-1 0 0 0,-1 0 0 0 0,1 1 0 0 0,-1-1 0 0 0,0 1 0 0 0,1-1 0 0 0,-1 1 0 0 0,0 0 0 0 0,-1 0 0 0 0,1 0 0 0 0,0 0 0 0 0,0 0 1 0 0,-1 0-1 0 0,0 1 0 0 0,1-1 0 0 0,-1 1 0 0 0,0 0-78 0 0,-6-3 85 0 0,0 0-1 0 0,0 0 1 0 0,-1 2 0 0 0,0-1 0 0 0,1 1 0 0 0,-1 0 0 0 0,0 1 0 0 0,0 0 0 0 0,0 1 0 0 0,0 0-1 0 0,0 1 1 0 0,0 0 0 0 0,0 0 0 0 0,0 1 0 0 0,0 0 0 0 0,1 1 0 0 0,-1 0 0 0 0,1 0-1 0 0,0 1 1 0 0,0 0 0 0 0,0 1 0 0 0,0 0 0 0 0,-4 4-85 0 0,-3 1 53 0 0,1 1 0 0 0,1 0 0 0 0,0 1 0 0 0,0 0 1 0 0,2 1-1 0 0,-1 1 0 0 0,2 0 0 0 0,-1 0 0 0 0,2 1 0 0 0,0 1 0 0 0,1 0 0 0 0,-5 11-53 0 0,12-22 10 0 0,-1 0 0 0 0,1-1 0 0 0,0 1 0 0 0,1 0 1 0 0,-1 0-1 0 0,1 1 0 0 0,0-1 0 0 0,0 0 0 0 0,1 0 0 0 0,-1 0 0 0 0,1 1 0 0 0,0-1 0 0 0,1 0 0 0 0,-1 1 0 0 0,1-1 0 0 0,0 0 0 0 0,0 0 0 0 0,1 0 0 0 0,-1 0 0 0 0,1 0 0 0 0,0 0 1 0 0,1 0-1 0 0,-1-1 0 0 0,1 1 0 0 0,0-1 0 0 0,0 0 0 0 0,0 0 0 0 0,1 0 0 0 0,0 0 0 0 0,-1 0 0 0 0,1-1 0 0 0,0 1 0 0 0,1-1 0 0 0,-1 0 0 0 0,1-1 0 0 0,-1 1 0 0 0,1-1 0 0 0,0 0 1 0 0,0 0-1 0 0,0 0 0 0 0,0 0 0 0 0,0-1 0 0 0,0 0 0 0 0,0 0 0 0 0,0-1 0 0 0,1 1 0 0 0,0-1-10 0 0,10 0-39 0 0,-1 0-1 0 0,0-1 1 0 0,1 0-1 0 0,-1-1 1 0 0,0-1-1 0 0,0 0 1 0 0,-1-2-1 0 0,1 1 1 0 0,-1-2-1 0 0,1 0 1 0 0,-2 0-1 0 0,1-1 1 0 0,-1-1-1 0 0,0 0 1 0 0,-1-1 0 0 0,0-1-1 0 0,0 0 1 0 0,-1 0-1 0 0,0-1 1 0 0,-1 0-1 0 0,0-1 1 0 0,-1 0-1 0 0,0-1 1 0 0,-1 0-1 0 0,0 0 1 0 0,3-11 39 0 0,9-22 13 0 0,-2-2 1 0 0,-2 0-1 0 0,-2-1 1 0 0,-2-1-1 0 0,-2 0 1 0 0,-3 0-1 0 0,-2-1 1 0 0,-2 0-1 0 0,-2-13-13 0 0,-24-18 525 0 0,22 81-521 0 0,1 0 0 0 0,-1 1 0 0 0,0-1 1 0 0,1 0-1 0 0,-1 1 0 0 0,1-1 0 0 0,-1 1 0 0 0,0-1 0 0 0,1 1 0 0 0,-1-1 1 0 0,0 1-1 0 0,0 0 0 0 0,1-1 0 0 0,-1 1 0 0 0,0 0 0 0 0,0 0 0 0 0,0-1 1 0 0,1 1-1 0 0,-1 0 0 0 0,0 0 0 0 0,0 0 0 0 0,0 0 0 0 0,0 0 0 0 0,1 0 1 0 0,-1 0-1 0 0,0 0 0 0 0,0 1 0 0 0,0-1 0 0 0,1 0 0 0 0,-1 0 0 0 0,0 1 1 0 0,0-1-1 0 0,1 0 0 0 0,-1 1 0 0 0,0-1 0 0 0,0 1 0 0 0,1-1 0 0 0,-1 1 1 0 0,0-1-1 0 0,1 1 0 0 0,-1-1 0 0 0,1 1 0 0 0,-1 0 0 0 0,1-1 0 0 0,-1 1 1 0 0,1 0-1 0 0,0 0 0 0 0,-1-1 0 0 0,1 1 0 0 0,0 0 0 0 0,-1 0 1 0 0,1 0-1 0 0,0-1 0 0 0,0 1 0 0 0,0 0 0 0 0,0 0 0 0 0,0 0 0 0 0,0-1 1 0 0,0 1-1 0 0,0 0-4 0 0,-21 55 55 0 0,0 197-160 0 0,59-70 315 0 0,-36-173-172 0 0,0 0 0 0 0,1-1-1 0 0,1 1 1 0 0,-1-1 0 0 0,2 1 0 0 0,-1-1-1 0 0,1-1 1 0 0,0 1 0 0 0,1-1 0 0 0,0 0-1 0 0,0 0 1 0 0,1 0 0 0 0,0-1-1 0 0,1 0 1 0 0,-1-1 0 0 0,1 1 0 0 0,0-1-1 0 0,1-1 1 0 0,0 0 0 0 0,-1 0-1 0 0,2-1 1 0 0,-1 0 0 0 0,0 0 0 0 0,1-1-1 0 0,0 0 1 0 0,-1-1 0 0 0,1 0-1 0 0,0-1 1 0 0,0 0 0 0 0,1 0 0 0 0,-1-1-1 0 0,0 0 1 0 0,10-2-38 0 0,-8-3 49 0 0,1-1 0 0 0,-1-1-1 0 0,0 0 1 0 0,0 0 0 0 0,-1-1 0 0 0,1-1-1 0 0,-2 1 1 0 0,0-2 0 0 0,0 0 0 0 0,0 0-1 0 0,-1-1 1 0 0,-1 0 0 0 0,0 0 0 0 0,-1-1 0 0 0,0 0-1 0 0,0 0 1 0 0,-1-1 0 0 0,-1 1 0 0 0,0-1-1 0 0,-1-1 1 0 0,0 1 0 0 0,0-7-49 0 0,-4 18 132 0 0,-3-16 315 0 0,2 17-447 0 0,1 1 1 0 0,-1-1 0 0 0,0 1-1 0 0,0-1 1 0 0,1 1 0 0 0,-1 0-1 0 0,0 0 1 0 0,0-1 0 0 0,0 1 0 0 0,1 0-1 0 0,-1 0 1 0 0,0 0 0 0 0,0 0-1 0 0,0 0 1 0 0,0 0 0 0 0,0 0-1 0 0,1 0 1 0 0,-1 0 0 0 0,0 0-1 0 0,0 0 1 0 0,0 1 0 0 0,0-1 0 0 0,1 0-1 0 0,-1 1 1 0 0,0-1 0 0 0,0 0-1 0 0,1 1 1 0 0,-1-1 0 0 0,0 1-1 0 0,0-1 1 0 0,1 1 0 0 0,-1 0 0 0 0,1-1-1 0 0,-1 1 1 0 0,1 0 0 0 0,-1-1-1 0 0,1 1 1 0 0,-1 0 0 0 0,1-1-1 0 0,-1 1 1 0 0,1 0 0 0 0,0 0-1 0 0,-1 0 1 0 0,1 0 0 0 0,0-1 0 0 0,0 1-1 0 0,0 0 1 0 0,0 0 0 0 0,0 0-1 0 0,0 0 1 0 0,0-1 0 0 0,0 1-1 0 0,0 0 1 0 0,0 0 0 0 0,0 0 0 0 0,0 0-1 0 0,1 0 1 0 0,-1-1 0 0 0,0 1-1 0 0,0 0 1 0 0,1 0 0 0 0,-1-1-1 0 0,1 1 1 0 0,-1 0 0 0 0,1 0-1 0 0,-1-1 1 0 0,1 1 0 0 0,-1 0 0 0 0,1-1-1 0 0,0 1 0 0 0,0 5-19 0 0,2 11-526 0 0,0 0-1 0 0,1-1 0 0 0,1 0 0 0 0,1 1 1 0 0,0-2-1 0 0,1 1 0 0 0,0-1 0 0 0,1 0 1 0 0,1 0-1 0 0,10 12 546 0 0,-17-25-1200 0 0,0-2 54 0 0</inkml:trace>
  <inkml:trace contextRef="#ctx0" brushRef="#br0" timeOffset="17635.865">17559 482 1912 0 0,'-4'-19'2334'0'0,"-1"-9"1412"0"0,18 43-5693 0 0,10 20-640 0 0,-12-17 1409 0 0</inkml:trace>
  <inkml:trace contextRef="#ctx0" brushRef="#br0" timeOffset="18133.537">17714 963 1936 0 0,'26'-28'2546'0'0,"-6"5"-2569"0"0,-2-2 1 0 0,0 0-1 0 0,-2-1 1 0 0,0 0 0 0 0,-2-1-1 0 0,-1-1 1 0 0,-1 0-1 0 0,-2-1 1 0 0,-1 0-1 0 0,-1-1 1 0 0,-1 0-1 0 0,-1-5 23 0 0,-6 36-16 0 0,-1-1-1 0 0,0 1 0 0 0,1 0 0 0 0,-1-1 1 0 0,0 1-1 0 0,0-1 0 0 0,1 1 1 0 0,-1-1-1 0 0,0 1 0 0 0,0-1 0 0 0,0 0 1 0 0,0 0-1 0 0,0 1 0 0 0,1-1 1 0 0,-1 0-1 0 0,0 0 0 0 0,0 0 0 0 0,0 0 1 0 0,0 0-1 0 0,0 0 0 0 0,0 0 0 0 0,0 0 1 0 0,0 0-1 0 0,0 0 0 0 0,1 0 1 0 0,-1-1-1 0 0,0 1 0 0 0,0 0 0 0 0,0-1 1 0 0,0 1-1 0 0,1-1 0 0 0,-1 1 0 0 0,0-1 1 0 0,0 1-1 0 0,1-1 0 0 0,-1 1 1 0 0,0-1-1 0 0,1 0 0 0 0,-1 1 0 0 0,0-1 1 0 0,1 0-1 0 0,-1 0 0 0 0,1 1 1 0 0,0-1-1 0 0,-1 0 0 0 0,1 0 0 0 0,-1 0 1 0 0,1 0-1 0 0,0 1 0 0 0,0-1 0 0 0,0 0 1 0 0,-1 0-1 0 0,1 0 0 0 0,0 0 1 0 0,0 0-1 0 0,0 0 0 0 0,0 0 0 0 0,1 0 1 0 0,-1 0 16 0 0,1 10 19 0 0,0 0 1 0 0,1-1-1 0 0,0 1 1 0 0,0-1-1 0 0,1 1 1 0 0,0-1 0 0 0,1 0-1 0 0,0 0 1 0 0,0-1-1 0 0,1 1 1 0 0,0-1-1 0 0,0 0 1 0 0,0 0 0 0 0,1 0-1 0 0,0-1 1 0 0,4 3-20 0 0,9 14 118 0 0,-4-5 19 0 0,-10-14-22 0 0,0 1-1 0 0,0 0 0 0 0,-1 0 1 0 0,1 0-1 0 0,-1 0 0 0 0,0 1 0 0 0,-1 0 1 0 0,1-1-1 0 0,-1 1 0 0 0,0 1 1 0 0,-1-1-1 0 0,0 0 0 0 0,0 1 1 0 0,0-1-1 0 0,0 1 0 0 0,-1-1 0 0 0,0 1 1 0 0,-1 0-1 0 0,0 0 0 0 0,0-1 1 0 0,0 1-1 0 0,-1 0 0 0 0,0 1-114 0 0,-6 4 105 0 0,-1-1-1 0 0,0 0 1 0 0,-1-1 0 0 0,0 0-1 0 0,-1 0 1 0 0,0-1-1 0 0,-1-1 1 0 0,0 1 0 0 0,0-1-1 0 0,0-1 1 0 0,-1 0-1 0 0,0-1 1 0 0,-1-1 0 0 0,1 1-1 0 0,-1-2 1 0 0,0 0-1 0 0,0 0 1 0 0,-3-1-105 0 0,14-2-513 0 0,-5-30-3128 0 0,16 8 2369 0 0,3-4 76 0 0</inkml:trace>
  <inkml:trace contextRef="#ctx0" brushRef="#br0" timeOffset="18488.244">18461 315 1004 0 0,'14'17'2875'0'0,"-24"176"-595"0"0,6 44-979 0 0,6-227-1274 0 0,0 0 1 0 0,0-1-1 0 0,1 1 0 0 0,0 0 0 0 0,1-1 0 0 0,0 0 0 0 0,0 0 1 0 0,1 0-1 0 0,0 0 0 0 0,1-1 0 0 0,0 0 0 0 0,0 0 0 0 0,1-1 1 0 0,0 1-1 0 0,0-1 0 0 0,1-1 0 0 0,0 1 0 0 0,0-1 0 0 0,0-1 1 0 0,1 0-1 0 0,3 2-27 0 0,-7-5-179 0 0,-1 0 0 0 0,0 0 0 0 0,0-1 1 0 0,1 1-1 0 0,-1-1 0 0 0,1 0 0 0 0,-1-1 0 0 0,1 1 1 0 0,-1-1-1 0 0,1 0 0 0 0,0 0 0 0 0,-1 0 0 0 0,1 0 1 0 0,-1-1-1 0 0,1 0 0 0 0,-1 0 0 0 0,1 0 0 0 0,-1-1 1 0 0,0 1-1 0 0,0-1 0 0 0,0 0 0 0 0,1 0 0 0 0,-2-1 1 0 0,1 1-1 0 0,0-1 0 0 0,0 0 0 0 0,-1 0 0 0 0,0 0 1 0 0,3-2 178 0 0,4-12-1302 0 0</inkml:trace>
  <inkml:trace contextRef="#ctx0" brushRef="#br0" timeOffset="18771.293">18231 667 1068 0 0,'-8'0'1787'0'0,"-21"2"2676"0"0,37-9-1628 0 0,263-70-2896 0 0,-111 30-7342 0 0,-144 44 6126 0 0</inkml:trace>
  <inkml:trace contextRef="#ctx0" brushRef="#br0" timeOffset="19375.215">18708 630 1044 0 0,'5'1'3065'0'0,"22"4"-1883"0"0,-9 2-1040 0 0,-1 1 1 0 0,0 0-1 0 0,-1 1 0 0 0,0 0 0 0 0,0 2 0 0 0,-1 0 0 0 0,0 1 1 0 0,-1 0-1 0 0,0 1 0 0 0,-1 0 0 0 0,-1 2 0 0 0,1 0-142 0 0,-12-13 23 0 0,0-1 0 0 0,0 1 0 0 0,-1 0 0 0 0,1 0-1 0 0,0 0 1 0 0,-1-1 0 0 0,1 1 0 0 0,-1 0 0 0 0,0 0 0 0 0,0 0-1 0 0,1 0 1 0 0,-1 0 0 0 0,0 0 0 0 0,-1 0 0 0 0,1 0 0 0 0,0 0 0 0 0,-1 0-1 0 0,1-1 1 0 0,-1 1 0 0 0,1 0 0 0 0,-1 0 0 0 0,0 0 0 0 0,0-1-1 0 0,0 1 1 0 0,0 0 0 0 0,0-1 0 0 0,0 1 0 0 0,0-1 0 0 0,0 1-1 0 0,-1-1 1 0 0,1 0 0 0 0,-1 1 0 0 0,1-1 0 0 0,-1 0 0 0 0,1 0-1 0 0,-1 0 1 0 0,0 0 0 0 0,1 0 0 0 0,-1-1 0 0 0,0 1 0 0 0,0 0-1 0 0,0-1 1 0 0,0 1 0 0 0,1-1 0 0 0,-1 0 0 0 0,0 1 0 0 0,0-1-1 0 0,-1 0-22 0 0,2-2-4 0 0,0 0-1 0 0,0 0 0 0 0,0 0 0 0 0,1 0 0 0 0,-1-1 0 0 0,0 1 1 0 0,1 0-1 0 0,0 0 0 0 0,-1 0 0 0 0,1 0 0 0 0,0-1 0 0 0,0 1 0 0 0,0 0 1 0 0,1 0-1 0 0,-1 0 0 0 0,0-1 0 0 0,1 1 0 0 0,-1 0 0 0 0,1 0 1 0 0,0 0-1 0 0,0 0 0 0 0,0 0 0 0 0,0 0 0 0 0,0 0 0 0 0,0 0 1 0 0,0 1-1 0 0,1-1 0 0 0,-1 0 0 0 0,1 1 0 0 0,-1-1 0 0 0,1 1 1 0 0,0-1-1 0 0,-1 1 0 0 0,1 0 0 0 0,0-1 0 0 0,1 1 5 0 0,-3 0-14 0 0,16-16-64 0 0,1 0-1 0 0,0 0 1 0 0,1 2-1 0 0,1 0 1 0 0,0 1-1 0 0,1 1 1 0 0,0 1-1 0 0,1 1 1 0 0,1 1-1 0 0,0 0 1 0 0,0 2-1 0 0,18-4 79 0 0,-37 13 3 0 0,-1 1 0 0 0,1-1-1 0 0,-1 1 1 0 0,0 0 0 0 0,0 0-1 0 0,0 0 1 0 0,0 1-1 0 0,0-1 1 0 0,0 0 0 0 0,0 1-1 0 0,-1-1 1 0 0,1 1 0 0 0,-1 0-1 0 0,0-1 1 0 0,0 1 0 0 0,0 0-1 0 0,0 0 1 0 0,0-1 0 0 0,-1 1-1 0 0,1 0 1 0 0,-1 0 0 0 0,0 0-1 0 0,0 0 1 0 0,0 0-1 0 0,0 0 1 0 0,0 0 0 0 0,-1 0-1 0 0,1 0 1 0 0,-1 0 0 0 0,0 0-1 0 0,0-1 1 0 0,0 1 0 0 0,0 0-1 0 0,0 0 1 0 0,0-1 0 0 0,-1 1-1 0 0,0-1 1 0 0,1 1 0 0 0,-1-1-1 0 0,-1 1-2 0 0,-1 17 4 0 0,1-12 10 0 0,2 0 0 0 0,-1 1 0 0 0,1-1 1 0 0,0 0-1 0 0,1 1 0 0 0,0-1 0 0 0,0 1 0 0 0,1-1 0 0 0,0 1 0 0 0,0-1 0 0 0,1 0 0 0 0,0 0 0 0 0,0 0 0 0 0,1 0 0 0 0,1 0 0 0 0,-1 0 0 0 0,2 1-14 0 0,55 22-2340 0 0,-26-48-161 0 0,-20 5 1346 0 0</inkml:trace>
  <inkml:trace contextRef="#ctx0" brushRef="#br0" timeOffset="19653.929">19168 290 1772 0 0,'-27'-38'10130'0'0,"22"29"-11224"0"0,-4-1-7392 0 0,8 9 7180 0 0</inkml:trace>
  <inkml:trace contextRef="#ctx0" brushRef="#br0" timeOffset="20426.493">19439 348 1360 0 0,'-8'8'4629'0'0,"-2"52"-4417"0"0,2 0 0 0 0,3 1 0 0 0,3 0 0 0 0,2 0 0 0 0,4 5-212 0 0,-2 53 180 0 0,-2-33 1178 0 0,45-128-732 0 0,-35 29-644 0 0,0 1 1 0 0,2 0-1 0 0,-1 1 1 0 0,2 0-1 0 0,-1 1 1 0 0,1 0-1 0 0,1 1 1 0 0,0 1-1 0 0,0 0 0 0 0,1 1 1 0 0,0 0-1 0 0,0 1 1 0 0,0 1-1 0 0,1 0 1 0 0,0 1-1 0 0,-1 1 1 0 0,2 1-1 0 0,-1 0 1 0 0,0 1-1 0 0,10 1 18 0 0,-22 0 5 0 0,1 0-1 0 0,-1 0 1 0 0,1 1-1 0 0,-1-1 1 0 0,1 1-1 0 0,-1 0 0 0 0,1 1 1 0 0,-1-1-1 0 0,0 1 1 0 0,1 0-1 0 0,-1 0 1 0 0,0 0-1 0 0,0 0 1 0 0,-1 1-1 0 0,1 0 1 0 0,0 0-1 0 0,-1 0 1 0 0,0 0-1 0 0,1 0 1 0 0,-1 1-1 0 0,-1-1 1 0 0,1 1-1 0 0,0 0 1 0 0,-1 0-1 0 0,0 0 1 0 0,0 0-1 0 0,0 0 1 0 0,0 0-1 0 0,-1 1 0 0 0,0-1 1 0 0,0 1-1 0 0,0-1 1 0 0,0 1-1 0 0,-1-1 1 0 0,1 1-1 0 0,-1-1 1 0 0,0 1-1 0 0,-1 0 1 0 0,1-1-1 0 0,-1 1 1 0 0,0-1-1 0 0,0 1 1 0 0,0-1-1 0 0,-1 0 1 0 0,1 1-1 0 0,-2 0-4 0 0,-7 8-7 0 0,-1 0-1 0 0,-1-1 1 0 0,0-1-1 0 0,0 1 1 0 0,-1-2-1 0 0,0 0 1 0 0,-1 0 0 0 0,0-2-1 0 0,-1 1 1 0 0,0-2-1 0 0,0 0 1 0 0,-1-1-1 0 0,0 0 1 0 0,0-2-1 0 0,0 1 1 0 0,0-2 0 0 0,-1 0-1 0 0,-14 0 8 0 0,29-3-491 0 0,-2-3-175 0 0,-12-33-4275 0 0,25 20 3645 0 0</inkml:trace>
  <inkml:trace contextRef="#ctx0" brushRef="#br0" timeOffset="21188.296">20027 657 928 0 0,'1'39'4232'0'0,"0"24"-3808"0"0,-1-57-407 0 0,1-1 1 0 0,0 1-1 0 0,0-1 0 0 0,0 1 1 0 0,1-1-1 0 0,0 0 0 0 0,0 0 1 0 0,0 1-1 0 0,1-2 0 0 0,-1 1 1 0 0,1 0-1 0 0,0 0 0 0 0,1-1 1 0 0,-1 0-1 0 0,1 1 0 0 0,0-2 1 0 0,0 1-1 0 0,0 0 1 0 0,0-1-1 0 0,1 1 0 0 0,-1-1 1 0 0,1-1-1 0 0,0 1 0 0 0,0-1 1 0 0,0 1-1 0 0,0-1 0 0 0,1-1 1 0 0,4 2-18 0 0,156 22-358 0 0,-160-26 397 0 0,-1 0 0 0 0,-1 0 0 0 0,1 0 0 0 0,0-1 0 0 0,0 0 0 0 0,0 0 1 0 0,-1 0-1 0 0,1 0 0 0 0,-1-1 0 0 0,0 1 0 0 0,1-1 0 0 0,-1 0 0 0 0,-1-1 0 0 0,1 1 0 0 0,0-1 1 0 0,-1 1-1 0 0,0-1 0 0 0,1 0 0 0 0,-2 0 0 0 0,1-1 0 0 0,0 1 0 0 0,-1 0 0 0 0,0-1 0 0 0,0 0 1 0 0,0 0-1 0 0,0-1-39 0 0,-2 6 138 0 0,0 0-10 0 0,0 0 62 0 0,0 0-78 0 0,0 0-94 0 0,-1-1-11 0 0,1 0-1 0 0,-1 1 1 0 0,0-1 0 0 0,1 1 0 0 0,-1-1 0 0 0,0 1 0 0 0,0-1 0 0 0,1 1-1 0 0,-1-1 1 0 0,0 1 0 0 0,0 0 0 0 0,0 0 0 0 0,0-1 0 0 0,0 1 0 0 0,1 0-1 0 0,-1 0 1 0 0,0 0 0 0 0,0 0 0 0 0,0 0 0 0 0,0 0 0 0 0,0 0 0 0 0,0 0-1 0 0,0 0 1 0 0,0 0 0 0 0,1 1 0 0 0,-1-1 0 0 0,0 0 0 0 0,0 1 0 0 0,0-1-1 0 0,0 0 1 0 0,1 1 0 0 0,-1-1 0 0 0,0 1 0 0 0,0-1 0 0 0,1 1 0 0 0,-1 0-1 0 0,0-1 1 0 0,1 1 0 0 0,-1 0 0 0 0,1-1 0 0 0,-1 1 0 0 0,1 0 0 0 0,-1 0-1 0 0,1 0 1 0 0,0-1 0 0 0,-1 1 0 0 0,1 0 0 0 0,0 0 0 0 0,-1 0 0 0 0,1 0-1 0 0,0 0 1 0 0,0-1 0 0 0,0 1 0 0 0,0 0 0 0 0,0 0 0 0 0,0 0 0 0 0,0 0 0 0 0,0 0-1 0 0,0 1-6 0 0,2 5-9 0 0,-1 1 0 0 0,1-1 0 0 0,0 1-1 0 0,0-1 1 0 0,0 0 0 0 0,1 0 0 0 0,1 0-1 0 0,-1 0 1 0 0,1 0 0 0 0,0-1 0 0 0,1 0-1 0 0,-1 0 1 0 0,1 0 0 0 0,1 0 0 0 0,-1-1-1 0 0,1 1 1 0 0,0-2 0 0 0,0 1 0 0 0,0 0-1 0 0,0-1 1 0 0,1-1 0 0 0,0 1-1 0 0,0-1 1 0 0,0 0 0 0 0,0 0 0 0 0,1-1-1 0 0,-1 0 1 0 0,0 0 0 0 0,1-1 0 0 0,0 0-1 0 0,-1 0 1 0 0,1-1 0 0 0,0 0 0 0 0,2-1 9 0 0,2 1-74 0 0,0-1 0 0 0,0 0 0 0 0,-1-1 0 0 0,1 0 0 0 0,-1-1 1 0 0,1-1-1 0 0,-1 1 0 0 0,0-2 0 0 0,0 0 0 0 0,-1 0 0 0 0,0-1 1 0 0,1 0-1 0 0,-2 0 0 0 0,1-1 0 0 0,-1-1 0 0 0,0 0 0 0 0,-1 0 1 0 0,0 0-1 0 0,0-1 0 0 0,-1-1 0 0 0,0 1 0 0 0,0-1 0 0 0,-1 0 1 0 0,0 0-1 0 0,-1-1 0 0 0,-1 0 0 0 0,1 0 0 0 0,-1-2 74 0 0,10-29 24 0 0,-1-1 0 0 0,-2-1 0 0 0,-2 1 0 0 0,-2-2 0 0 0,-2 1 0 0 0,-2-16-24 0 0,1-159 4096 0 0,-4 180-2697 0 0,0 37-1169 0 0,0 2-72 0 0,0 0-148 0 0,-1-1 1 0 0,1 1-1 0 0,0 0 0 0 0,-1-1 0 0 0,1 1 0 0 0,-1 0 0 0 0,1 0 0 0 0,-1-1 0 0 0,1 1 0 0 0,-1 0 0 0 0,1 0 0 0 0,-1 0 1 0 0,1 0-1 0 0,-1-1 0 0 0,0 1 0 0 0,1 0 0 0 0,-1 0 0 0 0,1 0 0 0 0,-1 0 0 0 0,1 0 0 0 0,-1 1 0 0 0,1-1 0 0 0,-1 0 0 0 0,0 0 1 0 0,1 0-1 0 0,-1 0 0 0 0,1 0 0 0 0,-1 1 0 0 0,1-1 0 0 0,-1 0 0 0 0,1 1 0 0 0,0-1 0 0 0,-1 0 0 0 0,1 1 0 0 0,-1-1 1 0 0,1 0-1 0 0,0 1 0 0 0,-1-1 0 0 0,1 1 0 0 0,-1-1 0 0 0,1 1 0 0 0,0-1 0 0 0,0 1 0 0 0,-1-1 0 0 0,1 1 0 0 0,0-1 0 0 0,0 1 1 0 0,0-1-1 0 0,0 1 0 0 0,0-1 0 0 0,-1 1 0 0 0,1-1 0 0 0,0 1 0 0 0,0-1 0 0 0,0 1 0 0 0,0 0 0 0 0,1-1 0 0 0,-1 1 1 0 0,0-1-1 0 0,0 1 0 0 0,0-1 0 0 0,1 1-10 0 0,-4 12 18 0 0,-1 16 37 0 0,1 0 0 0 0,1 0 0 0 0,2 1 0 0 0,1-1 0 0 0,1 1 1 0 0,2-1-1 0 0,1 0 0 0 0,2 5-55 0 0,1 16-92 0 0,15 60-536 0 0,1 13-1105 0 0,-18-39-3049 0 0,-18-61 2256 0 0,5-19 1210 0 0</inkml:trace>
  <inkml:trace contextRef="#ctx0" brushRef="#br0" timeOffset="21467.765">20697 580 1452 0 0,'-1'-2'1108'0'0,"-3"1"-76"0"0,4-1-156 0 0,0 0-136 0 0,0-1-103 0 0,4 1-53 0 0,-1-1-108 0 0,4 0-108 0 0,13-6-200 0 0,1 4-128 0 0,9 4-40 0 0,2-1-8 0 0,4-3-476 0 0,1 3-180 0 0,1 1-653 0 0,-5 1-31 0 0,-18 0 168 0 0,9 0 0 0 0</inkml:trace>
  <inkml:trace contextRef="#ctx0" brushRef="#br0" timeOffset="22197.171">21010 780 880 0 0,'325'-59'4122'0'0,"-303"55"-4059"0"0,-1-1 1 0 0,0-1 0 0 0,0-1-1 0 0,0-1 1 0 0,-1 0 0 0 0,-1-2-1 0 0,1 0 1 0 0,-1-2 0 0 0,-1 0-1 0 0,0-1 1 0 0,0-1-64 0 0,-18 13 0 0 0,1 0-1 0 0,-1 0 1 0 0,1 0 0 0 0,-1 0 0 0 0,0 0-1 0 0,0 0 1 0 0,0 0 0 0 0,1 0 0 0 0,-1 0-1 0 0,0 0 1 0 0,0 0 0 0 0,0 0 0 0 0,-1 0 0 0 0,1 0-1 0 0,0 0 1 0 0,0 0 0 0 0,0 0 0 0 0,-1 0-1 0 0,1 0 1 0 0,-1 0 0 0 0,1 0 0 0 0,0 0-1 0 0,-1 0 1 0 0,0 0 0 0 0,1 1 0 0 0,-1-1-1 0 0,1 0 1 0 0,-1 0 0 0 0,0 1 0 0 0,0-1-1 0 0,0 0 1 0 0,1 1 0 0 0,-1-1 0 0 0,0 0 0 0 0,0 1-1 0 0,0 0 1 0 0,0-1 0 0 0,0 1 0 0 0,0-1-1 0 0,0 1 1 0 0,0 0 0 0 0,0 0 0 0 0,0-1-1 0 0,0 1 1 0 0,0 0 0 0 0,0 0 0 0 0,0 0 0 0 0,-2-1 8 0 0,-180-15 356 0 0,157 17-301 0 0,-1 2-1 0 0,1 0 1 0 0,-1 2-1 0 0,1 1 1 0 0,1 1-1 0 0,-1 1 1 0 0,1 1-1 0 0,1 2 1 0 0,0 0-1 0 0,0 2 1 0 0,1 0-1 0 0,0 1 0 0 0,2 2 1 0 0,-1 1-63 0 0,20-16 7 0 0,0 0 0 0 0,1 0 0 0 0,-1 0 0 0 0,1 1 0 0 0,-1-1 0 0 0,1 0-1 0 0,0 1 1 0 0,-1-1 0 0 0,1 1 0 0 0,0 0 0 0 0,0-1 0 0 0,0 1 0 0 0,0 0 0 0 0,0 0 0 0 0,1-1 0 0 0,-1 1 0 0 0,1 0 0 0 0,-1 0 0 0 0,1 0 0 0 0,-1 0-1 0 0,1 0 1 0 0,0 0 0 0 0,0 0 0 0 0,0 0 0 0 0,0 0 0 0 0,0 0 0 0 0,1 0 0 0 0,-1 0 0 0 0,0 0 0 0 0,1-1 0 0 0,0 1 0 0 0,-1 0 0 0 0,1 0 0 0 0,0 0-1 0 0,0 0 1 0 0,0-1 0 0 0,0 1 0 0 0,0-1 0 0 0,0 1 0 0 0,1-1 0 0 0,-1 1 0 0 0,1-1 0 0 0,-1 1 0 0 0,1-1 0 0 0,-1 0-7 0 0,86 35 76 0 0,-19-29-93 0 0,1-3-1 0 0,0-2 1 0 0,0-4 0 0 0,0-3-1 0 0,-1-2 1 0 0,0-4 0 0 0,0-2-1 0 0,19-9 18 0 0,-83 21 96 0 0,0 0 0 0 0,0 0-1 0 0,0 0 1 0 0,0 0 0 0 0,0-1-1 0 0,0 0 1 0 0,0 1-1 0 0,0-2 1 0 0,0 1 0 0 0,-1 0-1 0 0,1-1 1 0 0,-1 1 0 0 0,0-1-1 0 0,0 0 1 0 0,0 0 0 0 0,0 0-1 0 0,0-1 1 0 0,-1 1 0 0 0,1-1-1 0 0,0-1-95 0 0,-52-5 646 0 0,42 9-616 0 0,1 1 0 0 0,-1 1 0 0 0,1-1 0 0 0,-1 1 0 0 0,1 0 0 0 0,0 0 0 0 0,-1 1 0 0 0,1-1 0 0 0,0 1 0 0 0,0 1 0 0 0,0-1 0 0 0,0 1 0 0 0,1 0 0 0 0,-1 1 0 0 0,1-1 0 0 0,0 1 0 0 0,0 0 0 0 0,-5 5-30 0 0,11-7-3 0 0,-1 0 0 0 0,1 0 0 0 0,-1 0-1 0 0,1-1 1 0 0,0 1 0 0 0,-1 0 0 0 0,1 0 0 0 0,0-1-1 0 0,0 1 1 0 0,0 0 0 0 0,0-1 0 0 0,1 1 0 0 0,-1-1-1 0 0,0 1 1 0 0,1-1 0 0 0,-1 0 0 0 0,1 0-1 0 0,-1 0 1 0 0,1 0 0 0 0,0 0 0 0 0,-1 0 0 0 0,1 0-1 0 0,0 0 1 0 0,0 0 0 0 0,0-1 0 0 0,0 1 0 0 0,-1-1-1 0 0,1 1 1 0 0,0-1 0 0 0,0 0 0 0 0,0 0-1 0 0,0 0 1 0 0,0 0 3 0 0,13 2-53 0 0,-1-1-1 0 0,0 0 1 0 0,1-1-1 0 0,-1 0 1 0 0,1-1-1 0 0,-1-1 1 0 0,0 0-1 0 0,0-1 1 0 0,0-1-1 0 0,0 0 0 0 0,0-1 1 0 0,-1 0-1 0 0,0-1 1 0 0,0-1-1 0 0,-1 0 1 0 0,1-1-1 0 0,-1 0 1 0 0,-1-1-1 0 0,0 0 1 0 0,0 0-1 0 0,-1-1 1 0 0,0-1-1 0 0,-1 0 1 0 0,0 0-1 0 0,0-1 1 0 0,-1 0-1 0 0,-1-1 1 0 0,0 1-1 0 0,-1-1 0 0 0,-1-1 1 0 0,1 1-1 0 0,0-9 54 0 0,1-5 182 0 0,-2 0-1 0 0,-1 0 1 0 0,-1 0-1 0 0,-1-1 1 0 0,-1 1-1 0 0,-2 0 1 0 0,-1-1-1 0 0,-1 1 1 0 0,-1 0-1 0 0,-2 0 1 0 0,0 0-1 0 0,-2 1 1 0 0,-7-17-182 0 0,-35-77 2799 0 0,49 120-2776 0 0,0-1 0 0 0,0 1 0 0 0,1 0 1 0 0,-1 0-1 0 0,0 0 0 0 0,0-1 0 0 0,0 1 0 0 0,0 0 0 0 0,0 0 0 0 0,0 0 1 0 0,0 1-1 0 0,0-1 0 0 0,0 0 0 0 0,0 0 0 0 0,0 0 0 0 0,0 1 0 0 0,0-1 1 0 0,1 0-1 0 0,-1 1 0 0 0,0-1 0 0 0,0 1 0 0 0,0-1 0 0 0,1 1 1 0 0,-1 0-1 0 0,0-1 0 0 0,0 1 0 0 0,1 0 0 0 0,-1-1 0 0 0,1 1 0 0 0,-1 0 1 0 0,0 0-1 0 0,1-1 0 0 0,-1 1 0 0 0,1 0 0 0 0,0 0 0 0 0,-1 0 1 0 0,1 0-1 0 0,0 0 0 0 0,0 0 0 0 0,-1 0 0 0 0,1-1 0 0 0,0 1 0 0 0,0 0 1 0 0,0 1-24 0 0,0-1-22 0 0,-18 151-226 0 0,19-116-156 0 0,3 15-789 0 0,2 0 1 0 0,3-1 0 0 0,2 0 0 0 0,17 48 1192 0 0,1 8-3613 0 0,-8-28 919 0 0,-8-44 1375 0 0</inkml:trace>
  <inkml:trace contextRef="#ctx0" brushRef="#br0" timeOffset="24111.641">23805 535 2960 0 0,'3'0'7147'0'0,"2"3"-4115"0"0,0 0-4821 0 0,-6-6-5957 0 0,-2 0 6438 0 0</inkml:trace>
  <inkml:trace contextRef="#ctx0" brushRef="#br0" timeOffset="31406.738">24502 513 1460 0 0,'-2'-11'85'0'0,"-2"-1"-1"0"0,1 1 1 0 0,-1 0 0 0 0,-1 0-1 0 0,1 1 1 0 0,-2-1 0 0 0,0 1-1 0 0,0 0 1 0 0,-1 1-1 0 0,0-1 1 0 0,0 1 0 0 0,-1 1-1 0 0,-1-1 1 0 0,1 1 0 0 0,-1 1-1 0 0,-1 0 1 0 0,1 0 0 0 0,-1 1-1 0 0,0 0 1 0 0,-1 0-1 0 0,1 1 1 0 0,-1 1 0 0 0,0 0-1 0 0,0 0 1 0 0,-1 1 0 0 0,1 1-1 0 0,-1-1 1 0 0,0 2 0 0 0,1 0-1 0 0,-1 0 1 0 0,0 1-1 0 0,1 1 1 0 0,-4 0-85 0 0,2 1 50 0 0,-1 0 1 0 0,1 0-1 0 0,0 1 1 0 0,0 1-1 0 0,0 0 0 0 0,1 1 1 0 0,-1 0-1 0 0,1 1 1 0 0,0 0-1 0 0,1 1 0 0 0,0 1 1 0 0,0-1-1 0 0,0 2 1 0 0,1-1-1 0 0,0 2 0 0 0,1-1 1 0 0,0 1-1 0 0,0 1 1 0 0,1 0-1 0 0,1 0 0 0 0,0 0 1 0 0,0 1-1 0 0,1 0 1 0 0,1 0-1 0 0,0 1 0 0 0,0-1 1 0 0,1 1-1 0 0,1 0 1 0 0,0 0-1 0 0,1 1 0 0 0,1-1 1 0 0,0 0-1 0 0,0 1 1 0 0,1 1-51 0 0,2-6 32 0 0,1 0 1 0 0,-1 1-1 0 0,2-1 0 0 0,-1-1 1 0 0,1 1-1 0 0,0 0 1 0 0,1-1-1 0 0,0 0 1 0 0,0 0-1 0 0,1 0 1 0 0,0-1-1 0 0,0 0 1 0 0,1 0-1 0 0,0 0 1 0 0,0-1-1 0 0,1 0 1 0 0,-1 0-1 0 0,1-1 1 0 0,1 0-1 0 0,-1-1 1 0 0,1 1-1 0 0,-1-2 1 0 0,1 1-1 0 0,0-1 1 0 0,1-1-1 0 0,-1 1 1 0 0,0-2-1 0 0,1 1 1 0 0,-1-1-1 0 0,1-1 1 0 0,-1 1-1 0 0,10-2-32 0 0,-10-3 14 0 0,0 0-1 0 0,0 0 1 0 0,0-1-1 0 0,0 0 1 0 0,-1 0-1 0 0,0-1 1 0 0,0 0-1 0 0,-1 0 1 0 0,0-1 0 0 0,0 0-1 0 0,0-1 1 0 0,-1 1-1 0 0,0-1 1 0 0,0 0-1 0 0,-1-1 1 0 0,0 1-1 0 0,-1-1 1 0 0,1-2-14 0 0,25-12-204 0 0,-30 23 227 0 0,24 3-15 0 0,142 115-288 0 0,-100-58-3011 0 0,-64-57 2374 0 0,-2-1-212 0 0</inkml:trace>
  <inkml:trace contextRef="#ctx0" brushRef="#br0" timeOffset="31901.701">24827 702 876 0 0,'-3'100'3925'0'0,"3"-99"-3516"0"0,-5 11 940 0 0,8-19-586 0 0,15-27-635 0 0,2 0 1 0 0,2 1-1 0 0,0 1 0 0 0,3 1 0 0 0,0 1 0 0 0,2 1 1 0 0,9-6-129 0 0,-24 22 13 0 0,-12 13-23 0 0,1-1 0 0 0,-1 0 0 0 0,1 1-1 0 0,-1-1 1 0 0,0 1 0 0 0,1-1 0 0 0,-1 1-1 0 0,1-1 1 0 0,-1 1 0 0 0,1-1 0 0 0,-1 1-1 0 0,1-1 1 0 0,0 1 0 0 0,-1 0 0 0 0,1-1-1 0 0,-1 1 1 0 0,1 0 0 0 0,0 0 0 0 0,-1-1-1 0 0,1 1 1 0 0,0 0 0 0 0,0 0 0 0 0,-1 0-1 0 0,1 0 1 0 0,0 0 0 0 0,-1 0 0 0 0,1 0-1 0 0,0 0 1 0 0,-1 0 0 0 0,1 0 0 0 0,0 0-1 0 0,-1 0 1 0 0,1 1 0 0 0,0-1 0 0 0,-1 0-1 0 0,1 0 1 0 0,0 1 0 0 0,-1-1 0 0 0,1 0-1 0 0,-1 1 1 0 0,1-1 0 0 0,-1 1 0 0 0,1-1-1 0 0,-1 1 1 0 0,1-1 0 0 0,-1 1 0 0 0,1-1-1 0 0,-1 1 1 0 0,1 0 0 0 0,-1-1 0 0 0,0 1-1 0 0,1-1 1 0 0,-1 1 0 0 0,0 0 0 0 0,0-1-1 0 0,0 1 1 0 0,1 0 0 0 0,-1-1 0 0 0,0 1-1 0 0,0 0 1 0 0,0 0 10 0 0,10 59-88 0 0,-8-37 88 0 0,0-16 3 0 0,-3 4-69 0 0,1-1 0 0 0,1 1 0 0 0,0-1 1 0 0,0 0-1 0 0,1 1 0 0 0,0-1 0 0 0,1 0 0 0 0,0 0 1 0 0,0 0-1 0 0,1-1 0 0 0,1 1 0 0 0,0-1 0 0 0,0 0 1 0 0,0 0-1 0 0,1-1 0 0 0,1 1 0 0 0,-1-1 0 0 0,2-1 1 0 0,-1 1-1 0 0,1-1 0 0 0,0-1 0 0 0,0 1 0 0 0,0-1 1 0 0,1-1-1 0 0,0 1 0 0 0,0-2 0 0 0,1 1 0 0 0,-1-1 1 0 0,4 0 65 0 0,92 1-1195 0 0,-77-5 899 0 0</inkml:trace>
  <inkml:trace contextRef="#ctx0" brushRef="#br0" timeOffset="32337.56">25615 710 3080 0 0,'3'-7'25'0'0,"-1"0"0"0"0,0-1-1 0 0,0 1 1 0 0,-1 0 0 0 0,0-1 0 0 0,0 1-1 0 0,-1-1 1 0 0,0 1 0 0 0,0-1-1 0 0,-1 1 1 0 0,0-1 0 0 0,0 1 0 0 0,-1-1-1 0 0,0 1 1 0 0,0 0 0 0 0,0 0-1 0 0,-1 0 1 0 0,0 0 0 0 0,-1 0-1 0 0,0 1 1 0 0,0-1 0 0 0,0 1 0 0 0,0 0-1 0 0,-1 0 1 0 0,0 1 0 0 0,-1 0-1 0 0,1-1 1 0 0,-1 2 0 0 0,0-1 0 0 0,0 1-1 0 0,0 0 1 0 0,-1 0 0 0 0,-6-3-25 0 0,7 3 96 0 0,0 1 1 0 0,-1-1 0 0 0,0 1 0 0 0,1 0-1 0 0,-1 1 1 0 0,0 0 0 0 0,0 0-1 0 0,0 0 1 0 0,0 1 0 0 0,0 0 0 0 0,-1 0-1 0 0,1 1 1 0 0,0 0 0 0 0,-1 0-1 0 0,1 1 1 0 0,0 0 0 0 0,0 0 0 0 0,0 1-97 0 0,-2 2 39 0 0,0 1-1 0 0,0 0 1 0 0,1 0 0 0 0,-1 1 0 0 0,1 0 0 0 0,1 1 0 0 0,-1-1 0 0 0,1 2 0 0 0,0-1 0 0 0,1 1 0 0 0,0 0 0 0 0,0 0 0 0 0,1 0 0 0 0,0 1 0 0 0,0 0 0 0 0,1 0 0 0 0,0 1 0 0 0,0-1 0 0 0,1 1 0 0 0,1-1 0 0 0,0 1 0 0 0,0 0 0 0 0,1 0 0 0 0,0 0 0 0 0,0 0 0 0 0,1 0 0 0 0,1 1-39 0 0,-1-6 12 0 0,1 0 0 0 0,0 0 0 0 0,-1-1 1 0 0,2 1-1 0 0,-1 0 0 0 0,1 0 0 0 0,0-1 0 0 0,0 1 0 0 0,0-1 0 0 0,0 1 0 0 0,1-1 0 0 0,0 0 0 0 0,-1 0 0 0 0,2 0 0 0 0,-1 0 0 0 0,0 0 0 0 0,1-1 0 0 0,0 0 0 0 0,0 0 1 0 0,0 0-1 0 0,0 0 0 0 0,0 0 0 0 0,0-1 0 0 0,1 0 0 0 0,-1 0 0 0 0,1 0 0 0 0,0 0 0 0 0,0-1 0 0 0,-1 0 0 0 0,1 0 0 0 0,0 0 0 0 0,2 0-12 0 0,3 1-5 0 0,0-1-1 0 0,0 0 0 0 0,1 0 1 0 0,-1-1-1 0 0,0 0 0 0 0,0-1 0 0 0,0 0 1 0 0,0-1-1 0 0,0 0 0 0 0,0 0 1 0 0,0-1-1 0 0,-1 0 0 0 0,1-1 1 0 0,-1 0-1 0 0,3-2 6 0 0,-2-1-55 0 0,0 0 1 0 0,-1-1-1 0 0,0 0 1 0 0,0-1-1 0 0,-1 0 1 0 0,0 0-1 0 0,-1-1 1 0 0,0 0-1 0 0,0 0 1 0 0,-1-1-1 0 0,-1 1 0 0 0,1-1 1 0 0,-2-1-1 0 0,0 1 1 0 0,0-1-1 0 0,-1 1 1 0 0,0-1-1 0 0,-1 0 1 0 0,0 0-1 0 0,-1 0 1 0 0,-1 0-1 0 0,0-1 0 0 0,0 1 1 0 0,-1 0 54 0 0,-3-20 38 0 0,-1 0 1 0 0,-1 1-1 0 0,-2 0 0 0 0,-1 0 1 0 0,-2 1-1 0 0,0 0 1 0 0,-2 1-1 0 0,-9-13-38 0 0,11 19 203 0 0,-1 0 0 0 0,-1 1 0 0 0,0 1 0 0 0,-2 0 0 0 0,-1 1 0 0 0,0 0 0 0 0,-2 1 1 0 0,0 1-1 0 0,-1 1 0 0 0,-5-3-203 0 0,22 19 13 0 0,1 1 0 0 0,-1-1 0 0 0,1 0 0 0 0,-1 1 0 0 0,0-1 0 0 0,1 1 0 0 0,-1 0 0 0 0,0 0 0 0 0,1-1 0 0 0,-1 1 0 0 0,0 0 0 0 0,1 0 0 0 0,-1 1 0 0 0,0-1 0 0 0,0 0 0 0 0,1 0 0 0 0,-1 1 0 0 0,1-1 0 0 0,-1 1 0 0 0,0 0 0 0 0,1-1 0 0 0,-1 1 0 0 0,1 0 0 0 0,-1 0 0 0 0,1 0 0 0 0,0 0 0 0 0,-1 0 0 0 0,1 0 0 0 0,0 0 0 0 0,0 1 0 0 0,0-1 0 0 0,0 0 1 0 0,0 1-1 0 0,0-1 0 0 0,0 0 0 0 0,0 1 0 0 0,0-1 0 0 0,1 1 0 0 0,-1 0 0 0 0,1-1 0 0 0,-1 2-13 0 0,-23 74 67 0 0,33 150 55 0 0,36 23-714 0 0,8 87-4300 0 0,-52-309 3662 0 0</inkml:trace>
  <inkml:trace contextRef="#ctx0" brushRef="#br0" timeOffset="32788.794">24550 375 1528 0 0,'6'1'2996'0'0,"43"72"-2294"0"0,-44-61-681 0 0,-1 1 0 0 0,-1-1 0 0 0,1 1 0 0 0,-2 0 0 0 0,0 1 0 0 0,-1-1 0 0 0,0 0 0 0 0,-1 0 0 0 0,0 1 0 0 0,-1-1 0 0 0,0 0 0 0 0,-2 0-1 0 0,1 1 1 0 0,-1-2 0 0 0,-1 1 0 0 0,-1 0 0 0 0,1-1 0 0 0,-2 0 0 0 0,0 0 0 0 0,0 0 0 0 0,-1-1 0 0 0,-1 0 0 0 0,0 0 0 0 0,-1 0-21 0 0,-25 19-2622 0 0,27-25 1319 0 0</inkml:trace>
  <inkml:trace contextRef="#ctx0" brushRef="#br0" timeOffset="33931.701">26518 425 1184 0 0,'0'0'521'0'0,"0"0"35"0"0,0 0 2 0 0,-1-16 2805 0 0,-8 41-3276 0 0,0 1-1 0 0,2-1 1 0 0,1 1 0 0 0,1 1 0 0 0,2-1-1 0 0,0 1 1 0 0,2-1 0 0 0,1 14-87 0 0,-2-32 21 0 0,1 0 0 0 0,0 0 0 0 0,0 0 0 0 0,1 0 0 0 0,0 0 0 0 0,1 0 0 0 0,0 0 0 0 0,0 0 0 0 0,1 0 1 0 0,0 0-1 0 0,0 0 0 0 0,0-1 0 0 0,1 1 0 0 0,1-1 0 0 0,-1 1 0 0 0,1-1 0 0 0,0 0 0 0 0,1 0 0 0 0,0-1 0 0 0,0 0 0 0 0,0 1 0 0 0,1-2 0 0 0,-1 1 0 0 0,2-1 0 0 0,-1 1 0 0 0,0-2 0 0 0,1 1 1 0 0,0-1-1 0 0,0 0 0 0 0,1 0 0 0 0,5 1-21 0 0,-8-3 3 0 0,1-1 0 0 0,0 0-1 0 0,-1 0 1 0 0,1-1 0 0 0,0 0 0 0 0,0 0 0 0 0,0 0 0 0 0,-1 0 0 0 0,1-1 0 0 0,0 0 0 0 0,-1 0 0 0 0,1-1 0 0 0,0 1-1 0 0,-1-1 1 0 0,0-1 0 0 0,1 1 0 0 0,-1-1 0 0 0,0 0 0 0 0,5-3-3 0 0,11-7 6 0 0,-10 6-26 0 0,0-1 0 0 0,-1 0-1 0 0,0-1 1 0 0,0 0 0 0 0,-1-1 0 0 0,0 0-1 0 0,0 0 1 0 0,-1-1 0 0 0,-1 0 0 0 0,0-1-1 0 0,0 1 1 0 0,-1-1 0 0 0,-1-1 0 0 0,0 1 0 0 0,0-1-1 0 0,-1 0 1 0 0,-1 0 0 0 0,0 0 0 0 0,-1 0-1 0 0,-1 0 1 0 0,0-1 0 0 0,0 1 0 0 0,-2-7 20 0 0,1 21 3 0 0,0-1 0 0 0,0 1 1 0 0,0 0-1 0 0,0-1 1 0 0,0 1-1 0 0,-1-1 0 0 0,1 1 1 0 0,0 0-1 0 0,-1-1 0 0 0,1 1 1 0 0,0-1-1 0 0,-1 1 1 0 0,1-1-1 0 0,0 1 0 0 0,-1-1 1 0 0,1 1-1 0 0,-1-1 1 0 0,1 1-1 0 0,-1-1 0 0 0,1 1 1 0 0,-1-1-1 0 0,1 0 0 0 0,-1 1 1 0 0,0-1-1 0 0,1 0 1 0 0,-1 0-1 0 0,1 1 0 0 0,-1-1 1 0 0,0 0-1 0 0,1 0 1 0 0,-1 0-1 0 0,0 0 0 0 0,1 0 1 0 0,-1 0-1 0 0,0 0 0 0 0,1 0 1 0 0,-1 0-1 0 0,0 0 1 0 0,1 0-1 0 0,-1 0 0 0 0,0 0 1 0 0,1-1-1 0 0,-1 1 0 0 0,1 0 1 0 0,-1 0-1 0 0,0-1 1 0 0,1 1-1 0 0,-1 0 0 0 0,1-1 1 0 0,-1 1-1 0 0,1-1 1 0 0,-1 1-1 0 0,1-1 0 0 0,-1 1 1 0 0,1-1-1 0 0,0 1 0 0 0,-1-1 1 0 0,1 1-1 0 0,0-1 1 0 0,-1 1-1 0 0,1-1 0 0 0,0 0 1 0 0,0 1-1 0 0,-1-1 1 0 0,1 0-1 0 0,0 1 0 0 0,0-1 1 0 0,0 0-4 0 0,0 9-1 0 0,0-1 0 0 0,1 1 0 0 0,0 0 0 0 0,0-1 0 0 0,0 1 0 0 0,1-1 0 0 0,0 0 1 0 0,1 0-1 0 0,0 1 0 0 0,0-1 0 0 0,0-1 0 0 0,1 1 0 0 0,0-1 0 0 0,0 1 0 0 0,1-1 0 0 0,0 0 1 0 0,0-1-1 0 0,5 6 1 0 0,11 4-28 0 0,1 0 1 0 0,0-2 0 0 0,0 0 0 0 0,1-2-1 0 0,1 0 1 0 0,0-2 0 0 0,0 0-1 0 0,1-2 1 0 0,0 0 0 0 0,0-2-1 0 0,0-1 1 0 0,1-1 0 0 0,0-1 0 0 0,0-2-1 0 0,1 0 28 0 0,-18 1-67 0 0,0-1-1 0 0,0 1 1 0 0,1-2 0 0 0,-1 1-1 0 0,0-1 1 0 0,0-1-1 0 0,0 0 1 0 0,0 0-1 0 0,-1-1 1 0 0,1 0-1 0 0,-1 0 1 0 0,1-1 0 0 0,-1 0-1 0 0,0 0 1 0 0,0-1-1 0 0,-1 0 1 0 0,0-1-1 0 0,0 1 1 0 0,0-1-1 0 0,0-1 1 0 0,-1 1 0 0 0,0-1-1 0 0,0 0 1 0 0,-1-1-1 0 0,0 1 1 0 0,0-1-1 0 0,-1 0 1 0 0,0-1-1 0 0,0 1 1 0 0,-1 0 0 0 0,0-1-1 0 0,1-6 68 0 0,-4-7-259 0 0,0-2 23 0 0</inkml:trace>
  <inkml:trace contextRef="#ctx0" brushRef="#br0" timeOffset="34180.237">27393 453 3904 0 0,'-20'-6'-60'0'0,"4"-1"-88"0"0,6 2-140 0 0,4 2-16 0 0,1 4-44 0 0,0-1-208 0 0,3 2-776 0 0</inkml:trace>
  <inkml:trace contextRef="#ctx0" brushRef="#br0" timeOffset="34350.392">27798 797 1236 0 0,'23'-10'250'0'0,"-1"0"0"0"0,0-2 0 0 0,-1 0 0 0 0,0-2 0 0 0,-1 0 0 0 0,0-1 0 0 0,-2-1 0 0 0,0-1 0 0 0,0 0 0 0 0,-2-1 0 0 0,9-13-250 0 0,-24 29 9 0 0,0 1 1 0 0,0-1-1 0 0,0 1 1 0 0,0-1-1 0 0,-1 1 1 0 0,1-1-1 0 0,-1 1 0 0 0,1-1 1 0 0,-1 0-1 0 0,0 1 1 0 0,0-1-1 0 0,1 0 1 0 0,-1 1-1 0 0,0-1 1 0 0,0 0-1 0 0,-1 1 1 0 0,1-1-1 0 0,0 0 1 0 0,-1 1-1 0 0,1-1 1 0 0,-1 1-1 0 0,1-1 0 0 0,-1 0 1 0 0,0 1-1 0 0,1-1 1 0 0,-1 1-1 0 0,0 0 1 0 0,0-1-1 0 0,0 1 1 0 0,0 0-1 0 0,0-1 1 0 0,-1 1-1 0 0,1 0 1 0 0,0 0-1 0 0,0 0 1 0 0,-1 0-1 0 0,1 0 0 0 0,-1 0 1 0 0,1 1-1 0 0,-1-1 1 0 0,1 0-1 0 0,-1 1 1 0 0,1-1-1 0 0,-1 1 1 0 0,0 0-1 0 0,1-1 1 0 0,-3 1-10 0 0,-90-4 283 0 0,83 5-249 0 0,0 0 0 0 0,0 1 0 0 0,0 0 0 0 0,0 1 0 0 0,0 1 0 0 0,0-1 0 0 0,1 2 0 0 0,0-1 0 0 0,0 1 0 0 0,0 1 0 0 0,1 0 0 0 0,0 0 0 0 0,0 1 0 0 0,0 0 0 0 0,1 1 0 0 0,0 0 0 0 0,0 0 0 0 0,1 1 0 0 0,0-1 0 0 0,1 2-1 0 0,0-1 1 0 0,0 1 0 0 0,1 0 0 0 0,0 0 0 0 0,1 0 0 0 0,0 1 0 0 0,-2 6-34 0 0,9-9 17 0 0,0 0 0 0 0,1-1-1 0 0,0 1 1 0 0,0-1 0 0 0,1 0 0 0 0,0 0-1 0 0,0-1 1 0 0,0 1 0 0 0,1-1 0 0 0,0 0-1 0 0,0-1 1 0 0,1 1 0 0 0,-1-1-1 0 0,1-1 1 0 0,0 1 0 0 0,1-1 0 0 0,-1 0-1 0 0,1-1 1 0 0,-1 0 0 0 0,9 2-17 0 0,9 5-335 0 0,0-2 0 0 0,1 0 0 0 0,1-2 0 0 0,-1-1 1 0 0,1-1-1 0 0,0-2 0 0 0,0 0 0 0 0,19-2 335 0 0,-2 0-1171 0 0</inkml:trace>
  <inkml:trace contextRef="#ctx0" brushRef="#br0" timeOffset="43255.123">10631 2559 1688 0 0,'29'3'2630'0'0,"43"-11"-1706"0"0,-41 6-792 0 0,-1 0 0 0 0,0-3-1 0 0,1 0 1 0 0,-1-2 0 0 0,-1-1-1 0 0,0-2 1 0 0,24-10-132 0 0,-53 18 6 0 0,1 0-1 0 0,-1 0 1 0 0,0 0 0 0 0,1 1 0 0 0,-1-1-1 0 0,0 0 1 0 0,0 0 0 0 0,0 0 0 0 0,-1 0 0 0 0,1 1-1 0 0,0-1 1 0 0,-1 0 0 0 0,1 0 0 0 0,-1 0-1 0 0,1 1 1 0 0,-1-1 0 0 0,0 0 0 0 0,0 1-1 0 0,1-1 1 0 0,-1 1 0 0 0,-1-1 0 0 0,1 1-1 0 0,0-1 1 0 0,0 1 0 0 0,0 0 0 0 0,-1-1 0 0 0,1 1-1 0 0,-1 0 1 0 0,1 0 0 0 0,-1 0 0 0 0,1 0-1 0 0,-1 0 1 0 0,0 1 0 0 0,1-1 0 0 0,-1 0-1 0 0,0 1 1 0 0,0-1 0 0 0,1 1 0 0 0,-1 0-1 0 0,0-1 1 0 0,0 1 0 0 0,0 0 0 0 0,0 0 0 0 0,1 0-1 0 0,-1 0 1 0 0,0 1 0 0 0,0-1 0 0 0,0 0-6 0 0,-19-3 50 0 0,-1 0 1 0 0,1 2 0 0 0,-1 0 0 0 0,1 1 0 0 0,-1 1 0 0 0,1 1 0 0 0,-1 1 0 0 0,1 1 0 0 0,0 1-1 0 0,-2 1-50 0 0,14-4 16 0 0,0 1-1 0 0,0 0 1 0 0,1 0-1 0 0,-1 1 1 0 0,1 0-1 0 0,0 0 1 0 0,0 1-1 0 0,0 0 1 0 0,1 1-1 0 0,-1 0 1 0 0,1 0-1 0 0,1 0 1 0 0,-1 1-1 0 0,1 0 1 0 0,0 0-1 0 0,1 0 1 0 0,0 1-1 0 0,0 0 1 0 0,0 0-1 0 0,1 0 1 0 0,0 1-1 0 0,1-1 1 0 0,0 1-1 0 0,0 3-15 0 0,4-3 28 0 0,0 0 0 0 0,1-1 0 0 0,0 1 0 0 0,0-1 0 0 0,1 1 0 0 0,0-1 0 0 0,1 0 0 0 0,0 0 0 0 0,0-1 0 0 0,1 1 0 0 0,0-1-1 0 0,0 0 1 0 0,1 0 0 0 0,-1 0 0 0 0,1-1 0 0 0,1 0 0 0 0,-1 0 0 0 0,1-1 0 0 0,1 1 0 0 0,-1-2 0 0 0,0 1 0 0 0,1-1 0 0 0,0 0 0 0 0,0 0 0 0 0,0-1-1 0 0,1 0 1 0 0,6 1-28 0 0,22 7-589 0 0,0-2-1 0 0,1-1 0 0 0,0-1 1 0 0,0-3-1 0 0,0-1 0 0 0,36-2 590 0 0,-40-5-1223 0 0,26-15 53 0 0</inkml:trace>
  <inkml:trace contextRef="#ctx0" brushRef="#br0" timeOffset="43563.594">11207 2485 1612 0 0,'0'-2'160'0'0,"0"2"-63"0"0,1 1 1 0 0,-1-1-1 0 0,1 0 0 0 0,-1 0 1 0 0,1 0-1 0 0,-1 0 0 0 0,1 0 0 0 0,-1 0 1 0 0,1 0-1 0 0,-1 0 0 0 0,1 0 1 0 0,-1 0-1 0 0,1 0 0 0 0,-1 0 0 0 0,1 0 1 0 0,-1-1-1 0 0,1 1 0 0 0,-1 0 1 0 0,0 0-1 0 0,1 0 0 0 0,-1-1 1 0 0,1 1-1 0 0,-1 0 0 0 0,1-1 0 0 0,-1 1 1 0 0,0 0-1 0 0,1-1 0 0 0,-1 1 1 0 0,0 0-1 0 0,1-1 0 0 0,-1 1 0 0 0,0-1 1 0 0,0 1-1 0 0,1-1 0 0 0,-1 1 1 0 0,0 0-1 0 0,0-1 0 0 0,0 1 0 0 0,0-1 1 0 0,0 1-1 0 0,1-1 0 0 0,-1 1 1 0 0,0-1-1 0 0,0 1 0 0 0,0-1 0 0 0,0 1 1 0 0,0-1-1 0 0,-1 1 0 0 0,1-1 1 0 0,0 1-1 0 0,0-1-97 0 0,10 9-189 0 0,196 233 3225 0 0,-206-240-2797 0 0,20-26 125 0 0,82-175-228 0 0,-36 72-1142 0 0,-37 74-4155 0 0,-29 52 3759 0 0,0 0 11 0 0</inkml:trace>
  <inkml:trace contextRef="#ctx0" brushRef="#br0" timeOffset="44417.599">11998 2409 908 0 0,'-2'-29'4957'0'0,"-63"20"-4461"0"0,53 13-472 0 0,0 0 0 0 0,1 0 0 0 0,0 2 0 0 0,0-1 0 0 0,0 1 0 0 0,0 1 0 0 0,1 0 0 0 0,0 0 1 0 0,1 1-1 0 0,0 0 0 0 0,0 1 0 0 0,0 0 0 0 0,1 0 0 0 0,1 1 0 0 0,0 0 0 0 0,0 1 0 0 0,1-1 0 0 0,0 1 0 0 0,1 0 0 0 0,0 1 0 0 0,0-1 0 0 0,2 1 0 0 0,-1 0 0 0 0,2 0 0 0 0,-1 0 0 0 0,1 7-24 0 0,4-15-7 0 0,1 1 1 0 0,0 0-1 0 0,0-1 1 0 0,0 1-1 0 0,0-1 0 0 0,1 0 1 0 0,0 0-1 0 0,0-1 1 0 0,0 1-1 0 0,0-1 1 0 0,0 0-1 0 0,1 0 0 0 0,-1 0 1 0 0,1 0-1 0 0,0-1 1 0 0,0 0-1 0 0,0 0 0 0 0,0 0 1 0 0,0-1-1 0 0,0 1 1 0 0,1-1-1 0 0,-1 0 1 0 0,0-1-1 0 0,1 1 0 0 0,-1-1 1 0 0,1-1-1 0 0,-1 1 1 0 0,0-1-1 0 0,1 1 0 0 0,-1-1 1 0 0,0-1-1 0 0,4-1 7 0 0,-2 3-52 0 0,0-2 0 0 0,0 1 1 0 0,0-1-1 0 0,0 0 0 0 0,0-1 0 0 0,0 1 0 0 0,-1-1 0 0 0,1-1 0 0 0,-1 1 0 0 0,0-1 0 0 0,0 0 0 0 0,0-1 0 0 0,-1 1 1 0 0,1-1-1 0 0,-1 0 0 0 0,0 0 0 0 0,-1-1 0 0 0,1 0 0 0 0,-1 1 0 0 0,0-2 0 0 0,0 1 0 0 0,-1 0 0 0 0,0-1 0 0 0,0 1 1 0 0,-1-1-1 0 0,1 0 0 0 0,-1 0 0 0 0,0-2 52 0 0,-2 7 64 0 0,0-39 1248 0 0,0 33-1165 0 0,4 44 26 0 0,-2-24-243 0 0,1 1 0 0 0,0-1 0 0 0,1 0 0 0 0,0 0 1 0 0,1 0-1 0 0,0-1 0 0 0,1 0 0 0 0,1 0 0 0 0,-1 0 0 0 0,2-1 0 0 0,0 0 1 0 0,0 0-1 0 0,0-1 0 0 0,1 0 0 0 0,1 0 0 0 0,-1-1 0 0 0,1 0 0 0 0,1-1 0 0 0,-1 0 1 0 0,1-1-1 0 0,1 0 0 0 0,-1-1 0 0 0,1 0 0 0 0,0 0 0 0 0,1-1 70 0 0,-6-5-204 0 0,-1 1-1 0 0,1-1 0 0 0,0-1 1 0 0,0 1-1 0 0,-1-1 1 0 0,1 0-1 0 0,-1-1 1 0 0,0 1-1 0 0,0-1 1 0 0,0-1-1 0 0,0 1 0 0 0,0-1 1 0 0,-1 0-1 0 0,1 0 1 0 0,-1-1-1 0 0,4-3 205 0 0,9-13-1150 0 0</inkml:trace>
  <inkml:trace contextRef="#ctx0" brushRef="#br0" timeOffset="45102.709">12478 2147 1688 0 0,'-3'-59'3203'0'0,"2"58"-2809"0"0,1 1-42 0 0,-11-16 1464 0 0,6 34-1730 0 0,0 1 0 0 0,1 1 1 0 0,1-1-1 0 0,1 1 0 0 0,0-1 1 0 0,2 1-1 0 0,0-1 0 0 0,1 1 0 0 0,3 12-86 0 0,2 2 65 0 0,1-1 0 0 0,1 1-1 0 0,2-1 1 0 0,1-1 0 0 0,2 0-1 0 0,1-1 1 0 0,2 0 0 0 0,0-1-1 0 0,3-1 1 0 0,17 23-65 0 0,-28-45-40 0 0,-1 0 0 0 0,1 0-1 0 0,1-1 1 0 0,0 0 0 0 0,-1 0 0 0 0,2-1 0 0 0,-1 0-1 0 0,1-1 1 0 0,-1 0 0 0 0,1 0 0 0 0,0-1-1 0 0,0-1 1 0 0,1 0 0 0 0,-1 0 0 0 0,0-1 0 0 0,1 0-1 0 0,-1 0 1 0 0,6-2 40 0 0,-8-2-25 0 0,0-1 0 0 0,0 1 1 0 0,0-2-1 0 0,0 1 0 0 0,-1-1 0 0 0,0-1 1 0 0,0 1-1 0 0,0-1 0 0 0,-1 0 0 0 0,0 0 0 0 0,0-1 1 0 0,0 0-1 0 0,-1 0 0 0 0,0-1 0 0 0,0 1 0 0 0,-1-1 1 0 0,0 0-1 0 0,0 0 0 0 0,-1 0 0 0 0,0-1 0 0 0,-1 1 1 0 0,1-1-1 0 0,-2 0 0 0 0,1 0 0 0 0,-1 1 0 0 0,-1-1 1 0 0,0-3 24 0 0,4-114 1702 0 0,-4 125-1657 0 0,-9 6 110 0 0,8 6-189 0 0,1 1 1 0 0,1 0-1 0 0,-1-1 1 0 0,2 1-1 0 0,0-1 1 0 0,0 0-1 0 0,1 1 1 0 0,0-1-1 0 0,1 0 1 0 0,0-1-1 0 0,1 1 0 0 0,0-1 1 0 0,1 0-1 0 0,0 0 1 0 0,0 0-1 0 0,1-1 1 0 0,1 0-1 0 0,-1 0 1 0 0,1-1-1 0 0,1 0 1 0 0,0 0-1 0 0,0-1 1 0 0,0 0-1 0 0,1-1 1 0 0,0 0-1 0 0,0-1 0 0 0,0 0 1 0 0,1 0-1 0 0,0-1 1 0 0,0 0-1 0 0,0-1 1 0 0,0 0-1 0 0,1-1 1 0 0,1 0 33 0 0,-4-3-37 0 0,1 1 0 0 0,0-1 1 0 0,-1-1-1 0 0,1 0 0 0 0,-1 0 1 0 0,1-1-1 0 0,-1 0 0 0 0,0 0 1 0 0,0-1-1 0 0,-1 0 0 0 0,1-1 0 0 0,-1 0 1 0 0,0 0-1 0 0,0-1 0 0 0,0 0 1 0 0,-1-1-1 0 0,0 1 0 0 0,0-1 1 0 0,-1-1-1 0 0,0 1 0 0 0,0-1 1 0 0,-1 0-1 0 0,0 0 0 0 0,0-1 0 0 0,-1 1 1 0 0,0-1-1 0 0,0 0 0 0 0,-1 0 1 0 0,0-1-1 0 0,-1 1 0 0 0,0-3 37 0 0,13-70 2002 0 0,-15 81-1876 0 0,-2 60-4 0 0,9-47-372 0 0,1-1 1 0 0,0 0-1 0 0,1 0 1 0 0,0-1-1 0 0,0 0 1 0 0,1-1-1 0 0,1 0 1 0 0,-1 0-1 0 0,1-1 1 0 0,1-1-1 0 0,0 0 1 0 0,0 0-1 0 0,0-1 1 0 0,1-1-1 0 0,-1 0 1 0 0,1-1-1 0 0,1 0 1 0 0,-1-1-1 0 0,0 0 1 0 0,1-1-1 0 0,0-1 1 0 0,-1 0-1 0 0,1-1 1 0 0,6 0 249 0 0,2 0-809 0 0</inkml:trace>
  <inkml:trace contextRef="#ctx0" brushRef="#br0" timeOffset="45665.289">13973 2432 2328 0 0,'-11'-2'247'0'0,"0"1"0"0"0,0 0 1 0 0,0 1-1 0 0,0 0 0 0 0,0 0 0 0 0,-1 2 0 0 0,1-1 0 0 0,0 1 0 0 0,1 1 1 0 0,-1 0-1 0 0,0 0 0 0 0,1 1 0 0 0,-1 1 0 0 0,1 0 0 0 0,-7 4-247 0 0,8-4 55 0 0,5-4-14 0 0,0 1 0 0 0,0-1 0 0 0,0 1 0 0 0,1 0 0 0 0,-1 0 0 0 0,1 0 0 0 0,-1 0 0 0 0,1 1 0 0 0,0 0 0 0 0,0-1 0 0 0,0 1 0 0 0,0 0 0 0 0,0 0 0 0 0,1 1 0 0 0,0-1 0 0 0,-1 0 0 0 0,1 1-1 0 0,0 0 1 0 0,1-1 0 0 0,-1 1 0 0 0,1 0 0 0 0,-1 1-41 0 0,7 1-10 0 0,-1 0-1 0 0,1-1 1 0 0,1 0-1 0 0,-1 0 1 0 0,1 0-1 0 0,0 0 1 0 0,0-1 0 0 0,0 0-1 0 0,1 0 1 0 0,-1-1-1 0 0,1 0 1 0 0,0 0-1 0 0,0-1 1 0 0,0 1-1 0 0,0-2 1 0 0,0 1-1 0 0,5 0 11 0 0,74 22-1034 0 0,-85-24 1012 0 0,-1 0 17 0 0,0 0 70 0 0,0 0-15 0 0,0 0-39 0 0,53 28-154 0 0,-33-30 120 0 0,1-1-1 0 0,-1-1 1 0 0,0-1 0 0 0,0-1-1 0 0,0 0 1 0 0,-1-2 0 0 0,0 0-1 0 0,-1-1 1 0 0,1-1 0 0 0,-2-1-1 0 0,0 0 1 0 0,0-2-1 0 0,-1 1 1 0 0,0-2 0 0 0,-1 0-1 0 0,-1-1 1 0 0,0-1 0 0 0,-1 0-1 0 0,-1-1 1 0 0,0 0 0 0 0,-2-1-1 0 0,0 0 1 0 0,7-18 23 0 0,-3 4 187 0 0,-1-1 0 0 0,-2-1 0 0 0,-1 1 0 0 0,-2-2 0 0 0,-1 1 0 0 0,2-31-187 0 0,-1-118 4909 0 0,-8 181-4690 0 0,0 2 9 0 0,0 0-35 0 0,-11-4 91 0 0,-5 18 103 0 0,14 17-382 0 0,1 0 0 0 0,1 0 0 0 0,2 0 0 0 0,1 0 0 0 0,1 0 0 0 0,2-1-1 0 0,1 1 1 0 0,1-2 0 0 0,2 2-5 0 0,13 57-1098 0 0,-9 28-3293 0 0,-14-113 4236 0 0,-1 0 0 0 0,1 0 0 0 0,-1 0 0 0 0,1 0 1 0 0,-1 0-1 0 0,0 0 0 0 0,0 0 0 0 0,0 0 0 0 0,0-1 0 0 0,-1 1 1 0 0,1 0-1 0 0,-1-1 0 0 0,1 1 0 0 0,-1-1 0 0 0,0 1 1 0 0,0-1-1 0 0,0 0 0 0 0,-1 0 0 0 0,1 0 0 0 0,0 0 0 0 0,-1 0 1 0 0,1 0-1 0 0,-1-1 0 0 0,-1 1 155 0 0,-13 7-1203 0 0</inkml:trace>
  <inkml:trace contextRef="#ctx0" brushRef="#br0" timeOffset="45914.495">14163 2183 2800 0 0,'2'-5'972'0'0,"0"2"-176"0"0,3-4-116 0 0,8-6-91 0 0,6 3-105 0 0,-1 2-132 0 0,7 1-120 0 0,-4-1-196 0 0,6 4-104 0 0,3 1 4 0 0,-14 3-416 0 0,6 0-188 0 0,2 0-613 0 0,5 0 17 0 0,-4 0 20 0 0</inkml:trace>
  <inkml:trace contextRef="#ctx0" brushRef="#br0" timeOffset="46252.718">14464 2407 1212 0 0,'15'1'327'0'0,"1"0"-1"0"0,-1-2 0 0 0,1 1 1 0 0,-1-2-1 0 0,0 0 1 0 0,1-1-1 0 0,-1 0 1 0 0,0-1-1 0 0,-1-1 0 0 0,3-1-326 0 0,-14 5 32 0 0,22-6-6 0 0,-1 0-1 0 0,0-2 0 0 0,0 0 1 0 0,-1-2-1 0 0,0 0 1 0 0,-1-2-1 0 0,0 0 1 0 0,-1-2-1 0 0,0 0 0 0 0,12-14-25 0 0,-45 2-94 0 0,-64 24 762 0 0,64 5-603 0 0,0 0 0 0 0,0 1-1 0 0,0 1 1 0 0,0-1-1 0 0,1 2 1 0 0,0-1 0 0 0,0 2-1 0 0,0 0 1 0 0,0 0-1 0 0,1 0 1 0 0,0 2 0 0 0,0-1-1 0 0,1 1 1 0 0,0 0-1 0 0,1 1 1 0 0,-1 0 0 0 0,2 1-1 0 0,-1 0 1 0 0,1 0-1 0 0,1 0 1 0 0,0 1 0 0 0,0 0-1 0 0,1 0 1 0 0,1 0-1 0 0,0 1 1 0 0,-2 10-65 0 0,10-10-49 0 0,0-1-1 0 0,1 1 1 0 0,1-1 0 0 0,0 1 0 0 0,0-1 0 0 0,1-1-1 0 0,1 0 1 0 0,0 0 0 0 0,0 0 0 0 0,1-1-1 0 0,0 0 1 0 0,0-1 0 0 0,1 0 0 0 0,0 0-1 0 0,1-1 1 0 0,-1 0 0 0 0,2-1 0 0 0,-1-1-1 0 0,0 1 1 0 0,1-2 0 0 0,0 0 0 0 0,0 0-1 0 0,1-1 1 0 0,-1 0 0 0 0,1-1 0 0 0,-1-1 0 0 0,8 0 49 0 0,42 3-2368 0 0,-35-4 909 0 0</inkml:trace>
  <inkml:trace contextRef="#ctx0" brushRef="#br0" timeOffset="46702.966">14011 2432 1272 0 0,'-3'21'5299'0'0,"19"39"-5494"0"0,-12-48 663 0 0,53 205 103 0 0,-56-213-610 0 0,0 0-1 0 0,0 0 0 0 0,1-1 1 0 0,-1 1-1 0 0,1 0 0 0 0,0 0 1 0 0,0-1-1 0 0,1 1 0 0 0,-1-1 1 0 0,1 0-1 0 0,-1 1 0 0 0,1-1 1 0 0,0 0-1 0 0,0-1 0 0 0,0 1 1 0 0,1-1-1 0 0,-1 1 0 0 0,1-1 1 0 0,-1 0-1 0 0,1 0 0 0 0,0 0 1 0 0,0-1-1 0 0,0 0 0 0 0,0 1 1 0 0,0-1-1 0 0,0 0 0 0 0,0-1 1 0 0,0 1-1 0 0,0-1 0 0 0,0 0 1 0 0,0 0-1 0 0,0 0 0 0 0,1-1 1 0 0,-1 1-1 0 0,0-1 0 0 0,0 0 1 0 0,0 0-1 0 0,2-1 40 0 0,120-66-3196 0 0,-89 39 1964 0 0</inkml:trace>
  <inkml:trace contextRef="#ctx0" brushRef="#br0" timeOffset="42226.146">8815 2295 2172 0 0,'5'7'3082'0'0,"18"44"-2483"0"0,-3 175 569 0 0,-21-196-1026 0 0,0 0 0 0 0,2 0 0 0 0,2 0 1 0 0,0 0-1 0 0,2 0 0 0 0,7 22-142 0 0,-11-49-31 0 0,65 124 187 0 0,-13-104-2763 0 0,-15-41 948 0 0,-24 1 902 0 0</inkml:trace>
  <inkml:trace contextRef="#ctx0" brushRef="#br0" timeOffset="42708.018">8403 2639 1964 0 0,'48'4'3360'0'0,"245"-46"-1459"0"0,222-40-1111 0 0,-514 82-780 0 0,-1-1 0 0 0,1 1 0 0 0,-1-1 0 0 0,0 1 0 0 0,1-1 0 0 0,0 1-1 0 0,-1-1 1 0 0,1 1 0 0 0,-1-1 0 0 0,1 1 0 0 0,-1 0 0 0 0,1-1 0 0 0,0 1 0 0 0,-1 0-1 0 0,1-1 1 0 0,0 1 0 0 0,-1 0 0 0 0,1 0 0 0 0,0 0 0 0 0,-1 0 0 0 0,1 0 0 0 0,0 0-1 0 0,0 0 1 0 0,-1 0 0 0 0,1 0 0 0 0,0 0 0 0 0,-1 0 0 0 0,1 0 0 0 0,0 0-1 0 0,-1 0 1 0 0,1 1 0 0 0,0-1 0 0 0,-1 0 0 0 0,1 0 0 0 0,0 1 0 0 0,-1-1 0 0 0,1 1-1 0 0,-1-1 1 0 0,1 1 0 0 0,-1-1 0 0 0,1 0 0 0 0,-1 1 0 0 0,1 0 0 0 0,-1-1-1 0 0,1 1 1 0 0,-1-1 0 0 0,0 1 0 0 0,1 0 0 0 0,-1-1 0 0 0,0 1 0 0 0,1-1 0 0 0,-1 1-1 0 0,0 0 1 0 0,0 0 0 0 0,0-1 0 0 0,0 1 0 0 0,0 0 0 0 0,0-1 0 0 0,0 1 0 0 0,0 0-1 0 0,0-1 1 0 0,0 1 0 0 0,0 0 0 0 0,0 0 0 0 0,0-1 0 0 0,0 1 0 0 0,-1 0-1 0 0,1-1 1 0 0,0 1-10 0 0,-41 43 528 0 0,24-27-378 0 0,6-4 13 0 0,8-11-143 0 0,0 1 0 0 0,0 0 1 0 0,0 0-1 0 0,1 0 0 0 0,-1 0 0 0 0,1 0 0 0 0,-1 1 0 0 0,1-1 0 0 0,0 1 0 0 0,1 0 0 0 0,-1-1 1 0 0,0 1-1 0 0,1 0 0 0 0,0 0 0 0 0,0 0 0 0 0,0 0 0 0 0,1 0 0 0 0,-1 0 0 0 0,1 0 0 0 0,0 0 0 0 0,0 0 1 0 0,0 2-21 0 0,11 4-25 0 0,0 0 0 0 0,0-1 0 0 0,0 0 0 0 0,1-1 0 0 0,1 0 0 0 0,-1-1 1 0 0,1 0-1 0 0,0-1 0 0 0,1-1 0 0 0,0 0 0 0 0,0-1 0 0 0,0 0 0 0 0,0-1 1 0 0,0-1-1 0 0,1 0 0 0 0,-1-1 0 0 0,1 0 0 0 0,-1-1 0 0 0,1-1 0 0 0,-1 0 1 0 0,14-4 24 0 0,-6 5-198 0 0,-15 0 167 0 0,0 1 1 0 0,0-2-1 0 0,0 1 0 0 0,0-1 0 0 0,0 0 1 0 0,0 0-1 0 0,0-1 0 0 0,0 0 1 0 0,-1 0-1 0 0,1-1 0 0 0,-1 0 0 0 0,1 0 1 0 0,-1 0-1 0 0,0-1 0 0 0,0 0 0 0 0,0 0 1 0 0,-1 0-1 0 0,0-1 0 0 0,1 0 0 0 0,-1 0 31 0 0,-4 2-15 0 0,0-1-1 0 0,0 1 0 0 0,0 0 0 0 0,0-1 0 0 0,-1 1 0 0 0,1-1 0 0 0,-1 1 0 0 0,0-1 0 0 0,0 1 1 0 0,0-1-1 0 0,0 1 0 0 0,-1-1 0 0 0,1 1 0 0 0,-1 0 0 0 0,0-1 0 0 0,0 1 0 0 0,0 0 0 0 0,0-1 1 0 0,-1 1-1 0 0,0 0 0 0 0,1 0 0 0 0,-1 0 0 0 0,0 0 0 0 0,0 0 0 0 0,-1 1 0 0 0,1-1 0 0 0,0 1 1 0 0,-1-1-1 0 0,0 1 0 0 0,-2-2 16 0 0,-92-64-495 0 0,94 67 456 0 0,-59-41-4237 0 0,56 37 3289 0 0</inkml:trace>
  <inkml:trace contextRef="#ctx0" brushRef="#br0" timeOffset="37880.684">3076 2702 880 0 0,'7'1'169'0'0,"0"1"-1"0"0,-1 0 1 0 0,1 0 0 0 0,-1 1-1 0 0,0 0 1 0 0,0 0 0 0 0,0 1 0 0 0,0-1-1 0 0,0 1 1 0 0,-1 0 0 0 0,1 1-1 0 0,-1-1 1 0 0,0 1 0 0 0,-1 0-1 0 0,1 0 1 0 0,-1 1 0 0 0,0-1-1 0 0,0 1 1 0 0,-1 0 0 0 0,0 0-1 0 0,0 1 1 0 0,0-1 0 0 0,-1 0-1 0 0,0 1 1 0 0,0-1 0 0 0,0 1-1 0 0,-1 1-168 0 0,48 270 3563 0 0,-49-277-3574 0 0,0 0 1 0 0,0 1 0 0 0,1-1-1 0 0,-1 0 1 0 0,0 1 0 0 0,1-1-1 0 0,-1 0 1 0 0,1 0 0 0 0,-1 1-1 0 0,1-1 1 0 0,0 0 0 0 0,-1 0-1 0 0,1 0 1 0 0,0 0 0 0 0,0 1-1 0 0,0-1 1 0 0,0-1 0 0 0,0 1-1 0 0,0 0 1 0 0,0 0 0 0 0,0 0-1 0 0,0 0 1 0 0,0-1 0 0 0,1 1-1 0 0,-1-1 1 0 0,0 1 0 0 0,0-1-1 0 0,1 1 1 0 0,-1-1 0 0 0,0 0-1 0 0,1 1 1 0 0,-1-1 0 0 0,0 0-1 0 0,1 0 1 0 0,-1 0 0 0 0,1 0-1 0 0,-1 0 1 0 0,0 0 0 0 0,1-1-1 0 0,-1 1 1 0 0,0 0 0 0 0,1-1-1 0 0,-1 1 1 0 0,0-1 0 0 0,0 1-1 0 0,1-1 1 0 0,-1 0 0 0 0,0 1-1 0 0,0-1 1 0 0,0 0 0 0 0,0 0-1 0 0,0 0 1 0 0,0 0 0 0 0,0 0 10 0 0,55-59-3341 0 0,-31-4 780 0 0,-16 28 1312 0 0</inkml:trace>
  <inkml:trace contextRef="#ctx0" brushRef="#br0" timeOffset="38128.303">3249 2469 1956 0 0,'-1'-1'182'0'0,"-16"-34"7520"0"0,13 16-7713 0 0,14 26-6778 0 0,-7-3 5529 0 0</inkml:trace>
  <inkml:trace contextRef="#ctx0" brushRef="#br0" timeOffset="38890.605">3398 2705 848 0 0,'47'59'2977'0'0,"-36"-47"-2764"0"0,-1 1 0 0 0,-1 1-1 0 0,0 0 1 0 0,0 0 0 0 0,-2 1 0 0 0,0 0-1 0 0,0 0 1 0 0,-2 1 0 0 0,0 0 0 0 0,0 4-213 0 0,-26 52 1840 0 0,0-34-813 0 0,167-364-3850 0 0,-108 274 1745 0 0,-37 52 956 0 0,11 62 158 0 0,19 36-44 0 0,-26-79 3 0 0,1 0 0 0 0,1-1 0 0 0,0 0 0 0 0,2 0 0 0 0,0-1 0 0 0,1 0 0 0 0,1-1-1 0 0,0 0 1 0 0,4 3 5 0 0,-11-15-6 0 0,0 1 0 0 0,0-1 0 0 0,0 0-1 0 0,1 0 1 0 0,0 0 0 0 0,0-1 0 0 0,0 0 0 0 0,0 0-1 0 0,0 0 1 0 0,1 0 0 0 0,0-1 0 0 0,-1 0-1 0 0,1 0 1 0 0,0 0 0 0 0,0-1 0 0 0,0 0-1 0 0,0 0 1 0 0,0-1 0 0 0,0 1 0 0 0,0-1 0 0 0,0-1-1 0 0,0 1 1 0 0,0-1 0 0 0,0 0 0 0 0,0 0-1 0 0,0-1 1 0 0,-1 0 0 0 0,1 0 0 0 0,0 0-1 0 0,3-3 7 0 0,3-1-9 0 0,-1 0 0 0 0,0-1 0 0 0,0 0-1 0 0,0-1 1 0 0,-1-1 0 0 0,0 0 0 0 0,-1 0 0 0 0,0-1-1 0 0,0 0 1 0 0,-1 0 0 0 0,0-1 0 0 0,-1 0-1 0 0,-1 0 1 0 0,1-1 0 0 0,-2 0 0 0 0,1 0-1 0 0,-2 0 1 0 0,0-1 0 0 0,0-2 9 0 0,24-247 1189 0 0,-28 251-1014 0 0,-1 1-1 0 0,1-1 1 0 0,-2 1 0 0 0,0-1 0 0 0,0 1 0 0 0,-1 0-1 0 0,0 0 1 0 0,-1 0 0 0 0,0 0 0 0 0,0 1-1 0 0,-1-1 1 0 0,0 1 0 0 0,-1 0 0 0 0,0 0 0 0 0,0 1-1 0 0,-1 0 1 0 0,0 0 0 0 0,-1 1 0 0 0,0 0-1 0 0,0 0 1 0 0,-6-4-175 0 0,11 14 41 0 0,1-1 1 0 0,0 1-1 0 0,0 0 0 0 0,0 0 0 0 0,0 0 0 0 0,1 0 1 0 0,-1 1-1 0 0,1-1 0 0 0,-1 0 0 0 0,1 1 1 0 0,0-1-1 0 0,1 0 0 0 0,-1 1 0 0 0,1-1 0 0 0,-1 1 1 0 0,1-1-1 0 0,0 1 0 0 0,0 0 0 0 0,1-1 0 0 0,-1 1 1 0 0,1-1-1 0 0,-1 1 0 0 0,1 0-41 0 0,0 2 68 0 0,44 150 214 0 0,-4-47-326 0 0,9 31-1549 0 0,-37-42-3153 0 0,-16-84 3568 0 0,-14 7-15 0 0</inkml:trace>
  <inkml:trace contextRef="#ctx0" brushRef="#br0" timeOffset="39141.254">4051 2739 1336 0 0,'4'-13'6742'0'0,"8"3"-3592"0"0,41-11-3616 0 0,-35 16 1093 0 0,133-21-3309 0 0,-49 13-3075 0 0,-99 12 4495 0 0</inkml:trace>
  <inkml:trace contextRef="#ctx0" brushRef="#br0" timeOffset="39498.622">4362 2777 1392 0 0,'51'18'3337'0'0,"-12"-17"-3061"0"0,-1-1 0 0 0,0-2 0 0 0,0-1 0 0 0,0-3 0 0 0,0 0 0 0 0,-1-3 0 0 0,32-11-276 0 0,-29-7-478 0 0,-40 26 237 0 0,-29-12-201 0 0,6 12 506 0 0,0 0 1 0 0,-1 2-1 0 0,1 0 0 0 0,-1 2 1 0 0,1 0-1 0 0,0 2 1 0 0,0 0-1 0 0,1 2 0 0 0,-1 0 1 0 0,1 1-1 0 0,1 2 0 0 0,0 0 1 0 0,0 1-1 0 0,-17 13-64 0 0,36-23 8 0 0,0 0 0 0 0,0 0 0 0 0,-1 0 0 0 0,1 1 0 0 0,0-1 0 0 0,0 1 0 0 0,0-1 0 0 0,1 1 0 0 0,-1 0 0 0 0,0-1 0 0 0,1 1 0 0 0,-1 0-1 0 0,1 0 1 0 0,-1 0 0 0 0,1 0 0 0 0,0 1 0 0 0,0-1 0 0 0,0 0 0 0 0,0 0 0 0 0,0 1 0 0 0,1-1 0 0 0,-1 0 0 0 0,1 1 0 0 0,-1-1 0 0 0,1 1 0 0 0,0-1 0 0 0,0 1 0 0 0,0-1 0 0 0,0 1 0 0 0,0-1-1 0 0,1 1 1 0 0,-1-1 0 0 0,1 0 0 0 0,0 1 0 0 0,-1-1 0 0 0,1 0 0 0 0,0 1 0 0 0,1-1 0 0 0,-1 0 0 0 0,0 0 0 0 0,0 0 0 0 0,1 0 0 0 0,0 0 0 0 0,-1 0 0 0 0,1-1 0 0 0,0 1 0 0 0,0 0-8 0 0,104 62-84 0 0,87-40-4358 0 0,-172-24 3161 0 0</inkml:trace>
  <inkml:trace contextRef="#ctx0" brushRef="#br0" timeOffset="39810.273">4831 2769 1324 0 0,'0'-2'89'0'0,"0"0"0"0"0,0 1 0 0 0,0-1 0 0 0,0 1-1 0 0,1-1 1 0 0,-1 1 0 0 0,0-1 0 0 0,1 1 0 0 0,-1-1 0 0 0,1 1-1 0 0,-1-1 1 0 0,1 1 0 0 0,0 0 0 0 0,0-1 0 0 0,-1 1 0 0 0,1 0 0 0 0,0-1-1 0 0,0 1 1 0 0,0 0 0 0 0,0 0 0 0 0,1 0 0 0 0,-1 0 0 0 0,0 0-1 0 0,0 0 1 0 0,1 0 0 0 0,-1 1 0 0 0,0-1 0 0 0,1 0 0 0 0,-1 1 0 0 0,1-1-1 0 0,-1 1 1 0 0,1 0 0 0 0,-1-1 0 0 0,1 1 0 0 0,-1 0 0 0 0,1 0-1 0 0,0 0 1 0 0,-1 0 0 0 0,1 0 0 0 0,-1 0 0 0 0,1 0 0 0 0,-1 0 0 0 0,1 1-1 0 0,-1-1 1 0 0,1 1 0 0 0,-1-1 0 0 0,1 1 0 0 0,-1 0 0 0 0,0-1 0 0 0,1 1-1 0 0,-1 0 1 0 0,1 0-89 0 0,79 44 29 0 0,-62-31 128 0 0,0 1 1 0 0,-1 1-1 0 0,0 0 1 0 0,-1 1 0 0 0,-1 1-1 0 0,-1 0 1 0 0,-1 2 0 0 0,0-1-1 0 0,-2 2 1 0 0,0 0-1 0 0,-1 0 1 0 0,4 12-158 0 0,-14-30 111 0 0,-1-1 1 0 0,1 1-1 0 0,0-1 1 0 0,0 1-1 0 0,-1 0 1 0 0,0-1-1 0 0,1 1 0 0 0,-1 0 1 0 0,0-1-1 0 0,0 1 1 0 0,-1 0-1 0 0,1-1 0 0 0,0 1 1 0 0,-1-1-1 0 0,0 1 1 0 0,0 0-1 0 0,0-1 0 0 0,0 1 1 0 0,0-1-1 0 0,0 0 1 0 0,0 1-1 0 0,-1-1 0 0 0,1 0 1 0 0,-1 0-1 0 0,0 0 1 0 0,1 0-1 0 0,-1 0 1 0 0,0 0-1 0 0,0 0 0 0 0,-3 1-111 0 0,-7-58 776 0 0,15 33-1024 0 0,2 1 0 0 0,0-1 1 0 0,1 1-1 0 0,2 1 0 0 0,0-1 0 0 0,1 1 1 0 0,0 0-1 0 0,2 1 0 0 0,1 0 1 0 0,0 1-1 0 0,1 0 0 0 0,8-7 248 0 0,58-97-4755 0 0,-71 106 3461 0 0,-2 7 22 0 0</inkml:trace>
  <inkml:trace contextRef="#ctx0" brushRef="#br0" timeOffset="40402.212">5318 2897 1424 0 0,'20'-2'494'0'0,"-1"-1"-1"0"0,0-1 1 0 0,0-1-1 0 0,0 0 0 0 0,0-1 1 0 0,-1-1-1 0 0,0-1 1 0 0,-1-1-1 0 0,11-6-493 0 0,52-23 1005 0 0,-80 38-990 0 0,-1-1 0 0 0,1 1 0 0 0,-1-1 0 0 0,1 1 0 0 0,0-1 0 0 0,-1 1 0 0 0,1-1 0 0 0,0 1 1 0 0,-1-1-1 0 0,1 1 0 0 0,0-1 0 0 0,0 0 0 0 0,0 1 0 0 0,-1-1 0 0 0,1 0 0 0 0,0 1 0 0 0,0-1 0 0 0,0 1 0 0 0,0-1 0 0 0,0 0 0 0 0,0 1 0 0 0,0-1 0 0 0,0 0 1 0 0,1 1-1 0 0,-1-1 0 0 0,0 1 0 0 0,0-1 0 0 0,0 0 0 0 0,1 1 0 0 0,-1-1 0 0 0,0 1 0 0 0,1-1 0 0 0,-1 1 0 0 0,0-1 0 0 0,1 1 0 0 0,-1-1 0 0 0,1 1 0 0 0,-1-1 1 0 0,1 1-1 0 0,-1-1 0 0 0,1 1 0 0 0,-1 0 0 0 0,1-1 0 0 0,-1 1 0 0 0,1 0 0 0 0,-1 0 0 0 0,1-1 0 0 0,0 1 0 0 0,-1 0 0 0 0,1 0 0 0 0,-1 0 0 0 0,1 0 0 0 0,0 0-15 0 0,-68 0 185 0 0,43 5-129 0 0,1 0 0 0 0,-1 2 0 0 0,1 1 0 0 0,0 1 0 0 0,1 1 0 0 0,0 1 0 0 0,0 1 0 0 0,1 1 0 0 0,1 0 0 0 0,0 2 0 0 0,1 0 0 0 0,1 2 0 0 0,-3 3-56 0 0,20-17 6 0 0,1 1 0 0 0,0 0 0 0 0,0-1 0 0 0,0 1 0 0 0,1-1 0 0 0,-1 1 0 0 0,1-1 0 0 0,0 1 0 0 0,0-1 0 0 0,0 0 0 0 0,0 1 0 0 0,1-1 0 0 0,-1 0 0 0 0,1 0 0 0 0,0 0 0 0 0,0 0 0 0 0,0 0 0 0 0,0 0 0 0 0,0 0 0 0 0,1-1 0 0 0,-1 1 0 0 0,1-1 0 0 0,0 0 0 0 0,-1 0 0 0 0,1 0 0 0 0,0 0 0 0 0,1 0 0 0 0,-1-1 0 0 0,0 1 0 0 0,0-1 0 0 0,1 0 0 0 0,-1 0 0 0 0,0 0 0 0 0,1 0 0 0 0,-1-1 0 0 0,1 1 0 0 0,-1-1 0 0 0,1 0 0 0 0,1 0-6 0 0,19 5-3 0 0,0-2-1 0 0,0 0 0 0 0,1-2 0 0 0,-1 0 0 0 0,0-2 0 0 0,0 0 1 0 0,0-2-1 0 0,0-1 0 0 0,0 0 0 0 0,0-2 0 0 0,-1-1 0 0 0,0-1 0 0 0,0-1 1 0 0,-1 0-1 0 0,0-2 0 0 0,-1-1 0 0 0,0-1 0 0 0,-1 0 0 0 0,-1-1 1 0 0,0-2-1 0 0,-1 0 0 0 0,8-8 4 0 0,13-21 185 0 0,-33 34-154 0 0,2 1-1 0 0,-1 0 0 0 0,1 1 1 0 0,0-1-1 0 0,1 1 0 0 0,0 1 1 0 0,1 0-1 0 0,0 0 0 0 0,0 1 1 0 0,0 0-1 0 0,1 1 0 0 0,0 0 1 0 0,1 1-1 0 0,-1 0 1 0 0,1 1-1 0 0,0 0 0 0 0,0 1 1 0 0,0 0-1 0 0,3 1-30 0 0,-10 2 19 0 0,0 1 0 0 0,0 0 0 0 0,0 0 0 0 0,0 0 0 0 0,-1 1 0 0 0,1 0 0 0 0,0 0 0 0 0,-1 0 0 0 0,0 0 0 0 0,1 1 1 0 0,-1 0-1 0 0,0 0 0 0 0,0 0 0 0 0,0 0 0 0 0,-1 0 0 0 0,1 1 0 0 0,-1 0 0 0 0,0 0 0 0 0,0 0 0 0 0,0 0 0 0 0,0 0 0 0 0,-1 0 0 0 0,0 1 0 0 0,0-1 0 0 0,0 1 0 0 0,0 0 0 0 0,-1 0 0 0 0,0-1 1 0 0,0 1-1 0 0,0 0 0 0 0,0 0 0 0 0,-1 0 0 0 0,0 0 0 0 0,0 0 0 0 0,0 0 0 0 0,-1 3-19 0 0,-9 10-49 0 0,-1 0 1 0 0,-1 0-1 0 0,-1-1 0 0 0,0 0 1 0 0,-1-1-1 0 0,-1-1 1 0 0,0 0-1 0 0,-1-1 0 0 0,0-1 1 0 0,-2 0-1 0 0,1-2 0 0 0,-1 0 1 0 0,-1 0-1 0 0,0-2 0 0 0,0-1 1 0 0,-1 0-1 0 0,-13 3 49 0 0,20-12-3672 0 0,21-27 1338 0 0,4 6 1068 0 0</inkml:trace>
  <inkml:trace contextRef="#ctx0" brushRef="#br0" timeOffset="40665.958">6413 2405 1468 0 0,'25'-71'6563'0'0,"-25"70"-6041"0"0,0 1-37 0 0,-3 3-382 0 0,0 0-1 0 0,0 0 1 0 0,0 0-1 0 0,0 0 1 0 0,0 0 0 0 0,0 0-1 0 0,1 1 1 0 0,0-1-1 0 0,-1 1 1 0 0,1 0 0 0 0,1 0-1 0 0,-1 0 1 0 0,0-1-1 0 0,1 2 1 0 0,0-1-1 0 0,0 0 1 0 0,0 0 0 0 0,1 0-1 0 0,-1 0 1 0 0,1 1-1 0 0,0 1-102 0 0,-2 33 154 0 0,1-1 0 0 0,2 1 0 0 0,1-1 0 0 0,3 1 0 0 0,1-1 0 0 0,1 0 0 0 0,4 3-154 0 0,22 194-2544 0 0,-33-231 2307 0 0,-1 1-1 0 0,1-1 0 0 0,-1 0 1 0 0,1 0-1 0 0,-1 0 1 0 0,0-1-1 0 0,-1 1 0 0 0,1 0 1 0 0,-1 0-1 0 0,0 0 1 0 0,0-1-1 0 0,0 1 0 0 0,0-1 1 0 0,0 0-1 0 0,-1 1 1 0 0,1-1-1 0 0,-1 0 0 0 0,0-1 1 0 0,0 1-1 0 0,0 0 1 0 0,-1-1-1 0 0,1 0 0 0 0,-1 1 1 0 0,1-1-1 0 0,-1-1 1 0 0,1 1-1 0 0,-4 1 238 0 0,-9 0-1191 0 0</inkml:trace>
  <inkml:trace contextRef="#ctx0" brushRef="#br0" timeOffset="40917.306">6140 2730 3048 0 0,'12'-7'5198'0'0,"22"0"-5021"0"0,-29 6 189 0 0,179-28-1020 0 0,-60 22-4219 0 0,-96 7 3647 0 0</inkml:trace>
  <inkml:trace contextRef="#ctx0" brushRef="#br0" timeOffset="41803.637">6670 2932 968 0 0,'8'10'4999'0'0,"31"-19"-4230"0"0,-34 8-566 0 0,17-4-49 0 0,0-1 1 0 0,-1-1-1 0 0,0-1 0 0 0,0 0 0 0 0,-1-2 0 0 0,0-1 0 0 0,-1 0 0 0 0,0-1 1 0 0,-1-1-1 0 0,0-1 0 0 0,10-11-154 0 0,-26 24-10 0 0,-1 0-1 0 0,0-1 1 0 0,0 1 0 0 0,-1 0 0 0 0,1-1-1 0 0,0 1 1 0 0,0-1 0 0 0,-1 1 0 0 0,1-1 0 0 0,-1 0-1 0 0,1 1 1 0 0,-1-1 0 0 0,0 1 0 0 0,0-1-1 0 0,1 0 1 0 0,-1 1 0 0 0,0-1 0 0 0,0 0 0 0 0,-1 1-1 0 0,1-1 1 0 0,0 0 0 0 0,-1 1 0 0 0,1-1-1 0 0,-1 1 1 0 0,1-1 0 0 0,-1 1 0 0 0,1-1 0 0 0,-1 1-1 0 0,0-1 1 0 0,0 1 0 0 0,0 0 0 0 0,0-1-1 0 0,0 1 1 0 0,0 0 0 0 0,0 0 0 0 0,-1 0 0 0 0,1-1-1 0 0,0 2 1 0 0,-1-1 0 0 0,1 0 0 0 0,0 0-1 0 0,-1 0 1 0 0,1 0 0 0 0,-1 1 0 0 0,0-1 0 0 0,1 1 10 0 0,-76-27-299 0 0,50 24 310 0 0,1 2 1 0 0,-1 1-1 0 0,1 1 1 0 0,-1 1-1 0 0,1 1 1 0 0,0 2-1 0 0,0 0 0 0 0,-15 6-11 0 0,33-10-2 0 0,0 1 0 0 0,0-1 0 0 0,0 1 0 0 0,1 1 0 0 0,-1 0-1 0 0,1 0 1 0 0,-1 0 0 0 0,1 1 0 0 0,0 0 0 0 0,0 0 0 0 0,0 1 0 0 0,1 0-1 0 0,0 0 1 0 0,0 0 0 0 0,0 1 0 0 0,0 0 0 0 0,1 0 0 0 0,0 0-1 0 0,0 1 1 0 0,1 0 0 0 0,0 0 0 0 0,0 0 0 0 0,0 0 0 0 0,1 1 0 0 0,0-1-1 0 0,0 4 3 0 0,6-4 25 0 0,0 0-1 0 0,0-1 1 0 0,0 1-1 0 0,1-1 0 0 0,0 0 1 0 0,0 0-1 0 0,1 0 1 0 0,-1-1-1 0 0,1 1 1 0 0,1-1-1 0 0,-1 0 0 0 0,1-1 1 0 0,0 1-1 0 0,0-1 1 0 0,0-1-1 0 0,0 1 0 0 0,1-1 1 0 0,-1 0-1 0 0,1 0 1 0 0,0-1-1 0 0,5 2-24 0 0,24 4 56 0 0,0 0-1 0 0,0-3 1 0 0,1-1-1 0 0,-1-2 1 0 0,1-1 0 0 0,0-2-1 0 0,-1-1 1 0 0,1-2-1 0 0,-1-2 1 0 0,17-5-56 0 0,38-3 52 0 0,247-60-95 0 0,-334 73 60 0 0,0 0 0 0 0,0 0 0 0 0,0 0 0 0 0,-1 0 0 0 0,1-1 0 0 0,-1 1 0 0 0,1-1 0 0 0,-1 0 0 0 0,1 0 0 0 0,-1 0 0 0 0,0-1 0 0 0,0 1 1 0 0,0-1-1 0 0,0 0 0 0 0,-1 0 0 0 0,1 0 0 0 0,-1 0 0 0 0,0 0 0 0 0,1 0 0 0 0,-1-1 0 0 0,-1 1 0 0 0,1-1 0 0 0,0 1 0 0 0,-1-1 0 0 0,0 0 0 0 0,0-1-17 0 0,-4 1 41 0 0,0 0 1 0 0,-1 1-1 0 0,0-1 0 0 0,0 1 0 0 0,0 0 1 0 0,0 0-1 0 0,-1 0 0 0 0,1 0 0 0 0,-1 1 1 0 0,0 0-1 0 0,1 0 0 0 0,-1 0 0 0 0,0 0 1 0 0,0 1-1 0 0,0 0 0 0 0,-1 0 0 0 0,1 0 1 0 0,0 1-1 0 0,0 0 0 0 0,0 0 0 0 0,0 0 1 0 0,-6 1-42 0 0,0-2 34 0 0,0 1 1 0 0,0 0 0 0 0,0 0 0 0 0,0 1 0 0 0,1 1 0 0 0,-1 0 0 0 0,0 0 0 0 0,0 1 0 0 0,1 0-1 0 0,0 1 1 0 0,0 1 0 0 0,0-1 0 0 0,0 1 0 0 0,0 1 0 0 0,1 0 0 0 0,0 1-35 0 0,9-5-20 0 0,-1 0 0 0 0,1 0 0 0 0,0 1 0 0 0,0-1 0 0 0,0 0 0 0 0,0 0 0 0 0,0 1 0 0 0,1-1 0 0 0,-1 0 0 0 0,1 0 0 0 0,0 1 0 0 0,-1-1 0 0 0,1 0 0 0 0,0 0 0 0 0,0 0 0 0 0,0 0 0 0 0,0 0 0 0 0,1 0 0 0 0,-1-1 0 0 0,1 1 0 0 0,-1 0 0 0 0,1 0 0 0 0,-1-1 0 0 0,1 1 0 0 0,0-1 0 0 0,0 0 0 0 0,0 1 0 0 0,0-1 0 0 0,0 0 0 0 0,0 0 0 0 0,0 0 1 0 0,0-1-1 0 0,0 1 0 0 0,0 0 0 0 0,1-1 0 0 0,-1 1 0 0 0,0-1 0 0 0,0 0 0 0 0,1 0 0 0 0,-1 0 0 0 0,0 0 0 0 0,0 0 0 0 0,1 0 0 0 0,-1-1 0 0 0,0 1 0 0 0,0-1 0 0 0,3 0 20 0 0,9 1-103 0 0,1 0 0 0 0,0-1-1 0 0,-1-1 1 0 0,1 0 0 0 0,-1-1 0 0 0,0 0 0 0 0,1-2 0 0 0,-1 1 0 0 0,-1-2 0 0 0,1 0-1 0 0,-1 0 1 0 0,0-1 0 0 0,-1-1 0 0 0,1 0 0 0 0,-2-1 0 0 0,1 0 0 0 0,-1-1-1 0 0,-1 0 1 0 0,1 0 0 0 0,-2-2 0 0 0,0 1 0 0 0,0-1 0 0 0,-1 0 0 0 0,0-1-1 0 0,-1 0 1 0 0,-1 0 0 0 0,0 0 0 0 0,0-1 0 0 0,-2 0 0 0 0,0 0 0 0 0,0 0-1 0 0,-1-1 1 0 0,0-7 103 0 0,0-8 233 0 0,-1 0 1 0 0,-1 0-1 0 0,-1 0 0 0 0,-2 0 0 0 0,-1 0 0 0 0,-2 0 0 0 0,-6-23-233 0 0,-50-111 4660 0 0,57 230-4275 0 0,61 260-2478 0 0,-5 34-5480 0 0,-49-320 6301 0 0</inkml:trace>
  <inkml:trace contextRef="#ctx0" brushRef="#br0" timeOffset="36386.056">1318 2887 1480 0 0,'0'0'564'0'0,"0"0"-88"0"0,25-1 1742 0 0,-22 0-2172 0 0,-1 1 0 0 0,1-1 0 0 0,-1 1 0 0 0,0-1 0 0 0,1 0 0 0 0,-1 0 0 0 0,0 0 0 0 0,0 0 1 0 0,1-1-1 0 0,-1 1 0 0 0,0-1 0 0 0,0 1 0 0 0,-1-1 0 0 0,1 1 0 0 0,0-1 0 0 0,0 0 0 0 0,-1 0 0 0 0,1 0 0 0 0,-1 0 0 0 0,0 0 1 0 0,0 0-1 0 0,1-1 0 0 0,-1 1 0 0 0,-1 0 0 0 0,1-1 0 0 0,0 1 0 0 0,-1 0 0 0 0,1-1 0 0 0,-1 1 0 0 0,1-1 0 0 0,-1 1 0 0 0,0-1 1 0 0,0-1-47 0 0,-18-94 582 0 0,13 90-567 0 0,-1 0 0 0 0,0 0 0 0 0,0 1 0 0 0,-1 0 0 0 0,0 0 0 0 0,0 0 0 0 0,-1 1 0 0 0,0 0 0 0 0,0 1-1 0 0,0 0 1 0 0,0 0 0 0 0,-1 0 0 0 0,0 1 0 0 0,0 1 0 0 0,0-1 0 0 0,-1 2 0 0 0,1-1 0 0 0,-1 1 0 0 0,1 1 0 0 0,-1-1-1 0 0,0 2 1 0 0,0-1 0 0 0,1 2 0 0 0,-1-1 0 0 0,0 1 0 0 0,1 0 0 0 0,-1 1 0 0 0,0 0 0 0 0,1 1 0 0 0,-3 1-15 0 0,-8 5 4 0 0,0 1 0 0 0,1 1 1 0 0,0 1-1 0 0,1 0 1 0 0,0 2-1 0 0,1 0 0 0 0,1 1 1 0 0,0 0-1 0 0,1 1 0 0 0,0 1 1 0 0,2 0-1 0 0,0 1 1 0 0,1 1-1 0 0,0 0 0 0 0,2 0 1 0 0,1 1-1 0 0,0 1 0 0 0,1-1 1 0 0,1 1-1 0 0,1 1 1 0 0,1-1-1 0 0,1 1 0 0 0,1 0 1 0 0,1 0-1 0 0,1 6-4 0 0,1-20 3 0 0,1 0 0 0 0,0-1 1 0 0,0 1-1 0 0,1 0 0 0 0,0-1 0 0 0,0 1 0 0 0,1-1 0 0 0,0 0 1 0 0,0 0-1 0 0,1 0 0 0 0,-1 0 0 0 0,2-1 0 0 0,-1 1 0 0 0,1-1 1 0 0,0 0-1 0 0,0 0 0 0 0,1-1 0 0 0,-1 0 0 0 0,1 0 1 0 0,0 0-1 0 0,1 0 0 0 0,-1-1 0 0 0,1 0 0 0 0,0-1 0 0 0,0 0 1 0 0,0 0-1 0 0,1 0 0 0 0,-1-1 0 0 0,1 0 0 0 0,-1 0 0 0 0,1 0 1 0 0,0-1-1 0 0,-1-1 0 0 0,1 1 0 0 0,0-1 0 0 0,0-1 0 0 0,-1 1 1 0 0,1-1-1 0 0,0-1 0 0 0,-1 0 0 0 0,1 0 0 0 0,-1 0 1 0 0,1-1-1 0 0,-1 0 0 0 0,0 0 0 0 0,0 0 0 0 0,-1-1 0 0 0,1 0 1 0 0,-1-1-1 0 0,1 0 0 0 0,-1 0 0 0 0,-1 0 0 0 0,1 0 0 0 0,-1-1 1 0 0,0 0-1 0 0,0 0 0 0 0,-1-1 0 0 0,0 1 0 0 0,1-3-3 0 0,4-11-97 0 0,-2 0 0 0 0,-1-1 0 0 0,0 0 0 0 0,-2 0 0 0 0,0 0 0 0 0,-1-1 0 0 0,-1 1 0 0 0,-1-17 97 0 0,-46-116 340 0 0,46 257-90 0 0,1-76-261 0 0,1 1-1 0 0,2-1 0 0 0,0 1 0 0 0,2-2 0 0 0,1 1 0 0 0,1-1 1 0 0,2 0-1 0 0,0-1 0 0 0,1 0 0 0 0,2-1 0 0 0,1 0 1 0 0,0-1-1 0 0,2-1 0 0 0,18 19 12 0 0,-32-38-140 0 0,0 0-1 0 0,0-1 1 0 0,1 1-1 0 0,-1-1 1 0 0,1 0 0 0 0,-1 0-1 0 0,1-1 1 0 0,0 1-1 0 0,-1-1 1 0 0,1 0-1 0 0,0 1 1 0 0,0-2 0 0 0,0 1-1 0 0,0 0 1 0 0,0-1-1 0 0,0 0 1 0 0,0 0 0 0 0,0 0-1 0 0,0 0 1 0 0,0-1-1 0 0,0 0 1 0 0,0 1 0 0 0,0-1-1 0 0,0-1 1 0 0,0 1-1 0 0,-1-1 1 0 0,1 1-1 0 0,0-1 1 0 0,-1 0 0 0 0,2-1 140 0 0,12-16-1162 0 0</inkml:trace>
  <inkml:trace contextRef="#ctx0" brushRef="#br0" timeOffset="36713.111">1601 2652 964 0 0,'26'33'1694'0'0,"9"27"-1100"0"0,-3 2 0 0 0,-2 1-1 0 0,-3 1 1 0 0,-3 1 0 0 0,4 25-594 0 0,-26-87 107 0 0,0 1 1 0 0,0-1 0 0 0,-1 1 0 0 0,1 0 0 0 0,-1 0-1 0 0,0 0 1 0 0,0 0 0 0 0,0 0 0 0 0,-1 0 0 0 0,1 0-1 0 0,-1 0 1 0 0,0 0 0 0 0,0 0 0 0 0,0 0 0 0 0,-1 0-1 0 0,1 0 1 0 0,-1 0 0 0 0,0 0 0 0 0,0 0 0 0 0,-1 0-1 0 0,1 0 1 0 0,-1-1 0 0 0,0 1 0 0 0,0 0 0 0 0,0-1-1 0 0,0 0 1 0 0,-1 1 0 0 0,1-1 0 0 0,-1 0 0 0 0,0 0 0 0 0,0 0-1 0 0,0-1 1 0 0,0 1 0 0 0,0-1 0 0 0,-1 0 0 0 0,-3 2-108 0 0,3-5 41 0 0,1-1 0 0 0,-1 0 1 0 0,0 0-1 0 0,1 0 1 0 0,-1 0-1 0 0,1 0 1 0 0,0-1-1 0 0,0 0 1 0 0,0 0-1 0 0,0 0 1 0 0,0 0-1 0 0,1 0 0 0 0,-1 0 1 0 0,1-1-1 0 0,0 1 1 0 0,0-1-1 0 0,0 1 1 0 0,0-1-1 0 0,1 0 1 0 0,0 0-1 0 0,-1 0 1 0 0,2 0-1 0 0,-1 0 0 0 0,0 0 1 0 0,1 0-1 0 0,-1 0 1 0 0,1 0-1 0 0,0-1-41 0 0,-1-10-58 0 0,1 0 0 0 0,0 0 0 0 0,1 1 0 0 0,1-1 0 0 0,0 0 0 0 0,1 1 0 0 0,1-1 0 0 0,0 1 0 0 0,1 0-1 0 0,0 0 1 0 0,1 0 0 0 0,1 1 0 0 0,0 0 0 0 0,1 0 0 0 0,0 1 0 0 0,1 0 0 0 0,1-1 58 0 0,119-108-3574 0 0,-87 97 1069 0 0,-27 11 1311 0 0</inkml:trace>
  <inkml:trace contextRef="#ctx0" brushRef="#br0" timeOffset="37459.212">2070 2942 2116 0 0,'0'2'3286'0'0,"27"-1"-157"0"0,297-117-3739 0 0,-268 65 254 0 0,-56 50 267 0 0,-5-4-13 0 0,-6-2 99 0 0,-1 1-1 0 0,0 0 1 0 0,0 0 0 0 0,-1 1-1 0 0,0 1 1 0 0,1 0 0 0 0,-2 0-1 0 0,1 2 1 0 0,0-1 0 0 0,-1 2-1 0 0,1 0 1 0 0,-1 0 0 0 0,1 1-1 0 0,-1 1 1 0 0,-12 2 3 0 0,-15-2 85 0 0,-96 29 133 0 0,134-28-217 0 0,0-1 1 0 0,0 0-1 0 0,0 1 1 0 0,-1 0-1 0 0,2 0 0 0 0,-1 0 1 0 0,0 0-1 0 0,0 0 1 0 0,1 1-1 0 0,-1-1 1 0 0,1 1-1 0 0,-1-1 1 0 0,1 1-1 0 0,0 0 1 0 0,0 0-1 0 0,1 0 1 0 0,-1 0-1 0 0,1 0 0 0 0,-1 1 1 0 0,1-1-1 0 0,0 0 1 0 0,0 1-1 0 0,0-1 1 0 0,1 1-1 0 0,-1-1 1 0 0,1 1-1 0 0,0-1 1 0 0,0 1-1 0 0,0-1 1 0 0,0 1-1 0 0,1 1-1 0 0,9 12-30 0 0,0 0 0 0 0,1-1 0 0 0,1-1-1 0 0,0 0 1 0 0,1 0 0 0 0,1-2 0 0 0,0 1 0 0 0,1-2 0 0 0,0 0 0 0 0,1 0-1 0 0,0-2 1 0 0,1 0 0 0 0,0-1 0 0 0,0-1 0 0 0,1 0 0 0 0,2-1 30 0 0,191 61-3258 0 0,-168-59 2052 0 0,0-4-4 0 0</inkml:trace>
  <inkml:trace contextRef="#ctx0" brushRef="#br0" timeOffset="48150.26">15637 2213 904 0 0,'20'-61'3730'0'0,"-17"15"1548"0"0,-16 145-5049 0 0,4 0-1 0 0,4 0 0 0 0,6 34-228 0 0,-1-97 42 0 0,29 190 129 0 0,-1 111 1010 0 0,-64-402-1039 0 0,23 18-371 0 0,3-1-1 0 0,1 0 1 0 0,3 0-1 0 0,2 0 1 0 0,2-1-1 0 0,3-38 230 0 0,-1 73-42 0 0,41-203-380 0 0,-37 201 365 0 0,0 1 0 0 0,0 0 0 0 0,2 0 0 0 0,-1 0 0 0 0,2 1 0 0 0,0 0 0 0 0,1 0 0 0 0,0 1 0 0 0,1 0 0 0 0,1 1-1 0 0,0-1 1 0 0,0 2 0 0 0,1 0 0 0 0,1 0 0 0 0,5-3 57 0 0,-15 13-6 0 0,1 0-1 0 0,0 0 1 0 0,0 0-1 0 0,0 0 1 0 0,0 1-1 0 0,0-1 1 0 0,0 1-1 0 0,0 0 1 0 0,0 0-1 0 0,0 0 1 0 0,0 0-1 0 0,0 0 1 0 0,0 1-1 0 0,-1-1 1 0 0,1 1-1 0 0,0 0 1 0 0,0 0-1 0 0,0 0 1 0 0,0 0-1 0 0,-1 0 1 0 0,1 1-1 0 0,-1-1 1 0 0,1 1-1 0 0,-1 0 1 0 0,1 0-1 0 0,-1 0 1 0 0,0 0-1 0 0,0 0 1 0 0,0 0-1 0 0,0 0 0 0 0,0 1 1 0 0,-1-1-1 0 0,1 1 1 0 0,-1 0-1 0 0,2 1 7 0 0,36 104-60 0 0,-37-98 34 0 0,-1 1 1 0 0,0 0 0 0 0,-1 0 0 0 0,0-1 0 0 0,0 1 0 0 0,-2 0 0 0 0,1 0 0 0 0,-1-1 0 0 0,-1 1 0 0 0,0-1 0 0 0,0 0 0 0 0,-1 0 0 0 0,0 0 0 0 0,-1 0 0 0 0,0 0 0 0 0,0-1 0 0 0,-1 0 0 0 0,-1 0 0 0 0,1-1 0 0 0,-1 0 0 0 0,-1 0 0 0 0,1 0 0 0 0,-2-1 0 0 0,1 0 0 0 0,-1-1-1 0 0,1 0 1 0 0,-2 0 0 0 0,1-1 0 0 0,-1 0 0 0 0,0-1 0 0 0,0 0 0 0 0,0 0 0 0 0,0-1 0 0 0,-1 0 0 0 0,1-1 0 0 0,-8 1 25 0 0,13-5-247 0 0,1 1 0 0 0,0-1 0 0 0,-1 0 0 0 0,1 0 0 0 0,0 0 0 0 0,1 0 0 0 0,-1-1 0 0 0,0 0 0 0 0,1 0 0 0 0,-1 0 0 0 0,1 0 0 0 0,0 0 0 0 0,0 0 0 0 0,0-1 0 0 0,0 0 0 0 0,1 0 0 0 0,-1 1 0 0 0,1-1 0 0 0,0-1 0 0 0,0 1 0 0 0,1 0 0 0 0,-1 0 0 0 0,1-1 0 0 0,-1-3 247 0 0,1-7-1394 0 0</inkml:trace>
  <inkml:trace contextRef="#ctx0" brushRef="#br0" timeOffset="48432.544">16036 2290 1016 0 0,'13'10'321'0'0,"-1"1"1"0"0,0 0-1 0 0,0 1 1 0 0,-1 0-1 0 0,0 1 0 0 0,-1 0 1 0 0,-1 0-1 0 0,0 1 0 0 0,-1 1 1 0 0,0-1-1 0 0,-1 1 0 0 0,-1 1 1 0 0,0-1-1 0 0,-1 1 1 0 0,-1 0-1 0 0,0 0 0 0 0,-2 0 1 0 0,1 12-322 0 0,-4-24 107 0 0,0 0 0 0 0,-1 1 0 0 0,1-1 0 0 0,-1 0 0 0 0,0 0 0 0 0,-1 0 0 0 0,1-1 0 0 0,-1 1 0 0 0,0-1 0 0 0,1 1 0 0 0,-2-1 0 0 0,1 0 0 0 0,0 0 0 0 0,-1 0 0 0 0,1 0 0 0 0,-1-1 0 0 0,0 1 0 0 0,1-1 0 0 0,-1 0 0 0 0,-1 0 0 0 0,1-1 0 0 0,0 1 0 0 0,0-1 0 0 0,-1 0 0 0 0,-2 1-107 0 0,5-2 316 0 0,-14-26 96 0 0,16 15-492 0 0,0 1 1 0 0,1-1 0 0 0,0 0 0 0 0,1 1-1 0 0,0-1 1 0 0,0 1 0 0 0,1 0 0 0 0,1 0-1 0 0,0 0 1 0 0,0 0 0 0 0,1 0 0 0 0,0 1-1 0 0,1 0 1 0 0,0 0 0 0 0,0 1 0 0 0,1-1 0 0 0,0 1-1 0 0,0 1 1 0 0,1-1 0 0 0,7-4 79 0 0,113-88-4205 0 0,-93 76 2165 0 0,-8 5 542 0 0</inkml:trace>
  <inkml:trace contextRef="#ctx0" brushRef="#br0" timeOffset="49274.392">16702 2335 988 0 0,'-15'-9'3826'0'0,"-36"24"-3143"0"0,40-12-588 0 0,-1 0 0 0 0,0 1 0 0 0,1 1 0 0 0,0-1-1 0 0,0 2 1 0 0,1 0 0 0 0,0 0 0 0 0,0 1 0 0 0,0 0 0 0 0,0 1 0 0 0,1 0-1 0 0,1 0 1 0 0,-1 1 0 0 0,2 0 0 0 0,-1 1 0 0 0,1-1 0 0 0,0 2 0 0 0,1-1-1 0 0,0 1 1 0 0,1-1 0 0 0,0 2 0 0 0,-2 8-95 0 0,7-16 14 0 0,0 0 1 0 0,1-1-1 0 0,0 1 0 0 0,0 0 0 0 0,0 0 0 0 0,0-1 1 0 0,0 1-1 0 0,1-1 0 0 0,-1 1 0 0 0,1-1 1 0 0,0 0-1 0 0,0 0 0 0 0,0 1 0 0 0,1-1 1 0 0,-1-1-1 0 0,1 1 0 0 0,-1 0 0 0 0,1-1 1 0 0,0 1-1 0 0,0-1 0 0 0,0 0 0 0 0,0 0 1 0 0,1 0-1 0 0,-1 0 0 0 0,1-1 0 0 0,-1 1 0 0 0,1-1 1 0 0,-1 0-1 0 0,1 0 0 0 0,0 0 0 0 0,2 0-14 0 0,127 10-74 0 0,-118-11 25 0 0,-7 0-8 0 0,1 0-1 0 0,-1 0 1 0 0,1-1 0 0 0,-1 0-1 0 0,0 0 1 0 0,1-1 0 0 0,-1 0-1 0 0,0 0 1 0 0,0-1-1 0 0,0 0 1 0 0,-1-1 0 0 0,1 0-1 0 0,-1 0 1 0 0,0 0 0 0 0,0-1-1 0 0,0 0 1 0 0,0 0 0 0 0,-1-1-1 0 0,0 0 1 0 0,0 0 0 0 0,-1-1-1 0 0,0 1 1 0 0,0-1 0 0 0,0 0-1 0 0,-1-1 1 0 0,0 1-1 0 0,0-1 1 0 0,-1 1 0 0 0,0-1-1 0 0,0 0 1 0 0,-1 0 0 0 0,0-1-1 0 0,0 1 1 0 0,-1 0 0 0 0,0-1-1 0 0,-1 1 1 0 0,0-1 0 0 0,0 1-1 0 0,-1-6 58 0 0,-136-348 256 0 0,123 265 662 0 0,37 94-941 0 0,-14 27 55 0 0,0 1 1 0 0,-2 0-1 0 0,-1 1 1 0 0,-1 0-1 0 0,-1 0 1 0 0,-1 0-1 0 0,-1 22-32 0 0,6 32 29 0 0,32 159 391 0 0,-27-156 30 0 0,-1-85-54 0 0,108-100-280 0 0,-106 86-182 0 0,0 1-1 0 0,1 0 1 0 0,1 2 0 0 0,0-1 0 0 0,1 2 0 0 0,1 0 0 0 0,-1 1 0 0 0,2 1-1 0 0,-1 1 1 0 0,2 1 0 0 0,-1 0 0 0 0,19-4 66 0 0,-31 10-7 0 0,0 1 1 0 0,0 0-1 0 0,0 0 0 0 0,0 1 0 0 0,0-1 1 0 0,0 2-1 0 0,-1-1 0 0 0,1 1 1 0 0,0 0-1 0 0,0 0 0 0 0,0 1 0 0 0,0 0 1 0 0,-1 0-1 0 0,1 1 0 0 0,-1 0 1 0 0,0 0-1 0 0,0 0 0 0 0,0 1 0 0 0,0 0 1 0 0,0 0-1 0 0,-1 0 0 0 0,0 1 1 0 0,0-1-1 0 0,0 1 0 0 0,0 1 0 0 0,-1-1 1 0 0,0 1-1 0 0,0 0 0 0 0,-1 0 0 0 0,1 0 1 0 0,-1 0-1 0 0,0 0 0 0 0,-1 1 1 0 0,0-1-1 0 0,0 1 0 0 0,0 0 0 0 0,-1 0 1 0 0,0 0-1 0 0,0 0 7 0 0,-5 4 71 0 0,-1 0 1 0 0,0-1-1 0 0,0 0 0 0 0,-1 0 1 0 0,-1 0-1 0 0,1-1 0 0 0,-2 1 1 0 0,1-2-1 0 0,-1 1 0 0 0,0-1 1 0 0,-1-1-1 0 0,0 1 0 0 0,0-1 1 0 0,-1-1-1 0 0,0 0 0 0 0,0 0 1 0 0,0-1-1 0 0,-1 0-71 0 0,-136 60-581 0 0,117-68-4316 0 0,20-13 3629 0 0</inkml:trace>
  <inkml:trace contextRef="#ctx0" brushRef="#br0" timeOffset="49962.032">17741 2382 964 0 0,'-68'-13'3766'0'0,"47"14"-3218"0"0,10 1-418 0 0,-1 0 1 0 0,1 0-1 0 0,0 2 0 0 0,0-1 1 0 0,0 1-1 0 0,0 1 0 0 0,0 0 1 0 0,1 0-1 0 0,0 1 1 0 0,0 0-1 0 0,1 1 0 0 0,0 0 1 0 0,0 1-1 0 0,0 0 1 0 0,1 0-1 0 0,0 1 0 0 0,1 0 1 0 0,-3 4-131 0 0,10-10 19 0 0,1 0 1 0 0,0-1-1 0 0,0 1 1 0 0,0-1-1 0 0,0 1 1 0 0,0-1-1 0 0,1 0 1 0 0,-1 1-1 0 0,1-1 1 0 0,-1 0-1 0 0,1 0 1 0 0,0 0-1 0 0,0 0 1 0 0,0 0-1 0 0,0 0 1 0 0,0-1-1 0 0,0 1 1 0 0,1 0-1 0 0,-1-1 1 0 0,1 0-1 0 0,-1 0 1 0 0,1 0-1 0 0,-1 0 1 0 0,1 0-1 0 0,-1 0 1 0 0,1-1-1 0 0,0 1 1 0 0,-1-1-1 0 0,1 0 1 0 0,0 1-1 0 0,0-1 1 0 0,-1-1-1 0 0,1 1 1 0 0,0 0-1 0 0,-1-1 1 0 0,1 1-1 0 0,0-1 1 0 0,-1 0-1 0 0,1 0 1 0 0,-1 0-1 0 0,1 0-19 0 0,4 1 55 0 0,136-40 1100 0 0,-72 67-1025 0 0,-58-25-367 0 0,0-1 0 0 0,0 0 1 0 0,0-1-1 0 0,0 0 1 0 0,1-1-1 0 0,-1 0 1 0 0,-1-1-1 0 0,1-1 0 0 0,0 0 1 0 0,0-1-1 0 0,-1 0 1 0 0,0-1-1 0 0,0 0 1 0 0,0-1-1 0 0,-1 0 0 0 0,0-1 1 0 0,0 0-1 0 0,0-1 1 0 0,-1 0-1 0 0,0-1 1 0 0,-1 0-1 0 0,0 0 0 0 0,1-2 237 0 0,11-14-418 0 0</inkml:trace>
  <inkml:trace contextRef="#ctx0" brushRef="#br0" timeOffset="50352.17">18146 2187 3152 0 0,'4'-19'296'0'0,"-1"0"-1"0"0,-1 0 0 0 0,-1 0 0 0 0,0-1 1 0 0,-2 1-1 0 0,0 0 0 0 0,-1 0 0 0 0,-1 0 1 0 0,-1 0-1 0 0,0 0 0 0 0,-2 1 1 0 0,0 0-1 0 0,-1 0 0 0 0,-1 0 0 0 0,-9-15-295 0 0,-22 45 1438 0 0,35-9-1464 0 0,-3 7 77 0 0,-1 1-1 0 0,2 0 0 0 0,-1 0 0 0 0,2 0 0 0 0,-1 1 0 0 0,2 0 0 0 0,0 0 0 0 0,0 0 1 0 0,1 0-1 0 0,0 1 0 0 0,1-1 0 0 0,1 1 0 0 0,0 0 0 0 0,0 0 0 0 0,2 7-50 0 0,-4 18 105 0 0,-2 187 349 0 0,21-130-406 0 0,-15-94-52 0 0,1 0 1 0 0,-1 0-1 0 0,0 0 0 0 0,1 0 0 0 0,-1-1 0 0 0,1 1 0 0 0,-1 0 0 0 0,1-1 0 0 0,-1 1 0 0 0,1-1 1 0 0,-1 0-1 0 0,1 1 0 0 0,0-1 0 0 0,-1 0 0 0 0,1 0 0 0 0,-1 0 0 0 0,1 0 0 0 0,0 0 1 0 0,-1 0-1 0 0,1-1 0 0 0,-1 1 0 0 0,1 0 0 0 0,0-1 0 0 0,-1 1 0 0 0,1-1 0 0 0,-1 0 1 0 0,0 1-1 0 0,1-1 0 0 0,-1 0 0 0 0,1 0 0 0 0,-1 0 0 0 0,0 0 0 0 0,0 0 0 0 0,0 0 0 0 0,1-1 4 0 0,8-2-26 0 0,5-2-23 0 0,16-7-202 0 0,0 2-1 0 0,1 1 0 0 0,1 1 0 0 0,-1 2 1 0 0,1 1-1 0 0,0 2 0 0 0,11 0 252 0 0,-43 5 1 0 0,0-1-1 0 0,1 1 1 0 0,-1 0-1 0 0,0 0 1 0 0,0 0-1 0 0,1 0 1 0 0,-1 0-1 0 0,0 0 1 0 0,0 0-1 0 0,0 0 1 0 0,0 0-1 0 0,0 1 0 0 0,-1-1 1 0 0,1 0-1 0 0,0 1 1 0 0,0-1-1 0 0,-1 0 1 0 0,1 1-1 0 0,-1-1 1 0 0,1 1-1 0 0,-1-1 1 0 0,0 1-1 0 0,0-1 1 0 0,1 1-1 0 0,-1-1 1 0 0,0 1-1 0 0,0-1 0 0 0,-1 1 1 0 0,1-1-1 0 0,0 1 1 0 0,0-1-1 0 0,-1 1 1 0 0,1-1-1 0 0,-1 1 1 0 0,1-1-1 0 0,-1 0 1 0 0,0 1-1 0 0,1-1 1 0 0,-1 0-1 0 0,0 1 0 0 0,0-1 1 0 0,0 0-1 0 0,0 1 0 0 0,-12 10-22 0 0,-1-1 0 0 0,1 0 0 0 0,-2 0-1 0 0,0-2 1 0 0,0 0 0 0 0,0 0-1 0 0,-1-2 1 0 0,0 0 0 0 0,-1 0-1 0 0,0-2 1 0 0,0 0 0 0 0,0-1-1 0 0,-4 0 23 0 0,-8-19-4601 0 0,29 6 3145 0 0</inkml:trace>
  <inkml:trace contextRef="#ctx0" brushRef="#br0" timeOffset="50617.89">18582 2157 1004 0 0,'7'-9'4618'0'0,"-2"24"-2583"0"0,-1-1-1789 0 0,15 115-97 0 0,-19-127-269 0 0,0 0 0 0 0,0 0 0 0 0,0 0 1 0 0,0-1-1 0 0,-1 1 0 0 0,1 0 0 0 0,0 0 0 0 0,-1 0 0 0 0,0-1 0 0 0,1 1 0 0 0,-1 0 1 0 0,0-1-1 0 0,0 1 0 0 0,0-1 0 0 0,0 1 0 0 0,0-1 0 0 0,0 1 0 0 0,0-1 1 0 0,-1 0-1 0 0,1 1 0 0 0,0-1 0 0 0,-1 0 0 0 0,1 0 0 0 0,-1 0 0 0 0,1 0 0 0 0,-1 0 1 0 0,0 0-1 0 0,1-1 0 0 0,-1 1 0 0 0,0 0 0 0 0,0-1 0 0 0,1 1 0 0 0,-1-1 0 0 0,0 0 1 0 0,0 0-1 0 0,0 0 0 0 0,1 0 0 0 0,-2 0 120 0 0,-16-4-1225 0 0</inkml:trace>
  <inkml:trace contextRef="#ctx0" brushRef="#br0" timeOffset="50863.865">18532 1867 3340 0 0,'-2'-12'1080'0'0,"6"4"-120"0"0,-4-2-107 0 0,0 3-77 0 0,0 0-244 0 0,-2 2-136 0 0,0-1-252 0 0,2 1-16 0 0,-2 0-716 0 0,-1 3-416 0 0,3 2 72 0 0,0 0-525 0 0,-7 0 57 0 0,-1 0 172 0 0</inkml:trace>
  <inkml:trace contextRef="#ctx0" brushRef="#br0" timeOffset="51563.107">18715 2724 1532 0 0,'5'-7'1510'0'0,"145"-194"2079"0"0,42-123-2567 0 0,-176 292-856 0 0,-1 0 0 0 0,-1-2-1 0 0,-2 0 1 0 0,-1 0 0 0 0,-2-1-1 0 0,-1 0 1 0 0,-1-12-166 0 0,-7 47 9 0 0,-1 1-1 0 0,1-1 1 0 0,-1 1 0 0 0,1-1 0 0 0,-1 0-1 0 0,1 1 1 0 0,-1-1 0 0 0,1 0-1 0 0,-1 1 1 0 0,0-1 0 0 0,1 0 0 0 0,-1 0-1 0 0,1 0 1 0 0,-1 0 0 0 0,0 1 0 0 0,1-1-1 0 0,-1 0 1 0 0,0 0 0 0 0,1 0 0 0 0,-1 0-1 0 0,0-1 1 0 0,1 1 0 0 0,-1 0 0 0 0,1 0-1 0 0,-1 0 1 0 0,0 0 0 0 0,1-1 0 0 0,-1 1-1 0 0,1 0 1 0 0,-1 0 0 0 0,0-1 0 0 0,1 1-1 0 0,-1-1 1 0 0,1 1 0 0 0,-1 0 0 0 0,1-1-1 0 0,-1 1 1 0 0,1-1 0 0 0,0 1 0 0 0,-1-1-1 0 0,1 1 1 0 0,0-1 0 0 0,-1 0-1 0 0,1 1 1 0 0,0-1 0 0 0,0 1 0 0 0,-1-1-1 0 0,1 0 1 0 0,0 1 0 0 0,0-1 0 0 0,0 1-1 0 0,0-1 1 0 0,0 0 0 0 0,0 1 0 0 0,0-1-1 0 0,0 0 1 0 0,0 1 0 0 0,0-1 0 0 0,0 0-1 0 0,0 1 1 0 0,1-1-9 0 0,-37 46 42 0 0,28-26-19 0 0,1 1 0 0 0,1 0-1 0 0,1 0 1 0 0,0 1 0 0 0,2 0 0 0 0,0-1 0 0 0,1 1-1 0 0,2 0 1 0 0,0 0 0 0 0,1 7-23 0 0,-1-27 2 0 0,2 18-6 0 0,0 0 1 0 0,1-1 0 0 0,1 1-1 0 0,0-1 1 0 0,2 0 0 0 0,0 0 0 0 0,1 0-1 0 0,1-1 1 0 0,0 0 0 0 0,2 0-1 0 0,0-1 1 0 0,0-1 0 0 0,2 1 0 0 0,-1-2-1 0 0,2 0 1 0 0,0 0 0 0 0,1-1-1 0 0,0-1 1 0 0,1 0 0 0 0,1-1 0 0 0,-1-1-1 0 0,2 0 1 0 0,-1-1 0 0 0,1-1-1 0 0,1 0 1 0 0,0-1 0 0 0,-1-2-1 0 0,2 1 1 0 0,0-2 3 0 0,-15-3-35 0 0,0 0 0 0 0,0 0 0 0 0,0 0-1 0 0,0-1 1 0 0,1 1 0 0 0,-1-1 0 0 0,0 0 0 0 0,0 0-1 0 0,1-1 1 0 0,-1 1 0 0 0,0-1 0 0 0,0 0 0 0 0,0 0-1 0 0,0 0 1 0 0,0-1 0 0 0,0 0 0 0 0,0 1 0 0 0,0-1-1 0 0,-1-1 1 0 0,1 1 0 0 0,-1 0 0 0 0,1-1 0 0 0,-1 0-1 0 0,0 0 1 0 0,0 0 0 0 0,0 0 0 0 0,0 0 0 0 0,-1 0-1 0 0,1-1 1 0 0,-1 0 0 0 0,0 1 0 0 0,0-1 0 0 0,0 0-1 0 0,-1 0 1 0 0,1 0 0 0 0,-1 0 0 0 0,0 0-1 0 0,0 0 1 0 0,0 0 0 0 0,-1-1 35 0 0,0-3 46 0 0,-1 0 1 0 0,0 1-1 0 0,0-1 1 0 0,0 0-1 0 0,-1 1 0 0 0,0-1 1 0 0,-1 1-1 0 0,0 0 0 0 0,0 0 1 0 0,0 0-1 0 0,-1 0 0 0 0,0 0 1 0 0,-1 1-1 0 0,1 0 1 0 0,-1 0-1 0 0,0 0 0 0 0,-4-3-46 0 0,5 4 105 0 0,27 59-1331 0 0,-1-11-3526 0 0,-19-38 3407 0 0</inkml:trace>
  <inkml:trace contextRef="#ctx0" brushRef="#br0" timeOffset="51813.508">19565 1992 1280 0 0,'-4'-37'5812'0'0,"1"9"-5253"0"0,28 31-5346 0 0,-20-3 3607 0 0</inkml:trace>
  <inkml:trace contextRef="#ctx0" brushRef="#br0" timeOffset="52064.42">19789 1960 1316 0 0,'9'78'3273'0'0,"-9"-72"-3174"0"0,26 283 1892 0 0,19-63-1273 0 0,-43-222-1007 0 0,4 12 293 0 0,-7-9-3966 0 0,-8-3 2812 0 0</inkml:trace>
  <inkml:trace contextRef="#ctx0" brushRef="#br0" timeOffset="52684.702">19695 2409 2480 0 0,'-8'-12'2389'0'0,"16"-17"805"0"0,31 7-3310 0 0,1 2-1 0 0,0 1 1 0 0,2 3-1 0 0,0 1 0 0 0,24-4 117 0 0,1-2-314 0 0,-16 3 757 0 0,-20 84 24 0 0,-23-58-473 0 0,1-1 0 0 0,0 0 1 0 0,0 0-1 0 0,1-1 0 0 0,0-1 0 0 0,0 0 0 0 0,0 0 1 0 0,1-1-1 0 0,-1 0 0 0 0,1 0 0 0 0,0-2 0 0 0,0 1 1 0 0,1-1-1 0 0,-1-1 0 0 0,0 0 0 0 0,1 0 0 0 0,-1-2 0 0 0,0 1 1 0 0,1-1-1 0 0,1-1 6 0 0,8 2-77 0 0,-11 0 67 0 0,0-1 0 0 0,0 0 0 0 0,-1-1 0 0 0,1 0 0 0 0,0-1 0 0 0,-1 0 0 0 0,1 0 0 0 0,-1-1 0 0 0,0 0 0 0 0,0 0 0 0 0,0-1 0 0 0,-1 0 0 0 0,3-3 10 0 0,32-49 2268 0 0,-23 119-1671 0 0,12 153-329 0 0,-25-163-269 0 0,-2-33 22 0 0,-1 1 1 0 0,-1-1-1 0 0,0 1 0 0 0,-2 0 0 0 0,0 0 0 0 0,-2 0 1 0 0,0 0-1 0 0,-1 0 0 0 0,-1 0 0 0 0,-1 0 0 0 0,0-1 1 0 0,-2 0-1 0 0,0 0 0 0 0,-1 0 0 0 0,-1-1 0 0 0,-3 5-21 0 0,1-12 6 0 0,-1-1-1 0 0,0-1 0 0 0,0 0 0 0 0,-1-1 0 0 0,0 0 0 0 0,-1 0 0 0 0,1-2 1 0 0,-1 1-1 0 0,-1-2 0 0 0,1 0 0 0 0,-1 0 0 0 0,0-1 0 0 0,0-1 0 0 0,0-1 1 0 0,-1 0-1 0 0,1 0 0 0 0,0-1 0 0 0,-15-2-5 0 0,21 1-46 0 0,0-1-1 0 0,0 0 1 0 0,0-1-1 0 0,0 0 1 0 0,0 0-1 0 0,1 0 1 0 0,-1-1-1 0 0,0-1 1 0 0,1 1-1 0 0,0-1 1 0 0,0 0 0 0 0,0-1-1 0 0,0 0 1 0 0,1 0-1 0 0,0 0 1 0 0,0-1-1 0 0,0 1 1 0 0,1-2-1 0 0,0 1 1 0 0,0 0-1 0 0,0-1 1 0 0,1 0 0 0 0,0 0-1 0 0,0-1 1 0 0,1 1-1 0 0,0-1 1 0 0,0 1-1 0 0,1-1 1 0 0,0 0-1 0 0,0 0 1 0 0,1 0-1 0 0,0 0 1 0 0,0 0 0 0 0,1-1-1 0 0,0 1 1 0 0,1 0-1 0 0,0 0 1 0 0,0 0-1 0 0,0 0 1 0 0,3-8 46 0 0,4-6-423 0 0,1-1 0 0 0,1 2 0 0 0,1-1 0 0 0,1 1-1 0 0,0 1 1 0 0,2 0 0 0 0,0 1 0 0 0,1 1 0 0 0,11-10 423 0 0,65-57-2582 0 0,-45 47 1337 0 0</inkml:trace>
  <inkml:trace contextRef="#ctx0" brushRef="#br0" timeOffset="59185.431">27069 2110 1988 0 0,'-9'1'178'0'0,"-1"0"0"0"0,0 1-1 0 0,1 0 1 0 0,0 1 0 0 0,-1 0 0 0 0,1 1-1 0 0,0-1 1 0 0,0 2 0 0 0,1-1 0 0 0,0 1-1 0 0,-1 1 1 0 0,1-1 0 0 0,1 1-1 0 0,-1 1 1 0 0,1-1 0 0 0,1 1 0 0 0,-1 0-1 0 0,1 1 1 0 0,-4 5-178 0 0,11-9 29 0 0,0 0 0 0 0,-1 0-1 0 0,2-1 1 0 0,-1 1 0 0 0,0-1-1 0 0,1 1 1 0 0,0-1 0 0 0,0 0-1 0 0,0 0 1 0 0,0 0 0 0 0,0 0-1 0 0,0 0 1 0 0,1 0 0 0 0,0 0 0 0 0,-1-1-1 0 0,1 1 1 0 0,0-1 0 0 0,0 0-1 0 0,1 0 1 0 0,-1 0 0 0 0,0 0-1 0 0,1 0 1 0 0,-1-1 0 0 0,1 0-1 0 0,-1 0 1 0 0,1 0 0 0 0,0 0-1 0 0,-1 0 1 0 0,1-1 0 0 0,0 1 0 0 0,0-1-1 0 0,1 0-28 0 0,7 4 16 0 0,1-1 1 0 0,-1 1-1 0 0,1-2 0 0 0,0 0 0 0 0,0-1 0 0 0,0 0 0 0 0,0-1 1 0 0,0 0-1 0 0,0-1 0 0 0,0-1 0 0 0,0 0 0 0 0,0 0 0 0 0,0-2 1 0 0,-1 1-1 0 0,0-2 0 0 0,0 1 0 0 0,0-2 0 0 0,0 0 0 0 0,-1 0 1 0 0,7-5-17 0 0,-17 9 25 0 0,1 0 0 0 0,-1 0 1 0 0,0 0-1 0 0,0 0 0 0 0,0 0 1 0 0,0-1-1 0 0,0 1 0 0 0,0 0 1 0 0,-1 0-1 0 0,1-1 1 0 0,-1 1-1 0 0,1-1 0 0 0,-1 1 1 0 0,0 0-1 0 0,0-1 0 0 0,0 1 1 0 0,0 0-1 0 0,-1-1 0 0 0,1 1 1 0 0,-1 0-1 0 0,1-1 1 0 0,-1 1-1 0 0,0 0 0 0 0,0-1 1 0 0,0 1-1 0 0,0 0 0 0 0,0 0 1 0 0,0 0-1 0 0,-1 0 0 0 0,1 0 1 0 0,-1 0-1 0 0,1 1 0 0 0,-1-1 1 0 0,0 0-1 0 0,0 1 1 0 0,-1-1-26 0 0,-73-56 582 0 0,71 55-508 0 0,128-36-1319 0 0,-109 37 1228 0 0,0-1 0 0 0,1 0 0 0 0,-1-1 0 0 0,0 0 0 0 0,-1-1-1 0 0,1-1 1 0 0,-1 0 0 0 0,0-1 0 0 0,-1-1 0 0 0,1 0 0 0 0,-2 0 0 0 0,1-1 0 0 0,-1 0-1 0 0,0-1 1 0 0,-1-1 0 0 0,0 0 0 0 0,-1 0 0 0 0,0 0 0 0 0,-1-1 0 0 0,0-1-1 0 0,-1 1 1 0 0,0-1 0 0 0,-1-1 0 0 0,-1 1 0 0 0,0-1 0 0 0,-1 0 0 0 0,0 0 17 0 0,-2-3 161 0 0,-2-1 0 0 0,0 1 0 0 0,0 0 0 0 0,-2 0 0 0 0,0 0 0 0 0,-1 0 0 0 0,-1 0 0 0 0,0 0 0 0 0,-1 1 0 0 0,-1 0 0 0 0,-1 0 0 0 0,0 0 0 0 0,-1 1 0 0 0,-8-12-161 0 0,-29-11 1193 0 0,25 59-1064 0 0,10-3-58 0 0,1 0 0 0 0,1 0 0 0 0,0 0 0 0 0,2 1 0 0 0,0 0 0 0 0,1 1 0 0 0,1-1 0 0 0,0 1 0 0 0,2 0 0 0 0,0 0 0 0 0,2 0 0 0 0,0 0 0 0 0,1 0 0 0 0,2 12-71 0 0,-2 22 72 0 0,-13 356 385 0 0,0-199-510 0 0,11-125-5602 0 0,1-82 5269 0 0,2-14-2270 0 0,0 2 1310 0 0</inkml:trace>
  <inkml:trace contextRef="#ctx0" brushRef="#br0" timeOffset="53215.297">21865 2225 1280 0 0,'-21'-3'344'0'0,"0"1"0"0"0,0 1 0 0 0,0 1 0 0 0,-1 1 1 0 0,1 1-1 0 0,0 1 0 0 0,0 0 0 0 0,0 2 0 0 0,1 0 0 0 0,-1 2 0 0 0,1 0 0 0 0,1 1 0 0 0,-2 2-344 0 0,14-8 120 0 0,-6 2-9 0 0,0 0 0 0 0,0 1 0 0 0,0 0 0 0 0,1 1 0 0 0,0 1 0 0 0,0 0 0 0 0,1 0 0 0 0,-1 1 0 0 0,2 1 0 0 0,-1-1 0 0 0,1 2 0 0 0,-6 7-111 0 0,17-15 2 0 0,-1 0 1 0 0,1 1 0 0 0,0-1-1 0 0,0 1 1 0 0,0-1 0 0 0,0 0-1 0 0,0 0 1 0 0,0 1 0 0 0,1-1-1 0 0,-1 0 1 0 0,1 0 0 0 0,0 0-1 0 0,-1-1 1 0 0,1 1 0 0 0,0 0-1 0 0,0-1 1 0 0,0 1 0 0 0,0-1-1 0 0,0 1 1 0 0,0-1 0 0 0,1 0-1 0 0,-1 0 1 0 0,0 0 0 0 0,1 0-1 0 0,-1-1 1 0 0,1 1 0 0 0,-1-1-1 0 0,1 1 1 0 0,-1-1 0 0 0,1 0-3 0 0,18 4-108 0 0,1-1 0 0 0,0 0 0 0 0,-1-2 0 0 0,1-1 0 0 0,0-1 0 0 0,0 0 0 0 0,-1-2 0 0 0,1 0 0 0 0,-1-2 0 0 0,0 0 0 0 0,0-1 0 0 0,0-2 0 0 0,3-2 108 0 0,-12 6-67 0 0,0-1 0 0 0,0-1 1 0 0,-1 0-1 0 0,0-1 0 0 0,0 0 1 0 0,0-1-1 0 0,-1 0 0 0 0,-1-1 1 0 0,1 0-1 0 0,-1 0 1 0 0,-1-1-1 0 0,0 0 0 0 0,0 0 1 0 0,-1-1-1 0 0,0 0 0 0 0,-1-1 1 0 0,0 1-1 0 0,-1-1 0 0 0,2-6 67 0 0,2-16-146 0 0</inkml:trace>
  <inkml:trace contextRef="#ctx0" brushRef="#br0" timeOffset="53603.659">21954 2033 4480 0 0,'-1'-20'107'0'0,"2"12"-9"0"0,-1 0 0 0 0,0 0-1 0 0,0 0 1 0 0,-1 0 0 0 0,0 1 0 0 0,0-1 0 0 0,-1 0 0 0 0,0 0 0 0 0,-1 1-1 0 0,1-1 1 0 0,-1 1 0 0 0,-1 0 0 0 0,1 0 0 0 0,-1 0 0 0 0,-1 1 0 0 0,1-1 0 0 0,-3-2-98 0 0,4 10 26 0 0,0 0 1 0 0,0-1 0 0 0,0 1 0 0 0,0 1-1 0 0,0-1 1 0 0,0 0 0 0 0,0 1 0 0 0,0-1 0 0 0,1 1-1 0 0,-1 0 1 0 0,1 0 0 0 0,-1 0 0 0 0,1 0-1 0 0,0 0 1 0 0,0 1 0 0 0,0-1 0 0 0,0 1 0 0 0,0-1-1 0 0,0 1 1 0 0,1 0 0 0 0,-1 0 0 0 0,1-1 0 0 0,0 1-1 0 0,0 0 1 0 0,0 0 0 0 0,0 0 0 0 0,0 1-1 0 0,1-1 1 0 0,-1 0 0 0 0,1 3-27 0 0,-5 15 87 0 0,0 0 0 0 0,1 0 0 0 0,1 1 0 0 0,2-1 1 0 0,0 1-1 0 0,1-1 0 0 0,1 1 0 0 0,1 0 0 0 0,0-1 0 0 0,2 1 0 0 0,1-1 0 0 0,1 0 1 0 0,0-1-1 0 0,2 1 0 0 0,0-1 0 0 0,1-1 0 0 0,1 0 0 0 0,1 0 0 0 0,1-1 0 0 0,0 0 0 0 0,1-1 1 0 0,1 0-1 0 0,1-1 0 0 0,7 5-87 0 0,-17-16 5 0 0,0-1 0 0 0,0 0-1 0 0,0 0 1 0 0,1 0 0 0 0,0 0 0 0 0,0-1 0 0 0,0 0 0 0 0,0 0-1 0 0,1-1 1 0 0,-1 0 0 0 0,1 0 0 0 0,-1 0 0 0 0,1-1 0 0 0,0 0-1 0 0,-1 0 1 0 0,1-1 0 0 0,0 0 0 0 0,0 0 0 0 0,0 0 0 0 0,-1-1-1 0 0,1 0 1 0 0,0-1 0 0 0,-1 1 0 0 0,1-1 0 0 0,-1 0 0 0 0,1-1 0 0 0,-1 0-1 0 0,0 0 1 0 0,0 0 0 0 0,0-1 0 0 0,-1 1 0 0 0,1-1 0 0 0,-1-1-1 0 0,0 1 1 0 0,0-1 0 0 0,0 0 0 0 0,-1 0 0 0 0,0 0 0 0 0,0-1-1 0 0,0 1 1 0 0,0-1 0 0 0,-1 0 0 0 0,0 0 0 0 0,0-1 0 0 0,-1 1 0 0 0,0 0-1 0 0,0-1 1 0 0,0 0 0 0 0,-1 1 0 0 0,0-4-5 0 0,0-85 1009 0 0,-2 95-1003 0 0,1 0 1 0 0,0 0-1 0 0,0 1 1 0 0,-1-1-1 0 0,1 0 1 0 0,0 0-1 0 0,0 0 1 0 0,-1 1-1 0 0,1-1 1 0 0,0 0-1 0 0,0 0 1 0 0,-1 0 0 0 0,1 0-1 0 0,0 0 1 0 0,-1 1-1 0 0,1-1 1 0 0,0 0-1 0 0,-1 0 1 0 0,1 0-1 0 0,0 0 1 0 0,0 0-1 0 0,-1 0 1 0 0,1 0-1 0 0,0 0 1 0 0,-1 0-1 0 0,1 0 1 0 0,0 0-1 0 0,-1 0 1 0 0,1 0 0 0 0,0-1-1 0 0,-1 1 1 0 0,1 0-1 0 0,0 0 1 0 0,-1 0-1 0 0,1 0 1 0 0,0-1-1 0 0,0 1 1 0 0,-1 0-1 0 0,1 0 1 0 0,0 0-1 0 0,0-1 1 0 0,0 1-1 0 0,-1 0 1 0 0,1 0-7 0 0,29 83-22 0 0,-3-31-2862 0 0,-23-44-2304 0 0,-4-11 3967 0 0</inkml:trace>
  <inkml:trace contextRef="#ctx0" brushRef="#br0" timeOffset="53774.421">22315 1957 1372 0 0,'0'-4'1000'0'0,"0"-1"-164"0"0,0 2-120 0 0,0 1-196 0 0,2-1 48 0 0,-2 0-180 0 0,0 1-139 0 0,2 2-165 0 0,1 0-24 0 0,-1 2 72 0 0,0 1-104 0 0,0 0 0 0 0,10 11-296 0 0,-1 4-169 0 0,-4-3-27 0 0,0-3-280 0 0,-2 3-416 0 0,4 3-96 0 0</inkml:trace>
  <inkml:trace contextRef="#ctx0" brushRef="#br0" timeOffset="54165.872">22433 2375 928 0 0,'97'-62'3517'0'0,"-77"46"-3454"0"0,-1-1-1 0 0,0-1 1 0 0,-2 0-1 0 0,0-2 1 0 0,-1 0-1 0 0,-1 0 1 0 0,-1-2-1 0 0,-1 1 0 0 0,-1-2 1 0 0,-1 0-1 0 0,2-8-62 0 0,-33-9 262 0 0,32 75-536 0 0,42 29 364 0 0,-43-54 32 0 0,-1 0-1 0 0,0 0 1 0 0,-1 1-1 0 0,0 0 0 0 0,-1 1 1 0 0,0-1-1 0 0,-1 2 0 0 0,-1-1 1 0 0,0 1-1 0 0,0 0 0 0 0,-1 0 1 0 0,-1 1-1 0 0,0-1 0 0 0,-1 1 1 0 0,0 0-1 0 0,-1 5-121 0 0,-3-11 47 0 0,-1-1 1 0 0,0 0-1 0 0,0 0 1 0 0,-1 0-1 0 0,0 0 0 0 0,0-1 1 0 0,-1 1-1 0 0,1-1 1 0 0,-1 0-1 0 0,-1 0 0 0 0,1 0 1 0 0,-1 0-1 0 0,0-1 0 0 0,-1 0 1 0 0,1 0-1 0 0,-1 0 1 0 0,0-1-1 0 0,0 0 0 0 0,-1 0 1 0 0,1 0-1 0 0,-1-1 1 0 0,0 0-1 0 0,1 0 0 0 0,-1-1 1 0 0,-5 2-48 0 0,6-46-4131 0 0,19 17 2825 0 0,6-4 22 0 0</inkml:trace>
  <inkml:trace contextRef="#ctx0" brushRef="#br0" timeOffset="54414.256">23208 1918 1496 0 0,'-7'-9'5833'0'0,"-1"36"-4318"0"0,110 302-603 0 0,-100-325-1114 0 0,-1 1 0 0 0,1-1 0 0 0,-1 1 0 0 0,1-1 0 0 0,-1 1 0 0 0,0 0 0 0 0,-1-1 1 0 0,1 1-1 0 0,-1 0 0 0 0,0 0 0 0 0,0-1 0 0 0,-1 1 0 0 0,0 0 0 0 0,1 0 0 0 0,-1-1 0 0 0,-1 1 0 0 0,1 0 0 0 0,-1-1 0 0 0,0 0 0 0 0,0 1 0 0 0,0-1 0 0 0,0 0 0 0 0,-1 0 0 0 0,0 0 0 0 0,1 0 0 0 0,-1 0 0 0 0,-1-1 0 0 0,1 0 0 0 0,-1 1 0 0 0,1-1 0 0 0,-1 0 0 0 0,0-1 1 0 0,0 1-1 0 0,0-1 0 0 0,-3 2 202 0 0,-15 0-1196 0 0</inkml:trace>
  <inkml:trace contextRef="#ctx0" brushRef="#br0" timeOffset="54646.687">22852 2165 1180 0 0,'65'-2'5738'0'0,"36"-8"-5206"0"0,174-38-4478 0 0,-239 41 2642 0 0</inkml:trace>
  <inkml:trace contextRef="#ctx0" brushRef="#br0" timeOffset="55112.856">23494 2078 1820 0 0,'14'9'261'0'0,"-1"0"-1"0"0,0 0 0 0 0,0 1 1 0 0,-1 1-1 0 0,0 0 0 0 0,-1 1 1 0 0,0 0-1 0 0,-1 0 0 0 0,-1 1 1 0 0,0 1-1 0 0,0-1 0 0 0,-1 2 1 0 0,-1-1-1 0 0,-1 1 0 0 0,5 14-260 0 0,-12-24 103 0 0,0 0 1 0 0,0 0-1 0 0,-1 0 0 0 0,1-1 0 0 0,-1 1 1 0 0,0 0-1 0 0,-1-1 0 0 0,1 0 0 0 0,-1 1 1 0 0,0-1-1 0 0,0 0 0 0 0,0 0 0 0 0,0-1 1 0 0,-1 1-1 0 0,0-1 0 0 0,0 1 0 0 0,0-1 1 0 0,0-1-1 0 0,0 1 0 0 0,0 0 0 0 0,-1-1 1 0 0,1 0-1 0 0,-1 0 0 0 0,0 0 0 0 0,1-1 0 0 0,-1 1 1 0 0,0-1-1 0 0,0-1 0 0 0,0 1 0 0 0,0 0 1 0 0,0-1-1 0 0,0 0 0 0 0,-1 0-103 0 0,5-3-12 0 0,-1 0 0 0 0,0-1 0 0 0,1 1 0 0 0,-1 0 0 0 0,1 0 0 0 0,0-1 0 0 0,0 1 0 0 0,0 0 0 0 0,0-1 0 0 0,1 1 0 0 0,-1-1 0 0 0,1 1 0 0 0,0-1 0 0 0,0 1 0 0 0,0-1 0 0 0,1 1 0 0 0,-1-1 0 0 0,1 1 0 0 0,0-1 0 0 0,0 1 0 0 0,0 0 0 0 0,0-1 0 0 0,1 1 0 0 0,-1 0 0 0 0,1 0 0 0 0,0 0 0 0 0,0 0 0 0 0,0 0 0 0 0,0 1 0 0 0,1-1 0 0 0,-1 0 0 0 0,2 0 12 0 0,9-14-81 0 0,0 1-1 0 0,1 1 0 0 0,1 0 1 0 0,0 1-1 0 0,1 1 1 0 0,1 0-1 0 0,0 1 1 0 0,0 1-1 0 0,1 0 1 0 0,1 2-1 0 0,0 0 0 0 0,4 0 82 0 0,-21 8 6 0 0,1 1 0 0 0,-1-1 0 0 0,1 1 0 0 0,0 0 0 0 0,-1 0 0 0 0,1 0 0 0 0,0 0 0 0 0,-1 1 0 0 0,1-1 0 0 0,-1 1 0 0 0,1-1 0 0 0,-1 1 0 0 0,1 0 0 0 0,-1 0 0 0 0,1 0 0 0 0,-1 0 0 0 0,0 1 0 0 0,1-1 0 0 0,-1 1 0 0 0,0-1 0 0 0,0 1 0 0 0,0 0 0 0 0,0 0 0 0 0,0 0 0 0 0,-1 0 0 0 0,1 0 0 0 0,-1 0 0 0 0,1 0 0 0 0,-1 0 0 0 0,0 1 0 0 0,1-1 0 0 0,-1 1 0 0 0,-1-1 0 0 0,1 1 0 0 0,0-1-6 0 0,32 96 584 0 0,-32-96-588 0 0,7 48-1318 0 0,-8-49 66 0 0,0-1-105 0 0,0 0 28 0 0,0 0-58 0 0</inkml:trace>
  <inkml:trace contextRef="#ctx0" brushRef="#br0" timeOffset="55361.939">23789 1780 2136 0 0,'0'-5'1360'0'0,"-2"-2"-280"0"0,2 2-147 0 0,0 0-141 0 0,2 0-88 0 0,-2-1-124 0 0,0 2-160 0 0,-2 1-204 0 0,1 0-244 0 0,1-2-184 0 0,3 3 16 0 0,1-1-500 0 0,-4 1-540 0 0,3 2-173 0 0,1 0 69 0 0,-1-3 20 0 0</inkml:trace>
  <inkml:trace contextRef="#ctx0" brushRef="#br0" timeOffset="56526.424">24070 1900 1336 0 0,'0'0'654'0'0,"0"0"-83"0"0,-5-23 1894 0 0,-18-11-999 0 0,14 181-237 0 0,21 6-1123 0 0,9-11-88 0 0,-21-95 648 0 0,0-46-479 0 0,3-6 393 0 0,-1-5-600 0 0,1 1 1 0 0,0 0 0 0 0,1 0 0 0 0,0 0 0 0 0,1 0-1 0 0,-1 1 1 0 0,2 0 0 0 0,-1 0 0 0 0,1 0 0 0 0,0 1 0 0 0,1-1-1 0 0,0 1 1 0 0,0 1 0 0 0,0 0 0 0 0,1 0 0 0 0,0 0 0 0 0,0 1-1 0 0,1 0 1 0 0,-1 0 0 0 0,1 1 0 0 0,0 1 0 0 0,0-1-1 0 0,0 1 1 0 0,1 1 0 0 0,-1 0 0 0 0,1 0 0 0 0,0 1 0 0 0,-1 0-1 0 0,1 0 1 0 0,0 1 0 0 0,-1 1 0 0 0,1 0 0 0 0,0 0 0 0 0,-1 1-1 0 0,1 0 1 0 0,-1 0 0 0 0,1 1 0 0 0,-1 0 0 0 0,0 1-1 0 0,-1 0 1 0 0,1 1 0 0 0,4 2 19 0 0,-10-5 3 0 0,-1 0-1 0 0,1 0 0 0 0,-1 0 1 0 0,0 0-1 0 0,0 1 0 0 0,0-1 1 0 0,0 1-1 0 0,0-1 1 0 0,0 1-1 0 0,-1 0 0 0 0,1-1 1 0 0,-1 1-1 0 0,0 0 1 0 0,0 0-1 0 0,0 0 0 0 0,0 0 1 0 0,0 0-1 0 0,-1 0 1 0 0,1 0-1 0 0,-1 1 0 0 0,0-1 1 0 0,0 0-1 0 0,0 0 1 0 0,0 0-1 0 0,-1 0 0 0 0,1 0 1 0 0,-1 0-1 0 0,0 0 0 0 0,1 0 1 0 0,-2 0-1 0 0,1 0 1 0 0,0 0-1 0 0,-1 0 0 0 0,1 0 1 0 0,-1-1-1 0 0,0 1 1 0 0,1-1-1 0 0,-2 1 0 0 0,1-1 1 0 0,0 0-1 0 0,0 1 1 0 0,-1-1-1 0 0,0 0-2 0 0,-115 77-13 0 0,13-49-2644 0 0,89-47 128 0 0,14 9 1193 0 0</inkml:trace>
  <inkml:trace contextRef="#ctx0" brushRef="#br0" timeOffset="57554.44">24571 2105 1036 0 0,'-1'14'5238'0'0,"-15"30"-4428"0"0,1-4-785 0 0,15-33-9 0 0,-1 1 0 0 0,1-1 0 0 0,0 0 0 0 0,0 0 1 0 0,1 1-1 0 0,0-1 0 0 0,0 0 0 0 0,1 0 0 0 0,0 0 0 0 0,0 0 1 0 0,1 0-1 0 0,0-1 0 0 0,0 1 0 0 0,0-1 0 0 0,1 0 0 0 0,0 0 1 0 0,0 0-1 0 0,1 0 0 0 0,0-1 0 0 0,0 1 0 0 0,0-1 0 0 0,0 0 1 0 0,1-1-1 0 0,0 1 0 0 0,0-1 0 0 0,0-1 0 0 0,0 1 0 0 0,1-1 1 0 0,-1 0-1 0 0,1 0 0 0 0,0-1 0 0 0,0 0 0 0 0,0 0 0 0 0,0 0 1 0 0,0-1-1 0 0,0 0 0 0 0,0-1 0 0 0,1 0 0 0 0,-1 0 1 0 0,0 0-1 0 0,0-1 0 0 0,0 0 0 0 0,1 0-16 0 0,-1 1-28 0 0,-1 0 0 0 0,0 0 0 0 0,0-1 0 0 0,0 0-1 0 0,0 0 1 0 0,0 0 0 0 0,0 0 0 0 0,0-1 0 0 0,0 0 0 0 0,0-1 0 0 0,0 1 0 0 0,-1-1 0 0 0,0 0-1 0 0,1 0 1 0 0,-1-1 0 0 0,0 0 0 0 0,-1 0 0 0 0,1 0 0 0 0,-1 0 0 0 0,1-1 0 0 0,-1 1-1 0 0,0-1 1 0 0,-1 0 0 0 0,1 0 0 0 0,-1-1 0 0 0,0 1 0 0 0,-1-1 0 0 0,1 1 0 0 0,-1-1 0 0 0,0 0-1 0 0,-1 0 1 0 0,1 0 0 0 0,-1 0 0 0 0,0 0 0 0 0,-1-1 28 0 0,1 5 8 0 0,-1 1 0 0 0,1 0-1 0 0,-1 0 1 0 0,0 0 0 0 0,1 0 0 0 0,-1-1-1 0 0,0 1 1 0 0,0 0 0 0 0,0 0 0 0 0,0-1 0 0 0,0 1-1 0 0,0 0 1 0 0,0 0 0 0 0,0 0 0 0 0,-1-1 0 0 0,1 1-1 0 0,0 0 1 0 0,-1 0 0 0 0,1 0 0 0 0,-1 0-1 0 0,1-1 1 0 0,-1 1 0 0 0,0 0 0 0 0,1 0 0 0 0,-1 0-1 0 0,0 0 1 0 0,0 1 0 0 0,0-1 0 0 0,0 0 0 0 0,0 0-1 0 0,0 0 1 0 0,0 1 0 0 0,0-1 0 0 0,0 0 0 0 0,0 1-1 0 0,0-1 1 0 0,0 1 0 0 0,0 0 0 0 0,0-1-1 0 0,-1 1 1 0 0,1 0 0 0 0,0-1 0 0 0,0 1 0 0 0,-1 0-1 0 0,1 0 1 0 0,0 0 0 0 0,0 0 0 0 0,0 0 0 0 0,-1 0-1 0 0,1 1-7 0 0,0 3 10 0 0,0 0 0 0 0,0 1 0 0 0,1-1 0 0 0,0 1 0 0 0,0-1 0 0 0,0 1 0 0 0,0-1 1 0 0,1 0-1 0 0,-1 1 0 0 0,1-1 0 0 0,1 0 0 0 0,-1 1 0 0 0,0-1 0 0 0,1 0 0 0 0,0 0 0 0 0,0 0 0 0 0,0 0 0 0 0,0-1 0 0 0,1 1 0 0 0,0 0 0 0 0,-1-1 0 0 0,1 0 0 0 0,0 0 0 0 0,1 0 0 0 0,-1 0 0 0 0,1 0 0 0 0,-1 0 0 0 0,1-1 0 0 0,2 2-10 0 0,5 3-26 0 0,0 0 1 0 0,1 0-1 0 0,-1-1 1 0 0,1 0-1 0 0,1-1 1 0 0,-1 0-1 0 0,1-1 1 0 0,-1-1-1 0 0,1 0 1 0 0,0 0-1 0 0,0-2 1 0 0,1 1-1 0 0,-1-2 1 0 0,0 0-1 0 0,0 0 1 0 0,1-1-1 0 0,-1-1 1 0 0,0 0-1 0 0,0-1 1 0 0,0 0-1 0 0,-1-1 1 0 0,1-1-1 0 0,-1 0 1 0 0,0 0-1 0 0,0-1 0 0 0,-1-1 1 0 0,1 0-1 0 0,-2 0 1 0 0,1-1-1 0 0,-1-1 1 0 0,0 0-1 0 0,-1 0 1 0 0,1-1-1 0 0,-2 0 1 0 0,0 0-1 0 0,0-1 1 0 0,-1 0-1 0 0,0-1 1 0 0,-1 1-1 0 0,0-1 1 0 0,-1-1-1 0 0,-1 1 1 0 0,3-8 25 0 0,2-13 52 0 0,-2-1 1 0 0,-1 1-1 0 0,-1-1 1 0 0,-2 0 0 0 0,-2-1-1 0 0,0 1 1 0 0,-3 0-1 0 0,-1 0 1 0 0,-1 0 0 0 0,-2 0-1 0 0,-2-4-52 0 0,1 17 179 0 0,7 16-120 0 0,-1 0-1 0 0,-1 0 1 0 0,1 0 0 0 0,-1 0 0 0 0,1 0 0 0 0,-1 0 0 0 0,-1 1 0 0 0,1-1-1 0 0,-1 1 1 0 0,0 0 0 0 0,0-1 0 0 0,0 1 0 0 0,0 0 0 0 0,-1 1 0 0 0,1-1 0 0 0,-1 1-1 0 0,0-1 1 0 0,0 1 0 0 0,-2 0-59 0 0,4 3 9 0 0,0 0 0 0 0,-1 1 0 0 0,1-1 0 0 0,-1 1 0 0 0,1 0 0 0 0,0 0 0 0 0,0 0 0 0 0,-1 0 0 0 0,1 0 0 0 0,0 0 0 0 0,0 1 0 0 0,0-1 0 0 0,0 1 0 0 0,0-1 0 0 0,1 1 0 0 0,-1 0 0 0 0,0 0 0 0 0,1 0 0 0 0,-1 0 0 0 0,1 0 0 0 0,0 0 0 0 0,0 0 0 0 0,-1 0 0 0 0,2 0 0 0 0,-1 1 0 0 0,0-1-1 0 0,0 0 1 0 0,1 1-9 0 0,-8 19 38 0 0,1 0-1 0 0,1 0 0 0 0,1 1 1 0 0,1-1-1 0 0,1 1 0 0 0,1 0 1 0 0,1 0-1 0 0,1 0 0 0 0,2 7-37 0 0,-2-11 3 0 0,37 165 76 0 0,-5 6-1129 0 0,-32-189 1008 0 0,1 0 1 0 0,-1 0-1 0 0,1 0 1 0 0,-1 1-1 0 0,0-1 1 0 0,0 0-1 0 0,1 0 0 0 0,-1 1 1 0 0,0-1-1 0 0,0 0 1 0 0,0 0-1 0 0,-1 1 1 0 0,1-1-1 0 0,0 0 1 0 0,0 0-1 0 0,-1 0 1 0 0,1 1-1 0 0,0-1 1 0 0,-1 0-1 0 0,1 0 0 0 0,-1 0 1 0 0,0 0-1 0 0,1 0 1 0 0,-1 0-1 0 0,0 0 1 0 0,0 0-1 0 0,0 0 1 0 0,1 0-1 0 0,-1 0 1 0 0,0 0-1 0 0,0-1 1 0 0,0 1-1 0 0,-1 0 1 0 0,1-1-1 0 0,0 1 0 0 0,0 0 1 0 0,0-1-1 0 0,0 0 1 0 0,0 1-1 0 0,-1-1 1 0 0,1 0-1 0 0,0 1 1 0 0,0-1-1 0 0,-1 0 1 0 0,1 0-1 0 0,0 0 1 0 0,0 0-1 0 0,-1 0 1 0 0,1-1-1 0 0,0 1 0 0 0,0 0 1 0 0,-1 0-1 0 0,1-1 1 0 0,0 1-1 0 0,0-1 1 0 0,0 1-1 0 0,0-1 1 0 0,0 0-1 0 0,0 1 1 0 0,0-1-1 0 0,0 0 1 0 0,0 0-1 0 0,0 1 0 0 0,-1-2 42 0 0,24-71-226 0 0,-17 63 255 0 0,0 0 1 0 0,1 0-1 0 0,0 1 0 0 0,1 0 1 0 0,0 0-1 0 0,0 0 1 0 0,1 1-1 0 0,0 0 0 0 0,1 0 1 0 0,-1 1-1 0 0,1 0 0 0 0,1 0 1 0 0,-1 1-1 0 0,1 1 1 0 0,1 0-1 0 0,-1 0 0 0 0,0 1 1 0 0,1 0-1 0 0,0 1 1 0 0,0 0-1 0 0,0 0 0 0 0,0 1 1 0 0,1 1-1 0 0,-1 0 0 0 0,0 1 1 0 0,8 0-30 0 0,-10 2 56 0 0,0 1 1 0 0,0 0 0 0 0,0 0-1 0 0,-1 1 1 0 0,1 0-1 0 0,-1 0 1 0 0,0 1-1 0 0,0 0 1 0 0,-1 0 0 0 0,0 1-1 0 0,1 0 1 0 0,-2 1-1 0 0,1-1 1 0 0,-1 1-1 0 0,0 0 1 0 0,0 1-1 0 0,-1 0 1 0 0,0 0 0 0 0,-1 0-1 0 0,1 0 1 0 0,-2 1-1 0 0,1-1 1 0 0,-1 1-1 0 0,0 0 1 0 0,-1 0 0 0 0,0 0-1 0 0,-1 0 1 0 0,1 1-1 0 0,-2-1 1 0 0,1 0-1 0 0,-2 2-56 0 0,1-8-156 0 0,-1-1-1 0 0,0 1 1 0 0,0-1 0 0 0,0 1-1 0 0,0-1 1 0 0,-1 1-1 0 0,1-1 1 0 0,-1 0-1 0 0,1 0 1 0 0,-1 0-1 0 0,0 0 1 0 0,0 0-1 0 0,0 0 1 0 0,0 0-1 0 0,0-1 1 0 0,0 1 0 0 0,0-1-1 0 0,-1 1 1 0 0,1-1-1 0 0,-1 0 1 0 0,1 0-1 0 0,-1 0 1 0 0,1 0-1 0 0,-1 0 1 0 0,1-1-1 0 0,-1 1 1 0 0,0-1 0 0 0,1 0-1 0 0,-1 1 1 0 0,-2-2 156 0 0,3 1-1224 0 0</inkml:trace>
  <inkml:trace contextRef="#ctx0" brushRef="#br0" timeOffset="57724.653">25691 1938 1348 0 0,'0'-3'1080'0'0,"2"0"-236"0"0,-2-2-144 0 0,4 1-28 0 0,-4 3-88 0 0,0-1-219 0 0,3-3-5 0 0,-1 3-164 0 0,0 2-144 0 0,-2 0-4 0 0,2 2-312 0 0,1 0-140 0 0,1 1-89 0 0,-1 0-395 0 0,10 11 48 0 0,3 1-508 0 0</inkml:trace>
  <inkml:trace contextRef="#ctx0" brushRef="#br0" timeOffset="58456.019">26102 2103 1332 0 0,'-11'1'252'0'0,"1"-1"1"0"0,-1 1-1 0 0,0 1 0 0 0,1 0 0 0 0,-1 0 1 0 0,1 1-1 0 0,0 0 0 0 0,0 1 0 0 0,0 0 0 0 0,0 1 1 0 0,1 0-1 0 0,-1 0 0 0 0,1 1 0 0 0,1 0 1 0 0,-1 1-1 0 0,0 1-252 0 0,0-1 124 0 0,0 0-1 0 0,1 0 1 0 0,1 1 0 0 0,-1 0-1 0 0,1 0 1 0 0,0 1 0 0 0,1 0-1 0 0,0 0 1 0 0,1 0 0 0 0,-1 1-1 0 0,2 0 1 0 0,-3 5-124 0 0,8-12 24 0 0,-1 0 1 0 0,0 0-1 0 0,1 0 1 0 0,0 0-1 0 0,0 0 1 0 0,0 0-1 0 0,0-1 1 0 0,0 1-1 0 0,0 0 1 0 0,1-1-1 0 0,0 1 1 0 0,-1-1-1 0 0,1 0 1 0 0,0 1-1 0 0,0-1 1 0 0,0 0-1 0 0,0 0 1 0 0,0 0-1 0 0,1-1 1 0 0,-1 1-1 0 0,1 0 1 0 0,-1-1-1 0 0,1 1 1 0 0,-1-1-1 0 0,1 0 1 0 0,0 0-1 0 0,0 0 1 0 0,0 0-1 0 0,-1-1 1 0 0,1 1-1 0 0,0-1 1 0 0,0 0-1 0 0,0 0 1 0 0,0 0-1 0 0,0 0 1 0 0,0 0-1 0 0,0 0 1 0 0,0-1-1 0 0,0 0 1 0 0,0 1-1 0 0,-1-1 1 0 0,1 0-1 0 0,0 0 1 0 0,-1-1-1 0 0,1 1 1 0 0,0 0-1 0 0,-1-1 1 0 0,1 0-1 0 0,-1 1 1 0 0,0-1-1 0 0,0 0 1 0 0,0 0-1 0 0,2-2-24 0 0,11-9-43 0 0,0 0 0 0 0,0-1 0 0 0,-1-1 1 0 0,-1 0-1 0 0,-1-1 0 0 0,0 0 0 0 0,-1-1 0 0 0,0 0 0 0 0,0-4 43 0 0,-9 16-48 0 0,1 0-1 0 0,0 0 1 0 0,0 0-1 0 0,0 1 1 0 0,0-1 0 0 0,1 1-1 0 0,0 0 1 0 0,0 0-1 0 0,0 0 1 0 0,1 0 0 0 0,-1 1-1 0 0,1 0 1 0 0,0 0-1 0 0,0 0 1 0 0,0 0 0 0 0,0 1-1 0 0,4-2 49 0 0,-7 4-6 0 0,-2 0-14 0 0,3 2-58 0 0,1 3 59 0 0,0-1 0 0 0,0 1 1 0 0,-1 0-1 0 0,0-1 0 0 0,0 2 1 0 0,0-1-1 0 0,-1 0 0 0 0,1 0 1 0 0,-1 1-1 0 0,0-1 0 0 0,-1 1 1 0 0,1 0-1 0 0,-1 0 0 0 0,-1-1 1 0 0,1 1-1 0 0,-1 0 0 0 0,0 0 1 0 0,0 0-1 0 0,0 0 0 0 0,-1 0 1 0 0,0 1 18 0 0,1 5 13 0 0,-31 48 606 0 0,163-197 876 0 0,-64 108-1608 0 0,-67 28 86 0 0,26 16-185 0 0,48 117-133 0 0,-27-34-2809 0 0,-41-90 2060 0 0,2-2 39 0 0</inkml:trace>
  <inkml:trace contextRef="#ctx0" brushRef="#br0" timeOffset="71979.146">1489 4145 1160 0 0,'13'0'430'0'0,"-6"0"3694"0"0,17-11-3085 0 0,-56-8-1053 0 0,9 12 9 0 0,-1 1 1 0 0,1 1-1 0 0,-1 1 1 0 0,0 2-1 0 0,0 0 1 0 0,0 1-1 0 0,-1 2 1 0 0,1 0-1 0 0,0 2 1 0 0,0 0-1 0 0,0 2 1 0 0,1 1-1 0 0,0 0 1 0 0,0 2-1 0 0,0 1 0 0 0,1 0 1 0 0,0 2-1 0 0,1 0 1 0 0,0 2-1 0 0,1 0 1 0 0,-1 2 4 0 0,15-11 5 0 0,0 0 0 0 0,1 0 1 0 0,-1 0-1 0 0,1 1 0 0 0,0 0 0 0 0,1 0 1 0 0,-1 0-1 0 0,1 1 0 0 0,0-1 0 0 0,0 1 1 0 0,0 0-1 0 0,1 0 0 0 0,0 0 1 0 0,0 1-1 0 0,1-1 0 0 0,0 1 0 0 0,0-1 1 0 0,0 1-1 0 0,1 0 0 0 0,0 0 0 0 0,0 0 1 0 0,1 0-1 0 0,0 0 0 0 0,0-1 0 0 0,1 1 1 0 0,0 0-1 0 0,0 0 0 0 0,0 0 0 0 0,1 0 1 0 0,0-1-1 0 0,0 1 0 0 0,1-1 0 0 0,0 0 1 0 0,0 1-1 0 0,0-1 0 0 0,1 0 0 0 0,0-1 1 0 0,0 1-1 0 0,0-1 0 0 0,1 0 0 0 0,0 0 1 0 0,2 2-6 0 0,13 3 6 0 0,0 0 1 0 0,1-2-1 0 0,0 0 1 0 0,0-1 0 0 0,1-1-1 0 0,0-1 1 0 0,0-1 0 0 0,1-1-1 0 0,-1-1 1 0 0,1-1-1 0 0,-1-1 1 0 0,15-3-7 0 0,146-29 61 0 0,-175 31-62 0 0,0-1 0 0 0,0 0 0 0 0,0 0 0 0 0,-1 0 0 0 0,1-1 0 0 0,-1-1-1 0 0,1 1 1 0 0,-1-1 0 0 0,0 0 0 0 0,0-1 0 0 0,-1 0 0 0 0,1 0 0 0 0,-1 0 0 0 0,0-1 0 0 0,-1 0 0 0 0,1 0 0 0 0,-1 0 0 0 0,0-1 0 0 0,-1 0 0 0 0,0 0 0 0 0,0 0 0 0 0,0 0 0 0 0,-1-1 0 0 0,0 1 0 0 0,0-1 0 0 0,-1 0 0 0 0,0 0 0 0 0,0 0 0 0 0,-1 0 0 0 0,0-4 1 0 0,-43-117 622 0 0,44 188-646 0 0,3-40 7 0 0,13 41 138 0 0,-2 0 0 0 0,-2 1 0 0 0,-4 1 0 0 0,-2 0 0 0 0,-2 0 0 0 0,-4 1 0 0 0,-2 0-1 0 0,-3-1 1 0 0,-3 3-121 0 0,5-50 104 0 0,0-1 0 0 0,-1 0 0 0 0,0 0 1 0 0,-1 0-1 0 0,-1 0 0 0 0,0 0 0 0 0,-1-1 0 0 0,0 0 0 0 0,-1 0 0 0 0,-1 0 0 0 0,0-1 0 0 0,-1 0 0 0 0,0 0 0 0 0,0 0 0 0 0,-2-1 0 0 0,1-1 0 0 0,-1 0 0 0 0,-1 0 0 0 0,0-1 0 0 0,0 0 0 0 0,-1-1 0 0 0,0 0 0 0 0,0-1 0 0 0,-1 0 0 0 0,0-1 0 0 0,-2 0-104 0 0,11-5-10 0 0,1-1 1 0 0,-1 1-1 0 0,1-1 0 0 0,-1 0 1 0 0,1 0-1 0 0,-1-1 1 0 0,1 1-1 0 0,-1-1 1 0 0,1 1-1 0 0,-1-1 0 0 0,1 0 1 0 0,-1-1-1 0 0,1 1 1 0 0,0-1-1 0 0,0 1 1 0 0,0-1-1 0 0,0 0 0 0 0,0 0 1 0 0,0 0-1 0 0,0 0 1 0 0,1-1-1 0 0,-1 1 1 0 0,1-1-1 0 0,-1 0 0 0 0,1 0 1 0 0,0 0-1 0 0,0 0 1 0 0,1 0-1 0 0,-1 0 0 0 0,0 0 1 0 0,1 0-1 0 0,0-1 1 0 0,0 1-1 0 0,0-1 10 0 0,-19-123-2215 0 0,23 101 1614 0 0,0 1 0 0 0,2 0-1 0 0,1 0 1 0 0,1 0-1 0 0,1 1 1 0 0,1 0-1 0 0,2 0 1 0 0,0 1-1 0 0,1 1 1 0 0,4-5 601 0 0,10-17-1273 0 0</inkml:trace>
  <inkml:trace contextRef="#ctx0" brushRef="#br0" timeOffset="72308.264">2303 4089 1360 0 0,'-39'45'4128'0'0,"-31"36"-3394"0"0,53-61-614 0 0,1 1 0 0 0,0 1-1 0 0,2 0 1 0 0,0 0 0 0 0,2 2 0 0 0,0 0 0 0 0,2 0 0 0 0,1 1 0 0 0,0 0-1 0 0,2 0 1 0 0,1 1 0 0 0,1 0 0 0 0,0 17-120 0 0,5-36-10 0 0,0 1 0 0 0,1 0 0 0 0,0-1 0 0 0,0 1 1 0 0,1-1-1 0 0,0 0 0 0 0,1 1 0 0 0,-1-1 0 0 0,1 0 0 0 0,1 0 0 0 0,-1-1 0 0 0,1 1 0 0 0,0-1 1 0 0,1 1-1 0 0,-1-1 0 0 0,1-1 0 0 0,1 1 0 0 0,-1-1 0 0 0,1 0 0 0 0,0 0 0 0 0,0 0 0 0 0,0-1 1 0 0,3 2 9 0 0,-1-2-309 0 0,0-1 0 0 0,-1 0 1 0 0,1 0-1 0 0,1 0 0 0 0,-1-1 1 0 0,0 0-1 0 0,0-1 0 0 0,1 0 1 0 0,-1 0-1 0 0,1-1 1 0 0,-1 0-1 0 0,0 0 0 0 0,1-1 1 0 0,7-1 308 0 0,40-12-1236 0 0</inkml:trace>
  <inkml:trace contextRef="#ctx0" brushRef="#br0" timeOffset="72571.004">2897 4112 1400 0 0,'-89'153'3329'0'0,"-10"159"-1708"0"0,97-304-1549 0 0,-39 87-536 0 0,-8-59-2915 0 0,32-35 2172 0 0</inkml:trace>
  <inkml:trace contextRef="#ctx0" brushRef="#br0" timeOffset="72789.957">2436 4230 1576 0 0,'28'0'3335'0'0,"18"36"-2803"0"0,-36-28-191 0 0,270 210 734 0 0,-128-112-5268 0 0,-127-90 3031 0 0</inkml:trace>
  <inkml:trace contextRef="#ctx0" brushRef="#br0" timeOffset="73068.292">3345 4502 1120 0 0,'3'16'256'0'0,"-1"0"1"0"0,-1 0-1 0 0,0 0 0 0 0,-1 1 1 0 0,0-1-1 0 0,-2 0 0 0 0,0 0 1 0 0,0 0-1 0 0,-2 0 0 0 0,0-1 1 0 0,-1 1-1 0 0,0-1 0 0 0,-1 0 1 0 0,-1 0-1 0 0,0-1 0 0 0,-1 0 1 0 0,-1 0-1 0 0,0-1 0 0 0,-1 0 1 0 0,-11 11-257 0 0,20-23-184 0 0,-21 13-41 0 0,5-16-3216 0 0,-6-17 2284 0 0</inkml:trace>
  <inkml:trace contextRef="#ctx0" brushRef="#br0" timeOffset="73270.323">3432 4142 1128 0 0,'0'0'660'0'0,"16"22"1738"0"0,-1-5-2254 0 0,1-2 0 0 0,0 1 0 0 0,1-2 1 0 0,1 0-1 0 0,1-1 0 0 0,-1-1 0 0 0,2-1 1 0 0,0-1-1 0 0,18 8-144 0 0,118 19-2452 0 0,-139-36 1236 0 0</inkml:trace>
  <inkml:trace contextRef="#ctx0" brushRef="#br0" timeOffset="73502.217">4054 4069 1676 0 0,'1'-6'864'0'0,"-14"5"2848"0"0,-7 25-3412 0 0,1 1 0 0 0,1 0-1 0 0,1 2 1 0 0,1 0 0 0 0,1 1 0 0 0,2 0 0 0 0,-5 18-300 0 0,4-15 132 0 0,-98 287-677 0 0,76-259-4545 0 0,35-59 3682 0 0</inkml:trace>
  <inkml:trace contextRef="#ctx0" brushRef="#br0" timeOffset="73765.069">4284 3990 1472 0 0,'13'16'378'0'0,"0"0"0"0"0,-2 0 0 0 0,1 1 0 0 0,-2 0-1 0 0,0 1 1 0 0,-1 0 0 0 0,-1 1 0 0 0,-1 0 0 0 0,0 0 0 0 0,-2 1-1 0 0,0-1 1 0 0,-1 1 0 0 0,-1 0 0 0 0,-1 1 0 0 0,-1-1 0 0 0,-1 0 0 0 0,0 0-1 0 0,-3 16-377 0 0,1-11 179 0 0,-1 0-1 0 0,-1 0 0 0 0,-1-1 0 0 0,-1 1 0 0 0,-1-1 0 0 0,-1 0 0 0 0,-2-1 0 0 0,0 0 1 0 0,-1-1-1 0 0,-1 0 0 0 0,-1 0 0 0 0,-2-1 0 0 0,0-1 0 0 0,-4 4-178 0 0,-166 146-3058 0 0,110-148-1091 0 0,55-22 2897 0 0</inkml:trace>
  <inkml:trace contextRef="#ctx0" brushRef="#br0" timeOffset="75301.695">5016 4292 1268 0 0,'0'0'336'0'0,"0"0"10"0"0,0 0 134 0 0,0 0-30 0 0,0 0 12 0 0,0 0-104 0 0,0 0-36 0 0,0 0-66 0 0,0 0 57 0 0,0 0-19 0 0,0 0-83 0 0,0 0-13 0 0,0 0 47 0 0,0 0 26 0 0,0 0-28 0 0,0 0 4 0 0,0 0-50 0 0,0 0 7 0 0,0 0-42 0 0,0 0-62 0 0,0 0 85 0 0,0 0-42 0 0,0 0-53 0 0,0 0-53 0 0,0 0 36 0 0,0 0 0 0 0,0 0-47 0 0,0 3-22 0 0,-11 79 77 0 0,11-73-66 0 0,-1 0 0 0 0,1 0 0 0 0,1-1 0 0 0,0 1 0 0 0,0 0 0 0 0,0 0 0 0 0,1-1 0 0 0,1 1 0 0 0,-1-1 0 0 0,1 0 0 0 0,1 0 0 0 0,0 0 0 0 0,0 0 0 0 0,0 0 0 0 0,1-1 0 0 0,0 0 0 0 0,0 0 0 0 0,1 0 0 0 0,0-1 0 0 0,0 0 0 0 0,1 0-1 0 0,0 0 1 0 0,0-1 0 0 0,0 0 0 0 0,0 0 0 0 0,1-1 0 0 0,0 0 0 0 0,0 0 0 0 0,0-1 0 0 0,0 0 0 0 0,1 0 0 0 0,6 0-15 0 0,3 1-57 0 0,0-2 0 0 0,0 0 0 0 0,1-2 0 0 0,-1 0 0 0 0,0-1 0 0 0,1 0 0 0 0,-1-2 0 0 0,0 0 0 0 0,0-1 0 0 0,0-1 0 0 0,-1 0 0 0 0,0-1 0 0 0,12-7 57 0 0,-25 11-82 0 0,1 0 0 0 0,-1 0 0 0 0,0 0-1 0 0,0-1 1 0 0,-1 0 0 0 0,1 0 0 0 0,0 0 0 0 0,-1 0-1 0 0,0 0 1 0 0,0-1 0 0 0,0 0 0 0 0,0 1-1 0 0,0-1 1 0 0,-1 0 0 0 0,0 0 0 0 0,0 0 0 0 0,0-1-1 0 0,0 1 1 0 0,-1-1 0 0 0,1 1 0 0 0,-1-1 0 0 0,0-2 82 0 0,-2 4-14 0 0,-1 1 0 0 0,1-1 0 0 0,-1 1 0 0 0,0 0 0 0 0,0-1 0 0 0,0 1 1 0 0,0 0-1 0 0,-1 0 0 0 0,1 0 0 0 0,0 1 0 0 0,-1-1 0 0 0,1 0 0 0 0,-1 1 1 0 0,0 0-1 0 0,1 0 0 0 0,-1-1 0 0 0,0 2 0 0 0,0-1 0 0 0,0 0 1 0 0,0 0-1 0 0,0 1 0 0 0,0 0 0 0 0,0 0 0 0 0,0-1 0 0 0,0 2 0 0 0,0-1 1 0 0,0 0-1 0 0,0 1 0 0 0,0-1 0 0 0,0 1 0 0 0,1 0 0 0 0,-1 0 1 0 0,0 0-1 0 0,0 0 0 0 0,1 0 0 0 0,-1 1 0 0 0,0-1 0 0 0,1 1 0 0 0,-1 0 14 0 0,2 0 16 0 0,0 0-1 0 0,0-1 0 0 0,0 1 0 0 0,0 0 0 0 0,0 0 1 0 0,0 0-1 0 0,1 0 0 0 0,-1 0 0 0 0,1 0 1 0 0,0 0-1 0 0,-1 0 0 0 0,1 0 0 0 0,0 0 0 0 0,0 0 1 0 0,0 0-1 0 0,0 0 0 0 0,1 0 0 0 0,-1 0 0 0 0,0 0 1 0 0,1 0-1 0 0,0 0 0 0 0,-1-1 0 0 0,1 1 0 0 0,0 0 1 0 0,0 0-1 0 0,0 0 0 0 0,0-1 0 0 0,0 1 0 0 0,0 0 1 0 0,1-1-1 0 0,-1 1 0 0 0,0-1 0 0 0,1 0 1 0 0,-1 1-1 0 0,1-1 0 0 0,0 0 0 0 0,-1 0 0 0 0,1 0 1 0 0,0 0-1 0 0,0 0 0 0 0,0 0-15 0 0,79 41 303 0 0,-12-22-543 0 0,2-3 0 0 0,0-3 0 0 0,1-4 1 0 0,0-2-1 0 0,0-4 0 0 0,69-5 240 0 0,-60-21-471 0 0,-80 19 476 0 0,-1 0 0 0 0,-1 0 0 0 0,1 0 0 0 0,0 0-1 0 0,-1 0 1 0 0,1 0 0 0 0,-1 0 0 0 0,0 0 0 0 0,0 0 0 0 0,0 0 0 0 0,0 1-1 0 0,-1-1 1 0 0,1 0 0 0 0,-1 1 0 0 0,0-1 0 0 0,1 1 0 0 0,-1 0 0 0 0,0-1 0 0 0,0 1-1 0 0,-1 0 1 0 0,1 0 0 0 0,0 0 0 0 0,-1 1 0 0 0,1-1 0 0 0,-1 0 0 0 0,-2 0-5 0 0,4 1 9 0 0,-235-138 2451 0 0,235 136-2501 0 0,0 0 1 0 0,0 1-1 0 0,1-1 1 0 0,-1 0-1 0 0,1 0 1 0 0,0 1-1 0 0,0-1 1 0 0,0 0-1 0 0,0 0 1 0 0,1 0-1 0 0,-1 1 1 0 0,1-1-1 0 0,-1 0 1 0 0,1 0-1 0 0,0 1 1 0 0,0-1 0 0 0,0 1-1 0 0,0-1 1 0 0,1 1-1 0 0,-1-1 1 0 0,1 1-1 0 0,-1 0 1 0 0,1-1-1 0 0,0 1 1 0 0,0 0-1 0 0,0 0 1 0 0,0 1-1 0 0,0-1 1 0 0,1 0-1 0 0,-1 1 1 0 0,0-1-1 0 0,1 1 1 0 0,-1 0-1 0 0,3-1 41 0 0,80-48-2204 0 0,-51 32 976 0 0</inkml:trace>
  <inkml:trace contextRef="#ctx0" brushRef="#br0" timeOffset="75948.483">6405 3904 1036 0 0,'-47'-79'4863'0'0,"26"107"-3843"0"0,4 175-499 0 0,18-148-413 0 0,25 139 133 0 0,12 28 151 0 0,-37-223-366 0 0,-1 1 0 0 0,0-1 0 0 0,0 0 0 0 0,1 1 0 0 0,-1-1 0 0 0,0 0 0 0 0,1 1 0 0 0,-1-1 0 0 0,0 1 0 0 0,1-1 0 0 0,-1 1 0 0 0,1-1 0 0 0,-1 1 0 0 0,1-1 0 0 0,-1 1 0 0 0,1-1 0 0 0,-1 1 0 0 0,1 0 0 0 0,0-1 0 0 0,-1 1 0 0 0,1 0 0 0 0,0 0 0 0 0,-1-1 0 0 0,1 1 0 0 0,-1 0 0 0 0,1 0 0 0 0,0 0 0 0 0,0 0 0 0 0,-1 0 0 0 0,1 0-1 0 0,0 0 1 0 0,-1 0 0 0 0,1 0 0 0 0,0 0 0 0 0,-1 0 0 0 0,1 0 0 0 0,0 1 0 0 0,-1-1 0 0 0,1 0 0 0 0,0 0 0 0 0,-1 1 0 0 0,1-1 0 0 0,-1 0 0 0 0,1 1 0 0 0,-1-1 0 0 0,1 1 0 0 0,-1-1 0 0 0,1 1 0 0 0,-1-1 0 0 0,1 1 0 0 0,-1-1 0 0 0,1 1 0 0 0,-1-1 0 0 0,0 1 0 0 0,1 0 0 0 0,-1-1 0 0 0,0 1 0 0 0,0-1 0 0 0,1 1 0 0 0,-1 0-26 0 0,41-73-245 0 0,-35 61 320 0 0,33-59-602 0 0,-39 70 423 0 0,0 0 5 0 0,0 0-27 0 0,93 61-372 0 0,-78-53 474 0 0,1-1 1 0 0,1-1-1 0 0,-1-1 0 0 0,1 0 0 0 0,0-1 1 0 0,0-1-1 0 0,0-1 0 0 0,1 0 0 0 0,-1-1 0 0 0,1-1 1 0 0,-1-1-1 0 0,0 0 0 0 0,1-1 0 0 0,-1-1 1 0 0,0-1-1 0 0,0 0 0 0 0,-1-1 0 0 0,1-1 1 0 0,-1-1-1 0 0,0 0 0 0 0,-1-1 0 0 0,0 0 1 0 0,0-2-1 0 0,0 1 0 0 0,3-6 24 0 0,-15 12-24 0 0,-1 0 0 0 0,1 0 0 0 0,-1-1 0 0 0,0 1 0 0 0,0-1-1 0 0,0 0 1 0 0,0 0 0 0 0,-1 1 0 0 0,0-1 0 0 0,0 0 0 0 0,0 0 0 0 0,0 0 0 0 0,0 0 0 0 0,-1 0 0 0 0,0-1 0 0 0,0 1-1 0 0,0 0 1 0 0,0 0 0 0 0,-1 0 0 0 0,1 0 0 0 0,-1 0 0 0 0,0 0 0 0 0,0 0 0 0 0,-1 0 0 0 0,1 0 0 0 0,-1 1 0 0 0,0-1-1 0 0,0 0 1 0 0,0 1 0 0 0,0 0 0 0 0,-1-1 0 0 0,1 1 0 0 0,-1 0 0 0 0,0 0 0 0 0,0 0 0 0 0,0 1 0 0 0,0-1 0 0 0,-1 1-1 0 0,1 0 1 0 0,-1-1 0 0 0,1 1 0 0 0,-1 1 0 0 0,0-1 0 0 0,0 1 0 0 0,1-1 0 0 0,-1 1 0 0 0,0 0 0 0 0,0 1 0 0 0,-1-1-1 0 0,1 1 1 0 0,0-1 0 0 0,0 1 0 0 0,0 0 0 0 0,0 1 0 0 0,0-1 0 0 0,0 1 0 0 0,0 0 0 0 0,0 0 0 0 0,0 0 0 0 0,-1 1 24 0 0,-4 0 19 0 0,1 1 0 0 0,0 0 0 0 0,0 0 0 0 0,0 1 0 0 0,0 0 0 0 0,1 0 0 0 0,-1 1 0 0 0,1 0 0 0 0,0 0 0 0 0,1 1 0 0 0,-1 0 0 0 0,1 0 0 0 0,0 0 0 0 0,1 1 1 0 0,0 0-1 0 0,0 0 0 0 0,0 0 0 0 0,1 1 0 0 0,0 0 0 0 0,0 0 0 0 0,1 0 0 0 0,0 0 0 0 0,0 0 0 0 0,1 1 0 0 0,0-1 0 0 0,1 1 0 0 0,-1 7-19 0 0,6-6-34 0 0,0-1-1 0 0,0 0 1 0 0,1 0-1 0 0,0-1 0 0 0,1 1 1 0 0,0-1-1 0 0,0 0 1 0 0,1-1-1 0 0,0 0 0 0 0,0 0 1 0 0,1 0-1 0 0,0-1 1 0 0,0 0-1 0 0,0 0 0 0 0,1-1 1 0 0,0 0-1 0 0,0-1 1 0 0,0 0-1 0 0,0 0 0 0 0,1-1 1 0 0,0 0-1 0 0,-1-1 1 0 0,1 0-1 0 0,0-1 0 0 0,0 0 1 0 0,4 0 34 0 0,104-2-2458 0 0,-67-10 1232 0 0</inkml:trace>
  <inkml:trace contextRef="#ctx0" brushRef="#br0" timeOffset="76243.443">7347 4254 1100 0 0,'0'-1'60'0'0,"0"0"-1"0"0,0 0 1 0 0,1 0-1 0 0,-1 0 0 0 0,0 0 1 0 0,1 0-1 0 0,-1 0 1 0 0,0 0-1 0 0,1 1 1 0 0,-1-1-1 0 0,1 0 1 0 0,0 0-1 0 0,-1 0 1 0 0,1 1-1 0 0,0-1 1 0 0,-1 0-1 0 0,1 1 1 0 0,0-1-1 0 0,0 1 1 0 0,-1-1-1 0 0,1 1 0 0 0,0-1 1 0 0,0 1-1 0 0,0-1 1 0 0,0 1-1 0 0,0 0 1 0 0,0 0-1 0 0,0-1 1 0 0,0 1-1 0 0,0 0 1 0 0,0 0-1 0 0,-1 0 1 0 0,1 0-1 0 0,0 0 1 0 0,0 0-1 0 0,0 0 1 0 0,0 0-1 0 0,0 0 1 0 0,0 1-1 0 0,0-1 0 0 0,0 0 1 0 0,0 1-1 0 0,0-1 1 0 0,0 1-1 0 0,0-1 1 0 0,-1 1-1 0 0,1-1 1 0 0,0 1-1 0 0,0-1 1 0 0,-1 1-1 0 0,1 0 1 0 0,0-1-1 0 0,-1 1 1 0 0,1 0-1 0 0,-1 0 1 0 0,1 0-1 0 0,0-1 0 0 0,-1 1 1 0 0,0 0-1 0 0,1 0 1 0 0,-1 0-1 0 0,0 0 1 0 0,1 0-1 0 0,-1 0 1 0 0,0 0-60 0 0,17 16 170 0 0,0 1-1 0 0,-1 1 1 0 0,-1 1 0 0 0,-1 0-1 0 0,-1 1 1 0 0,-1 0 0 0 0,0 1 0 0 0,-2 0-1 0 0,-1 0 1 0 0,0 2 0 0 0,-2-1 0 0 0,0 4-170 0 0,-6-25 122 0 0,-1 0 1 0 0,0 1-1 0 0,0-1 1 0 0,0 1-1 0 0,0-1 1 0 0,-1 1-1 0 0,1-1 1 0 0,0 1-1 0 0,-1-1 1 0 0,0 0-1 0 0,0 1 1 0 0,0-1-1 0 0,0 0 1 0 0,0 1-1 0 0,0-1 1 0 0,0 0-1 0 0,-1 0 1 0 0,1 0-1 0 0,-1 0 1 0 0,1 0-1 0 0,-1-1 1 0 0,0 1-1 0 0,0 0 1 0 0,0-1-1 0 0,0 1 1 0 0,0-1-1 0 0,0 0 1 0 0,0 0-1 0 0,0 0 1 0 0,-2 1-123 0 0,-31-57 378 0 0,35 36-621 0 0,0 0-1 0 0,1 1 0 0 0,1-1 0 0 0,0 0 0 0 0,2 1 0 0 0,0-1 0 0 0,1 1 1 0 0,1 0-1 0 0,0 1 0 0 0,2-1 0 0 0,0 1 0 0 0,1 1 0 0 0,0 0 1 0 0,2 0-1 0 0,0 1 0 0 0,12-14 244 0 0,-8 6-770 0 0,54-55-3191 0 0,-50 54 2753 0 0</inkml:trace>
  <inkml:trace contextRef="#ctx0" brushRef="#br0" timeOffset="76602.162">7903 4409 1140 0 0,'13'-6'236'0'0,"-3"3"-71"0"0,1 0 0 0 0,-1-1 1 0 0,-1 0-1 0 0,1 0 0 0 0,0-1 0 0 0,-1-1 1 0 0,0 1-1 0 0,-1-1 0 0 0,1-1 0 0 0,-1 0 0 0 0,0 0 1 0 0,-1-1-1 0 0,1 0 0 0 0,-2 0 0 0 0,1 0 1 0 0,-1-1-1 0 0,0 0 0 0 0,-1 0 0 0 0,0-1 0 0 0,0-2-165 0 0,-6 8 56 0 0,0 0 0 0 0,0 1 0 0 0,0-1-1 0 0,-1 1 1 0 0,0 0 0 0 0,0-1-1 0 0,0 1 1 0 0,0 0 0 0 0,0 0-1 0 0,0 0 1 0 0,-1 0 0 0 0,0 0 0 0 0,1 1-1 0 0,-1-1 1 0 0,0 1 0 0 0,0 0-1 0 0,0 0 1 0 0,-1 0 0 0 0,1 0 0 0 0,0 1-1 0 0,-1-1 1 0 0,1 1 0 0 0,-1 0-1 0 0,0 0 1 0 0,1 0 0 0 0,-1 0-1 0 0,0 1 1 0 0,0-1 0 0 0,1 1 0 0 0,-1 0-1 0 0,-3 0-55 0 0,-9 0 111 0 0,1 0-1 0 0,-1 1 0 0 0,1 1 1 0 0,0 0-1 0 0,-1 1 1 0 0,1 1-1 0 0,0 1 1 0 0,1 0-1 0 0,-1 0 0 0 0,1 1 1 0 0,0 1-1 0 0,1 1 1 0 0,-1 0-1 0 0,1 0 0 0 0,-7 8-110 0 0,17-14 14 0 0,0 0 0 0 0,0 0-1 0 0,1 0 1 0 0,-1 1 0 0 0,1-1 0 0 0,0 1-1 0 0,0-1 1 0 0,0 1 0 0 0,0 0-1 0 0,0 0 1 0 0,0 0 0 0 0,1 0-1 0 0,-1 0 1 0 0,1 0 0 0 0,0 0 0 0 0,0 0-1 0 0,0 0 1 0 0,1 1 0 0 0,-1-1-1 0 0,1 0 1 0 0,-1 1 0 0 0,1-1-1 0 0,0 1 1 0 0,1-1 0 0 0,-1 0-1 0 0,0 1 1 0 0,1-1 0 0 0,0 0 0 0 0,0 0-1 0 0,0 1 1 0 0,0-1 0 0 0,0 0-1 0 0,1 0 1 0 0,-1 0 0 0 0,1 0-1 0 0,0 0 1 0 0,0-1 0 0 0,0 1 0 0 0,0 0-1 0 0,1-1 1 0 0,-1 0 0 0 0,0 1-1 0 0,1-1 1 0 0,0 0 0 0 0,0 0-1 0 0,-1-1 1 0 0,1 1 0 0 0,2 0-14 0 0,21 12-493 0 0,1-2 1 0 0,1 0 0 0 0,0-2 0 0 0,1-1-1 0 0,0-1 1 0 0,0-2 0 0 0,0-1-1 0 0,1-1 1 0 0,0-1 0 0 0,0-2-1 0 0,0-1 1 0 0,3-2 492 0 0,-11 2-1433 0 0</inkml:trace>
  <inkml:trace contextRef="#ctx0" brushRef="#br0" timeOffset="77796.393">10131 4047 904 0 0,'42'-36'3469'0'0,"-42"36"-3467"0"0,2-1 42 0 0,-1-1-1 0 0,0 1 1 0 0,0 0 0 0 0,1 0-1 0 0,-1-1 1 0 0,0 1 0 0 0,0-1 0 0 0,0 1-1 0 0,0-1 1 0 0,0 1 0 0 0,-1-1 0 0 0,1 0-1 0 0,0 1 1 0 0,-1-1 0 0 0,1 0 0 0 0,-1 0-1 0 0,0 1 1 0 0,0-1 0 0 0,1 0 0 0 0,-1 0-1 0 0,0 0 1 0 0,-1 1 0 0 0,1-1 0 0 0,0 0-1 0 0,0 0 1 0 0,-1 0 0 0 0,1 1 0 0 0,-1-1-1 0 0,1 0 1 0 0,-1 1 0 0 0,0-1 0 0 0,0 0-1 0 0,0 1 1 0 0,0-1 0 0 0,0 1 0 0 0,0 0-1 0 0,0-1 1 0 0,0 1 0 0 0,-1 0 0 0 0,1-1-1 0 0,0 1 1 0 0,-1 0 0 0 0,1 0 0 0 0,-1 0-1 0 0,1 0 1 0 0,-1 0 0 0 0,0 1 0 0 0,1-1-44 0 0,-12-5 49 0 0,0 0 0 0 0,0 0 0 0 0,-1 2 0 0 0,1 0 0 0 0,-1 0 0 0 0,0 1 1 0 0,0 1-1 0 0,0 0 0 0 0,0 1 0 0 0,0 1 0 0 0,-1 0 0 0 0,1 0 0 0 0,0 2 1 0 0,0 0-1 0 0,0 0 0 0 0,0 2 0 0 0,0 0 0 0 0,1 0 0 0 0,0 1 0 0 0,-1 1 1 0 0,2 0-1 0 0,-1 0 0 0 0,1 2 0 0 0,0-1 0 0 0,0 2 0 0 0,1-1 0 0 0,0 2 1 0 0,1-1-1 0 0,0 2 0 0 0,1-1 0 0 0,0 1 0 0 0,0 1 0 0 0,1-1 0 0 0,1 1 1 0 0,0 1-1 0 0,0-1 0 0 0,1 1 0 0 0,1 1 0 0 0,0-1 0 0 0,1 1 0 0 0,-2 12-49 0 0,6-20 3 0 0,0 0 0 0 0,1 1 0 0 0,0-1 0 0 0,0 0 0 0 0,1 0 0 0 0,-1 0 0 0 0,1 0 0 0 0,1 0 0 0 0,-1 0 0 0 0,1 0 0 0 0,0 0 0 0 0,0-1-1 0 0,1 0 1 0 0,-1 0 0 0 0,1 0 0 0 0,0 0 0 0 0,1 0 0 0 0,-1-1 0 0 0,1 1 0 0 0,0-1 0 0 0,0-1 0 0 0,0 1 0 0 0,1-1 0 0 0,-1 0-1 0 0,6 3-2 0 0,151 42-314 0 0,-153-45 286 0 0,0-1 0 0 0,0-1 0 0 0,0 0 0 0 0,-1 0 0 0 0,1-1 0 0 0,0 0 0 0 0,0 0 0 0 0,0-1 0 0 0,0 0 0 0 0,0-1 0 0 0,0 0 0 0 0,-1 0 0 0 0,1-1 0 0 0,-1 0 0 0 0,0-1 0 0 0,0 1 0 0 0,0-2 0 0 0,0 1 0 0 0,0-1 0 0 0,-1 0 0 0 0,0-1 0 0 0,0 1 0 0 0,-1-2 0 0 0,1 1 0 0 0,-1-1 1 0 0,-1 1-1 0 0,1-2 0 0 0,-1 1 0 0 0,-1-1 0 0 0,1 1 0 0 0,-1-1 0 0 0,0 0 0 0 0,-1-1 0 0 0,0 1 0 0 0,0-1 0 0 0,0-4 28 0 0,-9-179 434 0 0,-3 158-72 0 0,21 43-191 0 0,24 50-64 0 0,-22-30-58 0 0,10 13 237 0 0,-2 2 1 0 0,-2 0-1 0 0,-2 1 0 0 0,-1 1 0 0 0,-3 1 1 0 0,-2 0-1 0 0,-2 1 0 0 0,-2 0 0 0 0,0 27-286 0 0,-10-58 119 0 0,0 1 0 0 0,-2-1-1 0 0,0 0 1 0 0,-1-1 0 0 0,0 1-1 0 0,-2-1 1 0 0,0 0 0 0 0,0 0-1 0 0,-2-1 1 0 0,0 0 0 0 0,0 0-1 0 0,-1-1 1 0 0,-1-1 0 0 0,-1 0-1 0 0,0 0 1 0 0,0-1-1 0 0,-1 0 1 0 0,-1-1 0 0 0,0-1-1 0 0,0 0 1 0 0,-1-1 0 0 0,-1-1-1 0 0,1 0 1 0 0,-1-1 0 0 0,0-1-1 0 0,-1 0 1 0 0,0-1 0 0 0,1-1-1 0 0,-2-1 1 0 0,1 0 0 0 0,0-1-1 0 0,-9 0-118 0 0,19-2-69 0 0,0 0 0 0 0,-1 0-1 0 0,1-1 1 0 0,0 1 0 0 0,0-1 0 0 0,0-1-1 0 0,0 0 1 0 0,0 0 0 0 0,0 0-1 0 0,0-1 1 0 0,0 0 0 0 0,1 0 0 0 0,-1-1-1 0 0,1 1 1 0 0,0-1 0 0 0,0-1-1 0 0,-4-4 70 0 0,4 4-264 0 0,1-1-1 0 0,1 0 0 0 0,-1 0 1 0 0,1-1-1 0 0,0 1 0 0 0,1-1 1 0 0,-1 0-1 0 0,1 0 0 0 0,1 0 1 0 0,-1 0-1 0 0,1 0 0 0 0,0-1 1 0 0,1 1-1 0 0,0 0 0 0 0,0-1 1 0 0,1 0-1 0 0,-1 1 0 0 0,2-1 1 0 0,-1 1-1 0 0,1-1 0 0 0,0 1 1 0 0,1-1-1 0 0,0 1 0 0 0,2-7 265 0 0,67-100-3990 0 0,-40 76 2809 0 0</inkml:trace>
  <inkml:trace contextRef="#ctx0" brushRef="#br0" timeOffset="79833.9">13395 4115 1416 0 0,'11'10'6430'0'0,"47"-17"-4532"0"0,197-48 7 0 0,-78 41-8978 0 0,-174 14 5811 0 0,-5 1 76 0 0</inkml:trace>
  <inkml:trace contextRef="#ctx0" brushRef="#br0" timeOffset="80083.433">13427 4300 2240 0 0,'71'20'4919'0'0,"-61"-20"-4553"0"0,265-9 2658 0 0,-153 1-3598 0 0,162-5-3352 0 0,-153-2 1481 0 0,-72 7 1137 0 0</inkml:trace>
  <inkml:trace contextRef="#ctx0" brushRef="#br0" timeOffset="80441.1">15362 3742 1856 0 0,'24'-9'3211'0'0,"-31"22"616"0"0,-43 47-3467 0 0,4 2 0 0 0,1 3 1 0 0,4 1-1 0 0,3 2 0 0 0,2 1 0 0 0,-12 41-360 0 0,22-53-215 0 0,-22 23-1625 0 0,3-42-2992 0 0,42-37 3555 0 0,-6-1 50 0 0</inkml:trace>
  <inkml:trace contextRef="#ctx0" brushRef="#br0" timeOffset="80739.79">14956 3940 1392 0 0,'16'-24'6977'0'0,"4"32"-5194"0"0,147 232-373 0 0,55 40-3704 0 0,-183-260-1551 0 0,-37-20 2556 0 0,3-5 21 0 0,20-19 18 0 0</inkml:trace>
  <inkml:trace contextRef="#ctx0" brushRef="#br0" timeOffset="80974.256">15780 3842 948 0 0,'10'13'3715'0'0,"-4"28"-2903"0"0,-4-31-502 0 0,96 379 1390 0 0,-100-376-6094 0 0,-13 1 3147 0 0</inkml:trace>
  <inkml:trace contextRef="#ctx0" brushRef="#br0" timeOffset="81237.327">15659 4137 1592 0 0,'10'-4'9924'0'0,"48"-12"-8989"0"0,-7 8-601 0 0,130-23-1645 0 0,-11-24-4812 0 0,-119 26 3320 0 0,-32 15 1343 0 0</inkml:trace>
  <inkml:trace contextRef="#ctx0" brushRef="#br0" timeOffset="81734.112">16333 3727 988 0 0,'28'-33'10604'0'0,"8"64"-6829"0"0,67 70-3804 0 0,59 43-3526 0 0,-130-142-3192 0 0,-17-15 5320 0 0,-2-2 42 0 0</inkml:trace>
  <inkml:trace contextRef="#ctx0" brushRef="#br0" timeOffset="81983.403">16836 3704 1664 0 0,'-55'77'6994'0'0,"-32"171"-4923"0"0,27-7-1538 0 0,34-164-2059 0 0,18-56-5288 0 0,11-27 5580 0 0</inkml:trace>
  <inkml:trace contextRef="#ctx0" brushRef="#br0" timeOffset="82185.194">17065 4249 944 0 0,'-12'111'4407'0'0,"5"-95"-4154"0"0,-2-1 1 0 0,0 0-1 0 0,-1 0 0 0 0,-1-1 0 0 0,0 0 0 0 0,-1-1 1 0 0,0-1-1 0 0,-1 1 0 0 0,0-2 0 0 0,-1 0 0 0 0,0-1 1 0 0,-1 0-1 0 0,0-1 0 0 0,-1-1 0 0 0,-14 6-253 0 0,-157 31-5664 0 0,172-45 4335 0 0</inkml:trace>
  <inkml:trace contextRef="#ctx0" brushRef="#br0" timeOffset="87232.205">23435 3964 1152 0 0,'-1'11'319'0'0,"0"0"0"0"0,-1 0 0 0 0,0-1 0 0 0,-1 1 0 0 0,0 0 0 0 0,-1-1 0 0 0,0 0 0 0 0,-1 1 0 0 0,0-2 0 0 0,0 1 0 0 0,-1-1 0 0 0,-1 0-1 0 0,1 0 1 0 0,-1 0 0 0 0,-1-1 0 0 0,0 0 0 0 0,0-1 0 0 0,0 1 0 0 0,-9 4-319 0 0,-115 77-509 0 0,94-66-929 0 0,41-29-637 0 0,8-6 961 0 0</inkml:trace>
  <inkml:trace contextRef="#ctx0" brushRef="#br0" timeOffset="94053.296">30488 3634 956 0 0,'-4'-4'280'0'0,"0"1"0"0"0,-1 0 0 0 0,1 0 1 0 0,-1 0-1 0 0,0 1 0 0 0,1 0 0 0 0,-1 0 0 0 0,0 0 0 0 0,-1 0 0 0 0,1 1 1 0 0,0 0-1 0 0,0 0 0 0 0,-1 0 0 0 0,1 1 0 0 0,0-1 0 0 0,-1 2 0 0 0,1-1 0 0 0,-1 0 1 0 0,-1 1-281 0 0,6-1 70 0 0,-7 2 0 0 0,0-1-1 0 0,0 1 0 0 0,0 0 0 0 0,1 1 1 0 0,-1 0-1 0 0,1 0 0 0 0,-1 1 0 0 0,1-1 1 0 0,0 2-1 0 0,1-1 0 0 0,-1 1 0 0 0,1 0 1 0 0,0 0-1 0 0,0 1 0 0 0,0 0 0 0 0,1 0 1 0 0,0 0-1 0 0,0 1 0 0 0,1-1 0 0 0,-1 1 1 0 0,1 0-1 0 0,1 1 0 0 0,0-1 0 0 0,0 0 1 0 0,0 1-1 0 0,1 0 0 0 0,0 0 0 0 0,0 0 1 0 0,1 0-1 0 0,0 0 0 0 0,0 0 0 0 0,1 6-69 0 0,1-10 17 0 0,-1 0-1 0 0,0 0 0 0 0,1 0 1 0 0,0 0-1 0 0,0 0 1 0 0,0-1-1 0 0,1 1 0 0 0,-1 0 1 0 0,1-1-1 0 0,0 1 0 0 0,0-1 1 0 0,0 1-1 0 0,0-1 0 0 0,0 0 1 0 0,1 0-1 0 0,0 0 0 0 0,-1 0 1 0 0,1 0-1 0 0,0-1 0 0 0,1 1 1 0 0,-1-1-1 0 0,0 0 0 0 0,2 1-16 0 0,-1-4 7 0 0,1 0 0 0 0,-1-1 0 0 0,0 1 0 0 0,1-1 0 0 0,-1 0 0 0 0,0 0 0 0 0,0 0-1 0 0,0 0 1 0 0,0-1 0 0 0,0 0 0 0 0,-1 0 0 0 0,1 0 0 0 0,-1 0 0 0 0,0 0 0 0 0,0-1-1 0 0,0 1 1 0 0,0-1 0 0 0,-1 0 0 0 0,1-1-7 0 0,5-4 24 0 0,31-38-176 0 0,-29 33 170 0 0,0 1-1 0 0,1 0 0 0 0,1 1 1 0 0,0 0-1 0 0,0 1 1 0 0,1 0-1 0 0,1 1 0 0 0,0 0 1 0 0,0 1-1 0 0,12-5-17 0 0,-23 13-25 0 0,1 1 0 0 0,0-1 0 0 0,0 0 0 0 0,0 1 0 0 0,0 0 0 0 0,1 0 0 0 0,-1 0 0 0 0,0 0 0 0 0,0 1 0 0 0,0 0 0 0 0,0 0 0 0 0,-1 0-1 0 0,1 0 1 0 0,0 0 0 0 0,0 1 0 0 0,-1 0 0 0 0,1-1 0 0 0,0 1 0 0 0,-1 1 0 0 0,0-1 0 0 0,0 0 0 0 0,1 1 0 0 0,-1 0 0 0 0,-1 0 0 0 0,1 0 0 0 0,0 0 0 0 0,-1 0 0 0 0,0 0 0 0 0,1 1 0 0 0,-1-1 0 0 0,-1 1 0 0 0,1-1-1 0 0,0 1 1 0 0,-1 0 0 0 0,0 0 0 0 0,0 0 0 0 0,0 0 0 0 0,0 0 0 0 0,-1 0 0 0 0,1 1 25 0 0,2 98 566 0 0,-3-102-428 0 0,0-1-1 0 0,-7 8 108 0 0,109-139-43 0 0,-99 126-209 0 0,5-6 1 0 0,-1 0 0 0 0,1 1 0 0 0,1-1 0 0 0,0 2 0 0 0,0-1 0 0 0,1 1 0 0 0,0 1-1 0 0,1 0 1 0 0,0 0 0 0 0,7-3 6 0 0,-15 12 17 0 0,0 0-1 0 0,0 1 1 0 0,-1-1 0 0 0,1 1-1 0 0,0 0 1 0 0,-1 0-1 0 0,1 0 1 0 0,-1 0 0 0 0,0 0-1 0 0,0 1 1 0 0,0-1-1 0 0,0 1 1 0 0,0-1-1 0 0,0 1 1 0 0,-1 0 0 0 0,1-1-1 0 0,-1 1 1 0 0,1 0-1 0 0,-1 0 1 0 0,0 0 0 0 0,-1 0-1 0 0,1 0 1 0 0,0 1-1 0 0,-1-1 1 0 0,0 0 0 0 0,0 3-17 0 0,4 6 6 0 0,68 193-414 0 0,-61-191-1028 0 0,-6-16-3488 0 0,3-12 3698 0 0</inkml:trace>
  <inkml:trace contextRef="#ctx0" brushRef="#br0" timeOffset="94223.697">31166 3659 964 0 0,'16'-28'9463'0'0,"-14"19"-9137"0"0,-14 13-7591 0 0,6-3 6017 0 0</inkml:trace>
  <inkml:trace contextRef="#ctx0" brushRef="#br0" timeOffset="92323.61">29192 3474 1772 0 0,'-61'-11'3746'0'0,"57"11"-3690"0"0,0 1 0 0 0,1-1 0 0 0,-1 1 1 0 0,0-1-1 0 0,1 1 0 0 0,-1 0 0 0 0,1 1 0 0 0,-1-1 0 0 0,1 1 1 0 0,0-1-1 0 0,-1 1 0 0 0,1 0 0 0 0,0 0 0 0 0,0 0 0 0 0,0 1 0 0 0,0-1 1 0 0,1 1-1 0 0,-1-1 0 0 0,1 1 0 0 0,0 0 0 0 0,-1 0 0 0 0,1 0 1 0 0,0 0-1 0 0,1 1 0 0 0,-1-1 0 0 0,1 0 0 0 0,-1 1 0 0 0,1-1 1 0 0,0 1-1 0 0,0-1 0 0 0,1 1 0 0 0,-1 0 0 0 0,1-1 0 0 0,-1 1 1 0 0,1 0-1 0 0,0 0 0 0 0,1-1 0 0 0,-1 1 0 0 0,1 0 0 0 0,0-1 1 0 0,-1 1-1 0 0,2 0-56 0 0,10 19 115 0 0,1 0 0 0 0,1-2 0 0 0,0 0 0 0 0,2 0 0 0 0,1-1 0 0 0,0-1 0 0 0,2-1 0 0 0,0-1 1 0 0,1 0-1 0 0,0-1-115 0 0,128 134 662 0 0,-128-98-532 0 0,-20-50-155 0 0,-36 17-332 0 0,28-20 64 0 0,-1 0-1 0 0,0 0 0 0 0,1-1 0 0 0,-1 0 1 0 0,1-1-1 0 0,0 1 0 0 0,-1-2 1 0 0,1 1-1 0 0,1-1 0 0 0,-1 0 1 0 0,0-1-1 0 0,1 0 0 0 0,0 0 1 0 0,0-1-1 0 0,1 0 0 0 0,0 0 1 0 0,0 0-1 0 0,0-1 0 0 0,0 0 1 0 0,1 0-1 0 0,-3-5 294 0 0,-10-16-1271 0 0</inkml:trace>
  <inkml:trace contextRef="#ctx0" brushRef="#br0" timeOffset="92636">29382 3494 1724 0 0,'-36'16'4520'0'0,"-19"36"-3736"0"0,45-41-276 0 0,-243 297 2504 0 0,128-76-6941 0 0,124-231 3558 0 0,-1 6 31 0 0,2-3-2823 0 0,8 0 1938 0 0</inkml:trace>
  <inkml:trace contextRef="#ctx0" brushRef="#br0" timeOffset="93103.659">29726 3627 1392 0 0,'-31'6'3520'0'0,"-43"27"-1837"0"0,68-30-1570 0 0,0 1 0 0 0,-1 0 1 0 0,1 0-1 0 0,1 0 0 0 0,-1 1 1 0 0,1 0-1 0 0,0 0 0 0 0,0 0 1 0 0,0 1-1 0 0,1-1 0 0 0,-1 1 1 0 0,1 0-1 0 0,1 1 0 0 0,-1-1 1 0 0,1 1-1 0 0,1-1 0 0 0,-1 1 1 0 0,1 0-1 0 0,0 0 0 0 0,-1 7-113 0 0,6-7 32 0 0,-1-1 0 0 0,2 0 0 0 0,-1 0-1 0 0,1 0 1 0 0,0 0 0 0 0,0 0-1 0 0,0-1 1 0 0,1 1 0 0 0,0-1-1 0 0,0 0 1 0 0,1-1 0 0 0,-1 1 0 0 0,1-1-1 0 0,0 0 1 0 0,0-1 0 0 0,0 1-1 0 0,0-1 1 0 0,1-1 0 0 0,-1 1-1 0 0,1-1 1 0 0,0 0 0 0 0,2 0-32 0 0,4 3-7 0 0,0-1 0 0 0,0 0 0 0 0,1-1 0 0 0,0-1 0 0 0,-1 0 0 0 0,1 0 0 0 0,0-2 0 0 0,0 0-1 0 0,0 0 1 0 0,0-1 0 0 0,-1-1 0 0 0,1 0 0 0 0,0-1 0 0 0,-1-1 0 0 0,0 0 0 0 0,12-5 7 0 0,-22 7-20 0 0,-1 0-1 0 0,1 0 1 0 0,-1 0 0 0 0,0 0-1 0 0,0 0 1 0 0,0 0-1 0 0,0-1 1 0 0,0 1-1 0 0,0-1 1 0 0,0 1 0 0 0,-1-1-1 0 0,1 0 1 0 0,-1 1-1 0 0,0-1 1 0 0,0 0 0 0 0,0 0-1 0 0,0 0 1 0 0,0 0-1 0 0,-1 0 1 0 0,0 0-1 0 0,1 0 1 0 0,-1 0 0 0 0,0 0-1 0 0,0 0 1 0 0,-1-1-1 0 0,1 1 1 0 0,-1 0 0 0 0,1 0-1 0 0,-1 0 1 0 0,0 0-1 0 0,0 1 1 0 0,0-1-1 0 0,0 0 1 0 0,-1 0 0 0 0,1 1-1 0 0,-1-1 1 0 0,0 0-1 0 0,0 1 1 0 0,0 0 0 0 0,-1-2 20 0 0,-96-89-753 0 0,-14 28-126 0 0,64 40-1867 0 0,37 18 1554 0 0,4 4-88 0 0</inkml:trace>
  <inkml:trace contextRef="#ctx0" brushRef="#br0" timeOffset="87670.484">24820 3530 2428 0 0,'-12'-1'4637'0'0,"-21"23"-4392"0"0,29-19 187 0 0,-44 33 88 0 0,2 2-1 0 0,2 2 1 0 0,2 2 0 0 0,1 2-1 0 0,-17 27-519 0 0,-99 137-1330 0 0,136-178 776 0 0,-41 12-4247 0 0,52-40 3574 0 0</inkml:trace>
  <inkml:trace contextRef="#ctx0" brushRef="#br0" timeOffset="87950.9">24235 3695 2920 0 0,'16'-19'4700'0'0,"4"26"-3511"0"0,-11-2-1227 0 0,66 41 519 0 0,-3 3 0 0 0,-2 3 0 0 0,49 47-481 0 0,-37-31-337 0 0,23 20-4334 0 0,-100-87 2602 0 0,-7-8 828 0 0</inkml:trace>
  <inkml:trace contextRef="#ctx0" brushRef="#br0" timeOffset="88276.614">24591 3225 988 0 0,'-14'-35'3796'0'0,"18"19"-6534"0"0,1 16 1528 0 0</inkml:trace>
  <inkml:trace contextRef="#ctx0" brushRef="#br0" timeOffset="88731.818">24847 3182 848 0 0,'16'-2'6814'0'0,"28"-11"-6164"0"0,-23 6-67 0 0,-16 4-546 0 0,0 1 1 0 0,0-1-1 0 0,0 1 1 0 0,1 0-1 0 0,-1 1 1 0 0,0-1-1 0 0,1 1 1 0 0,-1 0-1 0 0,1 0 1 0 0,0 1-1 0 0,-1 0 1 0 0,1 0-1 0 0,-1 0 1 0 0,1 0-1 0 0,-1 1 1 0 0,1 0-1 0 0,-1 0 1 0 0,1 1-1 0 0,-1-1 1 0 0,0 1-1 0 0,0 0 1 0 0,1 1-1 0 0,-2-1 1 0 0,1 1-1 0 0,0 0 1 0 0,0 0-1 0 0,-1 1 1 0 0,0-1-1 0 0,0 1 1 0 0,0 0-1 0 0,0 0 1 0 0,0 0-1 0 0,-1 1 1 0 0,0-1-1 0 0,0 1 0 0 0,0 0 1 0 0,0 0-1 0 0,-1 0 1 0 0,2 5-38 0 0,-3 4 44 0 0,-1 0-1 0 0,0 0 1 0 0,-1 0 0 0 0,-1 0-1 0 0,0 0 1 0 0,-1 0-1 0 0,0 0 1 0 0,-1-1 0 0 0,-1 1-1 0 0,0-1 1 0 0,0 0 0 0 0,-2-1-1 0 0,1 1 1 0 0,-2-1 0 0 0,0 0-1 0 0,0-1 1 0 0,-1 0 0 0 0,0 0-1 0 0,-1-1 1 0 0,0 0-1 0 0,-5 3-43 0 0,-23 30 297 0 0,39-41-294 0 0,0 0 0 0 0,0-1-1 0 0,0 1 1 0 0,0 0 0 0 0,0-1 0 0 0,1 1 0 0 0,-1-1 0 0 0,0 1 0 0 0,1-1 0 0 0,-1 0 0 0 0,1 1-1 0 0,-1-1 1 0 0,1 0 0 0 0,0 0 0 0 0,-1 0 0 0 0,1 0 0 0 0,0-1 0 0 0,0 1 0 0 0,0 0 0 0 0,0-1 0 0 0,0 1-1 0 0,0-1 1 0 0,0 0 0 0 0,-1 1 0 0 0,1-1 0 0 0,0 0 0 0 0,0 0 0 0 0,0 0 0 0 0,0-1 0 0 0,0 1 0 0 0,0 0-1 0 0,0-1-2 0 0,261-22-4233 0 0,-147 2-255 0 0,-78 13 3015 0 0</inkml:trace>
  <inkml:trace contextRef="#ctx0" brushRef="#br0" timeOffset="88981.661">25395 3710 1028 0 0,'8'8'4351'0'0,"53"-11"-2950"0"0,45-12-775 0 0,145-28-557 0 0,-91-8-5200 0 0,-144 44 3835 0 0</inkml:trace>
  <inkml:trace contextRef="#ctx0" brushRef="#br0" timeOffset="89216.25">25812 3452 1088 0 0,'-64'29'5035'0'0,"37"41"-3305"0"0,41 81-812 0 0,2-103-725 0 0,58 110-2330 0 0,-64-144-1318 0 0,-10-14 2123 0 0</inkml:trace>
  <inkml:trace contextRef="#ctx0" brushRef="#br0" timeOffset="89464.1">25899 3517 1860 0 0,'10'2'4661'0'0,"34"22"-3529"0"0,183 83-323 0 0,-65-64-5436 0 0,-141-41 3309 0 0,-4-2-87 0 0</inkml:trace>
  <inkml:trace contextRef="#ctx0" brushRef="#br0" timeOffset="89697.205">26561 3572 996 0 0,'-1'0'126'0'0,"1"1"0"0"0,-1-1 0 0 0,1 0-1 0 0,-1 1 1 0 0,1-1 0 0 0,-1 0 0 0 0,1 0 0 0 0,-1 0-1 0 0,1 1 1 0 0,-1-1 0 0 0,1 0 0 0 0,-1 0 0 0 0,0 0 0 0 0,1 0-1 0 0,-1 0 1 0 0,1 0 0 0 0,-1 0 0 0 0,1 0 0 0 0,-1 0-1 0 0,0 0 1 0 0,1 0 0 0 0,-1-1 0 0 0,1 1 0 0 0,-1 0 0 0 0,1 0-1 0 0,-1-1 1 0 0,1 1 0 0 0,-1 0 0 0 0,1 0 0 0 0,-1-1 0 0 0,1 1-1 0 0,-1-1 1 0 0,1 1 0 0 0,0 0 0 0 0,-1-1 0 0 0,1 1-1 0 0,0-1 1 0 0,-1 1 0 0 0,1-1 0 0 0,0 1 0 0 0,-1-1 0 0 0,1 1-1 0 0,0-1 1 0 0,0 1 0 0 0,0-1 0 0 0,0 1 0 0 0,-1-1-1 0 0,1 0 1 0 0,0 1 0 0 0,0-1 0 0 0,0 1 0 0 0,0-1 0 0 0,0 0-1 0 0,0 1 1 0 0,1-1 0 0 0,-1 1 0 0 0,0-1 0 0 0,0 1-1 0 0,0-1-125 0 0,-40 36 735 0 0,22-14-574 0 0,2 0 0 0 0,0 1-1 0 0,1 1 1 0 0,1 0 0 0 0,2 1 0 0 0,0 1-1 0 0,1 0 1 0 0,2 0 0 0 0,-3 13-161 0 0,-42 119-626 0 0,30-93-1127 0 0,5-25-2873 0 0,19-38 3458 0 0</inkml:trace>
  <inkml:trace contextRef="#ctx0" brushRef="#br0" timeOffset="90241.544">26548 3247 1976 0 0,'11'-65'9532'0'0,"-11"65"-9381"0"0,0 0 11 0 0,0 0-56 0 0,5-5-10 0 0,1-1-70 0 0,0-1 0 0 0,1 2 0 0 0,0-1 0 0 0,0 1 1 0 0,1 0-1 0 0,-1 0 0 0 0,1 1 0 0 0,0 0 0 0 0,1 0 0 0 0,-1 1 0 0 0,1 0 0 0 0,-1 0 0 0 0,1 1 0 0 0,0 0 0 0 0,0 1 0 0 0,0 0 0 0 0,1 0-26 0 0,-5 4-3 0 0,0 0-1 0 0,-1 0 0 0 0,1 1 0 0 0,-1-1 0 0 0,0 1 0 0 0,0 0 0 0 0,-1 0 0 0 0,1 0 1 0 0,-1 1-1 0 0,0-1 0 0 0,0 1 0 0 0,0-1 0 0 0,-1 1 0 0 0,0 0 0 0 0,1 0 0 0 0,-2 1 0 0 0,1-1 1 0 0,-1 0-1 0 0,0 1 0 0 0,0-1 0 0 0,0 0 0 0 0,-1 1 0 0 0,1-1 0 0 0,-1 1 0 0 0,-1-1 1 0 0,1 1-1 0 0,-1-1 0 0 0,-1 6 4 0 0,-41 133-81 0 0,38-130 133 0 0,4-13-62 0 0,0 0 0 0 0,0 0 0 0 0,0 0-1 0 0,0 1 1 0 0,0-1 0 0 0,1 0 0 0 0,-1 0-1 0 0,0 1 1 0 0,1-1 0 0 0,-1 1 0 0 0,1-1 0 0 0,0 0-1 0 0,-1 1 1 0 0,1-1 0 0 0,0 1 0 0 0,0-1 0 0 0,0 1-1 0 0,0-1 1 0 0,0 1 0 0 0,0-1 0 0 0,0 1 0 0 0,1-1-1 0 0,-1 1 1 0 0,0-1 0 0 0,1 0 0 0 0,-1 1 0 0 0,1-1-1 0 0,0 0 1 0 0,-1 1 0 0 0,1-1 0 0 0,0 0 0 0 0,0 0-1 0 0,0 1 1 0 0,0-1 0 0 0,0 0 0 0 0,0 0-1 0 0,0 0 1 0 0,0 0 0 0 0,0 0 0 0 0,0-1 0 0 0,1 1-1 0 0,-1 0 1 0 0,0 0 0 0 0,1-1 0 0 0,-1 1 0 0 0,0-1-1 0 0,1 1 1 0 0,-1-1 0 0 0,1 0 0 0 0,-1 1 0 0 0,1-1-1 0 0,-1 0 1 0 0,0 0 0 0 0,1 0 0 0 0,0 0 10 0 0,22 2-930 0 0,1 0 0 0 0,0-2 1 0 0,-1 0-1 0 0,1-2 1 0 0,-1 0-1 0 0,1-2 0 0 0,-1-1 1 0 0,0-1-1 0 0,4-2 930 0 0,-3 1-1417 0 0</inkml:trace>
  <inkml:trace contextRef="#ctx0" brushRef="#br0" timeOffset="91374.605">27459 3650 1196 0 0,'-1'0'85'0'0,"0"0"0"0"0,0 1 0 0 0,1-1 0 0 0,-1-1 0 0 0,0 1 0 0 0,0 0 0 0 0,1 0-1 0 0,-1 0 1 0 0,0 0 0 0 0,0 0 0 0 0,1-1 0 0 0,-1 1 0 0 0,0 0 0 0 0,1-1 0 0 0,-1 1 0 0 0,0-1 0 0 0,1 1 0 0 0,-1 0-1 0 0,1-1 1 0 0,-1 1 0 0 0,1-1 0 0 0,-1 0 0 0 0,1 1 0 0 0,-1-1 0 0 0,1 1 0 0 0,-1-1 0 0 0,1 0 0 0 0,0 1 0 0 0,-1-1 0 0 0,1 0-1 0 0,0 0 1 0 0,-1 1 0 0 0,1-1 0 0 0,0 0 0 0 0,0 1 0 0 0,0-1 0 0 0,0 0 0 0 0,0 0 0 0 0,0 1 0 0 0,0-1 0 0 0,0 0 0 0 0,0 0-1 0 0,0 0 1 0 0,0 1 0 0 0,1-1 0 0 0,-1 0 0 0 0,0 1 0 0 0,0-1 0 0 0,1 0 0 0 0,-1 1 0 0 0,0-1 0 0 0,1 0 0 0 0,-1 1 0 0 0,1-1-1 0 0,-1 0 1 0 0,1 1 0 0 0,-1-1 0 0 0,1 1 0 0 0,-1-1 0 0 0,1 1 0 0 0,0-1-85 0 0,-15 1 59 0 0,1 0 1 0 0,-1 1-1 0 0,0 0 0 0 0,1 1 1 0 0,-1 1-1 0 0,1 0 1 0 0,0 1-1 0 0,0 0 0 0 0,0 1 1 0 0,1 1-1 0 0,0 0 1 0 0,0 0-1 0 0,0 1 0 0 0,0 1 1 0 0,1 0-1 0 0,1 0 0 0 0,-1 1 1 0 0,1 0-1 0 0,1 1 1 0 0,0 1-1 0 0,0-1 0 0 0,1 1 1 0 0,1 0-1 0 0,-1 1 1 0 0,2 0-1 0 0,0 0 0 0 0,0 1 1 0 0,-2 7-60 0 0,10-14 16 0 0,-1 0 1 0 0,1 1-1 0 0,1-1 1 0 0,-1 0 0 0 0,1 0-1 0 0,0-1 1 0 0,0 1-1 0 0,1-1 1 0 0,-1 1-1 0 0,1-1 1 0 0,0 0 0 0 0,1 0-1 0 0,-1-1 1 0 0,1 1-1 0 0,0-1 1 0 0,0 0 0 0 0,0-1-1 0 0,1 1 1 0 0,-1-1-1 0 0,1 0 1 0 0,0 0-1 0 0,0-1 1 0 0,0 1 0 0 0,0-1-1 0 0,1-1 1 0 0,-1 1-1 0 0,0-1 1 0 0,1 0-1 0 0,0-1-16 0 0,-2 1-11 0 0,0 0-1 0 0,-1 0 0 0 0,1-1 0 0 0,0 1 0 0 0,0-1 1 0 0,0-1-1 0 0,-1 1 0 0 0,1 0 0 0 0,0-1 0 0 0,0 0 1 0 0,-1 0-1 0 0,1-1 0 0 0,-1 1 0 0 0,1-1 0 0 0,-1 0 0 0 0,0 0 1 0 0,0-1-1 0 0,1 1 0 0 0,-1-1 0 0 0,-1 0 0 0 0,1 0 1 0 0,0 0-1 0 0,-1 0 0 0 0,0-1 0 0 0,0 0 0 0 0,0 1 0 0 0,0-1 1 0 0,0 0-1 0 0,-1 0 0 0 0,0-1 0 0 0,0 1 0 0 0,0 0 1 0 0,0-1-1 0 0,0 1 0 0 0,-1-1 0 0 0,0 0 0 0 0,0 1 1 0 0,-1-1-1 0 0,1 0 12 0 0,31-129 351 0 0,-8 154-330 0 0,-6 84-44 0 0,-17-103 116 0 0,-1-1-42 0 0,0 0 40 0 0,4 18 1636 0 0,14-51-1825 0 0,1 0-1 0 0,1 1 1 0 0,2 1-1 0 0,2 1 1 0 0,0 1 0 0 0,7-4 98 0 0,-29 32-18 0 0,0 0 0 0 0,0 0 0 0 0,0 0 1 0 0,0 1-1 0 0,0-1 0 0 0,0 1 1 0 0,0-1-1 0 0,0 1 0 0 0,0 0 0 0 0,0 0 1 0 0,0 0-1 0 0,0 0 0 0 0,0 0 0 0 0,1 0 1 0 0,-1 1-1 0 0,0-1 0 0 0,0 1 1 0 0,0-1-1 0 0,0 1 0 0 0,0 0 0 0 0,0 0 1 0 0,-1 0-1 0 0,1 0 0 0 0,0 0 1 0 0,0 0-1 0 0,-1 0 0 0 0,1 1 0 0 0,0-1 1 0 0,-1 1-1 0 0,1-1 0 0 0,-1 1 0 0 0,0 0 1 0 0,0-1-1 0 0,1 1 0 0 0,-1 0 1 0 0,0 0-1 0 0,-1 0 0 0 0,1 0 0 0 0,0 0 1 0 0,0 0-1 0 0,-1 0 0 0 0,1 0 1 0 0,-1 0-1 0 0,0 0 0 0 0,0 0 0 0 0,0 0 1 0 0,0 0-1 0 0,0 1 18 0 0,16 26-45 0 0,-12-21-72 0 0,0 0-1 0 0,1 0 1 0 0,0-1-1 0 0,1 0 1 0 0,-1 0-1 0 0,2 0 1 0 0,-1 0-1 0 0,1-1 1 0 0,0 0-1 0 0,0 0 1 0 0,0-1-1 0 0,1 0 1 0 0,0 0-1 0 0,0-1 1 0 0,0 0 0 0 0,1-1-1 0 0,-1 1 1 0 0,1-2-1 0 0,0 1 1 0 0,5 0 117 0 0,73 2-3962 0 0,-62-5 2701 0 0</inkml:trace>
  <inkml:trace contextRef="#ctx0" brushRef="#br0" timeOffset="91623.832">28229 3682 1280 0 0,'-19'-5'457'0'0,"1"2"-1"0"0,-1 0 1 0 0,1 0-1 0 0,-1 2 1 0 0,0 0-1 0 0,0 2 1 0 0,0 0 0 0 0,1 1-1 0 0,-13 3-456 0 0,15-3 153 0 0,1 2-1 0 0,0 0 0 0 0,1 1 1 0 0,-1 0-1 0 0,1 1 0 0 0,0 1 1 0 0,0 0-1 0 0,1 1 0 0 0,0 1 1 0 0,0 0-1 0 0,1 0 0 0 0,-5 6-152 0 0,16-12 2 0 0,0 1 0 0 0,0-1 0 0 0,0 0-1 0 0,1 0 1 0 0,0 0 0 0 0,-1 0 0 0 0,1 1-1 0 0,0-1 1 0 0,0 0 0 0 0,1 0 0 0 0,-1 1 0 0 0,1-1-1 0 0,0 0 1 0 0,-1 0 0 0 0,1 0 0 0 0,1 0-1 0 0,-1 0 1 0 0,0 0 0 0 0,1 0 0 0 0,0 0-1 0 0,-1-1 1 0 0,1 1 0 0 0,0 0 0 0 0,0-1 0 0 0,1 0-1 0 0,-1 1 1 0 0,0-1 0 0 0,1 0 0 0 0,-1 0-1 0 0,1-1 1 0 0,0 1 0 0 0,0 0 0 0 0,0-1-1 0 0,0 1 1 0 0,0-1 0 0 0,0 0 0 0 0,0 0-1 0 0,0 0 1 0 0,0-1 0 0 0,0 1 0 0 0,0-1 0 0 0,1 0-1 0 0,0 0-1 0 0,172 17-1050 0 0,-161-19 929 0 0,-1 0-1 0 0,1-1 1 0 0,-1 0-1 0 0,0-2 1 0 0,0 1-1 0 0,0-2 1 0 0,-1 0-1 0 0,0 0 1 0 0,0-1-1 0 0,0-1 1 0 0,-1 0 0 0 0,0-1-1 0 0,-1 0 1 0 0,0-1-1 0 0,0-1 122 0 0,12-15-213 0 0</inkml:trace>
  <inkml:trace contextRef="#ctx0" brushRef="#br0" timeOffset="91875.063">28399 3615 3804 0 0,'12'-39'626'0'0,"-2"0"-1"0"0,-1-1 1 0 0,-3-1-1 0 0,-1 1 0 0 0,-2-1 1 0 0,-2-30-626 0 0,-2 58 273 0 0,-1 0 0 0 0,-1 0 1 0 0,0 1-1 0 0,0-1 0 0 0,-1 1 0 0 0,-1 0 1 0 0,0 0-1 0 0,-1 1 0 0 0,0 0 1 0 0,-1 0-1 0 0,-6-8-273 0 0,13 18 31 0 0,-1 0 1 0 0,1 0-1 0 0,-1 0 0 0 0,1 0 0 0 0,-1-1 1 0 0,1 1-1 0 0,-1 0 0 0 0,0 0 1 0 0,0 0-1 0 0,1 1 0 0 0,-1-1 0 0 0,0 0 1 0 0,0 0-1 0 0,0 0 0 0 0,0 0 0 0 0,0 1 1 0 0,0-1-1 0 0,0 1 0 0 0,0-1 1 0 0,0 1-1 0 0,-1-1 0 0 0,1 1 0 0 0,0-1 1 0 0,0 1-1 0 0,0 0 0 0 0,-1 0 1 0 0,1 0-1 0 0,0 0 0 0 0,0-1 0 0 0,0 2 1 0 0,-1-1-1 0 0,1 0 0 0 0,0 0 1 0 0,0 0-1 0 0,0 0 0 0 0,-1 1 0 0 0,1-1 1 0 0,0 1-1 0 0,0-1 0 0 0,0 1 1 0 0,0-1-1 0 0,0 1 0 0 0,0 0 0 0 0,0-1 1 0 0,0 1-1 0 0,0 0 0 0 0,0 0 0 0 0,0 0 1 0 0,0 0-1 0 0,1 0 0 0 0,-1 0 1 0 0,0 0-1 0 0,0 0 0 0 0,1 0 0 0 0,-1 0 1 0 0,1 0-1 0 0,-1 0 0 0 0,1 0 1 0 0,0 0-1 0 0,-1 1 0 0 0,1-1 0 0 0,0 0 1 0 0,0 0-32 0 0,-23 81 164 0 0,22-44-403 0 0,1 1 0 0 0,2-1 1 0 0,2 0-1 0 0,2 0 0 0 0,1 0 1 0 0,2-1-1 0 0,1 0 0 0 0,2-1 1 0 0,6 11 238 0 0,51 141-7182 0 0,-63-174 6010 0 0</inkml:trace>
  <inkml:trace contextRef="#ctx0" brushRef="#br0" timeOffset="85731.24">21444 4082 2492 0 0,'10'14'4320'0'0,"41"-14"-3640"0"0,-31-1 139 0 0,336-45-1127 0 0,-225 27-4665 0 0,-116 14 3843 0 0</inkml:trace>
  <inkml:trace contextRef="#ctx0" brushRef="#br0" timeOffset="85978.639">21853 4090 904 0 0,'-1'26'3896'0'0,"41"28"-2171"0"0,-40-53-1695 0 0,175 119 1456 0 0,-41-74-6073 0 0,-110-39 3309 0 0</inkml:trace>
  <inkml:trace contextRef="#ctx0" brushRef="#br0" timeOffset="86226.754">22313 4219 2356 0 0,'-39'-6'4573'0'0,"-54"55"-2557"0"0,92-48-1941 0 0,-38 30 249 0 0,2 1 0 0 0,1 3 0 0 0,2 1 0 0 0,1 1 0 0 0,2 2 0 0 0,1 1 0 0 0,-3 11-324 0 0,-17 31-1374 0 0,-42 59-6105 0 0,82-133 5972 0 0</inkml:trace>
  <inkml:trace contextRef="#ctx0" brushRef="#br0" timeOffset="86813.069">21743 4009 1484 0 0,'-41'-3'4556'0'0,"23"3"-2116"0"0,36-1-722 0 0,179-12-597 0 0,328-42-1074 0 0,-468 47-1813 0 0,-60 17-4872 0 0,0-8 5276 0 0</inkml:trace>
  <inkml:trace contextRef="#ctx0" brushRef="#br0" timeOffset="85202.525">22001 3295 1204 0 0,'-38'22'4773'0'0,"-59"99"-3646"0"0,-18 147-502 0 0,112-261-940 0 0,0 0 0 0 0,0 0 0 0 0,-1-1 0 0 0,0 1 0 0 0,0-1 0 0 0,-1 0 0 0 0,1 0 0 0 0,-1-1 0 0 0,-1 1 0 0 0,1-1 0 0 0,-1 0 0 0 0,0-1 0 0 0,0 1 0 0 0,0-1 0 0 0,-1 0 315 0 0,-6-1-1256 0 0</inkml:trace>
  <inkml:trace contextRef="#ctx0" brushRef="#br0" timeOffset="85465.208">21629 3409 1564 0 0,'14'-11'6554'0'0,"25"35"-5790"0"0,-33-19-470 0 0,149 77 698 0 0,65 47-3749 0 0,-182-83-1364 0 0,-37-35 2839 0 0</inkml:trace>
  <inkml:trace contextRef="#ctx0" brushRef="#br0" timeOffset="83209.788">18343 3865 1712 0 0,'0'0'592'0'0,"0"0"65"0"0,-1-18 2047 0 0,0 17-2684 0 0,1 0 1 0 0,-1 0-1 0 0,0 1 1 0 0,1-1-1 0 0,-1 0 1 0 0,1 1-1 0 0,-1-1 1 0 0,0 1-1 0 0,0-1 1 0 0,1 1-1 0 0,-1-1 1 0 0,0 1-1 0 0,0-1 1 0 0,0 1-1 0 0,1 0 1 0 0,-1-1-1 0 0,0 1 1 0 0,0 0-1 0 0,0 0 1 0 0,0-1-1 0 0,0 1 1 0 0,0 0-1 0 0,0 0 1 0 0,0 0-1 0 0,0 0 1 0 0,1 0 0 0 0,-1 1-1 0 0,0-1 1 0 0,0 0-1 0 0,0 0 1 0 0,0 1-1 0 0,0-1 1 0 0,0 0-1 0 0,1 1 1 0 0,-1-1-1 0 0,0 1 1 0 0,0-1-1 0 0,1 1 1 0 0,-1-1-1 0 0,0 1 1 0 0,0-1-1 0 0,1 1 1 0 0,-1 0-1 0 0,1 0 1 0 0,-1-1-1 0 0,1 1 1 0 0,-1 0-1 0 0,1 0 1 0 0,-1-1-1 0 0,1 1 1 0 0,0 0-1 0 0,-1 0 1 0 0,1 0-21 0 0,-8 6 68 0 0,-8 11 73 0 0,0 1 1 0 0,1 0 0 0 0,1 1-1 0 0,0 1 1 0 0,2 0-1 0 0,0 1 1 0 0,2 0-1 0 0,-8 22-141 0 0,3-9 192 0 0,-126 332-584 0 0,58-276-4402 0 0,58-79 3440 0 0</inkml:trace>
  <inkml:trace contextRef="#ctx0" brushRef="#br0" timeOffset="83458.226">17862 4142 1720 0 0,'29'-16'6729'0'0,"51"48"-6534"0"0,-73-29 178 0 0,265 152-60 0 0,-122-66-6037 0 0,-130-79 4250 0 0</inkml:trace>
  <inkml:trace contextRef="#ctx0" brushRef="#br0" timeOffset="83757.84">18548 4209 2104 0 0,'-7'5'2106'0'0,"5"-1"3019"0"0,15-6-4885 0 0,281-55 448 0 0,-100 2-6082 0 0,-166 44 4059 0 0,-6 0 1 0 0</inkml:trace>
  <inkml:trace contextRef="#ctx0" brushRef="#br0" timeOffset="84034.109">19252 3904 2756 0 0,'0'0'987'0'0,"6"2"3003"0"0,25 9-3038 0 0,47 25-238 0 0,112 46-1432 0 0,-61-45-4962 0 0,-110-34 4259 0 0</inkml:trace>
  <inkml:trace contextRef="#ctx0" brushRef="#br0" timeOffset="84299.062">19965 3842 1908 0 0,'-22'-16'6430'0'0,"-26"47"-5206"0"0,25-4-1085 0 0,0 1 0 0 0,1 1 0 0 0,2 1 0 0 0,2 1 0 0 0,0 1 0 0 0,2 0 0 0 0,1 1 0 0 0,2 1 0 0 0,2 0 0 0 0,-5 21-139 0 0,9-33-163 0 0,-24 81-1888 0 0,8 2-3329 0 0,22-92 4198 0 0</inkml:trace>
  <inkml:trace contextRef="#ctx0" brushRef="#br0" timeOffset="84565.865">20255 4347 2540 0 0,'3'4'234'0'0,"0"-1"0"0"0,-1 1-1 0 0,1 0 1 0 0,-1 0-1 0 0,1 0 1 0 0,-1 0 0 0 0,0 0-1 0 0,-1 1 1 0 0,1-1 0 0 0,-1 1-1 0 0,0-1 1 0 0,0 1 0 0 0,0-1-1 0 0,-1 1 1 0 0,1 0 0 0 0,-1-1-1 0 0,0 1 1 0 0,-1 0-1 0 0,1-1 1 0 0,-1 1 0 0 0,0-1-1 0 0,0 1 1 0 0,0 0-234 0 0,-8 19 287 0 0,-1-1-1 0 0,-1 1 1 0 0,-1-2-1 0 0,0 1 1 0 0,-2-2-1 0 0,-1 0 1 0 0,-1 0-1 0 0,0-2 1 0 0,-11 10-287 0 0,-109 92-2613 0 0,64-86-2686 0 0,70-35 4066 0 0</inkml:trace>
  <inkml:trace contextRef="#ctx0" brushRef="#br0" timeOffset="107643.463">9176 6227 1240 0 0,'-1'-2'144'0'0,"0"-1"1"0"0,-1 0-1 0 0,0 1 0 0 0,1-1 1 0 0,-1 1-1 0 0,0-1 0 0 0,0 1 1 0 0,-1 0-1 0 0,1 0 0 0 0,0 0 0 0 0,-1 0 1 0 0,1 0-1 0 0,-1 1 0 0 0,0-1 1 0 0,1 1-1 0 0,-1-1 0 0 0,0 1 1 0 0,0 0-1 0 0,0 0 0 0 0,0 0 0 0 0,0 1 1 0 0,0-1-1 0 0,0 1 0 0 0,0 0 1 0 0,0 0-1 0 0,0 0 0 0 0,0 0 1 0 0,-1 0-1 0 0,1 0 0 0 0,-2 2-144 0 0,-22-2 262 0 0,1 2 0 0 0,0 1 0 0 0,0 1 1 0 0,1 2-1 0 0,-1 0 0 0 0,1 2 0 0 0,0 0 0 0 0,1 2 0 0 0,-2 1-262 0 0,13-8 69 0 0,0 1 0 0 0,0 1 0 0 0,1-1 0 0 0,-1 2 0 0 0,1 0 0 0 0,0 0 0 0 0,0 1 0 0 0,1 1 0 0 0,0 0 0 0 0,0 1 0 0 0,1-1 0 0 0,0 2 0 0 0,1 0 0 0 0,0 0 0 0 0,0 0 0 0 0,1 1 0 0 0,1 1 0 0 0,-1-1 0 0 0,2 1 0 0 0,-3 7-69 0 0,10-13 4 0 0,1 1 0 0 0,0-1 0 0 0,0 0 1 0 0,1 0-1 0 0,0 0 0 0 0,0-1 1 0 0,0 1-1 0 0,1-1 0 0 0,0 0 1 0 0,0 0-1 0 0,0 0 0 0 0,0 0 0 0 0,1 0 1 0 0,0-1-1 0 0,0 0 0 0 0,0 0 1 0 0,0-1-1 0 0,1 1 0 0 0,0-1 0 0 0,-1 0 1 0 0,1-1-1 0 0,0 1 0 0 0,0-1 1 0 0,1 0-1 0 0,-1-1 0 0 0,0 1 1 0 0,1-1-1 0 0,-1-1 0 0 0,3 1-4 0 0,29 8-466 0 0,-1-2-1 0 0,1-1 1 0 0,0-3-1 0 0,1 0 1 0 0,-1-3-1 0 0,0-1 1 0 0,23-4 466 0 0,80-22-2677 0 0,-98 16 1359 0 0</inkml:trace>
  <inkml:trace contextRef="#ctx0" brushRef="#br0" timeOffset="108358.437">9456 6274 1612 0 0,'-13'-2'173'0'0,"0"1"-1"0"0,1 1 1 0 0,-1 0-1 0 0,1 0 1 0 0,-1 1-1 0 0,1 1 1 0 0,-1 0-1 0 0,1 1 1 0 0,0 0-1 0 0,0 1 1 0 0,0 0-1 0 0,0 1 1 0 0,1 1-1 0 0,0-1 1 0 0,0 2-1 0 0,0-1 1 0 0,1 2-1 0 0,0-1 1 0 0,0 1-1 0 0,1 1 1 0 0,0 0-1 0 0,0 0 1 0 0,1 1-1 0 0,1 0 1 0 0,-1 0-1 0 0,2 1 1 0 0,-5 8-173 0 0,7-13 39 0 0,0-1 0 0 0,1 1-1 0 0,0-1 1 0 0,0 1 0 0 0,1 0 0 0 0,-1 0 0 0 0,1 0 0 0 0,0 0-1 0 0,1 1 1 0 0,0-1 0 0 0,0 1 0 0 0,0-1 0 0 0,0 0-1 0 0,1 1 1 0 0,1-1 0 0 0,-1 1 0 0 0,1-1 0 0 0,0 1 0 0 0,0-1-1 0 0,1 0 1 0 0,-1 1 0 0 0,1-1 0 0 0,1 0 0 0 0,-1 0 0 0 0,1 0-1 0 0,1-1 1 0 0,-1 1 0 0 0,1-1 0 0 0,-1 0 0 0 0,1 1 0 0 0,1-2-1 0 0,-1 1 1 0 0,1 0 0 0 0,0-1 0 0 0,0 0 0 0 0,0 0-1 0 0,1-1 1 0 0,-1 1 0 0 0,1-1 0 0 0,0 0 0 0 0,0-1 0 0 0,0 1-1 0 0,0-1 1 0 0,0-1 0 0 0,0 1 0 0 0,1-1 0 0 0,1 0-39 0 0,0 0 8 0 0,-1-2 0 0 0,1 1 0 0 0,-1-1 0 0 0,0 0 0 0 0,0 0 0 0 0,1-1 0 0 0,-1 0 1 0 0,0 0-1 0 0,0-1 0 0 0,-1 0 0 0 0,1 0 0 0 0,-1-1 0 0 0,1 1 0 0 0,-1-2 0 0 0,0 1 0 0 0,0 0 1 0 0,-1-1-1 0 0,1 0 0 0 0,-1-1 0 0 0,0 1 0 0 0,-1-1 0 0 0,1 0 0 0 0,-1 0 0 0 0,0 0 0 0 0,-1-1 0 0 0,0 1 1 0 0,0-1-1 0 0,0 0 0 0 0,0 0 0 0 0,-1 0 0 0 0,-1 0 0 0 0,2-7-8 0 0,22-152-214 0 0,-26 165 207 0 0,1 0 0 0 0,0 0 0 0 0,0 0 0 0 0,0 0 0 0 0,0 0 0 0 0,1 0 0 0 0,-1 0 0 0 0,0 0 0 0 0,0 0 0 0 0,1 0 0 0 0,-1 0 0 0 0,0 0 1 0 0,1 0-1 0 0,-1 0 0 0 0,1 0 0 0 0,0 0 0 0 0,-1 0 0 0 0,1 0 0 0 0,0 0 0 0 0,-1 1 0 0 0,1-1 0 0 0,0 0 0 0 0,0 1 0 0 0,-1-1 0 0 0,1 0 0 0 0,0 1 0 0 0,0-1 0 0 0,0 1 0 0 0,0-1 0 0 0,0 1 0 0 0,0 0 0 0 0,0-1 0 0 0,0 1 0 0 0,0 0 0 0 0,0 0 0 0 0,0-1 0 0 0,0 1 0 0 0,0 0 0 0 0,0 0 0 0 0,0 0 0 0 0,0 1 0 0 0,1-1 0 0 0,-1 0 1 0 0,0 0-1 0 0,0 0 0 0 0,0 1 0 0 0,0-1 0 0 0,0 1 0 0 0,0-1 0 0 0,-1 1 0 0 0,1-1 0 0 0,0 1 0 0 0,0-1 7 0 0,52 31-220 0 0,-47-25 217 0 0,-1 0-1 0 0,1 1 1 0 0,-1 0-1 0 0,0-1 1 0 0,-1 2-1 0 0,0-1 1 0 0,0 0-1 0 0,0 1 1 0 0,-1 0-1 0 0,0-1 0 0 0,-1 1 1 0 0,0 1-1 0 0,1 6 4 0 0,11 30 402 0 0,0-18 1263 0 0,0-63-1141 0 0,92-205-538 0 0,-104 241-9 0 0,-1-1 1 0 0,1 1-1 0 0,-1-1 1 0 0,1 1-1 0 0,0 0 1 0 0,-1 0-1 0 0,1 0 1 0 0,0 0-1 0 0,-1 0 1 0 0,1 0-1 0 0,0 0 1 0 0,-1 0-1 0 0,1 1 1 0 0,0-1-1 0 0,-1 1 1 0 0,1-1-1 0 0,-1 1 1 0 0,1-1-1 0 0,-1 1 1 0 0,1 0-1 0 0,-1 0 1 0 0,1 0-1 0 0,-1 0 1 0 0,0 0-1 0 0,1 0 1 0 0,-1 0-1 0 0,0 0 1 0 0,0 1-1 0 0,0-1 1 0 0,0 0-1 0 0,0 1 1 0 0,0-1-1 0 0,0 1 1 0 0,-1-1-1 0 0,1 1 1 0 0,0-1-1 0 0,-1 1 1 0 0,1-1-1 0 0,-1 2 24 0 0,1-3-26 0 0,40 66-220 0 0,-33-50 78 0 0,1 0 0 0 0,0-1 0 0 0,1 0 0 0 0,1 0 0 0 0,1-1 0 0 0,0 0 0 0 0,0-1 0 0 0,1 0 0 0 0,1-1 0 0 0,0-1 0 0 0,1 0 0 0 0,0-1 0 0 0,5 2 167 0 0,23-10-2939 0 0,-15-13 1710 0 0</inkml:trace>
  <inkml:trace contextRef="#ctx0" brushRef="#br0" timeOffset="108624.2">10325 6061 2024 0 0,'7'-130'7956'0'0,"-7"128"-7563"0"0,0 2-63 0 0,-1-8 441 0 0,-10 177 418 0 0,71 50-1372 0 0,17-61-4001 0 0,-70-129-1344 0 0,-16-29 4232 0 0</inkml:trace>
  <inkml:trace contextRef="#ctx0" brushRef="#br0" timeOffset="108936.673">10158 6286 1260 0 0,'6'-21'3604'0'0,"33"-2"-2884"0"0,-37 22-574 0 0,34-11 157 0 0,0 2 0 0 0,0 1 0 0 0,1 2 0 0 0,0 2-1 0 0,0 1 1 0 0,1 2 0 0 0,-1 2 0 0 0,20 2-303 0 0,-26-2 118 0 0,94 29 326 0 0,-120-26-374 0 0,0 1 1 0 0,-1 0-1 0 0,1-1 0 0 0,-1 2 1 0 0,0-1-1 0 0,0 0 1 0 0,-1 1-1 0 0,1-1 0 0 0,-1 1 1 0 0,0 0-1 0 0,0 1 1 0 0,0-1-1 0 0,-1 0 0 0 0,0 1 1 0 0,0-1-1 0 0,0 1 1 0 0,0 5-71 0 0,11 22-326 0 0,-5-12-2089 0 0,-6-18-1374 0 0,-3-7 2535 0 0</inkml:trace>
  <inkml:trace contextRef="#ctx0" brushRef="#br0" timeOffset="109201.15">10732 5922 3300 0 0,'-8'-25'3033'0'0,"0"-1"-51"0"0,25 39-6908 0 0,5 12 1307 0 0,-8-13 1357 0 0</inkml:trace>
  <inkml:trace contextRef="#ctx0" brushRef="#br0" timeOffset="109770.824">10901 6199 1392 0 0,'19'11'405'0'0,"0"1"1"0"0,-1 0-1 0 0,-1 1 0 0 0,0 2 0 0 0,-1-1 1 0 0,0 2-1 0 0,-2 0 0 0 0,1 1 0 0 0,-2 0 0 0 0,9 15-405 0 0,-21-31 79 0 0,0 0-1 0 0,0 1 0 0 0,-1-1 1 0 0,1 0-1 0 0,0 1 0 0 0,-1-1 0 0 0,1 0 1 0 0,0 1-1 0 0,-1-1 0 0 0,0 1 0 0 0,1-1 1 0 0,-1 1-1 0 0,0-1 0 0 0,0 1 0 0 0,1-1 1 0 0,-1 1-1 0 0,-1-1 0 0 0,1 1 1 0 0,0-1-1 0 0,0 1 0 0 0,0-1 0 0 0,-1 1 1 0 0,1-1-1 0 0,-1 0 0 0 0,1 1 0 0 0,-1-1 1 0 0,0 1-1 0 0,1-1 0 0 0,-1 0 0 0 0,0 0 1 0 0,0 1-1 0 0,0-1 0 0 0,0 0 0 0 0,0 0 1 0 0,0 0-1 0 0,0 0 0 0 0,0 0 1 0 0,-1 0-1 0 0,1 0-78 0 0,-1-2 22 0 0,0 0 1 0 0,1 0-1 0 0,-1 0 1 0 0,0 0-1 0 0,1 0 0 0 0,-1 0 1 0 0,1-1-1 0 0,-1 1 1 0 0,1 0-1 0 0,0-1 1 0 0,0 1-1 0 0,-1-1 0 0 0,1 0 1 0 0,0 1-1 0 0,0-1 1 0 0,1 0-1 0 0,-1 0 1 0 0,0 1-1 0 0,0-1 1 0 0,1 0-1 0 0,0 0 0 0 0,-1 0 1 0 0,1 0-1 0 0,0 0 1 0 0,0 0-1 0 0,0 0 1 0 0,0 0-1 0 0,0 0 1 0 0,0 1-1 0 0,0-1 0 0 0,1 0 1 0 0,0-2-23 0 0,0-12-57 0 0,2-1 1 0 0,0 1 0 0 0,1 0-1 0 0,1 0 1 0 0,1 0-1 0 0,0 0 1 0 0,1 1 0 0 0,0 0-1 0 0,1 0 1 0 0,1 1-1 0 0,0 0 1 0 0,1 1 0 0 0,1 0-1 0 0,0 0 1 0 0,0 1-1 0 0,1 1 1 0 0,1 0 56 0 0,-9 8-12 0 0,0 0 0 0 0,-1 0 0 0 0,1 1 0 0 0,1 0 0 0 0,-1-1 0 0 0,0 2 0 0 0,0-1 0 0 0,1 0 0 0 0,-1 1 0 0 0,1 0 0 0 0,-1 0 0 0 0,1 0 0 0 0,0 1-1 0 0,-1-1 1 0 0,1 1 0 0 0,0 0 0 0 0,-1 1 0 0 0,1-1 0 0 0,0 1 0 0 0,-1 0 0 0 0,1 0 0 0 0,-1 0 0 0 0,1 1 0 0 0,-1-1 0 0 0,0 1 0 0 0,1 0 0 0 0,-1 1 0 0 0,0-1 0 0 0,0 1 0 0 0,-1-1 0 0 0,3 3 12 0 0,91 122-254 0 0,-63-73 277 0 0,-28-49-126 0 0,0-1 1 0 0,0 0-1 0 0,1-1 1 0 0,-1 0-1 0 0,1 0 1 0 0,0 0-1 0 0,0-1 1 0 0,0 0-1 0 0,0 0 1 0 0,0-1-1 0 0,0 0 1 0 0,0 0-1 0 0,1 0 0 0 0,-1-1 1 0 0,0 0-1 0 0,1-1 1 0 0,-1 0-1 0 0,0 0 1 0 0,0 0-1 0 0,0-1 1 0 0,0 0-1 0 0,0 0 1 0 0,0-1-1 0 0,0 0 0 0 0,-1 0 1 0 0,1-1-1 0 0,-1 1 1 0 0,0-2-1 0 0,0 1 1 0 0,1-2 102 0 0,13-5-362 0 0,-2-1 92 0 0</inkml:trace>
  <inkml:trace contextRef="#ctx0" brushRef="#br0" timeOffset="110188.879">11783 6194 3824 0 0,'44'-83'2085'0'0,"-44"83"-1939"0"0,0 0 20 0 0,0 0 37 0 0,0 0 6 0 0,0 0-109 0 0,-27-8 286 0 0,22 12-358 0 0,-1 0 1 0 0,1 1-1 0 0,0-1 1 0 0,0 1-1 0 0,0 1 1 0 0,0-1-1 0 0,1 1 1 0 0,0-1-1 0 0,0 1 1 0 0,1 0-1 0 0,0 1 1 0 0,0-1-1 0 0,0 0 1 0 0,1 1-1 0 0,0 0 1 0 0,0-1-1 0 0,0 1 1 0 0,1 0-1 0 0,0 0 1 0 0,1 0-1 0 0,-1 0 1 0 0,2 0-1 0 0,-1 0 1 0 0,0 0-1 0 0,1 0 1 0 0,1 0-1 0 0,-1 0 1 0 0,1 0-1 0 0,0-1 1 0 0,1 1-1 0 0,2 5-28 0 0,0-6-3 0 0,0 1 0 0 0,0-1 1 0 0,1 0-1 0 0,-1 0 0 0 0,2 0 0 0 0,-1-1 0 0 0,0 0 1 0 0,1 0-1 0 0,0 0 0 0 0,1-1 0 0 0,-1 0 1 0 0,0-1-1 0 0,1 0 0 0 0,0 0 0 0 0,0 0 0 0 0,0-1 1 0 0,0 0-1 0 0,0-1 0 0 0,0 0 0 0 0,1 0 0 0 0,-1-1 1 0 0,0 0-1 0 0,1 0 0 0 0,-1-1 0 0 0,0 0 0 0 0,3-1 3 0 0,1 1 14 0 0,0-1 1 0 0,-1-1-1 0 0,1 0 0 0 0,0-1 0 0 0,-1 0 0 0 0,0-1 0 0 0,0 0 0 0 0,0-1 0 0 0,-1 0 0 0 0,1-1 0 0 0,-1 0 0 0 0,-1 0 1 0 0,0-1-1 0 0,0 0 0 0 0,0-1 0 0 0,-1 0 0 0 0,0 0 0 0 0,-1-1 0 0 0,0 0 0 0 0,-1 0 0 0 0,0 0 0 0 0,0-1 0 0 0,3-11-14 0 0,11-73 2489 0 0,-19 95-2311 0 0,-1 0-17 0 0,0 0-14 0 0,2-17 247 0 0,96 180-1232 0 0,-98-163 831 0 0,80 81-2418 0 0,-14-46-2617 0 0,-53-32 3860 0 0</inkml:trace>
  <inkml:trace contextRef="#ctx0" brushRef="#br0" timeOffset="111118.15">12723 6059 2176 0 0,'-9'4'191'0'0,"-1"1"0"0"0,1 1-1 0 0,0-1 1 0 0,0 1-1 0 0,1 1 1 0 0,0 0 0 0 0,0 0-1 0 0,0 0 1 0 0,1 1 0 0 0,0 0-1 0 0,1 1 1 0 0,0-1 0 0 0,0 1-1 0 0,1 0 1 0 0,0 1 0 0 0,0-1-1 0 0,1 1 1 0 0,1 0 0 0 0,-1 0-1 0 0,2 1 1 0 0,-1-1 0 0 0,1 0-1 0 0,1 1 1 0 0,0 8-191 0 0,3-14 18 0 0,1 0 0 0 0,-1 0 0 0 0,2 0 0 0 0,-1-1 0 0 0,0 1 0 0 0,1-1-1 0 0,0 0 1 0 0,0 0 0 0 0,0 0 0 0 0,0 0 0 0 0,1-1 0 0 0,0 1 0 0 0,-1-1 0 0 0,1 0 0 0 0,0-1 0 0 0,1 1 0 0 0,-1-1 0 0 0,0 0 0 0 0,1-1 0 0 0,-1 1-1 0 0,1-1 1 0 0,-1 0 0 0 0,1 0 0 0 0,0-1 0 0 0,-1 0 0 0 0,1 0 0 0 0,5 0-18 0 0,-5-3 4 0 0,-1 0 0 0 0,1-1 0 0 0,-1 1 0 0 0,0-1 1 0 0,0 0-1 0 0,-1 0 0 0 0,1-1 0 0 0,-1 0 0 0 0,0 1 0 0 0,0-1 0 0 0,0-1 0 0 0,-1 1 1 0 0,0 0-1 0 0,0-1 0 0 0,0 0 0 0 0,-1 1 0 0 0,0-1 0 0 0,0 0 0 0 0,0-1-4 0 0,8-14-14 0 0,72-167 3 0 0,-45 156 23 0 0,-37 32-108 0 0,0 0 103 0 0,2 3-38 0 0,52 167-77 0 0,-53-165 110 0 0,1 0 0 0 0,0-1-1 0 0,0 1 1 0 0,1-1 0 0 0,-1 1-1 0 0,1-1 1 0 0,0 0 0 0 0,1 0-1 0 0,-1 0 1 0 0,0 0 0 0 0,1-1-1 0 0,0 0 1 0 0,0 1 0 0 0,0-1-1 0 0,0 0 1 0 0,1-1 0 0 0,-1 1-1 0 0,1-1 1 0 0,-1 0 0 0 0,1 0 0 0 0,0-1-1 0 0,0 1 1 0 0,0-1 0 0 0,0 0-1 0 0,0 0 1 0 0,0-1 0 0 0,0 1-1 0 0,0-1 1 0 0,0 0 0 0 0,0-1-1 0 0,0 1 1 0 0,0-1 0 0 0,0 0-1 0 0,0 0 1 0 0,1-1-2 0 0,5-1 7 0 0,1 0 0 0 0,-1-1 0 0 0,1 0 0 0 0,-1 0 0 0 0,-1-2 0 0 0,1 1 0 0 0,-1-1 0 0 0,0-1 0 0 0,0 0 0 0 0,-1 0 0 0 0,0-1 0 0 0,0 0 0 0 0,-1-1 0 0 0,0 0 0 0 0,0 0 0 0 0,-1-1 0 0 0,4-6-7 0 0,-17-34 1718 0 0,3 58-1704 0 0,0-1 0 0 0,1 1-1 0 0,0 0 1 0 0,0 0 0 0 0,1 1 0 0 0,0-1 0 0 0,0 0 0 0 0,1 0-1 0 0,0 1 1 0 0,0-1 0 0 0,1 0 0 0 0,0 1 0 0 0,1-1 0 0 0,-1 0-1 0 0,2 0 1 0 0,-1 0 0 0 0,1-1 0 0 0,0 1 0 0 0,1 0 0 0 0,0-1 0 0 0,2 2-14 0 0,-5-3-3 0 0,1 0 0 0 0,-1 0 0 0 0,1-1 0 0 0,1 1 0 0 0,-1-1 0 0 0,1 0 0 0 0,0 0 0 0 0,0 0 0 0 0,1 0 0 0 0,0 0 1 0 0,-1 0-1 0 0,1-1 0 0 0,1 0 0 0 0,-1 0 0 0 0,1 0 0 0 0,0-1 0 0 0,-1 1 0 0 0,1-1 0 0 0,1 0 0 0 0,-1 0 0 0 0,0-1 1 0 0,1 0-1 0 0,0 0 0 0 0,-1 0 0 0 0,1 0 0 0 0,0-1 0 0 0,0 0 0 0 0,0 0 0 0 0,0-1 0 0 0,0 0 0 0 0,-1 0 1 0 0,1 0-1 0 0,0-1 0 0 0,0 0 0 0 0,0 0 0 0 0,0 0 0 0 0,0-1 0 0 0,-1 1 0 0 0,2-2 3 0 0,9-10-4 0 0,-1 0 1 0 0,-1-2-1 0 0,0 1 0 0 0,-1-2 0 0 0,0 0 0 0 0,-1 0 1 0 0,-1-1-1 0 0,-1-1 0 0 0,0-1 4 0 0,81-107-157 0 0,-87 120 150 0 0,0 1 0 0 0,1 0-1 0 0,0 0 1 0 0,0 1-1 0 0,0-1 1 0 0,0 1 0 0 0,1 0-1 0 0,0 1 1 0 0,-1-1-1 0 0,1 1 1 0 0,1 0 0 0 0,-1 1-1 0 0,0-1 1 0 0,1 1-1 0 0,-1 1 1 0 0,1-1-1 0 0,0 1 1 0 0,-1 0 0 0 0,1 1-1 0 0,0-1 1 0 0,0 1-1 0 0,-1 1 1 0 0,1-1 0 0 0,0 1-1 0 0,4 1 8 0 0,-5 2-3 0 0,1 0 0 0 0,-1 0 0 0 0,0 1-1 0 0,0-1 1 0 0,0 2 0 0 0,-1-1 0 0 0,1 0 0 0 0,-1 1-1 0 0,-1 0 1 0 0,1 0 0 0 0,-1 1 0 0 0,0-1 0 0 0,0 1 0 0 0,-1 0-1 0 0,0 0 1 0 0,0 0 0 0 0,-1 0 0 0 0,0 0 0 0 0,0 1-1 0 0,-1-1 1 0 0,1 1 0 0 0,-2-1 0 0 0,1 1 0 0 0,-1 0-1 0 0,0-1 1 0 0,-1 1 0 0 0,0 3 3 0 0,0-4-30 0 0,0-1-1 0 0,0 1 1 0 0,-1-1-1 0 0,0 1 1 0 0,0-1-1 0 0,0 0 1 0 0,-1 0-1 0 0,0 0 1 0 0,0 0-1 0 0,-1 0 1 0 0,1 0-1 0 0,-1-1 1 0 0,0 0-1 0 0,-1 0 1 0 0,1 0-1 0 0,-1 0 1 0 0,0-1-1 0 0,0 0 1 0 0,-1 0-1 0 0,-4 3 31 0 0,-126 53-5038 0 0,109-55 3782 0 0</inkml:trace>
  <inkml:trace contextRef="#ctx0" brushRef="#br0" timeOffset="106432.716">7201 6297 1404 0 0,'13'-8'3540'0'0,"-2"27"1142"0"0,-11-17-4731 0 0,41 144 1022 0 0,0 5-4436 0 0,-41-151 3033 0 0,1 6 78 0 0,-3-3-2969 0 0,-5 0 1949 0 0</inkml:trace>
  <inkml:trace contextRef="#ctx0" brushRef="#br0" timeOffset="106634.624">7235 6046 964 0 0,'2'-35'7477'0'0,"90"188"-12309"0"0,-78-129 3401 0 0,1 0 89 0 0</inkml:trace>
  <inkml:trace contextRef="#ctx0" brushRef="#br0" timeOffset="107127.797">7532 6554 928 0 0,'14'7'6467'0'0,"-4"-61"-6399"0"0,-2-1 0 0 0,-2 0 0 0 0,-3-1 0 0 0,-2 1 0 0 0,-3-9-68 0 0,1-9 224 0 0,1 71-214 0 0,0-9 43 0 0,14 23-80 0 0,9 7 118 0 0,1 0-1 0 0,-2 1 1 0 0,-1 1 0 0 0,-1 1 0 0 0,0 1 0 0 0,-2 1-1 0 0,0 0 1 0 0,-2 2 0 0 0,-1 0 0 0 0,-1 0 0 0 0,-1 1 0 0 0,-2 1-1 0 0,0 0 1 0 0,4 23-91 0 0,-15-43 6 0 0,-1-1 1 0 0,0 1-1 0 0,-1 0 0 0 0,1 0 1 0 0,-1 0-1 0 0,-1-1 0 0 0,1 1 1 0 0,-1-1-1 0 0,-1 0 0 0 0,1 0 1 0 0,-1 0-1 0 0,-1 0 0 0 0,1 0 1 0 0,-1-1-1 0 0,0 0 0 0 0,-1 0 0 0 0,1 0 1 0 0,-1-1-1 0 0,0 0 0 0 0,0 0 1 0 0,-1-1-1 0 0,0 1 0 0 0,0-1 1 0 0,0-1-1 0 0,0 1 0 0 0,0-1 1 0 0,-1 0-1 0 0,1-1 0 0 0,-1 0 1 0 0,0 0-7 0 0,5-3-217 0 0,-1 0 1 0 0,0 0 0 0 0,1 0-1 0 0,-1-1 1 0 0,1 1 0 0 0,-1-1-1 0 0,1 0 1 0 0,0 0 0 0 0,0 0-1 0 0,0-1 1 0 0,0 1 0 0 0,0-1-1 0 0,1 1 1 0 0,-1-1 0 0 0,1 0-1 0 0,-1 0 1 0 0,1 0 0 0 0,0 0-1 0 0,0 0 1 0 0,0-1 0 0 0,1 1-1 0 0,-1-1 1 0 0,1 1 0 0 0,0-1 0 0 0,0 1-1 0 0,0-1 1 0 0,1 0 0 0 0,-1 0-1 0 0,1 1 1 0 0,0-1 0 0 0,0-2 216 0 0,0-23-1298 0 0</inkml:trace>
  <inkml:trace contextRef="#ctx0" brushRef="#br0" timeOffset="104070.82">5055 6171 1196 0 0,'0'0'487'0'0,"0"0"-36"0"0,0 0 34 0 0,0 0-90 0 0,2 12 401 0 0,-102 115 1074 0 0,57-64-1520 0 0,3 2 0 0 0,3 2 0 0 0,3 1 1 0 0,1 6-351 0 0,-34 39-3724 0 0,58-107 2459 0 0</inkml:trace>
  <inkml:trace contextRef="#ctx0" brushRef="#br0" timeOffset="104334.2">4602 6261 1496 0 0,'7'-17'4973'0'0,"10"24"-3295"0"0,23 34-2039 0 0,-32-32 784 0 0,222 193 40 0 0,-27-26-6347 0 0,-185-158 4684 0 0</inkml:trace>
  <inkml:trace contextRef="#ctx0" brushRef="#br0" timeOffset="104813.257">5389 6486 1152 0 0,'53'21'8675'0'0,"-52"-21"-8564"0"0,-1 0-5 0 0,1 29 578 0 0,-128 265-1890 0 0,108-272-694 0 0,14-18-2234 0 0,5-4 2874 0 0</inkml:trace>
  <inkml:trace contextRef="#ctx0" brushRef="#br0" timeOffset="105060.85">5633 6341 1724 0 0,'5'1'476'0'0,"1"3"-64"0"0,1 1-24 0 0,9 5-32 0 0,3 5-16 0 0,3 1-44 0 0,3-2-32 0 0,3-1-24 0 0,0 0-28 0 0,1 2-172 0 0,-1 2-136 0 0,3-4-148 0 0,-3-1-192 0 0,-3-4-260 0 0,-2 1-528 0 0</inkml:trace>
  <inkml:trace contextRef="#ctx0" brushRef="#br0" timeOffset="105310.087">6207 6269 1336 0 0,'-8'-13'4880'0'0,"-11"26"-3388"0"0,-14 28-1026 0 0,-107 234 576 0 0,115-202-1574 0 0,-2 2-4101 0 0,25-71 3282 0 0,2-4-69 0 0</inkml:trace>
  <inkml:trace contextRef="#ctx0" brushRef="#br0" timeOffset="105576.118">6444 6129 988 0 0,'22'24'3405'0'0,"-8"38"-2525"0"0,-14-59-733 0 0,5 22-6 0 0,-2 0 0 0 0,0 1 0 0 0,-2-1-1 0 0,-1 0 1 0 0,-1 1 0 0 0,-1-1-1 0 0,-1 0 1 0 0,-1 0 0 0 0,-2 0-1 0 0,0 0 1 0 0,-2-1 0 0 0,0 0-1 0 0,-2 0 1 0 0,-1-1 0 0 0,0-1-1 0 0,-2 0 1 0 0,0 0 0 0 0,-2-1-1 0 0,0-1 1 0 0,-1 0 0 0 0,-1-2-1 0 0,-1 1 1 0 0,-1-2 0 0 0,-3 1-141 0 0,-6 1-574 0 0,0-1 1 0 0,-1-2-1 0 0,-1-1 0 0 0,-1-1 1 0 0,0-2-1 0 0,0-1 1 0 0,-1-1-1 0 0,-1-2 1 0 0,1-1-1 0 0,-17 0 574 0 0,-19-1-1257 0 0</inkml:trace>
  <inkml:trace contextRef="#ctx0" brushRef="#br0" timeOffset="105916.866">4257 6026 1428 0 0,'-15'2'223'0'0,"0"2"0"0"0,0 0 0 0 0,1 1 0 0 0,-1 0-1 0 0,1 1 1 0 0,0 1 0 0 0,1 0 0 0 0,0 1 0 0 0,0 0 0 0 0,1 1 0 0 0,-1 0 0 0 0,2 1-1 0 0,0 1 1 0 0,0 0 0 0 0,1 0 0 0 0,0 1 0 0 0,1 0 0 0 0,0 1 0 0 0,1 0-1 0 0,0 0 1 0 0,2 0 0 0 0,-1 1 0 0 0,1 1 0 0 0,1-1 0 0 0,1 1 0 0 0,0 1-223 0 0,22 75 622 0 0,-3-64-589 0 0,0 0 1 0 0,2 0-1 0 0,1-2 0 0 0,0 0 1 0 0,2-1-1 0 0,1-1 1 0 0,1-1-1 0 0,1-1 1 0 0,1-1-1 0 0,0 0 0 0 0,2-3 1 0 0,0 0-1 0 0,1-1 1 0 0,2-1-34 0 0,51 31-1305 0 0,2-3 1 0 0,1-4-1 0 0,2-4 1 0 0,60 15 1304 0 0,-70-27-1235 0 0</inkml:trace>
  <inkml:trace contextRef="#ctx0" brushRef="#br0" timeOffset="101984.214">681 6504 2052 0 0,'-4'-3'208'0'0,"0"1"1"0"0,0-1-1 0 0,0 0 0 0 0,0-1 0 0 0,0 1 1 0 0,1-1-1 0 0,-1 0 0 0 0,1 0 0 0 0,0 0 1 0 0,0 0-1 0 0,1 0 0 0 0,-1-1 0 0 0,1 1 1 0 0,0-1-1 0 0,0 0 0 0 0,0 1 0 0 0,1-1 1 0 0,0 0-1 0 0,-1 0 0 0 0,2 0 0 0 0,-1-3-208 0 0,4 5 68 0 0,4 4-56 0 0,0-1 0 0 0,1 1 0 0 0,-1 0 0 0 0,0 1 0 0 0,0-1 0 0 0,0 2 0 0 0,0-1 0 0 0,0 1-1 0 0,0 0 1 0 0,-1 0 0 0 0,1 1 0 0 0,-1-1 0 0 0,0 2 0 0 0,0-1 0 0 0,0 1 0 0 0,-1-1 0 0 0,0 2 0 0 0,0-1 0 0 0,0 0 0 0 0,0 1-1 0 0,-1 0 1 0 0,0 0 0 0 0,3 7-12 0 0,163 268 120 0 0,-129-203 204 0 0,-39-78-284 0 0,0 1-1 0 0,0-1 1 0 0,0 0 0 0 0,0 0 0 0 0,0-1 0 0 0,0 1 0 0 0,-1 0 0 0 0,1-1-1 0 0,0 1 1 0 0,0-1 0 0 0,0 1 0 0 0,0-1 0 0 0,-1 0 0 0 0,1 0 0 0 0,0 0-1 0 0,-1 0 1 0 0,1 0 0 0 0,-1 0 0 0 0,1 0 0 0 0,-1 0 0 0 0,1-1 0 0 0,-1 1-1 0 0,0 0 1 0 0,0-1 0 0 0,0 1 0 0 0,0-1 0 0 0,0 0 0 0 0,0 1 0 0 0,0-1 0 0 0,0 0-1 0 0,0 0 1 0 0,-1 0 0 0 0,1-1-40 0 0,136-209 739 0 0,-135 211-746 0 0,0 1 1 0 0,0-1-1 0 0,0 1 1 0 0,1 0-1 0 0,-1 0 0 0 0,0 0 1 0 0,0 0-1 0 0,0 0 1 0 0,0 0-1 0 0,0 1 1 0 0,1-1-1 0 0,-1 1 1 0 0,0-1-1 0 0,0 1 0 0 0,0 0 1 0 0,0 0-1 0 0,0 0 1 0 0,0 0-1 0 0,-1 0 1 0 0,1 0-1 0 0,0 1 1 0 0,-1-1-1 0 0,1 1 0 0 0,0-1 1 0 0,-1 1-1 0 0,0-1 1 0 0,1 1-1 0 0,-1 0 1 0 0,0 0-1 0 0,0 0 0 0 0,0 0 1 0 0,0 0-1 0 0,0 0 1 0 0,0 0-1 0 0,-1 0 1 0 0,1 0-1 0 0,-1 0 1 0 0,1 0-1 0 0,-1 0 0 0 0,0 0 1 0 0,0 0-1 0 0,0 1 1 0 0,0-1 6 0 0,12 20-64 0 0,-5-9 58 0 0,1 0 1 0 0,1 0-1 0 0,0-1 1 0 0,0 0-1 0 0,1 0 1 0 0,1-1-1 0 0,0 0 1 0 0,0-1-1 0 0,1-1 1 0 0,1 0-1 0 0,-1 0 1 0 0,1-1 0 0 0,1-1-1 0 0,-1 0 1 0 0,1-1-1 0 0,0 0 1 0 0,1-2-1 0 0,-1 1 1 0 0,1-2-1 0 0,0 0 1 0 0,0 0-1 0 0,8-1 6 0 0,-9-1 16 0 0,0-2 0 0 0,0 1 0 0 0,0-2 0 0 0,0 0 0 0 0,0 0 0 0 0,0-1 0 0 0,-1-1 0 0 0,0-1 0 0 0,1 1 0 0 0,-2-2 0 0 0,1 0 0 0 0,7-5-16 0 0,-18 9 3 0 0,1 0 0 0 0,0 0-1 0 0,-1 0 1 0 0,1-1 0 0 0,-1 1-1 0 0,1-1 1 0 0,-1 1 0 0 0,0-1 0 0 0,0 0-1 0 0,0 0 1 0 0,-1 0 0 0 0,1 0 0 0 0,-1-1-1 0 0,0 1 1 0 0,0 0 0 0 0,0 0-1 0 0,0-1 1 0 0,0 1 0 0 0,-1-1 0 0 0,1 1-1 0 0,-1-1 1 0 0,0 1 0 0 0,0-1-1 0 0,0 1 1 0 0,-1 0 0 0 0,1-1 0 0 0,-1 1-1 0 0,0-1 1 0 0,0 1 0 0 0,0 0-1 0 0,0 0 1 0 0,-1-1 0 0 0,1 1 0 0 0,-1 0-1 0 0,0 0 1 0 0,0 0 0 0 0,0 1 0 0 0,0-1-1 0 0,-2-1-2 0 0,-97-109-222 0 0,-105-31-277 0 0,184 128-374 0 0,21 14 348 0 0,6-9-1169 0 0,45-13-820 0 0,-23 16 1197 0 0</inkml:trace>
  <inkml:trace contextRef="#ctx0" brushRef="#br0" timeOffset="102866.374">1928 6304 880 0 0,'-7'-19'5655'0'0,"13"31"-4112"0"0,66 350-1096 0 0,-47-204-301 0 0,-25-159-132 0 0,0 1-1 0 0,1-1 1 0 0,-1 1-1 0 0,0-1 1 0 0,0 1-1 0 0,1-1 1 0 0,-1 1-1 0 0,0-1 1 0 0,1 1-1 0 0,-1-1 1 0 0,1 1-1 0 0,-1-1 1 0 0,1 1-1 0 0,-1 0 1 0 0,0-1-1 0 0,1 1 1 0 0,-1 0-1 0 0,1-1 1 0 0,0 1-1 0 0,-1 0 1 0 0,1 0-1 0 0,-1 0 1 0 0,1-1-1 0 0,-1 1 1 0 0,1 0-1 0 0,0 0 1 0 0,-1 0-1 0 0,1 0 1 0 0,-1 0-1 0 0,1 0 1 0 0,-1 0-1 0 0,1 0 1 0 0,0 0-1 0 0,-1 0 1 0 0,1 0-1 0 0,-1 1 1 0 0,1-1-1 0 0,-1 0 0 0 0,1 0 1 0 0,0 0-1 0 0,-1 1 1 0 0,1-1-1 0 0,-1 0 1 0 0,1 1-1 0 0,-1-1 1 0 0,0 1-1 0 0,1-1 1 0 0,-1 0-1 0 0,1 1 1 0 0,-1-1-1 0 0,0 1 1 0 0,1-1-1 0 0,-1 1 1 0 0,0-1-1 0 0,0 1 1 0 0,1-1-1 0 0,-1 1 1 0 0,0-1-1 0 0,0 1 1 0 0,0 0-1 0 0,1-1 1 0 0,-1 1-1 0 0,0-1 1 0 0,0 1-14 0 0,39-65-206 0 0,-24 38 131 0 0,40-28-694 0 0,-54 54 671 0 0,-1 0 8 0 0,4 3 12 0 0,69 79-241 0 0,-68-74 292 0 0,0 1 1 0 0,0-1 0 0 0,1 0-1 0 0,0-1 1 0 0,1 1 0 0 0,-1-1 0 0 0,1-1-1 0 0,1 1 1 0 0,-1-1 0 0 0,1 0-1 0 0,0-1 1 0 0,1 0 0 0 0,-1 0 0 0 0,1-1-1 0 0,0 0 1 0 0,0 0 0 0 0,0-1-1 0 0,0 0 1 0 0,1-1 0 0 0,0 0 0 0 0,-1 0-1 0 0,2-1 27 0 0,1-1-16 0 0,-1 0 0 0 0,1-1-1 0 0,-1 0 1 0 0,1-1-1 0 0,-1 0 1 0 0,0-1 0 0 0,0 0-1 0 0,0 0 1 0 0,0-2 0 0 0,0 1-1 0 0,-1-1 1 0 0,1-1-1 0 0,-2 0 1 0 0,1 0 0 0 0,0-1-1 0 0,-1 0 1 0 0,-1-1 0 0 0,1 0-1 0 0,-1 0 1 0 0,0-1-1 0 0,-1 0 1 0 0,0 0 0 0 0,-1-1-1 0 0,0 1 1 0 0,0-2 0 0 0,-1 1-1 0 0,0-1 1 0 0,-1 1-1 0 0,0-1 1 0 0,-1 0 0 0 0,0-1-1 0 0,-1 1 1 0 0,0 0 0 0 0,0-5 16 0 0,-4 10 6 0 0,0-1 1 0 0,0 1 0 0 0,-1 0 0 0 0,1 0 0 0 0,-1 0-1 0 0,-1 0 1 0 0,1 1 0 0 0,-1-1 0 0 0,0 1-1 0 0,0 0 1 0 0,-1 0 0 0 0,1 0 0 0 0,-1 1 0 0 0,0-1-1 0 0,-1 1 1 0 0,1 1 0 0 0,-1-1 0 0 0,1 1 0 0 0,-1 0-1 0 0,0 0 1 0 0,0 0 0 0 0,0 1 0 0 0,-1 0-1 0 0,1 0 1 0 0,-1 1 0 0 0,1 0 0 0 0,-1 0 0 0 0,1 0-1 0 0,-1 1 1 0 0,0 0 0 0 0,1 0 0 0 0,-1 1 0 0 0,1-1-1 0 0,-5 2-6 0 0,4 0 14 0 0,1 0-1 0 0,-1 0 1 0 0,1 1 0 0 0,0-1-1 0 0,0 1 1 0 0,0 1-1 0 0,1-1 1 0 0,-1 1 0 0 0,1 0-1 0 0,0 0 1 0 0,0 0-1 0 0,0 1 1 0 0,1 0-1 0 0,-1 0 1 0 0,1 0 0 0 0,0 1-1 0 0,1-1 1 0 0,-1 1-1 0 0,1 0 1 0 0,0 0 0 0 0,1 0-1 0 0,-1 0 1 0 0,1 0-1 0 0,0 1 1 0 0,1-1-1 0 0,0 1 1 0 0,-1 4-14 0 0,6-4-48 0 0,0 0 0 0 0,0 0 0 0 0,1 0 0 0 0,-1-1 0 0 0,1 1 0 0 0,1-1 0 0 0,-1-1 0 0 0,1 1 0 0 0,0-1 0 0 0,1 0 1 0 0,-1 0-1 0 0,1 0 0 0 0,0-1 0 0 0,0 0 0 0 0,1-1 0 0 0,-1 1 0 0 0,1-2 0 0 0,-1 1 0 0 0,1-1 0 0 0,0 0 0 0 0,0 0 0 0 0,0-1 0 0 0,0 0 0 0 0,0-1 0 0 0,0 0 0 0 0,2 0 48 0 0,89 6-1493 0 0,-71-20 1231 0 0</inkml:trace>
  <inkml:trace contextRef="#ctx0" brushRef="#br0" timeOffset="103253.204">2774 6682 3432 0 0,'0'-2'30'0'0,"0"0"0"0"0,0 0 0 0 0,0 0-1 0 0,0 0 1 0 0,0 0 0 0 0,0 0 0 0 0,1 1-1 0 0,-1-1 1 0 0,1 0 0 0 0,-1 0 0 0 0,1 0-1 0 0,0 0 1 0 0,0 0 0 0 0,0 1 0 0 0,0-1 0 0 0,0 0-1 0 0,0 1 1 0 0,0-1 0 0 0,1 0 0 0 0,-1 1-1 0 0,0 0 1 0 0,1-1 0 0 0,-1 1 0 0 0,1 0-1 0 0,0 0 1 0 0,-1 0 0 0 0,1 0 0 0 0,0 0-1 0 0,0 0 1 0 0,0 0 0 0 0,0 1 0 0 0,-1-1 0 0 0,1 1-1 0 0,0-1 1 0 0,0 1 0 0 0,0 0 0 0 0,0 0-1 0 0,0-1 1 0 0,0 1 0 0 0,0 1 0 0 0,0-1-1 0 0,0 0 1 0 0,0 1 0 0 0,0-1 0 0 0,0 1-1 0 0,0-1 1 0 0,0 1 0 0 0,0 0 0 0 0,-1 0 0 0 0,1 0-1 0 0,0 0 1 0 0,0 0 0 0 0,-1 0 0 0 0,1 0-1 0 0,-1 0 1 0 0,1 1-30 0 0,4 4 93 0 0,0-1 1 0 0,-1 1-1 0 0,0 0 0 0 0,0 0 0 0 0,0 0 0 0 0,-1 1 1 0 0,0-1-1 0 0,0 1 0 0 0,-1 0 0 0 0,0 0 0 0 0,0 1 1 0 0,-1-1-1 0 0,1 1 0 0 0,-2-1 0 0 0,1 1-93 0 0,-2-7 298 0 0,0 29 1320 0 0,-7-13-621 0 0,10-26-837 0 0,6-10-210 0 0,2-1-1 0 0,0 2 1 0 0,1-1-1 0 0,1 2 1 0 0,1-1 0 0 0,0 2-1 0 0,1 0 1 0 0,1 1-1 0 0,0 0 1 0 0,1 1-1 0 0,1 1 1 0 0,18-10 50 0 0,-31 22-23 0 0,-1 0-1 0 0,0 0 1 0 0,1 1 0 0 0,-1 0-1 0 0,1 0 1 0 0,-1 0 0 0 0,0 0 0 0 0,1 1-1 0 0,-1-1 1 0 0,0 1 0 0 0,1 1-1 0 0,-1-1 1 0 0,0 0 0 0 0,0 1 0 0 0,0 0-1 0 0,0 0 1 0 0,0 0 0 0 0,0 1 0 0 0,-1-1-1 0 0,1 1 1 0 0,-1 0 0 0 0,1 0-1 0 0,-1 0 1 0 0,0 0 0 0 0,0 0 0 0 0,-1 1-1 0 0,1-1 24 0 0,68 103-173 0 0,-67-99 108 0 0,53 111-620 0 0,-33-34-3932 0 0,-23-68 3237 0 0</inkml:trace>
  <inkml:trace contextRef="#ctx0" brushRef="#br0" timeOffset="112253.904">14759 5896 916 0 0,'0'0'646'0'0,"0"0"-87"0"0,0 0-90 0 0,0 0-68 0 0,0 0-70 0 0,0 0-45 0 0,0 0-22 0 0,12 5 346 0 0,-7 110 674 0 0,59 243-173 0 0,-63-353-1366 0 0,0 0 1 0 0,0 0 0 0 0,-1 0 0 0 0,0 0 0 0 0,0 0-1 0 0,0 0 1 0 0,-1 0 0 0 0,1 0 0 0 0,-1 0 0 0 0,0 0-1 0 0,-1 0 1 0 0,1 0 0 0 0,-1 0 0 0 0,0 0 0 0 0,0-1-1 0 0,-1 1 1 0 0,1-1 0 0 0,-3 3 254 0 0,-9 3-1129 0 0</inkml:trace>
  <inkml:trace contextRef="#ctx0" brushRef="#br0" timeOffset="113140.175">14323 6267 1216 0 0,'-10'-1'964'0'0,"-23"-4"1655"0"0,40 1-399 0 0,252-16-1458 0 0,-120 0-1261 0 0,-105 17 293 0 0,0-1 1 0 0,0-2-1 0 0,-1-1 1 0 0,0-2-1 0 0,-1-1 1 0 0,17-8 205 0 0,-45 17 31 0 0,-1 0 1 0 0,1-1 0 0 0,-1 1 0 0 0,0-1 0 0 0,0 0 0 0 0,0 0 0 0 0,0 0 0 0 0,0 0 0 0 0,0 0-1 0 0,-1-1 1 0 0,1 1 0 0 0,-1-1 0 0 0,0 0 0 0 0,1 0 0 0 0,-1 0 0 0 0,-1 0 0 0 0,1 0 0 0 0,0 0 0 0 0,-1 0-1 0 0,1-1 1 0 0,-1 1 0 0 0,0 0 0 0 0,0-1 0 0 0,0 1 0 0 0,-1-1 0 0 0,1 0 0 0 0,-1 1 0 0 0,0-1-1 0 0,0 1 1 0 0,0-1 0 0 0,-1 0 0 0 0,1 1 0 0 0,-1-1 0 0 0,0 1 0 0 0,0-1 0 0 0,0 1 0 0 0,0 0 0 0 0,0-1-1 0 0,-1 1 1 0 0,0 0 0 0 0,1 0 0 0 0,-1 0 0 0 0,-2-2-32 0 0,-29-59 1534 0 0,33 64-1486 0 0,13 45-77 0 0,42 187 222 0 0,-34-34 505 0 0,-21-197-632 0 0,-3-9-126 0 0,8-6-109 0 0,1-6-48 0 0,1 0 1 0 0,0 1-1 0 0,2 0 1 0 0,0 0-1 0 0,1 1 0 0 0,1 0 1 0 0,1 1-1 0 0,12-15 217 0 0,-22 31-21 0 0,1 1 1 0 0,-1-1-1 0 0,0 1 0 0 0,0 0 1 0 0,1 0-1 0 0,-1 0 0 0 0,0 0 1 0 0,0 0-1 0 0,1 0 0 0 0,-1 1 0 0 0,0-1 1 0 0,0 1-1 0 0,0 0 0 0 0,1-1 1 0 0,-1 1-1 0 0,0 0 0 0 0,0 0 1 0 0,0 0-1 0 0,0 1 0 0 0,-1-1 1 0 0,1 0-1 0 0,0 1 0 0 0,0-1 1 0 0,-1 1-1 0 0,1 0 0 0 0,-1-1 0 0 0,1 1 1 0 0,-1 0-1 0 0,0 0 0 0 0,1 1 21 0 0,8 7-90 0 0,5 2 102 0 0,-1 0 1 0 0,1-2 0 0 0,1 0-1 0 0,0 0 1 0 0,1-2-1 0 0,-1 0 1 0 0,2-1 0 0 0,-1 0-1 0 0,1-2 1 0 0,0 0 0 0 0,0-1-1 0 0,0 0 1 0 0,0-2-1 0 0,1 0 1 0 0,13-1-13 0 0,-12 0-19 0 0,0-1-1 0 0,0-1 1 0 0,0-1-1 0 0,1 0 1 0 0,-2-2 0 0 0,1 0-1 0 0,0-1 1 0 0,-1-1 0 0 0,0-1-1 0 0,0-1 1 0 0,-1 0-1 0 0,9-7 20 0 0,-23 13-62 0 0,0 0 0 0 0,0-1 0 0 0,0 1 0 0 0,0-1 0 0 0,0 0 0 0 0,-1 0 0 0 0,0-1-1 0 0,1 1 1 0 0,-1-1 0 0 0,0 1 0 0 0,-1-1 0 0 0,1 0 0 0 0,-1 0 0 0 0,0 0 0 0 0,0-1 0 0 0,0 1-1 0 0,0-1 1 0 0,-1 1 0 0 0,0-1 0 0 0,1 1 0 0 0,-2-1 0 0 0,1 1 0 0 0,-1-1 0 0 0,1 0 0 0 0,-1-3 62 0 0,-4 2-13 0 0,1 1 1 0 0,0-1-1 0 0,-1 1 1 0 0,0 0 0 0 0,0 1-1 0 0,-1-1 1 0 0,0 1 0 0 0,1-1-1 0 0,-1 1 1 0 0,0 1-1 0 0,-1-1 1 0 0,1 1 0 0 0,-1 0-1 0 0,0 0 1 0 0,1 1 0 0 0,-1-1-1 0 0,0 1 1 0 0,0 1 0 0 0,-1-1-1 0 0,1 1 1 0 0,0 0-1 0 0,0 0 1 0 0,-1 1 0 0 0,1 0-1 0 0,-1 0 1 0 0,1 0 0 0 0,-1 1 12 0 0,-11 0 110 0 0,0 1-1 0 0,0 1 1 0 0,0 0 0 0 0,1 2 0 0 0,-1-1 0 0 0,1 2 0 0 0,0 1 0 0 0,1 0 0 0 0,-6 4-110 0 0,18-10 23 0 0,0 1 0 0 0,0 0-1 0 0,1 0 1 0 0,-1 0 0 0 0,1 1 0 0 0,-1-1 0 0 0,1 1 0 0 0,0 0-1 0 0,0 0 1 0 0,0 0 0 0 0,0 0 0 0 0,0 0 0 0 0,1 1 0 0 0,-1-1-1 0 0,1 1 1 0 0,0 0 0 0 0,0 0 0 0 0,0 0 0 0 0,1 0-1 0 0,0 0 1 0 0,-1 0 0 0 0,1 0 0 0 0,1 0 0 0 0,-1 0 0 0 0,1 1-1 0 0,-1-1 1 0 0,1 0 0 0 0,0 1 0 0 0,1-1 0 0 0,-1 0 0 0 0,1 0-1 0 0,0 0 1 0 0,0 1 0 0 0,0-1 0 0 0,0 0 0 0 0,1 0 0 0 0,0 0-1 0 0,0-1 1 0 0,0 1 0 0 0,0 0 0 0 0,0-1 0 0 0,1 1 0 0 0,0-1-1 0 0,-1 0 1 0 0,1 0 0 0 0,2 2-23 0 0,9 6-25 0 0,0 0 0 0 0,1 0 0 0 0,0-2 0 0 0,0 0 0 0 0,1-1 0 0 0,0 0 0 0 0,1-1 0 0 0,-1-1-1 0 0,1-1 1 0 0,0 0 0 0 0,4-1 25 0 0,125 10-3198 0 0,-113-17 1928 0 0,21-14-8 0 0</inkml:trace>
  <inkml:trace contextRef="#ctx0" brushRef="#br0" timeOffset="113542.985">16039 6186 1240 0 0,'0'1'64'0'0,"1"0"0"0"0,-1 0 0 0 0,0 0 0 0 0,1 0 0 0 0,-1 0 0 0 0,1 0 0 0 0,-1 0 0 0 0,1-1 0 0 0,-1 1 0 0 0,1 0 0 0 0,-1 0 0 0 0,1 0 0 0 0,0 0 0 0 0,0-1 0 0 0,-1 1 0 0 0,1 0 0 0 0,0-1 0 0 0,0 1 0 0 0,0-1 0 0 0,0 1 0 0 0,0-1 0 0 0,0 1 0 0 0,0-1 0 0 0,0 0 0 0 0,0 1 0 0 0,0-1 0 0 0,0 0 0 0 0,0 0 0 0 0,0 0 0 0 0,0 1 0 0 0,0-1 0 0 0,0 0 0 0 0,0-1 0 0 0,0 1 0 0 0,0 0 0 0 0,0 0 0 0 0,0 0 0 0 0,0-1 0 0 0,0 1 0 0 0,0 0 0 0 0,0-1 0 0 0,0 1 0 0 0,0-1 0 0 0,0 1 0 0 0,0-1 0 0 0,0 1 0 0 0,-1-1 0 0 0,1 0 0 0 0,0 0 0 0 0,0 1 0 0 0,-1-1 0 0 0,1 0 0 0 0,0 0 0 0 0,-1 0 0 0 0,1 0 0 0 0,-1 0 0 0 0,1 1 0 0 0,-1-1 0 0 0,1-1-64 0 0,4 67 3239 0 0,-5-63-3017 0 0,0-2-18 0 0,0 0-47 0 0,-10 7 6 0 0,14-15-103 0 0,9-15-77 0 0,0 0 0 0 0,2 1 0 0 0,0 1-1 0 0,1 1 1 0 0,2 0 0 0 0,0 1 0 0 0,0 1-1 0 0,6-3 18 0 0,67-23-302 0 0,-90 44 236 0 0,13 9 22 0 0,-1 1 1 0 0,0 0-1 0 0,0 1 1 0 0,-2 1-1 0 0,1 0 1 0 0,-1 0-1 0 0,-1 1 1 0 0,0 1-1 0 0,-1-1 1 0 0,0 2-1 0 0,-1-1 1 0 0,-1 1-1 0 0,-1 0 1 0 0,0 1-1 0 0,0-1 1 0 0,-2 1 43 0 0,9 16-370 0 0,20 69-3947 0 0,-29-83 3041 0 0</inkml:trace>
  <inkml:trace contextRef="#ctx0" brushRef="#br0" timeOffset="115124.636">17413 6001 948 0 0,'-1'-29'3885'0'0,"0"49"-1943"0"0,2 56-1254 0 0,1-66-656 0 0,0 0 0 0 0,1 0-1 0 0,0-1 1 0 0,1 0-1 0 0,0 1 1 0 0,0-1 0 0 0,1 0-1 0 0,0-1 1 0 0,1 1 0 0 0,0-1-1 0 0,0 0 1 0 0,0-1-1 0 0,1 1 1 0 0,1-1 0 0 0,-1-1-1 0 0,1 1 1 0 0,0-1-1 0 0,0 0 1 0 0,1-1 0 0 0,0 0-1 0 0,0-1 1 0 0,0 0 0 0 0,0 0-1 0 0,1-1 1 0 0,-1 0-1 0 0,1 0 1 0 0,0-1 0 0 0,0-1-1 0 0,0 1 1 0 0,0-2-1 0 0,4 1-31 0 0,-7 0-5 0 0,0 0-1 0 0,0-1 1 0 0,1 0-1 0 0,-1 0 0 0 0,0-1 1 0 0,1 1-1 0 0,-1-1 1 0 0,0-1-1 0 0,0 0 0 0 0,0 0 1 0 0,0 0-1 0 0,0-1 1 0 0,0 0-1 0 0,-1 0 0 0 0,1-1 1 0 0,-1 1-1 0 0,0-1 1 0 0,0-1-1 0 0,0 1 0 0 0,-1-1 1 0 0,0 0-1 0 0,0-1 1 0 0,0 1-1 0 0,0-1 0 0 0,-1 0 1 0 0,0 0-1 0 0,0 0 1 0 0,-1-1-1 0 0,1 1 0 0 0,-1-1 1 0 0,-1 0-1 0 0,1 0 1 0 0,-1 0-1 0 0,-1 0 0 0 0,1 0 1 0 0,-1 0-1 0 0,0-1 1 0 0,-1 1-1 0 0,0 0 0 0 0,0-7 6 0 0,-1 9 3 0 0,-1 0-1 0 0,1 0 0 0 0,-1 0 0 0 0,1 1 0 0 0,-1-1 0 0 0,-1 1 0 0 0,1-1 0 0 0,-1 1 0 0 0,1 0 0 0 0,-1 0 0 0 0,0 0 0 0 0,-1 0 1 0 0,1 1-1 0 0,-1-1 0 0 0,1 1 0 0 0,-1 0 0 0 0,0 0 0 0 0,0 0 0 0 0,-1 1 0 0 0,1-1 0 0 0,0 1 0 0 0,-1 0 0 0 0,0 0 0 0 0,-3 0-2 0 0,7 3 3 0 0,-1 1 0 0 0,1 0 0 0 0,-1-1 0 0 0,1 1 0 0 0,0 0 0 0 0,-1 0 0 0 0,1 0 0 0 0,0 0 0 0 0,0 0 0 0 0,0 0 0 0 0,1 0 0 0 0,-1 0 0 0 0,1 1-1 0 0,-1-1 1 0 0,1 0 0 0 0,0 0 0 0 0,-1 1 0 0 0,1-1 0 0 0,0 0 0 0 0,0 1 0 0 0,1-1 0 0 0,-1 0 0 0 0,0 0 0 0 0,1 0 0 0 0,0 1 0 0 0,-1-1 0 0 0,1 0 0 0 0,0 0-1 0 0,0 0 1 0 0,0 0 0 0 0,0 0 0 0 0,1 0 0 0 0,-1 0 0 0 0,0-1 0 0 0,2 3-3 0 0,10 8-48 0 0,0-1 0 0 0,0 0 0 0 0,1-1 1 0 0,0 0-1 0 0,1-1 0 0 0,0-1 0 0 0,0 0 0 0 0,1-1 0 0 0,0-1 0 0 0,0 0 1 0 0,1-1-1 0 0,0-1 0 0 0,-1-1 0 0 0,2 0 0 0 0,-1-1 0 0 0,0-1 0 0 0,0 0 0 0 0,0-2 1 0 0,0 0-1 0 0,15-3 48 0 0,-32 4-1 0 0,17 1-31 0 0,0 0-1 0 0,1-2 1 0 0,-1 0-1 0 0,0-1 1 0 0,0 0-1 0 0,0-2 1 0 0,0 0-1 0 0,-1-1 1 0 0,0 0-1 0 0,15-8 33 0 0,-28 12 4 0 0,0-1 1 0 0,-1 0-1 0 0,1 0 0 0 0,-1 0 0 0 0,1 0 0 0 0,-1 0 0 0 0,0 0 0 0 0,0-1 1 0 0,0 1-1 0 0,0-1 0 0 0,0 0 0 0 0,-1 1 0 0 0,1-1 0 0 0,-1 0 0 0 0,0 0 0 0 0,0 0 1 0 0,0 0-1 0 0,0 0 0 0 0,0 0 0 0 0,0 0 0 0 0,-1 0 0 0 0,0 0 0 0 0,0 0 1 0 0,0 0-1 0 0,0-1 0 0 0,0 1 0 0 0,0 0 0 0 0,-1 0 0 0 0,1 0 0 0 0,-1 0 0 0 0,0 0 1 0 0,0 0-1 0 0,0 0 0 0 0,-1 0 0 0 0,1 0 0 0 0,-1 1 0 0 0,1-1 0 0 0,-1 0 1 0 0,0 1-1 0 0,-1-2-4 0 0,-93-92 555 0 0,39 53-196 0 0,105 44-737 0 0,435 51-312 0 0,-480-51 713 0 0,-1 0-1 0 0,1 0 1 0 0,0 0-1 0 0,-1 0 0 0 0,1 0 1 0 0,0 0-1 0 0,-1-1 1 0 0,1 1-1 0 0,0-1 1 0 0,0 0-1 0 0,-1 0 0 0 0,1 0 1 0 0,0 0-1 0 0,0 0 1 0 0,0-1-1 0 0,-1 1 0 0 0,1-1 1 0 0,0 0-1 0 0,-1 1 1 0 0,1-1-1 0 0,0-1 1 0 0,-1 1-1 0 0,1 0 0 0 0,-1-1 1 0 0,0 1-1 0 0,0-1 1 0 0,1 1-1 0 0,-1-1 1 0 0,0 0-1 0 0,0 0 0 0 0,0 0 1 0 0,-1-1-1 0 0,1 1 1 0 0,0 0-1 0 0,-1 0 0 0 0,0-1 1 0 0,1 1-1 0 0,-1-1 1 0 0,0 0-1 0 0,0 1 1 0 0,-1-1-1 0 0,1 0 0 0 0,0 1 1 0 0,-1-1-1 0 0,0 0 1 0 0,1 0-1 0 0,-1 0 0 0 0,0 1 1 0 0,-1-1-1 0 0,1 0 1 0 0,0-1-23 0 0,-5-3 36 0 0,0 1 1 0 0,1 0-1 0 0,-2-1 0 0 0,1 2 1 0 0,-1-1-1 0 0,0 0 0 0 0,0 1 1 0 0,-1 1-1 0 0,1-1 1 0 0,-1 1-1 0 0,0 0 0 0 0,0 0 1 0 0,-1 1-1 0 0,1 0 1 0 0,-1 0-1 0 0,1 1 0 0 0,-1 0 1 0 0,0 0-1 0 0,0 1 0 0 0,0 0 1 0 0,0 0-1 0 0,0 1 1 0 0,0 0-1 0 0,0 0 0 0 0,0 1 1 0 0,0 0-1 0 0,0 1 1 0 0,0-1-1 0 0,0 2 0 0 0,1-1 1 0 0,-1 1-1 0 0,1 0 1 0 0,0 0-1 0 0,-1 1 0 0 0,1 0 1 0 0,1 1-1 0 0,-1-1 0 0 0,1 1 1 0 0,0 1-1 0 0,-3 2-36 0 0,6-5 18 0 0,1 1-1 0 0,0-1 0 0 0,0 1 1 0 0,0-1-1 0 0,0 1 0 0 0,0 0 1 0 0,1 0-1 0 0,0-1 0 0 0,0 1 1 0 0,0 0-1 0 0,0 0 1 0 0,0 1-1 0 0,1-1 0 0 0,0 0 1 0 0,0 0-1 0 0,0 0 0 0 0,0 0 1 0 0,1 0-1 0 0,-1 0 0 0 0,1 0 1 0 0,0 0-1 0 0,0 0 0 0 0,1 0 1 0 0,-1 0-1 0 0,1 0 1 0 0,0-1-1 0 0,0 1 0 0 0,0-1 1 0 0,0 1-1 0 0,1-1 0 0 0,-1 0 1 0 0,1 0-1 0 0,0 0 0 0 0,0 0 1 0 0,1 0-18 0 0,120 87 163 0 0,54-36-1643 0 0,5-41-4171 0 0,-165-13 4367 0 0</inkml:trace>
  <inkml:trace contextRef="#ctx0" brushRef="#br0" timeOffset="151069.855">24594 5759 1256 0 0,'0'-4'568'0'0,"1"2"-517"0"0,-1-1 0 0 0,1 0 1 0 0,-1 1-1 0 0,1-1 0 0 0,0 0 1 0 0,0 1-1 0 0,0-1 0 0 0,0 1 1 0 0,1-1-1 0 0,-1 1 0 0 0,1 0 1 0 0,-1-1-1 0 0,1 1 0 0 0,0 0 1 0 0,0 0-1 0 0,0 0 0 0 0,0 0 1 0 0,0 1-1 0 0,0-1 1 0 0,0 1-1 0 0,1-1 0 0 0,-1 1 1 0 0,0 0-1 0 0,1-1 0 0 0,0 1 1 0 0,-1 1-1 0 0,1-1 0 0 0,-1 0 1 0 0,1 1-1 0 0,0-1 0 0 0,0 1 1 0 0,-1 0-1 0 0,1 0 0 0 0,0 0 1 0 0,0 0-1 0 0,-1 0 0 0 0,1 0 1 0 0,0 1-1 0 0,-1 0 1 0 0,3 0-52 0 0,121 28 684 0 0,-104-20-553 0 0,0 1 0 0 0,0 1-1 0 0,-1 2 1 0 0,0 0 0 0 0,-1 1-1 0 0,-1 0 1 0 0,0 2-1 0 0,-1 0 1 0 0,-1 1 0 0 0,0 1-1 0 0,-2 1 1 0 0,0 0 0 0 0,-1 1-1 0 0,6 12-130 0 0,-18-30 68 0 0,-1 1-1 0 0,1-1 1 0 0,-1 1-1 0 0,1-1 1 0 0,-1 1-1 0 0,0 0 0 0 0,0-1 1 0 0,0 1-1 0 0,0 0 1 0 0,-1 0-1 0 0,1 0 1 0 0,-1-1-1 0 0,0 1 1 0 0,1 0-1 0 0,-1 0 1 0 0,-1 0-1 0 0,1 0 0 0 0,0 0 1 0 0,-1 0-1 0 0,1-1 1 0 0,-1 1-1 0 0,0 0 1 0 0,0 0-1 0 0,0-1 1 0 0,0 1-1 0 0,-1 0 1 0 0,1-1-1 0 0,-1 1 1 0 0,1-1-1 0 0,-1 0 0 0 0,0 1 1 0 0,0-1-1 0 0,0 0 1 0 0,0 0-1 0 0,-1 0 1 0 0,1-1-1 0 0,0 1 1 0 0,-1-1-1 0 0,1 1 1 0 0,-1-1-1 0 0,1 0 0 0 0,-1 1 1 0 0,0-1-1 0 0,0-1 1 0 0,1 1-1 0 0,-1 0 1 0 0,0-1-1 0 0,0 1 1 0 0,0-1-1 0 0,0 0 1 0 0,0 0-68 0 0,0-1 18 0 0,0-1-1 0 0,0 1 1 0 0,0-1 0 0 0,0 0 0 0 0,1 0 0 0 0,-1 0 0 0 0,1 0 0 0 0,-1 0 0 0 0,1-1 0 0 0,0 1 0 0 0,0-1 0 0 0,0 1 0 0 0,0-1 0 0 0,0 0 0 0 0,0 0 0 0 0,1 0 0 0 0,0 0 0 0 0,-1 0-1 0 0,1 0 1 0 0,0 0 0 0 0,0-1 0 0 0,1 1 0 0 0,-1 0 0 0 0,1 0 0 0 0,0-1 0 0 0,0 1 0 0 0,0 0 0 0 0,0-1 0 0 0,0 1 0 0 0,1 0 0 0 0,-1 0 0 0 0,1-1 0 0 0,0 1 0 0 0,1-3-18 0 0,4-12-187 0 0,1 0 0 0 0,0 0 1 0 0,2 0-1 0 0,0 1 1 0 0,0 0-1 0 0,2 1 0 0 0,0 0 1 0 0,1 1-1 0 0,1 0 1 0 0,0 1-1 0 0,9-7 187 0 0,111-81-5231 0 0,-104 83 4005 0 0</inkml:trace>
  <inkml:trace contextRef="#ctx0" brushRef="#br0" timeOffset="152457.834">25322 5889 928 0 0,'-25'2'5794'0'0,"38"1"-4564"0"0,70-7-1558 0 0,-78 3 319 0 0,31-3-86 0 0,0-2 0 0 0,-1-2 0 0 0,0-1 0 0 0,-1-2-1 0 0,1-1 1 0 0,-2-1 0 0 0,0-2 0 0 0,-1-2 0 0 0,16-10 95 0 0,-46 26-16 0 0,0 0-1 0 0,0-1 1 0 0,0 1-1 0 0,0 0 1 0 0,0-1-1 0 0,-1 1 0 0 0,1-1 1 0 0,0 0-1 0 0,-1 0 1 0 0,1 1-1 0 0,-1-1 1 0 0,1 0-1 0 0,-1 0 1 0 0,0 0-1 0 0,0-1 1 0 0,0 1-1 0 0,0 0 0 0 0,0 0 1 0 0,0-1-1 0 0,-1 1 1 0 0,1 0-1 0 0,-1-1 1 0 0,0 1-1 0 0,0 0 1 0 0,1-1-1 0 0,-1 1 1 0 0,-1 0-1 0 0,1-1 0 0 0,0 1 1 0 0,-1-1-1 0 0,1 1 1 0 0,-1 0-1 0 0,0 0 1 0 0,1-1-1 0 0,-1 1 1 0 0,0 0-1 0 0,-1 0 1 0 0,1 0-1 0 0,0 0 0 0 0,-1 0 1 0 0,1 0-1 0 0,-1 0 1 0 0,1 0-1 0 0,-1 1 1 0 0,0-1-1 0 0,0 1 1 0 0,0-1-1 0 0,0 1 0 0 0,0 0 1 0 0,0-1-1 0 0,0 1 1 0 0,0 0-1 0 0,0 1 1 0 0,0-1-1 0 0,-1 0 17 0 0,-16-5 54 0 0,0 0 1 0 0,0 1-1 0 0,0 2 0 0 0,0 0 0 0 0,-1 0 0 0 0,1 2 1 0 0,-1 1-1 0 0,0 0 0 0 0,1 1 0 0 0,-1 2 1 0 0,1-1-1 0 0,0 2 0 0 0,0 1 0 0 0,0 0 0 0 0,0 2 1 0 0,-11 5-55 0 0,25-11 30 0 0,0 1 1 0 0,1 0 0 0 0,-1 0 0 0 0,0 0 0 0 0,1 1-1 0 0,0 0 1 0 0,-1-1 0 0 0,1 2 0 0 0,0-1 0 0 0,0 0-1 0 0,1 1 1 0 0,-1 0 0 0 0,1-1 0 0 0,0 1 0 0 0,0 1-1 0 0,0-1 1 0 0,0 0 0 0 0,1 1 0 0 0,0-1 0 0 0,0 1-1 0 0,0 0 1 0 0,0 0 0 0 0,1 0 0 0 0,0 0 0 0 0,0 0-1 0 0,0 0 1 0 0,0 0 0 0 0,1 0 0 0 0,0 0 0 0 0,0 3-31 0 0,13 4 28 0 0,1-1 1 0 0,0 0-1 0 0,0-1 1 0 0,1-1-1 0 0,0 0 1 0 0,1-1-1 0 0,-1 0 1 0 0,2-1-1 0 0,-1-1 1 0 0,1-1-1 0 0,0 0 1 0 0,0-1-1 0 0,0-1 1 0 0,1-1-1 0 0,-1 0 1 0 0,1-1-1 0 0,0-1 1 0 0,-1-1-1 0 0,7-1-28 0 0,-8 2-56 0 0,232-16-777 0 0,-186 5 492 0 0,-37 8 179 0 0,-1-2 1 0 0,1 0-1 0 0,-1-1 0 0 0,0-2 1 0 0,-1 0-1 0 0,1-1 1 0 0,-2-2-1 0 0,14-8 162 0 0,-11 5-85 0 0,-20 13 95 0 0,0-1 0 0 0,0 0-1 0 0,-1 0 1 0 0,1-1 0 0 0,0 1 0 0 0,-1-1 0 0 0,0 0 0 0 0,0-1 0 0 0,0 1 0 0 0,0-1 0 0 0,0 1 0 0 0,0-1 0 0 0,-1 0 0 0 0,0 0 0 0 0,0-1 0 0 0,0 1 0 0 0,0-1 0 0 0,-1 1 0 0 0,0-1 0 0 0,0 0 0 0 0,1-4-10 0 0,-3 8 18 0 0,-24-19 179 0 0,16 17-132 0 0,-1-1 1 0 0,0 2-1 0 0,-1-1 1 0 0,1 1-1 0 0,0 1 0 0 0,-1-1 1 0 0,1 2-1 0 0,-1-1 1 0 0,1 1-1 0 0,-1 1 0 0 0,1 0 1 0 0,-1 0-1 0 0,1 1 1 0 0,0 0-1 0 0,0 0 0 0 0,-1 1 1 0 0,2 1-1 0 0,-1-1 1 0 0,0 1-1 0 0,-3 3-65 0 0,5-5 32 0 0,0 1-1 0 0,0 0 1 0 0,0 0-1 0 0,0 1 1 0 0,1 0 0 0 0,-1 0-1 0 0,1 0 1 0 0,0 1-1 0 0,1 0 1 0 0,-1 0 0 0 0,1 1-1 0 0,0-1 1 0 0,0 1 0 0 0,0 0-1 0 0,1 1 1 0 0,0-1-1 0 0,0 1 1 0 0,1-1 0 0 0,0 1-1 0 0,0 0 1 0 0,0 1-1 0 0,0 2-31 0 0,66 20 202 0 0,-47-28-237 0 0,1 0 0 0 0,0-2 1 0 0,0 0-1 0 0,0-1 0 0 0,-1-1 1 0 0,1 0-1 0 0,-1-2 0 0 0,1 0 1 0 0,-1 0-1 0 0,0-2 0 0 0,0 0 1 0 0,-1 0-1 0 0,0-2 0 0 0,0 0 1 0 0,-1 0-1 0 0,3-3 35 0 0,14-46 1742 0 0,-31 56-1542 0 0,0 1-12 0 0,0 0-8 0 0,0 0-1 0 0,-17-15 540 0 0,10 52-583 0 0,1-1-1 0 0,2 1 0 0 0,1 0 1 0 0,2 0-1 0 0,2 1 0 0 0,1-1 1 0 0,2-1-1 0 0,2 1 0 0 0,1 0 1 0 0,1-1-1 0 0,3-1 0 0 0,1 1 1 0 0,8 16-136 0 0,15 65 328 0 0,32 66 94 0 0,-67-183-439 0 0,0-1 0 0 0,1 0 1 0 0,-1 1-1 0 0,1-1 0 0 0,0 1 0 0 0,-1-1 0 0 0,1 1 1 0 0,-1-1-1 0 0,1 1 0 0 0,0 0 0 0 0,-1-1 1 0 0,1 1-1 0 0,0 0 0 0 0,-1-1 0 0 0,1 1 0 0 0,0 0 1 0 0,-1 0-1 0 0,1-1 0 0 0,0 1 0 0 0,0 0 0 0 0,-1 0 1 0 0,1 0-1 0 0,0 0 0 0 0,0 0 0 0 0,-1 0 1 0 0,1 0-1 0 0,0 1 0 0 0,0-1 0 0 0,-1 0 0 0 0,1 0 1 0 0,0 0-1 0 0,-1 1 0 0 0,1-1 0 0 0,0 0 1 0 0,-1 1-1 0 0,1-1 0 0 0,0 1 0 0 0,-1-1 0 0 0,1 1 1 0 0,-1-1-1 0 0,1 1 0 0 0,-1-1 0 0 0,1 1 1 0 0,-1 0-1 0 0,1-1 0 0 0,-1 1 0 0 0,0-1 0 0 0,1 1 1 0 0,-1 0-1 0 0,1 0 17 0 0,6-75-1754 0 0,30-162-4873 0 0,-30 209 5507 0 0,-1 6 38 0 0</inkml:trace>
  <inkml:trace contextRef="#ctx0" brushRef="#br0" timeOffset="153328.182">26660 5712 936 0 0,'-10'-4'281'0'0,"0"1"0"0"0,-1 0-1 0 0,0 1 1 0 0,1 0 0 0 0,-1 0 0 0 0,0 2-1 0 0,0-1 1 0 0,0 1 0 0 0,0 0 0 0 0,0 1-1 0 0,0 1 1 0 0,0 0 0 0 0,0 0 0 0 0,1 1-1 0 0,-1 0 1 0 0,1 1 0 0 0,0 0 0 0 0,0 1 0 0 0,0 0-1 0 0,-5 3-280 0 0,-35 54 1403 0 0,50-61-1236 0 0,5 11 139 0 0,2-8-313 0 0,2 1 0 0 0,-1-2-1 0 0,0 1 1 0 0,1-1-1 0 0,0-1 1 0 0,0 1-1 0 0,0-2 1 0 0,0 1 0 0 0,0-1-1 0 0,0 0 1 0 0,0-1-1 0 0,0 0 1 0 0,0-1-1 0 0,0 0 1 0 0,0 0 0 0 0,0-1-1 0 0,0 0 1 0 0,0 0-1 0 0,-1-1 1 0 0,1 0 0 0 0,-1-1-1 0 0,5-2 8 0 0,2-2-42 0 0,-1 0 0 0 0,0-1 0 0 0,0-1 0 0 0,0-1-1 0 0,-1 1 1 0 0,-1-2 0 0 0,0 0 0 0 0,-1 0 0 0 0,0-1 0 0 0,-1-1-1 0 0,0 0 1 0 0,-1 0 0 0 0,-1-1 0 0 0,0 0 0 0 0,-1 0 0 0 0,0-1 0 0 0,-2 0-1 0 0,0 0 1 0 0,0 0 0 0 0,-2-1 0 0 0,0 1 0 0 0,-1-1 0 0 0,0 0 0 0 0,-2 0-1 0 0,0 0 1 0 0,0 0 0 0 0,-2 0 0 0 0,-2-10 42 0 0,2 3 275 0 0,0 1 1 0 0,-2 0-1 0 0,-1 0 0 0 0,0 1 0 0 0,-2-1 1 0 0,-1 1-1 0 0,0 1 0 0 0,-2-1 1 0 0,0 2-1 0 0,-1-1 0 0 0,-2 1 1 0 0,-6-8-276 0 0,-23-4 1274 0 0,20 57-962 0 0,17-17-273 0 0,1 1 0 0 0,1 0 0 0 0,0 0 0 0 0,0 0 1 0 0,0 0-1 0 0,1 0 0 0 0,1 1 0 0 0,-1-1 0 0 0,2 0 0 0 0,-1 1 1 0 0,1-1-1 0 0,1 1 0 0 0,0 7-39 0 0,0 12 101 0 0,41 187-196 0 0,15-18-1633 0 0,13 61-6236 0 0,-65-232 6595 0 0</inkml:trace>
  <inkml:trace contextRef="#ctx0" brushRef="#br0" timeOffset="145946.481">19764 6072 848 0 0,'0'0'316'0'0,"0"0"48"0"0,0 0-43 0 0,0 0-18 0 0,0 0-53 0 0,-18 3 942 0 0,-17 28 411 0 0,82-24 325 0 0,4-13-1768 0 0,-1-2 0 0 0,-1-3 0 0 0,0-1 0 0 0,0-3 1 0 0,-1-2-1 0 0,-1-2 0 0 0,-1-2 0 0 0,17-11-160 0 0,-60 30-3 0 0,2 0-20 0 0,0 0 0 0 0,0 0 0 0 0,0 0 0 0 0,0-1 1 0 0,-1 0-1 0 0,1 0 0 0 0,-1 0 0 0 0,0-1 0 0 0,0 1 0 0 0,0-1 1 0 0,0 0-1 0 0,-1 0 0 0 0,0 0 0 0 0,0-1 0 0 0,0 1 0 0 0,0-1 1 0 0,0 0-1 0 0,-1 1 0 0 0,0-1 0 0 0,0 0 0 0 0,0-3 23 0 0,-4 3-31 0 0,0 1-1 0 0,-1-1 1 0 0,0 0-1 0 0,0 1 0 0 0,0-1 1 0 0,0 1-1 0 0,0 0 0 0 0,-1 0 1 0 0,0 0-1 0 0,0 1 1 0 0,0-1-1 0 0,0 1 0 0 0,-1 0 1 0 0,0 0-1 0 0,1 0 1 0 0,-1 1-1 0 0,0 0 0 0 0,0 0 1 0 0,0 0-1 0 0,0 0 0 0 0,0 1 1 0 0,-1 0-1 0 0,1 0 1 0 0,0 0-1 0 0,-1 1 0 0 0,-1 0 32 0 0,-10-3-15 0 0,0 1-1 0 0,0 1 0 0 0,0 0 0 0 0,0 1 1 0 0,0 1-1 0 0,0 1 0 0 0,1 0 0 0 0,-1 1 0 0 0,1 1 1 0 0,-1 1-1 0 0,1 0 0 0 0,0 1 0 0 0,1 1 1 0 0,-1 0-1 0 0,1 1 0 0 0,1 1 0 0 0,0 0 1 0 0,0 1-1 0 0,1 0 0 0 0,0 1 0 0 0,0 1 1 0 0,2 0-1 0 0,-1 1 0 0 0,2 0 0 0 0,-10 13 16 0 0,-16 83 390 0 0,86-34-21 0 0,-25-61-371 0 0,-1 0-1 0 0,2-2 1 0 0,0-1-1 0 0,0-1 1 0 0,1-1 0 0 0,0-2-1 0 0,0 0 1 0 0,1-2 0 0 0,0-1-1 0 0,0-1 1 0 0,18-1 2 0 0,-22 1-212 0 0,143-2-3816 0 0,-96-12 2772 0 0</inkml:trace>
  <inkml:trace contextRef="#ctx0" brushRef="#br0" timeOffset="146370.745">20560 5867 904 0 0,'2'43'2066'0'0,"7"13"-1311"0"0,3 0 0 0 0,2-1 0 0 0,3-1 0 0 0,16 35-755 0 0,-13-32 755 0 0,-19-57-696 0 0,0 1-1 0 0,-1 0 0 0 0,1-1 1 0 0,-1 1-1 0 0,1-1 1 0 0,0 1-1 0 0,0 0 0 0 0,-1-1 1 0 0,1 0-1 0 0,0 1 1 0 0,0-1-1 0 0,0 1 0 0 0,0-1 1 0 0,0 0-1 0 0,-1 0 1 0 0,1 1-1 0 0,0-1 0 0 0,0 0 1 0 0,0 0-1 0 0,0 0 1 0 0,0 0-1 0 0,0 0 0 0 0,0 0 1 0 0,0 0-1 0 0,0 0 1 0 0,-1-1-1 0 0,1 1 0 0 0,0 0 1 0 0,0-1-1 0 0,0 1 0 0 0,0 0 1 0 0,0-1-1 0 0,-1 1 1 0 0,1-1-1 0 0,0 1 0 0 0,0-1 1 0 0,-1 1-1 0 0,1-1 1 0 0,0 0-1 0 0,-1 1 0 0 0,1-1 1 0 0,-1 0-1 0 0,1 0 1 0 0,-1 1-1 0 0,1-1 0 0 0,-1 0 1 0 0,1 0-1 0 0,-1 0 1 0 0,0 0-1 0 0,0 1 0 0 0,1-1 1 0 0,-1 0-1 0 0,0 0 1 0 0,0 0-1 0 0,0 0 0 0 0,0 0 1 0 0,0 0-1 0 0,0 0 1 0 0,0 0-59 0 0,39-72 252 0 0,-35 65-51 0 0,9-19-131 0 0,12-20-118 0 0,-2-1 0 0 0,-2-1 0 0 0,-3-1 0 0 0,-2-1 0 0 0,6-32 48 0 0,-22 78-612 0 0,4-20-889 0 0,-1 16-3372 0 0,-3 9 3753 0 0</inkml:trace>
  <inkml:trace contextRef="#ctx0" brushRef="#br0" timeOffset="148150.641">21328 5947 1664 0 0,'8'-21'3701'0'0,"-12"18"-3660"0"0,0 1 0 0 0,0 0 1 0 0,0 0-1 0 0,-1 0 0 0 0,1 1 0 0 0,0-1 0 0 0,-1 1 0 0 0,1 0 1 0 0,0 0-1 0 0,-1 1 0 0 0,0-1 0 0 0,1 1 0 0 0,-1 0 0 0 0,1 0 1 0 0,-1 1-1 0 0,1-1 0 0 0,-1 1 0 0 0,1 0 0 0 0,-3 1-41 0 0,-12 3 4 0 0,0 0-1 0 0,0 2 1 0 0,0 0-1 0 0,1 1 1 0 0,0 1-1 0 0,1 1 1 0 0,0 0-1 0 0,0 2 1 0 0,1 0-1 0 0,1 0 1 0 0,0 1-1 0 0,1 1 1 0 0,0 1-1 0 0,1 0 1 0 0,-5 8-4 0 0,15-20 17 0 0,1 1 0 0 0,-1-1 0 0 0,1 1 0 0 0,0 0 1 0 0,0 0-1 0 0,1 0 0 0 0,-1 1 0 0 0,1-1 0 0 0,-1 0 0 0 0,1 0 0 0 0,1 1 0 0 0,-1-1 1 0 0,1 1-1 0 0,-1-1 0 0 0,1 1 0 0 0,1-1 0 0 0,-1 0 0 0 0,1 1 0 0 0,-1-1 0 0 0,1 1 0 0 0,0-1 1 0 0,1 0-1 0 0,-1 0 0 0 0,1 1 0 0 0,0-1 0 0 0,0 0 0 0 0,0-1 0 0 0,0 1 0 0 0,1 0 1 0 0,0-1-1 0 0,0 1 0 0 0,0-1 0 0 0,0 0 0 0 0,0 0 0 0 0,0 0 0 0 0,1 0 0 0 0,-1-1 1 0 0,1 1-1 0 0,0-1 0 0 0,0 0 0 0 0,2 1-17 0 0,2 1-1 0 0,0-1-1 0 0,0 0 1 0 0,0 0 0 0 0,0 0-1 0 0,1-1 1 0 0,-1-1 0 0 0,1 1-1 0 0,0-1 1 0 0,-1-1-1 0 0,1 0 1 0 0,0 0 0 0 0,-1 0-1 0 0,1-1 1 0 0,0-1 0 0 0,-1 1-1 0 0,1-2 1 0 0,-1 1 0 0 0,0-1-1 0 0,0 0 1 0 0,0 0 0 0 0,0-1-1 0 0,0 0 1 0 0,-1-1 0 0 0,0 0-1 0 0,0 0 1 0 0,0 0-1 0 0,0-1 1 0 0,-1 0 0 0 0,0-1-1 0 0,0 1 1 0 0,-1-1 0 0 0,0 0-1 0 0,0 0 1 0 0,0-1 0 0 0,-1 1-1 0 0,0-1 1 0 0,-1-1 1 0 0,23-98 702 0 0,27 256-837 0 0,-50-142 136 0 0,0 0-1 0 0,1 0 1 0 0,0 0 0 0 0,0-1 0 0 0,0 0 0 0 0,0 0 0 0 0,1 0-1 0 0,0 0 1 0 0,1-1 0 0 0,-1 0 0 0 0,1 0 0 0 0,0 0 0 0 0,0-1-1 0 0,0 0 1 0 0,1 0 0 0 0,-1-1 0 0 0,1 1 0 0 0,0-1 0 0 0,0-1-1 0 0,1 1 1 0 0,-1-1 0 0 0,0-1 0 0 0,1 1 0 0 0,2-1-1 0 0,0-4-17 0 0,0-1 0 0 0,0 0 0 0 0,-1-1 0 0 0,1 0 0 0 0,-1 0 0 0 0,0-1 0 0 0,-1 0 0 0 0,1-1 0 0 0,-1 0 1 0 0,0 0-1 0 0,-1-1 0 0 0,0 0 0 0 0,0 0 0 0 0,-1-1 0 0 0,0 1 0 0 0,0-2 0 0 0,-1 1 0 0 0,0 0 0 0 0,1-7 17 0 0,9-28 59 0 0,-2-2 0 0 0,-2 0 0 0 0,-2 0-1 0 0,-2 0 1 0 0,-2-1 0 0 0,-2 0 0 0 0,-2-1-1 0 0,-4-28-58 0 0,3 36 304 0 0,-1 33-254 0 0,-1-1 0 0 0,1 0 1 0 0,-1 0-1 0 0,-1 1 1 0 0,1-1-1 0 0,-2 1 0 0 0,1 0 1 0 0,-1 0-1 0 0,0 0 1 0 0,0 0-1 0 0,0 0 0 0 0,-1 1 1 0 0,0 0-1 0 0,-6-5-50 0 0,-20 35 71 0 0,25-12-60 0 0,1 1 0 0 0,0-1-1 0 0,0 1 1 0 0,2 0 0 0 0,-1 1 0 0 0,2-1 0 0 0,-1 0 0 0 0,2 1 0 0 0,0-1 0 0 0,0 1 0 0 0,2 0 0 0 0,1 10-11 0 0,-2-4 131 0 0,0 0-56 0 0,2-1 0 0 0,0 1 0 0 0,1 0 1 0 0,1-1-1 0 0,1 0 0 0 0,0 0 0 0 0,2 0 0 0 0,8 17-75 0 0,-7-20 52 0 0,1 0 0 0 0,1-1 0 0 0,0 0 0 0 0,1 0 0 0 0,0-1-1 0 0,1-1 1 0 0,1 0 0 0 0,0-1 0 0 0,1 0 0 0 0,0-1 0 0 0,0 0 0 0 0,2-1 0 0 0,-1-1-1 0 0,1-1 1 0 0,0 0 0 0 0,1-1 0 0 0,0 0 0 0 0,0-2 0 0 0,0 0 0 0 0,2 0-52 0 0,-11-4-12 0 0,0 0-1 0 0,1 0 1 0 0,-1-1 0 0 0,1 0 0 0 0,-1 0 0 0 0,0-1 0 0 0,1 0 0 0 0,-1-1 0 0 0,0 1 0 0 0,1-2-1 0 0,-1 1 1 0 0,0-1 0 0 0,-1 0 0 0 0,1-1 0 0 0,-1 0 0 0 0,1 0 0 0 0,-1 0 0 0 0,0-1 0 0 0,0 0-1 0 0,-1-1 1 0 0,0 0 0 0 0,0 0 0 0 0,0 0 0 0 0,-1 0 0 0 0,0-1 0 0 0,0 0 0 0 0,0 0 0 0 0,-1 0-1 0 0,0-1 1 0 0,0 0 0 0 0,-1 1 0 0 0,0-1 0 0 0,-1 0 0 0 0,0 0 0 0 0,0-1 0 0 0,1-5 12 0 0,-1 6-22 0 0,1 1 0 0 0,-1 0 0 0 0,0-1 0 0 0,-1 0 0 0 0,0 0 0 0 0,0 1 0 0 0,0-1 0 0 0,-1 0 0 0 0,0 0 0 0 0,-1 0 0 0 0,0 0 0 0 0,0 1 0 0 0,-1-1 0 0 0,1 0 0 0 0,-2 1 0 0 0,1 0 0 0 0,-1-1 0 0 0,0 1 1 0 0,-1 0-1 0 0,0 0 0 0 0,0 1 0 0 0,0-1 0 0 0,-1 1 0 0 0,0 0 0 0 0,0 0 0 0 0,-3-3 22 0 0,7 9-3 0 0,0-1 0 0 0,0 0 0 0 0,0 0 0 0 0,0 0 0 0 0,0 1 0 0 0,0-1 0 0 0,-1 1 0 0 0,1-1 0 0 0,0 1 0 0 0,0-1 0 0 0,0 1 0 0 0,-1-1 0 0 0,1 1 0 0 0,0 0 0 0 0,0 0 0 0 0,-1 0 0 0 0,1 0 0 0 0,0 0 0 0 0,-1 0 0 0 0,1 0 0 0 0,0 0 0 0 0,0 0 0 0 0,-1 1 0 0 0,1-1 0 0 0,0 0 0 0 0,0 1 0 0 0,-1-1 0 0 0,1 1 0 0 0,0 0 0 0 0,0-1 0 0 0,0 1 0 0 0,0 0 0 0 0,0 0 0 0 0,0-1 0 0 0,0 1 0 0 0,0 0 0 0 0,0 0 0 0 0,0 0 0 0 0,1 0 0 0 0,-1 0 0 0 0,0 0 0 0 0,1 1 0 0 0,-1-1 0 0 0,1 0 0 0 0,-1 0 0 0 0,1 0 0 0 0,-1 1 0 0 0,1-1 0 0 0,0 0 0 0 0,0 0 0 0 0,-1 1 0 0 0,1-1 0 0 0,0 1 3 0 0,-6 83-87 0 0,6-75 69 0 0,2 2 17 0 0,1 0-1 0 0,1-1 1 0 0,0 1 0 0 0,0-1 0 0 0,1 0-1 0 0,0-1 1 0 0,1 1 0 0 0,1-1 0 0 0,-1 0 0 0 0,1 0-1 0 0,1-1 1 0 0,0 0 0 0 0,0 0 0 0 0,1-1-1 0 0,0 0 1 0 0,1 0 0 0 0,-1-1 0 0 0,1-1 0 0 0,1 0-1 0 0,-1 0 1 0 0,1-1 0 0 0,0 0 0 0 0,0 0-1 0 0,1-2 1 0 0,6 2 1 0 0,-2 1-125 0 0,0-2-1 0 0,0 0 0 0 0,0 0 1 0 0,0-2-1 0 0,0 0 1 0 0,1-1-1 0 0,-1 0 1 0 0,0-2-1 0 0,1 0 1 0 0,-1 0-1 0 0,0-2 0 0 0,1 0 1 0 0,-1-1-1 0 0,-1 0 1 0 0,1-2-1 0 0,-1 1 1 0 0,0-2-1 0 0,0 0 0 0 0,0-1 1 0 0,-1-1-1 0 0,12-9 126 0 0,-17 11-52 0 0,0-1-1 0 0,-1-1 0 0 0,0 1 0 0 0,0-1 0 0 0,-1 0 1 0 0,0-1-1 0 0,-1 0 0 0 0,0 0 0 0 0,-1 0 1 0 0,0-1-1 0 0,0 0 0 0 0,-1 0 0 0 0,0-1 53 0 0,-21-77-262 0 0,18 90 232 0 0,0 0-1 0 0,-1 0 1 0 0,1 0 0 0 0,0 0 0 0 0,-1 0 0 0 0,1 0 0 0 0,-1 0 0 0 0,1 1 0 0 0,-1-1 0 0 0,0 0 0 0 0,0 0 0 0 0,1 0 0 0 0,-1 1 0 0 0,0-1 0 0 0,0 0 0 0 0,0 0 0 0 0,0 1 0 0 0,0-1 0 0 0,-1 0 0 0 0,1 0 0 0 0,0 1 0 0 0,-1-1 0 0 0,1 0 0 0 0,0 0 0 0 0,-1 0 0 0 0,1 0 0 0 0,-1 0 0 0 0,0 0 0 0 0,1 1 0 0 0,-1-1 0 0 0,0-1 0 0 0,0 1 0 0 0,0 0 0 0 0,0 0 0 0 0,1 0 0 0 0,-1 0 0 0 0,0-1 0 0 0,-1 1 0 0 0,1 0 0 0 0,0-1 0 0 0,0 1 0 0 0,0-1 0 0 0,0 1 0 0 0,-1-1 30 0 0,16-1 37 0 0,0-1 0 0 0,0 0 0 0 0,0-1 0 0 0,-1-1 0 0 0,0 0 0 0 0,1-1 0 0 0,-2 0 0 0 0,1-1 1 0 0,-1-1-1 0 0,1 0 0 0 0,-2 0-37 0 0,-3-24 1911 0 0,-22 13-4230 0 0,12 18 39 0 0,-1 1 1196 0 0</inkml:trace>
  <inkml:trace contextRef="#ctx0" brushRef="#br0" timeOffset="148634.525">22623 5896 916 0 0,'0'0'66'0'0,"0"1"-1"0"0,-1-1 1 0 0,1 1-1 0 0,0-1 0 0 0,0 1 1 0 0,0-1-1 0 0,0 1 1 0 0,0-1-1 0 0,1 1 1 0 0,-1-1-1 0 0,0 1 1 0 0,0-1-1 0 0,0 1 1 0 0,0-1-1 0 0,0 1 1 0 0,1-1-1 0 0,-1 0 1 0 0,0 1-1 0 0,0-1 1 0 0,1 1-1 0 0,-1-1 1 0 0,0 0-1 0 0,1 1 1 0 0,-1-1-1 0 0,0 1 1 0 0,1-1-1 0 0,-1 0 1 0 0,1 0-1 0 0,-1 1 1 0 0,1-1-1 0 0,-1 0 1 0 0,0 0-1 0 0,1 1 1 0 0,-1-1-1 0 0,1 0 0 0 0,-1 0 1 0 0,1 0-1 0 0,-1 0 1 0 0,1 0-1 0 0,-1 0 1 0 0,1 0-1 0 0,-1 0 1 0 0,1 0-1 0 0,-1 0 1 0 0,1 0-1 0 0,-1 0 1 0 0,1 0-1 0 0,-1 0 1 0 0,1 0-1 0 0,-1-1 1 0 0,1 1-1 0 0,-1 0 1 0 0,1 0-1 0 0,-1-1 1 0 0,1 1-1 0 0,-1 0 1 0 0,0 0-1 0 0,1-1 1 0 0,-1 1-1 0 0,0 0 1 0 0,1-1-1 0 0,-1 1 1 0 0,0-1-1 0 0,1 1 0 0 0,-1-1-65 0 0,9 41 456 0 0,-9-30-428 0 0,-1 0 0 0 0,2-1 0 0 0,0 1 0 0 0,0-1-1 0 0,0 1 1 0 0,1-1 0 0 0,1 1 0 0 0,0-1-1 0 0,0 0 1 0 0,1 0 0 0 0,0 0 0 0 0,0-1 0 0 0,1 1-1 0 0,0-1 1 0 0,0 0 0 0 0,1-1 0 0 0,0 1-1 0 0,1-1 1 0 0,-1 0 0 0 0,2-1 0 0 0,-1 0 0 0 0,0 0-1 0 0,1 0 1 0 0,0-1 0 0 0,1 0 0 0 0,-1 0-1 0 0,1-1 1 0 0,0-1 0 0 0,0 1 0 0 0,0-1-1 0 0,0-1 1 0 0,5 1-28 0 0,58-27-3427 0 0,-48 7 2093 0 0</inkml:trace>
  <inkml:trace contextRef="#ctx0" brushRef="#br0" timeOffset="149518.631">23106 5907 1280 0 0,'2'-1'126'0'0,"-1"1"-1"0"0,0-1 1 0 0,0 0 0 0 0,0 0-1 0 0,1 0 1 0 0,-1-1 0 0 0,0 1-1 0 0,0 0 1 0 0,-1 0 0 0 0,1-1-1 0 0,0 1 1 0 0,0 0 0 0 0,-1-1-1 0 0,1 1 1 0 0,0 0-1 0 0,-1-1 1 0 0,0 1 0 0 0,1-1-1 0 0,-1 1 1 0 0,0-1 0 0 0,0 0-1 0 0,0 1 1 0 0,0-1 0 0 0,0 1-1 0 0,0-1 1 0 0,0 1 0 0 0,0-1-1 0 0,-1 1 1 0 0,1-1 0 0 0,0 1-1 0 0,-1-1 1 0 0,0 1-1 0 0,1 0 1 0 0,-1-1 0 0 0,0 1-1 0 0,0 0 1 0 0,1-1 0 0 0,-1 1-1 0 0,0 0 1 0 0,0 0 0 0 0,0 0-1 0 0,-1 0 1 0 0,1 0 0 0 0,-1-1-126 0 0,-6 1 68 0 0,0 1 0 0 0,0 0 0 0 0,0 0 0 0 0,1 1 0 0 0,-1 0 1 0 0,0 0-1 0 0,0 1 0 0 0,1 0 0 0 0,-1 0 0 0 0,1 1 0 0 0,0 0 1 0 0,-1 0-1 0 0,1 1 0 0 0,1 0 0 0 0,-1 0 0 0 0,1 0 0 0 0,-5 5-68 0 0,4-4 33 0 0,-1 0-1 0 0,1 0 1 0 0,1 1-1 0 0,-1 1 0 0 0,1-1 1 0 0,0 1-1 0 0,0 0 0 0 0,1 0 1 0 0,0 1-1 0 0,0-1 1 0 0,1 1-1 0 0,0 0 0 0 0,0 1 1 0 0,1-1-1 0 0,0 0 1 0 0,0 1-1 0 0,1 0 0 0 0,0 0 1 0 0,1 0-1 0 0,0 0 0 0 0,0 7-32 0 0,4-10 18 0 0,0-1 0 0 0,0 0 0 0 0,0 1 0 0 0,1-1 0 0 0,0 0 0 0 0,0-1 0 0 0,0 1 0 0 0,0-1 0 0 0,1 0 0 0 0,0 0 0 0 0,-1 0 0 0 0,2-1 0 0 0,-1 1 0 0 0,0-1 0 0 0,1 0 0 0 0,-1-1 0 0 0,1 0 0 0 0,0 1 0 0 0,0-2 0 0 0,0 1 0 0 0,0-1 0 0 0,0 0 0 0 0,0 0 0 0 0,3 0-18 0 0,-2-1 22 0 0,0 0 0 0 0,-1 0 0 0 0,1 0-1 0 0,0-1 1 0 0,-1 0 0 0 0,1 0 0 0 0,0-1 0 0 0,-1 0 0 0 0,0 0 0 0 0,1 0 0 0 0,-1-1 0 0 0,0 0-1 0 0,0 0 1 0 0,-1 0 0 0 0,1-1 0 0 0,-1 0 0 0 0,1 0 0 0 0,-1-1 0 0 0,-1 1 0 0 0,1-1 0 0 0,0 0-1 0 0,-1 0 1 0 0,0-1 0 0 0,0 1 0 0 0,-1-1 0 0 0,0 0 0 0 0,0 0 0 0 0,0 0 0 0 0,-1 0 0 0 0,1-1-1 0 0,-2 1 1 0 0,1-1 0 0 0,-1 1 0 0 0,0-1 0 0 0,0 1 0 0 0,0-7-22 0 0,0 5 564 0 0,6 49-470 0 0,-4-34-105 0 0,1-1-1 0 0,-1 1 1 0 0,1-1 0 0 0,0 0-1 0 0,1 0 1 0 0,0 0 0 0 0,0-1-1 0 0,0 1 1 0 0,0-1 0 0 0,1 0-1 0 0,0-1 1 0 0,0 1 0 0 0,0-1-1 0 0,0-1 1 0 0,1 1 0 0 0,-1-1-1 0 0,1 0 1 0 0,0 0 0 0 0,0-1-1 0 0,0 0 1 0 0,1 0 0 0 0,-1-1-1 0 0,0 0 1 0 0,1 0 0 0 0,-1-1-1 0 0,0 1 1 0 0,1-2 0 0 0,-1 1-1 0 0,1-1 1 0 0,-1 0 0 0 0,0-1-1 0 0,0 0 1 0 0,1 0 0 0 0,-1 0-1 0 0,-1-1 1 0 0,1 0 0 0 0,0 0-1 0 0,-1-1 1 0 0,1 0 0 0 0,-1 0-1 0 0,0 0 1 0 0,0-1 0 0 0,-1 0-1 0 0,0 0 1 0 0,0-1 0 0 0,0 1-1 0 0,0-1 1 0 0,-1 0 0 0 0,0 0-1 0 0,0-1 1 0 0,0 0 11 0 0,13-31-68 0 0,-2-1 1 0 0,-2-1 0 0 0,-2 0-1 0 0,-1 0 1 0 0,-2-1-1 0 0,-2 0 1 0 0,-2-4 67 0 0,2-120 835 0 0,-6 160-770 0 0,0 0 0 0 0,-1 0 0 0 0,0 0 0 0 0,1 0 0 0 0,-2 0 0 0 0,1 0 0 0 0,0 0 0 0 0,-1 0 0 0 0,0 1 0 0 0,0-1 0 0 0,-1 1 0 0 0,1-1 0 0 0,-1 1 0 0 0,0 0 0 0 0,0 0 0 0 0,0 0 0 0 0,-1 0 0 0 0,-2-2-65 0 0,2 6 20 0 0,1 1 1 0 0,0-1 0 0 0,-1 1 0 0 0,1 0-1 0 0,0 0 1 0 0,0 0 0 0 0,0 0 0 0 0,0 0-1 0 0,0 1 1 0 0,0-1 0 0 0,0 1 0 0 0,0 0-1 0 0,0 0 1 0 0,1 0 0 0 0,-1 0-1 0 0,1 1 1 0 0,-1-1 0 0 0,1 1 0 0 0,0-1-1 0 0,0 1 1 0 0,0 0 0 0 0,0 0 0 0 0,1 0-1 0 0,-1 0 1 0 0,1 0 0 0 0,0 0 0 0 0,0 0-1 0 0,0 0 1 0 0,0 1 0 0 0,0 0-21 0 0,-3 11 11 0 0,1 0 1 0 0,1 1 0 0 0,0-1-1 0 0,1 1 1 0 0,0-1 0 0 0,1 1-1 0 0,1-1 1 0 0,1 1 0 0 0,0-1-1 0 0,1 1 1 0 0,1-1 0 0 0,0 0-1 0 0,1-1 1 0 0,2 5-12 0 0,79 163-800 0 0,-20-56-7309 0 0,-64-122 6845 0 0</inkml:trace>
  <inkml:trace contextRef="#ctx0" brushRef="#br0" timeOffset="149720.26">23364 5779 2296 0 0,'-2'0'944'0'0,"-1"-2"-100"0"0,1 1-148 0 0,2 1-112 0 0,0-2-63 0 0,0 2-45 0 0,4 0-128 0 0,1-2-88 0 0,0 1-228 0 0,6 1 8 0 0,14 1-240 0 0,-14-1-256 0 0,1 0-248 0 0,0 0-473 0 0,4 0-87 0 0,-3 0 20 0 0</inkml:trace>
  <inkml:trace contextRef="#ctx0" brushRef="#br0" timeOffset="150107.604">23707 5964 1256 0 0,'104'2'3774'0'0,"-75"-7"-3369"0"0,-1-1 0 0 0,-1-1 0 0 0,1-1 0 0 0,-1-2 0 0 0,-1-1 0 0 0,0-1 0 0 0,19-12-405 0 0,-41 22 16 0 0,0-1-1 0 0,0-1 1 0 0,0 1-1 0 0,0 0 1 0 0,0-1-1 0 0,-1 0 1 0 0,1 0-1 0 0,-1 0 0 0 0,0 0 1 0 0,0-1-1 0 0,-1 1 1 0 0,1-1-1 0 0,-1 0 1 0 0,0 0-1 0 0,0 0 1 0 0,-1 1-1 0 0,1-2 1 0 0,-1 1-1 0 0,0 0 0 0 0,-1 0 1 0 0,1 0-1 0 0,-1 0 1 0 0,0-3-16 0 0,-3 3-1 0 0,0 0 0 0 0,0 1 0 0 0,-1-1 0 0 0,1 0 0 0 0,-1 1 1 0 0,0 0-1 0 0,0 0 0 0 0,0 0 0 0 0,-1 0 0 0 0,1 1 0 0 0,-1 0 0 0 0,0 0 0 0 0,0 0 1 0 0,0 0-1 0 0,-1 1 0 0 0,1 0 0 0 0,-1 0 0 0 0,1 0 0 0 0,-1 1 0 0 0,-4-1 1 0 0,-170-5 335 0 0,176 6-321 0 0,-1 1 1 0 0,1 0-1 0 0,0 0 1 0 0,0 0-1 0 0,0 1 0 0 0,0-1 1 0 0,-1 1-1 0 0,1 0 0 0 0,0 0 1 0 0,0 1-1 0 0,1-1 1 0 0,-1 1-1 0 0,0 0 0 0 0,0 0 1 0 0,1 0-1 0 0,-1 0 0 0 0,1 1 1 0 0,0-1-1 0 0,-1 1 1 0 0,1 0-1 0 0,1 0 0 0 0,-1 0 1 0 0,0 0-1 0 0,1 1 0 0 0,-1-1 1 0 0,1 1-1 0 0,0-1 1 0 0,0 1-1 0 0,1 0 0 0 0,-1 0 1 0 0,1 0-1 0 0,0 0 0 0 0,0 0 1 0 0,0 0-1 0 0,0 0 1 0 0,1 0-1 0 0,-1 0 0 0 0,1 0 1 0 0,0 0-1 0 0,1 1 0 0 0,-1-1 1 0 0,1 0-1 0 0,0 3-14 0 0,5 10 11 0 0,1-1-1 0 0,1-1 1 0 0,0 1-1 0 0,1-1 1 0 0,0-1-1 0 0,1 1 1 0 0,1-2-1 0 0,0 1 1 0 0,1-2-1 0 0,1 1 1 0 0,0-2-1 0 0,0 0 1 0 0,1 0-1 0 0,1-1 1 0 0,-1-1-1 0 0,13 5-10 0 0,166 61-3029 0 0,-145-69 206 0 0,-37-6 1487 0 0</inkml:trace>
  <inkml:trace contextRef="#ctx0" brushRef="#br0" timeOffset="155230.853">27304 5641 1260 0 0,'0'0'939'0'0,"0"0"-54"0"0,0 0-139 0 0,0 0-59 0 0,0 0-38 0 0,0 0-79 0 0,0 0-60 0 0,0 0-87 0 0,0 0-1 0 0,0 0-36 0 0,0 0-37 0 0,0 0-44 0 0,0 0-1 0 0,0 0 14 0 0,0 0-4 0 0,0 0-20 0 0,0 0 19 0 0,0 0 36 0 0,0 0-9 0 0,0 0 2 0 0,0 0-62 0 0,0 0-27 0 0,0 0 7 0 0,0 0-4 0 0,0 0 57 0 0,0 0-4 0 0,0 0-43 0 0,0 0 1 0 0,0 0-61 0 0,0 0 10 0 0,0 0-16 0 0,0 0-1 0 0,0 0 52 0 0,-3 0-47 0 0,-70-19-522 0 0,113 14-8621 0 0,-14 0 6885 0 0,-11 2 676 0 0</inkml:trace>
  <inkml:trace contextRef="#ctx0" brushRef="#br0" timeOffset="157593.355">29473 5464 2176 0 0,'7'-1'10037'0'0,"2"-1"-7339"0"0,-1-1-4571 0 0,-7-16-8313 0 0,-3 16 9054 0 0</inkml:trace>
  <inkml:trace contextRef="#ctx0" brushRef="#br0" timeOffset="155648.42">27667 5511 1268 0 0,'37'-13'8264'0'0,"-40"46"-7091"0"0,20 254 278 0 0,125 281 290 0 0,-129-508-2195 0 0,-13-59 137 0 0,-26-29-3419 0 0,-11-92-2960 0 0,32 93 5418 0 0</inkml:trace>
  <inkml:trace contextRef="#ctx0" brushRef="#br0" timeOffset="156038.932">27756 5706 1612 0 0,'4'-93'4409'0'0,"-1"87"-4321"0"0,1 1 1 0 0,-1 0-1 0 0,1 0 0 0 0,0 0 0 0 0,0 0 1 0 0,1 1-1 0 0,0 0 0 0 0,-1 0 0 0 0,1 0 1 0 0,0 0-1 0 0,1 1 0 0 0,-1 0 0 0 0,1 0 0 0 0,-1 0 1 0 0,1 1-1 0 0,0-1 0 0 0,0 2 0 0 0,0-1 1 0 0,0 1-1 0 0,1-1 0 0 0,5 1-88 0 0,-3 0 43 0 0,0 0-1 0 0,0 1 1 0 0,1 0 0 0 0,-1 0-1 0 0,0 1 1 0 0,0 1 0 0 0,0-1-1 0 0,0 1 1 0 0,0 1 0 0 0,0 0-1 0 0,0 0 1 0 0,-1 0 0 0 0,1 1-1 0 0,-1 1 1 0 0,0-1-1 0 0,-1 1 1 0 0,1 1 0 0 0,-1-1-1 0 0,0 1 1 0 0,0 1 0 0 0,0-1-1 0 0,-1 1 1 0 0,0 0 0 0 0,-1 1-1 0 0,1-1 1 0 0,-2 1 0 0 0,1 0-1 0 0,-1 0 1 0 0,0 1 0 0 0,0-1-1 0 0,-1 1 1 0 0,-1 0 0 0 0,2 4-43 0 0,-7-4-65 0 0,0 0 1 0 0,0-1-1 0 0,-1 0 1 0 0,0 1 0 0 0,0-2-1 0 0,-1 1 1 0 0,0 0-1 0 0,0-1 1 0 0,-1 0 0 0 0,0 0-1 0 0,0 0 1 0 0,0-1-1 0 0,-1 0 1 0 0,0 0-1 0 0,0-1 1 0 0,-1 0 0 0 0,0 0-1 0 0,0-1 1 0 0,0 0-1 0 0,0 0 1 0 0,-1-1 0 0 0,1 0-1 0 0,-1-1 1 0 0,0 1-1 0 0,1-2 1 0 0,-1 1 0 0 0,-7-1 64 0 0,13-1-210 0 0,0 0-1 0 0,0 0 1 0 0,1-1 0 0 0,-1 0 0 0 0,0 1 0 0 0,0-1 0 0 0,1 0-1 0 0,-1 0 1 0 0,0-1 0 0 0,1 1 0 0 0,-1 0 0 0 0,1-1 0 0 0,-1 0-1 0 0,1 1 1 0 0,0-1 0 0 0,0 0 0 0 0,0 0 0 0 0,0 0 0 0 0,0-1 0 0 0,0 1-1 0 0,1 0 1 0 0,-1-1 0 0 0,1 1 0 0 0,-1-2 210 0 0,-2-14-1439 0 0</inkml:trace>
  <inkml:trace contextRef="#ctx0" brushRef="#br0" timeOffset="156362.971">28118 5496 1216 0 0,'21'2'257'0'0,"-1"2"-1"0"0,1 1 0 0 0,-1 0 1 0 0,-1 2-1 0 0,1 0 1 0 0,-1 1-1 0 0,0 1 0 0 0,-1 0 1 0 0,0 2-1 0 0,12 9-256 0 0,-28-19 89 0 0,0 0 0 0 0,0 0-1 0 0,0 0 1 0 0,0 0-1 0 0,0 0 1 0 0,0 0 0 0 0,0 1-1 0 0,0-1 1 0 0,-1 1 0 0 0,1 0-1 0 0,0-1 1 0 0,-1 1 0 0 0,0 0-1 0 0,1 0 1 0 0,-1 0-1 0 0,0 0 1 0 0,0 0 0 0 0,0 0-1 0 0,0 0 1 0 0,0 1 0 0 0,-1-1-1 0 0,1 0 1 0 0,-1 0-1 0 0,1 1 1 0 0,-1-1 0 0 0,0 0-1 0 0,0 1 1 0 0,0-1 0 0 0,0 0-1 0 0,0 0 1 0 0,-1 1 0 0 0,1-1-1 0 0,-1 0 1 0 0,1 0-1 0 0,-1 1 1 0 0,0-1 0 0 0,0 0-1 0 0,0 0 1 0 0,0 0 0 0 0,0 0-1 0 0,0 0 1 0 0,-1 0-1 0 0,1 0 1 0 0,-1-1 0 0 0,1 1-1 0 0,-1 0 1 0 0,0-1 0 0 0,1 1-1 0 0,-1-1 1 0 0,0 0-1 0 0,0 1 1 0 0,0-1 0 0 0,0 0-1 0 0,0 0 1 0 0,0 0 0 0 0,-1-1-1 0 0,1 1 1 0 0,0 0 0 0 0,0-1-1 0 0,-2 1-88 0 0,2 0 61 0 0,1 1 0 0 0,-1 0 0 0 0,0-1-1 0 0,0 1 1 0 0,0-1 0 0 0,0 1 0 0 0,-1-1 0 0 0,1 0 0 0 0,0 0-1 0 0,0 0 1 0 0,-1 0 0 0 0,1 0 0 0 0,-1-1 0 0 0,1 1 0 0 0,0-1-1 0 0,-1 0 1 0 0,1 1 0 0 0,-1-1 0 0 0,1 0 0 0 0,-1-1 0 0 0,1 1-1 0 0,-1 0 1 0 0,1-1 0 0 0,-1 1 0 0 0,1-1 0 0 0,-1 0 0 0 0,1 0-1 0 0,0 0 1 0 0,0 0 0 0 0,-1 0 0 0 0,1 0 0 0 0,0 0 0 0 0,0-1-1 0 0,0 1 1 0 0,0-1 0 0 0,0 0 0 0 0,1 0 0 0 0,-1 1 0 0 0,0-1-1 0 0,1 0 1 0 0,-1 0 0 0 0,1-1 0 0 0,0 1 0 0 0,0 0 0 0 0,0 0-1 0 0,0-1 1 0 0,0 1 0 0 0,0 0 0 0 0,1-1 0 0 0,-1 1 0 0 0,1-1-1 0 0,-1 1 1 0 0,1-1 0 0 0,0 1 0 0 0,0-1-61 0 0,76-105-1657 0 0,99-9-5321 0 0,-148 102 5557 0 0,-2 1 165 0 0</inkml:trace>
  <inkml:trace contextRef="#ctx0" brushRef="#br0" timeOffset="157296.653">28728 5472 1248 0 0,'-23'7'710'0'0,"0"1"-1"0"0,0 1 0 0 0,1 1 1 0 0,0 1-1 0 0,0 1 1 0 0,2 1-1 0 0,-18 13-709 0 0,-2 51 1337 0 0,42-74-1328 0 0,1 1-1 0 0,-1-1 0 0 0,1-1 1 0 0,-1 1-1 0 0,1 0 1 0 0,0-1-1 0 0,0 1 0 0 0,0-1 1 0 0,0 0-1 0 0,1 0 0 0 0,-1 0 1 0 0,1-1-1 0 0,-1 1 1 0 0,1-1-1 0 0,-1 1 0 0 0,1-1 1 0 0,0-1-1 0 0,0 1 0 0 0,-1 0 1 0 0,1-1-1 0 0,0 0 1 0 0,0 0-1 0 0,0 0 0 0 0,-1 0 1 0 0,5-1-9 0 0,1 3-28 0 0,0-1 1 0 0,0 0-1 0 0,1-1 1 0 0,-1 0-1 0 0,0 0 1 0 0,0-1-1 0 0,1 0 1 0 0,-1-1-1 0 0,0 0 1 0 0,0 0-1 0 0,0-1 1 0 0,0 0-1 0 0,-1 0 1 0 0,1-1-1 0 0,-1-1 1 0 0,0 1-1 0 0,0-1 1 0 0,-1 0-1 0 0,1-1 1 0 0,-1 0-1 0 0,0 0 1 0 0,0-1-1 0 0,-1 0 1 0 0,0 0-1 0 0,0 0 1 0 0,2-6 27 0 0,-7 1 49 0 0,-1 0-1 0 0,0 0 1 0 0,-1 0 0 0 0,0 0 0 0 0,-1 0-1 0 0,0 0 1 0 0,-1 0 0 0 0,-1 0 0 0 0,1 1-1 0 0,-2 0 1 0 0,0 0 0 0 0,0 0 0 0 0,-1 0-1 0 0,0 1 1 0 0,-3-3-49 0 0,3 1 88 0 0,1 4 0 0 0,-11-58 839 0 0,134-14-655 0 0,-98 69 209 0 0,-20 10-473 0 0,1 1 0 0 0,-1-1 0 0 0,1 1 0 0 0,0-1 0 0 0,-1 1-1 0 0,1-1 1 0 0,-1 1 0 0 0,1 0 0 0 0,0-1 0 0 0,-1 1 0 0 0,1 0 0 0 0,0-1 0 0 0,0 1-1 0 0,-1 0 1 0 0,1 0 0 0 0,0 0 0 0 0,0 0 0 0 0,-1-1 0 0 0,1 1 0 0 0,0 0 0 0 0,0 0-1 0 0,-1 1 1 0 0,1-1 0 0 0,0 0 0 0 0,0 0 0 0 0,-1 0 0 0 0,1 0 0 0 0,0 1 0 0 0,0-1-1 0 0,-1 0 1 0 0,1 1 0 0 0,0-1 0 0 0,-1 0 0 0 0,1 1 0 0 0,-1-1 0 0 0,1 1-1 0 0,0-1 1 0 0,-1 1 0 0 0,1-1 0 0 0,-1 1 0 0 0,1 0 0 0 0,-1-1 0 0 0,0 1 0 0 0,1 0-1 0 0,-1-1 1 0 0,0 1 0 0 0,1 0 0 0 0,-1-1 0 0 0,0 1 0 0 0,0 0 0 0 0,1 0 0 0 0,-1-1-1 0 0,0 1 1 0 0,0 0 0 0 0,0 0 0 0 0,0-1 0 0 0,0 1 0 0 0,0 0 0 0 0,0 0 0 0 0,0-1-1 0 0,-1 1 1 0 0,1 0 0 0 0,0 0 0 0 0,0-1 0 0 0,-1 1-8 0 0,74 290 51 0 0,-67-189 1069 0 0,-6-102-966 0 0,0 0 0 0 0,45-78-255 0 0,-39 71 73 0 0,1 1 0 0 0,0 0 0 0 0,1 0-1 0 0,-1 0 1 0 0,1 1 0 0 0,1 0 0 0 0,-1 0 0 0 0,0 1 0 0 0,1 0-1 0 0,0 1 1 0 0,0 0 0 0 0,0 0 0 0 0,0 1 0 0 0,1 0 0 0 0,-1 1 0 0 0,1 0-1 0 0,2 0 29 0 0,-10 1 12 0 0,0 0 0 0 0,0 0 0 0 0,0 0 0 0 0,0 0 0 0 0,0 1 0 0 0,0-1 0 0 0,-1 1 0 0 0,1-1 0 0 0,0 1 0 0 0,0 0 0 0 0,0 0 0 0 0,-1 0 0 0 0,1 0 0 0 0,-1 0 0 0 0,1 0 0 0 0,-1 0 0 0 0,1 0 0 0 0,-1 0 0 0 0,1 1 0 0 0,-1-1 0 0 0,0 1 0 0 0,0-1 0 0 0,0 1 0 0 0,0-1 0 0 0,0 1 0 0 0,0 0 0 0 0,0 0 0 0 0,0-1 0 0 0,-1 1 0 0 0,1 0 0 0 0,-1 0 0 0 0,1 0 0 0 0,-1 0 0 0 0,0-1 0 0 0,0 1 0 0 0,0 0 0 0 0,0 0 0 0 0,0 0 0 0 0,0 0 0 0 0,0 0 0 0 0,-1 0 0 0 0,1 0 0 0 0,-1-1 0 0 0,1 1 0 0 0,-1 0 0 0 0,0 0 0 0 0,1-1 0 0 0,-1 1 0 0 0,0 0 0 0 0,0-1 0 0 0,0 1 0 0 0,-1-1 0 0 0,1 1 0 0 0,0-1 0 0 0,-1 1 0 0 0,1-1 0 0 0,0 0 0 0 0,-1 0 0 0 0,0 0 0 0 0,1 0 0 0 0,-1 0-12 0 0,-13 9-50 0 0,0-1 0 0 0,-1-1 0 0 0,0 0-1 0 0,0-1 1 0 0,0-1 0 0 0,-1 0 0 0 0,0-1 0 0 0,0-1 0 0 0,0-1 0 0 0,-1-1 0 0 0,-12 1 50 0 0,27-3-621 0 0,-11-3-4895 0 0,13-15 2936 0 0,18 6 1192 0 0</inkml:trace>
  <inkml:trace contextRef="#ctx0" brushRef="#br0" timeOffset="162035.565">3660 8079 1096 0 0,'3'-33'4142'0'0,"-33"-3"-2097"0"0,18 32-1939 0 0,1 1 1 0 0,-1 0-1 0 0,0 1 1 0 0,-1 1-1 0 0,1 0 1 0 0,0 0-1 0 0,0 1 1 0 0,0 1-1 0 0,-1 0 1 0 0,1 1 0 0 0,0 0-1 0 0,0 0 1 0 0,0 2-1 0 0,1-1 1 0 0,-1 2-1 0 0,1-1 1 0 0,0 1-1 0 0,0 1 1 0 0,0 0-1 0 0,1 1 1 0 0,0 0-1 0 0,0 0 1 0 0,1 1-1 0 0,0 1 1 0 0,1-1 0 0 0,-1 1-1 0 0,1 1 1 0 0,1 0-107 0 0,4-7 0 0 0,1 1 1 0 0,1-1 0 0 0,-1 1 0 0 0,0 0 0 0 0,1-1 0 0 0,0 1 0 0 0,-1 0-1 0 0,2 0 1 0 0,-1 0 0 0 0,0 0 0 0 0,1 0 0 0 0,0 0 0 0 0,0 0 0 0 0,0 0-1 0 0,0 0 1 0 0,0 0 0 0 0,1 0 0 0 0,0 0 0 0 0,0 0 0 0 0,0 0 0 0 0,0 0-1 0 0,1-1 1 0 0,0 1 0 0 0,-1 0 0 0 0,1-1 0 0 0,1 1 0 0 0,-1-1 0 0 0,0 0-1 0 0,1 0 1 0 0,-1 0 0 0 0,1 0 0 0 0,0 0 0 0 0,0-1 0 0 0,0 1-1 0 0,1-1 1 0 0,-1 1 0 0 0,1-1 0 0 0,-1-1 0 0 0,1 1 0 0 0,0 0 0 0 0,-1-1-1 0 0,1 0 1 0 0,0 1 0 0 0,0-2 0 0 0,0 1 0 0 0,0 0 0 0 0,0-1 0 0 0,0 0-1 0 0,0 0 1 0 0,3 0-1 0 0,18 2-109 0 0,0 0 0 0 0,1-2 0 0 0,-1-1 0 0 0,0-1-1 0 0,0-2 1 0 0,0 0 0 0 0,0-1 0 0 0,8-4 109 0 0,-26 8-16 0 0,-1 0 0 0 0,1-1 1 0 0,0 1-1 0 0,0-1 0 0 0,-1-1 1 0 0,1 1-1 0 0,-1-1 0 0 0,1-1 1 0 0,-1 1-1 0 0,0-1 0 0 0,-1 0 1 0 0,1 0-1 0 0,-1 0 0 0 0,0-1 0 0 0,0 0 1 0 0,0 0-1 0 0,0-1 0 0 0,-1 1 1 0 0,0-1-1 0 0,0 0 0 0 0,-1 0 1 0 0,1 0-1 0 0,-1 0 0 0 0,2-7 16 0 0,-10 5 43 0 0,0 0 0 0 0,-1 0 0 0 0,0 0 0 0 0,0 1 0 0 0,-1 0 0 0 0,1 0 0 0 0,-1 1 0 0 0,-1 0 0 0 0,0 0 0 0 0,1 0 0 0 0,-2 1 0 0 0,1 0 0 0 0,0 1 0 0 0,-1 0 0 0 0,0 0 0 0 0,0 1 0 0 0,0 0 0 0 0,-1 1 0 0 0,-5-1-43 0 0,-50-15-711 0 0,97 18 551 0 0,1-1 0 0 0,-1-1 0 0 0,0-2-1 0 0,0-2 1 0 0,0 0 0 0 0,-1-2 0 0 0,14-7 160 0 0,-34 13-2 0 0,-1 0 0 0 0,1-1 1 0 0,-1 0-1 0 0,0 0 1 0 0,0-1-1 0 0,-1-1 0 0 0,1 0 1 0 0,-1 0-1 0 0,0-1 0 0 0,0 0 1 0 0,-1 0-1 0 0,1-1 0 0 0,-1 0 1 0 0,-1-1-1 0 0,0 0 0 0 0,0 0 1 0 0,0 0-1 0 0,-1-1 1 0 0,0 0-1 0 0,-1 0 0 0 0,0-1 1 0 0,0 1-1 0 0,-1-1 0 0 0,-1 0 1 0 0,1 0-1 0 0,0-8 2 0 0,-2-6 413 0 0,-2 0 0 0 0,0 0-1 0 0,-2-1 1 0 0,-1 1 0 0 0,0 1 0 0 0,-2-1-1 0 0,-1 0 1 0 0,-1 1 0 0 0,-9-22-413 0 0,0-6 2163 0 0,0 77-1097 0 0,7 274-403 0 0,34-76-593 0 0,59 273-4107 0 0,-80-421-1566 0 0,-16-59 3076 0 0,7-15 1277 0 0</inkml:trace>
  <inkml:trace contextRef="#ctx0" brushRef="#br0" timeOffset="162782.289">5235 7691 2364 0 0,'-7'-6'109'0'0,"1"1"1"0"0,-1 0-1 0 0,0 0 0 0 0,0 1 0 0 0,0-1 1 0 0,-1 2-1 0 0,0-1 0 0 0,1 1 0 0 0,-1 0 1 0 0,-1 1-1 0 0,1 0 0 0 0,0 0 0 0 0,0 0 1 0 0,-1 1-1 0 0,1 1 0 0 0,-1-1 0 0 0,1 2 1 0 0,-1-1-1 0 0,1 1 0 0 0,0 0 0 0 0,-1 1 1 0 0,1 0-1 0 0,0 0 0 0 0,0 0 0 0 0,0 1 1 0 0,0 1-1 0 0,1-1 0 0 0,-1 1 0 0 0,1 1 1 0 0,0-1-1 0 0,0 1 0 0 0,0 0 0 0 0,1 1 1 0 0,0 0-1 0 0,0 0 0 0 0,0 0 0 0 0,1 1 1 0 0,0-1-1 0 0,0 1 0 0 0,0 1 0 0 0,1-1 1 0 0,0 0-1 0 0,1 1 0 0 0,0 0 0 0 0,0 0 1 0 0,1 0-1 0 0,-1 0 0 0 0,2 1 0 0 0,-2 7-109 0 0,7-7 16 0 0,1 0-1 0 0,0 0 1 0 0,0-1-1 0 0,0 1 1 0 0,1-1-1 0 0,0 0 1 0 0,1 0-1 0 0,0-1 1 0 0,0 0-1 0 0,1 0 1 0 0,0-1-1 0 0,0 0 0 0 0,0 0 1 0 0,1-1-1 0 0,-1 0 1 0 0,1 0-1 0 0,1-1 1 0 0,-1 0-1 0 0,1-1 1 0 0,-1 0-1 0 0,1-1 1 0 0,0 0-1 0 0,0 0 1 0 0,0-1-1 0 0,5 0-15 0 0,-3 2-67 0 0,1 0 1 0 0,-1 0-1 0 0,0-1 1 0 0,1-1-1 0 0,-1 0 0 0 0,1-1 1 0 0,0-1-1 0 0,-1 0 0 0 0,1 0 1 0 0,-1-1-1 0 0,0-1 0 0 0,0 0 1 0 0,0 0-1 0 0,0-1 1 0 0,0-1-1 0 0,-1 0 0 0 0,1-1 1 0 0,4-3 66 0 0,-12 4 13 0 0,0-1 0 0 0,0 1 0 0 0,-1-1 0 0 0,1 1 0 0 0,-2-1 0 0 0,1 0 0 0 0,-1 0 0 0 0,1-1 0 0 0,-2 1 0 0 0,1 0 0 0 0,-1-1-1 0 0,0 1 1 0 0,0-1 0 0 0,0 1 0 0 0,-1-1 0 0 0,0 1 0 0 0,-1-1 0 0 0,0 1 0 0 0,0-1 0 0 0,0 1 0 0 0,0-1 0 0 0,-1 1 0 0 0,0 0 0 0 0,-1 0 0 0 0,1 0 0 0 0,-1 0 0 0 0,-1-1-13 0 0,-2-9 383 0 0,0-1 350 0 0,10 30-485 0 0,28 84-119 0 0,-9-35 102 0 0,-2 2-1 0 0,-4 0 1 0 0,-2 1 0 0 0,-3 1 0 0 0,-2 0-1 0 0,-2 31-230 0 0,-35 24 693 0 0,23-109-629 0 0,-2 1-1 0 0,1-1 1 0 0,-2-1-1 0 0,1 1 1 0 0,-2-1-1 0 0,1 0 1 0 0,-1-1-1 0 0,-1 0 1 0 0,0 0 0 0 0,-1-1-1 0 0,1 0 1 0 0,-2-1-1 0 0,1 0 1 0 0,-1 0-1 0 0,0-1 1 0 0,-1-1-1 0 0,0 1 1 0 0,0-2 0 0 0,0 0-1 0 0,-1-1 1 0 0,1 0-1 0 0,-1 0 1 0 0,0-2-1 0 0,0 1 1 0 0,0-2-1 0 0,-1 0 1 0 0,1 0-1 0 0,-5-2-63 0 0,9 1-80 0 0,-1-1 0 0 0,1-1-1 0 0,0 0 1 0 0,0 0-1 0 0,0 0 1 0 0,0-1 0 0 0,1-1-1 0 0,-1 1 1 0 0,1-2-1 0 0,0 1 1 0 0,0-1-1 0 0,0 0 1 0 0,0 0 0 0 0,1-1-1 0 0,0 0 1 0 0,0-1-1 0 0,1 0 1 0 0,0 0 0 0 0,0 0-1 0 0,0 0 1 0 0,1-1-1 0 0,0 0 1 0 0,1 0-1 0 0,-2-4 81 0 0,2 2-397 0 0,-1 0-1 0 0,1-1 0 0 0,1 1 1 0 0,0-1-1 0 0,1 0 0 0 0,0 0 1 0 0,0 0-1 0 0,2 0 0 0 0,-1 0 1 0 0,1 0-1 0 0,0 0 0 0 0,1 0 1 0 0,1 0-1 0 0,1-5 398 0 0,45-114-2683 0 0,-16 82 1315 0 0</inkml:trace>
  <inkml:trace contextRef="#ctx0" brushRef="#br0" timeOffset="166407.996">10030 7331 880 0 0,'18'-68'13147'0'0,"27"101"-18603"0"0,-3 40-141 0 0,-30-53 4151 0 0</inkml:trace>
  <inkml:trace contextRef="#ctx0" brushRef="#br0" timeOffset="167185.602">10437 7694 1388 0 0,'-1'1'1432'0'0,"10"23"2183"0"0,-2-6-3150 0 0,-1 0 0 0 0,-2 0 0 0 0,1 1-1 0 0,-2 0 1 0 0,0-1 0 0 0,-2 1 0 0 0,0 0 0 0 0,-1 0-1 0 0,-1 3-464 0 0,10-66 160 0 0,1 1 0 0 0,2 1 0 0 0,2 0 0 0 0,2 1 0 0 0,10-19-160 0 0,-23 54-56 0 0,-1 0 0 0 0,1 1 0 0 0,0-1 0 0 0,0 0 0 0 0,0 1 0 0 0,1 0 0 0 0,0 0 0 0 0,0 0 0 0 0,0 0 0 0 0,1 0 0 0 0,-1 1 0 0 0,1 0 0 0 0,0 0 0 0 0,1 0 0 0 0,-1 1 0 0 0,1 0 0 0 0,-1 0 0 0 0,1 0 0 0 0,0 1 0 0 0,0-1 0 0 0,0 1 0 0 0,0 1 0 0 0,0-1 0 0 0,6 1 56 0 0,-5 5-21 0 0,0 1-1 0 0,-1 0 1 0 0,1 1-1 0 0,-1 0 1 0 0,0 0-1 0 0,0 0 1 0 0,-1 0-1 0 0,1 1 1 0 0,-2 0-1 0 0,1 0 1 0 0,-1 1 0 0 0,0-1-1 0 0,0 1 1 0 0,-1 0-1 0 0,0 0 1 0 0,-1 0-1 0 0,0 0 1 0 0,0 1-1 0 0,0 3 22 0 0,-1-5-25 0 0,0 1 0 0 0,0 0 0 0 0,1-1 0 0 0,-1 1 0 0 0,2-1 0 0 0,-1 1 0 0 0,1-1 0 0 0,0 0 0 0 0,1 0 0 0 0,0 0 0 0 0,0-1 0 0 0,0 1 0 0 0,1-1 0 0 0,0 0 0 0 0,0 0 0 0 0,0-1 0 0 0,1 0 0 0 0,0 1 0 0 0,0-2 0 0 0,0 1 0 0 0,1-1 0 0 0,0 0 0 0 0,0 0 0 0 0,0-1 0 0 0,0 0 0 0 0,0 0 0 0 0,0-1 0 0 0,1 0 0 0 0,4 1 25 0 0,7-1-291 0 0,0-1 0 0 0,0-1 0 0 0,0 0 1 0 0,0-2-1 0 0,0 0 0 0 0,0-1 0 0 0,-1-1 0 0 0,1-1 0 0 0,-1 0 1 0 0,0-2-1 0 0,0 0 0 0 0,-1 0 0 0 0,0-2 0 0 0,0 0 1 0 0,-1-1-1 0 0,8-7 291 0 0,-2-2-344 0 0</inkml:trace>
  <inkml:trace contextRef="#ctx0" brushRef="#br0" timeOffset="167668.089">11322 7671 3868 0 0,'15'-63'1026'0'0,"-15"61"-780"0"0,-3-1 56 0 0,-4-1-217 0 0,-1 0 1 0 0,0 1-1 0 0,0 0 1 0 0,0 1-1 0 0,0-1 0 0 0,0 1 1 0 0,-1 1-1 0 0,1 0 1 0 0,-1 0-1 0 0,1 1 0 0 0,-1 0 1 0 0,1 0-1 0 0,-1 1 1 0 0,1 0-1 0 0,-1 0 1 0 0,1 1-1 0 0,0 0 0 0 0,0 1 1 0 0,0-1-1 0 0,0 2 1 0 0,0-1-1 0 0,0 1 1 0 0,1 0-1 0 0,0 1 0 0 0,0 0 1 0 0,0 0-1 0 0,0 0 1 0 0,1 1-1 0 0,0 0 0 0 0,0 0 1 0 0,1 1-1 0 0,-1 0 1 0 0,1 0-86 0 0,3-1 5 0 0,-1-1 1 0 0,1 1-1 0 0,0 0 0 0 0,0 0 1 0 0,1-1-1 0 0,0 1 1 0 0,0 1-1 0 0,0-1 0 0 0,1 0 1 0 0,0 0-1 0 0,0 0 1 0 0,0 0-1 0 0,1 0 0 0 0,0 0 1 0 0,0 0-1 0 0,0 0 1 0 0,1 0-1 0 0,0 0 0 0 0,0 0 1 0 0,1-1-1 0 0,0 1 1 0 0,-1-1-1 0 0,2 0 0 0 0,-1 0 1 0 0,1 0-1 0 0,0 0 1 0 0,0 0-1 0 0,0-1 0 0 0,0 0 1 0 0,1 0-1 0 0,0 0 1 0 0,0 0-1 0 0,0-1 0 0 0,0 0 1 0 0,0 0-1 0 0,1 0 1 0 0,-1-1-1 0 0,1 1 0 0 0,0-1 1 0 0,0-1-1 0 0,0 1 1 0 0,0-1-1 0 0,0 0 0 0 0,0-1 1 0 0,0 1-1 0 0,0-1 1 0 0,0 0-1 0 0,0-1 0 0 0,6 0-5 0 0,-8 2-9 0 0,1 1-1 0 0,-1-1 1 0 0,0 0-1 0 0,1 0 0 0 0,-1-1 1 0 0,1 1-1 0 0,0-1 1 0 0,-1 0-1 0 0,1 0 1 0 0,-1 0-1 0 0,1-1 0 0 0,-1 0 1 0 0,1 0-1 0 0,-1 0 1 0 0,0 0-1 0 0,1-1 0 0 0,-1 0 1 0 0,0 1-1 0 0,0-2 1 0 0,0 1-1 0 0,0 0 0 0 0,0-1 1 0 0,-1 0-1 0 0,1 0 1 0 0,-1 0-1 0 0,0 0 1 0 0,0 0-1 0 0,0-1 0 0 0,0 1 1 0 0,0-1-1 0 0,-1 0 1 0 0,0 0-1 0 0,1 0 0 0 0,-1 0 1 0 0,-1 0-1 0 0,1 0 1 0 0,-1-1-1 0 0,0 1 0 0 0,1-4 10 0 0,-13-115 1376 0 0,6 112-1006 0 0,4 11-336 0 0,1 0-1 0 0,0 0 1 0 0,-1 0-1 0 0,1 1 1 0 0,-1-1-1 0 0,1 0 1 0 0,-1 0-1 0 0,1 0 1 0 0,0 0-1 0 0,-1 0 1 0 0,1 0-1 0 0,-1 0 1 0 0,1 0-1 0 0,-1 0 1 0 0,1 0-1 0 0,0 0 1 0 0,-1 0-1 0 0,1 0 1 0 0,-1-1 0 0 0,1 1-1 0 0,-1 0 1 0 0,1 0-1 0 0,0 0 1 0 0,-1-1-1 0 0,1 1 1 0 0,0 0-1 0 0,-1 0 1 0 0,1-1-1 0 0,0 1 1 0 0,-1 0-1 0 0,1-1 1 0 0,0 1-1 0 0,0 0 1 0 0,-1-1-1 0 0,1 1 1 0 0,0 0-1 0 0,0-1-33 0 0,100 665 753 0 0,-99-654-744 0 0,1 22 57 0 0,-1-1-1 0 0,-1 1 1 0 0,-2 0 0 0 0,-1-1 0 0 0,-2 1 0 0 0,-1-1-1 0 0,-1 0 1 0 0,-2 3-66 0 0,6-26 46 0 0,0 0 0 0 0,0 0 1 0 0,0-1-1 0 0,-1 1 0 0 0,0-1 0 0 0,-1 0 0 0 0,1 0 1 0 0,-1 0-1 0 0,-1-1 0 0 0,1 1 0 0 0,-1-1 0 0 0,0-1 0 0 0,-1 1 1 0 0,1-1-1 0 0,-1 0 0 0 0,0-1 0 0 0,0 1 0 0 0,-1-1 0 0 0,1-1 1 0 0,-1 1-1 0 0,0-1 0 0 0,0-1 0 0 0,0 0 0 0 0,0 0 1 0 0,0 0-1 0 0,-1-1 0 0 0,-7 0-46 0 0,8-4-14 0 0,0 0 1 0 0,0-1-1 0 0,0 0 1 0 0,1 0-1 0 0,-1-1 1 0 0,1 0-1 0 0,0 0 1 0 0,0-1-1 0 0,1 0 1 0 0,0 0-1 0 0,0-1 1 0 0,0 1-1 0 0,1-1 1 0 0,0-1-1 0 0,0 1 1 0 0,0-1-1 0 0,1 1 1 0 0,1-1-1 0 0,-1-1 1 0 0,1 1-1 0 0,1 0 1 0 0,-1-1-1 0 0,1 1 1 0 0,1-1-1 0 0,0 0 1 0 0,0 1-1 0 0,1-1 1 0 0,0 0-1 0 0,0 0 1 0 0,1 0-1 0 0,1-4 14 0 0,-1-11-215 0 0,1 0 0 0 0,1-1 1 0 0,2 1-1 0 0,0 0 0 0 0,2 1 0 0 0,0 0 0 0 0,2 0 0 0 0,0 0 0 0 0,2 1 1 0 0,0 0-1 0 0,2 1 0 0 0,0 1 0 0 0,4-4 215 0 0,12-14-1141 0 0,2 2 1 0 0,1 1-1 0 0,2 1 1 0 0,1 2-1 0 0,1 1 0 0 0,17-9 1141 0 0,-8 9-1216 0 0</inkml:trace>
  <inkml:trace contextRef="#ctx0" brushRef="#br0" timeOffset="165603.077">8659 7641 1300 0 0,'0'0'806'0'0,"0"0"-76"0"0,0 0-160 0 0,0 0-48 0 0,0 0-19 0 0,3-13 1674 0 0,27 154-1273 0 0,-25-130-864 0 0,0 0 0 0 0,1 0 0 0 0,1 0 1 0 0,0-1-1 0 0,0 1 0 0 0,1-2 0 0 0,0 1 0 0 0,1-1 0 0 0,0-1 0 0 0,0 1 0 0 0,1-1 0 0 0,0-1 1 0 0,0 0-1 0 0,1-1 0 0 0,0 1 0 0 0,0-2 0 0 0,1 0 0 0 0,-1 0 0 0 0,1-1 0 0 0,0-1 1 0 0,0 0-1 0 0,1 0 0 0 0,-1-1 0 0 0,0-1 0 0 0,1 0 0 0 0,-1-1 0 0 0,1 0 0 0 0,8-2-40 0 0,-12 2 11 0 0,-1-2 0 0 0,0 1-1 0 0,0-1 1 0 0,0 0 0 0 0,0 0-1 0 0,0-1 1 0 0,-1 0-1 0 0,1-1 1 0 0,-1 0 0 0 0,0 0-1 0 0,0 0 1 0 0,0-1 0 0 0,0 0-1 0 0,-1 0 1 0 0,0-1-1 0 0,0 0 1 0 0,-1 0 0 0 0,1 0-1 0 0,-1-1 1 0 0,-1 0 0 0 0,1 0-1 0 0,-1 0 1 0 0,3-7-11 0 0,60-183 272 0 0,-57 102 2036 0 0,-15 122-2292 0 0,2 1 1 0 0,0 0 0 0 0,2 0 0 0 0,1 1-1 0 0,2-1 1 0 0,0 0 0 0 0,2-1 0 0 0,5 19-17 0 0,-6-39-22 0 0,2 12-130 0 0,1 0 1 0 0,1-1-1 0 0,0 0 1 0 0,1-1-1 0 0,2 1 1 0 0,-1-1-1 0 0,2-1 0 0 0,0 0 1 0 0,1-1-1 0 0,8 8 152 0 0,-18-22 235 0 0,-1 0-1891 0 0,-1-1-4155 0 0,0 0 4455 0 0</inkml:trace>
  <inkml:trace contextRef="#ctx0" brushRef="#br0" timeOffset="165975.119">9431 7963 1120 0 0,'14'-11'3253'0'0,"8"-19"-2594"0"0,-20 27-399 0 0,177-293 1325 0 0,-167 263-1639 0 0,-12 32 28 0 0,0 1 2 0 0,0 0-8 0 0,-23-3-104 0 0,21 12 134 0 0,1-1-1 0 0,0 1 0 0 0,0 0 0 0 0,1-1 1 0 0,0 1-1 0 0,1 0 0 0 0,0-1 1 0 0,0 1-1 0 0,1-1 0 0 0,0 1 1 0 0,0-1-1 0 0,1 0 0 0 0,0 0 0 0 0,1 0 1 0 0,0 0-1 0 0,0 0 0 0 0,0-1 1 0 0,1 0-1 0 0,5 6 3 0 0,-5-3-17 0 0,32 51-18 0 0,-26-47 113 0 0,-1 1 0 0 0,-1 0 0 0 0,0 1 0 0 0,-2 0 0 0 0,1 0 0 0 0,-2 1 0 0 0,0 0 0 0 0,-1 0 0 0 0,-1 0 0 0 0,0 1 1 0 0,-2-1-1 0 0,1 8-78 0 0,-3-20-19 0 0,0-1 0 0 0,-1 1 1 0 0,1-1-1 0 0,-1 1 0 0 0,0-1 0 0 0,0 0 1 0 0,0 1-1 0 0,-1-1 0 0 0,0 0 1 0 0,1 0-1 0 0,-2 0 0 0 0,1 0 0 0 0,0 0 1 0 0,-1-1-1 0 0,1 1 0 0 0,-1-1 1 0 0,0 1-1 0 0,-1-1 0 0 0,1 0 0 0 0,0 0 1 0 0,-1-1-1 0 0,1 1 0 0 0,-1-1 1 0 0,0 1-1 0 0,0-1 0 0 0,0 0 0 0 0,0-1 1 0 0,0 1-1 0 0,-4 0 19 0 0,7-2-922 0 0,-10-3-929 0 0,0-12 617 0 0,8 5-75 0 0</inkml:trace>
  <inkml:trace contextRef="#ctx0" brushRef="#br0" timeOffset="166208.571">10028 7698 976 0 0,'-3'5'5696'0'0,"15"43"-4445"0"0,65 127-1009 0 0,-92-149-5431 0 0,3-24 3925 0 0</inkml:trace>
  <inkml:trace contextRef="#ctx0" brushRef="#br0" timeOffset="163108.245">6134 7713 1056 0 0,'-18'6'468'0'0,"1"1"0"0"0,-1 1 0 0 0,1 1-1 0 0,1 1 1 0 0,-1 0 0 0 0,2 1 0 0 0,-1 1 0 0 0,2 0 0 0 0,-1 1-1 0 0,2 1 1 0 0,-9 10-468 0 0,11-12 119 0 0,1 0-1 0 0,1 0 1 0 0,0 1-1 0 0,1 0 0 0 0,1 0 1 0 0,0 1-1 0 0,0 0 1 0 0,1 0-1 0 0,1 1 1 0 0,1 0-1 0 0,0-1 1 0 0,0 2-1 0 0,2-1 1 0 0,0 0-1 0 0,1 0 0 0 0,0 1 1 0 0,1-1-1 0 0,1 1 1 0 0,0-1-1 0 0,2 0 1 0 0,-1 0-1 0 0,4 9-118 0 0,-2-13-48 0 0,1 0-1 0 0,1-1 1 0 0,-1 0-1 0 0,2 0 1 0 0,-1 0-1 0 0,1 0 1 0 0,1-1-1 0 0,0-1 1 0 0,0 1-1 0 0,1-1 1 0 0,0-1-1 0 0,0 1 1 0 0,0-1-1 0 0,1-1 1 0 0,1 0-1 0 0,9 4 49 0 0,-11-6-408 0 0,-1 0-1 0 0,1-1 1 0 0,1 0-1 0 0,-1-1 1 0 0,0 0-1 0 0,1-1 1 0 0,-1 1-1 0 0,1-2 1 0 0,-1 1-1 0 0,1-1 1 0 0,-1-1-1 0 0,1 0 1 0 0,7-2 408 0 0,40-13-1294 0 0</inkml:trace>
  <inkml:trace contextRef="#ctx0" brushRef="#br0" timeOffset="163385.639">6670 7681 1344 0 0,'-29'50'824'0'0,"3"1"0"0"0,2 1 0 0 0,2 2 0 0 0,3 0-1 0 0,2 1 1 0 0,3 0 0 0 0,1 8-824 0 0,-3-1 64 0 0,-8-29-3897 0 0,23-32 2499 0 0</inkml:trace>
  <inkml:trace contextRef="#ctx0" brushRef="#br0" timeOffset="163635.808">6312 7818 1344 0 0,'-2'-22'7039'0'0,"27"30"-5472"0"0,29 28-1653 0 0,139 143 873 0 0,-94-33-4175 0 0,-80-109-551 0 0,-17-31 2559 0 0</inkml:trace>
  <inkml:trace contextRef="#ctx0" brushRef="#br0" timeOffset="163868.332">6961 8104 1632 0 0,'3'134'4186'0'0,"-4"-125"-4090"0"0,0-1 0 0 0,-1 1 0 0 0,0 0 1 0 0,0-1-1 0 0,-1 0 0 0 0,0 1 0 0 0,0-1 1 0 0,-1 0-1 0 0,0-1 0 0 0,-1 1 0 0 0,1-1 1 0 0,-1 1-1 0 0,-1-1 0 0 0,0-1 1 0 0,0 1-1 0 0,0-1 0 0 0,0 0 0 0 0,-1-1 1 0 0,0 1-1 0 0,0-1 0 0 0,-1-1 0 0 0,-2 2-96 0 0,-35-25-4636 0 0,37-3 3389 0 0</inkml:trace>
  <inkml:trace contextRef="#ctx0" brushRef="#br0" timeOffset="164087.16">7036 7753 924 0 0,'81'98'4461'0'0,"81"13"-4448"0"0,-119-93-2851 0 0,-41-17 1538 0 0</inkml:trace>
  <inkml:trace contextRef="#ctx0" brushRef="#br0" timeOffset="164332.868">7477 7736 848 0 0,'-20'-21'6796'0'0,"-9"47"-5329"0"0,16-1-1282 0 0,0 1-1 0 0,2-1 0 0 0,0 2 0 0 0,2 0 0 0 0,2 0 0 0 0,0 0 0 0 0,1 1 0 0 0,2 0 1 0 0,1 0-1 0 0,1 0 0 0 0,2 16-184 0 0,-1 110-2096 0 0,2-89-348 0 0,-1-41-1676 0 0,3-17 2803 0 0</inkml:trace>
  <inkml:trace contextRef="#ctx0" brushRef="#br0" timeOffset="164596.241">7679 7553 1540 0 0,'17'10'318'0'0,"-2"1"0"0"0,0 1 0 0 0,0 1 0 0 0,-1 0 0 0 0,0 0 0 0 0,-1 2 1 0 0,-1 0-1 0 0,0 0 0 0 0,-1 1 0 0 0,-1 0 0 0 0,-1 1 0 0 0,0 0 0 0 0,-1 1 0 0 0,-1-1 0 0 0,0 2 0 0 0,-2-1 0 0 0,0 1 0 0 0,-1 0 0 0 0,0 0 0 0 0,-2 0 0 0 0,-1 0 0 0 0,0 0 0 0 0,-1 0 1 0 0,-2 8-319 0 0,0-4 63 0 0,-2-1 0 0 0,0 0 0 0 0,-2-1 0 0 0,0 1 0 0 0,-2-1 0 0 0,0-1 1 0 0,-1 1-1 0 0,-1-1 0 0 0,-1-1 0 0 0,-1 0 0 0 0,-1 0 0 0 0,0-1 1 0 0,-1-1-1 0 0,-1-1 0 0 0,-1 0 0 0 0,0 0 0 0 0,-1-2 0 0 0,-1 0 1 0 0,-15 9-64 0 0,28-19-327 0 0,0 1 1 0 0,-1-1-1 0 0,0 0 1 0 0,0-1-1 0 0,0 0 0 0 0,0 0 1 0 0,0 0-1 0 0,-1 0 1 0 0,1-1-1 0 0,-1 0 1 0 0,0-1-1 0 0,0 0 1 0 0,1 0-1 0 0,-1 0 1 0 0,0 0-1 0 0,0-1 1 0 0,0-1-1 0 0,0 1 1 0 0,-6-2 326 0 0,-24-15-1320 0 0,11 1-114 0 0</inkml:trace>
  <inkml:trace contextRef="#ctx0" brushRef="#br0" timeOffset="159504.34">1121 8386 1108 0 0,'0'0'767'0'0,"0"0"-63"0"0,0 0-11 0 0,1-3-91 0 0,-3-6-465 0 0,0 1 0 0 0,0 0 0 0 0,0 0 0 0 0,-1 0 0 0 0,-1 1 0 0 0,1-1 0 0 0,-1 1 0 0 0,0 0-1 0 0,-1 0 1 0 0,0 0 0 0 0,0 0 0 0 0,0 1 0 0 0,-1 0 0 0 0,0 0 0 0 0,0 0 0 0 0,0 1 0 0 0,-1 0 0 0 0,0 0-1 0 0,0 1 1 0 0,0-1 0 0 0,-1 2 0 0 0,1-1 0 0 0,-1 1 0 0 0,-5-1-137 0 0,-3 0 53 0 0,0 1 0 0 0,0 0-1 0 0,0 1 1 0 0,0 1 0 0 0,-1 1 0 0 0,1 0 0 0 0,0 1 0 0 0,0 1-1 0 0,0 1 1 0 0,0 0 0 0 0,0 1 0 0 0,1 0 0 0 0,0 1-1 0 0,-1 1 1 0 0,2 1 0 0 0,-1 0 0 0 0,1 1 0 0 0,0 0 0 0 0,1 1-1 0 0,0 1 1 0 0,0 0 0 0 0,1 1 0 0 0,0 0 0 0 0,1 1-1 0 0,0 0 1 0 0,1 0 0 0 0,1 2 0 0 0,0-1 0 0 0,0 1 0 0 0,1 0-1 0 0,1 1 1 0 0,-1 4-53 0 0,6-15-1 0 0,0 1 0 0 0,0 0 0 0 0,0 0-1 0 0,1 0 1 0 0,-1 1 0 0 0,1-1 0 0 0,1 0 0 0 0,-1 0-1 0 0,1 1 1 0 0,0-1 0 0 0,0 0 0 0 0,0 1 0 0 0,1-1-1 0 0,0 0 1 0 0,0 0 0 0 0,0 0 0 0 0,1 0 0 0 0,-1 0-1 0 0,1 0 1 0 0,1 0 0 0 0,-1 0 0 0 0,1 0 0 0 0,-1-1-1 0 0,1 1 1 0 0,1-1 0 0 0,-1 0 0 0 0,0 0 0 0 0,1 0-1 0 0,0-1 1 0 0,0 1 0 0 0,0-1 0 0 0,1 0 0 0 0,-1 0-1 0 0,1 0 1 0 0,-1-1 0 0 0,1 1 0 0 0,0-1 0 0 0,0-1-1 0 0,0 1 1 0 0,0 0 0 0 0,0-1 0 0 0,0 0 0 0 0,1 0-1 0 0,-1-1 1 0 0,0 0 0 0 0,0 0 0 0 0,1 0 0 0 0,-1 0-1 0 0,2-1 2 0 0,7 0-36 0 0,0 0-1 0 0,0-1 0 0 0,0 0 1 0 0,0-1-1 0 0,0-1 0 0 0,-1 0 1 0 0,0-1-1 0 0,0 0 0 0 0,0-1 1 0 0,0 0-1 0 0,-1-1 0 0 0,0-1 0 0 0,0 0 1 0 0,-1 0-1 0 0,0-1 0 0 0,-1-1 1 0 0,0 0-1 0 0,0 0 0 0 0,-1-1 1 0 0,-1 0-1 0 0,1-1 0 0 0,-2 0 0 0 0,0 0 1 0 0,0 0-1 0 0,-1-1 0 0 0,0-1 37 0 0,11-39 338 0 0,-1 0-1 0 0,-3-2 0 0 0,-2 0 1 0 0,-2 0-1 0 0,-3 0 0 0 0,-3-1 0 0 0,-2 0 1 0 0,-3-20-338 0 0,2 76 13 0 0,1-1 0 0 0,-1 0 1 0 0,0 0-1 0 0,0 0 0 0 0,0 0 1 0 0,0 0-1 0 0,0 0 0 0 0,-1 0 1 0 0,1 0-1 0 0,0 0 0 0 0,0 0 1 0 0,-1 0-1 0 0,1 0 0 0 0,0 1 1 0 0,-1-1-1 0 0,1 0 0 0 0,-1 0 1 0 0,1 0-1 0 0,-1 0 0 0 0,1 1 1 0 0,-1-1-1 0 0,0 0 0 0 0,1 1 1 0 0,-1-1-1 0 0,0 0 0 0 0,1 1 1 0 0,-1-1-1 0 0,0 1 0 0 0,0-1 1 0 0,0 1-1 0 0,0 0 0 0 0,1-1 1 0 0,-1 1-1 0 0,0 0 0 0 0,0-1 1 0 0,0 1-1 0 0,0 0 0 0 0,0 0 1 0 0,0 0-1 0 0,0 0 0 0 0,0 0 1 0 0,0 0-1 0 0,0 0 0 0 0,0 0 1 0 0,0 0-1 0 0,0 1 0 0 0,1-1 1 0 0,-2 0-14 0 0,-11 25 16 0 0,0-1 1 0 0,2 1-1 0 0,1 1 1 0 0,1 0-1 0 0,1 0 0 0 0,2 1 1 0 0,0 0-1 0 0,2 0 1 0 0,1 0-1 0 0,1 1 1 0 0,1-1-1 0 0,2 1 1 0 0,1 5-17 0 0,-2-19-17 0 0,0 1 0 0 0,2-1 0 0 0,-1 0 0 0 0,2 0 0 0 0,0 0 0 0 0,0 0 0 0 0,1 0 1 0 0,1 0-1 0 0,0-1 0 0 0,1 0 0 0 0,1 0 0 0 0,0 0 0 0 0,0-1 0 0 0,2 0 0 0 0,-1-1 0 0 0,1 0 0 0 0,1 0 1 0 0,0-1-1 0 0,0 0 0 0 0,1 0 0 0 0,1-1 0 0 0,-1-1 0 0 0,1 0 0 0 0,1-1 0 0 0,0 0 0 0 0,-1-1 0 0 0,2 0 1 0 0,-1-1-1 0 0,1-1 0 0 0,0 0 0 0 0,0 0 0 0 0,0-2 0 0 0,0 0 0 0 0,0 0 0 0 0,8-1 17 0 0,-12-3 8 0 0,-1 0 0 0 0,1-1 0 0 0,-1 0 0 0 0,1 0 0 0 0,-1-1-1 0 0,0-1 1 0 0,0 1 0 0 0,-1-1 0 0 0,1-1 0 0 0,-1 1 0 0 0,0-2-1 0 0,-1 1 1 0 0,1-1 0 0 0,-1 0 0 0 0,-1 0 0 0 0,1-1 0 0 0,-1 0 0 0 0,-1 0-1 0 0,1 0 1 0 0,-2-1 0 0 0,1 0 0 0 0,-1 0 0 0 0,0 0 0 0 0,-1-1-1 0 0,0 1 1 0 0,0-1 0 0 0,-1 1 0 0 0,-1-1 0 0 0,1 0 0 0 0,-1 0-1 0 0,-1 0 1 0 0,0 0 0 0 0,-1 0 0 0 0,0-5-8 0 0,-34-63 1680 0 0,34 78-1666 0 0,0 1-1 0 0,0-1 0 0 0,-1 1 0 0 0,1-1 1 0 0,0 1-1 0 0,0 0 0 0 0,0-1 1 0 0,0 1-1 0 0,0 0 0 0 0,0 0 1 0 0,0-1-1 0 0,0 1 0 0 0,0 0 1 0 0,0 0-1 0 0,0 0 0 0 0,1 0 1 0 0,-1 0-1 0 0,0 1 0 0 0,1-1 1 0 0,-1 0-1 0 0,0 0 0 0 0,1 0 1 0 0,0 1-1 0 0,-1-1 0 0 0,1 0 1 0 0,0 0-1 0 0,-1 1 0 0 0,1-1 1 0 0,0 0-1 0 0,0 0 0 0 0,0 1 1 0 0,0-1-1 0 0,1 0 0 0 0,-1 1 1 0 0,0-1-1 0 0,0 0 0 0 0,1 0 1 0 0,-1 1-1 0 0,1-1 0 0 0,-1 0 1 0 0,1 0-1 0 0,-1 0 0 0 0,2 1-13 0 0,-2-2 1 0 0,27 108-744 0 0,7-42-2752 0 0,-27-60 1848 0 0,-5-6-2420 0 0,-2-11 2876 0 0</inkml:trace>
  <inkml:trace contextRef="#ctx0" brushRef="#br0" timeOffset="159691.243">1393 8076 3432 0 0,'-9'-48'8087'0'0,"15"75"-9640"0"0,20 138-5884 0 0,-21-136 5984 0 0</inkml:trace>
  <inkml:trace contextRef="#ctx0" brushRef="#br0" timeOffset="160049.237">1439 8526 1324 0 0,'55'-84'3363'0'0,"57"-118"-1678"0"0,-69 133-1470 0 0,-43 146-217 0 0,1-64-3 0 0,2 0 0 0 0,-1-1 0 0 0,2 0 1 0 0,0 1-1 0 0,0-1 0 0 0,1-1 1 0 0,0 1-1 0 0,1-1 0 0 0,1 0 0 0 0,-1 0 1 0 0,2-1-1 0 0,0 1 0 0 0,0-2 1 0 0,0 1-1 0 0,1-1 0 0 0,1-1 0 0 0,0 1 1 0 0,1-1 4 0 0,0 1 91 0 0,-1 0 0 0 0,0 0 0 0 0,0 1 0 0 0,-1 1 0 0 0,0 0 1 0 0,-1 0-1 0 0,0 0 0 0 0,-1 1 0 0 0,0 0 0 0 0,-1 1 1 0 0,0-1-1 0 0,-1 1 0 0 0,-1 0 0 0 0,3 10-91 0 0,-9-16-32 0 0,-1 0 0 0 0,1 0 0 0 0,-1 0 0 0 0,-1 0 1 0 0,1-1-1 0 0,-1 0 0 0 0,0 1 0 0 0,0-1 0 0 0,-1 0 0 0 0,0-1 0 0 0,0 1 0 0 0,0-1 0 0 0,-1 0 0 0 0,0-1 0 0 0,0 1 1 0 0,0-1-1 0 0,0 0 0 0 0,-1 0 0 0 0,1-1 0 0 0,-1 0 0 0 0,0 0 0 0 0,0-1 0 0 0,0 0 0 0 0,0 0 0 0 0,-1 0 0 0 0,1-1 1 0 0,0 0-1 0 0,-6-1 32 0 0,-49-32-4039 0 0,50 14 2575 0 0</inkml:trace>
  <inkml:trace contextRef="#ctx0" brushRef="#br0" timeOffset="160314.307">2042 7993 1896 0 0,'-16'34'7970'0'0,"5"114"-6497"0"0,130 145-1796 0 0,-117-289 80 0 0,0 0 1 0 0,0 0-1 0 0,0 0 1 0 0,0 1 0 0 0,-1-1-1 0 0,1 1 1 0 0,-1-1-1 0 0,-1 1 1 0 0,1 0-1 0 0,0-1 1 0 0,-1 1 0 0 0,0 0-1 0 0,0-1 1 0 0,-1 1-1 0 0,1 0 1 0 0,-1-1-1 0 0,0 1 1 0 0,0 0 0 0 0,0-1-1 0 0,-1 0 1 0 0,0 1-1 0 0,0-1 1 0 0,0 0 0 0 0,0 0-1 0 0,-1 0 1 0 0,1 0-1 0 0,-1 0 1 0 0,0 0-1 0 0,0-1 1 0 0,-1 0 0 0 0,1 1-1 0 0,-1-1 1 0 0,1 0-1 0 0,-1-1 1 0 0,-3 3 242 0 0,-10 3-1291 0 0</inkml:trace>
  <inkml:trace contextRef="#ctx0" brushRef="#br0" timeOffset="160561.649">1739 8318 1088 0 0,'16'-27'6504'0'0,"66"-6"-4917"0"0,-79 32-1334 0 0,145-23 220 0 0,44-13-6932 0 0,-170 30 5037 0 0</inkml:trace>
  <inkml:trace contextRef="#ctx0" brushRef="#br0" timeOffset="160916.655">2182 7796 848 0 0,'8'4'249'0'0,"1"0"-1"0"0,-2 0 1 0 0,1 1-1 0 0,0 0 1 0 0,-1 0-1 0 0,0 1 1 0 0,0 0-1 0 0,0 0 1 0 0,-1 1-1 0 0,0 0 1 0 0,0 0-1 0 0,-1 0 1 0 0,0 1-1 0 0,0-1 1 0 0,-1 1-1 0 0,0 1 1 0 0,0-1-1 0 0,-1 0 1 0 0,0 3-249 0 0,24 150 3916 0 0,-27-161-3886 0 0,-1-1 1 0 0,1 1 0 0 0,0 0 0 0 0,0 0-1 0 0,-1 0 1 0 0,1-1 0 0 0,0 1 0 0 0,0 0-1 0 0,-1 0 1 0 0,1 0 0 0 0,0 0 0 0 0,0-1 0 0 0,-1 1-1 0 0,1 0 1 0 0,0 0 0 0 0,-1 0 0 0 0,1 0-1 0 0,0 0 1 0 0,-1 0 0 0 0,1 0-31 0 0,17-34-161 0 0,1 1 0 0 0,2 1 1 0 0,1 1-1 0 0,2 1 0 0 0,1 0 0 0 0,7-4 161 0 0,-29 35-16 0 0,0-1-1 0 0,1 1 1 0 0,-1 0-1 0 0,-1 1 0 0 0,1-1 1 0 0,0 0-1 0 0,0 1 1 0 0,0-1-1 0 0,-1 1 1 0 0,1-1-1 0 0,-1 1 1 0 0,1 0-1 0 0,-1-1 1 0 0,1 1-1 0 0,-1 0 1 0 0,0 0-1 0 0,0 0 0 0 0,0 0 1 0 0,0 0-1 0 0,-1 1 1 0 0,1-1-1 0 0,0 0 1 0 0,-1 0-1 0 0,0 0 1 0 0,1 1-1 0 0,-1-1 1 0 0,0 0-1 0 0,0 1 17 0 0,2 4-18 0 0,20 57-45 0 0,36 111-3929 0 0,-51-156 2590 0 0,-2-4-72 0 0</inkml:trace>
  <inkml:trace contextRef="#ctx0" brushRef="#br0" timeOffset="172404.743">13260 7476 1688 0 0,'0'0'364'0'0,"0"-14"85"0"0,0 15 6692 0 0,19 192-7140 0 0,13-63 325 0 0,-14-68 94 0 0,-3 2 1 0 0,-3 0 0 0 0,-2 1-1 0 0,0 63-420 0 0,-11-117 101 0 0,-1 1 0 0 0,0-1-1 0 0,0 0 1 0 0,-1 0 0 0 0,0 0 0 0 0,-1 0 0 0 0,-1 0 0 0 0,0-1-1 0 0,0 0 1 0 0,-1 0 0 0 0,0 0 0 0 0,-5 5-101 0 0,9-10-19 0 0,-1-1 0 0 0,-1 0 1 0 0,1 0-1 0 0,-1 0 0 0 0,1 0 1 0 0,-1-1-1 0 0,0 1 0 0 0,0-1 0 0 0,-1 0 1 0 0,1 0-1 0 0,-1-1 0 0 0,1 1 1 0 0,-1-1-1 0 0,0 0 0 0 0,0 0 1 0 0,0-1-1 0 0,0 1 0 0 0,0-1 0 0 0,0 0 1 0 0,-1-1-1 0 0,1 1 0 0 0,0-1 1 0 0,0 0-1 0 0,-1 0 0 0 0,1-1 1 0 0,0 1-1 0 0,0-1 0 0 0,0-1 0 0 0,0 1 1 0 0,-1-1 18 0 0,-6-5-466 0 0,0-1 0 0 0,1 0 0 0 0,-1-1 1 0 0,2-1-1 0 0,-1 0 0 0 0,1 0 0 0 0,1-1 0 0 0,0 0 1 0 0,1 0-1 0 0,0-1 0 0 0,0 0 0 0 0,2-1 0 0 0,-1 1 1 0 0,1-2-1 0 0,1 1 0 0 0,1 0 0 0 0,0-1 0 0 0,0 0 1 0 0,1 0-1 0 0,1 0 0 0 0,1 0 0 0 0,0-1 466 0 0,-4-31-1216 0 0</inkml:trace>
  <inkml:trace contextRef="#ctx0" brushRef="#br0" timeOffset="172746.601">12976 7394 1808 0 0,'-41'3'3194'0'0,"29"-3"-1230"0"0,29-4-179 0 0,64-10-1385 0 0,254-36-6699 0 0,-292 45 5027 0 0</inkml:trace>
  <inkml:trace contextRef="#ctx0" brushRef="#br0" timeOffset="173741.24">13934 7538 976 0 0,'17'-43'5855'0'0,"-72"-1"-5245"0"0,44 44-609 0 0,-1-1-1 0 0,0 2 0 0 0,0-1 1 0 0,1 2-1 0 0,-1 0 1 0 0,0 0-1 0 0,1 1 0 0 0,0 0 1 0 0,-1 1-1 0 0,1 0 0 0 0,1 1 1 0 0,-1 0-1 0 0,1 1 0 0 0,0 0 1 0 0,0 1-1 0 0,0 0 1 0 0,1 0-1 0 0,0 1 0 0 0,1 0 1 0 0,-6 7-1 0 0,6-8 2 0 0,0 2 0 0 0,1-1 0 0 0,0 1 0 0 0,0 0-1 0 0,1 0 1 0 0,1 0 0 0 0,-1 1 0 0 0,1 0 0 0 0,1 0 0 0 0,0 1 0 0 0,0-1 0 0 0,1 1 0 0 0,1 0 0 0 0,-1 0 0 0 0,2 0 0 0 0,0 0 0 0 0,0 0 0 0 0,1 1-2 0 0,2-8 0 0 0,1 0 1 0 0,0 1-1 0 0,0-1 0 0 0,0 0 0 0 0,0-1 1 0 0,1 1-1 0 0,-1 0 0 0 0,1-1 0 0 0,0 0 0 0 0,0 0 1 0 0,1 0-1 0 0,-1 0 0 0 0,0-1 0 0 0,1 0 1 0 0,0 0-1 0 0,-1 0 0 0 0,1 0 0 0 0,0-1 1 0 0,0 0-1 0 0,0 0 0 0 0,0 0 0 0 0,0 0 1 0 0,0-1-1 0 0,0 0 0 0 0,0 0 0 0 0,0-1 1 0 0,5 0-1 0 0,-4-1-26 0 0,0-1-1 0 0,-1 1 1 0 0,1-1 0 0 0,0-1 0 0 0,-1 1 0 0 0,0-1 0 0 0,0 0 0 0 0,0 0 0 0 0,0-1 0 0 0,0 1-1 0 0,-1-1 1 0 0,0 0 0 0 0,0 0 0 0 0,-1-1 0 0 0,1 1 0 0 0,-1-1 0 0 0,0 1 0 0 0,0-1 0 0 0,-1 0-1 0 0,0 0 1 0 0,0-1 0 0 0,0 1 0 0 0,-1 0 0 0 0,0-1 0 0 0,0 1 0 0 0,-1 0 0 0 0,0-1 0 0 0,0 1-1 0 0,0-1 1 0 0,-1-2 26 0 0,0 8-16 0 0,1 1-1 0 0,-1-1 0 0 0,1 0 1 0 0,-1 0-1 0 0,1 0 0 0 0,-1 0 1 0 0,1 0-1 0 0,0 0 0 0 0,-1 0 1 0 0,1 1-1 0 0,0-1 1 0 0,0 0-1 0 0,-1 0 0 0 0,1 0 1 0 0,0 0-1 0 0,0 0 0 0 0,0 0 1 0 0,0 0-1 0 0,0 0 0 0 0,1 0 1 0 0,-1 0-1 0 0,0 0 0 0 0,0 0 1 0 0,1 0-1 0 0,-1 0 1 0 0,0 0-1 0 0,1 0 0 0 0,-1 0 1 0 0,1 0-1 0 0,0 0 0 0 0,-1 1 1 0 0,1-1-1 0 0,-1 0 0 0 0,1 0 1 0 0,0 1-1 0 0,0-1 0 0 0,-1 0 1 0 0,1 1-1 0 0,0-1 1 0 0,0 1-1 0 0,0-1 0 0 0,0 1 1 0 0,0-1-1 0 0,0 1 0 0 0,0 0 1 0 0,0 0-1 0 0,0-1 0 0 0,0 1 1 0 0,0 0-1 0 0,0 0 0 0 0,0 0 1 0 0,0 0-1 0 0,0 0 1 0 0,0 0-1 0 0,0 0 17 0 0,15 36-413 0 0,67 114 749 0 0,-79-145-478 0 0,0 0 0 0 0,0-1 0 0 0,1 0 0 0 0,-1 0 0 0 0,1 0 0 0 0,0 0 0 0 0,0-1 0 0 0,1 1 0 0 0,-1-1 0 0 0,1-1 1 0 0,-1 1-1 0 0,1-1 0 0 0,0 0 0 0 0,0 0 0 0 0,0-1 0 0 0,0 0 0 0 0,0 0 0 0 0,0 0 0 0 0,1-1 0 0 0,-1 0 0 0 0,0 0 1 0 0,0 0-1 0 0,0-1 0 0 0,0 0 0 0 0,1 0 0 0 0,2-2 142 0 0,31-10-1121 0 0</inkml:trace>
  <inkml:trace contextRef="#ctx0" brushRef="#br0" timeOffset="174158.98">14485 7479 908 0 0,'-2'-2'168'0'0,"-1"0"-1"0"0,1 0 1 0 0,-1 0 0 0 0,0 0-1 0 0,1 0 1 0 0,-1 1 0 0 0,0-1 0 0 0,0 1-1 0 0,0 0 1 0 0,0 0 0 0 0,0 0-1 0 0,-1 0 1 0 0,1 1 0 0 0,0-1-1 0 0,0 1 1 0 0,-1 0 0 0 0,1 0-1 0 0,0 0 1 0 0,0 0 0 0 0,-1 0-1 0 0,1 1 1 0 0,0 0 0 0 0,0-1-1 0 0,0 1 1 0 0,0 0 0 0 0,-1 1-168 0 0,-6-1 85 0 0,1 0 1 0 0,0 1-1 0 0,0 0 0 0 0,-1 1 1 0 0,1 0-1 0 0,1 0 1 0 0,-1 1-1 0 0,0 0 1 0 0,1 1-1 0 0,0 0 0 0 0,0 0 1 0 0,0 0-1 0 0,1 1 1 0 0,0 0-1 0 0,0 1 0 0 0,0 0 1 0 0,1 0-1 0 0,0 0 1 0 0,0 1-1 0 0,1 0 0 0 0,0 0 1 0 0,1 0-1 0 0,-1 1 1 0 0,1-1-1 0 0,1 1 0 0 0,0 0 1 0 0,0 0-1 0 0,1 0 1 0 0,-1 5-86 0 0,5-7-5 0 0,1 0 0 0 0,0 0 1 0 0,0 0-1 0 0,1 0 0 0 0,0-1 1 0 0,0 0-1 0 0,0 0 0 0 0,1 0 0 0 0,-1 0 1 0 0,1-1-1 0 0,1 0 0 0 0,-1 0 1 0 0,1 0-1 0 0,0-1 0 0 0,0 1 1 0 0,0-1-1 0 0,1-1 0 0 0,0 1 1 0 0,-1-1-1 0 0,1-1 0 0 0,0 1 0 0 0,0-1 1 0 0,1 0-1 0 0,-1-1 0 0 0,0 1 1 0 0,1-2-1 0 0,-1 1 5 0 0,139 2-4396 0 0,-94-15 3182 0 0</inkml:trace>
  <inkml:trace contextRef="#ctx0" brushRef="#br0" timeOffset="175060.444">14816 7546 1172 0 0,'0'-2'83'0'0,"0"1"0"0"0,-1 0 1 0 0,1-1-1 0 0,0 1 0 0 0,-1-1 0 0 0,1 1 0 0 0,-1 0 1 0 0,1-1-1 0 0,-1 1 0 0 0,0 0 0 0 0,1 0 0 0 0,-1 0 0 0 0,0-1 1 0 0,0 1-1 0 0,0 0 0 0 0,0 0 0 0 0,0 0 0 0 0,0 0 1 0 0,0 0-1 0 0,0 1 0 0 0,0-1 0 0 0,-1 0 0 0 0,1 0 0 0 0,0 1 1 0 0,-1-1-1 0 0,1 1 0 0 0,0-1 0 0 0,-1 1 0 0 0,1 0 1 0 0,0-1-1 0 0,-1 1 0 0 0,1 0 0 0 0,-1 0 0 0 0,1 0 0 0 0,-1 0 1 0 0,1 0-1 0 0,0 0 0 0 0,-1 1 0 0 0,1-1 0 0 0,-1 0 0 0 0,1 1 1 0 0,0-1-1 0 0,-1 1 0 0 0,1-1 0 0 0,0 1 0 0 0,0 0 1 0 0,-1-1-1 0 0,1 1 0 0 0,0 0 0 0 0,0 0 0 0 0,0 0 0 0 0,0 0 1 0 0,0 0-1 0 0,0 0 0 0 0,0 0 0 0 0,0 0 0 0 0,0 0 1 0 0,0 2-84 0 0,-8 0 84 0 0,-1 1 0 0 0,1 0-1 0 0,0 0 1 0 0,0 1 0 0 0,0 0 0 0 0,1 1 0 0 0,0 0 0 0 0,0 1 0 0 0,0-1 0 0 0,1 1 0 0 0,0 1 0 0 0,0-1 0 0 0,1 1 0 0 0,0 1 0 0 0,0-1 0 0 0,1 1 0 0 0,0 0 0 0 0,1 0 0 0 0,0 0 0 0 0,0 1 0 0 0,1-1 0 0 0,0 1 0 0 0,1 0 0 0 0,-1 2-84 0 0,6-7 9 0 0,-1 1 0 0 0,1-1 0 0 0,0 0 0 0 0,0 0 0 0 0,1 0-1 0 0,0 0 1 0 0,0 0 0 0 0,0-1 0 0 0,0 0 0 0 0,0 0 0 0 0,1 0 0 0 0,0 0 0 0 0,0-1 0 0 0,0 0-1 0 0,0 0 1 0 0,0 0 0 0 0,1 0 0 0 0,-1-1 0 0 0,1 0 0 0 0,0 0 0 0 0,0-1 0 0 0,-1 1 0 0 0,1-1-1 0 0,0-1 1 0 0,0 1 0 0 0,0-1 0 0 0,2 0-9 0 0,2 1-52 0 0,0 0 1 0 0,0 0-1 0 0,1-1 0 0 0,-1-1 0 0 0,0 0 1 0 0,0 0-1 0 0,1-1 0 0 0,-1 0 1 0 0,-1-1-1 0 0,1 0 0 0 0,0 0 0 0 0,-1-1 1 0 0,1 0-1 0 0,-1-1 0 0 0,0 0 0 0 0,-1-1 1 0 0,9-6 51 0 0,-15 10-44 0 0,0-1-1 0 0,0 0 1 0 0,0 0 0 0 0,-1 0 0 0 0,1 0 0 0 0,-1 0 0 0 0,0 0 0 0 0,0-1 0 0 0,0 1 0 0 0,0 0-1 0 0,0-1 1 0 0,-1 1 0 0 0,1 0 0 0 0,-1-1 0 0 0,0 1 0 0 0,0-1 0 0 0,-1 1 0 0 0,1-1-1 0 0,0 1 1 0 0,-1 0 0 0 0,0-1 0 0 0,0 1 0 0 0,0 0 0 0 0,0 0 0 0 0,-1 0 0 0 0,1-1 0 0 0,-1 2-1 0 0,0-1 1 0 0,0 0 0 0 0,0 0 0 0 0,0 0 0 0 0,0 1 0 0 0,-1-1 44 0 0,-85-81 274 0 0,17 19 354 0 0,71 64-659 0 0,4-9-119 0 0,88-70-715 0 0,-82 75 788 0 0,0-1 1 0 0,0-1 0 0 0,-1 1 0 0 0,1-2 0 0 0,-2 1 0 0 0,1-1 0 0 0,-1-1 0 0 0,0 1 0 0 0,-1-1 0 0 0,0-1 0 0 0,-1 1 0 0 0,0-1 0 0 0,0-1-1 0 0,-1 1 1 0 0,0-1 0 0 0,-1 1 0 0 0,0-1 0 0 0,-1-1 0 0 0,1-3 76 0 0,-1-104 1752 0 0,-25 64-558 0 0,28 268-367 0 0,73 176 32 0 0,-73-321-105 0 0,-6-67-542 0 0,8-3 207 0 0,-6-9-464 0 0,0 1-1 0 0,1-1 1 0 0,0 0-1 0 0,1 1 1 0 0,0 0-1 0 0,0-1 1 0 0,1 2-1 0 0,1-1 1 0 0,0 1 0 0 0,0-1-1 0 0,1 2 1 0 0,0-1-1 0 0,0 1 1 0 0,1 0-1 0 0,0 0 1 0 0,0 1-1 0 0,1 0 1 0 0,0 1-1 0 0,0 0 1 0 0,1 0-1 0 0,-1 1 1 0 0,1 0-1 0 0,1 1 1 0 0,-1 0-1 0 0,1 1 1 0 0,-1 0-1 0 0,1 0 1 0 0,0 1 0 0 0,6 0 44 0 0,-13 2 16 0 0,0 0 0 0 0,0 0 0 0 0,0 1 0 0 0,1 0 1 0 0,-1 0-1 0 0,0 0 0 0 0,0 0 0 0 0,0 0 0 0 0,0 1 0 0 0,0 0 0 0 0,-1 0 0 0 0,1 0 0 0 0,0 0 0 0 0,-1 1 0 0 0,1-1 0 0 0,-1 1 0 0 0,0 0 0 0 0,0 0 0 0 0,0 0 0 0 0,0 0 0 0 0,-1 1 0 0 0,1-1 0 0 0,-1 1 0 0 0,0-1 0 0 0,0 1 0 0 0,0 0 0 0 0,-1 0 0 0 0,1 0 0 0 0,-1 0 0 0 0,0 0 0 0 0,0 0 0 0 0,0 0 0 0 0,-1 1 0 0 0,1-1 0 0 0,-1 0 0 0 0,0 0 0 0 0,0 0 0 0 0,-1 1 0 0 0,1-1 0 0 0,-1 1-15 0 0,-8 5 55 0 0,0 0 0 0 0,-1 0 0 0 0,0 0 0 0 0,-1-1 0 0 0,0-1 0 0 0,0 0 0 0 0,-1 0 0 0 0,0-1 0 0 0,0-1 0 0 0,-1 0 0 0 0,1-1 0 0 0,-1 0 0 0 0,-1-1 0 0 0,1 0 0 0 0,-1-1 0 0 0,1-1 0 0 0,-1 0 1 0 0,0 0-1 0 0,0-2 0 0 0,0 0 0 0 0,-9-1-55 0 0,-35-22-1611 0 0,30-64-4931 0 0,28 70 5249 0 0</inkml:trace>
  <inkml:trace contextRef="#ctx0" brushRef="#br0" timeOffset="176459.879">15415 7624 1128 0 0,'3'0'529'0'0,"197"-21"2224"0"0,-104 2-2047 0 0,-53 13-491 0 0,0-2 0 0 0,-1-2 1 0 0,0-1-1 0 0,0-3 0 0 0,-2-1 0 0 0,22-12-215 0 0,-30-2-166 0 0,-32 28 212 0 0,-2-8 38 0 0,-94-4-156 0 0,78 13 74 0 0,1 1 1 0 0,0 1 0 0 0,0 1-1 0 0,0 0 1 0 0,0 2 0 0 0,0-1 0 0 0,1 2-1 0 0,0 0 1 0 0,0 1 0 0 0,0 1-1 0 0,1 0 1 0 0,0 2 0 0 0,1-1 0 0 0,0 1-1 0 0,-9 10-2 0 0,20-17 6 0 0,1-1-1 0 0,0 1 0 0 0,0 0 1 0 0,0 0-1 0 0,0-1 0 0 0,0 1 1 0 0,1 1-1 0 0,0-1 1 0 0,-1 0-1 0 0,1 0 0 0 0,0 1 1 0 0,1-1-1 0 0,-1 0 0 0 0,0 1 1 0 0,1-1-1 0 0,0 0 1 0 0,0 1-1 0 0,0-1 0 0 0,0 1 1 0 0,0-1-1 0 0,1 1 0 0 0,0-1 1 0 0,0 0-1 0 0,-1 1 1 0 0,2-1-1 0 0,-1 0 0 0 0,0 0 1 0 0,1 0-1 0 0,-1 0 0 0 0,1 0 1 0 0,0 0-1 0 0,0 0 1 0 0,0 0-1 0 0,1-1 0 0 0,-1 1 1 0 0,1-1-1 0 0,0 1-5 0 0,117 59 18 0 0,-76-54-295 0 0,0-2-1 0 0,0-2 1 0 0,1-2-1 0 0,-1-1 1 0 0,1-3 0 0 0,-1-2-1 0 0,14-3 278 0 0,12-5-384 0 0,-50 10 280 0 0,0 0 1 0 0,0-2-1 0 0,-1 0 0 0 0,1-1 0 0 0,-1-1 1 0 0,-1-1-1 0 0,1-1 0 0 0,-1-1 0 0 0,1-1 104 0 0,-14 7 129 0 0,0 0-1 0 0,0 0 0 0 0,0-1 0 0 0,-1 1 1 0 0,1-1-1 0 0,-1 0 0 0 0,0 0 0 0 0,0-1 1 0 0,-1 1-1 0 0,0-1 0 0 0,1 0 0 0 0,-1 0 1 0 0,-1 0-1 0 0,1 0 0 0 0,-1-1 1 0 0,0 1-1 0 0,0-1 0 0 0,0 1 0 0 0,-1-1 1 0 0,0 0-1 0 0,0 0-128 0 0,-3 3 28 0 0,0 1 0 0 0,-1-1 0 0 0,1 1 0 0 0,-1-1 0 0 0,1 1 1 0 0,-1 0-1 0 0,0 0 0 0 0,0 0 0 0 0,0 0 0 0 0,0 0 0 0 0,0 1 0 0 0,0-1 0 0 0,0 1 1 0 0,0 0-1 0 0,-1 0 0 0 0,1 0 0 0 0,-1 0 0 0 0,1 1 0 0 0,0-1 0 0 0,-1 1 0 0 0,1 0 0 0 0,-1 0 1 0 0,1 0-1 0 0,-1 1 0 0 0,1-1 0 0 0,-1 1 0 0 0,1 0 0 0 0,0 0 0 0 0,-1 0-28 0 0,-9 2 29 0 0,0 1-1 0 0,-1 1 0 0 0,2 0 0 0 0,-1 0 0 0 0,1 2 1 0 0,-1-1-1 0 0,2 2 0 0 0,-1-1 0 0 0,1 2 1 0 0,0-1-1 0 0,1 2 0 0 0,0-1 0 0 0,0 1 0 0 0,1 1 1 0 0,1 0-1 0 0,0 0 0 0 0,0 1 0 0 0,-4 9-28 0 0,11-19 10 0 0,1 1-1 0 0,-1-1 1 0 0,1 0-1 0 0,0 1 1 0 0,0-1-1 0 0,0 0 1 0 0,1 0-1 0 0,-1 1 1 0 0,0-1-1 0 0,1 0 0 0 0,-1 0 1 0 0,1 1-1 0 0,0-1 1 0 0,0 0-1 0 0,0 0 1 0 0,0 0-1 0 0,0 0 1 0 0,0 0-1 0 0,0 0 1 0 0,1-1-1 0 0,-1 1 1 0 0,1 0-1 0 0,0-1 0 0 0,-1 1 1 0 0,1-1-1 0 0,0 1 1 0 0,0-1-1 0 0,0 0 1 0 0,0 1-1 0 0,0-1 1 0 0,0 0-1 0 0,0-1 1 0 0,0 1-1 0 0,0 0 1 0 0,0-1-1 0 0,1 1 0 0 0,-1-1 1 0 0,0 1-1 0 0,0-1 1 0 0,1 0-1 0 0,-1 0 1 0 0,0 0-1 0 0,1-1 1 0 0,-1 1-1 0 0,0 0 1 0 0,0-1-1 0 0,1 1 1 0 0,-1-1-1 0 0,0 0 0 0 0,0 0 1 0 0,0 0-1 0 0,2-1-9 0 0,1 2 20 0 0,0 0 0 0 0,0-1 0 0 0,0 0 0 0 0,0 0 0 0 0,0 0 0 0 0,0-1 0 0 0,-1 0 0 0 0,1 0-1 0 0,0 0 1 0 0,-1 0 0 0 0,0-1 0 0 0,1 1 0 0 0,-1-1 0 0 0,0 0 0 0 0,0-1 0 0 0,-1 1 0 0 0,1-1-1 0 0,-1 1 1 0 0,1-1 0 0 0,-1 0 0 0 0,0 0 0 0 0,-1-1 0 0 0,1 1 0 0 0,-1-1 0 0 0,0 1 0 0 0,0-1-1 0 0,0 0 1 0 0,-1 1 0 0 0,1-1 0 0 0,-1-2-20 0 0,-1 7 13 0 0,-1-1-1 0 0,1 0 1 0 0,0 0-1 0 0,0 0 1 0 0,0 0-1 0 0,0 0 1 0 0,0 0 0 0 0,0 0-1 0 0,0 0 1 0 0,0 0-1 0 0,0 1 1 0 0,0-1-1 0 0,1 0 1 0 0,-1 0 0 0 0,0 0-1 0 0,1 0 1 0 0,-1 0-1 0 0,0 1 1 0 0,1-1-1 0 0,-1 0 1 0 0,1 0-1 0 0,-1 0 1 0 0,1 1 0 0 0,0-1-1 0 0,-1 0 1 0 0,1 1-1 0 0,0-1 1 0 0,-1 1-1 0 0,1-1 1 0 0,0 1 0 0 0,0-1-1 0 0,0 1 1 0 0,-1-1-1 0 0,1 1 1 0 0,0 0-1 0 0,0-1 1 0 0,0 1 0 0 0,0 0-1 0 0,0 0 1 0 0,0 0-1 0 0,0 0 1 0 0,-1 0-1 0 0,1 0 1 0 0,0 0-1 0 0,0 0 1 0 0,0 0 0 0 0,0 0-1 0 0,0 0 1 0 0,0 0-1 0 0,0 1 1 0 0,0-1-1 0 0,-1 0 1 0 0,1 1 0 0 0,0-1-13 0 0,57 34-759 0 0,-31-17 34 0 0,19 5-3664 0 0,-40-20 3101 0 0</inkml:trace>
  <inkml:trace contextRef="#ctx0" brushRef="#br0" timeOffset="176895.219">16624 7529 1128 0 0,'6'2'203'0'0,"1"1"0"0"0,-1 0 0 0 0,0 0 0 0 0,0 0 0 0 0,0 1 0 0 0,-1 0 0 0 0,1 0 0 0 0,-1 0-1 0 0,0 1 1 0 0,0 0 0 0 0,0 0 0 0 0,-1 0 0 0 0,0 0 0 0 0,0 1 0 0 0,3 5-203 0 0,-3-5 308 0 0,12 61 3852 0 0,-16-67-4141 0 0,-1-1 1 0 0,1 1-1 0 0,0 0 0 0 0,-1-1 0 0 0,1 1 1 0 0,0 0-1 0 0,-1-1 0 0 0,1 1 1 0 0,0 0-1 0 0,-1-1 0 0 0,1 1 0 0 0,-1 0 1 0 0,1 0-1 0 0,0-1 0 0 0,-1 1 0 0 0,1 0 1 0 0,-1 0-1 0 0,1 0 0 0 0,-1 0 1 0 0,1-1-1 0 0,-1 1 0 0 0,1 0 0 0 0,-1 0 1 0 0,1 0-1 0 0,0 0 0 0 0,-1 0 0 0 0,1 0 1 0 0,-1 0-1 0 0,1 1 0 0 0,-1-1 1 0 0,1 0-1 0 0,-1 0 0 0 0,1 0 0 0 0,-1 0 1 0 0,1 1-1 0 0,0-1 0 0 0,-1 0 0 0 0,1 0 1 0 0,-1 1-1 0 0,1-1 0 0 0,0 0 1 0 0,-1 1-1 0 0,1-1 0 0 0,0 0 0 0 0,-1 1 1 0 0,1-1-1 0 0,0 0 0 0 0,-1 1 0 0 0,1-1 1 0 0,0 1-1 0 0,0-1 0 0 0,0 1 1 0 0,0-1-1 0 0,-1 0 0 0 0,1 1 0 0 0,0-1 1 0 0,0 1-20 0 0,1-45 147 0 0,7 22-195 0 0,0 1 0 0 0,2-1 0 0 0,0 2 0 0 0,1-1 0 0 0,1 1 0 0 0,1 1 1 0 0,1 0-1 0 0,1 1 0 0 0,15-14 48 0 0,-27 31-6 0 0,0 0 0 0 0,0 0-1 0 0,-1 0 1 0 0,1 0 0 0 0,0 1 0 0 0,0 0 0 0 0,0-1 0 0 0,0 1-1 0 0,0 0 1 0 0,0 0 0 0 0,0 1 0 0 0,0-1 0 0 0,0 1 0 0 0,-1-1-1 0 0,1 1 1 0 0,0 0 0 0 0,0 0 0 0 0,0 0 0 0 0,-1 1 0 0 0,1-1-1 0 0,-1 0 1 0 0,1 1 0 0 0,-1 0 0 0 0,1 0 0 0 0,-1-1 0 0 0,0 2-1 0 0,0-1 1 0 0,0 0 0 0 0,0 0 0 0 0,0 0 0 0 0,-1 1 0 0 0,1-1-1 0 0,-1 1 1 0 0,1 0 0 0 0,-1-1 0 0 0,0 1 0 0 0,0 0 0 0 0,0 0 0 0 0,0 1 6 0 0,1-1-2 0 0,36 56-196 0 0,22 36-745 0 0,-24-28-4787 0 0,-31-60 4552 0 0</inkml:trace>
  <inkml:trace contextRef="#ctx0" brushRef="#br0" timeOffset="177578.619">17666 7102 1228 0 0,'3'-12'420'0'0,"0"-1"0"0"0,1 1 0 0 0,1 0-1 0 0,0 0 1 0 0,0 0 0 0 0,2 1 0 0 0,-1 0 0 0 0,1 0 0 0 0,1 1-1 0 0,0-1 1 0 0,0 2 0 0 0,1-1 0 0 0,2-1-420 0 0,1 1 152 0 0,1 1-1 0 0,0 0 1 0 0,1 1 0 0 0,0 0-1 0 0,0 1 1 0 0,0 1 0 0 0,1 0 0 0 0,0 1-1 0 0,0 1 1 0 0,0 0 0 0 0,1 1-1 0 0,-1 1 1 0 0,1 0 0 0 0,0 1-1 0 0,13 1-151 0 0,-19 0-80 0 0,1 1 0 0 0,-1 0 0 0 0,0 1-1 0 0,0 0 1 0 0,0 0 0 0 0,0 1 0 0 0,0 1-1 0 0,0 0 1 0 0,-1 0 0 0 0,1 1 0 0 0,-1 0-1 0 0,-1 0 1 0 0,4 4 80 0 0,-8-7-263 0 0,-1 1 1 0 0,1 0-1 0 0,-1 0 0 0 0,0 1 0 0 0,0-1 0 0 0,0 0 1 0 0,-1 1-1 0 0,1 0 0 0 0,-1 0 0 0 0,0 0 0 0 0,0 0 1 0 0,0 0-1 0 0,0 0 0 0 0,-1 0 0 0 0,0 1 0 0 0,0-1 1 0 0,0 1-1 0 0,0-1 0 0 0,-1 0 0 0 0,0 1 263 0 0,0 11-1314 0 0</inkml:trace>
  <inkml:trace contextRef="#ctx0" brushRef="#br0" timeOffset="177327.307">17684 7307 1736 0 0,'-6'14'5460'0'0,"26"158"-3677"0"0,42 38-1392 0 0,-60-205 244 0 0,-1-4-812 0 0,0 0 0 0 0,-1 0-1 0 0,1 0 1 0 0,-1 0-1 0 0,1 0 1 0 0,-1 0 0 0 0,1 0-1 0 0,-1 0 1 0 0,1 0-1 0 0,-1 0 1 0 0,0 0 0 0 0,0 0-1 0 0,1 1 1 0 0,-1-1-1 0 0,0 0 1 0 0,0 0-1 0 0,0 0 1 0 0,0 0 0 0 0,0 1-1 0 0,-1-1 1 0 0,1 0-1 0 0,0 0 1 0 0,-1 0 0 0 0,1 0-1 0 0,0 0 1 0 0,-1 0-1 0 0,1 0 1 0 0,-1 0-1 0 0,0 0 1 0 0,1 0 0 0 0,-1 0-1 0 0,0 0 1 0 0,0 0-1 0 0,1 0 1 0 0,-1 0 0 0 0,0-1-1 0 0,0 1 1 0 0,0 0-1 0 0,0 0 1 0 0,-1-1 177 0 0,-8 0-1117 0 0</inkml:trace>
  <inkml:trace contextRef="#ctx0" brushRef="#br0" timeOffset="177813.662">17680 7396 1452 0 0,'12'8'4947'0'0,"31"-10"-4290"0"0,-39 1-366 0 0,266-28 143 0 0,-127 14-4497 0 0,-124 12 2897 0 0</inkml:trace>
  <inkml:trace contextRef="#ctx0" brushRef="#br0" timeOffset="178374.788">18134 7428 1760 0 0,'-7'4'201'0'0,"2"1"0"0"0,-1 0 0 0 0,1 0 0 0 0,-1 0 0 0 0,1 1 0 0 0,1 0-1 0 0,-1 0 1 0 0,1 0 0 0 0,0 0 0 0 0,1 1 0 0 0,-1 0 0 0 0,1-1 0 0 0,1 1 0 0 0,-1 1 0 0 0,1-1-1 0 0,0 0 1 0 0,1 0 0 0 0,0 1 0 0 0,0 4-201 0 0,1-11 342 0 0,0-1 34 0 0,2 3 22 0 0,1-1-347 0 0,0 1-1 0 0,0-1 1 0 0,1 0-1 0 0,-1 0 1 0 0,0 0 0 0 0,1-1-1 0 0,0 1 1 0 0,-1-1-1 0 0,1 0 1 0 0,0 0-1 0 0,-1 0 1 0 0,1 0-1 0 0,0 0 1 0 0,0-1 0 0 0,0 0-1 0 0,-1 0 1 0 0,1 0-1 0 0,0 0 1 0 0,0-1-1 0 0,0 0 1 0 0,0 1-1 0 0,-1-1 1 0 0,1-1 0 0 0,0 1-1 0 0,-1 0 1 0 0,1-1-1 0 0,-1 0 1 0 0,0 0-1 0 0,1 0 1 0 0,-1 0-1 0 0,0 0 1 0 0,0-1 0 0 0,0 1-1 0 0,2-3-50 0 0,99-101-21 0 0,-101 103 33 0 0,64-64-584 0 0,-66 67 478 0 0,11 4-74 0 0,-4 3 205 0 0,-1-1 0 0 0,0 1 0 0 0,0 1 0 0 0,0-1 0 0 0,-1 1 0 0 0,0 0 0 0 0,0 0 0 0 0,-1 1 0 0 0,0 0 0 0 0,-1 0 0 0 0,0 0 0 0 0,0 1 0 0 0,-1-1-1 0 0,0 1 1 0 0,-1-1 0 0 0,0 1 0 0 0,0 0 0 0 0,-1 0 0 0 0,-1 1-37 0 0,-38 66 2107 0 0,44-111-1317 0 0,133-155-2729 0 0,-35 70-4370 0 0,-91 103 4837 0 0</inkml:trace>
  <inkml:trace contextRef="#ctx0" brushRef="#br0" timeOffset="179139.817">18811 7396 1096 0 0,'55'137'4188'0'0,"-55"-136"-3769"0"0,0 49 2497 0 0,-4-34-2135 0 0,14-36-819 0 0,119-197-1353 0 0,-125 215 1339 0 0,1 1 0 0 0,0 0 0 0 0,-1 0-1 0 0,1 0 1 0 0,0 1 0 0 0,0 0-1 0 0,-1 0 1 0 0,1 0 0 0 0,0 0-1 0 0,0 1 1 0 0,-1-1 0 0 0,1 1 0 0 0,0 1-1 0 0,-1-1 1 0 0,1 1 0 0 0,-1-1-1 0 0,0 1 1 0 0,1 1 0 0 0,-1-1-1 0 0,0 0 1 0 0,0 1 0 0 0,0 0 0 0 0,-1 0-1 0 0,1 0 1 0 0,-1 1 0 0 0,1-1-1 0 0,-1 1 1 0 0,0-1 0 0 0,-1 1 0 0 0,1 0-1 0 0,0 0 1 0 0,0 4 52 0 0,4 5 171 0 0,-1 1 1 0 0,-1 0-1 0 0,-1 0 1 0 0,0 1-1 0 0,0-1 0 0 0,-2 1 1 0 0,0 0-1 0 0,0 0 1 0 0,-1-1-1 0 0,-1 1 0 0 0,-1 5-171 0 0,1-19 217 0 0,0-1-86 0 0,-5 7 128 0 0,57-164-1918 0 0,-47 146 1487 0 0,1-1 1 0 0,-1 1 0 0 0,2 0 0 0 0,0 1-1 0 0,0 0 1 0 0,1 0 0 0 0,0 0 0 0 0,0 1-1 0 0,1 0 1 0 0,1 1 0 0 0,-1 0 0 0 0,1 0-1 0 0,4-1 172 0 0,-9 7-108 0 0,1 0-44 0 0</inkml:trace>
  <inkml:trace contextRef="#ctx0" brushRef="#br0" timeOffset="179790.362">19351 7309 4588 0 0,'5'1'49'0'0,"-1"0"1"0"0,0 0-1 0 0,0 1 0 0 0,0 0 0 0 0,0-1 0 0 0,0 1 0 0 0,0 1 0 0 0,0-1 0 0 0,0 0 0 0 0,-1 1 0 0 0,0 0 0 0 0,1 0 0 0 0,-1 0 0 0 0,0 0 1 0 0,0 0-1 0 0,0 1 0 0 0,-1-1 0 0 0,0 1 0 0 0,1 0 0 0 0,-1 0 0 0 0,0 0 0 0 0,-1 0 0 0 0,1 0 0 0 0,-1 0 0 0 0,1 0 0 0 0,-1 1 0 0 0,-1-1 1 0 0,1 0-1 0 0,-1 1 0 0 0,1-1 0 0 0,-1 0 0 0 0,0 1 0 0 0,-1 3-49 0 0,10 29 197 0 0,-8-34-165 0 0,-1 0 0 0 0,1 0 0 0 0,0 0 0 0 0,0-1 0 0 0,0 1 0 0 0,0 0 0 0 0,0 0 0 0 0,1-1 0 0 0,-1 1 0 0 0,1-1 0 0 0,-1 1 0 0 0,1-1 0 0 0,0 0 0 0 0,0 0 0 0 0,0 1 0 0 0,0-1 0 0 0,1-1 0 0 0,-1 1 0 0 0,1 0 0 0 0,-1 0 1 0 0,1-1-1 0 0,-1 0 0 0 0,1 1 0 0 0,0-1 0 0 0,0 0 0 0 0,-1 0 0 0 0,1-1 0 0 0,0 1 0 0 0,0-1 0 0 0,0 1 0 0 0,0-1 0 0 0,1 0-32 0 0,-3 0 19 0 0,19-3 168 0 0,-14 0-160 0 0,0 0 1 0 0,0 0-1 0 0,0 0 0 0 0,-1-1 0 0 0,1 0 1 0 0,-1 0-1 0 0,0-1 0 0 0,0 1 0 0 0,0-1 1 0 0,-1 0-1 0 0,0 0 0 0 0,0-1 0 0 0,0 1 0 0 0,0-1 1 0 0,1-4-28 0 0,30-62 2123 0 0,-34 72-2068 0 0,-1 0-5 0 0,44 105-11 0 0,-42-99-64 0 0,0 0 0 0 0,0-1 0 0 0,1 1 0 0 0,0-1 0 0 0,0 1 0 0 0,0-1 0 0 0,1 0 0 0 0,0 0 0 0 0,0-1 0 0 0,0 1 0 0 0,0-1 0 0 0,1 0 0 0 0,-1 0 0 0 0,1 0 0 0 0,0-1 0 0 0,1 0 0 0 0,-1 0 1 0 0,0 0-1 0 0,1 0 0 0 0,0-1 0 0 0,0 0 0 0 0,-1 0 0 0 0,1-1 0 0 0,0 1 0 0 0,0-1 0 0 0,1-1 0 0 0,-1 1 0 0 0,0-1 0 0 0,0 0 0 0 0,0 0 0 0 0,0-1 0 0 0,0 0 0 0 0,0 0 0 0 0,0 0 0 0 0,0-1 0 0 0,0 0 0 0 0,0 0 1 0 0,3-2 24 0 0,4-8-64 0 0,-1 0 0 0 0,-1-1 0 0 0,0 0 0 0 0,-1-1 0 0 0,0 0 0 0 0,-1-1 0 0 0,-1 0 0 0 0,0 0 0 0 0,-1-1 0 0 0,-1 0 0 0 0,0 0 0 0 0,-2 0 0 0 0,1-1 0 0 0,-2 0 0 0 0,0 1 0 0 0,-1-1 0 0 0,-1-1 0 0 0,0 1 0 0 0,-2 0 0 0 0,0-3 64 0 0,4-14 12 0 0,-3 20 255 0 0,0-1-1 0 0,-1 0 1 0 0,-1 1-1 0 0,0-1 1 0 0,-1 1-1 0 0,0 0 1 0 0,-1 0 0 0 0,-1 0-1 0 0,0 0 1 0 0,-7-12-267 0 0,-10 68 736 0 0,44 181-538 0 0,-19-207-317 0 0,0-1 0 0 0,2 1-1 0 0,0-1 1 0 0,0 0 0 0 0,1 0-1 0 0,1-1 1 0 0,1 0-1 0 0,0 0 1 0 0,0 0 0 0 0,2-1-1 0 0,-1-1 1 0 0,2 1 0 0 0,0-2 119 0 0,-5-4-439 0 0,1-2 1 0 0,0 1 0 0 0,1-1-1 0 0,-1 0 1 0 0,1-1-1 0 0,0 0 1 0 0,0 0 0 0 0,0 0-1 0 0,1-1 1 0 0,-1-1-1 0 0,1 1 1 0 0,0-1 0 0 0,0-1-1 0 0,0 0 1 0 0,5 1 438 0 0,0-2-1257 0 0</inkml:trace>
  <inkml:trace contextRef="#ctx0" brushRef="#br0" timeOffset="180161.737">20484 7362 2136 0 0,'1'-1'92'0'0,"0"-1"0"0"0,0 1 0 0 0,-1-1 0 0 0,1 0 0 0 0,0 0-1 0 0,-1 1 1 0 0,1-1 0 0 0,-1 0 0 0 0,0 0 0 0 0,0 0 0 0 0,1 0 0 0 0,-1 1 0 0 0,0-1-1 0 0,-1 0 1 0 0,1 0 0 0 0,0 0 0 0 0,0 0 0 0 0,-1 1 0 0 0,1-1 0 0 0,-1 0-1 0 0,0 0 1 0 0,1 1 0 0 0,-1-1 0 0 0,0 0 0 0 0,0 1 0 0 0,0-1 0 0 0,0 1 0 0 0,0-1-1 0 0,-1 1 1 0 0,1-1 0 0 0,0 1 0 0 0,-1 0 0 0 0,1 0 0 0 0,-1 0 0 0 0,1 0 0 0 0,-1 0-1 0 0,1 0 1 0 0,-1 0 0 0 0,0 0 0 0 0,0 0 0 0 0,1 1 0 0 0,-1-1 0 0 0,0 1 0 0 0,0 0-1 0 0,0-1 1 0 0,1 1 0 0 0,-1 0 0 0 0,0 0 0 0 0,0 0 0 0 0,0 0 0 0 0,0 0-1 0 0,0 1 1 0 0,1-1 0 0 0,-1 0 0 0 0,0 1 0 0 0,0-1 0 0 0,1 1 0 0 0,-1 0 0 0 0,0 0-1 0 0,1 0 1 0 0,-1 0 0 0 0,0 0 0 0 0,0 0-92 0 0,-10 3 71 0 0,1 0 1 0 0,-1 0-1 0 0,1 1 0 0 0,0 0 0 0 0,0 1 0 0 0,0 0 1 0 0,1 1-1 0 0,0 0 0 0 0,0 1 0 0 0,1 0 1 0 0,0 0-1 0 0,0 1 0 0 0,1 0 0 0 0,0 1 0 0 0,1 0 1 0 0,0 0-1 0 0,-2 4-71 0 0,36 19 69 0 0,-19-31-51 0 0,0 0 1 0 0,0 0-1 0 0,0-1 0 0 0,-1 0 1 0 0,2 0-1 0 0,-1-1 0 0 0,0 1 1 0 0,0-2-1 0 0,0 1 0 0 0,0-1 1 0 0,0-1-1 0 0,0 0 0 0 0,-1 0 1 0 0,1 0-1 0 0,0-1 0 0 0,-1 0 1 0 0,0 0-1 0 0,1-1 0 0 0,-1 0 1 0 0,-1 0-1 0 0,1-1 0 0 0,-1 0 1 0 0,1 0-1 0 0,-1 0 0 0 0,-1-1 1 0 0,1 0-1 0 0,-1 0 0 0 0,0 0 1 0 0,0-1-19 0 0,63 68-779 0 0,-11-34-4970 0 0,-50-27 4421 0 0</inkml:trace>
  <inkml:trace contextRef="#ctx0" brushRef="#br0" timeOffset="180924.064">19812 7381 1184 0 0,'0'0'491'0'0,"0"0"-60"0"0,0 0-60 0 0,0 0-61 0 0,24 1 417 0 0,-20 1-570 0 0,0 0-1 0 0,0 0 1 0 0,-1 0-1 0 0,1 0 1 0 0,0 0-1 0 0,-1 1 1 0 0,1-1-1 0 0,-1 1 1 0 0,0 0-1 0 0,0 0 1 0 0,0 1-1 0 0,0-1 1 0 0,0 1-1 0 0,-1-1 0 0 0,0 1 1 0 0,1 0-1 0 0,-2-1 1 0 0,1 1-1 0 0,0 0 1 0 0,-1 1-1 0 0,1-1 1 0 0,-1 0-1 0 0,0 3-156 0 0,40 221-240 0 0,-71-202-3637 0 0,13-18 2637 0 0</inkml:trace>
  <inkml:trace contextRef="#ctx0" brushRef="#br0" timeOffset="182067.061">20831 7289 1664 0 0,'0'0'722'0'0,"0"0"-55"0"0,0 0-96 0 0,0 0-116 0 0,0 0-40 0 0,0 0 18 0 0,0 0 0 0 0,0 0-2 0 0,0 0 8 0 0,6 3-16 0 0,69 14 2375 0 0,-63-15-739 0 0,4 2 231 0 0,-13 13-7743 0 0,0-8-35 0 0,-1-4 4253 0 0</inkml:trace>
  <inkml:trace contextRef="#ctx0" brushRef="#br0" timeOffset="199253.734">1636 10610 1540 0 0,'-9'-25'8399'0'0,"-7"-12"-4520"0"0,9 30-3007 0 0,-6-4-2238 0 0,-14 28-8572 0 0,25-9 8608 0 0</inkml:trace>
  <inkml:trace contextRef="#ctx0" brushRef="#br0" timeOffset="199536.868">1521 10861 1452 0 0,'-4'22'3881'0'0,"0"1"91"0"0,3-30-8489 0 0,0 4 3349 0 0,-2 0 44 0 0</inkml:trace>
  <inkml:trace contextRef="#ctx0" brushRef="#br0" timeOffset="197168.884">100 10161 840 0 0,'0'0'531'0'0,"-4"-24"1732"0"0,-20-17-969 0 0,24 24-851 0 0,-2 32 338 0 0,-1 24 2 0 0,-63 591-140 0 0,66-485 581 0 0,2-141-1190 0 0,1 0 1 0 0,0-1-1 0 0,1 0 0 0 0,-1 0 0 0 0,1 0 0 0 0,-1 0 1 0 0,1 0-1 0 0,0 0 0 0 0,0-1 0 0 0,0 0 0 0 0,0 0 1 0 0,0 0-1 0 0,1 0 0 0 0,-1-1 0 0 0,1 0 0 0 0,-1 0 0 0 0,1 0 1 0 0,-1 0-1 0 0,1-1 0 0 0,0 1 0 0 0,-1-1 0 0 0,1-1 1 0 0,-1 1-1 0 0,4-1-34 0 0,263-11 201 0 0,-186 4-1290 0 0,-83 8 807 0 0,16 2-5380 0 0,-24-2 4351 0 0</inkml:trace>
  <inkml:trace contextRef="#ctx0" brushRef="#br0" timeOffset="197480.753">109 10688 1160 0 0,'0'-10'3667'0'0,"45"-13"-2599"0"0,354-69 1642 0 0,-349 74-4188 0 0,-98-10-1977 0 0,30 19 2116 0 0,-5-3-86 0 0</inkml:trace>
  <inkml:trace contextRef="#ctx0" brushRef="#br0" timeOffset="197825.205">33 10021 1504 0 0,'8'-2'3224'0'0,"46"-4"-2183"0"0,310-6 993 0 0,-220 12-1739 0 0,-143 0-336 0 0,1-1 0 0 0,0 1 0 0 0,-1-1 0 0 0,1 1 0 0 0,0 0 1 0 0,-1 0-1 0 0,1 0 0 0 0,0 0 0 0 0,-1 0 0 0 0,1 0 0 0 0,0 0 0 0 0,-1 0 0 0 0,1 1 0 0 0,0-1 0 0 0,-1 1 0 0 0,1-1 0 0 0,0 1 1 0 0,-1 0-1 0 0,1 0 0 0 0,-1-1 0 0 0,0 1 0 0 0,1 0 0 0 0,-1 0 0 0 0,1 1 0 0 0,-1-1 0 0 0,0 0 0 0 0,0 0 0 0 0,0 0 0 0 0,0 1 0 0 0,0-1 1 0 0,0 1-1 0 0,0-1 0 0 0,0 1 0 0 0,-1-1 0 0 0,1 1 0 0 0,0-1 0 0 0,-1 1 0 0 0,1 0 0 0 0,-1-1 0 0 0,0 1 0 0 0,0 0 0 0 0,1-1 0 0 0,-1 1 1 0 0,0 0-1 0 0,-1 0 0 0 0,1-1 0 0 0,0 1 0 0 0,0 1 41 0 0,-11 16-2288 0 0,9-12 1298 0 0</inkml:trace>
  <inkml:trace contextRef="#ctx0" brushRef="#br0" timeOffset="198170.295">1199 10411 1588 0 0,'-45'73'1421'0'0,"-3"-1"0"0"0,-3-4 0 0 0,-50 53-1421 0 0,-44 58 873 0 0,73-81-2931 0 0,59-85-218 0 0,8-8 946 0 0</inkml:trace>
  <inkml:trace contextRef="#ctx0" brushRef="#br0" timeOffset="198447.302">644 10505 1404 0 0,'-7'-27'3206'0'0,"4"14"466"0"0,18 33-2825 0 0,199 227 533 0 0,-175-210-1689 0 0,-1 2 0 0 0,-1 1 0 0 0,-3 2 0 0 0,-2 2 0 0 0,-1 0 0 0 0,8 19 309 0 0,-36-57-332 0 0,0 0-1 0 0,0-1 0 0 0,-1 1 1 0 0,1 0-1 0 0,-1 0 1 0 0,-1 1-1 0 0,1-1 0 0 0,-1 0 1 0 0,0 1-1 0 0,-1-1 0 0 0,1 0 1 0 0,-1 1-1 0 0,0-1 0 0 0,-1 1 1 0 0,0-1-1 0 0,0 1 333 0 0,-12 21-1357 0 0</inkml:trace>
  <inkml:trace contextRef="#ctx0" brushRef="#br0" timeOffset="198727.213">146 11283 1868 0 0,'80'-6'6473'0'0,"53"-16"-4814"0"0,-7 1-904 0 0,381-28-1592 0 0,-324 32-5473 0 0,-170 15 4906 0 0</inkml:trace>
  <inkml:trace contextRef="#ctx0" brushRef="#br0" timeOffset="202399.126">4063 10125 1172 0 0,'-5'-59'3856'0'0,"5"58"-3339"0"0,-6-16 1443 0 0,1 61-1486 0 0,19 170 244 0 0,141 548 246 0 0,-149-725-1183 0 0,0 6-2918 0 0,-14-46 340 0 0,2-2 1405 0 0</inkml:trace>
  <inkml:trace contextRef="#ctx0" brushRef="#br0" timeOffset="202695.682">4100 10276 1484 0 0,'2'-4'86'0'0,"-1"0"-1"0"0,0-1 1 0 0,1 1-1 0 0,0 0 1 0 0,0 0-1 0 0,0 0 1 0 0,1 1 0 0 0,-1-1-1 0 0,1 0 1 0 0,0 1-1 0 0,0 0 1 0 0,0-1-1 0 0,0 1 1 0 0,1 0-1 0 0,-1 1 1 0 0,1-1-1 0 0,0 1 1 0 0,-1 0 0 0 0,1-1-1 0 0,0 2 1 0 0,1-1-1 0 0,-1 0 1 0 0,0 1-1 0 0,0 0 1 0 0,1 0-1 0 0,-1 0 1 0 0,1 0 0 0 0,-1 1-1 0 0,1 0 1 0 0,-1 0-1 0 0,0 0 1 0 0,1 0-1 0 0,-1 1 1 0 0,2 0-86 0 0,4 1 61 0 0,0 0 0 0 0,0 1 1 0 0,0 0-1 0 0,-1 1 0 0 0,1 0 0 0 0,-1 1 1 0 0,0 0-1 0 0,0 0 0 0 0,0 1 0 0 0,-1 0 1 0 0,0 0-1 0 0,0 1 0 0 0,-1 0 0 0 0,6 6-61 0 0,-7-6 81 0 0,0 0-1 0 0,0 0 0 0 0,-1 1 0 0 0,0-1 0 0 0,-1 1 0 0 0,1 0 1 0 0,-1 0-1 0 0,-1 1 0 0 0,0 0 0 0 0,0-1 0 0 0,0 1 0 0 0,-1 0 1 0 0,-1 0-1 0 0,1 0 0 0 0,-2 0 0 0 0,1 0 0 0 0,-1 0 0 0 0,0 1 1 0 0,-1-1-1 0 0,0 0 0 0 0,-1 0 0 0 0,0 0 0 0 0,0 0 0 0 0,-1-1 0 0 0,0 1 1 0 0,0 0-1 0 0,-1-1 0 0 0,0 0 0 0 0,-1 0 0 0 0,0 0 0 0 0,0-1 1 0 0,0 1-1 0 0,-1-1 0 0 0,0 0 0 0 0,-3 2-80 0 0,2-2-41 0 0,0 1-1 0 0,0-1 1 0 0,0-1-1 0 0,-1 1 1 0 0,0-1 0 0 0,0 0-1 0 0,0-1 1 0 0,-1 0-1 0 0,0 0 1 0 0,0-1-1 0 0,0 0 1 0 0,0-1 0 0 0,-1 0-1 0 0,0 0 1 0 0,-4 0 41 0 0,12-4-145 0 0,-1 1-1 0 0,1-1 1 0 0,0 1 0 0 0,0-1 0 0 0,0 0 0 0 0,0 0 0 0 0,-1 0 0 0 0,1 0 0 0 0,0 0 0 0 0,1-1-1 0 0,-1 1 1 0 0,0 0 0 0 0,0-1 0 0 0,1 0 0 0 0,-1 1 0 0 0,0-1 0 0 0,1 0 0 0 0,0 0-1 0 0,-1 0 1 0 0,1 0 0 0 0,0 0 0 0 0,0 0 0 0 0,0 0 0 0 0,0 0 0 0 0,1 0 0 0 0,-1 0 0 0 0,0-1-1 0 0,1 1 1 0 0,0 0 0 0 0,-1 0 0 0 0,1-1 0 0 0,0 0 145 0 0,0-8-1447 0 0</inkml:trace>
  <inkml:trace contextRef="#ctx0" brushRef="#br0" timeOffset="203052.193">4486 10226 1576 0 0,'8'-6'3457'0'0,"-1"19"-1117"0"0,18 149-1360 0 0,40 226 187 0 0,-42-212-1472 0 0,-22-169 520 0 0,-2-7-310 0 0,1 0 1 0 0,-1 0 0 0 0,0-1 0 0 0,1 2 0 0 0,-1-1 0 0 0,1 0 0 0 0,-1 0 0 0 0,1 0 0 0 0,-1 0 0 0 0,1 0-1 0 0,-1 0 1 0 0,0 0 0 0 0,1 1 0 0 0,-1-1 0 0 0,1 0 0 0 0,-1 1 0 0 0,1-1 0 0 0,0 0 0 0 0,-1 1 0 0 0,1-1 0 0 0,-1 0-1 0 0,1 1 1 0 0,0-1 0 0 0,-1 1 0 0 0,1-1 0 0 0,-1 1 0 0 0,1-1 0 0 0,0 1 0 0 0,0-1 0 0 0,-1 1 0 0 0,1-1-1 0 0,0 1 1 0 0,0-1 0 0 0,0 1 0 0 0,0-1 0 0 0,0 1 0 0 0,0-1 0 0 0,-1 1 0 0 0,1 0 0 0 0,1-1 0 0 0,-1 1-1 0 0,0-1 1 0 0,0 1 0 0 0,0-1 0 0 0,0 1 0 0 0,0-1 0 0 0,0 1 0 0 0,0 0 0 0 0,1-1 0 0 0,-1 1 0 0 0,0-1 0 0 0,1 1-1 0 0,-1-1 1 0 0,0 0 0 0 0,1 1 0 0 0,-1-1 0 0 0,0 1 0 0 0,1-1 0 0 0,-1 0 0 0 0,1 1 0 0 0,-1-1 94 0 0,-3-6-1394 0 0</inkml:trace>
  <inkml:trace contextRef="#ctx0" brushRef="#br0" timeOffset="203330.187">4572 10218 1164 0 0,'13'-15'703'0'0,"-11"11"-621"0"0,0 1 0 0 0,0 0 1 0 0,0 0-1 0 0,1 0 0 0 0,-1 0 1 0 0,1 0-1 0 0,0 0 0 0 0,0 1 1 0 0,0-1-1 0 0,0 1 0 0 0,0 0 1 0 0,0 0-1 0 0,1 0 0 0 0,-1 0 1 0 0,1 1-1 0 0,-1-1 0 0 0,1 1 1 0 0,-1 0-1 0 0,1 0 0 0 0,0 0 1 0 0,0 1-1 0 0,0-1 0 0 0,-1 1 1 0 0,1 0-1 0 0,0 0 0 0 0,0 0 1 0 0,0 1-1 0 0,0-1 0 0 0,2 2-82 0 0,1 1 88 0 0,1 1 0 0 0,-1 0 0 0 0,0 0 0 0 0,0 1-1 0 0,-1 0 1 0 0,0 0 0 0 0,1 0 0 0 0,-2 1 0 0 0,1 0-1 0 0,-1 1 1 0 0,1-1 0 0 0,-2 1 0 0 0,1 0 0 0 0,-1 0-1 0 0,0 0 1 0 0,-1 0 0 0 0,1 1 0 0 0,-2 0 0 0 0,1 0-1 0 0,-1-1 1 0 0,0 1 0 0 0,0 1 0 0 0,-1-1 0 0 0,0 0 0 0 0,-1 0-1 0 0,0 0 1 0 0,0 1 0 0 0,-1-1 0 0 0,0 0 0 0 0,0 0-1 0 0,-1 0 1 0 0,0 0 0 0 0,0 0 0 0 0,-1 0 0 0 0,0-1-1 0 0,-2 4-87 0 0,-2 4 120 0 0,-1-1 0 0 0,0-1 0 0 0,-1 1 0 0 0,0-2 0 0 0,-1 1 0 0 0,-1-1-1 0 0,1-1 1 0 0,-2 1 0 0 0,0-2 0 0 0,0 0 0 0 0,-1 0 0 0 0,0-1 0 0 0,-1-1 0 0 0,0 0 0 0 0,-6 2-120 0 0,19-10-117 0 0,-1 0 1 0 0,1 1-1 0 0,-1-1 1 0 0,1 0 0 0 0,-1 0-1 0 0,1 0 1 0 0,-1 0 0 0 0,1 0-1 0 0,-1 0 1 0 0,1 0-1 0 0,0 0 1 0 0,-1 0 0 0 0,1-1-1 0 0,-1 1 1 0 0,1-1 0 0 0,-1 1-1 0 0,1-1 1 0 0,0 0-1 0 0,-1 1 1 0 0,1-1 0 0 0,0 0-1 0 0,0 0 1 0 0,0 0 0 0 0,0 0-1 0 0,-1 0 1 0 0,1 0-1 0 0,1 0 1 0 0,-1 0 0 0 0,0 0-1 0 0,0-1 1 0 0,0 1 0 0 0,0 0-1 0 0,1 0 1 0 0,-1-1-1 0 0,1 1 1 0 0,-1-1 0 0 0,1 1-1 0 0,-1 0 1 0 0,1-1 0 0 0,0 1-1 0 0,0-1 1 0 0,0 1-1 0 0,0-1 1 0 0,0 1 0 0 0,0-1-1 0 0,0 1 1 0 0,0-1 0 0 0,1 1-1 0 0,-1-1 1 0 0,0 1-1 0 0,1 0 1 0 0,-1-1 0 0 0,1 1-1 0 0,0 0 1 0 0,-1-1 0 0 0,1 1-1 0 0,1-1 117 0 0,9-24-1340 0 0</inkml:trace>
  <inkml:trace contextRef="#ctx0" brushRef="#br0" timeOffset="203718.099">4998 10250 1544 0 0,'-5'10'183'0'0,"1"0"1"0"0,0 1-1 0 0,1-1 0 0 0,0 1 0 0 0,0 0 1 0 0,1 0-1 0 0,1 0 0 0 0,0 1 1 0 0,0-1-1 0 0,1 0 0 0 0,0 0 0 0 0,1 0 1 0 0,1 1-1 0 0,0-1 0 0 0,0 0 0 0 0,1 0 1 0 0,0-1-1 0 0,1 1 0 0 0,0-1 0 0 0,1 1 1 0 0,0-1-1 0 0,1-1 0 0 0,0 1 1 0 0,0-1-1 0 0,1 0 0 0 0,0 0 0 0 0,1-1 1 0 0,-1 0-1 0 0,2 0 0 0 0,-1-1 0 0 0,1 0 1 0 0,9 5-184 0 0,-5-6 75 0 0,0 0 0 0 0,0-1 0 0 0,0-1 0 0 0,1 0 1 0 0,-1-1-1 0 0,1 0 0 0 0,0-1 0 0 0,0 0 0 0 0,0-1 1 0 0,0-1-1 0 0,2-1-75 0 0,-12 1 10 0 0,1 0 0 0 0,-1 0 0 0 0,0-1 0 0 0,0 1 0 0 0,1-1 0 0 0,-1 0 0 0 0,0-1 0 0 0,0 1 0 0 0,0-1 0 0 0,0 0 0 0 0,0 0 0 0 0,-1 0 0 0 0,1 0 0 0 0,0 0 0 0 0,-1-1 1 0 0,0 0-1 0 0,1 0 0 0 0,-1 0 0 0 0,0 0 0 0 0,-1 0 0 0 0,1-1 0 0 0,0 1 0 0 0,-1-1 0 0 0,0 0 0 0 0,0 1 0 0 0,0-1 0 0 0,0 0 0 0 0,-1 0 0 0 0,0 0 0 0 0,1-1 0 0 0,-2 1 0 0 0,1 0 0 0 0,0 0 0 0 0,-1-1 0 0 0,0 1 0 0 0,0 0 0 0 0,0-2-10 0 0,-4-8-6 0 0,-1 0 0 0 0,0 1-1 0 0,-1-1 1 0 0,0 1-1 0 0,-1 0 1 0 0,-1 1-1 0 0,0-1 1 0 0,0 2 0 0 0,-2-1-1 0 0,1 1 1 0 0,-1 0-1 0 0,-1 1 1 0 0,0 0 0 0 0,0 1-1 0 0,-1 1 1 0 0,0-1-1 0 0,-1 2 1 0 0,0 0-1 0 0,0 0 7 0 0,-26-13-225 0 0,-53-39-3710 0 0,91 55 2616 0 0,1 3-63 0 0</inkml:trace>
  <inkml:trace contextRef="#ctx0" brushRef="#br0" timeOffset="204357.301">5567 10106 1496 0 0,'-6'1'146'0'0,"0"1"-1"0"0,0 0 0 0 0,0 0 1 0 0,1 0-1 0 0,-1 0 1 0 0,1 1-1 0 0,-1 0 1 0 0,1 0-1 0 0,0 1 1 0 0,0-1-1 0 0,0 1 0 0 0,0 0 1 0 0,1 0-1 0 0,0 1 1 0 0,0-1-1 0 0,0 1 1 0 0,0 0-1 0 0,1 0 1 0 0,0 1-1 0 0,0-1 0 0 0,0 0 1 0 0,0 1-1 0 0,1 0 1 0 0,0 0-1 0 0,0 0 1 0 0,1 0-1 0 0,0 0 1 0 0,0 0-1 0 0,0 0 0 0 0,1 0 1 0 0,0 0-1 0 0,0 0 1 0 0,0 0-1 0 0,1 3-145 0 0,6 9 147 0 0,0 0 0 0 0,2-1 0 0 0,0 0 0 0 0,1 0 0 0 0,0-1 0 0 0,1 0 0 0 0,1-1 0 0 0,1 0 0 0 0,7 6-147 0 0,82 129 859 0 0,-100-144-821 0 0,-1 0-1 0 0,0 0 1 0 0,0 1-1 0 0,0-1 0 0 0,-1 0 1 0 0,0 1-1 0 0,0-1 1 0 0,-1 0-1 0 0,0 1 0 0 0,0-1 1 0 0,0 0-1 0 0,-1 0 1 0 0,0 0-1 0 0,0 0 0 0 0,0 0 1 0 0,-1 0-1 0 0,0 0 0 0 0,0-1 1 0 0,0 1-1 0 0,-1-1 1 0 0,0 0-1 0 0,0 0 0 0 0,0-1 1 0 0,-1 1-1 0 0,1-1 1 0 0,-1 0-1 0 0,0 0 0 0 0,0 0 1 0 0,-1-1-1 0 0,1 0 1 0 0,-1 0-1 0 0,0 0 0 0 0,1 0 1 0 0,-1-1-1 0 0,-1 0 0 0 0,1-1 1 0 0,0 1-1 0 0,-2-1-37 0 0,-83 31 529 0 0,89-32-453 0 0,2 0-45 0 0,-13-32-231 0 0,25 5 77 0 0,2 0 0 0 0,0 1 0 0 0,2 1 1 0 0,1 1-1 0 0,0 0 0 0 0,2 1 1 0 0,1 1-1 0 0,1 1 0 0 0,0 1 0 0 0,2 0 1 0 0,0 2-1 0 0,11-6 123 0 0,28-28-193 0 0,-29 25 93 0 0,-23 20 99 0 0,0-1 0 0 0,0 1-1 0 0,-1-1 1 0 0,0-1 0 0 0,0 0-1 0 0,-1 0 1 0 0,-1 0 0 0 0,1-1 0 0 0,-1-1-1 0 0,-1 1 1 0 0,0-1 0 0 0,-1 0-1 0 0,0 0 1 0 0,2-7 1 0 0,-6 16-18 0 0,-27-16 97 0 0,16 16-67 0 0,0 0-1 0 0,-1 1 1 0 0,1 0 0 0 0,-1 0 0 0 0,1 2-1 0 0,-1-1 1 0 0,1 1 0 0 0,-1 0 0 0 0,1 1 0 0 0,0 1-1 0 0,0-1 1 0 0,-10 5-12 0 0,17-6 12 0 0,-1 0 0 0 0,0 1 0 0 0,1 0 0 0 0,-1-1 0 0 0,1 1 0 0 0,0 1 0 0 0,0-1 1 0 0,0 0-1 0 0,0 1 0 0 0,0-1 0 0 0,0 1 0 0 0,1 0 0 0 0,-1 0 0 0 0,1 0 0 0 0,0 0 0 0 0,0 0 0 0 0,0 1 0 0 0,0-1 0 0 0,0 1 0 0 0,1-1 0 0 0,-1 1 0 0 0,1 0 0 0 0,0-1 0 0 0,1 1 0 0 0,-1 0 1 0 0,0 0-1 0 0,1 0 0 0 0,0 0 0 0 0,0 0 0 0 0,0-1 0 0 0,1 1 0 0 0,-1 0 0 0 0,1 0 0 0 0,0 0 0 0 0,0-1 0 0 0,0 1 0 0 0,0 0 0 0 0,2 2-12 0 0,3 7 11 0 0,1 0-1 0 0,1 0 1 0 0,0-1-1 0 0,1 1 1 0 0,0-2-1 0 0,1 0 0 0 0,0 0 1 0 0,1 0-1 0 0,0-1 1 0 0,0-1-1 0 0,1 0 1 0 0,0-1-1 0 0,1 0 1 0 0,0-1-1 0 0,8 4-10 0 0,136 45-4275 0 0,-128-51 2874 0 0,-2 0-112 0 0</inkml:trace>
  <inkml:trace contextRef="#ctx0" brushRef="#br0" timeOffset="201419.061">2996 10080 1204 0 0,'-1'-1'5'0'0,"-7"-4"64"0"0,-1 1 0 0 0,1 0 0 0 0,-1 0 0 0 0,0 1 0 0 0,0 0 0 0 0,0 1 0 0 0,0 0-1 0 0,0 0 1 0 0,0 1 0 0 0,-1 0 0 0 0,1 0 0 0 0,0 1 0 0 0,-1 1 0 0 0,1 0 0 0 0,-9 1-69 0 0,-5 1 206 0 0,-1 1 1 0 0,1 1-1 0 0,0 0 0 0 0,0 2 1 0 0,1 1-1 0 0,0 1 1 0 0,1 1-1 0 0,-1 0 0 0 0,2 2 1 0 0,0 0-1 0 0,0 2 1 0 0,1 0-1 0 0,1 1 0 0 0,-16 16-206 0 0,32-27 68 0 0,-1 0-1 0 0,1 0 1 0 0,0 0-1 0 0,1 1 1 0 0,-1-1-1 0 0,1 0 1 0 0,-1 1-1 0 0,1 0 1 0 0,1-1-1 0 0,-1 1 1 0 0,1-1-1 0 0,-1 1 1 0 0,1 0-1 0 0,1-1 1 0 0,-1 1-1 0 0,1 0 1 0 0,0-1-1 0 0,0 1 1 0 0,0-1-1 0 0,0 1 1 0 0,1-1 0 0 0,0 1-1 0 0,0-1 1 0 0,0 0-1 0 0,0 0 1 0 0,1 0-1 0 0,-1 0 1 0 0,3 1-68 0 0,97 95 899 0 0,-19-42-469 0 0,-61-46-357 0 0,-1 2 0 0 0,0 1 0 0 0,-1 0 0 0 0,0 1 1 0 0,-2 2-1 0 0,0 0 0 0 0,-1 0 0 0 0,0 2 0 0 0,-2 0 0 0 0,3 6-73 0 0,-16-21-1 0 0,0-1 1 0 0,0 0 0 0 0,-1 1-1 0 0,0-1 1 0 0,0 1-1 0 0,0-1 1 0 0,-1 1 0 0 0,1-1-1 0 0,-1 1 1 0 0,0 0-1 0 0,0-1 1 0 0,-1 1 0 0 0,0-1-1 0 0,1 1 1 0 0,-1-1-1 0 0,-1 1 1 0 0,1-1 0 0 0,-1 1-1 0 0,1-1 1 0 0,-1 0-1 0 0,-1 0 1 0 0,1 0 0 0 0,0 0-1 0 0,-1 0 1 0 0,0-1-1 0 0,0 1 1 0 0,0-1 0 0 0,0 0-1 0 0,-1 0 1 0 0,1 0-1 0 0,-1 0 1 0 0,0 0 0 0 0,0-1-1 0 0,0 0 1 0 0,0 1-1 0 0,0-2 1 0 0,-4 2 0 0 0,-170 55-339 0 0,154-54-82 0 0,0-1 0 0 0,0-1 0 0 0,0-1 0 0 0,0-1 0 0 0,-1-1 0 0 0,1-1 0 0 0,0-2 0 0 0,1 0 0 0 0,-1-1 0 0 0,0-2 421 0 0,-5-8-1357 0 0,8-4 31 0 0</inkml:trace>
  <inkml:trace contextRef="#ctx0" brushRef="#br0" timeOffset="202099.949">3067 10401 1004 0 0,'9'-25'3181'0'0,"-9"37"-853"0"0,-9 159-2036 0 0,13-161-254 0 0,0 1 0 0 0,0-1 0 0 0,1 0 0 0 0,0-1-1 0 0,0 1 1 0 0,1-1 0 0 0,1 0 0 0 0,-1 0 0 0 0,1-1-1 0 0,1 0 1 0 0,0 0 0 0 0,0-1 0 0 0,0 0 0 0 0,1 0 0 0 0,0-1-1 0 0,0 0 1 0 0,1-1 0 0 0,0 0 0 0 0,-1 0 0 0 0,2-1 0 0 0,-1-1-1 0 0,0 1 1 0 0,1-2 0 0 0,0 1 0 0 0,0-2 0 0 0,-1 1-1 0 0,1-1 1 0 0,0-1 0 0 0,3 0-38 0 0,-3 0-42 0 0,0-1 0 0 0,-1 0 0 0 0,1 0 1 0 0,-1-1-1 0 0,1-1 0 0 0,-1 1 0 0 0,0-2 0 0 0,0 1 0 0 0,0-2 0 0 0,0 1 0 0 0,-1-1 1 0 0,0-1-1 0 0,0 1 0 0 0,0-2 0 0 0,-1 1 0 0 0,6-6 42 0 0,-8 5-62 0 0,0 0-1 0 0,0 0 1 0 0,0-1-1 0 0,-1 1 1 0 0,0-1-1 0 0,-1-1 1 0 0,0 1-1 0 0,0 0 1 0 0,-1-1-1 0 0,0 0 1 0 0,-1 0-1 0 0,1 0 1 0 0,-2 0-1 0 0,1 0 1 0 0,-1 0-1 0 0,-1-1 1 0 0,0-6 62 0 0,0 12 18 0 0,-1 1 1 0 0,1-1-1 0 0,-1 0 1 0 0,0 1-1 0 0,0-1 1 0 0,0 1-1 0 0,0 0 0 0 0,-1-1 1 0 0,0 1-1 0 0,1 0 1 0 0,-1 0-1 0 0,0 0 1 0 0,0 0-1 0 0,-1 0 1 0 0,1 0-1 0 0,-1 1 0 0 0,1-1 1 0 0,-1 1-1 0 0,0 0 1 0 0,0-1-1 0 0,0 1 1 0 0,0 1-1 0 0,0-1 1 0 0,0 0-1 0 0,-1 1 1 0 0,1-1-1 0 0,-2 1-18 0 0,3 3-10 0 0,1 1 1 0 0,0 0-1 0 0,0 0 0 0 0,0 0 1 0 0,1 0-1 0 0,-1-1 0 0 0,1 1 1 0 0,0 0-1 0 0,-1 0 1 0 0,1 0-1 0 0,1 0 0 0 0,-1 0 1 0 0,0 0-1 0 0,1 0 0 0 0,-1 0 1 0 0,1 0-1 0 0,0 0 0 0 0,0-1 1 0 0,0 1-1 0 0,0 0 0 0 0,1-1 1 0 0,-1 1-1 0 0,1 0 0 0 0,-1-1 1 0 0,1 0-1 0 0,0 1 1 0 0,0-1-1 0 0,1 0 10 0 0,7 9-227 0 0,1-1 0 0 0,1 0 0 0 0,0-1 0 0 0,0 0 0 0 0,1-1 0 0 0,0-1 0 0 0,0 0 1 0 0,1 0-1 0 0,0-2 0 0 0,0 1 0 0 0,0-2 0 0 0,1 0 0 0 0,-1-1 0 0 0,6 1 227 0 0,15 2-1221 0 0</inkml:trace>
  <inkml:trace contextRef="#ctx0" brushRef="#br0" timeOffset="207312.193">8373 10373 1004 0 0,'12'116'4446'0'0,"-15"-95"-4241"0"0,-1 0 0 0 0,-1 0-1 0 0,-1-1 1 0 0,-1 1 0 0 0,-1-1 0 0 0,-1-1 0 0 0,0 0 0 0 0,-3 2-205 0 0,5-6 89 0 0,-20 28-275 0 0,6-24-2843 0 0,20-18 1711 0 0,1-1-35 0 0</inkml:trace>
  <inkml:trace contextRef="#ctx0" brushRef="#br0" timeOffset="215182.568">10608 9626 1324 0 0,'-19'-20'4329'0'0,"30"32"-3876"0"0,30 43-4051 0 0,-32-39 2094 0 0</inkml:trace>
  <inkml:trace contextRef="#ctx0" brushRef="#br0" timeOffset="214978.243">10643 9911 968 0 0,'7'5'5207'0'0,"-6"29"-4899"0"0,-73 217 1627 0 0,73-247-1935 0 0,0-1 0 0 0,0 1 0 0 0,1 0 0 0 0,0 0 0 0 0,-1-1 0 0 0,1 1 0 0 0,0-1 0 0 0,0 0-1 0 0,1 1 1 0 0,-1-1 0 0 0,1 0 0 0 0,0 0 0 0 0,0-1 0 0 0,0 1 0 0 0,0 0 0 0 0,0-1 0 0 0,0 0 0 0 0,1 0 0 0 0,-1 0 0 0 0,1 0 0 0 0,-1 0 0 0 0,1-1-1 0 0,0 0 1 0 0,0 1 0 0 0,0-2 0 0 0,0 1 0 0 0,-1 0 0 0 0,1-1 0 0 0,0 1 0 0 0,2-1 0 0 0,85-4-3952 0 0,-50-16 2443 0 0,-17-1 82 0 0</inkml:trace>
  <inkml:trace contextRef="#ctx0" brushRef="#br0" timeOffset="215712.844">10926 10261 1240 0 0,'30'-40'2889'0'0,"9"-27"-1894"0"0,-24 46-911 0 0,-2 0 1 0 0,0-1-1 0 0,-1-1 1 0 0,-1 0-1 0 0,-2 0 0 0 0,0-1 1 0 0,-1 0-1 0 0,-2 0 1 0 0,0-1-1 0 0,-2 0 1 0 0,0-8-85 0 0,-4 31-15 0 0,0 0 0 0 0,-1 0 0 0 0,1 0 1 0 0,-1 0-1 0 0,0 0 0 0 0,1 0 1 0 0,-1 1-1 0 0,0-1 0 0 0,0 0 0 0 0,-1 0 1 0 0,1 0-1 0 0,0 1 0 0 0,0-1 1 0 0,-1 1-1 0 0,1-1 0 0 0,-1 1 1 0 0,0-1-1 0 0,1 1 0 0 0,-1 0 0 0 0,0 0 1 0 0,0 0-1 0 0,1 0 0 0 0,-1 0 1 0 0,0 0-1 0 0,0 1 0 0 0,0-1 0 0 0,0 0 1 0 0,0 1-1 0 0,0 0 0 0 0,0-1 1 0 0,0 1-1 0 0,-1 0 0 0 0,1 0 1 0 0,0 0-1 0 0,-1 1 15 0 0,14 35-211 0 0,102 74 165 0 0,-104-99 146 0 0,1-3 32 0 0,-1 0-1 0 0,-1 0 1 0 0,1 1 0 0 0,-2 0 0 0 0,1 0 0 0 0,-1 1 0 0 0,0 0 0 0 0,-1 0 0 0 0,-1 0 0 0 0,1 1 0 0 0,-2 0 0 0 0,1 0 0 0 0,-1 1 0 0 0,-1-1 0 0 0,0 1 0 0 0,-1 0 0 0 0,0 0 0 0 0,-1-1 0 0 0,0 1 0 0 0,-1 0 0 0 0,0 0-1 0 0,-1 0 1 0 0,-1 2-132 0 0,-4 3 23 0 0,-1 0 0 0 0,0-1-1 0 0,-1 0 1 0 0,-1 0 0 0 0,-1-1-1 0 0,0-1 1 0 0,-1 1 0 0 0,-1-1-1 0 0,0-1 1 0 0,0 0 0 0 0,-13 8-23 0 0,15-16-1224 0 0,7-9-2613 0 0,2-14 2361 0 0</inkml:trace>
  <inkml:trace contextRef="#ctx0" brushRef="#br0" timeOffset="207764.189">8663 10000 848 0 0,'71'45'3086'0'0,"200"197"-1898"0"0,-250-226-2754 0 0,-15-9 198 0 0</inkml:trace>
  <inkml:trace contextRef="#ctx0" brushRef="#br0" timeOffset="208414.219">9210 9998 1148 0 0,'0'0'284'0'0,"-3"-10"4954"0"0,6 10-3966 0 0,-3 0-6824 0 0,0 0 4038 0 0</inkml:trace>
  <inkml:trace contextRef="#ctx0" brushRef="#br0" timeOffset="213140.839">9448 9985 1008 0 0,'0'0'441'0'0,"0"0"-37"0"0,0 0 14 0 0,0 0-37 0 0,0 0-31 0 0,-3-3 56 0 0,-9 4-233 0 0,1 1 0 0 0,0 0 0 0 0,0 1 0 0 0,1 0 0 0 0,-1 1 0 0 0,1 0 0 0 0,0 1 0 0 0,0 0 0 0 0,0 1 1 0 0,0-1-1 0 0,1 2 0 0 0,0 0 0 0 0,0 0 0 0 0,1 0 0 0 0,0 1 0 0 0,0 0 0 0 0,1 1 0 0 0,-2 2-173 0 0,-32 34 571 0 0,2 1 0 0 0,2 2 0 0 0,2 2-1 0 0,2 1 1 0 0,-1 8-571 0 0,-81 159-1401 0 0,99-195-3374 0 0,15-23 3330 0 0</inkml:trace>
  <inkml:trace contextRef="#ctx0" brushRef="#br0" timeOffset="214228.632">9667 9683 880 0 0,'18'4'271'0'0,"1"1"0"0"0,-2 1 0 0 0,1 0 0 0 0,-1 1 0 0 0,0 1 0 0 0,0 1 0 0 0,-1 1 0 0 0,0 0 0 0 0,-1 1 0 0 0,0 0 0 0 0,0 1 0 0 0,-2 1 0 0 0,1 0-1 0 0,-2 1 1 0 0,0 1 0 0 0,0 0 0 0 0,-2 0 0 0 0,0 1 0 0 0,0 0 0 0 0,-2 1-271 0 0,-1 0 138 0 0,-2 0-1 0 0,0 0 0 0 0,0 0 0 0 0,-2 1 1 0 0,0-1-1 0 0,-2 1 0 0 0,1 0 1 0 0,-2 0-1 0 0,-1 0 0 0 0,0-1 1 0 0,-1 1-1 0 0,-1 0 0 0 0,0-1 1 0 0,-2 1-1 0 0,0-1 0 0 0,0 0 1 0 0,-2-1-1 0 0,0 0 0 0 0,-3 3-137 0 0,-14 24-90 0 0,-1 0-1 0 0,-3-2 1 0 0,-1-1-1 0 0,-2-2 1 0 0,-2 0 0 0 0,-1-3-1 0 0,-2 0 1 0 0,-23 15 90 0 0,-19-10-5308 0 0,76-39 3939 0 0</inkml:trace>
  <inkml:trace contextRef="#ctx0" brushRef="#br0" timeOffset="206626.023">7935 9901 1184 0 0,'0'0'289'0'0,"0"0"57"0"0,0 0-73 0 0,0 0 47 0 0,0 0-34 0 0,0 0-8 0 0,0 0-62 0 0,-13-12 278 0 0,-59 74 862 0 0,40-12-947 0 0,1 2-1 0 0,3 1 0 0 0,3 1 0 0 0,1 1 0 0 0,4 1 0 0 0,-9 38-408 0 0,-2-2 313 0 0,-40 85-2486 0 0,63-170-180 0 0,8-7 1023 0 0</inkml:trace>
  <inkml:trace contextRef="#ctx0" brushRef="#br0" timeOffset="206892.452">7397 9968 1652 0 0,'0'0'128'0'0,"0"0"0"0"0,1 0 0 0 0,-1-1 0 0 0,1 1 0 0 0,-1 0 0 0 0,0 0 0 0 0,1 0 0 0 0,-1 0 0 0 0,0-1 0 0 0,1 1 0 0 0,-1 0 0 0 0,0 0 0 0 0,1-1 0 0 0,-1 1 0 0 0,0 0 0 0 0,0-1 0 0 0,1 1 0 0 0,-1 0 0 0 0,0-1 0 0 0,0 1 0 0 0,0 0 0 0 0,1-1 0 0 0,-1 1 0 0 0,0 0 0 0 0,0-1 0 0 0,0 1 0 0 0,0-1 0 0 0,0 1 0 0 0,0 0 0 0 0,0-1 0 0 0,0 1 0 0 0,0-1 0 0 0,0 1 0 0 0,0 0 0 0 0,0-1 0 0 0,0 1 0 0 0,0-1 0 0 0,0 1 0 0 0,0 0 0 0 0,0-1 0 0 0,-1 1 0 0 0,1 0 0 0 0,0-1 0 0 0,0 1-128 0 0,47 19 137 0 0,0 2-1 0 0,-2 2 1 0 0,0 3-1 0 0,-2 1 1 0 0,0 2-1 0 0,-2 2 1 0 0,-2 1-1 0 0,-1 2 1 0 0,-1 2 0 0 0,-2 2-1 0 0,-1 2-136 0 0,-20-23-723 0 0,0 1 0 0 0,-1 1 0 0 0,0 0 0 0 0,-2 0 0 0 0,0 2 0 0 0,-1-1 0 0 0,-2 1 0 0 0,1 2 723 0 0,-6-4-1390 0 0</inkml:trace>
  <inkml:trace contextRef="#ctx0" brushRef="#br0" timeOffset="213748.583">7281 9901 1068 0 0,'-31'8'425'0'0,"1"1"0"0"0,0 1 0 0 0,0 2 0 0 0,1 1 0 0 0,1 1 0 0 0,0 2 0 0 0,1 0 0 0 0,-1 4-425 0 0,19-14 95 0 0,1 0 0 0 0,0 1 0 0 0,0 0 0 0 0,1 0 0 0 0,0 1 0 0 0,0 0 0 0 0,1 0-1 0 0,-1 1 1 0 0,2 0 0 0 0,0 0 0 0 0,0 0 0 0 0,0 1 0 0 0,1-1 0 0 0,1 1 0 0 0,0 0 0 0 0,0 0 0 0 0,1 1 0 0 0,0-1 0 0 0,0 1 0 0 0,2-1 0 0 0,-1 0 0 0 0,1 1 0 0 0,1-1 0 0 0,-1 1 0 0 0,2-1 0 0 0,2 10-95 0 0,3 1 41 0 0,0 1 0 0 0,2-1 0 0 0,1 0-1 0 0,1 0 1 0 0,0-2 0 0 0,2 1 0 0 0,0-1-1 0 0,1-1 1 0 0,1 0 0 0 0,0-2 0 0 0,1 1-1 0 0,1-2 1 0 0,1 0 0 0 0,0-1 0 0 0,1-1-1 0 0,1 0 1 0 0,0-2-41 0 0,28 17-670 0 0,2-3 0 0 0,1-1 0 0 0,0-3 0 0 0,2-2 0 0 0,0-2 0 0 0,39 5 670 0 0,-19-7-1398 0 0</inkml:trace>
  <inkml:trace contextRef="#ctx0" brushRef="#br0" timeOffset="79541.205">13002 4057 1508 0 0,'11'43'936'0'0,"-6"-28"-628"0"0,-1 0-1 0 0,0 0 0 0 0,-1 1 0 0 0,-1 0 1 0 0,0-1-1 0 0,-1 1 0 0 0,-1 0 1 0 0,-1 0-1 0 0,0 0 0 0 0,-2 4-307 0 0,-1-1 169 0 0,-1 1 0 0 0,-2-1-1 0 0,0 0 1 0 0,-1 0 0 0 0,0-1 0 0 0,-2 0-1 0 0,0 0 1 0 0,-1-1 0 0 0,-1-1-1 0 0,0 0 1 0 0,-1 0 0 0 0,-1-1 0 0 0,-1-1-1 0 0,0 0 1 0 0,0-1-169 0 0,-21-22-5204 0 0,34 0 4048 0 0</inkml:trace>
  <inkml:trace contextRef="#ctx0" brushRef="#br0" timeOffset="78107.878">11061 4005 1468 0 0,'-18'9'501'0'0,"1"1"0"0"0,0 1 0 0 0,1 0 0 0 0,0 1 0 0 0,1 1 0 0 0,0 0 0 0 0,1 1 0 0 0,0 0 0 0 0,-8 14-501 0 0,13-17 126 0 0,0 0 1 0 0,1 1-1 0 0,1 0 0 0 0,0 1 1 0 0,0-1-1 0 0,2 1 0 0 0,-1 1 1 0 0,2-1-1 0 0,-1 1 0 0 0,2-1 1 0 0,0 1-1 0 0,1 0 0 0 0,0 0 1 0 0,1 1-1 0 0,1-1 0 0 0,0 0 1 0 0,1 0-1 0 0,0 0 0 0 0,1 1 1 0 0,1-2-1 0 0,1 4-126 0 0,-1-10-35 0 0,0 0 0 0 0,0 0 0 0 0,1 0 0 0 0,0-1 0 0 0,0 1 0 0 0,1-1 0 0 0,0 0 0 0 0,0 0 0 0 0,0-1-1 0 0,1 1 1 0 0,0-1 0 0 0,0 0 0 0 0,0-1 0 0 0,1 0 0 0 0,-1 0 0 0 0,1 0 0 0 0,0-1 0 0 0,0 0 0 0 0,0 0 0 0 0,1 0 0 0 0,-1-1 0 0 0,0 0 0 0 0,1-1 0 0 0,3 1 35 0 0,114 9-3489 0 0,-121-11 3301 0 0,24-3-1055 0 0,18-12 26 0 0</inkml:trace>
  <inkml:trace contextRef="#ctx0" brushRef="#br0" timeOffset="78357.952">11550 4057 1068 0 0,'-67'95'2919'0'0,"14"15"-1637"0"0,40-79-999 0 0,-1-1-1 0 0,-1 0 0 0 0,-2-1 1 0 0,-1-1-1 0 0,-1 0 0 0 0,-13 12-282 0 0,-1-18-512 0 0,5-18-3271 0 0,19-4 2635 0 0</inkml:trace>
  <inkml:trace contextRef="#ctx0" brushRef="#br0" timeOffset="78634.788">11177 4117 848 0 0,'-1'0'100'0'0,"1"-1"0"0"0,0 0-1 0 0,0 1 1 0 0,0-1 0 0 0,0 1 0 0 0,0-1-1 0 0,0 1 1 0 0,0-1 0 0 0,0 1 0 0 0,0-1 0 0 0,1 1-1 0 0,-1-1 1 0 0,0 1 0 0 0,0-1 0 0 0,0 1-1 0 0,0-1 1 0 0,1 1 0 0 0,-1-1 0 0 0,0 1-1 0 0,1-1 1 0 0,-1 1 0 0 0,0-1 0 0 0,1 1 0 0 0,-1 0-1 0 0,0-1 1 0 0,1 1 0 0 0,-1 0 0 0 0,1-1-1 0 0,-1 1 1 0 0,1 0 0 0 0,-1 0 0 0 0,1-1 0 0 0,-1 1-1 0 0,1 0 1 0 0,-1 0 0 0 0,1 0 0 0 0,-1 0-1 0 0,1-1 1 0 0,-1 1 0 0 0,1 0 0 0 0,-1 0-1 0 0,1 0 1 0 0,0 0 0 0 0,-1 0 0 0 0,1 1 0 0 0,-1-1-1 0 0,1 0 1 0 0,-1 0 0 0 0,1 0 0 0 0,-1 0-1 0 0,1 1 1 0 0,-1-1 0 0 0,1 0 0 0 0,-1 0-1 0 0,1 1 1 0 0,-1-1 0 0 0,0 0 0 0 0,1 1 0 0 0,-1-1-1 0 0,1 0 1 0 0,-1 1 0 0 0,0-1 0 0 0,1 1-1 0 0,-1-1 1 0 0,0 1 0 0 0,0-1 0 0 0,1 1-100 0 0,41 39-301 0 0,-27-25 857 0 0,79 69-34 0 0,54 44-1058 0 0,-42-50-3871 0 0,-86-65 3104 0 0</inkml:trace>
  <inkml:trace contextRef="#ctx0" brushRef="#br0" timeOffset="78840.089">11882 4372 1468 0 0,'5'5'264'0'0,"-1"1"0"0"0,-1-1-1 0 0,1 1 1 0 0,-1-1 0 0 0,0 1-1 0 0,0 0 1 0 0,-1 0 0 0 0,0 1-1 0 0,0-1 1 0 0,0 0 0 0 0,-1 1-1 0 0,1 0 1 0 0,-2-1 0 0 0,1 1-1 0 0,-1-1 1 0 0,0 1 0 0 0,0 0 0 0 0,-1-1-1 0 0,0 1 1 0 0,-1 4-264 0 0,-2 1 103 0 0,0-1 1 0 0,0 0-1 0 0,-1 0 1 0 0,-1 0-1 0 0,0-1 1 0 0,0 0 0 0 0,-1 0-1 0 0,0 0 1 0 0,-1-1-1 0 0,0 0 1 0 0,0-1-1 0 0,-1 1 1 0 0,0-2-1 0 0,-1 1 1 0 0,1-1-1 0 0,-4 1-103 0 0,3-9-3341 0 0,-1-27 1122 0 0,14 4 961 0 0</inkml:trace>
  <inkml:trace contextRef="#ctx0" brushRef="#br0" timeOffset="79117.667">12010 4102 1504 0 0,'47'62'3486'0'0,"66"8"-2817"0"0,-26-54-3603 0 0,-69-16 1633 0 0</inkml:trace>
  <inkml:trace contextRef="#ctx0" brushRef="#br0" timeOffset="79276.355">12483 3972 1440 0 0,'-8'-4'5652'0'0,"-27"57"-4355"0"0,-30 132 123 0 0,9 79-630 0 0,19-125-1446 0 0,11-88-3340 0 0,22-47 1364 0 0,4-4 1385 0 0</inkml:trace>
  <inkml:trace contextRef="#ctx0" brushRef="#br0" timeOffset="230758.641">12739 3844 1060 0 0,'-14'-17'581'0'0,"11"17"-336"0"0,3 0-15 0 0,0 0 17 0 0,0 0-93 0 0,0 0-61 0 0,0 0 99 0 0,0 0-94 0 0,0 0-62 0 0,0 0 68 0 0,3-28 1284 0 0,71 94-1009 0 0,28 36-116 0 0,-6-8 148 0 0,-61 18-260 0 0,-34-111-213 0 0,-1-1 2 0 0,0 40 19 0 0,-38-2-3189 0 0,33-38 2119 0 0</inkml:trace>
  <inkml:trace contextRef="#ctx0" brushRef="#br0" timeOffset="296770.303">4707 11461 1100 0 0,'8'-1'1551'0'0,"1"16"1176"0"0,11 220-130 0 0,-19-220-2605 0 0,1 0 0 0 0,1-1 0 0 0,0 1 0 0 0,1-1-1 0 0,0 0 1 0 0,1 0 0 0 0,1 0 0 0 0,0-1-1 0 0,1 0 1 0 0,0 0 0 0 0,1 0 0 0 0,1-1 0 0 0,0-1-1 0 0,0 1 1 0 0,1-1 0 0 0,1-1 0 0 0,0 0 0 0 0,0 0-1 0 0,1-1 1 0 0,0-1 0 0 0,0 0 0 0 0,8 3 8 0 0,-19-10-906 0 0,-1-1-125 0 0,13-15-1939 0 0,-10 6 1670 0 0</inkml:trace>
  <inkml:trace contextRef="#ctx0" brushRef="#br0" timeOffset="297470.824">4582 11720 944 0 0,'11'-11'7707'0'0,"104"-7"-6774"0"0,-91 16-869 0 0,28-1-185 0 0,0-2 0 0 0,0-2 0 0 0,-1-3 0 0 0,0-1 0 0 0,-1-3 0 0 0,0-3 0 0 0,9-5 121 0 0,-54 19 48 0 0,0 0 0 0 0,0-1 0 0 0,0 1 0 0 0,-1-1 1 0 0,1 0-1 0 0,-1-1 0 0 0,0 1 0 0 0,0-1 0 0 0,0 0 0 0 0,-1 0 0 0 0,1 0 1 0 0,-1 0-1 0 0,0 0 0 0 0,-1-1 0 0 0,0 1 0 0 0,1-1 0 0 0,-2 0 0 0 0,1 0 0 0 0,-1 0 1 0 0,0 0-1 0 0,0 0 0 0 0,0 0 0 0 0,-1 0 0 0 0,0 0 0 0 0,0 0 0 0 0,-1 0 1 0 0,0 0-1 0 0,-1-6-48 0 0,2 2 123 0 0,-17-17-57 0 0,14 72-241 0 0,19 124 234 0 0,57 213 495 0 0,-72-375-568 0 0,6 33 216 0 0,-4-31-87 0 0,-1-21-100 0 0,-3-14-164 0 0,1 0 0 0 0,2 0 0 0 0,0 0 0 0 0,2 1 0 0 0,1-1 0 0 0,1 1 0 0 0,1 0 0 0 0,1 0 0 0 0,1 1 0 0 0,2 0 0 0 0,0 1 0 0 0,1 0 0 0 0,13-17 149 0 0,10 19-502 0 0,-34 21 462 0 0,12 3-100 0 0,84 93-267 0 0,-90-86 385 0 0,0 0 0 0 0,1 0-1 0 0,0 0 1 0 0,1-1-1 0 0,0 0 1 0 0,0-1 0 0 0,1 0-1 0 0,0 0 1 0 0,0-1 0 0 0,1 0-1 0 0,0-1 1 0 0,0 0-1 0 0,4 0 23 0 0,-2-2-142 0 0,1 0 0 0 0,0-1-1 0 0,0 0 1 0 0,0-1 0 0 0,0-1 0 0 0,0 0-1 0 0,0-1 1 0 0,0-1 0 0 0,0 0-1 0 0,0-1 1 0 0,0 0 0 0 0,0-1-1 0 0,-1-1 1 0 0,1 0 0 0 0,-1-1 0 0 0,0 0-1 0 0,0-1 1 0 0,0-1 0 0 0,-1 0-1 0 0,0 0 1 0 0,0-2 142 0 0,1-4-145 0 0</inkml:trace>
  <inkml:trace contextRef="#ctx0" brushRef="#br0" timeOffset="298046.074">6021 11773 4628 0 0,'0'-1'22'0'0,"0"-1"-1"0"0,0 1 0 0 0,0-1 0 0 0,0 1 0 0 0,0-1 0 0 0,0 1 0 0 0,0 0 1 0 0,-1-1-1 0 0,1 1 0 0 0,0-1 0 0 0,-1 1 0 0 0,1 0 0 0 0,-1-1 0 0 0,1 1 1 0 0,-1 0-1 0 0,0-1 0 0 0,0 1 0 0 0,0 0 0 0 0,1 0 0 0 0,-1 0 1 0 0,0 0-1 0 0,0 0 0 0 0,0 0 0 0 0,-1 0 0 0 0,1 0 0 0 0,0 0 0 0 0,0 0 1 0 0,0 1-1 0 0,-1-1 0 0 0,1 0 0 0 0,0 1 0 0 0,-1-1 0 0 0,1 1 0 0 0,-1 0 1 0 0,1-1-1 0 0,0 1 0 0 0,-1 0 0 0 0,1 0 0 0 0,-1 0 0 0 0,1 0 0 0 0,-1 0 1 0 0,1 0-1 0 0,-1 0 0 0 0,1 0 0 0 0,0 1 0 0 0,-1-1 0 0 0,1 1 0 0 0,-1-1-20 0 0,-66 15 450 0 0,58-10-395 0 0,0 0 0 0 0,0 0 1 0 0,1 1-1 0 0,0 0 0 0 0,0 1 0 0 0,0 0 0 0 0,1 0 0 0 0,0 1 0 0 0,0 0 0 0 0,1 0 0 0 0,0 1 0 0 0,0 0 0 0 0,1 0 1 0 0,0 1-1 0 0,-3 8-56 0 0,8-16 12 0 0,0 0 0 0 0,0 1 0 0 0,0-1 0 0 0,1 0 0 0 0,-1 1 1 0 0,0-1-1 0 0,1 0 0 0 0,0 1 0 0 0,0-1 0 0 0,0 1 0 0 0,0-1 1 0 0,0 0-1 0 0,0 1 0 0 0,0-1 0 0 0,1 1 0 0 0,-1-1 0 0 0,1 0 1 0 0,0 1-1 0 0,0-1 0 0 0,0 0 0 0 0,0 0 0 0 0,0 0 0 0 0,0 0 1 0 0,0 0-1 0 0,1 0 0 0 0,-1 0 0 0 0,1 0 0 0 0,0 0 0 0 0,-1-1 1 0 0,1 1-1 0 0,0 0 0 0 0,0-1 0 0 0,0 0 0 0 0,0 1 0 0 0,0-1 1 0 0,0 0-1 0 0,0 0 0 0 0,1 0 0 0 0,-1 0 0 0 0,0-1 0 0 0,1 1 1 0 0,-1-1-1 0 0,0 1 0 0 0,1-1 0 0 0,-1 0 0 0 0,3 0-12 0 0,107-12-161 0 0,-106 10 133 0 0,0 0 0 0 0,0-1 0 0 0,-1 0 0 0 0,0 0 0 0 0,1 0 0 0 0,-1-1 0 0 0,0 1 0 0 0,-1-1 0 0 0,1-1 0 0 0,-1 1 0 0 0,1-1 0 0 0,-2 1 0 0 0,1-1 0 0 0,0 0 0 0 0,-1-1 0 0 0,0 1 0 0 0,0 0 0 0 0,0-1 0 0 0,-1 0 0 0 0,0 0-1 0 0,1-4 30 0 0,3-4 27 0 0,-5 13 82 0 0,-1 1-27 0 0,0-2 22 0 0,0-14-10 0 0,0 14-44 0 0,-15 1-4 0 0,14 8-29 0 0,0 0-1 0 0,1 0 1 0 0,-1 0 0 0 0,1 0 0 0 0,1 0-1 0 0,-1 0 1 0 0,1 0 0 0 0,1 0 0 0 0,-1 0-1 0 0,1 0 1 0 0,0-1 0 0 0,1 1 0 0 0,-1-1-1 0 0,1 1 1 0 0,1-1 0 0 0,-1 0-1 0 0,1 0 1 0 0,0 0 0 0 0,0-1 0 0 0,1 1-1 0 0,0-1 1 0 0,0 0 0 0 0,0 0 0 0 0,0-1-1 0 0,1 1 1 0 0,0-1 0 0 0,0-1 0 0 0,0 1-1 0 0,0-1 1 0 0,1 0 0 0 0,-1 0-1 0 0,1-1 1 0 0,0 0 0 0 0,-1 0 0 0 0,1 0-1 0 0,0-1 1 0 0,0 0 0 0 0,0-1 0 0 0,0 0-1 0 0,0 0 1 0 0,0 0 0 0 0,0-1-1 0 0,0 1 1 0 0,0-2 0 0 0,0 1 0 0 0,0-1-1 0 0,0 0 1 0 0,-1-1 0 0 0,1 1 0 0 0,-1-1-1 0 0,1-1 1 0 0,1-1-18 0 0,1 0-36 0 0,1-1 0 0 0,-1 0 0 0 0,0-1 1 0 0,0 0-1 0 0,-1-1 0 0 0,0 0 0 0 0,0 0 0 0 0,-1 0 0 0 0,0-1 0 0 0,-1 0 0 0 0,0-1 1 0 0,0 0-1 0 0,-1 1 0 0 0,0-2 0 0 0,-1 1 0 0 0,0 0 0 0 0,0-1 0 0 0,-1 0 0 0 0,1-8 36 0 0,10-219-519 0 0,-15 175 768 0 0,-13-77 744 0 0,8 69 575 0 0,-3 116-1046 0 0,24 122-186 0 0,81 239-2089 0 0,-110-295-3743 0 0,3-90 4002 0 0</inkml:trace>
  <inkml:trace contextRef="#ctx0" brushRef="#br0" timeOffset="298295.003">6316 11876 1460 0 0,'9'-15'1308'0'0,"-1"5"-272"0"0,8-3-112 0 0,0 3-139 0 0,-1-2-197 0 0,4 2-128 0 0,3-1-244 0 0,6 1-16 0 0,-3 6-560 0 0,2-6-368 0 0,1 2 75 0 0,1 3 53 0 0,-3 2 36 0 0,-1-1-820 0 0,-5 1 28 0 0</inkml:trace>
  <inkml:trace contextRef="#ctx0" brushRef="#br0" timeOffset="294785.753">1588 12460 1392 0 0,'3'16'3706'0'0,"12"-2"-1984"0"0,-15-11-1432 0 0,0-3-1 0 0,0 0-45 0 0,0 0 3 0 0,0 0 17 0 0,0 0-24 0 0,0 0-28 0 0,0 0-41 0 0,0 0 0 0 0,0 0-9 0 0,0 0 7 0 0,0 0-16 0 0,0 0 5 0 0,0 0-7 0 0,0 0-10 0 0,0 0-23 0 0,0 0 2 0 0,0 0-16 0 0,0 0-10 0 0,0 0 6 0 0,0 0 12 0 0,0 0-22 0 0,0 0-1 0 0,0 0-14 0 0,0 0-15 0 0,0 0-30 0 0,0 0 32 0 0,0 0 15 0 0,0 0-37 0 0,0 0-31 0 0,0 0 24 0 0,0 0 3 0 0,0 0 5 0 0,0 0-7 0 0,0 0-17 0 0,0 0-21 0 0,0 0 23 0 0,0 0 18 0 0,0 0-14 0 0,0 0 8 0 0,0 0-8 0 0,0 0-3 0 0,0 0-28 0 0,0 0 4 0 0,0 0 12 0 0,0 0-6 0 0,0 0 36 0 0,0 0 11 0 0,0 0-26 0 0,0 0 6 0 0,0 0-1 0 0,3 17 1037 0 0,5-20-1039 0 0,-1 0 0 0 0,1 0 0 0 0,-1-1 0 0 0,0 0 0 0 0,-1 0 0 0 0,1-1 0 0 0,-1 0 0 0 0,1 0 0 0 0,-1 0 0 0 0,-1-1 0 0 0,1 0 0 0 0,-1 0 0 0 0,0 0 0 0 0,-1-1 0 0 0,1 1 0 0 0,-1-1 0 0 0,1-2-26 0 0,17-22 51 0 0,30-36-87 0 0,-4-1 1 0 0,-2-3-1 0 0,-4-2 1 0 0,-3-1-1 0 0,-3-2 1 0 0,-3-2 0 0 0,11-45 35 0 0,-17-58-554 0 0,-28 177 530 0 0,0-1 0 0 0,0 0 0 0 0,0 0 0 0 0,-1 0 0 0 0,1 1 0 0 0,-1-1 0 0 0,0 1 0 0 0,-1-1 0 0 0,1 1 0 0 0,-1 0 0 0 0,1 0 0 0 0,-1 0 0 0 0,-1 0 0 0 0,1 1 0 0 0,0-1 0 0 0,-1 1 0 0 0,0 0 0 0 0,0 0 0 0 0,0 0 0 0 0,0 0 0 0 0,0 1 0 0 0,0-1 0 0 0,-1 1 0 0 0,1 0 0 0 0,-1 1 0 0 0,0-1 0 0 0,1 1 0 0 0,-1 0 0 0 0,0 0 0 0 0,0 0 0 0 0,0 1 0 0 0,0 0 0 0 0,0 0 0 0 0,0 0 0 0 0,0 0 0 0 0,1 1 0 0 0,-1 0 0 0 0,0 0 0 0 0,0 0 0 0 0,1 0 0 0 0,-1 1 0 0 0,0 0 0 0 0,1 0 0 0 0,-1 1 24 0 0,-3-1-28 0 0,1 0 0 0 0,0 1 0 0 0,0 0 0 0 0,0 0 0 0 0,0 1 0 0 0,1 0 0 0 0,-1 0 0 0 0,1 1 0 0 0,0-1 0 0 0,0 1 0 0 0,1 1 0 0 0,-1-1 0 0 0,1 1 0 0 0,0 0 0 0 0,1 0 0 0 0,-1 0 0 0 0,1 1 1 0 0,1 0-1 0 0,-1-1 0 0 0,1 1 0 0 0,0 1 0 0 0,1-1 0 0 0,-2 5 28 0 0,7-4-12 0 0,0 1 0 0 0,1 0 1 0 0,0-1-1 0 0,0 0 1 0 0,1 0-1 0 0,0 0 0 0 0,1-1 1 0 0,-1 1-1 0 0,1-1 1 0 0,1-1-1 0 0,-1 1 1 0 0,1-1-1 0 0,0 0 0 0 0,1 0 1 0 0,-1-1-1 0 0,1 0 1 0 0,0-1-1 0 0,1 0 0 0 0,0 1 12 0 0,-1-1-26 0 0,23 16 23 0 0,-21-17 9 0 0,-1 2 0 0 0,1-1 0 0 0,-1 1 0 0 0,0 1 1 0 0,-1 0-1 0 0,1 0 0 0 0,-1 0 0 0 0,0 1 0 0 0,-1 1 0 0 0,1-1 0 0 0,-2 1 0 0 0,1 0 0 0 0,-1 1 0 0 0,0-1 1 0 0,-1 1-1 0 0,0 0 0 0 0,0 1 0 0 0,-1-1 0 0 0,0 1 0 0 0,-1 0 0 0 0,0 0 0 0 0,1 7-6 0 0,-7-7-43 0 0,0-1 0 0 0,-1 1-1 0 0,0-1 1 0 0,-1 0-1 0 0,0 0 1 0 0,0-1 0 0 0,-1 1-1 0 0,0-1 1 0 0,0-1 0 0 0,-1 1-1 0 0,0-1 1 0 0,0 0 0 0 0,-1 0-1 0 0,0-1 1 0 0,0 0-1 0 0,0-1 1 0 0,-1 0 0 0 0,0 0-1 0 0,0 0 1 0 0,0-1 0 0 0,-1-1-1 0 0,1 0 1 0 0,-1 0 0 0 0,0-1-1 0 0,-3 1 44 0 0,-39-19-6296 0 0,49 4 4910 0 0</inkml:trace>
  <inkml:trace contextRef="#ctx0" brushRef="#br0" timeOffset="295489.864">2285 11753 836 0 0,'1'13'3658'0'0,"-6"28"-3540"0"0,4-35 224 0 0,1 0-267 0 0,-3 7 79 0 0,0 1 0 0 0,1 0 0 0 0,0-1 0 0 0,1 1 0 0 0,1 0 0 0 0,0 0 0 0 0,1 0 0 0 0,1-1 0 0 0,0 1 0 0 0,0 0-1 0 0,2-1 1 0 0,0 0 0 0 0,0 0 0 0 0,1 0 0 0 0,1 0 0 0 0,0-1 0 0 0,0 1 0 0 0,8 9-154 0 0,-10-19 55 0 0,-1 1 0 0 0,0-1-1 0 0,1 0 1 0 0,-1 0 0 0 0,1-1 0 0 0,0 1-1 0 0,0-1 1 0 0,0 0 0 0 0,0 0 0 0 0,0 0-1 0 0,1 0 1 0 0,-1-1 0 0 0,0 0 0 0 0,1 0-1 0 0,0 0 1 0 0,-1 0 0 0 0,1-1 0 0 0,-1 0-1 0 0,1 0 1 0 0,-1 0 0 0 0,1 0 0 0 0,0-1-1 0 0,-1 0 1 0 0,1 0 0 0 0,-1 0 0 0 0,0 0-1 0 0,1-1 1 0 0,-1 1 0 0 0,0-1 0 0 0,0 0 0 0 0,0-1-1 0 0,0 1 1 0 0,0-1 0 0 0,0 0 0 0 0,-1 1-1 0 0,1-2 1 0 0,1-1-55 0 0,7-6 59 0 0,-1 0-1 0 0,0 0 1 0 0,0-1 0 0 0,-2 0 0 0 0,1-1-1 0 0,-2 0 1 0 0,0 0 0 0 0,0-1-1 0 0,-1 0 1 0 0,2-8-59 0 0,34-142 290 0 0,-44 172-333 0 0,-1 0 1 0 0,1 0 0 0 0,0 0-1 0 0,1 0 1 0 0,-1 0-1 0 0,2 0 1 0 0,-1 0-1 0 0,1 0 1 0 0,1 0-1 0 0,-1 0 1 0 0,1 0-1 0 0,1 0 1 0 0,-1 0-1 0 0,1-1 1 0 0,1 1-1 0 0,-1-1 1 0 0,1 0-1 0 0,1 0 1 0 0,-1 0-1 0 0,1-1 1 0 0,0 1-1 0 0,3 2 43 0 0,-2-4-287 0 0,0 0 0 0 0,0 0 0 0 0,0-1-1 0 0,0 0 1 0 0,1 0 0 0 0,0 0 0 0 0,0-1 0 0 0,0 0-1 0 0,0 0 1 0 0,0 0 0 0 0,1-1 0 0 0,-1 0 0 0 0,1-1-1 0 0,-1 0 1 0 0,1 0 0 0 0,0-1 0 0 0,3 0 287 0 0,11-2-1434 0 0,20-11 22 0 0</inkml:trace>
  <inkml:trace contextRef="#ctx0" brushRef="#br0" timeOffset="295708.64">3107 11715 1132 0 0,'-9'2'140'0'0,"0"1"-1"0"0,1 1 1 0 0,-1-1-1 0 0,1 1 1 0 0,0 1-1 0 0,0 0 1 0 0,1 0-1 0 0,-1 0 1 0 0,1 1-1 0 0,0 0 0 0 0,1 1 1 0 0,-1-1-1 0 0,1 1 1 0 0,1 0-1 0 0,-1 1 1 0 0,1-1-1 0 0,1 1 1 0 0,-1 0-1 0 0,1 0 1 0 0,1 1-1 0 0,-1-1 1 0 0,1 1-1 0 0,1 0 1 0 0,0 0-1 0 0,0 0 1 0 0,1 0-1 0 0,0 0 1 0 0,0 8-140 0 0,4-10 6 0 0,0 1 0 0 0,1-1 0 0 0,0 0 0 0 0,0 0 1 0 0,0-1-1 0 0,1 1 0 0 0,0-1 0 0 0,1 0 0 0 0,-1 0 0 0 0,1 0 0 0 0,0-1 1 0 0,0 0-1 0 0,1 0 0 0 0,0-1 0 0 0,0 0 0 0 0,0 0 0 0 0,0 0 0 0 0,0-1 1 0 0,1 0-1 0 0,0-1 0 0 0,-1 0 0 0 0,1 0 0 0 0,0 0 0 0 0,0-1 1 0 0,0 0-1 0 0,0-1 0 0 0,7 0-6 0 0,59 0-2083 0 0,-27-16 1118 0 0</inkml:trace>
  <inkml:trace contextRef="#ctx0" brushRef="#br0" timeOffset="296245.939">3523 11375 1288 0 0,'-12'76'1944'0'0,"8"489"2997"0"0,3-565-4932 0 0,1 0 1 0 0,0 0-1 0 0,0 0 1 0 0,0-1-1 0 0,0 1 1 0 0,-1 0-1 0 0,1 0 1 0 0,0 0-1 0 0,0-1 1 0 0,0 1-1 0 0,-1 0 1 0 0,1 0-1 0 0,0 0 1 0 0,0 0-1 0 0,-1 0 1 0 0,1-1-1 0 0,0 1-9 0 0,127-280-1244 0 0,-75 223 116 0 0,-51 57 1041 0 0,-1 0 121 0 0,17 45 215 0 0,-17-31-295 0 0,1 1 0 0 0,1 0 0 0 0,1-1 0 0 0,0 1 0 0 0,1-1 0 0 0,0 0 0 0 0,2 0 0 0 0,-1 0 0 0 0,1-1 0 0 0,1 1 0 0 0,1-2 0 0 0,0 1 0 0 0,0-1 0 0 0,1 0 1 0 0,1-1-1 0 0,0 0 0 0 0,0 0 0 0 0,1-1 0 0 0,1-1 0 0 0,-1 0 0 0 0,1 0 0 0 0,1-1 0 0 0,0-1 0 0 0,0 0 0 0 0,0-1 0 0 0,1 0 0 0 0,0-1 0 0 0,0-1 0 0 0,2 1 46 0 0,34-3-2135 0 0,-13-13 713 0 0</inkml:trace>
  <inkml:trace contextRef="#ctx0" brushRef="#br0" timeOffset="302986.363">10956 11313 848 0 0,'39'35'3260'0'0,"-34"-29"-2985"0"0,59 61 60 0 0,3-2 1 0 0,3-4-1 0 0,50 33-335 0 0,-46-62-2168 0 0,-51-27 855 0 0</inkml:trace>
  <inkml:trace contextRef="#ctx0" brushRef="#br0" timeOffset="303296.382">11605 11351 1540 0 0,'-17'20'599'0'0,"1"0"0"0"0,1 1 1 0 0,1 1-1 0 0,0 0 0 0 0,2 0 0 0 0,1 2 0 0 0,0-1 0 0 0,0 6-599 0 0,-21 43 957 0 0,-156 322 2317 0 0,125-258-5006 0 0,65-157-4277 0 0,-1 14 5529 0 0,4-16-975 0 0</inkml:trace>
  <inkml:trace contextRef="#ctx0" brushRef="#br0" timeOffset="301393.686">9328 11678 1044 0 0,'21'-22'5219'0'0,"-19"20"-5094"0"0,0-1-1 0 0,0 1 1 0 0,0 0 0 0 0,-1-1 0 0 0,1 1 0 0 0,-1-1 0 0 0,1 0 0 0 0,-1 1-1 0 0,0-1 1 0 0,0 0 0 0 0,0 0 0 0 0,0 0 0 0 0,0 0 0 0 0,-1 1 0 0 0,0-1-1 0 0,1 0 1 0 0,-1 0 0 0 0,0 0 0 0 0,0 0 0 0 0,-1 0 0 0 0,1 0 0 0 0,-1 0-1 0 0,1 0 1 0 0,-1 0 0 0 0,-1-2-125 0 0,1-1 14 0 0,-1 1 0 0 0,0-1 0 0 0,0 1 0 0 0,-1-1-1 0 0,1 1 1 0 0,-1 0 0 0 0,0 0 0 0 0,-1 0 0 0 0,1 0 0 0 0,-1 0-1 0 0,0 1 1 0 0,0 0 0 0 0,-1 0 0 0 0,1 0 0 0 0,-1 0 0 0 0,0 1-1 0 0,0 0 1 0 0,0 0 0 0 0,0 0 0 0 0,-1 0 0 0 0,1 1 0 0 0,-1 0 0 0 0,1 0-1 0 0,-1 1 1 0 0,0-1 0 0 0,0 1 0 0 0,0 0 0 0 0,0 1 0 0 0,-2-1-14 0 0,-9 10-27 0 0,0 0 0 0 0,0 1 1 0 0,1 0-1 0 0,1 1 0 0 0,-1 1 1 0 0,2 1-1 0 0,0 0 1 0 0,0 0-1 0 0,1 2 0 0 0,1 0 1 0 0,0 0-1 0 0,1 1 0 0 0,1 0 1 0 0,0 1-1 0 0,2 0 1 0 0,-7 16 26 0 0,-13 109-29 0 0,30-136 29 0 0,0-1 0 0 0,0 1 0 0 0,1 0 0 0 0,0 0-1 0 0,0-1 1 0 0,0 0 0 0 0,0 1 0 0 0,1-1 0 0 0,0 0 0 0 0,0-1 0 0 0,0 1 0 0 0,1-1 0 0 0,-1 0 0 0 0,1 0 0 0 0,0 0 0 0 0,0 0 0 0 0,0-1-1 0 0,1 0 1 0 0,0 0 0 0 0,-1-1 0 0 0,1 1 0 0 0,0-1 0 0 0,0-1 0 0 0,0 1 0 0 0,0-1 0 0 0,0 0 0 0 0,0 0 0 0 0,1-1 0 0 0,-1 0 0 0 0,0 0-1 0 0,0 0 1 0 0,1-1 0 0 0,-1 1 0 0 0,2-2 0 0 0,-2 0-2 0 0,-1 1-1 0 0,1-1 1 0 0,-1-1-1 0 0,0 1 0 0 0,0-1 1 0 0,1 0-1 0 0,-2 0 1 0 0,1 0-1 0 0,0-1 1 0 0,-1 1-1 0 0,1-1 1 0 0,-1 0-1 0 0,0-1 1 0 0,0 1-1 0 0,-1-1 1 0 0,0 1-1 0 0,1-1 0 0 0,-1 0 1 0 0,-1-1-1 0 0,1 1 1 0 0,-1-1 2 0 0,17-127-628 0 0,17 144 339 0 0,44 65 287 0 0,15 13-981 0 0,-20-55-3774 0 0,-67-32 3357 0 0</inkml:trace>
  <inkml:trace contextRef="#ctx0" brushRef="#br0" timeOffset="302438.195">9546 11616 948 0 0,'9'9'165'0'0,"0"0"-1"0"0,-1 1 1 0 0,0 0 0 0 0,0 0-1 0 0,-1 1 1 0 0,-1 0 0 0 0,0 0-1 0 0,0 1 1 0 0,-1-1-1 0 0,0 1 1 0 0,-1 0 0 0 0,-1 0-1 0 0,0 1 1 0 0,-1-1 0 0 0,0 1-1 0 0,0 9-164 0 0,2 124 5189 0 0,11-169-5093 0 0,6-35-290 0 0,65-125-384 0 0,-85 182 555 0 0,-1 0-1 0 0,1 0 1 0 0,0 0 0 0 0,0 0 0 0 0,-1 0 0 0 0,1 0-1 0 0,0 0 1 0 0,0 0 0 0 0,0 1 0 0 0,0-1 0 0 0,1 0-1 0 0,-1 1 1 0 0,0-1 0 0 0,0 1 0 0 0,0-1 0 0 0,0 1 0 0 0,1-1-1 0 0,-1 1 1 0 0,0 0 0 0 0,0 0 0 0 0,1-1 0 0 0,-1 1-1 0 0,0 0 1 0 0,0 0 0 0 0,1 0 0 0 0,-1 1 0 0 0,0-1-1 0 0,0 0 1 0 0,1 0 0 0 0,-1 1 0 0 0,0-1 0 0 0,0 1 0 0 0,0-1-1 0 0,1 1 1 0 0,-1-1 0 0 0,0 1 0 0 0,0 0 0 0 0,0-1-1 0 0,0 1 1 0 0,0 0 0 0 0,0 0 0 0 0,0 0 0 0 0,0 0-1 0 0,-1 0 1 0 0,1 0 0 0 0,0 0 0 0 0,-1 0 0 0 0,1 0 23 0 0,40 72 112 0 0,-23-39-251 0 0,-11-25 93 0 0,-1 0-1 0 0,2-1 1 0 0,-1 0-1 0 0,1-1 1 0 0,0 1-1 0 0,0-2 1 0 0,1 1-1 0 0,0-1 1 0 0,0 0 0 0 0,0-1-1 0 0,1 0 1 0 0,0-1-1 0 0,0 0 1 0 0,0 0-1 0 0,1-1 1 0 0,-1 0-1 0 0,1-1 1 0 0,-1 0-1 0 0,1-1 1 0 0,0 0-1 0 0,0-1 1 0 0,0 0-1 0 0,-1-1 1 0 0,1 0-1 0 0,0-1 1 0 0,0 0-1 0 0,-1 0 1 0 0,1-1-1 0 0,-1 0 1 0 0,0-1-1 0 0,0-1 1 0 0,0 1-1 0 0,-1-1 1 0 0,0-1-1 0 0,1 0 1 0 0,-2 0 0 0 0,1-1-1 0 0,-1 0 1 0 0,0 0-1 0 0,-1-1 1 0 0,1 0-1 0 0,1-4 47 0 0,-7 10 2 0 0,-1-1-1 0 0,0 0 1 0 0,0 1-1 0 0,0-1 1 0 0,0 0 0 0 0,0 0-1 0 0,-1 0 1 0 0,1 1-1 0 0,-1-1 1 0 0,0 0-1 0 0,1 0 1 0 0,-1 0-1 0 0,-1 0 1 0 0,1 0 0 0 0,0 0-1 0 0,-1 1 1 0 0,1-1-1 0 0,-1 0 1 0 0,0 0-1 0 0,0 0 1 0 0,0 1 0 0 0,0-1-1 0 0,-1 1 1 0 0,1-1-1 0 0,-1 1 1 0 0,1-1-1 0 0,-1 1 1 0 0,0 0-1 0 0,0 0 1 0 0,0 0 0 0 0,0 0-1 0 0,0 0 1 0 0,-1 0-1 0 0,1 0 1 0 0,-1 1-1 0 0,1-1 1 0 0,-1 1 0 0 0,1 0-1 0 0,-1 0 1 0 0,0 0-1 0 0,1 0 1 0 0,-1 0-1 0 0,0 1 1 0 0,0-1 0 0 0,0 1-1 0 0,0 0 1 0 0,0-1-1 0 0,0 1 1 0 0,1 1-1 0 0,-1-1 1 0 0,0 0-1 0 0,0 1-1 0 0,-7 3 30 0 0,0 0 0 0 0,1 1 0 0 0,0 0-1 0 0,0 0 1 0 0,0 1 0 0 0,0 0-1 0 0,1 1 1 0 0,0 0 0 0 0,1 0-1 0 0,0 1 1 0 0,0 0 0 0 0,0 0 0 0 0,1 0-1 0 0,0 1 1 0 0,1 0 0 0 0,0 0-1 0 0,0 1 1 0 0,1 0 0 0 0,0-1 0 0 0,1 2-30 0 0,2-7 23 0 0,1 0 0 0 0,0 0 0 0 0,0 0 0 0 0,0 0 1 0 0,0 0-1 0 0,1 0 0 0 0,-1 0 0 0 0,1 0 0 0 0,0 0 1 0 0,1 0-1 0 0,-1-1 0 0 0,1 1 0 0 0,-1 0 0 0 0,1-1 1 0 0,0 1-1 0 0,0-1 0 0 0,1 0 0 0 0,-1 1 0 0 0,1-1 1 0 0,-1 0-1 0 0,1-1 0 0 0,0 1 0 0 0,0 0 0 0 0,1-1 1 0 0,-1 0-1 0 0,0 0 0 0 0,1 0 0 0 0,-1 0 0 0 0,1 0 1 0 0,0 0-1 0 0,0-1 0 0 0,-1 0 0 0 0,1 0 0 0 0,0 0 1 0 0,0 0-1 0 0,0-1 0 0 0,0 0 0 0 0,0 1 0 0 0,0-1 0 0 0,0-1 1 0 0,0 1-1 0 0,0 0 0 0 0,0-1 0 0 0,0 0 0 0 0,0 0 1 0 0,0 0-1 0 0,0-1 0 0 0,-1 1 0 0 0,1-1 0 0 0,0 0 1 0 0,-1 0-1 0 0,0 0 0 0 0,1 0 0 0 0,0-2-23 0 0,6-7-16 0 0,0 0-1 0 0,-1 0 0 0 0,-1-1 1 0 0,0 0-1 0 0,0-1 1 0 0,-2 0-1 0 0,1 0 0 0 0,-2 0 1 0 0,0-1-1 0 0,0 0 0 0 0,-1 0 1 0 0,-1 0-1 0 0,0 0 1 0 0,-1-1-1 0 0,-1 1 0 0 0,0-1 1 0 0,-1 1-1 0 0,0-1 0 0 0,-2 1 1 0 0,-2-15 16 0 0,4-2 8 0 0,-35-256 2118 0 0,17 168 1824 0 0,34 155-3460 0 0,-4 9-496 0 0,72 302-2256 0 0,-61-109-5452 0 0,-23-214 6347 0 0</inkml:trace>
  <inkml:trace contextRef="#ctx0" brushRef="#br0" timeOffset="300054.248">8248 11456 928 0 0,'7'6'4576'0'0,"-21"7"-4313"0"0,-27 50 479 0 0,2 1-1 0 0,2 1 1 0 0,4 3-1 0 0,-22 64-741 0 0,-29 150-272 0 0,47-251-4709 0 0,27-31 3433 0 0</inkml:trace>
  <inkml:trace contextRef="#ctx0" brushRef="#br0" timeOffset="300333.733">7658 11666 1184 0 0,'-2'-26'7406'0'0,"33"37"-5799"0"0,-29-10-1656 0 0,84 40 903 0 0,3 0-653 0 0,-1 3 1 0 0,-2 3-1 0 0,-3 5 0 0 0,-2 3 0 0 0,4 9-201 0 0,-9 11-2263 0 0,-31 18-4225 0 0,-45-91 5087 0 0</inkml:trace>
  <inkml:trace contextRef="#ctx0" brushRef="#br0" timeOffset="279535.579">26595 9248 1588 0 0,'23'43'1504'0'0,"98"206"744"0"0,-90-198 73 0 0,-30-51-1878 0 0,-1 0-51 0 0,11-19 208 0 0,210-418-1525 0 0,-217 430 486 0 0,2-5-341 0 0,-1 9-3575 0 0,-5 3 3090 0 0</inkml:trace>
  <inkml:trace contextRef="#ctx0" brushRef="#br0" timeOffset="280077.64">27466 9234 1096 0 0,'-13'-2'174'0'0,"0"0"1"0"0,0 0-1 0 0,-1 1 0 0 0,1 1 1 0 0,0 0-1 0 0,0 0 0 0 0,0 2 1 0 0,-1 0-1 0 0,1 0 0 0 0,1 1 1 0 0,-1 1-1 0 0,0 0 0 0 0,1 0 1 0 0,0 2-1 0 0,0-1 0 0 0,0 2 0 0 0,1-1 1 0 0,0 2-1 0 0,0-1 0 0 0,0 2 1 0 0,1-1-1 0 0,1 1 0 0 0,-1 1 1 0 0,2 0-1 0 0,-1 0 0 0 0,1 0 1 0 0,1 1-1 0 0,0 1 0 0 0,-4 7-174 0 0,8-14 30 0 0,0-1 0 0 0,1 2-1 0 0,-1-1 1 0 0,1 0 0 0 0,0 0-1 0 0,1 1 1 0 0,-1-1 0 0 0,1 1 0 0 0,0-1-1 0 0,0 1 1 0 0,1 0 0 0 0,-1-1-1 0 0,1 1 1 0 0,1 0 0 0 0,-1 0 0 0 0,1-1-1 0 0,0 1 1 0 0,0-1 0 0 0,0 1-1 0 0,1-1 1 0 0,0 1 0 0 0,0-1 0 0 0,1 0-1 0 0,-1 0 1 0 0,1 0 0 0 0,0 0-1 0 0,0 0 1 0 0,1-1 0 0 0,0 1 0 0 0,-1-1-1 0 0,1 0 1 0 0,1 0 0 0 0,-1-1-1 0 0,1 1 1 0 0,-1-1 0 0 0,1 0 0 0 0,0 0-1 0 0,0 0 1 0 0,0-1 0 0 0,0 0-1 0 0,1 0-29 0 0,-2 1-14 0 0,0 0-1 0 0,1-1 0 0 0,-1 0 1 0 0,0 1-1 0 0,1-2 0 0 0,0 1 1 0 0,-1 0-1 0 0,1-1 0 0 0,0 0 1 0 0,-1 0-1 0 0,1-1 0 0 0,0 1 0 0 0,0-1 1 0 0,0 0-1 0 0,0 0 0 0 0,0-1 1 0 0,-1 1-1 0 0,1-1 0 0 0,0 0 1 0 0,0 0-1 0 0,-1-1 0 0 0,1 0 1 0 0,-1 0-1 0 0,1 0 0 0 0,-1 0 1 0 0,0 0-1 0 0,1-1 0 0 0,-1 0 1 0 0,-1 0-1 0 0,1 0 0 0 0,0 0 0 0 0,-1-1 1 0 0,0 1-1 0 0,1-1 0 0 0,-1 0 1 0 0,-1 0-1 0 0,1 0 0 0 0,-1 0 1 0 0,1 0-1 0 0,-1-1 0 0 0,0 1 1 0 0,-1-1-1 0 0,1 0 0 0 0,0-3 15 0 0,0-12-51 0 0,-1-1-1 0 0,-1 0 1 0 0,-1 0-1 0 0,0 0 1 0 0,-2 0-1 0 0,0 0 1 0 0,-2 1-1 0 0,0 0 1 0 0,-4-11 51 0 0,106 120 429 0 0,71 64-3466 0 0,-155-141 1793 0 0,-4 0-36 0 0</inkml:trace>
  <inkml:trace contextRef="#ctx0" brushRef="#br0" timeOffset="280576.192">27581 9213 1004 0 0,'11'2'104'0'0,"0"1"1"0"0,0 1-1 0 0,-1 0 1 0 0,0 0-1 0 0,1 1 0 0 0,-2 0 1 0 0,1 1-1 0 0,-1 0 0 0 0,1 1 1 0 0,-2 0-1 0 0,1 0 1 0 0,-1 1-1 0 0,0 0 0 0 0,-1 0 1 0 0,0 1-1 0 0,0 0 0 0 0,-1 0 1 0 0,0 1-1 0 0,0 0 1 0 0,-1 0-1 0 0,-1 0 0 0 0,2 5-104 0 0,-5-13 114 0 0,1 0 0 0 0,-1 1 1 0 0,0-1-1 0 0,0 1 0 0 0,-1-1 0 0 0,1 0 0 0 0,0 1 0 0 0,-1-1 0 0 0,0 1 0 0 0,1 0 0 0 0,-1-1 0 0 0,0 1 0 0 0,0-1 0 0 0,-1 1 0 0 0,1-1 0 0 0,0 1 1 0 0,-1-1-1 0 0,0 1 0 0 0,1-1 0 0 0,-1 1 0 0 0,0-1 0 0 0,0 1 0 0 0,0-1 0 0 0,-1 0 0 0 0,1 0 0 0 0,-1 0 0 0 0,1 0 0 0 0,-1 0 0 0 0,0 0 0 0 0,1 0 1 0 0,-1 0-1 0 0,0 0 0 0 0,0-1 0 0 0,0 1 0 0 0,-1-1 0 0 0,1 0 0 0 0,0 0 0 0 0,0 1 0 0 0,-1-1 0 0 0,1-1 0 0 0,-1 1 0 0 0,1 0 0 0 0,-2 0-114 0 0,2-3 11 0 0,0-1-1 0 0,0 1 0 0 0,0 0 1 0 0,1-1-1 0 0,-1 1 0 0 0,1-1 1 0 0,-1 1-1 0 0,1-1 1 0 0,0 0-1 0 0,0 1 0 0 0,0-1 1 0 0,1 0-1 0 0,-1 0 0 0 0,1 0 1 0 0,-1 0-1 0 0,1 0 0 0 0,0 0 1 0 0,0 0-1 0 0,1 1 0 0 0,-1-1 1 0 0,0 0-1 0 0,1 0 0 0 0,0 0 1 0 0,-1 0-1 0 0,1 1 0 0 0,1-1 1 0 0,-1-1-11 0 0,13-21-100 0 0,1-1 1 0 0,1 2-1 0 0,1 0 0 0 0,1 1 1 0 0,1 1-1 0 0,1 1 0 0 0,1 0 1 0 0,1 2-1 0 0,0 0 0 0 0,2 2 1 0 0,0 0-1 0 0,1 2 1 0 0,0 0-1 0 0,3 1 100 0 0,-26 15 18 0 0,0 0 0 0 0,-1 0-1 0 0,1 0 1 0 0,-1 0 0 0 0,0 0 0 0 0,1 1-1 0 0,-1-1 1 0 0,0 0 0 0 0,0 1 0 0 0,0-1 0 0 0,0 1-1 0 0,0-1 1 0 0,0 1 0 0 0,0-1 0 0 0,0 1 0 0 0,0 0-1 0 0,-1-1 1 0 0,1 1 0 0 0,-1 0 0 0 0,1 0-1 0 0,-1-1 1 0 0,0 1 0 0 0,0 0 0 0 0,0 0 0 0 0,0 0-1 0 0,0-1 1 0 0,0 1 0 0 0,0 0 0 0 0,0 0-1 0 0,-1-1 1 0 0,1 1 0 0 0,-1 0 0 0 0,0 0 0 0 0,1-1-1 0 0,-1 1 1 0 0,0 0 0 0 0,0-1 0 0 0,0 1 0 0 0,0-1-1 0 0,0 1 1 0 0,0-1 0 0 0,0 0 0 0 0,-1 1-1 0 0,1-1 1 0 0,0 0 0 0 0,-1 0-18 0 0,-3 19 167 0 0,0 126 324 0 0,8-137-480 0 0,1-1 0 0 0,0 0-1 0 0,0 0 1 0 0,1-1 0 0 0,0 1 0 0 0,0-1 0 0 0,1 0-1 0 0,0-1 1 0 0,0 1 0 0 0,0-1 0 0 0,1 0 0 0 0,0-1-1 0 0,0 1 1 0 0,1-1 0 0 0,1 0-11 0 0,53 10-3390 0 0,-36-30 641 0 0,-22 5 1496 0 0</inkml:trace>
  <inkml:trace contextRef="#ctx0" brushRef="#br0" timeOffset="280826.562">28117 8979 1804 0 0,'1'-65'6765'0'0,"-1"64"-6210"0"0,3-5-73 0 0,55-55 476 0 0,-16 60-4143 0 0,18 38-821 0 0,-41-26 2845 0 0</inkml:trace>
  <inkml:trace contextRef="#ctx0" brushRef="#br0" timeOffset="282086.427">28440 9141 1120 0 0,'0'0'561'0'0,"-14"-3"2669"0"0,1 6-3073 0 0,-172 54 825 0 0,183-56-963 0 0,-6 2 15 0 0,1 1 0 0 0,-1 0 0 0 0,1 1 0 0 0,-1-1 0 0 0,1 1 0 0 0,1 1 0 0 0,-1-1-1 0 0,1 1 1 0 0,0 1 0 0 0,0-1 0 0 0,1 1 0 0 0,0 0 0 0 0,0 0 0 0 0,1 0 0 0 0,-1 0 0 0 0,2 1 0 0 0,-1 0 0 0 0,0 3-34 0 0,7-7-18 0 0,0 0 0 0 0,0 0 1 0 0,1 0-1 0 0,-1-1 0 0 0,1 1 0 0 0,0-1 1 0 0,0 0-1 0 0,0 0 0 0 0,1 0 0 0 0,-1-1 1 0 0,0 0-1 0 0,1 0 0 0 0,0 0 0 0 0,0 0 1 0 0,-1-1-1 0 0,1 1 0 0 0,0-1 0 0 0,0 0 0 0 0,0-1 1 0 0,0 1-1 0 0,1-1 0 0 0,-1 0 0 0 0,0-1 1 0 0,0 1-1 0 0,4-2 18 0 0,-5 3-31 0 0,-1-1 0 0 0,1 0 0 0 0,0 0 0 0 0,-1 0 0 0 0,1 0 0 0 0,0-1 1 0 0,-1 1-1 0 0,1-1 0 0 0,0 0 0 0 0,-1 0 0 0 0,1 0 0 0 0,-1-1 0 0 0,0 1 0 0 0,1-1 0 0 0,-1 0 0 0 0,0 0 0 0 0,0 0 1 0 0,0 0-1 0 0,0 0 0 0 0,0-1 0 0 0,-1 0 0 0 0,1 1 0 0 0,-1-1 0 0 0,0 0 0 0 0,1 0 0 0 0,-1 0 0 0 0,-1 0 0 0 0,1-1 1 0 0,0 1-1 0 0,-1 0 0 0 0,0-1 0 0 0,1 1 0 0 0,-1-1 0 0 0,-1 0 0 0 0,1 1 0 0 0,0-3 31 0 0,-37-45 270 0 0,63 88-226 0 0,-13-28-49 0 0,0-1 0 0 0,1 0 0 0 0,0-1 0 0 0,0-1 0 0 0,0 0 0 0 0,1-2 0 0 0,0 1 1 0 0,0-2-1 0 0,0 0 0 0 0,0-1 0 0 0,1 0 0 0 0,-1-2 0 0 0,1 0 0 0 0,7-1 5 0 0,-18 1-79 0 0,1-1 0 0 0,-1 0 0 0 0,1-1 0 0 0,-1 1 0 0 0,0-1-1 0 0,1-1 1 0 0,-1 1 0 0 0,0-1 0 0 0,0 0 0 0 0,-1 0 0 0 0,1-1 0 0 0,-1 1 0 0 0,1-1 0 0 0,-1-1 0 0 0,0 1 0 0 0,-1-1 0 0 0,1 0 0 0 0,-1 0 0 0 0,0 0 0 0 0,0 0 0 0 0,-1-1-1 0 0,1 0 1 0 0,-1 1 0 0 0,0-1 0 0 0,-1 0 0 0 0,1-1 0 0 0,0-3 79 0 0,37-180-983 0 0,-34 0 2897 0 0,-42 124-95 0 0,3 97-1311 0 0,20 13-226 0 0,2 1 1 0 0,2 1-1 0 0,2 0 1 0 0,2 0-1 0 0,2 0 1 0 0,2 1-1 0 0,3 25-282 0 0,-2-29 309 0 0,0-41-291 0 0,22 11 120 0 0,37-13-18 0 0,70-15-642 0 0,-120 15 480 0 0,0 0-1 0 0,0 0 1 0 0,0 0 0 0 0,0 1 0 0 0,0 1-1 0 0,-1-1 1 0 0,1 1 0 0 0,0 1 0 0 0,-1 0 0 0 0,1 0-1 0 0,-1 1 1 0 0,0 0 0 0 0,0 0 0 0 0,-1 1-1 0 0,1 0 1 0 0,-1 0 0 0 0,0 0 0 0 0,6 7 42 0 0,-13-9 36 0 0,0 1 0 0 0,0-1 0 0 0,0 1 0 0 0,0-1 0 0 0,-1 0 0 0 0,1 1 0 0 0,-1-1 0 0 0,0 0 1 0 0,0 1-1 0 0,0-1 0 0 0,-1 0 0 0 0,1 0 0 0 0,-1 0 0 0 0,0 0 0 0 0,1 0 0 0 0,-1-1 0 0 0,0 1 0 0 0,-1 0 0 0 0,1-1 0 0 0,0 1 1 0 0,-1-1-1 0 0,0 0 0 0 0,1 0 0 0 0,-1 0 0 0 0,0 0 0 0 0,0-1 0 0 0,0 1 0 0 0,0-1 0 0 0,0 1 0 0 0,-1-1 0 0 0,1 0-36 0 0,-15 7 62 0 0,0 0 0 0 0,-1-1 0 0 0,0-1 1 0 0,0 0-1 0 0,0-2 0 0 0,0 0 0 0 0,-1-2 0 0 0,0 0 0 0 0,0-1 0 0 0,-7-1-62 0 0,26 1-46 0 0,0-1 0 0 0,-1 0 0 0 0,1-1 1 0 0,0 1-1 0 0,0 0 0 0 0,0 0 1 0 0,-1 0-1 0 0,1-1 0 0 0,0 1 1 0 0,0-1-1 0 0,0 1 0 0 0,-1-1 1 0 0,1 1-1 0 0,0-1 0 0 0,0 0 1 0 0,0 1-1 0 0,0-1 0 0 0,0 0 0 0 0,0 0 1 0 0,1 0-1 0 0,-1 0 0 0 0,0 0 1 0 0,0 0-1 0 0,1 0 0 0 0,-1 0 1 0 0,0 0-1 0 0,1 0 0 0 0,-1 0 1 0 0,1 0-1 0 0,-1-1 0 0 0,1 1 0 0 0,0 0 1 0 0,-1 0-1 0 0,1 0 0 0 0,0-1 1 0 0,0 1-1 0 0,0 0 0 0 0,0 0 1 0 0,0-1-1 0 0,0 1 0 0 0,0 0 1 0 0,1 0-1 0 0,-1-1 0 0 0,0 1 1 0 0,1 0-1 0 0,-1 0 0 0 0,1 0 0 0 0,-1 0 1 0 0,1 0-1 0 0,0-1 0 0 0,-1 1 1 0 0,1 0 45 0 0,33-63-3015 0 0,-16 37 1717 0 0,1-1 161 0 0</inkml:trace>
  <inkml:trace contextRef="#ctx0" brushRef="#br0" timeOffset="282492.282">29103 8908 1496 0 0,'25'-49'4907'0'0,"-41"152"-3643"0"0,14-89-1189 0 0,1 1 0 0 0,1-1 0 0 0,0 0 0 0 0,0 0 0 0 0,2 1-1 0 0,-1-1 1 0 0,2 0 0 0 0,0 0 0 0 0,1-1 0 0 0,0 1 0 0 0,1-1 0 0 0,1 1-1 0 0,0-2 1 0 0,0 1 0 0 0,2-1 0 0 0,-1 0 0 0 0,1 0 0 0 0,1-1 0 0 0,0 0-1 0 0,1 0 1 0 0,0-1 0 0 0,1-1 0 0 0,0 1 0 0 0,0-2 0 0 0,1 0 0 0 0,9 5-75 0 0,-10-7 26 0 0,-1-1 1 0 0,1-1 0 0 0,0 1-1 0 0,1-2 1 0 0,-1 0 0 0 0,1 0-1 0 0,-1-1 1 0 0,1 0 0 0 0,0-1 0 0 0,0-1-1 0 0,0 0 1 0 0,0 0 0 0 0,-1-1-1 0 0,1-1 1 0 0,0 0 0 0 0,-1 0-1 0 0,1-1 1 0 0,-1-1 0 0 0,0 0 0 0 0,0 0-1 0 0,0-1 1 0 0,0-1 0 0 0,0 0-27 0 0,-9 4-12 0 0,0 0-1 0 0,-1-1 1 0 0,1 1 0 0 0,0 0 0 0 0,-1 0 0 0 0,0-1 0 0 0,1 1 0 0 0,-1-1 0 0 0,0 1 0 0 0,0-1 0 0 0,0 0 0 0 0,-1 1 0 0 0,1-1 0 0 0,-1 0 0 0 0,1 1 0 0 0,-1-1-1 0 0,0 0 1 0 0,0 0 0 0 0,0 1 0 0 0,-1-1 0 0 0,1 0 0 0 0,0 1 0 0 0,-1-1 0 0 0,0 0 0 0 0,0 1 0 0 0,0-1 0 0 0,0 0 0 0 0,0 1 0 0 0,0 0 0 0 0,-1-1 0 0 0,1 1-1 0 0,-1 0 1 0 0,1 0 0 0 0,-1-1 0 0 0,0 1 0 0 0,0 1 0 0 0,0-1 0 0 0,0 0 0 0 0,0 0 0 0 0,-1 1 0 0 0,1-1 0 0 0,-2 0 12 0 0,-107-41 77 0 0,110 43-77 0 0,-8-1 9 0 0,0 0-1 0 0,-1 1 0 0 0,1 0 1 0 0,-1 0-1 0 0,1 1 0 0 0,-1 0 1 0 0,1 1-1 0 0,-1 0 0 0 0,1 0 1 0 0,0 1-1 0 0,0 0 1 0 0,0 1-1 0 0,1 0 0 0 0,-1 0 1 0 0,1 1-9 0 0,6-3 2 0 0,0-1 0 0 0,0 1 1 0 0,0-1-1 0 0,0 1 0 0 0,0 0 1 0 0,0 0-1 0 0,0-1 0 0 0,1 1 1 0 0,-1 1-1 0 0,1-1 1 0 0,0 0-1 0 0,-1 0 0 0 0,1 0 1 0 0,0 1-1 0 0,0-1 0 0 0,1 1 1 0 0,-1-1-1 0 0,0 1 0 0 0,1-1 1 0 0,-1 1-1 0 0,1-1 0 0 0,0 1 1 0 0,0-1-1 0 0,0 1 1 0 0,0-1-1 0 0,1 1 0 0 0,-1-1 1 0 0,0 1-1 0 0,1-1 0 0 0,0 1 1 0 0,0-1-1 0 0,0 1 0 0 0,0-1 1 0 0,0 0-1 0 0,0 1 1 0 0,0-1-1 0 0,1 0 0 0 0,-1 0 1 0 0,1 0-1 0 0,0 0 0 0 0,0 0 1 0 0,-1-1-1 0 0,1 1 0 0 0,0 0 1 0 0,1 0-3 0 0,100 69-137 0 0,238 62-4951 0 0,-296-119 3828 0 0,-2-4-13 0 0</inkml:trace>
  <inkml:trace contextRef="#ctx0" brushRef="#br0" timeOffset="275605.671">22472 9434 1204 0 0,'0'0'445'0'0,"0"-2"-48"0"0,-5-24 66 0 0,4 25-447 0 0,1 0 0 0 0,-1 0 0 0 0,1-1-1 0 0,0 1 1 0 0,-1 0 0 0 0,1 0 0 0 0,0 0 0 0 0,0 0 0 0 0,0 0 0 0 0,0-1 0 0 0,0 1 0 0 0,0 0 0 0 0,0 0 0 0 0,0 0 0 0 0,0-1 0 0 0,1 1 0 0 0,-1 0 0 0 0,0 0 0 0 0,1 0 0 0 0,-1 0 0 0 0,1 0 0 0 0,-1 0 0 0 0,1 0 0 0 0,0 0 0 0 0,-1 0 0 0 0,1 0 0 0 0,0 0 0 0 0,0 0 0 0 0,0 0 0 0 0,-1 1 0 0 0,1-1 0 0 0,0 0 0 0 0,0 0 0 0 0,0 1 0 0 0,0-1 0 0 0,0 1 0 0 0,0-1 0 0 0,1 1 0 0 0,-1-1 0 0 0,0 1 0 0 0,0 0 0 0 0,0 0 0 0 0,1-1-16 0 0,16-3 84 0 0,0 1 0 0 0,0 0 1 0 0,0 1-1 0 0,0 1 0 0 0,1 1 1 0 0,-1 0-1 0 0,1 2 1 0 0,-1 0-1 0 0,0 1 0 0 0,0 0 1 0 0,0 2-1 0 0,-1 0 0 0 0,1 1 1 0 0,-1 1-1 0 0,0 0 1 0 0,-1 2-1 0 0,0 0 0 0 0,0 0 1 0 0,-1 2-1 0 0,0 0 0 0 0,-1 0 1 0 0,4 5-85 0 0,-15-13 39 0 0,8 3 37 0 0,-1 1 1 0 0,-1 0-1 0 0,1 1 0 0 0,-2 0 1 0 0,1 0-1 0 0,-1 1 0 0 0,0 0 1 0 0,0 1-1 0 0,-1-1 0 0 0,-1 2 1 0 0,1-1-1 0 0,-2 0 0 0 0,0 1 1 0 0,0 0-1 0 0,0 1 0 0 0,-2-1 1 0 0,1 1-77 0 0,-6-8 69 0 0,0 0 1 0 0,0 0-1 0 0,0-1 1 0 0,0 1 0 0 0,-1-1-1 0 0,1 0 1 0 0,-1 1 0 0 0,0-1-1 0 0,0 0 1 0 0,0-1-1 0 0,0 1 1 0 0,-1 0 0 0 0,1-1-1 0 0,-1 0 1 0 0,1 0 0 0 0,-1 0-1 0 0,0 0 1 0 0,0 0-1 0 0,0-1 1 0 0,0 0 0 0 0,0 0-1 0 0,0 0 1 0 0,0 0-1 0 0,0-1 1 0 0,-1 1 0 0 0,1-1-1 0 0,0 0 1 0 0,0-1 0 0 0,0 1-1 0 0,-1-1 1 0 0,1 1-1 0 0,0-1 1 0 0,0 0 0 0 0,0-1-1 0 0,0 1 1 0 0,0-1 0 0 0,0 0-1 0 0,1 0 1 0 0,-1 0-1 0 0,1 0 1 0 0,-1-1 0 0 0,1 1-1 0 0,0-1 1 0 0,0 0 0 0 0,-3-2-70 0 0,5-6-14 0 0,0 0 1 0 0,1 1 0 0 0,0-1 0 0 0,1 0 0 0 0,0 1 0 0 0,1-1 0 0 0,0 1 0 0 0,0-1 0 0 0,1 1-1 0 0,1 0 1 0 0,0 0 0 0 0,0 0 0 0 0,1 1 0 0 0,0-1 0 0 0,0 1 0 0 0,1 0 0 0 0,0 1 0 0 0,1-1-1 0 0,0 1 1 0 0,0 1 0 0 0,1-1 0 0 0,0 1 0 0 0,0 1 0 0 0,1-1 0 0 0,0 1 0 0 0,0 1 0 0 0,1-1 13 0 0,11-9-570 0 0,0 0 1 0 0,0 2 0 0 0,2 0-1 0 0,-1 1 1 0 0,2 2 0 0 0,-1 0-1 0 0,2 1 1 0 0,-1 2 0 0 0,1 0-1 0 0,4 1 570 0 0,7 2-1270 0 0</inkml:trace>
  <inkml:trace contextRef="#ctx0" brushRef="#br0" timeOffset="276524.572">23633 9473 1280 0 0,'1'0'62'0'0,"1"0"-1"0"0,-1-1 0 0 0,1 1 1 0 0,0 0-1 0 0,-1-1 1 0 0,1 1-1 0 0,-1-1 0 0 0,1 1 1 0 0,-1-1-1 0 0,1 0 1 0 0,-1 0-1 0 0,0 1 0 0 0,1-1 1 0 0,-1 0-1 0 0,0 0 1 0 0,0 0-1 0 0,1-1 1 0 0,-1 1-1 0 0,0 0 0 0 0,0 0 1 0 0,0-1-1 0 0,-1 1 1 0 0,1 0-1 0 0,0-1 0 0 0,0 1 1 0 0,-1-1-1 0 0,1 1 1 0 0,-1-1-1 0 0,1 1 1 0 0,-1-1-1 0 0,0 0 0 0 0,1 1 1 0 0,-1-1-1 0 0,0 1 1 0 0,0-1-1 0 0,0 0 0 0 0,0 1 1 0 0,-1-1-1 0 0,1 1 1 0 0,0-1-1 0 0,-1 1 0 0 0,1-1 1 0 0,-1 0-1 0 0,1 1 1 0 0,-1 0-1 0 0,0-1 1 0 0,0 1-1 0 0,1-1 0 0 0,-1 1 1 0 0,0 0-1 0 0,0 0 1 0 0,0-1-1 0 0,-1 1 0 0 0,1 0 1 0 0,0 0-1 0 0,0 0 1 0 0,-1 0-1 0 0,1 0 0 0 0,0 0 1 0 0,-1 1-1 0 0,1-1 1 0 0,-1 0-1 0 0,1 1-61 0 0,-13-6 5 0 0,-1 0-1 0 0,1 1 1 0 0,-1 1 0 0 0,0 1-1 0 0,0 0 1 0 0,0 1 0 0 0,0 0-1 0 0,0 1 1 0 0,-1 1-1 0 0,1 0 1 0 0,0 1 0 0 0,0 1-1 0 0,0 1 1 0 0,0 0 0 0 0,0 0-1 0 0,0 2 1 0 0,1 0-1 0 0,-1 0 1 0 0,1 2 0 0 0,1-1-1 0 0,-1 2 1 0 0,1 0 0 0 0,1 0-1 0 0,-1 2 1 0 0,2-1-1 0 0,-1 1 1 0 0,1 1 0 0 0,1 0-1 0 0,0 1 1 0 0,0 0 0 0 0,1 0-1 0 0,0 2-4 0 0,6-11 10 0 0,1 0 0 0 0,0 0 0 0 0,0 0-1 0 0,0 0 1 0 0,0 1 0 0 0,0-1 0 0 0,1 0 0 0 0,0 1-1 0 0,0-1 1 0 0,-1 1 0 0 0,2-1 0 0 0,-1 1 0 0 0,0 0-1 0 0,1-1 1 0 0,0 1 0 0 0,0 0 0 0 0,0-1 0 0 0,0 1-1 0 0,0 0 1 0 0,1-1 0 0 0,0 1 0 0 0,0 0 0 0 0,0-1-1 0 0,0 1 1 0 0,0-1 0 0 0,1 0 0 0 0,-1 1 0 0 0,1-1-1 0 0,0 0 1 0 0,0 0 0 0 0,0 0 0 0 0,1 0 0 0 0,-1 0 0 0 0,1-1-1 0 0,-1 1 1 0 0,2 0-10 0 0,127 47 503 0 0,-121-47-500 0 0,1-1-1 0 0,0-1 1 0 0,0 1 0 0 0,0-2-1 0 0,0 0 1 0 0,0 0-1 0 0,0-1 1 0 0,0 0 0 0 0,-1-1-1 0 0,1 0 1 0 0,0-1-1 0 0,-1 0 1 0 0,1-1-1 0 0,-1 0 1 0 0,0 0 0 0 0,0-1-1 0 0,-1 0 1 0 0,1-1-1 0 0,-1 0 1 0 0,0-1 0 0 0,-1 0-1 0 0,0 0 1 0 0,0-1-1 0 0,0 0 1 0 0,5-8-3 0 0,-12 6 28 0 0,1 1 0 0 0,-2-1 1 0 0,0 0-1 0 0,0 0 0 0 0,-1 1 0 0 0,0-1 1 0 0,0 0-1 0 0,-1 1 0 0 0,0-1 0 0 0,-1 1 1 0 0,0 0-1 0 0,-1-1 0 0 0,0 2 0 0 0,0-1 1 0 0,-1 0-1 0 0,0 1 0 0 0,-4-5-28 0 0,7 9 75 0 0,82 86 4 0 0,-39-42-196 0 0,104 87-3544 0 0,-129-115 2447 0 0</inkml:trace>
  <inkml:trace contextRef="#ctx0" brushRef="#br0" timeOffset="277113.289">23869 9353 1172 0 0,'30'18'1990'0'0,"-21"-5"-1755"0"0,0 1 0 0 0,0-1-1 0 0,-1 2 1 0 0,-1-1 0 0 0,-1 1 0 0 0,0 0 0 0 0,0 0 0 0 0,-2 1 0 0 0,0 0 0 0 0,-1 0 0 0 0,0 0 0 0 0,-1 0 0 0 0,-1 1-235 0 0,-2-18 46 0 0,1 0 0 0 0,-1 0 0 0 0,1 0 1 0 0,-1 0-1 0 0,0 1 0 0 0,0-1 0 0 0,1 0 0 0 0,-1 0 1 0 0,0 1-1 0 0,0-1 0 0 0,0 0 0 0 0,0 1 0 0 0,1-1 0 0 0,-1 1 1 0 0,0-1-1 0 0,0 1 0 0 0,0-1 0 0 0,0 1 0 0 0,0 0 1 0 0,-1 0-1 0 0,1-1 0 0 0,0 1 0 0 0,0 0 0 0 0,0 0 1 0 0,0 0-1 0 0,0 0 0 0 0,0 0 0 0 0,0 0 0 0 0,0 0 0 0 0,0 1 1 0 0,0-1-1 0 0,0 0 0 0 0,0 1 0 0 0,0-1 0 0 0,0 0 1 0 0,0 1-1 0 0,0 0 0 0 0,0-1 0 0 0,0 1 0 0 0,0-1 0 0 0,0 1 1 0 0,1 0-1 0 0,-1 0 0 0 0,0-1 0 0 0,0 1 0 0 0,1 0 1 0 0,-1 0-1 0 0,0 0 0 0 0,1 0 0 0 0,-1 0 0 0 0,1 0 0 0 0,-1 0 1 0 0,1 0-1 0 0,0 0 0 0 0,0 0 0 0 0,-1 0 0 0 0,1 0 1 0 0,0 0-1 0 0,0 0 0 0 0,0 0 0 0 0,0 0 0 0 0,0 0 1 0 0,0 1-47 0 0,6-21-92 0 0,0 0 0 0 0,1 1 0 0 0,1 0 1 0 0,1 0-1 0 0,0 1 0 0 0,2 0 1 0 0,0 1-1 0 0,1 0 0 0 0,0 0 1 0 0,1 2-1 0 0,1-1 0 0 0,0 2 0 0 0,1 0 1 0 0,0 1-1 0 0,10-6 92 0 0,43-1-1151 0 0,-64 22 1138 0 0,1 1 0 0 0,-1-1-1 0 0,-1 1 1 0 0,1 0 0 0 0,0 1-1 0 0,-1-1 1 0 0,0 1 0 0 0,0-1 0 0 0,0 1-1 0 0,-1 0 1 0 0,0 0 0 0 0,0 0-1 0 0,0 0 1 0 0,0 0 0 0 0,-1 1-1 0 0,0-1 1 0 0,0 0 0 0 0,0 1 0 0 0,-1-1-1 0 0,0 5 14 0 0,0-2-30 0 0,1 0 0 0 0,-1 0 0 0 0,1 1-1 0 0,1-1 1 0 0,-1 0 0 0 0,1 0 0 0 0,1-1 0 0 0,0 1 0 0 0,0 0-1 0 0,0-1 1 0 0,1 1 0 0 0,0-1 0 0 0,0 0 0 0 0,1-1-1 0 0,0 1 1 0 0,0-1 0 0 0,1 0 0 0 0,-1 0 0 0 0,1 0-1 0 0,1-1 1 0 0,-1 0 0 0 0,1 0 0 0 0,0-1 0 0 0,0 1-1 0 0,0-2 1 0 0,0 1 0 0 0,1-1 0 0 0,0 0 0 0 0,-1 0 0 0 0,1-1-1 0 0,0 0 1 0 0,7 0 30 0 0,63-2-2691 0 0,-35-14 1415 0 0</inkml:trace>
  <inkml:trace contextRef="#ctx0" brushRef="#br0" timeOffset="277592.54">24708 9463 1224 0 0,'-19'1'256'0'0,"-1"1"-1"0"0,1 0 1 0 0,0 2-1 0 0,-1 0 1 0 0,2 1 0 0 0,-1 1-1 0 0,1 1 1 0 0,0 1-1 0 0,0 0 1 0 0,1 1-1 0 0,0 1 1 0 0,0 1-1 0 0,1 0 1 0 0,1 1 0 0 0,0 1-1 0 0,-8 9-255 0 0,-14 56 1310 0 0,63-58-988 0 0,-17-16-336 0 0,0-2 0 0 0,0 1 0 0 0,0-1 0 0 0,1-1 0 0 0,-1 1 0 0 0,1-2 0 0 0,-1 1 0 0 0,1-1 0 0 0,-1-1 0 0 0,0 0 0 0 0,1 0 0 0 0,-1-1 0 0 0,0 0 0 0 0,0 0 0 0 0,0-1 0 0 0,0-1 0 0 0,0 1 0 0 0,0-1 14 0 0,2-1-68 0 0,0 0 1 0 0,0 0-1 0 0,0-1 1 0 0,-1 0 0 0 0,1-1-1 0 0,-2 0 1 0 0,1-1 0 0 0,-1 0-1 0 0,0-1 1 0 0,-1 1-1 0 0,0-2 1 0 0,0 1 0 0 0,-1-1-1 0 0,0 0 1 0 0,-1 0-1 0 0,0-1 1 0 0,-1 0 0 0 0,0 0-1 0 0,-1-1 1 0 0,0 1 0 0 0,0-1-1 0 0,0-8 68 0 0,5-29 110 0 0,-2 0 0 0 0,-2-1 1 0 0,-3 0-1 0 0,-3-49-110 0 0,0 40 662 0 0,-36-170 1347 0 0,23 171-825 0 0,11 51-970 0 0,-4-19 460 0 0,13 34 29 0 0,185 585-2108 0 0,-144-389-4835 0 0,-45-176 5040 0 0</inkml:trace>
  <inkml:trace contextRef="#ctx0" brushRef="#br0" timeOffset="278895.715">25355 9401 1588 0 0,'-5'-4'135'0'0,"-1"-1"-1"0"0,0 1 1 0 0,0 1-1 0 0,0-1 1 0 0,-1 1-1 0 0,1 0 1 0 0,-1 1-1 0 0,0 0 1 0 0,1 0-1 0 0,-1 0 1 0 0,0 0-1 0 0,0 1 1 0 0,-1 1 0 0 0,1-1-1 0 0,0 1 1 0 0,0 0-1 0 0,0 1 1 0 0,0-1-1 0 0,-2 2-134 0 0,-4-2 261 0 0,3-1-192 0 0,-1 1-1 0 0,1 0 1 0 0,0 1-1 0 0,0 0 1 0 0,0 0 0 0 0,0 1-1 0 0,0 1 1 0 0,0 0-1 0 0,1 0 1 0 0,-1 0-1 0 0,1 1 1 0 0,0 1 0 0 0,0 0-1 0 0,0 0 1 0 0,1 1-1 0 0,0 0 1 0 0,0 0 0 0 0,0 0-1 0 0,1 1 1 0 0,0 1-1 0 0,0-1 1 0 0,1 1 0 0 0,0 0-1 0 0,0 1 1 0 0,1-1-1 0 0,0 1 1 0 0,0 0-1 0 0,1 1 1 0 0,0-1 0 0 0,0 6-69 0 0,7-7 32 0 0,1 0 1 0 0,0 0 0 0 0,1 0 0 0 0,0 0 0 0 0,0-1 0 0 0,1 0-1 0 0,0 0 1 0 0,0 0 0 0 0,1-1 0 0 0,0 0 0 0 0,0 0 0 0 0,0-1-1 0 0,1 0 1 0 0,-1 0 0 0 0,1 0 0 0 0,1-1 0 0 0,-1 0 0 0 0,0-1-1 0 0,1 0 1 0 0,0-1 0 0 0,0 1 0 0 0,0-1 0 0 0,0-1 0 0 0,8 1-33 0 0,-8-2-15 0 0,0 1 1 0 0,0-2 0 0 0,0 1 0 0 0,-1-1 0 0 0,1 0 0 0 0,0-1-1 0 0,-1 0 1 0 0,1-1 0 0 0,-1 1 0 0 0,1-2 0 0 0,-1 1-1 0 0,0-1 1 0 0,-1 0 0 0 0,1-1 0 0 0,-1 0 0 0 0,0 0-1 0 0,0 0 1 0 0,0-1 0 0 0,-1 0 0 0 0,1-1 0 0 0,-2 1-1 0 0,1-1 1 0 0,-1 0 0 0 0,0-1 0 0 0,0 1 0 0 0,-1-1-1 0 0,0 0 1 0 0,0 0 0 0 0,-1 0 0 0 0,0 0 0 0 0,-1-1 0 0 0,0 1-1 0 0,0-1 1 0 0,0 0 0 0 0,-1-8 14 0 0,16-69-175 0 0,-16 85 183 0 0,-1 1-44 0 0,8-13-181 0 0,-8 13 217 0 0,0-1 0 0 0,0 1 0 0 0,0-1 0 0 0,0 1-1 0 0,0-1 1 0 0,1 1 0 0 0,-1-1 0 0 0,0 1-1 0 0,0-1 1 0 0,1 1 0 0 0,-1-1 0 0 0,0 1-1 0 0,1-1 1 0 0,-1 1 0 0 0,1 0 0 0 0,-1-1 0 0 0,0 1-1 0 0,1 0 1 0 0,-1-1 0 0 0,1 1 0 0 0,-1 0-1 0 0,1 0 1 0 0,-1-1 0 0 0,1 1 0 0 0,-1 0 0 0 0,1 0-1 0 0,0 0 1 0 0,-1 0 0 0 0,1-1 0 0 0,-1 1-1 0 0,1 0 1 0 0,-1 0 0 0 0,1 0 0 0 0,-1 0-1 0 0,1 0 1 0 0,0 1 0 0 0,-1-1 0 0 0,1 0 0 0 0,-1 0-1 0 0,1 0 1 0 0,-1 0 0 0 0,1 1 0 0 0,-1-1-1 0 0,1 0 1 0 0,-1 0 0 0 0,1 1 0 0 0,-1-1-1 0 0,1 0 1 0 0,-1 1 0 0 0,0-1 0 0 0,1 1 0 0 0,-1-1-1 0 0,0 0 1 0 0,1 1 0 0 0,-1-1 0 0 0,0 1-1 0 0,1-1 1 0 0,-1 1 0 0 0,0-1 0 0 0,0 1-1 0 0,1-1 1 0 0,-1 1 0 0 0,0-1 0 0 0,0 1 0 0 0,0 0-1 0 0,0-1 1 0 0,0 1 0 0 0,0-1 0 0 0,0 1 0 0 0,8 10-16 0 0,-1 1 0 0 0,-1-1 1 0 0,0 1-1 0 0,-1 1 0 0 0,0-1 1 0 0,0 1-1 0 0,-2 0 0 0 0,1 0 1 0 0,-2 0-1 0 0,2 9 16 0 0,2 10-19 0 0,-6-31 56 0 0,1 37 1302 0 0,44-102-572 0 0,62-126-1424 0 0,-105 189 646 0 0,1 1 0 0 0,-1-1 0 0 0,0 1 0 0 0,1-1 0 0 0,-1 1 0 0 0,0 0 0 0 0,1 0 0 0 0,-1 0 0 0 0,1 0 0 0 0,-1 1 0 0 0,0-1 0 0 0,1 1 0 0 0,-1-1 0 0 0,0 1 0 0 0,1 0 0 0 0,-1 0 0 0 0,0 0 0 0 0,0 0 0 0 0,0 0 0 0 0,0 0 0 0 0,0 1 0 0 0,0-1 0 0 0,0 1 0 0 0,0-1 0 0 0,-1 1 0 0 0,1 0 0 0 0,-1 0 0 0 0,1-1 0 0 0,-1 1-1 0 0,1 0 1 0 0,-1 1 0 0 0,0-1 0 0 0,0 0 0 0 0,0 0 0 0 0,0 2 11 0 0,20 125-26 0 0,-21-108 120 0 0,-15 6 257 0 0,28-54-370 0 0,1 1 1 0 0,0 0-1 0 0,2 1 1 0 0,1 1-1 0 0,1 0 1 0 0,1 1-1 0 0,1 1 0 0 0,15-11 19 0 0,27-1-166 0 0,-51 38 182 0 0,1 6-139 0 0,-1 0 0 0 0,0 1 0 0 0,-1 0 0 0 0,0 1 0 0 0,-1-1 0 0 0,0 2 0 0 0,-1 0 0 0 0,0 0-1 0 0,-1 0 1 0 0,-1 1 0 0 0,0 0 0 0 0,-1 0 0 0 0,0 0 0 0 0,1 9 123 0 0,8 15-2220 0 0,-6-21 964 0 0</inkml:trace>
  <inkml:trace contextRef="#ctx0" brushRef="#br0" timeOffset="269358.054">21369 9493 944 0 0,'1'-4'179'0'0,"-1"1"0"0"0,0 0 0 0 0,0-1 0 0 0,0 1 0 0 0,-1-1 0 0 0,1 1 0 0 0,-1 0 0 0 0,0-1 0 0 0,0 1 0 0 0,0 0 0 0 0,0 0 0 0 0,-1 0 0 0 0,1-1 0 0 0,-1 2 0 0 0,0-1 1 0 0,0 0-1 0 0,0 0 0 0 0,0 0 0 0 0,0 1 0 0 0,-1-1 0 0 0,1 1 0 0 0,-1 0 0 0 0,1 0 0 0 0,-1 0 0 0 0,0 0 0 0 0,0 0 0 0 0,0 1 0 0 0,0-1 0 0 0,0 1 0 0 0,0 0 0 0 0,-3-1-179 0 0,-3-1 56 0 0,0 1 0 0 0,0 1-1 0 0,0 0 1 0 0,0 0 0 0 0,0 0 0 0 0,0 1-1 0 0,0 1 1 0 0,0-1 0 0 0,0 2 0 0 0,0-1 0 0 0,0 1-1 0 0,0 0 1 0 0,1 1 0 0 0,-1 0 0 0 0,1 1 0 0 0,-1-1-1 0 0,1 2 1 0 0,1-1 0 0 0,-1 1 0 0 0,0 0 0 0 0,1 1-1 0 0,0-1 1 0 0,1 2 0 0 0,-1-1 0 0 0,1 1 0 0 0,0-1-1 0 0,1 2 1 0 0,-1-1 0 0 0,2 1 0 0 0,-1 0 0 0 0,1 0-1 0 0,0 0 1 0 0,0 0 0 0 0,1 1 0 0 0,0 0-56 0 0,5-5 11 0 0,-1 0 0 0 0,1 0 0 0 0,0 0 0 0 0,0 0 1 0 0,0-1-1 0 0,1 1 0 0 0,0-1 0 0 0,-1 1 0 0 0,1-1 1 0 0,0 0-1 0 0,0 0 0 0 0,1-1 0 0 0,-1 1 0 0 0,1-1 0 0 0,-1 1 1 0 0,1-1-1 0 0,0 0 0 0 0,-1 0 0 0 0,1-1 0 0 0,0 1 1 0 0,1-1-1 0 0,-1 0 0 0 0,0 0 0 0 0,0 0 0 0 0,0-1 0 0 0,1 1 1 0 0,-1-1-1 0 0,0 0 0 0 0,0 0 0 0 0,1-1 0 0 0,-1 1 0 0 0,0-1 1 0 0,0 0-1 0 0,3-1-11 0 0,-2 2-16 0 0,-1 1 0 0 0,1-1 0 0 0,0-1 0 0 0,0 1 1 0 0,0-1-1 0 0,-1 0 0 0 0,1 0 0 0 0,0 0 0 0 0,-1-1 0 0 0,1 0 1 0 0,-1 1-1 0 0,1-2 0 0 0,-1 1 0 0 0,0 0 0 0 0,0-1 0 0 0,0 0 1 0 0,0 0-1 0 0,-1 0 0 0 0,1 0 0 0 0,-1-1 0 0 0,0 1 0 0 0,0-1 1 0 0,0 0-1 0 0,0 0 0 0 0,0 0 0 0 0,-1 0 0 0 0,0-1 0 0 0,1-1 16 0 0,-3 6 1 0 0,1-1 0 0 0,-1 0 0 0 0,1 0 0 0 0,-1 1 0 0 0,0-1 0 0 0,0 0 0 0 0,1 0 0 0 0,-1 0 0 0 0,0 0 0 0 0,0 1 0 0 0,0-1-1 0 0,0 0 1 0 0,1 0 0 0 0,-1 0 0 0 0,-1 0 0 0 0,1 1 0 0 0,0-1 0 0 0,0 0 0 0 0,0 0 0 0 0,0 0 0 0 0,-1 0 0 0 0,1 1 0 0 0,0-1-1 0 0,-1 0 1 0 0,1 0 0 0 0,0 0 0 0 0,-1 1 0 0 0,1-1 0 0 0,-1 0 0 0 0,1 1 0 0 0,-1-1 0 0 0,0 1 0 0 0,1-1 0 0 0,-1 0 0 0 0,1 1-1 0 0,-1-1 1 0 0,0 1 0 0 0,0 0 0 0 0,1-1 0 0 0,-1 1 0 0 0,0-1 0 0 0,0 1 0 0 0,0 0 0 0 0,1 0 0 0 0,-1-1 0 0 0,0 1 0 0 0,0 0-1 0 0,0 0 0 0 0,0 58-24 0 0,1-58 21 0 0,32 22 116 0 0,-25-22-129 0 0,-1 0-1 0 0,1 0 1 0 0,-1-1 0 0 0,0 0 0 0 0,1 0 0 0 0,-1-1-1 0 0,0 1 1 0 0,1-1 0 0 0,-1-1 0 0 0,0 1 0 0 0,0-1-1 0 0,-1 0 1 0 0,1-1 0 0 0,-1 1 0 0 0,1-1 0 0 0,-1 0-1 0 0,0 0 1 0 0,-1-1 0 0 0,1 1 0 0 0,-1-1 0 0 0,3-3 16 0 0,27-22-134 0 0,-20 17 105 0 0,1 2 1 0 0,0 0 0 0 0,0 1-1 0 0,1 0 1 0 0,0 1-1 0 0,1 1 1 0 0,0 1 0 0 0,0 0-1 0 0,1 1 1 0 0,-1 1 0 0 0,1 1-1 0 0,1 0 1 0 0,-1 2-1 0 0,7-1 29 0 0,-18 4 23 0 0,0-1 0 0 0,0 1 1 0 0,0 1-1 0 0,0-1 0 0 0,0 1 0 0 0,0 0 0 0 0,0 1 0 0 0,-1 0 0 0 0,1 0 0 0 0,-1 0 0 0 0,0 1 0 0 0,0 0 0 0 0,0 0 0 0 0,0 1 0 0 0,-1-1 0 0 0,0 1 0 0 0,0 0 0 0 0,0 1 0 0 0,0-1 1 0 0,-1 1-1 0 0,0 0 0 0 0,0 0 0 0 0,-1 0 0 0 0,0 1 0 0 0,0-1 0 0 0,0 1 0 0 0,-1 0 0 0 0,0-1 0 0 0,0 1 0 0 0,-1 0 0 0 0,1 0 0 0 0,-2 1 0 0 0,1-1 0 0 0,-1 0 0 0 0,0 0 0 0 0,-1 3-23 0 0,-55 117-56 0 0,32-87-1286 0 0,4-17-2385 0 0,17-20 2429 0 0</inkml:trace>
  <inkml:trace contextRef="#ctx0" brushRef="#br0" timeOffset="274715.131">21396 9541 1256 0 0,'18'6'51'0'0,"107"12"644"0"0,178-59 290 0 0,-282 32-1143 0 0,-32 9-297 0 0,-140 12 137 0 0,-214 33 2069 0 0,366-44-1735 0 0,-1-1 0 0 0,0 1 0 0 0,0-1 0 0 0,0 1 0 0 0,0-1-1 0 0,0 1 1 0 0,0-1 0 0 0,0 1 0 0 0,0-1 0 0 0,0 1 0 0 0,-1-1 0 0 0,1 1 0 0 0,0-1 0 0 0,0 1 0 0 0,0-1-1 0 0,0 0 1 0 0,-1 1 0 0 0,1-1 0 0 0,0 1 0 0 0,-1-1 0 0 0,1 1 0 0 0,0-1 0 0 0,-1 0 0 0 0,1 1 0 0 0,0-1-1 0 0,-1 0 1 0 0,1 1 0 0 0,-1-1 0 0 0,1 0 0 0 0,0 0 0 0 0,-1 1 0 0 0,1-1 0 0 0,-1 0 0 0 0,1 0 0 0 0,-1 0-1 0 0,1 0 1 0 0,-1 0-16 0 0,52 5 467 0 0,379-71 487 0 0,-322 41-556 0 0,-107 24-505 0 0,-43-12-133 0 0,-5 7 192 0 0,1 3-1 0 0,-1 1 1 0 0,0 2-1 0 0,0 3 1 0 0,1 1-1 0 0,-1 3 1 0 0,-8 3 48 0 0,-65 20 87 0 0,182-18 417 0 0,88-26-218 0 0,-55-17-94 0 0,-97 29-217 0 0,1-1 1 0 0,0 1 0 0 0,0-1-1 0 0,-1 1 1 0 0,0-1 0 0 0,1 1 0 0 0,-1 0-1 0 0,0 0 1 0 0,0 0 0 0 0,0 0 0 0 0,-1 0-1 0 0,1 0 1 0 0,0 1 0 0 0,-1-1-1 0 0,1 1 1 0 0,-1-1 0 0 0,1 1 0 0 0,-1 0-1 0 0,0 0 1 0 0,1 0 0 0 0,-1 1-1 0 0,0-1 1 0 0,0 1 0 0 0,-2-1 24 0 0,-19-5 1 0 0,0 0 0 0 0,-1 2 0 0 0,0 1 1 0 0,0 1-1 0 0,0 1 0 0 0,0 1 0 0 0,0 1 0 0 0,0 1 0 0 0,0 1 1 0 0,0 2-1 0 0,1 0 0 0 0,-1 2 0 0 0,1 1 0 0 0,1 0 0 0 0,0 2 1 0 0,-19 11-2 0 0,40-21 2 0 0,0 1 0 0 0,0 0 1 0 0,0 0-1 0 0,0-1 1 0 0,1 1-1 0 0,-1 0 1 0 0,0 1-1 0 0,1-1 1 0 0,-1 0-1 0 0,1 0 0 0 0,-1 1 1 0 0,1-1-1 0 0,-1 1 1 0 0,1-1-1 0 0,0 1 1 0 0,0-1-1 0 0,0 1 0 0 0,0 0 1 0 0,0 0-1 0 0,0 0 1 0 0,0-1-1 0 0,1 1 1 0 0,-1 0-1 0 0,1 0 1 0 0,-1 0-1 0 0,1 0 0 0 0,0 0 1 0 0,0 0-1 0 0,0 0 1 0 0,0 0-1 0 0,0 0 1 0 0,0 0-1 0 0,0 0 1 0 0,1 0-1 0 0,-1 0 0 0 0,1 0 1 0 0,0 0-1 0 0,-1 0 1 0 0,1-1-1 0 0,0 1 1 0 0,0 0-1 0 0,0 0 1 0 0,0-1-1 0 0,0 1 0 0 0,1-1 1 0 0,-1 1-1 0 0,0-1 1 0 0,1 1-1 0 0,-1-1 1 0 0,1 0-1 0 0,-1 1 1 0 0,1-1-1 0 0,0 0 0 0 0,-1 0 1 0 0,1 0-1 0 0,0-1 1 0 0,0 1-1 0 0,0 0 1 0 0,0-1-1 0 0,0 1 0 0 0,0-1 1 0 0,1 1-3 0 0,25 9 42 0 0,1 0 0 0 0,0-2 0 0 0,0-1-1 0 0,1-1 1 0 0,0-2 0 0 0,0-1 0 0 0,0-1 0 0 0,0-1 0 0 0,0-2 0 0 0,16-3-42 0 0,31 3 42 0 0,-30-19 6 0 0,-92-10-214 0 0,19 24 153 0 0,0 2 0 0 0,0 0 1 0 0,0 2-1 0 0,0 1 1 0 0,-1 1-1 0 0,1 1 1 0 0,0 2-1 0 0,0 0 1 0 0,0 2-1 0 0,0 1 0 0 0,1 0 1 0 0,-1 2-1 0 0,-11 7 13 0 0,-7 20-142 0 0,88-9 262 0 0,218-11 142 0 0,-142-42-158 0 0,-121-10-130 0 0,1 36-107 0 0,0 1-108 0 0,0 0-93 0 0,8-5-2883 0 0,0 5 1889 0 0</inkml:trace>
  <inkml:trace contextRef="#ctx0" brushRef="#br0" timeOffset="216359.882">12453 9884 1404 0 0,'-11'-25'4303'0'0,"-19"43"-3303"0"0,13 110 226 0 0,54 75-47 0 0,-26-160-1017 0 0,38 261 1696 0 0,-49-294-1821 0 0,0 0 1 0 0,-1 0-1 0 0,0-1 1 0 0,0 1 0 0 0,-1 0-1 0 0,0-1 1 0 0,-1 1-1 0 0,0-1 1 0 0,-1 0-1 0 0,0 0 1 0 0,0 0-1 0 0,-1-1 1 0 0,0 1 0 0 0,-1-1-1 0 0,0 0 1 0 0,0-1-1 0 0,0 1 1 0 0,-1-1-1 0 0,0-1 1 0 0,0 1 0 0 0,-1-1-1 0 0,0 0 1 0 0,0-1-1 0 0,-1 0 1 0 0,1 0-1 0 0,-1-1 1 0 0,0 0 0 0 0,0 0-1 0 0,0-1 1 0 0,-1-1-1 0 0,1 1 1 0 0,-1-1-1 0 0,0-1 1 0 0,1 0-1 0 0,-7 0-37 0 0,6-4-337 0 0,1-1-1 0 0,-1 1 0 0 0,1-2 0 0 0,0 1 1 0 0,0-1-1 0 0,0-1 0 0 0,1 1 0 0 0,0-1 1 0 0,0-1-1 0 0,0 0 0 0 0,1 0 0 0 0,0 0 0 0 0,0-1 1 0 0,1 0-1 0 0,0 0 0 0 0,0-1 0 0 0,1 0 1 0 0,0 0-1 0 0,1 0 0 0 0,0 0 0 0 0,0-1 0 0 0,1 0 1 0 0,0 0-1 0 0,1 1 0 0 0,0-1 0 0 0,1-2 338 0 0,-7-32-1464 0 0</inkml:trace>
  <inkml:trace contextRef="#ctx0" brushRef="#br0" timeOffset="216717.814">12304 9714 1468 0 0,'5'-15'7327'0'0,"-9"-4"-4253"0"0,3-16-4341 0 0,40 39-6354 0 0,-20 1 6148 0 0</inkml:trace>
  <inkml:trace contextRef="#ctx0" brushRef="#br0" timeOffset="217188.191">12874 9821 1128 0 0,'-9'0'3088'0'0,"-41"4"-2404"0"0,37-3-585 0 0,-1 1-1 0 0,0 1 1 0 0,1 0 0 0 0,0 1 0 0 0,0 0-1 0 0,0 1 1 0 0,1 1 0 0 0,-1 0 0 0 0,1 1-1 0 0,0 0 1 0 0,1 0 0 0 0,0 1 0 0 0,0 1-1 0 0,1 0 1 0 0,0 0 0 0 0,1 1 0 0 0,-1 1-1 0 0,-5 8-98 0 0,17-14 18 0 0,0 1-1 0 0,0-1 1 0 0,0 0 0 0 0,0 0-1 0 0,1 0 1 0 0,0 0-1 0 0,0 0 1 0 0,0 0 0 0 0,1-1-1 0 0,-1 0 1 0 0,1 1-1 0 0,0-1 1 0 0,0-1 0 0 0,1 1-1 0 0,-1-1 1 0 0,1 1 0 0 0,0-1-1 0 0,0-1 1 0 0,0 1-1 0 0,0-1 1 0 0,0 0 0 0 0,0 0-1 0 0,1 0 1 0 0,-1-1-1 0 0,1 0 1 0 0,-1 0 0 0 0,1 0-1 0 0,0 0 1 0 0,-1-1-1 0 0,4 0-17 0 0,-4 0-63 0 0,0 1 0 0 0,0 0 0 0 0,0-1 0 0 0,0 0 0 0 0,0 0 0 0 0,-1 0 0 0 0,1-1 0 0 0,0 0 0 0 0,0 0 0 0 0,0 0 0 0 0,0 0 0 0 0,-1-1 0 0 0,1 0 0 0 0,-1 0 0 0 0,1 0 0 0 0,-1-1 0 0 0,0 1 0 0 0,0-1 0 0 0,0 0-1 0 0,0 0 1 0 0,0 0 0 0 0,-1-1 0 0 0,1 1 0 0 0,-1-1 0 0 0,0 0 0 0 0,0 0 0 0 0,-1 0 0 0 0,1 0 0 0 0,-1-1 0 0 0,0 1 0 0 0,0 0 0 0 0,0-1 0 0 0,0 0 0 0 0,-1 0 0 0 0,0 1 0 0 0,1-5 63 0 0,9-25-257 0 0,-6 17 130 0 0</inkml:trace>
  <inkml:trace contextRef="#ctx0" brushRef="#br0" timeOffset="217468.839">12871 9879 4408 0 0,'0'-4'5'0'0,"0"-1"-1"0"0,1 1 0 0 0,-1-1 0 0 0,1 1 1 0 0,0-1-1 0 0,1 1 0 0 0,-1 0 0 0 0,1-1 0 0 0,0 1 1 0 0,0 0-1 0 0,0 0 0 0 0,0 0 0 0 0,1 0 1 0 0,0 1-1 0 0,-1-1 0 0 0,1 0 0 0 0,1 1 1 0 0,-1 0-1 0 0,0 0 0 0 0,1 0 0 0 0,0 0 1 0 0,-1 1-1 0 0,2-1-4 0 0,1 4 6 0 0,1 1 1 0 0,-1-1 0 0 0,0 1-1 0 0,0 1 1 0 0,0-1 0 0 0,0 1-1 0 0,0 0 1 0 0,-1 0 0 0 0,1 1-1 0 0,-1 0 1 0 0,0 0-1 0 0,0 0 1 0 0,0 0 0 0 0,-1 1-1 0 0,1 0 1 0 0,-1 0 0 0 0,0 0-1 0 0,-1 0 1 0 0,1 1 0 0 0,-1-1-1 0 0,0 1 1 0 0,0 0 0 0 0,-1 0-1 0 0,0 0 1 0 0,0 0-1 0 0,0 1 1 0 0,-1-1 0 0 0,0 1-1 0 0,0 0-6 0 0,42 156 1126 0 0,-39-149-3556 0 0,-4-12 1140 0 0</inkml:trace>
  <inkml:trace contextRef="#ctx0" brushRef="#br0" timeOffset="217732.973">12960 9644 1496 0 0,'0'-1'860'0'0,"0"-1"-212"0"0,-2 0-24 0 0,2-1-48 0 0,-2 3-80 0 0,2-2-52 0 0,0 1-55 0 0,-2-1-57 0 0,2 2-112 0 0,-1-2-4 0 0,-3 1-96 0 0,4 1-124 0 0,-2 0-4 0 0,6 0-352 0 0,-4-2-253 0 0,0-1-295 0 0,-2 3-388 0 0,2 0 28 0 0</inkml:trace>
  <inkml:trace contextRef="#ctx0" brushRef="#br0" timeOffset="218261.67">13093 9834 1196 0 0,'63'87'3156'0'0,"-51"11"528"0"0,11-109-3643 0 0,121-186-1938 0 0,-141 197 1863 0 0,0-1-1 0 0,0 1 1 0 0,1 0 0 0 0,-1 0-1 0 0,0 0 1 0 0,0 0-1 0 0,1 0 1 0 0,-1 1 0 0 0,0-1-1 0 0,0 1 1 0 0,0 0 0 0 0,0 0-1 0 0,0 0 1 0 0,0 1 0 0 0,0-1-1 0 0,0 1 1 0 0,0-1 0 0 0,-1 1-1 0 0,1 0 1 0 0,-1 0 0 0 0,1 0-1 0 0,-1 0 1 0 0,0 1 0 0 0,1-1-1 0 0,-1 1 1 0 0,-1-1 0 0 0,1 1-1 0 0,0 0 1 0 0,-1 0 0 0 0,1-1-1 0 0,-1 1 1 0 0,0 0 0 0 0,0 0-1 0 0,0 1 1 0 0,0-1-1 0 0,0 0 1 0 0,-1 0 0 0 0,1 2 34 0 0,25 38 1 0 0,-21-37-75 0 0,0 0-1 0 0,1 0 1 0 0,0-1 0 0 0,0 0 0 0 0,0 0 0 0 0,0 0-1 0 0,1-1 1 0 0,-1 0 0 0 0,1 0 0 0 0,0 0 0 0 0,0-1-1 0 0,1 0 1 0 0,-1-1 0 0 0,1 0 0 0 0,-1 0 0 0 0,1 0-1 0 0,0-1 1 0 0,0 0 0 0 0,-1-1 0 0 0,1 1 0 0 0,0-2-1 0 0,0 1 1 0 0,0-1 0 0 0,6-1 74 0 0,106-66-1936 0 0,-103 50 1733 0 0</inkml:trace>
  <inkml:trace contextRef="#ctx0" brushRef="#br0" timeOffset="218512.125">13804 9863 848 0 0,'9'-24'531'0'0,"-2"0"0"0"0,0-1 1 0 0,-2 0-1 0 0,0 0 0 0 0,-2 0 0 0 0,-1 0 0 0 0,-1-1 0 0 0,-1 1 0 0 0,-3-17-531 0 0,3-7 3647 0 0,-12 60-2891 0 0,12 43-650 0 0,3-1 0 0 0,3 1 0 0 0,1-1 0 0 0,3-1-1 0 0,2 1 1 0 0,15 37-106 0 0,-6-14-143 0 0,-3 16-1146 0 0,-16-52-4511 0 0,-2-40 4526 0 0</inkml:trace>
  <inkml:trace contextRef="#ctx0" brushRef="#br0" timeOffset="218775.269">13671 9798 1780 0 0,'-8'-9'2507'0'0,"19"6"547"0"0,-2 3-3118 0 0,175-18 100 0 0,-46-18-3925 0 0,-108 27 2397 0 0</inkml:trace>
  <inkml:trace contextRef="#ctx0" brushRef="#br0" timeOffset="219550.965">14185 9518 860 0 0,'2'-22'2749'0'0,"-3"22"-2388"0"0,1 0-1 0 0,-1 0 1 0 0,1 0-1 0 0,0 0 0 0 0,-1 0 1 0 0,1-1-1 0 0,0 1 1 0 0,-1 0-1 0 0,1 0 1 0 0,0 0-1 0 0,-1-1-360 0 0,-4 22 62 0 0,2 0 0 0 0,0 0-1 0 0,1 0 1 0 0,1 0 0 0 0,1 1 0 0 0,0-1 0 0 0,2 0-1 0 0,1 0 1 0 0,0 0 0 0 0,3 2-62 0 0,-4-15-6 0 0,-2 3-17 0 0,1-1-1 0 0,1 1 1 0 0,0-1 0 0 0,0 1-1 0 0,1-1 1 0 0,0 0 0 0 0,1 0-1 0 0,0 0 1 0 0,0-1-1 0 0,1 0 1 0 0,1 1 0 0 0,-1-2-1 0 0,2 1 1 0 0,-1-1-1 0 0,1 1 1 0 0,0-2 0 0 0,1 1-1 0 0,-1-1 1 0 0,2 0-1 0 0,-1-1 1 0 0,1 0 0 0 0,0 0-1 0 0,0-1 1 0 0,0 0 0 0 0,1-1-1 0 0,0 0 1 0 0,0 0-1 0 0,0-1 1 0 0,3 0 23 0 0,-7-4-48 0 0,1-1 0 0 0,-1-1 0 0 0,0 1 0 0 0,0-1 0 0 0,-1 0 0 0 0,1 0 0 0 0,-1 0 0 0 0,1-1 0 0 0,-1 0 0 0 0,0 0 0 0 0,0 0 0 0 0,-1-1 0 0 0,1 0 0 0 0,-1 0-1 0 0,0 0 1 0 0,-1 0 0 0 0,1 0 0 0 0,-1-1 0 0 0,0 0 0 0 0,0 1 0 0 0,-1-1 0 0 0,1 0 0 0 0,-1-1 0 0 0,-1 1 0 0 0,1 0 0 0 0,-1-1 0 0 0,0 1 0 0 0,-1 0 0 0 0,1-3 48 0 0,1 2 48 0 0,-2 6 167 0 0,-1-20 1092 0 0,-2 42-887 0 0,8-11-452 0 0,1-1 0 0 0,0 0 0 0 0,1-1 0 0 0,0 1 0 0 0,1-1 0 0 0,-1-1 0 0 0,1 1 0 0 0,1-1 0 0 0,0-1 0 0 0,0 0 0 0 0,0 0 0 0 0,0 0 0 0 0,1-1 0 0 0,0-1 1 0 0,0 0-1 0 0,0 0 0 0 0,1-1 0 0 0,-1 0 0 0 0,1-1 0 0 0,0 0 0 0 0,0-1 0 0 0,-1 0 0 0 0,1 0 0 0 0,1-2 32 0 0,-5 0 32 0 0,-1 0 1 0 0,1 0-1 0 0,-1-1 1 0 0,0 0-1 0 0,0-1 0 0 0,0 1 1 0 0,0-1-1 0 0,0-1 0 0 0,-1 1 1 0 0,1-1-1 0 0,-1 0 1 0 0,0 0-1 0 0,0 0 0 0 0,0-1 1 0 0,-1 1-1 0 0,1-1 1 0 0,-1 0-1 0 0,-1-1 0 0 0,1 1 1 0 0,-1-1-1 0 0,1 1 1 0 0,-2-1-1 0 0,1 0 0 0 0,-1 0 1 0 0,1-1-1 0 0,-2 1 0 0 0,1 0 1 0 0,-1-1-1 0 0,0 1 1 0 0,0-1-1 0 0,-1 1 0 0 0,0-1 1 0 0,0-4-33 0 0,0 10 288 0 0,0-32 1485 0 0,24 91-1053 0 0,-8 18-598 0 0,33 288 197 0 0,-49-337-232 0 0,-1 0 0 0 0,-2-1 1 0 0,0 1-1 0 0,-2-1 0 0 0,-1 0 0 0 0,-1 0 0 0 0,-1-1 1 0 0,-1 0-1 0 0,-2 3-87 0 0,9-22 31 0 0,0 0 0 0 0,-1 0 0 0 0,0 0 0 0 0,0-1-1 0 0,0 1 1 0 0,0-1 0 0 0,-1 1 0 0 0,0-1 0 0 0,0 0 0 0 0,0-1 0 0 0,-1 1 0 0 0,0-1 0 0 0,0 0 0 0 0,0 0 0 0 0,0 0 0 0 0,0-1 0 0 0,-1 1 0 0 0,0-2 0 0 0,1 1-1 0 0,-1 0 1 0 0,0-1 0 0 0,0 0 0 0 0,-1-1 0 0 0,1 1 0 0 0,0-1 0 0 0,-1 0 0 0 0,1-1 0 0 0,0 0 0 0 0,-1 0 0 0 0,1 0 0 0 0,-1 0 0 0 0,1-1 0 0 0,0 0 0 0 0,-1-1-1 0 0,1 1 1 0 0,0-1 0 0 0,0-1 0 0 0,0 1 0 0 0,0-1 0 0 0,1 0 0 0 0,-1 0 0 0 0,1 0 0 0 0,0-1 0 0 0,0 0 0 0 0,0 0 0 0 0,0 0 0 0 0,0-1 0 0 0,-2-3-31 0 0,-2-7-167 0 0,1-1 1 0 0,0-1-1 0 0,1 1 1 0 0,0-1 0 0 0,2 0-1 0 0,0-1 1 0 0,1 1-1 0 0,0-1 1 0 0,2 0-1 0 0,0 0 1 0 0,1 0 0 0 0,1 0-1 0 0,0 0 1 0 0,2 0-1 0 0,0 0 1 0 0,1 0 0 0 0,1 0-1 0 0,0 1 1 0 0,1-1-1 0 0,1 1 1 0 0,1 1-1 0 0,0-1 1 0 0,2 1 0 0 0,-1 0-1 0 0,12-14 167 0 0,200-190-6362 0 0,-195 198 5090 0 0</inkml:trace>
  <inkml:trace contextRef="#ctx0" brushRef="#br0" timeOffset="223348.731">18308 9183 1532 0 0,'-3'-10'1070'0'0,"-5"-27"7741"0"0,6 22-7938 0 0,3 39-6544 0 0,0 7 2238 0 0,-1-21 2055 0 0</inkml:trace>
  <inkml:trace contextRef="#ctx0" brushRef="#br0" timeOffset="262776.442">15936 9878 968 0 0,'0'0'300'0'0,"0"0"-31"0"0,3-3-38 0 0,9-8 46 0 0,-9 8-90 0 0,-3 3 69 0 0,5-4-10 0 0,28-25 461 0 0,-33 26-659 0 0,0 1-1 0 0,-1-1 1 0 0,1 1 0 0 0,-1-1 0 0 0,0 1-1 0 0,1-1 1 0 0,-1 1 0 0 0,0-1-1 0 0,-1 1 1 0 0,1 0 0 0 0,0-1-1 0 0,-1 1 1 0 0,1 0 0 0 0,-1 0 0 0 0,0 0-1 0 0,0 0 1 0 0,1 1 0 0 0,-1-1-1 0 0,-1 0 1 0 0,1 1 0 0 0,0-1 0 0 0,0 1-1 0 0,0 0 1 0 0,-1 0 0 0 0,1 0-1 0 0,-1 0 1 0 0,1 0 0 0 0,-1 0 0 0 0,1 1-1 0 0,-1-1 1 0 0,1 1 0 0 0,-3 0-48 0 0,-5-4-30 0 0,-2 0 33 0 0,0 1-1 0 0,0 0 0 0 0,0 1 0 0 0,0 1 0 0 0,0 0 0 0 0,0 0 1 0 0,-1 2-1 0 0,1-1 0 0 0,0 1 0 0 0,0 1 0 0 0,0 0 0 0 0,0 1 0 0 0,0 0 1 0 0,0 1-1 0 0,1 0 0 0 0,-1 1 0 0 0,1 1-2 0 0,-3 1-1 0 0,1 0 0 0 0,1 1 0 0 0,-1 0 0 0 0,1 1 1 0 0,1 0-1 0 0,0 1 0 0 0,0 1 0 0 0,1 0 0 0 0,0 0 0 0 0,-2 4 1 0 0,3-4-26 0 0,6-7 42 0 0,0 0-1 0 0,1 0 0 0 0,0 1 0 0 0,0-1 0 0 0,1 1 0 0 0,-1-1 0 0 0,1 1 0 0 0,0 0 0 0 0,0-1 0 0 0,0 1 0 0 0,1 0 0 0 0,-1 0 0 0 0,1 0 1 0 0,1-1-1 0 0,-1 1 0 0 0,1 0 0 0 0,-1 0 0 0 0,1-1 0 0 0,1 1 0 0 0,-1 0 0 0 0,1-1 0 0 0,-1 1 0 0 0,1-1 0 0 0,1 0 0 0 0,-1 1 0 0 0,1-1 1 0 0,-1 0-1 0 0,1 0 0 0 0,0-1 0 0 0,0 1 0 0 0,1-1 0 0 0,-1 1 0 0 0,1-1 0 0 0,0 0 0 0 0,0 0 0 0 0,0-1 0 0 0,0 1 0 0 0,0-1 0 0 0,1 0 1 0 0,-1 0-1 0 0,1 0 0 0 0,-1-1 0 0 0,1 0 0 0 0,0 0 0 0 0,-1 0 0 0 0,1 0 0 0 0,0-1 0 0 0,0 1 0 0 0,1-1-15 0 0,5 1-13 0 0,0-1 0 0 0,-1 0 0 0 0,1 0 0 0 0,0-1 0 0 0,0 0 0 0 0,0-1 0 0 0,0 0 0 0 0,-1-1 0 0 0,1 0 0 0 0,-1-1 0 0 0,0 0 0 0 0,0 0 0 0 0,0-1 0 0 0,-1-1 0 0 0,1 1 0 0 0,-1-2 0 0 0,-1 1 0 0 0,1-1 0 0 0,-1 0 0 0 0,0-1 0 0 0,-1 0 0 0 0,0 0 0 0 0,1-2 13 0 0,12-24-9 0 0,-2-2-1 0 0,-1 0 1 0 0,-2 0 0 0 0,-1-2 0 0 0,-2 0 0 0 0,-2 0 0 0 0,-1-1-1 0 0,-2 0 1 0 0,-2-1 0 0 0,-1 1 0 0 0,-3-1 0 0 0,-2-30 9 0 0,1-72 1201 0 0,-26 134-1054 0 0,13 30-145 0 0,0 1 0 0 0,1 0 0 0 0,1 1 0 0 0,2 0 0 0 0,0 0 0 0 0,1 1 0 0 0,2 0 0 0 0,1 1 0 0 0,0-1 0 0 0,2 1 0 0 0,1 0 0 0 0,1 0 0 0 0,2 0 0 0 0,2 25-2 0 0,-2-33 4 0 0,1 0 0 0 0,1 0 0 0 0,0-1 0 0 0,1 1 0 0 0,1-1 0 0 0,0 0 0 0 0,1 0 0 0 0,1-1 0 0 0,1 0 0 0 0,1 0 0 0 0,0 0 0 0 0,0-1 0 0 0,2-1 0 0 0,0 0 0 0 0,1 0 0 0 0,0-1 0 0 0,1-1 0 0 0,2 2-4 0 0,-6-9-32 0 0,0-1 0 0 0,1-1 1 0 0,-1 0-1 0 0,1 0 0 0 0,0-1 1 0 0,0 0-1 0 0,0 0 0 0 0,0-2 0 0 0,0 1 1 0 0,0-1-1 0 0,0 0 0 0 0,0-1 0 0 0,0 0 1 0 0,0-1-1 0 0,0 0 0 0 0,0-1 1 0 0,0 1-1 0 0,-1-2 0 0 0,1 0 0 0 0,-1 0 1 0 0,0 0-1 0 0,0-1 0 0 0,-1-1 0 0 0,1 1 1 0 0,-1-1-1 0 0,-1-1 0 0 0,1 0 1 0 0,-1 0-1 0 0,0 0 0 0 0,0-1 0 0 0,-1 0 1 0 0,0 0-1 0 0,-1 0 0 0 0,0-1 0 0 0,0 0 1 0 0,-1 0-1 0 0,0 0 0 0 0,0-1 0 0 0,2-9 33 0 0,-14-31 197 0 0,7 49-192 0 0,0 0-1 0 0,0 0 1 0 0,-1 0-1 0 0,1 1 0 0 0,0-1 1 0 0,0 0-1 0 0,-1 1 1 0 0,1-1-1 0 0,0 0 1 0 0,-1 1-1 0 0,1 0 1 0 0,-1-1-1 0 0,1 1 0 0 0,-1 0 1 0 0,1 0-1 0 0,0 0 1 0 0,-1 0-1 0 0,1 0 1 0 0,-1 0-1 0 0,1 0 1 0 0,-1 0-1 0 0,1 0 0 0 0,-1 1 1 0 0,1-1-1 0 0,0 1 1 0 0,-1-1-1 0 0,1 1 1 0 0,0-1-1 0 0,-1 1 1 0 0,1 0-1 0 0,0 0 0 0 0,0 0 1 0 0,0 0-1 0 0,0 0 1 0 0,-1 0-1 0 0,1 0 1 0 0,1 0-1 0 0,-1 0 1 0 0,0 0-1 0 0,0 0 1 0 0,0 1-1 0 0,1-1 0 0 0,-1 0 1 0 0,0 1-1 0 0,1-1 1 0 0,-1 0-1 0 0,1 1 1 0 0,0-1-1 0 0,-1 1-5 0 0,-15 71 10 0 0,51 38-866 0 0,-15-74-824 0 0,-13-26 561 0 0,1-4-278 0 0</inkml:trace>
  <inkml:trace contextRef="#ctx0" brushRef="#br0" timeOffset="263261.766">16299 9563 1204 0 0,'12'-17'5913'0'0,"-14"-9"-3414"0"0,0 1-1562 0 0,7 31-3557 0 0,31 46-1739 0 0,-27-41 3109 0 0</inkml:trace>
  <inkml:trace contextRef="#ctx0" brushRef="#br0" timeOffset="264321.402">16462 10050 1460 0 0,'0'0'255'0'0,"0"0"46"0"0,0 0-38 0 0,0 0-38 0 0,0 0-29 0 0,0 0-24 0 0,0 0-16 0 0,0 0 8 0 0,0 0-17 0 0,0 0-23 0 0,0 0-43 0 0,0 0 42 0 0,0 0 18 0 0,0 0-75 0 0,0 0-17 0 0,0 0-4 0 0,0 0 1 0 0,0 0 13 0 0,0 0-22 0 0,0 0 56 0 0,0 0 3 0 0,0 0-38 0 0,0 0-10 0 0,0 0-15 0 0,0 0-15 0 0,0 0 12 0 0,0 0 62 0 0,0 0-13 0 0,0 0-24 0 0,0 0 27 0 0,0 0-48 0 0,0 0-72 0 0,0 0-10 0 0,0 0 21 0 0,0 0 62 0 0,0 0 21 0 0,0 0-6 0 0,0 0-43 0 0,0 0 56 0 0,0 0 24 0 0,0 0 46 0 0,0 0-1 0 0,0 0-12 0 0,0 0 7 0 0,0 0 43 0 0,0 0-47 0 0,0 0 86 0 0,0 0 51 0 0,0 0 2 0 0,0 0 4 0 0,0 0-56 0 0,0 0-56 0 0,5-6-56 0 0,16-18-76 0 0,-2 0 0 0 0,-1-2 0 0 0,-1 0 0 0 0,-1-1 0 0 0,-2-1 0 0 0,0 0-1 0 0,-2-1 1 0 0,-1 0 0 0 0,-2-1 0 0 0,0 0 0 0 0,2-23-22 0 0,-11 52-16 0 0,1 0 0 0 0,-1-1 0 0 0,0 1 0 0 0,1 0 0 0 0,-1 0 0 0 0,0 0-1 0 0,0-1 1 0 0,0 1 0 0 0,0 0 0 0 0,0 0 0 0 0,0-1 0 0 0,-1 1 0 0 0,1 0 0 0 0,0 0 0 0 0,-1 0 0 0 0,1-1 0 0 0,0 1 0 0 0,-1 0-1 0 0,0 0 1 0 0,1 0 0 0 0,-1 0 0 0 0,0 0 0 0 0,1 0 0 0 0,-1 0 0 0 0,0 0 0 0 0,0 0 0 0 0,0 0 0 0 0,0 0 0 0 0,0 1 0 0 0,0-1-1 0 0,0 0 1 0 0,0 1 0 0 0,0-1 0 0 0,0 1 0 0 0,0-1 0 0 0,0 1 0 0 0,-1-1 0 0 0,1 1 0 0 0,0 0 0 0 0,0-1 0 0 0,0 1 0 0 0,-1 0-1 0 0,1 0 1 0 0,0 0 0 0 0,0 0 0 0 0,-1 0 0 0 0,1 0 0 0 0,0 1 0 0 0,0-1 0 0 0,-1 0 0 0 0,1 1 0 0 0,0-1 0 0 0,0 1 0 0 0,0-1-1 0 0,0 1 1 0 0,0-1 0 0 0,0 1 0 0 0,0 0 0 0 0,0-1 0 0 0,0 1 0 0 0,0 0 0 0 0,0 0 0 0 0,0 0 0 0 0,0 0 0 0 0,0 0 0 0 0,1 0 16 0 0,-1 2-33 0 0,1 0 0 0 0,-1 1 0 0 0,1-1 0 0 0,0 0 0 0 0,1 1 0 0 0,-1-1 0 0 0,0 0 0 0 0,1 1 0 0 0,0-1 0 0 0,0 0 0 0 0,0 0 0 0 0,0 0 0 0 0,0 0 0 0 0,1 0 0 0 0,-1 0 0 0 0,1 0 0 0 0,0 0 0 0 0,0 0 0 0 0,0-1 0 0 0,0 1 0 0 0,0-1 0 0 0,1 1 0 0 0,-1-1 0 0 0,1 0 1 0 0,2 2 32 0 0,54 43-154 0 0,-51-43 140 0 0,-1 0 1 0 0,0 1 0 0 0,0-1 0 0 0,-1 1-1 0 0,1 0 1 0 0,-1 1 0 0 0,0 0 0 0 0,-1 0-1 0 0,1 0 1 0 0,-1 1 0 0 0,0-1 0 0 0,-1 1-1 0 0,1 0 1 0 0,-2 1 0 0 0,1-1 0 0 0,-1 1-1 0 0,0 0 1 0 0,0-1 0 0 0,-1 1 0 0 0,0 0-1 0 0,0 3 14 0 0,-6-2-47 0 0,0-1 0 0 0,-1 0 0 0 0,0 0 0 0 0,0 0 0 0 0,0 0 0 0 0,-1-1 0 0 0,0 0 0 0 0,-1 0 0 0 0,0 0 0 0 0,0-1 0 0 0,0 0 0 0 0,-1-1 0 0 0,0 0-1 0 0,0 0 1 0 0,0 0 0 0 0,0-1 0 0 0,-1 0 0 0 0,0-1 0 0 0,0 0 0 0 0,0 0 47 0 0,-42 9-1591 0 0,31-9 479 0 0</inkml:trace>
  <inkml:trace contextRef="#ctx0" brushRef="#br0" timeOffset="264757.235">16973 9539 1164 0 0,'-2'19'3244'0'0,"-14"63"-2981"0"0,11-56 2 0 0,2-14-169 0 0,0-1 0 0 0,1 0 0 0 0,0 1-1 0 0,1-1 1 0 0,1 1 0 0 0,0-1-1 0 0,0 1 1 0 0,1 0 0 0 0,0-1 0 0 0,1 1-1 0 0,1-1 1 0 0,0 0 0 0 0,0 0-1 0 0,1 0 1 0 0,0 0 0 0 0,1-1 0 0 0,0 1-1 0 0,6 6-95 0 0,-7-11 4 0 0,1-1 0 0 0,0 0 0 0 0,0 0 0 0 0,1 0 0 0 0,-1 0 0 0 0,1-1 0 0 0,0 0 0 0 0,0 0 0 0 0,1-1 0 0 0,-1 0 0 0 0,1 0 0 0 0,0 0 0 0 0,0-1 0 0 0,0 0-1 0 0,0 0 1 0 0,0 0-4 0 0,45 3-4120 0 0,-43-5 2682 0 0</inkml:trace>
  <inkml:trace contextRef="#ctx0" brushRef="#br0" timeOffset="265036.348">16690 9821 1256 0 0,'9'2'5206'0'0,"77"-4"-3937"0"0,162-29-1514 0 0,-78 7-3549 0 0,-141 21 2458 0 0</inkml:trace>
  <inkml:trace contextRef="#ctx0" brushRef="#br0" timeOffset="265691.137">17316 9729 1216 0 0,'9'-1'128'0'0,"0"0"0"0"0,0 1-1 0 0,0 0 1 0 0,0 0 0 0 0,0 1-1 0 0,1 0 1 0 0,-1 1 0 0 0,-1 0-1 0 0,1 0 1 0 0,0 1 0 0 0,0 0 0 0 0,-1 0-1 0 0,0 1 1 0 0,1 0 0 0 0,-1 1-1 0 0,-1 0 1 0 0,1 0 0 0 0,-1 0 0 0 0,0 1-1 0 0,0 0 1 0 0,-1 1 0 0 0,1 0-1 0 0,-2 0 1 0 0,1 0 0 0 0,-1 0-1 0 0,0 1 1 0 0,0 0 0 0 0,-1 0 0 0 0,0 0-1 0 0,0 1 1 0 0,-1-1 0 0 0,0 1-1 0 0,-1 0 1 0 0,0 0 0 0 0,0 2-128 0 0,-17 47 2070 0 0,-3-42-1214 0 0,34-38-829 0 0,-1 3-239 0 0,171-177-716 0 0,-159 192 924 0 0,-24 47 212 0 0,0-2-252 0 0,1-34-50 0 0,0 0 1 0 0,1 0-1 0 0,0 0 1 0 0,1-1-1 0 0,0 1 1 0 0,0-1-1 0 0,0-1 1 0 0,0 1-1 0 0,1-1 1 0 0,0 0-1 0 0,0 0 1 0 0,0-1-1 0 0,1 0 1 0 0,0-1-1 0 0,-1 1 0 0 0,1-1 1 0 0,0-1-1 0 0,1 0 1 0 0,-1 0-1 0 0,0 0 1 0 0,1-1-1 0 0,-1 0 1 0 0,1-1-1 0 0,-1 0 1 0 0,1 0-1 0 0,-1-1 1 0 0,1 0-1 0 0,-1-1 1 0 0,0 1-1 0 0,0-2 1 0 0,5-1 93 0 0,3-6-743 0 0,-10-3-566 0 0</inkml:trace>
  <inkml:trace contextRef="#ctx0" brushRef="#br0" timeOffset="265921.197">17837 9379 3224 0 0,'-6'-46'8190'0'0,"23"75"-15942"0"0,-16-21 6490 0 0,-1 1 10 0 0</inkml:trace>
  <inkml:trace contextRef="#ctx0" brushRef="#br0" timeOffset="266682.904">18160 9491 968 0 0,'11'11'3368'0'0,"1"55"-2554"0"0,-3 1 0 0 0,-4 0 0 0 0,-2 0 0 0 0,-4 17-814 0 0,1-83 261 0 0,0-1 29 0 0,66-36 1103 0 0,-46 20-1303 0 0,-11 7-119 0 0,1 0 0 0 0,0 1 0 0 0,1 1 0 0 0,0-1 0 0 0,0 2 0 0 0,0 0 0 0 0,1 0 0 0 0,0 1 0 0 0,0 0 0 0 0,0 1 0 0 0,1 0 0 0 0,-1 1 0 0 0,1 1 0 0 0,0 0 0 0 0,0 1-1 0 0,0 0 1 0 0,0 1 0 0 0,0 0 0 0 0,0 1 0 0 0,0 1 0 0 0,-1 0 0 0 0,1 0 0 0 0,0 1 0 0 0,-1 1 0 0 0,0 0 0 0 0,4 3 29 0 0,-14-6 8 0 0,-1 0-1 0 0,0 0 1 0 0,1 0-1 0 0,-1 0 0 0 0,1 1 1 0 0,-1-1-1 0 0,0 0 0 0 0,0 1 1 0 0,0-1-1 0 0,0 1 0 0 0,0-1 1 0 0,0 1-1 0 0,0 0 0 0 0,-1 0 1 0 0,1-1-1 0 0,-1 1 1 0 0,1 0-1 0 0,-1 0 0 0 0,1-1 1 0 0,-1 1-1 0 0,0 0 0 0 0,0 0 1 0 0,0 0-1 0 0,0 0 0 0 0,0-1 1 0 0,0 1-1 0 0,-1 0 1 0 0,1 0-1 0 0,-1 0 0 0 0,1-1 1 0 0,-1 1-1 0 0,0 0 0 0 0,1 0 1 0 0,-1-1-1 0 0,0 1 0 0 0,0-1 1 0 0,0 1-1 0 0,0-1 0 0 0,-1 1 1 0 0,1-1-1 0 0,0 0 1 0 0,-1 1-1 0 0,1-1 0 0 0,-2 1-7 0 0,-71 46 354 0 0,-115-4 36 0 0,187-44-668 0 0,-5-27-1476 0 0,105-44-2869 0 0,-70 58 3347 0 0</inkml:trace>
  <inkml:trace contextRef="#ctx0" brushRef="#br0" timeOffset="267400.345">18768 9716 1184 0 0,'0'0'307'0'0,"-19"57"2379"0"0,17-51-2617 0 0,1 0 0 0 0,0 1 0 0 0,0 0 0 0 0,1-1-1 0 0,0 1 1 0 0,0 0 0 0 0,0-1 0 0 0,1 1 0 0 0,0-1 0 0 0,0 1 0 0 0,1-1 0 0 0,-1 1 0 0 0,2-1-1 0 0,-1 0 1 0 0,1 0 0 0 0,-1 0 0 0 0,2 0 0 0 0,-1 0 0 0 0,1-1 0 0 0,0 1 0 0 0,0-1 0 0 0,0 0-1 0 0,1 0 1 0 0,-1-1 0 0 0,1 1 0 0 0,0-1 0 0 0,1 0 0 0 0,-1 0 0 0 0,1-1 0 0 0,0 0 0 0 0,0 0-69 0 0,1-2 31 0 0,0-1 1 0 0,0 0 0 0 0,0 0 0 0 0,0 0 0 0 0,0-1-1 0 0,0 0 1 0 0,0-1 0 0 0,-1 1 0 0 0,1-2 0 0 0,0 1 0 0 0,-1 0-1 0 0,1-1 1 0 0,-1-1 0 0 0,0 1 0 0 0,0-1 0 0 0,0 0-1 0 0,-1 0 1 0 0,1 0 0 0 0,-1-1 0 0 0,0 0 0 0 0,0 0 0 0 0,-1 0-1 0 0,0-1 1 0 0,0 1 0 0 0,0-1 0 0 0,0 0 0 0 0,-1 0-1 0 0,0-1 1 0 0,0 1 0 0 0,-1-1 0 0 0,1 1 0 0 0,-1-6-32 0 0,-1 13 25 0 0,-1-1 1 0 0,0 1-1 0 0,0-1 1 0 0,1 0-1 0 0,-1 1 1 0 0,0-1-1 0 0,1 0 0 0 0,-1 1 1 0 0,0-1-1 0 0,1 0 1 0 0,-1 1-1 0 0,0-1 1 0 0,1 0-1 0 0,-1 0 1 0 0,0 0-1 0 0,1 1 1 0 0,-1-1-1 0 0,1 0 1 0 0,-1 0-1 0 0,1 0 1 0 0,-1 0-1 0 0,0 0 1 0 0,1 0-1 0 0,-1 0 1 0 0,1 0-1 0 0,-1 0 1 0 0,1 0-1 0 0,-1 0 0 0 0,1 0 1 0 0,-1 0-1 0 0,0 0 1 0 0,1 0-1 0 0,-1 0 1 0 0,1 0-1 0 0,-1 0 1 0 0,1-1-1 0 0,-1 1 1 0 0,0 0-1 0 0,1 0 1 0 0,-1-1-1 0 0,0 1 1 0 0,1 0-1 0 0,-1 0 1 0 0,1-1-26 0 0,10 33 13 0 0,-4-26-35 0 0,0 0 0 0 0,0-1 1 0 0,0 0-1 0 0,1 0 0 0 0,-1-1 0 0 0,1 0 0 0 0,0 0 1 0 0,1-1-1 0 0,-1 0 0 0 0,0 0 0 0 0,1-1 1 0 0,0 0-1 0 0,0-1 0 0 0,-1 0 0 0 0,1 0 1 0 0,0-1-1 0 0,0 0 0 0 0,0 0 0 0 0,3-2 22 0 0,-2 1-38 0 0,0-1 0 0 0,0 0 0 0 0,0-1 0 0 0,-1 0 0 0 0,1-1 0 0 0,-1 0 0 0 0,0-1-1 0 0,0 1 1 0 0,0-2 0 0 0,0 1 0 0 0,-1-1 0 0 0,0-1 0 0 0,-1 1 0 0 0,1-1 0 0 0,-1-1-1 0 0,0 1 1 0 0,-1-1 0 0 0,0 0 0 0 0,0-1 0 0 0,-1 0 0 0 0,0 1 0 0 0,0-2 0 0 0,-1 1-1 0 0,-1 0 1 0 0,1-1 0 0 0,-1 0 0 0 0,-1 0 0 0 0,1-5 38 0 0,13-276 59 0 0,-66 49 2620 0 0,50 243-2660 0 0,0-1 0 0 0,0 1-1 0 0,0-1 1 0 0,0 0-1 0 0,0 1 1 0 0,0-1 0 0 0,-1 0-1 0 0,1 1 1 0 0,0-1 0 0 0,0 1-1 0 0,-1-1 1 0 0,1 0 0 0 0,0 0-1 0 0,-1 1 1 0 0,1-1 0 0 0,0 0-1 0 0,0 1 1 0 0,-1-1 0 0 0,1 0-1 0 0,-1 0 1 0 0,1 0 0 0 0,0 1-1 0 0,-1-1 1 0 0,1 0-1 0 0,-1 0 1 0 0,1 0 0 0 0,0 0-1 0 0,-1 0 1 0 0,1 0 0 0 0,-1 0-1 0 0,1 0 1 0 0,0 0 0 0 0,-1 0-1 0 0,1 0 1 0 0,-1 0 0 0 0,1 0-1 0 0,0 0 1 0 0,-1 0 0 0 0,1 0-1 0 0,-1 0 1 0 0,1-1 0 0 0,0 1-1 0 0,-1 0 1 0 0,1 0 0 0 0,-1 0-1 0 0,1-1 1 0 0,0 1-1 0 0,0 0 1 0 0,-1-1 0 0 0,1 1-1 0 0,0 0 1 0 0,-1-1 0 0 0,1 1-1 0 0,0 0 1 0 0,0-1-19 0 0,-17 41 42 0 0,13-5-5 0 0,0 1 0 0 0,3 0 1 0 0,1 0-1 0 0,2 0 0 0 0,1 0 0 0 0,2-1 1 0 0,1 1-1 0 0,2-1 0 0 0,1-1 1 0 0,2 1-1 0 0,12 23-37 0 0,36 160-4859 0 0,-58-186 866 0 0,-17-18 2613 0 0</inkml:trace>
  <inkml:trace contextRef="#ctx0" brushRef="#br0" timeOffset="267631.931">19138 9646 1108 0 0,'10'-1'5794'0'0,"42"-9"-4839"0"0,110-10-798 0 0,-53 18-4821 0 0,-85 2 3382 0 0</inkml:trace>
  <inkml:trace contextRef="#ctx0" brushRef="#br0" timeOffset="268474.548">19508 9834 2380 0 0,'129'-33'3876'0'0,"-84"24"-3740"0"0,0-2 0 0 0,-2-2 0 0 0,1-2 0 0 0,-2-2 0 0 0,0-2 0 0 0,-1-1 0 0 0,4-6-136 0 0,-44 26-1 0 0,0 0-1 0 0,-1 0 1 0 0,1 0-1 0 0,0-1 1 0 0,0 1 0 0 0,0 0-1 0 0,0-1 1 0 0,0 1-1 0 0,-1-1 1 0 0,1 1 0 0 0,0-1-1 0 0,0 1 1 0 0,-1-1-1 0 0,1 1 1 0 0,0-1 0 0 0,-1 0-1 0 0,1 0 1 0 0,-1 1-1 0 0,1-1 1 0 0,-1 0 0 0 0,1 0-1 0 0,-1 1 1 0 0,1-1-1 0 0,-1 0 1 0 0,0 0 0 0 0,1 0-1 0 0,-1 0 1 0 0,0 0-1 0 0,0 0 1 0 0,0 1 0 0 0,0-1-1 0 0,0 0 1 0 0,0 0-1 0 0,0 0 1 0 0,0 0-1 0 0,0 0 1 0 0,0 0 0 0 0,0 0-1 0 0,-1 0 1 0 0,1 0-1 0 0,0 1 1 0 0,-1-1 0 0 0,1 0-1 0 0,0 0 1 0 0,-1 0-1 0 0,1 1 1 0 0,-1-1 0 0 0,1 0-1 0 0,-1 0 1 0 0,0 1-1 0 0,1-1 1 0 0,-1 0 0 0 0,0 1-1 0 0,0-1 1 0 0,1 1-1 0 0,-1-1 1 0 0,0 1 0 0 0,0-1-1 0 0,0 1 1 0 0,1 0-1 0 0,-1-1 1 0 0,0 1 0 0 0,0 0-1 0 0,0 0 1 0 0,0 0-1 0 0,0-1 1 0 0,0 1 1 0 0,-62-14-216 0 0,36 12 221 0 0,1 1 0 0 0,0 2 1 0 0,0 0-1 0 0,-1 2 0 0 0,2 1 0 0 0,-1 1 1 0 0,0 1-1 0 0,1 1 0 0 0,0 2 0 0 0,0 0 1 0 0,1 2-1 0 0,1 0 0 0 0,-8 6-5 0 0,28-16 7 0 0,0 0 0 0 0,0 1-1 0 0,0-1 1 0 0,0 1 0 0 0,1-1 0 0 0,-1 1 0 0 0,0 0 0 0 0,1 0-1 0 0,-1 0 1 0 0,1 1 0 0 0,0-1 0 0 0,0 0 0 0 0,0 1-1 0 0,0 0 1 0 0,0-1 0 0 0,1 1 0 0 0,-1 0 0 0 0,1 0 0 0 0,0 0-1 0 0,0 0 1 0 0,0 0 0 0 0,0 0 0 0 0,0 0 0 0 0,0 0-1 0 0,1 0 1 0 0,0 1 0 0 0,-1-1 0 0 0,1 0 0 0 0,1 0 0 0 0,-1 0-1 0 0,0 1-6 0 0,11 3 19 0 0,0 1-1 0 0,0-2 0 0 0,0 1 0 0 0,1-2 1 0 0,0 1-1 0 0,0-2 0 0 0,1 0 0 0 0,-1 0 1 0 0,1-1-1 0 0,0-1 0 0 0,0 0 0 0 0,0 0 1 0 0,0-1-1 0 0,0-1 0 0 0,0-1 1 0 0,0 1-1 0 0,0-2 0 0 0,5-1-18 0 0,22 2 123 0 0,267-36-276 0 0,-126-8 614 0 0,-146 20 392 0 0,-71 32-578 0 0,-100 50 174 0 0,135-56-448 0 0,1-1 0 0 0,-1 1 1 0 0,1-1-1 0 0,0 1 0 0 0,-1-1 0 0 0,1 1 0 0 0,0-1 0 0 0,-1 1 0 0 0,1 0 1 0 0,0-1-1 0 0,0 1 0 0 0,0 0 0 0 0,-1-1 0 0 0,1 1 0 0 0,0 0 0 0 0,0-1 1 0 0,0 1-1 0 0,0 0 0 0 0,0-1 0 0 0,0 1 0 0 0,0 0 0 0 0,0-1 0 0 0,1 1 1 0 0,-1 0-1 0 0,0-1 0 0 0,0 1 0 0 0,1 0 0 0 0,-1-1 0 0 0,0 1 0 0 0,0-1 1 0 0,1 1-1 0 0,-1 0 0 0 0,1-1 0 0 0,-1 1 0 0 0,1-1 0 0 0,-1 1 0 0 0,1-1 1 0 0,-1 1-1 0 0,1-1 0 0 0,-1 0 0 0 0,1 1 0 0 0,-1-1 0 0 0,1 0 0 0 0,0 1 1 0 0,-1-1-1 0 0,1 0 0 0 0,0 0 0 0 0,-1 0 0 0 0,1 1 0 0 0,0-1 0 0 0,-1 0 1 0 0,1 0-1 0 0,0 0 0 0 0,-1 0 0 0 0,1 0 0 0 0,0 0 0 0 0,-1 0 0 0 0,1 0 1 0 0,0-1-1 0 0,-1 1 0 0 0,1 0 0 0 0,0 0 0 0 0,-1-1 0 0 0,1 1 0 0 0,-1 0 1 0 0,1 0-1 0 0,0-1 0 0 0,-1 1 0 0 0,1-1 0 0 0,-1 1-1 0 0,14-1-43 0 0,0-1 1 0 0,-1 0-1 0 0,0-1 0 0 0,1 0 0 0 0,-1-1 0 0 0,0 0 1 0 0,-1-1-1 0 0,1-1 0 0 0,-1 0 0 0 0,0-1 0 0 0,-1 0 1 0 0,1 0-1 0 0,-1-1 0 0 0,-1-1 0 0 0,1 0 0 0 0,-2 0 0 0 0,1-1 1 0 0,-1-1-1 0 0,-1 1 0 0 0,0-1 0 0 0,0-1 0 0 0,-1 1 1 0 0,-1-1-1 0 0,4-10 43 0 0,-2-8-59 0 0,-1 0-1 0 0,-1 0 1 0 0,-2-1 0 0 0,-2 0-1 0 0,0 0 1 0 0,-2 0 0 0 0,-2-2 59 0 0,2-5 117 0 0,-55-209 2482 0 0,51 234-2226 0 0,3 13-345 0 0,1 1-1 0 0,-1-1 1 0 0,1 1 0 0 0,-1-1-1 0 0,1 1 1 0 0,-1-1 0 0 0,1 1-1 0 0,-1-1 1 0 0,1 1-1 0 0,-1-1 1 0 0,0 0 0 0 0,1 0-1 0 0,-1 1 1 0 0,0-1 0 0 0,1 0-1 0 0,-1 0 1 0 0,0 1 0 0 0,1-1-1 0 0,-1 0 1 0 0,0 0-1 0 0,0 0 1 0 0,1 0 0 0 0,-1 0-1 0 0,0 0 1 0 0,1 0 0 0 0,-1-1-1 0 0,0 1 1 0 0,0 0 0 0 0,1 0-1 0 0,-1 0 1 0 0,0-1 0 0 0,1 1-1 0 0,-1 0 1 0 0,1-1-1 0 0,-1 1 1 0 0,0 0 0 0 0,1-1-1 0 0,-1 1 1 0 0,1-1 0 0 0,-1 1-1 0 0,1-1 1 0 0,-1 1 0 0 0,1-1-1 0 0,-1 0 1 0 0,1 1 0 0 0,0-1-1 0 0,-1 0 1 0 0,1 1-1 0 0,0-1 1 0 0,0 0 0 0 0,-1 1-1 0 0,1-1 1 0 0,0 0 0 0 0,0 1-1 0 0,0-1 1 0 0,0 0 0 0 0,0 1-1 0 0,0-1 1 0 0,0 0-1 0 0,0 0 1 0 0,0 1 0 0 0,0-1-1 0 0,0 0 1 0 0,1 1 0 0 0,-1-1-1 0 0,0 0 1 0 0,0 1 0 0 0,1-1-1 0 0,-1 0 1 0 0,1 0-28 0 0,-5 24 17 0 0,2 0 0 0 0,0 0 0 0 0,2 0 0 0 0,1 0 0 0 0,0 0 0 0 0,2 0 0 0 0,0 0 0 0 0,2 0 0 0 0,1-1 0 0 0,5 15-17 0 0,-9-31-21 0 0,49 158-2026 0 0,12 53-5949 0 0,-60-197 6750 0 0</inkml:trace>
  <inkml:trace contextRef="#ctx0" brushRef="#br0" timeOffset="305628.463">14731 11190 1288 0 0,'16'5'3258'0'0,"0"358"660"0"0,-15-357-3957 0 0,1 0-1 0 0,0 0 1 0 0,-1-1-1 0 0,2 1 1 0 0,-1 0-1 0 0,1-1 1 0 0,0 0-1 0 0,0 1 1 0 0,0-1-1 0 0,1-1 1 0 0,0 1-1 0 0,0 0 1 0 0,0-1-1 0 0,0 0 1 0 0,1 0-1 0 0,0 0 1 0 0,-1 0-1 0 0,1-1 1 0 0,1 0-1 0 0,-1 0 1 0 0,4 1 39 0 0,32-47-4879 0 0,-40 28 3423 0 0</inkml:trace>
  <inkml:trace contextRef="#ctx0" brushRef="#br0" timeOffset="306076.042">14800 11005 1088 0 0,'11'-62'12119'0'0,"-11"62"-12074"0"0,0 0 7 0 0,1-4-2206 0 0,1 2-6540 0 0,0 3 7202 0 0</inkml:trace>
  <inkml:trace contextRef="#ctx0" brushRef="#br0" timeOffset="304214.098">12761 11445 1212 0 0,'0'-8'114'0'0,"0"0"-1"0"0,0 0 1 0 0,-1-1-1 0 0,0 1 1 0 0,0 1-1 0 0,-1-1 1 0 0,0 0 0 0 0,-1 0-1 0 0,1 1 1 0 0,-1-1-1 0 0,-1 1 1 0 0,1 0-1 0 0,-1 0 1 0 0,-1 0 0 0 0,1 0-1 0 0,-1 1 1 0 0,0 0-1 0 0,-1 0 1 0 0,1 0-1 0 0,-1 0 1 0 0,-1 1-1 0 0,1 0 1 0 0,-1 1 0 0 0,1-1-1 0 0,-1 1 1 0 0,0 0-1 0 0,-1 1 1 0 0,1 0-1 0 0,-1 0 1 0 0,1 1-1 0 0,-1-1 1 0 0,0 2 0 0 0,0-1-1 0 0,0 1 1 0 0,0 0-1 0 0,0 1 1 0 0,0 0-1 0 0,0 0 1 0 0,0 1 0 0 0,0 0-1 0 0,0 0 1 0 0,0 1-1 0 0,-6 2-113 0 0,-1 0 32 0 0,0 0-1 0 0,1 1 1 0 0,-1 1-1 0 0,1 0 1 0 0,0 1-1 0 0,1 1 1 0 0,0 0-1 0 0,0 0 1 0 0,0 1-1 0 0,1 1 1 0 0,1 0-1 0 0,0 1 1 0 0,0 0-1 0 0,1 1 1 0 0,0 0-1 0 0,1 1 1 0 0,0 0-1 0 0,1 0 1 0 0,1 0-1 0 0,0 1 1 0 0,1 0-1 0 0,0 1 1 0 0,2 0-1 0 0,-1-1 1 0 0,2 1-1 0 0,0 1 1 0 0,0-1-1 0 0,1 7-31 0 0,3-16 18 0 0,-1-1-1 0 0,1 1 1 0 0,0 0 0 0 0,0-1-1 0 0,1 1 1 0 0,0-1-1 0 0,0 1 1 0 0,0-1 0 0 0,1 0-1 0 0,-1 0 1 0 0,1 0-1 0 0,1 0 1 0 0,-1 0 0 0 0,0-1-1 0 0,1 1 1 0 0,0-1-1 0 0,0 0 1 0 0,1 0 0 0 0,-1-1-1 0 0,1 1 1 0 0,-1-1-1 0 0,1 0 1 0 0,0 0 0 0 0,1-1-1 0 0,-1 1 1 0 0,5 1-18 0 0,147 26-22 0 0,-151-31 9 0 0,0 1 0 0 0,1-1 0 0 0,-1 0 0 0 0,0 0 0 0 0,0-1 1 0 0,0 0-1 0 0,0 0 0 0 0,0-1 0 0 0,-1 1 0 0 0,1-1 0 0 0,-1 0 1 0 0,1-1-1 0 0,-1 1 0 0 0,0-1 0 0 0,0 0 0 0 0,-1 0 0 0 0,1-1 0 0 0,-1 0 1 0 0,0 1-1 0 0,0-1 0 0 0,-1-1 0 0 0,1 1 0 0 0,-1 0 0 0 0,0-1 1 0 0,-1 0-1 0 0,1 1 0 0 0,-1-1 0 0 0,0 0 0 0 0,-1 0 0 0 0,1-2 13 0 0,3-114 95 0 0,-26 67 368 0 0,68 100-441 0 0,117 164-344 0 0,-47-109-3437 0 0,-109-99 2529 0 0</inkml:trace>
  <inkml:trace contextRef="#ctx0" brushRef="#br0" timeOffset="304587.571">13045 11455 1292 0 0,'15'24'522'0'0,"-2"1"-1"0"0,-1 1 1 0 0,-1 0-1 0 0,-1 1 1 0 0,-1 0-1 0 0,-1 0 1 0 0,-2 1 0 0 0,0 0-1 0 0,-2 0 1 0 0,-2 0-1 0 0,0 0 1 0 0,-2 13-522 0 0,-39 50 3231 0 0,33-138-2087 0 0,13 2-1498 0 0,2 1 0 0 0,1 0 0 0 0,3 0-1 0 0,2 1 1 0 0,1 1 0 0 0,3 1-1 0 0,3-5 355 0 0,22-52-1731 0 0,-42 92 1477 0 0,17-61-4617 0 0,-19 63 3329 0 0</inkml:trace>
  <inkml:trace contextRef="#ctx0" brushRef="#br0" timeOffset="305052.147">13422 11608 956 0 0,'18'-2'259'0'0,"0"-2"0"0"0,0 0 0 0 0,0-1 0 0 0,0 0 0 0 0,-1-1 0 0 0,0-2 1 0 0,-1 1-1 0 0,1-2 0 0 0,-1 0 0 0 0,-1-1 0 0 0,0-1 0 0 0,0 0 0 0 0,-1-1 0 0 0,-1 0 0 0 0,0-1 0 0 0,6-9-259 0 0,-18 20 19 0 0,1 0 0 0 0,-1-1 0 0 0,-1 1 0 0 0,1-1-1 0 0,0 1 1 0 0,0-1 0 0 0,-1 1 0 0 0,1-1 0 0 0,-1 1 0 0 0,0-1 0 0 0,0 1-1 0 0,0-1 1 0 0,0 0 0 0 0,0 1 0 0 0,-1-1 0 0 0,1 1 0 0 0,-1-1 0 0 0,0 1-1 0 0,0-1 1 0 0,1 1 0 0 0,-1-1 0 0 0,-1 1 0 0 0,1 0 0 0 0,0 0 0 0 0,-1-1-1 0 0,1 1 1 0 0,-1 0 0 0 0,0 0 0 0 0,1 0 0 0 0,-1 1 0 0 0,0-1 0 0 0,0 0-1 0 0,0 1 1 0 0,0-1 0 0 0,-1 1 0 0 0,1 0 0 0 0,0 0 0 0 0,-1 0 0 0 0,-1-1-19 0 0,-98-30 654 0 0,94 30-597 0 0,0 0 0 0 0,0 1 1 0 0,0 0-1 0 0,0 0 0 0 0,-1 1 0 0 0,1 0 0 0 0,0 1 0 0 0,0 0 0 0 0,0 0 0 0 0,0 0 0 0 0,0 1 0 0 0,0 0 1 0 0,0 1-1 0 0,1 0 0 0 0,-1 0 0 0 0,1 1 0 0 0,-1-1 0 0 0,1 2 0 0 0,1-1 0 0 0,-1 1 0 0 0,0 0 0 0 0,1 0 1 0 0,0 1-1 0 0,1 0 0 0 0,-1 0 0 0 0,1 0 0 0 0,0 1 0 0 0,0 0 0 0 0,1 0 0 0 0,0 0 0 0 0,0 0 0 0 0,1 0 0 0 0,0 1 1 0 0,0 0-1 0 0,1 0 0 0 0,-1 6-57 0 0,3-5 42 0 0,2 0 1 0 0,-1-1 0 0 0,1 1 0 0 0,0-1-1 0 0,1 0 1 0 0,0 0 0 0 0,0 0-1 0 0,1 0 1 0 0,0 0 0 0 0,0 0-1 0 0,1-1 1 0 0,0 0 0 0 0,0 0-1 0 0,1-1 1 0 0,0 1 0 0 0,0-1-1 0 0,0 0 1 0 0,1-1 0 0 0,0 1-1 0 0,0-1 1 0 0,1-1 0 0 0,-1 1 0 0 0,8 2-43 0 0,192 62-556 0 0,-3-54-4267 0 0,-173-18 3403 0 0,26-14-106 0 0</inkml:trace>
  <inkml:trace contextRef="#ctx0" brushRef="#br0" timeOffset="307030.121">14997 11330 1360 0 0,'-1'-21'2452'0'0,"2"21"-2444"0"0,-1 0 0 0 0,1 1 0 0 0,-1-1 0 0 0,0 0 0 0 0,1 0 1 0 0,-1 1-1 0 0,1-1 0 0 0,-1 0 0 0 0,1 0 0 0 0,-1 0 0 0 0,1 1 0 0 0,-1-1 0 0 0,1 0 1 0 0,-1 0-1 0 0,1 0 0 0 0,-1 0 0 0 0,1 0 0 0 0,-1 0 0 0 0,1 0 0 0 0,-1 0 1 0 0,1 0-1 0 0,-1 0 0 0 0,1-1 0 0 0,-1 1 0 0 0,1 0 0 0 0,-1 0 0 0 0,1 0 1 0 0,-1 0-1 0 0,1-1 0 0 0,-1 1 0 0 0,0 0 0 0 0,1-1 0 0 0,-1 1 0 0 0,1 0 1 0 0,-1-1-1 0 0,0 1 0 0 0,1 0 0 0 0,-1-1 0 0 0,0 1 0 0 0,1-1 0 0 0,-1 1 1 0 0,0-1-9 0 0,34 55 277 0 0,8 67 963 0 0,-41-120-1066 0 0,-3 39 1431 0 0,2-41-1571 0 0,0 1-1 0 0,0 0 1 0 0,1 0 0 0 0,-1-1-1 0 0,0 1 1 0 0,1 0 0 0 0,-1 0 0 0 0,0 0-1 0 0,1 0 1 0 0,-1-1 0 0 0,0 1-1 0 0,1 0 1 0 0,-1 0 0 0 0,0 0 0 0 0,1 0-1 0 0,-1 0 1 0 0,0 0 0 0 0,1 0 0 0 0,-1 0-1 0 0,0 0 1 0 0,1 0 0 0 0,-1 0-1 0 0,0 0 1 0 0,1 0 0 0 0,-1 0 0 0 0,1 1-1 0 0,-1-1 1 0 0,0 0 0 0 0,0 0-1 0 0,1 0-33 0 0,5-28-63 0 0,2-1-1 0 0,1 1 0 0 0,1 1 0 0 0,1 0 0 0 0,2 0 0 0 0,0 1 0 0 0,2 1 0 0 0,1 0 1 0 0,1 1-1 0 0,16-17 64 0 0,-32 40-21 0 0,0 0 0 0 0,0 0-1 0 0,0 0 1 0 0,1 0 0 0 0,-1 0 0 0 0,0 0 0 0 0,0 0 0 0 0,0 1 0 0 0,1-1 0 0 0,-1 1 0 0 0,0-1 0 0 0,1 1 0 0 0,-1-1 0 0 0,1 1 0 0 0,-1 0-1 0 0,0 0 1 0 0,1-1 0 0 0,-1 1 0 0 0,1 0 0 0 0,-1 0 0 0 0,1 1 0 0 0,-1-1 0 0 0,0 0 0 0 0,1 0 0 0 0,-1 1 0 0 0,1-1 0 0 0,-1 1-1 0 0,0-1 1 0 0,1 1 0 0 0,-1-1 0 0 0,0 1 0 0 0,0 0 0 0 0,0 0 0 0 0,1 0 0 0 0,-1 0 0 0 0,0 0 0 0 0,0 0 0 0 0,0 0 0 0 0,0 0 0 0 0,0 0-1 0 0,-1 0 1 0 0,1 0 0 0 0,0 1 0 0 0,0-1 0 0 0,-1 0 0 0 0,1 0 0 0 0,-1 1 0 0 0,1-1 0 0 0,-1 1 0 0 0,0-1 21 0 0,29 84 129 0 0,-25-71-197 0 0,-3-4 18 0 0,0-1 0 0 0,1 1 0 0 0,0-1-1 0 0,1 0 1 0 0,0 0 0 0 0,0 0 0 0 0,1 0 0 0 0,0-1 0 0 0,0 1-1 0 0,1-1 1 0 0,0 0 0 0 0,0 0 0 0 0,1-1 0 0 0,0 1 0 0 0,1-1 0 0 0,0-1-1 0 0,0 1 1 0 0,0-1 0 0 0,0-1 0 0 0,1 1 0 0 0,0-1 0 0 0,0 0-1 0 0,1-1 1 0 0,0 0 0 0 0,-1 0 0 0 0,1-1 0 0 0,2 0 50 0 0,47-1-2696 0 0,-36-2 1368 0 0</inkml:trace>
  <inkml:trace contextRef="#ctx0" brushRef="#br0" timeOffset="307507.689">15687 11386 1228 0 0,'-9'5'178'0'0,"-1"0"1"0"0,1 0-1 0 0,1 0 1 0 0,-1 1-1 0 0,1 1 0 0 0,0-1 1 0 0,0 1-1 0 0,1 1 0 0 0,-1-1 1 0 0,2 1-1 0 0,-1 1 1 0 0,1-1-1 0 0,1 1 0 0 0,0 0 1 0 0,0 0-1 0 0,0 1 0 0 0,1-1 1 0 0,1 1-1 0 0,-1 0 0 0 0,2 0 1 0 0,-2 10-179 0 0,4-16 39 0 0,1-1 0 0 0,-1 1 0 0 0,1 0 0 0 0,0-1 0 0 0,0 1 1 0 0,1-1-1 0 0,-1 1 0 0 0,1-1 0 0 0,0 0 0 0 0,-1 1 0 0 0,2-1 0 0 0,-1 0 0 0 0,0 0 0 0 0,0-1 1 0 0,1 1-1 0 0,0 0 0 0 0,0-1 0 0 0,-1 1 0 0 0,1-1 0 0 0,0 0 0 0 0,1 0 0 0 0,-1 0 1 0 0,0-1-1 0 0,1 1 0 0 0,-1-1 0 0 0,1 0 0 0 0,-1 1 0 0 0,1-2 0 0 0,-1 1 0 0 0,2 0-39 0 0,113 13 310 0 0,-107-17-356 0 0,1-1-1 0 0,-1 0 1 0 0,0-1-1 0 0,-1 0 1 0 0,1 0 0 0 0,-1-1-1 0 0,0 0 1 0 0,0-1-1 0 0,-1 0 1 0 0,0-1-1 0 0,0 0 1 0 0,-1 0-1 0 0,0-1 1 0 0,-1 0-1 0 0,1-1 1 0 0,-2 1-1 0 0,1-1 1 0 0,-2-1 0 0 0,1 1-1 0 0,-1-1 1 0 0,-1 0-1 0 0,0 0 1 0 0,0 0-1 0 0,-1 0 1 0 0,1-10 46 0 0,37-246-495 0 0,-37 88 3448 0 0,-31 175-2278 0 0,20 28-618 0 0,1 1 0 0 0,1 0 0 0 0,2 0-1 0 0,0 0 1 0 0,1 1 0 0 0,2-1 0 0 0,1 1 0 0 0,1-1 0 0 0,1 0 0 0 0,1 0 0 0 0,1 0 0 0 0,1 0 0 0 0,3 6-57 0 0,2 18-65 0 0,18 38-660 0 0,3 19-5323 0 0,-31-99 4681 0 0</inkml:trace>
  <inkml:trace contextRef="#ctx0" brushRef="#br0" timeOffset="307974.675">16366 11345 1260 0 0,'19'-8'100'0'0,"0"0"1"0"0,0 0-1 0 0,-1-2 0 0 0,-1-1 1 0 0,0 0-1 0 0,0-1 1 0 0,-1 0-1 0 0,-1-2 0 0 0,0 0 1 0 0,-1 0-1 0 0,0-1 0 0 0,4-8-100 0 0,-17 21 20 0 0,0 1-1 0 0,0-1 1 0 0,0 1-1 0 0,0-1 0 0 0,-1 1 1 0 0,1-1-1 0 0,-1 0 1 0 0,1 1-1 0 0,-1-1 0 0 0,0 0 1 0 0,1 1-1 0 0,-1-1 1 0 0,0 0-1 0 0,0 1 1 0 0,0-1-1 0 0,-1 0 0 0 0,1 1 1 0 0,0-1-1 0 0,0 0 1 0 0,-1 1-1 0 0,1-1 1 0 0,-1 0-1 0 0,0 1 0 0 0,1-1 1 0 0,-1 1-1 0 0,0-1 1 0 0,0 1-1 0 0,0-1 1 0 0,0 1-1 0 0,0 0 0 0 0,0-1 1 0 0,-1 1-1 0 0,1 0 1 0 0,0 0-1 0 0,-1 0 1 0 0,1 0-1 0 0,0 0 0 0 0,-1 0 1 0 0,1 1-1 0 0,-1-1 1 0 0,0 0-1 0 0,1 1 1 0 0,-1-1-1 0 0,1 1 0 0 0,-1-1 1 0 0,0 1-1 0 0,1 0 1 0 0,-1 0-1 0 0,-1 0-19 0 0,-97-2 1572 0 0,89 4-1471 0 0,0 1 0 0 0,0 1-1 0 0,1-1 1 0 0,-1 2-1 0 0,1-1 1 0 0,0 1-1 0 0,0 1 1 0 0,0 0-1 0 0,1 1 1 0 0,0-1-1 0 0,0 2 1 0 0,0-1-1 0 0,1 1 1 0 0,0 0-1 0 0,1 1 1 0 0,0 0-1 0 0,1 0 1 0 0,-1 1 0 0 0,2 0-1 0 0,-1 0 1 0 0,1 0-1 0 0,1 0 1 0 0,0 1-1 0 0,0 0 1 0 0,1 0-1 0 0,1 0 1 0 0,0 0-1 0 0,0 0 1 0 0,1 1-1 0 0,0-1 1 0 0,1 0-1 0 0,2 11-100 0 0,2-10 17 0 0,0 1 0 0 0,2-1-1 0 0,-1 0 1 0 0,1 0 0 0 0,1-1-1 0 0,0 0 1 0 0,1 0 0 0 0,0-1-1 0 0,1 0 1 0 0,0 0 0 0 0,0-1-1 0 0,1 0 1 0 0,1 0 0 0 0,-1-1-1 0 0,1-1 1 0 0,0 0 0 0 0,1 0-1 0 0,0-1 1 0 0,0-1 0 0 0,0 0-1 0 0,1-1 1 0 0,-1 0 0 0 0,1 0-1 0 0,0-2 1 0 0,0 0 0 0 0,0 0-1 0 0,4-1-16 0 0,-9 1-110 0 0,0 0-1 0 0,0-1 1 0 0,0 0-1 0 0,1-1 0 0 0,-1 0 1 0 0,0 0-1 0 0,0-1 0 0 0,0 0 1 0 0,0 0-1 0 0,0-1 1 0 0,0 0-1 0 0,0 0 0 0 0,0-1 1 0 0,0 0-1 0 0,-1 0 0 0 0,0-1 1 0 0,0 0-1 0 0,0 0 0 0 0,0-1 1 0 0,0 0-1 0 0,-1 0 1 0 0,0 0-1 0 0,0-1 0 0 0,0 0 1 0 0,-1 0-1 0 0,0-1 0 0 0,0 1 1 0 0,-1-1-1 0 0,1 0 111 0 0,30-77-1097 0 0,-23 55 875 0 0</inkml:trace>
  <inkml:trace contextRef="#ctx0" brushRef="#br0" timeOffset="308207.697">16784 11360 4168 0 0,'5'-152'3567'0'0,"1"110"-716"0"0,-15 84-2394 0 0,6 20-355 0 0,3 0-1 0 0,3 0 1 0 0,2 0-1 0 0,3 0 1 0 0,3-1 0 0 0,3 0-1 0 0,12 33-101 0 0,-7-17 68 0 0,-1-4-2172 0 0,-38-87-4556 0 0,10-1 5178 0 0</inkml:trace>
  <inkml:trace contextRef="#ctx0" brushRef="#br0" timeOffset="308502.192">16837 11150 996 0 0,'6'-4'104'0'0,"-1"0"-1"0"0,1 0 1 0 0,-1 1-1 0 0,1-1 1 0 0,0 1-1 0 0,1 1 1 0 0,-1-1-1 0 0,0 1 1 0 0,1 1-1 0 0,-1-1 1 0 0,1 1-1 0 0,-1 0 1 0 0,1 0-1 0 0,0 1 1 0 0,-1 0 0 0 0,1 0-1 0 0,0 0 1 0 0,-1 1-1 0 0,1 0 1 0 0,-1 1-1 0 0,1-1 1 0 0,-1 1-1 0 0,1 1 1 0 0,-1-1-1 0 0,0 1 1 0 0,0 0-1 0 0,0 0 1 0 0,-1 1-1 0 0,1-1 1 0 0,-1 1-1 0 0,0 1 1 0 0,0-1-1 0 0,0 1 1 0 0,0 0 0 0 0,-1 0-1 0 0,0 0 1 0 0,0 0-1 0 0,0 1 1 0 0,-1 0-1 0 0,2 3-103 0 0,-6-1 138 0 0,0-1 0 0 0,0 0 0 0 0,-1 1 0 0 0,0-1 0 0 0,-1 0 0 0 0,1 0 0 0 0,-1 0 0 0 0,-1-1 0 0 0,1 1 0 0 0,-1-1 0 0 0,-1 0 0 0 0,1 0 0 0 0,-1 0 0 0 0,0 0 0 0 0,0-1 0 0 0,0 0 0 0 0,-1 0 0 0 0,0-1 0 0 0,0 1 0 0 0,0-1 0 0 0,0 0 0 0 0,-1-1 0 0 0,0 0 0 0 0,1 0 0 0 0,-1 0 0 0 0,-1-1 0 0 0,1 0 0 0 0,0 0 0 0 0,0 0 0 0 0,-1-1 0 0 0,-3 0-138 0 0,-51 10-205 0 0,60-11 7 0 0,0-1 0 0 0,0 1 0 0 0,0-1 0 0 0,0 1 0 0 0,0-1 0 0 0,0 0 0 0 0,0 1 0 0 0,0-1 0 0 0,0 0 0 0 0,0 0 0 0 0,1-1 0 0 0,-1 1 0 0 0,0 0 0 0 0,1 0 0 0 0,-1-1 0 0 0,1 1 0 0 0,-1-1 0 0 0,1 1 0 0 0,0-1 0 0 0,0 0 0 0 0,0 0 0 0 0,0 1 0 0 0,0-1 0 0 0,0 0 1 0 0,0 0-1 0 0,0 0 0 0 0,1 0 0 0 0,-1 0 0 0 0,1 0 0 0 0,0 0 0 0 0,-1 0 0 0 0,1 0 0 0 0,0 0 0 0 0,0-2 198 0 0,0-5-1331 0 0</inkml:trace>
  <inkml:trace contextRef="#ctx0" brushRef="#br0" timeOffset="309198.054">17147 11250 1004 0 0,'0'0'781'0'0,"19"-11"2996"0"0,292-87-1588 0 0,-311 98-2200 0 0,-1 0 0 0 0,1 0 0 0 0,-1 0 0 0 0,0 0 0 0 0,1 0 0 0 0,-1 0 0 0 0,1 0 0 0 0,-1 0 0 0 0,1-1 0 0 0,-1 1 0 0 0,0 0 0 0 0,1 0 0 0 0,-1-1 0 0 0,1 1 0 0 0,-1 0 0 0 0,1-1 0 0 0,-1 1 0 0 0,1-1 0 0 0,0 1 0 0 0,-1 0 0 0 0,1-1 0 0 0,-1 1 0 0 0,1-1 0 0 0,0 1 0 0 0,-1-1 0 0 0,1 1 0 0 0,0-1 0 0 0,0 0 0 0 0,-1 1 0 0 0,1-1 0 0 0,0 1 0 0 0,0-1 0 0 0,0 1 0 0 0,0-1 0 0 0,0 0 0 0 0,0 1 0 0 0,0-1 0 0 0,0 1 0 0 0,0-1 0 0 0,0 0 0 0 0,0 1-1 0 0,0-1 1 0 0,0 1 0 0 0,0-1 0 0 0,1 0 0 0 0,-1 1 0 0 0,0-1 0 0 0,0 1 0 0 0,1-1 0 0 0,-1 1 0 0 0,0-1 0 0 0,1 1 0 0 0,-1-1 0 0 0,0 1 0 0 0,1-1 0 0 0,-1 1 0 0 0,1 0 0 0 0,-1-1 0 0 0,1 1 0 0 0,-1 0 0 0 0,1-1 0 0 0,-1 1 0 0 0,1 0 0 0 0,-1-1 0 0 0,1 1 0 0 0,0 0 0 0 0,-1 0 0 0 0,1 0 11 0 0,-52-13-451 0 0,-124 28 265 0 0,155-9 250 0 0,14-5-47 0 0,-1 0 0 0 0,1 0 0 0 0,0 1-1 0 0,0 0 1 0 0,0 0 0 0 0,0 0 0 0 0,0 1 0 0 0,0-1-1 0 0,1 1 1 0 0,-1 1 0 0 0,1-1 0 0 0,0 1-1 0 0,0 0 1 0 0,0 0 0 0 0,0 1 0 0 0,1 0-1 0 0,0-1 1 0 0,0 1 0 0 0,0 1 0 0 0,0-1-1 0 0,-1 5-16 0 0,6-4 43 0 0,1 1-1 0 0,0-1 0 0 0,1 0 1 0 0,0 0-1 0 0,0 0 0 0 0,0 0 0 0 0,0 0 1 0 0,1-1-1 0 0,0 0 0 0 0,0 1 1 0 0,1-1-1 0 0,-1-1 0 0 0,1 1 1 0 0,0-1-1 0 0,1 0 0 0 0,-1 0 1 0 0,1 0-1 0 0,-1-1 0 0 0,1 1 0 0 0,0-1 1 0 0,0-1-1 0 0,1 1 0 0 0,-1-1 1 0 0,3 0-43 0 0,24 9-382 0 0,0-1 0 0 0,0-1 0 0 0,1-2 1 0 0,0-2-1 0 0,0-1 0 0 0,0-1 0 0 0,0-2 0 0 0,12-2 382 0 0,-11-1-1236 0 0,19-9-30 0 0</inkml:trace>
  <inkml:trace contextRef="#ctx0" brushRef="#br0" timeOffset="309692.193">17748 11108 1568 0 0,'14'129'2855'0'0,"-12"-56"-329"0"0,-2-72-2263 0 0,0-2 512 0 0,40-103-1197 0 0,52-39-21 0 0,-91 141 433 0 0,0 0 0 0 0,0 0 0 0 0,1 0-1 0 0,-1 0 1 0 0,1 0 0 0 0,0 1 0 0 0,0-1 0 0 0,-1 1 0 0 0,1-1 0 0 0,0 1-1 0 0,0-1 1 0 0,0 1 0 0 0,0 0 0 0 0,1 0 0 0 0,-1 0 0 0 0,0 0 0 0 0,0 1-1 0 0,1-1 1 0 0,-1 1 0 0 0,0-1 0 0 0,1 1 0 0 0,-1 0 0 0 0,1 0 0 0 0,-1 0 0 0 0,0 0-1 0 0,1 0 1 0 0,-1 0 0 0 0,0 1 0 0 0,1-1 0 0 0,-1 1 0 0 0,0-1 0 0 0,1 1-1 0 0,-1 0 1 0 0,0 0 0 0 0,0 0 0 0 0,0 1 0 0 0,0-1 0 0 0,0 0 0 0 0,0 1-1 0 0,0-1 1 0 0,0 1 0 0 0,-1 0 0 0 0,1-1 0 0 0,-1 1 0 0 0,1 0 0 0 0,-1 0-1 0 0,1 0 1 0 0,-1 0 0 0 0,0 0 0 0 0,0 0 0 0 0,0 1 0 0 0,0-1 0 0 0,0 1 10 0 0,28 65 36 0 0,-23-49-72 0 0,2 0 0 0 0,0 0-1 0 0,1 0 1 0 0,1-1-1 0 0,1-1 1 0 0,1 0 0 0 0,0 0-1 0 0,1-1 1 0 0,10 9 36 0 0,40-3-3138 0 0,-50-20 1842 0 0</inkml:trace>
  <inkml:trace contextRef="#ctx0" brushRef="#br0" timeOffset="310161.79">18393 11166 1184 0 0,'-10'-1'207'0'0,"1"1"1"0"0,-1-1-1 0 0,0 2 0 0 0,0-1 0 0 0,0 1 0 0 0,1 1 1 0 0,-1 0-1 0 0,0 0 0 0 0,1 1 0 0 0,0 0 1 0 0,0 1-1 0 0,0-1 0 0 0,0 2 0 0 0,0 0 0 0 0,1 0 1 0 0,0 0-1 0 0,0 1 0 0 0,0 0 0 0 0,1 1 1 0 0,0-1-1 0 0,0 1 0 0 0,0 1 0 0 0,1-1 0 0 0,0 1 1 0 0,1 1-1 0 0,0-1 0 0 0,0 1 0 0 0,1-1 1 0 0,0 1-1 0 0,0 0 0 0 0,0 4-207 0 0,5-9 20 0 0,1 0 0 0 0,-1 1 0 0 0,1-1 0 0 0,0 0-1 0 0,0 0 1 0 0,0 0 0 0 0,0-1 0 0 0,1 1 0 0 0,0 0 0 0 0,0-1 0 0 0,0 0-1 0 0,0 0 1 0 0,0 0 0 0 0,1 0 0 0 0,-1 0 0 0 0,1-1 0 0 0,0 1 0 0 0,-1-1 0 0 0,1 0-1 0 0,0 0 1 0 0,1 0 0 0 0,-1-1 0 0 0,0 0 0 0 0,0 1 0 0 0,4-1-20 0 0,-3 1-31 0 0,1 0 0 0 0,0 0 1 0 0,-1 0-1 0 0,1-1 0 0 0,0 0 1 0 0,0 0-1 0 0,0 0 0 0 0,0-1 1 0 0,0 0-1 0 0,-1 0 0 0 0,1-1 0 0 0,0 1 1 0 0,0-1-1 0 0,0-1 0 0 0,0 1 1 0 0,-1-1-1 0 0,1 0 0 0 0,-1 0 1 0 0,1-1-1 0 0,-1 1 0 0 0,0-1 1 0 0,0 0-1 0 0,0-1 0 0 0,0 1 0 0 0,-1-1 1 0 0,1 0-1 0 0,-1 0 0 0 0,3-4 31 0 0,1-4-122 0 0,0 0 0 0 0,-1 0 0 0 0,0-1 0 0 0,-1 0-1 0 0,-1 0 1 0 0,0-1 0 0 0,0 0 0 0 0,-2 1 0 0 0,1-1-1 0 0,-2-1 1 0 0,1-4 122 0 0,11-288 918 0 0,-56 132 2561 0 0,18 251-1927 0 0,23-38-1605 0 0,1 0 0 0 0,2 0 0 0 0,2 0 0 0 0,1-1 0 0 0,2 0 0 0 0,2 0 0 0 0,1 0 0 0 0,8 15 53 0 0,17 54-2142 0 0,14-7-3740 0 0,-39-87 4504 0 0</inkml:trace>
  <inkml:trace contextRef="#ctx0" brushRef="#br0" timeOffset="310812.375">18523 11201 964 0 0,'106'-16'3509'0'0,"222"-61"-2121"0"0,-325 77-1385 0 0,0-1 0 0 0,-1 1-1 0 0,1-1 1 0 0,0 0 0 0 0,0 0 0 0 0,0 0 0 0 0,-1-1 0 0 0,1 1 0 0 0,-1-1 0 0 0,1 1 0 0 0,-1-1 0 0 0,1 0 0 0 0,-1 0 0 0 0,0 0 0 0 0,0 0 0 0 0,0 0 0 0 0,0 0 0 0 0,0-1 0 0 0,-1 1 0 0 0,1-1 0 0 0,-1 1 0 0 0,1-1 0 0 0,-1 0 0 0 0,0 1 0 0 0,1-4-3 0 0,-2 5-38 0 0,-21-20 124 0 0,11 14-34 0 0,-1 1 0 0 0,0 0 1 0 0,0 1-1 0 0,0 0 0 0 0,-1 1 1 0 0,1 1-1 0 0,-1-1 0 0 0,0 2 1 0 0,0 0-1 0 0,0 0 1 0 0,-1 1-1 0 0,1 0 0 0 0,0 1 1 0 0,0 1-1 0 0,-3 0-52 0 0,8-1 26 0 0,0 0 0 0 0,0 1-1 0 0,0 0 1 0 0,0 0 0 0 0,0 0 0 0 0,0 1 0 0 0,0 0 0 0 0,1 0 0 0 0,-1 1-1 0 0,1-1 1 0 0,-1 2 0 0 0,1-1 0 0 0,0 1 0 0 0,0 0 0 0 0,0 0 0 0 0,1 0-1 0 0,-1 1 1 0 0,1 0 0 0 0,0 0 0 0 0,1 0 0 0 0,-1 1 0 0 0,1-1-1 0 0,0 1 1 0 0,0 0 0 0 0,1 1 0 0 0,0-1 0 0 0,0 0 0 0 0,0 1 0 0 0,1 0-1 0 0,0 2-25 0 0,2 0 48 0 0,0 0-1 0 0,1 1 0 0 0,1-1 1 0 0,-1 0-1 0 0,1 0 0 0 0,1 0 1 0 0,0 0-1 0 0,0 0 0 0 0,1-1 1 0 0,0 1-1 0 0,0-1 0 0 0,1 0 1 0 0,0 0-1 0 0,1-1 0 0 0,-1 1 1 0 0,1-1-1 0 0,1-1 0 0 0,-1 1 0 0 0,1-1 1 0 0,1 0-1 0 0,-1 0 0 0 0,1-1 1 0 0,0 0-1 0 0,3 1-47 0 0,13 8-276 0 0,1 0-1 0 0,1-2 1 0 0,0-1-1 0 0,1-1 1 0 0,0-1-1 0 0,0-1 1 0 0,18 2 276 0 0,58-6-3936 0 0,-85-4 2476 0 0</inkml:trace>
  <inkml:trace contextRef="#ctx0" brushRef="#br0" timeOffset="311557.769">19200 11116 908 0 0,'21'57'2298'0'0,"-4"54"1347"0"0,-17-109-3293 0 0,3 11 740 0 0,100-214-2007 0 0,-81 268 542 0 0,-20-58 363 0 0,0 0 0 0 0,1-1 1 0 0,0 0-1 0 0,1 0 0 0 0,0 0 0 0 0,0 0 1 0 0,0 0-1 0 0,1-1 0 0 0,0 0 1 0 0,1 0-1 0 0,0 0 0 0 0,0 0 1 0 0,0-1-1 0 0,1 0 0 0 0,-1-1 0 0 0,2 1 1 0 0,-1-1-1 0 0,0-1 0 0 0,1 1 1 0 0,0-1-1 0 0,0-1 0 0 0,0 0 1 0 0,1 0-1 0 0,-1 0 0 0 0,1-1 0 0 0,-1 0 1 0 0,1-1-1 0 0,0 0 0 0 0,0 0 1 0 0,0-1-1 0 0,-1 0 0 0 0,1 0 1 0 0,0-1-1 0 0,0 0 0 0 0,0-1 0 0 0,-1 0 1 0 0,1 0-1 0 0,-1-1 0 0 0,0 0 1 0 0,8-5 9 0 0,0-7-34 0 0,0-2 0 0 0,-2 0 0 0 0,0-1 1 0 0,-1 0-1 0 0,-1-1 0 0 0,0 0 0 0 0,-2-1 0 0 0,0 0 1 0 0,-1-1-1 0 0,-2 0 0 0 0,0 0 0 0 0,-1-1 1 0 0,-1 0-1 0 0,-1 0 0 0 0,-1 0 0 0 0,0-1 1 0 0,-2-21 33 0 0,2 23 192 0 0,7-228 5900 0 0,-31 253-5350 0 0,10 28-651 0 0,3 1 1 0 0,0 0-1 0 0,2 1 0 0 0,2 0 0 0 0,0-1 0 0 0,3 1 0 0 0,1 0 0 0 0,1 0 1 0 0,2 0-1 0 0,1 0 0 0 0,3 5-91 0 0,11 86-656 0 0,-7-37-2710 0 0,-11-75-2512 0 0,-2-8 4699 0 0,-10 4-156 0 0</inkml:trace>
  <inkml:trace contextRef="#ctx0" brushRef="#br0" timeOffset="311762.207">19618 11020 1380 0 0,'0'0'1388'0'0,"2"-4"-264"0"0,0 3-160 0 0,3-4-75 0 0,2 3-117 0 0,0 0-108 0 0,23-6-84 0 0,4 5-32 0 0,0-2-180 0 0,3 0-148 0 0,2-4-300 0 0,4 4-140 0 0,7 4 12 0 0,-13-4-844 0 0,6 1 80 0 0,-4 1-525 0 0,-18 3 93 0 0,10 0 44 0 0</inkml:trace>
  <inkml:trace contextRef="#ctx0" brushRef="#br0" timeOffset="313386.197">20541 11108 1564 0 0,'0'0'416'0'0,"0"0"-40"0"0,0 0-30 0 0,0 0 44 0 0,0 0-12 0 0,0 0-31 0 0,0 0 35 0 0,0 0-17 0 0,0 0-66 0 0,0 0-93 0 0,0 0 38 0 0,0 0 8 0 0,0 0 9 0 0,0-3-20 0 0,46-73 575 0 0,-41-43-694 0 0,-5 115-114 0 0,-1-1-1 0 0,1 1 0 0 0,-1 0 1 0 0,-1 0-1 0 0,1-1 0 0 0,0 1 0 0 0,-1 0 1 0 0,0 0-1 0 0,0 1 0 0 0,0-1 1 0 0,-1 0-1 0 0,1 1 0 0 0,-1-1 1 0 0,0 1-1 0 0,0 0 0 0 0,0 0 1 0 0,0 0-1 0 0,0 0 0 0 0,-1 0 1 0 0,1 1-1 0 0,-1 0 0 0 0,0-1 0 0 0,0 1 1 0 0,0 1-1 0 0,0-1 0 0 0,0 1 1 0 0,0-1-1 0 0,0 1 0 0 0,-1 0 1 0 0,1 1-1 0 0,-1-1-7 0 0,-10 3-12 0 0,0 1-1 0 0,1 0 1 0 0,-1 1 0 0 0,1 1 0 0 0,0 0-1 0 0,0 0 1 0 0,0 2 0 0 0,1 0-1 0 0,0 0 1 0 0,1 2 0 0 0,-1-1 0 0 0,2 1-1 0 0,-1 1 1 0 0,1 0 0 0 0,1 1 0 0 0,0 0-1 0 0,0 1 1 0 0,1-1 0 0 0,0 2-1 0 0,1-1 1 0 0,1 1 0 0 0,0 1 0 0 0,1-1-1 0 0,0 1 1 0 0,1 0 0 0 0,1 1-1 0 0,0-1 1 0 0,1 1 0 0 0,0 0 0 0 0,1-1-1 0 0,1 13 13 0 0,3-18 27 0 0,1 0-1 0 0,0 0 1 0 0,0-1-1 0 0,1 1 1 0 0,0-1 0 0 0,1 0-1 0 0,0-1 1 0 0,0 1-1 0 0,0-1 1 0 0,1 0-1 0 0,0 0 1 0 0,1 0-1 0 0,-1-1 1 0 0,1 0 0 0 0,1 0-1 0 0,-1-1 1 0 0,1 0-1 0 0,0-1 1 0 0,0 1-1 0 0,0-1 1 0 0,0-1-1 0 0,1 0 1 0 0,0 0-1 0 0,-1 0 1 0 0,1-1 0 0 0,0-1-1 0 0,0 1 1 0 0,1-1-1 0 0,-1-1 1 0 0,0 0-1 0 0,0 0 1 0 0,0-1-1 0 0,2 0-26 0 0,-2-3-29 0 0,0 1-1 0 0,-1-1 1 0 0,0-1-1 0 0,0 1 1 0 0,0-1-1 0 0,-1-1 1 0 0,1 0-1 0 0,-1 0 1 0 0,-1 0 0 0 0,1-1-1 0 0,-1 1 1 0 0,0-2-1 0 0,-1 1 1 0 0,1-1-1 0 0,-2 0 1 0 0,1 0-1 0 0,-1 0 1 0 0,0 0-1 0 0,-1-1 1 0 0,0 0-1 0 0,0 0 1 0 0,-1 0-1 0 0,0 0 1 0 0,0 0-1 0 0,-1 0 1 0 0,0 0-1 0 0,-1-7 30 0 0,0-66 30 0 0,0 80-46 0 0,-2-1-1 0 0,2 3 11 0 0,0 1 0 0 0,0-1 0 0 0,-1 1 0 0 0,1-1 0 0 0,0 0 0 0 0,-1 1 0 0 0,1-1 0 0 0,0 0 1 0 0,-1 0-1 0 0,1 1 0 0 0,-1-1 0 0 0,1 0 0 0 0,0 0 0 0 0,-1 1 0 0 0,1-1 0 0 0,-1 0 0 0 0,1 0 0 0 0,-1 0 0 0 0,1 0 0 0 0,0 0 0 0 0,-1 0 0 0 0,1 1 0 0 0,-1-1 0 0 0,1 0 1 0 0,-1 0-1 0 0,1-1 0 0 0,-1 1 0 0 0,1 0 0 0 0,-1 0 0 0 0,1 0 0 0 0,-1 0 0 0 0,1 0 0 0 0,0 0 0 0 0,-1-1 0 0 0,1 1 0 0 0,-1 0 0 0 0,1 0 0 0 0,0-1 0 0 0,-1 1 0 0 0,1 0 1 0 0,0 0-1 0 0,-1-1 6 0 0,5 13-79 0 0,0 0-1 0 0,1-1 1 0 0,0 0 0 0 0,1 0 0 0 0,0 0 0 0 0,0-1 0 0 0,2 0 0 0 0,-1 0 0 0 0,1 0 0 0 0,0-1 0 0 0,1 0 0 0 0,7 5 79 0 0,33 40-1870 0 0,-26-23 605 0 0,-18-20-126 0 0</inkml:trace>
  <inkml:trace contextRef="#ctx0" brushRef="#br0" timeOffset="314462.239">20719 10943 904 0 0,'2'0'73'0'0,"0"0"-1"0"0,0 0 1 0 0,0 0-1 0 0,0 0 1 0 0,0 0 0 0 0,0 1-1 0 0,0-1 1 0 0,0 1-1 0 0,0 0 1 0 0,0-1-1 0 0,0 1 1 0 0,-1 0 0 0 0,1 0-1 0 0,0 0 1 0 0,0 0-1 0 0,-1 0 1 0 0,1 1-1 0 0,-1-1 1 0 0,1 0 0 0 0,-1 1-1 0 0,1-1 1 0 0,-1 1-1 0 0,0 0 1 0 0,0-1-1 0 0,0 1 1 0 0,0 0 0 0 0,0 0-1 0 0,0 0 1 0 0,0 0-1 0 0,-1 0 1 0 0,1-1-1 0 0,0 1 1 0 0,-1 1-73 0 0,10 18 248 0 0,-1-5-8 0 0,-1 1-1 0 0,0 0 1 0 0,-2 0 0 0 0,0 1 0 0 0,0-1 0 0 0,-2 1 0 0 0,0 1 0 0 0,-1-1 0 0 0,-1 0 0 0 0,-1 2-240 0 0,-5 20 1749 0 0,1-85-1617 0 0,40-171-828 0 0,-13 163 232 0 0,-10 77-26 0 0,-8-7 401 0 0,-4-6 89 0 0,0-1-1 0 0,1 1 1 0 0,0-1 0 0 0,0 0-1 0 0,1 0 1 0 0,1 0-1 0 0,-1 0 1 0 0,2-1-1 0 0,-1 0 1 0 0,1 0-1 0 0,1 0 1 0 0,-1-1 0 0 0,2 0-1 0 0,-1 0 1 0 0,1-1-1 0 0,0 0 1 0 0,0 0-1 0 0,1-1 1 0 0,0 0-1 0 0,0 0 1 0 0,1-1 0 0 0,-1 0-1 0 0,1-1 1 0 0,0 0-1 0 0,4 1 1 0 0,0-3-111 0 0,0 0-1 0 0,-1-1 0 0 0,1 0 1 0 0,0-1-1 0 0,0 0 0 0 0,-1-1 0 0 0,1-1 1 0 0,-1 0-1 0 0,1-1 0 0 0,-1-1 1 0 0,0 0-1 0 0,0 0 0 0 0,0-1 1 0 0,0-1-1 0 0,-1 0 0 0 0,0-1 1 0 0,0 0-1 0 0,-1-1 0 0 0,0 0 1 0 0,0-1-1 0 0,-1 0 0 0 0,3-4 112 0 0,4-35 132 0 0,-17 47-29 0 0,0 1 8 0 0,-13-19 178 0 0,8 19-242 0 0,0-1-1 0 0,1 1 1 0 0,-1 0-1 0 0,0 0 1 0 0,0 1-1 0 0,1-1 1 0 0,-1 1-1 0 0,0 0 1 0 0,0 0-1 0 0,1 1 1 0 0,-1 0-1 0 0,1-1 1 0 0,0 1-1 0 0,-1 1 1 0 0,1-1-1 0 0,0 1 1 0 0,0-1-1 0 0,-1 2-46 0 0,-4 2 74 0 0,-2 0-21 0 0,0 1 0 0 0,0 1-1 0 0,0 0 1 0 0,1 1 0 0 0,1 0-1 0 0,-1 0 1 0 0,1 1-1 0 0,1 0 1 0 0,0 0 0 0 0,1 1-1 0 0,0 0 1 0 0,0 1 0 0 0,-4 11-53 0 0,10-22 14 0 0,0 1 0 0 0,1-1 0 0 0,-1 1 0 0 0,1 0 0 0 0,0-1 1 0 0,-1 1-1 0 0,1 0 0 0 0,0-1 0 0 0,0 1 0 0 0,0 0 1 0 0,0-1-1 0 0,0 1 0 0 0,0 0 0 0 0,1-1 0 0 0,-1 1 1 0 0,0 0-1 0 0,1-1 0 0 0,-1 1 0 0 0,1 0 0 0 0,0-1 1 0 0,0 1-1 0 0,-1-1 0 0 0,1 0 0 0 0,0 1 0 0 0,0-1 1 0 0,0 1-1 0 0,0-1 0 0 0,1 0 0 0 0,-1 0 0 0 0,0 0 1 0 0,1 0-1 0 0,-1 0 0 0 0,0 0 0 0 0,1 0 0 0 0,-1 0 0 0 0,1 0 1 0 0,-1-1-1 0 0,1 1 0 0 0,0-1 0 0 0,-1 1 0 0 0,1-1 1 0 0,0 0-1 0 0,-1 1 0 0 0,1-1 0 0 0,0 0 0 0 0,-1 0 1 0 0,1 0-1 0 0,0 0 0 0 0,0 0 0 0 0,-1-1 0 0 0,1 1 1 0 0,-1-1-1 0 0,1 1 0 0 0,0-1-14 0 0,95-12-344 0 0,-85 6 260 0 0,-1-1 0 0 0,-1-1 1 0 0,1 0-1 0 0,-1 0 0 0 0,-1-1 1 0 0,0 0-1 0 0,0-1 0 0 0,-1 1 1 0 0,0-2-1 0 0,-1 1 1 0 0,-1-1-1 0 0,0-1 0 0 0,0 1 1 0 0,-1-1-1 0 0,0 0 0 0 0,-2 0 1 0 0,1 0-1 0 0,-2 0 1 0 0,1-1-1 0 0,-2 1 0 0 0,0-1 1 0 0,0 0-1 0 0,-2 1 0 0 0,0-1 1 0 0,-1-9 83 0 0,-29-148 748 0 0,-58-30 2541 0 0,86 276-2826 0 0,53 218-308 0 0,69 88-2917 0 0,-86-303 33 0 0,-18-42 1243 0 0</inkml:trace>
  <inkml:trace contextRef="#ctx0" brushRef="#br0" timeOffset="315054.345">22153 10866 888 0 0,'7'17'3746'0'0,"-5"34"-2667"0"0,-3-41-1017 0 0,-1 1 1 0 0,2-1 0 0 0,-1 1 0 0 0,1 0-1 0 0,1-1 1 0 0,0 1 0 0 0,0-1 0 0 0,1 0 0 0 0,1 1-1 0 0,0-1 1 0 0,0 0 0 0 0,1 0 0 0 0,0 0-1 0 0,0-1 1 0 0,1 0 0 0 0,1 0 0 0 0,0 0 0 0 0,0 0-1 0 0,0-1 1 0 0,1 0 0 0 0,0 0 0 0 0,1-1 0 0 0,0 0-1 0 0,0 0 1 0 0,0-1 0 0 0,1 0 0 0 0,0 0-1 0 0,0-1 1 0 0,1 0 0 0 0,4 1-63 0 0,-12-6-137 0 0,-1 0 1 0 0,1-1-1 0 0,0 1 0 0 0,0 0 1 0 0,0-1-1 0 0,0 1 0 0 0,0-1 1 0 0,0 1-1 0 0,0-1 0 0 0,-1 0 1 0 0,1 0-1 0 0,0 0 0 0 0,-1 0 1 0 0,1 0-1 0 0,-1 0 0 0 0,1-1 1 0 0,-1 1-1 0 0,1 0 0 0 0,-1-1 1 0 0,0 1-1 0 0,0-1 0 0 0,1 0 1 0 0,-1 1-1 0 0,0-1 0 0 0,-1 0 1 0 0,1 1-1 0 0,0-1 0 0 0,0 0 1 0 0,-1 0-1 0 0,1 0 0 0 0,-1 0 1 0 0,0 0-1 0 0,1 0 1 0 0,-1 0-1 0 0,0 0 0 0 0,0 1 1 0 0,0-1-1 0 0,0 0 0 0 0,-1-1 137 0 0,1-9-1378 0 0</inkml:trace>
  <inkml:trace contextRef="#ctx0" brushRef="#br0" timeOffset="315351.341">22205 10676 1008 0 0,'3'-53'11278'0'0,"84"93"-20782"0"0,-74-32 7982 0 0</inkml:trace>
  <inkml:trace contextRef="#ctx0" brushRef="#br0" timeOffset="315943.468">22754 11008 1452 0 0,'0'-3'116'0'0,"0"1"-1"0"0,0-1 1 0 0,-1 1-1 0 0,1-1 1 0 0,-1 1 0 0 0,1-1-1 0 0,-1 1 1 0 0,0 0-1 0 0,0-1 1 0 0,0 1-1 0 0,0 0 1 0 0,-1-1 0 0 0,1 1-1 0 0,-1 0 1 0 0,1 0-1 0 0,-1 0 1 0 0,0 1-1 0 0,1-1 1 0 0,-1 0 0 0 0,0 0-1 0 0,0 1 1 0 0,-1-1-1 0 0,1 1 1 0 0,0 0-1 0 0,0 0 1 0 0,-1 0 0 0 0,1 0-1 0 0,0 0 1 0 0,-1 0-1 0 0,1 1 1 0 0,-1-1-1 0 0,1 1 1 0 0,-1-1 0 0 0,1 1-1 0 0,-1 0 1 0 0,0 0-1 0 0,1 0 1 0 0,-2 1-116 0 0,-6-1 53 0 0,0 1-1 0 0,0 0 1 0 0,0 1 0 0 0,0 0-1 0 0,0 0 1 0 0,1 1 0 0 0,-1 0-1 0 0,1 1 1 0 0,0 0 0 0 0,0 1-1 0 0,0 0 1 0 0,0 0 0 0 0,1 1-1 0 0,0 0 1 0 0,0 0 0 0 0,1 1-1 0 0,0 0 1 0 0,0 0 0 0 0,0 1-1 0 0,1 0 1 0 0,0 0 0 0 0,0 0-1 0 0,1 1 1 0 0,1 0 0 0 0,-1 0-1 0 0,1 0 1 0 0,1 0 0 0 0,0 1-1 0 0,-1 3-52 0 0,28 21 165 0 0,-19-29-193 0 0,0 0 0 0 0,0-1 0 0 0,0 0 1 0 0,0 0-1 0 0,1-1 0 0 0,0 0 0 0 0,-1 0 0 0 0,1 0 0 0 0,0 0 1 0 0,1-1-1 0 0,-1 0 0 0 0,0 0 0 0 0,0-1 0 0 0,1 0 0 0 0,-1 0 1 0 0,1 0-1 0 0,-1-1 0 0 0,1 0 0 0 0,0 0 0 0 0,-1-1 0 0 0,1 0 1 0 0,-1 0-1 0 0,0 0 0 0 0,1-1 0 0 0,-1 0 0 0 0,0 0 0 0 0,0-1 0 0 0,0 1 1 0 0,0-1-1 0 0,2-2 28 0 0,5-4-130 0 0,0-1 0 0 0,-1 0 0 0 0,0 0-1 0 0,-1-1 1 0 0,0-1 0 0 0,-1 0 0 0 0,0 0 0 0 0,-1-1 0 0 0,0-1 0 0 0,-1 1 0 0 0,0-1 0 0 0,-1-2 130 0 0,20-50-454 0 0,-16 29 224 0 0</inkml:trace>
  <inkml:trace contextRef="#ctx0" brushRef="#br0" timeOffset="316143.763">22886 10730 3988 0 0,'2'-227'4151'0'0,"-24"254"-3583"0"0,16-3-500 0 0,1-1 1 0 0,1 1-1 0 0,1 0 1 0 0,1 0-1 0 0,1 0 0 0 0,1 0 1 0 0,1 0-1 0 0,2 0 1 0 0,0-1-1 0 0,1 1 1 0 0,2-1-1 0 0,7 22-68 0 0,71 164-2195 0 0,-56-136-2073 0 0,-22-57 2747 0 0</inkml:trace>
  <inkml:trace contextRef="#ctx0" brushRef="#br0" timeOffset="316624.31">23055 11031 928 0 0,'1'0'21'0'0,"13"-4"116"0"0,1-1 0 0 0,-1 0 0 0 0,0-1 0 0 0,0 0 0 0 0,-1-1 0 0 0,0 0 0 0 0,0-1 0 0 0,-1-1 0 0 0,0 0 0 0 0,0-1 0 0 0,-1 0 0 0 0,0-1 0 0 0,-1 0 0 0 0,0-1 0 0 0,-1 0 0 0 0,-1 0-1 0 0,1-1 1 0 0,-2 0 0 0 0,0 0 0 0 0,0-2-137 0 0,-9 11 25 0 0,1 0 1 0 0,-1 0-1 0 0,0 0 0 0 0,-1 1 0 0 0,1-1 0 0 0,-1 1 0 0 0,1-1 0 0 0,-1 1 0 0 0,0 0 0 0 0,0 0 0 0 0,-1 0 1 0 0,1 0-1 0 0,-1 1 0 0 0,1-1 0 0 0,-1 1 0 0 0,0 0 0 0 0,0 0 0 0 0,0 0 0 0 0,0 1 0 0 0,0-1 0 0 0,0 1 1 0 0,0 0-1 0 0,-1 0 0 0 0,1 1 0 0 0,0-1 0 0 0,-1 1 0 0 0,1 0 0 0 0,0 0 0 0 0,-1 0 0 0 0,1 1 0 0 0,-2 0-25 0 0,-2-2 69 0 0,-1 0 0 0 0,0 1 0 0 0,0 0 0 0 0,0 1 0 0 0,0 0 0 0 0,1 0 0 0 0,-1 1 0 0 0,1 0 0 0 0,-1 1 0 0 0,1 0 0 0 0,-1 0 0 0 0,1 0 0 0 0,0 1 0 0 0,1 1-1 0 0,-1-1 1 0 0,1 1 0 0 0,0 1 0 0 0,0-1 0 0 0,0 1 0 0 0,1 0 0 0 0,0 1 0 0 0,0-1 0 0 0,1 1 0 0 0,-1 0 0 0 0,2 1 0 0 0,-1-1 0 0 0,1 1 0 0 0,0 0 0 0 0,0 0-1 0 0,1 0 1 0 0,0 1 0 0 0,1-1 0 0 0,-2 9-69 0 0,9-5 52 0 0,-1 0 0 0 0,1 0 0 0 0,1 0 0 0 0,0-1 0 0 0,1 0 1 0 0,0 0-1 0 0,0 0 0 0 0,1-1 0 0 0,1-1 0 0 0,0 1 0 0 0,0-1 0 0 0,1 0 0 0 0,0-1 0 0 0,0-1 0 0 0,1 1 0 0 0,0-2 0 0 0,0 1 0 0 0,6 1-52 0 0,-5-1-319 0 0,0-1-1 0 0,1-1 1 0 0,-1 0-1 0 0,1-1 1 0 0,0 0-1 0 0,0-1 1 0 0,1 0-1 0 0,-1-1 1 0 0,0-1-1 0 0,1 0 1 0 0,0-1-1 0 0,-1 0 1 0 0,1-1-1 0 0,-1-1 1 0 0,0 0-1 0 0,1 0 1 0 0,9-5 319 0 0,0-1-1391 0 0</inkml:trace>
  <inkml:trace contextRef="#ctx0" brushRef="#br0" timeOffset="317401.682">23418 10830 1080 0 0,'5'167'4511'0'0,"-24"-127"-3144"0"0,11-29-306 0 0,13-31-602 0 0,99-255-1510 0 0,-56 360 876 0 0,-40-70 179 0 0,0 1 0 0 0,1-1 0 0 0,1-1 0 0 0,0 0-1 0 0,1-1 1 0 0,0 0 0 0 0,1 0 0 0 0,1-1 0 0 0,0-1 0 0 0,0 0 0 0 0,1 0 0 0 0,1-2 0 0 0,-1 0 0 0 0,1 0 0 0 0,1-2-1 0 0,0 0 1 0 0,0 0 0 0 0,0-2 0 0 0,1 0 0 0 0,6 0-4 0 0,-18-4-17 0 0,1-1 1 0 0,0-1-1 0 0,-1 1 0 0 0,1-1 1 0 0,-1 0-1 0 0,1 0 0 0 0,-1-1 0 0 0,1 1 1 0 0,-1-1-1 0 0,0 0 0 0 0,0-1 1 0 0,0 1-1 0 0,0-1 0 0 0,0 0 1 0 0,-1-1-1 0 0,1 1 0 0 0,-1-1 1 0 0,0 1-1 0 0,0-1 0 0 0,0-1 0 0 0,0 1 1 0 0,-1 0-1 0 0,0-1 0 0 0,0 0 1 0 0,0 0-1 0 0,0 0 0 0 0,-1 0 1 0 0,0 0-1 0 0,1-3 17 0 0,42-164-334 0 0,-44 167 335 0 0,4-22 156 0 0,-1 0 1 0 0,-2-1 0 0 0,0 1 0 0 0,-2 0 0 0 0,-1 0 0 0 0,-1-1 0 0 0,-2 1 0 0 0,0 0-1 0 0,-2 1 1 0 0,-1-1 0 0 0,-1 1 0 0 0,-1 0 0 0 0,-1 1 0 0 0,-6-8-158 0 0,-19-15 1783 0 0,24 66-1597 0 0,3 9-129 0 0,1 0 0 0 0,2 1-1 0 0,0-1 1 0 0,2 1 0 0 0,2 0 0 0 0,0 1-1 0 0,3 14-56 0 0,-2-24 43 0 0,67 299-2043 0 0,-67-317 1397 0 0,0 3 861 0 0,-3 0-6071 0 0,-13 7 4439 0 0</inkml:trace>
  <inkml:trace contextRef="#ctx0" brushRef="#br0" timeOffset="317725.627">23825 10821 988 0 0,'224'-58'4047'0'0,"-76"46"-3064"0"0,-142 15-902 0 0,0 0 0 0 0,0 0 1 0 0,0 0-1 0 0,0 1 0 0 0,-1 0 0 0 0,1 0 0 0 0,-1 0 1 0 0,0 1-1 0 0,0 0 0 0 0,-1 0 0 0 0,0 0 0 0 0,0 0 1 0 0,0 1-1 0 0,0 0 0 0 0,-1 0 0 0 0,0 0 0 0 0,0 0 1 0 0,0 0-1 0 0,-1 0 0 0 0,0 1 0 0 0,0-1 1 0 0,-1 1-1 0 0,0 0 0 0 0,0-1 0 0 0,0 1 0 0 0,-1 6-81 0 0,10 25 38 0 0,-2-17-34 0 0,2 4-520 0 0,-7-10-3513 0 0,-4-15 2651 0 0,-5-2 6 0 0</inkml:trace>
  <inkml:trace contextRef="#ctx0" brushRef="#br0" timeOffset="317975.868">24226 10603 2252 0 0,'0'-11'2299'0'0,"5"-24"3269"0"0,9 29-6988 0 0,12 10-3635 0 0,-21-1 3671 0 0</inkml:trace>
  <inkml:trace contextRef="#ctx0" brushRef="#br0" timeOffset="318503.352">24861 10661 1472 0 0,'-5'-5'168'0'0,"0"1"1"0"0,-1-1-1 0 0,0 1 0 0 0,0 0 0 0 0,0 0 1 0 0,0 1-1 0 0,-1-1 0 0 0,0 2 0 0 0,1-1 1 0 0,-1 1-1 0 0,0 0 0 0 0,0 0 0 0 0,0 1 0 0 0,0 0 1 0 0,0 0-1 0 0,-1 0 0 0 0,1 1 0 0 0,0 0 1 0 0,0 1-1 0 0,0 0 0 0 0,0 0 0 0 0,-1 0 1 0 0,1 1-1 0 0,1 0 0 0 0,-1 0 0 0 0,0 1 1 0 0,-5 3-169 0 0,3-4 63 0 0,0 0 0 0 0,1 1 1 0 0,-1 0-1 0 0,1 1 1 0 0,0 0-1 0 0,0 0 0 0 0,0 1 1 0 0,0 0-1 0 0,1 0 1 0 0,0 1-1 0 0,0-1 1 0 0,0 2-1 0 0,1-1 0 0 0,-1 1 1 0 0,2 0-1 0 0,-1 0 1 0 0,1 1-1 0 0,0 0 0 0 0,1 0 1 0 0,0 0-1 0 0,0 0 1 0 0,0 1-1 0 0,1-1 1 0 0,1 1-1 0 0,0 0 0 0 0,-1 6-63 0 0,6-5-20 0 0,0-1 0 0 0,1 1 0 0 0,0-1 0 0 0,1 0 0 0 0,0 0 0 0 0,0 0 0 0 0,1-1 0 0 0,0 1 0 0 0,0-1 0 0 0,1-1 0 0 0,0 1 0 0 0,1-1 0 0 0,0-1 0 0 0,0 1 0 0 0,0-1 0 0 0,1-1 0 0 0,-1 0 0 0 0,1 0 0 0 0,1 0 0 0 0,-1-1 0 0 0,1-1 0 0 0,-1 1 0 0 0,1-2 0 0 0,0 1 0 0 0,0-1 0 0 0,1-1 0 0 0,-1 0 0 0 0,5 0 20 0 0,190 6-2274 0 0,-168-10 1897 0 0,20-14 65 0 0</inkml:trace>
  <inkml:trace contextRef="#ctx0" brushRef="#br0" timeOffset="318938.253">25238 10840 2940 0 0,'61'-85'2337'0'0,"-61"85"-2286"0"0,0 0 2 0 0,0 0 137 0 0,-5-3-141 0 0,1 1-1 0 0,0 0 1 0 0,0 0-1 0 0,-1 0 1 0 0,1 0-1 0 0,-1 1 1 0 0,0 0-1 0 0,1 0 1 0 0,-1 0-1 0 0,0 0 0 0 0,0 1 1 0 0,0 0-1 0 0,1 0 1 0 0,-1 0-1 0 0,0 1 1 0 0,0-1-1 0 0,0 1 1 0 0,1 0-1 0 0,-1 1 1 0 0,1-1-1 0 0,-1 1 1 0 0,1 0-1 0 0,-1 0 1 0 0,1 0-1 0 0,0 1 1 0 0,0-1-1 0 0,0 1 1 0 0,0 0-1 0 0,1 0 1 0 0,-1 1-49 0 0,2-3 8 0 0,-10 5 65 0 0,0 0 1 0 0,1 0-1 0 0,0 1 1 0 0,0 1-1 0 0,1 0 1 0 0,0 0-1 0 0,0 1 1 0 0,1 0-1 0 0,0 1 0 0 0,0 0 1 0 0,2 1-1 0 0,-1-1 1 0 0,-1 5-74 0 0,8-14 12 0 0,1 0-1 0 0,-1 1 1 0 0,0-1 0 0 0,1 0 0 0 0,0 1 0 0 0,-1-1 0 0 0,1 0-1 0 0,0 1 1 0 0,0-1 0 0 0,0 1 0 0 0,-1-1 0 0 0,2 0 0 0 0,-1 1-1 0 0,0-1 1 0 0,0 1 0 0 0,0-1 0 0 0,1 0 0 0 0,-1 1 0 0 0,0-1 0 0 0,1 0-1 0 0,-1 1 1 0 0,1-1 0 0 0,0 0 0 0 0,-1 0 0 0 0,1 1 0 0 0,0-1-1 0 0,0 0 1 0 0,0 0 0 0 0,0 0 0 0 0,0 0 0 0 0,0 0 0 0 0,0 0-1 0 0,0-1 1 0 0,0 1 0 0 0,0 0 0 0 0,1 0 0 0 0,-1-1 0 0 0,0 1 0 0 0,0-1-1 0 0,1 1 1 0 0,-1-1 0 0 0,1 1 0 0 0,-1-1 0 0 0,0 0 0 0 0,1 0-1 0 0,-1 0 1 0 0,0 0 0 0 0,1 0 0 0 0,-1 0 0 0 0,1 0 0 0 0,-1 0-1 0 0,0 0 1 0 0,1-1 0 0 0,-1 1 0 0 0,1-1 0 0 0,-1 1 0 0 0,0-1-1 0 0,1 0-11 0 0,83-35-140 0 0,-84 35 133 0 0,0 0-1 0 0,0-1 0 0 0,1 1 0 0 0,-1 0 0 0 0,0 0 0 0 0,1 1 0 0 0,-1-1 0 0 0,0 0 0 0 0,1 0 0 0 0,-1 0 0 0 0,1 1 0 0 0,-1-1 0 0 0,1 1 1 0 0,-1-1-1 0 0,1 1 0 0 0,-1 0 0 0 0,1 0 0 0 0,0 0 0 0 0,-1 0 0 0 0,1 0 0 0 0,0 0 0 0 0,-1 0 0 0 0,1 0 0 0 0,-1 0 0 0 0,1 1 1 0 0,-1-1-1 0 0,1 1 0 0 0,-1-1 0 0 0,1 1 0 0 0,-1 0 0 0 0,1-1 0 0 0,-1 1 0 0 0,1 0 0 0 0,-1 0 0 0 0,0 0 0 0 0,0 0 0 0 0,0 0 1 0 0,1 0-1 0 0,-1 0 0 0 0,0 1 8 0 0,26 13-120 0 0,-21-13-19 0 0,0 0-1 0 0,1 0 1 0 0,-1-1 0 0 0,0 0-1 0 0,1 0 1 0 0,-1-1-1 0 0,1 0 1 0 0,-1 0-1 0 0,1 0 1 0 0,-1-1-1 0 0,0 0 1 0 0,1 0-1 0 0,-1-1 1 0 0,0 0-1 0 0,0 0 1 0 0,0 0-1 0 0,0-1 1 0 0,0 0-1 0 0,0 0 1 0 0,-1 0-1 0 0,1-1 1 0 0,-1 1-1 0 0,0-1 1 0 0,0-1 0 0 0,-1 1-1 0 0,5-6 140 0 0,4-8-369 0 0</inkml:trace>
  <inkml:trace contextRef="#ctx0" brushRef="#br0" timeOffset="319263.67">25475 10555 1848 0 0,'0'-234'3924'0'0,"-29"195"-1409"0"0,21 60-2416 0 0,0 0 0 0 0,2 1 0 0 0,1 0 0 0 0,0 0 0 0 0,2 0 0 0 0,1 0 0 0 0,0 1 0 0 0,2-1 0 0 0,0 1 0 0 0,3 10-99 0 0,-2 20 218 0 0,41 135 169 0 0,-40-178-391 0 0,1 0-1 0 0,0-1 1 0 0,0 1-1 0 0,1 0 1 0 0,0-1-1 0 0,1 0 1 0 0,0 0-1 0 0,1 0 0 0 0,-1-1 1 0 0,2 0-1 0 0,-1 0 1 0 0,1 0-1 0 0,0-1 1 0 0,1 0-1 0 0,0-1 1 0 0,0 1-1 0 0,0-1 1 0 0,1-1-1 0 0,5 3 5 0 0,-5-9-129 0 0,0-1 0 0 0,0 0 0 0 0,0-1 0 0 0,0 0-1 0 0,0-1 1 0 0,-1 1 0 0 0,1-2 0 0 0,-1 1 0 0 0,0-1 0 0 0,-1 0 0 0 0,1-1-1 0 0,-1 0 1 0 0,0 0 0 0 0,0 0 0 0 0,-1-1 0 0 0,1 0 0 0 0,-2 0 0 0 0,1-1-1 0 0,-1 0 1 0 0,0 0 0 0 0,-1 0 0 0 0,0 0 0 0 0,0-1 0 0 0,-1 0 0 0 0,0 1-1 0 0,0-1 1 0 0,-1-1 129 0 0,38-184-1643 0 0,-40 167 1437 0 0</inkml:trace>
  <inkml:trace contextRef="#ctx0" brushRef="#br0" timeOffset="319948.262">25795 10393 4360 0 0,'-1'-115'2282'0'0,"1"115"-2270"0"0,0 1 1 0 0,0-1 0 0 0,0 1-1 0 0,0-1 1 0 0,0 1-1 0 0,-1-1 1 0 0,1 1-1 0 0,0-1 1 0 0,0 1-1 0 0,0-1 1 0 0,0 1-1 0 0,-1-1 1 0 0,1 1-1 0 0,0-1 1 0 0,-1 1-1 0 0,1-1 1 0 0,0 0-1 0 0,0 1 1 0 0,-1-1-1 0 0,1 0 1 0 0,-1 1-1 0 0,1-1 1 0 0,0 0-1 0 0,-1 1 1 0 0,1-1-1 0 0,-1 0 1 0 0,1 0 0 0 0,-1 1-1 0 0,1-1 1 0 0,-1 0-1 0 0,1 0 1 0 0,-1 0-1 0 0,1 0 1 0 0,-1 0-1 0 0,1 0 1 0 0,-1 0-1 0 0,1 0 1 0 0,-1 0-1 0 0,1 0 1 0 0,-1 0-1 0 0,1 0 1 0 0,-1 0-1 0 0,1 0 1 0 0,-1 0-1 0 0,1 0 1 0 0,-1-1-1 0 0,1 1 1 0 0,0 0-1 0 0,-1 0 1 0 0,1-1-1 0 0,-1 1 1 0 0,1 0 0 0 0,-1-1-1 0 0,1 1 1 0 0,0 0-1 0 0,-1-1 1 0 0,1 1-1 0 0,0 0 1 0 0,-1-1-1 0 0,1 1 1 0 0,0-1-1 0 0,0 1-12 0 0,-16 42 208 0 0,-6 212 1064 0 0,22-244-1263 0 0,0-1-1 0 0,0 1 1 0 0,1 0-1 0 0,1-1 1 0 0,-1 1 0 0 0,1-1-1 0 0,1 1 1 0 0,0-1-1 0 0,0 0 1 0 0,1 0-1 0 0,0 0 1 0 0,1-1-1 0 0,0 1 1 0 0,0-1 0 0 0,1 0-1 0 0,0 0 1 0 0,0-1-1 0 0,1 0 1 0 0,0 0-1 0 0,0 0 1 0 0,0-1 0 0 0,1 0-1 0 0,0-1 1 0 0,0 0-1 0 0,1 0 1 0 0,-1 0-1 0 0,1-1 1 0 0,0-1-1 0 0,0 1 1 0 0,1-2 0 0 0,-1 1-1 0 0,6 0-8 0 0,-9-4-44 0 0,-1 0-1 0 0,1 0 0 0 0,0 0 1 0 0,-1-1-1 0 0,0 1 0 0 0,1-1 1 0 0,-1-1-1 0 0,0 1 0 0 0,0-1 1 0 0,0 0-1 0 0,-1 0 1 0 0,1 0-1 0 0,-1-1 0 0 0,1 0 1 0 0,-1 0-1 0 0,0 0 0 0 0,-1 0 1 0 0,1 0-1 0 0,-1-1 1 0 0,0 0-1 0 0,0 1 0 0 0,0-1 1 0 0,0-1-1 0 0,-1 1 0 0 0,0-1 45 0 0,39-142-475 0 0,-36 97 1399 0 0,-15 63-698 0 0,7-4-239 0 0,1 0-1 0 0,0 1 0 0 0,0 0 0 0 0,1 0 1 0 0,0-1-1 0 0,1 1 0 0 0,-1 0 0 0 0,2 0 1 0 0,0 0-1 0 0,0-1 0 0 0,0 1 0 0 0,1 0 0 0 0,0-1 1 0 0,1 1-1 0 0,0-1 0 0 0,0 0 0 0 0,1 0 1 0 0,0 0-1 0 0,0 0 0 0 0,1-1 0 0 0,0 1 0 0 0,0-1 1 0 0,1-1-1 0 0,0 1 0 0 0,0-1 0 0 0,0 0 1 0 0,1 0-1 0 0,0-1 0 0 0,0 0 0 0 0,1 0 0 0 0,-1 0 1 0 0,1-1-1 0 0,0 0 0 0 0,0-1 0 0 0,1 0 1 0 0,-1 0-1 0 0,1-1 0 0 0,-1 0 0 0 0,1 0 1 0 0,0-1-1 0 0,2 0 14 0 0,-4-2-72 0 0,0 0 1 0 0,1-1 0 0 0,-1 0 0 0 0,0 0-1 0 0,0 0 1 0 0,0-1 0 0 0,-1 0-1 0 0,1-1 1 0 0,-1 1 0 0 0,0-1 0 0 0,1-1-1 0 0,-2 1 1 0 0,1-1 0 0 0,-1 0-1 0 0,1 0 1 0 0,-1 0 0 0 0,-1-1-1 0 0,1 0 1 0 0,-1 0 0 0 0,0 0 0 0 0,0-1-1 0 0,-1 1 1 0 0,0-1 0 0 0,0 0-1 0 0,0 0 1 0 0,-1 0 0 0 0,0 0 0 0 0,0 0-1 0 0,-1-1 72 0 0,19-179 1232 0 0,-20 185-1116 0 0,0 2-28 0 0,8-6 87 0 0,19 104 398 0 0,-4 1-1 0 0,-4 1 1 0 0,-4 0-1 0 0,-5 1 1 0 0,-3 31-573 0 0,-9-102 224 0 0,0-1 0 0 0,-2 1 1 0 0,0-1-1 0 0,-3 0 0 0 0,0-1 0 0 0,-11 26-224 0 0,15-44 62 0 0,0-1-1 0 0,-1 1 0 0 0,0-1 1 0 0,0 0-1 0 0,-1 0 1 0 0,0 0-1 0 0,-1-1 0 0 0,0 0 1 0 0,0 0-1 0 0,-1 0 1 0 0,0-1-1 0 0,0 0 0 0 0,-1-1 1 0 0,0 1-1 0 0,0-1 1 0 0,0-1-1 0 0,-1 1 1 0 0,0-2-1 0 0,0 1 0 0 0,0-1 1 0 0,0 0-1 0 0,-2-1-61 0 0,7-2-21 0 0,-1-1 0 0 0,0 0 0 0 0,0 0 0 0 0,1 0 0 0 0,-1 0 0 0 0,0-1 0 0 0,0 0 0 0 0,1 0 0 0 0,-1 0 0 0 0,1-1 0 0 0,-1 1 0 0 0,1-1 0 0 0,-1 0 0 0 0,1 0 0 0 0,0-1 0 0 0,0 1 0 0 0,0-1 0 0 0,0 0 0 0 0,1 0 0 0 0,-1 0 0 0 0,1-1 0 0 0,-1 1 0 0 0,1-1 0 0 0,1 0 0 0 0,-1 1 0 0 0,0-1 0 0 0,1-1 0 0 0,0 1 0 0 0,0 0 0 0 0,-1-2 21 0 0,-31-143-3578 0 0,34 127 2925 0 0,1-1 0 0 0,2 1 0 0 0,0 0-1 0 0,1 0 1 0 0,1 0 0 0 0,2 0 0 0 0,0 1-1 0 0,1 0 1 0 0,1 1 0 0 0,1-2 653 0 0,11-15-1257 0 0</inkml:trace>
  <inkml:trace contextRef="#ctx0" brushRef="#br0" timeOffset="320999.232">27052 10725 904 0 0,'1'-3'125'0'0,"-1"1"-1"0"0,1 0 1 0 0,0 0 0 0 0,-1-1-1 0 0,1 1 1 0 0,-1 0 0 0 0,0-1-1 0 0,1 1 1 0 0,-1-1-1 0 0,0 1 1 0 0,-1 0 0 0 0,1-1-1 0 0,0 1 1 0 0,-1-1 0 0 0,1 1-1 0 0,-1 0 1 0 0,0 0 0 0 0,0-1-1 0 0,0 1 1 0 0,0 0-1 0 0,0 0 1 0 0,0 0 0 0 0,0 0-1 0 0,-1 0 1 0 0,1 0 0 0 0,-1 0-1 0 0,0 1 1 0 0,1-1 0 0 0,-1 0-1 0 0,0 1 1 0 0,0-1-1 0 0,0 1 1 0 0,0 0 0 0 0,0 0-1 0 0,0 0 1 0 0,-1 0 0 0 0,1 0-1 0 0,0 0 1 0 0,-1 0-125 0 0,-103-10 1680 0 0,91 16-1548 0 0,0 2-1 0 0,1 0 1 0 0,0 0-1 0 0,0 2 1 0 0,1-1-1 0 0,0 2 1 0 0,0 0-1 0 0,1 0 0 0 0,0 1 1 0 0,1 1-1 0 0,1 0 1 0 0,-8 10-132 0 0,17-20 16 0 0,1 0 1 0 0,-1 0-1 0 0,0 0 1 0 0,1-1-1 0 0,-1 1 0 0 0,1 0 1 0 0,-1 0-1 0 0,1 0 1 0 0,0 0-1 0 0,0 0 1 0 0,0 1-1 0 0,0-1 1 0 0,0 0-1 0 0,0 0 0 0 0,1 0 1 0 0,-1 0-1 0 0,1-1 1 0 0,-1 1-1 0 0,1 0 1 0 0,0 0-1 0 0,0 0 1 0 0,0 0-1 0 0,0 0 0 0 0,0-1 1 0 0,0 1-1 0 0,0-1 1 0 0,1 1-1 0 0,-1-1 1 0 0,0 1-1 0 0,1-1 0 0 0,0 1 1 0 0,-1-1-1 0 0,1 0 1 0 0,0 0-1 0 0,-1 0 1 0 0,1 0-1 0 0,0 0 1 0 0,0 0-1 0 0,0-1 0 0 0,1 1-16 0 0,81 25 68 0 0,-67-23-131 0 0,0 0 0 0 0,0-1-1 0 0,0-1 1 0 0,-1-1 0 0 0,1 0 0 0 0,0-1 0 0 0,0-1 0 0 0,0 0 0 0 0,0-2 0 0 0,-1 0 0 0 0,0 0 0 0 0,0-2 0 0 0,0 0 0 0 0,0-1 0 0 0,-1 0 0 0 0,0-1 0 0 0,-1-1 0 0 0,0 0 0 0 0,0-1 0 0 0,-1-1 0 0 0,0 0 0 0 0,-1 0 0 0 0,0-2 0 0 0,-1 1 0 0 0,0-1 0 0 0,-1-1 0 0 0,0 0 0 0 0,-1-1 0 0 0,-1 1 0 0 0,3-9 63 0 0,2-19 48 0 0,-2 0 0 0 0,-1-1 0 0 0,-2 0 0 0 0,-3 0 0 0 0,-1 0 0 0 0,-2-1 0 0 0,-2-7-48 0 0,1 48 19 0 0,-1 1-1 0 0,0 0 1 0 0,1 0-1 0 0,-1-1 1 0 0,0 1-1 0 0,0 0 0 0 0,-1-1 1 0 0,1 1-1 0 0,0 0 1 0 0,-1 0-1 0 0,1-1 1 0 0,-1 1-1 0 0,0 0 1 0 0,0 0-1 0 0,0 0 0 0 0,0 0 1 0 0,0 0-1 0 0,0 0 1 0 0,-1 0-1 0 0,1 0 1 0 0,0 1-1 0 0,-1-1 0 0 0,0 0 1 0 0,1 1-1 0 0,-1-1 1 0 0,0 1-1 0 0,0 0 1 0 0,0-1-1 0 0,0 1 1 0 0,0 0-1 0 0,0 0 0 0 0,0 0 1 0 0,0 0-1 0 0,0 1 1 0 0,0-1-1 0 0,-1 1 1 0 0,1-1-1 0 0,0 1 0 0 0,0 0 1 0 0,-1 0-1 0 0,1 0 1 0 0,0 0-1 0 0,-1 0 1 0 0,1 0-1 0 0,0 1 1 0 0,0-1-1 0 0,-1 1 0 0 0,1-1 1 0 0,0 1-1 0 0,0 0 1 0 0,0 0-1 0 0,0 0 1 0 0,0 0-1 0 0,0 1 1 0 0,-2 0-19 0 0,-8 16 75 0 0,1 0 0 0 0,1 1 0 0 0,0 0 1 0 0,1 0-1 0 0,1 1 0 0 0,1 0 1 0 0,1 1-1 0 0,1 0 0 0 0,0 0 0 0 0,2 0 1 0 0,0 0-1 0 0,2 0 0 0 0,0 1 1 0 0,1-1-1 0 0,3 14-75 0 0,-3-21 32 0 0,1 1 0 0 0,0-1 0 0 0,1 1 0 0 0,1-1 1 0 0,0 0-1 0 0,1 0 0 0 0,0 0 0 0 0,2 0 0 0 0,-1-1 0 0 0,2 0 0 0 0,-1 0 0 0 0,2-1 1 0 0,0 1-1 0 0,0-1 0 0 0,1-1 0 0 0,1 0 0 0 0,0 0 0 0 0,0-1 0 0 0,1 0 1 0 0,0-1-1 0 0,1 0 0 0 0,0-1 0 0 0,0-1 0 0 0,1 1 0 0 0,0-2 0 0 0,0 0 0 0 0,1 0 1 0 0,-1-2-1 0 0,1 1 0 0 0,0-2 0 0 0,0 0 0 0 0,11 1-32 0 0,-18-3-18 0 0,-1 0-1 0 0,1 0 1 0 0,-1-1-1 0 0,1 0 1 0 0,-1 0-1 0 0,1 0 1 0 0,-1-1-1 0 0,1 0 1 0 0,-1 0-1 0 0,1-1 1 0 0,-1 0-1 0 0,0 0 1 0 0,0 0-1 0 0,0-1 1 0 0,0 0 0 0 0,0 0-1 0 0,-1-1 1 0 0,1 1-1 0 0,-1-1 1 0 0,0 0-1 0 0,0-1 1 0 0,0 1-1 0 0,-1-1 1 0 0,1 0-1 0 0,-1 0 1 0 0,0 0-1 0 0,1-3 19 0 0,1-8 39 0 0,0 0 0 0 0,0 1 0 0 0,-2-2 0 0 0,0 1 0 0 0,-1 0 0 0 0,-1-1 0 0 0,0 0-1 0 0,-1 1 1 0 0,-1-1 0 0 0,-1 0 0 0 0,0 0-39 0 0,1-15 706 0 0,-1 33-690 0 0,1 0 1 0 0,0-1 0 0 0,-1 1 0 0 0,1 0-1 0 0,0 0 1 0 0,-1-1 0 0 0,1 1 0 0 0,-1 0-1 0 0,1-1 1 0 0,-1 1 0 0 0,1 0-1 0 0,-1-1 1 0 0,0 1 0 0 0,1-1 0 0 0,-1 1-1 0 0,0-1 1 0 0,1 1 0 0 0,-1-1 0 0 0,0 1-1 0 0,0-1 1 0 0,0 0 0 0 0,1 1-1 0 0,-1-1 1 0 0,0 0 0 0 0,0 0 0 0 0,0 0-1 0 0,1 1 1 0 0,-1-1 0 0 0,0 0 0 0 0,0 0-1 0 0,0 0 1 0 0,0-1 0 0 0,0 1-1 0 0,1 0 1 0 0,-1 0 0 0 0,0 0 0 0 0,0-1-1 0 0,0 1 1 0 0,1 0 0 0 0,-1-1 0 0 0,0 1-1 0 0,0 0 1 0 0,1-1 0 0 0,-1 1-1 0 0,0-1 1 0 0,1 1 0 0 0,-1-1 0 0 0,0 0-1 0 0,1 1 1 0 0,-1-1 0 0 0,1 0 0 0 0,-1 1-1 0 0,1-1 1 0 0,-1 0 0 0 0,1 0-1 0 0,0 1 1 0 0,-1-1-17 0 0,18 105-191 0 0,17 11-4997 0 0,-33-113 3516 0 0,-1-2 97 0 0,-2 2 101 0 0,-9 6 173 0 0</inkml:trace>
  <inkml:trace contextRef="#ctx0" brushRef="#br0" timeOffset="321263.274">27622 10290 1624 0 0,'4'-7'1172'0'0,"-2"0"-284"0"0,-2 2-176 0 0,1 0-144 0 0,1 2-220 0 0,0 0-91 0 0,5 3-33 0 0,-3-2-372 0 0,3 2-109 0 0,0 2-223 0 0,0-1-536 0 0,-2 3-304 0 0,13 7-12 0 0</inkml:trace>
  <inkml:trace contextRef="#ctx0" brushRef="#br0" timeOffset="322802.263">27788 10935 1160 0 0,'0'0'241'0'0,"0"0"27"0"0,0 0-22 0 0,0 0-32 0 0,0 0 21 0 0,0 0 152 0 0,0 0 16 0 0,0 0-41 0 0,0 0-91 0 0,0 0-3 0 0,0 0-20 0 0,0 0-30 0 0,0 0-45 0 0,0 0-117 0 0,0 0-37 0 0,0 0 59 0 0,0 0 19 0 0,0 0 27 0 0,0 0-7 0 0,0 0-8 0 0,0 0-28 0 0,0 0-13 0 0,0 0-12 0 0,0 0-22 0 0,0 0-8 0 0,0 0 16 0 0,0 0 78 0 0,0 0 3 0 0,0 0-16 0 0,0 0-29 0 0,0 0 21 0 0,0 0-8 0 0,0 0 5 0 0,0 0-12 0 0,0 0-28 0 0,0 0 6 0 0,0 0 94 0 0,0 0 88 0 0,0 0 14 0 0,6-23 233 0 0,21-12-442 0 0,-2-1 0 0 0,-1-1 1 0 0,-1-1-1 0 0,-2-1 0 0 0,-2 0 0 0 0,-2-2 0 0 0,-2 0 1 0 0,-1-1-1 0 0,7-42-49 0 0,-21 85-7 0 0,0 0 0 0 0,-1 0-1 0 0,0 0 1 0 0,1 0 0 0 0,-1 0 0 0 0,1 0 0 0 0,-1 0 0 0 0,0 0 0 0 0,0-1 0 0 0,1 1 0 0 0,-1 0 0 0 0,0-1-1 0 0,0 1 1 0 0,0 0 0 0 0,0-1 0 0 0,0 1 0 0 0,0-1 0 0 0,0 1 0 0 0,0-1 0 0 0,0 0 0 0 0,0 0 0 0 0,0 1 0 0 0,0-1-1 0 0,0 0 1 0 0,0 0 0 0 0,0 0 0 0 0,0 0 0 0 0,0 0 0 0 0,0 0 0 0 0,0 0 0 0 0,0 0 0 0 0,0 0 0 0 0,0-1-1 0 0,-1 1 1 0 0,1 0 0 0 0,0-1 0 0 0,0 1 0 0 0,1-1 0 0 0,-1 1 0 0 0,0-1 0 0 0,0 0 0 0 0,0 1 0 0 0,0-1 0 0 0,0 0-1 0 0,1 1 1 0 0,-1-1 0 0 0,0 0 0 0 0,0 0 0 0 0,1 0 0 0 0,-1 0 0 0 0,1 0 0 0 0,-1 1 0 0 0,1-1 0 0 0,-1 0-1 0 0,1 0 1 0 0,0-1 7 0 0,1 14-10 0 0,1 0-1 0 0,0 0 0 0 0,1-1 1 0 0,1 1-1 0 0,0-1 0 0 0,0 0 0 0 0,1 0 1 0 0,0 0-1 0 0,1 0 0 0 0,1-1 1 0 0,-1 0-1 0 0,1-1 0 0 0,1 1 0 0 0,0-1 1 0 0,0-1-1 0 0,1 1 0 0 0,0-2 1 0 0,1 1-1 0 0,-1-1 0 0 0,4 1 11 0 0,27 29-126 0 0,-31-29 155 0 0,-1 1-1 0 0,1 0 0 0 0,-1 0 0 0 0,-1 1 0 0 0,0 0 1 0 0,0 0-1 0 0,-1 0 0 0 0,0 1 0 0 0,-1 0 0 0 0,0 0 1 0 0,-1 1-1 0 0,0-1 0 0 0,0 7-28 0 0,-5-13 22 0 0,-1 1 0 0 0,0 0 1 0 0,0-1-1 0 0,-1 0 0 0 0,1 1 0 0 0,-1-1 1 0 0,-1 0-1 0 0,1 0 0 0 0,-1-1 0 0 0,1 1 0 0 0,-1-1 1 0 0,-1 0-1 0 0,1 0 0 0 0,-1 0 0 0 0,1 0 0 0 0,-1-1 1 0 0,0 0-1 0 0,0 0 0 0 0,-1 0 0 0 0,1 0 1 0 0,0-1-1 0 0,-3 0-22 0 0,-157 35-2668 0 0,119-57 67 0 0,32 4 1411 0 0</inkml:trace>
  <inkml:trace contextRef="#ctx0" brushRef="#br0" timeOffset="323235.663">28415 10266 848 0 0,'-33'328'5497'0'0,"64"-174"-4123"0"0,-28-147-1326 0 0,-1 0-1 0 0,2 0 1 0 0,-1-1-1 0 0,1 1 1 0 0,0-1-1 0 0,1 0 1 0 0,-1 0-1 0 0,1 0 1 0 0,0-1-1 0 0,1 1 1 0 0,-1-1-1 0 0,1-1 1 0 0,0 1-1 0 0,0-1 1 0 0,1 0-1 0 0,-1 0 1 0 0,1-1-1 0 0,0 0 1 0 0,0 0-1 0 0,0 0 1 0 0,1-1-48 0 0,64 9-3476 0 0,-49-24 897 0 0,-21 9 1157 0 0</inkml:trace>
  <inkml:trace contextRef="#ctx0" brushRef="#br0" timeOffset="323532.48">28221 10716 1508 0 0,'-60'4'7043'0'0,"147"-26"-4637"0"0,108-20-3254 0 0,-66 13-6029 0 0,-122 28 5441 0 0</inkml:trace>
  <inkml:trace contextRef="#ctx0" brushRef="#br0" timeOffset="324060.863">28581 10643 836 0 0,'52'-7'3901'0'0,"-42"8"-3793"0"0,0 1 1 0 0,1-1-1 0 0,-1 2 0 0 0,0-1 1 0 0,0 1-1 0 0,0 1 0 0 0,-1 0 0 0 0,1 0 1 0 0,-1 1-1 0 0,0 0 0 0 0,0 1 0 0 0,-1 0 1 0 0,0 0-1 0 0,0 1 0 0 0,0 0 1 0 0,-1 0-1 0 0,0 1 0 0 0,0 0 0 0 0,-1 0 1 0 0,0 1-1 0 0,0-1 0 0 0,-1 1 1 0 0,0 0-1 0 0,-1 1 0 0 0,0 0 0 0 0,0-1 1 0 0,0 5-109 0 0,-44 61 2007 0 0,38-105-1664 0 0,11 6-568 0 0,1 0 0 0 0,1 1-1 0 0,1 1 1 0 0,1 0 0 0 0,1 0 0 0 0,1 1 0 0 0,1 1 0 0 0,1 1 0 0 0,1 0-1 0 0,1 0 226 0 0,-18 19 0 0 0,0-1 0 0 0,0 1 1 0 0,0 0-1 0 0,0 0 0 0 0,0-1 0 0 0,0 1 0 0 0,0 0 0 0 0,0 0 0 0 0,0 0 0 0 0,0 0 0 0 0,0 0 0 0 0,0 0 0 0 0,0 0 0 0 0,0 0 0 0 0,0 1 0 0 0,0-1 0 0 0,0 0 0 0 0,0 1 0 0 0,0-1 0 0 0,0 1 1 0 0,0-1-1 0 0,0 1 0 0 0,0-1 0 0 0,-1 1 0 0 0,1-1 0 0 0,0 1 0 0 0,0 0 0 0 0,0-1 0 0 0,-1 1 0 0 0,1 0 0 0 0,0 0 0 0 0,-1 0 0 0 0,1 0 0 0 0,-1 0 0 0 0,1-1 0 0 0,-1 1 0 0 0,0 0 0 0 0,1 0 0 0 0,-1 0 1 0 0,0 0-1 0 0,1 0 0 0 0,-1 0 0 0 0,0 0 0 0 0,0 0 0 0 0,0 0 0 0 0,0 1 0 0 0,0-1 0 0 0,0 0 0 0 0,-1 0 0 0 0,17 75 361 0 0,-14-60-277 0 0,18 70-2262 0 0,-20-85 763 0 0,0 0 9 0 0,-5 5 54 0 0</inkml:trace>
  <inkml:trace contextRef="#ctx0" brushRef="#br0" timeOffset="324312.418">28991 10255 1388 0 0,'3'-21'5775'0'0,"3"6"-3929"0"0,15 32-5589 0 0,-18-5 1194 0 0,-2-5 1248 0 0</inkml:trace>
  <inkml:trace contextRef="#ctx0" brushRef="#br0" timeOffset="324979.917">29260 10510 876 0 0,'-1'0'178'0'0,"1"0"0"0"0,-1 0 0 0 0,1 0 0 0 0,-1 0 0 0 0,1 0 0 0 0,-1 0 0 0 0,1 0 0 0 0,-1 0-1 0 0,1 0 1 0 0,-1 0 0 0 0,1 0 0 0 0,-1 0 0 0 0,0 0 0 0 0,1 0 0 0 0,-1 0 0 0 0,1-1 0 0 0,0 1 0 0 0,-1 0 0 0 0,1 0 0 0 0,-1-1 0 0 0,1 1 0 0 0,-1 0-1 0 0,1-1 1 0 0,-1 1 0 0 0,1 0 0 0 0,0-1 0 0 0,-1 1 0 0 0,1-1 0 0 0,0 1 0 0 0,-1 0 0 0 0,1-1-178 0 0,-7 346 2415 0 0,15-298-1727 0 0,30-91 297 0 0,-26 22-961 0 0,-5 11-74 0 0,0 0 0 0 0,0 1 0 0 0,1 1 0 0 0,0-1 0 0 0,0 1 0 0 0,1 0 0 0 0,1 1 0 0 0,-1 0 0 0 0,1 1 0 0 0,1 0 0 0 0,-1 0 0 0 0,1 1 0 0 0,0 0 0 0 0,1 1 0 0 0,-1 1 0 0 0,1 0 0 0 0,0 0 0 0 0,0 1 0 0 0,0 0 0 0 0,0 1 0 0 0,1 1 0 0 0,-1 0 0 0 0,5 1 50 0 0,-14 0 9 0 0,1 0 0 0 0,-1 0 1 0 0,0 0-1 0 0,1 1 0 0 0,-1-1 1 0 0,1 1-1 0 0,-1 0 0 0 0,0 0 1 0 0,0 0-1 0 0,1 1 0 0 0,-1-1 1 0 0,0 1-1 0 0,0 0 0 0 0,0 0 1 0 0,-1 0-1 0 0,1 0 0 0 0,0 0 1 0 0,-1 1-1 0 0,1-1 0 0 0,-1 1 1 0 0,0-1-1 0 0,0 1 0 0 0,0 0 1 0 0,0 0-1 0 0,0 0 0 0 0,-1 0 1 0 0,1 0-1 0 0,-1 0 0 0 0,0 1 1 0 0,0-1-1 0 0,0 0 0 0 0,-1 1 1 0 0,1-1-1 0 0,-1 1 0 0 0,1-1 1 0 0,-1 1-1 0 0,0-1 0 0 0,-1 1 1 0 0,1-1-1 0 0,-1 0 0 0 0,0 3-9 0 0,-7 5 29 0 0,0-2 0 0 0,-1 1 0 0 0,0-1 0 0 0,0-1 0 0 0,-1 1 0 0 0,0-2-1 0 0,-1 1 1 0 0,0-2 0 0 0,0 1 0 0 0,0-1 0 0 0,-1-1 0 0 0,0 0 0 0 0,0-1 0 0 0,0 0 0 0 0,-1-1-29 0 0,3-12-4524 0 0,27-19 1868 0 0,-3 12 1310 0 0</inkml:trace>
  <inkml:trace contextRef="#ctx0" brushRef="#br0" timeOffset="325762.148">29809 10641 1324 0 0,'4'-7'5596'0'0,"-12"23"-5081"0"0,-44 91 217 0 0,50-103-703 0 0,1 1 0 0 0,-1 0-1 0 0,1 0 1 0 0,0 0 0 0 0,0 0 0 0 0,1 0-1 0 0,0 0 1 0 0,0 1 0 0 0,0-1 0 0 0,0 0-1 0 0,1 0 1 0 0,0 0 0 0 0,0 0 0 0 0,0 0-1 0 0,0 0 1 0 0,1 0 0 0 0,0-1 0 0 0,0 1 0 0 0,1 0-1 0 0,-1-1 1 0 0,1 0 0 0 0,0 1 0 0 0,0-1-1 0 0,0 0 1 0 0,0-1 0 0 0,1 1 0 0 0,0-1-1 0 0,0 1 1 0 0,0-1 0 0 0,0 0 0 0 0,0 0-1 0 0,0-1 1 0 0,1 1 0 0 0,1-1-29 0 0,1 2-16 0 0,0-2 0 0 0,0 1 0 0 0,0-1 0 0 0,1 0 0 0 0,-1 0 0 0 0,1-1 0 0 0,0 0 0 0 0,-1 0 0 0 0,1-1 1 0 0,0 0-1 0 0,-1 0 0 0 0,1-1 0 0 0,0 0 0 0 0,-1-1 0 0 0,1 1 0 0 0,-1-1 0 0 0,0-1 0 0 0,1 1 0 0 0,-1-1 0 0 0,0-1 0 0 0,0 1 0 0 0,-1-1 0 0 0,1 0 0 0 0,-1-1 1 0 0,0 0-1 0 0,0 0 0 0 0,-1 0 0 0 0,1 0 0 0 0,3-5 16 0 0,-8 8-9 0 0,0 0 0 0 0,0 1 0 0 0,0-1 0 0 0,0 0-1 0 0,0 1 1 0 0,0-1 0 0 0,0 0 0 0 0,0 0 0 0 0,-1 0 0 0 0,1 0 0 0 0,-1 0 0 0 0,0 0 0 0 0,1 0 0 0 0,-1 0 0 0 0,0 0 0 0 0,0 0 0 0 0,0 0 0 0 0,0 0 0 0 0,-1 0 0 0 0,1 1-1 0 0,0-1 1 0 0,-1 0 0 0 0,1 0 0 0 0,-1 0 0 0 0,0 0 0 0 0,0 0 0 0 0,0 0 0 0 0,0 1 0 0 0,0-1 0 0 0,0 0 0 0 0,0 1 0 0 0,-1-1 9 0 0,-21 43-274 0 0,24-35 256 0 0,2 1 1 0 0,-1-1-1 0 0,0 1 0 0 0,1-1 1 0 0,0 0-1 0 0,1 0 1 0 0,0-1-1 0 0,-1 1 1 0 0,2-1-1 0 0,-1 0 0 0 0,1 0 1 0 0,-1 0-1 0 0,1 0 1 0 0,1-1-1 0 0,-1 0 1 0 0,0 0-1 0 0,1 0 0 0 0,0-1 1 0 0,0 0-1 0 0,0 0 1 0 0,1 0-1 0 0,-1-1 1 0 0,0 0-1 0 0,1 0 0 0 0,0-1 1 0 0,-1 1-1 0 0,1-1 1 0 0,0-1-1 0 0,0 0 1 0 0,-1 0-1 0 0,1 0 0 0 0,0-1 1 0 0,0 1-1 0 0,-1-2 1 0 0,1 1-1 0 0,0-1 1 0 0,-1 0-1 0 0,0 0 0 0 0,1-1 1 0 0,-1 0-1 0 0,0 0 1 0 0,4-3 17 0 0,2-1-93 0 0,-1 0 0 0 0,0 0 0 0 0,0-1 0 0 0,0-1 0 0 0,-1 0 1 0 0,-1 0-1 0 0,0-1 0 0 0,0 0 0 0 0,-1-1 0 0 0,0 0 0 0 0,0 0 1 0 0,-2-1-1 0 0,1 0 0 0 0,-1 0 0 0 0,-1 0 0 0 0,0-1 0 0 0,-1 1 0 0 0,-1-1 1 0 0,3-12 92 0 0,15-261 685 0 0,-21 250-122 0 0,-2 23-332 0 0,0-1 1 0 0,-1 1-1 0 0,-1-1 0 0 0,0 1 0 0 0,0 0 0 0 0,-1 1 0 0 0,-1-1 0 0 0,0 1 0 0 0,-1 0 0 0 0,0 0 1 0 0,-4-3-232 0 0,10 14 33 0 0,1-1 0 0 0,-1 1 0 0 0,0 0 0 0 0,0-1 0 0 0,1 1 0 0 0,-1 0 0 0 0,0 0 0 0 0,0 0 0 0 0,0 0 0 0 0,-1 0 0 0 0,1 0 0 0 0,0 0 0 0 0,0 0 0 0 0,0 0 0 0 0,-1 0 0 0 0,1 1 1 0 0,0-1-1 0 0,-1 0 0 0 0,1 1 0 0 0,-1-1 0 0 0,1 1 0 0 0,-1 0 0 0 0,1-1 0 0 0,-1 1 0 0 0,1 0 0 0 0,-1 0 0 0 0,1 0 0 0 0,-1 0 0 0 0,1 0 0 0 0,-1 0 0 0 0,1 1 0 0 0,-1-1 0 0 0,1 0 1 0 0,-1 1-1 0 0,1-1 0 0 0,0 1 0 0 0,-1 0 0 0 0,1-1 0 0 0,0 1 0 0 0,-1 0 0 0 0,1 0 0 0 0,0 0 0 0 0,0 0 0 0 0,0 0 0 0 0,-1 0 0 0 0,1 0 0 0 0,0 0 0 0 0,1 0 0 0 0,-1 1 0 0 0,0-1 1 0 0,0 0-1 0 0,0 0 0 0 0,1 1 0 0 0,-1 1-33 0 0,-37 77 302 0 0,33-48-309 0 0,2 0-1 0 0,1 1 0 0 0,2-1 1 0 0,1 1-1 0 0,1-1 1 0 0,2 0-1 0 0,2 0 1 0 0,0 0-1 0 0,2-1 1 0 0,13 31 7 0 0,-6-4-779 0 0,-7-17-447 0 0,-7-11-4990 0 0,-1-23 4825 0 0</inkml:trace>
  <inkml:trace contextRef="#ctx0" brushRef="#br0" timeOffset="326021.001">30143 10663 1068 0 0,'2'2'1128'0'0,"-2"-2"-168"0"0,4 0-192 0 0,1 0-96 0 0,0 0-64 0 0,6 0-67 0 0,0-2-61 0 0,17 0-80 0 0,-14 2-12 0 0,8 0-304 0 0,29-11-56 0 0,-15 9-8 0 0,-20 2-660 0 0,7 0-236 0 0,2 0-437 0 0,28-15 37 0 0,-53 15-8 0 0</inkml:trace>
  <inkml:trace contextRef="#ctx0" brushRef="#br0" timeOffset="326806.441">30410 10758 1060 0 0,'16'20'4879'0'0,"37"-12"-3868"0"0,-52-8-966 0 0,209-33 1493 0 0,-35-25-863 0 0,-205 40-878 0 0,5 20 221 0 0,0 2-1 0 0,0 0 0 0 0,1 2 0 0 0,-1 1 0 0 0,2 0 0 0 0,-1 2 0 0 0,1 1 0 0 0,0 1 0 0 0,1 1 0 0 0,0 1 1 0 0,1 0-1 0 0,1 2 0 0 0,0 0 0 0 0,-10 12-17 0 0,28-26 2 0 0,-1 1 0 0 0,1-1 0 0 0,0 1 0 0 0,0 0-1 0 0,-1 0 1 0 0,1 0 0 0 0,1 0 0 0 0,-1 0 0 0 0,0 1 0 0 0,0-1 0 0 0,1 0 0 0 0,-1 1 0 0 0,1-1 0 0 0,0 1 0 0 0,0 0 0 0 0,0-1-1 0 0,0 1 1 0 0,0 0 0 0 0,1-1 0 0 0,-1 1 0 0 0,1 0 0 0 0,-1 0 0 0 0,1 0 0 0 0,0 0 0 0 0,0 0 0 0 0,1-1 0 0 0,-1 1 0 0 0,1 0-1 0 0,-1 0 1 0 0,1 0 0 0 0,0-1 0 0 0,0 1 0 0 0,0 0 0 0 0,0-1 0 0 0,0 1 0 0 0,1-1 0 0 0,-1 1 0 0 0,1-1 0 0 0,0 0 0 0 0,0 0-1 0 0,-1 0 1 0 0,1 0 0 0 0,1 0 0 0 0,-1 0 0 0 0,0 0 0 0 0,0 0 0 0 0,1-1 0 0 0,-1 1 0 0 0,1-1 0 0 0,-1 0 0 0 0,1 0 0 0 0,0 0-1 0 0,-1 0 1 0 0,1 0 0 0 0,0-1 0 0 0,0 1 0 0 0,0-1-2 0 0,17 4-80 0 0,1-1 0 0 0,-1-1 0 0 0,0-1 0 0 0,0-1 0 0 0,1-1 0 0 0,-1-1 0 0 0,0 0 0 0 0,0-2 0 0 0,0 0 0 0 0,0-1 0 0 0,-1-1 0 0 0,0-1 0 0 0,0 0 0 0 0,0-2 0 0 0,-1 0-1 0 0,0-1 1 0 0,-1-1 0 0 0,14-12 80 0 0,-24 18 33 0 0,0-1 0 0 0,0-1 0 0 0,-1 1 0 0 0,0-1 0 0 0,0 0 0 0 0,-1-1 0 0 0,1 1 0 0 0,-2-1 0 0 0,1 0 0 0 0,-1 0 0 0 0,0-1 0 0 0,-1 1 0 0 0,0-1 0 0 0,0 0-1 0 0,-1-2-32 0 0,-2 10 171 0 0,0 1-66 0 0,0 0 15 0 0,-40 1 275 0 0,34 3-369 0 0,0 1 0 0 0,1-1 0 0 0,-1 1-1 0 0,1 0 1 0 0,0 0 0 0 0,0 1 0 0 0,1-1 0 0 0,0 1-1 0 0,0 0 1 0 0,0 0 0 0 0,1 1 0 0 0,-1-1 0 0 0,2 1-1 0 0,-1-1 1 0 0,1 1 0 0 0,-2 6-26 0 0,4-12 83 0 0,0-1-5 0 0,37 18 82 0 0,-27-20-167 0 0,1 0 0 0 0,0 0 0 0 0,-1-1 0 0 0,0 0 0 0 0,0-1 0 0 0,0 0-1 0 0,0-1 1 0 0,-1 0 0 0 0,1-1 0 0 0,-1 0 0 0 0,0 0 0 0 0,-1 0 0 0 0,0-2 0 0 0,0 1-1 0 0,0-1 1 0 0,-1 0 0 0 0,0 0 0 0 0,-1-1 0 0 0,0 0 0 0 0,0 0 0 0 0,-1 0 0 0 0,0-1 0 0 0,0 0-1 0 0,-1 0 1 0 0,-1 0 0 0 0,0 0 0 0 0,0-2 7 0 0,9-31 84 0 0,-3 0 0 0 0,-1 0 1 0 0,-2 0-1 0 0,-2-1 0 0 0,-3 0 0 0 0,-1-7-84 0 0,0 50 10 0 0,1-11 162 0 0,0 0 0 0 0,-1 0 1 0 0,-1 0-1 0 0,0 0 0 0 0,-1 0 1 0 0,0 0-1 0 0,0 0 0 0 0,-2 1 1 0 0,1-1-1 0 0,-1 1 0 0 0,-1 0 1 0 0,0 0-1 0 0,-2-1-172 0 0,5 12 27 0 0,1 0 0 0 0,-1 1 0 0 0,0-1 0 0 0,0 1 0 0 0,0-1 1 0 0,1 1-1 0 0,-1 0 0 0 0,0 0 0 0 0,1 0 0 0 0,-1 0 0 0 0,0 0 0 0 0,1 0 0 0 0,0 0 0 0 0,-1 0 0 0 0,1 1 0 0 0,0-1 0 0 0,-1 0 0 0 0,1 1 0 0 0,0-1 0 0 0,0 1 0 0 0,0 0 0 0 0,0-1 1 0 0,0 1-1 0 0,1 0 0 0 0,-1-1 0 0 0,1 1 0 0 0,-1 0 0 0 0,1 0 0 0 0,-1 0 0 0 0,1 0 0 0 0,0-1 0 0 0,0 1 0 0 0,0 0 0 0 0,0 0 0 0 0,0 0 0 0 0,0 0 0 0 0,1 1-27 0 0,-1-3 7 0 0,-20 266-1454 0 0,21-210 229 0 0,13 162-4412 0 0,-29-158 4120 0 0,3-18 12 0 0</inkml:trace>
  <inkml:trace contextRef="#ctx0" brushRef="#br0" timeOffset="332665.873">15230 11961 876 0 0,'64'10'100'0'0,"-32"-11"-108"0"0,-14 1 84 0 0,28-12 52 0 0,-14 7-152 0 0,0-2-24 0 0,-2 1-44 0 0,1-1 52 0 0,-6 4-40 0 0,5-4 48 0 0,-4 0 64 0 0,-1 1-12 0 0,-9 1 88 0 0,2-2-68 0 0,-9 4 4 0 0,0 1-148 0 0,-2 2 4 0 0,0-2 120 0 0</inkml:trace>
  <inkml:trace contextRef="#ctx0" brushRef="#br0" timeOffset="346392.366">1981 12895 1360 0 0,'18'-3'1475'0'0,"2"-21"-428"0"0,6 8 227 0 0,-79 8 531 0 0,13 17-1609 0 0,2 1 1 0 0,-1 3-1 0 0,2 0 0 0 0,0 3 1 0 0,0 1-1 0 0,2 2 1 0 0,0 1-1 0 0,-15 12-196 0 0,37-25 28 0 0,1-1-1 0 0,0 2 1 0 0,0 0-1 0 0,0 0 1 0 0,1 1-1 0 0,0 0 1 0 0,1 1-1 0 0,0 1 1 0 0,0-1-1 0 0,1 1 1 0 0,1 1-1 0 0,0 0 1 0 0,0 0-1 0 0,2 0 1 0 0,-1 1-1 0 0,1 0 1 0 0,1 1-1 0 0,1-1 1 0 0,-1 1-1 0 0,0 8-27 0 0,7-13-62 0 0,0-1 0 0 0,1 0 0 0 0,0 0 0 0 0,0 0-1 0 0,1 0 1 0 0,0-1 0 0 0,0 1 0 0 0,1-1 0 0 0,0 0 0 0 0,0 0 0 0 0,1-1 0 0 0,0 1-1 0 0,0-1 1 0 0,0-1 0 0 0,1 1 0 0 0,-1-1 0 0 0,2 0 0 0 0,-1 0 0 0 0,0-1-1 0 0,1 0 1 0 0,0-1 0 0 0,0 0 0 0 0,0 0 0 0 0,0 0 0 0 0,0-1 0 0 0,1 0-1 0 0,-1-1 1 0 0,1 0 0 0 0,-1 0 0 0 0,4-1 62 0 0,143 5-3978 0 0,-81-16 3106 0 0</inkml:trace>
  <inkml:trace contextRef="#ctx0" brushRef="#br0" timeOffset="349484.299">3843 12770 1048 0 0,'13'19'373'0'0,"-1"1"0"0"0,-1 1 0 0 0,0 0 0 0 0,-2 0 0 0 0,0 1 0 0 0,-2 0 0 0 0,0 1 0 0 0,-2 0 0 0 0,0 0 0 0 0,-1 0 0 0 0,-2 0 0 0 0,0 0 0 0 0,-2 1 0 0 0,0-1 0 0 0,-2 1 0 0 0,0-1 0 0 0,-2 0 0 0 0,-5 19-373 0 0,3-28-18 0 0,-1 1 0 0 0,-1-1 0 0 0,-1-1-1 0 0,1 0 1 0 0,-2 0 0 0 0,0 0 0 0 0,-1-1 0 0 0,0-1 0 0 0,0 0-1 0 0,-1 0 1 0 0,-7 3 18 0 0,-153 75-4374 0 0,128-75 3042 0 0</inkml:trace>
  <inkml:trace contextRef="#ctx0" brushRef="#br0" timeOffset="347197.865">2426 12957 1556 0 0,'0'0'386'0'0,"0"0"-90"0"0,0 0-38 0 0,0 0-1 0 0,0 0 60 0 0,0 0 13 0 0,0 0-7 0 0,0 0-60 0 0,0 0-8 0 0,0 0-61 0 0,0 0-33 0 0,0 0 7 0 0,0 0-14 0 0,0 0-2 0 0,0 0 56 0 0,0 0 37 0 0,0 0 2 0 0,4 2-59 0 0,-1 1-128 0 0,0 1 0 0 0,-1 0 0 0 0,1 0 0 0 0,-1 0 0 0 0,0 0 0 0 0,0 0 0 0 0,0 1 0 0 0,-1-1 0 0 0,1 0 0 0 0,-1 1 0 0 0,0-1 0 0 0,0 1 0 0 0,-1 0 0 0 0,0-1 0 0 0,1 1 0 0 0,-1-1 0 0 0,-1 1 0 0 0,1 0 0 0 0,-1-1 0 0 0,0 1 0 0 0,0-1 0 0 0,0 1 0 0 0,0-1 0 0 0,-1 1 0 0 0,0-1 0 0 0,-1 1-60 0 0,-5 48 311 0 0,8-51-280 0 0,-2 2-11 0 0,1-1 1 0 0,0 1 0 0 0,0 0 0 0 0,1-1 0 0 0,-1 1-1 0 0,1 0 1 0 0,0 0 0 0 0,0 0 0 0 0,0-1 0 0 0,0 1 0 0 0,1 0-1 0 0,-1 0 1 0 0,1-1 0 0 0,0 1 0 0 0,0 0 0 0 0,1-1-1 0 0,-1 1 1 0 0,1-1 0 0 0,0 1 0 0 0,-1-1 0 0 0,1 0-1 0 0,1 0 1 0 0,-1 0 0 0 0,0 0 0 0 0,1 0 0 0 0,0 0-1 0 0,0-1 1 0 0,-1 1 0 0 0,1-1 0 0 0,1 0 0 0 0,-1 0-1 0 0,0 0 1 0 0,0 0 0 0 0,1-1 0 0 0,-1 1 0 0 0,1-1-1 0 0,0 0-20 0 0,1 0-253 0 0,0 0 0 0 0,0-1 0 0 0,0 0 0 0 0,1 0-1 0 0,-1 0 1 0 0,0 0 0 0 0,0-1 0 0 0,0 0 0 0 0,0 0-1 0 0,0-1 1 0 0,0 1 0 0 0,0-1 0 0 0,-1 0-1 0 0,1 0 1 0 0,-1-1 0 0 0,1 1 0 0 0,-1-1 0 0 0,0 0-1 0 0,0 0 1 0 0,0 0 0 0 0,0-1 0 0 0,0 0 0 0 0,1-1 253 0 0,8-10-1382 0 0</inkml:trace>
  <inkml:trace contextRef="#ctx0" brushRef="#br0" timeOffset="347636.015">2703 12983 924 0 0,'3'5'216'0'0,"0"-1"1"0"0,0 1-1 0 0,0 0 0 0 0,-1 0 1 0 0,0 0-1 0 0,0 0 0 0 0,0 0 0 0 0,-1 1 1 0 0,1-1-1 0 0,-1 1 0 0 0,0-1 1 0 0,-1 1-1 0 0,0-1 0 0 0,0 1 0 0 0,0-1 1 0 0,0 1-1 0 0,-1-1 0 0 0,0 1 1 0 0,0 0-217 0 0,0 12 406 0 0,1 8-32 0 0,-1-17-280 0 0,0-1 0 0 0,0 1 0 0 0,1 0 0 0 0,0 0 0 0 0,0 0 0 0 0,1 0 0 0 0,0-1 0 0 0,1 1 0 0 0,0 0 0 0 0,1-1 0 0 0,-1 1 0 0 0,1-1 0 0 0,1 0 0 0 0,0 0 0 0 0,0 0 0 0 0,1-1-1 0 0,-1 1 1 0 0,2-1 0 0 0,-1 0 0 0 0,2 1-94 0 0,-6-7-122 0 0,0-1 0 0 0,0 1 0 0 0,0 0 0 0 0,1 0 0 0 0,-1 0 0 0 0,0-1 0 0 0,0 1-1 0 0,1-1 1 0 0,-1 1 0 0 0,0-1 0 0 0,1 1 0 0 0,-1-1 0 0 0,1 0 0 0 0,-1 0 0 0 0,1 1-1 0 0,-1-1 1 0 0,0 0 0 0 0,1 0 0 0 0,-1-1 0 0 0,1 1 0 0 0,-1 0 0 0 0,1 0 0 0 0,-1-1-1 0 0,0 1 1 0 0,1-1 0 0 0,-1 1 0 0 0,0-1 0 0 0,1 0 0 0 0,-1 1 0 0 0,0-1 0 0 0,0 0-1 0 0,0 0 1 0 0,0 0 0 0 0,1 0 0 0 0,-1 0 0 0 0,0 0 122 0 0,3-8-1385 0 0</inkml:trace>
  <inkml:trace contextRef="#ctx0" brushRef="#br0" timeOffset="347992.635">2470 12808 1972 0 0,'-5'-11'11981'0'0,"0"5"-13291"0"0,4 0-7673 0 0,3 6 7479 0 0</inkml:trace>
  <inkml:trace contextRef="#ctx0" brushRef="#br0" timeOffset="348411.637">2708 12835 1344 0 0,'0'0'599'0'0,"0"0"9"0"0,0 0 41 0 0,0 0-45 0 0,0 0 20 0 0,0 0 15 0 0,14 0 270 0 0,-7 0 6137 0 0,15 1-12217 0 0,-3 0 127 0 0,-7 0 4855 0 0,-7-2-1181 0 0</inkml:trace>
  <inkml:trace contextRef="#ctx0" brushRef="#br0" timeOffset="349141.205">3320 13070 1128 0 0,'-79'22'3512'0'0,"61"-12"-3364"0"0,0 0-1 0 0,1 1 1 0 0,0 1-1 0 0,0 0 1 0 0,1 1-1 0 0,1 1 1 0 0,1 1-1 0 0,0 0 1 0 0,0 0-1 0 0,-8 16-147 0 0,21-29 24 0 0,1 0-1 0 0,0 0 0 0 0,0 0 1 0 0,0 0-1 0 0,0 0 1 0 0,0 0-1 0 0,0 0 1 0 0,0 0-1 0 0,1 0 0 0 0,-1 0 1 0 0,1 0-1 0 0,-1 0 1 0 0,1 0-1 0 0,0-1 0 0 0,0 1 1 0 0,0 0-1 0 0,0 0 1 0 0,0-1-1 0 0,0 1 1 0 0,0 0-1 0 0,1-1 0 0 0,-1 1 1 0 0,1-1-1 0 0,-1 0 1 0 0,1 1-1 0 0,-1-1 0 0 0,1 0 1 0 0,0 0-1 0 0,0 0 1 0 0,-1 0-1 0 0,1 0 1 0 0,0 0-1 0 0,0-1 0 0 0,0 1 1 0 0,0-1-1 0 0,0 1 1 0 0,0-1-1 0 0,0 0 0 0 0,0 0 1 0 0,0 0-1 0 0,0 0 1 0 0,0 0-1 0 0,0 0 0 0 0,0 0 1 0 0,0-1-1 0 0,0 1 1 0 0,0-1-1 0 0,0 1 1 0 0,0-1-1 0 0,0 0 0 0 0,-1 0 1 0 0,1 0-1 0 0,0 0 1 0 0,0 0-1 0 0,-1 0 0 0 0,1 0 1 0 0,-1-1-1 0 0,1 1 1 0 0,0-1-24 0 0,8-3 1 0 0,1 0 1 0 0,-1-1-1 0 0,0 0 1 0 0,-1 0-1 0 0,1-1 0 0 0,-1-1 1 0 0,-1 0-1 0 0,1 0 1 0 0,-1 0-1 0 0,-1-1 1 0 0,0 0-1 0 0,0-1 1 0 0,0 0-1 0 0,-1 0 1 0 0,-1 0-1 0 0,0 0 0 0 0,0-1 1 0 0,-1 0-1 0 0,-1 0 1 0 0,1 0-1 0 0,-1-6-1 0 0,19-255 989 0 0,-22 249-714 0 0,1 22-264 0 0,-1 0 0 0 0,1 0-1 0 0,-1 0 1 0 0,1 0 0 0 0,-1 0-1 0 0,1 0 1 0 0,-1-1-1 0 0,0 1 1 0 0,0 0 0 0 0,0 0-1 0 0,0 0 1 0 0,0-1-1 0 0,0 1 1 0 0,0 0 0 0 0,0 0-1 0 0,0 0 1 0 0,0-1-1 0 0,0 1 1 0 0,-1 0 0 0 0,1 0-1 0 0,-1 0 1 0 0,1 0-1 0 0,-1 0 1 0 0,1 0 0 0 0,-1 0-1 0 0,1 0 1 0 0,-1 0 0 0 0,0 0-1 0 0,0 0 1 0 0,1 0-1 0 0,-1 0 1 0 0,0 0 0 0 0,0 1-1 0 0,0-1 1 0 0,0 0-1 0 0,0 1 1 0 0,0-1 0 0 0,0 0-1 0 0,0 1 1 0 0,0 0-1 0 0,-1-1 1 0 0,1 1 0 0 0,0 0-1 0 0,0-1 1 0 0,0 1-1 0 0,0 0 1 0 0,-1 0 0 0 0,1 0-1 0 0,0 0 1 0 0,0 0 0 0 0,0 0-1 0 0,-1 0 1 0 0,1 1-1 0 0,0-1 1 0 0,0 0 0 0 0,0 1-1 0 0,0-1 1 0 0,0 0-1 0 0,-1 1 1 0 0,1 0 0 0 0,0-1-1 0 0,0 1 1 0 0,0-1-1 0 0,1 1 1 0 0,-1 0 0 0 0,0 0-1 0 0,0 0 1 0 0,-1 0-11 0 0,-6 26-3 0 0,0-1 1 0 0,2 1-1 0 0,0 0 1 0 0,2 0-1 0 0,2 1 0 0 0,0-1 1 0 0,1 1-1 0 0,3 14 3 0 0,-2-42 0 0 0,38 145-472 0 0,2 11-5986 0 0,-40-144 5008 0 0</inkml:trace>
  <inkml:trace contextRef="#ctx0" brushRef="#br0" timeOffset="366299.904">4970 13108 968 0 0,'0'0'471'0'0,"41"-1"2447"0"0,-37-1-2794 0 0,0 1-1 0 0,0 0 1 0 0,-1-1 0 0 0,1 0 0 0 0,0 0-1 0 0,-1 0 1 0 0,0 0 0 0 0,1-1-1 0 0,-1 1 1 0 0,0-1 0 0 0,0 0-1 0 0,-1 0 1 0 0,1 0 0 0 0,-1 0-1 0 0,1-1 1 0 0,-1 1 0 0 0,0 0 0 0 0,0-1-1 0 0,0 0 1 0 0,-1 1 0 0 0,1-1-1 0 0,-1 0 1 0 0,0 0 0 0 0,0 0-1 0 0,0-4-123 0 0,-4 4-5 0 0,-1 0 0 0 0,0 0 0 0 0,0 0 0 0 0,-1 0 0 0 0,1 1 0 0 0,-1 0-1 0 0,0-1 1 0 0,0 2 0 0 0,0-1 0 0 0,0 1 0 0 0,0-1 0 0 0,-1 2 0 0 0,1-1-1 0 0,-1 0 1 0 0,1 1 0 0 0,-1 0 0 0 0,1 0 0 0 0,-1 1 0 0 0,0 0 0 0 0,-3 0 5 0 0,-9 2-5 0 0,0 1-1 0 0,0 1 1 0 0,0 0 0 0 0,0 1 0 0 0,1 1 0 0 0,0 1 0 0 0,0 1-1 0 0,1 0 1 0 0,0 1 0 0 0,0 1 0 0 0,1 0 0 0 0,0 1 0 0 0,1 0-1 0 0,0 2 1 0 0,1-1 0 0 0,1 2 0 0 0,0 0 0 0 0,0 0 0 0 0,-7 13 5 0 0,-9 70 120 0 0,28-96-66 0 0,0-1-33 0 0,0 0-23 0 0,0 0 57 0 0,0 1-39 0 0,0 5 50 0 0,3 44 388 0 0,-5-50-403 0 0,2 0-5533 0 0,0 0 4120 0 0</inkml:trace>
  <inkml:trace contextRef="#ctx0" brushRef="#br0" timeOffset="372936.385">5133 13073 876 0 0,'0'0'289'0'0,"0"0"10"0"0,0 0-13 0 0,0 0-110 0 0,0 0-11 0 0,0 0-11 0 0,0 0 17 0 0,0 0 1 0 0,0 0-58 0 0,0 0-3 0 0,0 0 10 0 0,0 0-30 0 0,0-4 32 0 0,-39-29 109 0 0,25 29-178 0 0,-21-6-21 0 0,0 1-1 0 0,-1 3 0 0 0,0 0 0 0 0,0 2 0 0 0,0 2 1 0 0,-15 2-33 0 0,-91 38-5 0 0,124-33 34 0 0,0 1 0 0 0,1 0 1 0 0,-1 2-1 0 0,2 0 0 0 0,-1 1 0 0 0,1 0 0 0 0,0 1 1 0 0,1 1-1 0 0,0 1 0 0 0,1 0 0 0 0,0 1 1 0 0,1 0-1 0 0,1 1 0 0 0,0 0 0 0 0,1 1 0 0 0,0 2-29 0 0,8-14 19 0 0,1 0-1 0 0,0 0 1 0 0,0 1-1 0 0,1-1 1 0 0,-1 1-1 0 0,1-1 1 0 0,-1 1-1 0 0,1 0 1 0 0,0-1-1 0 0,1 1 0 0 0,-1 0 1 0 0,1 0-1 0 0,-1 0 1 0 0,1 0-1 0 0,0-1 1 0 0,1 1-1 0 0,-1 0 1 0 0,1 0-1 0 0,-1 0 1 0 0,1-1-1 0 0,0 1 0 0 0,1 0 1 0 0,-1-1-1 0 0,1 1 1 0 0,-1-1-1 0 0,1 1 1 0 0,0-1-1 0 0,0 0 1 0 0,1 0-1 0 0,-1 0 1 0 0,1 0-1 0 0,-1 0 1 0 0,1 0-1 0 0,0-1 0 0 0,0 1 1 0 0,0-1-1 0 0,0 0 1 0 0,1 0-1 0 0,-1 0 1 0 0,1 0-1 0 0,-1-1 1 0 0,3 1-19 0 0,158 33 894 0 0,-138-38-851 0 0,-1-1 0 0 0,1 0 0 0 0,-1-2 0 0 0,-1-1 0 0 0,1-1 0 0 0,-1-1 0 0 0,0-1 1 0 0,-1-2-1 0 0,0 0 0 0 0,-1-1 0 0 0,-1-1 0 0 0,0-1 0 0 0,-1-1 0 0 0,0-1 0 0 0,-1 0 0 0 0,-1-2 0 0 0,-1 0 1 0 0,-1-1-1 0 0,4-7-43 0 0,20-36 1074 0 0,-40 63-1055 0 0,0 0 5 0 0,-1 2-23 0 0,1 1 0 0 0,-1 0 0 0 0,1-1 1 0 0,-1 1-1 0 0,1 0 0 0 0,0-1 0 0 0,0 1 0 0 0,1 0 0 0 0,-1 0 0 0 0,0-1 0 0 0,1 1 0 0 0,0 0 1 0 0,-1-1-1 0 0,1 1 0 0 0,0-1 0 0 0,0 1 0 0 0,1-1 0 0 0,-1 1 0 0 0,0-1 0 0 0,1 0 1 0 0,0 0-1 0 0,-1 0 0 0 0,1 0 0 0 0,0 0 0 0 0,2 2-1 0 0,113 73-173 0 0,-27-48-4418 0 0,-87-28 4273 0 0,5 1-1276 0 0</inkml:trace>
  <inkml:trace contextRef="#ctx0" brushRef="#br0" timeOffset="373498.393">5301 13243 1312 0 0,'42'-25'3749'0'0,"-27"13"-3643"0"0,0-1-1 0 0,-1 0 1 0 0,-1-1-1 0 0,0 0 1 0 0,-1-1 0 0 0,-1-1-1 0 0,0 0 1 0 0,-1 0-1 0 0,-1-1 1 0 0,0 0-1 0 0,-1-1 1 0 0,-1 0-1 0 0,-1 0 1 0 0,-1-1 0 0 0,0 1-1 0 0,-2-1 1 0 0,0 0-1 0 0,1-17-105 0 0,-4 34-50 0 0,0 2-14 0 0,0 0 14 0 0,-2-1-26 0 0,2 1 64 0 0,1-1 0 0 0,-1 1 0 0 0,0 0 1 0 0,0 0-1 0 0,0 0 0 0 0,0 0 0 0 0,0-1 0 0 0,1 1 1 0 0,-1 0-1 0 0,0 0 0 0 0,0 0 0 0 0,0-1 0 0 0,0 1 1 0 0,0 0-1 0 0,0 0 0 0 0,0-1 12 0 0,316 188 831 0 0,-314-185-796 0 0,0-1 0 0 0,0 1-1 0 0,-1-1 1 0 0,1 1 0 0 0,-1 0 0 0 0,1 0 0 0 0,-1-1 0 0 0,1 1 0 0 0,-1 0 0 0 0,0 0 0 0 0,0 0 0 0 0,0 1 0 0 0,0-1 0 0 0,-1 0 0 0 0,1 0-1 0 0,-1 0 1 0 0,1 1 0 0 0,-1-1 0 0 0,0 0 0 0 0,1 0 0 0 0,-1 1 0 0 0,0-1 0 0 0,-1 0 0 0 0,1 1 0 0 0,0-1 0 0 0,-1 0 0 0 0,1 0-1 0 0,-1 0 1 0 0,0 1 0 0 0,0-1 0 0 0,1 0 0 0 0,-2 0 0 0 0,1 0 0 0 0,0 0 0 0 0,0 0 0 0 0,0 0 0 0 0,-1-1 0 0 0,1 1 0 0 0,-1 0 0 0 0,0-1-1 0 0,1 1 1 0 0,-1-1 0 0 0,0 1 0 0 0,0-1-35 0 0,-93 58 695 0 0,93-58-672 0 0,-152 57 74 0 0,51-38-3170 0 0,100-19 1702 0 0,-7-15-1186 0 0,13 4 1204 0 0</inkml:trace>
  <inkml:trace contextRef="#ctx0" brushRef="#br0" timeOffset="380042.802">9815 12538 836 0 0,'10'2'223'0'0,"1"-1"-1"0"0,-1 2 0 0 0,1-1 1 0 0,-1 1-1 0 0,0 1 1 0 0,0 0-1 0 0,0 1 1 0 0,-1-1-1 0 0,1 2 1 0 0,-1-1-1 0 0,-1 1 1 0 0,1 1-1 0 0,-1 0 0 0 0,0 0 1 0 0,0 0-1 0 0,-1 1 1 0 0,0 1-1 0 0,0-1 1 0 0,-1 1-1 0 0,0 0 1 0 0,4 9-223 0 0,5 2 345 0 0,1-2-59 0 0,0 1 0 0 0,-2 1 0 0 0,0 1-1 0 0,-2 0 1 0 0,0 1 0 0 0,-1 0 0 0 0,-2 1 0 0 0,0 0-1 0 0,-1 0 1 0 0,-1 1 0 0 0,-2 0 0 0 0,0 0-1 0 0,-1 0 1 0 0,-2 4-286 0 0,-5-11 23 0 0,-1 0-1 0 0,0-1 1 0 0,-2 1 0 0 0,0-1-1 0 0,-1 0 1 0 0,0 0-1 0 0,-1-1 1 0 0,-1 0 0 0 0,-1-1-1 0 0,0 0 1 0 0,0 0 0 0 0,-2-1-1 0 0,1-1 1 0 0,-2 1-1 0 0,0-2 1 0 0,0 0 0 0 0,-1-1-1 0 0,0 0 1 0 0,-1-1-1 0 0,0 0 1 0 0,-2 0-23 0 0,-38 7-3873 0 0,52-16 2301 0 0,0-3 154 0 0,-13-12 48 0 0</inkml:trace>
  <inkml:trace contextRef="#ctx0" brushRef="#br0" timeOffset="379403.021">9440 12845 936 0 0,'18'19'7322'0'0,"-24"51"-6980"0"0,1-25 176 0 0,17 122 538 0 0,8-96-1133 0 0,-57-87-4109 0 0,2-12 1219 0 0,21 12 1515 0 0</inkml:trace>
  <inkml:trace contextRef="#ctx0" brushRef="#br0" timeOffset="379700.08">9027 12770 1288 0 0,'-10'6'205'0'0,"1"1"-1"0"0,0 1 1 0 0,1 0 0 0 0,-1 0 0 0 0,1 0-1 0 0,1 1 1 0 0,0 0 0 0 0,0 1-1 0 0,0-1 1 0 0,2 1 0 0 0,-1 1-1 0 0,1-1 1 0 0,1 1 0 0 0,-1 0-1 0 0,2 0 1 0 0,0 0 0 0 0,0 0-1 0 0,1 1 1 0 0,0-1 0 0 0,1 1 0 0 0,1-1-1 0 0,-1 1 1 0 0,2 0 0 0 0,0-1-1 0 0,0 1 1 0 0,1-1 0 0 0,0 1-1 0 0,1-1 1 0 0,1 0 0 0 0,0 0-1 0 0,0 0 1 0 0,1-1 0 0 0,2 5-205 0 0,5 2 104 0 0,1 0 0 0 0,0 0 0 0 0,1-1 0 0 0,1-1 0 0 0,0 0 0 0 0,1-2 0 0 0,1 1 0 0 0,0-2 0 0 0,1 0 0 0 0,0-1 0 0 0,0-1 0 0 0,15 5-104 0 0,150 25-5666 0 0,-180-40 4197 0 0</inkml:trace>
  <inkml:trace contextRef="#ctx0" brushRef="#br0" timeOffset="376855.584">6938 13062 1048 0 0,'0'0'198'0'0,"0"0"14"0"0,0 0-31 0 0,0 0 4 0 0,0 0 8 0 0,0 0 30 0 0,0 0-16 0 0,0 0-5 0 0,0 0 35 0 0,0 0-143 0 0,0 0-16 0 0,0 0 38 0 0,0 0-7 0 0,0 0 26 0 0,0 0-24 0 0,0 0 12 0 0,0 0-21 0 0,0 0 52 0 0,0 0-3 0 0,0 0-26 0 0,0 0-63 0 0,0 0 8 0 0,0 0 22 0 0,0 0 0 0 0,0 0-6 0 0,0 0-9 0 0,0 0-8 0 0,0 0-3 0 0,0 0 6 0 0,0 0-7 0 0,0 0-9 0 0,0 0 5 0 0,0 0 51 0 0,0 0 25 0 0,0 0-30 0 0,0 0-77 0 0,0 0 10 0 0,0 0 31 0 0,0 0-40 0 0,0 0-14 0 0,0 0 7 0 0,0 0 34 0 0,0 0 14 0 0,0 0-3 0 0,0 0-7 0 0,0 0-15 0 0,0 0-17 0 0,0 0-9 0 0,0 0 4 0 0,0 0 25 0 0,0 0-6 0 0,0 0 17 0 0,0 0-53 0 0,0 0 1 0 0,0 0 18 0 0,0 0-12 0 0,0 0-60 0 0,0 0-44 0 0,0 0-9 0 0,0 0 52 0 0,0 0 34 0 0,0 0 78 0 0,3 0 65 0 0,67 28 665 0 0,115-40 75 0 0,-93-3-645 0 0,-35 8-38 0 0,0-3 0 0 0,0-2 0 0 0,0-2-1 0 0,-2-3 1 0 0,0-3 0 0 0,24-13-188 0 0,-76 32-5 0 0,-1 1 20 0 0,1-1 1 0 0,-1 0 0 0 0,1 0-1 0 0,-1 0 1 0 0,0 0 0 0 0,0 0-1 0 0,1 0 1 0 0,-1 0 0 0 0,0-1-1 0 0,0 1 1 0 0,0-1 0 0 0,0 0 0 0 0,-1 1-1 0 0,1-1 1 0 0,0 0 0 0 0,-1 0-1 0 0,1 0 1 0 0,-1 0 0 0 0,0 0-1 0 0,1-1 1 0 0,-1 1 0 0 0,0 0-1 0 0,-1-1 1 0 0,1 1 0 0 0,0 0-1 0 0,-1-1 1 0 0,1 1 0 0 0,-1-1-1 0 0,0 1 1 0 0,1-1 0 0 0,-1 1 0 0 0,0-1-1 0 0,-1 1 1 0 0,1-1 0 0 0,-1-1-16 0 0,-8-5-13 0 0,0 0 1 0 0,0 1 0 0 0,-1 1 0 0 0,0-1-1 0 0,0 2 1 0 0,-1-1 0 0 0,0 1 0 0 0,0 1 0 0 0,-1 0-1 0 0,1 1 1 0 0,-1 0 0 0 0,0 1 0 0 0,0 0-1 0 0,0 1 1 0 0,-1 0 0 0 0,1 1 0 0 0,0 0 0 0 0,-1 1-1 0 0,1 0 1 0 0,0 1 0 0 0,-4 1 12 0 0,-23 1-29 0 0,1 2 1 0 0,0 1 0 0 0,0 2-1 0 0,0 1 1 0 0,1 2-1 0 0,-21 10 29 0 0,45-18-10 0 0,1 1-1 0 0,0 0 1 0 0,0 0-1 0 0,0 2 1 0 0,0-1 0 0 0,1 1-1 0 0,0 1 1 0 0,0 0-1 0 0,1 1 1 0 0,0 0-1 0 0,0 0 1 0 0,0 1-1 0 0,2 0 1 0 0,-1 1 0 0 0,1 0-1 0 0,0 0 1 0 0,1 1-1 0 0,0 0 1 0 0,1 0-1 0 0,0 1 1 0 0,1-1-1 0 0,0 1 1 0 0,1 1 0 0 0,-2 6 9 0 0,9-13 0 0 0,0 1-1 0 0,0-1 1 0 0,0 0-1 0 0,1-1 1 0 0,0 1-1 0 0,0-1 1 0 0,0 1-1 0 0,1-1 1 0 0,0-1-1 0 0,0 1 1 0 0,0-1-1 0 0,0 1 1 0 0,1-2-1 0 0,-1 1 1 0 0,1 0-1 0 0,0-1 1 0 0,0 0-1 0 0,1-1 1 0 0,3 2 1 0 0,-5-1 0 0 0,22 9-35 0 0,1-1 0 0 0,0-1 1 0 0,0-2-1 0 0,1 0 0 0 0,0-2 0 0 0,1-1 1 0 0,-1-2-1 0 0,13 0 35 0 0,146 1-3811 0 0,-158-4 2481 0 0,9 0-106 0 0</inkml:trace>
  <inkml:trace contextRef="#ctx0" brushRef="#br0" timeOffset="377321.33">8101 12925 1228 0 0,'-85'67'5511'0'0,"-60"54"-4829"0"0,54 7-295 0 0,51-89-4979 0 0,33-37 3064 0 0</inkml:trace>
  <inkml:trace contextRef="#ctx0" brushRef="#br0" timeOffset="377599.936">7649 13028 1652 0 0,'18'-19'5807'0'0,"15"31"-4090"0"0,-15-2-1625 0 0,46 24 136 0 0,239 133-1756 0 0,-275-148-2814 0 0,-21-15 2912 0 0</inkml:trace>
  <inkml:trace contextRef="#ctx0" brushRef="#br0" timeOffset="378392.331">8236 12842 1196 0 0,'18'-5'7378'0'0,"-26"21"-5050"0"0,-7 13-2481 0 0,2 8 169 0 0,3 1 0 0 0,1 0 0 0 0,1 0 0 0 0,3 1 0 0 0,1 0 0 0 0,1 0 0 0 0,3 0 0 0 0,2 18-16 0 0,-2-51 0 0 0,25 160 216 0 0,15 71 173 0 0,-34-351-9240 0 0,-6 93 7432 0 0</inkml:trace>
  <inkml:trace contextRef="#ctx0" brushRef="#br0" timeOffset="378810.512">8252 13130 968 0 0,'0'0'943'0'0,"0"0"-110"0"0,3-15 1009 0 0,7 3-1649 0 0,-1 0 0 0 0,1 1 0 0 0,1 0-1 0 0,0 1 1 0 0,1 0 0 0 0,0 0 0 0 0,0 1-1 0 0,1 1 1 0 0,0 0 0 0 0,1 1 0 0 0,-1 1-1 0 0,1 0 1 0 0,1 0 0 0 0,-1 2 0 0 0,1-1-1 0 0,0 2 1 0 0,0 0 0 0 0,0 1 0 0 0,11 0-193 0 0,-20 2 33 0 0,-1 1 1 0 0,0 0 0 0 0,0 0 0 0 0,1 0-1 0 0,-1 0 1 0 0,0 1 0 0 0,0 0 0 0 0,0 0-1 0 0,0 1 1 0 0,-1-1 0 0 0,1 1-1 0 0,-1 0 1 0 0,1 0 0 0 0,-1 0 0 0 0,0 1-1 0 0,0 0 1 0 0,0-1 0 0 0,-1 1 0 0 0,1 1-1 0 0,-1-1 1 0 0,0 0 0 0 0,0 1-1 0 0,-1 0 1 0 0,0-1 0 0 0,1 1 0 0 0,-1 0-1 0 0,-1 0 1 0 0,1 1 0 0 0,-1 0-34 0 0,-5 3 61 0 0,-1-1 0 0 0,-1 0 1 0 0,0 0-1 0 0,0-1 0 0 0,0 0 0 0 0,-1 0 0 0 0,0 0 1 0 0,0-1-1 0 0,-1 0 0 0 0,0 0 0 0 0,0-1 1 0 0,0 0-1 0 0,-1 0 0 0 0,0-1 0 0 0,0 0 0 0 0,0-1 1 0 0,0 0-1 0 0,-6 1-61 0 0,-106 17-1876 0 0,98-57-2816 0 0,31 17 3227 0 0</inkml:trace>
  <inkml:trace contextRef="#ctx0" brushRef="#br0" timeOffset="382348.392">10986 13095 904 0 0,'0'0'561'0'0,"0"0"114"0"0,0 0-121 0 0,0 0-88 0 0,0 0-13 0 0,17-3 343 0 0,-16 2-750 0 0,-1-1 0 0 0,1 1 0 0 0,0 0 0 0 0,0-1 0 0 0,0 1 0 0 0,-1-1 0 0 0,1 1 0 0 0,-1-1 0 0 0,1 1 0 0 0,-1-1 0 0 0,0 0 0 0 0,0 1 0 0 0,0-1 0 0 0,1 1 0 0 0,-1-1 0 0 0,-1 0 0 0 0,1 1 0 0 0,0-1 0 0 0,0 1 0 0 0,-1-1 0 0 0,1 1 0 0 0,0-1 0 0 0,-1 1 0 0 0,0-1 0 0 0,1 1 0 0 0,-1-1 0 0 0,0 1 0 0 0,0 0 0 0 0,0-1 0 0 0,0 1 0 0 0,0 0 0 0 0,0 0 0 0 0,0-1-46 0 0,-18-3 68 0 0,0 0-1 0 0,-1 1 1 0 0,1 1 0 0 0,-1 1 0 0 0,1 0 0 0 0,-1 2 0 0 0,0 0 0 0 0,1 1 0 0 0,-1 1 0 0 0,1 1 0 0 0,-1 1 0 0 0,1 1 0 0 0,0 0 0 0 0,1 1 0 0 0,-1 1 0 0 0,1 1 0 0 0,1 1 0 0 0,-1 0 0 0 0,1 2 0 0 0,1-1 0 0 0,-11 11-68 0 0,24-20 8 0 0,1 1 0 0 0,0-1 0 0 0,0 1 0 0 0,-1 0 0 0 0,1-1 0 0 0,0 1 1 0 0,0 0-1 0 0,1 0 0 0 0,-1 1 0 0 0,0-1 0 0 0,1 0 0 0 0,-1 1 0 0 0,1-1 0 0 0,0 0 0 0 0,0 1 0 0 0,0 0 0 0 0,0-1 0 0 0,0 1 1 0 0,1 0-1 0 0,-1-1 0 0 0,1 1 0 0 0,-1 0 0 0 0,1-1 0 0 0,0 1 0 0 0,0 0 0 0 0,1 0 0 0 0,-1-1 0 0 0,0 1 0 0 0,1 0 0 0 0,0 0 0 0 0,-1-1 1 0 0,1 1-1 0 0,0-1 0 0 0,0 1 0 0 0,1-1 0 0 0,-1 1 0 0 0,0-1 0 0 0,1 0 0 0 0,0 1 0 0 0,-1-1 0 0 0,1 0 0 0 0,0 0 0 0 0,0 0 1 0 0,0-1-1 0 0,0 1 0 0 0,2 0-8 0 0,114 62 30 0 0,-106-62-65 0 0,-1-1-1 0 0,0-1 1 0 0,0 0-1 0 0,1-1 1 0 0,-1 0-1 0 0,0 0 1 0 0,0-1-1 0 0,0-1 0 0 0,0 0 1 0 0,0-1-1 0 0,0 0 1 0 0,-1 0-1 0 0,0-1 1 0 0,0 0-1 0 0,0-1 1 0 0,0 0-1 0 0,-1-1 1 0 0,0 0-1 0 0,-1 0 1 0 0,1-1-1 0 0,-1 0 1 0 0,-1 0-1 0 0,0-1 1 0 0,0 0-1 0 0,0 0 1 0 0,-1-1-1 0 0,-1 0 1 0 0,0 0 35 0 0,18-33-151 0 0,-3-1 0 0 0,-1 0 0 0 0,-2-2 0 0 0,-3 0 0 0 0,9-42 151 0 0,43-252 1289 0 0,-57 242 51 0 0,-10 97-1331 0 0,-1 0-1 0 0,1 0 1 0 0,0 0-1 0 0,0 0 1 0 0,-1 0-1 0 0,1 0 1 0 0,0 0-1 0 0,-1 0 1 0 0,1 1-1 0 0,-1-1 1 0 0,1 0-1 0 0,-1 1 1 0 0,1-1-1 0 0,-1 1 1 0 0,1 0-1 0 0,-1-1 1 0 0,0 1-1 0 0,1 0 1 0 0,-1 0-1 0 0,0 0 1 0 0,1 0-1 0 0,-1 0 1 0 0,1 0-1 0 0,-1 1 1 0 0,0-1-1 0 0,1 1 1 0 0,-1-1-1 0 0,1 1 1 0 0,-1-1-1 0 0,1 1 1 0 0,-1 0-1 0 0,1 0 1 0 0,0 0 0 0 0,-1 0-1 0 0,1 0 1 0 0,0 0-1 0 0,-1 0 1 0 0,1 0-1 0 0,0 0 1 0 0,0 0-1 0 0,0 1 1 0 0,0-1-1 0 0,0 1 1 0 0,1-1-1 0 0,-1 0 1 0 0,0 1-1 0 0,1 0-8 0 0,-17 25 2 0 0,2 1 0 0 0,1 0 0 0 0,2 1 0 0 0,0 1 0 0 0,2 0 0 0 0,2 0 0 0 0,0 1 1 0 0,2 0-1 0 0,2 0 0 0 0,0 1 0 0 0,2-1 0 0 0,2 1 0 0 0,1-1 0 0 0,3 20-2 0 0,-3-34-1 0 0,2-1 1 0 0,0 1-1 0 0,0 0 0 0 0,1-1 1 0 0,2 0-1 0 0,-1 0 1 0 0,2-1-1 0 0,0 1 0 0 0,1-1 1 0 0,0-1-1 0 0,1 1 1 0 0,1-2-1 0 0,0 1 0 0 0,1-1 1 0 0,0-1-1 0 0,1 0 1 0 0,1 0-1 0 0,-1-2 0 0 0,2 1 1 0 0,0-2-1 0 0,0 1 1 0 0,0-2-1 0 0,1 0 0 0 0,1-1 1 0 0,-1-1-1 0 0,1 0 1 0 0,0-1-1 0 0,1 0 0 0 0,-1-2 1 0 0,1 0-1 0 0,-1 0 0 0 0,11-1 1 0 0,-21-4-7 0 0,0 1 0 0 0,0-1-1 0 0,1 0 1 0 0,-1 0-1 0 0,-1 0 1 0 0,1-1 0 0 0,0 0-1 0 0,-1-1 1 0 0,1 1-1 0 0,-1-1 1 0 0,0 0-1 0 0,0 0 1 0 0,-1 0 0 0 0,1-1-1 0 0,-1 0 1 0 0,0 1-1 0 0,0-2 1 0 0,0 1 0 0 0,-1 0-1 0 0,0-1 1 0 0,0 0-1 0 0,0 1 1 0 0,-1-1-1 0 0,0 0 1 0 0,0 0 0 0 0,0-1-1 0 0,-1 1 1 0 0,0 0-1 0 0,0-1 1 0 0,-1 1 0 0 0,1 0-1 0 0,-2-3 8 0 0,1 7 92 0 0,0-41 673 0 0,0 44-761 0 0,0-1-1 0 0,0 1 1 0 0,0-1-1 0 0,0 1 1 0 0,-1-1 0 0 0,1 1-1 0 0,0-1 1 0 0,-1 1 0 0 0,1-1-1 0 0,0 1 1 0 0,-1-1 0 0 0,1 1-1 0 0,-1-1 1 0 0,1 1 0 0 0,-1-1-1 0 0,1 0 1 0 0,-1 1-1 0 0,1-1 1 0 0,-1 0 0 0 0,1 1-1 0 0,-1-1 1 0 0,1 0 0 0 0,-1 0-1 0 0,1 1 1 0 0,-1-1 0 0 0,0 0-1 0 0,1 0 1 0 0,-1 0-1 0 0,1 0 1 0 0,-1 0 0 0 0,0 0-1 0 0,1 0 1 0 0,-1 0 0 0 0,0 0-1 0 0,1 0 1 0 0,-1 0 0 0 0,1 0-1 0 0,-1-1 1 0 0,1 1 0 0 0,-1 0-1 0 0,0 0 1 0 0,1-1-1 0 0,-1 1 1 0 0,1 0 0 0 0,-1-1-1 0 0,1 1 1 0 0,-1 0 0 0 0,1-1-1 0 0,0 1 1 0 0,-1-1 0 0 0,1 1-1 0 0,-1-1-3 0 0,20 129-257 0 0,-6-76-3131 0 0,-12-50 1973 0 0,-2-2-85 0 0,-4 5 38 0 0</inkml:trace>
  <inkml:trace contextRef="#ctx0" brushRef="#br0" timeOffset="382596.652">11523 12685 2204 0 0,'15'-25'5714'0'0,"-7"15"-3566"0"0,9 33-3701 0 0,19 57-4701 0 0,-35-65 4991 0 0</inkml:trace>
  <inkml:trace contextRef="#ctx0" brushRef="#br0" timeOffset="383183.193">11612 13225 1280 0 0,'15'-10'2670'0'0,"3"-6"-2544"0"0,-1 0 0 0 0,0-1 0 0 0,-1-1 1 0 0,-1-1-1 0 0,-1 0 0 0 0,0-1 0 0 0,-2-1 0 0 0,0 0 1 0 0,-1 0-1 0 0,-1-1 0 0 0,-2 0 0 0 0,0-1 0 0 0,-1 0 1 0 0,-1 0-1 0 0,-1-1 0 0 0,-1 0 0 0 0,-2 1 0 0 0,0-1 1 0 0,-1 0-1 0 0,-2 0 0 0 0,0-3-126 0 0,1 24-4 0 0,0 0 1 0 0,-1 0-1 0 0,1 0 1 0 0,0 0-1 0 0,-1 1 1 0 0,0-1-1 0 0,1 0 1 0 0,-1 0-1 0 0,0 1 0 0 0,-1-1 1 0 0,1 1-1 0 0,0-1 1 0 0,-1 1-1 0 0,1-1 1 0 0,-1 1-1 0 0,0 0 1 0 0,0 0-1 0 0,0 0 1 0 0,0 0-1 0 0,0 0 0 0 0,0 0 1 0 0,-1 0-1 0 0,1 1 1 0 0,0-1-1 0 0,-1 1 1 0 0,0 0-1 0 0,1-1 1 0 0,-1 1-1 0 0,0 0 0 0 0,1 1 1 0 0,-2-1 3 0 0,3 66-330 0 0,217 253 502 0 0,-214-311-134 0 0,-1 1 1 0 0,0-1-1 0 0,0 1 1 0 0,-1-1-1 0 0,0 1 0 0 0,0-1 1 0 0,-1 1-1 0 0,0-1 1 0 0,-1 1-1 0 0,1-1 1 0 0,-1 0-1 0 0,-1 0 0 0 0,1 0 1 0 0,-1 0-1 0 0,0 0 1 0 0,-1 0-1 0 0,0-1 1 0 0,0 1-1 0 0,0-1 0 0 0,-1 0 1 0 0,0-1-1 0 0,0 1 1 0 0,0-1-1 0 0,-1 0 0 0 0,1 0 1 0 0,-1 0-1 0 0,-1-1 1 0 0,1 0-1 0 0,-1-1 1 0 0,-5 4-39 0 0,-6 7-162 0 0,-10-16-4219 0 0,15-13 3015 0 0</inkml:trace>
  <inkml:trace contextRef="#ctx0" brushRef="#br0" timeOffset="383494.32">12412 12545 1772 0 0,'5'-17'4064'0'0,"-1"28"-2501"0"0,-1 34-1331 0 0,2-1 1 0 0,3 1-1 0 0,1-1 0 0 0,2 0 0 0 0,1-1 0 0 0,5 5-232 0 0,20 73 203 0 0,-16 5-2349 0 0,-54-65-1631 0 0,16-49 2349 0 0</inkml:trace>
  <inkml:trace contextRef="#ctx0" brushRef="#br0" timeOffset="383776.679">12170 12962 908 0 0,'15'4'8123'0'0,"90"-4"-6498"0"0,-34-7-1376 0 0,123-13-468 0 0,-67 1-2970 0 0,-33-11-1056 0 0,-74 20 2977 0 0</inkml:trace>
  <inkml:trace contextRef="#ctx0" brushRef="#br0" timeOffset="384384.345">12858 12863 1228 0 0,'79'1'4010'0'0,"-70"2"-3927"0"0,0 0-1 0 0,1 0 0 0 0,-1 1 0 0 0,0 0 1 0 0,-1 0-1 0 0,1 1 0 0 0,-1 0 0 0 0,0 1 1 0 0,0-1-1 0 0,-1 2 0 0 0,1-1 0 0 0,-1 1 0 0 0,-1 0 1 0 0,0 1-1 0 0,0-1 0 0 0,0 1 0 0 0,-1 0 1 0 0,0 1-1 0 0,0-1 0 0 0,-1 1 0 0 0,0 0 1 0 0,-1 0-1 0 0,0 1 0 0 0,0-1 0 0 0,-1 1 0 0 0,0-1 1 0 0,-1 2-83 0 0,-45 48 808 0 0,26-44-414 0 0,20-29-438 0 0,28-25-125 0 0,1 1-1 0 0,2 2 0 0 0,2 1 0 0 0,1 1 0 0 0,2 3 1 0 0,1 1-1 0 0,1 2 0 0 0,1 1 0 0 0,38-16 170 0 0,-79 42 7 0 0,1 0-1 0 0,0 1 0 0 0,0-1 1 0 0,0 1-1 0 0,-1-1 0 0 0,1 1 1 0 0,0 0-1 0 0,0-1 0 0 0,0 1 1 0 0,0 0-1 0 0,0 0 0 0 0,0-1 1 0 0,0 1-1 0 0,0 0 0 0 0,0 0 1 0 0,0 0-1 0 0,0 0 0 0 0,0 0 1 0 0,0 0-1 0 0,0 1 0 0 0,-1-1 1 0 0,1 0-1 0 0,0 0 0 0 0,0 1 1 0 0,0-1-1 0 0,0 0 0 0 0,0 1 1 0 0,0-1-1 0 0,-1 1 0 0 0,1-1 1 0 0,0 1-1 0 0,0 0 0 0 0,-1-1 1 0 0,1 1-1 0 0,0 0 0 0 0,-1-1 1 0 0,1 1-1 0 0,0 0 0 0 0,-1 0 1 0 0,1-1-1 0 0,-1 1 0 0 0,0 0 1 0 0,1 0-1 0 0,-1 0 0 0 0,0 0 1 0 0,1 0-1 0 0,-1 0 1 0 0,0 0-1 0 0,0 0 0 0 0,0 0 1 0 0,0 0-1 0 0,0 0 0 0 0,0-1 1 0 0,0 1-1 0 0,0 0 0 0 0,0 0 1 0 0,0 0-1 0 0,0 0 0 0 0,-1 0 1 0 0,1 0-1 0 0,-1 1-6 0 0,-11 65 467 0 0,11-62-469 0 0,-2 5 27 0 0,0 0 1 0 0,0 0-1 0 0,1 0 1 0 0,1 0-1 0 0,0 0 1 0 0,0 0-1 0 0,1 0 1 0 0,0 1-1 0 0,0-1 1 0 0,1 0-1 0 0,1 0 1 0 0,0 0-1 0 0,0 0 1 0 0,1 0-1 0 0,0 0 1 0 0,3 5-26 0 0,-2-9-183 0 0,-1-1-1 0 0,1 0 1 0 0,0 1 0 0 0,0-1 0 0 0,0 0 0 0 0,1-1-1 0 0,-1 1 1 0 0,1-1 0 0 0,0 0 0 0 0,1 0 0 0 0,-1-1-1 0 0,1 1 1 0 0,0-1 0 0 0,-1-1 0 0 0,1 1 0 0 0,0-1 0 0 0,1 0-1 0 0,-1 0 1 0 0,0 0 0 0 0,1-1 0 0 0,2 0 183 0 0,-1-3-1352 0 0,19-9-134 0 0</inkml:trace>
  <inkml:trace contextRef="#ctx0" brushRef="#br0" timeOffset="384784.339">13482 12395 1592 0 0,'9'-149'11443'0'0,"-9"148"-11614"0"0,0 1-110 0 0,-8-10-1063 0 0,25 45-7127 0 0,-13-29 7015 0 0</inkml:trace>
  <inkml:trace contextRef="#ctx0" brushRef="#br0" timeOffset="385595.055">13842 12435 848 0 0,'-15'-33'4932'0'0,"16"33"-4882"0"0,-1 1 1 0 0,0-1-1 0 0,0 1 0 0 0,0-1 0 0 0,0 0 1 0 0,0 1-1 0 0,-1-1 0 0 0,1 0 0 0 0,0 1 0 0 0,0-1 1 0 0,0 0-1 0 0,0 1 0 0 0,0-1 0 0 0,0 0 1 0 0,-1 1-1 0 0,1-1 0 0 0,0 0 0 0 0,0 1 1 0 0,0-1-1 0 0,-1 0 0 0 0,1 1 0 0 0,0-1 1 0 0,0 0-1 0 0,-1 0 0 0 0,1 1 0 0 0,0-1 0 0 0,-1 0 1 0 0,1 0-1 0 0,0 0 0 0 0,-1 0 0 0 0,1 1 1 0 0,0-1-1 0 0,-1 0 0 0 0,1 0 0 0 0,0 0 1 0 0,-1 0-1 0 0,1 0 0 0 0,0 0 0 0 0,-1 0 1 0 0,1 0-1 0 0,-1 0 0 0 0,1 0 0 0 0,0 0 0 0 0,-1 0 1 0 0,1 0-51 0 0,12 242 550 0 0,-6 7-221 0 0,-31-135 209 0 0,122-193 660 0 0,-82 66-1290 0 0,1 0 0 0 0,1 0 0 0 0,0 2 0 0 0,1 0 0 0 0,0 1 0 0 0,0 1-1 0 0,1 1 1 0 0,0 0 0 0 0,1 1 0 0 0,0 2 0 0 0,0 0 0 0 0,0 0 0 0 0,0 2-1 0 0,1 1 1 0 0,-1 1 0 0 0,15 0 92 0 0,-30 1-14 0 0,0 0 1 0 0,-1 0-1 0 0,1 0 0 0 0,0 0 0 0 0,-1 1 1 0 0,1-1-1 0 0,-1 1 0 0 0,1 1 0 0 0,-1-1 1 0 0,1 1-1 0 0,-1-1 0 0 0,0 1 0 0 0,0 0 1 0 0,0 1-1 0 0,0-1 0 0 0,0 1 0 0 0,0 0 1 0 0,-1 0-1 0 0,1 0 0 0 0,-1 0 0 0 0,0 0 1 0 0,0 1-1 0 0,0 0 0 0 0,0-1 0 0 0,-1 1 1 0 0,1 0-1 0 0,-1 0 0 0 0,0 1 0 0 0,-1-1 0 0 0,2 2 14 0 0,-7 1 37 0 0,0 0-1 0 0,0 0 0 0 0,0-1 0 0 0,-1 0 0 0 0,0 0 1 0 0,0 0-1 0 0,-1 0 0 0 0,1-1 0 0 0,-1 0 1 0 0,-1 0-1 0 0,1 0 0 0 0,0-1 0 0 0,-1 0 0 0 0,0 0 1 0 0,0-1-1 0 0,0 0 0 0 0,-4 1-36 0 0,6-2 11 0 0,-157 44-30 0 0,93-41-2664 0 0,47-34-1534 0 0,27 21 2728 0 0</inkml:trace>
  <inkml:trace contextRef="#ctx0" brushRef="#br0" timeOffset="386341.652">14578 12750 1184 0 0,'0'-4'5374'0'0,"-5"20"-4879"0"0,-28 162 555 0 0,35-169-1048 0 0,1 1 0 0 0,0-1 0 0 0,0 0 1 0 0,1-1-1 0 0,0 1 0 0 0,1 0 0 0 0,0-1 1 0 0,0 0-1 0 0,0 0 0 0 0,1-1 0 0 0,0 1 0 0 0,1-1 1 0 0,0-1-1 0 0,0 1 0 0 0,0-1 0 0 0,1 0 1 0 0,0-1-1 0 0,0 0 0 0 0,0 0 0 0 0,1 0 0 0 0,0-1 1 0 0,-1-1-1 0 0,2 0 0 0 0,-1 0 0 0 0,0 0 1 0 0,0-1-1 0 0,1-1 0 0 0,-1 0 0 0 0,1 0 0 0 0,0 0 1 0 0,-1-2-1 0 0,1 1 0 0 0,6-2-2 0 0,-8 0-56 0 0,1 0 1 0 0,-1 0-1 0 0,0-1 0 0 0,0 0 1 0 0,0-1-1 0 0,0 0 0 0 0,0 0 1 0 0,-1 0-1 0 0,0-1 0 0 0,0 0 1 0 0,0-1-1 0 0,0 0 0 0 0,-1 0 1 0 0,0 0-1 0 0,-1-1 0 0 0,1 0 0 0 0,-1 0 1 0 0,0 0-1 0 0,-1 0 0 0 0,0-1 1 0 0,0 0-1 0 0,0 0 0 0 0,-1 0 1 0 0,-1 0-1 0 0,1 0 0 0 0,-1-1 1 0 0,-1 1-1 0 0,1-1 0 0 0,-1-6 56 0 0,3-99 1148 0 0,-5 114-1127 0 0,1 1 1 0 0,-1-1 0 0 0,0 1-1 0 0,1-1 1 0 0,-1 1-1 0 0,0-1 1 0 0,1 0 0 0 0,-1 1-1 0 0,0-1 1 0 0,1 0-1 0 0,-1 0 1 0 0,0 0 0 0 0,0 1-1 0 0,1-1 1 0 0,-1 0-1 0 0,0 0 1 0 0,0 0 0 0 0,1 0-1 0 0,-1 0 1 0 0,0 0 0 0 0,1 0-1 0 0,-1-1 1 0 0,0 1-1 0 0,0 0 1 0 0,1 0 0 0 0,-1-1-1 0 0,0 1 1 0 0,1 0-1 0 0,-1-1 1 0 0,0 1 0 0 0,1 0-1 0 0,-1-1 1 0 0,1 1-1 0 0,-1-1 1 0 0,0 1 0 0 0,1-1-1 0 0,-1 1 1 0 0,1-1 0 0 0,0 0-1 0 0,-1 1 1 0 0,1-1-1 0 0,-1 1 1 0 0,1-1 0 0 0,0 0-1 0 0,-1 0 1 0 0,1 0-22 0 0,0 12-40 0 0,0-1 0 0 0,0 0 0 0 0,1 0 0 0 0,1 0-1 0 0,0 1 1 0 0,0-1 0 0 0,1-1 0 0 0,0 1 0 0 0,0 0 0 0 0,1-1 0 0 0,1 0 0 0 0,-1 0 0 0 0,2 0 0 0 0,-1 0 0 0 0,1-1 0 0 0,0 0 0 0 0,1 0 0 0 0,0 0 0 0 0,0-1-1 0 0,1 0 1 0 0,0-1 0 0 0,0 0 0 0 0,0 0 0 0 0,1 0 0 0 0,0-1 0 0 0,0-1 0 0 0,0 1 0 0 0,1-1 0 0 0,-1-1 0 0 0,1 0 0 0 0,0 0 0 0 0,1-1 40 0 0,-2 0-138 0 0,1-1 0 0 0,0 0 0 0 0,0 0 0 0 0,0-1 0 0 0,0 0 0 0 0,-1-1 0 0 0,1 0 0 0 0,0-1 0 0 0,0 0 0 0 0,-1 0 0 0 0,1-1 0 0 0,-1 0 0 0 0,0-1 0 0 0,0 0 0 0 0,0 0 0 0 0,0-1 0 0 0,-1 0 0 0 0,0 0 0 0 0,0-1 0 0 0,0-1 0 0 0,-1 1 0 0 0,5-6 138 0 0,7-14-497 0 0</inkml:trace>
  <inkml:trace contextRef="#ctx0" brushRef="#br0" timeOffset="386591.192">15468 12380 2008 0 0,'-33'-131'4705'0'0,"31"130"-4651"0"0,0 1 0 0 0,0 0 0 0 0,0 0 0 0 0,0 1-1 0 0,-1-1 1 0 0,1 0 0 0 0,0 1 0 0 0,0-1 0 0 0,0 1-1 0 0,0 0 1 0 0,0-1 0 0 0,0 1 0 0 0,0 0 0 0 0,0 0-1 0 0,1 1 1 0 0,-1-1 0 0 0,0 0 0 0 0,0 0 0 0 0,1 1 0 0 0,-1-1-1 0 0,1 1 1 0 0,0 0 0 0 0,-1-1 0 0 0,1 1 0 0 0,0 0-1 0 0,0 0 1 0 0,0 0 0 0 0,0 0 0 0 0,0-1 0 0 0,0 2 0 0 0,1-1-1 0 0,-1 0 1 0 0,1 0 0 0 0,-1 0 0 0 0,1 0 0 0 0,0 0-1 0 0,0 0 1 0 0,0 0 0 0 0,0 0 0 0 0,0 1 0 0 0,0-1-1 0 0,1 2-53 0 0,4 180 929 0 0,92 188-2904 0 0,-78-277-2432 0 0,-16-77 2883 0 0</inkml:trace>
  <inkml:trace contextRef="#ctx0" brushRef="#br0" timeOffset="387025.875">15159 12725 1048 0 0,'189'-12'3131'0'0,"269"-23"-1850"0"0,-370 29-1202 0 0,-87 6 15 0 0,12 2 226 0 0,-9 2-248 0 0,0 0 0 0 0,0 1 0 0 0,0 0 1 0 0,0 0-1 0 0,-1 0 0 0 0,0 0 1 0 0,0 1-1 0 0,0-1 0 0 0,-1 1 1 0 0,0-1-1 0 0,0 1 0 0 0,0 0 1 0 0,-1 0-1 0 0,0 0 0 0 0,0 0 1 0 0,0 0-1 0 0,-1 0 0 0 0,0 4-72 0 0,7 32 192 0 0,41 113 344 0 0,-27-103-3233 0 0,-21-50 1350 0 0,0-2-101 0 0,0 0-6 0 0</inkml:trace>
  <inkml:trace contextRef="#ctx0" brushRef="#br0" timeOffset="387290.624">15936 12460 1996 0 0,'-1'-12'2438'0'0,"3"-20"2417"0"0,13 29-8939 0 0,-5 7 1295 0 0,-6 2 1349 0 0</inkml:trace>
  <inkml:trace contextRef="#ctx0" brushRef="#br0" timeOffset="388066.532">16352 12653 956 0 0,'-97'21'2943'0'0,"85"-17"-2815"0"0,2 0 1 0 0,-1 1-1 0 0,0 0 1 0 0,1 1-1 0 0,0 0 1 0 0,0 1-1 0 0,1 0 1 0 0,0 0-1 0 0,0 1 1 0 0,1 0-1 0 0,0 1 0 0 0,0 0 1 0 0,1 0-1 0 0,0 1 1 0 0,1-1-1 0 0,0 2 1 0 0,0-1-1 0 0,1 1 1 0 0,0-1-1 0 0,1 1 1 0 0,-1 7-129 0 0,5-15 28 0 0,0 1 1 0 0,1-1-1 0 0,0 1 1 0 0,-1-1-1 0 0,1 1 1 0 0,1-1 0 0 0,-1 1-1 0 0,0-1 1 0 0,1 0-1 0 0,0 1 1 0 0,-1-1 0 0 0,1 0-1 0 0,0 0 1 0 0,1-1-1 0 0,-1 1 1 0 0,1 0-1 0 0,-1-1 1 0 0,1 1 0 0 0,0-1-1 0 0,-1 0 1 0 0,1 0-1 0 0,1 0 1 0 0,-1 0-1 0 0,0-1 1 0 0,0 1 0 0 0,1-1-1 0 0,-1 0 1 0 0,0 0-1 0 0,1 0 1 0 0,-1 0-1 0 0,1 0 1 0 0,0-1 0 0 0,-1 0-1 0 0,1 1 1 0 0,-1-2-1 0 0,1 1 1 0 0,0 0 0 0 0,-1-1-1 0 0,1 1 1 0 0,-1-1-1 0 0,1 0 1 0 0,-1 0-1 0 0,4-2-28 0 0,3-2 13 0 0,1 0 1 0 0,-1-1-1 0 0,0-1 0 0 0,-1 0 0 0 0,1 0 0 0 0,-1 0 0 0 0,-1-1 0 0 0,0-1 0 0 0,0 0 0 0 0,0 0 0 0 0,-1 0 0 0 0,0-1 0 0 0,-1 0 0 0 0,0 0 1 0 0,-1 0-1 0 0,0-1 0 0 0,0-3-13 0 0,36-56 497 0 0,-38 65-455 0 0,-3 4-40 0 0,1-1 1 0 0,-1 0-1 0 0,1 1 0 0 0,0-1 0 0 0,-1 1 1 0 0,1-1-1 0 0,0 1 0 0 0,0-1 0 0 0,0 1 1 0 0,0 0-1 0 0,0 0 0 0 0,1-1 0 0 0,-1 1 1 0 0,0 0-1 0 0,1 0 0 0 0,-1 0 0 0 0,1 0 1 0 0,-1 0-1 0 0,1 1 0 0 0,-1-1 0 0 0,1 0 1 0 0,-1 1-1 0 0,1-1 0 0 0,0 1 0 0 0,-1-1 0 0 0,1 1 1 0 0,0 0-1 0 0,-1 0 0 0 0,1 0 0 0 0,0 0 1 0 0,-1 0-1 0 0,1 0 0 0 0,0 0 0 0 0,0 0 1 0 0,-1 1-1 0 0,1-1 0 0 0,0 1-2 0 0,8 8 9 0 0,0 0 1 0 0,-1 0-1 0 0,0 1 0 0 0,-1 1 1 0 0,0-1-1 0 0,-1 1 0 0 0,0 0 1 0 0,-1 1-1 0 0,0 0 0 0 0,-1 0 1 0 0,0 0-1 0 0,-1 1 0 0 0,0-1 1 0 0,-1 1-1 0 0,0 0 0 0 0,-1 0 1 0 0,-1 0-1 0 0,0 0 0 0 0,-1 0 1 0 0,0 1-1 0 0,-2 12-9 0 0,-42 73 147 0 0,195-322 215 0 0,-140 210-406 0 0,2 0 1 0 0,-1 1-1 0 0,2 0 0 0 0,0 1 1 0 0,0 1-1 0 0,1 0 0 0 0,0 1 0 0 0,0 0 1 0 0,1 1-1 0 0,0 1 0 0 0,1 1 1 0 0,7-2 43 0 0,-19 9-1 0 0,0 0 0 0 0,0 0 0 0 0,0 1 0 0 0,-1 0 0 0 0,1 0 0 0 0,-1 0 0 0 0,0 1 0 0 0,1-1 0 0 0,-1 1 0 0 0,0 0 0 0 0,-1 0 0 0 0,1 0 0 0 0,0 1 0 0 0,-1-1 0 0 0,0 1 0 0 0,0 0 0 0 0,0 0 0 0 0,0 0 0 0 0,0 1 0 0 0,-1-1 0 0 0,0 0 1 0 0,0 1-1 0 0,0 0 0 0 0,-1-1 0 0 0,1 1 0 0 0,-1 0 0 0 0,0 0 0 0 0,-1 0 0 0 0,1 0 0 0 0,-1 0 0 0 0,0 0 1 0 0,14 97 647 0 0,-10-55-1752 0 0,3-1-4616 0 0,-7-45 4191 0 0</inkml:trace>
  <inkml:trace contextRef="#ctx0" brushRef="#br0" timeOffset="388379.063">17230 12755 2200 0 0,'25'5'11303'0'0,"-3"-23"-4706"0"0,-12 1-6037 0 0,-6 0-3924 0 0,-19 13-5645 0 0,-23 6 6018 0 0,34-2 2309 0 0,-13 1-718 0 0,0-1 150 0 0</inkml:trace>
  <inkml:trace contextRef="#ctx0" brushRef="#br0" timeOffset="393265.778">19319 12380 956 0 0,'3'-3'667'0'0,"71"-58"3821"0"0,-74 59-4437 0 0,-1 0 0 0 0,1 0 0 0 0,-1-1 0 0 0,1 1 0 0 0,-1 0 0 0 0,0 0 1 0 0,1 0-1 0 0,-1 0 0 0 0,0 0 0 0 0,-1 0 0 0 0,1 0 0 0 0,0 0 0 0 0,0 1 0 0 0,-1-1 0 0 0,1 0 0 0 0,-1 1 0 0 0,0-1 0 0 0,1 1 0 0 0,-1-1 0 0 0,0 1 0 0 0,0 0 0 0 0,0 0 0 0 0,0 0 0 0 0,0 0 0 0 0,0 0 0 0 0,0 0 0 0 0,-2 0-51 0 0,-22-9 79 0 0,0 1-1 0 0,0 1 1 0 0,-1 2-1 0 0,0 0 1 0 0,-1 2 0 0 0,1 1-1 0 0,-1 1 1 0 0,1 2-1 0 0,-17 1-78 0 0,13 1 43 0 0,-1 2 1 0 0,1 1-1 0 0,0 1 0 0 0,0 1 0 0 0,0 2 1 0 0,1 1-1 0 0,1 2 0 0 0,-17 9-43 0 0,36-18 3 0 0,1 1 0 0 0,0 0 1 0 0,0 1-1 0 0,0 0 0 0 0,1 1 0 0 0,0-1 0 0 0,0 2 0 0 0,0-1 1 0 0,0 1-1 0 0,1 0 0 0 0,1 1 0 0 0,-1-1 0 0 0,1 1 0 0 0,0 1 0 0 0,1-1 1 0 0,0 1-1 0 0,0 0 0 0 0,1 0 0 0 0,0 0 0 0 0,1 1 0 0 0,0-1 1 0 0,0 1-1 0 0,1 0 0 0 0,0 0 0 0 0,1 0 0 0 0,0 0 0 0 0,1 0 0 0 0,0 0 1 0 0,0 0-1 0 0,1 1-3 0 0,3 2 17 0 0,1-1-1 0 0,0 1 1 0 0,0-1 0 0 0,2-1 0 0 0,-1 1 0 0 0,1-1-1 0 0,1 0 1 0 0,0 0 0 0 0,1-1 0 0 0,0-1-1 0 0,0 1 1 0 0,1-1 0 0 0,0-1 0 0 0,1 0 0 0 0,-1 0-1 0 0,2-1 1 0 0,-1 0 0 0 0,1-1 0 0 0,0-1 0 0 0,0 1-1 0 0,1-2-16 0 0,34 13-249 0 0,0-2 0 0 0,1-2 1 0 0,0-2-1 0 0,1-2 0 0 0,7-2 249 0 0,140-2-4895 0 0,-115-19 3473 0 0</inkml:trace>
  <inkml:trace contextRef="#ctx0" brushRef="#br0" timeOffset="394230.642">19853 12598 1160 0 0,'-11'-8'130'0'0,"-1"0"-1"0"0,0 1 0 0 0,0 0 1 0 0,0 1-1 0 0,-1 1 0 0 0,0 0 1 0 0,0 0-1 0 0,-1 1 1 0 0,1 1-1 0 0,-1 0 0 0 0,1 1 1 0 0,-1 1-1 0 0,0 0 1 0 0,0 1-1 0 0,0 0 0 0 0,0 1 1 0 0,0 0-1 0 0,1 1 1 0 0,-1 1-1 0 0,1 0 0 0 0,-1 1 1 0 0,1 1-1 0 0,0 0 1 0 0,1 0-1 0 0,-1 2 0 0 0,-1 1-129 0 0,4-4 53 0 0,0 0 0 0 0,0 1 0 0 0,1 0 0 0 0,0 1 0 0 0,0 0-1 0 0,0 1 1 0 0,1 0 0 0 0,0 0 0 0 0,0 1 0 0 0,1-1 0 0 0,0 2-1 0 0,0-1 1 0 0,1 1 0 0 0,0 0 0 0 0,1 0 0 0 0,-1 1 0 0 0,2 0 0 0 0,0 0-1 0 0,0 0 1 0 0,0 0 0 0 0,2 1 0 0 0,-1-1 0 0 0,1 1 0 0 0,0 8-53 0 0,4-12 37 0 0,1 1 0 0 0,0 0 0 0 0,0-1 1 0 0,1 0-1 0 0,0 0 0 0 0,0 0 1 0 0,1 0-1 0 0,0-1 0 0 0,0 0 1 0 0,0 0-1 0 0,1 0 0 0 0,0 0 1 0 0,0-1-1 0 0,0 0 0 0 0,1 0 1 0 0,0-1-1 0 0,0 0 0 0 0,0 0 0 0 0,0 0 1 0 0,1-1-1 0 0,-1 0 0 0 0,1-1 1 0 0,0 0-1 0 0,0 0 0 0 0,0 0 1 0 0,0-1-1 0 0,0-1 0 0 0,8 1-37 0 0,-10-1-21 0 0,0 1-1 0 0,0-1 0 0 0,0-1 1 0 0,0 1-1 0 0,1-1 1 0 0,-1 0-1 0 0,0 0 0 0 0,0-1 1 0 0,-1 0-1 0 0,1 0 1 0 0,0 0-1 0 0,0-1 0 0 0,-1 0 1 0 0,0 0-1 0 0,1 0 1 0 0,-1-1-1 0 0,-1 0 0 0 0,1 0 1 0 0,0 0-1 0 0,-1 0 1 0 0,0-1-1 0 0,0 0 0 0 0,0 1 1 0 0,-1-2-1 0 0,1 1 1 0 0,-1 0-1 0 0,0-1 0 0 0,-1 1 1 0 0,0-1-1 0 0,1 0 1 0 0,-2 0-1 0 0,1 0 0 0 0,-1 0 1 0 0,0 0-1 0 0,0 0 1 0 0,0 0-1 0 0,-1 0 0 0 0,0 0 1 0 0,0 0-1 0 0,-1-3 22 0 0,3-219-611 0 0,-2 227 606 0 0,-1 0-1 0 0,1 0 0 0 0,0 0 0 0 0,0 0 0 0 0,0 0 0 0 0,0 0 0 0 0,0 1 1 0 0,0-1-1 0 0,0 0 0 0 0,0 0 0 0 0,0 0 0 0 0,1 0 0 0 0,-1 0 0 0 0,0 0 1 0 0,1 0-1 0 0,-1 0 0 0 0,1 0 0 0 0,-1 0 0 0 0,1 1 0 0 0,-1-1 0 0 0,1 0 0 0 0,-1 0 1 0 0,1 1-1 0 0,0-1 0 0 0,-1 0 0 0 0,1 1 0 0 0,0-1 0 0 0,0 0 0 0 0,0 1 1 0 0,-1-1-1 0 0,1 1 0 0 0,0 0 0 0 0,0-1 0 0 0,0 1 0 0 0,0 0 0 0 0,0-1 1 0 0,0 1-1 0 0,0 0 0 0 0,0 0 0 0 0,0 0 0 0 0,0 0 0 0 0,0 0 0 0 0,0 0 0 0 0,0 0 1 0 0,0 0-1 0 0,-1 0 0 0 0,1 0 0 0 0,0 0 0 0 0,0 1 0 0 0,0-1 0 0 0,0 0 1 0 0,0 1-1 0 0,0-1 0 0 0,0 1 0 0 0,0-1 0 0 0,-1 1 0 0 0,1-1 0 0 0,0 1 0 0 0,0 0 1 0 0,-1-1-1 0 0,1 2 6 0 0,49 40-101 0 0,-38-23 183 0 0,-2 1 0 0 0,0 0-1 0 0,-1 1 1 0 0,-2 0 0 0 0,0 0-1 0 0,-1 1 1 0 0,-1 0 0 0 0,-1 0-1 0 0,0 0 1 0 0,-2 0 0 0 0,-1 1-1 0 0,-1-1 1 0 0,-2 15-82 0 0,-13-4 1120 0 0,15-34-1079 0 0,0 1-1 0 0,0-1 1 0 0,0 1-1 0 0,0 0 0 0 0,0-1 1 0 0,0 1-1 0 0,0-1 1 0 0,0 1-1 0 0,-1 0 0 0 0,1-1 1 0 0,0 1-1 0 0,0 0 1 0 0,0-1-1 0 0,0 1 0 0 0,0 0 1 0 0,-1-1-1 0 0,1 1 1 0 0,0 0-1 0 0,0-1 0 0 0,-1 1 1 0 0,1 0-1 0 0,0 0 1 0 0,0-1-1 0 0,-1 1 0 0 0,1 0 1 0 0,0 0-1 0 0,-1-1 1 0 0,1 1-1 0 0,0 0 0 0 0,-1 0 1 0 0,1 0-1 0 0,-1 0 1 0 0,1 0-1 0 0,0-1 0 0 0,-1 1 1 0 0,1 0-41 0 0,93-342 407 0 0,-87 323-404 0 0,42-64-469 0 0,-44 85 452 0 0,-1-1 0 0 0,0 0 0 0 0,0 1-1 0 0,-1-1 1 0 0,1 1 0 0 0,0 0 0 0 0,-1 0-1 0 0,1 0 1 0 0,-1 1 0 0 0,1-1-1 0 0,-1 0 1 0 0,0 1 0 0 0,0 0 0 0 0,0-1-1 0 0,0 1 1 0 0,-1 0 0 0 0,1 0-1 0 0,-1 0 1 0 0,0 0 0 0 0,1 0 0 0 0,-1 0-1 0 0,-1 0 1 0 0,2 3 14 0 0,2 4-34 0 0,40 95-163 0 0,-38-83-44 0 0,2-1-1 0 0,0 0 1 0 0,1 0-1 0 0,1-1 1 0 0,1 0-1 0 0,1-1 1 0 0,0-1 0 0 0,2 1-1 0 0,0-2 1 0 0,1 0-1 0 0,16 14 242 0 0,-19-24-2046 0 0,-11-7 1090 0 0</inkml:trace>
  <inkml:trace contextRef="#ctx0" brushRef="#br0" timeOffset="394680.342">20269 12878 2128 0 0,'13'-13'286'0'0,"-1"-1"0"0"0,-1 0 0 0 0,0-1 1 0 0,-1 0-1 0 0,0-1 0 0 0,-1 0 0 0 0,-1-1 0 0 0,-1 0 0 0 0,4-13-286 0 0,3-6-51 0 0,-1-1 1 0 0,-3-1-1 0 0,-1 0 0 0 0,-1 0 1 0 0,-2-1-1 0 0,-2 0 0 0 0,-1-38 51 0 0,-44-22-94 0 0,165 234-38 0 0,-115-125 205 0 0,0 0 0 0 0,0 0 0 0 0,-1 1 0 0 0,0 0-1 0 0,-1 1 1 0 0,0 0 0 0 0,-1 0 0 0 0,-1 0 0 0 0,0 1 0 0 0,0 0-1 0 0,-1 0 1 0 0,-1 0 0 0 0,0 0 0 0 0,-1 0 0 0 0,-1 1-1 0 0,0-1 1 0 0,0 1 0 0 0,-1 0 0 0 0,-1-1 0 0 0,-1 1 0 0 0,1-1-1 0 0,-2 0 1 0 0,0 1-73 0 0,-67 90 338 0 0,2-65-3581 0 0,66-39 1763 0 0</inkml:trace>
  <inkml:trace contextRef="#ctx0" brushRef="#br0" timeOffset="394944.331">20776 12455 1540 0 0,'-1'-13'894'0'0,"4"9"2104"0"0,4 8-2906 0 0,-1 1 0 0 0,0-1 0 0 0,-1 1 0 0 0,1 0-1 0 0,-1 0 1 0 0,0 1 0 0 0,0 0 0 0 0,-1 0-1 0 0,0 0 1 0 0,0 0 0 0 0,0 1 0 0 0,-1-1 0 0 0,0 1-1 0 0,0 0 1 0 0,0 0 0 0 0,-1 0 0 0 0,0 0-1 0 0,-1 1 1 0 0,0-1 0 0 0,1 7-92 0 0,6 13 290 0 0,3 23-841 0 0,-10-48-527 0 0,-8 0-1505 0 0,5-4 1061 0 0</inkml:trace>
  <inkml:trace contextRef="#ctx0" brushRef="#br0" timeOffset="395148.351">20845 12113 1912 0 0,'7'-70'10987'0'0,"-7"68"-10412"0"0,9-17-783 0 0,28 104-9305 0 0,-32-64 8037 0 0,-4 1 247 0 0</inkml:trace>
  <inkml:trace contextRef="#ctx0" brushRef="#br0" timeOffset="395926.124">21494 12603 1292 0 0,'2'-2'98'0'0,"0"1"-1"0"0,-1-1 1 0 0,1 0-1 0 0,0-1 1 0 0,-1 1-1 0 0,1 0 1 0 0,-1 0-1 0 0,0-1 1 0 0,0 1-1 0 0,0 0 1 0 0,0-1-1 0 0,0 1 1 0 0,0-1-1 0 0,-1 0 1 0 0,1 1-1 0 0,-1-1 1 0 0,0 1-1 0 0,1-1 1 0 0,-1 0-1 0 0,-1 1 1 0 0,1-1-1 0 0,0 0 1 0 0,-1 1-1 0 0,1-1 0 0 0,-1 1 1 0 0,0-1-1 0 0,1 1 1 0 0,-1-1-1 0 0,-1 1 1 0 0,1-1-1 0 0,0 1 1 0 0,-1 0-1 0 0,1 0 1 0 0,-1 0-1 0 0,1-1 1 0 0,-1 2-1 0 0,0-1 1 0 0,0 0-1 0 0,0 0 1 0 0,-2-1-98 0 0,-95-51 1312 0 0,84 52-1249 0 0,1 1 0 0 0,0 1-1 0 0,0 0 1 0 0,-1 1 0 0 0,1 1 0 0 0,0 0 0 0 0,0 1-1 0 0,0 0 1 0 0,1 1 0 0 0,-1 1 0 0 0,1 0 0 0 0,0 1-1 0 0,0 0 1 0 0,1 1 0 0 0,-1 0 0 0 0,2 1 0 0 0,-1 1-1 0 0,1 0 1 0 0,0 0 0 0 0,1 1 0 0 0,0 0 0 0 0,1 1-1 0 0,0 0 1 0 0,0 1 0 0 0,-6 11-63 0 0,-4 70 433 0 0,22-85-433 0 0,0 1 1 0 0,0-1-1 0 0,1 1 0 0 0,1-1 1 0 0,-1-1-1 0 0,1 1 1 0 0,0 0-1 0 0,1-1 0 0 0,0 0 1 0 0,0-1-1 0 0,0 1 1 0 0,1-1-1 0 0,0 0 0 0 0,0-1 1 0 0,1 0-1 0 0,0 0 1 0 0,0 0-1 0 0,0-1 0 0 0,0 0 1 0 0,0-1-1 0 0,1 0 1 0 0,0 0-1 0 0,-1-1 1 0 0,1 0-1 0 0,0 0 0 0 0,0-1 1 0 0,0 0-1 0 0,3-1 0 0 0,-2 1-43 0 0,0 0-1 0 0,0-1 0 0 0,0 0 1 0 0,0-1-1 0 0,0 0 1 0 0,0 0-1 0 0,0-1 1 0 0,0 0-1 0 0,0-1 0 0 0,-1 0 1 0 0,0-1-1 0 0,1 0 1 0 0,-1 0-1 0 0,0-1 1 0 0,-1 0-1 0 0,1-1 0 0 0,-1 0 1 0 0,0 0-1 0 0,-1 0 1 0 0,3-4 43 0 0,10-17-185 0 0,0-1 1 0 0,-2-2-1 0 0,-2 1 1 0 0,0-2-1 0 0,-2 0 1 0 0,-1-1-1 0 0,-2-1 1 0 0,-1 1-1 0 0,-1-2 1 0 0,-2 1-1 0 0,-2-1 1 0 0,-1 0-1 0 0,0-25 185 0 0,14-187 3716 0 0,-29 311-3242 0 0,12-18-637 0 0,2 0 0 0 0,2-1 0 0 0,2 0 0 0 0,1 0 0 0 0,3-1 0 0 0,2 0 0 0 0,2-1 0 0 0,2 0 0 0 0,1-2 0 0 0,4 2 163 0 0,12 28-4966 0 0,-33-65 3740 0 0</inkml:trace>
  <inkml:trace contextRef="#ctx0" brushRef="#br0" timeOffset="396315.109">21833 12620 1280 0 0,'159'-61'3810'0'0,"-150"56"-3765"0"0,0-1-1 0 0,0 0 0 0 0,-1 0 0 0 0,1-1 0 0 0,-2 0 0 0 0,1-1 0 0 0,-1 0 1 0 0,0 0-1 0 0,0 0 0 0 0,-1-1 0 0 0,0 0 0 0 0,-1 0 0 0 0,0 0 1 0 0,2-7-45 0 0,-6 14 8 0 0,-27-20 8 0 0,14 17 33 0 0,-1 1 0 0 0,1 0-1 0 0,-1 1 1 0 0,0 0 0 0 0,0 1 0 0 0,0 1-1 0 0,0 0 1 0 0,0 0 0 0 0,0 1 0 0 0,0 1-1 0 0,0 0 1 0 0,0 1 0 0 0,0 1 0 0 0,0 0 0 0 0,0 0-1 0 0,-6 4-48 0 0,9-5 30 0 0,1 0 0 0 0,0 1-1 0 0,1 0 1 0 0,-1 1 0 0 0,1 0 0 0 0,-1 0-1 0 0,1 1 1 0 0,0-1 0 0 0,1 2-1 0 0,-1-1 1 0 0,1 1 0 0 0,0 1-1 0 0,0-1 1 0 0,1 1 0 0 0,0 0 0 0 0,0 0-1 0 0,1 1 1 0 0,0 0 0 0 0,0 0-1 0 0,1 0 1 0 0,0 1 0 0 0,0-1 0 0 0,1 1-1 0 0,0 0 1 0 0,0 0 0 0 0,1 0-1 0 0,1 0 1 0 0,-1 0 0 0 0,1 1 0 0 0,1-1-1 0 0,0 0 1 0 0,0 1 0 0 0,1-1-1 0 0,0 0 1 0 0,1 0 0 0 0,0 1 0 0 0,0-1-1 0 0,1-1 1 0 0,0 1 0 0 0,0 0-1 0 0,4 4-29 0 0,4 0-37 0 0,1 0 0 0 0,1-1 0 0 0,0-1-1 0 0,1 0 1 0 0,0 0 0 0 0,1-2 0 0 0,0 0-1 0 0,1 0 1 0 0,-1-2 0 0 0,1 0 0 0 0,1 0-1 0 0,0-2 1 0 0,-1 0 0 0 0,3-1 37 0 0,-5 1-235 0 0,109 3-3612 0 0,-70-19 2343 0 0</inkml:trace>
  <inkml:trace contextRef="#ctx0" brushRef="#br0" timeOffset="396642.718">22385 12560 836 0 0,'11'19'443'0'0,"-1"0"0"0"0,0 1 1 0 0,-2 0-1 0 0,0 0 0 0 0,-1 1 0 0 0,-1 0 0 0 0,-1 0 1 0 0,-1 1-1 0 0,-1 0 0 0 0,0-1 0 0 0,-2 9-443 0 0,-2-25 238 0 0,-1 1 1 0 0,1-1-1 0 0,-1 0 0 0 0,0 0 0 0 0,-1 0 1 0 0,1-1-1 0 0,-1 1 0 0 0,0 0 0 0 0,0-1 1 0 0,-1 0-1 0 0,1 1 0 0 0,-1-2 0 0 0,0 1 1 0 0,0 0-1 0 0,0-1 0 0 0,0 1 0 0 0,-1-1 1 0 0,1 0-1 0 0,-1-1 0 0 0,0 1 0 0 0,0-1 1 0 0,0 0-1 0 0,0 0 0 0 0,0-1 0 0 0,0 1 1 0 0,-1-1-1 0 0,1 0 0 0 0,0-1 0 0 0,-2 1-238 0 0,-7-46 697 0 0,17 27-818 0 0,1-1-1 0 0,1 1 1 0 0,1 0-1 0 0,0 0 1 0 0,1 0 0 0 0,1 1-1 0 0,0 0 1 0 0,2 1-1 0 0,0 0 1 0 0,0 0-1 0 0,2 1 1 0 0,0 1 0 0 0,0 0-1 0 0,9-6 122 0 0,122-103-3302 0 0,-39 57-1964 0 0,-81 54 3733 0 0</inkml:trace>
  <inkml:trace contextRef="#ctx0" brushRef="#br0" timeOffset="397090.754">23640 12163 936 0 0,'11'-7'3008'0'0,"1"25"811"0"0,81 456-4194 0 0,-94-411-3544 0 0,-11-44 2554 0 0</inkml:trace>
  <inkml:trace contextRef="#ctx0" brushRef="#br0" timeOffset="397948.046">23227 12416 916 0 0,'0'-6'3779'0'0,"45"-7"-2800"0"0,174-8 398 0 0,-142 17-1542 0 0,0-3 1 0 0,0-4 0 0 0,-2-3-1 0 0,36-13 165 0 0,-105 25 3 0 0,1 1-1 0 0,-1-1 0 0 0,0 0 0 0 0,0-1 1 0 0,-1 0-1 0 0,1 0 0 0 0,0 0 1 0 0,-1 0-1 0 0,0-1 0 0 0,0 0 0 0 0,0 0 1 0 0,0 0-1 0 0,-1-1 0 0 0,1 0 1 0 0,-1 0-1 0 0,0 0 0 0 0,-1 0 0 0 0,1 0 1 0 0,-1-1-1 0 0,0 0 0 0 0,-1 0 1 0 0,1 1-1 0 0,0-5-2 0 0,4-107 2447 0 0,-7 115-2419 0 0,-13-10 72 0 0,13 574 1801 0 0,67-737-2284 0 0,-67 173 371 0 0,1 0 0 0 0,-1 1 0 0 0,1-1 0 0 0,0 1 0 0 0,-1-1-1 0 0,1 1 1 0 0,0-1 0 0 0,0 1 0 0 0,0 0 0 0 0,0-1 0 0 0,0 1 0 0 0,0 0 0 0 0,1 0 0 0 0,-1 0 0 0 0,0-1 0 0 0,1 1 0 0 0,-1 1-1 0 0,0-1 1 0 0,1 0 0 0 0,-1 0 0 0 0,1 1 0 0 0,0-1 0 0 0,-1 0 0 0 0,1 1 0 0 0,-1 0 0 0 0,1-1 0 0 0,0 1 0 0 0,-1 0 0 0 0,1 0-1 0 0,0 0 1 0 0,0 0 0 0 0,-1 0 0 0 0,1 0 0 0 0,0 0 0 0 0,-1 1 0 0 0,1-1 0 0 0,-1 1 0 0 0,1-1 0 0 0,0 1 0 0 0,-1 0-1 0 0,1-1 1 0 0,-1 1 0 0 0,1 0 0 0 0,-1 0 0 0 0,0 0 0 0 0,1 0 0 0 0,-1 0 0 0 0,0 0 0 0 0,0 1 0 0 0,0-1 0 0 0,0 0 0 0 0,0 1-1 0 0,0-1 1 0 0,0 0 0 0 0,0 1 0 0 0,0-1 0 0 0,-1 1 0 0 0,1 0 0 0 0,-1-1 0 0 0,1 1 0 0 0,0 1 12 0 0,3 2 32 0 0,6 7-58 0 0,1-1 0 0 0,0 0 0 0 0,0-1 0 0 0,1 0 0 0 0,0-1 0 0 0,1-1 0 0 0,0 0 0 0 0,0 0 0 0 0,1-1 0 0 0,0-1 0 0 0,0 0 0 0 0,1-1 0 0 0,-1-1 0 0 0,1 0 0 0 0,0-1 0 0 0,0 0 0 0 0,0-1 0 0 0,1-1 0 0 0,1-1 26 0 0,-10 1-41 0 0,1-1 1 0 0,-1 0-1 0 0,0 0 1 0 0,0 0 0 0 0,0-1-1 0 0,0 0 1 0 0,0-1 0 0 0,0 0-1 0 0,0 0 1 0 0,-1 0 0 0 0,1-1-1 0 0,-1 1 1 0 0,1-2 0 0 0,-1 1-1 0 0,0-1 1 0 0,0 0 0 0 0,0 0-1 0 0,-1-1 1 0 0,1 1-1 0 0,-1-1 1 0 0,-1-1 0 0 0,1 1-1 0 0,0 0 1 0 0,-1-1 0 0 0,0 0-1 0 0,-1 0 1 0 0,1-1 0 0 0,-1 1-1 0 0,0-1 1 0 0,-1 1 0 0 0,0-1-1 0 0,0 0 1 0 0,0 0-1 0 0,-1 0 1 0 0,0 0 0 0 0,0 0-1 0 0,-1 0 1 0 0,0-1 40 0 0,-3-1 7 0 0,0 1-1 0 0,-1 0 1 0 0,0 1-1 0 0,0-1 1 0 0,-1 1-1 0 0,0-1 1 0 0,0 1 0 0 0,-1 1-1 0 0,0-1 1 0 0,0 1-1 0 0,0 0 1 0 0,-1 0-1 0 0,0 1 1 0 0,0 0-1 0 0,-1 0 1 0 0,1 1 0 0 0,-1 0-1 0 0,0 0 1 0 0,0 1-1 0 0,0 0 1 0 0,-1 0-1 0 0,1 1 1 0 0,-1 0-1 0 0,1 0 1 0 0,-1 1 0 0 0,0 1-1 0 0,0-1 1 0 0,1 1-1 0 0,-1 1 1 0 0,0-1-1 0 0,-2 2-6 0 0,7-2 15 0 0,-1 0-1 0 0,1 1 1 0 0,-1 0-1 0 0,1 0 1 0 0,-1 0-1 0 0,1 0 1 0 0,0 1 0 0 0,0-1-1 0 0,0 1 1 0 0,0 0-1 0 0,0 1 1 0 0,0-1-1 0 0,0 1 1 0 0,1-1-1 0 0,-1 1 1 0 0,1 0-1 0 0,0 0 1 0 0,0 1-1 0 0,0-1 1 0 0,0 1-1 0 0,1-1 1 0 0,-1 1-1 0 0,1 0 1 0 0,0 0-1 0 0,0 0 1 0 0,0 0-1 0 0,1 0 1 0 0,-1 1-1 0 0,1-1 1 0 0,0 0-1 0 0,0 1 1 0 0,1-1-1 0 0,-1 1 1 0 0,1-1-1 0 0,0 1 1 0 0,0-1-1 0 0,1 1 1 0 0,-1-1-1 0 0,2 4-14 0 0,3 7-15 0 0,2-1 0 0 0,0 1 0 0 0,1-1-1 0 0,0-1 1 0 0,1 0 0 0 0,0 0-1 0 0,1 0 1 0 0,1-1 0 0 0,0-1-1 0 0,0 0 1 0 0,1-1 0 0 0,1 0 0 0 0,-1 0-1 0 0,2-1 1 0 0,-1-1 0 0 0,1 0-1 0 0,0-1 1 0 0,1-1 0 0 0,7 2 15 0 0,192 40-5681 0 0,-173-47 4333 0 0</inkml:trace>
  <inkml:trace contextRef="#ctx0" brushRef="#br0" timeOffset="398456.435">25366 11910 1172 0 0,'14'7'4481'0'0,"-14"57"-3473"0"0,-1-40-407 0 0,29 274 2061 0 0,-24-282-2591 0 0,1-1-1 0 0,0 1 0 0 0,1 0 0 0 0,1-1 0 0 0,0 0 0 0 0,1-1 0 0 0,1 0 0 0 0,0 0 0 0 0,1-1 0 0 0,1 0 0 0 0,0-1 0 0 0,0 0 0 0 0,1 0 1 0 0,1-2-1 0 0,0 1 0 0 0,11 6-70 0 0,-22-15-121 0 0,0 0 1 0 0,-1 0-1 0 0,1 0 1 0 0,0 0 0 0 0,1 0-1 0 0,-1-1 1 0 0,0 1-1 0 0,1-1 1 0 0,-1 1-1 0 0,0-1 1 0 0,1 0 0 0 0,-1 0-1 0 0,1 0 1 0 0,0 0-1 0 0,-1-1 1 0 0,1 1 0 0 0,0-1-1 0 0,0 1 1 0 0,-1-1-1 0 0,1 0 1 0 0,0 0-1 0 0,0 0 1 0 0,0 0 0 0 0,-1-1-1 0 0,1 1 1 0 0,0-1-1 0 0,-1 0 1 0 0,1 1-1 0 0,0-1 1 0 0,-1 0 0 0 0,1-1-1 0 0,-1 1 1 0 0,1 0-1 0 0,-1-1 1 0 0,0 0 0 0 0,0 1-1 0 0,0-1 1 0 0,0 0-1 0 0,0 0 1 0 0,0 0-1 0 0,0 0 1 0 0,0 0 0 0 0,-1-1-1 0 0,1 1 1 0 0,-1 0-1 0 0,0-1 1 0 0,0 1-1 0 0,1-1 1 0 0,-2 0 0 0 0,1 1-1 0 0,0-1 1 0 0,0-1 120 0 0,1-10-1218 0 0,-2 11 16 0 0</inkml:trace>
  <inkml:trace contextRef="#ctx0" brushRef="#br0" timeOffset="398723.93">25210 12221 2396 0 0,'-30'-2'3723'0'0,"20"1"-481"0"0,29 0-1605 0 0,331-44-2553 0 0,-327 41 372 0 0,69-14-5627 0 0,-85 18 4908 0 0</inkml:trace>
  <inkml:trace contextRef="#ctx0" brushRef="#br0" timeOffset="399030.723">25624 12155 1056 0 0,'49'15'3344'0'0,"49"73"-2055"0"0,-91-80-1111 0 0,1 0 125 0 0,0-1-1 0 0,0 2 1 0 0,-1-1 0 0 0,0 1-1 0 0,-1 0 1 0 0,0 1-1 0 0,0-1 1 0 0,-1 1-1 0 0,0 0 1 0 0,-1 1-1 0 0,0-1 1 0 0,-1 1-1 0 0,0-1 1 0 0,1 9-303 0 0,-4-17 44 0 0,0-1 0 0 0,0 0 0 0 0,0 0 0 0 0,0 0 0 0 0,0 0 0 0 0,0 1 0 0 0,0-1 0 0 0,-1 0 0 0 0,1 0 0 0 0,-1 0 0 0 0,1 0 0 0 0,0 0 0 0 0,-1 0 0 0 0,0 0 0 0 0,1 0 0 0 0,-1 0 0 0 0,0 0 0 0 0,1 0 0 0 0,-1 0 0 0 0,0 0 0 0 0,0 0 0 0 0,0-1 0 0 0,0 1 1 0 0,0 0-1 0 0,0-1 0 0 0,0 1 0 0 0,0-1 0 0 0,0 1 0 0 0,0-1 0 0 0,0 1 0 0 0,0-1 0 0 0,0 0 0 0 0,0 1 0 0 0,0-1 0 0 0,-1 0 0 0 0,1 0 0 0 0,0 0 0 0 0,0 0 0 0 0,0 0 0 0 0,0 0 0 0 0,-1 0 0 0 0,1 0 0 0 0,0-1 0 0 0,0 1 0 0 0,0 0 0 0 0,0-1 0 0 0,0 1 0 0 0,0-1 0 0 0,0 1 0 0 0,0-1 0 0 0,0 1 0 0 0,0-1 0 0 0,0 0 0 0 0,0 1 0 0 0,0-1 0 0 0,0 0 0 0 0,0 0 0 0 0,1 0 0 0 0,-1 0 0 0 0,0 0 0 0 0,1 0 0 0 0,-1 0 0 0 0,0 0 0 0 0,1 0 0 0 0,-1 0 1 0 0,1 0-1 0 0,0 0-44 0 0,2-11-122 0 0,1 0 1 0 0,1 0 0 0 0,0 1 0 0 0,1-1 0 0 0,0 1-1 0 0,0 0 1 0 0,1 1 0 0 0,1-1 0 0 0,0 1-1 0 0,0 0 1 0 0,1 1 0 0 0,0 0 0 0 0,1 0 0 0 0,0 1-1 0 0,0 0 1 0 0,0 0 0 0 0,1 1 0 0 0,1 0 0 0 0,1 0 121 0 0,143-97-7316 0 0,-140 95 5958 0 0</inkml:trace>
  <inkml:trace contextRef="#ctx0" brushRef="#br0" timeOffset="399652.71">26371 12170 1496 0 0,'-11'0'193'0'0,"1"2"0"0"0,0-1 1 0 0,0 1-1 0 0,0 0 0 0 0,0 1 0 0 0,0 1 0 0 0,1-1 0 0 0,-1 1 1 0 0,1 1-1 0 0,0 0 0 0 0,0 0 0 0 0,1 1 0 0 0,0 0 0 0 0,0 0 0 0 0,0 1 1 0 0,0 0-1 0 0,1 0 0 0 0,0 1 0 0 0,1 0 0 0 0,0 0 0 0 0,0 1 1 0 0,1-1-1 0 0,0 1 0 0 0,0 1-193 0 0,5-6 57 0 0,0 0 0 0 0,1-1 0 0 0,-1 1 0 0 0,1 0 0 0 0,0-1 0 0 0,0 1 0 0 0,0-1 0 0 0,0 1 1 0 0,1-1-1 0 0,-1 0 0 0 0,1 1 0 0 0,0-1 0 0 0,0 0 0 0 0,0 0 0 0 0,0 0 0 0 0,1 0 0 0 0,-1 0 0 0 0,1-1 0 0 0,0 1 0 0 0,0-1 0 0 0,0 0 0 0 0,0 0 1 0 0,0 0-1 0 0,0 0 0 0 0,0 0 0 0 0,1-1 0 0 0,-1 1 0 0 0,1-1 0 0 0,-1 0 0 0 0,1 0 0 0 0,0 0 0 0 0,-1-1 0 0 0,1 1 0 0 0,0-1 0 0 0,-1 0 0 0 0,1 0 1 0 0,0 0-1 0 0,-1-1 0 0 0,1 1 0 0 0,1-1-57 0 0,2-1 10 0 0,-1 0 0 0 0,0-1 1 0 0,1 1-1 0 0,-1-1 0 0 0,0-1 1 0 0,-1 1-1 0 0,1-1 0 0 0,0 0 1 0 0,-1 0-1 0 0,0-1 0 0 0,0 1 1 0 0,0-1-1 0 0,-1 0 0 0 0,0-1 1 0 0,0 1-1 0 0,0-1 0 0 0,0 0 0 0 0,-1 0 1 0 0,0 0-1 0 0,0 0 0 0 0,1-5-10 0 0,39-96 258 0 0,-43 107-245 0 0,0 0 27 0 0,0 0-7 0 0,0 0-79 0 0,19 4-106 0 0,57 107 139 0 0,-8-8-2956 0 0,-60-93 194 0 0,-8-10 1295 0 0</inkml:trace>
  <inkml:trace contextRef="#ctx0" brushRef="#br0" timeOffset="400368.248">26659 12131 1080 0 0,'45'190'2832'0'0,"-41"-108"945"0"0,-4-80-3339 0 0,0-2 18 0 0,0 0-71 0 0,-1-14 1197 0 0,88-211-1350 0 0,-86 224-245 0 0,-1 1 0 0 0,1-1-1 0 0,-1 1 1 0 0,1-1 0 0 0,-1 1-1 0 0,1-1 1 0 0,-1 1 0 0 0,1 0-1 0 0,-1-1 1 0 0,1 1 0 0 0,0 0-1 0 0,-1-1 1 0 0,1 1-1 0 0,0 0 1 0 0,-1 0 0 0 0,1 0-1 0 0,0 0 1 0 0,-1-1 0 0 0,1 1-1 0 0,0 0 1 0 0,-1 0 0 0 0,1 0-1 0 0,0 0 1 0 0,-1 0 0 0 0,1 1-1 0 0,0-1 1 0 0,-1 0 0 0 0,1 0-1 0 0,0 0 1 0 0,-1 1 0 0 0,1-1-1 0 0,-1 0 1 0 0,1 0 0 0 0,0 1-1 0 0,-1-1 1 0 0,1 1-1 0 0,-1-1 1 0 0,1 0 0 0 0,-1 1-1 0 0,1-1 1 0 0,-1 1 0 0 0,1 0-1 0 0,-1-1 1 0 0,0 1 0 0 0,1-1-1 0 0,-1 1 1 0 0,0-1 0 0 0,1 1-1 0 0,-1 0 1 0 0,0-1 0 0 0,0 1-1 0 0,1 0 1 0 0,-1-1 0 0 0,0 1-1 0 0,0 0 1 0 0,0-1 0 0 0,0 1-1 0 0,0 0 1 0 0,0-1-1 0 0,0 1 1 0 0,0 0 0 0 0,-1 0 13 0 0,25 62 26 0 0,-19-49-47 0 0,55 140 222 0 0,-57-155-154 0 0,-1 0 1 0 0,1 1-1 0 0,-1-1 1 0 0,1 0-1 0 0,-1 0 1 0 0,1 0-1 0 0,-1 0 1 0 0,0-1-1 0 0,1 1 1 0 0,-1-1-1 0 0,0 1 1 0 0,0-1-1 0 0,0 0 1 0 0,0 0-1 0 0,-1 0 1 0 0,1 0-1 0 0,0 0 1 0 0,-1 0-1 0 0,1 0 1 0 0,-1 0-1 0 0,0-1 1 0 0,0 1-1 0 0,0-1 1 0 0,0 1-1 0 0,0-1 1 0 0,0 1-1 0 0,-1-1 1 0 0,1 1-1 0 0,-1-1 1 0 0,0 0-1 0 0,0 1 1 0 0,0-1-1 0 0,0 1 1 0 0,0-1-48 0 0,10-20 94 0 0,-5 10-118 0 0,1 0 0 0 0,1 0 0 0 0,0 0 0 0 0,1 1 0 0 0,0 0 0 0 0,1 1-1 0 0,0 0 1 0 0,1 0 0 0 0,0 1 0 0 0,1 0 0 0 0,0 1 0 0 0,0 0 0 0 0,1 1-1 0 0,0 0 1 0 0,0 1 0 0 0,1 0 0 0 0,0 1 0 0 0,1 1 0 0 0,-1 0 0 0 0,1 0-1 0 0,0 2 1 0 0,0-1 0 0 0,0 2 0 0 0,14-1 24 0 0,-23 3 3 0 0,1 0 0 0 0,-1 0 0 0 0,0 1 0 0 0,0 0 0 0 0,0 0 0 0 0,0 1 0 0 0,0-1 0 0 0,0 1 0 0 0,0 0 0 0 0,0 0 1 0 0,-1 1-1 0 0,1-1 0 0 0,-1 1 0 0 0,1 0 0 0 0,-1 0 0 0 0,0 1 0 0 0,0-1 0 0 0,-1 1 0 0 0,1 0 0 0 0,-1 0 0 0 0,0 0 0 0 0,0 0 0 0 0,0 1 0 0 0,0-1 0 0 0,-1 1 0 0 0,0-1 0 0 0,0 1 0 0 0,0 0 0 0 0,0 0 0 0 0,-1 0 0 0 0,0 0 1 0 0,0 0-1 0 0,0 1 0 0 0,-1-1 0 0 0,1 0 0 0 0,-1 0 0 0 0,-1 1 0 0 0,1-1 0 0 0,-1 0 0 0 0,0 0 0 0 0,0 0 0 0 0,0 0 0 0 0,-1 0 0 0 0,-1 3-3 0 0,1-1-62 0 0,-1 1 0 0 0,0 0-1 0 0,-1-1 1 0 0,0 1 0 0 0,0-1-1 0 0,0 0 1 0 0,-1-1 0 0 0,0 1 0 0 0,0-1-1 0 0,-1 0 1 0 0,0 0 0 0 0,0 0 0 0 0,0-1-1 0 0,-1 0 1 0 0,0 0 0 0 0,0-1 0 0 0,0 0-1 0 0,-2 1 63 0 0,-45-21-7878 0 0,50 7 6528 0 0</inkml:trace>
  <inkml:trace contextRef="#ctx0" brushRef="#br0" timeOffset="400821.111">27869 11906 860 0 0,'-5'-2'175'0'0,"-1"0"0"0"0,1 0 0 0 0,-1 1-1 0 0,0 0 1 0 0,1 0 0 0 0,-1 0 0 0 0,0 1 0 0 0,0-1 0 0 0,0 1-1 0 0,0 1 1 0 0,1-1 0 0 0,-1 1 0 0 0,0 0 0 0 0,0 0 0 0 0,1 1-1 0 0,-1 0 1 0 0,0 0 0 0 0,1 0 0 0 0,0 0 0 0 0,0 1-1 0 0,0 0 1 0 0,0 0 0 0 0,0 1 0 0 0,0-1 0 0 0,1 1 0 0 0,-1 0-1 0 0,1 0 1 0 0,0 1 0 0 0,1-1 0 0 0,-1 1 0 0 0,1 0 0 0 0,-2 2-175 0 0,-4 8 217 0 0,0 0 1 0 0,0 1 0 0 0,2 1 0 0 0,0-1 0 0 0,1 1-1 0 0,0 0 1 0 0,1 1 0 0 0,2-1 0 0 0,-1 1-1 0 0,2 0 1 0 0,0 0 0 0 0,2 0 0 0 0,0 0 0 0 0,1 10-218 0 0,76 303 1376 0 0,-63-199-1481 0 0,-15-127-62 0 0,0-1 1 0 0,-1 0-1 0 0,0 0 1 0 0,1 0-1 0 0,-1-1 0 0 0,0 1 1 0 0,-1 0-1 0 0,1-1 1 0 0,-1 1-1 0 0,1-1 0 0 0,-1 0 1 0 0,0 0-1 0 0,0 0 0 0 0,-1 0 1 0 0,1 0-1 0 0,-1-1 1 0 0,1 0-1 0 0,-1 1 0 0 0,0-1 1 0 0,0-1-1 0 0,1 1 1 0 0,-1 0-1 0 0,-1-1 0 0 0,1 0 1 0 0,0 0-1 0 0,0 0 1 0 0,0-1-1 0 0,-1 1 0 0 0,1-1 1 0 0,0 0-1 0 0,0 0 0 0 0,-1 0 1 0 0,1-1-1 0 0,0 0 1 0 0,0 0-1 0 0,-1 0 0 0 0,1 0 1 0 0,0 0-1 0 0,0-1 1 0 0,0 0-1 0 0,1 0 0 0 0,-1 0 1 0 0,0 0-1 0 0,1-1 1 0 0,-1 1-1 0 0,0-2 167 0 0,-27-11-1151 0 0</inkml:trace>
  <inkml:trace contextRef="#ctx0" brushRef="#br0" timeOffset="401666.071">27469 12181 876 0 0,'-13'-18'4532'0'0,"45"15"-2819"0"0,-19 3-1939 0 0,369-14 1547 0 0,-223 1-1066 0 0,-146 6-257 0 0,-50 1-268 0 0,-135 41 51 0 0,166-33 237 0 0,1 0 1 0 0,-1 0-1 0 0,0 0 0 0 0,1 1 1 0 0,0 0-1 0 0,-1 0 1 0 0,1 0-1 0 0,0 1 0 0 0,0-1 1 0 0,1 1-1 0 0,-1 0 0 0 0,1 1 1 0 0,0-1-1 0 0,0 1 1 0 0,0 0-1 0 0,1 0 0 0 0,0 0 1 0 0,0 0-1 0 0,0 0 0 0 0,1 1 1 0 0,-1 0-1 0 0,1-1 1 0 0,0 1-1 0 0,1 0 0 0 0,0 0 1 0 0,0 0-1 0 0,-1 4-18 0 0,2-9 72 0 0,3 21 278 0 0,5-21-330 0 0,0 1 0 0 0,0-1 0 0 0,0-1 0 0 0,0 1 0 0 0,0-1 0 0 0,0-1 0 0 0,0 1 0 0 0,0-2 0 0 0,0 1 0 0 0,-1-1 0 0 0,1 0 0 0 0,0 0 0 0 0,-1-1 0 0 0,0 0 0 0 0,1 0 0 0 0,-1-1 0 0 0,0 0 0 0 0,-1 0 0 0 0,1-1 0 0 0,-1 0 0 0 0,0 0 0 0 0,0-1 0 0 0,0 1 0 0 0,3-5-20 0 0,27-16 72 0 0,-27 20-106 0 0,1 1 1 0 0,-1-1 0 0 0,1 1 0 0 0,0 1 0 0 0,0 0 0 0 0,1 0 0 0 0,-1 1 0 0 0,1 1 0 0 0,-1-1 0 0 0,1 2 0 0 0,0 0 0 0 0,1 0 33 0 0,-6 3-12 0 0,0 1 0 0 0,0 0 0 0 0,0 1 0 0 0,0 0 0 0 0,0-1 0 0 0,-1 2 0 0 0,0-1 0 0 0,0 1 0 0 0,0-1 0 0 0,0 1 0 0 0,-1 1 0 0 0,0-1 0 0 0,0 1 0 0 0,0-1 0 0 0,-1 1 0 0 0,1 0 0 0 0,-2 1 0 0 0,1-1 0 0 0,-1 0 0 0 0,0 1 0 0 0,0-1 0 0 0,1 7 12 0 0,-16 47 1855 0 0,23-75-8 0 0,73-83-3117 0 0,77-63-7270 0 0,-146 145 7251 0 0</inkml:trace>
  <inkml:trace contextRef="#ctx0" brushRef="#br0" timeOffset="402413.694">28485 12041 1088 0 0,'14'257'7289'0'0,"-14"-255"-7015"0"0,0 4 509 0 0,0-6-749 0 0,0 0 0 0 0,1 0 0 0 0,-1 0 0 0 0,0 0 0 0 0,1 0 0 0 0,-1-1 0 0 0,0 1 0 0 0,1 0 0 0 0,-1 0-1 0 0,0 0 1 0 0,0 0 0 0 0,1 1 0 0 0,-1-1 0 0 0,0 0 0 0 0,1 0 0 0 0,-1 0 0 0 0,0 0 0 0 0,1 0 0 0 0,-1 0 0 0 0,0 0 0 0 0,0 0 0 0 0,1 1 0 0 0,-1-1-1 0 0,0 0 1 0 0,0 0 0 0 0,1 0 0 0 0,-1 1 0 0 0,0-1 0 0 0,0 0 0 0 0,0 0 0 0 0,1 1 0 0 0,-1-1 0 0 0,0 0 0 0 0,0 0 0 0 0,0 1 0 0 0,0-1 0 0 0,0 0-1 0 0,1 1 1 0 0,-1-1 0 0 0,0 0 0 0 0,0 1 0 0 0,0-1 0 0 0,0 0 0 0 0,0 1-34 0 0,36-55 277 0 0,28-36-303 0 0,-18 38-994 0 0,-44 51 969 0 0,0-1 0 0 0,0 1-1 0 0,0 0 1 0 0,0 0 0 0 0,0 0-1 0 0,0 0 1 0 0,0 1 0 0 0,0-1-1 0 0,0 1 1 0 0,0-1 0 0 0,0 1 0 0 0,0-1-1 0 0,1 1 1 0 0,-1 0 0 0 0,0 0-1 0 0,0 0 1 0 0,0 1 0 0 0,1-1-1 0 0,-1 0 1 0 0,0 1 0 0 0,0-1-1 0 0,0 1 1 0 0,0 0 0 0 0,0 0-1 0 0,0 0 1 0 0,0 0 0 0 0,0 0 0 0 0,0 0-1 0 0,0 0 1 0 0,-1 1 0 0 0,1-1-1 0 0,0 1 1 0 0,-1-1 0 0 0,1 1-1 0 0,-1-1 1 0 0,0 1 0 0 0,1 0-1 0 0,-1 0 52 0 0,49 74-583 0 0,-25 13 2177 0 0,8-157-1295 0 0,-22 50-434 0 0,79-88-1439 0 0,-87 106 1523 0 0,0 0 1 0 0,0 0-1 0 0,0 0 1 0 0,0 1-1 0 0,-1-1 1 0 0,1 1-1 0 0,0 0 1 0 0,0 0-1 0 0,-1 0 1 0 0,1 0-1 0 0,-1 0 1 0 0,1 1-1 0 0,-1-1 1 0 0,1 1-1 0 0,-1 0 1 0 0,0-1-1 0 0,0 1 1 0 0,0 0-1 0 0,0 0 1 0 0,0 1 0 0 0,0-1-1 0 0,0 0 1 0 0,-1 0-1 0 0,1 1 1 0 0,-1-1-1 0 0,0 1 1 0 0,0 0-1 0 0,1-1 1 0 0,-2 1-1 0 0,1 0 1 0 0,0 0-1 0 0,-1-1 1 0 0,1 1-1 0 0,-1 0 1 0 0,0 0-1 0 0,0 0 1 0 0,0 1 50 0 0,5 11-104 0 0,71 98-53 0 0,15-87-2815 0 0,-74-26 1704 0 0</inkml:trace>
  <inkml:trace contextRef="#ctx0" brushRef="#br0" timeOffset="402912.053">29416 12128 1172 0 0,'-47'14'967'0'0,"38"-13"-829"0"0,0 1 1 0 0,0 0-1 0 0,0 0 1 0 0,0 1-1 0 0,1 0 1 0 0,-1 1-1 0 0,1 0 1 0 0,0 0-1 0 0,0 1 1 0 0,0 0-1 0 0,1 0 1 0 0,-1 1-1 0 0,1-1 1 0 0,1 2 0 0 0,-1-1-1 0 0,-5 8-138 0 0,13-12 22 0 0,-1 0 0 0 0,0 0 0 0 0,1 1 0 0 0,-1-1 1 0 0,1 0-1 0 0,0 0 0 0 0,-1 0 0 0 0,1 0 0 0 0,0 0 0 0 0,0 0 0 0 0,1 0 0 0 0,-1-1 0 0 0,0 1 1 0 0,1 0-1 0 0,-1 0 0 0 0,1-1 0 0 0,-1 1 0 0 0,1-1 0 0 0,0 0 0 0 0,0 1 0 0 0,-1-1 0 0 0,1 0 0 0 0,0 0 1 0 0,0 0-1 0 0,0 0 0 0 0,0 0 0 0 0,0-1 0 0 0,1 1 0 0 0,-1-1 0 0 0,0 1 0 0 0,0-1 0 0 0,0 0 0 0 0,0 0 1 0 0,1 0-1 0 0,-1 0 0 0 0,0 0 0 0 0,0 0 0 0 0,0-1 0 0 0,1 1 0 0 0,-1-1 0 0 0,0 1 0 0 0,0-1 1 0 0,0 0-1 0 0,0 0 0 0 0,0 0 0 0 0,1-1-22 0 0,1 1-16 0 0,0 0-1 0 0,0 0 1 0 0,0-1 0 0 0,0 0-1 0 0,0 0 1 0 0,0 0 0 0 0,-1 0-1 0 0,1 0 1 0 0,-1-1 0 0 0,0 0 0 0 0,0 1-1 0 0,0-1 1 0 0,0 0 0 0 0,0-1-1 0 0,0 1 1 0 0,-1 0 0 0 0,1-1 0 0 0,-1 0-1 0 0,0 1 1 0 0,-1-1 0 0 0,1 0-1 0 0,0 0 1 0 0,-1-2 16 0 0,-1 6 5 0 0,1 1 34 0 0,-1 0 1 0 0,1-1-1 0 0,-1 1 1 0 0,0-1-1 0 0,1 1 1 0 0,-1-1-1 0 0,1 1 1 0 0,-1-1 0 0 0,1 0-1 0 0,-1 1 1 0 0,1-1-1 0 0,0 1 1 0 0,-1-1-1 0 0,1 0 1 0 0,0 0-1 0 0,-1 1 1 0 0,1-1-1 0 0,-1 0 1 0 0,1 0-1 0 0,0 0 1 0 0,0 0-1 0 0,-1 0 1 0 0,1 0-1 0 0,0 0 1 0 0,-1 0-1 0 0,1 0 1 0 0,0 0-1 0 0,-1 0 1 0 0,1 0-1 0 0,0 0 1 0 0,-1 0 0 0 0,1-1-1 0 0,0 1 1 0 0,-1 0-1 0 0,1-1 1 0 0,-1 1-1 0 0,1 0 1 0 0,-1-1-1 0 0,1 1 1 0 0,0-1-1 0 0,-1 1 1 0 0,0-1-1 0 0,1 1 1 0 0,-1-1-1 0 0,1 1 1 0 0,-1-1-1 0 0,1 1 1 0 0,-1-1-1 0 0,0 1 1 0 0,1-1-40 0 0,6 15 14 0 0,1-1 1 0 0,0 1-1 0 0,1-1 0 0 0,1-1 0 0 0,0 0 1 0 0,0 0-1 0 0,2-1 0 0 0,-1 0 0 0 0,1-1 1 0 0,1-1-1 0 0,0 1 0 0 0,0-2 0 0 0,0 0 1 0 0,1-1-1 0 0,11 4-14 0 0,-17-8-74 0 0,1 0 0 0 0,-1-1-1 0 0,1 0 1 0 0,-1 0 0 0 0,1-1 0 0 0,0 0 0 0 0,-1-1 0 0 0,1 0 0 0 0,0 0-1 0 0,0-1 1 0 0,-1 0 0 0 0,1 0 0 0 0,-1-1 0 0 0,1 0 0 0 0,-1-1-1 0 0,0 0 1 0 0,0 0 0 0 0,0-1 0 0 0,0 0 0 0 0,0 0 0 0 0,1-2 74 0 0,80-72-1147 0 0,-69 52 911 0 0</inkml:trace>
  <inkml:trace contextRef="#ctx0" brushRef="#br0" timeOffset="403161.326">29983 11973 4064 0 0,'6'-193'3680'0'0,"-7"192"-3653"0"0,1-1 1 0 0,-1 1-1 0 0,1 0 0 0 0,-1-1 1 0 0,0 1-1 0 0,0 0 1 0 0,1 0-1 0 0,-1 0 0 0 0,0 0 1 0 0,0 0-1 0 0,0 0 0 0 0,0 0 1 0 0,0 0-1 0 0,0 0 0 0 0,-1 0 1 0 0,1 0-1 0 0,0 1 0 0 0,0-1 1 0 0,-1 0-1 0 0,1 1 1 0 0,0-1-1 0 0,-1 1 0 0 0,1-1 1 0 0,0 1-1 0 0,-1 0 0 0 0,1 0 1 0 0,-1 0-1 0 0,1 0 0 0 0,0 0 1 0 0,-1 0-1 0 0,1 0 0 0 0,-1 0 1 0 0,1 0-1 0 0,0 0 1 0 0,-1 1-1 0 0,1-1 0 0 0,-1 1 1 0 0,1-1-1 0 0,0 1 0 0 0,0 0 1 0 0,-1-1-1 0 0,1 1 0 0 0,0 0 1 0 0,0 0-1 0 0,0 0 0 0 0,0 0 1 0 0,0 0-1 0 0,0 0 1 0 0,0 0-1 0 0,0 0 0 0 0,0 0 1 0 0,0 0-1 0 0,1 1 0 0 0,-1-1 1 0 0,0 0-1 0 0,1 0 0 0 0,-1 1 1 0 0,1-1-1 0 0,0 1 0 0 0,-1-1 1 0 0,1 0-1 0 0,0 1 1 0 0,0 0-28 0 0,-8 15 35 0 0,1-1 0 0 0,0 1 0 0 0,2 1 0 0 0,0-1 0 0 0,0 1 0 0 0,2 0 0 0 0,1 0 1 0 0,0 0-1 0 0,1 0 0 0 0,0 0 0 0 0,2 0 0 0 0,0 0 0 0 0,2 0 0 0 0,-1 0 1 0 0,2 0-1 0 0,1 0 0 0 0,0-1 0 0 0,2 2-35 0 0,12 83-699 0 0,-14-73 86 0 0,1 21-5216 0 0,-6-48 4546 0 0</inkml:trace>
  <inkml:trace contextRef="#ctx0" brushRef="#br0" timeOffset="403517.561">29674 12138 924 0 0,'89'-25'2722'0'0,"263"-13"-186"0"0,-350 38-2506 0 0,22 12 521 0 0,-7 104 1138 0 0,-17-91-1510 0 0,0 42-450 0 0,0-24-3787 0 0,0-41 2703 0 0,0-2-4 0 0</inkml:trace>
  <inkml:trace contextRef="#ctx0" brushRef="#br0" timeOffset="403782.702">30111 11885 1576 0 0,'2'0'764'0'0,"-2"-2"12"0"0,2 2-156 0 0,-2-2-28 0 0,2 2-224 0 0,-2 0-148 0 0,0-1-96 0 0,1 1 40 0 0,-1 1-20 0 0,6 3-444 0 0,1-3-252 0 0,-2 1-568 0 0,1 0-168 0 0</inkml:trace>
  <inkml:trace contextRef="#ctx0" brushRef="#br0" timeOffset="404483.012">30583 12036 1504 0 0,'-86'-1'3587'0'0,"75"4"-3438"0"0,0 1 0 0 0,0 0 0 0 0,0 1 0 0 0,0 0 0 0 0,1 1 0 0 0,0 0 0 0 0,0 0 0 0 0,1 1 0 0 0,-1 1 0 0 0,2-1 0 0 0,-1 1 0 0 0,1 1 0 0 0,0 0 0 0 0,1 0 0 0 0,0 0 0 0 0,-3 6-149 0 0,8-11 34 0 0,1 1 0 0 0,-1-1 0 0 0,1 1 0 0 0,0-1 1 0 0,0 1-1 0 0,1-1 0 0 0,-1 1 0 0 0,1 0 0 0 0,0-1 0 0 0,1 1 1 0 0,-1-1-1 0 0,1 1 0 0 0,-1 0 0 0 0,1-1 0 0 0,1 1 1 0 0,-1-1-1 0 0,1 0 0 0 0,0 1 0 0 0,-1-1 0 0 0,2 0 0 0 0,-1 0 1 0 0,1 0-1 0 0,-1 0 0 0 0,1-1 0 0 0,0 1 0 0 0,0-1 0 0 0,1 0 1 0 0,-1 1-1 0 0,1-1 0 0 0,-1-1 0 0 0,1 1 0 0 0,0-1 1 0 0,0 1-1 0 0,0-1 0 0 0,0 0 0 0 0,1 0 0 0 0,-1-1 0 0 0,0 0 1 0 0,1 1-1 0 0,-1-1 0 0 0,1-1 0 0 0,0 1 0 0 0,-1-1 0 0 0,1 1 1 0 0,-1-2-1 0 0,1 1 0 0 0,0 0 0 0 0,-1-1 0 0 0,1 0 1 0 0,3-1-35 0 0,5-2-20 0 0,-1-2 1 0 0,0 1 0 0 0,0-2-1 0 0,0 1 1 0 0,-1-2 0 0 0,0 1 0 0 0,0-2-1 0 0,-1 1 1 0 0,0-1 0 0 0,-1-1 0 0 0,0 0-1 0 0,0 0 1 0 0,-1-1 0 0 0,0 0 0 0 0,-1 0-1 0 0,-1-1 1 0 0,1 0 0 0 0,1-7 19 0 0,32-43-43 0 0,-3 115-50 0 0,-28 90 405 0 0,-24-112 955 0 0,78-127-1147 0 0,-42 71-154 0 0,-15 18 29 0 0,0 0 1 0 0,0 1-1 0 0,1-1 1 0 0,0 1-1 0 0,0 1 1 0 0,0-1 0 0 0,1 1-1 0 0,-1 0 1 0 0,1 1-1 0 0,1 0 1 0 0,-1 0-1 0 0,0 1 1 0 0,1 0 0 0 0,7-1 4 0 0,-14 3-5 0 0,9 6 5 0 0,-4 4-9 0 0,-1 0-1 0 0,0 1 1 0 0,-1 0-1 0 0,0 0 1 0 0,-1 0-1 0 0,0 1 1 0 0,0-1 0 0 0,-1 1-1 0 0,-1 0 1 0 0,0 0-1 0 0,0 0 1 0 0,-1 0 0 0 0,0 1-1 0 0,-1-1 1 0 0,-1 0-1 0 0,1 0 1 0 0,-2 1-1 0 0,-1 8 10 0 0,1 29-367 0 0,-20 85-3428 0 0,4-102 865 0 0,12-27 1425 0 0</inkml:trace>
  <inkml:trace contextRef="#ctx0" brushRef="#br1" timeOffset="473959.849">6995 12517 868 0 0,'0'0'43'0'0,"0"0"18"0"0,0 0 21 0 0,0 0-21 0 0,0 0 93 0 0,0 0 13 0 0,0 0-72 0 0,0 0-47 0 0,0 0 7 0 0,0 0 20 0 0,0 0 23 0 0,0 0-57 0 0,0 0-15 0 0,0 0 16 0 0,0 0-16 0 0,0 0 36 0 0,0 0 20 0 0,0 0-21 0 0,0 0-12 0 0,0 0 17 0 0,0 0 57 0 0,0 0-40 0 0,0 0-53 0 0,0 0 2 0 0,0 0-25 0 0,0 0-12 0 0,0 0 18 0 0,0 0-8 0 0,0 0 47 0 0,0 0 10 0 0,0 0 20 0 0,0 0-35 0 0,0 0-23 0 0,0 0 4 0 0,0 0 29 0 0,0 0 29 0 0,0-6-48 0 0,0 4-36 0 0,1 1 1 0 0,-1-1 0 0 0,1 0-1 0 0,-1 1 1 0 0,1-1 0 0 0,0 1 0 0 0,-1-1-1 0 0,1 0 1 0 0,0 1 0 0 0,0 0-1 0 0,0-1 1 0 0,0 1 0 0 0,1 0 0 0 0,-1-1-1 0 0,0 1 1 0 0,0 0 0 0 0,1 0-1 0 0,-1 0 1 0 0,1 0 0 0 0,-1 0 0 0 0,1 0-1 0 0,-1 1 1 0 0,1-1 0 0 0,0 0-1 0 0,-1 1 1 0 0,1-1 0 0 0,0 1 0 0 0,-1 0-1 0 0,1-1 1 0 0,0 1 0 0 0,0 0-1 0 0,-1 0 1 0 0,1 0 0 0 0,0 0 0 0 0,0 1-1 0 0,-1-1 1 0 0,1 0 0 0 0,0 1-1 0 0,-1-1 1 0 0,1 1 0 0 0,0-1 0 0 0,0 1-3 0 0,2-1-9 0 0,394-43 92 0 0,-201 25 190 0 0,38 30-280 0 0,65 14-10 0 0,319-24-67 0 0,-460 23 77 0 0,172-19 39 0 0,-198-30 38 0 0,136 7-154 0 0,-130-2 185 0 0,171 3-150 0 0,-146 16 63 0 0,-163 0 38 0 0,3 2-47 0 0,2 1-7 0 0,-1 0 1 0 0,1 0-1 0 0,0 1 1 0 0,-1-1-1 0 0,0 2 1 0 0,0-1-1 0 0,0 0 1 0 0,-1 1-1 0 0,1 0 1 0 0,-1 0-1 0 0,0 0 1 0 0,0 1-1 0 0,-1-1 1 0 0,0 1-1 0 0,0 0 1 0 0,1 3 1 0 0,37 261-50 0 0,-33-130-5 0 0,-26 132-80 0 0,11-100 216 0 0,-14-42-37 0 0,3-46-168 0 0,18 10 517 0 0,0-92-408 0 0,-1 18-654 0 0,-4-11 0 0 0,2-8-41 0 0</inkml:trace>
  <inkml:trace contextRef="#ctx0" brushRef="#br1" timeOffset="475977.814">6924 12501 936 0 0,'0'0'65'0'0,"0"0"-14"0"0,0 0 38 0 0,0 0-59 0 0,0 0-20 0 0,0 0 12 0 0,0 0 49 0 0,0 0 35 0 0,-6 3 18 0 0,2-1-104 0 0,1 1 1 0 0,0-1-1 0 0,0 1 0 0 0,0 0 0 0 0,0-1 1 0 0,0 2-1 0 0,1-1 0 0 0,0 0 1 0 0,-1 0-1 0 0,1 1 0 0 0,0-1 0 0 0,1 1 1 0 0,-1 0-1 0 0,0-1 0 0 0,1 1 0 0 0,0 0 1 0 0,0 0-1 0 0,0 0 0 0 0,1 0 0 0 0,-1 0 1 0 0,1 0-1 0 0,0 0 0 0 0,0 0 0 0 0,0 0 1 0 0,1 0-1 0 0,-1 0-20 0 0,0 0 7 0 0,-34 479 1260 0 0,59-275-954 0 0,6 171-99 0 0,-30-218-151 0 0,27-109-67 0 0,-21-40 13 0 0,1-1 0 0 0,0 0 0 0 0,0 0 0 0 0,1-1 0 0 0,0 0 0 0 0,1 0 0 0 0,0-1 0 0 0,1 0 0 0 0,0-1 0 0 0,0 0 0 0 0,1-1 0 0 0,0 0 0 0 0,0-1 0 0 0,0 0 1 0 0,1-1-1 0 0,0-1 0 0 0,0 0 0 0 0,0 0 0 0 0,0-2 0 0 0,1 1 0 0 0,-1-2 0 0 0,1 0 0 0 0,0 0 0 0 0,13-2-9 0 0,-23 1-1 0 0,443 6 164 0 0,-243-22-143 0 0,119-14-22 0 0,150 24 185 0 0,-318-7-252 0 0,42 5 75 0 0,40-33 2 0 0,59-12 32 0 0,-41-3-56 0 0,23-4-106 0 0,-277 60 117 0 0,27 0-72 0 0,74-10 189 0 0,5 5 1205 0 0,-106 5-1285 0 0,-1 0-18 0 0,0 0 16 0 0,28-10-1304 0 0,-29 10 155 0 0,-3 1-69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1 948 0 0,'0'0'459'0'0,"0"0"2"0"0,0 0-55 0 0,0 0-49 0 0,0 0-49 0 0,0 0-35 0 0,0 0 2 0 0,0 0 63 0 0,0 0-75 0 0,0 0-9 0 0,0 0 99 0 0,0 0-36 0 0,0 0-53 0 0,0 0 19 0 0,0 0-36 0 0,0 0-22 0 0,0 0-99 0 0,0 0 50 0 0,0 0 52 0 0,0 0-38 0 0,0 0-46 0 0,0 0-38 0 0,0 0 74 0 0,0 0-42 0 0,0 0-86 0 0,0 0 26 0 0,0 0-15 0 0,0 0 46 0 0,0 0 17 0 0,0 0 50 0 0,0 0-18 0 0,0 0-86 0 0,-1 4 69 0 0,-3 289 2009 0 0,27-80-1533 0 0,-23-212-616 0 0,4 29 61 0 0,0 1 0 0 0,2-1 0 0 0,1 0 0 0 0,2-1 0 0 0,1 1-1 0 0,1-2 1 0 0,1 1 0 0 0,1-2 0 0 0,2 0 0 0 0,1 0 0 0 0,1-2 0 0 0,1 0 0 0 0,1-1-1 0 0,15 14-61 0 0,-26-33 9 0 0,-1-1-1 0 0,0-1 1 0 0,1 1 0 0 0,0-1-1 0 0,0 0 1 0 0,0-1-1 0 0,0 0 1 0 0,0 0-1 0 0,0-1 1 0 0,1 0-1 0 0,-1-1 1 0 0,0 1-1 0 0,1-2 1 0 0,-1 1-1 0 0,0-1 1 0 0,1 0-1 0 0,-1-1 1 0 0,0 0-1 0 0,0 0 1 0 0,0-1-1 0 0,0 0 1 0 0,0 0-1 0 0,-1-1 1 0 0,0 0-1 0 0,1 0 1 0 0,2-3-9 0 0,12-7 10 0 0,-1 0 1 0 0,0-2-1 0 0,-1 0 1 0 0,-1-2-1 0 0,0 0 0 0 0,-2-1 1 0 0,0 0-1 0 0,1-4-10 0 0,-6 3-4 0 0,0-1-1 0 0,-2 0 1 0 0,0 0-1 0 0,-1-1 1 0 0,-1 0 0 0 0,-2-1-1 0 0,0 1 1 0 0,-1-1-1 0 0,-1 0 1 0 0,-1-1-1 0 0,-2 1 1 0 0,0-1 0 0 0,-1 1-1 0 0,-2-1 1 0 0,0 1-1 0 0,-1 0 1 0 0,-2 0-1 0 0,0 0 1 0 0,-1 0 0 0 0,-2 1-1 0 0,0 0 1 0 0,-1 0-1 0 0,-2 1 1 0 0,0 0-1 0 0,-11-15 5 0 0,-24-43-2658 0 0,46 78 1869 0 0,0 1-226 0 0,3-2-327 0 0,22-13-1456 0 0,-7 10 1358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1604 0 0,'18'16'4287'0'0,"31"-5"-3352"0"0,-44-10-652 0 0,295 7 2578 0 0,-177-11-3825 0 0,-116 3 714 0 0,-7-1 169 0 0,1 1 1 0 0,0-1 0 0 0,-1 0 0 0 0,1 1 0 0 0,0-1 0 0 0,0 1 0 0 0,-1 0 0 0 0,1-1 0 0 0,0 1 0 0 0,0-1 0 0 0,0 1 0 0 0,0 0 0 0 0,-1 0 0 0 0,1-1 0 0 0,0 1 0 0 0,0 0-1 0 0,0 0 1 0 0,0 0 0 0 0,0 0 0 0 0,0 0 0 0 0,0 0 0 0 0,-1 0 0 0 0,1 1 0 0 0,0-1 0 0 0,0 0 0 0 0,0 0 0 0 0,0 1 0 0 0,0-1 0 0 0,-1 0 0 0 0,1 1 0 0 0,0-1 0 0 0,0 1-1 0 0,0-1 1 0 0,-1 1 0 0 0,1 0 0 0 0,0-1 0 0 0,-1 1 0 0 0,1-1 0 0 0,-1 1 0 0 0,1 0 0 0 0,-1 0 0 0 0,1-1 0 0 0,-1 1 0 0 0,1 0 0 0 0,-1 0 0 0 0,0 0 0 0 0,1 0 0 0 0,-1-1 0 0 0,0 1-1 0 0,0 0 1 0 0,0 0 0 0 0,1 0 0 0 0,-1 0 0 0 0,0 0 0 0 0,0 0 0 0 0,0 0 0 0 0,0 0 0 0 0,-1-1 0 0 0,1 1 0 0 0,0 0 0 0 0,0 0 0 0 0,-1 0 0 0 0,1 0 80 0 0,-11 10-1168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2400 0 0,'32'21'4308'0'0,"44"-15"-3055"0"0,-68-6-901 0 0,205-15 637 0 0,62-58-7187 0 0,-237 59 4938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5 132 1760 0 0,'0'1'83'0'0,"-1"-1"-1"0"0,1 1 0 0 0,-1 0 1 0 0,1 0-1 0 0,0-1 0 0 0,-1 1 1 0 0,1 0-1 0 0,0 0 1 0 0,-1 0-1 0 0,1-1 0 0 0,0 1 1 0 0,0 0-1 0 0,0 0 0 0 0,0 0 1 0 0,0 0-1 0 0,0-1 1 0 0,0 1-1 0 0,0 0 0 0 0,0 0 1 0 0,0 0-1 0 0,0 0 0 0 0,1-1 1 0 0,-1 1-1 0 0,0 0 1 0 0,0 0-1 0 0,1 0 0 0 0,-1-1 1 0 0,1 1-1 0 0,-1 0 0 0 0,1 0 1 0 0,-1-1-1 0 0,1 1 1 0 0,-1-1-1 0 0,1 1 0 0 0,0 0 1 0 0,-1-1-1 0 0,1 1 1 0 0,0-1-1 0 0,-1 1 0 0 0,1-1 1 0 0,0 0-1 0 0,0 1 0 0 0,-1-1 1 0 0,1 0-1 0 0,0 1 1 0 0,0-1-1 0 0,0 0 0 0 0,0 0 1 0 0,-1 0-1 0 0,1 0 0 0 0,0 0 1 0 0,0 0-1 0 0,0 0 1 0 0,0 0-1 0 0,-1 0 0 0 0,1 0 1 0 0,0 0-1 0 0,0-1 0 0 0,0 1 1 0 0,0 0-1 0 0,-1 0 1 0 0,1-1-1 0 0,0 1-82 0 0,281-12 3124 0 0,-53-17-2476 0 0,88-14-1589 0 0,-111-3-3244 0 0,-139 25 1706 0 0,-42 10 1234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2644 0 0,'9'4'253'0'0,"-1"1"-1"0"0,0 0 1 0 0,0 1 0 0 0,-1 0-1 0 0,1 0 1 0 0,-1 1-1 0 0,0 0 1 0 0,-1 0-1 0 0,0 0 1 0 0,0 1 0 0 0,-1 0-1 0 0,0 0 1 0 0,0 1-1 0 0,-1-1 1 0 0,0 1-1 0 0,0 0 1 0 0,1 5-253 0 0,-1-4 78 0 0,-1 0-1 0 0,0 0 1 0 0,0 0-1 0 0,-1 0 1 0 0,-1 0 0 0 0,1 1-1 0 0,-2-1 1 0 0,1 1-1 0 0,-1-1 1 0 0,-1 1 0 0 0,0-1-1 0 0,-1 0 1 0 0,0 1-1 0 0,0-1 1 0 0,-1 0 0 0 0,0 0-1 0 0,-1 0 1 0 0,0-1-1 0 0,-1 1 1 0 0,0-1 0 0 0,0 0-1 0 0,-1 0 1 0 0,0-1-1 0 0,0 0 1 0 0,-1 0 0 0 0,0 0-1 0 0,-1-1 1 0 0,0 1-78 0 0,-4 3-418 0 0,0 0 1 0 0,-1-1-1 0 0,0-1 0 0 0,0 0 1 0 0,-1 0-1 0 0,-1-1 0 0 0,1-1 1 0 0,-1-1-1 0 0,0 0 1 0 0,-1-1-1 0 0,1 0 0 0 0,-1-1 1 0 0,0-1-1 0 0,0-1 1 0 0,0 0-1 0 0,-2-1 418 0 0,-6-1-1225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3 1392 0 0,'-21'19'450'0'0,"1"0"0"0"0,1 1 0 0 0,0 1 0 0 0,2 1 0 0 0,0 1 0 0 0,2 0 0 0 0,0 1 0 0 0,2 0-1 0 0,1 1 1 0 0,0 1 0 0 0,2 0 0 0 0,1 1-450 0 0,6-21 67 0 0,-114 287 644 0 0,56-255-5578 0 0,59-38 3765 0 0</inkml:trace>
  <inkml:trace contextRef="#ctx0" brushRef="#br0" timeOffset="279.329">1 140 2068 0 0,'10'-18'4733'0'0,"-10"18"-4672"0"0,1-1 0 0 0,-1 0-1 0 0,0 1 1 0 0,0-1-1 0 0,0 1 1 0 0,0-1 0 0 0,1 1-1 0 0,-1-1 1 0 0,0 1-1 0 0,0-1 1 0 0,1 1 0 0 0,-1-1-1 0 0,0 1 1 0 0,1-1-1 0 0,-1 1 1 0 0,1-1 0 0 0,-1 1-1 0 0,0 0 1 0 0,1-1-1 0 0,-1 1 1 0 0,1 0 0 0 0,-1-1-1 0 0,1 1 1 0 0,-1 0-1 0 0,1 0 1 0 0,-1-1 0 0 0,1 1-1 0 0,0 0 1 0 0,-1 0-1 0 0,1 0 1 0 0,-1 0 0 0 0,1 0-1 0 0,-1 0 1 0 0,1 0 0 0 0,0 0-1 0 0,-1 0 1 0 0,1 0-1 0 0,-1 0 1 0 0,1 0 0 0 0,-1 0-1 0 0,1 0 1 0 0,0 1-1 0 0,-1-1 1 0 0,1 0 0 0 0,-1 0-1 0 0,1 1 1 0 0,-1-1-1 0 0,1 0 1 0 0,-1 1 0 0 0,1-1-1 0 0,-1 1 1 0 0,0-1-1 0 0,1 0 1 0 0,-1 1 0 0 0,0-1-1 0 0,1 1 1 0 0,-1-1-1 0 0,0 1 1 0 0,1-1 0 0 0,-1 1-1 0 0,0-1 1 0 0,0 1-1 0 0,0-1 1 0 0,1 1 0 0 0,-1 0-1 0 0,0-1 1 0 0,0 1-1 0 0,0-1 1 0 0,0 1-61 0 0,207 261 1073 0 0,-92-73-3215 0 0,-77-112-4442 0 0,-37-76 5334 0 0</inkml:trace>
  <inkml:trace contextRef="#ctx0" brushRef="#br0" timeOffset="604.316">627 72 2344 0 0,'5'9'3360'0'0,"2"50"-2075"0"0,41 231 413 0 0,-42-258-1783 0 0,5 35 19 0 0,-8-23-2745 0 0,-19-25 316 0 0,7-16 1281 0 0</inkml:trace>
  <inkml:trace contextRef="#ctx0" brushRef="#br0" timeOffset="887.042">461 403 1712 0 0,'5'-3'6601'0'0,"26"-7"-5707"0"0,-20 7-380 0 0,194-50 925 0 0,-105 30-3560 0 0,-60 5-3493 0 0,-33 12 4165 0 0</inkml:trace>
  <inkml:trace contextRef="#ctx0" brushRef="#br0" timeOffset="1118.166">890 115 1312 0 0,'48'23'3907'0'0,"-14"-2"-3163"0"0,105 54 918 0 0,-66-32-2298 0 0,3-7-3439 0 0,-66-32 2805 0 0</inkml:trace>
  <inkml:trace contextRef="#ctx0" brushRef="#br0" timeOffset="1399.185">1491 0 1600 0 0,'-29'38'4413'0'0,"-2"32"-3254"0"0,13-25-333 0 0,-166 422 1615 0 0,173-444-2729 0 0,-32 52-1906 0 0,3-48-2477 0 0,39-27 3465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1496 0 0,'0'0'796'0'0,"0"0"-86"0"0,15-1 249 0 0,-14 4 3106 0 0,-132 203-2862 0 0,-16 201-1554 0 0,115-369-1488 0 0,-3-28-2316 0 0,27-10 3003 0 0</inkml:trace>
  <inkml:trace contextRef="#ctx0" brushRef="#br0" timeOffset="281.165">0 129 1784 0 0,'8'-31'7819'0'0,"26"41"-6419"0"0,-32-9-1443 0 0,51 24 277 0 0,-6-6-381 0 0,0 3 0 0 0,-1 2 1 0 0,-1 2-1 0 0,-2 2 0 0 0,0 1 1 0 0,36 35 146 0 0,-39 17-5080 0 0,-42-72 3610 0 0,-11 16 14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2 203 1008 0 0,'0'0'504'0'0,"-1"24"777"0"0,1-17-1193 0 0,2 0 1 0 0,-1 0-1 0 0,1 0 0 0 0,0-1 1 0 0,0 1-1 0 0,1 0 1 0 0,0-1-1 0 0,0 0 0 0 0,0 0 1 0 0,1 0-1 0 0,0 0 1 0 0,0 0-1 0 0,1-1 0 0 0,0 0 1 0 0,-1 0-1 0 0,2 0 0 0 0,-1-1 1 0 0,1 1-89 0 0,24 29 258 0 0,233 271 2103 0 0,-263-303-2305 0 0,1-1 0 0 0,0 1 0 0 0,0 0 0 0 0,0-1 0 0 0,0 1 0 0 0,0-1 0 0 0,0 1 0 0 0,0-1 0 0 0,1 1 0 0 0,-1-1 0 0 0,0 0 0 0 0,1 0 1 0 0,-1 0-1 0 0,1 0 0 0 0,0 0 0 0 0,-1 0 0 0 0,1 0 0 0 0,0 0 0 0 0,-1-1 0 0 0,1 1 0 0 0,0-1 0 0 0,0 1 0 0 0,0-1 0 0 0,-1 1 0 0 0,1-1 0 0 0,0 0 0 0 0,0 0 1 0 0,0 0-1 0 0,0 0 0 0 0,0-1 0 0 0,0 1 0 0 0,-1 0 0 0 0,1-1 0 0 0,0 1 0 0 0,0-1 0 0 0,-1 1 0 0 0,1-1 0 0 0,0 0 0 0 0,-1 0 0 0 0,1 0 0 0 0,0 0 0 0 0,-1 0 1 0 0,1 0-1 0 0,-1-1 0 0 0,0 1 0 0 0,1 0 0 0 0,-1-1 0 0 0,0 1 0 0 0,0-1 0 0 0,0 1 0 0 0,0-1 0 0 0,0 1 0 0 0,0-1 0 0 0,0-1-56 0 0,223-300 1086 0 0,63-66-1013 0 0,-262 362-8739 0 0,-21 10 9419 0 0,3 0-2213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2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125 249 1024 0 0,'0'0'308'0'0,"0"0"-33"0"0,0 0 40 0 0,0 0-25 0 0,7-1-8 0 0,-4 1-246 0 0,0 0 1 0 0,1 0-1 0 0,-1 0 0 0 0,1 0 0 0 0,-1 1 1 0 0,0-1-1 0 0,0 1 0 0 0,1 0 0 0 0,-1 0 0 0 0,0 0 1 0 0,0 1-1 0 0,0-1 0 0 0,0 1 0 0 0,0 0 1 0 0,0-1-1 0 0,0 1 0 0 0,-1 0 0 0 0,1 1 1 0 0,-1-1-1 0 0,1 0 0 0 0,-1 1 0 0 0,0 0 0 0 0,0-1 1 0 0,0 1-1 0 0,0 0 0 0 0,-1 0 0 0 0,1 0 1 0 0,-1 0-1 0 0,0 0 0 0 0,1 1-36 0 0,9 14 231 0 0,0 0 0 0 0,-1 1 1 0 0,-1 0-1 0 0,-1 1 0 0 0,-1 0 0 0 0,0 1 1 0 0,-2-1-1 0 0,0 1 0 0 0,-1 0 0 0 0,-1 0 1 0 0,-1 0-1 0 0,-1 5-231 0 0,-2-19 82 0 0,0-1 0 0 0,0 1 0 0 0,0-1 0 0 0,-1 1 0 0 0,0-1 0 0 0,0 0 0 0 0,-1 0 0 0 0,1 0 0 0 0,-1 0 0 0 0,-1 0 0 0 0,1-1 0 0 0,-1 1-1 0 0,0-1 1 0 0,0 0 0 0 0,0 0 0 0 0,-1 0 0 0 0,0-1 0 0 0,0 0 0 0 0,0 0 0 0 0,0 0 0 0 0,-1 0 0 0 0,0-1 0 0 0,1 0 0 0 0,-1 0 0 0 0,0-1 0 0 0,-1 1 0 0 0,1-1 0 0 0,0 0 0 0 0,-1-1 0 0 0,1 0 0 0 0,-1 0 0 0 0,1 0 0 0 0,-1-1 0 0 0,1 0 0 0 0,-1 0 0 0 0,1-1 0 0 0,-1 0 0 0 0,1 0 0 0 0,-1 0 0 0 0,1-1 0 0 0,-1 0 0 0 0,1 0 0 0 0,0 0-1 0 0,0-1 1 0 0,0 0 0 0 0,1 0 0 0 0,-1-1 0 0 0,1 0 0 0 0,-1 0 0 0 0,-1-2-82 0 0,1-3 5 0 0,0 0 0 0 0,1-1 0 0 0,1 0 0 0 0,-1 0 0 0 0,2 0 0 0 0,-1 0 0 0 0,1 0 0 0 0,1-1 0 0 0,0 1 0 0 0,1-1 0 0 0,-1 0 0 0 0,2 0 0 0 0,0 1 0 0 0,0-1 0 0 0,1-2-5 0 0,3-13-69 0 0,2 0 0 0 0,0 1 0 0 0,2-1 0 0 0,1 1 1 0 0,0 1-1 0 0,2-1 0 0 0,1 2 0 0 0,1 0 0 0 0,1 0 0 0 0,1 1 0 0 0,1 1 0 0 0,0 0 1 0 0,15-12 68 0 0,-12 15-497 0 0,2 0 1 0 0,0 2-1 0 0,1 0 1 0 0,1 1-1 0 0,0 2 0 0 0,0 0 1 0 0,2 1-1 0 0,0 2 1 0 0,0 0-1 0 0,10-1 497 0 0,-10 6-1322 0 0,-5 2-16 0 0</inkml:trace>
  <inkml:trace contextRef="#ctx0" brushRef="#br0" timeOffset="344.939">402 453 1936 0 0,'88'16'5924'0'0,"0"25"-3761"0"0,73 74-6570 0 0,-142-100 3166 0 0,-14-12-8 0 0,-1-2-21 0 0</inkml:trace>
  <inkml:trace contextRef="#ctx0" brushRef="#br0" timeOffset="579.642">904 459 1468 0 0,'-36'12'4389'0'0,"15"6"-4036"0"0,0 1 0 0 0,1 1-1 0 0,1 0 1 0 0,1 2 0 0 0,0 0-1 0 0,2 1 1 0 0,1 1 0 0 0,1 0 0 0 0,0 1-1 0 0,2 1 1 0 0,2 0 0 0 0,-4 12-353 0 0,-13 21 163 0 0,15-29-558 0 0,-14 22-4659 0 0,26-50 3674 0 0,0-2 60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1552 0 0,'19'12'4185'0'0,"28"-13"-3532"0"0,-43 1-317 0 0,215-11 1664 0 0,-8 7-3401 0 0,-174 31-2583 0 0,-42-20 2707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1468 0 0,'18'8'784'0'0,"0"-5"-36"0"0,10-1 0 0 0,1 0-96 0 0,-11-2-96 0 0,8 0-96 0 0,8 0-27 0 0,3 0-5 0 0,45-19-72 0 0,-35 11-56 0 0,-1-4-348 0 0,0 2 8 0 0,6 0-476 0 0,-4-6-232 0 0,0 1-577 0 0,-6 3 61 0 0,1-3-244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78 1664 0 0,'14'-2'3298'0'0,"13"20"623"0"0,48 214-2537 0 0,-59-118-3762 0 0,-17-110 2150 0 0,0-1 0 0 0,0 1 0 0 0,0-1 0 0 0,-1 0 0 0 0,1 0 0 0 0,-1 1 0 0 0,0-1 0 0 0,0 0-1 0 0,0-1 1 0 0,0 1 0 0 0,0 0 0 0 0,-1 0 0 0 0,1-1 0 0 0,-1 0 0 0 0,0 1 0 0 0,1-1 0 0 0,-1 0-1 0 0,0 0 1 0 0,0 0 0 0 0,-1-1 0 0 0,1 1 0 0 0,0-1 0 0 0,-2 1 228 0 0,-14 6-1271 0 0</inkml:trace>
  <inkml:trace contextRef="#ctx0" brushRef="#br0" timeOffset="249.089">8 366 1792 0 0,'-7'1'6561'0'0,"20"-7"-4208"0"0,266-40 793 0 0,-41 8-7682 0 0,-164 15-1379 0 0,-70 14 4606 0 0</inkml:trace>
  <inkml:trace contextRef="#ctx0" brushRef="#br0" timeOffset="512.458">680 71 1036 0 0,'41'8'5114'0'0,"30"19"-4829"0"0,-28-9-263 0 0,90 11-4125 0 0,-118-29 2717 0 0</inkml:trace>
  <inkml:trace contextRef="#ctx0" brushRef="#br0" timeOffset="780.679">1159 6 1964 0 0,'-3'-5'2550'0'0,"-15"6"2138"0"0,-7 39-4222 0 0,3 2 0 0 0,1 1 0 0 0,2 1 1 0 0,2 0-1 0 0,3 1 0 0 0,1 1 0 0 0,1 3-466 0 0,-25 79 239 0 0,-31 41-3401 0 0,9-101-4086 0 0,58-68 5802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4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1 936 0 0,'1'11'5030'0'0,"-37"45"-4465"0"0,22-36 21 0 0,-151 282 1236 0 0,137-238-1603 0 0,-39 71-1399 0 0,1-69-3113 0 0,50-58 3127 0 0,0-4 39 0 0</inkml:trace>
  <inkml:trace contextRef="#ctx0" brushRef="#br0" timeOffset="279.98">0 142 1440 0 0,'9'-10'3529'0'0,"21"3"540"0"0,259 188-2444 0 0,-110-38-3531 0 0,-123-108-3539 0 0,-55-35 4173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0 988 0 0,'-50'79'4331'0'0,"32"-77"800"0"0,10-11-5773 0 0,38-4-6954 0 0,-11 4 6288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5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1932 0 0,'-9'3'6578'0'0,"3"11"-6439"0"0,4 9-64 0 0,1-1 0 0 0,1 1 0 0 0,1-1-1 0 0,1 1 1 0 0,0-1 0 0 0,2 1-1 0 0,1-1 1 0 0,0 0 0 0 0,2-1 0 0 0,1 1-1 0 0,1 1-74 0 0,3 12 185 0 0,65 216 648 0 0,-76-245-837 0 0,0 1 1 0 0,-1-1-1 0 0,0 1 1 0 0,0-1-1 0 0,0 1 1 0 0,-1-1-1 0 0,0 1 1 0 0,0-1-1 0 0,-1 1 1 0 0,0-1-1 0 0,0 0 1 0 0,0 0-1 0 0,-1 0 1 0 0,0 0-1 0 0,0 0 1 0 0,0-1-1 0 0,-1 1 1 0 0,0-1-1 0 0,0 0 1 0 0,0 0-1 0 0,-1 0 0 0 0,1-1 1 0 0,-1 1-1 0 0,0-1 1 0 0,-1 0-1 0 0,1-1 1 0 0,-1 1-1 0 0,1-1 1 0 0,-1 0-1 0 0,0-1 1 0 0,0 1-1 0 0,0-1 1 0 0,-1-1-1 0 0,1 1 1 0 0,0-1-1 0 0,-1 0 1 0 0,1 0-1 0 0,-1-1 1 0 0,1 1-1 0 0,-1-2 1 0 0,0 1-1 0 0,1-1 1 0 0,0 0-1 0 0,-1 0 0 0 0,1-1 1 0 0,-1 1 3 0 0,-5-3-412 0 0,-1 0 0 0 0,1-1 1 0 0,0 0-1 0 0,0-1 0 0 0,1 0 0 0 0,-1-1 1 0 0,1 0-1 0 0,1-1 0 0 0,0 0 0 0 0,0-1 1 0 0,0 0-1 0 0,1 0 0 0 0,0-1 1 0 0,1 0-1 0 0,0-1 0 0 0,-2-4 412 0 0,-13-29-1227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5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2216 0 0,'-34'-38'9290'0'0,"34"37"-9118"0"0,-7-2-1193 0 0,46 32-6073 0 0,-21-18 5719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411 189 1996 0 0,'-7'10'288'0'0,"0"1"0"0"0,1-1-1 0 0,0 1 1 0 0,1 1 0 0 0,0-1 0 0 0,1 1-1 0 0,0-1 1 0 0,0 1 0 0 0,2 0 0 0 0,-1 1-1 0 0,2-1 1 0 0,0 0 0 0 0,0 1-1 0 0,1-1 1 0 0,0 0 0 0 0,1 1-288 0 0,2-2 95 0 0,0 0-1 0 0,1-1 1 0 0,0 1 0 0 0,1-1-1 0 0,0 0 1 0 0,1 0 0 0 0,0 0-1 0 0,0-1 1 0 0,1 0 0 0 0,0 0-1 0 0,1-1 1 0 0,0 0 0 0 0,0 0-1 0 0,1-1 1 0 0,0 0 0 0 0,0 0-1 0 0,0-1 1 0 0,1 0 0 0 0,0-1-1 0 0,0 0 1 0 0,1-1 0 0 0,-1 0-1 0 0,1 0 1 0 0,0-1 0 0 0,0-1 0 0 0,0 0-1 0 0,0 0 1 0 0,9-1-95 0 0,-5 2 50 0 0,0-1 0 0 0,0-1 0 0 0,0 0 1 0 0,1-1-1 0 0,-1-1 0 0 0,0 0 0 0 0,0-1 0 0 0,0-1 1 0 0,0 0-1 0 0,0-1 0 0 0,-1-1 0 0 0,1 0 0 0 0,-1-1 1 0 0,4-3-51 0 0,-10 5-47 0 0,-1 0 0 0 0,1-1 0 0 0,-1-1 0 0 0,0 1 0 0 0,-1-1-1 0 0,1 0 1 0 0,-1-1 0 0 0,0 1 0 0 0,-1-1 0 0 0,0 0 0 0 0,0-1 0 0 0,0 1 0 0 0,-1-1 0 0 0,0 0 0 0 0,-1 0 0 0 0,0 0 0 0 0,0-1 0 0 0,0 1 0 0 0,-1-1 0 0 0,-1 1 0 0 0,1-1 0 0 0,-1 0 0 0 0,-1 0 0 0 0,0 0 0 0 0,0 1 0 0 0,-1-1 0 0 0,0 0 0 0 0,0 0 0 0 0,-1 1 0 0 0,0-1 0 0 0,0 1 0 0 0,-1-1 0 0 0,-4-7 47 0 0,2 5-215 0 0,-1 0 0 0 0,-1 1-1 0 0,0 0 1 0 0,0 0 0 0 0,-1 0-1 0 0,0 1 1 0 0,-1 0 0 0 0,0 0 0 0 0,0 1-1 0 0,-1 1 1 0 0,-3-3 215 0 0,-32-27-3238 0 0,37 31 1842 0 0</inkml:trace>
  <inkml:trace contextRef="#ctx0" brushRef="#br0" timeOffset="292.56">1204 741 1004 0 0,'-9'23'812'0'0,"-3"-1"-148"0"0,-1 1-120 0 0,-1-3-28 0 0,0 0-56 0 0,-4-1-212 0 0,0-3 44 0 0,1-2-144 0 0,1-3 36 0 0,5-1-20 0 0,-1-5-432 0 0,3-3-268 0 0,-2 0-708 0 0,11-2-80 0 0</inkml:trace>
  <inkml:trace contextRef="#ctx0" brushRef="#br0" timeOffset="700.256">1386 176 1112 0 0,'3'40'801'0'0,"2"-1"0"0"0,2 0 1 0 0,1 0-1 0 0,2-1 0 0 0,2 0 0 0 0,1 0 0 0 0,12 20-801 0 0,9 32 2191 0 0,-33-89-2124 0 0,0 0 0 0 0,1-1 1 0 0,-1 1-1 0 0,0-1 0 0 0,0 1 1 0 0,1-1-1 0 0,-1 0 0 0 0,0 0 0 0 0,1 0 1 0 0,-1 1-1 0 0,0-1 0 0 0,1 0 0 0 0,-1-1 1 0 0,0 1-1 0 0,1 0 0 0 0,-1 0 1 0 0,0-1-1 0 0,0 1 0 0 0,1 0 0 0 0,-1-1 1 0 0,0 1-1 0 0,0-1 0 0 0,1 0 1 0 0,-1 1-1 0 0,0-1 0 0 0,0 0 0 0 0,0 0 1 0 0,0 0-1 0 0,0 1 0 0 0,0-1 1 0 0,0 0-1 0 0,0 0 0 0 0,-1-1 0 0 0,1 1 1 0 0,0 0-1 0 0,-1 0 0 0 0,1 0 1 0 0,0 0-1 0 0,-1-1 0 0 0,0 1 0 0 0,1 0 1 0 0,-1-1-1 0 0,0 1 0 0 0,1-1-67 0 0,2-2 204 0 0,160-280-312 0 0,-120 195-1009 0 0,13-57-6249 0 0,-52 131 5842 0 0</inkml:trace>
  <inkml:trace contextRef="#ctx0" brushRef="#br0" timeOffset="993.767">2159 1 1576 0 0,'4'2'176'0'0,"1"1"0"0"0,-1-1 0 0 0,0 1 0 0 0,0 0 0 0 0,0 0 0 0 0,0 1-1 0 0,0-1 1 0 0,-1 1 0 0 0,1 0 0 0 0,-1 0 0 0 0,0 0 0 0 0,-1 0 0 0 0,1 0 0 0 0,-1 1 0 0 0,1-1 0 0 0,-1 1-1 0 0,-1 0 1 0 0,1 0 0 0 0,0 1-176 0 0,1 2 251 0 0,8 16 120 0 0,-2 1 0 0 0,-1 0 1 0 0,-1 0-1 0 0,-2 1 0 0 0,0-1 0 0 0,-1 1 0 0 0,-2 1 0 0 0,-1-1 0 0 0,-1 0 0 0 0,-1 0 1 0 0,-3 23-372 0 0,-1-14 172 0 0,0 1 1 0 0,-3-1 0 0 0,0 0 0 0 0,-3 0 0 0 0,0-1 0 0 0,-3-1 0 0 0,0 0 0 0 0,-2-1 0 0 0,-2-1 0 0 0,-1 0 0 0 0,-13 15-173 0 0,19-30-180 0 0,0-1 0 0 0,-2-1 0 0 0,1 0 1 0 0,-2-1-1 0 0,0 0 0 0 0,0-2 0 0 0,-1 0 1 0 0,-1 0-1 0 0,0-2 0 0 0,0 0 0 0 0,-1-1 0 0 0,0-1 1 0 0,0-1-1 0 0,-8 1 180 0 0,2-3-789 0 0,1-2 0 0 0,0-1 1 0 0,-1-1-1 0 0,1-1 0 0 0,0-1 0 0 0,0-1 1 0 0,-24-6 788 0 0,-11-8-1308 0 0</inkml:trace>
  <inkml:trace contextRef="#ctx0" brushRef="#br0" timeOffset="1363.152">52 124 908 0 0,'-8'14'273'0'0,"1"-1"-1"0"0,1 1 0 0 0,0 0 1 0 0,0 0-1 0 0,2 1 1 0 0,0 0-1 0 0,0 0 1 0 0,2 0-1 0 0,0 0 1 0 0,0 0-1 0 0,1 1 1 0 0,1-1-1 0 0,1 0 1 0 0,0 1-1 0 0,4 13-272 0 0,4 9 61 0 0,3 0 0 0 0,1-1 0 0 0,2 0 0 0 0,1-2-1 0 0,2 0 1 0 0,1 0 0 0 0,2-2 0 0 0,1-1 0 0 0,2 0 0 0 0,1-2 0 0 0,1-1-1 0 0,2-1 1 0 0,1-1 0 0 0,1-1 0 0 0,1-2 0 0 0,1-1 0 0 0,1-2 0 0 0,10 5-61 0 0,180 81-3855 0 0,-171-93 2535 0 0</inkml:trace>
  <inkml:trace contextRef="#ctx0" brushRef="#br0" timeOffset="2087.709">1174 603 1544 0 0,'0'0'796'0'0,"0"0"0"0"0,0 0-88 0 0,0 0-114 0 0,0 0-66 0 0,0 0-119 0 0,0 0 38 0 0,0 0-54 0 0,0 0-17 0 0,0 0 12 0 0,0 0-33 0 0,0 7-36 0 0,2 14-111 0 0,-2 1-1 0 0,0-1 0 0 0,-2 1 0 0 0,0-1 0 0 0,-1 1 0 0 0,-2-1 1 0 0,0 0-1 0 0,-3 7-207 0 0,5-22-51 0 0,-25 66 123 0 0,8-25-2917 0 0,18-41 1626 0 0,3-5-1656 0 0,5-3 1358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0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278 440 1372 0 0,'-59'-15'3924'0'0,"50"15"-3582"0"0,-3 2-225 0 0,0-1-1 0 0,0 1 1 0 0,1 1 0 0 0,-1 0 0 0 0,1 1 0 0 0,0 0 0 0 0,0 1-1 0 0,0 0 1 0 0,1 1 0 0 0,-1 0 0 0 0,2 1 0 0 0,-1 0-1 0 0,1 0 1 0 0,0 1 0 0 0,0 0 0 0 0,1 1 0 0 0,0-1-1 0 0,0 2 1 0 0,1-1 0 0 0,-2 4-117 0 0,10-7 48 0 0,-1 0 1 0 0,1 0-1 0 0,0 0 1 0 0,1 0-1 0 0,0 0 0 0 0,-1 0 1 0 0,2-1-1 0 0,-1 1 0 0 0,1-1 1 0 0,0 1-1 0 0,0-1 1 0 0,0 0-1 0 0,1 0 0 0 0,-1 0 1 0 0,1-1-1 0 0,0 1 1 0 0,1-1-1 0 0,-1 0 0 0 0,1 0 1 0 0,0-1-1 0 0,0 1 0 0 0,0-1 1 0 0,0 0-1 0 0,1-1 1 0 0,-1 1-1 0 0,1-1 0 0 0,0 0 1 0 0,0 0-1 0 0,-1-1 0 0 0,1 1 1 0 0,0-1-1 0 0,2-1-48 0 0,24 8 9 0 0,1-1 0 0 0,0-2 0 0 0,0-2 1 0 0,1-1-1 0 0,-1-1 0 0 0,17-3-9 0 0,0 2-69 0 0,-39 1 59 0 0,0-1 0 0 0,0 0 1 0 0,-1 0-1 0 0,1-1 1 0 0,0-1-1 0 0,-1 1 1 0 0,1-2-1 0 0,-1 1 1 0 0,1-2-1 0 0,-1 1 1 0 0,0-1-1 0 0,0-1 1 0 0,5-3 9 0 0,-14 5-10 0 0,0 1 0 0 0,0-1 1 0 0,-1 1-1 0 0,1-1 1 0 0,0 0-1 0 0,-1 1 1 0 0,0-1-1 0 0,0 0 0 0 0,0 0 1 0 0,0 0-1 0 0,0 1 1 0 0,0-1-1 0 0,-1 0 1 0 0,1 1-1 0 0,-1-1 1 0 0,0 0-1 0 0,1 1 0 0 0,-1-1 1 0 0,-1 1-1 0 0,1-1 1 0 0,0 1-1 0 0,-1-1 1 0 0,1 1-1 0 0,-1 0 0 0 0,0 0 1 0 0,1 0-1 0 0,-1 0 1 0 0,0 0-1 0 0,0 0 1 0 0,-1 0-1 0 0,1 1 0 0 0,0-1 1 0 0,0 1-1 0 0,-1-1 1 0 0,1 1-1 0 0,-1 0 1 0 0,1 0-1 0 0,-1 0 1 0 0,0 0-1 0 0,1 1 0 0 0,-1-1 1 0 0,0 1-1 0 0,-1-1 10 0 0,4 1 1 0 0,-229-87 112 0 0,298 70-923 0 0,-64 16 785 0 0,38-5-396 0 0,0-2 1 0 0,-1-2 0 0 0,-1-2 0 0 0,0-2 0 0 0,0-1-1 0 0,-1-2 1 0 0,12-9 420 0 0,18-44-831 0 0,-53 43 725 0 0</inkml:trace>
  <inkml:trace contextRef="#ctx0" brushRef="#br0" timeOffset="279.033">817 167 4896 0 0,'-2'-10'260'0'0,"0"0"-1"0"0,-1 1 1 0 0,-1-1-1 0 0,1 1 0 0 0,-1 0 1 0 0,-1 0-1 0 0,0 0 0 0 0,0 0 1 0 0,-1 1-1 0 0,0 0 0 0 0,0 0 1 0 0,-1 1-1 0 0,0-1 0 0 0,0 2 1 0 0,-1-1-1 0 0,1 1 1 0 0,-2 0-1 0 0,1 0 0 0 0,-1 1 1 0 0,-5-2-260 0 0,13 6 214 0 0,-10 5 98 0 0,4 5-254 0 0,1 1 0 0 0,0-1 0 0 0,1 1 0 0 0,0 0 0 0 0,0 1 0 0 0,1-1 0 0 0,1 1-1 0 0,0 0 1 0 0,0 0 0 0 0,1 0 0 0 0,0 0 0 0 0,1 0 0 0 0,0 0 0 0 0,1 0 0 0 0,0 1-1 0 0,1-1 1 0 0,2 10-58 0 0,-3 1 116 0 0,44 210 364 0 0,40 121-402 0 0,-35-157-6054 0 0,-49-194 4558 0 0,0 0 111 0 0,-1 8 92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0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20 143 1416 0 0,'11'15'3385'0'0,"-1"29"-2900"0"0,-8-34-196 0 0,62 268 1491 0 0,-63-274-1928 0 0,0 0 0 0 0,-1 0 0 0 0,1 0 0 0 0,-1 0 1 0 0,0 0-1 0 0,0 1 0 0 0,0-1 0 0 0,0 0 0 0 0,-1 0 1 0 0,0 0-1 0 0,1 0 0 0 0,-2 0 0 0 0,1 0 0 0 0,0 0 0 0 0,-1-1 1 0 0,0 1-1 0 0,1 0 0 0 0,-1-1 0 0 0,-1 1 0 0 0,1-1 1 0 0,-1 0-1 0 0,1 0 0 0 0,-1 0 0 0 0,0 0 0 0 0,0 0 1 0 0,0 0-1 0 0,0-1 0 0 0,-1 0 0 0 0,1 1 0 0 0,-3 0 148 0 0,-10 0-1176 0 0</inkml:trace>
  <inkml:trace contextRef="#ctx0" brushRef="#br0" timeOffset="279.878">1 109 1428 0 0,'76'-44'8755'0'0,"61"13"-8338"0"0,-89 23 315 0 0,88-12-1432 0 0,-47 15-3691 0 0,-86 5 2962 0 0,-2 1 72 0 0,8 1 38 0 0</inkml:trace>
  <inkml:trace contextRef="#ctx0" brushRef="#br0" timeOffset="527.614">102 276 1288 0 0,'32'14'5850'0'0,"169"-17"-4539"0"0,-2-28-7356 0 0,-172 24 4689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2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388 345 1468 0 0,'0'0'348'0'0,"0"0"27"0"0,3-23 581 0 0,-3 22-949 0 0,1 0-1 0 0,-1 0 1 0 0,0 0-1 0 0,1 0 1 0 0,-1 0 0 0 0,0 0-1 0 0,1 0 1 0 0,-1 0-1 0 0,0 0 1 0 0,0 0 0 0 0,0 0-1 0 0,0 0 1 0 0,0 0-1 0 0,0 0 1 0 0,-1 0 0 0 0,1 0-1 0 0,0 0 1 0 0,0 0-1 0 0,-1 0 1 0 0,1 0 0 0 0,0 0-1 0 0,-1 0 1 0 0,1 0 0 0 0,-1 0-1 0 0,0 0 1 0 0,1 0-1 0 0,-1 0 1 0 0,0 1 0 0 0,1-1-1 0 0,-1 0 1 0 0,0 0-1 0 0,0 1 1 0 0,0-1 0 0 0,0 0-1 0 0,1 1 1 0 0,-1-1-1 0 0,0 1 1 0 0,0 0 0 0 0,0-1-1 0 0,0 1 1 0 0,0-1-1 0 0,0 1 1 0 0,0 0 0 0 0,-1 0-1 0 0,1 0 1 0 0,0 0 0 0 0,0 0-1 0 0,0 0 1 0 0,0 0-1 0 0,0 0 1 0 0,0 0 0 0 0,0 0-1 0 0,0 1 1 0 0,0-1-1 0 0,0 0 1 0 0,0 1 0 0 0,0-1-1 0 0,0 1 1 0 0,0-1-1 0 0,0 1 1 0 0,0-1 0 0 0,0 1-1 0 0,1-1 1 0 0,-1 1-1 0 0,0 0-6 0 0,-5-1 20 0 0,-21 5 118 0 0,0 2 0 0 0,0 0 0 0 0,0 2 0 0 0,1 0 0 0 0,0 2 0 0 0,1 1 0 0 0,1 1 0 0 0,-23 16-138 0 0,39-25 55 0 0,0 2 0 0 0,1-1 0 0 0,-1 1 0 0 0,1 0 0 0 0,1 0 0 0 0,-1 1 0 0 0,1 0-1 0 0,0 0 1 0 0,0 1 0 0 0,1 0 0 0 0,0 0 0 0 0,1 0 0 0 0,-2 3-55 0 0,6-10 121 0 0,3 12 108 0 0,4-9-217 0 0,1 0 1 0 0,-1-1-1 0 0,0 1 0 0 0,1-1 1 0 0,0-1-1 0 0,0 0 0 0 0,0 0 1 0 0,0 0-1 0 0,0-1 1 0 0,0 0-1 0 0,0-1 0 0 0,1 1 1 0 0,-1-2-1 0 0,0 1 0 0 0,6-2-12 0 0,4 2 49 0 0,160-29-322 0 0,-35-10 45 0 0,-93-12 446 0 0,-50 50-178 0 0,-4-10 131 0 0,-2 5-132 0 0,0 1 0 0 0,-1 0 0 0 0,0 1 0 0 0,0 0 0 0 0,0 0 0 0 0,0 0 0 0 0,-1 0 0 0 0,1 1 0 0 0,-1 1 1 0 0,0-1-1 0 0,0 1 0 0 0,0 1 0 0 0,0-1 0 0 0,-4 1-39 0 0,-53-16 354 0 0,65 17-372 0 0,1 0-1 0 0,-1-1 0 0 0,1 1 1 0 0,-1 0-1 0 0,1 0 1 0 0,-1 0-1 0 0,1 0 0 0 0,-1-1 1 0 0,1 1-1 0 0,-1 0 1 0 0,1-1-1 0 0,-1 1 0 0 0,1 0 1 0 0,-1-1-1 0 0,0 1 1 0 0,1 0-1 0 0,-1-1 0 0 0,0 1 1 0 0,1-1-1 0 0,-1 1 0 0 0,0-1 1 0 0,1 1-1 0 0,-1-1 1 0 0,0 1-1 0 0,0-1 0 0 0,0 1 1 0 0,1-1-1 0 0,-1 1 1 0 0,0-1-1 0 0,0 1 0 0 0,0-1 1 0 0,0 1-1 0 0,0-1 1 0 0,0 0-1 0 0,0 1 0 0 0,0-1 1 0 0,0 1-1 0 0,0-1 0 0 0,-1 1 1 0 0,1-1-1 0 0,0 1 1 0 0,0-1-1 0 0,0 1 0 0 0,-1-1 1 0 0,1 1-1 0 0,0-1 1 0 0,-1 1-1 0 0,1-1 0 0 0,0 1 1 0 0,-1 0-1 0 0,1-1 1 0 0,0 1-1 0 0,-1 0 0 0 0,1-1 1 0 0,-1 1-1 0 0,1 0 0 0 0,-1-1 1 0 0,1 1-1 0 0,-1 0 1 0 0,1 0-1 0 0,-1-1 0 0 0,1 1 1 0 0,-1 0-1 0 0,1 0 1 0 0,-1 0-1 0 0,1 0 0 0 0,-1 0 19 0 0,5-3 65 0 0,295-162-1581 0 0,-296 163 1545 0 0,0 0-1 0 0,-1 0 1 0 0,1 0 0 0 0,-1 0-1 0 0,1 0 1 0 0,-1-1 0 0 0,0 1-1 0 0,0-1 1 0 0,0 1 0 0 0,0-1-1 0 0,0 0 1 0 0,-1 0-1 0 0,1 0 1 0 0,-1 0 0 0 0,0 0-1 0 0,1 0 1 0 0,-2 0 0 0 0,1 0-1 0 0,0-1 1 0 0,-1 1 0 0 0,1 0-1 0 0,-1-1 1 0 0,0 1 0 0 0,0 0-1 0 0,0 0 1 0 0,-1-1 0 0 0,1 1-1 0 0,-1 0 1 0 0,1 0-1 0 0,-2-2-28 0 0,0 1 47 0 0,1 1 0 0 0,-1 0-1 0 0,0 0 1 0 0,0 0-1 0 0,-1 0 1 0 0,1 0-1 0 0,-1 0 1 0 0,1 0-1 0 0,-1 1 1 0 0,0 0-1 0 0,0-1 1 0 0,0 1-1 0 0,0 0 1 0 0,-1 0-1 0 0,1 1 1 0 0,0-1-1 0 0,-1 1 1 0 0,1-1-1 0 0,-1 1 1 0 0,0 0-1 0 0,1 1 1 0 0,-1-1-1 0 0,0 1 1 0 0,0-1 0 0 0,1 1-1 0 0,-1 0 1 0 0,-2 1-47 0 0,-1 1 39 0 0,1 1 0 0 0,-1 0 1 0 0,1 0-1 0 0,-1 1 1 0 0,1 0-1 0 0,0 0 1 0 0,1 1-1 0 0,-1 0 1 0 0,1-1-1 0 0,0 2 1 0 0,0-1-1 0 0,0 1 0 0 0,1-1 1 0 0,0 1-1 0 0,0 1 1 0 0,0-1-1 0 0,1 0 1 0 0,0 1-1 0 0,0 0 1 0 0,0 0-1 0 0,1 0 0 0 0,0 0 1 0 0,1 0-1 0 0,-1 7-39 0 0,-1 35 253 0 0,2 0 1 0 0,3 0-1 0 0,1 0 0 0 0,3 0 0 0 0,6 18-253 0 0,76 385 697 0 0,-86-410-1308 0 0,-27 6-5080 0 0,20-46 4451 0 0</inkml:trace>
  <inkml:trace contextRef="#ctx0" brushRef="#br0" timeOffset="281.726">267 899 924 0 0,'0'0'604'0'0,"0"0"-80"0"0,4 0 56 0 0,-1 0-72 0 0,3 0 20 0 0,3-4-152 0 0,17-4 36 0 0,5-2-188 0 0,1-2 100 0 0,5 6-152 0 0,2-4 84 0 0,0 3-35 0 0,2-1-377 0 0,-2-1-277 0 0,-1 4-251 0 0,2-3 56 0 0,0 0-796 0 0,-7-1-44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1712 0 0,'41'-11'3479'0'0,"94"-9"-2186"0"0,1 5 0 0 0,127 5-1293 0 0,-145 10-5109 0 0,-116 0 3677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5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2280 0 0,'9'-12'3035'0'0,"0"29"600"0"0,50 196-2860 0 0,26 10-735 0 0,-40-132-3776 0 0,-42-89 1136 0 0,-5-3 1335 0 0</inkml:trace>
  <inkml:trace contextRef="#ctx0" brushRef="#br0" timeOffset="374.092">55 88 2364 0 0,'3'-5'151'0'0,"-1"0"1"0"0,1 0-1 0 0,0 1 0 0 0,0-1 1 0 0,1 1-1 0 0,-1-1 0 0 0,1 1 0 0 0,0 0 1 0 0,0 0-1 0 0,1 1 0 0 0,-1-1 0 0 0,1 1 1 0 0,0 0-1 0 0,-1 0 0 0 0,1 1 0 0 0,1-1 1 0 0,-1 1-1 0 0,0 0 0 0 0,0 1 0 0 0,1-1 1 0 0,-1 1-1 0 0,1 0 0 0 0,-1 0 1 0 0,5 1-152 0 0,2-4 74 0 0,0 2 0 0 0,0 0 0 0 0,0 0 1 0 0,0 1-1 0 0,0 0 0 0 0,0 1 0 0 0,0 1 1 0 0,0 0-1 0 0,0 0 0 0 0,0 2 0 0 0,0-1 1 0 0,0 1-1 0 0,0 1 0 0 0,-1 0 0 0 0,0 1 1 0 0,0 0-1 0 0,0 0 0 0 0,0 1 0 0 0,-1 1 1 0 0,0 0-1 0 0,-1 0 0 0 0,1 1 0 0 0,-1 0 1 0 0,2 3-75 0 0,-10-8 22 0 0,1-1 1 0 0,-1 1-1 0 0,1 0 1 0 0,-1 0-1 0 0,0 0 1 0 0,0 0-1 0 0,0 0 1 0 0,-1 0-1 0 0,1 1 1 0 0,-1-1-1 0 0,1 0 1 0 0,-1 0-1 0 0,0 0 1 0 0,-1 0-1 0 0,1 1 1 0 0,0-1-1 0 0,-1 0 1 0 0,0 0-1 0 0,1 0 1 0 0,-1 0-1 0 0,0 0 1 0 0,-1 0-1 0 0,1 0 1 0 0,-1 0-1 0 0,1-1 1 0 0,-1 1-1 0 0,0 0 1 0 0,0-1-1 0 0,0 1 1 0 0,0-1-1 0 0,0 0 1 0 0,0 0-1 0 0,-1 0 1 0 0,-1 1-23 0 0,-92 59 261 0 0,-59-13-524 0 0,87-43-2935 0 0,62-14 1852 0 0,10 3 738 0 0</inkml:trace>
  <inkml:trace contextRef="#ctx0" brushRef="#br0" timeOffset="684.369">663 160 2324 0 0,'31'20'5766'0'0,"-2"48"-5557"0"0,-19-41 367 0 0,130 274 625 0 0,-121-248-2511 0 0,-18-52 469 0 0,-27-12-4268 0 0,11-3 3869 0 0</inkml:trace>
  <inkml:trace contextRef="#ctx0" brushRef="#br0" timeOffset="991.005">825 80 1240 0 0,'14'-1'204'0'0,"-1"1"-1"0"0,0 0 1 0 0,1 1-1 0 0,-1 1 1 0 0,0 0-1 0 0,1 1 1 0 0,-1 0-1 0 0,-1 1 1 0 0,1 1 0 0 0,0-1-1 0 0,-1 2 1 0 0,0 0-1 0 0,0 1 1 0 0,-1 0-1 0 0,0 0 1 0 0,0 1-1 0 0,-1 1 1 0 0,0 0-1 0 0,0 0 1 0 0,-1 1 0 0 0,0 0-1 0 0,-1 1 1 0 0,0 0-1 0 0,-1 0 1 0 0,0 0-1 0 0,0 1 1 0 0,-2 0-1 0 0,1 1 1 0 0,-1-1-1 0 0,-1 1 1 0 0,2 13-204 0 0,-10-14 142 0 0,-1 1 1 0 0,-1-1-1 0 0,0-1 1 0 0,-1 1-1 0 0,0-1 1 0 0,-1 0-1 0 0,0 0 1 0 0,-1-1-1 0 0,0 0 0 0 0,0-1 1 0 0,-1 0-1 0 0,-1-1 1 0 0,1 0-1 0 0,-1 0 1 0 0,0-1-1 0 0,-1 0 1 0 0,0-1-1 0 0,0-1 1 0 0,0 0-1 0 0,-12 3-142 0 0,-147 46-842 0 0,170-54 720 0 0,0-1 0 0 0,0 1 0 0 0,0-1 0 0 0,0 0-1 0 0,0 1 1 0 0,0-1 0 0 0,0 0 0 0 0,0 0 0 0 0,0 0 0 0 0,0 1 0 0 0,0-1 0 0 0,0 0 0 0 0,1 0 0 0 0,-1 0 0 0 0,0 0 0 0 0,1 0-1 0 0,-1-1 1 0 0,1 1 0 0 0,-1 0 0 0 0,1 0 0 0 0,0 0 0 0 0,-1 0 0 0 0,1-1 0 0 0,0 1 0 0 0,0 0 0 0 0,0 0 0 0 0,0 0 0 0 0,0-1 0 0 0,0 1-1 0 0,0 0 1 0 0,0 0 0 0 0,0-1 0 0 0,1 1 0 0 0,-1 0 0 0 0,0 0 0 0 0,1 0 0 0 0,-1 0 0 0 0,1 0 0 0 0,-1-1 0 0 0,1 1 0 0 0,0 0-1 0 0,0 0 1 0 0,-1 0 0 0 0,1 1 0 0 0,0-1 0 0 0,0 0 0 0 0,0 0 0 0 0,0 0 0 0 0,0 0 0 0 0,0 1 0 0 0,0-1 0 0 0,0 1 0 0 0,0-1-1 0 0,0 1 1 0 0,0-1 0 0 0,0 1 0 0 0,1-1 122 0 0,19-18-1394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5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218 410 948 0 0,'-64'-21'4813'0'0,"56"22"-4746"0"0,0 0-1 0 0,1 0 1 0 0,-1 1-1 0 0,1 0 1 0 0,-1 0-1 0 0,1 1 1 0 0,0 0-1 0 0,0 0 1 0 0,0 1-1 0 0,1 0 1 0 0,-1 0-1 0 0,1 1 1 0 0,0-1-1 0 0,0 1 1 0 0,0 1-1 0 0,1-1 1 0 0,0 1-1 0 0,0 0 1 0 0,0 0-1 0 0,1 1 1 0 0,-2 2-67 0 0,4-5 32 0 0,0 0 0 0 0,0 1-1 0 0,1-1 1 0 0,-1 1 0 0 0,1-1 0 0 0,0 1 0 0 0,1-1 0 0 0,-1 1-1 0 0,1 0 1 0 0,0-1 0 0 0,0 1 0 0 0,0 0 0 0 0,0-1-1 0 0,1 1 1 0 0,0 0 0 0 0,0-1 0 0 0,0 1 0 0 0,1-1 0 0 0,0 0-1 0 0,-1 1 1 0 0,1-1 0 0 0,1 0 0 0 0,-1 0 0 0 0,1 0-1 0 0,-1 0 1 0 0,1-1 0 0 0,0 1 0 0 0,1-1 0 0 0,2 3-32 0 0,-1 0 27 0 0,0-1-1 0 0,1 0 1 0 0,-1 0 0 0 0,1-1 0 0 0,0 0 0 0 0,1 0 0 0 0,-1 0 0 0 0,1-1-1 0 0,0 0 1 0 0,-1 0 0 0 0,1 0 0 0 0,0-1 0 0 0,1 0 0 0 0,-1-1 0 0 0,0 1-1 0 0,1-1 1 0 0,-1-1 0 0 0,8 0-27 0 0,-7-3-26 0 0,0-1 1 0 0,0 0-1 0 0,0-1 1 0 0,-1 0-1 0 0,1 0 0 0 0,-1 0 1 0 0,0-1-1 0 0,-1 0 0 0 0,1-1 1 0 0,-1 1-1 0 0,-1-1 0 0 0,1 0 1 0 0,-1-1-1 0 0,0 1 0 0 0,-1-1 1 0 0,0 0-1 0 0,0-1 26 0 0,-2 5-30 0 0,4-9-18 0 0,0-1 1 0 0,1 1 0 0 0,1 0 0 0 0,0 0-1 0 0,0 1 1 0 0,1 0 0 0 0,1 0 0 0 0,0 1 0 0 0,1 1-1 0 0,0 0 1 0 0,0 0 0 0 0,1 1 0 0 0,0 0-1 0 0,1 1 1 0 0,0 1 0 0 0,13-7 47 0 0,-23 14-5 0 0,1 0-1 0 0,-1 0 1 0 0,0 0 0 0 0,1 0-1 0 0,-1 0 1 0 0,0 1 0 0 0,1-1-1 0 0,-1 1 1 0 0,0 0 0 0 0,0 0-1 0 0,0 0 1 0 0,0 1 0 0 0,0-1 0 0 0,0 1-1 0 0,0 0 1 0 0,0-1 0 0 0,0 1-1 0 0,-1 0 1 0 0,1 1 0 0 0,-1-1-1 0 0,1 0 1 0 0,-1 1 0 0 0,0-1-1 0 0,0 1 1 0 0,0 0 0 0 0,0 0-1 0 0,-1 0 1 0 0,1 0 0 0 0,-1 0-1 0 0,0 0 1 0 0,0 0 0 0 0,0 0-1 0 0,1 3 6 0 0,31 116-27 0 0,-27 5-719 0 0,-6-125-197 0 0,-2 6-1658 0 0,-10 0 1220 0 0</inkml:trace>
  <inkml:trace contextRef="#ctx0" brushRef="#br0" timeOffset="251.44">488 253 1552 0 0,'-2'-31'5633'0'0,"0"2"-4033"0"0,15 26-7586 0 0,-10 3 4823 0 0</inkml:trace>
  <inkml:trace contextRef="#ctx0" brushRef="#br0" timeOffset="965.295">726 451 1008 0 0,'8'16'541'0'0,"-1"1"0"0"0,-1-1 0 0 0,0 1 0 0 0,-1 0-1 0 0,-1 0 1 0 0,-1 1 0 0 0,0-1 0 0 0,-2 1 0 0 0,1 14-541 0 0,-2-32 310 0 0,0 0 41 0 0,-1 16 1475 0 0,1-17-1808 0 0,1 1 1 0 0,-1 0-1 0 0,0 0 0 0 0,0 0 1 0 0,1 0-1 0 0,-1 0 0 0 0,0 0 1 0 0,0 0-1 0 0,1 0 0 0 0,-1 0 1 0 0,0 0-1 0 0,0 0 0 0 0,1 0 1 0 0,-1 0-1 0 0,0 1 0 0 0,0-1 1 0 0,0 0-1 0 0,1 0 0 0 0,-1 0 1 0 0,0 0-1 0 0,0 0 0 0 0,1 0 0 0 0,-1 1 1 0 0,0-1-19 0 0,202-305-1495 0 0,-183 389 1089 0 0,-20-73 384 0 0,1 1 0 0 0,1 0 0 0 0,-1-1 0 0 0,2 1 0 0 0,0 0 0 0 0,0-1 0 0 0,1 1 0 0 0,0-1 0 0 0,1 0 0 0 0,0 0 0 0 0,1 0 1 0 0,0-1-1 0 0,1 0 0 0 0,0 0 0 0 0,1 0 0 0 0,0-1 0 0 0,0 1 0 0 0,1-2 0 0 0,0 1 0 0 0,1-1 0 0 0,-1-1 0 0 0,2 1 0 0 0,-1-1 0 0 0,1-1 0 0 0,0 0 0 0 0,0 0 0 0 0,1-1 22 0 0,2-2-43 0 0,-1-1 0 0 0,0-1-1 0 0,1 0 1 0 0,-1-1 0 0 0,1 0-1 0 0,-1-1 1 0 0,1 0 0 0 0,-1-1-1 0 0,1 0 1 0 0,-1-1 0 0 0,0 0-1 0 0,0-1 1 0 0,-1-1 0 0 0,1 0-1 0 0,-1 0 1 0 0,0-1 0 0 0,0 0 0 0 0,-1-1-1 0 0,1-1 1 0 0,-2 1 0 0 0,1-2-1 0 0,-1 1 1 0 0,0-1 0 0 0,-1-1-1 0 0,0 1 1 0 0,0-1 0 0 0,-1-1-1 0 0,-1 1 1 0 0,0-1 0 0 0,0-1-1 0 0,-1 1 1 0 0,0-1 0 0 0,2-10 43 0 0,7-19 370 0 0,-3 0 1 0 0,-1-1 0 0 0,-1-1-1 0 0,-3 0 1 0 0,-2 0-1 0 0,-1 0 1 0 0,-3-19-371 0 0,-50-55 2454 0 0,50 116-2422 0 0,0 0-1 0 0,0 0 1 0 0,-1 0-1 0 0,1 0 0 0 0,0 0 1 0 0,-1 0-1 0 0,1 0 1 0 0,0 1-1 0 0,-1-1 1 0 0,0 0-1 0 0,1 0 1 0 0,-1 0-1 0 0,1 0 0 0 0,-1 1 1 0 0,0-1-1 0 0,1 0 1 0 0,-1 1-1 0 0,0-1 1 0 0,0 0-1 0 0,0 1 1 0 0,1-1-1 0 0,-1 1 0 0 0,0 0 1 0 0,0-1-1 0 0,0 1 1 0 0,0-1-1 0 0,0 1 1 0 0,0 0-1 0 0,0 0 1 0 0,0 0-1 0 0,0 0 0 0 0,0 0 1 0 0,0 0-1 0 0,0 0 1 0 0,0 0-1 0 0,0 0 1 0 0,0 0-1 0 0,0 0 1 0 0,0 0-1 0 0,0 1 0 0 0,0-1 1 0 0,0 0-1 0 0,0 1 1 0 0,1-1-1 0 0,-1 1 1 0 0,0-1-1 0 0,0 1 1 0 0,0-1-1 0 0,1 1 0 0 0,-1 0 1 0 0,0-1-1 0 0,0 1 1 0 0,1 0-1 0 0,-1 0 1 0 0,1 0-1 0 0,-1-1 1 0 0,1 1-1 0 0,-1 0 0 0 0,1 0 1 0 0,-1 0-1 0 0,1 0 1 0 0,0 0-1 0 0,-1 0 1 0 0,1 0-32 0 0,-18 64 330 0 0,19-47-302 0 0,1 0 0 0 0,1 0 0 0 0,0-1 0 0 0,1 1 0 0 0,1 0 0 0 0,1-1-1 0 0,1 0 1 0 0,0-1 0 0 0,2 2-28 0 0,13 36-162 0 0,17 86-1672 0 0,-30-42-2843 0 0,-33-31 2108 0 0,7-42 1325 0 0</inkml:trace>
  <inkml:trace contextRef="#ctx0" brushRef="#br0" timeOffset="1213.321">1318 400 1844 0 0,'4'-7'1204'0'0,"1"0"-208"0"0,11-6-152 0 0,-2 0-43 0 0,10 1-169 0 0,-1 2-48 0 0,5 3-232 0 0,-3 1-136 0 0,0 2-276 0 0,3 4 4 0 0,1-3-432 0 0,-3-2-260 0 0,1 3 67 0 0,0 1 53 0 0,-6-4-620 0 0,4 0 164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0:5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92 199 948 0 0,'15'170'3301'0'0,"132"341"-1301"0"0,-145-508-2156 0 0,-1 0 1 0 0,0 0 0 0 0,0 0 0 0 0,-1 1 0 0 0,1-1 0 0 0,-1 0 0 0 0,1 1 0 0 0,-1-1-1 0 0,0 0 1 0 0,0 1 0 0 0,-1-1 0 0 0,1 0 0 0 0,-1 1 0 0 0,0-1 0 0 0,1 0-1 0 0,-1 1 1 0 0,-1-1 0 0 0,1 0 0 0 0,0 0 0 0 0,-1 0 0 0 0,0 0 0 0 0,1 0-1 0 0,-1-1 1 0 0,0 1 0 0 0,-1 0 155 0 0,-10-1-1230 0 0</inkml:trace>
  <inkml:trace contextRef="#ctx0" brushRef="#br0" timeOffset="281.211">14 101 1036 0 0,'-13'-18'4830'0'0,"51"4"-4103"0"0,279-43 121 0 0,-107 46-4552 0 0,-191 11 2375 0 0</inkml:trace>
  <inkml:trace contextRef="#ctx0" brushRef="#br0" timeOffset="697.326">0 471 2272 0 0,'10'5'211'0'0,"0"0"0"0"0,0-1 0 0 0,0 0 0 0 0,0-1 1 0 0,1 0-1 0 0,-1 0 0 0 0,1-1 0 0 0,0-1 0 0 0,0 0 0 0 0,0 0 0 0 0,0-1 0 0 0,0 0 0 0 0,0-1 0 0 0,2-1-211 0 0,13 1 392 0 0,352-28 573 0 0,-63 1-2495 0 0,-292 27 2813 0 0,-25 5-1240 0 0,0-1 1 0 0,0 1 0 0 0,1 0 0 0 0,-1 1 0 0 0,1-1-1 0 0,0 0 1 0 0,0 0 0 0 0,0 1 0 0 0,1-1-1 0 0,-1 0 1 0 0,1 1 0 0 0,0-1 0 0 0,1 0 0 0 0,-1 1-1 0 0,1-1 1 0 0,-1 0 0 0 0,1 1 0 0 0,1-1 0 0 0,-1 0-1 0 0,0 0 1 0 0,1 0 0 0 0,0 0 0 0 0,0 0 0 0 0,0 0-1 0 0,3 2-43 0 0,-3 0 23 0 0,91 238-2393 0 0,-92-228-180 0 0,-1-5 1264 0 0</inkml:trace>
  <inkml:trace contextRef="#ctx0" brushRef="#br0" timeOffset="964.125">862 189 916 0 0,'2'-3'1124'0'0,"-2"-2"-212"0"0,2 2-172 0 0,0 1-120 0 0,-2-1-60 0 0,3-1-120 0 0,-3 1-83 0 0,0 1-57 0 0,0-1-144 0 0,-2 0-148 0 0,4 1-4 0 0,0 2 0 0 0,2 0-444 0 0,-1 0-113 0 0,2 0-635 0 0,1 0-124 0 0,-1 0 12 0 0</inkml:trace>
  <inkml:trace contextRef="#ctx0" brushRef="#br0" timeOffset="2068.847">1140 401 1088 0 0,'11'18'270'0'0,"0"0"0"0"0,-2 1-1 0 0,0 0 1 0 0,0 1 0 0 0,-2 0 0 0 0,-1 0-1 0 0,0 1 1 0 0,-2 0 0 0 0,0-1 0 0 0,0 13-270 0 0,1 73 4061 0 0,-7-117-3551 0 0,28-36-561 0 0,-13 20-32 0 0,1 0-1 0 0,1 1 1 0 0,2 1-1 0 0,0 1 0 0 0,2 0 1 0 0,1 2-1 0 0,0 0 0 0 0,5-2 84 0 0,65-9-1412 0 0,-38 74 1220 0 0,17 47 84 0 0,-65-79 92 0 0,1 0 1 0 0,1 0-1 0 0,-1 0 1 0 0,2-1-1 0 0,-1 0 0 0 0,1 0 1 0 0,0-1-1 0 0,1 1 0 0 0,0-2 1 0 0,0 1-1 0 0,0-1 1 0 0,1 0-1 0 0,0-1 0 0 0,0 0 1 0 0,0-1-1 0 0,0 0 0 0 0,1 0 1 0 0,7 1 15 0 0,-1-2-157 0 0,-1-1-1 0 0,1 0 1 0 0,0-1 0 0 0,-1-1 0 0 0,1-1 0 0 0,0 0-1 0 0,-1-1 1 0 0,1-1 0 0 0,-1 0 0 0 0,1-1 0 0 0,-1-1 0 0 0,0 0-1 0 0,1-2 158 0 0,39-51-387 0 0,-54 57 471 0 0,-5-14 93 0 0,1 10-118 0 0,-1 0 0 0 0,-1 0 0 0 0,1 1-1 0 0,-1 0 1 0 0,1-1 0 0 0,-1 2-1 0 0,0-1 1 0 0,-1 0 0 0 0,1 1 0 0 0,-1 0-1 0 0,1 0 1 0 0,-1 1 0 0 0,0 0 0 0 0,0 0-1 0 0,0 0 1 0 0,0 1 0 0 0,-1-1 0 0 0,1 2-1 0 0,0-1 1 0 0,0 1 0 0 0,-1 0-1 0 0,1 0 1 0 0,0 0 0 0 0,0 1 0 0 0,-1 0-1 0 0,1 0 1 0 0,0 1 0 0 0,0 0 0 0 0,0 0-1 0 0,0 0 1 0 0,0 1 0 0 0,-2 1-59 0 0,-101 98 888 0 0,107-98-860 0 0,0 0 1 0 0,-1 0-1 0 0,1-1 1 0 0,1 1 0 0 0,-1 1-1 0 0,1-1 1 0 0,-1 0-1 0 0,1 0 1 0 0,0 0-1 0 0,1 1 1 0 0,-1-1-1 0 0,1 0 1 0 0,0 1-1 0 0,0-1 1 0 0,0 1 0 0 0,0-1-1 0 0,1 0 1 0 0,0 1-1 0 0,0-1 1 0 0,0 0-1 0 0,0 0 1 0 0,1 0-1 0 0,0 0 1 0 0,-1 0-1 0 0,1 0 1 0 0,1 0 0 0 0,-1 0-1 0 0,1-1 1 0 0,-1 1-1 0 0,1-1 1 0 0,0 0-1 0 0,3 2-28 0 0,0 0 36 0 0,1-1 0 0 0,1 0 0 0 0,-1 0-1 0 0,1 0 1 0 0,-1-1 0 0 0,1-1-1 0 0,0 1 1 0 0,0-1 0 0 0,0 0 0 0 0,1-1-1 0 0,-1 0 1 0 0,0 0 0 0 0,0-1 0 0 0,1 0-1 0 0,-1-1 1 0 0,4 0-36 0 0,-4 1 31 0 0,2-2-20 0 0,0-1-1 0 0,-1 0 1 0 0,0 0-1 0 0,0-1 1 0 0,0 0-1 0 0,0-1 1 0 0,0 0 0 0 0,-1 0-1 0 0,0-1 1 0 0,0 0-1 0 0,0 0 1 0 0,-1-1-1 0 0,0 0 1 0 0,0 0-1 0 0,-1 0 1 0 0,0-1 0 0 0,0 0-1 0 0,-1-1 1 0 0,0 1-1 0 0,0-1 1 0 0,-1 0-1 0 0,0 0 1 0 0,-1-1 0 0 0,0 1-1 0 0,2-10-10 0 0,2-14 168 0 0,-1 0 1 0 0,-1-1-1 0 0,-2 1 0 0 0,-2-1 0 0 0,-1 0 0 0 0,-1 1 1 0 0,-2-1-1 0 0,-1 1 0 0 0,-2-1 0 0 0,-1 1 0 0 0,-2 1 1 0 0,-1 0-1 0 0,-10-23-168 0 0,-17-20 1876 0 0,37 75-1809 0 0,6 47 147 0 0,34 299-1726 0 0,-18-109-6247 0 0,-22-207 6600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3 936 0 0,'-11'-3'3209'0'0,"23"12"-4058"0"0,-2-5-431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283 672 1256 0 0,'-85'-32'5083'0'0,"75"31"-4957"0"0,0 0 1 0 0,1 1-1 0 0,-1 1 0 0 0,0 0 1 0 0,1 0-1 0 0,-1 1 0 0 0,0 0 1 0 0,1 0-1 0 0,0 1 0 0 0,-1 0 0 0 0,1 1 1 0 0,1 0-1 0 0,-1 1 0 0 0,0 0 1 0 0,1 0-1 0 0,0 0 0 0 0,0 1 1 0 0,1 1-1 0 0,0-1 0 0 0,0 1 0 0 0,-3 4-126 0 0,9-8 28 0 0,1 0 0 0 0,0 0 0 0 0,-1 0-1 0 0,1 0 1 0 0,0 0 0 0 0,0 0-1 0 0,0 0 1 0 0,1 0 0 0 0,-1 0-1 0 0,1 0 1 0 0,0 0 0 0 0,-1 0-1 0 0,1 0 1 0 0,1-1 0 0 0,-1 1-1 0 0,0 0 1 0 0,1-1 0 0 0,-1 1 0 0 0,1 0-1 0 0,0-1 1 0 0,0 0 0 0 0,0 1-1 0 0,0-1 1 0 0,0 0 0 0 0,0 0-1 0 0,1 0 1 0 0,-1-1 0 0 0,1 1-1 0 0,-1 0 1 0 0,1-1 0 0 0,0 0-1 0 0,0 1 1 0 0,0-1 0 0 0,-1 0-1 0 0,1-1 1 0 0,0 1 0 0 0,0 0 0 0 0,0-1-1 0 0,0 0 1 0 0,0 1-28 0 0,28 7-94 0 0,-1-1 0 0 0,1-1 0 0 0,0-2 0 0 0,0-1 0 0 0,1-1 0 0 0,-1-2 0 0 0,4-1 94 0 0,-25 1-76 0 0,-2 0 28 0 0,0 0 0 0 0,0 0 1 0 0,0-1-1 0 0,-1 0 0 0 0,1-1 0 0 0,0 1 1 0 0,-1-2-1 0 0,1 1 0 0 0,-1-1 0 0 0,0 0 1 0 0,0 0-1 0 0,0-1 0 0 0,0 0 1 0 0,-1 0-1 0 0,2-2 48 0 0,-9 3-12 0 0,1 0 0 0 0,-1 1 0 0 0,0-1 0 0 0,1 0 0 0 0,-1 0 0 0 0,-1 0 0 0 0,1 1 0 0 0,0-1 0 0 0,-1 0 0 0 0,1 1 0 0 0,-1 0 0 0 0,0-1 0 0 0,0 1 0 0 0,0 0 0 0 0,0 0 0 0 0,0 0 0 0 0,-1 0 0 0 0,1 0 0 0 0,0 0 0 0 0,-1 1 0 0 0,1-1 0 0 0,-1 1 0 0 0,0 0 0 0 0,0 0 0 0 0,1 0 0 0 0,-4-1 12 0 0,-200-63 685 0 0,205 65-727 0 0,50 2-367 0 0,133-36-686 0 0,-169 32 1052 0 0,1-1 1 0 0,-1-1-1 0 0,-1 0 1 0 0,1-1-1 0 0,0 0 1 0 0,-1-1-1 0 0,0-1 1 0 0,-1 0-1 0 0,1 0 1 0 0,-1-1-1 0 0,-1 0 1 0 0,1-1-1 0 0,-1 0 0 0 0,-1-1 1 0 0,0 0-1 0 0,0-1 1 0 0,-1 0-1 0 0,-1 0 1 0 0,0 0-1 0 0,0-1 1 0 0,-1 0-1 0 0,0-1 1 0 0,-1 1-1 0 0,-1-1 0 0 0,0 0 1 0 0,0 0-1 0 0,-2 0 1 0 0,1-1-1 0 0,-2 1 1 0 0,0-1-1 0 0,0 0 43 0 0,-31-134 1240 0 0,17 110-700 0 0,-58-113 3678 0 0,46 197-2656 0 0,21 3-1421 0 0,2 1 0 0 0,1 0 0 0 0,3-1 1 0 0,2 1-1 0 0,3-1 0 0 0,5 21-141 0 0,42 316-1319 0 0,-40-124-4842 0 0,-38-133 2070 0 0,14-108 2890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12 201 1472 0 0,'0'-16'2441'0'0,"1"-4"1335"0"0,-4 38-2363 0 0,0-3-1347 0 0,0 1 0 0 0,1 0 1 0 0,1 0-1 0 0,0 0 0 0 0,1 0 0 0 0,1 1 0 0 0,1-1 0 0 0,0 0 0 0 0,1-1 0 0 0,1 1 0 0 0,0 0 0 0 0,1-1 1 0 0,0 0-1 0 0,2 0 0 0 0,0-1 0 0 0,0 1 0 0 0,1-2 0 0 0,1 1 0 0 0,0-1 0 0 0,1 0 0 0 0,1-1 1 0 0,0 0-1 0 0,0-1 0 0 0,1 0 0 0 0,1-1 0 0 0,-1 0 0 0 0,2-1 0 0 0,-1 0 0 0 0,1-1 0 0 0,1-1 1 0 0,-1 0-1 0 0,9 1-66 0 0,-9-5-19 0 0,-1-1 1 0 0,1-1 0 0 0,0 0-1 0 0,0-1 1 0 0,0-1 0 0 0,0 0-1 0 0,0-1 1 0 0,-1 0 0 0 0,1-1 0 0 0,-1 0-1 0 0,1-2 1 0 0,-1 1 0 0 0,0-2-1 0 0,-1 1 1 0 0,1-2 0 0 0,-1 0-1 0 0,0 0 1 0 0,-1-1 0 0 0,0 0-1 0 0,0-1 1 0 0,-1-1 0 0 0,0 1-1 0 0,-1-2 1 0 0,0 1 0 0 0,0-1-1 0 0,-1-1 1 0 0,-1 1 0 0 0,0-1 0 0 0,0-1-1 0 0,-1 1 1 0 0,-1-1 0 0 0,0 0-1 0 0,-1 0 1 0 0,2-10 18 0 0,6-33 644 0 0,-2 1 1 0 0,-3-2-1 0 0,-3 1 0 0 0,-1 0 1 0 0,-4-26-645 0 0,1 81 182 0 0,-9-7 190 0 0,7 35-416 0 0,2 1 0 0 0,1-1 0 0 0,1 0-1 0 0,1 0 1 0 0,1-1 0 0 0,2 1 0 0 0,0-1 0 0 0,3 2 44 0 0,17 94-2068 0 0,6 134-7083 0 0,-32-227 7952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43 236 1636 0 0,'18'63'4080'0'0,"-15"-37"-3541"0"0,36 104 833 0 0,11 96-1284 0 0,-84-202-5347 0 0,25-26 4015 0 0</inkml:trace>
  <inkml:trace contextRef="#ctx0" brushRef="#br0" timeOffset="357.814">0 165 2400 0 0,'6'-38'5885'0'0,"73"-27"-3872"0"0,90 13-693 0 0,-49 43-3376 0 0,-119 9 1939 0 0,0 0 0 0 0,0 0 0 0 0,1 0 0 0 0,-1-1 0 0 0,0 1 0 0 0,0 1 0 0 0,1-1 0 0 0,-1 0 0 0 0,0 0 0 0 0,0 0 0 0 0,1 1 0 0 0,-1-1 0 0 0,0 1 0 0 0,0-1 0 0 0,0 1 0 0 0,0-1 0 0 0,0 1 0 0 0,0 0 0 0 0,0-1 0 0 0,0 1 0 0 0,0 0 0 0 0,0 0 0 0 0,0 0 0 0 0,0 0 0 0 0,0-1 0 0 0,-1 1 0 0 0,1 1 0 0 0,0-1 0 0 0,-1 0 0 0 0,1 0 0 0 0,0 0 0 0 0,-1 0 0 0 0,0 0 0 0 0,1 0 0 0 0,-1 1 0 0 0,0-1 0 0 0,1 0 0 0 0,-1 0 0 0 0,0 1 0 0 0,0-1 0 0 0,0 0 0 0 0,0 0 0 0 0,0 1 0 0 0,-1-1 0 0 0,1 0 0 0 0,0 0 0 0 0,0 1 0 0 0,-1-1 0 0 0,1 0 0 0 0,-1 0 0 0 0,1 0 0 0 0,-1 0 0 0 0,0 0 0 0 0,1 0 0 0 0,-1 1 117 0 0,-11 11-1163 0 0</inkml:trace>
  <inkml:trace contextRef="#ctx0" brushRef="#br0" timeOffset="638.299">25 336 1008 0 0,'14'16'5557'0'0,"36"-10"-4820"0"0,-47-6-422 0 0,230-27 525 0 0,-84-7-6007 0 0,-114 27 3861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6 148 1428 0 0,'0'8'4564'0'0,"-3"25"-2739"0"0,0 10-1339 0 0,88 315-386 0 0,-99-335-5127 0 0,4-20 3759 0 0</inkml:trace>
  <inkml:trace contextRef="#ctx0" brushRef="#br0" timeOffset="293.522">77 1 1872 0 0,'10'0'182'0'0,"-1"1"-1"0"0,1 0 0 0 0,0 0 1 0 0,0 1-1 0 0,-1 0 1 0 0,1 1-1 0 0,-1 0 1 0 0,0 1-1 0 0,0 0 0 0 0,0 0 1 0 0,0 1-1 0 0,-1 0 1 0 0,0 1-1 0 0,0-1 1 0 0,0 2-1 0 0,0-1 0 0 0,-1 1 1 0 0,0 0-1 0 0,-1 0 1 0 0,0 1-1 0 0,0 0 1 0 0,0 0-1 0 0,-1 1 1 0 0,0-1-1 0 0,-1 1 0 0 0,0 0 1 0 0,0 0-1 0 0,-1 1 1 0 0,-1-1-1 0 0,1 1 1 0 0,-1-1-1 0 0,-1 1 0 0 0,1 4-181 0 0,0 0 139 0 0,-1-1-1 0 0,0 0 1 0 0,0 0-1 0 0,-2 0 0 0 0,0 1 1 0 0,0-1-1 0 0,-1 0 1 0 0,0 0-1 0 0,-2 0 0 0 0,1-1 1 0 0,-1 1-1 0 0,-1-1 1 0 0,-1 0-1 0 0,1 0 0 0 0,-2 0 1 0 0,1-1-1 0 0,-2 0 1 0 0,0 0-1 0 0,0-1 0 0 0,-1 0 1 0 0,0 0-1 0 0,0-1 1 0 0,-1 0-1 0 0,-1-1-138 0 0,-1 4-280 0 0,-28 23 435 0 0,13-24-4729 0 0,29-40 518 0 0,9 13 2770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17 186 1576 0 0,'-3'0'3907'0'0,"-7"29"-3055"0"0,8-4-584 0 0,1 1 0 0 0,0-1 0 0 0,2 1 0 0 0,1 0 0 0 0,1-1 1 0 0,1 0-1 0 0,2 0 0 0 0,0 0 0 0 0,3 4-268 0 0,86 320-179 0 0,-94-348 59 0 0,-1 0 0 0 0,0 0 0 0 0,1 0 0 0 0,-1 0 0 0 0,0 0 0 0 0,0 1-1 0 0,0-1 1 0 0,0 0 0 0 0,0 0 0 0 0,0 0 0 0 0,0 0 0 0 0,0 0 0 0 0,0 1-1 0 0,0-1 1 0 0,-1 0 0 0 0,1 0 0 0 0,0 0 0 0 0,-1 0 0 0 0,1 0 0 0 0,-1 0-1 0 0,1 0 1 0 0,-1 0 0 0 0,0 0 0 0 0,1 0 0 0 0,-1 0 0 0 0,0 0-1 0 0,0-1 1 0 0,0 1 0 0 0,1 0 0 0 0,-1 0 0 0 0,0-1 0 0 0,0 1 0 0 0,0-1-1 0 0,0 1 1 0 0,0 0 0 0 0,0-1 0 0 0,0 0 0 0 0,-1 1 0 0 0,1-1 0 0 0,0 0-1 0 0,0 0 1 0 0,0 1 0 0 0,0-1 0 0 0,-1 0 120 0 0,-7-2-1255 0 0</inkml:trace>
  <inkml:trace contextRef="#ctx0" brushRef="#br0" timeOffset="248.37">163 11 1164 0 0,'6'-2'122'0'0,"0"0"-1"0"0,0 0 1 0 0,1 1-1 0 0,-1-1 1 0 0,1 2 0 0 0,-1-1-1 0 0,1 1 1 0 0,0 0-1 0 0,-1 0 1 0 0,1 0-1 0 0,-1 1 1 0 0,1 0 0 0 0,-1 1-1 0 0,1-1 1 0 0,-1 1-1 0 0,0 0 1 0 0,0 1 0 0 0,0 0-1 0 0,0 0 1 0 0,0 0-1 0 0,-1 0 1 0 0,1 1-1 0 0,-1 0 1 0 0,0 0 0 0 0,0 1-1 0 0,0-1 1 0 0,-1 1-1 0 0,0 0 1 0 0,0 0-1 0 0,0 1 1 0 0,0-1 0 0 0,-1 1-1 0 0,0 0 1 0 0,0 0-1 0 0,0 0 1 0 0,-1 0 0 0 0,1 5-122 0 0,-2 5 76 0 0,-2 0 1 0 0,0 0 0 0 0,0 0 0 0 0,-2-1 0 0 0,0 1 0 0 0,-1-1 0 0 0,0 0 0 0 0,-1 0 0 0 0,-1 0-1 0 0,0 0 1 0 0,-1-1 0 0 0,-1 0 0 0 0,0-1 0 0 0,-1 1 0 0 0,0-2 0 0 0,-1 1 0 0 0,-1-1 0 0 0,0-1 0 0 0,0 0-1 0 0,-1 0 1 0 0,-1-1 0 0 0,1-1 0 0 0,-2 0 0 0 0,-7 4-77 0 0,8-8-1086 0 0,7-7-2218 0 0,2-4 2066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9 704 1416 0 0,'-9'-63'6963'0'0,"12"108"-6868"0"0,3 0 0 0 0,1-1 0 0 0,2 0 0 0 0,2 0 0 0 0,2-1 0 0 0,1-1 0 0 0,9 14-95 0 0,-22-52 502 0 0,-7-1-7477 0 0,-5-13 5832 0 0</inkml:trace>
  <inkml:trace contextRef="#ctx0" brushRef="#br0" timeOffset="498.982">30 509 916 0 0,'6'-19'702'0'0,"-4"10"-423"0"0,0 0 0 0 0,0 0 0 0 0,1 1 0 0 0,0-1 1 0 0,1 1-1 0 0,-1 0 0 0 0,2 0 0 0 0,-1 0 0 0 0,1 1 1 0 0,0 0-1 0 0,1-1 0 0 0,0 2 0 0 0,2-4-279 0 0,-5 10 54 0 0,0-1-1 0 0,-1 1 1 0 0,1-1 0 0 0,-1 1-1 0 0,1 0 1 0 0,0 0 0 0 0,-1 0-1 0 0,1 0 1 0 0,-1 0 0 0 0,1 1-1 0 0,0-1 1 0 0,-1 1 0 0 0,1 0-1 0 0,-1 0 1 0 0,1 0-1 0 0,-1 0 1 0 0,0 0 0 0 0,1 0-1 0 0,-1 0 1 0 0,0 1 0 0 0,0-1-1 0 0,0 1 1 0 0,0 0 0 0 0,0 0-1 0 0,0 0 1 0 0,0 0-54 0 0,17 20 123 0 0,-1 1 0 0 0,-1 0 0 0 0,-2 1-1 0 0,0 1 1 0 0,-1 0 0 0 0,-2 2 0 0 0,0-1 0 0 0,-2 1 0 0 0,-1 1 0 0 0,-1 3-123 0 0,36 86 466 0 0,-41-117-439 0 0,-1-1 0 0 0,1 1 0 0 0,0-1 0 0 0,0 0 0 0 0,0 1-1 0 0,0-1 1 0 0,-1-1 0 0 0,1 1 0 0 0,0 0 0 0 0,-1-1 0 0 0,1 1-1 0 0,-1-1 1 0 0,0 0 0 0 0,1 0 0 0 0,-1 0 0 0 0,0 0 0 0 0,0 0-1 0 0,0 0 1 0 0,0 0 0 0 0,-1-1 0 0 0,1 1 0 0 0,-1-1 0 0 0,1 0-1 0 0,-1 1 1 0 0,0-1 0 0 0,0 0 0 0 0,0 0 0 0 0,0-1-27 0 0,170-310 415 0 0,-171 315-424 0 0,0 0 0 0 0,0 0 1 0 0,0 0-1 0 0,0 0 0 0 0,0 0 0 0 0,0 0 0 0 0,0-1 0 0 0,0 1 0 0 0,1 0 0 0 0,-1 0 0 0 0,0 0 1 0 0,0 0-1 0 0,1-1 0 0 0,-1 1 0 0 0,1 0 0 0 0,-1 0 0 0 0,1 0 0 0 0,-1-1 0 0 0,1 1 0 0 0,-1 0 1 0 0,1-1-1 0 0,-1 1 0 0 0,1-1 0 0 0,0 1 0 0 0,0 0 0 0 0,-1-1 0 0 0,1 1 0 0 0,0-1 0 0 0,0 0 1 0 0,-1 1-1 0 0,1-1 0 0 0,0 0 0 0 0,0 1 0 0 0,0-1 0 0 0,0 0 0 0 0,0 0 0 0 0,-1 0 0 0 0,1 0 1 0 0,0 0-1 0 0,0 0 0 0 0,0 0 0 0 0,0 0 0 0 0,0 0 0 0 0,0 0 0 0 0,-1 0 0 0 0,1-1 0 0 0,0 1 1 0 0,0 0-1 0 0,0-1 0 0 0,0 1 0 0 0,-1 0 0 0 0,1-1 0 0 0,0 1 0 0 0,0-1 0 0 0,-1 1 0 0 0,1-1 1 0 0,0 0-1 0 0,-1 1 0 0 0,1-1 0 0 0,-1 0 0 0 0,1 1 0 0 0,-1-1 0 0 0,1 0 9 0 0,48 258-112 0 0,-47-246 33 0 0,0 0-1 0 0,1 0 1 0 0,0 0-1 0 0,1 0 1 0 0,0 0 0 0 0,1-1-1 0 0,0 0 1 0 0,0 0-1 0 0,1-1 1 0 0,1 1 0 0 0,0-1-1 0 0,0 0 1 0 0,0-1-1 0 0,1 0 1 0 0,0 0 0 0 0,1-1-1 0 0,0 0 1 0 0,0 0-1 0 0,1-1 1 0 0,-1 0-1 0 0,1-1 1 0 0,0 0 0 0 0,1 0-1 0 0,-1-1 1 0 0,1-1-1 0 0,0 0 1 0 0,0 0 0 0 0,4 0 79 0 0,68 2-3483 0 0,-61-5 2257 0 0</inkml:trace>
  <inkml:trace contextRef="#ctx0" brushRef="#br0" timeOffset="949.137">1314 683 1060 0 0,'-14'-6'406'0'0,"8"2"-229"0"0,-1 1 1 0 0,0 0 0 0 0,0 0 0 0 0,0 1-1 0 0,-1 0 1 0 0,1 0 0 0 0,0 0-1 0 0,-1 1 1 0 0,1 1 0 0 0,-1-1-1 0 0,1 1 1 0 0,-1 0 0 0 0,0 1-1 0 0,1 0 1 0 0,-4 0-178 0 0,-2 3 126 0 0,0 1 0 0 0,0 0-1 0 0,1 1 1 0 0,-1 0 0 0 0,1 1 0 0 0,1 1 0 0 0,-1 0-1 0 0,1 0 1 0 0,1 1 0 0 0,0 0 0 0 0,0 1 0 0 0,0 0-1 0 0,2 0 1 0 0,-1 1 0 0 0,1 1 0 0 0,1-1-1 0 0,0 1 1 0 0,0 0 0 0 0,1 1 0 0 0,1-1 0 0 0,0 1-1 0 0,1 1 1 0 0,1-1 0 0 0,-1 0 0 0 0,2 1 0 0 0,0 0-1 0 0,0 9-125 0 0,4-18 27 0 0,0 1-1 0 0,1-1 0 0 0,-1 1 0 0 0,1-1 1 0 0,0 0-1 0 0,0 1 0 0 0,1-2 1 0 0,-1 1-1 0 0,1 0 0 0 0,0-1 0 0 0,0 0 1 0 0,1 1-1 0 0,0-2 0 0 0,-1 1 1 0 0,1 0-1 0 0,0-1 0 0 0,1 0 0 0 0,-1 0 1 0 0,0-1-1 0 0,1 0 0 0 0,0 0 0 0 0,-1 0 1 0 0,1 0-1 0 0,0-1 0 0 0,0 0 1 0 0,0 0-1 0 0,0-1 0 0 0,0 1 0 0 0,0-1 1 0 0,0-1-1 0 0,0 1 0 0 0,0-1 0 0 0,0 0 1 0 0,0 0-27 0 0,0 0-28 0 0,-1 0-1 0 0,1 0 1 0 0,-1-1 0 0 0,0 1 0 0 0,0-1 0 0 0,0 0 0 0 0,0 0 0 0 0,0-1-1 0 0,0 0 1 0 0,0 1 0 0 0,-1-2 0 0 0,1 1 0 0 0,-1 0 0 0 0,0-1-1 0 0,0 0 1 0 0,0 0 0 0 0,-1 0 0 0 0,1 0 0 0 0,-1-1 0 0 0,0 1 0 0 0,0-1-1 0 0,-1 0 1 0 0,1 0 0 0 0,-1 0 0 0 0,0 0 0 0 0,-1 0 0 0 0,1-1-1 0 0,-1 1 1 0 0,0 0 0 0 0,0-1 0 0 0,0 0 28 0 0,-17-87-100 0 0,-8 21 1016 0 0,24 71-853 0 0,0 1-33 0 0,61 34 142 0 0,67 91-811 0 0,-79-66-1997 0 0,-31-37 842 0 0,-12-15 590 0 0</inkml:trace>
  <inkml:trace contextRef="#ctx0" brushRef="#br0" timeOffset="1274.382">1595 711 1576 0 0,'10'12'437'0'0,"-1"1"-1"0"0,-1 0 1 0 0,0 0 0 0 0,0 1-1 0 0,-1 0 1 0 0,-1 0-1 0 0,0 1 1 0 0,-2 0 0 0 0,1 0-1 0 0,-2 0 1 0 0,0 0-1 0 0,0 4-436 0 0,-4-14 173 0 0,0-1-1 0 0,-1 1 0 0 0,1-1 0 0 0,-1 0 0 0 0,0 0 1 0 0,0 1-1 0 0,-1-1 0 0 0,1-1 0 0 0,-1 1 1 0 0,0 0-1 0 0,0-1 0 0 0,0 1 0 0 0,0-1 1 0 0,-1 0-1 0 0,1 0 0 0 0,-1 0 0 0 0,0 0 0 0 0,0-1 1 0 0,0 0-1 0 0,0 0 0 0 0,0 0 0 0 0,0 0 1 0 0,-1 0-1 0 0,1-1 0 0 0,0 0 0 0 0,-1 0 1 0 0,0 0-1 0 0,0 0-172 0 0,3-4 9 0 0,0 1 0 0 0,1-1 0 0 0,-1 1 1 0 0,1-1-1 0 0,-1 0 0 0 0,1 1 0 0 0,0-1 1 0 0,0 0-1 0 0,0 0 0 0 0,0 0 0 0 0,1 0 0 0 0,-1 0 1 0 0,1 0-1 0 0,-1 0 0 0 0,1 0 0 0 0,0 0 1 0 0,1 0-1 0 0,-1 0 0 0 0,0 0 0 0 0,1 0 0 0 0,0 0 1 0 0,-1 0-1 0 0,1 0 0 0 0,0 0 0 0 0,1 0 1 0 0,-1 1-1 0 0,0-1 0 0 0,1 0 0 0 0,1-1-9 0 0,-3 4-1 0 0,7-18-169 0 0,2 1-1 0 0,0 0 0 0 0,1 0 0 0 0,1 1 0 0 0,0 1 1 0 0,1 0-1 0 0,0 0 0 0 0,2 1 0 0 0,0 1 1 0 0,15-12 170 0 0,95-64-3942 0 0,-77 60 593 0 0,-42 26 1879 0 0</inkml:trace>
  <inkml:trace contextRef="#ctx0" brushRef="#br0" timeOffset="2207.418">2331 716 936 0 0,'6'-25'1363'0'0,"-5"24"-1284"0"0,0-1 0 0 0,-1 1 0 0 0,1-1 0 0 0,0 1 1 0 0,-1 0-1 0 0,1-1 0 0 0,-1 0 0 0 0,0 1 0 0 0,1-1 0 0 0,-1 1 0 0 0,0-1 0 0 0,0 1 0 0 0,0-1 0 0 0,0 1 0 0 0,0-1 0 0 0,-1 0 0 0 0,1 1 0 0 0,0-1 0 0 0,-1 1 1 0 0,1-1-1 0 0,-1 1 0 0 0,1 0 0 0 0,-1-1 0 0 0,0 1 0 0 0,0-1 0 0 0,0 1 0 0 0,0 0 0 0 0,0 0 0 0 0,0-1 0 0 0,0 1 0 0 0,0 0 0 0 0,0 0 0 0 0,0 0 0 0 0,0 0 1 0 0,-1 0-1 0 0,1 1 0 0 0,0-1 0 0 0,-1 0 0 0 0,1 0 0 0 0,-1 1 0 0 0,1-1 0 0 0,-1 1 0 0 0,1 0 0 0 0,-1-1 0 0 0,0 1-79 0 0,-7-3 65 0 0,-1 1 0 0 0,0 0 0 0 0,1 1 1 0 0,-1 0-1 0 0,0 0 0 0 0,0 1 0 0 0,0 0 0 0 0,0 1 0 0 0,0 0 0 0 0,1 0 0 0 0,-1 1 0 0 0,0 1 0 0 0,1 0 0 0 0,-1 0 0 0 0,1 0 1 0 0,0 1-1 0 0,0 1 0 0 0,1 0 0 0 0,-1 0 0 0 0,1 0 0 0 0,0 1 0 0 0,0 0 0 0 0,1 1 0 0 0,0 0 0 0 0,0 0 0 0 0,0 1 0 0 0,1-1 1 0 0,0 1-1 0 0,1 1 0 0 0,0-1 0 0 0,0 1 0 0 0,1 0 0 0 0,0 0 0 0 0,0 0 0 0 0,1 0 0 0 0,0 1 0 0 0,1-1 0 0 0,0 1 0 0 0,0 5-65 0 0,5-8-16 0 0,0 0-1 0 0,1 0 0 0 0,0 0 0 0 0,0-1 0 0 0,0 0 0 0 0,1 0 0 0 0,0 0 0 0 0,0 0 0 0 0,0-1 0 0 0,1 0 0 0 0,0 0 0 0 0,0 0 0 0 0,0-1 0 0 0,1 0 0 0 0,-1 0 0 0 0,1 0 1 0 0,0-1-1 0 0,0 0 0 0 0,0-1 0 0 0,0 1 0 0 0,1-1 0 0 0,-1-1 0 0 0,1 1 0 0 0,-1-1 0 0 0,1-1 0 0 0,0 1 0 0 0,-1-1 0 0 0,1-1 0 0 0,-1 1 0 0 0,7-3 17 0 0,0 4-123 0 0,-1 0 0 0 0,1-1-1 0 0,-1-1 1 0 0,1-1 0 0 0,-1 0-1 0 0,1 0 1 0 0,-1-1 0 0 0,0-1-1 0 0,0 0 1 0 0,-1-1 0 0 0,1-1-1 0 0,-1 1 1 0 0,0-2 0 0 0,-1 0-1 0 0,1 0 1 0 0,7-8 123 0 0,-14 9 9 0 0,-1-1 0 0 0,0 1 0 0 0,0-1 0 0 0,-1 0 0 0 0,0 0 0 0 0,0 0 0 0 0,-1 0 0 0 0,0-1 0 0 0,0 1-1 0 0,0 0 1 0 0,-1-1 0 0 0,0 0 0 0 0,-1 1 0 0 0,0-1 0 0 0,0 0 0 0 0,0 1 0 0 0,-1-1 0 0 0,-1 1 0 0 0,1-1 0 0 0,-1 1 0 0 0,0-1 0 0 0,-1 1 0 0 0,1 0 0 0 0,-1 0 0 0 0,-1 0 0 0 0,0 0 0 0 0,0 1 0 0 0,0-1 0 0 0,0 1 0 0 0,-1 0 0 0 0,0 0 0 0 0,-2-1-9 0 0,3 62 1050 0 0,44 99-417 0 0,-26-108-273 0 0,-1 0-1 0 0,-3 1 1 0 0,-2 0-1 0 0,-2 1 1 0 0,-1 17-360 0 0,-4-55 123 0 0,-1 1 1 0 0,-1 0-1 0 0,1 0 1 0 0,-2-1-1 0 0,1 1 1 0 0,-2-1-1 0 0,1 1 1 0 0,-1-1 0 0 0,-1 0-1 0 0,0 0 1 0 0,0-1-1 0 0,-1 1 1 0 0,0-1-1 0 0,-1 0 1 0 0,0 0-1 0 0,-1 0 1 0 0,1-1-1 0 0,-2 0 1 0 0,1 0 0 0 0,-1-1-1 0 0,0 0 1 0 0,0-1-1 0 0,-1 1 1 0 0,0-2-1 0 0,0 1 1 0 0,-10 4-124 0 0,17-11-13 0 0,-1 0 1 0 0,1 0 0 0 0,0 0-1 0 0,0 0 1 0 0,0-1-1 0 0,1 1 1 0 0,-1 0 0 0 0,0-1-1 0 0,0 1 1 0 0,1-1-1 0 0,-1 0 1 0 0,1 1-1 0 0,-1-1 1 0 0,1 0 0 0 0,0 0-1 0 0,-1 0 1 0 0,1 0-1 0 0,0 0 1 0 0,1 0 0 0 0,-1 0-1 0 0,0-1 1 0 0,0 1-1 0 0,1 0 1 0 0,0 0-1 0 0,-1-1 1 0 0,1 1 0 0 0,0 0-1 0 0,0-1 1 0 0,0-1 12 0 0,4-26-516 0 0,1 0 0 0 0,1 1 0 0 0,1-1 0 0 0,2 2 0 0 0,1-1 0 0 0,1 1 0 0 0,1 1 0 0 0,2 0 0 0 0,1 0 0 0 0,1 2 0 0 0,1 0 0 0 0,19-22 516 0 0,-19 21-556 0 0,136-160-939 0 0,-8 10 3812 0 0,-134 152-1271 0 0,-25 27 17 0 0,-27 29-148 0 0,37-28-881 0 0,0-1 0 0 0,0 1 0 0 0,0 0 0 0 0,1 0 0 0 0,0 1 0 0 0,0-1 0 0 0,0 1 0 0 0,1 0 0 0 0,-1 0 0 0 0,1-1 0 0 0,0 2 1 0 0,1-1-1 0 0,-1 0 0 0 0,1 0 0 0 0,0 0 0 0 0,0 1 0 0 0,1-1 0 0 0,-1 0 0 0 0,1 1 0 0 0,0-1 0 0 0,1 0 0 0 0,-1 1 0 0 0,1-1 0 0 0,0 0 0 0 0,1 1 0 0 0,-1-1 0 0 0,1 0 0 0 0,0 0 0 0 0,0 0 0 0 0,1 0 0 0 0,-1-1 0 0 0,1 1 0 0 0,0-1 0 0 0,0 1 0 0 0,1-1 0 0 0,-1 0 0 0 0,5 3-34 0 0,-1 0-192 0 0,0 0-1 0 0,1-1 1 0 0,0 1-1 0 0,0-2 0 0 0,0 1 1 0 0,1-1-1 0 0,0 0 1 0 0,0-1-1 0 0,0 0 1 0 0,1-1-1 0 0,-1 0 1 0 0,1 0-1 0 0,2-1 193 0 0,88-15-5680 0 0,-81 1 4264 0 0</inkml:trace>
  <inkml:trace contextRef="#ctx0" brushRef="#br0" timeOffset="2377.597">2928 384 1844 0 0,'-44'-76'9138'0'0,"59"91"-17404"0"0,-14-10 7094 0 0</inkml:trace>
  <inkml:trace contextRef="#ctx0" brushRef="#br0" timeOffset="2937.062">3048 526 1004 0 0,'23'23'775'0'0,"0"0"1"0"0,-2 2-1 0 0,0 1 0 0 0,-2 0 0 0 0,-1 1 1 0 0,-1 1-1 0 0,-1 1 0 0 0,4 12-775 0 0,6 23 3988 0 0,16-176-3876 0 0,-37 100-204 0 0,0 0 1 0 0,1 0 0 0 0,0 1 0 0 0,0 0-1 0 0,1 0 1 0 0,1 0 0 0 0,0 1 0 0 0,0 0-1 0 0,1 1 1 0 0,0 0 0 0 0,1 0 0 0 0,0 1-1 0 0,0 0 1 0 0,1 1 0 0 0,-1 0 0 0 0,2 1-1 0 0,-1 0 1 0 0,1 0 0 0 0,0 2 0 0 0,0-1-1 0 0,1 1 1 0 0,-1 1 0 0 0,10-1 91 0 0,12 23-91 0 0,-28-13 92 0 0,0 0 0 0 0,-1 0 1 0 0,1 1-1 0 0,-1 0 1 0 0,0 0-1 0 0,-1 0 1 0 0,0 0-1 0 0,0 1 0 0 0,0 0 1 0 0,-1-1-1 0 0,0 2 1 0 0,-1-1-1 0 0,0 0 1 0 0,0 0-1 0 0,0 8-1 0 0,22 58-79 0 0,42-12-1035 0 0,31-57-3700 0 0,-47-22 3520 0 0</inkml:trace>
  <inkml:trace contextRef="#ctx0" brushRef="#br0" timeOffset="3555.351">4166 606 1604 0 0,'-11'-4'277'0'0,"0"0"1"0"0,0 1-1 0 0,0 1 0 0 0,0-1 0 0 0,0 2 0 0 0,-1 0 1 0 0,1 0-1 0 0,-1 1 0 0 0,1 0 0 0 0,0 1 1 0 0,-1 0-1 0 0,1 1 0 0 0,0 1 0 0 0,0-1 1 0 0,-10 5-278 0 0,14-6 78 0 0,0 1 1 0 0,1-1-1 0 0,-1 1 1 0 0,1 1-1 0 0,0-1 1 0 0,0 1-1 0 0,0 0 1 0 0,0 1-1 0 0,0-1 1 0 0,0 1-1 0 0,1 0 1 0 0,0 0-1 0 0,0 1 1 0 0,0 0-1 0 0,0 0 1 0 0,1 0-1 0 0,0 0 1 0 0,0 1 0 0 0,0-1-1 0 0,1 1 1 0 0,0 0-1 0 0,0 0 1 0 0,0 0-1 0 0,1 1 1 0 0,0-1-1 0 0,0 1 1 0 0,1 0-79 0 0,4-3 4 0 0,0 0 0 0 0,1 0 1 0 0,-1-1-1 0 0,1 1 1 0 0,0-1-1 0 0,0 0 0 0 0,1 0 1 0 0,-1 0-1 0 0,1 0 0 0 0,-1-1 1 0 0,1 0-1 0 0,0 0 0 0 0,0 0 1 0 0,0-1-1 0 0,0 1 1 0 0,0-1-1 0 0,0 0 0 0 0,0-1 1 0 0,0 1-1 0 0,1-1-4 0 0,8 2-68 0 0,0 0 1 0 0,0-1-1 0 0,0-1 1 0 0,0 0-1 0 0,0-1 0 0 0,0 0 1 0 0,0-1-1 0 0,-1-1 1 0 0,1 0-1 0 0,0-1 1 0 0,-1 0-1 0 0,0-1 0 0 0,11-6 68 0 0,-25 11 21 0 0,0 0-1 0 0,0 1 1 0 0,1-1-1 0 0,-1 0 1 0 0,0 0-1 0 0,0 0 0 0 0,0 0 1 0 0,0 0-1 0 0,0 0 1 0 0,1 0-1 0 0,-1 0 1 0 0,0 0-1 0 0,0 0 1 0 0,0 0-1 0 0,0-1 0 0 0,1 1 1 0 0,-1 0-1 0 0,0-1 1 0 0,0 1-1 0 0,1-1 1 0 0,-1 1-1 0 0,0 0 1 0 0,0-1-1 0 0,1 0 0 0 0,-1 1 1 0 0,0-1-1 0 0,1 1 1 0 0,-1-1-1 0 0,1 0 1 0 0,-1 1-1 0 0,1-1 1 0 0,-1 0-1 0 0,1 0 0 0 0,0 1 1 0 0,-1-1-1 0 0,1 0 1 0 0,0 0-1 0 0,0 0 1 0 0,-1 1-1 0 0,1-1 1 0 0,0 0-1 0 0,0 0 1 0 0,0 0-1 0 0,0 0 0 0 0,0 0 1 0 0,0 1-1 0 0,0-1 1 0 0,0 0-1 0 0,0 0 1 0 0,1 0-1 0 0,-1 0 1 0 0,0 1-1 0 0,1-1 0 0 0,-1 0 1 0 0,0 0-1 0 0,1 1 1 0 0,-1-2-21 0 0,-3 3 12 0 0,0-1 1 0 0,0 0 0 0 0,0 1-1 0 0,0-1 1 0 0,0 1 0 0 0,0 0-1 0 0,0 0 1 0 0,1 0 0 0 0,-1 1-1 0 0,0-1 1 0 0,0 1 0 0 0,1-1-1 0 0,-1 1 1 0 0,1 0 0 0 0,-1 0-1 0 0,1 0 1 0 0,0 0 0 0 0,0 1-1 0 0,0-1 1 0 0,0 0 0 0 0,0 1-1 0 0,1-1 1 0 0,-1 1 0 0 0,1 0-1 0 0,-1 0 1 0 0,1 0 0 0 0,0-1-1 0 0,-1 4-12 0 0,69-3-121 0 0,-49-8 98 0 0,-1-1 0 0 0,1-1 1 0 0,-2 0-1 0 0,1-1 0 0 0,-1-1 0 0 0,0 0 0 0 0,-1-1 0 0 0,0-1 0 0 0,-1-1 1 0 0,0 0-1 0 0,0 0 0 0 0,-2-2 0 0 0,1 1 0 0 0,-2-2 0 0 0,0 1 0 0 0,-1-2 1 0 0,0 1-1 0 0,-1-1 0 0 0,-1-1 0 0 0,-1 0 0 0 0,0 0 0 0 0,-1 0 0 0 0,-1-1 1 0 0,0 1-1 0 0,0-14 23 0 0,0-4 413 0 0,-3 1 0 0 0,-1-1 1 0 0,-1 0-1 0 0,-2 0 0 0 0,-2 1 1 0 0,-1-1-1 0 0,-1 1 0 0 0,-2 0 0 0 0,-2 1 1 0 0,-6-16-414 0 0,16 48 39 0 0,0-1 0 0 0,-1 1 0 0 0,1-1 0 0 0,0 1 0 0 0,0-1 0 0 0,-1 1 1 0 0,1 0-1 0 0,0-1 0 0 0,-1 1 0 0 0,0 0 0 0 0,1-1 0 0 0,-1 1 0 0 0,0 0 0 0 0,0 0 0 0 0,1 0 0 0 0,-1 0 1 0 0,0 0-1 0 0,0 0 0 0 0,0 0 0 0 0,0 0 0 0 0,0 0 0 0 0,-1 0 0 0 0,1 0 0 0 0,0 0 0 0 0,0 1 1 0 0,-1-1-1 0 0,1 1 0 0 0,0-1 0 0 0,-1 1 0 0 0,1-1 0 0 0,0 1 0 0 0,-1 0 0 0 0,1-1 0 0 0,-1 1 0 0 0,1 0 1 0 0,0 0-1 0 0,-1 0 0 0 0,1 0 0 0 0,-1 1 0 0 0,1-1 0 0 0,-1 0 0 0 0,1 0 0 0 0,0 1 0 0 0,-1-1 1 0 0,1 1-1 0 0,0-1 0 0 0,-1 1 0 0 0,1 0 0 0 0,0 0 0 0 0,0-1 0 0 0,0 1 0 0 0,0 0 0 0 0,0 0 1 0 0,0 0-1 0 0,0 0 0 0 0,0 0 0 0 0,-1 1-39 0 0,-39 77 519 0 0,40-51-694 0 0,0 0-1 0 0,2 0 1 0 0,0 1-1 0 0,2-1 1 0 0,2 0-1 0 0,0-1 1 0 0,2 1-1 0 0,1-1 1 0 0,10 23 175 0 0,2 17-1020 0 0,41 202-8610 0 0,-61-255 8415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3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1724 0 0,'114'27'4614'0'0,"-109"-27"-4421"0"0,373 24 911 0 0,-235-19-5617 0 0,-118-5 3091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0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415 170 2512 0 0,'-6'-1'125'0'0,"0"1"-1"0"0,1 0 1 0 0,-1 0-1 0 0,0 0 0 0 0,1 1 1 0 0,-1 0-1 0 0,0 0 1 0 0,1 1-1 0 0,0-1 0 0 0,-1 1 1 0 0,1 0-1 0 0,0 1 1 0 0,0-1-1 0 0,0 1 1 0 0,0 0-1 0 0,0 0 0 0 0,1 1 1 0 0,-1-1-1 0 0,1 1 1 0 0,0 0-1 0 0,0 0 1 0 0,1 0-1 0 0,-1 1 0 0 0,1-1 1 0 0,0 1-1 0 0,0 0 1 0 0,0 0-1 0 0,1 0 1 0 0,0 0-1 0 0,0 1 0 0 0,0-1 1 0 0,0 3-125 0 0,-22 185 1990 0 0,27-163-1799 0 0,1-1 1 0 0,1 0-1 0 0,2 0 0 0 0,1 0 1 0 0,1-1-1 0 0,12 25-191 0 0,0 7 308 0 0,8 19-11 0 0,-13-38-471 0 0,-1 1-1 0 0,-2 0 0 0 0,-2 1 1 0 0,-2 1-1 0 0,-1-1 1 0 0,-2 10 174 0 0,-6-50-176 0 0,0 1 1 0 0,0-1-1 0 0,0 0 1 0 0,0 0-1 0 0,0 1 1 0 0,-1-1 0 0 0,0 0-1 0 0,1 0 1 0 0,-1 0-1 0 0,0 1 1 0 0,-1-1-1 0 0,1 0 1 0 0,0-1 0 0 0,-1 1-1 0 0,0 0 1 0 0,0 0-1 0 0,0-1 1 0 0,0 1-1 0 0,0-1 1 0 0,0 1 0 0 0,-1-1-1 0 0,1 0 1 0 0,-1 0-1 0 0,1 0 1 0 0,-1 0-1 0 0,0-1 1 0 0,0 1 0 0 0,0-1-1 0 0,0 1 1 0 0,0-1-1 0 0,0 0 1 0 0,0 0-1 0 0,0-1 1 0 0,0 1 0 0 0,-3 0 175 0 0,-8-1-1202 0 0</inkml:trace>
  <inkml:trace contextRef="#ctx0" brushRef="#br0" timeOffset="450.167">31 735 1268 0 0,'-12'-1'1435'0'0,"-6"-2"1568"0"0,29-4-1197 0 0,96-12-824 0 0,1 4 1 0 0,0 4-1 0 0,1 6 1 0 0,69 6-983 0 0,-174-1 68 0 0,-2 0 4 0 0,-2 0-26 0 0,8 2 28 0 0,63 97-314 0 0,-53-67-753 0 0,-12-11-3379 0 0,-8-21 1865 0 0,-1-1 1225 0 0</inkml:trace>
  <inkml:trace contextRef="#ctx0" brushRef="#br0" timeOffset="665.794">637 503 3700 0 0,'-5'-23'4568'0'0,"10"5"-3389"0"0,29-2-7553 0 0,-27 19 5069 0 0</inkml:trace>
  <inkml:trace contextRef="#ctx0" brushRef="#br0" timeOffset="1564.692">843 675 1128 0 0,'68'185'4751'0'0,"-68"-182"-4566"0"0,1-3-129 0 0,-1 0-1 0 0,1-1 0 0 0,-1 1 1 0 0,1 0-1 0 0,0-1 1 0 0,-1 1-1 0 0,1 0 1 0 0,-1 0-1 0 0,1-1 0 0 0,0 1 1 0 0,-1 0-1 0 0,1 0 1 0 0,0 0-1 0 0,-1 0 1 0 0,1 0-1 0 0,0 0 0 0 0,-1 0 1 0 0,1 0-1 0 0,0 0 1 0 0,-1 0-1 0 0,1 1 1 0 0,0-1-1 0 0,-1 0 0 0 0,1 0 1 0 0,-1 0-1 0 0,1 1 1 0 0,-1-1-1 0 0,1 0 1 0 0,0 1-1 0 0,-1-1 0 0 0,1 1 1 0 0,-1-1-1 0 0,1 1 1 0 0,-1-1-1 0 0,0 0 1 0 0,1 1-1 0 0,-1 0 0 0 0,1-1 1 0 0,-1 1-1 0 0,0-1 1 0 0,1 1-1 0 0,-1-1 1 0 0,0 1-1 0 0,0 0 0 0 0,0-1 1 0 0,1 1-1 0 0,-1 0 1 0 0,0-1-1 0 0,0 1 1 0 0,0 0-1 0 0,0-1 0 0 0,0 1 1 0 0,0 0-1 0 0,0-1 1 0 0,0 1-1 0 0,-1-1 1 0 0,1 1-1 0 0,0 0 0 0 0,0-1 1 0 0,0 1-1 0 0,-1 0 1 0 0,1-1-1 0 0,0 1-55 0 0,123-184-975 0 0,-6 73-110 0 0,-112 111 1063 0 0,1 1 0 0 0,-1-1 0 0 0,0 1 0 0 0,0 0 0 0 0,-1 0 0 0 0,1 0 0 0 0,0 1 0 0 0,-1 0 0 0 0,1 0-1 0 0,-1 0 1 0 0,0 0 0 0 0,0 1 0 0 0,0-1 0 0 0,-1 1 0 0 0,1 0 0 0 0,-1 0 0 0 0,0 1 0 0 0,0-1 0 0 0,0 0 0 0 0,-1 1 0 0 0,1 0 0 0 0,-1 0 0 0 0,0 0 0 0 0,-1 0 0 0 0,1 0 0 0 0,0 5 22 0 0,1-1-14 0 0,1 0 1 0 0,0-1 0 0 0,1 1-1 0 0,0-1 1 0 0,0 0 0 0 0,1 0-1 0 0,0 0 1 0 0,0-1 0 0 0,1 0 0 0 0,0 0-1 0 0,0-1 1 0 0,0 0 0 0 0,1 0-1 0 0,0-1 1 0 0,0 0 0 0 0,1 0-1 0 0,-1 0 1 0 0,1-1 0 0 0,0-1-1 0 0,0 0 1 0 0,1 0 0 0 0,-1-1-1 0 0,0 0 1 0 0,1 0 0 0 0,0-1 0 0 0,-1 0-1 0 0,1-1 1 0 0,2 0 13 0 0,9 2-192 0 0,0 0 0 0 0,0-2 0 0 0,0 0 0 0 0,0-1 0 0 0,0-2 0 0 0,0 0 0 0 0,0-1 0 0 0,-1-1 0 0 0,1-1 0 0 0,-1 0 1 0 0,-1-2-1 0 0,1 0 0 0 0,-1-1 0 0 0,-1-2 0 0 0,0 1 0 0 0,0-2 0 0 0,-1 0 0 0 0,5-6 192 0 0,-20 16 33 0 0,-1 0 0 0 0,1 1 1 0 0,-1-1-1 0 0,1 0 0 0 0,-1 0 0 0 0,0 1 0 0 0,0-1 1 0 0,0 0-1 0 0,0 0 0 0 0,0-1 0 0 0,0 1 1 0 0,0 0-1 0 0,-1 0 0 0 0,1 0 0 0 0,-1 0 0 0 0,0-1 1 0 0,1 1-1 0 0,-1 0 0 0 0,0 0 0 0 0,0-1 1 0 0,-1 1-1 0 0,1 0 0 0 0,0 0 0 0 0,-1 0 0 0 0,1-1 1 0 0,-1 1-1 0 0,0 0 0 0 0,0 0 0 0 0,0 0 0 0 0,0 0 1 0 0,0 0-1 0 0,0 0 0 0 0,0 0 0 0 0,-1 1 1 0 0,1-1-1 0 0,-1 0 0 0 0,1 1 0 0 0,-1-1 0 0 0,0 1 1 0 0,1-1-1 0 0,-1 1 0 0 0,0 0 0 0 0,0 0 1 0 0,0 0-1 0 0,0 0 0 0 0,0 0 0 0 0,0 0 0 0 0,-1 0 1 0 0,1 1-1 0 0,-1-1-33 0 0,-123-10 1794 0 0,110 14-1684 0 0,0 1 0 0 0,0 0 0 0 0,0 2 0 0 0,1-1 0 0 0,0 2 0 0 0,0 0 0 0 0,1 1 0 0 0,0 0 0 0 0,0 1 0 0 0,1 0 0 0 0,0 2 0 0 0,0-1 0 0 0,1 1 0 0 0,1 1 0 0 0,0 0 0 0 0,0 1 0 0 0,2 0 0 0 0,-1 1 0 0 0,2 0 0 0 0,0 0 0 0 0,-4 10-110 0 0,12-20 20 0 0,0 0 1 0 0,0 1-1 0 0,0-1 0 0 0,1 0 0 0 0,0 1 0 0 0,0-1 1 0 0,0 0-1 0 0,0 0 0 0 0,1 0 0 0 0,-1 0 0 0 0,1 0 1 0 0,0 0-1 0 0,0 0 0 0 0,1-1 0 0 0,-1 1 0 0 0,1-1 1 0 0,0 1-1 0 0,0-1 0 0 0,0 0 0 0 0,0 0 0 0 0,0 0 1 0 0,1-1-1 0 0,-1 1 0 0 0,1-1 0 0 0,0 0 0 0 0,0 0 1 0 0,0 0-1 0 0,0 0 0 0 0,0-1 0 0 0,1 1-20 0 0,126 31-48 0 0,-118-32 8 0 0,0-1 0 0 0,0 0 0 0 0,-1-1 0 0 0,1 0 0 0 0,0-1 0 0 0,-1 0 0 0 0,1-1 0 0 0,-1-1 0 0 0,0 0 0 0 0,0 0 0 0 0,0-1 0 0 0,-1-1 0 0 0,1 0 0 0 0,-1 0 0 0 0,-1-1 0 0 0,1-1 0 0 0,-1 0 0 0 0,-1 0 0 0 0,1-1 0 0 0,-1 0 0 0 0,-1 0 0 0 0,0-1 0 0 0,0-1 0 0 0,-1 1 0 0 0,0-1 0 0 0,-1 0 0 0 0,0-1 0 0 0,-1 1 0 0 0,0-1 0 0 0,-1 0 0 0 0,0 0 0 0 0,0-6 40 0 0,0-19 22 0 0,-1-1-1 0 0,-2 1 1 0 0,-2 0 0 0 0,-1-1-1 0 0,-2 1 1 0 0,-2 0-1 0 0,-8-28-21 0 0,-3 11 806 0 0,-2 0 0 0 0,-2 2 0 0 0,-2 0-1 0 0,-3 2 1 0 0,-2 0 0 0 0,-30-39-806 0 0,37 71 791 0 0,20 50-215 0 0,2-21-658 0 0,58 277 306 0 0,-10-94-1410 0 0,-29-64 24 0 0,-16-103 217 0 0,-1 1 0 0 0,-1-1 0 0 0,-2 0 0 0 0,0 1 0 0 0,-2-1 0 0 0,-1 0 0 0 0,-1 1 0 0 0,-2-1 0 0 0,0-1 0 0 0,-6 13 945 0 0,-3-7-1283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10 780 964 0 0,'-3'24'1370'0'0,"2"-21"-1286"0"0,0 0 1 0 0,0 0 0 0 0,0 0 0 0 0,0 0 0 0 0,1-1 0 0 0,-1 1 0 0 0,1 0 0 0 0,0 0 0 0 0,-1 0 0 0 0,1 0-1 0 0,1 1 1 0 0,-1-1 0 0 0,0-1 0 0 0,1 1 0 0 0,0 0 0 0 0,-1 0 0 0 0,1 0 0 0 0,1 0 0 0 0,-1 0 0 0 0,0-1 0 0 0,0 1-1 0 0,1 0 1 0 0,0-1 0 0 0,-1 1 0 0 0,1-1 0 0 0,0 0 0 0 0,0 1 0 0 0,0-1 0 0 0,1 0 0 0 0,-1 0 0 0 0,1-1-1 0 0,0 1-84 0 0,3 3 104 0 0,1-1-1 0 0,0 0 0 0 0,0 0 0 0 0,1 0 0 0 0,-1-1 1 0 0,1-1-1 0 0,0 1 0 0 0,0-1 0 0 0,0 0 0 0 0,0-1 0 0 0,0 0 1 0 0,0 0-1 0 0,0-1 0 0 0,0 0 0 0 0,0 0 0 0 0,0-1 1 0 0,0 0-1 0 0,0 0 0 0 0,0-1 0 0 0,0 0 0 0 0,0-1 1 0 0,-1 0-1 0 0,4-1-103 0 0,167-102 963 0 0,-129 55-784 0 0,-2-3 1 0 0,-3-1 0 0 0,-2-2-1 0 0,-3-2 1 0 0,-2-1-1 0 0,-3-2 1 0 0,-2-1 0 0 0,-4-2-1 0 0,-2-1 1 0 0,-3-1-1 0 0,1-19-179 0 0,8 26 263 0 0,-32 60-230 0 0,2 5-11 0 0,98 298-80 0 0,-95-292 46 0 0,17 41-305 0 0,-2 1 0 0 0,-3 0-1 0 0,-1 1 1 0 0,-3 1 0 0 0,-3 1-1 0 0,2 34 318 0 0,-13-81-341 0 0,-1 0 0 0 0,0 0 0 0 0,-1-1 0 0 0,0 1 0 0 0,0-1 0 0 0,0 1 0 0 0,-1-1 0 0 0,-1 0 0 0 0,1 0-1 0 0,-1-1 1 0 0,-1 0 0 0 0,1 1 0 0 0,-1-2 0 0 0,0 1 0 0 0,-1-1 0 0 0,0 0 0 0 0,0 0 0 0 0,-6 4 341 0 0,-14 7-1251 0 0</inkml:trace>
  <inkml:trace contextRef="#ctx0" brushRef="#br0" timeOffset="246.503">575 659 1580 0 0,'3'-22'6019'0'0,"27"10"-4753"0"0,413-102-1173 0 0,-263 22-5737 0 0,-155 72 4358 0 0</inkml:trace>
  <inkml:trace contextRef="#ctx0" brushRef="#br0" timeOffset="681.476">1365 94 1484 0 0,'-1'0'100'0'0,"0"1"0"0"0,0-1-1 0 0,1 1 1 0 0,-1-1 0 0 0,0 1-1 0 0,0-1 1 0 0,0 0 0 0 0,0 1-1 0 0,0-1 1 0 0,0 0 0 0 0,0 0-1 0 0,0 0 1 0 0,0 0 0 0 0,0 0-1 0 0,0 0 1 0 0,0 0 0 0 0,0 0-1 0 0,0 0 1 0 0,0 0 0 0 0,1 0 0 0 0,-1-1-1 0 0,0 1 1 0 0,0 0 0 0 0,0-1-1 0 0,0 1 1 0 0,0-1 0 0 0,0 1-1 0 0,1-1 1 0 0,-1 1 0 0 0,0-1-1 0 0,0 0 1 0 0,1 1 0 0 0,-1-1-1 0 0,0 0 1 0 0,1 1 0 0 0,-1-1 0 0 0,1 0-1 0 0,-1 0 1 0 0,1 0 0 0 0,-1 0-1 0 0,1 1 1 0 0,-1-1 0 0 0,1 0-1 0 0,0 0 1 0 0,0 0 0 0 0,-1 0-1 0 0,1 0 1 0 0,0 0 0 0 0,0 0-1 0 0,0 0 1 0 0,0 0 0 0 0,0 0-1 0 0,0 0 1 0 0,0 0 0 0 0,1 0 0 0 0,-1 0-1 0 0,0 0 1 0 0,0 0 0 0 0,1 1-1 0 0,-1-1 1 0 0,1 0 0 0 0,-1 0-1 0 0,0 0 1 0 0,1 0 0 0 0,0 1-1 0 0,-1-1 1 0 0,1 0 0 0 0,0 0-100 0 0,-11 20 86 0 0,1 1 1 0 0,1-1-1 0 0,1 2 1 0 0,0-1-1 0 0,2 1 1 0 0,1 0-1 0 0,0 0 1 0 0,1 0 0 0 0,1 1-1 0 0,2-1 1 0 0,0 0-1 0 0,2 19-86 0 0,-2-21 39 0 0,37 201 232 0 0,-18-127 139 0 0,23-134 839 0 0,-9-3-1081 0 0,-22 25-159 0 0,1 0 1 0 0,0 1-1 0 0,1 1 0 0 0,1 0 1 0 0,1 1-1 0 0,0 1 1 0 0,1 0-1 0 0,1 1 1 0 0,0 1-1 0 0,1 0 0 0 0,0 1 1 0 0,1 1-1 0 0,0 1 1 0 0,1 1-1 0 0,0 1 0 0 0,8-2-9 0 0,-24 10 0 0 0,1 1 0 0 0,-1 0 0 0 0,0 0 0 0 0,1 1 0 0 0,-1-1-1 0 0,0 1 1 0 0,0 0 0 0 0,0 0 0 0 0,0 0 0 0 0,0 1 0 0 0,-1-1-1 0 0,1 1 1 0 0,-1 0 0 0 0,0 0 0 0 0,0 0 0 0 0,0 0 0 0 0,0 1-1 0 0,0-1 1 0 0,0 1 0 0 0,-1 0 0 0 0,0 0 0 0 0,0 0 0 0 0,0 0-1 0 0,0 0 1 0 0,-1 0 0 0 0,0 0 0 0 0,1 1 0 0 0,-2-1 0 0 0,1 0-1 0 0,0 1 1 0 0,-1-1 0 0 0,0 1 0 0 0,0-1 0 0 0,0 1 0 0 0,0-1-1 0 0,-1 1 1 0 0,0-1 0 0 0,0 0 0 0 0,0 1 0 0 0,-1 1 0 0 0,-3 5-60 0 0,0-1 0 0 0,0 1 1 0 0,-1-1-1 0 0,0 0 0 0 0,-1 0 0 0 0,0-1 1 0 0,-1 0-1 0 0,0 0 0 0 0,0 0 1 0 0,-1-1-1 0 0,0-1 0 0 0,0 1 0 0 0,-1-2 1 0 0,0 1-1 0 0,0-1 0 0 0,-11 4 60 0 0,15-22-5039 0 0,30-27 2343 0 0,-12 22 1525 0 0</inkml:trace>
  <inkml:trace contextRef="#ctx0" brushRef="#br0" timeOffset="976.832">2019 407 1508 0 0,'-5'5'129'0'0,"0"0"-1"0"0,0 0 0 0 0,1 1 1 0 0,0-1-1 0 0,0 1 1 0 0,0 0-1 0 0,1 0 0 0 0,0 0 1 0 0,0 1-1 0 0,0-1 1 0 0,1 1-1 0 0,0-1 0 0 0,0 1 1 0 0,1 0-1 0 0,-1 0 1 0 0,2 0-1 0 0,-1 0 0 0 0,1 0 1 0 0,0 0-1 0 0,0 0 1 0 0,1 0-1 0 0,0 0 0 0 0,0 0 1 0 0,1 0-1 0 0,0-1 1 0 0,0 1-1 0 0,1 0 0 0 0,-1-1 1 0 0,1 0-1 0 0,1 1 1 0 0,-1-1-1 0 0,1-1 0 0 0,0 1 1 0 0,1 0-1 0 0,-1-1 1 0 0,1 0-1 0 0,0 0 0 0 0,0 0 1 0 0,1-1-1 0 0,-1 0 1 0 0,1 0-1 0 0,0 0 0 0 0,6 3-128 0 0,9 0 227 0 0,0-1 1 0 0,0 0-1 0 0,1-2 0 0 0,0 0 0 0 0,0-1 0 0 0,0-1 1 0 0,0-2-1 0 0,10 0-227 0 0,-30 0-11 0 0,-1 0 1 0 0,0 0 0 0 0,1-1-1 0 0,-1 1 1 0 0,0 0-1 0 0,1-1 1 0 0,-1 1 0 0 0,0 0-1 0 0,0-1 1 0 0,1 0 0 0 0,-1 1-1 0 0,0-1 1 0 0,0 0-1 0 0,0 1 1 0 0,0-1 0 0 0,0 0-1 0 0,0 0 1 0 0,0 0-1 0 0,0 0 1 0 0,0 0 0 0 0,0 0-1 0 0,-1 0 1 0 0,1 0 0 0 0,0 0-1 0 0,-1-1 1 0 0,1 1-1 0 0,0 0 1 0 0,-1 0 0 0 0,0-1-1 0 0,1 1 1 0 0,-1 0-1 0 0,0-1 1 0 0,0 1 0 0 0,0 0-1 0 0,0-1 1 0 0,0 1-1 0 0,0 0 1 0 0,0-1 0 0 0,0 1-1 0 0,0 0 1 0 0,0-1 0 0 0,-1 1-1 0 0,1 0 1 0 0,-1 0-1 0 0,1-1 1 0 0,-1 1 0 0 0,1 0-1 0 0,-1 0 1 0 0,0 0-1 0 0,0 0 1 0 0,1 0 0 0 0,-1 0-1 0 0,0 0 1 0 0,-1-1 10 0 0,-40-68-660 0 0,-101-153-2096 0 0,138 208 2035 0 0,2 5-8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0 181 976 0 0,'99'355'5387'0'0,"60"125"-162"0"0,-156-480-5148 0 0,0 0 0 0 0,-1-1 0 0 0,1 1 0 0 0,-1 0 0 0 0,1-1 0 0 0,-1 0 1 0 0,1 1-1 0 0,-1-1 0 0 0,1 0 0 0 0,-1 0 0 0 0,0-1 0 0 0,1 1 0 0 0,-1 0 0 0 0,0-1 0 0 0,0 1 1 0 0,0-1-1 0 0,0 0 0 0 0,0 0 0 0 0,-1 0 0 0 0,1 0 0 0 0,0 0 0 0 0,-1 0 0 0 0,1 0 0 0 0,-1 0 1 0 0,0 0-1 0 0,0-1 0 0 0,0 1 0 0 0,0-1 0 0 0,0 1 0 0 0,0-1 0 0 0,-1 1 0 0 0,1-3-77 0 0,323-584 1210 0 0,-128 216-328 0 0,-193 393-5840 0 0,-13 49 2059 0 0,-41 34-1918 0 0,43-89 3680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409 130 1392 0 0,'27'-65'3350'0'0,"-173"476"334"0"0,30-70-1604 0 0,112-320-2261 0 0,22-74-756 0 0,-13 37 739 0 0,6-33-564 0 0,-1 0-1 0 0,-2-1 0 0 0,-3 0 1 0 0,-2 0-1 0 0,-2 0 0 0 0,-2-8 763 0 0,-2 11-259 0 0,-9-36 128 0 0</inkml:trace>
  <inkml:trace contextRef="#ctx0" brushRef="#br0" timeOffset="249.469">183 153 4244 0 0,'-8'-18'36'0'0,"6"9"36"0"0,-1 0 0 0 0,0 1 0 0 0,-1 0 0 0 0,0-1 0 0 0,0 1 0 0 0,0 1 0 0 0,-1-1 0 0 0,-1 1-1 0 0,1-1 1 0 0,-1 2 0 0 0,0-1 0 0 0,-1 1 0 0 0,0 0 0 0 0,0 0 0 0 0,0 0 0 0 0,0 1 0 0 0,-1 0 0 0 0,-6-2-72 0 0,10 9 30 0 0,0-1 0 0 0,1 1 1 0 0,-1 0-1 0 0,0 0 0 0 0,1 0 1 0 0,-1 1-1 0 0,1-1 1 0 0,0 1-1 0 0,0 0 0 0 0,0 0 1 0 0,0 0-1 0 0,0 0 0 0 0,1 1 1 0 0,-1-1-1 0 0,1 1 1 0 0,0-1-1 0 0,0 1 0 0 0,0 0 1 0 0,1 0-1 0 0,-1 0 0 0 0,1 0 1 0 0,0 0-1 0 0,0 0 1 0 0,0 0-1 0 0,1 1-30 0 0,-1 7 71 0 0,1 0 1 0 0,0 0-1 0 0,0 1 0 0 0,2-1 1 0 0,0 0-1 0 0,0 0 0 0 0,1 0 1 0 0,0-1-1 0 0,1 1 1 0 0,0-1-1 0 0,1 1 0 0 0,1-1 1 0 0,-1-1-1 0 0,2 1 0 0 0,-1-1 1 0 0,2 0-1 0 0,-1 0 1 0 0,8 6-72 0 0,7 8 107 0 0,1-2 0 0 0,0 0 0 0 0,2-1 0 0 0,1-2 0 0 0,0 0 0 0 0,20 9-107 0 0,216 79-1234 0 0,-78-78-3258 0 0,-158-28 3213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2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54 1816 0 0,'-6'9'10837'0'0,"0"3"-4595"0"0,5-3-5319 0 0,10-10-6044 0 0,-6-14-1416 0 0,-6-14 3553 0 0,3 27 2744 0 0,-1-14-997 0 0,1-4 182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1:1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4 362 1920 0 0,'-1'-2'51'0'0,"0"0"0"0"0,1 0 0 0 0,-1 0 0 0 0,1 0 0 0 0,0 0 0 0 0,0 0 0 0 0,0 0 0 0 0,0 0 0 0 0,0 0 0 0 0,0 0 0 0 0,0 0 0 0 0,1 0 0 0 0,-1 0 0 0 0,1 1 0 0 0,-1-1 0 0 0,1 0 0 0 0,0 0 0 0 0,-1 0 0 0 0,1 0 0 0 0,0 0 0 0 0,1 1 0 0 0,-1-1-1 0 0,0 1 1 0 0,0-1 0 0 0,1 1 0 0 0,-1-1 0 0 0,0 1 0 0 0,1-1 0 0 0,0 1 0 0 0,-1 0 0 0 0,1 0 0 0 0,0 0 0 0 0,0 0 0 0 0,-1 0 0 0 0,1 0 0 0 0,0 1 0 0 0,0-1 0 0 0,0 1 0 0 0,0-1 0 0 0,0 1 0 0 0,0 0 0 0 0,0 0 0 0 0,0-1 0 0 0,0 1 0 0 0,0 1 0 0 0,0-1 0 0 0,0 0 0 0 0,0 0 0 0 0,0 1 0 0 0,0-1 0 0 0,0 1 0 0 0,0 0 0 0 0,0-1 0 0 0,-1 1 0 0 0,1 0 0 0 0,0 0-1 0 0,0 0 1 0 0,0 1-51 0 0,15 6 85 0 0,-1 1-1 0 0,0 1 0 0 0,0 0 1 0 0,-1 1-1 0 0,0 1 0 0 0,-1 0 1 0 0,-1 1-1 0 0,0 0 1 0 0,0 1-1 0 0,-1 1 0 0 0,-1 0 1 0 0,-1 0-1 0 0,0 1 0 0 0,-1 1 1 0 0,0 0-1 0 0,-2 0 0 0 0,0 0 1 0 0,-1 1-1 0 0,0 0 0 0 0,-1 3-84 0 0,-3-14 86 0 0,-1 1 0 0 0,1-1-1 0 0,-1 1 1 0 0,-1 0 0 0 0,1-1-1 0 0,-1 1 1 0 0,-1 0 0 0 0,1 0 0 0 0,-1-1-1 0 0,-1 1 1 0 0,1-1 0 0 0,-1 1-1 0 0,-1-1 1 0 0,1 0 0 0 0,-1 0-1 0 0,-1 0 1 0 0,1 0 0 0 0,-1 0-1 0 0,0-1 1 0 0,-1 1 0 0 0,1-1 0 0 0,-1 0-1 0 0,-1-1 1 0 0,1 1 0 0 0,-1-1-1 0 0,0 0 1 0 0,0-1 0 0 0,0 1-1 0 0,-1-1 1 0 0,1 0 0 0 0,-1-1-1 0 0,0 1 1 0 0,0-2 0 0 0,-7 3-86 0 0,12-5 5 0 0,1 1 0 0 0,0-1 1 0 0,-1 0-1 0 0,1-1 0 0 0,0 1 1 0 0,-1 0-1 0 0,1 0 0 0 0,0 0 1 0 0,-1-1-1 0 0,1 1 0 0 0,0-1 1 0 0,0 1-1 0 0,-1-1 0 0 0,1 0 0 0 0,0 1 1 0 0,0-1-1 0 0,0 0 0 0 0,0 0 1 0 0,0 1-1 0 0,0-1 0 0 0,0 0 1 0 0,0 0-1 0 0,0 0 0 0 0,0 0 1 0 0,1-1-1 0 0,-1 1 0 0 0,0 0 0 0 0,1 0 1 0 0,-1 0-1 0 0,1-1 0 0 0,-1 1 1 0 0,1 0-1 0 0,0 0 0 0 0,-1-1 1 0 0,1 1-1 0 0,0 0 0 0 0,0-1 1 0 0,0 1-1 0 0,0 0 0 0 0,0-1 0 0 0,0 1 1 0 0,0 0-1 0 0,1-1 0 0 0,-1 1 1 0 0,0 0-1 0 0,1 0 0 0 0,-1-1 1 0 0,1 1-1 0 0,-1 0 0 0 0,1 0 0 0 0,0 0 1 0 0,-1-1-1 0 0,2 1-5 0 0,28-70-332 0 0,0 26-477 0 0,2 2 0 0 0,2 1 0 0 0,2 2 0 0 0,2 1 0 0 0,1 1 0 0 0,31-21 809 0 0,-41 37-1358 0 0,-2 4 24 0 0</inkml:trace>
  <inkml:trace contextRef="#ctx0" brushRef="#br0" timeOffset="578.746">496 657 1204 0 0,'125'-16'3413'0'0,"61"-45"-2502"0"0,-137 43-500 0 0,-28 12-320 0 0,0-1 0 0 0,-1-1 0 0 0,0-1 0 0 0,0-1 0 0 0,0-1 0 0 0,-2 0 0 0 0,1-2 0 0 0,-2 0 0 0 0,1-1 0 0 0,2-4-91 0 0,-19 18 2 0 0,0-1-1 0 0,0 0 0 0 0,0 0 0 0 0,0 0 1 0 0,0 0-1 0 0,0-1 0 0 0,0 1 0 0 0,0 0 1 0 0,0 0-1 0 0,-1-1 0 0 0,1 1 1 0 0,0 0-1 0 0,-1-1 0 0 0,1 1 0 0 0,-1-1 1 0 0,1 1-1 0 0,-1 0 0 0 0,0-1 1 0 0,0 1-1 0 0,1-1 0 0 0,-1 1 0 0 0,0-1 1 0 0,0 1-1 0 0,-1-1 0 0 0,1 1 0 0 0,0-1 1 0 0,0 1-1 0 0,-1-1 0 0 0,1 1 1 0 0,-1-1-1 0 0,1 1 0 0 0,-1 0 0 0 0,0-1 1 0 0,1 1-1 0 0,-1 0 0 0 0,0 0 0 0 0,0-1 1 0 0,0 1-1 0 0,0 0 0 0 0,0 0 1 0 0,0 0-1 0 0,0 0 0 0 0,-1 0 0 0 0,1 0 1 0 0,0 1-1 0 0,0-1 0 0 0,-1 0 1 0 0,1 1-1 0 0,-1-1 0 0 0,1 0 0 0 0,0 1 1 0 0,-1 0-1 0 0,1-1 0 0 0,-1 1 0 0 0,1 0 1 0 0,-1 0-2 0 0,-89-13 135 0 0,78 13-105 0 0,1-1-1 0 0,0 2 1 0 0,-1 0-1 0 0,1 0 1 0 0,0 1-1 0 0,0 1 1 0 0,0 0 0 0 0,0 1-1 0 0,0 0 1 0 0,1 0-1 0 0,0 1 1 0 0,0 1 0 0 0,0 0-1 0 0,1 1 1 0 0,0 0-1 0 0,0 0 1 0 0,0 1-1 0 0,1 0 1 0 0,0 1 0 0 0,1 0-1 0 0,0 0 1 0 0,0 1-1 0 0,1 0 1 0 0,0 0-1 0 0,1 1 1 0 0,0 0 0 0 0,1 0-1 0 0,0 0 1 0 0,1 1-1 0 0,-2 6-29 0 0,9-8 2 0 0,0 1-1 0 0,1-1 1 0 0,1-1 0 0 0,-1 1-1 0 0,1 0 1 0 0,1-1-1 0 0,0 0 1 0 0,0 0-1 0 0,1-1 1 0 0,0 0-1 0 0,0 0 1 0 0,1 0-1 0 0,0-1 1 0 0,0 0-1 0 0,1-1 1 0 0,0 0-1 0 0,0 0 1 0 0,0-1-1 0 0,1 0 1 0 0,0-1 0 0 0,0 0-1 0 0,0 0 1 0 0,0-1-1 0 0,1 0 1 0 0,-1-1-1 0 0,1 0 1 0 0,4-1-2 0 0,13 8-625 0 0,0-3 0 0 0,1 0 1 0 0,-1-1-1 0 0,1-2 1 0 0,0-1-1 0 0,0-2 0 0 0,0 0 1 0 0,24-5 624 0 0,26-8-1352 0 0</inkml:trace>
  <inkml:trace contextRef="#ctx0" brushRef="#br0" timeOffset="876.166">1497 347 1452 0 0,'-2'7'160'0'0,"0"0"-1"0"0,0 0 1 0 0,1 0-1 0 0,0 0 1 0 0,0 0-1 0 0,1 0 1 0 0,0 0-1 0 0,0 0 1 0 0,0 0 0 0 0,1 0-1 0 0,0 0 1 0 0,1 0-1 0 0,-1 0 1 0 0,1-1-1 0 0,1 1 1 0 0,-1 0-1 0 0,1-1 1 0 0,0 0-1 0 0,1 1 1 0 0,0-1-1 0 0,0-1 1 0 0,0 1 0 0 0,0 0-1 0 0,1-1 1 0 0,0 0-1 0 0,0 0 1 0 0,0 0-1 0 0,1-1 1 0 0,0 0-1 0 0,1 1-159 0 0,3 6 272 0 0,72 67 685 0 0,-65-65-752 0 0,0 2 1 0 0,-1-1-1 0 0,-1 2 1 0 0,-1 0-1 0 0,0 1 1 0 0,-1 0-1 0 0,-1 1 1 0 0,0 1-1 0 0,2 6-205 0 0,-13-20 25 0 0,0 0-1 0 0,0 0 1 0 0,0 0-1 0 0,0 0 1 0 0,-1 0 0 0 0,0 0-1 0 0,0 0 1 0 0,-1 0-1 0 0,1 0 1 0 0,-1 0-1 0 0,0 0 1 0 0,0 0 0 0 0,-1 0-1 0 0,1 0 1 0 0,-1 0-1 0 0,0-1 1 0 0,-1 1-1 0 0,1-1 1 0 0,-1 1-1 0 0,0-1 1 0 0,0 0 0 0 0,0 0-1 0 0,0 0 1 0 0,-1-1-1 0 0,0 1 1 0 0,1-1-1 0 0,-1 0 1 0 0,-1 0 0 0 0,1 0-1 0 0,0 0 1 0 0,-1-1-1 0 0,1 0 1 0 0,-1 0-1 0 0,0 0 1 0 0,1 0-1 0 0,-1-1 1 0 0,0 0 0 0 0,0 0-1 0 0,0 0 1 0 0,0-1-1 0 0,-1 1 1 0 0,1-1-1 0 0,0-1 1 0 0,-4 1-25 0 0,3-1-238 0 0,1 0 1 0 0,-1 0-1 0 0,0 0 1 0 0,0-1-1 0 0,0 0 1 0 0,1 0-1 0 0,-1 0 1 0 0,1-1-1 0 0,0 0 1 0 0,0 0-1 0 0,0 0 0 0 0,0-1 1 0 0,0 0-1 0 0,1 0 1 0 0,0 0-1 0 0,-1 0 1 0 0,1 0-1 0 0,1-1 1 0 0,-1 0-1 0 0,1 0 1 0 0,0 0-1 0 0,0 0 0 0 0,0 0 1 0 0,1-1-1 0 0,0 1 1 0 0,0-1-1 0 0,0 0 1 0 0,1 0-1 0 0,-1 1 1 0 0,1-1-1 0 0,1 0 1 0 0,-1-2 237 0 0,1-13-1436 0 0</inkml:trace>
  <inkml:trace contextRef="#ctx0" brushRef="#br0" timeOffset="1169.291">1961 352 1612 0 0,'-2'-11'7126'0'0,"-3"38"-5692"0"0,-4 44-1511 0 0,38 186 1360 0 0,-13-180-1064 0 0,7 25 42 0 0,-5 1 0 0 0,-4 0 0 0 0,0 81-261 0 0,-15-182-117 0 0,1 0-1 0 0,-1 0 1 0 0,0 0 0 0 0,0 0 0 0 0,0 0 0 0 0,0 0 0 0 0,0 0 0 0 0,-1-1-1 0 0,1 1 1 0 0,0 0 0 0 0,-1 0 0 0 0,0-1 0 0 0,1 1 0 0 0,-1-1-1 0 0,0 0 1 0 0,0 1 0 0 0,1-1 0 0 0,-1 0 0 0 0,0 0 0 0 0,0 0-1 0 0,0 0 1 0 0,-1-1 0 0 0,1 1 0 0 0,0 0 0 0 0,0-1 0 0 0,0 0-1 0 0,0 1 1 0 0,-1-1 0 0 0,1 0 0 0 0,0 0 0 0 0,0 0 0 0 0,-1-1 0 0 0,1 1-1 0 0,0 0 1 0 0,0-1 0 0 0,0 1 0 0 0,0-1 0 0 0,0 0 0 0 0,-1 0-1 0 0,1 0 1 0 0,1 0 0 0 0,-1 0 0 0 0,0 0 0 0 0,0 0 0 0 0,0-1-1 0 0,0 1 1 0 0,1-1 0 0 0,-1 1 0 0 0,1-1 0 0 0,-1 0 0 0 0,1 1-1 0 0,0-1 1 0 0,0 0 0 0 0,0 0 0 0 0,0 0 0 0 0,0 0 0 0 0,0 0 0 0 0,0-1 117 0 0,-32-51-2532 0 0,22 22 1263 0 0</inkml:trace>
  <inkml:trace contextRef="#ctx0" brushRef="#br0" timeOffset="1496.513">1929 351 1804 0 0,'12'-11'289'0'0,"0"0"0"0"0,1 1 0 0 0,0 1 0 0 0,0 0 0 0 0,1 1 0 0 0,0 0 0 0 0,0 1 0 0 0,1 1 0 0 0,0 1 0 0 0,0 0 0 0 0,1 0 0 0 0,-1 2 0 0 0,1 0 0 0 0,0 0 0 0 0,10 1-289 0 0,-20 2 52 0 0,1 0-1 0 0,-1 0 0 0 0,1 0 1 0 0,-1 1-1 0 0,1 0 0 0 0,-1 0 0 0 0,1 1 1 0 0,-1 0-1 0 0,0 0 0 0 0,0 0 1 0 0,0 1-1 0 0,0 0 0 0 0,0 0 1 0 0,-1 1-1 0 0,1-1 0 0 0,-1 1 1 0 0,0 0-1 0 0,0 1 0 0 0,0-1 1 0 0,-1 1-1 0 0,1 0 0 0 0,-1 0 1 0 0,0 0-1 0 0,-1 1 0 0 0,1 0 1 0 0,-1-1-1 0 0,0 1 0 0 0,-1 0 1 0 0,1 0-1 0 0,-1 1 0 0 0,-1-1 1 0 0,1 0-1 0 0,-1 1 0 0 0,0-1 1 0 0,0 1-1 0 0,-1-1 0 0 0,0 1 0 0 0,0-1 1 0 0,0 1-1 0 0,-1 0 0 0 0,0-1 1 0 0,0 0-1 0 0,-1 1 0 0 0,-1 3-51 0 0,-7 3 40 0 0,-1 0 0 0 0,0 0 0 0 0,0-1 0 0 0,-2 0-1 0 0,1-1 1 0 0,-1-1 0 0 0,-1 0 0 0 0,0-1-1 0 0,0 0 1 0 0,-1-1 0 0 0,0-1 0 0 0,-1 0-1 0 0,1-1 1 0 0,-1-1 0 0 0,0 0 0 0 0,0-1-1 0 0,-17 1-39 0 0,12 0-679 0 0,1-1 0 0 0,0-1 0 0 0,-1-1 0 0 0,0 0 0 0 0,1-2 0 0 0,-1-1 0 0 0,0 0 0 0 0,-19-4 679 0 0,-30-13-1277 0 0</inkml:trace>
  <inkml:trace contextRef="#ctx0" brushRef="#br0" timeOffset="1854.902">1616 284 2372 0 0,'-6'14'4377'0'0,"-31"61"-2774"0"0,4-26-1048 0 0,-169 263 1435 0 0,90-92-4286 0 0,75-104-3575 0 0,36-112 4369 0 0</inkml:trace>
  <inkml:trace contextRef="#ctx0" brushRef="#br0" timeOffset="2786.774">2434 472 1100 0 0,'0'0'517'0'0,"0"0"66"0"0,0 0-29 0 0,0 0-131 0 0,0 0-52 0 0,0 0 10 0 0,0 0-32 0 0,0 0 3 0 0,0 0-22 0 0,0 0-24 0 0,0 0 1 0 0,0 0-7 0 0,0 0-20 0 0,0 0 27 0 0,7 4-50 0 0,73 15 231 0 0,-32-24-467 0 0,0-3 1 0 0,-1-2-1 0 0,0-2 0 0 0,0-2 1 0 0,-2-2-1 0 0,1-2 1 0 0,3-4-22 0 0,-45 21-85 0 0,0-1 0 0 0,0 0 1 0 0,0 0-1 0 0,0-1 0 0 0,0 1 0 0 0,0-1 1 0 0,-1 0-1 0 0,1 0 0 0 0,-1 0 1 0 0,0 0-1 0 0,1-1 0 0 0,-2 1 0 0 0,1-1 1 0 0,0 0-1 0 0,-1 0 0 0 0,0 0 1 0 0,0 0-1 0 0,0 0 0 0 0,0 0 1 0 0,0-1-1 0 0,-1 1 85 0 0,-6-1-172 0 0,-9-1 204 0 0,1 1 0 0 0,-1 1 1 0 0,0 0-1 0 0,0 1 0 0 0,0 1 1 0 0,-1 0-1 0 0,1 1 0 0 0,-1 0 1 0 0,1 1-1 0 0,-1 1 0 0 0,1 0 1 0 0,-1 1-1 0 0,1 1 0 0 0,0 0 1 0 0,0 1-1 0 0,0 0 0 0 0,1 1 1 0 0,-1 1-1 0 0,1 0 0 0 0,0 1 1 0 0,1 0-1 0 0,0 1 0 0 0,0 0 1 0 0,0 1-1 0 0,-5 6-32 0 0,14-13 27 0 0,0 1 0 0 0,0 0-1 0 0,0 0 1 0 0,1 0 0 0 0,-1 1 0 0 0,1-1 0 0 0,0 1 0 0 0,0-1-1 0 0,0 1 1 0 0,0 0 0 0 0,0 0 0 0 0,1-1 0 0 0,0 1 0 0 0,0 0-1 0 0,0 1 1 0 0,0-1 0 0 0,1 0 0 0 0,-1 0 0 0 0,1 0 0 0 0,0 0-1 0 0,0 0 1 0 0,1 0 0 0 0,-1 1 0 0 0,1-1 0 0 0,0 0 0 0 0,0 0-1 0 0,0 0 1 0 0,1 0 0 0 0,-1-1 0 0 0,1 1 0 0 0,0 0 0 0 0,0-1-1 0 0,0 1 1 0 0,1-1 0 0 0,-1 1 0 0 0,1-1 0 0 0,0 0 0 0 0,1 0-27 0 0,132 91 143 0 0,98-38-3415 0 0,-186-54 2279 0 0,-18-1-221 0 0</inkml:trace>
  <inkml:trace contextRef="#ctx0" brushRef="#br0" timeOffset="3036.309">3320 309 1576 0 0,'-12'1'198'0'0,"0"1"-1"0"0,0 0 1 0 0,0 0-1 0 0,1 1 1 0 0,0 1-1 0 0,-1 0 1 0 0,1 1 0 0 0,1 0-1 0 0,-1 0 1 0 0,1 1-1 0 0,0 1 1 0 0,0 0-1 0 0,0 0 1 0 0,1 1-1 0 0,1 0 1 0 0,-1 0-1 0 0,1 1 1 0 0,0 0 0 0 0,1 1-1 0 0,0-1 1 0 0,1 2-1 0 0,0-1 1 0 0,1 1-1 0 0,0-1 1 0 0,0 1-1 0 0,1 1 1 0 0,-2 9-198 0 0,6-12 23 0 0,1 0 1 0 0,-1 0-1 0 0,2 1 0 0 0,-1-1 1 0 0,1 0-1 0 0,1 0 0 0 0,0 0 0 0 0,0-1 1 0 0,1 1-1 0 0,0-1 0 0 0,0 0 1 0 0,1 0-1 0 0,0 0 0 0 0,0 0 1 0 0,1-1-1 0 0,0 0 0 0 0,0 0 1 0 0,1 0-1 0 0,0-1 0 0 0,0 0 1 0 0,0-1-1 0 0,1 1 0 0 0,0-2 1 0 0,0 1-1 0 0,0-1 0 0 0,0 0 0 0 0,1 0 1 0 0,0-1-1 0 0,0-1 0 0 0,0 1 1 0 0,0-1-1 0 0,0-1 0 0 0,0 0 1 0 0,4 0-24 0 0,9 4-489 0 0,-1-2 1 0 0,1-1-1 0 0,0 0 1 0 0,-1-2 0 0 0,1 0-1 0 0,0-2 1 0 0,0 0-1 0 0,-1-2 1 0 0,11-2 488 0 0,16-7-1423 0 0</inkml:trace>
  <inkml:trace contextRef="#ctx0" brushRef="#br0" timeOffset="3531.059">3846 12 1316 0 0,'-1'-1'105'0'0,"0"0"-1"0"0,-1 0 1 0 0,1 0 0 0 0,0 0-1 0 0,0 0 1 0 0,-1 1 0 0 0,1-1-1 0 0,0 0 1 0 0,-1 1 0 0 0,1-1-1 0 0,-1 1 1 0 0,1-1-1 0 0,-1 1 1 0 0,1 0 0 0 0,-1 0-1 0 0,1-1 1 0 0,-1 1 0 0 0,1 0-1 0 0,-1 0 1 0 0,1 0 0 0 0,-1 1-1 0 0,1-1 1 0 0,-1 0 0 0 0,1 1-1 0 0,-1-1 1 0 0,1 1 0 0 0,-1-1-1 0 0,1 1 1 0 0,0 0-1 0 0,-1-1 1 0 0,1 1 0 0 0,0 0-1 0 0,-1 0 1 0 0,1 0 0 0 0,0 0-1 0 0,0 0 1 0 0,0 0 0 0 0,0 0-1 0 0,0 1 1 0 0,0-1 0 0 0,0 0-1 0 0,1 0 1 0 0,-1 1-1 0 0,0-1 1 0 0,1 1 0 0 0,-1-1-1 0 0,1 0 1 0 0,-1 1 0 0 0,1-1-1 0 0,0 1-104 0 0,-26 79 614 0 0,22-38-287 0 0,1 0 1 0 0,3 0-1 0 0,1 0 1 0 0,2 0-1 0 0,3 0 1 0 0,1-1-1 0 0,8 27-327 0 0,19 196 838 0 0,-34-261-874 0 0,0 0 0 0 0,-1 0 0 0 0,0 1 0 0 0,1-1 0 0 0,-1 0 0 0 0,-1-1 0 0 0,1 1 0 0 0,-1 0 0 0 0,1 0 0 0 0,-1 0 0 0 0,0-1 0 0 0,0 1 0 0 0,-1-1 0 0 0,1 0 0 0 0,-1 1 0 0 0,0-1 0 0 0,1 0 0 0 0,-1-1 0 0 0,-1 1 0 0 0,1 0 0 0 0,0-1-1 0 0,-1 0 1 0 0,1 0 0 0 0,-1 0 0 0 0,1 0 0 0 0,-1 0 0 0 0,0-1 0 0 0,0 0 0 0 0,0 0 0 0 0,0 0 0 0 0,0 0 0 0 0,0 0 0 0 0,0-1 0 0 0,0 0 0 0 0,0 0 0 0 0,-1 0 0 0 0,1 0 0 0 0,0-1 0 0 0,-3 0 36 0 0,-1-3-72 0 0,1 0-1 0 0,0-1 1 0 0,0 0 0 0 0,1 0 0 0 0,-1-1 0 0 0,1 0 0 0 0,0 0-1 0 0,1 0 1 0 0,0-1 0 0 0,0 0 0 0 0,0 0 0 0 0,0 0-1 0 0,1 0 1 0 0,1-1 0 0 0,-1 0 0 0 0,1 0 0 0 0,0 0-1 0 0,1 0 1 0 0,0 0 0 0 0,0 0 0 0 0,1-1 0 0 0,0 1 0 0 0,1-1-1 0 0,-1 1 1 0 0,2-1 0 0 0,-1-1 72 0 0,4-2 3 0 0,0 0 0 0 0,0 1 1 0 0,1 0-1 0 0,1-1 0 0 0,0 2 0 0 0,0-1 0 0 0,1 1 1 0 0,0 0-1 0 0,1 0 0 0 0,0 1 0 0 0,1 0 1 0 0,0 0-1 0 0,0 1 0 0 0,0 0 0 0 0,1 1 0 0 0,1 0 1 0 0,-1 0-1 0 0,1 1 0 0 0,0 1 0 0 0,1 0 0 0 0,-1 0 1 0 0,3 1-4 0 0,-6-1 35 0 0,1 1 0 0 0,0 1 1 0 0,0-1-1 0 0,0 2 1 0 0,0-1-1 0 0,1 1 0 0 0,-1 0 1 0 0,1 1-1 0 0,-1 0 1 0 0,1 1-1 0 0,-1 0 0 0 0,1 1 1 0 0,0-1-1 0 0,-1 2 1 0 0,1-1-1 0 0,-1 2 0 0 0,0-1 1 0 0,0 1-1 0 0,0 0 1 0 0,0 1-1 0 0,0 0 0 0 0,-1 0 1 0 0,1 1-1 0 0,-1 0 1 0 0,-1 1-1 0 0,1 0 0 0 0,-1 0 1 0 0,0 1-1 0 0,0-1 1 0 0,0 1-1 0 0,-1 1 0 0 0,0-1 1 0 0,-1 1-1 0 0,1 2-35 0 0,-2-5 33 0 0,-1 0-1 0 0,0-1 1 0 0,0 1 0 0 0,-1 1-1 0 0,1-1 1 0 0,-1 0-1 0 0,0 1 1 0 0,0-1 0 0 0,-1 1-1 0 0,0-1 1 0 0,0 1-1 0 0,0 0 1 0 0,-1-1 0 0 0,0 1-1 0 0,0 0 1 0 0,0 0-1 0 0,0-1 1 0 0,-1 1 0 0 0,0 0-1 0 0,-1-1 1 0 0,1 1-1 0 0,-1-1 1 0 0,0 1 0 0 0,0-1-1 0 0,-1 0 1 0 0,1 0-1 0 0,-1 0 1 0 0,0 0 0 0 0,-1 0-1 0 0,1-1 1 0 0,-1 1 0 0 0,-1-1-33 0 0,3-3-212 0 0,0-1 1 0 0,-1 0 0 0 0,1 1 0 0 0,-1-1 0 0 0,1 0 0 0 0,0-1 0 0 0,-1 1 0 0 0,1 0 0 0 0,-1-1 0 0 0,1 1 0 0 0,0-1 0 0 0,-1 0 0 0 0,1 0-1 0 0,0 0 1 0 0,0 0 0 0 0,0 0 0 0 0,0 0 0 0 0,0 0 0 0 0,0-1 0 0 0,0 1 0 0 0,0-1 0 0 0,0 0 0 0 0,0 1 0 0 0,1-1 0 0 0,-1 0 0 0 0,1 0 0 0 0,0 0-1 0 0,-1 0 1 0 0,1 0 0 0 0,0 0 0 0 0,0-2 211 0 0,-9-16-1412 0 0</inkml:trace>
  <inkml:trace contextRef="#ctx0" brushRef="#br0" timeOffset="3778.952">4057 137 1856 0 0,'-19'-63'6773'0'0,"19"63"-6300"0"0,0 0-160 0 0,0 0-198 0 0,0 0-184 0 0,0-6-1372 0 0,13 25-3068 0 0,-10-12 3010 0 0</inkml:trace>
  <inkml:trace contextRef="#ctx0" brushRef="#br0" timeOffset="4573.214">4178 367 1256 0 0,'25'52'3404'0'0,"68"233"-511"0"0,-90-285-2837 0 0,1 0 0 0 0,-1 0 0 0 0,1 0 1 0 0,-1-1-1 0 0,1 1 0 0 0,0-1 0 0 0,-1 0 0 0 0,0 0 1 0 0,1 0-1 0 0,-1 0 0 0 0,0 0 0 0 0,1-1 1 0 0,-1 0-1 0 0,0 0 0 0 0,0 0 0 0 0,0 0 0 0 0,0 0 1 0 0,-1 0-1 0 0,1-1 0 0 0,-1 1 0 0 0,1-1 1 0 0,-1 0-1 0 0,0 0 0 0 0,0 0 0 0 0,0 0 0 0 0,0 0 1 0 0,-1 0-1 0 0,1 0 0 0 0,-1-1 0 0 0,1-1-56 0 0,4-3 143 0 0,154-278 575 0 0,-149 356-756 0 0,-8-62 24 0 0,0 1 0 0 0,1-1-1 0 0,0 0 1 0 0,0 0 0 0 0,1-1-1 0 0,0 1 1 0 0,0-1 0 0 0,1 0 0 0 0,0-1-1 0 0,0 1 1 0 0,1-1 0 0 0,-1 0-1 0 0,1-1 1 0 0,1 1 0 0 0,-1-1-1 0 0,1-1 1 0 0,-1 0 0 0 0,1 0 0 0 0,1 0-1 0 0,-1-1 1 0 0,0 0 0 0 0,1-1-1 0 0,0 1 1 0 0,-1-2 0 0 0,1 1-1 0 0,0-1 1 0 0,0-1 0 0 0,0 0-1 0 0,0 0 1 0 0,0-1 0 0 0,5 0 14 0 0,2 1-57 0 0,-1 0-1 0 0,0-1 1 0 0,1-1 0 0 0,-1 0 0 0 0,0-1 0 0 0,0-1-1 0 0,-1 0 1 0 0,1-1 0 0 0,-1-1 0 0 0,0 0-1 0 0,0-1 1 0 0,1-1 57 0 0,-9 5-30 0 0,-1 0-1 0 0,1 0 1 0 0,-1-1-1 0 0,0 1 1 0 0,0-1-1 0 0,0-1 1 0 0,0 1-1 0 0,-1-1 1 0 0,1 1-1 0 0,-1-1 1 0 0,0-1 0 0 0,-1 1-1 0 0,1 0 1 0 0,-1-1-1 0 0,0 0 1 0 0,-1 0-1 0 0,1 0 1 0 0,-1 0-1 0 0,0 0 1 0 0,-1 0-1 0 0,1 0 1 0 0,-1-1-1 0 0,-1 0 31 0 0,-2 3 22 0 0,-1 0-1 0 0,1 0 0 0 0,-1 1 1 0 0,0-1-1 0 0,0 1 0 0 0,-1 0 1 0 0,1 0-1 0 0,-1 0 0 0 0,1 0 1 0 0,-1 1-1 0 0,0-1 0 0 0,0 1 1 0 0,0 0-1 0 0,0 0 0 0 0,-1 1 1 0 0,1-1-1 0 0,0 1 0 0 0,-1 0 1 0 0,1 0-1 0 0,-1 0 0 0 0,0 1 1 0 0,1-1-1 0 0,-1 1 0 0 0,1 0 1 0 0,-1 1-1 0 0,-3 0-21 0 0,-5-2 47 0 0,0 1 1 0 0,0 0-1 0 0,0 1 0 0 0,1 0 1 0 0,-1 1-1 0 0,0 1 0 0 0,1 0 0 0 0,-1 1 1 0 0,1 0-1 0 0,0 1 0 0 0,0 0 0 0 0,1 1 1 0 0,-1 0-1 0 0,1 1 0 0 0,1 0 1 0 0,-1 1-1 0 0,1 0 0 0 0,1 1 0 0 0,-1 0 1 0 0,1 0-1 0 0,1 1 0 0 0,0 0 0 0 0,0 1 1 0 0,1-1-1 0 0,1 1 0 0 0,0 1 1 0 0,0-1-1 0 0,1 1 0 0 0,0 0 0 0 0,1 1 1 0 0,1-1-1 0 0,-2 7-47 0 0,6-11 27 0 0,0 1 0 0 0,0-1 0 0 0,0 0 0 0 0,1 0 0 0 0,0 0 0 0 0,1 0 0 0 0,0 0 0 0 0,0 0 0 0 0,1-1 0 0 0,0 1 0 0 0,0-1-1 0 0,0 0 1 0 0,1 0 0 0 0,0-1 0 0 0,1 1 0 0 0,0-1 0 0 0,0 0 0 0 0,0-1 0 0 0,0 1 0 0 0,1-1 0 0 0,0 0 0 0 0,0-1 0 0 0,0 0 0 0 0,1 0 0 0 0,-1-1 0 0 0,6 2-27 0 0,10 5-119 0 0,1-2 1 0 0,1-1-1 0 0,-1-1 1 0 0,1-1-1 0 0,0-1 1 0 0,0-1-1 0 0,0-1 1 0 0,9-1 118 0 0,-23-3-270 0 0,0 0 0 0 0,0 0 0 0 0,0-1 0 0 0,0-1 0 0 0,0 0 0 0 0,-1 0 0 0 0,0-1 0 0 0,0 0 0 0 0,0-1 0 0 0,0 0 1 0 0,-1 0-1 0 0,0-1 0 0 0,-1-1 0 0 0,1 1 0 0 0,-1-1 0 0 0,-1-1 0 0 0,1 1 0 0 0,-1-1 0 0 0,-1-1 0 0 0,0 1 0 0 0,0-1 0 0 0,-1 0 1 0 0,0 0-1 0 0,2-10 270 0 0,7-18-1314 0 0</inkml:trace>
  <inkml:trace contextRef="#ctx0" brushRef="#br0" timeOffset="5286.549">5282 227 1624 0 0,'4'-205'7243'0'0,"-30"184"-5081"0"0,3 163-1543 0 0,19-112-553 0 0,2 0-1 0 0,1 0 1 0 0,1 0 0 0 0,1 0 0 0 0,2-1 0 0 0,1 1-1 0 0,2 0 1 0 0,1-1 0 0 0,1 0 0 0 0,1-1 0 0 0,1 0-1 0 0,2 0 1 0 0,11 18-66 0 0,-21-42-9 0 0,0 0 0 0 0,0-1 0 0 0,0 1-1 0 0,0-1 1 0 0,1 1 0 0 0,0-1 0 0 0,0 0 0 0 0,0 0-1 0 0,0 0 1 0 0,0-1 0 0 0,0 1 0 0 0,1-1 0 0 0,-1 1-1 0 0,1-1 1 0 0,0 0 0 0 0,0-1 0 0 0,0 1 0 0 0,0-1 0 0 0,0 1-1 0 0,0-1 1 0 0,0 0 0 0 0,0-1 0 0 0,0 1 0 0 0,0-1-1 0 0,1 0 1 0 0,-1 0 0 0 0,0 0 0 0 0,0 0 9 0 0,8-5-76 0 0,0 0 0 0 0,-1-1 1 0 0,0 0-1 0 0,0-1 0 0 0,0 0 0 0 0,-1-1 1 0 0,0 0-1 0 0,-1 0 0 0 0,1-1 0 0 0,-2 0 1 0 0,1-1-1 0 0,-1 0 0 0 0,-1 0 0 0 0,0-1 1 0 0,0 0-1 0 0,-1 0 0 0 0,-1-1 0 0 0,0 1 1 0 0,0-1-1 0 0,-1 0 0 0 0,0-3 76 0 0,7-10-18 0 0,-2-3 404 0 0,-19 32-30 0 0,6 3-353 0 0,1-1 1 0 0,1 1-1 0 0,0-1 1 0 0,-1 1-1 0 0,2 0 0 0 0,-1 0 1 0 0,1 0-1 0 0,0 0 0 0 0,1 0 1 0 0,0 0-1 0 0,0 0 0 0 0,0 0 1 0 0,1 0-1 0 0,0 0 1 0 0,0 0-1 0 0,1 0 0 0 0,0 0 1 0 0,0 0-1 0 0,1-1 0 0 0,-1 1 1 0 0,2-1-1 0 0,-1 1 0 0 0,1-1 1 0 0,-1 0-1 0 0,2-1 1 0 0,-1 1-1 0 0,1-1 0 0 0,-1 0 1 0 0,2 0-1 0 0,-1 0 0 0 0,0-1 1 0 0,1 1-1 0 0,0-1 0 0 0,0-1 1 0 0,0 1-1 0 0,0-1 1 0 0,1 0-1 0 0,0 0 0 0 0,-1-1 1 0 0,1 0-1 0 0,0 0 0 0 0,0-1 1 0 0,5 1-4 0 0,0 1-22 0 0,1-1 1 0 0,-1 0 0 0 0,1-1-1 0 0,-1 0 1 0 0,1-1 0 0 0,0 0-1 0 0,-1-1 1 0 0,1-1 0 0 0,0 0-1 0 0,-1 0 1 0 0,0-2 0 0 0,1 1-1 0 0,-2-1 1 0 0,1-1 0 0 0,0 0-1 0 0,-1-1 1 0 0,0 0 0 0 0,0-1-1 0 0,0 0 1 0 0,-1-1 0 0 0,0 0-1 0 0,-1 0 1 0 0,0-1 0 0 0,0 0-1 0 0,-1-1 1 0 0,0 0 0 0 0,-1 0-1 0 0,0-1 1 0 0,5-10 21 0 0,3 4 644 0 0,-19 49-374 0 0,0-7-334 0 0,-23 681 444 0 0,26-694-347 0 0,-1 0 0 0 0,0 0-1 0 0,-1 0 1 0 0,-1 0 0 0 0,1 0-1 0 0,-2 0 1 0 0,0-1 0 0 0,0 0 0 0 0,-1 0-1 0 0,-1 0 1 0 0,1-1 0 0 0,-2 0 0 0 0,1 0-1 0 0,-2-1 1 0 0,1 0 0 0 0,-1 0 0 0 0,0-1-1 0 0,-1 0 1 0 0,0-1 0 0 0,0 0-1 0 0,-1 0 1 0 0,0-1 0 0 0,0-1 0 0 0,0 0-1 0 0,0 0 1 0 0,-1-1 0 0 0,0-1 0 0 0,0 0-1 0 0,0 0 1 0 0,-1-1 0 0 0,1-1-1 0 0,0 0 1 0 0,-10-1-33 0 0,12-1-44 0 0,0-1-1 0 0,1 0 0 0 0,-1 0 1 0 0,0-1-1 0 0,1-1 0 0 0,0 0 1 0 0,-1 0-1 0 0,2 0 0 0 0,-1-1 1 0 0,0-1-1 0 0,1 0 0 0 0,0 0 0 0 0,1 0 1 0 0,-1-1-1 0 0,1 0 0 0 0,0 0 1 0 0,1-1-1 0 0,0 0 0 0 0,0 0 1 0 0,0-1-1 0 0,1 1 0 0 0,1-1 1 0 0,0 0-1 0 0,0-1 0 0 0,0 1 1 0 0,1-1-1 0 0,1 1 0 0 0,-1-1 1 0 0,2 0-1 0 0,-2-9 45 0 0,3-74-1044 0 0,8 63 565 0 0,2 2 0 0 0,0-1 0 0 0,2 1-1 0 0,1 0 1 0 0,1 2 0 0 0,1-1 0 0 0,2 2 0 0 0,0 0 0 0 0,2 1 0 0 0,1 1 0 0 0,0 0-1 0 0,2 2 1 0 0,0 1 0 0 0,2 0 0 0 0,0 2 0 0 0,8-4 479 0 0,25-17-1481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2:2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1204 0 0,'0'0'399'0'0,"-24"3"1080"0"0,-7 15-705 0 0,20-12 2008 0 0,43-5-2012 0 0,-28-1-806 0 0,437-14 1607 0 0,219 1-628 0 0,-556 27-1309 0 0,-102-14 162 0 0,13 4-1467 0 0,-49 12-981 0 0,-21 6 63 0 0,24-9 1261 0 0</inkml:trace>
  <inkml:trace contextRef="#ctx0" brushRef="#br0" timeOffset="370.546">58 751 1112 0 0,'49'8'2447'0'0,"122"-27"-576"0"0,710-60 1195 0 0,-785 79-3144 0 0,-94 0-136 0 0,-2 0-18 0 0,0 0-39 0 0,0 0-219 0 0,11-24-3185 0 0,-12 20 2523 0 0</inkml:trace>
  <inkml:trace contextRef="#ctx0" brushRef="#br0" timeOffset="882.081">921 11 1832 0 0,'-19'-4'1773'0'0,"-6"-3"2342"0"0,54 11-2849 0 0,-25-4-1245 0 0,53 8 160 0 0,0 2 0 0 0,-1 2-1 0 0,0 3 1 0 0,-1 2-1 0 0,20 11-180 0 0,-63-23 36 0 0,0 0 0 0 0,0 1 0 0 0,0 0 1 0 0,-1 1-1 0 0,0 0 0 0 0,-1 1 0 0 0,0 0 0 0 0,0 1 0 0 0,0 0 0 0 0,-1 0 0 0 0,-1 1 0 0 0,0 0 0 0 0,0 1 0 0 0,-1 0 0 0 0,0 0 1 0 0,-1 0-1 0 0,0 1 0 0 0,-1 0 0 0 0,0 0 0 0 0,-1 1 0 0 0,0-1 0 0 0,-1 1 0 0 0,-1 0 0 0 0,0 0 0 0 0,0 0 0 0 0,-1 12-36 0 0,-6-3 89 0 0,-2 1-1 0 0,0-1 0 0 0,-2 0 1 0 0,0-1-1 0 0,-1 0 1 0 0,-1-1-1 0 0,-1 0 0 0 0,-1 0 1 0 0,-1-1-1 0 0,0-1 0 0 0,-2-1 1 0 0,0 0-1 0 0,-1 0 0 0 0,0-2 1 0 0,-1 0-1 0 0,-1-1 0 0 0,-17 9-88 0 0,0 6 77 0 0,-25 18-5 0 0,-59 61-3548 0 0,136-110 223 0 0,20-32 625 0 0,-14 13 1378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2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6244 270 996 0 0,'-5'2'4152'0'0,"-13"76"-3653"0"0,35 95 61 0 0,38 11-607 0 0,-55-184-233 0 0,1 6 498 0 0,-3-3-3952 0 0,-9-1 2610 0 0</inkml:trace>
  <inkml:trace contextRef="#ctx0" brushRef="#br0" timeOffset="326.342">6256 207 1164 0 0,'16'-3'177'0'0,"-1"2"-1"0"0,0-1 1 0 0,1 2 0 0 0,-1 0-1 0 0,1 1 1 0 0,-1 1-1 0 0,1 0 1 0 0,-1 1 0 0 0,0 1-1 0 0,0 0 1 0 0,-1 1 0 0 0,1 0-1 0 0,-1 2 1 0 0,0-1-1 0 0,0 2 1 0 0,-1 0 0 0 0,0 0-1 0 0,-1 1 1 0 0,1 1-1 0 0,7 8-176 0 0,-13-14 54 0 0,-1 1-1 0 0,1-1 0 0 0,-1 1 0 0 0,0 0 1 0 0,0 0-1 0 0,-1 1 0 0 0,0 0 0 0 0,0 0 0 0 0,0 0 1 0 0,0 0-1 0 0,-1 1 0 0 0,0 0 0 0 0,-1 0 1 0 0,0 0-1 0 0,0 0 0 0 0,0 0 0 0 0,-1 1 0 0 0,0-1 1 0 0,0 1-1 0 0,-1 0 0 0 0,0 0 0 0 0,0-1 1 0 0,-1 1-1 0 0,0 0 0 0 0,0 0 0 0 0,-1 0 0 0 0,0-1 1 0 0,0 1-1 0 0,-1 0 0 0 0,0-1 0 0 0,-1 1 1 0 0,1-1-1 0 0,-1 0 0 0 0,-1 0 0 0 0,1 0 0 0 0,-1 0 1 0 0,-1-1-1 0 0,1 1 0 0 0,-1-1 0 0 0,-2 2-53 0 0,-7 3 4 0 0,1-1 0 0 0,-2 0-1 0 0,1-1 1 0 0,-1 0 0 0 0,-1-2-1 0 0,1 0 1 0 0,-1 0-1 0 0,-1-2 1 0 0,1 0 0 0 0,-1 0-1 0 0,0-2 1 0 0,0 0 0 0 0,0-1-1 0 0,0-1 1 0 0,-4-1-4 0 0,-27-26-3425 0 0,49 17 2078 0 0</inkml:trace>
  <inkml:trace contextRef="#ctx0" brushRef="#br0" timeOffset="652.629">6891 405 1120 0 0,'4'52'6274'0'0,"13"47"-5904"0"0,-5-31 137 0 0,-11-63-622 0 0,1 19-458 0 0,-10-16-3964 0 0,1-11 3299 0 0</inkml:trace>
  <inkml:trace contextRef="#ctx0" brushRef="#br0" timeOffset="930.665">6912 205 1152 0 0,'0'-3'952'0'0,"2"-2"-216"0"0,-4 1-84 0 0,2-1-100 0 0,0 4-56 0 0,2-3-180 0 0,0 4-68 0 0,-2-3-132 0 0,0 3 80 0 0,2 0-19 0 0,-1 0-414 0 0,1-2-55 0 0,2 4-200 0 0,-1 0-312 0 0,1-1-524 0 0,1 1 80 0 0</inkml:trace>
  <inkml:trace contextRef="#ctx0" brushRef="#br0" timeOffset="1272.199">7028 698 1100 0 0,'130'-80'2642'0'0,"-115"67"-2735"0"0,-1-2-1 0 0,0 0 1 0 0,-1 0 0 0 0,-1-1 0 0 0,0-1-1 0 0,-1 0 1 0 0,-1 0 0 0 0,-1-1 0 0 0,-1 0 0 0 0,5-14 93 0 0,-12 31-27 0 0,0-1 1 0 0,0 1 0 0 0,0-1 0 0 0,0 0 0 0 0,0 0 0 0 0,-1 1 0 0 0,1-1 0 0 0,0 0-1 0 0,-1 0 1 0 0,0 0 0 0 0,1 0 0 0 0,-1 0 0 0 0,0 0 0 0 0,0 0 0 0 0,0 0 0 0 0,0 1-1 0 0,0-1 1 0 0,0 0 0 0 0,-1 0 0 0 0,1 0 0 0 0,-1 0 0 0 0,1 0 0 0 0,-1 0 0 0 0,0 1-1 0 0,1-1 1 0 0,-1 0 0 0 0,0 0 0 0 0,0 1 0 0 0,0-1 0 0 0,-1 1 0 0 0,1-1 0 0 0,0 1-1 0 0,-1-1 1 0 0,1 1 0 0 0,-1 0 0 0 0,1 0 0 0 0,-1 0 0 0 0,1-1 0 0 0,-1 2 0 0 0,0-1-1 0 0,0 0 1 0 0,1 0 0 0 0,-1 0 26 0 0,1 3 34 0 0,0 0-1 0 0,0 0 1 0 0,0 0-1 0 0,0 0 1 0 0,1 1-1 0 0,-1-1 0 0 0,1 0 1 0 0,-1 0-1 0 0,1 0 1 0 0,0 1-1 0 0,0-1 1 0 0,0 0-1 0 0,0 0 1 0 0,0 0-1 0 0,1 1 1 0 0,-1-1-1 0 0,1 0 1 0 0,-1 0-1 0 0,1 0 1 0 0,0 0-1 0 0,0 0 1 0 0,0 0-1 0 0,0 0 1 0 0,0 0-1 0 0,0 0 1 0 0,1-1-1 0 0,-1 1 1 0 0,0 0-1 0 0,1-1 0 0 0,0 1 1 0 0,-1-1-1 0 0,1 1 1 0 0,1 0-34 0 0,75 79 1021 0 0,-63-68-690 0 0,-1 0 0 0 0,-1 1 0 0 0,0 0 0 0 0,0 1 1 0 0,-2 0-1 0 0,0 1 0 0 0,0 1 0 0 0,5 12-331 0 0,-16-27 49 0 0,1 0 0 0 0,0 0 0 0 0,-1 0-1 0 0,1 1 1 0 0,-1-1 0 0 0,0 0 0 0 0,0 0-1 0 0,0 0 1 0 0,0 1 0 0 0,0-1 0 0 0,0 0-1 0 0,0 0 1 0 0,-1 0 0 0 0,1 1 0 0 0,-1-1 0 0 0,0 0-1 0 0,0 0 1 0 0,0 0 0 0 0,1 0 0 0 0,-2 0-1 0 0,1 0 1 0 0,0 0 0 0 0,0-1 0 0 0,-1 1-1 0 0,1 0 1 0 0,-1-1 0 0 0,1 1 0 0 0,-1-1 0 0 0,0 1-1 0 0,0-1 1 0 0,1 0 0 0 0,-1 0 0 0 0,0 1-1 0 0,0-1 1 0 0,-2 0-49 0 0,-49 15-1845 0 0,39-38-2108 0 0,15 13 2731 0 0</inkml:trace>
  <inkml:trace contextRef="#ctx0" brushRef="#br0" timeOffset="1539.098">7808 240 1804 0 0,'9'-14'5820'0'0,"-23"37"-3937"0"0,10-7-1800 0 0,2-1 0 0 0,0 1-1 0 0,1-1 1 0 0,0 1 0 0 0,1 0 0 0 0,1-1 0 0 0,1 1 0 0 0,0-1-1 0 0,1 1 1 0 0,0-1 0 0 0,1 0 0 0 0,4 8-83 0 0,50 169 55 0 0,-29-95-3648 0 0,-54-66-330 0 0,16-29 2547 0 0</inkml:trace>
  <inkml:trace contextRef="#ctx0" brushRef="#br0" timeOffset="1789.463">7570 453 1428 0 0,'130'-39'7701'0'0,"8"21"-6651"0"0,10-2-2891 0 0,-33-26-3647 0 0,-95 31 3994 0 0</inkml:trace>
  <inkml:trace contextRef="#ctx0" brushRef="#br0" timeOffset="2162.381">8217 0 1132 0 0,'25'128'4069'0'0,"-25"-64"-1109"0"0,0-63-2704 0 0,-5 1 144 0 0,3-15 243 0 0,8 0-621 0 0,1 1 0 0 0,0 0 0 0 0,1 1 0 0 0,0 0 0 0 0,1 0 0 0 0,0 0 0 0 0,0 2 0 0 0,1-1 0 0 0,1 1 0 0 0,0 0 0 0 0,0 1 0 0 0,0 0 0 0 0,1 1 0 0 0,0 1 0 0 0,1-1 0 0 0,0 2 0 0 0,-1 0 0 0 0,2 0 0 0 0,6 0-22 0 0,42 18-21 0 0,-53-5-102 0 0,0 1-1 0 0,-1 0 1 0 0,0 0 0 0 0,0 1-1 0 0,-1-1 1 0 0,-1 2 0 0 0,0-1-1 0 0,0 1 1 0 0,-1 0 0 0 0,0 0-1 0 0,-1 1 1 0 0,0-1 0 0 0,-1 1 0 0 0,0 0-1 0 0,-1 0 1 0 0,0 0 0 0 0,-1 0-1 0 0,-1 0 1 0 0,0 0 0 0 0,0 1-1 0 0,-1-1 1 0 0,-3 12 123 0 0,4-24-11 0 0,-27 101-4062 0 0,15-75 2605 0 0</inkml:trace>
  <inkml:trace contextRef="#ctx0" brushRef="#br0" timeOffset="-7589.625">332 308 956 0 0,'0'0'289'0'0,"0"0"68"0"0,4-22 1837 0 0,13 0-2133 0 0,-55 16 370 0 0,25 7-418 0 0,0 2 0 0 0,1-1 0 0 0,-1 2 1 0 0,1-1-1 0 0,0 2 0 0 0,0-1 0 0 0,1 2 0 0 0,-1 0 1 0 0,1 0-1 0 0,0 1 0 0 0,1 0 0 0 0,-1 1 1 0 0,2 0-1 0 0,-1 0 0 0 0,1 1 0 0 0,0 1 0 0 0,1 0 1 0 0,0 0-1 0 0,1 0 0 0 0,0 1 0 0 0,0 0 1 0 0,1 0-1 0 0,1 1-13 0 0,-10 35 49 0 0,4 0 0 0 0,1 1 0 0 0,2 1 0 0 0,2-1 1 0 0,3 1-1 0 0,1 0 0 0 0,3 0 0 0 0,4 22-49 0 0,-3 47 123 0 0,18 112 489 0 0,-10 445 503 0 0,-21-154-1045 0 0,-18 101 195 0 0,11 102 214 0 0,18-411 219 0 0,-1-296-671 0 0,0 0 1 0 0,2-1-1 0 0,0 1 1 0 0,1-1 0 0 0,1 1-1 0 0,0-1 1 0 0,1 0-1 0 0,1 0 1 0 0,0 0-1 0 0,2-1 1 0 0,-1 1-1 0 0,2-1 1 0 0,0-1-1 0 0,1 0 1 0 0,0 0 0 0 0,1-1-1 0 0,1 0 1 0 0,0 0-1 0 0,0-1 1 0 0,1-1-1 0 0,1 0 1 0 0,0-1-1 0 0,1 0 1 0 0,0-1-1 0 0,11 6-27 0 0,239 82-1645 0 0,-81-62-2659 0 0,-138-30 3050 0 0</inkml:trace>
  <inkml:trace contextRef="#ctx0" brushRef="#br0" timeOffset="-6456.542">650 393 1240 0 0,'0'0'353'0'0,"0"-21"1514"0"0,-5-28 931 0 0,-45 493-1889 0 0,50-429-916 0 0,-1-7 28 0 0,0 0 1 0 0,0-1 0 0 0,0 1 0 0 0,1 0-1 0 0,0 0 1 0 0,1 0 0 0 0,0 0 0 0 0,0 0 0 0 0,1-1-1 0 0,0 1 1 0 0,0-1 0 0 0,0 1 0 0 0,1-1-1 0 0,0 0 1 0 0,1 1 0 0 0,0-2 0 0 0,0 1 0 0 0,0 0-1 0 0,1-1 1 0 0,0 0 0 0 0,0 0 0 0 0,1 0-1 0 0,-1-1 1 0 0,1 0 0 0 0,7 5-22 0 0,4-2 69 0 0,0 0 0 0 0,1-1 0 0 0,1-1-1 0 0,-1-1 1 0 0,1-1 0 0 0,-1 0 0 0 0,1-1 0 0 0,0-1 0 0 0,1-1 0 0 0,-1-1-1 0 0,0 0 1 0 0,3-2-69 0 0,-22 2-2 0 0,17 1-258 0 0,73-22-2795 0 0,-88 16 575 0 0,-4 0 1255 0 0</inkml:trace>
  <inkml:trace contextRef="#ctx0" brushRef="#br0" timeOffset="-6206.473">693 780 1160 0 0,'6'-13'4761'0'0,"61"-11"-3871"0"0,206-34-937 0 0,-241 39-3742 0 0,-31 15 2402 0 0</inkml:trace>
  <inkml:trace contextRef="#ctx0" brushRef="#br0" timeOffset="-5960.137">675 410 1024 0 0,'26'-26'5440'0'0,"50"8"-5278"0"0,-62 16 337 0 0,327-17-2611 0 0,-273 19-327 0 0,-38 0 1025 0 0</inkml:trace>
  <inkml:trace contextRef="#ctx0" brushRef="#br0" timeOffset="-5635.784">1545 412 896 0 0,'5'30'3131'0'0,"-44"35"-2894"0"0,30-52 87 0 0,-171 234 1321 0 0,97-103-1205 0 0,57-96-3735 0 0,24-45 2033 0 0</inkml:trace>
  <inkml:trace contextRef="#ctx0" brushRef="#br0" timeOffset="-5339.515">1154 612 1280 0 0,'0'0'107'0'0,"1"1"0"0"0,0-1 0 0 0,-1 1 0 0 0,1-1 0 0 0,0 0 0 0 0,0 1 0 0 0,-1-1 0 0 0,1 0 0 0 0,0 0 0 0 0,0 0 0 0 0,-1 1 0 0 0,1-1 0 0 0,0 0 0 0 0,0 0 0 0 0,0 0 0 0 0,-1 0 0 0 0,1 0 0 0 0,0 0 0 0 0,0-1 0 0 0,0 1 0 0 0,-1 0 0 0 0,1 0 0 0 0,0 0 0 0 0,0-1 0 0 0,-1 1 0 0 0,1-1 0 0 0,0 1 0 0 0,-1 0 0 0 0,1-1 0 0 0,0 1 0 0 0,-1-1 0 0 0,1 1-1 0 0,0-1 1 0 0,-1 0 0 0 0,1 1 0 0 0,-1-1 0 0 0,1 1 0 0 0,-1-1 0 0 0,0 0 0 0 0,1 0 0 0 0,-1 1 0 0 0,0-1 0 0 0,1 0 0 0 0,-1 0 0 0 0,0 1 0 0 0,0-1 0 0 0,0 0 0 0 0,1 0 0 0 0,-1 0 0 0 0,0 1 0 0 0,0-1 0 0 0,0 0 0 0 0,-1 0 0 0 0,1 0 0 0 0,0 1 0 0 0,0-1 0 0 0,0 0 0 0 0,0 0 0 0 0,-1 1 0 0 0,1-1 0 0 0,0 0 0 0 0,-1 0 0 0 0,1 1 0 0 0,-1-1 0 0 0,1 0 0 0 0,-1 1 0 0 0,1-1 0 0 0,-1 0 0 0 0,1 1 0 0 0,-1-1-107 0 0,222 221 1014 0 0,-193-195-1078 0 0,1 0-380 0 0,0 1 1 0 0,-2 0 0 0 0,-1 3-1 0 0,-2 0 1 0 0,0 1 0 0 0,12 22 443 0 0,-32-37-3881 0 0,-4-15 2651 0 0</inkml:trace>
  <inkml:trace contextRef="#ctx0" brushRef="#br0" timeOffset="-4983.132">1714 558 1660 0 0,'6'-10'2865'0'0,"3"2"2161"0"0,-5 27-4629 0 0,112 639 751 0 0,-98-413-1238 0 0,-42-186-1004 0 0,23-59 922 0 0,-1 0 0 0 0,0 0 1 0 0,0 0-1 0 0,0-1 1 0 0,0 1-1 0 0,0 0 1 0 0,0-1-1 0 0,0 1 1 0 0,0-1-1 0 0,1 0 0 0 0,-1 0 1 0 0,0 1-1 0 0,0-1 1 0 0,1 0-1 0 0,-1-1 1 0 0,1 1-1 0 0,-1 0 1 0 0,1 0-1 0 0,-1-1 0 0 0,1 1 1 0 0,0-1-1 0 0,0 1 1 0 0,-1-1-1 0 0,1 1 1 0 0,0-1-1 0 0,0 0 1 0 0,1 1-1 0 0,-1-1 0 0 0,0 0 1 0 0,1 0-1 0 0,-1 0 1 0 0,1 0 171 0 0,-13-24-1296 0 0,1-1 30 0 0</inkml:trace>
  <inkml:trace contextRef="#ctx0" brushRef="#br0" timeOffset="-4626.95">1797 658 1556 0 0,'0'-8'203'0'0,"-1"-1"0"0"0,2 1 0 0 0,-1-1 0 0 0,1 1 0 0 0,0-1 0 0 0,1 1 0 0 0,0 0 0 0 0,0-1 0 0 0,1 1 0 0 0,0 0 0 0 0,0 1-1 0 0,1-1 1 0 0,0 0 0 0 0,1 1 0 0 0,-1 0 0 0 0,1 0 0 0 0,1 0 0 0 0,-1 1 0 0 0,1 0 0 0 0,0 0 0 0 0,1 0 0 0 0,-1 1 0 0 0,1 0 0 0 0,0 0 0 0 0,1 0 0 0 0,-1 1 0 0 0,1 0 0 0 0,-1 1 0 0 0,1 0-1 0 0,0 0 1 0 0,4 0-203 0 0,0-1 58 0 0,0 2 0 0 0,1 0 0 0 0,-1 0-1 0 0,1 1 1 0 0,-1 1 0 0 0,1 0 0 0 0,0 0-1 0 0,-1 1 1 0 0,1 1 0 0 0,-1 0 0 0 0,0 1-1 0 0,1 1 1 0 0,-1-1 0 0 0,-1 2-1 0 0,1 0 1 0 0,-1 0 0 0 0,1 1 0 0 0,-1 0-1 0 0,-1 1 1 0 0,0 0 0 0 0,0 1 0 0 0,0 0-1 0 0,-1 1 1 0 0,0 0 0 0 0,1 1-58 0 0,-8-6 14 0 0,1-1 1 0 0,-1 0-1 0 0,0 1 0 0 0,0 0 1 0 0,0-1-1 0 0,0 1 1 0 0,-1 0-1 0 0,0 0 0 0 0,0 0 1 0 0,0 0-1 0 0,0 0 1 0 0,0 0-1 0 0,-1 0 0 0 0,1 0 1 0 0,-1 0-1 0 0,0 0 1 0 0,-1 0-1 0 0,1 1 1 0 0,-1-1-1 0 0,0 0 0 0 0,0 0 1 0 0,0 0-1 0 0,0 0 1 0 0,-1-1-1 0 0,1 1 0 0 0,-1 0 1 0 0,0-1-1 0 0,0 1 1 0 0,-1-1-1 0 0,1 1 0 0 0,-1-1 1 0 0,1 0-1 0 0,-1 0 1 0 0,0 0-1 0 0,0 0 0 0 0,0-1 1 0 0,-1 1-1 0 0,1-1 1 0 0,-1 0-1 0 0,-1 1-14 0 0,-158 60 145 0 0,29-54-1061 0 0,130-8 703 0 0,0-1 0 0 0,0 0 0 0 0,0-1 1 0 0,0 1-1 0 0,-1-1 0 0 0,1 0 0 0 0,0 0 0 0 0,0 0 0 0 0,0 0 0 0 0,1-1 0 0 0,-1 0 0 0 0,0 0 1 0 0,1 0-1 0 0,-1 0 0 0 0,1 0 0 0 0,-1-1 0 0 0,1 1 0 0 0,0-1 0 0 0,0 0 0 0 0,0 0 0 0 0,1 0 1 0 0,-1 0-1 0 0,1-1 0 0 0,-1 1 0 0 0,1-1 0 0 0,0 1 0 0 0,0-1 0 0 0,1 0 0 0 0,-1-1 213 0 0,1-12-1278 0 0</inkml:trace>
  <inkml:trace contextRef="#ctx0" brushRef="#br0" timeOffset="-3783.354">2628 552 1160 0 0,'9'-5'1062'0'0,"-10"4"-990"0"0,1 1-1 0 0,0-1 1 0 0,-1 1 0 0 0,1 0-1 0 0,0-1 1 0 0,-1 1 0 0 0,1-1-1 0 0,0 1 1 0 0,-1 0 0 0 0,1-1-1 0 0,0 1 1 0 0,0-1 0 0 0,0 1-1 0 0,-1-1 1 0 0,1 1 0 0 0,0-1-1 0 0,0 1 1 0 0,0-1 0 0 0,0 1-1 0 0,0-1 1 0 0,0 0 0 0 0,0 1-1 0 0,0-1 1 0 0,0 1 0 0 0,0-1-1 0 0,0 1 1 0 0,0-1 0 0 0,1 1-1 0 0,-1-1 1 0 0,0 1 0 0 0,0-1-1 0 0,0 1 1 0 0,1-1 0 0 0,-1 1-1 0 0,0 0 1 0 0,1-1 0 0 0,-1 1-1 0 0,0-1 1 0 0,1 1 0 0 0,-1 0-1 0 0,0-1 1 0 0,1 1 0 0 0,-1 0-1 0 0,1-1 1 0 0,-1 1 0 0 0,1 0-1 0 0,-1 0 1 0 0,1-1-72 0 0,-15 0 36 0 0,1 1 0 0 0,0 0-1 0 0,0 0 1 0 0,0 1 0 0 0,-1 1 0 0 0,1 0 0 0 0,0 1 0 0 0,1 1 0 0 0,-1 0 0 0 0,1 0-1 0 0,-1 1 1 0 0,1 1 0 0 0,1 0 0 0 0,-1 0 0 0 0,1 2 0 0 0,0-1 0 0 0,0 1 0 0 0,1 1-1 0 0,1 0 1 0 0,-1 0 0 0 0,1 1 0 0 0,1 0 0 0 0,0 0 0 0 0,0 1 0 0 0,-1 4-36 0 0,8-12 11 0 0,0 0 0 0 0,1 0 0 0 0,0 0 1 0 0,0-1-1 0 0,0 1 0 0 0,0 0 0 0 0,0 0 1 0 0,1 0-1 0 0,-1 0 0 0 0,1-1 0 0 0,0 1 1 0 0,-1 0-1 0 0,1 0 0 0 0,1-1 0 0 0,-1 1 1 0 0,0-1-1 0 0,1 1 0 0 0,-1-1 0 0 0,1 1 1 0 0,0-1-1 0 0,-1 0 0 0 0,1 0 0 0 0,0 0 1 0 0,1 0-1 0 0,-1 0 0 0 0,0 0 0 0 0,0-1 1 0 0,1 1-1 0 0,-1-1 0 0 0,1 0 0 0 0,-1 1 1 0 0,1-1-1 0 0,0 0 0 0 0,1 0-11 0 0,96 29 334 0 0,-72-25-325 0 0,0-1 0 0 0,0-1 0 0 0,1-1-1 0 0,-1-2 1 0 0,1-1 0 0 0,-1-1 0 0 0,0-1 0 0 0,0-2-1 0 0,0-1 1 0 0,0-1 0 0 0,3-2-9 0 0,-29 8-27 0 0,1 1 1 0 0,-1-1-1 0 0,1 0 1 0 0,-1 0-1 0 0,1 0 0 0 0,-1 0 1 0 0,0 0-1 0 0,0-1 0 0 0,1 1 1 0 0,-1-1-1 0 0,0 1 1 0 0,0-1-1 0 0,-1 0 0 0 0,1 0 1 0 0,0 0-1 0 0,0 0 1 0 0,-1 0-1 0 0,0 0 0 0 0,1 0 1 0 0,-1 0-1 0 0,0-1 1 0 0,0 1-1 0 0,0 0 0 0 0,0-1 1 0 0,0 1-1 0 0,-1-1 0 0 0,1 1 1 0 0,-1-1-1 0 0,1 0 1 0 0,-1 1-1 0 0,0-1 0 0 0,0 1 1 0 0,-1-1-1 0 0,1 1 1 0 0,0-1-1 0 0,-1-2 27 0 0,-8-8-97 0 0,0 0 0 0 0,-1 1 0 0 0,0 1 0 0 0,0-1 0 0 0,-2 1 1 0 0,1 1-1 0 0,-1 0 0 0 0,-1 1 0 0 0,0 0 0 0 0,0 1 0 0 0,0 1 0 0 0,-14-6 97 0 0,3 0-1083 0 0,22 10 539 0 0</inkml:trace>
  <inkml:trace contextRef="#ctx0" brushRef="#br0" timeOffset="-3221.718">2960 538 1312 0 0,'81'182'2329'0'0,"-82"-182"-2234"0"0,0-1 1 0 0,1 1-1 0 0,-1-1 1 0 0,0 1-1 0 0,0 0 1 0 0,0-1-1 0 0,0 1 1 0 0,0 0-1 0 0,0 0 1 0 0,0-1-1 0 0,0 1 1 0 0,0 0-1 0 0,0 0 1 0 0,0 0-1 0 0,0 0 0 0 0,0 1 1 0 0,0-1-1 0 0,0 0 1 0 0,0 0-1 0 0,0 1 1 0 0,0-1-1 0 0,0 0 1 0 0,0 1-1 0 0,0-1 1 0 0,0 1-1 0 0,1-1 1 0 0,-1 1-1 0 0,0-1 1 0 0,0 1-1 0 0,0 0 0 0 0,1 0 1 0 0,-1-1-1 0 0,0 1 1 0 0,1 0-1 0 0,-1 0 1 0 0,1 0-1 0 0,-1-1 1 0 0,1 1-1 0 0,-1 0 1 0 0,1 0-1 0 0,0 0 1 0 0,-1 0-1 0 0,1 0 1 0 0,0 0-1 0 0,0 0 0 0 0,0 0 1 0 0,0 0-1 0 0,-1 0 1 0 0,1 0-1 0 0,1 0 1 0 0,-1 0-1 0 0,0 0 1 0 0,0 0-1 0 0,0 0 1 0 0,0 0-1 0 0,1 0 1 0 0,-1 0-1 0 0,0 0 1 0 0,1 0-96 0 0,-1-13-2 0 0,1 1 1 0 0,0-1 0 0 0,1 1 0 0 0,0-1-1 0 0,0 1 1 0 0,1 0 0 0 0,1 0 0 0 0,0 0-1 0 0,1 1 1 0 0,0-1 0 0 0,0 1 0 0 0,1 0-1 0 0,0 0 1 0 0,1 1 0 0 0,0 0 0 0 0,1 0-1 0 0,0 1 1 0 0,0 0 0 0 0,1 0 0 0 0,0 1 0 0 0,0 0-1 0 0,0 0 1 0 0,1 1 0 0 0,0 0 0 0 0,1 1-1 0 0,-1 0 1 0 0,1 1 0 0 0,11-3 1 0 0,-18 6-11 0 0,0 1-1 0 0,0 0 1 0 0,1 0-1 0 0,-1 0 1 0 0,0 0 0 0 0,1 1-1 0 0,-1 0 1 0 0,0 0 0 0 0,0 0-1 0 0,0 0 1 0 0,0 0 0 0 0,0 1-1 0 0,0 0 1 0 0,0 0 0 0 0,0 0-1 0 0,-1 0 1 0 0,1 1 0 0 0,-1-1-1 0 0,1 1 1 0 0,-1 0 0 0 0,0 0-1 0 0,0 0 1 0 0,0 0 0 0 0,-1 1-1 0 0,1-1 1 0 0,-1 1 0 0 0,0 0-1 0 0,0-1 1 0 0,0 1 0 0 0,1 3 11 0 0,33 126-167 0 0,-33-20-2108 0 0,10-108-1347 0 0,-10-7 2327 0 0</inkml:trace>
  <inkml:trace contextRef="#ctx0" brushRef="#br0" timeOffset="-2753.561">3438 717 836 0 0,'67'-5'3559'0'0,"-53"3"-3403"0"0,0 0 1 0 0,0-1-1 0 0,0-1 0 0 0,0 0 1 0 0,0 0-1 0 0,-1-2 0 0 0,0 0 0 0 0,0 0 1 0 0,0-1-1 0 0,5-4-156 0 0,-16 9 15 0 0,0 1 0 0 0,0-1 0 0 0,0 0 0 0 0,0 1-1 0 0,-1-1 1 0 0,1 0 0 0 0,0 0 0 0 0,-1 0 0 0 0,1 0 0 0 0,-1-1 0 0 0,0 1 0 0 0,0 0 0 0 0,0 0 0 0 0,0-1 0 0 0,0 1-1 0 0,0-1 1 0 0,-1 1 0 0 0,1-1 0 0 0,-1 1 0 0 0,0-1 0 0 0,0 1 0 0 0,1-1 0 0 0,-2 1 0 0 0,1-1 0 0 0,0 1 0 0 0,0-1-1 0 0,-1 1 1 0 0,0-1 0 0 0,1 1 0 0 0,-1-1 0 0 0,0 1 0 0 0,0 0 0 0 0,0-1 0 0 0,0 1 0 0 0,-1 0 0 0 0,1 0 0 0 0,-1 0-1 0 0,1 0 1 0 0,-1 0 0 0 0,0 0 0 0 0,0 0 0 0 0,0 1 0 0 0,0-1 0 0 0,0 1 0 0 0,0-1 0 0 0,0 1 0 0 0,0 0 0 0 0,0-1 0 0 0,-1 1-1 0 0,1 1 1 0 0,-1-1 0 0 0,1 0 0 0 0,0 0 0 0 0,-1 1 0 0 0,1 0 0 0 0,-1-1 0 0 0,0 1 0 0 0,1 0 0 0 0,-1 0 0 0 0,1 0-1 0 0,-1 1 1 0 0,1-1 0 0 0,-1 1 0 0 0,1-1 0 0 0,-1 1 0 0 0,-1 0-15 0 0,-3-1-3 0 0,-1-1 0 0 0,1 1-1 0 0,-1 0 1 0 0,1 1 0 0 0,-1 0 0 0 0,1 0-1 0 0,0 1 1 0 0,0-1 0 0 0,-1 2 0 0 0,1-1-1 0 0,1 1 1 0 0,-1 0 0 0 0,0 0 0 0 0,1 1 0 0 0,-1 0-1 0 0,1 0 1 0 0,0 0 0 0 0,0 1 0 0 0,1 0-1 0 0,-1 0 1 0 0,1 1 0 0 0,0-1 0 0 0,1 1-1 0 0,-1 0 1 0 0,1 1 0 0 0,1-1 0 0 0,-1 1 0 0 0,1-1-1 0 0,0 1 1 0 0,0 0 0 0 0,1 0 0 0 0,-1 6 3 0 0,4-6-12 0 0,1 0 0 0 0,1-1 1 0 0,-1 1-1 0 0,1-1 1 0 0,0 0-1 0 0,1 0 0 0 0,-1 0 1 0 0,1 0-1 0 0,0-1 0 0 0,1 1 1 0 0,0-1-1 0 0,-1 0 1 0 0,1 0-1 0 0,1-1 0 0 0,-1 0 1 0 0,1 0-1 0 0,0 0 1 0 0,0 0-1 0 0,2 0 12 0 0,9 3-277 0 0,0-1 1 0 0,0 0-1 0 0,1-1 1 0 0,-1-2-1 0 0,1 1 1 0 0,0-2-1 0 0,0 0 1 0 0,0-2-1 0 0,0 0 1 0 0,11-1 276 0 0,-16 1-491 0 0,21 0-779 0 0</inkml:trace>
  <inkml:trace contextRef="#ctx0" brushRef="#br0" timeOffset="-1977.121">3899 655 976 0 0,'36'118'2360'0'0,"-38"-70"1445"0"0,20-90-3848 0 0,3 1-1 0 0,0 1 1 0 0,3 0-1 0 0,1 2 1 0 0,22-24 43 0 0,0 14-844 0 0,-46 48 696 0 0,-1 0 6 0 0,7 35-129 0 0,7 163-16 0 0,-8-183 248 0 0,-6-9 32 0 0,0-1-1 0 0,1 1 1 0 0,0 0-1 0 0,1-1 1 0 0,-1 1-1 0 0,1 0 0 0 0,0-1 1 0 0,0 0-1 0 0,1 0 1 0 0,-1 1-1 0 0,1-1 1 0 0,1-1-1 0 0,-1 1 1 0 0,0 0-1 0 0,1-1 1 0 0,0 0-1 0 0,0 0 0 0 0,1 0 1 0 0,-1 0-1 0 0,1-1 1 0 0,-1 1-1 0 0,1-1 1 0 0,0 0-1 0 0,1-1 1 0 0,-1 1-1 0 0,0-1 0 0 0,1 0 1 0 0,-1-1-1 0 0,1 1 1 0 0,0-1-1 0 0,-1 0 1 0 0,1 0-1 0 0,0-1 1 0 0,0 0-1 0 0,1 0 8 0 0,8-4-42 0 0,1-1 0 0 0,-1-1 1 0 0,0-1-1 0 0,-1 0 0 0 0,0 0 0 0 0,0-2 0 0 0,0 0 0 0 0,-1 0 0 0 0,-1-1 0 0 0,1-1 1 0 0,-2 0-1 0 0,1 0 0 0 0,-2-2 0 0 0,1 1 0 0 0,-2-1 0 0 0,0-1 0 0 0,0 1 0 0 0,-1-1 1 0 0,-1-1-1 0 0,1-4 42 0 0,10-21 152 0 0,-2-1-1 0 0,-2-1 1 0 0,-1 0 0 0 0,-3-1 0 0 0,-1 0 0 0 0,-2-1-1 0 0,-2 0-151 0 0,-4-90 1970 0 0,-1 132-1944 0 0,0 1 1 0 0,0-1-1 0 0,0 1 1 0 0,0-1-1 0 0,0 0 1 0 0,0 1-1 0 0,0-1 1 0 0,-1 1-1 0 0,1-1 1 0 0,0 1-1 0 0,-1-1 1 0 0,1 1-1 0 0,-1-1 1 0 0,0 1-1 0 0,1-1 1 0 0,-1 1-1 0 0,0 0 1 0 0,0-1-1 0 0,0 1 1 0 0,0 0-1 0 0,0 0 1 0 0,0 0-1 0 0,-1 0 1 0 0,1 0-1 0 0,0 0 1 0 0,0 0-1 0 0,-1 0 1 0 0,1 0-1 0 0,-1 0 1 0 0,1 1-1 0 0,0-1 1 0 0,-1 1-1 0 0,1-1 1 0 0,-1 1-1 0 0,0 0 1 0 0,1-1-1 0 0,-1 1 1 0 0,1 0-1 0 0,-1 0 1 0 0,1 0-1 0 0,-1 0 1 0 0,-1 0-27 0 0,-8 20 20 0 0,1 1 1 0 0,1 0-1 0 0,1 0 0 0 0,0 1 1 0 0,2 0-1 0 0,1 0 1 0 0,0 0-1 0 0,2 1 1 0 0,0-1-1 0 0,2 1 0 0 0,0 0 1 0 0,2 0-1 0 0,1-1 1 0 0,0 1-1 0 0,2 0 1 0 0,0-1-1 0 0,2 0 0 0 0,0 0 1 0 0,1-1-1 0 0,4 7-20 0 0,4 36-169 0 0,1 34-3007 0 0,-30-78 594 0 0,7-18 1392 0 0</inkml:trace>
  <inkml:trace contextRef="#ctx0" brushRef="#br0" timeOffset="-1665.746">4532 573 848 0 0,'45'-13'866'0'0,"1"1"0"0"0,0 2 0 0 0,1 3 0 0 0,0 1 0 0 0,0 3 0 0 0,26 1-866 0 0,-63 3 79 0 0,0 0 0 0 0,1 0 0 0 0,-1 1 0 0 0,0 0 0 0 0,0 1 0 0 0,0 0 0 0 0,0 1 0 0 0,-1 0-1 0 0,0 1 1 0 0,1 0 0 0 0,-2 0 0 0 0,1 1 0 0 0,0 0 0 0 0,-1 0 0 0 0,0 1 0 0 0,-1 0 0 0 0,0 0 0 0 0,0 1 0 0 0,2 2-79 0 0,61 107 316 0 0,-62-98-940 0 0,-7-15-3694 0 0,-1-4 2964 0 0</inkml:trace>
  <inkml:trace contextRef="#ctx0" brushRef="#br0" timeOffset="-1321.679">5054 443 1324 0 0,'-5'-64'10316'0'0,"5"63"-10100"0"0,0 1-7 0 0,0-28-737 0 0,0 28 399 0 0,1-1 0 0 0,-1 0 0 0 0,1 1-1 0 0,-1-1 1 0 0,0 1 0 0 0,1-1 0 0 0,-1 1 0 0 0,1-1 0 0 0,0 1-1 0 0,-1-1 1 0 0,1 1 0 0 0,-1-1 0 0 0,1 1 0 0 0,0 0 0 0 0,-1-1 0 0 0,1 1-1 0 0,0 0 1 0 0,-1 0 0 0 0,1-1 0 0 0,0 1 0 0 0,-1 0 0 0 0,1 0-1 0 0,0 0 1 0 0,0 0 0 0 0,-1 0 0 0 0,1 0 0 0 0,0 0 0 0 0,0 0-1 0 0,-1 0 1 0 0,1 0 0 0 0,0 0 0 0 0,-1 1 0 0 0,1-1 0 0 0,0 0 0 0 0,-1 1-1 0 0,1-1 1 0 0,0 0 0 0 0,-1 1 0 0 0,1-1 0 0 0,0 0 0 0 0,-1 1-1 0 0,1-1 1 0 0,-1 1 0 0 0,1-1 0 0 0,-1 1 0 0 0,1 0 0 0 0,-1-1 0 0 0,0 1-1 0 0,1-1 1 0 0,-1 1 0 0 0,0 0 0 0 0,1-1 0 0 0,-1 1 0 0 0,0 0-1 0 0,0-1 1 0 0,1 1 0 0 0,-1 0 0 0 0,0 0 0 0 0,0-1 0 0 0,0 1-1 0 0,0 0 1 0 0,0 0 0 0 0,0-1 129 0 0,9 9-547 0 0,5 1-622 0 0</inkml:trace>
  <inkml:trace contextRef="#ctx0" brushRef="#br0" timeOffset="-543.063">5442 618 1140 0 0,'2'-3'3741'0'0,"-20"-2"-3119"0"0,3 9-596 0 0,0 0 0 0 0,1 0 0 0 0,0 2 1 0 0,0 0-1 0 0,0 0 0 0 0,1 1 0 0 0,0 1 1 0 0,0 0-1 0 0,1 1 0 0 0,0 0 0 0 0,1 1 1 0 0,0 0-1 0 0,0 1 0 0 0,1 0 0 0 0,0 1 1 0 0,1 0-1 0 0,1 0 0 0 0,-1 2-26 0 0,8-12 15 0 0,1 0 0 0 0,0 0 0 0 0,0-1 0 0 0,-1 1 0 0 0,1 0 0 0 0,0-1 0 0 0,1 1 1 0 0,-1 0-1 0 0,0-1 0 0 0,0 1 0 0 0,1 0 0 0 0,-1-1 0 0 0,1 1 0 0 0,-1 0 0 0 0,1-1 0 0 0,0 1 0 0 0,0-1 0 0 0,0 1 0 0 0,-1-1 0 0 0,1 0 0 0 0,1 1 0 0 0,-1-1 0 0 0,0 0 0 0 0,0 1 0 0 0,0-1 0 0 0,1 0 0 0 0,-1 0 0 0 0,0 0 0 0 0,1 0 0 0 0,-1-1 0 0 0,1 1 0 0 0,-1 0 1 0 0,1-1-1 0 0,0 1 0 0 0,-1 0 0 0 0,1-1 0 0 0,0 0 0 0 0,-1 1 0 0 0,1-1 0 0 0,0 0 0 0 0,-1 0 0 0 0,1 0 0 0 0,0 0 0 0 0,0 0 0 0 0,-1-1 0 0 0,1 1 0 0 0,0 0 0 0 0,-1-1 0 0 0,1 1 0 0 0,0-1-15 0 0,92-13 222 0 0,19-50 144 0 0,-112 64-358 0 0,-1-1 0 0 0,1 0-1 0 0,-1 1 1 0 0,0 0 0 0 0,1-1-1 0 0,-1 1 1 0 0,1-1 0 0 0,0 1-1 0 0,-1-1 1 0 0,1 1 0 0 0,-1 0-1 0 0,1 0 1 0 0,0-1 0 0 0,-1 1 0 0 0,1 0-1 0 0,-1 0 1 0 0,1 0 0 0 0,0-1-1 0 0,-1 1 1 0 0,1 0 0 0 0,0 0-1 0 0,-1 0 1 0 0,1 0 0 0 0,0 0-1 0 0,0 0 1 0 0,-1 1 0 0 0,1-1-1 0 0,-1 0 1 0 0,1 0 0 0 0,0 0-1 0 0,-1 1 1 0 0,1-1 0 0 0,0 0-1 0 0,-1 0 1 0 0,1 1 0 0 0,-1-1-1 0 0,1 1 1 0 0,-1-1 0 0 0,1 1-1 0 0,-1-1 1 0 0,1 1 0 0 0,-1-1-1 0 0,1 1 1 0 0,-1-1 0 0 0,0 1 0 0 0,1-1-1 0 0,-1 1 1 0 0,0 0 0 0 0,1-1-1 0 0,-1 1 1 0 0,0-1 0 0 0,0 1-1 0 0,0 0 1 0 0,0-1 0 0 0,1 1-1 0 0,-1 0 1 0 0,0-1 0 0 0,0 1-1 0 0,0 0 1 0 0,0-1 0 0 0,-1 1-1 0 0,1 0 1 0 0,0-1 0 0 0,0 1-1 0 0,0 0 1 0 0,0-1 0 0 0,-1 1-1 0 0,1 0 1 0 0,0-1 0 0 0,-1 1-8 0 0,7 36-145 0 0,-3-33 146 0 0,0 1-1 0 0,0-1 1 0 0,1 0-1 0 0,-1 0 1 0 0,1-1 0 0 0,0 1-1 0 0,0-1 1 0 0,0 1-1 0 0,1-1 1 0 0,-1-1 0 0 0,1 1-1 0 0,-1-1 1 0 0,1 1-1 0 0,0-1 1 0 0,0-1 0 0 0,0 1-1 0 0,0-1 1 0 0,1 0 0 0 0,-1 0-1 0 0,0 0 1 0 0,0-1-1 0 0,1 1 1 0 0,-1-1 0 0 0,0-1-1 0 0,1 1 1 0 0,-1-1-1 0 0,0 0 1 0 0,0 0 0 0 0,0 0-1 0 0,0-1 1 0 0,0 0-1 0 0,0 0 1 0 0,0 0 0 0 0,0-1-1 0 0,-1 1 1 0 0,1-1-1 0 0,-1 0 1 0 0,0-1 0 0 0,0 1-1 0 0,0-1 1 0 0,0 1-1 0 0,-1-1 1 0 0,1 0 0 0 0,-1-1-1 0 0,0 1 1 0 0,0 0-1 0 0,0-1 1 0 0,-1 0 0 0 0,0 0-1 0 0,0 1 1 0 0,0-1-1 0 0,0-1 1 0 0,0-1-1 0 0,9-23 43 0 0,-1 1-1 0 0,-1-2 1 0 0,-1 1 0 0 0,-2-1 0 0 0,-1 0-1 0 0,-1 0 1 0 0,-2-1 0 0 0,-1 1 0 0 0,-1-1-1 0 0,-2 1 1 0 0,-1-1 0 0 0,-5-15-43 0 0,1 14 153 0 0,7 25-100 0 0,0 0-1 0 0,-1 0 1 0 0,0 0 0 0 0,0 0 0 0 0,0 0-1 0 0,-1 1 1 0 0,-1-1 0 0 0,1 0 0 0 0,-1 1-1 0 0,-1 0 1 0 0,1-1 0 0 0,-1 1 0 0 0,0 1-1 0 0,-1-1 1 0 0,0 1 0 0 0,0-1-1 0 0,0 1 1 0 0,-1 1 0 0 0,0-1 0 0 0,0 1-1 0 0,0 0 1 0 0,0 0 0 0 0,-1 1 0 0 0,-1-1-53 0 0,4 6 13 0 0,0 1 1 0 0,1-1-1 0 0,-1 1 1 0 0,0 0-1 0 0,1-1 0 0 0,-1 2 1 0 0,1-1-1 0 0,0 0 1 0 0,0 1-1 0 0,0-1 1 0 0,0 1-1 0 0,0 0 1 0 0,0 0-1 0 0,1 0 1 0 0,-1 0-1 0 0,1 1 1 0 0,0-1-1 0 0,0 1 1 0 0,0-1-1 0 0,1 1 1 0 0,-1 0-1 0 0,1-1 1 0 0,0 1-14 0 0,1-3 2 0 0,-8 17 10 0 0,2 1 0 0 0,1-1 0 0 0,0 2 0 0 0,1-1 0 0 0,1 0 0 0 0,1 1 0 0 0,1-1 1 0 0,0 1-1 0 0,2 0 0 0 0,0 1-12 0 0,0 10-92 0 0,42 197-1784 0 0,-2-65-3394 0 0,-29-132 4019 0 0</inkml:trace>
  <inkml:trace contextRef="#ctx0" brushRef="#br0" timeOffset="3320.101">1051 1702 1372 0 0,'-41'-42'1512'0'0,"38"41"-1445"0"0,0 0 1 0 0,-1 0-1 0 0,1 1 1 0 0,0-1 0 0 0,0 1-1 0 0,0 0 1 0 0,0 0-1 0 0,-1 0 1 0 0,1 0 0 0 0,0 0-1 0 0,0 1 1 0 0,0-1-1 0 0,0 1 1 0 0,0 0 0 0 0,0 0-1 0 0,0 0 1 0 0,0 1-1 0 0,0-1 1 0 0,0 1-1 0 0,0-1 1 0 0,1 1 0 0 0,-1 0-1 0 0,1 0 1 0 0,-1 0-1 0 0,1 0 1 0 0,0 1 0 0 0,0-1-1 0 0,0 1 1 0 0,0-1-1 0 0,0 1 1 0 0,1 0 0 0 0,-1-1-1 0 0,1 1 1 0 0,-1 2-68 0 0,-9 22 196 0 0,1 0 0 0 0,1 1 0 0 0,2 0 0 0 0,1 0 0 0 0,1 1 0 0 0,1 0 0 0 0,2 0 0 0 0,1 0 0 0 0,1 0 0 0 0,1 0 0 0 0,2 0 0 0 0,1 0 0 0 0,1-1 0 0 0,2 0 0 0 0,0 0 0 0 0,6 12-196 0 0,18 122 547 0 0,-28-133-553 0 0,-1 1 0 0 0,-1-1 0 0 0,-1 1 0 0 0,-2 0 0 0 0,-1-1 0 0 0,-2 1 0 0 0,-6 22 6 0 0,9-43-308 0 0,-1 0 1 0 0,0 1-1 0 0,0-1 1 0 0,-1-1-1 0 0,0 1 1 0 0,-1-1-1 0 0,0 1 1 0 0,0-1-1 0 0,-1-1 0 0 0,0 1 1 0 0,0-1-1 0 0,-1 0 1 0 0,1 0-1 0 0,-2-1 1 0 0,1 0-1 0 0,-1 0 1 0 0,0-1-1 0 0,0 0 1 0 0,-2 1 307 0 0,-14 4-1236 0 0</inkml:trace>
  <inkml:trace contextRef="#ctx0" brushRef="#br0" timeOffset="3601.568">538 2370 916 0 0,'15'-16'5857'0'0,"31"2"-5650"0"0,-39 13 214 0 0,362-33-2216 0 0,-279 31-951 0 0,-46 1 1570 0 0</inkml:trace>
  <inkml:trace contextRef="#ctx0" brushRef="#br0" timeOffset="3881.424">1538 2362 1428 0 0,'-24'91'3498'0'0,"-99"301"-1369"0"0,61-335-6004 0 0,52-57 2643 0 0</inkml:trace>
  <inkml:trace contextRef="#ctx0" brushRef="#br0" timeOffset="4130.413">1230 2432 848 0 0,'5'-15'2500'0'0,"-5"14"-2413"0"0,0 0 1 0 0,0 1-1 0 0,0-1 1 0 0,0 0 0 0 0,0 0-1 0 0,0 0 1 0 0,0 1 0 0 0,0-1-1 0 0,1 0 1 0 0,-1 0-1 0 0,0 1 1 0 0,0-1 0 0 0,1 0-1 0 0,-1 1 1 0 0,0-1-1 0 0,1 0 1 0 0,-1 1 0 0 0,0-1-1 0 0,1 0 1 0 0,-1 1 0 0 0,1-1-1 0 0,-1 1 1 0 0,1-1-1 0 0,0 1 1 0 0,-1-1 0 0 0,1 1-1 0 0,-1-1 1 0 0,1 1 0 0 0,0-1-1 0 0,-1 1 1 0 0,1 0-1 0 0,0-1 1 0 0,0 1 0 0 0,-1 0-1 0 0,1 0 1 0 0,0 0 0 0 0,0 0-1 0 0,-1 0 1 0 0,1-1-1 0 0,0 1 1 0 0,0 1 0 0 0,0-1-1 0 0,-1 0 1 0 0,1 0 0 0 0,0 0-1 0 0,0 0 1 0 0,-1 0-1 0 0,1 1 1 0 0,0-1 0 0 0,-1 0-1 0 0,1 1 1 0 0,0-1 0 0 0,0 0-1 0 0,-1 1 1 0 0,1-1-1 0 0,-1 1 1 0 0,1 0-88 0 0,198 163 1490 0 0,-71-50-2178 0 0,13-21-4381 0 0,-124-86 3826 0 0,-4-4-13 0 0</inkml:trace>
  <inkml:trace contextRef="#ctx0" brushRef="#br0" timeOffset="4582.472">2087 1914 1192 0 0,'-5'-2'146'0'0,"0"0"0"0"0,0 1 1 0 0,0 0-1 0 0,0 0 0 0 0,0 1 0 0 0,0-1 0 0 0,0 1 0 0 0,0 0 0 0 0,-1 0 0 0 0,1 1 1 0 0,0 0-1 0 0,0 0 0 0 0,0 0 0 0 0,0 0 0 0 0,0 1 0 0 0,0 0 0 0 0,1 0 1 0 0,-1 0-1 0 0,0 0 0 0 0,1 1 0 0 0,0 0 0 0 0,-1 0 0 0 0,1 0 0 0 0,1 0 1 0 0,-1 1-1 0 0,0 0 0 0 0,-2 3-146 0 0,-73 123 912 0 0,75-118-889 0 0,1 0 0 0 0,1 1 0 0 0,0-1 0 0 0,1 1 0 0 0,0 0 0 0 0,1-1 0 0 0,0 1 0 0 0,1 0 0 0 0,0-1 0 0 0,1 1 0 0 0,0-1 0 0 0,1 0 0 0 0,1 1 1 0 0,0-1-1 0 0,1-1 0 0 0,0 1 0 0 0,0-1 0 0 0,1 1 0 0 0,1-2 0 0 0,0 1 0 0 0,1-1 0 0 0,-1 0 0 0 0,2 0 0 0 0,0-1 0 0 0,0-1 0 0 0,0 1 0 0 0,1-1 0 0 0,0-1 0 0 0,1 0 0 0 0,5 3-23 0 0,84 20-3498 0 0,-96-29 2295 0 0</inkml:trace>
  <inkml:trace contextRef="#ctx0" brushRef="#br0" timeOffset="5189.168">2096 2107 1612 0 0,'47'-37'3500'0'0,"-39"36"-3446"0"0,0 0 0 0 0,0 0 0 0 0,-1 0 0 0 0,1 1 0 0 0,0 1 0 0 0,0-1 1 0 0,0 1-1 0 0,-1 0 0 0 0,1 1 0 0 0,0 0 0 0 0,-1 0 0 0 0,0 1 0 0 0,1 0 0 0 0,-1 0 1 0 0,0 0-1 0 0,0 1 0 0 0,-1 0 0 0 0,4 3-54 0 0,-7-5 33 0 0,0 0-1 0 0,0 1 1 0 0,0-1 0 0 0,0 1 0 0 0,0 0-1 0 0,-1 0 1 0 0,1 0 0 0 0,-1 0-1 0 0,0 0 1 0 0,1 0 0 0 0,-2 1 0 0 0,1-1-1 0 0,0 1 1 0 0,-1-1 0 0 0,1 1-1 0 0,-1 0 1 0 0,0 0 0 0 0,0-1 0 0 0,-1 1-1 0 0,1 0 1 0 0,-1 0 0 0 0,0 0 0 0 0,0 0-1 0 0,0 0 1 0 0,0 0 0 0 0,-1-1-1 0 0,0 1 1 0 0,0 0 0 0 0,0 0 0 0 0,0 0-1 0 0,0-1 1 0 0,-1 1 0 0 0,1-1-1 0 0,-1 1 1 0 0,-2 2-33 0 0,-2 2 104 0 0,0 0 1 0 0,0 0-1 0 0,-1-1 0 0 0,1 0 0 0 0,-2 0 0 0 0,1-1 0 0 0,-1 0 1 0 0,0 0-1 0 0,-1-1 0 0 0,1 0 0 0 0,-1 0 0 0 0,0-1 0 0 0,-8 3-104 0 0,-38 18 664 0 0,68-51-759 0 0,144-88-1041 0 0,40-19-155 0 0,-217 132 1973 0 0,13 5-654 0 0,0 0 0 0 0,0 0 0 0 0,1 1 0 0 0,-1-1 0 0 0,1 2 1 0 0,0-1-1 0 0,1 0 0 0 0,-1 1 0 0 0,1 0 0 0 0,0 0 0 0 0,1 1 0 0 0,0 0 1 0 0,0-1-1 0 0,0 1 0 0 0,1 1 0 0 0,-1-1 0 0 0,2 0 0 0 0,-1 1 0 0 0,1-1 1 0 0,1 1-1 0 0,-1 0 0 0 0,1 0 0 0 0,0 4-28 0 0,5-5-68 0 0,0 1 0 0 0,0-1-1 0 0,0 0 1 0 0,1 0 0 0 0,0 0-1 0 0,1-1 1 0 0,0 0 0 0 0,0 0 0 0 0,0 0-1 0 0,0-1 1 0 0,1 0 0 0 0,0 0 0 0 0,0 0-1 0 0,0-1 1 0 0,1 0 0 0 0,0-1 0 0 0,-1 0-1 0 0,1 0 1 0 0,0 0 0 0 0,0-1 0 0 0,1-1-1 0 0,-1 1 1 0 0,0-1 0 0 0,1 0 0 0 0,-1-1-1 0 0,3 0 69 0 0,70-3-2716 0 0,-33-11 1547 0 0</inkml:trace>
  <inkml:trace contextRef="#ctx0" brushRef="#br0" timeOffset="5469.401">2981 1782 1748 0 0,'12'14'369'0'0,"-1"1"-1"0"0,-1 0 1 0 0,0 1 0 0 0,-1 0-1 0 0,-1 1 1 0 0,-1-1 0 0 0,0 2-1 0 0,-1-1 1 0 0,-1 1 0 0 0,0 0-1 0 0,-2 0 1 0 0,0 0 0 0 0,-1 0-1 0 0,0 0 1 0 0,-2 12-369 0 0,-2-16 95 0 0,-1 0 0 0 0,-1 0 0 0 0,0 0-1 0 0,-1 0 1 0 0,0-1 0 0 0,-1 0 0 0 0,0 0 0 0 0,-1-1 0 0 0,-1 1 0 0 0,0-1 0 0 0,-1-1-1 0 0,0 0 1 0 0,0 0 0 0 0,-1-1 0 0 0,-1 0 0 0 0,0 0 0 0 0,0-1 0 0 0,-1-1 0 0 0,0 0-1 0 0,0-1 1 0 0,-1 0 0 0 0,0-1 0 0 0,0 0 0 0 0,-2 0-95 0 0,14-7-126 0 0,0 1 1 0 0,0 0-1 0 0,0 0 1 0 0,0-1-1 0 0,0 1 1 0 0,0 0-1 0 0,0-1 0 0 0,0 1 1 0 0,1-1-1 0 0,-1 1 1 0 0,0-1-1 0 0,0 1 1 0 0,0-1-1 0 0,0 0 1 0 0,1 1-1 0 0,-1-1 0 0 0,0 0 1 0 0,1 0-1 0 0,-1 0 1 0 0,1 1-1 0 0,-1-1 1 0 0,1 0-1 0 0,-1 0 1 0 0,1 0-1 0 0,-1 0 0 0 0,1 0 1 0 0,0 0-1 0 0,0 0 1 0 0,-1 0-1 0 0,1 0 1 0 0,0 0-1 0 0,0 0 1 0 0,0 0-1 0 0,0 0 1 0 0,0 0-1 0 0,0 0 0 0 0,1 0 1 0 0,-1 0-1 0 0,0 0 1 0 0,0 0-1 0 0,1 0 1 0 0,-1 0-1 0 0,1 0 1 0 0,-1 0-1 0 0,1 0 0 0 0,-1 0 1 0 0,1 1-1 0 0,0-2 126 0 0,8-20-1036 0 0</inkml:trace>
  <inkml:trace contextRef="#ctx0" brushRef="#br0" timeOffset="5765.733">3447 1985 2860 0 0,'39'16'5926'0'0,"40"-15"-4929"0"0,-47-3-338 0 0,26 2-307 0 0,105 0-34 0 0,-55 0-3228 0 0,-108 1 2785 0 0,-1-1 0 0 0,1 0 0 0 0,0 0 0 0 0,-1 0 0 0 0,1 1 0 0 0,0-1 0 0 0,-1 0 0 0 0,1 0-1 0 0,0 1 1 0 0,0-1 0 0 0,0 0 0 0 0,-1 1 0 0 0,1-1 0 0 0,0 0 0 0 0,0 1 0 0 0,0-1 0 0 0,-1 1 0 0 0,1-1 0 0 0,0 0 0 0 0,0 1 0 0 0,0-1 0 0 0,0 0 0 0 0,0 1 0 0 0,0-1-1 0 0,0 1 1 0 0,0-1 0 0 0,0 0 0 0 0,0 1 0 0 0,0-1 0 0 0,0 1 0 0 0,0-1 0 0 0,1 0 0 0 0,-1 1 0 0 0,0-1 0 0 0,0 0 0 0 0,0 1 0 0 0,0-1 0 0 0,1 0 0 0 0,-1 1-1 0 0,0-1 1 0 0,0 0 0 0 0,1 1 0 0 0,-1-1 125 0 0,-23 9-1292 0 0</inkml:trace>
  <inkml:trace contextRef="#ctx0" brushRef="#br0" timeOffset="5950.513">3486 2274 1256 0 0,'56'34'4537'0'0,"57"-26"-2901"0"0,-87-9-963 0 0,186 1-1316 0 0,-70 0-4484 0 0,-116 0 3875 0 0</inkml:trace>
  <inkml:trace contextRef="#ctx0" brushRef="#br0" timeOffset="6929.007">4501 1824 1048 0 0,'3'-14'1412'0'0,"16"5"226"0"0,2-28-233 0 0,-13 15 1197 0 0,-3 36-2135 0 0,1 10-482 0 0,4 4-4 0 0,27 143-776 0 0,-37-165 558 0 0,-1 0-1 0 0,1-1 1 0 0,-1 1-1 0 0,0 0 1 0 0,-1-1-1 0 0,1 1 1 0 0,-1 0 0 0 0,0-1-1 0 0,-1 0 1 0 0,1 0-1 0 0,-1 1 1 0 0,0-2-1 0 0,0 1 1 0 0,0 0-1 0 0,-1 0 1 0 0,0-1-1 0 0,0 0 1 0 0,-1 1 237 0 0,-10 7-1245 0 0</inkml:trace>
  <inkml:trace contextRef="#ctx0" brushRef="#br0" timeOffset="7194.371">4123 2320 2136 0 0,'82'0'3796'0'0,"1"-12"-3041"0"0,249-31 1352 0 0,-107 32-5356 0 0,-171 24 675 0 0,-41-6 1327 0 0</inkml:trace>
  <inkml:trace contextRef="#ctx0" brushRef="#br0" timeOffset="7505.461">4548 2577 1392 0 0,'-21'217'5085'0'0,"22"-167"-4326"0"0,31 113 139 0 0,-24-127-806 0 0,7 34 218 0 0,-13-23-3539 0 0,-19-38 578 0 0,11-9 1539 0 0</inkml:trace>
  <inkml:trace contextRef="#ctx0" brushRef="#br0" timeOffset="8296.548">4553 2727 1612 0 0,'-3'-17'6320'0'0,"2"9"-4715"0"0,1-3-1596 0 0,0 1 0 0 0,1 0 0 0 0,0-1 0 0 0,1 1 1 0 0,0 0-1 0 0,0 0 0 0 0,1 0 0 0 0,0 0 0 0 0,1 0 0 0 0,0 0 1 0 0,1 1-1 0 0,-1 0 0 0 0,2 0 0 0 0,0 0 0 0 0,5-6-9 0 0,-5 7-31 0 0,0 1-1 0 0,0 0 1 0 0,0 0-1 0 0,1 1 1 0 0,0-1-1 0 0,0 2 1 0 0,1-1-1 0 0,0 1 1 0 0,0 0-1 0 0,0 0 0 0 0,0 1 1 0 0,1 0-1 0 0,0 1 1 0 0,0 0-1 0 0,0 0 1 0 0,0 1-1 0 0,0 0 1 0 0,1 1 31 0 0,18 21-154 0 0,-24-12 151 0 0,0-1 1 0 0,-1 1-1 0 0,0 0 0 0 0,0 0 1 0 0,0 0-1 0 0,-1 1 1 0 0,-1-1-1 0 0,1 0 1 0 0,-1 1-1 0 0,-1-1 0 0 0,1 1 1 0 0,-2-1-1 0 0,1 1 1 0 0,-1-1-1 0 0,0 1 0 0 0,-1-1 1 0 0,0 1-1 0 0,0-1 1 0 0,-1 0-1 0 0,0 0 1 0 0,0 0-1 0 0,-1-1 0 0 0,0 1 1 0 0,0-1-1 0 0,-1 0 1 0 0,0 0-1 0 0,-1 0 3 0 0,-3 12-49 0 0,10-16 28 0 0,0 1-1 0 0,0-1 1 0 0,0 0 0 0 0,0 0-1 0 0,1-1 1 0 0,-1 1-1 0 0,1 0 1 0 0,0 0 0 0 0,0-1-1 0 0,0 1 1 0 0,0-1 0 0 0,0 0-1 0 0,1 1 1 0 0,-1-1-1 0 0,1 0 1 0 0,-1 0 0 0 0,1-1-1 0 0,0 1 1 0 0,-1 0-1 0 0,1-1 1 0 0,0 0 0 0 0,0 0-1 0 0,0 0 1 0 0,0 0 0 0 0,1 0-1 0 0,-1 0 1 0 0,0-1-1 0 0,0 0 1 0 0,0 1 0 0 0,1-1-1 0 0,-1-1 1 0 0,2 1 21 0 0,17 6-181 0 0,-17-4 221 0 0,1-1 2 0 0,0 1 0 0 0,0-1 0 0 0,0 1 0 0 0,-1 0 1 0 0,1 1-1 0 0,-1-1 0 0 0,1 1 0 0 0,-1 0 0 0 0,0 1 0 0 0,0-1 0 0 0,0 1 0 0 0,-1 0 0 0 0,1 0 0 0 0,-1 0 1 0 0,0 1-1 0 0,0 0 0 0 0,-1-1 0 0 0,4 6-42 0 0,-44 17 581 0 0,-98-7-313 0 0,74-49-1821 0 0,59 27 1339 0 0,0 0 0 0 0,0 0 0 0 0,1 0 0 0 0,-1 0-1 0 0,1-1 1 0 0,0 1 0 0 0,-1 0 0 0 0,1-1 0 0 0,0 1 0 0 0,0-1 0 0 0,0 0 0 0 0,1 1 0 0 0,-1-1-1 0 0,1 0 1 0 0,-1 1 0 0 0,1-1 0 0 0,0 0 0 0 0,0 0 0 0 0,0 1 0 0 0,1-1 0 0 0,-1 0 0 0 0,1 1-1 0 0,-1-1 1 0 0,1 0 0 0 0,1-2 214 0 0,17-31-1270 0 0</inkml:trace>
  <inkml:trace contextRef="#ctx0" brushRef="#br0" timeOffset="9422.552">5481 2144 916 0 0,'-2'-1'1572'0'0,"-1"0"546"0"0,4 7 2664 0 0,-1-3-4769 0 0,1 1 1 0 0,1 0-1 0 0,-1-1 0 0 0,0 0 0 0 0,1 1 0 0 0,0-1 1 0 0,0 0-1 0 0,0 0 0 0 0,0 0 0 0 0,0 0 0 0 0,0 0 1 0 0,1 0-1 0 0,0-1 0 0 0,-1 1 0 0 0,1-1 0 0 0,0 0 1 0 0,0 1-1 0 0,0-1 0 0 0,1-1 0 0 0,-1 1 0 0 0,0 0 1 0 0,1-1-1 0 0,-1 0 0 0 0,1 0 0 0 0,2 1-13 0 0,11 2 21 0 0,1 0-1 0 0,0-1 0 0 0,0-1 1 0 0,0-1-1 0 0,1-1 0 0 0,-1 0 1 0 0,0-1-1 0 0,0-1 0 0 0,0-1 1 0 0,0 0-1 0 0,0-1 1 0 0,-1-2-1 0 0,0 1 0 0 0,0-2 1 0 0,4-2-21 0 0,-14 7-41 0 0,-1 0 0 0 0,1 0 0 0 0,-1-1 0 0 0,1 0 0 0 0,-1 0 0 0 0,0 0 1 0 0,0-1-1 0 0,0 0 0 0 0,-1 0 0 0 0,1-1 0 0 0,-1 0 0 0 0,0 0 0 0 0,0 0 1 0 0,-1 0-1 0 0,1-1 0 0 0,-1 1 0 0 0,0-1 0 0 0,-1 0 0 0 0,0-1 0 0 0,0 1 1 0 0,0 0-1 0 0,0-1 0 0 0,-1 0 0 0 0,0 0 0 0 0,0-5 41 0 0,-4 6-37 0 0,-1 0 1 0 0,0 0-1 0 0,-1 1 0 0 0,0-1 1 0 0,1 1-1 0 0,-1 0 0 0 0,-1 0 0 0 0,1 0 1 0 0,-1 1-1 0 0,0-1 0 0 0,0 1 0 0 0,0 0 1 0 0,-1 1-1 0 0,0-1 0 0 0,1 1 1 0 0,-1 0-1 0 0,0 1 0 0 0,0-1 0 0 0,0 1 1 0 0,-1 0-1 0 0,1 1 0 0 0,-1 0 1 0 0,1 0-1 0 0,-1 0 0 0 0,-4 0 37 0 0,-16-1-4 0 0,0 0-1 0 0,1 2 1 0 0,-1 1 0 0 0,0 1-1 0 0,1 1 1 0 0,-1 2 0 0 0,1 0-1 0 0,0 2 1 0 0,1 1 0 0 0,0 1-1 0 0,0 1 1 0 0,0 1-1 0 0,2 1 1 0 0,-1 1 0 0 0,-15 13 4 0 0,30-20 33 0 0,0 1 0 0 0,1 0 0 0 0,0 0 1 0 0,0 1-1 0 0,0 0 0 0 0,1 0 0 0 0,1 1 1 0 0,-1 0-1 0 0,1 0 0 0 0,1 1 0 0 0,0 0 1 0 0,0 0-1 0 0,1 0 0 0 0,0 0 0 0 0,1 1 0 0 0,0-1 1 0 0,1 1-1 0 0,0 0 0 0 0,0 8-33 0 0,4-10 43 0 0,1 1 0 0 0,0-1-1 0 0,0 0 1 0 0,1 0 0 0 0,1 0 0 0 0,-1 0 0 0 0,2 0-1 0 0,-1-1 1 0 0,1 0 0 0 0,0 0 0 0 0,1-1 0 0 0,-1 0-1 0 0,2 0 1 0 0,-1 0 0 0 0,1-1 0 0 0,0 0-1 0 0,0-1 1 0 0,0 1 0 0 0,1-2 0 0 0,0 1 0 0 0,0-1-1 0 0,0-1 1 0 0,0 1 0 0 0,3-1-43 0 0,25 8-180 0 0,1-3 1 0 0,-1 0 0 0 0,2-3-1 0 0,-1-1 1 0 0,1-1-1 0 0,-1-3 1 0 0,1-1 0 0 0,-1-2-1 0 0,1-1 1 0 0,-1-2-1 0 0,-1-2 1 0 0,34-11 179 0 0,94-58-4143 0 0,-137 52 3242 0 0</inkml:trace>
  <inkml:trace contextRef="#ctx0" brushRef="#br0" timeOffset="9764.16">5849 1699 2552 0 0,'0'0'880'0'0,"-18"-3"1124"0"0,20-2-1923 0 0,0 1 0 0 0,0 0 0 0 0,0 0 0 0 0,1-1 0 0 0,0 1 0 0 0,-1 1 0 0 0,1-1 0 0 0,0 0 0 0 0,1 1 0 0 0,-1 0 0 0 0,1-1-1 0 0,0 1 1 0 0,-1 1 0 0 0,1-1 0 0 0,0 0 0 0 0,1 1 0 0 0,-1 0 0 0 0,0 0 0 0 0,1 0 0 0 0,-1 1 0 0 0,1-1 0 0 0,-1 1-1 0 0,1 0 1 0 0,0 1 0 0 0,0-1 0 0 0,-1 1 0 0 0,1 0 0 0 0,0 0 0 0 0,0 0 0 0 0,3 1-81 0 0,25-6 267 0 0,200-33 598 0 0,-218 36-1046 0 0,3-3-598 0 0,-9-3-4309 0 0,-9 6 3828 0 0</inkml:trace>
  <inkml:trace contextRef="#ctx0" brushRef="#br0" timeOffset="10431.519">6459 1199 1564 0 0,'20'2'5043'0'0,"58"35"-4353"0"0,-74-34-648 0 0,-1-1 0 0 0,1 1 0 0 0,-1 0 0 0 0,1 0 0 0 0,-1 1-1 0 0,0-1 1 0 0,0 1 0 0 0,0-1 0 0 0,-1 1 0 0 0,1 0 0 0 0,-1 0 0 0 0,0 0-1 0 0,0 0 1 0 0,-1 0 0 0 0,1 1 0 0 0,-1-1 0 0 0,0 0 0 0 0,0 1 0 0 0,0-1-1 0 0,0 1 1 0 0,-1 0 0 0 0,0-1 0 0 0,0 1 0 0 0,0-1 0 0 0,-1 1 0 0 0,1-1-1 0 0,-2 4-41 0 0,-5 5 82 0 0,0-1 0 0 0,-1-1 0 0 0,-1 1 0 0 0,0-1 0 0 0,0-1 0 0 0,-1 0 0 0 0,0 0 0 0 0,-1-1-1 0 0,0 0 1 0 0,-1-1 0 0 0,0 0-82 0 0,-13 12-50 0 0,43-23-1415 0 0,147-87-3969 0 0,-135 75 4143 0 0</inkml:trace>
  <inkml:trace contextRef="#ctx0" brushRef="#br0" timeOffset="10678.987">6937 1214 1076 0 0,'-49'0'2264'0'0,"36"3"-2160"0"0,0 0 0 0 0,1 1 0 0 0,0 1 1 0 0,0 0-1 0 0,0 1 0 0 0,0 0 1 0 0,1 1-1 0 0,0 0 0 0 0,1 1 0 0 0,-1 0 1 0 0,1 0-1 0 0,1 1 0 0 0,0 1 1 0 0,0 0-1 0 0,1 0 0 0 0,0 0 0 0 0,1 1 1 0 0,0 0-1 0 0,1 1 0 0 0,-5 9-104 0 0,11-15 27 0 0,-1-1 0 0 0,1 0 0 0 0,0 1-1 0 0,0-1 1 0 0,1 0 0 0 0,0 0 0 0 0,0 1 0 0 0,0-1 0 0 0,0 0-1 0 0,1 0 1 0 0,0 0 0 0 0,0 0 0 0 0,0 0 0 0 0,1-1 0 0 0,-1 1-1 0 0,1-1 1 0 0,0 1 0 0 0,0-1 0 0 0,1 0 0 0 0,0 0 0 0 0,-1 0-1 0 0,1-1 1 0 0,0 1 0 0 0,1-1 0 0 0,-1 0 0 0 0,1 0 0 0 0,-1-1-1 0 0,1 1 1 0 0,0-1 0 0 0,0 0 0 0 0,5 1-27 0 0,105 21-3868 0 0,-97-24 2527 0 0</inkml:trace>
  <inkml:trace contextRef="#ctx0" brushRef="#br0" timeOffset="10991.488">7252 1352 1452 0 0,'-477'365'5871'0'0,"434"-321"-8802"0"0,42-43 1785 0 0,1-1 36 0 0</inkml:trace>
  <inkml:trace contextRef="#ctx0" brushRef="#br0" timeOffset="11296.967">7407 1572 2000 0 0,'-13'17'5342'0'0,"-6"62"-4387"0"0,26 152 34 0 0,3-59-2403 0 0,-41-114-3536 0 0,27-57 3664 0 0</inkml:trace>
  <inkml:trace contextRef="#ctx0" brushRef="#br0" timeOffset="12389.175">7430 1565 1140 0 0,'-12'-5'3989'0'0,"-10"-5"-2906"0"0,-17 7 1706 0 0,66-17-1436 0 0,-11 11-1425 0 0,1 1 1 0 0,-1 1-1 0 0,2 0 1 0 0,-1 1 0 0 0,1 1-1 0 0,0 1 1 0 0,0 0-1 0 0,0 1 1 0 0,7 1 71 0 0,-23 2-49 0 0,32 15-200 0 0,-29-10 226 0 0,-1 0 1 0 0,-1 0-1 0 0,1 1 1 0 0,-1-1-1 0 0,1 1 1 0 0,-2 0-1 0 0,1 0 1 0 0,-1 0-1 0 0,0 1 1 0 0,0-1-1 0 0,0 0 1 0 0,-1 1-1 0 0,0-1 1 0 0,-1 1-1 0 0,1-1 1 0 0,-1 1-1 0 0,0-1 1 0 0,-1 1-1 0 0,0-1 1 0 0,0 1-1 0 0,0-1 0 0 0,-1 2 23 0 0,-44 80 238 0 0,46-88-225 0 0,-1 1-1 0 0,1-1 1 0 0,-1 1 0 0 0,1-1 0 0 0,-1 1-1 0 0,1-1 1 0 0,0 1 0 0 0,-1 0 0 0 0,1-1-1 0 0,0 1 1 0 0,-1-1 0 0 0,1 1-1 0 0,0 0 1 0 0,0-1 0 0 0,0 1 0 0 0,-1 0-1 0 0,1-1 1 0 0,0 1 0 0 0,0 0 0 0 0,0-1-1 0 0,0 1 1 0 0,0 0 0 0 0,0-1 0 0 0,0 1-1 0 0,1 0 1 0 0,-1-1 0 0 0,0 1 0 0 0,0 0-1 0 0,0-1 1 0 0,1 1 0 0 0,-1-1 0 0 0,0 1-1 0 0,1 0 1 0 0,-1-1 0 0 0,0 1 0 0 0,1-1-1 0 0,-1 1 1 0 0,1-1 0 0 0,-1 1 0 0 0,1-1-1 0 0,-1 0 1 0 0,1 1 0 0 0,-1-1-1 0 0,1 1 1 0 0,0-1 0 0 0,-1 0 0 0 0,1 0-1 0 0,-1 1 1 0 0,1-1 0 0 0,0 0 0 0 0,-1 0-1 0 0,1 0 1 0 0,0 1 0 0 0,-1-1 0 0 0,1 0-1 0 0,0 0 1 0 0,-1 0 0 0 0,1 0 0 0 0,0-1-1 0 0,-1 1 1 0 0,1 0 0 0 0,0 0 0 0 0,-1 0-1 0 0,1 0 1 0 0,0-1 0 0 0,-1 1 0 0 0,1 0-13 0 0,25 4-36 0 0,-24-4 44 0 0,1 0-1 0 0,0 0-1 0 0,1 0 1 0 0,-1 0-1 0 0,0 1 1 0 0,0 0-1 0 0,0-1 1 0 0,1 1 0 0 0,-1 0-1 0 0,0 0 1 0 0,0 0-1 0 0,0 1 1 0 0,0-1-1 0 0,-1 1 1 0 0,1 0-1 0 0,0 0 1 0 0,-1 0-1 0 0,1 0 1 0 0,-1 0 0 0 0,1 0-1 0 0,-1 1 1 0 0,0-1-1 0 0,0 1 1 0 0,0-1-1 0 0,-1 1 1 0 0,1 0-1 0 0,0 0 1 0 0,-1 0-1 0 0,0 0 1 0 0,0 0 0 0 0,0 0-1 0 0,0 0 1 0 0,0 0-1 0 0,-1 0 1 0 0,1 1-1 0 0,-1-1 1 0 0,0 0-1 0 0,0 0 1 0 0,0 1-1 0 0,0-1 1 0 0,-1 0-7 0 0,-5 7-4 0 0,-1-2 0 0 0,0 1 1 0 0,-1-1-1 0 0,0 0 0 0 0,0 0 0 0 0,-1-1 1 0 0,0-1-1 0 0,0 1 0 0 0,-1-1 0 0 0,1-1 1 0 0,-1 0-1 0 0,-1 0 0 0 0,1-1 0 0 0,0 0 1 0 0,-9 2 3 0 0,-61 5-4728 0 0,70-24 2279 0 0,11 5 1231 0 0</inkml:trace>
  <inkml:trace contextRef="#ctx0" brushRef="#br0" timeOffset="12670.882">7988 2325 1060 0 0,'4'10'381'0'0,"-1"-2"-77"0"0,0-1 0 0 0,0 1 0 0 0,0 0 0 0 0,-1 0 0 0 0,0 0 0 0 0,-1 1 0 0 0,0-1-1 0 0,0 0 1 0 0,0 1 0 0 0,-1-1 0 0 0,-1 0 0 0 0,1 1 0 0 0,-2-1 0 0 0,0 4-304 0 0,-3-1 136 0 0,-1 0 0 0 0,0-1 0 0 0,-1 0 0 0 0,0 0 0 0 0,0-1 0 0 0,-1 0 0 0 0,-1 0 0 0 0,1-1 0 0 0,-1 0 1 0 0,-1-1-1 0 0,1 0 0 0 0,-1 0 0 0 0,-1-1 0 0 0,1 0 0 0 0,-1 0 0 0 0,0-2 0 0 0,0 1 0 0 0,-3-1-136 0 0,-84 13-3774 0 0,86-21 2625 0 0,-7-17 31 0 0</inkml:trace>
  <inkml:trace contextRef="#ctx0" brushRef="#br0" timeOffset="14112.63">9762 1940 1644 0 0,'-1'0'104'0'0,"-1"0"0"0"0,0 0 0 0 0,1 1 0 0 0,-1-1 0 0 0,0 0 0 0 0,1 0 0 0 0,-1 1 0 0 0,0-1 0 0 0,1 1 0 0 0,-1 0 0 0 0,1-1 0 0 0,-1 1 0 0 0,1 0 0 0 0,-1 0 0 0 0,1 0 0 0 0,0 0 0 0 0,-1 0 0 0 0,1 0 0 0 0,0 0 0 0 0,0 1 0 0 0,0-1-1 0 0,0 0 1 0 0,0 1 0 0 0,0-1 0 0 0,0 1 0 0 0,0-1 0 0 0,1 1 0 0 0,-1-1 0 0 0,1 1 0 0 0,-1-1 0 0 0,1 1 0 0 0,-1 0 0 0 0,1-1 0 0 0,0 1 0 0 0,0 0 0 0 0,0-1 0 0 0,0 1 0 0 0,0 0 0 0 0,0-1 0 0 0,0 1 0 0 0,0 0 0 0 0,1-1 0 0 0,-1 1 0 0 0,1-1 0 0 0,-1 1 0 0 0,1 0 0 0 0,0-1 0 0 0,0 1 0 0 0,-1-1 0 0 0,1 0 0 0 0,0 1-104 0 0,7 8 104 0 0,-1 0-1 0 0,1 0 1 0 0,1-1 0 0 0,-1 0 0 0 0,2-1 0 0 0,-1 0 0 0 0,1 0 0 0 0,0-1 0 0 0,1 0 0 0 0,-1-1 0 0 0,1 0-1 0 0,1-1 1 0 0,-1 0 0 0 0,1-1 0 0 0,0 0 0 0 0,0-1 0 0 0,0 0 0 0 0,0-1 0 0 0,1 0 0 0 0,-1-1-1 0 0,1-1 1 0 0,-1 0 0 0 0,0 0 0 0 0,6-2-104 0 0,-15 2 2 0 0,-1 1 1 0 0,1-1-1 0 0,-1 0 0 0 0,1 0 0 0 0,0-1 0 0 0,-1 1 0 0 0,1 0 1 0 0,0-1-1 0 0,-1 0 0 0 0,1 1 0 0 0,-1-1 0 0 0,1 0 0 0 0,-1 0 0 0 0,0-1 1 0 0,1 1-1 0 0,-1 0 0 0 0,0-1 0 0 0,0 1 0 0 0,0-1 0 0 0,0 0 1 0 0,0 0-1 0 0,0 0 0 0 0,-1 0 0 0 0,1 0 0 0 0,0 0 0 0 0,-1 0 1 0 0,0-1-1 0 0,1 1 0 0 0,-1 0 0 0 0,0-1 0 0 0,0 1 0 0 0,-1-1 1 0 0,1 1-1 0 0,0-1 0 0 0,-1 1 0 0 0,1-1 0 0 0,-1 0 0 0 0,0 1 1 0 0,0-1-1 0 0,0 0 0 0 0,0 1 0 0 0,-1-1 0 0 0,1 1 0 0 0,-1-1 1 0 0,0-2-3 0 0,-7-4-54 0 0,1-1 1 0 0,-2 1-1 0 0,1 0 1 0 0,-1 1-1 0 0,-1 0 1 0 0,1 0-1 0 0,-1 1 1 0 0,-1 0-1 0 0,1 1 1 0 0,-1 0-1 0 0,0 1 1 0 0,-1 0 0 0 0,1 1-1 0 0,-1 0 1 0 0,0 1-1 0 0,0 0 1 0 0,0 0-1 0 0,-11 1 54 0 0,9 0-441 0 0,1 0-1 0 0,0 2 0 0 0,0-1 1 0 0,-1 2-1 0 0,1 0 1 0 0,0 0-1 0 0,0 2 0 0 0,0-1 1 0 0,0 2-1 0 0,0-1 1 0 0,-5 4 441 0 0,0 4-1350 0 0</inkml:trace>
  <inkml:trace contextRef="#ctx0" brushRef="#br0" timeOffset="15698.425">9106 2810 1576 0 0,'15'-1'4299'0'0,"69"1"-3191"0"0,-49 5-891 0 0,0 1 0 0 0,0 2-1 0 0,0 1 1 0 0,-1 2 0 0 0,0 1-1 0 0,19 11-216 0 0,-51-22 23 0 0,1 0 0 0 0,-1 0 0 0 0,0 0-1 0 0,0 0 1 0 0,0 1 0 0 0,0-1-1 0 0,0 1 1 0 0,0 0 0 0 0,0-1 0 0 0,0 1-1 0 0,-1 0 1 0 0,1 0 0 0 0,-1 0-1 0 0,1 0 1 0 0,-1 1 0 0 0,0-1-1 0 0,0 0 1 0 0,0 0 0 0 0,0 1 0 0 0,0-1-1 0 0,-1 1 1 0 0,1-1 0 0 0,-1 0-1 0 0,1 1 1 0 0,-1-1 0 0 0,0 1 0 0 0,0-1-1 0 0,0 1 1 0 0,0-1 0 0 0,-1 1-1 0 0,1-1 1 0 0,0 1 0 0 0,-1-1 0 0 0,0 1-1 0 0,0-1 1 0 0,0 0 0 0 0,0 1-1 0 0,0-1 1 0 0,0 0 0 0 0,0 0 0 0 0,-1 0-1 0 0,1 0 1 0 0,-1 0 0 0 0,0 0-1 0 0,1 0 1 0 0,-1 0 0 0 0,0-1-1 0 0,0 1 1 0 0,-2 0-23 0 0,-148 103 1321 0 0,70-58-1846 0 0,71-37 277 0 0,21 0-7291 0 0,-3-12 6150 0 0</inkml:trace>
  <inkml:trace contextRef="#ctx0" brushRef="#br0" timeOffset="16366.669">9945 2902 1228 0 0,'-7'14'7164'0'0,"-24"40"-5075"0"0,-7 13-1871 0 0,26 0 239 0 0,12-66-371 0 0,2 5 14 0 0,0-1-69 0 0,1 0 0 0 0,-1 0 0 0 0,1 0 1 0 0,0 0-1 0 0,1 0 0 0 0,-1-1 1 0 0,1 1-1 0 0,0-1 0 0 0,0 0 0 0 0,0 0 1 0 0,0 0-1 0 0,1-1 0 0 0,-1 1 0 0 0,1-1 1 0 0,0 0-1 0 0,0-1 0 0 0,5 2-31 0 0,6 1-26 0 0,0-2-1 0 0,0 0 1 0 0,1-1 0 0 0,-1-1-1 0 0,1 0 1 0 0,0-1 0 0 0,-1-1-1 0 0,1 0 1 0 0,-1-2 0 0 0,1 0-1 0 0,-1 0 1 0 0,0-2 0 0 0,0 0-1 0 0,-1 0 1 0 0,1-2 0 0 0,13-7 26 0 0,-24 12-29 0 0,0 0 1 0 0,0 0 0 0 0,0-1-1 0 0,0 0 1 0 0,0 0 0 0 0,-1 0-1 0 0,1 0 1 0 0,-1-1-1 0 0,0 1 1 0 0,0-1 0 0 0,0 0-1 0 0,0 0 1 0 0,-1-1 0 0 0,0 1-1 0 0,1-1 1 0 0,-2 0 0 0 0,1 0-1 0 0,-1 0 1 0 0,1 0 0 0 0,-1 0-1 0 0,-1 0 1 0 0,1-1-1 0 0,-1 1 1 0 0,0-1 0 0 0,0 1-1 0 0,0-1 1 0 0,-1 1 0 0 0,0-1-1 0 0,0 1 1 0 0,-1-1 0 0 0,1 1-1 0 0,-1-1 1 0 0,0 1-1 0 0,-1-1 1 0 0,1 1 0 0 0,-1 0-1 0 0,0-1 1 0 0,0 1 0 0 0,-1 0-1 0 0,0 1 1 0 0,0-1 0 0 0,0 0-1 0 0,-1 0 29 0 0,-15-8-30 0 0,0 1 0 0 0,-2 1-1 0 0,1 1 1 0 0,-1 1 0 0 0,-1 1-1 0 0,0 0 1 0 0,0 2 0 0 0,0 0 0 0 0,-1 2-1 0 0,1 0 1 0 0,-4 2 30 0 0,-18-6-258 0 0,8 7-6113 0 0,35 1 5109 0 0</inkml:trace>
  <inkml:trace contextRef="#ctx0" brushRef="#br0" timeOffset="14655.693">8512 2957 2280 0 0,'0'-10'1969'0'0,"0"-15"3394"0"0,-6 48-3923 0 0,-8 284-2015 0 0,15-218-4289 0 0,-12-78 2429 0 0,8-11 1257 0 0</inkml:trace>
  <inkml:trace contextRef="#ctx0" brushRef="#br0" timeOffset="15292.484">8578 2967 1180 0 0,'-1'-5'4617'0'0,"-1"-17"-3218"0"0,6 14-1364 0 0,0 0-1 0 0,0 0 1 0 0,1 0-1 0 0,0 1 1 0 0,1 0-1 0 0,0 0 1 0 0,0 0 0 0 0,0 1-1 0 0,1 0 1 0 0,0 0-1 0 0,0 1 1 0 0,0 0 0 0 0,1 0-1 0 0,0 0 1 0 0,0 1-1 0 0,0 1 1 0 0,0-1-1 0 0,1 1 1 0 0,-1 0 0 0 0,1 1-1 0 0,0 0 1 0 0,7 0-35 0 0,-14 2 26 0 0,25 13-105 0 0,-25-9 72 0 0,-1 0 0 0 0,0 0-1 0 0,1-1 1 0 0,-2 1 0 0 0,1 0-1 0 0,0 0 1 0 0,-1 0 0 0 0,1 0 0 0 0,-1 0-1 0 0,0 0 1 0 0,-1 0 0 0 0,1 0-1 0 0,-1 0 1 0 0,1 0 0 0 0,-1 0 0 0 0,0-1-1 0 0,-1 1 1 0 0,1 0 0 0 0,-1 0 0 0 0,0-1-1 0 0,1 1 1 0 0,-2-1 0 0 0,1 0-1 0 0,0 1 1 0 0,-2 1 7 0 0,2-2 9 0 0,-26 55 82 0 0,28-56-109 0 0,0 1 0 0 0,1 0-1 0 0,-1-1 1 0 0,1 1 0 0 0,0 0 0 0 0,0-1 0 0 0,0 1 0 0 0,0-1-1 0 0,0 1 1 0 0,1-1 0 0 0,-1 0 0 0 0,1 1 0 0 0,0-1-1 0 0,-1 0 1 0 0,1 0 0 0 0,0 0 0 0 0,0 0 0 0 0,0-1-1 0 0,1 1 1 0 0,-1 0 0 0 0,0-1 0 0 0,1 0 0 0 0,-1 1 0 0 0,1-1-1 0 0,2 1 19 0 0,-1 1-41 0 0,69 66 454 0 0,-99-45-174 0 0,15-18-290 0 0,0 0 1 0 0,0-1-1 0 0,-1 0 1 0 0,1-1-1 0 0,-1 0 0 0 0,0-1 1 0 0,0 0-1 0 0,-1-1 1 0 0,1-1-1 0 0,0 0 0 0 0,-1 0 1 0 0,-11-2 50 0 0,21 1-168 0 0,1 0 0 0 0,0 0 0 0 0,-1-1 0 0 0,1 1 0 0 0,0 0 1 0 0,-1-1-1 0 0,1 0 0 0 0,0 0 0 0 0,-1 1 0 0 0,1-1 0 0 0,0 0 0 0 0,0-1 1 0 0,0 1-1 0 0,0 0 0 0 0,0-1 0 0 0,0 1 0 0 0,0-1 0 0 0,1 1 1 0 0,-1-1-1 0 0,0 0 0 0 0,1 0 0 0 0,0 0 0 0 0,-1 0 0 0 0,1 0 0 0 0,0 0 1 0 0,0 0-1 0 0,0 0 0 0 0,-1-2 168 0 0,2-7-1143 0 0</inkml:trace>
  <inkml:trace contextRef="#ctx0" brushRef="#br0" timeOffset="13168.947">8459 1989 1576 0 0,'1'-2'100'0'0,"0"0"-1"0"0,0 0 0 0 0,0 0 1 0 0,1 0-1 0 0,-1 1 1 0 0,0-1-1 0 0,1 1 1 0 0,0-1-1 0 0,-1 1 1 0 0,1-1-1 0 0,0 1 0 0 0,-1 0 1 0 0,1 0-1 0 0,0 0 1 0 0,0 0-1 0 0,0 0 1 0 0,0 0-1 0 0,0 1 1 0 0,0-1-1 0 0,0 0 0 0 0,0 1 1 0 0,0 0-1 0 0,1-1 1 0 0,-1 1-1 0 0,0 0 1 0 0,0 0-1 0 0,0 0 1 0 0,0 1-1 0 0,0-1 0 0 0,1 0 1 0 0,-1 1-1 0 0,0 0 1 0 0,0-1-1 0 0,1 2-99 0 0,12-2 236 0 0,-11 0-191 0 0,1-1 1 0 0,0 1-1 0 0,0 0 0 0 0,0 0 1 0 0,0 1-1 0 0,0-1 1 0 0,0 1-1 0 0,0 0 0 0 0,-1 0 1 0 0,1 1-1 0 0,0 0 0 0 0,-1-1 1 0 0,1 2-1 0 0,-1-1 0 0 0,0 0 1 0 0,0 1-1 0 0,0 0 0 0 0,0 0 1 0 0,0 0-1 0 0,0 0 0 0 0,-1 1 1 0 0,1-1-1 0 0,-1 1 0 0 0,0 0 1 0 0,0 0-1 0 0,-1 0 0 0 0,1 0 1 0 0,-1 1-1 0 0,0-1 0 0 0,0 1 1 0 0,0-1-1 0 0,-1 1 0 0 0,0 0 1 0 0,0 0-1 0 0,0 0 0 0 0,0-1 1 0 0,-1 1-1 0 0,1 0 0 0 0,-1 0 1 0 0,-1 0-1 0 0,1 0 0 0 0,-1 0 1 0 0,1 0-1 0 0,-2 0 0 0 0,1-1 1 0 0,0 1-1 0 0,-1 0 0 0 0,0 1-45 0 0,-9 6 147 0 0,0-1-1 0 0,0 0 0 0 0,-1-1 0 0 0,0 0 0 0 0,-1-1 1 0 0,0 0-1 0 0,0-1 0 0 0,-1 0 0 0 0,0-1 0 0 0,0-1 1 0 0,-1 0-1 0 0,0-1 0 0 0,0-1 0 0 0,-4 1-146 0 0,33-27-2182 0 0,94-49-2606 0 0,-77 54 3474 0 0</inkml:trace>
  <inkml:trace contextRef="#ctx0" brushRef="#br0" timeOffset="13448.886">8832 1955 1492 0 0,'-8'2'170'0'0,"-1"0"-1"0"0,1 1 1 0 0,0 0-1 0 0,-1 0 1 0 0,1 0-1 0 0,1 1 1 0 0,-1 0-1 0 0,0 1 1 0 0,1 0-1 0 0,0 0 1 0 0,0 1-1 0 0,1 0 1 0 0,-1 0-1 0 0,1 0 1 0 0,1 1-1 0 0,-1-1 1 0 0,1 2-1 0 0,0-1 1 0 0,1 0-1 0 0,-1 1 1 0 0,2 0-1 0 0,-1 0 1 0 0,1 0-1 0 0,0 1 1 0 0,1-1-1 0 0,-1 6-169 0 0,4-8 28 0 0,0 1 0 0 0,1-1-1 0 0,0 1 1 0 0,0-1 0 0 0,1 0 0 0 0,0 0-1 0 0,0 0 1 0 0,0 0 0 0 0,1-1 0 0 0,0 1-1 0 0,0-1 1 0 0,0 0 0 0 0,1 0-1 0 0,0 0 1 0 0,-1-1 0 0 0,2 0 0 0 0,-1 0-1 0 0,0 0 1 0 0,1 0 0 0 0,0-1 0 0 0,0 0-1 0 0,0 0 1 0 0,0-1 0 0 0,5 2-28 0 0,98 22-2630 0 0,-83-26 1356 0 0,2 3 1 0 0</inkml:trace>
  <inkml:trace contextRef="#ctx0" brushRef="#br0" timeOffset="13757.073">9094 1929 836 0 0,'11'-10'5346'0'0,"36"9"-4912"0"0,-46 1-249 0 0,155 12 1037 0 0,-39 20-462 0 0,-117-29-712 0 0,1 0-1 0 0,-1 1 0 0 0,0-1 0 0 0,0 1 0 0 0,0-1 0 0 0,-1 0 0 0 0,1 1 0 0 0,-1-1 1 0 0,0 0-1 0 0,0 1 0 0 0,0-1 0 0 0,0 0 0 0 0,0 0 0 0 0,-1 0 0 0 0,0 0 0 0 0,1 0 0 0 0,-1 0 1 0 0,0 0-1 0 0,0-1 0 0 0,-1 1 0 0 0,1-1 0 0 0,0 1 0 0 0,-1-1 0 0 0,0 0 0 0 0,0 0 0 0 0,1 0 1 0 0,-1 0-1 0 0,0-1 0 0 0,0 1 0 0 0,-3 0-47 0 0,-153 115 444 0 0,158-116-586 0 0,1 0-1 0 0,-1-1 1 0 0,1 1 0 0 0,-1 0 0 0 0,1 0-1 0 0,-1 0 1 0 0,1-1 0 0 0,0 1-1 0 0,-1 0 1 0 0,1 0 0 0 0,0 0 0 0 0,0 0-1 0 0,0 0 1 0 0,0-1 0 0 0,-1 1-1 0 0,1 0 1 0 0,0 0 0 0 0,1 0 0 0 0,-1 0-1 0 0,0 0 1 0 0,0 0 0 0 0,0-1 0 0 0,0 1-1 0 0,1 0 1 0 0,-1 0 0 0 0,0 0-1 0 0,1 0 1 0 0,-1-1 0 0 0,1 1 0 0 0,-1 0-1 0 0,1 0 1 0 0,-1-1 0 0 0,1 1-1 0 0,0 0 1 0 0,-1-1 0 0 0,1 1 0 0 0,0-1-1 0 0,-1 1 1 0 0,1-1 0 0 0,0 1 0 0 0,0-1-1 0 0,-1 1 1 0 0,1-1 0 0 0,0 0-1 0 0,0 1 1 0 0,0-1 0 0 0,0 0 0 0 0,-1 0-1 0 0,1 0 1 0 0,1 1 142 0 0,7-2-1399 0 0</inkml:trace>
  <inkml:trace contextRef="#ctx0" brushRef="#br0" timeOffset="18494.85">1760 3811 1028 0 0,'0'0'457'0'0,"3"-17"769"0"0,-17 27 2450 0 0,-43 40-3415 0 0,2 3 0 0 0,2 2-1 0 0,3 2 1 0 0,2 3 0 0 0,-6 15-261 0 0,30-41 43 0 0,-13 17 114 0 0,7-22-3082 0 0,18-25 374 0 0,7-4 1172 0 0</inkml:trace>
  <inkml:trace contextRef="#ctx0" brushRef="#br0" timeOffset="18822.619">1291 3897 1416 0 0,'1'-18'5575'0'0,"21"24"-3608"0"0,42 39-2444 0 0,-43-30 1166 0 0,25 15-386 0 0,2-1-109 0 0,-2 2 0 0 0,-1 2 0 0 0,-1 2 1 0 0,-2 2-1 0 0,18 21-194 0 0,-41-27-501 0 0,-12-8-3361 0 0,-7-23 2594 0 0,0 0 83 0 0,-3 0 41 0 0</inkml:trace>
  <inkml:trace contextRef="#ctx0" brushRef="#br0" timeOffset="19633.455">2082 3991 1428 0 0,'-3'10'2460'0'0,"4"-5"-2340"0"0,-1 0-1 0 0,1-1 0 0 0,-1 1 0 0 0,2 0 1 0 0,-1 0-1 0 0,0-1 0 0 0,1 1 0 0 0,0-1 1 0 0,0 0-1 0 0,0 1 0 0 0,0-1 0 0 0,1 0 1 0 0,0 0-1 0 0,0 0 0 0 0,0-1 0 0 0,0 1 1 0 0,0-1-1 0 0,1 0 0 0 0,0 0 0 0 0,0 0 1 0 0,-1 0-1 0 0,2 0 0 0 0,-1-1 0 0 0,0 0 1 0 0,0 0-1 0 0,1 0 0 0 0,-1 0 0 0 0,1-1 1 0 0,0 0-1 0 0,-1 0 0 0 0,1 0 0 0 0,0 0 1 0 0,-1-1-1 0 0,1 1 0 0 0,0-1 0 0 0,2-1-119 0 0,119-70 471 0 0,-107 56-488 0 0,1 2 0 0 0,0 1 0 0 0,1 0 0 0 0,0 1 0 0 0,1 2 0 0 0,1 0 0 0 0,-1 1 0 0 0,1 1 0 0 0,0 1-1 0 0,1 2 1 0 0,-1 0 0 0 0,5 1 17 0 0,-20 3-23 0 0,-1 0-1 0 0,1 0 1 0 0,0 1-1 0 0,-1 0 1 0 0,1 0 0 0 0,-1 1-1 0 0,1 0 1 0 0,-1 0-1 0 0,0 1 1 0 0,0 0-1 0 0,0 0 1 0 0,0 0-1 0 0,0 1 1 0 0,-1 1-1 0 0,1-1 1 0 0,-1 1-1 0 0,0 0 1 0 0,-1 0-1 0 0,1 0 1 0 0,-1 1-1 0 0,0 0 1 0 0,0 0-1 0 0,-1 0 1 0 0,0 1-1 0 0,0-1 1 0 0,-1 1-1 0 0,1 0 1 0 0,-1 0-1 0 0,-1 1 1 0 0,0-1-1 0 0,0 0 1 0 0,0 1-1 0 0,-1 0 1 0 0,0-1-1 0 0,0 3 24 0 0,-17 113-2963 0 0,10-110 1847 0 0,4-3 10 0 0</inkml:trace>
  <inkml:trace contextRef="#ctx0" brushRef="#br0" timeOffset="21460.251">3420 3731 1160 0 0,'0'0'157'0'0,"0"0"-7"0"0,0 0 72 0 0,0 0 28 0 0,0 0 39 0 0,0 0 26 0 0,3-17 1817 0 0,42-16-1799 0 0,-44 32-311 0 0,-1 1 1 0 0,1-1 0 0 0,-1 0-1 0 0,1 1 1 0 0,-1-1-1 0 0,0 1 1 0 0,1-1 0 0 0,-1 0-1 0 0,0 1 1 0 0,1-1 0 0 0,-1 0-1 0 0,0 1 1 0 0,0-1-1 0 0,0 0 1 0 0,0 1 0 0 0,0-1-1 0 0,0 0 1 0 0,0 1-1 0 0,0-1 1 0 0,0 0 0 0 0,0 0-1 0 0,0 1 1 0 0,0-1-1 0 0,0 0 1 0 0,0 1 0 0 0,-1-1-1 0 0,1 0 1 0 0,0 1 0 0 0,-1-1-1 0 0,1 1 1 0 0,0-1-1 0 0,-1 0 1 0 0,1 1 0 0 0,-1-1-1 0 0,1 1 1 0 0,-1-1-1 0 0,1 1 1 0 0,-1-1 0 0 0,1 1-1 0 0,-1 0 1 0 0,1-1-1 0 0,-1 1 1 0 0,0 0 0 0 0,1-1-1 0 0,-1 1 1 0 0,1 0 0 0 0,-1 0-1 0 0,0-1 1 0 0,0 1-1 0 0,1 0 1 0 0,-1 0 0 0 0,0 0-1 0 0,1 0 1 0 0,-1 0-1 0 0,0 0 1 0 0,1 0 0 0 0,-1 0-1 0 0,0 0 1 0 0,1 0-1 0 0,-1 1 1 0 0,0-1 0 0 0,1 0-1 0 0,-1 0 1 0 0,0 1 0 0 0,1-1-1 0 0,-1 0-22 0 0,-63-3 0 0 0,59 3 57 0 0,-170 40-262 0 0,164-36 196 0 0,1-1 0 0 0,-1 1 0 0 0,1 1-1 0 0,0 0 1 0 0,0 1 0 0 0,0 0 0 0 0,1 0 0 0 0,0 1 0 0 0,0 0 0 0 0,1 1 0 0 0,0 0 0 0 0,0 0-1 0 0,1 0 1 0 0,0 1 0 0 0,1 0 0 0 0,-1 1 0 0 0,2 0 0 0 0,-1 1 9 0 0,5-8 34 0 0,0 1 0 0 0,0 0 0 0 0,0-1 0 0 0,1 1 0 0 0,0 0 0 0 0,-1 0 0 0 0,1 0 0 0 0,1 0 0 0 0,-1-1 0 0 0,1 1 0 0 0,-1 0 0 0 0,1 0 0 0 0,0-1 0 0 0,0 1 0 0 0,1 0 0 0 0,-1-1 0 0 0,1 1 0 0 0,0-1 0 0 0,-1 0 0 0 0,2 0 0 0 0,-1 1 0 0 0,0-1 0 0 0,1-1 0 0 0,-1 1 0 0 0,1 0 0 0 0,0 0 0 0 0,0-1 0 0 0,0 0 0 0 0,0 0 1 0 0,0 0-1 0 0,0 0 0 0 0,1 0 0 0 0,-1 0 0 0 0,4 0-34 0 0,128 42 618 0 0,56-22-856 0 0,-230-22-738 0 0,34 0 939 0 0,-12 0 32 0 0,1 1 1 0 0,-1 0-1 0 0,1 1 0 0 0,-1 1 1 0 0,1 0-1 0 0,0 2 0 0 0,0 0 1 0 0,0 0-1 0 0,1 2 0 0 0,0-1 1 0 0,0 2-1 0 0,-9 7 5 0 0,24-13-1 0 0,-1 1 0 0 0,1-1 0 0 0,1 1 0 0 0,-1-1 0 0 0,0 1 0 0 0,1-1 0 0 0,-1 1 0 0 0,1-1 0 0 0,0 1 0 0 0,0-1 0 0 0,0 0 0 0 0,0 1 0 0 0,0-1 0 0 0,0 0 0 0 0,1 0 0 0 0,-1 0 0 0 0,1 0 0 0 0,-1 0 0 0 0,1 0 0 0 0,0 0 0 0 0,0 0 0 0 0,0-1 0 0 0,0 1 0 0 0,0-1 0 0 0,0 1 0 0 0,0-1 0 0 0,0 0 0 0 0,1 0 0 0 0,-1 0 0 0 0,1 0 0 0 0,-1 0 0 0 0,0-1 0 0 0,1 1 0 0 0,-1-1 0 0 0,1 1 0 0 0,0-1 0 0 0,-1 0 0 0 0,1 0 0 0 0,-1 0 1 0 0,155 14-3547 0 0,-131-14 2293 0 0</inkml:trace>
  <inkml:trace contextRef="#ctx0" brushRef="#br0" timeOffset="21772.866">3769 3916 1416 0 0,'-40'16'3622'0'0,"-45"75"-2653"0"0,-32 91-1347 0 0,72-152-3332 0 0,40-28 2631 0 0</inkml:trace>
  <inkml:trace contextRef="#ctx0" brushRef="#br0" timeOffset="22050.521">3470 4012 1468 0 0,'24'-22'4744'0'0,"26"40"-4298"0"0,-32-9-202 0 0,207 111-378 0 0,-105-53-3040 0 0,-96-54 1904 0 0</inkml:trace>
  <inkml:trace contextRef="#ctx0" brushRef="#br0" timeOffset="22328.998">4128 4047 2584 0 0,'3'-31'4781'0'0,"-10"46"-2580"0"0,-7 364-1289 0 0,16-242-1352 0 0,-3-111-174 0 0,0-7-1682 0 0,1-12-2412 0 0,-1-12 3416 0 0</inkml:trace>
  <inkml:trace contextRef="#ctx0" brushRef="#br0" timeOffset="22577.149">4141 3947 1056 0 0,'2'-4'105'0'0,"1"-1"0"0"0,0 1 0 0 0,1 0-1 0 0,-1 0 1 0 0,1 0 0 0 0,-1 0 0 0 0,1 1 0 0 0,1-1 0 0 0,-1 1-1 0 0,0 0 1 0 0,1 0 0 0 0,-1 1 0 0 0,1-1 0 0 0,0 1 0 0 0,0 0-1 0 0,0 1 1 0 0,0-1 0 0 0,0 1 0 0 0,0 0 0 0 0,1 0 0 0 0,-1 0-1 0 0,0 1 1 0 0,0 0 0 0 0,1 0 0 0 0,-1 0 0 0 0,3 1-105 0 0,-3 0 49 0 0,-1 0 0 0 0,1 1 0 0 0,-1 0 0 0 0,1 0 0 0 0,-1 0 0 0 0,0 0 0 0 0,1 1 0 0 0,-1 0 0 0 0,0-1 1 0 0,-1 2-1 0 0,1-1 0 0 0,-1 0 0 0 0,1 1 0 0 0,-1-1 0 0 0,0 1 0 0 0,0 0 0 0 0,0 0 0 0 0,-1 0 0 0 0,1 1 0 0 0,-1-1 1 0 0,0 0-1 0 0,-1 1 0 0 0,1-1 0 0 0,-1 1 0 0 0,0 0 0 0 0,0 0 0 0 0,0-1 0 0 0,0 1 0 0 0,-1 0 0 0 0,0 0 0 0 0,0 0 0 0 0,-1 5-49 0 0,-4-2 55 0 0,-1 0 0 0 0,0 0-1 0 0,0 0 1 0 0,-1 0 0 0 0,0-1-1 0 0,0 0 1 0 0,-1-1 0 0 0,1 1-1 0 0,-2-2 1 0 0,1 1-1 0 0,0-1 1 0 0,-1 0 0 0 0,0-1-1 0 0,0 0 1 0 0,-1 0 0 0 0,1-1-55 0 0,-63 10-2460 0 0,61-15 1369 0 0,0-9 39 0 0</inkml:trace>
  <inkml:trace contextRef="#ctx0" brushRef="#br0" timeOffset="22981.114">4818 3869 1056 0 0,'7'-9'6287'0'0,"-2"24"-4238"0"0,-3 32-1811 0 0,11 252 378 0 0,8-99-1873 0 0,-21-199 610 0 0,0-1-278 0 0,0 0-462 0 0,-5 8-1364 0 0,1-11 1536 0 0</inkml:trace>
  <inkml:trace contextRef="#ctx0" brushRef="#br0" timeOffset="23863.926">4866 3877 1164 0 0,'-36'-26'6005'0'0,"49"-15"-5096"0"0,0 33-920 0 0,1 0 1 0 0,1 1-1 0 0,-1 0 1 0 0,1 2-1 0 0,0-1 0 0 0,0 2 1 0 0,1 0-1 0 0,-1 1 1 0 0,1 0-1 0 0,0 2 0 0 0,0 0 1 0 0,9 0 10 0 0,-22 2-8 0 0,0 0 1 0 0,0 0 0 0 0,0 0-1 0 0,-1 1 1 0 0,1-1 0 0 0,0 1-1 0 0,0-1 1 0 0,-1 1 0 0 0,1 0-1 0 0,-1 0 1 0 0,1 0 0 0 0,-1 0-1 0 0,0 1 1 0 0,0-1-1 0 0,0 1 1 0 0,0-1 0 0 0,0 1-1 0 0,-1 0 1 0 0,1-1 0 0 0,-1 1-1 0 0,0 0 1 0 0,0 0 0 0 0,0 0-1 0 0,0 0 1 0 0,0 0 0 0 0,-1 0-1 0 0,1 1 1 0 0,-1-1 0 0 0,0 0-1 0 0,0 0 1 0 0,0 0-1 0 0,0 0 1 0 0,0 0 0 0 0,-1 1-1 0 0,0-1 1 0 0,0 3 7 0 0,-80 118 99 0 0,118-107 1 0 0,-9-13-143 0 0,-11-3 36 0 0,1 1 1 0 0,-1 0 0 0 0,1 2 0 0 0,-1-1 0 0 0,0 2 0 0 0,-1 1 0 0 0,1 0 0 0 0,-1 1 0 0 0,0 0 0 0 0,0 2 0 0 0,-1 0 0 0 0,3 3 6 0 0,-16-11 8 0 0,-1 1-1 0 0,0-1 1 0 0,0 0 0 0 0,1 1 0 0 0,-1 0 0 0 0,0-1 0 0 0,-1 1-1 0 0,1 0 1 0 0,0-1 0 0 0,0 1 0 0 0,-1 0 0 0 0,1 0 0 0 0,-1-1 0 0 0,0 1-1 0 0,1 0 1 0 0,-1 0 0 0 0,0 0 0 0 0,0 0 0 0 0,0 0 0 0 0,0-1-1 0 0,0 1 1 0 0,-1 0 0 0 0,1 0 0 0 0,0 0 0 0 0,-1 0 0 0 0,0-1 0 0 0,1 1-1 0 0,-1 0 1 0 0,0-1 0 0 0,0 1 0 0 0,0 0 0 0 0,0-1 0 0 0,0 1-1 0 0,0-1 1 0 0,0 1 0 0 0,-1-1 0 0 0,1 0 0 0 0,-1 0 0 0 0,1 1-1 0 0,-1-1 1 0 0,1 0 0 0 0,-1 0 0 0 0,1 0 0 0 0,-1-1 0 0 0,0 1-8 0 0,-82 40 265 0 0,67-35-654 0 0,0-2-1 0 0,-1 0 0 0 0,0 0 0 0 0,0-2 1 0 0,0 0-1 0 0,0-1 0 0 0,0-1 0 0 0,0-1 1 0 0,0-1-1 0 0,0 0 0 0 0,1-1 0 0 0,-1-1 1 0 0,0 0-1 0 0,1-2 390 0 0,-13-9-1211 0 0</inkml:trace>
  <inkml:trace contextRef="#ctx0" brushRef="#br0" timeOffset="24146.762">4493 3729 1008 0 0,'-11'8'214'0'0,"1"1"-1"0"0,0 0 1 0 0,0 0-1 0 0,1 1 1 0 0,0 0-1 0 0,1 1 1 0 0,0 0-1 0 0,1 0 1 0 0,0 1-1 0 0,1-1 0 0 0,0 2 1 0 0,1-1-1 0 0,0 0 1 0 0,1 1-1 0 0,1 0 1 0 0,0 0-1 0 0,0 1 1 0 0,1-1-1 0 0,1 0 1 0 0,0 1-1 0 0,1-1 1 0 0,1 0-1 0 0,0 1 1 0 0,1-1-1 0 0,0 0 1 0 0,1 0-1 0 0,0 0 1 0 0,1 0-1 0 0,4 8-213 0 0,3 4 87 0 0,1 1-1 0 0,1-1 0 0 0,1-1 0 0 0,1 0 0 0 0,2-2 1 0 0,0 1-1 0 0,1-2 0 0 0,1 0 0 0 0,1-2 0 0 0,1 0 1 0 0,6 3-87 0 0,166 91-3014 0 0,-109-92 460 0 0,-38-16 1322 0 0</inkml:trace>
  <inkml:trace contextRef="#ctx0" brushRef="#br0" timeOffset="24410.338">5726 3701 1164 0 0,'11'24'543'0'0,"-2"1"-1"0"0,-1 0 1 0 0,0 0-1 0 0,-2 1 1 0 0,-1 0-1 0 0,-2 0 1 0 0,0 1 0 0 0,-2-1-1 0 0,0 1 1 0 0,-2-1-1 0 0,-1 1 1 0 0,-1-1-543 0 0,-3 9 90 0 0,-2-1 0 0 0,0 0 0 0 0,-3 0 0 0 0,-1-1 0 0 0,-1 0 1 0 0,-2-1-1 0 0,-4 6-90 0 0,7-19-484 0 0,0 0 0 0 0,0-1 0 0 0,-2 0-1 0 0,0-1 1 0 0,-1-1 0 0 0,-1 0 0 0 0,-1-1 0 0 0,0-1 0 0 0,0-1 0 0 0,-2 0 0 0 0,1-1 0 0 0,-10 3 484 0 0,-20 9-1149 0 0</inkml:trace>
  <inkml:trace contextRef="#ctx0" brushRef="#br0" timeOffset="29089.879">979 3681 836 0 0,'1'0'45'0'0,"0"0"-1"0"0,0 0 0 0 0,0 0 1 0 0,0 0-1 0 0,-1 0 1 0 0,1-1-1 0 0,0 1 1 0 0,0 0-1 0 0,0 0 1 0 0,-1 0-1 0 0,1-1 1 0 0,0 1-1 0 0,0-1 1 0 0,-1 1-1 0 0,1 0 1 0 0,0-1-1 0 0,-1 1 1 0 0,1-1-1 0 0,0 1 1 0 0,-1-1-1 0 0,1 0 0 0 0,-1 1 1 0 0,1-1-1 0 0,-1 1 1 0 0,1-1-1 0 0,-1 0 1 0 0,1 0-1 0 0,-1 1 1 0 0,0-1-1 0 0,1 0 1 0 0,-1 0-1 0 0,0 1 1 0 0,0-1-1 0 0,0 0 1 0 0,1 0-1 0 0,-1 0 1 0 0,0 0-1 0 0,0 1 1 0 0,0-1-1 0 0,0 0 0 0 0,0 0 1 0 0,-1 0-1 0 0,1 1 1 0 0,0-1-1 0 0,0 0 1 0 0,0 0-1 0 0,-1 0 1 0 0,1 1-1 0 0,0-1 1 0 0,-1 0-1 0 0,1 0 1 0 0,-1 1-1 0 0,1-1 1 0 0,-1 0-1 0 0,1 1 1 0 0,-1-1-1 0 0,0 1 0 0 0,1-1 1 0 0,-1 1-1 0 0,1-1 1 0 0,-1 1-1 0 0,0-1 1 0 0,0 1-1 0 0,0-1-44 0 0,288-33-83 0 0,-140 25 182 0 0,575-38-66 0 0,498-26-86 0 0,-39-13 125 0 0,-722 83 90 0 0,-196 28 85 0 0,5 17 165 0 0,-70 33 978 0 0,-197-75-1298 0 0,94 0 308 0 0,-10 43-524 0 0,-75-31 164 0 0,-1 0-1 0 0,-1 1 0 0 0,0 0 0 0 0,-1 0 1 0 0,0 1-1 0 0,-1 0 0 0 0,-1 0 1 0 0,0 1-1 0 0,-1-1 0 0 0,0 1 1 0 0,-1 0-1 0 0,-1 0 0 0 0,-1 0 1 0 0,0 0-1 0 0,0 0 0 0 0,-3 13-39 0 0,4 2 73 0 0,-1 518 1803 0 0,8-240-475 0 0,-8-296-896 0 0,0-11-570 0 0,-1 0 0 0 0,1 0 1 0 0,-1 0-1 0 0,1 0 1 0 0,-1 0-1 0 0,1 0 0 0 0,-1 0 1 0 0,0 0-1 0 0,0 0 0 0 0,1 1 1 0 0,-1-1-1 0 0,0 0 0 0 0,0 0 1 0 0,0 0-1 0 0,0 0 0 0 0,0 0 1 0 0,-1 0-1 0 0,1 0 0 0 0,0 0 1 0 0,0 0-1 0 0,-1 0 0 0 0,1 0 1 0 0,0 0-1 0 0,-1 0 0 0 0,1 0 1 0 0,-1 0-1 0 0,0 0 0 0 0,1 0 1 0 0,-1 0-1 0 0,0 0 0 0 0,1 0 1 0 0,-1-1-1 0 0,0 1 0 0 0,0 0 1 0 0,0 0-1 0 0,0-1 0 0 0,0 1 1 0 0,0-1-1 0 0,1 1 0 0 0,-1-1 1 0 0,-1 1-1 0 0,1-1 0 0 0,0 0 1 0 0,0 1-1 0 0,0-1 0 0 0,0 0 1 0 0,0 0-1 0 0,0 0 1 0 0,0 0-1 0 0,0 0 0 0 0,0 0 1 0 0,0 0-1 0 0,0 0 0 0 0,-1 0 1 0 0,1-1-1 0 0,0 1 0 0 0,0 0 1 0 0,0-1-1 0 0,0 1 0 0 0,0 0 1 0 0,0-1-1 0 0,0 0 0 0 0,0 1 65 0 0,-89-30-3760 0 0,57 19 2613 0 0</inkml:trace>
  <inkml:trace contextRef="#ctx0" brushRef="#br0" timeOffset="30555.429">1200 3749 904 0 0,'0'0'195'0'0,"-26"-2"1154"0"0,-7-6-946 0 0,8-29 552 0 0,16 61-1050 0 0,-21 351 835 0 0,48-202-265 0 0,18 3 67 0 0,-30-153-512 0 0,-4-7-8 0 0,1 0 1 0 0,0 1-1 0 0,1-1 1 0 0,1-1-1 0 0,0 1 1 0 0,1-1-1 0 0,1 0 1 0 0,0 0-1 0 0,1 0 0 0 0,1-1 1 0 0,0-1-1 0 0,1 1 1 0 0,1-2-1 0 0,0 1 1 0 0,0-1-1 0 0,1-1 0 0 0,1 0 1 0 0,8 5-23 0 0,10-4 86 0 0,1-1 1 0 0,1-1-1 0 0,-1-2 1 0 0,1-2 0 0 0,1 0-1 0 0,-1-3 1 0 0,1 0-1 0 0,-1-3 1 0 0,12-1-87 0 0,-17 2 36 0 0,376-16 314 0 0,349-23 73 0 0,373 1 125 0 0,-429-21-188 0 0,78-6 8 0 0,-504 43 276 0 0,-270 21-608 0 0,-1 0-18 0 0,42 0 410 0 0,4 0-1553 0 0,-45 0 282 0 0,-2-11-4547 0 0,-12 0 3984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4:5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1184 0 0,'-12'5'329'0'0,"-1"1"0"0"0,1 1 0 0 0,0-1 0 0 0,1 2 0 0 0,-1 0 0 0 0,2 0 0 0 0,-1 1 0 0 0,1 0 0 0 0,0 1 0 0 0,1 0 0 0 0,0 0 0 0 0,1 1 0 0 0,-3 5-329 0 0,7-12 37 0 0,1 0 0 0 0,1 0 0 0 0,-1 1 1 0 0,1-1-1 0 0,0 1 0 0 0,0-1 1 0 0,0 1-1 0 0,0 0 0 0 0,1-1 0 0 0,0 1 1 0 0,0 0-1 0 0,0 0 0 0 0,0 0 1 0 0,1 0-1 0 0,0 0 0 0 0,0 0 0 0 0,0 0 1 0 0,1 0-1 0 0,0 0 0 0 0,0 0 1 0 0,0 0-1 0 0,0-1 0 0 0,1 1 0 0 0,0 0 1 0 0,0-1-1 0 0,0 1 0 0 0,1-1 1 0 0,-1 0-1 0 0,1 1 0 0 0,0-1 1 0 0,0-1-1 0 0,0 1 0 0 0,1 0 0 0 0,-1-1 1 0 0,1 1-1 0 0,0-1 0 0 0,0 0 1 0 0,0-1-1 0 0,1 1 0 0 0,-1-1 0 0 0,0 1 1 0 0,1-1-1 0 0,0-1 0 0 0,3 2-37 0 0,5 0-409 0 0,1-1-1 0 0,0-1 0 0 0,-1 0 0 0 0,1-1 0 0 0,0 0 1 0 0,0-1-1 0 0,-1-1 0 0 0,1 0 0 0 0,-1 0 0 0 0,1-2 1 0 0,2-1 409 0 0,13-6-1306 0 0</inkml:trace>
  <inkml:trace contextRef="#ctx0" brushRef="#br0" timeOffset="402.266">340 269 1540 0 0,'103'6'4140'0'0,"128"-76"-1924"0"0,-150-1-1547 0 0,-81 68-669 0 0,0 1 1 0 0,-1 0 0 0 0,1-1-1 0 0,-1 1 1 0 0,0 0-1 0 0,0 0 1 0 0,0 0 0 0 0,0 0-1 0 0,0 0 1 0 0,0 0-1 0 0,0 0 1 0 0,-1 0 0 0 0,1 0-1 0 0,-1 0 1 0 0,1 0-1 0 0,-1 1 1 0 0,0-1 0 0 0,1 1-1 0 0,-1-1 1 0 0,0 1 0 0 0,0 0-1 0 0,0 0 1 0 0,0 0-1 0 0,-1 0 1 0 0,1 0 0 0 0,0 0-1 0 0,0 1 1 0 0,0-1-1 0 0,-1 1 1 0 0,1-1 0 0 0,0 1-1 0 0,-1 0 1 0 0,0 0-1 0 0,-14-1 41 0 0,-1 0 0 0 0,0 1 0 0 0,0 2-1 0 0,0 0 1 0 0,0 0 0 0 0,1 2 0 0 0,-1 0 0 0 0,1 1 0 0 0,0 1 0 0 0,1 0 0 0 0,-1 1 0 0 0,1 1 0 0 0,0 1-1 0 0,1 0 1 0 0,0 1 0 0 0,1 1 0 0 0,-6 5-41 0 0,17-14 1 0 0,-1-1 0 0 0,1 1 0 0 0,0 1 0 0 0,0-1-1 0 0,0 0 1 0 0,1 1 0 0 0,-1-1 0 0 0,1 1 0 0 0,-1 0 0 0 0,1 0-1 0 0,0 0 1 0 0,0 0 0 0 0,0 0 0 0 0,0 0 0 0 0,1 1 0 0 0,-1-1 0 0 0,1 1-1 0 0,0-1 1 0 0,0 1 0 0 0,0-1 0 0 0,0 1 0 0 0,1 0 0 0 0,0-1-1 0 0,-1 1 1 0 0,1 0 0 0 0,1 0 0 0 0,-1-1 0 0 0,0 1 0 0 0,1 0 0 0 0,0 2-1 0 0,6 3-36 0 0,-1 1 0 0 0,1-1 0 0 0,0-1 0 0 0,1 1 1 0 0,0-1-1 0 0,1 0 0 0 0,-1-1 0 0 0,1 0 1 0 0,1 0-1 0 0,-1-1 0 0 0,1 0 0 0 0,0-1 0 0 0,1 0 1 0 0,-1-1-1 0 0,1 0 0 0 0,0 0 0 0 0,0-1 1 0 0,0-1-1 0 0,1 0 0 0 0,0 0 36 0 0,235 17-5569 0 0,-216-19 4140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4:5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33 1008 0 0,'0'0'237'0'0,"0"0"-45"0"0,0 0-34 0 0,18 1 656 0 0,-3-7 5490 0 0,-20 2-6299 0 0,0 1 0 0 0,-1 0 0 0 0,1 0 0 0 0,-1 0 0 0 0,1 1 0 0 0,-1 0 0 0 0,0 0 0 0 0,0 1 0 0 0,0-1 0 0 0,0 1 0 0 0,0 1 0 0 0,0-1 0 0 0,0 1 0 0 0,0 0 0 0 0,0 0 0 0 0,0 1 0 0 0,0 0 0 0 0,0 0 0 0 0,0 0 0 0 0,0 1 0 0 0,0 0 0 0 0,0 0 0 0 0,-2 1-5 0 0,-7 1-1 0 0,-65 10-66 0 0,46-10 62 0 0,0 1 1 0 0,0 2-1 0 0,0 1 0 0 0,1 1 0 0 0,0 2 1 0 0,1 2-1 0 0,0 1 0 0 0,1 1 1 0 0,1 2-1 0 0,-25 17 5 0 0,51-31-1 0 0,0 0 1 0 0,0 1-1 0 0,0-1 0 0 0,0 1 1 0 0,1 0-1 0 0,-1 0 1 0 0,1 0-1 0 0,0 1 1 0 0,0-1-1 0 0,1 1 0 0 0,-1 0 1 0 0,1-1-1 0 0,0 1 1 0 0,0 0-1 0 0,1 0 0 0 0,-1 1 1 0 0,1-1-1 0 0,0 0 1 0 0,1 0-1 0 0,-1 0 1 0 0,1 1-1 0 0,0-1 0 0 0,0 0 1 0 0,1 1-1 0 0,0-1 1 0 0,0 0-1 0 0,0 0 1 0 0,0 0-1 0 0,1 0 0 0 0,0 0 1 0 0,0 0-1 0 0,0 0 1 0 0,0 0-1 0 0,1-1 0 0 0,0 1 1 0 0,0-1-1 0 0,0 0 1 0 0,1 0-1 0 0,-1 0 1 0 0,1 0-1 0 0,0 0 0 0 0,0-1 1 0 0,0 0-1 0 0,1 0 1 0 0,-1 0-1 0 0,1 0 0 0 0,1 0 1 0 0,242 119 43 0 0,-106-61-43 0 0,-124-53-23 0 0,-5-3 37 0 0,0 0 0 0 0,-1 0 0 0 0,1 1 0 0 0,-1 1 0 0 0,0 0-1 0 0,-1 1 1 0 0,0 0 0 0 0,0 1 0 0 0,0 0 0 0 0,-1 1 0 0 0,-1 0-1 0 0,0 0 1 0 0,0 1 0 0 0,-1 0 0 0 0,0 0 0 0 0,2 7-14 0 0,-10-13 11 0 0,-1-1 0 0 0,0 1 0 0 0,1-1 1 0 0,-2 0-1 0 0,1 1 0 0 0,0-1 0 0 0,-1 0 0 0 0,0 1 1 0 0,0-1-1 0 0,0 0 0 0 0,-1-1 0 0 0,1 1 0 0 0,-1 0 1 0 0,0-1-1 0 0,0 1 0 0 0,0-1 0 0 0,-1 0 1 0 0,1 0-1 0 0,-1 0 0 0 0,1 0 0 0 0,-1-1 0 0 0,0 0 1 0 0,0 1-1 0 0,0-1 0 0 0,-1-1 0 0 0,1 1-11 0 0,-29 12 25 0 0,1-1-1 0 0,-1-2 0 0 0,-1-1 1 0 0,0-2-1 0 0,-1-1 0 0 0,1-1 1 0 0,-1-3-1 0 0,0 0 1 0 0,-16-3-25 0 0,41 1-102 0 0,1-1 1 0 0,-1 0 0 0 0,1 0 0 0 0,0-1 0 0 0,-1 0 0 0 0,1-1 0 0 0,0 0 0 0 0,-1-1 0 0 0,1 0 0 0 0,1 0 0 0 0,-1 0 0 0 0,0-2 0 0 0,1 1 0 0 0,0-1 0 0 0,0 0 0 0 0,-2-2 101 0 0,8 5-177 0 0,0 0 0 0 0,0 0 0 0 0,0 0 1 0 0,0 0-1 0 0,1 0 0 0 0,-1 0 0 0 0,1 0 0 0 0,0-1 1 0 0,0 1-1 0 0,-1 0 0 0 0,1-1 0 0 0,1 1 0 0 0,-1-1 0 0 0,0 1 1 0 0,1-1-1 0 0,-1 0 0 0 0,1 1 0 0 0,0-1 0 0 0,0 1 1 0 0,0-1-1 0 0,0 0 0 0 0,0 1 0 0 0,1-1 0 0 0,-1 0 1 0 0,1 1-1 0 0,-1-1 0 0 0,1 1 0 0 0,0-2 177 0 0,25-32-1222 0 0</inkml:trace>
  <inkml:trace contextRef="#ctx0" brushRef="#br0" timeOffset="341.208">877 419 1508 0 0,'21'19'7122'0'0,"-2"46"-6145"0"0,-8-24-423 0 0,24 91 105 0 0,-32-113-1751 0 0,-16-19-5873 0 0,3-16 5606 0 0</inkml:trace>
  <inkml:trace contextRef="#ctx0" brushRef="#br0" timeOffset="588.809">948 234 1088 0 0,'7'-62'10718'0'0,"-7"61"-10177"0"0,0 1-120 0 0,3-20-1327 0 0,11 7-375 0 0,21 11-6271 0 0,-32 4 6223 0 0</inkml:trace>
  <inkml:trace contextRef="#ctx0" brushRef="#br0" timeOffset="1040.688">1099 224 1080 0 0,'15'14'422'0'0,"0"0"-1"0"0,-1 0 1 0 0,-1 2 0 0 0,0-1-1 0 0,-1 2 1 0 0,-1 0 0 0 0,-1 0-1 0 0,0 1 1 0 0,-1 0 0 0 0,-1 0-1 0 0,-1 1 1 0 0,-1 0 0 0 0,0 1-1 0 0,-1-1 1 0 0,-1 1-1 0 0,-1 0 1 0 0,0 20-422 0 0,-48 63 1876 0 0,67-164-2080 0 0,-4 24-77 0 0,2 2 1 0 0,1 1 0 0 0,2 0 0 0 0,1 1-1 0 0,2 2 1 0 0,26-26 280 0 0,27 6-982 0 0,-70 112 1109 0 0,-9-61-127 0 0,-3 16-123 0 0,2 0 0 0 0,-1 0 1 0 0,2 1-1 0 0,0-1 0 0 0,1 0 1 0 0,1 0-1 0 0,0 0 0 0 0,1 0 1 0 0,1 0-1 0 0,0 0 0 0 0,2 2 123 0 0,14-4-2919 0 0,-12-14 1649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34 836 0 0,'0'0'511'0'0,"0"0"-44"0"0,-2-34 4492 0 0,-32 150-4049 0 0,4 20-242 0 0,6 2 0 0 0,-6 122-668 0 0,25-195 504 0 0,10-59-400 0 0,17 3-36 0 0,-1-2-1 0 0,1 0 1 0 0,0-1 0 0 0,0-2 0 0 0,1 0-1 0 0,0-2 1 0 0,-1 0 0 0 0,1-1 0 0 0,0-1 0 0 0,0-2-1 0 0,0 0 1 0 0,-1-1 0 0 0,1-2 0 0 0,2-1-68 0 0,175-16-409 0 0,-115 19-3067 0 0,-94-2-657 0 0,1 2 2623 0 0</inkml:trace>
  <inkml:trace contextRef="#ctx0" brushRef="#br0" timeOffset="312.726">171 364 1440 0 0,'0'0'101'0'0,"1"-1"-1"0"0,-1 1 0 0 0,1 0 1 0 0,-1 0-1 0 0,0 0 1 0 0,1-1-1 0 0,-1 1 0 0 0,0 0 1 0 0,1-1-1 0 0,-1 1 1 0 0,0 0-1 0 0,1-1 0 0 0,-1 1 1 0 0,0 0-1 0 0,0-1 1 0 0,1 1-1 0 0,-1 0 0 0 0,0-1 1 0 0,0 1-1 0 0,0-1 1 0 0,1 1-1 0 0,-1 0 0 0 0,0-1 1 0 0,0 1-1 0 0,0-1 1 0 0,0 1-1 0 0,0-1 0 0 0,0 1 1 0 0,0-1-1 0 0,0 1 1 0 0,0 0-1 0 0,0-1 0 0 0,0 1 1 0 0,0-1-1 0 0,0 1 1 0 0,0-1-1 0 0,-1 1 0 0 0,1 0 1 0 0,0-1-1 0 0,0 1 1 0 0,0-1-1 0 0,-1 1-100 0 0,52-5 589 0 0,187-16 1288 0 0,39-1-3575 0 0,-267 17-1775 0 0,-15 4 2065 0 0</inkml:trace>
  <inkml:trace contextRef="#ctx0" brushRef="#br0" timeOffset="640.716">125 7 1400 0 0,'34'3'2930'0'0,"507"-1"231"0"0,-279-4-3709 0 0,-274 12-2550 0 0,8-8 2257 0 0</inkml:trace>
  <inkml:trace contextRef="#ctx0" brushRef="#br0" timeOffset="1031.443">2024 195 1868 0 0,'-31'3'3685'0'0,"-7"20"-3492"0"0,0 2-1 0 0,2 2 1 0 0,1 1 0 0 0,1 2-1 0 0,1 1 1 0 0,2 1-1 0 0,2 2 1 0 0,-12 18-193 0 0,-91 127-1972 0 0,118-170 139 0 0,9-8 540 0 0</inkml:trace>
  <inkml:trace contextRef="#ctx0" brushRef="#br0" timeOffset="1313.387">1440 260 1044 0 0,'-1'-25'3669'0'0,"2"8"629"0"0,22 38-3445 0 0,197 270-447 0 0,-175-208-2026 0 0,-38-46-3011 0 0,-9-28 3244 0 0,-12 2-49 0 0</inkml:trace>
  <inkml:trace contextRef="#ctx0" brushRef="#br0" timeOffset="1595.041">1197 159 1612 0 0,'-9'3'150'0'0,"0"2"-1"0"0,0-1 1 0 0,1 1 0 0 0,-1 0-1 0 0,1 1 1 0 0,1 0-1 0 0,-1 0 1 0 0,1 1 0 0 0,0 0-1 0 0,0 0 1 0 0,1 0-1 0 0,0 1 1 0 0,1 0 0 0 0,-1 0-1 0 0,1 1 1 0 0,1 0-1 0 0,0 0 1 0 0,0 0 0 0 0,1 0-1 0 0,0 0 1 0 0,0 1-1 0 0,1-1 1 0 0,0 1 0 0 0,1 0-1 0 0,0-1 1 0 0,1 1-1 0 0,0 0 1 0 0,0 0 0 0 0,1-1-1 0 0,1 1 1 0 0,1 6-150 0 0,3 10 109 0 0,3-1 1 0 0,0 1-1 0 0,1-2 0 0 0,1 1 1 0 0,1-2-1 0 0,2 0 1 0 0,0 0-1 0 0,2-1 0 0 0,0-1 1 0 0,10 10-110 0 0,137 97-2681 0 0,-130-114 1335 0 0,-1-4-79 0 0</inkml:trace>
  <inkml:trace contextRef="#ctx0" brushRef="#br0" timeOffset="1907.666">2402 92 1196 0 0,'15'21'353'0'0,"-1"1"-1"0"0,-2 0 0 0 0,0 1 1 0 0,-1 0-1 0 0,-1 1 1 0 0,-2 0-1 0 0,0 0 1 0 0,-2 1-1 0 0,0 0 1 0 0,-2 1-1 0 0,-1-1 1 0 0,0 1-1 0 0,-2-1 1 0 0,-2 10-353 0 0,0-16 185 0 0,0-1 0 0 0,-2 0 1 0 0,0 0-1 0 0,-1 0 0 0 0,-1 0 1 0 0,-1-1-1 0 0,0 0 1 0 0,-2 0-1 0 0,1 0 0 0 0,-2-1 1 0 0,0 0-1 0 0,-1-1 0 0 0,-1 0 1 0 0,0 0-1 0 0,-1-1 1 0 0,-5 3-186 0 0,-15 15 52 0 0,-1-2 1 0 0,-2-1-1 0 0,-1-1 1 0 0,-1-3-1 0 0,-1-1 1 0 0,-6 1-53 0 0,43-23-102 0 0,0-1 0 0 0,0 0 0 0 0,0 1 0 0 0,0-1 0 0 0,0 0 0 0 0,0 0 0 0 0,0 0 0 0 0,-1 0 0 0 0,1 0 0 0 0,0 0 0 0 0,-1 0 0 0 0,1 0 0 0 0,0 0 0 0 0,-1-1 0 0 0,1 1 0 0 0,-1 0 1 0 0,1-1-1 0 0,-1 0 0 0 0,1 1 0 0 0,-1-1 0 0 0,0 0 0 0 0,1 0 0 0 0,-1 1 0 0 0,1-1 0 0 0,-1-1 0 0 0,0 1 0 0 0,1 0 0 0 0,-1 0 0 0 0,1 0 0 0 0,-1-1 0 0 0,1 1 0 0 0,-1-1 1 0 0,1 0-1 0 0,-1 1 0 0 0,1-1 0 0 0,-1 0 0 0 0,1 0 0 0 0,0 0 0 0 0,-1 1 0 0 0,1-2 0 0 0,0 1 0 0 0,0 0 0 0 0,0 0 0 0 0,0 0 0 0 0,0 0 0 0 0,0-1 0 0 0,0 1 0 0 0,0 0 0 0 0,1-1 1 0 0,-1 1-1 0 0,0-1 0 0 0,1 1 0 0 0,-1-1 0 0 0,1 1 0 0 0,-1-1 0 0 0,1 1 0 0 0,0-1 0 0 0,0 0 0 0 0,0 1 0 0 0,0-1 0 0 0,0 1 0 0 0,0-1 0 0 0,0 0 0 0 0,0 1 0 0 0,1-1 1 0 0,-1 1-1 0 0,1-2 102 0 0,10-18-1226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4:5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17 327 1556 0 0,'-3'24'3576'0'0,"-10"218"-793"0"0,60-43-2407 0 0,-32-164-1789 0 0,-11-30-2663 0 0,-3-10 2734 0 0</inkml:trace>
  <inkml:trace contextRef="#ctx0" brushRef="#br0" timeOffset="309.904">525 356 1844 0 0,'-17'33'6494'0'0,"4"102"-5416"0"0,28 29-538 0 0,-14-163-677 0 0,0 1-1 0 0,1-1 1 0 0,-1 1-1 0 0,0 0 0 0 0,0 0 1 0 0,-1 0-1 0 0,1-1 1 0 0,0 1-1 0 0,-1 0 1 0 0,1 0-1 0 0,-1 0 0 0 0,1 0 1 0 0,-1 0-1 0 0,0 0 1 0 0,0 0-1 0 0,0 0 1 0 0,0 0-1 0 0,0 0 0 0 0,0 0 1 0 0,-1 0-1 0 0,1 0 1 0 0,-1 0-1 0 0,1 0 1 0 0,-1 0-1 0 0,0 0 0 0 0,0 0 1 0 0,0 0-1 0 0,0 0 1 0 0,0-1-1 0 0,0 1 1 0 0,0 0-1 0 0,-1-1 0 0 0,1 1 1 0 0,0-1-1 0 0,-1 0 1 0 0,1 1-1 0 0,-1-1 0 0 0,0 0 1 0 0,1 0-1 0 0,-1 0 1 0 0,0 0-1 0 0,0 0 1 0 0,0 0-1 0 0,0-1 0 0 0,0 1 1 0 0,0-1-1 0 0,0 1 1 0 0,0-1-1 0 0,0 1 1 0 0,0-1-1 0 0,0 0 0 0 0,0 0 1 0 0,-1-1 137 0 0,-11 1-1213 0 0</inkml:trace>
  <inkml:trace contextRef="#ctx0" brushRef="#br0" timeOffset="590.089">232 15 2136 0 0,'3'-10'7463'0'0,"4"6"-5161"0"0,28 14-9907 0 0,-20-4 5655 0 0,-7-4 492 0 0</inkml:trace>
  <inkml:trace contextRef="#ctx0" brushRef="#br0" timeOffset="821.844">516 86 1440 0 0,'17'12'8051'0'0,"-4"-2"-6556"0"0,7-4-3354 0 0,50 9-4893 0 0,-56-13 5477 0 0</inkml:trace>
  <inkml:trace contextRef="#ctx0" brushRef="#br0" timeOffset="1366.983">1281 324 1356 0 0,'-49'4'3958'0'0,"15"2"-3545"0"0,0 2-1 0 0,0 2 0 0 0,2 0 1 0 0,-1 3-1 0 0,1 0 0 0 0,1 2 1 0 0,0 2-1 0 0,1 0 0 0 0,-9 10-412 0 0,34-26 30 0 0,0 1-1 0 0,1 0 1 0 0,-1 1-1 0 0,1-1 1 0 0,0 1-1 0 0,0 0 0 0 0,0 0 1 0 0,0 0-1 0 0,0 1 1 0 0,0-1-1 0 0,1 1 0 0 0,0 0 1 0 0,0 0-1 0 0,0 0 1 0 0,0 1-1 0 0,1-1 0 0 0,-1 0 1 0 0,1 1-1 0 0,0 0 1 0 0,1-1-1 0 0,-1 1 0 0 0,1 0 1 0 0,0 0-1 0 0,0 0 1 0 0,0 0-1 0 0,1 0 0 0 0,0 0 1 0 0,0 0-1 0 0,0 0 1 0 0,0 0-1 0 0,1 0 0 0 0,0 0 1 0 0,0 0-1 0 0,0 0 1 0 0,1 0-1 0 0,0 0 0 0 0,-1 0 1 0 0,2-1-1 0 0,-1 1 1 0 0,1-1-1 0 0,-1 0 1 0 0,1 0-1 0 0,0 0 0 0 0,1 0 1 0 0,-1 0-1 0 0,1 0 1 0 0,-1-1-1 0 0,5 3-29 0 0,5-1 11 0 0,1 0 0 0 0,1-1 0 0 0,-1-1 1 0 0,1 0-1 0 0,0 0 0 0 0,-1-2 0 0 0,1 0 0 0 0,0-1 0 0 0,0 0 0 0 0,0-1 1 0 0,0-1-1 0 0,-1 0 0 0 0,1-1 0 0 0,-1 0 0 0 0,1-2 0 0 0,-1 1 0 0 0,-1-2 1 0 0,1 0-1 0 0,-1 0 0 0 0,0-2 0 0 0,0 1 0 0 0,-1-2 0 0 0,0 1 0 0 0,0-2 1 0 0,-1 0-1 0 0,0 0 0 0 0,-1-1 0 0 0,0 0 0 0 0,-1 0 0 0 0,0-1 1 0 0,-1-1-1 0 0,6-10-11 0 0,-4-3 277 0 0,-2 1 0 0 0,-1-1 0 0 0,-1 0 1 0 0,0-1-1 0 0,-3 1 0 0 0,0-1 1 0 0,-1 0-1 0 0,-2-17-277 0 0,-36-97 4567 0 0,25 203-3571 0 0,26 200-3518 0 0,17 202-10269 0 0,-32-434 11513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4:5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479 304 1060 0 0,'19'-59'1275'0'0,"-47"-1"-262"0"0,18 54-943 0 0,0 0 0 0 0,-1 1-1 0 0,0 1 1 0 0,0-1 0 0 0,0 2-1 0 0,0-1 1 0 0,-1 1 0 0 0,1 1-1 0 0,-1 0 1 0 0,0 1 0 0 0,0 0-1 0 0,1 1 1 0 0,-1 0 0 0 0,0 1-1 0 0,0 1 1 0 0,1-1 0 0 0,-1 2-1 0 0,1 0 1 0 0,-1 0 0 0 0,1 1-1 0 0,0 0 1 0 0,0 1 0 0 0,1 0-1 0 0,-1 1 1 0 0,1 0 0 0 0,1 0-1 0 0,-1 1 1 0 0,1 1 0 0 0,0 0 0 0 0,-1 1-71 0 0,-1-1 31 0 0,1 1-1 0 0,-1 0 0 0 0,2 0 0 0 0,-1 1 0 0 0,1 0 0 0 0,1 1 0 0 0,0 0 0 0 0,0 0 0 0 0,1 1 0 0 0,0 0 0 0 0,1 0 1 0 0,1 1-1 0 0,0 0 0 0 0,1 0 0 0 0,0 0 0 0 0,1 0 0 0 0,0 0 0 0 0,1 1 0 0 0,0 0-29 0 0,5-9 15 0 0,0 0-1 0 0,0 0 0 0 0,1 0 0 0 0,-1 0 1 0 0,1-1-1 0 0,0 1 0 0 0,0-1 1 0 0,1 0-1 0 0,-1 0 0 0 0,1 0 0 0 0,0-1 1 0 0,0 0-1 0 0,0 0 0 0 0,0 0 1 0 0,0-1-1 0 0,1 1 0 0 0,0-1 0 0 0,-1 0 1 0 0,1-1-1 0 0,0 0 0 0 0,0 0 1 0 0,-1 0-1 0 0,1 0 0 0 0,0-1 0 0 0,0 0 1 0 0,0 0-1 0 0,0-1 0 0 0,0 1 1 0 0,0-1-1 0 0,4-2-14 0 0,-1 3-7 0 0,1-1 0 0 0,-1 0 0 0 0,1 0 0 0 0,-1-1 0 0 0,0 0 0 0 0,0-1 0 0 0,1 0 0 0 0,-2 0 0 0 0,1-1 0 0 0,0 0 0 0 0,-1-1 1 0 0,0 0-1 0 0,0 0 0 0 0,0-1 0 0 0,-1 0 0 0 0,1 0 0 0 0,-2-1 0 0 0,1 0 0 0 0,-1 0 0 0 0,0 0 0 0 0,0-1 0 0 0,-1 0 0 0 0,0 0 0 0 0,0 0 0 0 0,-1-1 0 0 0,0 0 0 0 0,-1 0 0 0 0,1 0 0 0 0,-2 0 0 0 0,1 0 0 0 0,-2 0 1 0 0,1-1-1 0 0,-1-5 7 0 0,-1 14 124 0 0,0-49 351 0 0,6 38-461 0 0,17 47-319 0 0,1-2 0 0 0,2-1-1 0 0,1-1 1 0 0,1-1 0 0 0,2-2 0 0 0,1-1 0 0 0,7 3 305 0 0,-20-20-1673 0 0,-13-9 462 0 0</inkml:trace>
  <inkml:trace contextRef="#ctx0" brushRef="#br0" timeOffset="328.426">843 37 1148 0 0,'19'31'499'0'0,"-1"2"0"0"0,-1 0 0 0 0,-2 0 1 0 0,-2 2-1 0 0,-1-1 0 0 0,-2 2 0 0 0,-1 0 0 0 0,4 36-499 0 0,-4 37 3867 0 0,-9-108-3842 0 0,0-1-1 0 0,0 1 1 0 0,0 0-1 0 0,0-1 1 0 0,0 1-1 0 0,-1-1 0 0 0,1 1 1 0 0,0 0-1 0 0,0-1 1 0 0,-1 1-1 0 0,1-1 1 0 0,0 1-1 0 0,-1 0 1 0 0,1-1-1 0 0,-1 1 1 0 0,1-1-1 0 0,0 1 1 0 0,-1-1-1 0 0,1 0 1 0 0,-1 1-1 0 0,0-1 1 0 0,1 1-1 0 0,-1-1 1 0 0,1 0-1 0 0,-1 1 0 0 0,0-1 1 0 0,1 0-1 0 0,-1 0 1 0 0,1 0-1 0 0,-1 1 1 0 0,0-1-1 0 0,1 0 1 0 0,-1 0-1 0 0,0 0 1 0 0,1 0-1 0 0,-1 0 1 0 0,0 0-1 0 0,1 0 1 0 0,-1 0-1 0 0,0-1 1 0 0,1 1-1 0 0,-1 0 0 0 0,0 0 1 0 0,1 0-1 0 0,-1-1 1 0 0,1 1-1 0 0,-1 0 1 0 0,0-1-1 0 0,1 1 1 0 0,-1-1-1 0 0,1 1 1 0 0,-1 0-1 0 0,1-1 1 0 0,-1 1-1 0 0,1-1 1 0 0,0 1-1 0 0,-1-1 1 0 0,1 0-1 0 0,0 1 1 0 0,-1-1-1 0 0,1 1 0 0 0,0-1 1 0 0,-1 0-1 0 0,1 1 1 0 0,0-1-1 0 0,0 1 1 0 0,0-1-1 0 0,0 0-24 0 0,1-25-189 0 0,2 0 1 0 0,1 1-1 0 0,1-1 0 0 0,1 1 0 0 0,2 0 0 0 0,0 1 1 0 0,1 0-1 0 0,2 0 0 0 0,0 1 0 0 0,1 0 0 0 0,2 1 0 0 0,0 1 1 0 0,1 0-1 0 0,2 1 0 0 0,0 0 0 0 0,1 2 0 0 0,0 0 189 0 0,-10 8-368 0 0,50-48-3636 0 0,-47 47 2706 0 0</inkml:trace>
  <inkml:trace contextRef="#ctx0" brushRef="#br0" timeOffset="683.941">1385 305 1412 0 0,'20'-4'314'0'0,"-1"-1"-1"0"0,0 0 1 0 0,-1-2 0 0 0,1 0-1 0 0,-1-1 1 0 0,-1-1-1 0 0,1-1 1 0 0,-2 0 0 0 0,1-1-1 0 0,-2-1 1 0 0,5-4-314 0 0,-18 14 6 0 0,-1 1 0 0 0,0 0 1 0 0,0 0-1 0 0,0 0 0 0 0,0-1 0 0 0,-1 1 1 0 0,1 0-1 0 0,0-1 0 0 0,0 1 0 0 0,-1-1 0 0 0,1 1 1 0 0,-1-1-1 0 0,1 1 0 0 0,-1-1 0 0 0,0 1 1 0 0,1-1-1 0 0,-1 1 0 0 0,0-1 0 0 0,0 0 1 0 0,0 1-1 0 0,-1-1 0 0 0,1 1 0 0 0,0-1 1 0 0,0 1-1 0 0,-1-1 0 0 0,1 0 0 0 0,-1 1 1 0 0,1 0-1 0 0,-1-1 0 0 0,0 1 0 0 0,0-1 1 0 0,1 1-1 0 0,-1 0 0 0 0,0-1 0 0 0,0 1 1 0 0,0 0-1 0 0,-1 0 0 0 0,1 0 0 0 0,0 0 1 0 0,0 0-1 0 0,-1 0 0 0 0,1 0 0 0 0,0 0 1 0 0,-1 1-1 0 0,1-1 0 0 0,-1 0 0 0 0,1 1 1 0 0,-1-1-1 0 0,1 1 0 0 0,-1 0 0 0 0,1-1 1 0 0,-2 1-7 0 0,-86-21-83 0 0,69 19 178 0 0,0 2 0 0 0,0 0 0 0 0,0 2 0 0 0,0 0-1 0 0,1 1 1 0 0,-1 1 0 0 0,1 1 0 0 0,0 0 0 0 0,0 2 0 0 0,1 0 0 0 0,-1 1 0 0 0,2 1 0 0 0,-7 4-95 0 0,21-11 13 0 0,0 1 0 0 0,0 0 0 0 0,0 0 0 0 0,0 0 0 0 0,1 0 0 0 0,-1 0 0 0 0,1 0 0 0 0,0 1 0 0 0,0-1 1 0 0,0 1-1 0 0,0-1 0 0 0,1 1 0 0 0,-1 0 0 0 0,1 0 0 0 0,0 0 0 0 0,0 0 0 0 0,1 0 0 0 0,-1 0 0 0 0,1 0 0 0 0,-1 0 0 0 0,2 0 0 0 0,-1 0 0 0 0,0 0 0 0 0,1 0 0 0 0,-1 0 0 0 0,1 0 1 0 0,0 0-1 0 0,0 0 0 0 0,1-1 0 0 0,-1 1 0 0 0,1 0 0 0 0,0-1 0 0 0,0 1 0 0 0,0-1 0 0 0,1 1 0 0 0,-1-1 0 0 0,1 0 0 0 0,-1 0 0 0 0,1 0 0 0 0,0 0 0 0 0,0-1 0 0 0,1 1 0 0 0,-1-1 1 0 0,0 0-1 0 0,1 0 0 0 0,0 0-13 0 0,21 13-368 0 0,1-1 1 0 0,0-2 0 0 0,1-1 0 0 0,0-1-1 0 0,0-1 1 0 0,1-1 0 0 0,1-2-1 0 0,-1-1 1 0 0,1-1 0 0 0,3-1 367 0 0,-24-2-182 0 0,49 8-1018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4:5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10 1152 0 0,'20'-3'4078'0'0,"-23"2"-4021"0"0,0 0 1 0 0,1 0 0 0 0,-1 0-1 0 0,0 0 1 0 0,0 1-1 0 0,0-1 1 0 0,0 1 0 0 0,0 0-1 0 0,0 0 1 0 0,0 0-1 0 0,0 0 1 0 0,0 0 0 0 0,0 1-1 0 0,0-1 1 0 0,0 1-1 0 0,0 0 1 0 0,0 0 0 0 0,0 0-1 0 0,0 0 1 0 0,0 0-1 0 0,1 1 1 0 0,-1-1 0 0 0,1 1-1 0 0,-1 0 1 0 0,1 0-1 0 0,0 0 1 0 0,-1 0 0 0 0,1 0-1 0 0,0 0 1 0 0,0 1 0 0 0,1-1-1 0 0,-1 1 1 0 0,0 0-58 0 0,-2 0 114 0 0,-53 44 244 0 0,2 3 0 0 0,2 2-1 0 0,3 2 1 0 0,2 3 0 0 0,2 1 0 0 0,-24 44-358 0 0,-30 88-751 0 0,79-172-5498 0 0,21-18 4905 0 0</inkml:trace>
  <inkml:trace contextRef="#ctx0" brushRef="#br0" timeOffset="277.526">0 145 1132 0 0,'17'-23'8074'0'0,"17"55"-7718"0"0,-22-19-39 0 0,87 81 92 0 0,89 102 115 0 0,-107-40-4308 0 0,-80-119-205 0 0,-1-27 2782 0 0</inkml:trace>
  <inkml:trace contextRef="#ctx0" brushRef="#br0" timeOffset="605.164">1065 539 1360 0 0,'-22'74'3901'0'0,"-112"75"-1891"0"0,-6-65-3566 0 0,134-81-337 0 0,6-3 1027 0 0</inkml:trace>
  <inkml:trace contextRef="#ctx0" brushRef="#br0" timeOffset="885.223">1295 112 2524 0 0,'17'9'3226'0'0,"18"25"-2662"0"0,-11-11-289 0 0,25 19 18 0 0,55 40-659 0 0,-26-46-3539 0 0,-65-32 2618 0 0</inkml:trace>
  <inkml:trace contextRef="#ctx0" brushRef="#br0" timeOffset="1163.625">1940 9 1600 0 0,'-22'8'3339'0'0,"-27"37"-1564"0"0,17-6-1299 0 0,1 2 1 0 0,3 0-1 0 0,1 2 0 0 0,2 1 1 0 0,2 1-1 0 0,2 1 0 0 0,2 1 0 0 0,-9 36-476 0 0,-59 230-3934 0 0,74-271-342 0 0,9-38 3134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0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465 526 1036 0 0,'0'0'637'0'0,"0"-3"-66"0"0,30-37 371 0 0,-30 37-873 0 0,1 1 0 0 0,0 0 0 0 0,-1-1 0 0 0,0 1 0 0 0,0 0 0 0 0,1-1 0 0 0,-1 1 0 0 0,-1 0 0 0 0,1-1 0 0 0,0 1 0 0 0,0 0 0 0 0,-1-1 0 0 0,0 1 0 0 0,1 0 0 0 0,-1 0 0 0 0,0-1 0 0 0,0 1 0 0 0,0 0 0 0 0,0 0 0 0 0,-1 0 0 0 0,1 0 0 0 0,0 0 0 0 0,-1 1 0 0 0,1-1 0 0 0,-1 0 0 0 0,0 1 0 0 0,0-1 0 0 0,0 1 0 0 0,1-1 0 0 0,-1 1 0 0 0,-1 0 0 0 0,0-1-69 0 0,-9-5 74 0 0,0 0 0 0 0,0 1-1 0 0,-1 1 1 0 0,0 0 0 0 0,0 0 0 0 0,0 1 0 0 0,-1 1 0 0 0,1 1 0 0 0,-1-1-1 0 0,0 2 1 0 0,1 0 0 0 0,-1 1 0 0 0,0 0 0 0 0,0 1 0 0 0,0 1 0 0 0,1 0-1 0 0,-1 0 1 0 0,1 2 0 0 0,0 0 0 0 0,-1 0 0 0 0,2 1 0 0 0,-1 1 0 0 0,1 0-1 0 0,0 1 1 0 0,0 0 0 0 0,0 0 0 0 0,1 2 0 0 0,0-1 0 0 0,1 1 0 0 0,0 1 0 0 0,0 0-1 0 0,-1 3-73 0 0,6-7 24 0 0,0 0 0 0 0,0 0 0 0 0,0 1 0 0 0,1-1 0 0 0,0 1 0 0 0,0 0 1 0 0,1 0-1 0 0,0 0 0 0 0,0 1 0 0 0,1-1 0 0 0,0 1 0 0 0,0 0 0 0 0,0-1 0 0 0,1 1 0 0 0,1 0 0 0 0,-1 0 0 0 0,1 0 0 0 0,0 0 0 0 0,1 0 0 0 0,0-1 0 0 0,0 1 0 0 0,1 0 0 0 0,0 0 0 0 0,0-1 0 0 0,1 1 0 0 0,0-1 0 0 0,0 0 0 0 0,1 0 0 0 0,0 0 0 0 0,0 0 0 0 0,0-1 0 0 0,1 0 0 0 0,0 1 0 0 0,0-2 0 0 0,1 1 0 0 0,0-1 0 0 0,0 0 0 0 0,6 4-24 0 0,-5-3 4 0 0,2 0-1 0 0,-1-1 1 0 0,0 0 0 0 0,1 0 0 0 0,0-1-1 0 0,0 0 1 0 0,0-1 0 0 0,1 0-1 0 0,-1 0 1 0 0,1-1 0 0 0,-1 0-1 0 0,1-1 1 0 0,0 0 0 0 0,0 0-1 0 0,0-1 1 0 0,0-1 0 0 0,-1 0-1 0 0,1 0 1 0 0,0 0 0 0 0,0-2-1 0 0,-1 1 1 0 0,0-1 0 0 0,1 0-1 0 0,-1-1 1 0 0,0 0 0 0 0,0-1-1 0 0,-1 0 1 0 0,0 0 0 0 0,1 0-1 0 0,-2-1 1 0 0,2-1-4 0 0,-1-6-43 0 0,-1 1 0 0 0,0-1-1 0 0,0-1 1 0 0,-2 1 0 0 0,1-1 0 0 0,-2 0-1 0 0,0 0 1 0 0,0-1 0 0 0,-2 1 0 0 0,1-1 0 0 0,-2 1-1 0 0,0-1 1 0 0,-1-3 43 0 0,0 7 51 0 0,0-4-30 0 0,1 15-22 0 0,-1 1 0 0 0,1-1 1 0 0,0 0-1 0 0,-1 1 0 0 0,1-1 0 0 0,0 0 0 0 0,0 0 0 0 0,0 1 0 0 0,-1-1 0 0 0,1 0 0 0 0,0 0 0 0 0,0 0 0 0 0,0 0 0 0 0,-1 0 1 0 0,1 0-1 0 0,0 0 0 0 0,0 0 0 0 0,0-1 0 0 0,-1 1 0 0 0,1 0 0 0 0,0 0 0 0 0,0-1 0 0 0,-1 1 0 0 0,1 0 0 0 0,0-1 1 0 0,0 1-1 0 0,-1-1 0 0 0,1 1 0 0 0,-1-1 0 0 0,1 1 0 0 0,0-1 0 0 0,-1 1 0 0 0,1-1 0 0 0,-1 1 0 0 0,1-1 0 0 0,-1 0 1 0 0,1 0-1 0 0,-1 1 0 0 0,0-1 0 0 0,1 0 0 0 0,-1 1 0 0 0,0-1 0 0 0,0 0 0 0 0,1 0 0 0 0,-1 0 0 0 0,0 1 0 0 0,0-1 1 0 0,0 0-1 0 0,0 0 0 0 0,0 0 0 0 0,0 1 0 0 0,0-1 0 0 0,0 0 0 0 0,-1 0 0 0 0,1 0 0 0 0,0 1 0 0 0,0-1 0 0 0,-1 0 1 0 0,121 144-362 0 0,-104-125-5145 0 0,-15-17 4255 0 0</inkml:trace>
  <inkml:trace contextRef="#ctx0" brushRef="#br0" timeOffset="529.848">749 449 848 0 0,'7'3'147'0'0,"0"1"0"0"0,-1 0 0 0 0,0 0-1 0 0,0 0 1 0 0,0 1 0 0 0,0 0 0 0 0,0 0 0 0 0,-1 0-1 0 0,0 1 1 0 0,0 0 0 0 0,-1 0 0 0 0,0 0 0 0 0,0 0 0 0 0,0 1-1 0 0,-1-1 1 0 0,0 1 0 0 0,0 0 0 0 0,0 0 0 0 0,0 5-147 0 0,-1-7 109 0 0,39 124 1179 0 0,-36-73 1649 0 0,-5-56-2587 0 0,1-60 1244 0 0,4 45-1626 0 0,0 0 0 0 0,1 1 0 0 0,1 0 0 0 0,0 0 0 0 0,0 1 0 0 0,2 0 0 0 0,0 0 0 0 0,0 0 0 0 0,1 1 0 0 0,0 1 0 0 0,1 0 0 0 0,1 0 0 0 0,0 1 0 0 0,0 1 0 0 0,1 0 0 0 0,0 0 0 0 0,0 2 0 0 0,9-4 32 0 0,-21 10-94 0 0,5 2 75 0 0,0 1-1 0 0,0 0 1 0 0,0 0 0 0 0,0 0-1 0 0,0 0 1 0 0,-1 1 0 0 0,1 0-1 0 0,-1 1 1 0 0,0-1 0 0 0,0 1-1 0 0,0 0 1 0 0,0 0 0 0 0,-1 0-1 0 0,1 1 1 0 0,-1-1 0 0 0,0 1-1 0 0,-1 0 1 0 0,1 0 0 0 0,-1 1-1 0 0,0-1 1 0 0,0 1-1 0 0,-1 0 1 0 0,1-1 0 0 0,-1 1-1 0 0,-1 0 1 0 0,1 0 0 0 0,-1 0-1 0 0,0 1 1 0 0,0 4 19 0 0,39 77-205 0 0,-26-75 124 0 0,1-1 1 0 0,0-1-1 0 0,1 0 0 0 0,0 0 0 0 0,0-2 0 0 0,1 0 1 0 0,1-1-1 0 0,0-1 0 0 0,0 0 0 0 0,0-1 0 0 0,0-1 1 0 0,1-1-1 0 0,0-1 0 0 0,0-1 0 0 0,0 0 0 0 0,0-1 1 0 0,0-1-1 0 0,1-1 0 0 0,-1-1 0 0 0,4-1 81 0 0,-17 3-52 0 0,10-1-87 0 0,0 0 1 0 0,0-2-1 0 0,0 0 1 0 0,0 0-1 0 0,0-2 1 0 0,-1 0-1 0 0,0 0 1 0 0,0-2-1 0 0,0 0 1 0 0,-1 0-1 0 0,0-2 1 0 0,0 1-1 0 0,1-3 139 0 0,4-16-582 0 0,-13 12 485 0 0</inkml:trace>
  <inkml:trace contextRef="#ctx0" brushRef="#br0" timeOffset="931.078">1825 586 3880 0 0,'-12'-8'83'0'0,"0"1"-1"0"0,0 0 0 0 0,-1 1 1 0 0,0 1-1 0 0,0 0 0 0 0,0 0 0 0 0,0 1 1 0 0,-1 1-1 0 0,0 0 0 0 0,0 1 1 0 0,1 1-1 0 0,-1 0 0 0 0,0 1 0 0 0,0 0 1 0 0,0 1-1 0 0,0 1 0 0 0,0 0 1 0 0,0 1-1 0 0,1 0 0 0 0,-1 1 1 0 0,1 1-1 0 0,0 0 0 0 0,0 1 0 0 0,1 0 1 0 0,0 1-1 0 0,0 0 0 0 0,0 1 1 0 0,-5 5-83 0 0,14-11 21 0 0,1 0 0 0 0,0 0 0 0 0,-1 0 1 0 0,1 1-1 0 0,0-1 0 0 0,0 1 1 0 0,0-1-1 0 0,0 1 0 0 0,1 0 0 0 0,-1-1 1 0 0,1 1-1 0 0,0 0 0 0 0,-1 0 1 0 0,1 0-1 0 0,1 0 0 0 0,-1 0 0 0 0,0 1 1 0 0,1-1-1 0 0,-1 0 0 0 0,1 0 1 0 0,0 0-1 0 0,0 1 0 0 0,1-1 0 0 0,-1 0 1 0 0,0 0-1 0 0,1 0 0 0 0,0 0 1 0 0,0 0-1 0 0,0 1 0 0 0,0-1 0 0 0,0-1 1 0 0,1 1-1 0 0,-1 0 0 0 0,1 0 1 0 0,0-1-1 0 0,0 1 0 0 0,0 0 0 0 0,0-1 1 0 0,0 0-1 0 0,1 1-21 0 0,119 57 415 0 0,-103-57-438 0 0,1-1 1 0 0,0-1 0 0 0,-1 0 0 0 0,1-1-1 0 0,0-2 1 0 0,0 0 0 0 0,-1-1 0 0 0,1 0-1 0 0,-1-2 1 0 0,0 0 0 0 0,12-6 22 0 0,-18 1 4 0 0,0 1 0 0 0,0-2 0 0 0,-1 0 0 0 0,-1 0 0 0 0,0-1 0 0 0,0 0 0 0 0,-1-1 0 0 0,-1-1 0 0 0,0 1 0 0 0,-1-1 0 0 0,0-1 0 0 0,-1 1 0 0 0,-1-1 0 0 0,0-1 0 0 0,-1 1 0 0 0,-1-1 0 0 0,-1 0 0 0 0,0 0-1 0 0,0 0 1 0 0,-2 0 0 0 0,0 0 0 0 0,-1 0 0 0 0,-1-1 0 0 0,0 1 0 0 0,-2-8-4 0 0,-29-169 1375 0 0,-50 8 1937 0 0,83 186-3290 0 0,-1-1-1 0 0,0 1 1 0 0,0 0-1 0 0,0-1 0 0 0,0 1 1 0 0,0 0-1 0 0,0-1 1 0 0,0 1-1 0 0,0-1 0 0 0,0 1 1 0 0,-1 0-1 0 0,1-1 1 0 0,0 1-1 0 0,0-1 0 0 0,0 1 1 0 0,-1-1-1 0 0,1 1 0 0 0,0-1 1 0 0,-1 1-1 0 0,1-1 1 0 0,0 1-1 0 0,-1-1 0 0 0,1 1 1 0 0,-1-1-1 0 0,1 1 1 0 0,-1-1-1 0 0,1 0 0 0 0,-1 1 1 0 0,1-1-1 0 0,-1 0 1 0 0,1 1-1 0 0,-1-1 0 0 0,1 0 1 0 0,-1 0-1 0 0,0 0 1 0 0,1 1-1 0 0,-1-1 0 0 0,1 0 1 0 0,-1 0-1 0 0,0 0 0 0 0,1 0 1 0 0,-1 0-1 0 0,1 0 1 0 0,-1 0-1 0 0,0 0 0 0 0,1 0 1 0 0,-1-1-1 0 0,1 1 1 0 0,-1 0-1 0 0,0 0 0 0 0,1 0 1 0 0,-1-1-1 0 0,1 1 1 0 0,-1 0-1 0 0,1-1 0 0 0,-1 1 1 0 0,1 0-1 0 0,-1-1 0 0 0,1 1 1 0 0,-1-1-1 0 0,1 1-21 0 0,-6 55 118 0 0,10 10-362 0 0,3-1 0 0 0,3 0 1 0 0,3 0-1 0 0,20 59 244 0 0,-15-62-2097 0 0,-3 1 1 0 0,-3 0-1 0 0,-2 1 1 0 0,1 60 2096 0 0,-11-98-1152 0 0,0 2 34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1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1324 0 0,'9'9'4106'0'0,"11"80"-3737"0"0,52 356 1091 0 0,-71-363-772 0 0,-1-80-560 0 0,0-2 48 0 0,13 4 208 0 0,95-267-620 0 0,-106 259 235 0 0,4-7-21 0 0,0-1 0 0 0,1 1 0 0 0,0 0 0 0 0,1 0 0 0 0,0 1 0 0 0,1 0-1 0 0,0 0 1 0 0,1 1 0 0 0,-1 0 0 0 0,2 1 0 0 0,-1 0 0 0 0,1 0 0 0 0,12-5 22 0 0,-23 13-3 0 0,12 5-44 0 0,-5 4 35 0 0,0 1 1 0 0,-1 1 0 0 0,0-1-1 0 0,-1 1 1 0 0,0 0 0 0 0,0 1-1 0 0,-2-1 1 0 0,1 1-1 0 0,-1 0 1 0 0,-1-1 0 0 0,0 1-1 0 0,0 11 12 0 0,14 55-12 0 0,-15-75 0 0 0,-1 4-9 0 0,1-1-1 0 0,0 1 0 0 0,0-1 1 0 0,1 1-1 0 0,0-1 0 0 0,0 0 0 0 0,1 0 1 0 0,0 1-1 0 0,0-2 0 0 0,0 1 0 0 0,0 0 1 0 0,1-1-1 0 0,0 0 0 0 0,0 1 0 0 0,1-1 1 0 0,0-1-1 0 0,-1 1 0 0 0,1-1 1 0 0,1 0-1 0 0,-1 0 0 0 0,1-1 0 0 0,-1 1 1 0 0,1-1-1 0 0,0 0 0 0 0,0-1 0 0 0,1 1 1 0 0,-1-1-1 0 0,4 0 22 0 0,4-1-304 0 0,1-1 1 0 0,-1 0-1 0 0,0-1 0 0 0,1 0 1 0 0,-1-2-1 0 0,0 0 0 0 0,0 0 0 0 0,0-1 1 0 0,0-1-1 0 0,-1 0 0 0 0,1-1 1 0 0,8-5 303 0 0,10-4-1248 0 0</inkml:trace>
  <inkml:trace contextRef="#ctx0" brushRef="#br0" timeOffset="436.649">850 302 1544 0 0,'-8'3'145'0'0,"-1"0"0"0"0,1 1 0 0 0,0 0 0 0 0,0 0 0 0 0,0 1 0 0 0,1-1 0 0 0,-1 2 0 0 0,1-1 0 0 0,1 1 0 0 0,-1 0 0 0 0,1 1 0 0 0,0-1 0 0 0,0 1 0 0 0,1 0 0 0 0,0 1 0 0 0,0-1 0 0 0,1 1 0 0 0,0 0 0 0 0,0 0 0 0 0,0 1 0 0 0,2-1 0 0 0,-1 1 0 0 0,1-1 0 0 0,0 1 0 0 0,0 0 0 0 0,1 0 1 0 0,1 0-1 0 0,-1 5-145 0 0,3-10 35 0 0,0 1 0 0 0,1-1 1 0 0,-1 1-1 0 0,1-1 0 0 0,0 0 1 0 0,0 0-1 0 0,0 0 0 0 0,0 0 1 0 0,1-1-1 0 0,-1 1 0 0 0,1-1 1 0 0,0 0-1 0 0,0 0 0 0 0,0 0 1 0 0,1-1-1 0 0,-1 0 0 0 0,1 1 1 0 0,-1-1-1 0 0,1-1 0 0 0,0 1 1 0 0,0-1-1 0 0,-1 0 0 0 0,1 0 1 0 0,0 0-1 0 0,0-1 0 0 0,0 1 1 0 0,0-1-1 0 0,0-1 0 0 0,0 1 1 0 0,0-1-1 0 0,0 1 0 0 0,0-1 1 0 0,0-1-1 0 0,0 1 0 0 0,0-1 1 0 0,-1 0-1 0 0,1 0 0 0 0,-1 0 1 0 0,1-1-1 0 0,-1 1 0 0 0,0-1 1 0 0,0 0-1 0 0,3-3-35 0 0,-2-1 14 0 0,0 0 0 0 0,0 0 0 0 0,-1 0 0 0 0,0-1 0 0 0,-1 0 0 0 0,0 1 0 0 0,0-1 0 0 0,0 0 0 0 0,-1-1 0 0 0,0 1 0 0 0,-1 0 0 0 0,0-1 0 0 0,0 1 0 0 0,-1-1 0 0 0,0 1 0 0 0,0 0 0 0 0,-2-8-14 0 0,2-1 378 0 0,-9-2-194 0 0,8 18-171 0 0,0 1-1 0 0,1-1 1 0 0,-1 1-1 0 0,0-1 0 0 0,1 1 1 0 0,-1-1-1 0 0,1 1 1 0 0,-1-1-1 0 0,0 0 1 0 0,1 1-1 0 0,0-1 0 0 0,-1 0 1 0 0,1 1-1 0 0,-1-1 1 0 0,1 0-1 0 0,0 1 0 0 0,0-1 1 0 0,-1 0-1 0 0,1 0 1 0 0,0 0-1 0 0,0 1 1 0 0,0-1-1 0 0,0 0 0 0 0,0 0 1 0 0,0 0-1 0 0,0 1 1 0 0,0-1-1 0 0,0 0 0 0 0,0 0 1 0 0,0 0-1 0 0,1 1 1 0 0,-1-1-1 0 0,0 0 0 0 0,0 0 1 0 0,1 1-1 0 0,-1-1 1 0 0,1 0-1 0 0,-1 1 1 0 0,1-1-1 0 0,-1 0 0 0 0,1 1 1 0 0,-1-1-1 0 0,1 1 1 0 0,-1-1-1 0 0,1 1 0 0 0,0-1 1 0 0,-1 1-1 0 0,1-1 1 0 0,0 1-1 0 0,-1 0 0 0 0,1-1-12 0 0,30 15 119 0 0,89 81 38 0 0,-26-18-4863 0 0,-91-74 3359 0 0,-1-3-77 0 0</inkml:trace>
  <inkml:trace contextRef="#ctx0" brushRef="#br0" timeOffset="1064.076">1252 207 1316 0 0,'2'151'2411'0'0,"1"-135"-2318"0"0,1 18 329 0 0,2-1 1 0 0,1 1-1 0 0,2-1 1 0 0,1 0-1 0 0,1-1 1 0 0,12 21-423 0 0,-20-52 58 0 0,0 0 1 0 0,1 1-1 0 0,-1-1 1 0 0,1 0-1 0 0,-1-1 1 0 0,1 1-1 0 0,-1 0 1 0 0,1-1 0 0 0,-1 0-1 0 0,1 0 1 0 0,0 0-1 0 0,-1-1 1 0 0,1 1-1 0 0,-1-1 1 0 0,1 1-1 0 0,-1-1 1 0 0,1 0 0 0 0,-1-1-1 0 0,1 1 1 0 0,-1-1-1 0 0,0 1 1 0 0,0-1-1 0 0,0 0 1 0 0,0 0-1 0 0,0 0 1 0 0,0-1 0 0 0,-1 1-1 0 0,1-1 1 0 0,-1 1-1 0 0,1-1 1 0 0,-1 0-1 0 0,0 0 1 0 0,0 0-1 0 0,0 0 1 0 0,-1-1-59 0 0,0 4 7 0 0,10-13-4 0 0,0 0 0 0 0,-1 0 1 0 0,0-1-1 0 0,-1 0 0 0 0,0-1 0 0 0,-2 0 1 0 0,1 0-1 0 0,-2-1 0 0 0,0 0 0 0 0,-1 0 1 0 0,-1-1-1 0 0,0 1 0 0 0,-1-1 0 0 0,-1 0 1 0 0,-1 0-1 0 0,0-4-3 0 0,-1 20 26 0 0,1-4-96 0 0,3 14 87 0 0,1 0 0 0 0,0-1 0 0 0,0 1 0 0 0,1-1 0 0 0,0 0-1 0 0,1-1 1 0 0,0 1 0 0 0,0-1 0 0 0,0-1 0 0 0,1 0 0 0 0,0 0-1 0 0,1 0 1 0 0,-1-1 0 0 0,1 0 0 0 0,0 0 0 0 0,0-1-1 0 0,0-1 1 0 0,1 1 0 0 0,-1-2 0 0 0,1 1 0 0 0,7 0-17 0 0,181 7 278 0 0,-191-9-275 0 0,1-1 0 0 0,0 0-1 0 0,0-1 1 0 0,-1 0-1 0 0,1 0 1 0 0,0-1-1 0 0,-1 0 1 0 0,1 0-1 0 0,-1-1 1 0 0,0 1-1 0 0,0-2 1 0 0,0 1-1 0 0,0-1 1 0 0,-1 0-1 0 0,1-1 1 0 0,-1 1-1 0 0,0-1 1 0 0,0 0-1 0 0,-1-1 1 0 0,0 1-1 0 0,0-1 1 0 0,0 0-1 0 0,0-1 1 0 0,-1 1-1 0 0,0-1 1 0 0,-1 0-1 0 0,1 0-1 0 0,-6 2 4 0 0,0 0 0 0 0,0 0 0 0 0,-1 1 0 0 0,0-1 0 0 0,0 1 0 0 0,0 0 0 0 0,0-1 0 0 0,0 1 0 0 0,-1 1 0 0 0,0-1 0 0 0,0 0 0 0 0,0 1 0 0 0,0 0 0 0 0,0 0 0 0 0,-1 0 0 0 0,0 1 0 0 0,1-1 0 0 0,-1 1 0 0 0,0 0 0 0 0,0 0 0 0 0,0 1 0 0 0,0 0 1 0 0,-1-1-6 0 0,-4-1 23 0 0,-1-1 1 0 0,0 2 0 0 0,0-1 0 0 0,0 1 0 0 0,0 1 0 0 0,0 0 0 0 0,0 1 0 0 0,-1 0 0 0 0,1 0 0 0 0,0 1-1 0 0,0 1 1 0 0,0 0 0 0 0,0 0 0 0 0,0 1 0 0 0,1 1 0 0 0,-1 0 0 0 0,1 0 0 0 0,0 1 0 0 0,0 0 0 0 0,-3 3-24 0 0,11-2-3 0 0,-1 0 1 0 0,1 0 0 0 0,1 0 0 0 0,-1 0 0 0 0,1 0 0 0 0,0 1 0 0 0,0-1 0 0 0,1 0-1 0 0,0 1 1 0 0,0-1 0 0 0,1 1 0 0 0,-1-1 0 0 0,1 0 0 0 0,1 1 0 0 0,-1-1 0 0 0,1 0-1 0 0,0 0 1 0 0,1 0 0 0 0,-1 0 0 0 0,1-1 0 0 0,0 1 0 0 0,1-1 0 0 0,-1 1 0 0 0,1-1-1 0 0,0 0 1 0 0,1 0 0 0 0,-1-1 0 0 0,1 0 0 0 0,0 1 0 0 0,0-1 0 0 0,0-1 0 0 0,2 2 2 0 0,14 12-520 0 0,1 0 0 0 0,0-2 0 0 0,2 0 0 0 0,0-2 0 0 0,0 0 0 0 0,1-2 0 0 0,0-1 0 0 0,1-1 0 0 0,0-1 0 0 0,1-1 0 0 0,0-1 0 0 0,0-2 0 0 0,7 0 520 0 0,9-1-1270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1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1556 0 0,'0'0'693'0'0,"3"-17"978"0"0,12 2 1231 0 0,-15 12-2709 0 0,0 3-26 0 0,0 0-12 0 0,0 0-35 0 0,0 0-5 0 0,0 0-87 0 0,0 0 53 0 0,0 0 12 0 0,0 0-79 0 0,0 0 6 0 0,0 0 5 0 0,0 0-15 0 0,0 0-32 0 0,0 0 64 0 0,0 0 8 0 0,5 4-14 0 0,0 6-40 0 0,1 0 0 0 0,-2 1-1 0 0,1 0 1 0 0,-1 0 0 0 0,-1 0 0 0 0,0 0 0 0 0,-1 1 0 0 0,0-1 0 0 0,0 1 0 0 0,-2-1 0 0 0,1 1 0 0 0,-1-1 0 0 0,-1 1 0 0 0,0 0 0 0 0,-1-1-1 0 0,-1 4 5 0 0,1 39-34 0 0,15 186 196 0 0,3 33-135 0 0,-2-245 2594 0 0,4-75-2515 0 0,-11 25 57 0 0,98-175-56 0 0,-99 188-116 0 0,0 1-1 0 0,1-1 0 0 0,0 2 1 0 0,1-1-1 0 0,-1 1 1 0 0,1 0-1 0 0,1 1 1 0 0,-1 0-1 0 0,1 0 0 0 0,0 0 1 0 0,1 2-1 0 0,-1-1 1 0 0,1 1-1 0 0,0 0 1 0 0,0 1-1 0 0,0 0 0 0 0,0 1 1 0 0,1 0-1 0 0,-1 1 1 0 0,3-1 9 0 0,-8 3 1 0 0,0-1 1 0 0,0 1-1 0 0,0 0 1 0 0,-1 0-1 0 0,1 1 1 0 0,0-1 0 0 0,-1 1-1 0 0,1 0 1 0 0,-1 0-1 0 0,0 0 1 0 0,0 1-1 0 0,0 0 1 0 0,0 0 0 0 0,0 0-1 0 0,0 0 1 0 0,-1 0-1 0 0,0 1 1 0 0,1-1-1 0 0,-1 1 1 0 0,0 0 0 0 0,-1 0-1 0 0,1 0 1 0 0,-1 1-1 0 0,0-1 1 0 0,0 0-1 0 0,0 1 1 0 0,-1-1-1 0 0,1 1 1 0 0,-1 0 0 0 0,0 0-1 0 0,0-1 1 0 0,-1 1-1 0 0,0 0 1 0 0,1 0-1 0 0,-2 0 1 0 0,1 0 0 0 0,0-1-1 0 0,-1 1 1 0 0,0 0-1 0 0,0 0 1 0 0,-1-1-1 0 0,1 1 1 0 0,-1 0-1 0 0,0-1 1 0 0,0 0 0 0 0,-1 1-1 0 0,1-1 1 0 0,-1 0-1 0 0,0 0 1 0 0,0-1-1 0 0,0 1 1 0 0,-2 1-2 0 0,-15 18-68 0 0,-1-1-1 0 0,-1-1 1 0 0,-1-1-1 0 0,-1-1 1 0 0,-1-1-1 0 0,0-1 1 0 0,-1-1-1 0 0,-1-1 1 0 0,-17 6 68 0 0,44-22-150 0 0,1 0 0 0 0,-1 0 0 0 0,0 1 0 0 0,0-1 0 0 0,0 0 0 0 0,1 0 0 0 0,-1 0 0 0 0,0 1 0 0 0,0-1 0 0 0,0 0 0 0 0,-1 0 1 0 0,1 0-1 0 0,0 1 0 0 0,0-1 0 0 0,0 0 0 0 0,0 0 0 0 0,-1 1 0 0 0,1-1 0 0 0,0 0 0 0 0,-1 0 0 0 0,1 1 0 0 0,-1-1 0 0 0,1 0 0 0 0,-1 1 0 0 0,1-1 0 0 0,-1 1 0 0 0,1-1 0 0 0,-1 0 0 0 0,0 1 0 0 0,1-1 1 0 0,-1 1-1 0 0,0 0 0 0 0,1-1 0 0 0,-1 1 0 0 0,0 0 0 0 0,1-1 0 0 0,-1 1 0 0 0,0 0 0 0 0,0 0 0 0 0,0-1 0 0 0,1 1 0 0 0,-1 0 0 0 0,0 0 0 0 0,0 0 0 0 0,0 0 0 0 0,1 0 0 0 0,-1 0 0 0 0,0 0 0 0 0,0 1 0 0 0,1-1 1 0 0,-1 0-1 0 0,-1 0 150 0 0,15-13-1284 0 0</inkml:trace>
  <inkml:trace contextRef="#ctx0" brushRef="#br0" timeOffset="484.176">902 462 1192 0 0,'-11'3'255'0'0,"1"0"0"0"0,-1 1 0 0 0,1 0 0 0 0,0 1 0 0 0,0 0 0 0 0,0 1 0 0 0,1 0 0 0 0,0 1 0 0 0,0-1 0 0 0,0 2 0 0 0,1-1 0 0 0,0 1 0 0 0,1 0 0 0 0,-5 6-255 0 0,8-9 94 0 0,-4 3 39 0 0,3-4-53 0 0,0 1 0 0 0,0-1 0 0 0,1 1 1 0 0,-1 0-1 0 0,1 0 0 0 0,1 0 0 0 0,-1 1 0 0 0,1-1 0 0 0,-1 1 0 0 0,2 0 0 0 0,-1 0 0 0 0,1 0 0 0 0,0 0 0 0 0,0 0 0 0 0,0 1 1 0 0,1 2-81 0 0,4-4 56 0 0,0 0 0 0 0,1 0 0 0 0,0 0 0 0 0,0-1 0 0 0,0 0 0 0 0,1 0 1 0 0,0 0-1 0 0,-1 0 0 0 0,1-1 0 0 0,0 0 0 0 0,1 0 0 0 0,-1 0 0 0 0,0 0 1 0 0,1-1-1 0 0,0 0 0 0 0,0 0 0 0 0,-1-1 0 0 0,1 0 0 0 0,0 0 0 0 0,0 0 0 0 0,0 0 1 0 0,0-1-1 0 0,0 0 0 0 0,0-1 0 0 0,2 1-56 0 0,12 1 83 0 0,1 0-1 0 0,-1-1 0 0 0,1-1 1 0 0,-1-1-1 0 0,0-1 1 0 0,0 0-1 0 0,0-2 1 0 0,0 0-1 0 0,0-2 1 0 0,-1 0-1 0 0,0-1 1 0 0,-1 0-1 0 0,13-9-82 0 0,-28 14-14 0 0,0 1 0 0 0,0 0-1 0 0,0-1 1 0 0,0 0 0 0 0,0 0 0 0 0,-1 0-1 0 0,1 0 1 0 0,-1 0 0 0 0,0-1 0 0 0,0 1-1 0 0,0-1 1 0 0,-1 1 0 0 0,1-1 0 0 0,-1 0-1 0 0,1 1 1 0 0,-1-1 0 0 0,-1 0 0 0 0,1 0-1 0 0,0 0 1 0 0,-1 0 0 0 0,0 0 0 0 0,0 0-1 0 0,0 0 1 0 0,0 0 0 0 0,-1 0 0 0 0,0 1-1 0 0,1-1 1 0 0,-1 0 0 0 0,-1 0 0 0 0,1 0-1 0 0,0 1 1 0 0,-1-1 0 0 0,0 1 0 0 0,0-1-1 0 0,0 1 1 0 0,0 0 0 0 0,-1-1 0 0 0,1 1-1 0 0,-1 0 1 0 0,0 1 0 0 0,0-1 0 0 0,0 0-1 0 0,0 1 1 0 0,0 0 0 0 0,0 0 0 0 0,-1-1 14 0 0,-15-11-83 0 0,0 1 1 0 0,-1 1-1 0 0,0 0 0 0 0,0 2 1 0 0,-1 0-1 0 0,-1 2 1 0 0,-21-7 82 0 0,-9-4-148 0 0,24 12-112 0 0,-31-18-3129 0 0,57 20 2109 0 0,2 0 60 0 0</inkml:trace>
  <inkml:trace contextRef="#ctx0" brushRef="#br0" timeOffset="794.772">1455 73 1820 0 0,'0'-49'6873'0'0,"-9"100"-5714"0"0,20 190-618 0 0,21 22-1263 0 0,-33-255 405 0 0,0 0 0 0 0,0 0 1 0 0,-1 1-1 0 0,0-1 0 0 0,0 0 0 0 0,-1 0 0 0 0,0-1 1 0 0,0 1-1 0 0,-1-1 0 0 0,0 1 0 0 0,0-1 0 0 0,-1 0 1 0 0,0-1-1 0 0,0 1 0 0 0,0-1 0 0 0,-1 0 0 0 0,0 0 1 0 0,-1-1-1 0 0,1 1 0 0 0,-1-1 0 0 0,-3 1 317 0 0,-12 5-1306 0 0</inkml:trace>
  <inkml:trace contextRef="#ctx0" brushRef="#br0" timeOffset="1475.735">1178 363 1724 0 0,'7'-19'5184'0'0,"172"-29"-4101"0"0,-100 25-1047 0 0,-46 16-88 0 0,-1-2-1 0 0,-1-2 1 0 0,0 0-1 0 0,0-2 1 0 0,-1-2-1 0 0,-1 0 1 0 0,2-4 52 0 0,-11-40 638 0 0,-20 47-575 0 0,0 11-64 0 0,1 0 0 0 0,-1 1 1 0 0,0-1-1 0 0,0 0 0 0 0,0 0 0 0 0,0 1 0 0 0,0-1 0 0 0,0 0 0 0 0,0 0 0 0 0,0 1 0 0 0,0-1 0 0 0,0 0 0 0 0,-1 1 0 0 0,1-1 0 0 0,0 0 0 0 0,0 0 0 0 0,-1 1 0 0 0,1-1 0 0 0,0 0 0 0 0,-1 1 0 0 0,1-1 0 0 0,-1 1 0 0 0,1-1 0 0 0,-1 1 0 0 0,1-1 0 0 0,-1 0 0 0 0,1 1 0 0 0,-1 0 0 0 0,1-1 0 0 0,-1 1 0 0 0,0-1 0 0 0,1 1 0 0 0,-1 0 0 0 0,0-1 0 0 0,1 1 0 0 0,-1 0 1 0 0,0 0-1 0 0,0 0 0 0 0,1-1 0 0 0,-1 1 0 0 0,0 0 0 0 0,0 0 0 0 0,1 0 0 0 0,-1 0 0 0 0,0 0 0 0 0,0 0 0 0 0,1 1 0 0 0,-1-1 0 0 0,0 0 0 0 0,1 0 0 0 0,-1 0 0 0 0,0 1 0 0 0,1-1 0 0 0,-1 0 0 0 0,0 1 0 0 0,1-1 0 0 0,-1 0 0 0 0,0 1 0 0 0,1-1 0 0 0,-1 1 0 0 0,1-1 0 0 0,-1 1 0 0 0,1 0 0 0 0,-1-1 0 0 0,1 1 0 0 0,-1-1 0 0 0,1 1 0 0 0,0 0 1 0 0,-8 49-34 0 0,2 0-1 0 0,2 0 1 0 0,3 1-1 0 0,4 48 35 0 0,0 7 27 0 0,-3 138 1019 0 0,74-445-354 0 0,9 30-1178 0 0,-81 170 472 0 0,0 1 1 0 0,0-1-1 0 0,-1 1 0 0 0,1-1 1 0 0,0 1-1 0 0,0 0 0 0 0,0 0 1 0 0,0 0-1 0 0,0 0 0 0 0,0 0 0 0 0,-1 0 1 0 0,1 0-1 0 0,0 1 0 0 0,0-1 1 0 0,0 1-1 0 0,-1-1 0 0 0,1 1 0 0 0,0 0 1 0 0,0 0-1 0 0,-1-1 0 0 0,1 1 1 0 0,-1 0-1 0 0,1 1 0 0 0,-1-1 1 0 0,1 0-1 0 0,-1 0 0 0 0,0 1 0 0 0,1-1 1 0 0,-1 0-1 0 0,0 1 0 0 0,0 0 1 0 0,0-1-1 0 0,0 1 0 0 0,0-1 0 0 0,-1 1 1 0 0,1 0-1 0 0,0 0 0 0 0,-1-1 1 0 0,1 1-1 0 0,-1 0 0 0 0,0 0 1 0 0,1 0-1 0 0,-1 0 14 0 0,3 4-40 0 0,28 45-171 0 0,97 131-779 0 0,-9-103-3908 0 0,-98-72 3742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1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66 1316 0 0,'0'0'457'0'0,"3"-15"516"0"0,21-17 246 0 0,-59 18-790 0 0,22 12-341 0 0,1 0-1 0 0,-1 1 1 0 0,1 1-1 0 0,-1 0 0 0 0,0 1 1 0 0,1 1-1 0 0,-1 0 0 0 0,1 0 1 0 0,-1 1-1 0 0,1 0 1 0 0,0 2-1 0 0,0-1 0 0 0,1 1 1 0 0,-1 1-1 0 0,1 0 0 0 0,0 0 1 0 0,1 1-1 0 0,0 1 0 0 0,0 0 1 0 0,0 0-1 0 0,-7 9-87 0 0,16-11 55 0 0,0 0 0 0 0,1 0 0 0 0,-1 0 0 0 0,1 0 0 0 0,0 0 0 0 0,1 0 0 0 0,0 0 1 0 0,-1 0-1 0 0,2 0 0 0 0,-1 0 0 0 0,1 0 0 0 0,0 0 0 0 0,0 0 0 0 0,1-1 0 0 0,-1 1 0 0 0,1-1 0 0 0,1 0 0 0 0,-1 0 0 0 0,1 0 0 0 0,0 0 0 0 0,0-1 0 0 0,0 1 0 0 0,0-1 0 0 0,1 0 0 0 0,0 0 0 0 0,0-1 0 0 0,0 0 0 0 0,0 1 0 0 0,0-2 0 0 0,1 1 0 0 0,-1-1 0 0 0,6 2-55 0 0,-2 2 79 0 0,258 176 1003 0 0,-264-180-1074 0 0,0 0 0 0 0,-1 0 1 0 0,1 0-1 0 0,-1 1 0 0 0,1-1 0 0 0,-1 1 1 0 0,0 0-1 0 0,0-1 0 0 0,0 1 0 0 0,0 0 1 0 0,-1 0-1 0 0,1 0 0 0 0,-1 0 0 0 0,1 0 1 0 0,-1 1-1 0 0,0-1 0 0 0,-1 0 0 0 0,1 1 1 0 0,0-1-1 0 0,-1 0 0 0 0,0 1 0 0 0,0-1 1 0 0,0 1-1 0 0,0-1 0 0 0,-1 0 0 0 0,1 1 1 0 0,-1-1-1 0 0,0 0 0 0 0,0 1 0 0 0,0-1 1 0 0,0 0-1 0 0,0 0 0 0 0,-1 0 0 0 0,1 0 1 0 0,-1 0-1 0 0,0 0 0 0 0,0 0 0 0 0,0-1 1 0 0,-1 1-1 0 0,1-1 0 0 0,0 1 0 0 0,-1-1 1 0 0,0 0-1 0 0,1 0 0 0 0,-3 1-8 0 0,-5 3-34 0 0,0 0 0 0 0,0-1 0 0 0,0 0 0 0 0,-1 0 0 0 0,0-1 0 0 0,0-1-1 0 0,0 0 1 0 0,0-1 0 0 0,-1 0 0 0 0,1 0 0 0 0,0-1 0 0 0,-1-1 0 0 0,1 0 0 0 0,-1 0-1 0 0,1-1 1 0 0,-9-2 34 0 0,14 2-205 0 0,0 0 0 0 0,0 0 0 0 0,0 0 0 0 0,1-1 0 0 0,-1 0 0 0 0,1 0 0 0 0,-1 0 0 0 0,1-1 0 0 0,0 0 0 0 0,-1 0-1 0 0,1 0 1 0 0,1-1 0 0 0,-1 0 0 0 0,1 0 0 0 0,-1 0 0 0 0,1 0 0 0 0,0-1 0 0 0,1 1 0 0 0,-1-1 0 0 0,1 0 0 0 0,0 0 0 0 0,0 0 0 0 0,0-1-1 0 0,1 1 1 0 0,0-1 0 0 0,0 1 0 0 0,0-1 0 0 0,1 0 0 0 0,0 0 0 0 0,0 0 0 0 0,0-4 205 0 0,0-8-1359 0 0</inkml:trace>
  <inkml:trace contextRef="#ctx0" brushRef="#br0" timeOffset="486.29">847 171 1248 0 0,'-7'-4'224'0'0,"0"0"0"0"0,0 1 0 0 0,0-1-1 0 0,-1 2 1 0 0,0-1 0 0 0,1 1 0 0 0,-1 0 0 0 0,0 0-1 0 0,0 1 1 0 0,0 0 0 0 0,0 1 0 0 0,0 0 0 0 0,0 0-1 0 0,0 0 1 0 0,-1 1-224 0 0,-4-1 370 0 0,0 2-289 0 0,1-1-1 0 0,0 1 1 0 0,1 1 0 0 0,-1 0-1 0 0,0 1 1 0 0,1 0 0 0 0,-1 1-1 0 0,1 0 1 0 0,1 0 0 0 0,-1 2-1 0 0,1-1 1 0 0,0 1 0 0 0,0 1-1 0 0,1-1 1 0 0,0 2 0 0 0,0-1-1 0 0,1 1 1 0 0,0 1-1 0 0,1-1 1 0 0,0 1 0 0 0,1 1-1 0 0,-1-1 1 0 0,2 1 0 0 0,0 0-1 0 0,0 0 1 0 0,1 1 0 0 0,-2 7-81 0 0,6-16 32 0 0,0 0 1 0 0,0 0 0 0 0,1 0 0 0 0,-1 0 0 0 0,1 0 0 0 0,0 0-1 0 0,-1 0 1 0 0,1 0 0 0 0,0 0 0 0 0,1 0 0 0 0,-1 0-1 0 0,1-1 1 0 0,-1 1 0 0 0,1 0 0 0 0,0-1 0 0 0,0 1-1 0 0,0-1 1 0 0,0 0 0 0 0,0 0 0 0 0,0 0 0 0 0,1 0 0 0 0,-1 0-1 0 0,1 0 1 0 0,-1 0 0 0 0,1-1 0 0 0,0 1 0 0 0,0-1-1 0 0,0 0 1 0 0,0 0 0 0 0,-1 0 0 0 0,1 0 0 0 0,4 0-33 0 0,104 15 386 0 0,-102-16-384 0 0,-1 0-1 0 0,1-1 1 0 0,-1 0-1 0 0,0-1 0 0 0,1 1 1 0 0,-1-1-1 0 0,0-1 1 0 0,0 0-1 0 0,0 0 0 0 0,0-1 1 0 0,-1 1-1 0 0,1-2 1 0 0,-1 1-1 0 0,0-1 0 0 0,0 0 1 0 0,-1 0-1 0 0,1-1 1 0 0,-1 0-1 0 0,-1 0 0 0 0,1-1 1 0 0,-1 0-1 0 0,0 1 1 0 0,0-2-1 0 0,-1 1 0 0 0,0 0 1 0 0,0-1-1 0 0,-1 0 1 0 0,0 0-1 0 0,0 0 0 0 0,1-8-1 0 0,-4-54 82 0 0,-3 70-46 0 0,235 264-3272 0 0,-222-247 1308 0 0,-8-13 843 0 0</inkml:trace>
  <inkml:trace contextRef="#ctx0" brushRef="#br0" timeOffset="1375.434">1091 193 1688 0 0,'34'51'1946'0'0,"22"170"855"0"0,-56-220-2603 0 0,1 27 2951 0 0,53-124-1417 0 0,-45 80-1829 0 0,0 0 0 0 0,0 1 0 0 0,2 0 0 0 0,0 1 0 0 0,0 0 0 0 0,1 1 0 0 0,1 0 0 0 0,0 1 0 0 0,1 1 0 0 0,0 0 0 0 0,8-4 97 0 0,-20 14-32 0 0,1 1 0 0 0,-1-1 0 0 0,0 1 0 0 0,1 0 0 0 0,-1 0 0 0 0,0 0 0 0 0,1 0 0 0 0,-1 0 0 0 0,0 0 0 0 0,1 0 0 0 0,-1 1 0 0 0,0-1 0 0 0,0 1 0 0 0,1 0 0 0 0,-1 0 0 0 0,0 0 0 0 0,0 0 0 0 0,0 0 0 0 0,0 0 0 0 0,0 0 0 0 0,0 1 0 0 0,0-1 0 0 0,0 1-1 0 0,-1-1 1 0 0,1 1 0 0 0,0 0 0 0 0,-1 0 0 0 0,0-1 0 0 0,1 1 0 0 0,-1 0 0 0 0,0 0 0 0 0,0 1 0 0 0,0-1 0 0 0,0 0 0 0 0,0 0 0 0 0,-1 0 0 0 0,1 1 0 0 0,-1-1 0 0 0,1 0 0 0 0,-1 3 32 0 0,19 101-229 0 0,-19 9 202 0 0,0-114 137 0 0,13-3 175 0 0,109-201-1115 0 0,-93 255 36 0 0,-24-45 795 0 0,0 0-1 0 0,0 0 0 0 0,1 0 1 0 0,0-1-1 0 0,0 0 1 0 0,1 0-1 0 0,0-1 0 0 0,0 1 1 0 0,0-1-1 0 0,0-1 0 0 0,1 0 1 0 0,0 0-1 0 0,0 0 0 0 0,0-1 1 0 0,0 0-1 0 0,1-1 0 0 0,-1 1 1 0 0,1-2-1 0 0,-1 1 1 0 0,1-1-1 0 0,0-1 0 0 0,-1 1 1 0 0,1-2-1 0 0,2 1 0 0 0,214-38-1 0 0,-218 37-15 0 0,1-1 1 0 0,-1 0 0 0 0,0 0-1 0 0,0 0 1 0 0,0-1 0 0 0,-1 0 0 0 0,1 0-1 0 0,-1-1 1 0 0,1 0 0 0 0,-1 0-1 0 0,0 0 1 0 0,-1-1 0 0 0,1 0-1 0 0,-1 0 1 0 0,0-1 0 0 0,0 1-1 0 0,-1-1 1 0 0,1 0 0 0 0,-1 0 0 0 0,-1 0-1 0 0,1-1 1 0 0,-1 0 0 0 0,0 1-1 0 0,0-2 16 0 0,-7 1 27 0 0,0 1-1 0 0,0 0 0 0 0,-1-1 1 0 0,0 2-1 0 0,0-1 1 0 0,-1 1-1 0 0,1-1 0 0 0,-1 1 1 0 0,0 1-1 0 0,0-1 1 0 0,-1 1-1 0 0,1 0 0 0 0,-1 1 1 0 0,0 0-1 0 0,0 0 1 0 0,0 0-1 0 0,-1 1 0 0 0,1 0 1 0 0,0 0-1 0 0,-1 1 0 0 0,0 0 1 0 0,1 0-1 0 0,-1 1 1 0 0,1 0-1 0 0,-1 0 0 0 0,-7 2-26 0 0,-1-4 54 0 0,1 1 0 0 0,0 1 0 0 0,-1 0 0 0 0,1 1 0 0 0,0 1 0 0 0,0 0 0 0 0,-1 2 0 0 0,2-1 0 0 0,-1 2 0 0 0,0 0 0 0 0,1 0 0 0 0,0 1 0 0 0,0 1 0 0 0,1 1 0 0 0,0 0 0 0 0,0 0 0 0 0,-4 5-54 0 0,14-10 5 0 0,1 0-1 0 0,0 0 0 0 0,0 0 0 0 0,0 0 0 0 0,0 0 0 0 0,0 0 1 0 0,1 0-1 0 0,-1 0 0 0 0,1 1 0 0 0,0-1 0 0 0,0 0 0 0 0,1 1 0 0 0,-1-1 1 0 0,0 1-1 0 0,1-1 0 0 0,0 1 0 0 0,0-1 0 0 0,0 1 0 0 0,0 0 0 0 0,1-1 1 0 0,0 1-1 0 0,-1-1 0 0 0,1 0 0 0 0,0 1 0 0 0,1-1 0 0 0,-1 0 0 0 0,0 1 1 0 0,1-1-1 0 0,0 0 0 0 0,0 0 0 0 0,0 0 0 0 0,0 0 0 0 0,0-1 0 0 0,1 1 1 0 0,-1-1-1 0 0,1 1 0 0 0,2 1-4 0 0,114 76-708 0 0,-93-69-24 0 0,1-1-1 0 0,0-2 0 0 0,0 0 0 0 0,0-2 0 0 0,1-1 0 0 0,0-1 1 0 0,12-1 732 0 0,5-1-1162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2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1260 0 0,'14'12'383'0'0,"0"1"1"0"0,-1 1-1 0 0,-1 0 0 0 0,0 0 0 0 0,-1 1 0 0 0,-1 0 1 0 0,0 1-1 0 0,-1 1 0 0 0,-1-1 0 0 0,0 1 1 0 0,-1 1-1 0 0,-1-1 0 0 0,-1 1 0 0 0,-1 0 0 0 0,0 1 1 0 0,-1-1-1 0 0,-1 1 0 0 0,0 11-383 0 0,0-7 126 0 0,-1-1-1 0 0,-1 0 1 0 0,-1 1-1 0 0,-1-1 1 0 0,-1 1-1 0 0,-1-1 1 0 0,-1 0-1 0 0,0-1 1 0 0,-2 1-1 0 0,-1-1 1 0 0,0 0-1 0 0,-2-1 0 0 0,0 0 1 0 0,-1 0-1 0 0,-2-1 1 0 0,1-1-1 0 0,-2 0 1 0 0,-1-1-126 0 0,-20 7-2918 0 0,34-24 1480 0 0,-13-18-1203 0 0,8 4 1421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2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237 269 2104 0 0,'39'-7'5325'0'0,"-33"53"-3924"0"0,12 221 329 0 0,-15-246-1546 0 0,1 0 0 0 0,1-1 0 0 0,0 0 0 0 0,2 0 0 0 0,0 0 1 0 0,1-1-1 0 0,1 0 0 0 0,1 0 0 0 0,6 7-184 0 0,-14-25-6 0 0,1-1 0 0 0,-1 1-1 0 0,0-1 1 0 0,1 0 0 0 0,-1 1-1 0 0,1-1 1 0 0,-1 0 0 0 0,0-1 0 0 0,1 1-1 0 0,-1 0 1 0 0,1-1 0 0 0,-1 1 0 0 0,0-1-1 0 0,1 0 1 0 0,-1 0 0 0 0,0 1-1 0 0,0-2 1 0 0,0 1 0 0 0,1 0 0 0 0,-1 0-1 0 0,0-1 1 0 0,-1 1 0 0 0,1-1 0 0 0,0 1-1 0 0,0-1 1 0 0,-1 0 0 0 0,1 0-1 0 0,-1 0 1 0 0,1 0 0 0 0,-1 0 0 0 0,0 0-1 0 0,0 0 1 0 0,0 0 0 0 0,0-1 0 0 0,0 1-1 0 0,0 0 1 0 0,-1-1 0 0 0,1 1-1 0 0,-1 0 1 0 0,0-1 0 0 0,0 1 0 0 0,0-1-1 0 0,0 1 1 0 0,0-1 6 0 0,3-5-61 0 0,-1 1 0 0 0,0-1 1 0 0,-1 1-1 0 0,0-1 0 0 0,0 0 0 0 0,0 1 0 0 0,-1-1 1 0 0,0 0-1 0 0,-1 0 0 0 0,1 1 0 0 0,-2-1 0 0 0,1 0 0 0 0,-1 1 1 0 0,0-1-1 0 0,-1 1 0 0 0,1 0 0 0 0,-2 0 0 0 0,1 0 0 0 0,-1 0 1 0 0,0 0-1 0 0,0 1 0 0 0,-1-1 0 0 0,0 1 0 0 0,0 0 0 0 0,0 1 1 0 0,-1-1-1 0 0,0 1 0 0 0,0 0 0 0 0,0 1 0 0 0,0 0 1 0 0,-1 0-1 0 0,0 0 0 0 0,0 0 0 0 0,0 1 0 0 0,-6-2 61 0 0,0 2 14 0 0,0 1-1 0 0,1 0 1 0 0,-1 1-1 0 0,0 0 1 0 0,0 1-1 0 0,0 0 1 0 0,0 1-1 0 0,1 1 1 0 0,-1 0-1 0 0,0 0 1 0 0,1 1-1 0 0,-1 1 1 0 0,1 0-1 0 0,0 1 1 0 0,1 0-1 0 0,-1 1 1 0 0,1 0-1 0 0,0 1 1 0 0,0 0 0 0 0,1 1-1 0 0,0 0 1 0 0,0 1-1 0 0,1 0 1 0 0,0 0-1 0 0,1 1 1 0 0,-4 5-14 0 0,-7 83 788 0 0,21-92-760 0 0,1 1 1 0 0,0-1-1 0 0,1 0 0 0 0,-1 1 1 0 0,1-1-1 0 0,0-1 1 0 0,1 1-1 0 0,-1-1 1 0 0,1 1-1 0 0,0-1 0 0 0,1-1 1 0 0,-1 1-1 0 0,1-1 1 0 0,0 0-1 0 0,0 0 1 0 0,0-1-1 0 0,0 1 1 0 0,1-1-1 0 0,-1-1 0 0 0,1 1 1 0 0,0-1-1 0 0,0-1 1 0 0,5 2-29 0 0,5 2 5 0 0,0 0 1 0 0,0-1 0 0 0,1-1-1 0 0,-1-1 1 0 0,1 0 0 0 0,-1-1-1 0 0,1-1 1 0 0,0-1 0 0 0,-1 0-1 0 0,1-1 1 0 0,-1-1-1 0 0,0-1 1 0 0,0-1 0 0 0,0 0-1 0 0,0-1 1 0 0,-1 0 0 0 0,0-2-1 0 0,0 0 1 0 0,-1-1 0 0 0,0 0-1 0 0,0-1 1 0 0,-1-1-1 0 0,-1 0 1 0 0,0-1 0 0 0,0 0-1 0 0,2-5-5 0 0,-19 28 862 0 0,22 30-2469 0 0,3-20-2241 0 0,-21-20 3784 0 0,9-7-3902 0 0,-9 2 2721 0 0</inkml:trace>
  <inkml:trace contextRef="#ctx0" brushRef="#br0" timeOffset="262.925">639 244 1600 0 0,'-19'-48'7948'0'0,"61"179"-14306"0"0,-35-104 5076 0 0</inkml:trace>
  <inkml:trace contextRef="#ctx0" brushRef="#br0" timeOffset="542.625">680 587 1004 0 0,'-5'-9'4331'0'0,"34"-25"-2988"0"0,-29 34-1315 0 0,4-4 53 0 0,-1 1 1 0 0,0-1-1 0 0,1 1 1 0 0,0 0-1 0 0,0 0 0 0 0,0 0 1 0 0,0 1-1 0 0,0 0 1 0 0,0-1-1 0 0,1 1 1 0 0,-1 1-1 0 0,1-1 0 0 0,-1 1 1 0 0,1-1-1 0 0,0 2 1 0 0,0-1-1 0 0,-1 0 1 0 0,1 1-1 0 0,0 0 0 0 0,0 0 1 0 0,0 0-1 0 0,0 1 1 0 0,-1-1-1 0 0,5 2-81 0 0,1 2 64 0 0,-1 0 1 0 0,1 0-1 0 0,-1 1 1 0 0,0 0-1 0 0,0 0 0 0 0,0 1 1 0 0,-1 1-1 0 0,0-1 0 0 0,0 1 1 0 0,-1 1-1 0 0,0-1 1 0 0,0 1-1 0 0,0 0 0 0 0,-1 1 1 0 0,-1 0-1 0 0,1 0 0 0 0,-1 0 1 0 0,-1 0-1 0 0,0 1 1 0 0,0 0-1 0 0,-1 0 0 0 0,1 5-64 0 0,-28 12 296 0 0,-76 12-140 0 0,98-39-346 0 0,-20-28-3265 0 0,54-28-501 0 0,-14 32 2681 0 0</inkml:trace>
  <inkml:trace contextRef="#ctx0" brushRef="#br0" timeOffset="805.983">1290 279 2028 0 0,'41'-18'8421'0'0,"-36"49"-7560"0"0,-3-8-741 0 0,1 0 1 0 0,1 0-1 0 0,2 0 0 0 0,0-1 1 0 0,1 0-1 0 0,1 0 1 0 0,1 0-1 0 0,1-1 0 0 0,1 0 1 0 0,2 2-121 0 0,22 89-2684 0 0,-36-108 2456 0 0,-1-1 0 0 0,1 1 0 0 0,-1 0-1 0 0,0-1 1 0 0,0 1 0 0 0,0-1 0 0 0,0 0 0 0 0,-1 0-1 0 0,1 0 1 0 0,-1 0 0 0 0,0 0 0 0 0,0-1 0 0 0,0 1 0 0 0,0-1-1 0 0,0 0 1 0 0,-1 1 0 0 0,1-2 0 0 0,-1 1 0 0 0,1 0-1 0 0,-1-1 1 0 0,0 1 0 0 0,1-1 0 0 0,-1 0 0 0 0,0 0-1 0 0,0-1 1 0 0,0 1 0 0 0,0-1 0 0 0,0 0 0 0 0,0 0-1 0 0,0 0 1 0 0,-3-1 228 0 0,-9 1-1276 0 0</inkml:trace>
  <inkml:trace contextRef="#ctx0" brushRef="#br0" timeOffset="1052.751">1073 499 1428 0 0,'15'-21'7753'0'0,"33"-2"-6693"0"0,-37 18-188 0 0,272-60 1080 0 0,-262 60-2175 0 0,-1 0-742 0 0,1 0-1 0 0,-1-1 1 0 0,0-1-1 0 0,0 0 1 0 0,0-2-1 0 0,-1 0 1 0 0,-1-2 0 0 0,0 0-1 0 0,0-1 1 0 0,9-8 965 0 0,-11 1-1428 0 0</inkml:trace>
  <inkml:trace contextRef="#ctx0" brushRef="#br0" timeOffset="1284.57">1836 0 1228 0 0,'25'61'3759'0'0,"-6"74"-288"0"0,31-190-925 0 0,-39 44-2516 0 0,0 0 0 0 0,0 0 0 0 0,1 1-1 0 0,1 1 1 0 0,-1 0 0 0 0,1 1 0 0 0,1 0 0 0 0,0 1 0 0 0,0 1 0 0 0,0 0 0 0 0,9-2-30 0 0,-22 8-35 0 0,12 4 40 0 0,-5 9-152 0 0,-1-1 0 0 0,-1 1 0 0 0,0 1 0 0 0,-1-1 1 0 0,-1 1-1 0 0,0 0 0 0 0,-1 0 0 0 0,0 0 0 0 0,-1 0 0 0 0,0 1 0 0 0,-1-1 0 0 0,-1 1 0 0 0,-1-1 1 0 0,0 1-1 0 0,-1 5 147 0 0,1 21-2661 0 0,-22 18-956 0 0,18-51 2507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2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49 2704 0 0,'7'16'6279'0'0,"-9"41"-5503"0"0,0-30-210 0 0,19 112 100 0 0,-7-110-874 0 0,10 38 94 0 0,-15-24-3857 0 0,-30-28 72 0 0,16-18 2676 0 0</inkml:trace>
  <inkml:trace contextRef="#ctx0" brushRef="#br0" timeOffset="251.158">143 0 848 0 0,'-11'7'288'0'0,"1"0"0"0"0,0 0 0 0 0,0 1 1 0 0,0 0-1 0 0,2 1 0 0 0,-1 0 0 0 0,1 0 0 0 0,0 1 0 0 0,1 0 0 0 0,0 1 1 0 0,0-1-1 0 0,1 1 0 0 0,1 1 0 0 0,0-1 0 0 0,0 1 0 0 0,1-1 0 0 0,1 1 0 0 0,0 1 1 0 0,1-1-1 0 0,0 0 0 0 0,0 1 0 0 0,2-1 0 0 0,-1 0 0 0 0,2 1 0 0 0,0-1 1 0 0,0 1-1 0 0,1-1 0 0 0,0 0 0 0 0,1 0 0 0 0,1 0 0 0 0,4 11-288 0 0,0-6 36 0 0,1 0 0 0 0,1-1 0 0 0,0 0-1 0 0,1 0 1 0 0,1-2 0 0 0,0 1 0 0 0,1-1 0 0 0,1-1 0 0 0,0 0-1 0 0,0-1 1 0 0,2-1 0 0 0,-1 0 0 0 0,1-1 0 0 0,12 5-36 0 0,-23-12-232 0 0,0-1 1 0 0,0 0 0 0 0,0 0 0 0 0,0 0 0 0 0,0 0-1 0 0,1-1 1 0 0,-1 0 0 0 0,0 0 0 0 0,1 0 0 0 0,0-1-1 0 0,-1 1 1 0 0,1-1 0 0 0,-1-1 0 0 0,1 1 0 0 0,-1-1-1 0 0,1 0 1 0 0,-1 0 0 0 0,0-1 0 0 0,1 0 0 0 0,-1 1-1 0 0,0-2 1 0 0,0 1 0 0 0,0-1 0 0 0,0 1 0 0 0,-1-1-1 0 0,1-1 1 0 0,-1 1 0 0 0,0-1 0 0 0,0 0 0 0 0,3-3 231 0 0,13-15-1270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46 1164 0 0,'-12'4'286'0'0,"2"2"-1"0"0,-1-1 1 0 0,1 1 0 0 0,0 1 0 0 0,0 0-1 0 0,0 0 1 0 0,1 1 0 0 0,1 0-1 0 0,-1 1 1 0 0,1 0 0 0 0,1 0-1 0 0,-1 1 1 0 0,2 0 0 0 0,-1 0 0 0 0,1 0-1 0 0,1 1 1 0 0,0 0 0 0 0,0 0-1 0 0,1 0 1 0 0,1 1 0 0 0,0-1-1 0 0,0 6-285 0 0,3-12 53 0 0,1 0 0 0 0,0-1 0 0 0,0 1-1 0 0,1 0 1 0 0,-1 0 0 0 0,1-1 0 0 0,0 1-1 0 0,0-1 1 0 0,1 0 0 0 0,-1 1 0 0 0,1-1-1 0 0,0 0 1 0 0,0-1 0 0 0,0 1 0 0 0,1 0-1 0 0,-1-1 1 0 0,1 0 0 0 0,0 0 0 0 0,0 0-1 0 0,0 0 1 0 0,0-1 0 0 0,0 1 0 0 0,1-1-1 0 0,-1 0 1 0 0,1-1 0 0 0,-1 1 0 0 0,1-1-1 0 0,2 1-52 0 0,136 20 682 0 0,-132-21-642 0 0,0-1 0 0 0,0-1 0 0 0,0 0 0 0 0,0 0 0 0 0,-1-1 0 0 0,1-1 1 0 0,0 0-1 0 0,-1 0 0 0 0,0-1 0 0 0,0 0 0 0 0,0-1 0 0 0,0 0 1 0 0,2-2-41 0 0,-9 4-1 0 0,0 1 1 0 0,-1 0-1 0 0,1-1 1 0 0,-1 1-1 0 0,0-1 1 0 0,0 0-1 0 0,0 0 1 0 0,0 0 0 0 0,0 0-1 0 0,0 0 1 0 0,-1 0-1 0 0,1 0 1 0 0,-1 0-1 0 0,0-1 1 0 0,0 1 0 0 0,-1-1-1 0 0,1 1 1 0 0,0-1-1 0 0,-1 1 1 0 0,0-1-1 0 0,0 1 1 0 0,0-1-1 0 0,0 1 1 0 0,-1-1 0 0 0,0 1-1 0 0,1 0 1 0 0,-1-1-1 0 0,0 1 1 0 0,0 0-1 0 0,-1-1 1 0 0,1 1-1 0 0,-1 0 1 0 0,0 0 0 0 0,0 0-1 0 0,0 0 1 0 0,0 0-1 0 0,-2-2 1 0 0,-95-97-187 0 0,-4 47-724 0 0,4 3-5134 0 0,88 44 4675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1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1820 0 0,'0'0'597'0'0,"-8"4"-67"0"0,-56 58 937 0 0,61-56-1363 0 0,-8 16 265 0 0,0 0 0 0 0,2 1 0 0 0,1 1 1 0 0,0 0-1 0 0,2 0 0 0 0,1 0 0 0 0,1 0 0 0 0,0 8-369 0 0,1-22 142 0 0,1 0-1 0 0,0 1 1 0 0,0-1-1 0 0,1 1 1 0 0,1-1-1 0 0,-1 1 0 0 0,2-1 1 0 0,-1 1-1 0 0,2-1 1 0 0,-1 1-1 0 0,2-1 1 0 0,-1 0-1 0 0,1 1 0 0 0,1-1 1 0 0,0-1-1 0 0,0 1 1 0 0,1 0-1 0 0,0-1 1 0 0,0 0-1 0 0,1 0 0 0 0,1-1 1 0 0,-1 0-1 0 0,1 0 1 0 0,1 0-1 0 0,-1-1 1 0 0,1 0-1 0 0,1-1 0 0 0,-1 1 1 0 0,1-2-1 0 0,0 1 1 0 0,3 0-142 0 0,15-1-69 0 0,0-2 0 0 0,1-1 0 0 0,-1-1 0 0 0,1-1-1 0 0,0-1 1 0 0,-1-2 0 0 0,0 0 0 0 0,0-2 0 0 0,0-1 0 0 0,0-2 0 0 0,-1 0 0 0 0,16-8 69 0 0,-31 13-540 0 0,-1 0 0 0 0,0-1 0 0 0,1 0 0 0 0,-2-1 0 0 0,1 0-1 0 0,0 0 1 0 0,-1-1 0 0 0,0-1 0 0 0,-1 1 0 0 0,1-1 0 0 0,-1-1 0 0 0,0 1 0 0 0,-1-1 0 0 0,0-1 0 0 0,6-8 540 0 0,-10 3-1478 0 0</inkml:trace>
  <inkml:trace contextRef="#ctx0" brushRef="#br0" timeOffset="279.493">82 305 1044 0 0,'94'-3'6015'0'0,"4"-5"-3386"0"0,200-39-2545 0 0,-187 15-4192 0 0,-97 19 1528 0 0,-14 11 1316 0 0</inkml:trace>
  <inkml:trace contextRef="#ctx0" brushRef="#br0" timeOffset="560.675">137 62 1028 0 0,'-23'-2'5449'0'0,"33"-2"-2667"0"0,38-5-1777 0 0,209-10-2037 0 0,-84 18-3869 0 0,-138 1 3323 0 0,8 0 173 0 0</inkml:trace>
  <inkml:trace contextRef="#ctx0" brushRef="#br0" timeOffset="720.26">1145 64 1112 0 0,'-32'24'4639'0'0,"14"-11"-4077"0"0,-3 12-234 0 0,1 1 0 0 0,1 1-1 0 0,2 0 1 0 0,0 1 0 0 0,2 1 0 0 0,2 0-1 0 0,0 1 1 0 0,2 1 0 0 0,-5 24-328 0 0,0-11-24 0 0,12-32 5 0 0,-26 55-1540 0 0,-27-26-3400 0 0,44-39 3725 0 0</inkml:trace>
  <inkml:trace contextRef="#ctx0" brushRef="#br0" timeOffset="951.267">751 279 1300 0 0,'7'-31'6629'0'0,"13"24"-3547"0"0,36 33-2244 0 0,-38-16-693 0 0,298 222-2280 0 0,-296-215 1207 0 0,10 9-1293 0 0,-7-19-2029 0 0,-23-7 3030 0 0</inkml:trace>
  <inkml:trace contextRef="#ctx0" brushRef="#br0" timeOffset="1230.031">1412 164 1164 0 0,'0'-5'595'0'0,"0"5"-466"0"0,-1 1-1 0 0,0-1 1 0 0,1 0 0 0 0,-1 0 0 0 0,0 1-1 0 0,1-1 1 0 0,-1 0 0 0 0,0 0 0 0 0,1 0-1 0 0,-1 0 1 0 0,0 0 0 0 0,1 0 0 0 0,-1 0-1 0 0,1 0 1 0 0,-1 0 0 0 0,0-1 0 0 0,1 1-1 0 0,-1 0 1 0 0,0 0 0 0 0,1-1 0 0 0,-1 1-1 0 0,1 0 1 0 0,-1 0 0 0 0,0-1 0 0 0,1 1-1 0 0,-1-1 1 0 0,1 1 0 0 0,-1 0-1 0 0,1-1 1 0 0,0 1 0 0 0,-1-1 0 0 0,1 0-1 0 0,-1 1 1 0 0,1-1 0 0 0,0 1 0 0 0,-1-1-1 0 0,1 1 1 0 0,0-1 0 0 0,0 0 0 0 0,-1 1-1 0 0,1-1 1 0 0,0 0 0 0 0,0 1 0 0 0,0-1-1 0 0,0 0 1 0 0,0 1 0 0 0,0-1 0 0 0,0 0-1 0 0,0 1 1 0 0,0-1 0 0 0,0 1 0 0 0,0-1-1 0 0,1 0 1 0 0,-1 1 0 0 0,0-1 0 0 0,0 0-1 0 0,1 1 1 0 0,-1-1 0 0 0,0 1 0 0 0,1-1-129 0 0,-6 11 97 0 0,0 0-1 0 0,1 0 1 0 0,1 1 0 0 0,-1-1 0 0 0,2 1 0 0 0,0 0 0 0 0,0 0 0 0 0,1 0 0 0 0,0 0 0 0 0,0 0 0 0 0,2 0 0 0 0,-1 0 0 0 0,1 0 0 0 0,1 0 0 0 0,0 0 0 0 0,1 0 0 0 0,0 0 0 0 0,3 6-97 0 0,5 40 169 0 0,62 319 589 0 0,-78-325-2071 0 0,4-51 1244 0 0,1 1 0 0 0,0 0 0 0 0,-1-1 0 0 0,1 1 0 0 0,-1-1 0 0 0,0 1 0 0 0,1-1 0 0 0,-1 1 0 0 0,1-1 0 0 0,-1 1 0 0 0,0-1 0 0 0,0 1 0 0 0,1-1 0 0 0,-1 0 0 0 0,0 1 0 0 0,1-1 0 0 0,-1 0 0 0 0,0 0 0 0 0,0 0 0 0 0,0 0 0 0 0,1 1 0 0 0,-1-1 0 0 0,0 0 0 0 0,0 0 0 0 0,1 0 0 0 0,-1-1 0 0 0,0 1 0 0 0,0 0 0 0 0,0 0 0 0 0,1 0 0 0 0,-1-1 0 0 0,0 1 0 0 0,0 0 0 0 0,1-1 0 0 0,-1 1 0 0 0,0 0 0 0 0,1-1 1 0 0,-1 1-1 0 0,1-1 0 0 0,-1 1 0 0 0,0-1 0 0 0,1 1 0 0 0,-1-1 0 0 0,1 0 0 0 0,-1 1 0 0 0,1-1 0 0 0,0 0 0 0 0,-1 1 0 0 0,1-1 0 0 0,-1 0 0 0 0,1 1 0 0 0,0-1 0 0 0,0 0 0 0 0,0 0 0 0 0,-1 1 0 0 0,1-1 69 0 0,-33-65-3911 0 0,22 36 2690 0 0</inkml:trace>
  <inkml:trace contextRef="#ctx0" brushRef="#br0" timeOffset="1508.3">1547 74 1240 0 0,'14'-6'546'0'0,"-10"3"-407"0"0,1 1 1 0 0,-1 0-1 0 0,1 0 1 0 0,0 0-1 0 0,-1 1 1 0 0,1 0-1 0 0,0 0 0 0 0,0 0 1 0 0,0 0-1 0 0,0 1 1 0 0,0-1-1 0 0,0 1 1 0 0,0 1-1 0 0,0-1 0 0 0,0 1 1 0 0,-1 0-1 0 0,1 0 1 0 0,1 0-140 0 0,-2 1 117 0 0,0-1-1 0 0,-1 1 1 0 0,1 0 0 0 0,-1 0 0 0 0,0 1 0 0 0,0-1 0 0 0,0 1 0 0 0,0-1 0 0 0,0 1 0 0 0,0 0-1 0 0,-1 0 1 0 0,1 0 0 0 0,-1 1 0 0 0,0-1 0 0 0,0 0 0 0 0,0 1 0 0 0,0 0 0 0 0,-1-1-1 0 0,0 1 1 0 0,1 0 0 0 0,-1 0 0 0 0,0 0 0 0 0,-1-1 0 0 0,1 1 0 0 0,-1 0 0 0 0,0 0-1 0 0,0 0 1 0 0,0 0 0 0 0,0 0 0 0 0,-1 3-117 0 0,-5 2 116 0 0,0 0 1 0 0,-1 0-1 0 0,0-1 1 0 0,0 0-1 0 0,0-1 1 0 0,-1 0-1 0 0,0 0 1 0 0,-1 0-1 0 0,1-1 0 0 0,-1 0 1 0 0,-1-1-1 0 0,1 0 1 0 0,-1-1-1 0 0,0 0 1 0 0,0 0-1 0 0,-10 2-116 0 0,-13 7-217 0 0,33-13 43 0 0,0 0 1 0 0,1 0-1 0 0,-1-1 0 0 0,0 1 1 0 0,0 0-1 0 0,0-1 0 0 0,0 1 0 0 0,0 0 1 0 0,0-1-1 0 0,0 1 0 0 0,0 0 1 0 0,0-1-1 0 0,0 1 0 0 0,0 0 1 0 0,0 0-1 0 0,0-1 0 0 0,0 1 0 0 0,0 0 1 0 0,0-1-1 0 0,0 1 0 0 0,0 0 1 0 0,0-1-1 0 0,0 1 0 0 0,0 0 0 0 0,-1-1 1 0 0,1 1-1 0 0,0 0 0 0 0,0 0 1 0 0,0-1-1 0 0,0 1 0 0 0,-1 0 0 0 0,1 0 1 0 0,0-1 173 0 0,17-9-1376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2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1036 0 0,'16'-16'1459'0'0,"-8"-4"-90"0"0,16-22 1341 0 0,-16 34-303 0 0,-7 38-2055 0 0,-4 3-302 0 0,1 0 0 0 0,1 0 0 0 0,2 0 0 0 0,1 1 0 0 0,2-1 0 0 0,1-1 0 0 0,2 1 0 0 0,1-1 1 0 0,6 12-51 0 0,24 200-2659 0 0,-67-152-1345 0 0,15-73 2663 0 0</inkml:trace>
  <inkml:trace contextRef="#ctx0" brushRef="#br0" timeOffset="418.004">20 448 1196 0 0,'51'-19'3714'0'0,"274"-31"-3288"0"0,-321 51-445 0 0,1-1-1 0 0,-1 0 0 0 0,1-1 0 0 0,-1 1 0 0 0,0-1 0 0 0,1 1 0 0 0,-1-1 0 0 0,0-1 0 0 0,0 1 0 0 0,0-1 0 0 0,0 1 0 0 0,0-1 0 0 0,0 0 0 0 0,0-1 0 0 0,-1 1 0 0 0,1-1 0 0 0,-1 1 0 0 0,1-1 0 0 0,-1 0 0 0 0,0 0 0 0 0,0-1 0 0 0,0 1 0 0 0,-1-1 0 0 0,1 1 0 0 0,-1-1 0 0 0,0 0 0 0 0,0 0 0 0 0,0 0 0 0 0,-1 0 0 0 0,1 0 0 0 0,-1 0 0 0 0,0 0 0 0 0,0-1 0 0 0,0 1 0 0 0,-1 0 0 0 0,1-1 0 0 0,-1 1 0 0 0,-1-5 20 0 0,-74-101 3095 0 0,47 149-2106 0 0,21-10-931 0 0,2 1-1 0 0,1 0 0 0 0,1 0 0 0 0,1 0 1 0 0,2 0-1 0 0,1 0 0 0 0,2 0 0 0 0,1 0 1 0 0,1 0-1 0 0,1-1 0 0 0,6 15-57 0 0,21 190-6628 0 0,-33-222 5457 0 0</inkml:trace>
  <inkml:trace contextRef="#ctx0" brushRef="#br0" timeOffset="824.25">630 640 1196 0 0,'291'-77'2614'0'0,"-134"-2"-2090"0"0,-156 79-518 0 0,0-1 0 0 0,0 0 0 0 0,0 0 0 0 0,0 0 0 0 0,0 0 1 0 0,0 0-1 0 0,0 0 0 0 0,-1 0 0 0 0,1 0 0 0 0,0-1 0 0 0,-1 1 1 0 0,1 0-1 0 0,-1 0 0 0 0,1-1 0 0 0,-1 1 0 0 0,1 0 0 0 0,-1 0 0 0 0,0-1 1 0 0,0 1-1 0 0,0-1 0 0 0,0 1 0 0 0,0 0 0 0 0,0-1 0 0 0,0 1 1 0 0,0 0-1 0 0,0-1 0 0 0,-1 1 0 0 0,1 0 0 0 0,0-1 0 0 0,-1 1 0 0 0,1 0 1 0 0,-1 0-1 0 0,0 0 0 0 0,1-1 0 0 0,-1 1 0 0 0,0 0 0 0 0,0 0 1 0 0,0 0-1 0 0,0 0 0 0 0,1 0 0 0 0,-1 0 0 0 0,-1 0 0 0 0,1 1 0 0 0,0-1 1 0 0,0 0-1 0 0,0 0 0 0 0,0 1 0 0 0,0-1 0 0 0,-1 1 0 0 0,1-1 1 0 0,0 1-1 0 0,-1 0 0 0 0,1-1 0 0 0,0 1 0 0 0,-1 0 0 0 0,1 0-6 0 0,-75-19 651 0 0,68 17-596 0 0,1 1 0 0 0,-1 0 0 0 0,1 0 0 0 0,-1 1 0 0 0,1 0 0 0 0,-1 1 0 0 0,0 0 0 0 0,1 0 0 0 0,0 0 0 0 0,-1 1-1 0 0,1 0 1 0 0,0 0 0 0 0,0 1 0 0 0,0 0 0 0 0,0 0 0 0 0,0 1 0 0 0,1 0 0 0 0,-1 0 0 0 0,1 0 0 0 0,0 1 0 0 0,1 0 0 0 0,-1 0 0 0 0,1 1 0 0 0,0-1 0 0 0,0 1 0 0 0,0 0-1 0 0,1 1 1 0 0,0-1 0 0 0,1 1 0 0 0,-1-1 0 0 0,1 1 0 0 0,0 0 0 0 0,1 1 0 0 0,0-1 0 0 0,-1 3-55 0 0,7 1 18 0 0,0 0 0 0 0,0-1 0 0 0,1 1 0 0 0,1-1 0 0 0,0 0 0 0 0,0 0 0 0 0,1-1 0 0 0,0 0 0 0 0,0 0 0 0 0,1-1 0 0 0,1 0 0 0 0,-1 0 0 0 0,1-1 0 0 0,0 0 0 0 0,1-1 0 0 0,0 0 0 0 0,0 0 0 0 0,0-1 0 0 0,0 0 0 0 0,1-1 0 0 0,7 2-18 0 0,7 4-584 0 0,0-2 0 0 0,1-1 0 0 0,0 0-1 0 0,0-2 1 0 0,1-2 0 0 0,-1 0 0 0 0,1-1 0 0 0,11-2 584 0 0,-19 0-1245 0 0</inkml:trace>
  <inkml:trace contextRef="#ctx0" brushRef="#br0" timeOffset="1306.457">1351 466 896 0 0,'13'34'633'0'0,"-3"1"0"0"0,0-1-1 0 0,-3 1 1 0 0,0 1 0 0 0,-3 0-1 0 0,0 18-632 0 0,-4-53 404 0 0,-7 26 2800 0 0,14-100-2196 0 0,4 34-1065 0 0,3 1-1 0 0,1 0 1 0 0,1 2-1 0 0,2-1 1 0 0,2 2-1 0 0,20-26 58 0 0,3 25-1074 0 0,-42 36 963 0 0,-1 0 30 0 0,0 0 3 0 0,24 29-187 0 0,93 309 193 0 0,-116-336 46 0 0,2 4-184 0 0,0-1 0 0 0,0 1 0 0 0,1 0 0 0 0,-1-1 0 0 0,1 0 0 0 0,0 0 0 0 0,1 0 0 0 0,-1 0 0 0 0,1-1 0 0 0,0 1 0 0 0,0-1 0 0 0,0-1 0 0 0,1 1 0 0 0,-1-1 0 0 0,1 0 0 0 0,0 0 0 0 0,0 0 0 0 0,0-1 0 0 0,7 2 210 0 0,2-1-1226 0 0</inkml:trace>
  <inkml:trace contextRef="#ctx0" brushRef="#br0" timeOffset="1822.078">2098 361 1824 0 0,'-6'1'138'0'0,"-1"-1"-1"0"0,1 1 1 0 0,-1 0-1 0 0,1 0 1 0 0,0 1-1 0 0,-1 0 1 0 0,1 0-1 0 0,0 1 1 0 0,0-1-1 0 0,1 1 1 0 0,-1 1-1 0 0,0-1 1 0 0,1 1-1 0 0,0 0 1 0 0,0 0-1 0 0,0 0 1 0 0,1 1 0 0 0,-1-1-1 0 0,1 1 1 0 0,0 1-1 0 0,0-1 1 0 0,1 0-1 0 0,-1 1 1 0 0,1 0-1 0 0,1 0 1 0 0,-1-1-1 0 0,1 2 1 0 0,0-1-1 0 0,0 0 1 0 0,1 0-1 0 0,-1 1 1 0 0,2-1-1 0 0,-1 1 1 0 0,1-1-1 0 0,0 1 1 0 0,0-1-1 0 0,0 1 1 0 0,1-1-1 0 0,0 0 1 0 0,1 1 0 0 0,-1-1-1 0 0,3 5-137 0 0,1-1 76 0 0,1-1 0 0 0,0 0 0 0 0,1 0 0 0 0,0-1 0 0 0,1 0 0 0 0,-1 0 0 0 0,1 0 0 0 0,1-1 0 0 0,0 0 0 0 0,0-1 0 0 0,0 0 0 0 0,0 0 0 0 0,1-1 0 0 0,0-1 0 0 0,0 1 0 0 0,1-1 0 0 0,-1-1 0 0 0,1 0 0 0 0,-1-1 0 0 0,1 0 0 0 0,0 0 0 0 0,0-1 0 0 0,1-1-76 0 0,12 3 42 0 0,1-2 1 0 0,-1-1-1 0 0,1-1 1 0 0,-1-1-1 0 0,1-1 1 0 0,-1-2-1 0 0,0 0 1 0 0,-1-1-1 0 0,17-7-42 0 0,-33 11-4 0 0,0 0-1 0 0,0-1 0 0 0,0 0 1 0 0,0 0-1 0 0,-1 0 0 0 0,1-1 1 0 0,-1 0-1 0 0,0 0 0 0 0,0-1 1 0 0,-1 0-1 0 0,0 0 1 0 0,1 0-1 0 0,-1 0 0 0 0,-1-1 1 0 0,1 0-1 0 0,-1 0 0 0 0,0 0 1 0 0,-1-1-1 0 0,1 1 0 0 0,-1-1 1 0 0,0 0-1 0 0,-1 0 0 0 0,0 0 1 0 0,0 0-1 0 0,0 0 1 0 0,-1 0-1 0 0,0-3 5 0 0,-4 3 35 0 0,-1 0 0 0 0,0 1 0 0 0,0-1 0 0 0,-1 1 0 0 0,0 0 0 0 0,0 0 1 0 0,0 1-1 0 0,-1-1 0 0 0,0 1 0 0 0,0 1 0 0 0,0-1 0 0 0,-1 1 0 0 0,1 0 0 0 0,-1 0 0 0 0,0 1 0 0 0,0 0 1 0 0,0 0-1 0 0,-1 1 0 0 0,1 0 0 0 0,0 0 0 0 0,-1 0 0 0 0,0 1 0 0 0,1 0 0 0 0,-1 1 0 0 0,0 0 0 0 0,1 0 1 0 0,-1 1-1 0 0,-1 0-35 0 0,2-3 26 0 0,1 2 1 0 0,0-1 0 0 0,-1 0 0 0 0,1 1-1 0 0,0 0 1 0 0,-1 1 0 0 0,1 0 0 0 0,0 0-1 0 0,-1 0 1 0 0,1 0 0 0 0,0 1-1 0 0,0 0 1 0 0,0 1 0 0 0,0-1 0 0 0,1 1-1 0 0,-1 0 1 0 0,1 0 0 0 0,-1 1 0 0 0,1 0-1 0 0,0 0 1 0 0,1 0 0 0 0,-1 0 0 0 0,1 1-1 0 0,-1 0 1 0 0,1 0 0 0 0,1 0-1 0 0,-1 0 1 0 0,1 1 0 0 0,0-1 0 0 0,0 1-1 0 0,-2 5-26 0 0,9 0-22 0 0,1-1-1 0 0,0 0 0 0 0,0 0 0 0 0,1-1 0 0 0,0 1 1 0 0,1-2-1 0 0,0 1 0 0 0,0 0 0 0 0,1-1 0 0 0,0-1 1 0 0,1 1-1 0 0,-1-2 0 0 0,2 1 0 0 0,-1-1 0 0 0,0 0 1 0 0,1-1-1 0 0,0 0 0 0 0,0 0 0 0 0,1-1 0 0 0,3 0 23 0 0,30 15-1516 0 0,2-1 0 0 0,0-3 0 0 0,0-2-1 0 0,1-2 1 0 0,37 4 1516 0 0,-53-10-1299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3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72 996 0 0,'-6'-40'3799'0'0,"-24"9"-2143"0"0,30 31-1481 0 0,2 22 258 0 0,110 367 276 0 0,-50-291 183 0 0,-58-97-864 0 0,-1-1 0 0 0,1 1 1 0 0,0-1-1 0 0,0 0 0 0 0,0 0 0 0 0,0 0 0 0 0,-1-1 1 0 0,1 0-1 0 0,0 1 0 0 0,0-1 0 0 0,-1 0 0 0 0,1-1 1 0 0,0 1-1 0 0,-1-1 0 0 0,1 1 0 0 0,-1-1 0 0 0,0 0 0 0 0,0-1 1 0 0,1 1-1 0 0,-1 0 0 0 0,-1-1 0 0 0,2 0-28 0 0,147-160 319 0 0,-66 60-217 0 0,-85 102-109 0 0,1 0 0 0 0,-1 0 0 0 0,1 0 0 0 0,-1 0 0 0 0,1 0 0 0 0,0 0 0 0 0,-1 0 0 0 0,1 0 0 0 0,0 0-1 0 0,0 1 1 0 0,0-1 0 0 0,0 0 0 0 0,0 1 0 0 0,-1-1 0 0 0,1 0 0 0 0,0 1 0 0 0,1-1 0 0 0,-1 1 0 0 0,0 0 0 0 0,0-1 0 0 0,0 1 0 0 0,0 0 0 0 0,0-1 0 0 0,0 1 0 0 0,0 0 0 0 0,0 0 0 0 0,1 0 0 0 0,-1 0 0 0 0,0 0 0 0 0,0 0 0 0 0,0 1 0 0 0,0-1 0 0 0,0 0-1 0 0,0 1 1 0 0,0-1 0 0 0,0 0 0 0 0,1 1 0 0 0,-1-1 0 0 0,-1 1 0 0 0,1 0 0 0 0,0-1 0 0 0,0 1 0 0 0,0 0 0 0 0,0-1 0 0 0,0 1 0 0 0,0 0 0 0 0,-1 0 0 0 0,1 0 0 0 0,0 0 0 0 0,-1 0 0 0 0,1 0 0 0 0,-1 0 0 0 0,1 0 0 0 0,-1 0 0 0 0,1 0 0 0 0,-1 0 0 0 0,0 0-1 0 0,1 0 1 0 0,-1 0 0 0 0,0 0 0 0 0,0 0 0 0 0,0 1 0 0 0,0-1 7 0 0,2 2 21 0 0,5 12-27 0 0,2 0 0 0 0,0-1 0 0 0,0 0 0 0 0,1-1 0 0 0,1 0 0 0 0,0 0 0 0 0,1-1 0 0 0,0 0 0 0 0,1-1 0 0 0,0-1 0 0 0,1 0 0 0 0,0-1 1 0 0,0 0-1 0 0,1-1 0 0 0,0-1 0 0 0,1-1 0 0 0,13 5 6 0 0,163 4-77 0 0,34-56-798 0 0,-217 39 790 0 0,-1 0 0 0 0,0-1 0 0 0,0 0 0 0 0,0-1-1 0 0,0 1 1 0 0,-1-2 0 0 0,1 1 0 0 0,-1-1-1 0 0,0 0 1 0 0,0 0 0 0 0,-1-1 0 0 0,0 0 0 0 0,0 0-1 0 0,0-1 1 0 0,-1 0 0 0 0,1 0 0 0 0,-2 0 0 0 0,1 0-1 0 0,-1-1 1 0 0,0 0 0 0 0,-1 0 0 0 0,0 0-1 0 0,0 0 1 0 0,0 0 0 0 0,-1-1 0 0 0,-1 1 0 0 0,1-8 85 0 0,-3 10 25 0 0,-1 0 0 0 0,0 1 0 0 0,0-1 0 0 0,-1 0 0 0 0,0 1 0 0 0,0-1 0 0 0,0 1 1 0 0,-1 0-1 0 0,1 0 0 0 0,-1 0 0 0 0,0 0 0 0 0,-1 1 0 0 0,1 0 0 0 0,-1 0 0 0 0,0 0 1 0 0,0 0-1 0 0,0 1 0 0 0,0-1 0 0 0,-1 1 0 0 0,0 1 0 0 0,1-1 0 0 0,-1 1 0 0 0,0 0 1 0 0,0 1-1 0 0,0-1 0 0 0,0 1 0 0 0,0 0 0 0 0,0 0 0 0 0,-1 1 0 0 0,1 0 0 0 0,0 0 1 0 0,-4 1-26 0 0,6-1 19 0 0,0 1 1 0 0,0-1 0 0 0,0 1 0 0 0,-1 0 0 0 0,1 1 0 0 0,0-1-1 0 0,1 1 1 0 0,-1-1 0 0 0,0 1 0 0 0,0 0 0 0 0,1 0-1 0 0,-1 1 1 0 0,1-1 0 0 0,0 1 0 0 0,0 0 0 0 0,0 0 0 0 0,0 0-1 0 0,0 0 1 0 0,0 0 0 0 0,1 1 0 0 0,0-1 0 0 0,-1 1-1 0 0,1-1 1 0 0,1 1 0 0 0,-1 0 0 0 0,0 0 0 0 0,1 0-1 0 0,0 0 1 0 0,0 0 0 0 0,0 0 0 0 0,1 0 0 0 0,-1 0 0 0 0,1 1-1 0 0,0-1 1 0 0,0 0 0 0 0,0 1-20 0 0,5 3 32 0 0,0 1 0 0 0,0-1 1 0 0,1 0-1 0 0,0-1 0 0 0,1 1 0 0 0,-1-1 1 0 0,1 0-1 0 0,1-1 0 0 0,-1 0 0 0 0,1 0 1 0 0,0 0-1 0 0,1-1 0 0 0,-1 0 0 0 0,1-1 1 0 0,0 0-1 0 0,0 0 0 0 0,0-1 0 0 0,1 0 1 0 0,-1-1-1 0 0,1 0 0 0 0,6 0-32 0 0,220 15 246 0 0,-221-17-264 0 0,258-32-360 0 0,-118-10-18 0 0,-150 40 370 0 0,0 0 0 0 0,0 0-1 0 0,0-1 1 0 0,0 1 0 0 0,0-1 0 0 0,-1-1 0 0 0,1 1 0 0 0,-1 0-1 0 0,0-1 1 0 0,0 0 0 0 0,0 0 0 0 0,0 0 0 0 0,-1-1 0 0 0,0 1-1 0 0,0-1 1 0 0,0 0 0 0 0,0 1 0 0 0,-1-1 0 0 0,0-1 0 0 0,0 1-1 0 0,0 0 1 0 0,0 0 0 0 0,-1-1 0 0 0,0 1 0 0 0,0-1 0 0 0,-1-2 26 0 0,0 4 27 0 0,0 1 1 0 0,-1-1-1 0 0,0 0 1 0 0,0 0-1 0 0,0 0 0 0 0,0 1 1 0 0,-1-1-1 0 0,1 1 1 0 0,-1-1-1 0 0,0 1 1 0 0,0 0-1 0 0,0-1 1 0 0,-1 1-1 0 0,1 0 1 0 0,-1 0-1 0 0,0 1 1 0 0,1-1-1 0 0,-1 0 1 0 0,0 1-1 0 0,-1 0 1 0 0,1 0-1 0 0,0 0 1 0 0,-1 0-1 0 0,1 0 1 0 0,-1 1-1 0 0,1-1 1 0 0,-1 1-1 0 0,0 0 0 0 0,0 0 1 0 0,-3 0-28 0 0,-113-11 952 0 0,113 11-917 0 0,0 1 0 0 0,0 0 0 0 0,0 0 0 0 0,0 1 0 0 0,0 0 0 0 0,0 0 0 0 0,0 1 0 0 0,1 0 0 0 0,-1 0 0 0 0,0 0 0 0 0,1 1 0 0 0,0 0 0 0 0,-1 0 0 0 0,1 1 0 0 0,0-1 0 0 0,1 1 0 0 0,-1 1 0 0 0,1-1 0 0 0,0 1 0 0 0,0 0 0 0 0,0 0-35 0 0,3-2 13 0 0,1 0 1 0 0,-1 0-1 0 0,1 1 0 0 0,0-1 0 0 0,0 0 0 0 0,0 0 0 0 0,0 1 1 0 0,0-1-1 0 0,1 1 0 0 0,0-1 0 0 0,0 0 0 0 0,0 1 0 0 0,0-1 1 0 0,0 1-1 0 0,1-1 0 0 0,-1 0 0 0 0,1 1 0 0 0,0-1 1 0 0,0 0-1 0 0,0 1 0 0 0,1-1 0 0 0,-1 0 0 0 0,1 0 0 0 0,-1 0 1 0 0,1 0-1 0 0,0 0 0 0 0,0-1 0 0 0,0 1 0 0 0,1-1 0 0 0,-1 1 1 0 0,3 1-14 0 0,86 66-44 0 0,137 25-1440 0 0,16-53-3532 0 0,-190-38 3711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2324 0 0,'26'8'3803'0'0,"428"68"-564"0"0,-436-72-3107 0 0,-14-4-92 0 0,-1 0 1 0 0,1 0-1 0 0,0 0 1 0 0,-1 1-1 0 0,1-1 1 0 0,0 1-1 0 0,-1 0 1 0 0,1 0-1 0 0,-1 0 1 0 0,1 1-1 0 0,-1-1 1 0 0,0 1-1 0 0,1 0 1 0 0,-1-1 0 0 0,0 2-1 0 0,0-1 1 0 0,0 0-1 0 0,-1 1 1 0 0,1-1-1 0 0,0 1 1 0 0,-1 0-1 0 0,0 0 1 0 0,0 0-1 0 0,0 0 1 0 0,0 0-1 0 0,0 0 1 0 0,0 0-1 0 0,-1 1 1 0 0,0-1-41 0 0,-4 6 128 0 0,-1-1 1 0 0,-1 0-1 0 0,0-1 1 0 0,0 1-1 0 0,-1-1 1 0 0,1 0-1 0 0,-1 0 1 0 0,-1 0-1 0 0,0-1 1 0 0,1 0-1 0 0,-2-1 1 0 0,1 1-1 0 0,-1-1 1 0 0,-6 2-129 0 0,-9 9 178 0 0,-214 173 766 0 0,237-189-1050 0 0,1 0 0 0 0,-1 0 0 0 0,1 0 1 0 0,-1 0-1 0 0,1 0 0 0 0,-1 1 0 0 0,1-1 0 0 0,-1 0 0 0 0,1 0 1 0 0,-1 1-1 0 0,1-1 0 0 0,-1 0 0 0 0,0 0 0 0 0,1 1 0 0 0,-1-1 0 0 0,0 1 1 0 0,1-1-1 0 0,-1 0 0 0 0,0 1 0 0 0,1-1 0 0 0,-1 1 0 0 0,0-1 1 0 0,0 1-1 0 0,1-1 0 0 0,-1 1 0 0 0,0-1 0 0 0,0 1 0 0 0,0-1 1 0 0,0 1-1 0 0,0-1 0 0 0,1 1 0 0 0,-1-1 0 0 0,0 1 0 0 0,0-1 1 0 0,-1 1-1 0 0,1-1 0 0 0,0 1 0 0 0,0-1 0 0 0,0 1 0 0 0,0-1 0 0 0,0 1 1 0 0,0-1-1 0 0,-1 1 0 0 0,1-1 0 0 0,0 1 0 0 0,0-1 0 0 0,-1 1 1 0 0,1-1-1 0 0,0 1 0 0 0,-1-1 0 0 0,1 0 0 0 0,-1 1 106 0 0,47-18-3388 0 0,-19 3 2053 0 0,0-4 32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2040 0 0,'-6'5'174'0'0,"0"1"-1"0"0,0-1 0 0 0,0 1 0 0 0,0 0 1 0 0,1 0-1 0 0,0 1 0 0 0,0 0 1 0 0,1 0-1 0 0,0 0 0 0 0,0 0 1 0 0,0 1-1 0 0,1-1 0 0 0,0 1 1 0 0,1 0-1 0 0,0 0 0 0 0,0 0 1 0 0,1 0-1 0 0,0 0 0 0 0,0 0 1 0 0,1 0-1 0 0,0 0 0 0 0,0 1 0 0 0,1-1 1 0 0,0 0-1 0 0,0 0 0 0 0,1 0 1 0 0,0 0-1 0 0,1 0 0 0 0,-1 0 1 0 0,1-1-1 0 0,1 1 0 0 0,0-1 1 0 0,0 0-1 0 0,0 0 0 0 0,1 0 1 0 0,0-1-1 0 0,0 1 0 0 0,1-1 1 0 0,0-1-1 0 0,3 4-173 0 0,11 5 87 0 0,1-1 0 0 0,-1-1 1 0 0,2-2-1 0 0,0 1 0 0 0,0-2 0 0 0,0-1 1 0 0,1-1-1 0 0,1-1 0 0 0,-1-1 0 0 0,1-1 1 0 0,0-1-1 0 0,-1-1 0 0 0,1-1 0 0 0,1-1 1 0 0,1-2-88 0 0,-19 3 15 0 0,1-2 1 0 0,-1 1-1 0 0,1-1 0 0 0,-1 0 1 0 0,0-1-1 0 0,1 0 1 0 0,-1 0-1 0 0,0 0 1 0 0,0-1-1 0 0,0 0 1 0 0,-1-1-1 0 0,1 1 1 0 0,-1-1-1 0 0,0 0 0 0 0,0-1 1 0 0,0 0-1 0 0,0 0 1 0 0,-1 0-1 0 0,0 0 1 0 0,0-1-1 0 0,0 0 1 0 0,-1 0-1 0 0,0 0 1 0 0,0 0-1 0 0,-1-1 1 0 0,1 0-1 0 0,-1 0 0 0 0,-1 0 1 0 0,1 0-1 0 0,-1 0 1 0 0,-1 0-1 0 0,1-1 1 0 0,-1 1-1 0 0,-1 0 1 0 0,1-1-1 0 0,-1 1 1 0 0,0-1-1 0 0,-2-6-15 0 0,-2 3 19 0 0,-1 0 0 0 0,-1 0 1 0 0,0 0-1 0 0,-1 1 0 0 0,0 0 0 0 0,0 1 0 0 0,-1 0 0 0 0,0 0 1 0 0,-1 0-1 0 0,1 1 0 0 0,-2 0 0 0 0,1 1 0 0 0,-1 0 0 0 0,0 1 1 0 0,-1 0-1 0 0,-6-3-19 0 0,-9-4-143 0 0,-77-26-1412 0 0,21 41-2316 0 0,-8 22 1082 0 0,56-16 1399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3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1076 0 0,'10'-4'153'0'0,"1"1"1"0"0,0 0-1 0 0,-1 0 0 0 0,1 1 0 0 0,1 0 1 0 0,-1 1-1 0 0,0 0 0 0 0,0 1 1 0 0,0 1-1 0 0,1-1 0 0 0,-1 2 0 0 0,0 0 1 0 0,0 0-1 0 0,0 1 0 0 0,-1 0 0 0 0,1 0 1 0 0,-1 2-1 0 0,1-1 0 0 0,-1 1 0 0 0,-1 1 1 0 0,1 0-1 0 0,-1 0 0 0 0,0 1 1 0 0,0 0-1 0 0,-1 0 0 0 0,0 1 0 0 0,0 0 1 0 0,-1 1-1 0 0,0-1 0 0 0,0 2 0 0 0,-1-1 1 0 0,0 1-1 0 0,-1-1 0 0 0,1 3-153 0 0,-5-7 83 0 0,-1 0-1 0 0,1 0 0 0 0,-1 1 0 0 0,0-1 1 0 0,0 0-1 0 0,-1 0 0 0 0,1 0 0 0 0,-1 0 1 0 0,0 1-1 0 0,-1-1 0 0 0,1 0 0 0 0,-1-1 1 0 0,0 1-1 0 0,0 0 0 0 0,-1 0 0 0 0,1-1 1 0 0,-1 1-1 0 0,0-1 0 0 0,0 0 1 0 0,0 0-1 0 0,-1 0 0 0 0,0 0 0 0 0,0-1 1 0 0,0 0-1 0 0,0 1 0 0 0,0-1 0 0 0,0-1 1 0 0,-5 3-83 0 0,-143 63 1469 0 0,137-62-1311 0 0,-28 4 286 0 0,41-10-503 0 0,5-8-92 0 0,1 1-1 0 0,0 0 1 0 0,0 0 0 0 0,1 0-1 0 0,0 0 1 0 0,0 1 0 0 0,1-1-1 0 0,0 1 1 0 0,0 1 0 0 0,0-1-1 0 0,1 1 1 0 0,0 0 0 0 0,-1 1 0 0 0,2 0-1 0 0,-1 0 1 0 0,0 0 0 0 0,1 1-1 0 0,0 0 1 0 0,0 0 0 0 0,2 1 151 0 0,7-6-337 0 0,247-98-2503 0 0,-225 91 2544 0 0</inkml:trace>
  <inkml:trace contextRef="#ctx0" brushRef="#br0" timeOffset="187.819">682 52 4352 0 0,'-1'0'30'0'0,"1"0"0"0"0,-1 0-1 0 0,1 0 1 0 0,-1 0-1 0 0,1 0 1 0 0,0 0 0 0 0,-1 0-1 0 0,1-1 1 0 0,-1 1 0 0 0,1 0-1 0 0,0 0 1 0 0,-1-1-1 0 0,1 1 1 0 0,0 0 0 0 0,-1-1-1 0 0,1 1 1 0 0,0 0-1 0 0,-1-1 1 0 0,1 1 0 0 0,0 0-1 0 0,0-1 1 0 0,0 1 0 0 0,-1 0-1 0 0,1-1 1 0 0,0 1-1 0 0,0-1 1 0 0,0 1 0 0 0,0-1-1 0 0,0 1 1 0 0,-1 0-1 0 0,1-1 1 0 0,0 1 0 0 0,0-1-1 0 0,0 1 1 0 0,0-1 0 0 0,1 1-1 0 0,-1 0 1 0 0,0-1-1 0 0,0 1 1 0 0,0-1 0 0 0,0 1-1 0 0,0-1 1 0 0,0 1-1 0 0,1 0 1 0 0,-1-1 0 0 0,0 1-1 0 0,0-1 1 0 0,1 1 0 0 0,-1 0-1 0 0,0-1 1 0 0,0 1-1 0 0,1 0 1 0 0,-1 0 0 0 0,0-1-1 0 0,1 1 1 0 0,-1 0-1 0 0,1 0 1 0 0,-1-1 0 0 0,0 1-1 0 0,1 0 1 0 0,-1 0 0 0 0,1 0-1 0 0,-1 0 1 0 0,1-1-30 0 0,-47 1 1351 0 0,35 0-1192 0 0,1 0-70 0 0,1 0 0 0 0,0 0 0 0 0,-1 1 0 0 0,1 0 0 0 0,0 0 0 0 0,0 1 0 0 0,0 1 0 0 0,0-1 0 0 0,0 2 0 0 0,0-1 0 0 0,1 1 0 0 0,-1 0 0 0 0,1 1 0 0 0,0 0 0 0 0,0 0 0 0 0,1 1 0 0 0,0-1 0 0 0,0 2 0 0 0,0-1 0 0 0,0 1-1 0 0,1 0 1 0 0,1 1 0 0 0,-1-1 0 0 0,1 1 0 0 0,0 0 0 0 0,1 0 0 0 0,0 1 0 0 0,0-1 0 0 0,-2 8-89 0 0,10-7-16 0 0,1 0 1 0 0,-1 0-1 0 0,1 0 0 0 0,1 0 0 0 0,0-1 0 0 0,0 0 0 0 0,0-1 1 0 0,1 1-1 0 0,0-1 0 0 0,1 0 0 0 0,0-1 0 0 0,0 0 0 0 0,0 0 0 0 0,0 0 1 0 0,1-1-1 0 0,0-1 0 0 0,0 0 0 0 0,1 0 0 0 0,-1 0 0 0 0,1-1 1 0 0,3 0 15 0 0,177 20-5098 0 0,-169-27 4000 0 0,18-12-304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3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72 805 948 0 0,'27'24'4449'0'0,"40"-18"-3304"0"0,-63-6-908 0 0,34 0 126 0 0,0-2 1 0 0,0-2-1 0 0,-1-2 0 0 0,0-1 0 0 0,0-2 0 0 0,8-3-363 0 0,-36 11 25 0 0,1-1-1 0 0,-1 0 1 0 0,0 0 0 0 0,0-1-1 0 0,0 0 1 0 0,0-1-1 0 0,0 0 1 0 0,-1 0 0 0 0,1-1-1 0 0,-1 0 1 0 0,-1 0-1 0 0,1-1 1 0 0,-1 0 0 0 0,0 0-1 0 0,0 0 1 0 0,0-1 0 0 0,-1-1-1 0 0,0 1 1 0 0,-1-1-1 0 0,0 0 1 0 0,0 0 0 0 0,0 0-1 0 0,2-8-24 0 0,-9 12-12 0 0,0 0 1 0 0,0 0-1 0 0,0 0 0 0 0,0 1 1 0 0,-1-1-1 0 0,0 0 0 0 0,1 1 0 0 0,-1 0 1 0 0,-1-1-1 0 0,1 1 0 0 0,0 1 1 0 0,-1-1-1 0 0,1 0 0 0 0,-1 1 0 0 0,0 0 1 0 0,0 0-1 0 0,0 0 0 0 0,0 0 1 0 0,0 0-1 0 0,-1 1 0 0 0,1 0 0 0 0,0 0 1 0 0,-1 0-1 0 0,1 1 0 0 0,-1-1 1 0 0,1 1 11 0 0,-27-3 55 0 0,0 1 1 0 0,-1 1 0 0 0,1 2 0 0 0,0 1 0 0 0,0 2 0 0 0,0 1 0 0 0,0 1 0 0 0,-21 8-56 0 0,39-11 29 0 0,1 0 1 0 0,0 1-1 0 0,1 0 1 0 0,-1 1-1 0 0,1 1 0 0 0,0-1 1 0 0,0 2-1 0 0,1-1 1 0 0,0 1-1 0 0,0 1 0 0 0,0 0 1 0 0,1 1-1 0 0,0-1 1 0 0,1 2-1 0 0,0-1 0 0 0,0 1 1 0 0,1 0-1 0 0,1 1 1 0 0,-1 0-1 0 0,2 0 1 0 0,-1 0-1 0 0,2 0 0 0 0,-1 1 1 0 0,2 0-1 0 0,-1 0 1 0 0,0 8-30 0 0,6-9 42 0 0,0-1 1 0 0,0 0-1 0 0,1 1 1 0 0,1-1 0 0 0,-1-1-1 0 0,2 1 1 0 0,-1-1-1 0 0,1 1 1 0 0,1-1 0 0 0,-1-1-1 0 0,2 1 1 0 0,-1-1 0 0 0,1 0-1 0 0,0 0 1 0 0,1-1-1 0 0,0 0 1 0 0,0 0 0 0 0,0-1-1 0 0,1 0 1 0 0,0-1-1 0 0,8 4-42 0 0,22 11-160 0 0,1-1 0 0 0,0-3-1 0 0,1-1 1 0 0,1-2 0 0 0,0-2-1 0 0,1-2 1 0 0,0-1 0 0 0,0-3-1 0 0,0-1 1 0 0,35-2 160 0 0,130-31-3662 0 0,-111-6 670 0 0,-59 14 1727 0 0</inkml:trace>
  <inkml:trace contextRef="#ctx0" brushRef="#br0" timeOffset="342.944">593 217 2064 0 0,'0'-1'282'0'0,"1"1"0"0"0,-1 0-1 0 0,0 0 1 0 0,0-1-1 0 0,0 1 1 0 0,0 0 0 0 0,0-1-1 0 0,1 1 1 0 0,-1 0 0 0 0,0-1-1 0 0,0 1 1 0 0,0 0 0 0 0,0-1-1 0 0,0 1 1 0 0,0 0 0 0 0,0-1-1 0 0,0 1 1 0 0,0 0 0 0 0,-1-1-1 0 0,1 1 1 0 0,0-1-282 0 0,18 1 72 0 0,511-21 2007 0 0,-527 21-2223 0 0,6-9-830 0 0,-16-2-3794 0 0,5 8 3336 0 0,2-2-44 0 0</inkml:trace>
  <inkml:trace contextRef="#ctx0" brushRef="#br0" timeOffset="858.613">1388 0 1416 0 0,'142'95'2955'0'0,"-140"-94"-2934"0"0,2 3 98 0 0,-1-1 0 0 0,1 0-1 0 0,-1 1 1 0 0,1 0 0 0 0,-1 0 0 0 0,0 0 0 0 0,0 0-1 0 0,-1 1 1 0 0,1-1 0 0 0,-1 1 0 0 0,0-1-1 0 0,0 1 1 0 0,-1 0 0 0 0,1 0 0 0 0,-1 0 0 0 0,0 0-1 0 0,0 0 1 0 0,-1 0 0 0 0,1 0 0 0 0,-1 0-1 0 0,0 0 1 0 0,-1 0 0 0 0,0 2-119 0 0,-5 3 188 0 0,-2 0 1 0 0,1-1-1 0 0,-1 0 1 0 0,-1 0-1 0 0,1-1 0 0 0,-2 0 1 0 0,1-1-1 0 0,-1 0 1 0 0,0 0-1 0 0,0-1 0 0 0,-1 0 1 0 0,0-1-1 0 0,0 0 1 0 0,0-1-1 0 0,0 0 0 0 0,-1-1 1 0 0,0 0-1 0 0,1-1 1 0 0,-1 0-189 0 0,11-4-1 0 0,0 1 0 0 0,0 0 0 0 0,1 0 0 0 0,-1 0 0 0 0,1 0 0 0 0,-1-1 0 0 0,1 1 0 0 0,-1 0 0 0 0,1 0 0 0 0,0-1 0 0 0,0 1 0 0 0,-1 0 0 0 0,1-1 0 0 0,0 1 0 0 0,0 0 0 0 0,0-1 0 0 0,1 1 0 0 0,-1 0 0 0 0,0 0 0 0 0,0-1 0 0 0,1 1 0 0 0,-1 0 0 0 0,1 0 0 0 0,-1-1 0 0 0,1 1 0 0 0,-1 0 0 0 0,1 0 0 0 0,0 0 0 0 0,0 0 0 0 0,-1 0 0 0 0,1 0 0 0 0,0 0 0 0 0,0 0 0 0 0,0 0 1 0 0,0 0-1 0 0,0 0 0 0 0,0 1 0 0 0,0-1 0 0 0,1 0 0 0 0,-1 1 0 0 0,1-1 1 0 0,164-123-1651 0 0,46-21 1295 0 0,-244 143 2117 0 0,25 4-1718 0 0,0 0 1 0 0,0 1-1 0 0,0 0 1 0 0,0 0-1 0 0,1 1 1 0 0,-1 0-1 0 0,1 0 1 0 0,0 0-1 0 0,0 1 1 0 0,0 0 0 0 0,1 0-1 0 0,0 0 1 0 0,0 1-1 0 0,0 0 1 0 0,1 0-1 0 0,-1 0 1 0 0,1 1-1 0 0,1-1 1 0 0,-1 1-1 0 0,1 0 1 0 0,1 0-1 0 0,-1 0 1 0 0,1 0 0 0 0,0 0-1 0 0,1 1 1 0 0,0-1-1 0 0,0 1 1 0 0,0-1-1 0 0,1 1 1 0 0,0-1-1 0 0,1 1 1 0 0,-1-1-1 0 0,2 4-43 0 0,4 6-56 0 0,1 1-1 0 0,0-1 1 0 0,2-1-1 0 0,0 1 1 0 0,0-1-1 0 0,2-1 1 0 0,0 0-1 0 0,0 0 0 0 0,2-1 1 0 0,0-1-1 0 0,0 0 1 0 0,15 10 56 0 0,116 84-4562 0 0,-99-75 1768 0 0,-20-13 1298 0 0</inkml:trace>
  <inkml:trace contextRef="#ctx0" brushRef="#br0" timeOffset="1119.957">2469 890 1832 0 0,'1'11'283'0'0,"0"0"0"0"0,-1 0-1 0 0,-1-1 1 0 0,1 1 0 0 0,-2 0-1 0 0,0-1 1 0 0,0 1 0 0 0,0-1 0 0 0,-2 1-1 0 0,1-1 1 0 0,-1 0 0 0 0,-1 0-1 0 0,0 0 1 0 0,0-1 0 0 0,-1 0 0 0 0,0 0-1 0 0,0 0 1 0 0,-1-1 0 0 0,0 0-1 0 0,-7 6-282 0 0,0-1 74 0 0,1-1 0 0 0,-2 0 0 0 0,0 0 0 0 0,0-2 0 0 0,-1 0-1 0 0,0-1 1 0 0,-1 0 0 0 0,0-1 0 0 0,0-1 0 0 0,-1-1 0 0 0,-17 4-74 0 0,34-9-133 0 0,-1-1-1 0 0,1 1 1 0 0,0-1 0 0 0,0 0 0 0 0,0 1 0 0 0,0-1-1 0 0,0 0 1 0 0,-1 0 0 0 0,1 1 0 0 0,0-1 0 0 0,0 0-1 0 0,0 0 1 0 0,-1 0 0 0 0,1-1 0 0 0,0 1 0 0 0,0 0-1 0 0,0 0 1 0 0,0-1 0 0 0,0 1 0 0 0,-1 0 0 0 0,1-1-1 0 0,0 1 1 0 0,0-1 0 0 0,0 0 0 0 0,0 1 0 0 0,0-1 0 0 0,0 0-1 0 0,0 0 1 0 0,1 1 0 0 0,-1-1 0 0 0,0 0 0 0 0,0 0-1 0 0,0 0 1 0 0,1 0 0 0 0,-1 0 0 0 0,1 0 0 0 0,-1 0-1 0 0,1 0 1 0 0,-1 0 0 0 0,1 0 0 0 0,-1-1 0 0 0,1 1-1 0 0,0 0 1 0 0,0-1 133 0 0,1-9-1274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3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19 124 896 0 0,'-4'-4'1126'0'0,"-10"-14"5776"0"0,41 8-5582 0 0,277-50-1288 0 0,-254 55-703 0 0,65-18-5382 0 0,-112 20 4717 0 0,-3 2 36 0 0</inkml:trace>
  <inkml:trace contextRef="#ctx0" brushRef="#br0" timeOffset="248.441">6 222 1256 0 0,'3'4'242'0'0,"-1"0"0"0"0,1 0-1 0 0,1-1 1 0 0,-1 1 0 0 0,0-1-1 0 0,1 1 1 0 0,-1-1 0 0 0,1 0-1 0 0,0 0 1 0 0,0-1 0 0 0,1 1 0 0 0,-1-1-1 0 0,0 0 1 0 0,1 0 0 0 0,-1-1-1 0 0,1 1 1 0 0,0-1 0 0 0,-1 0-1 0 0,1 0 1 0 0,0 0 0 0 0,0-1 0 0 0,0 0-1 0 0,2 0-241 0 0,228 12 1772 0 0,-1-38-6164 0 0,-191 20 2942 0 0,1 1-3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3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22 1576 0 0,'-5'-1'232'0'0,"0"0"0"0"0,1 1 0 0 0,-1-1-1 0 0,0 1 1 0 0,0 0 0 0 0,0 0 0 0 0,0 1 0 0 0,1-1-1 0 0,-1 1 1 0 0,0 0 0 0 0,0 0 0 0 0,1 1 0 0 0,-1 0-1 0 0,1-1 1 0 0,-1 1 0 0 0,1 1 0 0 0,0-1 0 0 0,0 1-1 0 0,0 0 1 0 0,0-1 0 0 0,-1 3-232 0 0,-6 5 128 0 0,0 0 1 0 0,0 1-1 0 0,1 1 0 0 0,1 0 1 0 0,0 0-1 0 0,0 1 1 0 0,1 0-1 0 0,1 0 0 0 0,0 1 1 0 0,1 0-1 0 0,1 0 1 0 0,0 1-1 0 0,0 0 0 0 0,2-1 1 0 0,0 1-1 0 0,1 1 0 0 0,0-1 1 0 0,1 0-1 0 0,1 0 1 0 0,0 0-1 0 0,1 1 0 0 0,1-1 1 0 0,0 0-1 0 0,1 0 1 0 0,1 0-1 0 0,0-1 0 0 0,1 1 1 0 0,1-1-1 0 0,0 0 1 0 0,1 0-1 0 0,0-1 0 0 0,4 4-128 0 0,118 138-889 0 0,-11-108-3760 0 0,-80-62 1941 0 0,-21-1 1366 0 0</inkml:trace>
  <inkml:trace contextRef="#ctx0" brushRef="#br0" timeOffset="560.879">356 117 836 0 0,'9'2'216'0'0,"1"1"-1"0"0,0-1 1 0 0,-1 2-1 0 0,0-1 1 0 0,0 1-1 0 0,0 1 1 0 0,0 0-1 0 0,0 0 1 0 0,-1 0 0 0 0,0 1-1 0 0,0 0 1 0 0,-1 1-1 0 0,0 0 1 0 0,4 4-216 0 0,1 0 240 0 0,-1 0 0 0 0,0 0 0 0 0,-1 1 0 0 0,0 1 0 0 0,-1 0 0 0 0,0 0 0 0 0,-1 0 0 0 0,-1 1 0 0 0,0 0 0 0 0,-1 1-1 0 0,0 0 1 0 0,-1 0 0 0 0,-1 0 0 0 0,0 0 0 0 0,-2 1 0 0 0,1-1 0 0 0,-2 4-240 0 0,-2-11 202 0 0,-1 0 0 0 0,-1 0 0 0 0,0 0 0 0 0,0 0 0 0 0,0 0 0 0 0,-1 0 0 0 0,0-1-1 0 0,-1 0 1 0 0,1 0 0 0 0,-1 0 0 0 0,-1 0 0 0 0,1-1 0 0 0,-1 0 0 0 0,-1 0-1 0 0,1 0 1 0 0,-1-1 0 0 0,0 0 0 0 0,0 0 0 0 0,0-1 0 0 0,-1 0 0 0 0,1 0 0 0 0,-1-1-1 0 0,0 0-201 0 0,5-56 213 0 0,16 24-575 0 0,2 1 0 0 0,0 1 0 0 0,2 0 0 0 0,1 1 0 0 0,1 1 0 0 0,1 0 0 0 0,2 2 0 0 0,15-14 362 0 0,78-95-733 0 0,-116 132 762 0 0,1 0-1 0 0,-1 0 1 0 0,1-1-1 0 0,-1 1 1 0 0,1 0 0 0 0,-1 0-1 0 0,1 0 1 0 0,-1-1-1 0 0,1 1 1 0 0,-1 0-1 0 0,1 0 1 0 0,-1-1 0 0 0,1 1-1 0 0,-1 0 1 0 0,1-1-1 0 0,0 1 1 0 0,-1-1-1 0 0,1 1 1 0 0,0 0 0 0 0,-1-1-1 0 0,1 1 1 0 0,0-1-1 0 0,-1 1 1 0 0,1-1-1 0 0,0 1 1 0 0,0-1 0 0 0,0 1-1 0 0,0-1 1 0 0,-1 1-1 0 0,1-1 1 0 0,0 1-1 0 0,0-1 1 0 0,0 1-1 0 0,0-1 1 0 0,0 0 0 0 0,0 1-1 0 0,0-1 1 0 0,0 1-1 0 0,1-1 1 0 0,-1 1-1 0 0,0-1 1 0 0,0 1 0 0 0,0-1-1 0 0,1 1 1 0 0,-1-1-29 0 0,-48 33 296 0 0,40-24-253 0 0,0 1 0 0 0,1 0 1 0 0,0 0-1 0 0,0 0 0 0 0,1 1 0 0 0,0 0 0 0 0,1 0 0 0 0,0 1 0 0 0,1-1 0 0 0,0 1 0 0 0,1 0 0 0 0,0 0 0 0 0,0 0 1 0 0,1 1-1 0 0,1-1 0 0 0,0 3-43 0 0,3-5-35 0 0,0 0-1 0 0,0 0 1 0 0,1-1 0 0 0,0 1 0 0 0,1-1 0 0 0,0 0 0 0 0,0 0-1 0 0,1 0 1 0 0,0 0 0 0 0,0-1 0 0 0,1 0 0 0 0,0 0 0 0 0,0 0-1 0 0,1-1 1 0 0,0 0 0 0 0,0 0 0 0 0,0 0 0 0 0,1-1 0 0 0,0 0-1 0 0,0-1 1 0 0,0 0 0 0 0,0 0 0 0 0,2 0 35 0 0,2 1-457 0 0,0-1-1 0 0,0 0 1 0 0,1 0-1 0 0,0-1 1 0 0,-1-1-1 0 0,1 0 1 0 0,0-1 0 0 0,0 0-1 0 0,0-1 1 0 0,11-1 457 0 0,-13 1-742 0 0,59-18-1964 0 0,-42 3 1385 0 0</inkml:trace>
  <inkml:trace contextRef="#ctx0" brushRef="#br0" timeOffset="822.258">1426 0 1372 0 0,'13'16'445'0'0,"-1"1"1"0"0,-1 0-1 0 0,0 0 0 0 0,-2 1 1 0 0,0 0-1 0 0,-1 0 0 0 0,0 1 1 0 0,-2 1-1 0 0,0-1 0 0 0,-1 1 0 0 0,-1 0 1 0 0,-1 0-1 0 0,-1 0 0 0 0,-1 0 1 0 0,0 0-1 0 0,-2 1 0 0 0,0-1 1 0 0,-1 0-1 0 0,-5 19-445 0 0,-2-16 124 0 0,-2-1 0 0 0,0 0 0 0 0,-1-1 0 0 0,-2-1 0 0 0,0 0 0 0 0,-1-1 0 0 0,0 0 0 0 0,-2-1 0 0 0,0-1 0 0 0,-1 0 0 0 0,-11 6-124 0 0,-9 12-2102 0 0,48-56-3026 0 0,-4 8 4201 0 0,8-9-425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3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2308 0 0,'-9'4'188'0'0,"0"0"-1"0"0,0 1 1 0 0,0 0 0 0 0,0 0-1 0 0,1 1 1 0 0,0 0-1 0 0,0 1 1 0 0,0 0-1 0 0,1 0 1 0 0,0 1 0 0 0,1-1-1 0 0,-1 1 1 0 0,2 1-1 0 0,-1-1 1 0 0,1 1-1 0 0,0 0 1 0 0,1 0 0 0 0,0 1-1 0 0,0-1 1 0 0,1 1-1 0 0,1 0 1 0 0,-2 9-188 0 0,-17 235 1897 0 0,21-236-1710 0 0,6 70 381 0 0,3 1-1 0 0,4-2 1 0 0,23 83-568 0 0,28 229 44 0 0,-73-300-2062 0 0,8-95 1822 0 0,-1-1 0 0 0,1 0 0 0 0,0 0 0 0 0,-1 0 0 0 0,1 0 0 0 0,-1-1 0 0 0,0 1 0 0 0,0 0 0 0 0,0-1 0 0 0,0 1 0 0 0,0-1 0 0 0,-1 0 0 0 0,1 0 0 0 0,-1 0-1 0 0,1 0 1 0 0,-1 0 0 0 0,0 0 0 0 0,0-1 0 0 0,0 1 0 0 0,0-1 0 0 0,0 0 0 0 0,0 0 0 0 0,0 0 0 0 0,0 0 0 0 0,-1-1 0 0 0,1 1 0 0 0,0-1 0 0 0,0 0 0 0 0,-1 0 0 0 0,1 0 196 0 0,-16 0-1267 0 0</inkml:trace>
  <inkml:trace contextRef="#ctx0" brushRef="#br0" timeOffset="388.635">0 1007 1392 0 0,'9'-32'6615'0'0,"58"8"-6350"0"0,-53 20 294 0 0,85-17-401 0 0,1 4-1 0 0,1 5 1 0 0,-1 4-1 0 0,27 4-157 0 0,31-4-240 0 0,-8 5 1059 0 0,-149 5-786 0 0,1 0 0 0 0,-1 0 0 0 0,1 1 0 0 0,-1-1 0 0 0,0 1 0 0 0,0-1 0 0 0,0 1 0 0 0,0-1 0 0 0,0 1 0 0 0,-1 0 0 0 0,1-1 0 0 0,-1 1 0 0 0,0 0 0 0 0,0-1 0 0 0,0 1 0 0 0,0 0 0 0 0,0 0-1 0 0,-1-1 1 0 0,1 1 0 0 0,-1 0 0 0 0,1-1 0 0 0,-1 1 0 0 0,0-1 0 0 0,0 1 0 0 0,0-1 0 0 0,-1 1 0 0 0,1-1 0 0 0,-1 0 0 0 0,1 1 0 0 0,-3 1-33 0 0,1 4 32 0 0,-71 369-150 0 0,74-373-178 0 0,-1 1 0 0 0,0 0 0 0 0,-1-1 0 0 0,1 1 1 0 0,-1-1-1 0 0,1 1 0 0 0,-1-1 0 0 0,0 0 0 0 0,-1 0 0 0 0,1 0 0 0 0,-1 0 0 0 0,0 0 0 0 0,0-1 0 0 0,0 1 1 0 0,0-1-1 0 0,-1 0 0 0 0,0 1 0 0 0,1-2 0 0 0,-1 1 0 0 0,0 0 0 0 0,0-1 0 0 0,0 0 0 0 0,-1 0 0 0 0,1 0 1 0 0,-1 0-1 0 0,0-1 296 0 0,3 0-1274 0 0</inkml:trace>
  <inkml:trace contextRef="#ctx0" brushRef="#br0" timeOffset="620.642">671 972 1008 0 0,'8'-52'9546'0'0,"26"69"-7990"0"0,150 113-614 0 0,71 43-5455 0 0,-128-122-1284 0 0,-102-48 4459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1520 0 0,'0'0'277'0'0,"1"0"-1"0"0,-1 0 1 0 0,0 0 0 0 0,1 0-1 0 0,-1 0 1 0 0,1 0 0 0 0,-1 0-1 0 0,0 0 1 0 0,1 0 0 0 0,-1 0-1 0 0,1 0 1 0 0,-1 0 0 0 0,0 0-1 0 0,1 0 1 0 0,-1 0 0 0 0,1 0-1 0 0,-1 0 1 0 0,0-1 0 0 0,1 1-1 0 0,-1 0 1 0 0,0 0 0 0 0,1 0-1 0 0,-1-1-276 0 0,-11 283-433 0 0,-1-152-4479 0 0,8-110 3462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3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 0 0,'0'10'3670'0'0,"0"375"265"0"0,8-358-2365 0 0,11-58-1363 0 0,-5 5-173 0 0,13-17-27 0 0,-17 24-46 0 0,1 1 0 0 0,1 0 0 0 0,0 0-1 0 0,2 1 1 0 0,0 1 0 0 0,0 0 0 0 0,2 1-1 0 0,0 1 1 0 0,17-12 39 0 0,-29 26-18 0 0,1 1 0 0 0,-1 0 0 0 0,1 0 0 0 0,-1 1 0 0 0,1-1 0 0 0,-1 1 0 0 0,0 0 1 0 0,0 0-1 0 0,0 0 0 0 0,0 1 0 0 0,0-1 0 0 0,0 1 0 0 0,-1 0 0 0 0,1 0 0 0 0,-1 0 0 0 0,0 1 0 0 0,0-1 0 0 0,0 1 0 0 0,0-1 0 0 0,-1 1 0 0 0,1 0 0 0 0,-1 0 0 0 0,0 1 0 0 0,0-1 0 0 0,0 0 0 0 0,-1 0 0 0 0,0 1 0 0 0,0-1 0 0 0,0 1 0 0 0,0 0 0 0 0,-1-1 0 0 0,1 1 0 0 0,-1-1 0 0 0,-1 2 18 0 0,9 17-77 0 0,-5-14 63 0 0,1 0 0 0 0,0 0 1 0 0,0 0-1 0 0,0 0 0 0 0,1-1 0 0 0,1 0 0 0 0,-1 0 0 0 0,1 0 0 0 0,1-1 0 0 0,0 1 0 0 0,0-2 1 0 0,0 1-1 0 0,0-1 0 0 0,1 0 0 0 0,0 0 0 0 0,1-1 0 0 0,-1 0 0 0 0,1-1 0 0 0,0 0 0 0 0,0 0 1 0 0,0-1-1 0 0,0 0 0 0 0,6 1 14 0 0,13 3-359 0 0,1-2 1 0 0,-1 0-1 0 0,1-2 1 0 0,0-1-1 0 0,0-1 1 0 0,-1-2-1 0 0,1-1 0 0 0,0-1 1 0 0,0-1-1 0 0,-1-2 1 0 0,0 0-1 0 0,0-2 1 0 0,21-10 358 0 0,-24 9-346 0 0</inkml:trace>
  <inkml:trace contextRef="#ctx0" brushRef="#br0" timeOffset="388.556">1018 336 3064 0 0,'-3'-6'75'0'0,"-1"0"0"0"0,1 1 0 0 0,-1 0 0 0 0,0 0 0 0 0,0 0 0 0 0,-1 0 0 0 0,1 1 0 0 0,-1-1 0 0 0,0 1 0 0 0,0 0 0 0 0,-1 1 0 0 0,1-1 0 0 0,-1 1 0 0 0,0 0 0 0 0,0 1 0 0 0,0-1-1 0 0,0 1 1 0 0,0 0 0 0 0,0 1 0 0 0,-1-1 0 0 0,1 1 0 0 0,-1 1 0 0 0,1-1 0 0 0,-1 1 0 0 0,1 0 0 0 0,0 0 0 0 0,-1 1 0 0 0,1 0 0 0 0,-1 0 0 0 0,1 1 0 0 0,-6 1-75 0 0,-5 1 141 0 0,0 1 1 0 0,0 0-1 0 0,0 1 0 0 0,1 1 1 0 0,0 1-1 0 0,0 0 1 0 0,1 1-1 0 0,0 0 0 0 0,1 1 1 0 0,0 1-1 0 0,0 1 1 0 0,-5 6-142 0 0,18-17 19 0 0,-1 1 0 0 0,1-1-1 0 0,1 0 1 0 0,-1 1 0 0 0,0-1 0 0 0,0 0 0 0 0,0 1 0 0 0,1-1 0 0 0,-1 1 0 0 0,1 0 0 0 0,-1-1 0 0 0,1 1 0 0 0,0-1 0 0 0,-1 1 0 0 0,1 0 0 0 0,0-1 0 0 0,0 1 0 0 0,0 0 0 0 0,0-1 0 0 0,1 1 0 0 0,-1-1-1 0 0,0 1 1 0 0,1 0 0 0 0,-1-1 0 0 0,1 1 0 0 0,-1-1 0 0 0,1 1 0 0 0,0-1 0 0 0,-1 1 0 0 0,1-1 0 0 0,0 0 0 0 0,0 1 0 0 0,0-1 0 0 0,0 0 0 0 0,1 0 0 0 0,-1 0 0 0 0,0 0 0 0 0,0 1 0 0 0,1-2 0 0 0,-1 1 0 0 0,0 0-1 0 0,1 0 1 0 0,-1 0 0 0 0,1-1 0 0 0,-1 1 0 0 0,1-1 0 0 0,0 1 0 0 0,-1-1 0 0 0,1 0 0 0 0,-1 1 0 0 0,1-1 0 0 0,0 0 0 0 0,0 0-19 0 0,91 16 52 0 0,22-30 122 0 0,-112 13-70 0 0,1 0-1 0 0,0 0 0 0 0,-1-1 0 0 0,1 0 0 0 0,-1 0 0 0 0,1 0 0 0 0,-1 0 0 0 0,0 0 0 0 0,1 0 0 0 0,-1-1 0 0 0,-1 0 0 0 0,1 0 1 0 0,0 1-1 0 0,-1-1 0 0 0,1-1 0 0 0,-1 1 0 0 0,0 0 0 0 0,0-1 0 0 0,0 1 0 0 0,-1-1 0 0 0,1 1 0 0 0,-1-1 0 0 0,0 0 0 0 0,0 0 1 0 0,0 0-1 0 0,0 0 0 0 0,-1 1 0 0 0,1-1 0 0 0,-1 0 0 0 0,0 0 0 0 0,-1-1-103 0 0,4 2 18 0 0,1 1 0 0 0,-1 0-1 0 0,0 0 1 0 0,1 0 0 0 0,-1 0 0 0 0,1 1 0 0 0,-1-1-1 0 0,1 1 1 0 0,0 0 0 0 0,-1 0 0 0 0,1 0 0 0 0,0 1-1 0 0,0-1 1 0 0,0 1 0 0 0,0 0 0 0 0,0 0 0 0 0,0 0-1 0 0,-1 1 1 0 0,1-1 0 0 0,0 1 0 0 0,0 0 0 0 0,0 0-1 0 0,-1 0 1 0 0,1 1 0 0 0,0-1 0 0 0,-1 1 0 0 0,0 0-1 0 0,1 0 1 0 0,1 2-18 0 0,127 61-3268 0 0,-77-42-2504 0 0,-47-22 4601 0 0</inkml:trace>
  <inkml:trace contextRef="#ctx0" brushRef="#br0" timeOffset="995.775">1416 127 1256 0 0,'2'59'5236'0'0,"1"64"-4197"0"0,-3-118-979 0 0,0 0-1 0 0,0 1 0 0 0,1-1 0 0 0,-1 0 1 0 0,1 0-1 0 0,0 0 0 0 0,1 0 1 0 0,-1 0-1 0 0,1 0 0 0 0,0 0 0 0 0,0 0 1 0 0,1-1-1 0 0,-1 1 0 0 0,1-1 1 0 0,0 0-1 0 0,0 0 0 0 0,0 0 0 0 0,1 0 1 0 0,0 0-1 0 0,-1-1 0 0 0,1 1 0 0 0,0-1 1 0 0,1 0-1 0 0,-1 0 0 0 0,1-1 1 0 0,-1 1-1 0 0,1-1 0 0 0,0 0 0 0 0,0 0 1 0 0,0-1-1 0 0,0 1 0 0 0,0-1 1 0 0,4 0-60 0 0,3-2 22 0 0,0 0 0 0 0,1-1 0 0 0,-1-1 0 0 0,-1 0 0 0 0,1-1 0 0 0,0 0 0 0 0,-1 0 1 0 0,0-1-1 0 0,0-1 0 0 0,0 0 0 0 0,-1-1 0 0 0,1 0 0 0 0,-2 0 0 0 0,1-1 0 0 0,-1 0 1 0 0,0-1-1 0 0,-1 0 0 0 0,0 0 0 0 0,0-1 0 0 0,-1 0 0 0 0,-1 0 0 0 0,1-1-22 0 0,-2-11 127 0 0,13 41-28 0 0,3-9-133 0 0,0-2 1 0 0,0 0 0 0 0,0-2-1 0 0,1 0 1 0 0,0-1 0 0 0,1-2-1 0 0,-1 0 1 0 0,0-1 0 0 0,1-1-1 0 0,-1-1 1 0 0,1-2 0 0 0,-1 0-1 0 0,1-1 1 0 0,-1-1 0 0 0,0-1-1 0 0,-1-1 1 0 0,12-5 33 0 0,-27 9-10 0 0,-1 0 0 0 0,0 0 0 0 0,0 0 0 0 0,0 0 0 0 0,0-1 0 0 0,0 0 0 0 0,0 0 0 0 0,0 0 0 0 0,-1-1 0 0 0,0 1 0 0 0,0-1 0 0 0,0 0 0 0 0,0 0 0 0 0,0-1 0 0 0,-1 1 0 0 0,0-1 0 0 0,0 0 0 0 0,0 0 0 0 0,-1 0 0 0 0,1 0 0 0 0,-1 0 0 0 0,0 0 0 0 0,-1-1 0 0 0,1 1 0 0 0,-1-3 10 0 0,-4 1 33 0 0,-1-1 1 0 0,1 1 0 0 0,-1 0-1 0 0,-1 0 1 0 0,0 0-1 0 0,0 1 1 0 0,0 0 0 0 0,0 0-1 0 0,-1 0 1 0 0,0 0-1 0 0,0 1 1 0 0,-1 0 0 0 0,0 1-1 0 0,0-1 1 0 0,0 1-1 0 0,0 0 1 0 0,0 1 0 0 0,-1 0-1 0 0,0 0 1 0 0,1 1-1 0 0,-1 0 1 0 0,0 0 0 0 0,-4 0-34 0 0,-10-2 122 0 0,20 2-111 0 0,0 1 1 0 0,0 0 0 0 0,0-1 0 0 0,0 1 0 0 0,-1 0-1 0 0,1 0 1 0 0,0 1 0 0 0,-1-1 0 0 0,1 0 0 0 0,-1 1-1 0 0,1 0 1 0 0,-1-1 0 0 0,1 1 0 0 0,0 0 0 0 0,-1 0-1 0 0,1 0 1 0 0,-1 1 0 0 0,1-1 0 0 0,-1 1 0 0 0,1-1-1 0 0,-1 1 1 0 0,1 0 0 0 0,0 0 0 0 0,-1 0 0 0 0,1 0-1 0 0,0 0 1 0 0,0 0 0 0 0,0 1 0 0 0,0-1 0 0 0,0 1 0 0 0,0-1-1 0 0,0 1 1 0 0,1 0 0 0 0,-1 0 0 0 0,0 0 0 0 0,1 0-1 0 0,0 0 1 0 0,-1 0 0 0 0,1 0 0 0 0,0 1 0 0 0,0-1-1 0 0,0 0 1 0 0,0 0 0 0 0,1 1 0 0 0,-1-1 0 0 0,1 1-1 0 0,-1 1-11 0 0,5 9-129 0 0,-1-1-1 0 0,2-1 1 0 0,0 1-1 0 0,0 0 1 0 0,1-1 0 0 0,0 0-1 0 0,1-1 1 0 0,0 1-1 0 0,1-1 1 0 0,0-1-1 0 0,1 1 1 0 0,0-1-1 0 0,0-1 1 0 0,1 0-1 0 0,0 0 1 0 0,6 3 129 0 0,7 9-600 0 0,95 91-4205 0 0,-93-84 3529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1076 0 0,'12'12'409'0'0,"0"1"1"0"0,-1 0-1 0 0,-1 1 0 0 0,0 0 0 0 0,-1 0 1 0 0,0 1-1 0 0,-1 0 0 0 0,-1 1 0 0 0,0 0 1 0 0,-2 0-1 0 0,0 1 0 0 0,0-1 0 0 0,-1 1 1 0 0,-1 0-1 0 0,-1 0 0 0 0,-1 0 0 0 0,0 3-409 0 0,2-1 225 0 0,-1-1 1 0 0,-1 1-1 0 0,0-1 0 0 0,-2 1 0 0 0,0 0 0 0 0,-1-1 0 0 0,-1 1 0 0 0,0-1 0 0 0,-2 0 0 0 0,0 0 0 0 0,-1 0 0 0 0,-1-1 1 0 0,0 0-1 0 0,-1 0 0 0 0,-1-1 0 0 0,-1 0 0 0 0,0 0 0 0 0,-1-1 0 0 0,-1-1 0 0 0,-6 6-225 0 0,-65 50-2743 0 0,81-70 1240 0 0,-13-36-2664 0 0,19 14 2875 0 0,-3 5 18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1632 0 0,'11'0'5816'0'0,"32"-6"-4497"0"0,267-24 889 0 0,-103 28-7393 0 0,-178 2 3676 0 0,1 2 144 0 0,5 9 37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1360 0 0,'8'14'5109'0'0,"38"-2"-3993"0"0,-44-11-898 0 0,201 20 1894 0 0,4-20-3305 0 0,-119-2-449 0 0,208-24-2526 0 0,-220 12 2740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294 111 1908 0 0,'4'-21'2370'0'0,"-4"20"-2290"0"0,-1 0-1 0 0,1 0 0 0 0,-1-1 0 0 0,1 1 1 0 0,-1 0-1 0 0,1 0 0 0 0,0-1 1 0 0,-1 1-1 0 0,1 0 0 0 0,0-1 0 0 0,0 1 1 0 0,0 0-1 0 0,0-1 0 0 0,0 1 1 0 0,0 0-1 0 0,0 0 0 0 0,1-1 0 0 0,-1 1 1 0 0,0 0-1 0 0,1-1 0 0 0,-1 1 1 0 0,1 0-1 0 0,0 0 0 0 0,-1 0 0 0 0,1 0 1 0 0,0-1-1 0 0,-1 1 0 0 0,1 0 1 0 0,0 0-1 0 0,0 0 0 0 0,0 1 0 0 0,0-1 1 0 0,0 0-1 0 0,0 0 0 0 0,0 0 0 0 0,0 1 1 0 0,1-1-1 0 0,-1 0 0 0 0,0 1 1 0 0,0-1-1 0 0,1 1 0 0 0,-1 0 0 0 0,0-1 1 0 0,0 1-1 0 0,1 0 0 0 0,-1 0 1 0 0,0 0-1 0 0,1 0 0 0 0,-1 0 0 0 0,0 0 1 0 0,1 0-1 0 0,-1 0 0 0 0,0 1 1 0 0,1-1-1 0 0,-1 0 0 0 0,0 1-79 0 0,154 242 1244 0 0,-151-237-1230 0 0,0 0 1 0 0,1 0-1 0 0,-1-1 1 0 0,1 1-1 0 0,0-1 1 0 0,1 0 0 0 0,-1-1-1 0 0,1 1 1 0 0,0-1-1 0 0,0 0 1 0 0,0-1 0 0 0,1 1-1 0 0,-1-1 1 0 0,1 0-1 0 0,0-1 1 0 0,0 0-1 0 0,0 0 1 0 0,0 0 0 0 0,0-1-1 0 0,0 0 1 0 0,0 0-1 0 0,0-1 1 0 0,4 0-15 0 0,-5 0-12 0 0,0-1 0 0 0,0 0 0 0 0,1 0 0 0 0,-1-1 0 0 0,0 0 0 0 0,0 0 0 0 0,0 0 0 0 0,0-1 0 0 0,-1 1 0 0 0,1-1 0 0 0,-1-1 0 0 0,0 1 0 0 0,1-1 0 0 0,-2 0 0 0 0,1 0 0 0 0,0-1 0 0 0,-1 1 0 0 0,0-1 0 0 0,0 0 0 0 0,0 0-1 0 0,-1 0 1 0 0,1-1 0 0 0,-1 1 0 0 0,0-1 0 0 0,-1 0 0 0 0,1-1 12 0 0,37-156-270 0 0,-39 55 1162 0 0,-18 115-740 0 0,12 220 320 0 0,7-174-376 0 0,-2 0 0 0 0,-2-1 1 0 0,-3 1-1 0 0,-1-1 0 0 0,-12 39-96 0 0,14-80-162 0 0,0 0-1 0 0,-1-1 1 0 0,-1 0 0 0 0,0 0-1 0 0,0 0 1 0 0,-1 0-1 0 0,0-1 1 0 0,0 0 0 0 0,-1-1-1 0 0,0 0 1 0 0,-1 0 0 0 0,0 0-1 0 0,0-1 1 0 0,-1-1-1 0 0,1 1 1 0 0,-2-2 0 0 0,1 1-1 0 0,0-1 1 0 0,-1-1 0 0 0,0 0-1 0 0,0-1 1 0 0,0 0-1 0 0,-1 0 1 0 0,1-1 0 0 0,-1-1-1 0 0,-10 1 163 0 0,8-3-427 0 0,1-1 1 0 0,-1 0-1 0 0,1 0 0 0 0,-1-2 0 0 0,1 1 0 0 0,0-2 0 0 0,0 0 0 0 0,1 0 0 0 0,0-1 1 0 0,0-1-1 0 0,0 0 0 0 0,-1-2 427 0 0,-27-18-1319 0 0</inkml:trace>
  <inkml:trace contextRef="#ctx0" brushRef="#br0" timeOffset="250.371">56 16 1804 0 0,'-11'27'654'0'0,"1"0"0"0"0,2 1 0 0 0,0 0 0 0 0,2 1 0 0 0,1 0 1 0 0,1 0-1 0 0,2 0 0 0 0,1 24-654 0 0,5-24 173 0 0,2 1 0 0 0,1-1-1 0 0,2-1 1 0 0,0 1 0 0 0,2-2 0 0 0,1 1 0 0 0,1-1 0 0 0,1-1 0 0 0,2-1 0 0 0,0 0 0 0 0,2-1 0 0 0,1 0 0 0 0,0-2 0 0 0,2 0 0 0 0,0-1 0 0 0,2-2 0 0 0,0 0 0 0 0,6 2-173 0 0,-12-8-200 0 0,1-1 1 0 0,1-1 0 0 0,0-1 0 0 0,0 0 0 0 0,1-2 0 0 0,0 0 0 0 0,0-1 0 0 0,19 3 199 0 0,-21-6-543 0 0,0-1 0 0 0,0-1 0 0 0,1-1 0 0 0,-1 0 0 0 0,0-2 0 0 0,1 0 0 0 0,-1-1 0 0 0,0-1 0 0 0,0 0 0 0 0,5-3 543 0 0,27-10-1503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8 1184 0 0,'-43'-3'988'0'0,"38"1"-893"0"0,1 2 1 0 0,0-1-1 0 0,0 0 1 0 0,-1 1-1 0 0,1 0 0 0 0,-1 0 1 0 0,1 0-1 0 0,0 0 0 0 0,-1 1 1 0 0,1 0-1 0 0,0 0 1 0 0,0 0-1 0 0,0 0 0 0 0,-1 1 1 0 0,1-1-1 0 0,0 1 1 0 0,1 0-1 0 0,-1 0 0 0 0,0 1 1 0 0,1-1-1 0 0,-1 1 0 0 0,-2 3-95 0 0,-1 4 147 0 0,1 0-1 0 0,0 1 0 0 0,1-1 0 0 0,0 1 0 0 0,1 1 0 0 0,0-1 1 0 0,1 1-1 0 0,0-1 0 0 0,1 1 0 0 0,0 0 0 0 0,1 0 1 0 0,0 0-1 0 0,1 0 0 0 0,0 0 0 0 0,1 0 0 0 0,0 0 0 0 0,1 0 1 0 0,0-1-1 0 0,1 1 0 0 0,1 0 0 0 0,0-1 0 0 0,0 0 1 0 0,1 0-1 0 0,6 10-146 0 0,163 440 788 0 0,-174-458-949 0 0,1 0-1 0 0,0 1 0 0 0,-1-1 0 0 0,0 0 0 0 0,0 1 0 0 0,0-1 0 0 0,0 1 0 0 0,0-1 0 0 0,-1 0 0 0 0,1 1 0 0 0,-1-1 0 0 0,0 0 0 0 0,0 0 0 0 0,0 0 0 0 0,-1 1 0 0 0,1-1 1 0 0,-1-1-1 0 0,0 1 0 0 0,1 0 0 0 0,-1 0 0 0 0,-1 0 0 0 0,1-1 0 0 0,0 1 0 0 0,-1-1 0 0 0,1 0 0 0 0,-1 0 0 0 0,1 0 0 0 0,-1 0 0 0 0,0 0 0 0 0,0-1 0 0 0,0 1 0 0 0,0-1 1 0 0,0 1-1 0 0,-2-1 162 0 0,-15 0-1226 0 0</inkml:trace>
  <inkml:trace contextRef="#ctx0" brushRef="#br0" timeOffset="248.22">0 598 1880 0 0,'12'-16'5277'0'0,"26"0"-4840"0"0,-30 13 36 0 0,222-41 1088 0 0,8 40-5629 0 0,-160 4 1084 0 0,-45 0 1508 0 0</inkml:trace>
  <inkml:trace contextRef="#ctx0" brushRef="#br0" timeOffset="417.201">687 460 1256 0 0,'-1'21'3310'0'0,"6"-3"-3179"0"0,2-1 1 0 0,0-1-1 0 0,1 1 0 0 0,1-1 1 0 0,0-1-1 0 0,1 1 0 0 0,1-2 1 0 0,0 1-1 0 0,1-1 1 0 0,1-1-1 0 0,0 0 0 0 0,0-1 1 0 0,1-1-1 0 0,1 0 0 0 0,4 2-131 0 0,163 67-4286 0 0,-148-72 3096 0 0</inkml:trace>
  <inkml:trace contextRef="#ctx0" brushRef="#br0" timeOffset="665.675">1245 522 1648 0 0,'-15'-13'4960'0'0,"-21"50"-3700"0"0,34-35-1096 0 0,-37 46 500 0 0,3 2-1 0 0,1 2 1 0 0,3 1 0 0 0,2 1-1 0 0,3 1 1 0 0,-16 49-664 0 0,-36 156-3399 0 0,80-241-2334 0 0,4-25 4395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1544 0 0,'-3'23'435'0'0,"-1"0"0"0"0,0-1 0 0 0,-2 1 1 0 0,-1-1-1 0 0,-1 0 0 0 0,-1 0 0 0 0,0-1 0 0 0,-2-1 0 0 0,0 1 0 0 0,-1-2 0 0 0,-2 0 1 0 0,0 0-1 0 0,0-1 0 0 0,-2-1 0 0 0,0 0 0 0 0,-1-1 0 0 0,-1-1 0 0 0,-11 7-435 0 0,17-12-149 0 0,-1-1-1 0 0,0 0 1 0 0,0-1-1 0 0,-1 0 1 0 0,0-1-1 0 0,0-1 1 0 0,-1 0-1 0 0,0-1 1 0 0,0 0-1 0 0,0-1 1 0 0,-1-1-1 0 0,-11 1 150 0 0,25-4-99 0 0,0-1 0 0 0,0 1 0 0 0,1-1 0 0 0,-1 1 0 0 0,0-1 0 0 0,0 1 1 0 0,1-1-1 0 0,-1 0 0 0 0,0 0 0 0 0,1 0 0 0 0,-1 0 0 0 0,1 0 0 0 0,-1 0 0 0 0,1-1 0 0 0,-1 1 0 0 0,1 0 0 0 0,0-1 0 0 0,0 1 0 0 0,0-1 1 0 0,0 1-1 0 0,0-1 0 0 0,0 0 0 0 0,0 1 0 0 0,0-1 0 0 0,1 0 0 0 0,-1 0 0 0 0,1 0 0 0 0,-1 1 0 0 0,1-1 0 0 0,0 0 0 0 0,-1 0 0 0 0,1 0 1 0 0,0 0-1 0 0,0 0 0 0 0,0 1 0 0 0,1-1 0 0 0,-1 0 0 0 0,0 0 0 0 0,1 0 0 0 0,-1 0 0 0 0,1 1 0 0 0,0-1 0 0 0,0-1 99 0 0,12-24-1364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 0 0,'12'27'5690'0'0,"55"63"-4424"0"0,-54-79-1221 0 0,1 0 1 0 0,0 0-1 0 0,1-2 0 0 0,0 0 1 0 0,1 0-1 0 0,0-2 0 0 0,0 0 0 0 0,0-1 1 0 0,1 0-1 0 0,0-1 0 0 0,0-1 1 0 0,1-1-1 0 0,-1 0 0 0 0,1-2 0 0 0,-1 0 1 0 0,15-1-46 0 0,-26-1 11 0 0,1 0 1 0 0,0 0-1 0 0,-1-1 0 0 0,0 0 1 0 0,1 0-1 0 0,-1-1 0 0 0,0 0 1 0 0,0 0-1 0 0,0 0 1 0 0,-1-1-1 0 0,1 0 0 0 0,-1 0 1 0 0,0 0-1 0 0,0 0 0 0 0,0-1 1 0 0,-1 0-1 0 0,1 0 1 0 0,-1 0-1 0 0,0-1 0 0 0,-1 0 1 0 0,1 1-1 0 0,-1-1 0 0 0,0 0 1 0 0,-1 0-1 0 0,0-1 1 0 0,1 1-1 0 0,-2-1 0 0 0,1 1 1 0 0,-1-1-1 0 0,0 1 0 0 0,-1-2-11 0 0,5-44 1964 0 0,-5 50-1843 0 0,12 3 171 0 0,2 38-227 0 0,-2 1 0 0 0,-2 0 1 0 0,-1 1-1 0 0,-3 0 0 0 0,-1 0 1 0 0,-2 1-1 0 0,-2-1 0 0 0,-2 12-65 0 0,3-35 50 0 0,-1 0 0 0 0,0 1 0 0 0,-2-1 0 0 0,0 0 0 0 0,-1 0 0 0 0,-1 0 0 0 0,0 0 0 0 0,-2 0 0 0 0,0 0 0 0 0,-1-1 0 0 0,0 0 0 0 0,-2 0 0 0 0,0-1-1 0 0,-1 0 1 0 0,0 0 0 0 0,-1-1 0 0 0,-1 0 0 0 0,-10 10-50 0 0,10-18 52 0 0,0 0 0 0 0,0-1 0 0 0,0-1 1 0 0,-1 1-1 0 0,0-2 0 0 0,0 0 0 0 0,0 0 0 0 0,0-1 0 0 0,-1-1 0 0 0,1 0 0 0 0,-1 0 0 0 0,0-2 1 0 0,-7 1-53 0 0,13-1-38 0 0,0 1 1 0 0,0-1-1 0 0,0-1 1 0 0,0 1-1 0 0,0-1 1 0 0,0 0-1 0 0,0-1 1 0 0,0 1-1 0 0,0-1 1 0 0,1-1-1 0 0,-1 1 1 0 0,1-1-1 0 0,-1-1 1 0 0,1 1-1 0 0,0-1 1 0 0,0 0-1 0 0,1 0 1 0 0,-1-1-1 0 0,1 1 1 0 0,0-1-1 0 0,0-1 1 0 0,0 1-1 0 0,1 0 1 0 0,0-1-1 0 0,0 0 1 0 0,1 0-1 0 0,-1-1 1 0 0,1 1-1 0 0,0 0 1 0 0,1-1-1 0 0,0 0 1 0 0,0 0-1 0 0,0 0 1 0 0,1 1-1 0 0,0-2 1 0 0,0 1-1 0 0,1 0 1 0 0,0 0-1 0 0,0 0 1 0 0,1 0 0 0 0,0 0-1 0 0,0 0 1 0 0,0 0-1 0 0,1 0 1 0 0,0 1-1 0 0,0-1 1 0 0,1 0-1 0 0,0 0 38 0 0,12-10-613 0 0,1 0 1 0 0,0 1-1 0 0,1 1 1 0 0,1 0-1 0 0,0 1 0 0 0,1 1 1 0 0,1 1-1 0 0,0 1 1 0 0,0 1-1 0 0,1 0 0 0 0,0 2 1 0 0,22-6 612 0 0,-23 6-570 0 0,34-13-682 0 0,1 2-8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 1780 0 0,'-11'-6'1814'0'0,"-5"-2"1697"0"0,29 8-1717 0 0,52 11-1102 0 0,-13-4-496 0 0,-1 3 0 0 0,0 1 0 0 0,-1 3 1 0 0,0 2-1 0 0,-1 2 0 0 0,0 2 0 0 0,21 14-196 0 0,-67-32 23 0 0,0 0 1 0 0,0 0 0 0 0,0 0 0 0 0,0 0 0 0 0,-1 1-1 0 0,1-1 1 0 0,-1 1 0 0 0,0-1 0 0 0,0 1 0 0 0,0 0-1 0 0,0 0 1 0 0,0 0 0 0 0,0 0 0 0 0,-1 0 0 0 0,1 0-1 0 0,-1 1 1 0 0,0-1 0 0 0,0 0 0 0 0,0 1 0 0 0,-1-1-1 0 0,1 1 1 0 0,-1-1 0 0 0,0 0 0 0 0,0 1 0 0 0,0-1-1 0 0,0 1 1 0 0,-1-1 0 0 0,1 1 0 0 0,-1-1 0 0 0,0 1-1 0 0,0-1 1 0 0,0 0 0 0 0,-1 0 0 0 0,1 1 0 0 0,-1-1-1 0 0,1 0 1 0 0,-1 0 0 0 0,0 0 0 0 0,0-1-1 0 0,-1 1 1 0 0,1 0 0 0 0,0-1 0 0 0,-1 0 0 0 0,0 1-1 0 0,-2 1-23 0 0,-19 20 263 0 0,-2-1 0 0 0,0-1 0 0 0,-2-2 0 0 0,0 0 0 0 0,-1-2 0 0 0,-13 5-263 0 0,-98 69 388 0 0,52-18-2761 0 0,106-51-6872 0 0,0-28 7919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48 1068 0 0,'-16'17'747'0'0,"1"1"-1"0"0,0 0 1 0 0,2 1-1 0 0,0 0 0 0 0,1 1 1 0 0,0 1-1 0 0,2 0 1 0 0,1 0-1 0 0,1 1 1 0 0,-1 4-747 0 0,7-20 68 0 0,1 0 1 0 0,0 0-1 0 0,0 0 1 0 0,0 0-1 0 0,1 0 1 0 0,0 0-1 0 0,0 0 1 0 0,0 1-1 0 0,1-1 0 0 0,0 0 1 0 0,0 0-1 0 0,1 0 1 0 0,-1 0-1 0 0,1-1 1 0 0,1 1-1 0 0,-1 0 1 0 0,1-1-1 0 0,0 1 1 0 0,0-1-1 0 0,1 0 1 0 0,-1 0-1 0 0,1 0 1 0 0,0-1-1 0 0,0 1 0 0 0,1-1 1 0 0,0 0-1 0 0,-1 0 1 0 0,1-1-1 0 0,1 1 1 0 0,-1-1-1 0 0,0 0 1 0 0,1 0-1 0 0,-1-1 1 0 0,1 0-1 0 0,0 0 1 0 0,0 0-1 0 0,0-1 1 0 0,0 0-1 0 0,0 0 0 0 0,0 0 1 0 0,0-1-1 0 0,3 0-68 0 0,4 3 31 0 0,0-1 0 0 0,-1-1-1 0 0,1 0 1 0 0,0-1 0 0 0,-1 0-1 0 0,1-1 1 0 0,0 0-1 0 0,-1-1 1 0 0,1 0 0 0 0,-1-1-1 0 0,0-1 1 0 0,0 0 0 0 0,0 0-1 0 0,0-1 1 0 0,-1-1 0 0 0,0 0-1 0 0,0-1 1 0 0,0 0-1 0 0,-1 0 1 0 0,0-1 0 0 0,0-1-1 0 0,-1 1 1 0 0,0-1 0 0 0,-1-1-1 0 0,0 0 1 0 0,0 0-1 0 0,-1-1 1 0 0,0 0 0 0 0,-1 0-1 0 0,-1 0 1 0 0,1-1 0 0 0,-2 0-1 0 0,0 0 1 0 0,0 0 0 0 0,-1 0-1 0 0,1-13-30 0 0,-6 15 11 0 0,-2 0-1 0 0,0 0 1 0 0,0 0 0 0 0,-1 0-1 0 0,0 1 1 0 0,0-1-1 0 0,-1 1 1 0 0,0 1 0 0 0,-1-1-1 0 0,0 1 1 0 0,0 0-1 0 0,-1 1 1 0 0,0 0 0 0 0,0 0-1 0 0,-1 0 1 0 0,0 1 0 0 0,0 1-1 0 0,0-1 1 0 0,-1 2-1 0 0,0-1 1 0 0,0 1 0 0 0,0 1-1 0 0,0 0 1 0 0,-4-1-11 0 0,-170-20-5879 0 0,109 22 1751 0 0,56 0 3005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37 1460 0 0,'27'8'7727'0'0,"-43"-28"-5050"0"0,4 16-2456 0 0,-7-4-2340 0 0,16-1-4742 0 0,6 6 5336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5:4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116 870 1192 0 0,'22'35'4990'0'0,"87"-12"-2877"0"0,-84-23-1938 0 0,1-1-1 0 0,0-1 1 0 0,-1-1 0 0 0,0-2-1 0 0,0 0 1 0 0,0-2-1 0 0,0 0 1 0 0,-1-2-1 0 0,17-9-174 0 0,-36 17-10 0 0,0-1 0 0 0,0 1-1 0 0,0-1 1 0 0,0-1 0 0 0,-1 1 0 0 0,1-1-1 0 0,-1 1 1 0 0,0-1 0 0 0,0-1 0 0 0,0 1-1 0 0,0-1 1 0 0,0 1 0 0 0,-1-1 0 0 0,1 0-1 0 0,-1 0 1 0 0,0 0 0 0 0,0-1 0 0 0,-1 1-1 0 0,0-1 1 0 0,1 0 0 0 0,-1 0 0 0 0,-1 1-1 0 0,1-1 1 0 0,-1 0 0 0 0,0 0 0 0 0,0-1-1 0 0,0 1 1 0 0,-1 0 0 0 0,0 0 0 0 0,0 0-1 0 0,0-1 1 0 0,-1-3 10 0 0,-3 2-15 0 0,-1 1 0 0 0,0 0 0 0 0,0 0 0 0 0,-1 0 0 0 0,1 0 0 0 0,-1 1 0 0 0,-1 0-1 0 0,1 0 1 0 0,0 1 0 0 0,-1 0 0 0 0,0 0 0 0 0,0 0 0 0 0,-1 1 0 0 0,1 0 0 0 0,0 1 0 0 0,-1-1-1 0 0,0 1 1 0 0,0 1 0 0 0,1 0 0 0 0,-1 0 0 0 0,0 0 0 0 0,0 1 0 0 0,-5 0 15 0 0,-187 26 420 0 0,184-21-351 0 0,0 1 0 0 0,-1 1-1 0 0,2 0 1 0 0,-1 2 0 0 0,1-1 0 0 0,1 2 0 0 0,0 0 0 0 0,0 1-1 0 0,1 0 1 0 0,0 1 0 0 0,1 0 0 0 0,-7 9-69 0 0,15-15 55 0 0,-1 0 0 0 0,1 0 0 0 0,0 0 1 0 0,0 1-1 0 0,1-1 0 0 0,-1 1 0 0 0,2 0 0 0 0,-1 0 1 0 0,1 0-1 0 0,0 0 0 0 0,0 1 0 0 0,1-1 0 0 0,0 0 0 0 0,0 1 1 0 0,1-1-1 0 0,0 1 0 0 0,0-1 0 0 0,1 1 0 0 0,0-1 1 0 0,0 0-1 0 0,1 1 0 0 0,0-1 0 0 0,0 0 0 0 0,1 0 1 0 0,-1 0-1 0 0,2 0 0 0 0,-1-1 0 0 0,1 1 0 0 0,0-1 0 0 0,2 2-55 0 0,10 9 40 0 0,1-1-1 0 0,1-1 0 0 0,0-1 0 0 0,1-1 0 0 0,1 0 1 0 0,0-1-1 0 0,1-1 0 0 0,0-1 0 0 0,0-1 0 0 0,1-1 1 0 0,0-1-1 0 0,1-1 0 0 0,-1-1 0 0 0,10 1-39 0 0,-6 0-458 0 0,1-1 0 0 0,0-1 0 0 0,0-1 0 0 0,0-1-1 0 0,1-2 1 0 0,-1 0 0 0 0,18-4 458 0 0,-20 1-836 0 0,0-2-1 0 0,-1-1 1 0 0,1-1-1 0 0,-2 0 1 0 0,1-2-1 0 0,-1-1 1 0 0,17-10 836 0 0,-9 0-1403 0 0</inkml:trace>
  <inkml:trace contextRef="#ctx0" brushRef="#br0" timeOffset="252.196">577 238 1312 0 0,'-2'0'50'0'0,"-24"-8"4434"0"0,35 2-588 0 0,158-7-3795 0 0,94-17-7008 0 0,-224 20 5511 0 0</inkml:trace>
  <inkml:trace contextRef="#ctx0" brushRef="#br0" timeOffset="769.569">1269 1 1404 0 0,'27'78'5816'0'0,"42"-28"-4184"0"0,101-14-1147 0 0,-159-35-425 0 0,0 0 1 0 0,1 0-1 0 0,-1-1 1 0 0,0 0-1 0 0,1-1 1 0 0,-1 0-1 0 0,0-1 1 0 0,0-1-1 0 0,0 1 1 0 0,0-2-1 0 0,0 0 1 0 0,-1 0-1 0 0,0 0 1 0 0,1-2-1 0 0,-2 1 1 0 0,1-1-1 0 0,-1-1 1 0 0,1 1-1 0 0,-2-2 0 0 0,1 1 1 0 0,-1-1-1 0 0,0 0 1 0 0,-1-1-1 0 0,0 0 1 0 0,0 0-1 0 0,-1-1 1 0 0,0 1-1 0 0,1-6-60 0 0,18-5 1312 0 0,-4 61-1125 0 0,-11-14-139 0 0,-1 1 0 0 0,-2 0 0 0 0,-1 0 0 0 0,-1 0 1 0 0,-1 1-1 0 0,-1-1 0 0 0,-2 1 0 0 0,-1 0 0 0 0,-1 0 0 0 0,-2 0 0 0 0,-1-1 0 0 0,-1 1 0 0 0,-1-1 0 0 0,-1 0 0 0 0,-2-1 0 0 0,-1 0 0 0 0,-1 0 1 0 0,-4 5-49 0 0,9-19 56 0 0,0-1 0 0 0,0-1 0 0 0,-2 1 0 0 0,1-1 1 0 0,-1 0-1 0 0,-1-1 0 0 0,0 0 0 0 0,0 0 0 0 0,-1-1 1 0 0,-1 0-1 0 0,1-1 0 0 0,-1 0 0 0 0,-1-1 0 0 0,1 0 0 0 0,-1-1 1 0 0,0 0-1 0 0,-1-1 0 0 0,1 0 0 0 0,-1-1 0 0 0,0 0 1 0 0,-1-1-57 0 0,11-3-11 0 0,-1 0 1 0 0,1 0 0 0 0,-1 0 0 0 0,1 0 0 0 0,0-1-1 0 0,-1 1 1 0 0,1-1 0 0 0,-1 0 0 0 0,1 0-1 0 0,0 0 1 0 0,0 0 0 0 0,0-1 0 0 0,0 1 0 0 0,0-1-1 0 0,0 0 1 0 0,0 0 0 0 0,0 0 0 0 0,1 0-1 0 0,-1 0 1 0 0,1-1 0 0 0,-1 1 0 0 0,1-1-1 0 0,0 0 1 0 0,0 1 0 0 0,0-1 0 0 0,1 0 0 0 0,-1 0-1 0 0,0 0 1 0 0,1-1 0 0 0,0 1 0 0 0,0 0-1 0 0,0 0 1 0 0,0-1 0 0 0,1 1 0 0 0,-1 0 0 0 0,1-1-1 0 0,0 1 1 0 0,0-1 0 0 0,0 1 0 0 0,0-3 10 0 0,21-125-1293 0 0,-8 108 689 0 0,1 1 1 0 0,0 0 0 0 0,2 1 0 0 0,0 1 0 0 0,1 0 0 0 0,2 2 0 0 0,0 0 0 0 0,0 1 0 0 0,2 0 0 0 0,0 2 0 0 0,1 1 0 0 0,0 0 0 0 0,1 2 0 0 0,1 0 0 0 0,-1 2 0 0 0,20-6 603 0 0,0-1-1464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1556 0 0,'-18'7'242'0'0,"0"0"0"0"0,1 1 0 0 0,0 1 0 0 0,1 1-1 0 0,0 0 1 0 0,0 2 0 0 0,1-1 0 0 0,0 2 0 0 0,1 0 0 0 0,1 0 0 0 0,0 2-1 0 0,1-1 1 0 0,1 2 0 0 0,0-1 0 0 0,1 2 0 0 0,0-1 0 0 0,1 1 0 0 0,2 1-1 0 0,-1-1 1 0 0,2 1 0 0 0,0 1 0 0 0,2-1 0 0 0,0 1 0 0 0,0 0-242 0 0,4-8-42 0 0,0 1 0 0 0,0 0 1 0 0,1-1-1 0 0,1 1 0 0 0,0-1 1 0 0,0 1-1 0 0,1-1 0 0 0,1 0 1 0 0,0 0-1 0 0,0 0 0 0 0,1 0 1 0 0,1-1-1 0 0,-1 0 0 0 0,2 0 1 0 0,-1 0-1 0 0,1-1 0 0 0,1 0 1 0 0,0-1-1 0 0,0 1 0 0 0,0-1 1 0 0,1-1-1 0 0,1 0 0 0 0,-1 0 1 0 0,1-1-1 0 0,0 0 0 0 0,0-1 1 0 0,1 0-1 0 0,0 0 1 0 0,0-1-1 0 0,0-1 0 0 0,0 1 1 0 0,0-2-1 0 0,1 0 0 0 0,-1 0 1 0 0,3-1 41 0 0,61 3-2369 0 0,-42-4 851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70 1368 0 0,'-20'10'298'0'0,"1"2"0"0"0,0 0 0 0 0,0 1 0 0 0,2 1-1 0 0,0 1 1 0 0,0 0 0 0 0,2 1 0 0 0,0 1 0 0 0,0 0 0 0 0,2 1 0 0 0,0 1-1 0 0,1 0 1 0 0,1 1 0 0 0,1 0 0 0 0,1 0 0 0 0,0 3-298 0 0,2-10 94 0 0,0 0 1 0 0,1 1-1 0 0,1 0 1 0 0,0 0-1 0 0,1 0 0 0 0,1 1 1 0 0,0-1-1 0 0,1 1 1 0 0,0 0-1 0 0,1 0 1 0 0,1-1-1 0 0,0 1 0 0 0,1 0 1 0 0,1 0-1 0 0,1 0 1 0 0,-1-1-1 0 0,2 1 1 0 0,0-1-1 0 0,1 0 0 0 0,1 0 1 0 0,0-1-1 0 0,0 1 1 0 0,2-1-1 0 0,0 0-94 0 0,2 1-70 0 0,0-1 0 0 0,1-1 1 0 0,0 1-1 0 0,1-2 0 0 0,1 0 0 0 0,0 0 0 0 0,0-2 0 0 0,1 1 1 0 0,12 5 69 0 0,144 34-4473 0 0,-134-48 3118 0 0</inkml:trace>
  <inkml:trace contextRef="#ctx0" brushRef="#br0" timeOffset="525.533">522 287 964 0 0,'24'23'629'0'0,"-17"-18"-445"0"0,1 1 0 0 0,-1 0-1 0 0,0 0 1 0 0,0 1 0 0 0,-1 0 0 0 0,0 0 0 0 0,0 0 0 0 0,0 1 0 0 0,-1 0-1 0 0,0 0 1 0 0,-1 0 0 0 0,0 1 0 0 0,0-1 0 0 0,-1 1 0 0 0,0 0-1 0 0,-1 0 1 0 0,1 0 0 0 0,-2 1 0 0 0,1-1 0 0 0,-1 0 0 0 0,-1 1 0 0 0,0-1-1 0 0,0 0 1 0 0,-2 7-184 0 0,-7 1 267 0 0,-1-1 1 0 0,-1-1-1 0 0,-1 1 0 0 0,0-2 0 0 0,-1 0 0 0 0,-1 0 0 0 0,0-1 1 0 0,0-1-1 0 0,-2 0 0 0 0,1-1 0 0 0,-1-1 0 0 0,-1 0 0 0 0,0-1 1 0 0,0-1-1 0 0,-1-1 0 0 0,0 0 0 0 0,0-2 0 0 0,-3 1-267 0 0,20-7-14 0 0,0 0-1 0 0,0 1 1 0 0,0-1-1 0 0,0 0 0 0 0,1 0 1 0 0,-1 0-1 0 0,0 0 1 0 0,1 0-1 0 0,-1 0 1 0 0,1-1-1 0 0,-1 1 1 0 0,1 0-1 0 0,-1 0 0 0 0,1 0 1 0 0,0 0-1 0 0,0-1 1 0 0,0 1-1 0 0,-1 0 1 0 0,1 0-1 0 0,0-1 0 0 0,1 1 1 0 0,-1 0-1 0 0,0 0 1 0 0,0 0-1 0 0,0-1 1 0 0,1 1-1 0 0,-1 0 0 0 0,0 0 1 0 0,1 0-1 0 0,-1 0 1 0 0,1 0-1 0 0,0 0 1 0 0,-1-1-1 0 0,1 1 0 0 0,0 1 1 0 0,0-1-1 0 0,-1 0 1 0 0,1 0-1 0 0,0 0 1 0 0,0 0-1 0 0,0 1 1 0 0,0-1-1 0 0,0 0 0 0 0,0 1 1 0 0,0-1-1 0 0,1 0 15 0 0,200-165-2357 0 0,-62 62 1270 0 0,-92 66 910 0 0,57-69 1864 0 0,-104 106-1432 0 0,-16 5-133 0 0,1 0 0 0 0,-1 1 0 0 0,1 1 0 0 0,1 0 0 0 0,-1 1 0 0 0,1 1 0 0 0,0 0 0 0 0,1 0 0 0 0,0 1 0 0 0,0 1 0 0 0,1 0 0 0 0,0 1 0 0 0,1 0 0 0 0,0 0 0 0 0,1 1 1 0 0,0 1-1 0 0,1-1 0 0 0,-4 8-122 0 0,9-14-15 0 0,-1 0 0 0 0,1 0 0 0 0,0 1 0 0 0,1-1 1 0 0,-1 1-1 0 0,1 0 0 0 0,1 0 0 0 0,-1 0 0 0 0,1-1 1 0 0,0 1-1 0 0,1 1 0 0 0,-1-1 0 0 0,1 0 0 0 0,1 0 0 0 0,0 0 1 0 0,0 0-1 0 0,0 0 0 0 0,1 0 0 0 0,-1-1 0 0 0,2 1 1 0 0,-1 0-1 0 0,1-1 0 0 0,0 0 0 0 0,0 1 0 0 0,1-1 1 0 0,0 0-1 0 0,0-1 0 0 0,0 1 0 0 0,1-1 0 0 0,0 0 1 0 0,0 0-1 0 0,0 0 0 0 0,1-1 0 0 0,-1 1 0 0 0,1-1 0 0 0,0-1 1 0 0,0 1-1 0 0,1-1 0 0 0,-1 0 0 0 0,1 0 0 0 0,-1-1 1 0 0,4 1 14 0 0,119 33-2810 0 0,-38-30-1888 0 0,-73-6 3266 0 0</inkml:trace>
  <inkml:trace contextRef="#ctx0" brushRef="#br0" timeOffset="743.613">1241 575 1080 0 0,'13'26'3737'0'0,"-32"32"-2337"0"0,8-40-1196 0 0,-1 0 0 0 0,-1 0 1 0 0,0-1-1 0 0,-2 0 1 0 0,1-2-1 0 0,-2 1 1 0 0,0-2-1 0 0,-1 0 0 0 0,0-1 1 0 0,-1-1-1 0 0,-1 0 1 0 0,0-2-1 0 0,-9 4-204 0 0,-7-8-2278 0 0,33-6 902 0 0,1-3-44 0 0,-3-14 41 0 0,8-6-6 0 0</inkml:trace>
  <inkml:trace contextRef="#ctx0" brushRef="#br0" timeOffset="1288.547">1459 97 1344 0 0,'0'26'672'0'0,"20"119"1478"0"0,-14-133-2102 0 0,1-1 1 0 0,0 0-1 0 0,0-1 1 0 0,1 0-1 0 0,1 0 0 0 0,0 0 1 0 0,0-1-1 0 0,0-1 1 0 0,1 1-1 0 0,1-2 1 0 0,-1 1-1 0 0,1-2 1 0 0,1 1-1 0 0,-1-1 1 0 0,1-1-1 0 0,0 0 0 0 0,0-1 1 0 0,0 0-1 0 0,1-1 1 0 0,0 0-1 0 0,-1-1 1 0 0,1-1-1 0 0,0 0 1 0 0,0 0-1 0 0,11-2-48 0 0,-15 1 7 0 0,-1 0-1 0 0,1-1 0 0 0,-1 0 1 0 0,1-1-1 0 0,-1 1 0 0 0,0-2 1 0 0,0 1-1 0 0,0-1 0 0 0,0 0 1 0 0,0-1-1 0 0,-1 0 0 0 0,1 0 1 0 0,-1 0-1 0 0,0-1 1 0 0,0 0-1 0 0,-1-1 0 0 0,1 1 1 0 0,-1-1-1 0 0,-1-1 0 0 0,1 1 1 0 0,-1-1-1 0 0,0 0 0 0 0,0 0 1 0 0,-1 0-1 0 0,0-1 0 0 0,-1 1 1 0 0,1-1-1 0 0,-1 0 0 0 0,-1 0 1 0 0,2-8-7 0 0,-2 5 108 0 0,0 0 1 0 0,-1 1-1 0 0,0-1 0 0 0,-1 0 1 0 0,0 0-1 0 0,0 0 0 0 0,-1 1 1 0 0,-1-1-1 0 0,0 0 1 0 0,-1 1-1 0 0,0-1 0 0 0,0 1 1 0 0,-1-1-109 0 0,1 1 323 0 0,-5-17 469 0 0,6 37-223 0 0,77 446 528 0 0,-70-428-982 0 0,-1 0 0 0 0,-1 1-1 0 0,-1-1 1 0 0,-2 1 0 0 0,-1 0 0 0 0,-1-1 0 0 0,-2 1 0 0 0,0-1 0 0 0,-9 28-115 0 0,9-43 67 0 0,0 0-1 0 0,0 0 0 0 0,-1 0 0 0 0,-1 0 0 0 0,0-1 1 0 0,-1 0-1 0 0,0 0 0 0 0,-1-1 0 0 0,0 0 0 0 0,-1 0 1 0 0,0-1-1 0 0,-1 0 0 0 0,0-1 0 0 0,0 0 0 0 0,-1 0 0 0 0,0-1 1 0 0,-1-1-1 0 0,1 0 0 0 0,-2 0 0 0 0,1-1 0 0 0,-9 3-66 0 0,14-8-74 0 0,0 1 0 0 0,-1-1 0 0 0,1-1 0 0 0,0 1 0 0 0,0-1 0 0 0,0 0 0 0 0,-1-1 0 0 0,1 1 0 0 0,0-2 0 0 0,0 1 0 0 0,0-1 0 0 0,0 0 0 0 0,0 0 0 0 0,0-1 0 0 0,1 0 0 0 0,-1 0 0 0 0,1 0 0 0 0,0-1 0 0 0,0 0 0 0 0,0 0 0 0 0,0-1 0 0 0,1 0 0 0 0,0 0 0 0 0,0 0 0 0 0,0 0-1 0 0,0-1 1 0 0,1 0 0 0 0,0 0 0 0 0,0 0 0 0 0,1-1 0 0 0,0 1 0 0 0,0-1 0 0 0,0 1 0 0 0,1-1 0 0 0,0 0 0 0 0,0 0 0 0 0,1 0 0 0 0,0 0 0 0 0,0-1 0 0 0,0 1 0 0 0,1 0 0 0 0,1 0 0 0 0,0-6 74 0 0,-2-2-383 0 0,2 0 0 0 0,0 0 0 0 0,0 0 0 0 0,2 1 0 0 0,0-1 0 0 0,0 1 0 0 0,1 0 0 0 0,1 0 0 0 0,0 0 0 0 0,1 0 0 0 0,1 1 0 0 0,0 0 0 0 0,7-9 383 0 0,18-31-1373 0 0,4-2-58 0 0</inkml:trace>
  <inkml:trace contextRef="#ctx0" brushRef="#br0" timeOffset="1522.864">2167 120 1192 0 0,'113'-120'4697'0'0,"-111"121"-4625"0"0,0 0 1 0 0,0 0-1 0 0,0 0 0 0 0,0 0 1 0 0,0 0-1 0 0,0 1 1 0 0,-1-1-1 0 0,1 1 1 0 0,0-1-1 0 0,-1 1 1 0 0,1-1-1 0 0,-1 1 1 0 0,1 0-1 0 0,-1 0 1 0 0,0 0-1 0 0,0-1 1 0 0,0 1-1 0 0,0 0 1 0 0,0 1-1 0 0,0-1 1 0 0,-1 0-1 0 0,1 0 1 0 0,-1 0-1 0 0,1 0 1 0 0,-1 0-1 0 0,0 1 1 0 0,0-1-1 0 0,0 0 1 0 0,0 0-1 0 0,0 1 1 0 0,-1 1-73 0 0,2 0 153 0 0,15 69 195 0 0,34 270 1346 0 0,-53-318-1665 0 0,-1 0-1 0 0,-2 0 1 0 0,0 0-1 0 0,-2-1 1 0 0,0 0-1 0 0,-2-1 1 0 0,-1 0 0 0 0,0 0-1 0 0,-2-1 1 0 0,0-1-1 0 0,-2 0 1 0 0,0-1 0 0 0,-1 0-1 0 0,-1-1 1 0 0,-1-1-1 0 0,-1-1 1 0 0,-4 2-29 0 0,11-7-598 0 0,-2-1-1 0 0,1-1 1 0 0,-1 0 0 0 0,-1-1-1 0 0,0 0 1 0 0,0-1-1 0 0,0-1 1 0 0,-1 0 0 0 0,0-2-1 0 0,-1 1 1 0 0,1-2 0 0 0,-1 0-1 0 0,-1-1 599 0 0,-3-3-1494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1048 0 0,'-11'1'129'0'0,"0"1"-1"0"0,-1 0 0 0 0,1 1 1 0 0,0 0-1 0 0,0 0 1 0 0,0 2-1 0 0,1-1 1 0 0,0 1-1 0 0,-1 1 1 0 0,2 0-1 0 0,-1 0 0 0 0,1 1 1 0 0,0 0-1 0 0,0 0 1 0 0,1 1-1 0 0,0 1 1 0 0,-2 1-129 0 0,-3 11 199 0 0,1 0 0 0 0,1 0 1 0 0,1 1-1 0 0,1 1 0 0 0,0-1 0 0 0,2 2 1 0 0,1-1-1 0 0,1 1 0 0 0,1 0 1 0 0,1 0-1 0 0,0 0 0 0 0,2 0 0 0 0,1 0 1 0 0,2 0-1 0 0,0 1 0 0 0,1-1 1 0 0,1-1-1 0 0,1 1 0 0 0,2 0 1 0 0,0-1-1 0 0,1-1 0 0 0,2 1 0 0 0,0-1 1 0 0,7 9-200 0 0,2 16 139 0 0,-3 0 1 0 0,-1 1-1 0 0,-2 0 1 0 0,-3 1-1 0 0,-2 0 0 0 0,-2 1 1 0 0,0 29-140 0 0,-7-61-132 0 0,0 0 1 0 0,0 0-1 0 0,-2-1 0 0 0,0 1 1 0 0,-1 0-1 0 0,-1-1 0 0 0,-1 0 1 0 0,0 0-1 0 0,-1-1 0 0 0,-1 0 1 0 0,-3 5 131 0 0,7-15-260 0 0,0 0 0 0 0,-1 0 0 0 0,0 0 0 0 0,0 0 0 0 0,0-1 0 0 0,0 1 0 0 0,-1-2 0 0 0,0 1 0 0 0,0 0 0 0 0,0-1 0 0 0,-1 0 0 0 0,0-1 0 0 0,1 1 0 0 0,-1-1 0 0 0,0-1 0 0 0,0 1 1 0 0,-1-1-1 0 0,-2 0 260 0 0,-28 1-1264 0 0</inkml:trace>
  <inkml:trace contextRef="#ctx0" brushRef="#br0" timeOffset="194.021">0 993 1016 0 0,'22'-30'5720'0'0,"45"11"-5036"0"0,-57 17-239 0 0,189-20 66 0 0,2 21-3298 0 0,-111 1 64 0 0,-44 0 1409 0 0</inkml:trace>
  <inkml:trace contextRef="#ctx0" brushRef="#br0" timeOffset="484.341">1037 988 968 0 0,'-47'153'3732'0'0,"15"-47"-2855"0"0,-71 178-1595 0 0,82-252-1243 0 0,10-22 619 0 0</inkml:trace>
  <inkml:trace contextRef="#ctx0" brushRef="#br0" timeOffset="655.847">731 1186 1036 0 0,'1'-5'620'0'0,"13"-29"5636"0"0,10 47-5221 0 0,210 258-1167 0 0,-96-165-5681 0 0,-114-95 4459 0 0</inkml:trace>
  <inkml:trace contextRef="#ctx0" brushRef="#br0" timeOffset="903.072">1563 1378 1624 0 0,'0'14'323'0'0,"-1"-1"-1"0"0,0 1 1 0 0,-1 0-1 0 0,-1 0 1 0 0,0-1-1 0 0,-1 1 1 0 0,0-1-1 0 0,-1 0 0 0 0,0 0 1 0 0,-1-1-1 0 0,-1 1 1 0 0,0-2-1 0 0,0 1 1 0 0,-1-1-1 0 0,-6 7-322 0 0,-159 136 470 0 0,153-145-3898 0 0,20-9 2585 0 0</inkml:trace>
  <inkml:trace contextRef="#ctx0" brushRef="#br0" timeOffset="1184.062">1515 1296 2296 0 0,'0'2'548'0'0,"2"1"-32"0"0,-1 0-104 0 0,1 2-84 0 0,2 2 92 0 0,5 10-116 0 0,3-1-104 0 0,2-2-4 0 0,2 2 36 0 0,4-4-203 0 0,3 1 3 0 0,2-1-205 0 0,1-2-295 0 0,5-2-52 0 0,-3-4-336 0 0,2-3 52 0 0,2-1-660 0 0</inkml:trace>
  <inkml:trace contextRef="#ctx0" brushRef="#br0" timeOffset="1431.211">2039 1244 848 0 0,'0'1'125'0'0,"-1"-1"-1"0"0,0 0 1 0 0,0 1-1 0 0,0-1 1 0 0,1 0-1 0 0,-1 0 1 0 0,0 0 0 0 0,0 0-1 0 0,0 0 1 0 0,0 0-1 0 0,0 0 1 0 0,1 0-1 0 0,-1 0 1 0 0,0 0 0 0 0,0 0-1 0 0,0-1 1 0 0,1 1-1 0 0,-1 0 1 0 0,0 0-1 0 0,0-1 1 0 0,0 1-1 0 0,1-1 1 0 0,-1 1 0 0 0,0 0-1 0 0,1-1 1 0 0,-1 0-1 0 0,0 1 1 0 0,1-1-1 0 0,-1 1 1 0 0,1-1 0 0 0,-1 0-1 0 0,1 1 1 0 0,-1-1-1 0 0,1 0 1 0 0,-1 0-1 0 0,1 1 1 0 0,0-1-1 0 0,-1 0 1 0 0,1 0 0 0 0,0 0-1 0 0,0 1 1 0 0,0-1-1 0 0,0 0 1 0 0,0 0-1 0 0,-1 0 1 0 0,1 0 0 0 0,1 1-1 0 0,-1-1 1 0 0,0 0-1 0 0,0 0 1 0 0,0 0-1 0 0,0 1 1 0 0,1-1 0 0 0,-1 0-1 0 0,0 0 1 0 0,0 0-1 0 0,1 1 1 0 0,-1-1-1 0 0,1 0 1 0 0,-1 0-1 0 0,1 1 1 0 0,-1-1 0 0 0,1 1-1 0 0,-1-1 1 0 0,1 0-1 0 0,0 1 1 0 0,-1-1-1 0 0,1 1 1 0 0,0-1 0 0 0,0 1-125 0 0,-203 470 2189 0 0,163-365-3134 0 0,-31 64-6831 0 0,66-164 6576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5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33 298 1792 0 0,'0'-10'7330'0'0,"0"22"-5225"0"0,3 33-1843 0 0,40 250-806 0 0,-76-243-3433 0 0,3-71-221 0 0,15-1 2844 0 0</inkml:trace>
  <inkml:trace contextRef="#ctx0" brushRef="#br0" timeOffset="266.906">143 33 1580 0 0,'5'-9'1216'0'0,"-1"3"-252"0"0,1 1-240 0 0,-5 0-180 0 0,4 1-248 0 0,-1 3 1 0 0,-3-1-105 0 0,0 2-152 0 0,0 3-4 0 0,2 1-220 0 0,-2 4-113 0 0,2 0-135 0 0,-4 1-356 0 0,6 12 48 0 0,-4-9-672 0 0</inkml:trace>
  <inkml:trace contextRef="#ctx0" brushRef="#br0" timeOffset="716.438">255 619 1216 0 0,'18'-8'3228'0'0,"11"-20"-2939"0"0,-20 17 22 0 0,24-18-378 0 0,-2-2-1 0 0,-1-1 1 0 0,-2-2-1 0 0,-1 0 0 0 0,-2-2 1 0 0,-1-1-1 0 0,-2-1 1 0 0,-1-1-1 0 0,-2 0 0 0 0,2-13 68 0 0,-15-14-216 0 0,-6 64 162 0 0,-3-1 49 0 0,3 3 7 0 0,1 1 0 0 0,-1 0 0 0 0,0 0 0 0 0,0-1 0 0 0,0 1 0 0 0,0 0 0 0 0,0 0 0 0 0,0-1 0 0 0,0 1 0 0 0,0 0 0 0 0,0 0 0 0 0,-1-1 0 0 0,1 1 0 0 0,0 0 0 0 0,0 0 0 0 0,-1-1 0 0 0,1 1 0 0 0,0 0 0 0 0,-1-1 0 0 0,1 1 0 0 0,-1 0 0 0 0,1-1 0 0 0,-1 1 0 0 0,1-1 0 0 0,-1 1 0 0 0,1-1 0 0 0,-1 1 0 0 0,0-1 0 0 0,1 1 0 0 0,-1-1 0 0 0,0 0 0 0 0,1 1 0 0 0,-1-1 0 0 0,0 0 0 0 0,1 1 0 0 0,-1-1 0 0 0,0 0 0 0 0,0 0 0 0 0,1 0 0 0 0,-1 0 0 0 0,0 0 0 0 0,0 0 0 0 0,1 0 0 0 0,-1 0 0 0 0,0 0 0 0 0,0 0 0 0 0,1 0 0 0 0,-1 0 0 0 0,0 0 0 0 0,0-1-1 0 0,1 1 1 0 0,-1 0 0 0 0,0-1 0 0 0,1 1 0 0 0,-1 0 0 0 0,0-1 0 0 0,1 1 0 0 0,-1-1 0 0 0,0 1 0 0 0,1-1-2 0 0,8 18 63 0 0,0-1-1 0 0,2 0 1 0 0,0 0 0 0 0,1-1-1 0 0,0 0 1 0 0,1-1-1 0 0,1 0 1 0 0,0-1-1 0 0,1-1 1 0 0,1 0-1 0 0,0 0 1 0 0,2-1-63 0 0,65 62 811 0 0,-80-71-781 0 0,5 3 78 0 0,0 1 1 0 0,0 0-1 0 0,0 1 0 0 0,-1-1 0 0 0,0 1 0 0 0,-1 0 1 0 0,0 1-1 0 0,0 0 0 0 0,0 0 0 0 0,-1 0 0 0 0,0 0 1 0 0,-1 0-1 0 0,1 1 0 0 0,-2 0 0 0 0,1-1 1 0 0,-1 1-1 0 0,-1 0 0 0 0,1 0 0 0 0,-2 0 0 0 0,1 0 1 0 0,-1 1-1 0 0,-1-1-108 0 0,-65 123-298 0 0,52-118-184 0 0,0-1 0 0 0,0 0 0 0 0,-2-1 1 0 0,1-1-1 0 0,-1 0 0 0 0,-1-1 0 0 0,0 0 0 0 0,0-2 0 0 0,-1 0 0 0 0,0-1 0 0 0,-1-1 482 0 0,-32 10-1274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5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409 143 1428 0 0,'-29'50'2984'0'0,"-96"225"-710"0"0,41-98-2497 0 0,42-148-3084 0 0,40-29 2007 0 0</inkml:trace>
  <inkml:trace contextRef="#ctx0" brushRef="#br0" timeOffset="219.662">0 291 1372 0 0,'13'-9'3997'0'0,"23"23"-3152"0"0,-29-10-594 0 0,229 116 1304 0 0,-90-19-3473 0 0,-70-46-1949 0 0,-58-40 2508 0 0</inkml:trace>
  <inkml:trace contextRef="#ctx0" brushRef="#br0" timeOffset="466.642">927 466 1556 0 0,'-5'24'631'0'0,"-2"-1"0"0"0,0 0 0 0 0,-1 0 0 0 0,-1-1 0 0 0,-1 0 0 0 0,-1-1 0 0 0,-1 0 0 0 0,-10 12-631 0 0,-130 141 1025 0 0,114-157-3364 0 0,36-17 983 0 0,-1-2 54 0 0,-12-11 6 0 0</inkml:trace>
  <inkml:trace contextRef="#ctx0" brushRef="#br0" timeOffset="716.847">1142 176 1336 0 0,'41'60'3920'0'0,"77"39"-3114"0"0,-29-47-3848 0 0,-76-46 1802 0 0</inkml:trace>
  <inkml:trace contextRef="#ctx0" brushRef="#br0" timeOffset="967.88">1654 69 888 0 0,'-6'9'5015'0'0,"-31"51"-3859"0"0,-66 158 125 0 0,-50 83-1852 0 0,61-205-3398 0 0,69-81 2693 0 0</inkml:trace>
  <inkml:trace contextRef="#ctx0" brushRef="#br0" timeOffset="1217.081">1881 1 1636 0 0,'13'11'258'0'0,"-2"0"0"0"0,0 1 0 0 0,0 1 0 0 0,-1-1 0 0 0,0 2 0 0 0,-1-1 1 0 0,-1 2-1 0 0,0-1 0 0 0,-1 1 0 0 0,-1 0 0 0 0,0 0 0 0 0,-1 1 0 0 0,-1-1 0 0 0,0 1 0 0 0,-1 0 0 0 0,-1 0 0 0 0,0 1 0 0 0,-1-1 0 0 0,-1 0 0 0 0,-1 8-258 0 0,-1-1 157 0 0,-1-1 1 0 0,-2 0-1 0 0,0 0 0 0 0,-1 0 0 0 0,-1-1 0 0 0,-1 0 0 0 0,0 0 0 0 0,-2-1 0 0 0,-1 0 0 0 0,0-1 1 0 0,-1 0-1 0 0,-1-1 0 0 0,-1 0 0 0 0,-1-1 0 0 0,0 0 0 0 0,-1-2 0 0 0,-7 6-157 0 0,17-16-34 0 0,-96 81-49 0 0,28-51-2843 0 0,32-56-1201 0 0,36 1 2941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5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148 370 1460 0 0,'0'0'770'0'0,"0"0"6"0"0,0 0-10 0 0,-21 8 2136 0 0,13-4-2786 0 0,-1 1 1 0 0,0 0-1 0 0,1 0 0 0 0,0 1 1 0 0,1-1-1 0 0,-1 2 1 0 0,1-1-1 0 0,0 1 0 0 0,1 0 1 0 0,-1 1-1 0 0,2-1 0 0 0,-1 1 1 0 0,1 1-1 0 0,0-1 1 0 0,0 1-1 0 0,1-1 0 0 0,1 1 1 0 0,-1 0-1 0 0,1 1 0 0 0,0 1-116 0 0,4-8 6 0 0,0 0-1 0 0,0 0 0 0 0,0 0 0 0 0,0 0 0 0 0,0-1 0 0 0,0 1 0 0 0,1 0 0 0 0,0 0 0 0 0,-1-1 0 0 0,1 1 0 0 0,0-1 0 0 0,0 1 1 0 0,0-1-1 0 0,1 0 0 0 0,-1 0 0 0 0,0 0 0 0 0,1 0 0 0 0,-1 0 0 0 0,1-1 0 0 0,0 1 0 0 0,0-1 0 0 0,0 0 0 0 0,-1 1 0 0 0,1-1 0 0 0,0-1 1 0 0,0 1-1 0 0,1 0 0 0 0,-1-1 0 0 0,0 1 0 0 0,0-1 0 0 0,0 0-5 0 0,109 8-307 0 0,-110-8 278 0 0,12 0-40 0 0,-1-1 1 0 0,0 0-1 0 0,0-1 1 0 0,0 0 0 0 0,0-1-1 0 0,-1-1 1 0 0,1 0-1 0 0,-1 0 1 0 0,0-2-1 0 0,0 1 1 0 0,0-2-1 0 0,-1 1 1 0 0,0-2-1 0 0,0 1 1 0 0,-1-1 0 0 0,0-1-1 0 0,0 0 1 0 0,0-1 68 0 0,-10 5-11 0 0,0 1 1 0 0,0-1 0 0 0,-1 1 0 0 0,1 0-1 0 0,-1-1 1 0 0,0 1 0 0 0,0 0 0 0 0,0-1-1 0 0,-1 1 1 0 0,1 0 0 0 0,-1 0-1 0 0,0 0 1 0 0,0 0 0 0 0,-1 1 0 0 0,1-1-1 0 0,-1 1 1 0 0,0-1 0 0 0,0 1 0 0 0,0 0-1 0 0,0 0 1 0 0,0 0 0 0 0,-1 0 0 0 0,1 1-1 0 0,-1-1 1 0 0,0 1 0 0 0,0 0-1 0 0,0 0 1 0 0,0 0 0 0 0,0 1 0 0 0,0-1 10 0 0,-21-7 141 0 0,-1 1 1 0 0,0 1 0 0 0,0 2 0 0 0,0 0-1 0 0,-1 2 1 0 0,1 0 0 0 0,-1 2 0 0 0,-15 2-142 0 0,-11 0-582 0 0,122-4-9 0 0,-1-4 1 0 0,-1-2-1 0 0,1-4 1 0 0,57-18 590 0 0,25-26-595 0 0,-121 41 541 0 0</inkml:trace>
  <inkml:trace contextRef="#ctx0" brushRef="#br0" timeOffset="203.074">657 180 4944 0 0,'5'-9'233'0'0,"0"1"-1"0"0,0-1 0 0 0,-1 0 0 0 0,0-1 0 0 0,-1 1 0 0 0,0-1 0 0 0,0 1 0 0 0,-1-1 1 0 0,0 0-1 0 0,-1 0 0 0 0,0 0 0 0 0,0 0 0 0 0,-1-7-232 0 0,-1 15 63 0 0,1 0 0 0 0,0 1-1 0 0,-1-1 1 0 0,1 0 0 0 0,-1 0 0 0 0,1 0 0 0 0,-1 1 0 0 0,0-1-1 0 0,0 0 1 0 0,0 1 0 0 0,0-1 0 0 0,0 0 0 0 0,0 1-1 0 0,-1-1 1 0 0,1 1 0 0 0,0 0 0 0 0,-1-1 0 0 0,1 1-1 0 0,-1 0 1 0 0,1 0 0 0 0,-1 0 0 0 0,0 0 0 0 0,1 0-1 0 0,-1 1 1 0 0,0-1 0 0 0,0 0 0 0 0,1 1 0 0 0,-1-1 0 0 0,0 1-1 0 0,0 0 1 0 0,0-1 0 0 0,0 1 0 0 0,0 0 0 0 0,0 0-1 0 0,1 0 1 0 0,-1 1 0 0 0,0-1 0 0 0,0 0 0 0 0,0 1-1 0 0,0-1 1 0 0,0 1 0 0 0,1-1 0 0 0,-1 1 0 0 0,0 0-1 0 0,0 0 1 0 0,1 0 0 0 0,-1 0 0 0 0,1 0 0 0 0,-1 0-63 0 0,-6 10 45 0 0,0-1 1 0 0,1 1-1 0 0,0 0 1 0 0,0 0 0 0 0,1 1-1 0 0,1 0 1 0 0,0 0-1 0 0,1 0 1 0 0,0 1 0 0 0,1-1-1 0 0,0 1 1 0 0,1 0-1 0 0,1 0 1 0 0,0 0 0 0 0,0 0-1 0 0,1 0 1 0 0,1 0-1 0 0,0 0 1 0 0,2 3-46 0 0,-3 9 64 0 0,7 56-474 0 0,3 0 0 0 0,4 0 0 0 0,3-2 0 0 0,19 50 410 0 0,59 137-6448 0 0,-79-235 5179 0 0,2-8-8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4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1860 0 0,'8'41'5665'0'0,"42"136"-4716"0"0,-11-14-543 0 0,-31-49-3741 0 0,-23-83 582 0 0,5-24 1401 0 0</inkml:trace>
  <inkml:trace contextRef="#ctx0" brushRef="#br0" timeOffset="251.748">214 46 924 0 0,'7'0'126'0'0,"0"0"0"0"0,0 0 0 0 0,0 0 0 0 0,0 1 0 0 0,0 0 0 0 0,0 1-1 0 0,0 0 1 0 0,-1 0 0 0 0,1 0 0 0 0,0 1 0 0 0,-1 0 0 0 0,0 0 0 0 0,0 0 0 0 0,0 1 0 0 0,0 0 0 0 0,0 0 0 0 0,-1 1 0 0 0,0 0-1 0 0,0-1 1 0 0,0 2 0 0 0,0-1 0 0 0,-1 1 0 0 0,0-1 0 0 0,0 1 0 0 0,-1 0 0 0 0,1 0 0 0 0,-1 1 0 0 0,-1-1 0 0 0,1 1-1 0 0,-1 0 1 0 0,0-1 0 0 0,-1 1 0 0 0,1 0 0 0 0,-1 1-126 0 0,-43 106 1150 0 0,33-100-1116 0 0,-1-1 0 0 0,0 0 0 0 0,0-1 0 0 0,-1 0 0 0 0,-1-1 0 0 0,0 0 0 0 0,0-1 0 0 0,-1 0 0 0 0,-1-1 0 0 0,1 0 0 0 0,-8 2-34 0 0,-17-23-4367 0 0,38 0 2853 0 0</inkml:trace>
  <inkml:trace contextRef="#ctx0" brushRef="#br0" timeOffset="529.46">616 58 1044 0 0,'-3'18'3812'0'0,"-1"20"-2831"0"0,4 5-610 0 0,2 0 1 0 0,2 0-1 0 0,2 0 1 0 0,2-1 0 0 0,12 39-372 0 0,0 8-408 0 0,-13-20-4115 0 0,-7-60 3175 0 0</inkml:trace>
  <inkml:trace contextRef="#ctx0" brushRef="#br0" timeOffset="779.953">774 61 1076 0 0,'8'3'153'0'0,"0"1"-1"0"0,-1-1 0 0 0,0 1 1 0 0,0 1-1 0 0,0 0 1 0 0,0 0-1 0 0,0 0 1 0 0,-1 1-1 0 0,0-1 1 0 0,0 2-1 0 0,-1-1 1 0 0,0 0-1 0 0,0 1 0 0 0,0 0 1 0 0,-1 1-1 0 0,0-1 1 0 0,-1 0-1 0 0,1 1 1 0 0,-1 0-1 0 0,-1 0 1 0 0,1 0-1 0 0,-2 0 1 0 0,1 0-1 0 0,-1 1 0 0 0,0-1 1 0 0,0 0-1 0 0,-1 5-152 0 0,0 8 230 0 0,-1 0-1 0 0,-1 0 0 0 0,-1-1 0 0 0,0 1 1 0 0,-1 0-1 0 0,-2-1 0 0 0,0 0 0 0 0,-1 0 0 0 0,-1-1 1 0 0,-6 11-230 0 0,-3 1 98 0 0,-2 0 1 0 0,0-2-1 0 0,-2 0 1 0 0,-1-1-1 0 0,-2-2 1 0 0,0 0-1 0 0,-2-2 1 0 0,-4 3-99 0 0,-22-5-1958 0 0,40-35-1033 0 0,10 1 1599 0 0</inkml:trace>
  <inkml:trace contextRef="#ctx0" brushRef="#br0" timeOffset="996.306">1078 188 1448 0 0,'8'54'3308'0'0,"42"97"-2118"0"0,-38-122-1259 0 0,-1 0 0 0 0,-1 0-1 0 0,-1 1 1 0 0,-2 1 0 0 0,-1-1 0 0 0,-2 1 0 0 0,0 13 69 0 0,-23-24-2146 0 0,11-15 918 0 0</inkml:trace>
  <inkml:trace contextRef="#ctx0" brushRef="#br0" timeOffset="1243.224">1238 84 1248 0 0,'32'-18'980'0'0,"0"5"-152"0"0,2-2-124 0 0,-2 1-168 0 0,2 4 64 0 0,-4 4-168 0 0,0 1 1 0 0,-1 3-81 0 0,-17 2-308 0 0,6 0-44 0 0,1 0 0 0 0,19 27-364 0 0,-29-16-193 0 0,-6 3-259 0 0,1-3 52 0 0,-4-11-728 0 0</inkml:trace>
  <inkml:trace contextRef="#ctx0" brushRef="#br0" timeOffset="1432.636">1208 374 1520 0 0,'11'-12'4253'0'0,"193"-79"-1449"0"0,17 38-8645 0 0,-181 46 4545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4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214 352 860 0 0,'11'4'4435'0'0,"20"80"-4322"0"0,-26-68 344 0 0,16 41-29 0 0,-1 0 1 0 0,-4 2-1 0 0,-2 0 0 0 0,-2 0 0 0 0,-3 1 0 0 0,0 48-428 0 0,-9-101-5 0 0,-1 0 1 0 0,1 0-1 0 0,-1 0 1 0 0,-1 0-1 0 0,1-1 0 0 0,-1 1 1 0 0,-1 0-1 0 0,1-1 0 0 0,-1 0 1 0 0,0 1-1 0 0,0-1 1 0 0,-1 0-1 0 0,0 0 0 0 0,0-1 1 0 0,0 1-1 0 0,-1-1 0 0 0,0 0 1 0 0,0 0-1 0 0,0-1 1 0 0,0 1-1 0 0,-1-1 0 0 0,0 0 1 0 0,0-1-1 0 0,0 1 0 0 0,0-1 1 0 0,-1 0-1 0 0,1-1 1 0 0,-1 1-1 0 0,1-2 0 0 0,-1 1 1 0 0,0 0-1 0 0,0-1 0 0 0,0-1 1 0 0,0 1-1 0 0,0-1 1 0 0,0 0-1 0 0,0-1 0 0 0,0 1 1 0 0,0-1-1 0 0,1-1 0 0 0,-1 1 1 0 0,0-1-1 0 0,1-1 1 0 0,-1 1-1 0 0,1-1 0 0 0,-1 0 1 0 0,1 0-1 0 0,-2-3 5 0 0,-88-137-5520 0 0,79 95 4032 0 0</inkml:trace>
  <inkml:trace contextRef="#ctx0" brushRef="#br0" timeOffset="234.739">111 161 984 0 0,'-27'-28'8376'0'0,"35"12"-8408"0"0,48 18-6392 0 0,-54-2 4924 0 0</inkml:trace>
  <inkml:trace contextRef="#ctx0" brushRef="#br0" timeOffset="835.713">735 284 868 0 0,'-102'59'4071'0'0,"87"-50"-3971"0"0,1 0-1 0 0,0 2 1 0 0,0 0-1 0 0,1 0 1 0 0,1 1 0 0 0,0 1-1 0 0,0 0 1 0 0,1 1-1 0 0,1 0 1 0 0,1 1-1 0 0,0-1 1 0 0,0 2 0 0 0,2-1-1 0 0,0 1 1 0 0,1 1-1 0 0,0-1 1 0 0,1 4-100 0 0,7-17 13 0 0,0 0-1 0 0,0 0 1 0 0,1 0 0 0 0,-1 0-1 0 0,1-1 1 0 0,0 1 0 0 0,0-1-1 0 0,0 0 1 0 0,0 0 0 0 0,1 0-1 0 0,-1 0 1 0 0,0 0 0 0 0,1-1-1 0 0,-1 1 1 0 0,1-1 0 0 0,0 0-1 0 0,-1 0 1 0 0,1 0 0 0 0,0-1-1 0 0,-1 1 1 0 0,1-1 0 0 0,0 0-1 0 0,0 0 1 0 0,0-1 0 0 0,-1 1-1 0 0,1-1 1 0 0,0 1 0 0 0,0-1-1 0 0,-1 0 1 0 0,1-1 0 0 0,1 0-13 0 0,8 0-91 0 0,-1-2 0 0 0,0 1 0 0 0,-1-2 0 0 0,1 1 0 0 0,-1-2 0 0 0,0 1 1 0 0,0-2-1 0 0,0 1 0 0 0,-1-1 0 0 0,0-1 0 0 0,-1 0 0 0 0,1 0 0 0 0,-1-1 0 0 0,-1 0 1 0 0,0-1-1 0 0,0 0 0 0 0,-1 0 0 0 0,0-1 0 0 0,-1 1 0 0 0,0-2 0 0 0,-1 1 1 0 0,0 0-1 0 0,-1-1 0 0 0,0-2 91 0 0,0-2-44 0 0,-4 15 40 0 0,-1 0 0 0 0,1 0 0 0 0,-1 0 0 0 0,1 0 0 0 0,0 0 0 0 0,0 0 1 0 0,-1 0-1 0 0,1-1 0 0 0,0 1 0 0 0,0 0 0 0 0,0 0 0 0 0,0 0 0 0 0,1 0 0 0 0,-1 0 1 0 0,0-1-1 0 0,0 1 0 0 0,1 0 0 0 0,-1 0 0 0 0,0 0 0 0 0,1 0 0 0 0,-1 0 0 0 0,1 0 1 0 0,-1 0-1 0 0,1 0 0 0 0,0 0 0 0 0,0 0 0 0 0,-1 0 0 0 0,1 1 0 0 0,0-1 0 0 0,0 0 1 0 0,0 0-1 0 0,0 1 0 0 0,0-1 0 0 0,0 0 0 0 0,0 1 0 0 0,0-1 0 0 0,0 1 0 0 0,0 0 1 0 0,0-1-1 0 0,0 1 0 0 0,0 0 0 0 0,0-1 0 0 0,0 1 0 0 0,0 0 0 0 0,1 0 0 0 0,-1 0 1 0 0,0 0-1 0 0,0 0 0 0 0,0 0 0 0 0,0 0 0 0 0,0 1 0 0 0,1-1 0 0 0,-1 0 0 0 0,0 1 1 0 0,0-1-1 0 0,0 1 0 0 0,0-1 0 0 0,0 1 0 0 0,0-1 0 0 0,0 1 0 0 0,0 0 0 0 0,0-1 1 0 0,0 1-1 0 0,0 0 4 0 0,9 9 27 0 0,0-3 22 0 0,-1 1-1 0 0,0 0 0 0 0,-1 1 0 0 0,0 0 0 0 0,0 0 1 0 0,-1 1-1 0 0,0 0 0 0 0,0 0 0 0 0,-2 0 1 0 0,1 1-1 0 0,-1 0 0 0 0,0 0 0 0 0,-1 1 0 0 0,0 2-48 0 0,-3-13-56 0 0,-1 0-1 0 0,1 1 1 0 0,0-1-1 0 0,-1 1 1 0 0,1-1-1 0 0,-1 0 1 0 0,0 1-1 0 0,1-1 0 0 0,-1 1 1 0 0,0-1-1 0 0,0 1 1 0 0,0-1-1 0 0,0 1 1 0 0,0-1-1 0 0,0 1 1 0 0,-1-1-1 0 0,1 1 0 0 0,0-1 1 0 0,-1 0-1 0 0,1 1 1 0 0,-1-1-1 0 0,1 1 1 0 0,-1-1-1 0 0,0 0 1 0 0,0 0-1 0 0,1 1 0 0 0,-1-1 1 0 0,0 0-1 0 0,0 0 1 0 0,0 0-1 0 0,0 0 1 0 0,0 0-1 0 0,-1 0 1 0 0,1 0-1 0 0,0 0 0 0 0,0-1 1 0 0,-1 1-1 0 0,1 0 1 0 0,0-1-1 0 0,-1 1 1 0 0,1-1-1 0 0,-1 1 1 0 0,1-1-1 0 0,-1 0 0 0 0,1 1 1 0 0,-1-1-1 0 0,1 0 1 0 0,0 0-1 0 0,-1 0 1 0 0,1 0-1 0 0,-1-1 1 0 0,0 1 56 0 0,-18-6-1238 0 0</inkml:trace>
  <inkml:trace contextRef="#ctx0" brushRef="#br0" timeOffset="1082.472">744 187 924 0 0,'0'-6'968'0'0,"0"-1"-64"0"0,0 2-252 0 0,0 2-72 0 0,0-2-24 0 0,0-2-212 0 0,0 4-160 0 0,0-1-20 0 0,0 1-456 0 0,0 1-76 0 0,4 1-228 0 0,-1-1-408 0 0,-3 2 40 0 0</inkml:trace>
  <inkml:trace contextRef="#ctx0" brushRef="#br0" timeOffset="1641.11">1014 481 948 0 0,'26'59'3746'0'0,"-3"-88"-2461"0"0,99-190-1072 0 0,-121 218-226 0 0,0 1 1 0 0,0-1-1 0 0,0 1 0 0 0,0-1 1 0 0,0 1-1 0 0,0-1 1 0 0,1 1-1 0 0,-1 0 0 0 0,0 0 1 0 0,0 0-1 0 0,0 0 0 0 0,0-1 1 0 0,0 1-1 0 0,0 1 0 0 0,1-1 1 0 0,-1 0-1 0 0,0 0 1 0 0,0 0-1 0 0,0 1 0 0 0,0-1 1 0 0,0 0-1 0 0,0 1 0 0 0,0-1 1 0 0,0 1-1 0 0,0-1 1 0 0,0 1-1 0 0,0 0 0 0 0,0-1 1 0 0,0 1-1 0 0,0 0 0 0 0,-1 0 1 0 0,1-1-1 0 0,0 1 1 0 0,-1 0-1 0 0,1 0 0 0 0,0 0 1 0 0,-1 0-1 0 0,1 0 0 0 0,-1 0 1 0 0,1 0-1 0 0,-1 0 1 0 0,0 0-1 0 0,1 0 0 0 0,-1 0 1 0 0,0 0-1 0 0,0 1 0 0 0,0-1 1 0 0,0 0 12 0 0,30 76-101 0 0,-24-58-98 0 0,-5-11 193 0 0,1 0 0 0 0,0 0 0 0 0,0 0 0 0 0,1-1 0 0 0,0 1 0 0 0,0-1 0 0 0,0 1 0 0 0,1-1 0 0 0,0 0 0 0 0,1-1 0 0 0,0 1 0 0 0,0-1 0 0 0,0 1 0 0 0,0-2 0 0 0,1 1 0 0 0,0-1 0 0 0,1 1 0 0 0,-1-2 0 0 0,1 1 0 0 0,0-1 0 0 0,0 0-1 0 0,0 0 1 0 0,1-1 0 0 0,-1 0 0 0 0,1 0 0 0 0,-1-1 0 0 0,1 0 0 0 0,0 0 0 0 0,8 0 6 0 0,-5-3-45 0 0,0 0 0 0 0,0 0 0 0 0,0-1 0 0 0,-1 0-1 0 0,1-1 1 0 0,-1 0 0 0 0,1-1 0 0 0,-1 0 0 0 0,0 0 0 0 0,0-1 0 0 0,-1-1-1 0 0,1 1 1 0 0,-1-2 0 0 0,-1 1 0 0 0,1-1 0 0 0,-1-1 0 0 0,0 1-1 0 0,-1-1 1 0 0,0-1 0 0 0,0 1 0 0 0,-1-1 0 0 0,0 0 0 0 0,0-1 0 0 0,-1 1-1 0 0,0-2 46 0 0,7-14 134 0 0,-2 1 0 0 0,-1-2-1 0 0,-1 0 1 0 0,-1 0-1 0 0,-1 0 1 0 0,-1-1-1 0 0,-1 1 1 0 0,-2-1-1 0 0,-1-19-133 0 0,-70-96 4585 0 0,54 169-3557 0 0,35 136-626 0 0,-4-108-756 0 0,30 128-1115 0 0,-35-61-3875 0 0,-13-106 4002 0 0,-12 14 12 0 0</inkml:trace>
  <inkml:trace contextRef="#ctx0" brushRef="#br0" timeOffset="1811.884">1548 442 1748 0 0,'5'-15'896'0'0,"6"-3"-160"0"0,3 3-72 0 0,2-5-32 0 0,4 0-132 0 0,3 5-131 0 0,3-3 47 0 0,8 3-56 0 0,0 1-248 0 0,-2 4-144 0 0,3-3 12 0 0,1 5-536 0 0,-4-2-349 0 0,7 3 57 0 0,-3 5-552 0 0,-1 1-124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6:4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1288 0 0,'0'0'363'0'0,"0"0"-10"0"0,0 0-39 0 0,0 0-40 0 0,0 0-4 0 0,0 0 76 0 0,0 0-29 0 0,0 0-94 0 0,0 0-113 0 0,0 0-18 0 0,0 0-11 0 0,-4 0-8 0 0,2 0-55 0 0,1 0 1 0 0,0 1 0 0 0,-1-1 0 0 0,1 1-1 0 0,0-1 1 0 0,0 1 0 0 0,-1-1-1 0 0,1 1 1 0 0,0 0 0 0 0,0-1-1 0 0,0 1 1 0 0,0 0 0 0 0,0 0 0 0 0,0 0-1 0 0,0 0 1 0 0,0 0 0 0 0,0 0-1 0 0,0 0 1 0 0,1 0 0 0 0,-1 0-1 0 0,0 0 1 0 0,1 1 0 0 0,-1-1 0 0 0,1 0-1 0 0,-1 0 1 0 0,1 1 0 0 0,-1-1-1 0 0,1 0 1 0 0,0 1 0 0 0,0-1-1 0 0,0 0 1 0 0,0 1 0 0 0,0-1 0 0 0,0 0-1 0 0,0 1 1 0 0,0-1 0 0 0,0 0-1 0 0,1 1 1 0 0,-1 0-19 0 0,18 258 1288 0 0,-16-246-1252 0 0,111 470 938 0 0,-112-479-701 0 0,0-3-388 0 0,0-1-1 0 0,0 1 1 0 0,0 0 0 0 0,0-1 0 0 0,-1 1 0 0 0,1 0 0 0 0,-1 0-1 0 0,1-1 1 0 0,-1 1 0 0 0,0 0 0 0 0,1 0 0 0 0,-1-1 0 0 0,0 1-1 0 0,0 0 1 0 0,0 0 0 0 0,0 0 0 0 0,-1 0 0 0 0,1-1-1 0 0,0 1 1 0 0,-1 0 0 0 0,0 0 0 0 0,1-1 0 0 0,-1 1 0 0 0,0 0-1 0 0,0-1 1 0 0,1 1 0 0 0,-1-1 0 0 0,-1 1 0 0 0,1-1 0 0 0,0 1-1 0 0,0-1 1 0 0,0 0 0 0 0,-2 1 115 0 0,-6-1-855 0 0</inkml:trace>
  <inkml:trace contextRef="#ctx0" brushRef="#br0" timeOffset="1555.989">0 168 1664 0 0,'32'-2'2872'0'0,"106"-10"-2262"0"0,364-19 455 0 0,-208 20-1323 0 0,-283 1 902 0 0,-40-4 297 0 0,20 11-816 0 0,6 42-295 0 0,14 291 160 0 0,11-13-232 0 0,33-410 1096 0 0,77-169-1274 0 0,-106 236-230 0 0,-25 25 586 0 0,-1 1 33 0 0,0 0-8 0 0,10 3-91 0 0,-3 5 106 0 0,0-1 0 0 0,0 1-1 0 0,-1 0 1 0 0,0 1 0 0 0,0-1-1 0 0,-1 1 1 0 0,0 0 0 0 0,-1 0-1 0 0,0 1 1 0 0,0 0 0 0 0,-1-1-1 0 0,0 5 25 0 0,60 103-102 0 0,-48-101 64 0 0,60 30 153 0 0,-74-46-66 0 0,22-2 111 0 0,-4-8-141 0 0,0-1 0 0 0,-1-1 1 0 0,-1-1-1 0 0,0 0 1 0 0,0-1-1 0 0,-1-1 0 0 0,-1-1 1 0 0,0 0-1 0 0,-2-1 0 0 0,0 0 1 0 0,0-1-1 0 0,-2 0 1 0 0,0-1-1 0 0,-1-1 0 0 0,2-9-19 0 0,1-5 156 0 0,-23 50-249 0 0,-23 148-32 0 0,34-159 141 0 0,0 1 0 0 0,1-1 0 0 0,-1 1 0 0 0,1-1 0 0 0,1 0 0 0 0,-1 0 0 0 0,1 0 0 0 0,-1 0 0 0 0,1 0 0 0 0,1-1 0 0 0,-1 1 0 0 0,1-1 0 0 0,-1 0 0 0 0,1 0-1 0 0,0 0 1 0 0,1 0 0 0 0,-1-1 0 0 0,1 0 0 0 0,0 1 0 0 0,-1-2 0 0 0,1 1 0 0 0,1-1 0 0 0,-1 1 0 0 0,0-2 0 0 0,0 1 0 0 0,1 0 0 0 0,-1-1 0 0 0,1 0 0 0 0,-1 0 0 0 0,1-1 0 0 0,0 0 0 0 0,-1 0-1 0 0,1 0 1 0 0,0 0 0 0 0,1-1-16 0 0,4-1 6 0 0,0 0-1 0 0,0-1 1 0 0,0 0 0 0 0,0-1-1 0 0,-1 0 1 0 0,0-1-1 0 0,1 0 1 0 0,-2 0-1 0 0,1-1 1 0 0,0 0-1 0 0,-1-1 1 0 0,-1 0-1 0 0,1-1 1 0 0,-1 0-1 0 0,0 0 1 0 0,-1 0 0 0 0,0-1-1 0 0,0 0 1 0 0,-1-1-1 0 0,0 0 1 0 0,0 0-1 0 0,-1 0 1 0 0,-1 0-1 0 0,0-1 1 0 0,0 1-1 0 0,-1-2-5 0 0,14-118 318 0 0,-17 128-263 0 0,-16 4 17 0 0,5 25-92 0 0,2 0 0 0 0,0 1-1 0 0,2 0 1 0 0,2 0 0 0 0,0 0 0 0 0,2 1 0 0 0,1 0-1 0 0,1-1 1 0 0,2 7 20 0 0,28 46 6 0 0,39-106 215 0 0,-1-31-200 0 0,63-34 226 0 0,-124 89-246 0 0,-1 0 1 0 0,1 0 0 0 0,-1 1-1 0 0,1 0 1 0 0,0 0-1 0 0,-1 0 1 0 0,1 1-1 0 0,-1 0 1 0 0,1 0 0 0 0,-1 0-1 0 0,0 1 1 0 0,1-1-1 0 0,-1 2 1 0 0,0-1-1 0 0,0 0 1 0 0,0 1 0 0 0,0 0-1 0 0,-1 0 1 0 0,1 0-1 0 0,-1 1 1 0 0,0-1 0 0 0,0 1-1 0 0,0 0 1 0 0,0 0-1 0 0,-1 1 1 0 0,1-1-1 0 0,-1 1 1 0 0,0-1 0 0 0,-1 1-1 0 0,1 0 1 0 0,-1 0-1 0 0,0 1 1 0 0,0-1-1 0 0,0 0 1 0 0,-1 1 0 0 0,0-1-1 0 0,0 1 1 0 0,0 2-2 0 0,-4 0 27 0 0,1 0-1 0 0,-1 1 1 0 0,0-1 0 0 0,-1 0 0 0 0,0-1 0 0 0,-1 1-1 0 0,1-1 1 0 0,-1 0 0 0 0,0 0 0 0 0,-1 0 0 0 0,0-1 0 0 0,0 0-1 0 0,-1 0 1 0 0,1 0 0 0 0,-1-1 0 0 0,0 0 0 0 0,-1 0-1 0 0,1-1 1 0 0,-1 0 0 0 0,0 0 0 0 0,-5 1-27 0 0,-49 36-425 0 0,19-17-3703 0 0,42-24 2783 0 0,1 0-45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1004 0 0,'61'-1'7408'0'0,"140"-13"-6324"0"0,-25-1-1324 0 0,-53 7-4520 0 0,-119 6 3269 0 0,-5-2 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0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61 125 896 0 0,'-18'0'821'0'0,"15"0"-90"0"0,-19-5 951 0 0,5-15-1259 0 0,38-5 1090 0 0,16 12-1232 0 0,0 2 1 0 0,0 1-1 0 0,1 2 1 0 0,0 1-1 0 0,1 2 1 0 0,4 2-282 0 0,-40 2 10 0 0,336-16-1244 0 0,-234 33-804 0 0,-78-2 651 0 0,-15-4-155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0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1312 0 0,'35'12'3549'0'0,"241"-9"-236"0"0,-27-29-5814 0 0,-152 10-240 0 0,-50 4 1421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293 249 1388 0 0,'-13'0'241'0'0,"0"0"0"0"0,0 1-1 0 0,0 1 1 0 0,0 0 0 0 0,0 0-1 0 0,1 2 1 0 0,-1-1 0 0 0,1 2 0 0 0,-1 0-1 0 0,1 0 1 0 0,1 1 0 0 0,-1 0-1 0 0,1 1 1 0 0,0 1 0 0 0,1 0 0 0 0,0 0-1 0 0,0 1 1 0 0,0 0 0 0 0,1 0-1 0 0,1 1 1 0 0,0 1 0 0 0,0-1 0 0 0,1 1-1 0 0,0 0 1 0 0,1 1 0 0 0,0 0-1 0 0,-1 5-240 0 0,6-3 93 0 0,0 1 1 0 0,1-1-1 0 0,1 1 0 0 0,0-1 0 0 0,1 0 0 0 0,0 0 0 0 0,1 0 0 0 0,1 0 0 0 0,0 0 0 0 0,1-1 0 0 0,0 1 0 0 0,1-1 0 0 0,1 0 0 0 0,0-1 0 0 0,1 0 0 0 0,0 0 1 0 0,1-1-1 0 0,0 1 0 0 0,1-2 0 0 0,4 5-93 0 0,-1-2-211 0 0,1 0 0 0 0,0-1 1 0 0,1-1-1 0 0,0 0 0 0 0,1 0 0 0 0,0-2 1 0 0,0 0-1 0 0,1-1 0 0 0,16 5 211 0 0,60-7-5188 0 0,-62-21 3764 0 0</inkml:trace>
  <inkml:trace contextRef="#ctx0" brushRef="#br0" timeOffset="513.952">439 369 880 0 0,'6'4'164'0'0,"-1"0"1"0"0,0 1-1 0 0,0 0 0 0 0,0 0 1 0 0,0 0-1 0 0,-1 1 0 0 0,0 0 0 0 0,0-1 1 0 0,0 1-1 0 0,-1 1 0 0 0,0-1 1 0 0,0 0-1 0 0,-1 1 0 0 0,0-1 0 0 0,0 1 1 0 0,0 0-1 0 0,-1 0 0 0 0,0 0 1 0 0,0 0-1 0 0,-1 0 0 0 0,0 0 0 0 0,0 0 1 0 0,0 0-1 0 0,-1 0 0 0 0,0 0 1 0 0,-1-1-1 0 0,1 1 0 0 0,-1 0 0 0 0,-1-1 1 0 0,1 1-1 0 0,-1-1 0 0 0,0 1 1 0 0,-1-1-1 0 0,1 0 0 0 0,-1-1 0 0 0,-1 1 1 0 0,1-1-1 0 0,-1 1 0 0 0,0-1 1 0 0,0-1-1 0 0,0 1 0 0 0,0-1 0 0 0,-1 0 1 0 0,-5 4-165 0 0,-41 25 1830 0 0,65-71-1543 0 0,12 9-572 0 0,1 2 0 0 0,1 1-1 0 0,1 1 1 0 0,2 1-1 0 0,0 2 1 0 0,1 1 0 0 0,17-7 285 0 0,-31 17-93 0 0,29-21-11 0 0,-72 37 466 0 0,9 2-291 0 0,1 1-1 0 0,-1 0 1 0 0,1 1 0 0 0,0 1-1 0 0,1 1 1 0 0,0 0 0 0 0,1 0-1 0 0,1 2 1 0 0,-1 0 0 0 0,2 0 0 0 0,0 1-1 0 0,0 1 1 0 0,2 0 0 0 0,0 0-1 0 0,-5 10-70 0 0,13-20 5 0 0,1 1 0 0 0,-1-1 0 0 0,1 0 0 0 0,0 1 0 0 0,0-1 0 0 0,1 1 0 0 0,-1-1 0 0 0,1 1 0 0 0,0-1 0 0 0,1 1 0 0 0,-1-1 0 0 0,1 1 0 0 0,0-1 0 0 0,1 1 0 0 0,-1-1 0 0 0,1 0 0 0 0,0 0 0 0 0,1 0 0 0 0,-1 0 0 0 0,1 0 0 0 0,0 0 0 0 0,0-1 0 0 0,0 1 0 0 0,1-1 0 0 0,-1 0 0 0 0,1 0 0 0 0,0 0 0 0 0,0 0 0 0 0,1-1 0 0 0,-1 0 0 0 0,1 0 0 0 0,0 0 0 0 0,-1 0 0 0 0,1-1 0 0 0,5 2-5 0 0,9 5-406 0 0,0-1 0 0 0,1 0 1 0 0,0-2-1 0 0,1 0 1 0 0,-1-1-1 0 0,1-2 0 0 0,0 0 1 0 0,17 0 405 0 0,12-5-2614 0 0,-3-12 1116 0 0</inkml:trace>
  <inkml:trace contextRef="#ctx0" brushRef="#br0" timeOffset="765.39">1204 210 1100 0 0,'5'13'399'0'0,"-1"-1"1"0"0,0 0-1 0 0,-1 1 1 0 0,-1 0-1 0 0,1 0 0 0 0,-2 0 1 0 0,0 0-1 0 0,-1 0 0 0 0,0 0 1 0 0,-1 0-1 0 0,0 0 1 0 0,-3 11-400 0 0,-11 21 348 0 0,-3-1 1 0 0,-1-1 0 0 0,-2 0 0 0 0,-3-2 0 0 0,0-1 0 0 0,-3 0-1 0 0,-1-2 1 0 0,-2-1 0 0 0,-26 24-349 0 0,52-57-23 0 0,-36 48-2459 0 0,44-63-881 0 0,10-7 2347 0 0</inkml:trace>
  <inkml:trace contextRef="#ctx0" brushRef="#br0" timeOffset="1092.721">1894 65 1932 0 0,'-10'2'181'0'0,"1"0"-1"0"0,-1 1 0 0 0,1 0 1 0 0,0 0-1 0 0,0 1 0 0 0,0 0 1 0 0,0 0-1 0 0,1 1 0 0 0,0 1 1 0 0,0-1-1 0 0,0 1 0 0 0,1 0 1 0 0,0 1-1 0 0,0 0 0 0 0,0 0 1 0 0,1 0-1 0 0,0 1 0 0 0,1 0 1 0 0,0 0-1 0 0,0 1 1 0 0,0-1-1 0 0,1 1 0 0 0,1 0 1 0 0,-1 0-1 0 0,1 1 0 0 0,1-1 1 0 0,0 0-1 0 0,0 1 0 0 0,1 0 1 0 0,0-1-1 0 0,1 1 0 0 0,0 0 1 0 0,0-1-1 0 0,1 1 0 0 0,0 0 1 0 0,3 6-181 0 0,151 540 1264 0 0,-154-551-1448 0 0,-1 0 1 0 0,1-1 0 0 0,-2 1-1 0 0,1 0 1 0 0,0-1-1 0 0,-1 1 1 0 0,0 0-1 0 0,0-1 1 0 0,0 1-1 0 0,-1-1 1 0 0,1 1-1 0 0,-1-1 1 0 0,0 0 0 0 0,0 0-1 0 0,-1 0 1 0 0,1 0-1 0 0,-1 0 1 0 0,0 0-1 0 0,0-1 1 0 0,0 1-1 0 0,-1-1 1 0 0,1 0-1 0 0,-1 0 1 0 0,1 0 0 0 0,-1 0-1 0 0,0-1 1 0 0,0 0-1 0 0,-1 0 1 0 0,1 0-1 0 0,0 0 1 0 0,-1 0-1 0 0,1-1 1 0 0,-1 0 0 0 0,1 0-1 0 0,-1 0 1 0 0,0 0-1 0 0,1-1 1 0 0,-1 0-1 0 0,0 0 184 0 0,-15 1-1362 0 0</inkml:trace>
  <inkml:trace contextRef="#ctx0" brushRef="#br0" timeOffset="1357.829">1474 632 1944 0 0,'59'-50'6552'0'0,"63"19"-5850"0"0,-97 27-324 0 0,222-15-3999 0 0,-139 15 320 0 0,-68 0 2015 0 0</inkml:trace>
  <inkml:trace contextRef="#ctx0" brushRef="#br0" timeOffset="2119.721">2089 804 976 0 0,'0'0'785'0'0,"0"0"-125"0"0,0 0-35 0 0,0 0-51 0 0,0 0-110 0 0,0 0 0 0 0,2 3-58 0 0,167 114 22 0 0,-59-75-3601 0 0,-85-36 2364 0 0</inkml:trace>
  <inkml:trace contextRef="#ctx0" brushRef="#br0" timeOffset="2352.648">2578 807 1508 0 0,'-2'-1'184'0'0,"0"0"0"0"0,0 0 0 0 0,0 1 0 0 0,0-1 0 0 0,0 0 0 0 0,0 1 0 0 0,0-1 0 0 0,-1 1 0 0 0,1 0 0 0 0,0 0 0 0 0,0 0 0 0 0,0 0 0 0 0,-1 0 0 0 0,1 0 0 0 0,0 0 0 0 0,0 1 0 0 0,0-1 0 0 0,0 1 0 0 0,0 0 0 0 0,0 0 0 0 0,0-1 0 0 0,0 1 0 0 0,0 1 0 0 0,0-1 0 0 0,0 0 0 0 0,0 0 0 0 0,0 1 0 0 0,1-1 0 0 0,-1 1-184 0 0,-70 92 775 0 0,63-80-342 0 0,-56 89 249 0 0,-89 149-2521 0 0,127-188-2129 0 0,22-53 2401 0 0</inkml:trace>
  <inkml:trace contextRef="#ctx0" brushRef="#br0" timeOffset="3070.406">2960 169 860 0 0,'4'1'116'0'0,"-1"1"0"0"0,1 0 0 0 0,-1 0 0 0 0,0 0 0 0 0,0 0 0 0 0,0 0 0 0 0,0 1 0 0 0,0-1 0 0 0,0 1 0 0 0,-1 0 0 0 0,1 0 0 0 0,-1 0 0 0 0,0 0 0 0 0,0 1 0 0 0,0-1 0 0 0,0 0 0 0 0,-1 1 0 0 0,1-1 0 0 0,-1 1-1 0 0,1 2-115 0 0,-1-5 81 0 0,1 9-22 0 0,1 0 1 0 0,1-1-1 0 0,0 1 0 0 0,0-1 0 0 0,1 0 0 0 0,0-1 0 0 0,0 1 1 0 0,1-1-1 0 0,0 0 0 0 0,1 0 0 0 0,0-1 0 0 0,0 0 0 0 0,0 0 1 0 0,1 0-1 0 0,0-1 0 0 0,0-1 0 0 0,1 1 0 0 0,0-1 0 0 0,0 0 0 0 0,0-1 1 0 0,0 0-1 0 0,1-1 0 0 0,-1 0 0 0 0,1 0 0 0 0,0-1 0 0 0,2 0-59 0 0,-6-4 90 0 0,0 0 0 0 0,0 0-1 0 0,0 0 1 0 0,-1-1-1 0 0,1 0 1 0 0,-1 0 0 0 0,0 0-1 0 0,0-1 1 0 0,0 0-1 0 0,0 0 1 0 0,0 0-1 0 0,-1-1 1 0 0,0 1 0 0 0,0-1-1 0 0,0 0 1 0 0,0 0-1 0 0,-1 0 1 0 0,0-1 0 0 0,0 1-1 0 0,-1-1 1 0 0,1 0-1 0 0,-1 0 1 0 0,0 0 0 0 0,-1 0-1 0 0,1 0 1 0 0,-1 0-1 0 0,0 0 1 0 0,-1 0-1 0 0,0 0 1 0 0,0-5-90 0 0,0 11 28 0 0,1 1 0 0 0,-1-1 0 0 0,0 0 0 0 0,1 0 0 0 0,-1 0 0 0 0,1 0 0 0 0,-1 1 0 0 0,0-1 0 0 0,1 0 0 0 0,-1 0 0 0 0,0 0 0 0 0,1 0 0 0 0,-1 0 0 0 0,1 0 0 0 0,-1 0 1 0 0,0 0-1 0 0,1 0 0 0 0,-1 0 0 0 0,1 0 0 0 0,-1 0 0 0 0,0 0 0 0 0,1-1 0 0 0,-1 1 0 0 0,0 0 0 0 0,1 0 0 0 0,-1 0 0 0 0,1 0 0 0 0,-1-1 0 0 0,0 1 0 0 0,0 0 0 0 0,1 0 0 0 0,-1-1 0 0 0,0 1 0 0 0,1 0 0 0 0,-1 0 0 0 0,0-1 0 0 0,0 1 0 0 0,1 0 0 0 0,-1-1 0 0 0,0 1 0 0 0,0-1 0 0 0,0 1-28 0 0,16 39 151 0 0,-12-16-124 0 0,-1-1-1 0 0,-1 1 1 0 0,-1 0 0 0 0,0-1-1 0 0,-2 1 1 0 0,-1 0-1 0 0,-1-1 1 0 0,-1 0-1 0 0,-1 1 1 0 0,-1-1 0 0 0,0-1-1 0 0,-2 1 1 0 0,-1-1-1 0 0,0-1 1 0 0,-2 0 0 0 0,0 0-1 0 0,-1-1 1 0 0,-1 0-1 0 0,-1-1 1 0 0,0-1 0 0 0,-2 0-1 0 0,0-1 1 0 0,0 0-1 0 0,-2-2 1 0 0,0 0 0 0 0,0-1-1 0 0,-10 5-26 0 0,19-12-383 0 0,-1-1 1 0 0,0 1-1 0 0,-1-2 0 0 0,1 1 0 0 0,-1-2 0 0 0,1 1 1 0 0,-1-1-1 0 0,0-1 0 0 0,-1 0 0 0 0,1-1 1 0 0,0 0-1 0 0,0 0 0 0 0,-1-1 0 0 0,1-1 0 0 0,0 0 1 0 0,-3-1 382 0 0,-34-13-1396 0 0</inkml:trace>
  <inkml:trace contextRef="#ctx0" brushRef="#br0" timeOffset="3335.335">2685 119 1412 0 0,'-7'3'185'0'0,"0"2"-1"0"0,0-1 0 0 0,1 0 1 0 0,0 1-1 0 0,0 0 0 0 0,0 1 1 0 0,0-1-1 0 0,1 1 0 0 0,0 0 1 0 0,0 1-1 0 0,1-1 1 0 0,-1 1-1 0 0,2 0 0 0 0,-1 0 1 0 0,1 0-1 0 0,0 1 0 0 0,0-1 1 0 0,1 1-1 0 0,0-1 1 0 0,0 1-1 0 0,1 0 0 0 0,0 0 1 0 0,0 0-1 0 0,1-1 0 0 0,0 1 1 0 0,0 0-1 0 0,1 0 1 0 0,2 7-185 0 0,10 17 133 0 0,1-1-1 0 0,2-1 1 0 0,1-1 0 0 0,1 0 0 0 0,2-1 0 0 0,1-1 0 0 0,1-1 0 0 0,1-1 0 0 0,1-1 0 0 0,1-1 0 0 0,1-1 0 0 0,1-1 0 0 0,1-2-1 0 0,17 9-132 0 0,109 52-1361 0 0,10-44-3440 0 0,-139-36 3408 0 0</inkml:trace>
  <inkml:trace contextRef="#ctx0" brushRef="#br0" timeOffset="3599.653">4000 0 1356 0 0,'12'24'483'0'0,"-1"0"1"0"0,-1 0-1 0 0,-1 1 0 0 0,-1 0 0 0 0,-1 1 0 0 0,-1 0 1 0 0,-2 0-1 0 0,-1 0 0 0 0,0 0 0 0 0,-2 0 0 0 0,-2 1 1 0 0,0-1-1 0 0,-1 0 0 0 0,-2 1 0 0 0,-5 20-483 0 0,2-20 214 0 0,-1-2 1 0 0,-1 1-1 0 0,-1-1 0 0 0,-1 0 0 0 0,-1-1 1 0 0,-2 0-1 0 0,0-1 0 0 0,-1-1 0 0 0,-13 14-214 0 0,16-23-175 0 0,-1-1-1 0 0,0 0 0 0 0,0 0 1 0 0,-1-2-1 0 0,-1 1 0 0 0,0-2 1 0 0,0 0-1 0 0,-1-1 0 0 0,-12 5 176 0 0,21-10-395 0 0,0 0-1 0 0,0 0 1 0 0,-1-1-1 0 0,1 0 0 0 0,-1 0 1 0 0,0-1-1 0 0,0 0 1 0 0,1 0-1 0 0,-1-1 0 0 0,0 0 1 0 0,0 0-1 0 0,0-1 1 0 0,0 0-1 0 0,-4-1 396 0 0,-26-13-1437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9 924 0 0,'-9'-2'172'0'0,"-1"0"-1"0"0,0 0 0 0 0,0 1 1 0 0,0 0-1 0 0,0 1 1 0 0,0 0-1 0 0,1 0 1 0 0,-1 1-1 0 0,0 1 1 0 0,0 0-1 0 0,0 0 0 0 0,1 0 1 0 0,-1 1-1 0 0,1 1 1 0 0,0 0-1 0 0,0 0 1 0 0,0 1-1 0 0,1 0 1 0 0,-1 0-1 0 0,1 1 0 0 0,0 0 1 0 0,1 0-1 0 0,-1 1 1 0 0,2 0-1 0 0,-1 1 1 0 0,1-1-1 0 0,0 1 1 0 0,0 0-1 0 0,1 1 0 0 0,0 0 1 0 0,0-1-1 0 0,1 1 1 0 0,0 1-1 0 0,-2 8-171 0 0,0 20 271 0 0,2 0 0 0 0,2 1-1 0 0,1-1 1 0 0,2 1-1 0 0,1-1 1 0 0,2 1 0 0 0,2-1-1 0 0,5 13-270 0 0,-4-6 65 0 0,57 385-1487 0 0,-64-425 1214 0 0,0 0 1 0 0,0-1 0 0 0,0 1 0 0 0,-1 0-1 0 0,1 0 1 0 0,-1 0 0 0 0,-1 0 0 0 0,1-1 0 0 0,-1 1-1 0 0,1-1 1 0 0,-1 1 0 0 0,0-1 0 0 0,-1 1-1 0 0,1-1 1 0 0,-1 0 0 0 0,0 0 0 0 0,0 0-1 0 0,0-1 1 0 0,-1 1 0 0 0,1-1 0 0 0,-1 0-1 0 0,0 0 1 0 0,0 0 0 0 0,-4 2 207 0 0,-16 5-1551 0 0</inkml:trace>
  <inkml:trace contextRef="#ctx0" brushRef="#br0" timeOffset="252.132">1 871 1612 0 0,'0'0'1202'0'0,"17"-14"3112"0"0,24-1-3819 0 0,0 2 0 0 0,1 2 0 0 0,0 2-1 0 0,1 1 1 0 0,38 0-495 0 0,-34 2-240 0 0,274-28-5775 0 0,-271 27 4616 0 0</inkml:trace>
  <inkml:trace contextRef="#ctx0" brushRef="#br0" timeOffset="500.077">1041 698 1424 0 0,'-64'65'4055'0'0,"48"-39"-3718"0"0,1 0-1 0 0,2 1 1 0 0,0 0-1 0 0,2 1 0 0 0,1 0 1 0 0,1 1-1 0 0,2 0 1 0 0,-4 25-337 0 0,-17 61-361 0 0,-15-54-4046 0 0,32-54 3016 0 0</inkml:trace>
  <inkml:trace contextRef="#ctx0" brushRef="#br0" timeOffset="652.155">607 803 1868 0 0,'4'-13'3201'0'0,"20"10"-430"0"0,269 165-1423 0 0,-36-5-7659 0 0,-225-143 4950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3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62 124 984 0 0,'0'0'230'0'0,"0"0"-65"0"0,0 0 51 0 0,0 0-42 0 0,0 0-12 0 0,0 0 23 0 0,0 0 96 0 0,0 0-40 0 0,-24-4 1329 0 0,-13-12-574 0 0,154-1 989 0 0,712-63-673 0 0,-739 73-2202 0 0,-89 7 738 0 0,-87 36-4135 0 0,57-30 3015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1272 0 0,'321'-29'4708'0'0,"-11"38"-4855"0"0,-142 19-3070 0 0,-150-23 1913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4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25 888 0 0,'53'65'2132'0'0,"-36"-53"-2048"0"0,0-2 1 0 0,1 0-1 0 0,1-1 0 0 0,-1-1 1 0 0,2 0-1 0 0,-1-2 1 0 0,1 0-1 0 0,-1-1 1 0 0,1-2-1 0 0,1 0 1 0 0,-1 0-1 0 0,0-2 0 0 0,1-1 1 0 0,-1 0-1 0 0,6-2-84 0 0,-15 2 22 0 0,0-1 1 0 0,1 0-1 0 0,-1-1 0 0 0,-1 0 0 0 0,1 0 0 0 0,0-1 0 0 0,0-1 0 0 0,-1 0 0 0 0,0 0 0 0 0,0-1 0 0 0,0 0 0 0 0,0-1 1 0 0,-1 0-1 0 0,0-1 0 0 0,5-4-22 0 0,-1-58 1297 0 0,-63 39-695 0 0,43 36-574 0 0,1 0 0 0 0,0 0 1 0 0,0 0-1 0 0,0 1 0 0 0,1 0 1 0 0,0 0-1 0 0,0 0 0 0 0,1 0 1 0 0,0 1-1 0 0,0 0 0 0 0,0 0 1 0 0,1 0-1 0 0,1 0 0 0 0,-1 1 1 0 0,2-1-1 0 0,-1 1 0 0 0,1-1 1 0 0,0 1-1 0 0,0 0 0 0 0,1-1 1 0 0,1 1-1 0 0,0 4-28 0 0,25 414 1563 0 0,-25-420-1502 0 0,-1 1 1 0 0,0-1 0 0 0,-1 0 0 0 0,0 0-1 0 0,0 0 1 0 0,0 0 0 0 0,-1 0-1 0 0,0 0 1 0 0,-1 0 0 0 0,1-1-1 0 0,-1 1 1 0 0,0-1 0 0 0,-1 0-1 0 0,0 0 1 0 0,0 0 0 0 0,0 0 0 0 0,-1 0-1 0 0,1-1 1 0 0,-1 0 0 0 0,-1 0-1 0 0,1 0 1 0 0,-1-1 0 0 0,1 0-1 0 0,-1 0 1 0 0,-1 0 0 0 0,1-1-1 0 0,0 0 1 0 0,-1 0 0 0 0,0 0 0 0 0,1-1-1 0 0,-1 0 1 0 0,0-1 0 0 0,0 1-1 0 0,0-1 1 0 0,0 0 0 0 0,-4-1-62 0 0,5 0-12 0 0,-1 0 1 0 0,1-1 0 0 0,0 0 0 0 0,-1 0 0 0 0,1-1-1 0 0,0 1 1 0 0,0-1 0 0 0,0 0 0 0 0,0-1-1 0 0,0 0 1 0 0,1 0 0 0 0,-1 0 0 0 0,1 0 0 0 0,0-1-1 0 0,0 0 1 0 0,0 0 0 0 0,0-1 0 0 0,1 1-1 0 0,-1-1 1 0 0,1 0 0 0 0,0 0 0 0 0,1 0 0 0 0,-1-1-1 0 0,1 1 1 0 0,0-1 0 0 0,1 0 0 0 0,-1 0-1 0 0,1 0 1 0 0,0 0 0 0 0,1 0 0 0 0,-1 0 0 0 0,1-1-1 0 0,1 1 1 0 0,-1 0 0 0 0,1-2 11 0 0,4-9-339 0 0,0 0 1 0 0,2 1-1 0 0,0-1 0 0 0,0 2 1 0 0,2-1-1 0 0,0 1 0 0 0,1 0 1 0 0,0 0-1 0 0,1 1 0 0 0,1 0 1 0 0,0 1-1 0 0,0 1 0 0 0,2-1 1 0 0,0 2-1 0 0,0 0 0 0 0,1 0 1 0 0,0 2-1 0 0,0-1 0 0 0,2 2 1 0 0,-1 0-1 0 0,1 1 0 0 0,3-1 339 0 0,22-17-1536 0 0</inkml:trace>
  <inkml:trace contextRef="#ctx0" brushRef="#br0" timeOffset="476.98">840 84 1688 0 0,'1'-1'144'0'0,"-1"1"0"0"0,1-1 0 0 0,-1 0 0 0 0,1 1 0 0 0,-1-1 0 0 0,1 1 0 0 0,-1-1 0 0 0,1 0 1 0 0,-1 1-1 0 0,0-1 0 0 0,1 0 0 0 0,-1 1 0 0 0,0-1 0 0 0,0 0 0 0 0,1 1 0 0 0,-1-1 0 0 0,0 0 0 0 0,0 0 0 0 0,0 1 0 0 0,0-1 0 0 0,0 0 0 0 0,0 0 0 0 0,0 1 0 0 0,0-1 0 0 0,0 0 0 0 0,-1 0 0 0 0,1 1 0 0 0,0-1 0 0 0,0 0 0 0 0,-1 0 0 0 0,1 1 0 0 0,0-1 1 0 0,-1 0-1 0 0,1 1 0 0 0,-1-1 0 0 0,1 1 0 0 0,0-1 0 0 0,-1 0 0 0 0,0 1 0 0 0,1-1 0 0 0,-1 1 0 0 0,1-1 0 0 0,-1 1 0 0 0,0 0 0 0 0,1-1 0 0 0,-1 1 0 0 0,0 0 0 0 0,0-1-144 0 0,235 20 1071 0 0,-122 9-966 0 0,-151 15-25 0 0,-216 168 184 0 0,191-71-953 0 0,64-139 543 0 0,0 0 1 0 0,1 1 0 0 0,-1-1-1 0 0,1 0 1 0 0,-1 1-1 0 0,1-1 1 0 0,0 0 0 0 0,-1 0-1 0 0,1 1 1 0 0,0-1-1 0 0,0 0 1 0 0,0 0 0 0 0,0 0-1 0 0,0 0 1 0 0,0 0-1 0 0,0 0 1 0 0,1-1 0 0 0,-1 1-1 0 0,0 0 1 0 0,0-1-1 0 0,1 1 1 0 0,-1 0 0 0 0,0-1-1 0 0,1 1 1 0 0,-1-1-1 0 0,0 0 1 0 0,1 0 0 0 0,-1 1-1 0 0,1-1 1 0 0,-1 0-1 0 0,0 0 1 0 0,1 0 0 0 0,-1 0-1 0 0,1-1 1 0 0,-1 1-1 0 0,0 0 1 0 0,1-1 0 0 0,-1 1-1 0 0,1 0 1 0 0,-1-1-1 0 0,0 0 1 0 0,0 1 0 0 0,1-1-1 0 0,-1 0 1 0 0,0 0-1 0 0,0 1 1 0 0,0-1 0 0 0,0 0-1 0 0,1-1 146 0 0,20-7-1320 0 0</inkml:trace>
  <inkml:trace contextRef="#ctx0" brushRef="#br0" timeOffset="861.72">1541 45 1332 0 0,'-8'1'218'0'0,"0"-1"1"0"0,0 1-1 0 0,1 1 0 0 0,-1 0 0 0 0,1 0 1 0 0,-1 0-1 0 0,1 1 0 0 0,0 0 0 0 0,0 0 1 0 0,0 1-1 0 0,0 0 0 0 0,1 0 0 0 0,0 1 1 0 0,0-1-1 0 0,0 2 0 0 0,0-1 0 0 0,1 0 0 0 0,-3 4-218 0 0,0-1 154 0 0,-1 0-1 0 0,1 1 0 0 0,0 0 0 0 0,1 1 1 0 0,0 0-1 0 0,1 0 0 0 0,0 0 0 0 0,0 1 1 0 0,1 0-1 0 0,1 0 0 0 0,0 0 0 0 0,0 0 0 0 0,1 1 1 0 0,1 0-1 0 0,-1-1 0 0 0,2 1 0 0 0,0 8-153 0 0,4-11 58 0 0,0-1 0 0 0,1 1 0 0 0,0-1-1 0 0,1 0 1 0 0,0 0 0 0 0,0 0 0 0 0,1-1-1 0 0,0 0 1 0 0,0 0 0 0 0,0 0 0 0 0,1-1-1 0 0,0 0 1 0 0,1 0 0 0 0,-1-1 0 0 0,1 0-1 0 0,0 0 1 0 0,0-1 0 0 0,1 0 0 0 0,-1 0-1 0 0,1-1 1 0 0,0 0 0 0 0,0 0 0 0 0,0-1-1 0 0,0-1 1 0 0,0 1 0 0 0,0-2 0 0 0,1 1-1 0 0,-1-1 1 0 0,0 0-58 0 0,3 2 26 0 0,-1 1 0 0 0,1-1-1 0 0,-1-1 1 0 0,1 0 0 0 0,-1-1-1 0 0,1 0 1 0 0,0-1 0 0 0,-1 0-1 0 0,1-1 1 0 0,-1 0 0 0 0,0-1-1 0 0,1 0 1 0 0,-1 0 0 0 0,0-2-1 0 0,-1 1 1 0 0,8-5-26 0 0,-15 6 10 0 0,1 0 0 0 0,-1-1 0 0 0,0 1 0 0 0,0-1 0 0 0,0 0 0 0 0,0 0 0 0 0,-1 0 0 0 0,0 0 0 0 0,0 0 1 0 0,0-1-1 0 0,0 1 0 0 0,0-1 0 0 0,-1 1 0 0 0,0-1 0 0 0,0 0 0 0 0,0 1 0 0 0,-1-1 0 0 0,0 0 0 0 0,1 1 0 0 0,-2-1 0 0 0,1 0 0 0 0,0 0 0 0 0,-1 1 0 0 0,0-1 0 0 0,0 0 1 0 0,-1 1-1 0 0,1-1 0 0 0,-1 1 0 0 0,0 0 0 0 0,-1-2-10 0 0,-77-127 109 0 0,-76-4-993 0 0,146 125-465 0 0,9 8-3990 0 0,15-3 3949 0 0</inkml:trace>
  <inkml:trace contextRef="#ctx0" brushRef="#br0" timeOffset="1114.833">2012 8 1132 0 0,'3'0'1024'0'0,"1"0"-132"0"0,-1-1-112 0 0,-1 1-192 0 0,2 0 0 0 0,-4-2-160 0 0,3 4-67 0 0,-1-2-225 0 0,0 1-124 0 0,1 3 4 0 0,-1-3-356 0 0,0 1-397 0 0,3 3 49 0 0,-3 0-672 0 0,2-2 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5 127 1004 0 0,'115'-43'1829'0'0,"-106"42"-1780"0"0,1 0 0 0 0,-1 0 0 0 0,0 2 0 0 0,0-1 0 0 0,0 1 1 0 0,0 0-1 0 0,0 1 0 0 0,0 0 0 0 0,-1 0 0 0 0,1 1 1 0 0,0 0-1 0 0,-1 1 0 0 0,0 0 0 0 0,0 0 0 0 0,0 1 0 0 0,0-1 1 0 0,-1 2-1 0 0,0-1 0 0 0,7 7-49 0 0,-12-9 40 0 0,1 0-1 0 0,0 1 1 0 0,-1-1 0 0 0,1 1-1 0 0,-1-1 1 0 0,0 1 0 0 0,0 0-1 0 0,-1 0 1 0 0,1 0 0 0 0,-1 0-1 0 0,0 0 1 0 0,0 0 0 0 0,0 0-1 0 0,0 0 1 0 0,-1 1 0 0 0,1-1-1 0 0,-1 0 1 0 0,0 0-1 0 0,-1 1 1 0 0,1-1 0 0 0,-1 0-1 0 0,0 0 1 0 0,0 0 0 0 0,0 0-1 0 0,0 0 1 0 0,-1 0 0 0 0,0 0-1 0 0,0 0 1 0 0,0 0 0 0 0,0-1-1 0 0,0 1 1 0 0,-1-1 0 0 0,1 1-1 0 0,-1-1 1 0 0,0 0 0 0 0,0 0-1 0 0,-2 1-39 0 0,-132 94 1248 0 0,-11-35-516 0 0,147-62-821 0 0,23-31-3236 0 0,-3 13 2097 0 0</inkml:trace>
  <inkml:trace contextRef="#ctx0" brushRef="#br0" timeOffset="294.386">451 95 1532 0 0,'-9'4'177'0'0,"-1"0"0"0"0,1 1-1 0 0,1 0 1 0 0,-1 0 0 0 0,1 1 0 0 0,0 0-1 0 0,0 0 1 0 0,1 1 0 0 0,0 0 0 0 0,0 0-1 0 0,1 1 1 0 0,-1 0 0 0 0,2 0 0 0 0,-1 1-1 0 0,1-1 1 0 0,0 1 0 0 0,1 0 0 0 0,0 1-1 0 0,1-1 1 0 0,0 0 0 0 0,-1 8-177 0 0,7-8 24 0 0,1 0 0 0 0,1 0 1 0 0,-1-1-1 0 0,2 1 0 0 0,-1-1 0 0 0,1 0 1 0 0,0 0-1 0 0,1-1 0 0 0,0 0 0 0 0,0 0 1 0 0,0-1-1 0 0,1 0 0 0 0,0 0 0 0 0,0 0 1 0 0,0-1-1 0 0,1-1 0 0 0,0 1 1 0 0,0-1-1 0 0,0-1 0 0 0,1 0 0 0 0,-1 0 1 0 0,1-1-1 0 0,3 1-24 0 0,78 9-2997 0 0,-64-10 1784 0 0</inkml:trace>
  <inkml:trace contextRef="#ctx0" brushRef="#br0" timeOffset="717.149">872 25 908 0 0,'-20'-7'2996'0'0,"32"4"-1151"0"0,44 6-871 0 0,183 49 494 0 0,-238-50-1453 0 0,0 0 0 0 0,0 1-1 0 0,0-1 1 0 0,0 0 0 0 0,0 0 0 0 0,-1 1 0 0 0,1-1 0 0 0,-1 0 0 0 0,1 1 0 0 0,-1-1 0 0 0,0 0 0 0 0,0 1 0 0 0,0-1 0 0 0,0 0-1 0 0,0 1 1 0 0,-1-1 0 0 0,1 1 0 0 0,-1-1 0 0 0,1 0 0 0 0,-1 0 0 0 0,0 1 0 0 0,0-1 0 0 0,0 0 0 0 0,0 0 0 0 0,0 0 0 0 0,-1 0-1 0 0,1 0 1 0 0,-1 0 0 0 0,1 0 0 0 0,-1-1 0 0 0,0 1 0 0 0,1-1 0 0 0,-1 1 0 0 0,0-1 0 0 0,0 1 0 0 0,0-1 0 0 0,0 0 0 0 0,-1 0-1 0 0,1 0 1 0 0,0 0 0 0 0,0 0 0 0 0,-3 0-15 0 0,5-1 4 0 0,-234 181 711 0 0,204-136-2090 0 0,30-44 629 0 0,0-1-264 0 0,32 5-3029 0 0,-14-8 2629 0 0</inkml:trace>
  <inkml:trace contextRef="#ctx0" brushRef="#br0" timeOffset="1106.323">1509 3 1392 0 0,'-9'6'376'0'0,"4"-5"-245"0"0,1 1 1 0 0,0 0 0 0 0,0 0-1 0 0,-1 0 1 0 0,1 0 0 0 0,0 1-1 0 0,1-1 1 0 0,-1 1-1 0 0,0 0 1 0 0,1 0 0 0 0,-1 1-1 0 0,1-1 1 0 0,0 1-1 0 0,0-1 1 0 0,1 1 0 0 0,-1 0-1 0 0,1 0 1 0 0,0 0 0 0 0,0 1-1 0 0,0-1 1 0 0,0 0-1 0 0,1 1 1 0 0,0-1 0 0 0,0 1-1 0 0,0 0 1 0 0,0-1 0 0 0,1 1-1 0 0,0 0 1 0 0,0-1-1 0 0,0 1 1 0 0,0 0 0 0 0,1-1-1 0 0,0 2-131 0 0,11 6 85 0 0,0 0 0 0 0,2-1 0 0 0,-1 0 1 0 0,1-1-1 0 0,1-1 0 0 0,-1 0 0 0 0,2-1 0 0 0,-1 0 0 0 0,1-2 0 0 0,0 0 0 0 0,1 0 0 0 0,-1-1 0 0 0,1-2 0 0 0,0 1 1 0 0,0-2-1 0 0,0 0 0 0 0,0-1 0 0 0,1-1 0 0 0,-1-1 0 0 0,0 0 0 0 0,10-3-85 0 0,-23 5-2 0 0,-1 0 0 0 0,1-1-1 0 0,-1 0 1 0 0,1 0 0 0 0,-1 0 0 0 0,0 0-1 0 0,1 0 1 0 0,-1-1 0 0 0,1 1 0 0 0,-1-1 0 0 0,0 0-1 0 0,1 0 1 0 0,-1-1 0 0 0,0 1 0 0 0,0 0-1 0 0,0-1 1 0 0,0 0 0 0 0,0 0 0 0 0,0 0-1 0 0,-1 0 1 0 0,1 0 0 0 0,-1-1 0 0 0,1 1 0 0 0,-1-1-1 0 0,0 1 1 0 0,0-1 0 0 0,0 0 0 0 0,0 0-1 0 0,0 0 1 0 0,-1 0 0 0 0,1 0 0 0 0,-1-1 2 0 0,-67-80-57 0 0,46 69-20 0 0,-1 0-1 0 0,-1 2 1 0 0,0 1-1 0 0,-1 0 1 0 0,0 2-1 0 0,-1 1 1 0 0,0 0-1 0 0,-1 2 1 0 0,1 1-1 0 0,-1 1 1 0 0,-11-1 77 0 0,-24 19-3379 0 0,45-6 1904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7:3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1013 1004 0 0,'0'0'394'0'0,"0"0"-57"0"0,0 0-110 0 0,0 0 57 0 0,0 0-88 0 0,0 0-64 0 0,0 0 0 0 0,0 0 23 0 0,0 0 46 0 0,0 0-21 0 0,0 0-44 0 0,0 0 18 0 0,0 0 4 0 0,0 0-40 0 0,0 0 31 0 0,0 0 6 0 0,0 0 27 0 0,0 0 12 0 0,0 0-6 0 0,0 0-18 0 0,0 0-11 0 0,0 0-8 0 0,0 0-26 0 0,0 0 13 0 0,0 0 14 0 0,0 0-8 0 0,0 0-14 0 0,0 0-18 0 0,0 0-27 0 0,0 0-26 0 0,0 0 46 0 0,0 0-56 0 0,0 0 19 0 0,0 0-51 0 0,0 0-23 0 0,0 0 85 0 0,0 0-20 0 0,0 0-52 0 0,0 0 25 0 0,0 0 27 0 0,0 0-38 0 0,0 0 90 0 0,0 0 5 0 0,0 0-111 0 0,0 0-41 0 0,0 0 42 0 0,0 0 50 0 0,0 0 34 0 0,0 0-10 0 0,0 0 11 0 0,0 0-26 0 0,0 0-36 0 0,0 0-28 0 0,0 0 41 0 0,0 0-7 0 0,0 0-46 0 0,0 0 31 0 0,0 0-10 0 0,0 0 42 0 0,0 0 4 0 0,0 0-54 0 0,0 0-20 0 0,0 0 40 0 0,0 0-4 0 0,0 0-35 0 0,0 0 34 0 0,0 0 12 0 0,0 0-10 0 0,0 0-12 0 0,0 0-22 0 0,0 0 46 0 0,0 0 15 0 0,0 0-80 0 0,0 0 50 0 0,0 0 17 0 0,0 0-17 0 0,0 0-58 0 0,0 0 73 0 0,0 0 20 0 0,0 0-60 0 0,0 0 64 0 0,0 0-52 0 0,0 0 3 0 0,0 0-43 0 0,0 0-11 0 0,0 0 16 0 0,0 0-2 0 0,0 0 44 0 0,0 0 12 0 0,0 0 16 0 0,0 0-35 0 0,0 0 40 0 0,0 0 9 0 0,0 0-19 0 0,0 0-10 0 0,0 0 5 0 0,0 0-9 0 0,0 0 43 0 0,0 0-25 0 0,0 0 6 0 0,0 0 2 0 0,0 0-67 0 0,0 0 56 0 0,0 0 40 0 0,0 0-46 0 0,0 0 0 0 0,0 0-10 0 0,0 0-12 0 0,0 0-10 0 0,0 0 30 0 0,0 0 13 0 0,0 0-12 0 0,0 0-15 0 0,0 0 17 0 0,0 0 29 0 0,0 0 15 0 0,0 0-13 0 0,0 0-24 0 0,0 0-22 0 0,0 0-8 0 0,0 0 8 0 0,0 0 25 0 0,0 0-6 0 0,0 0-17 0 0,0 0-40 0 0,0 0-1 0 0,0 0 13 0 0,0 0 18 0 0,0 0-13 0 0,0 0-14 0 0,0 0-36 0 0,0 0 41 0 0,0 0-4 0 0,0 0-2 0 0,0 0-18 0 0,0 0 36 0 0,0 0 25 0 0,0 0-54 0 0,0 0-28 0 0,0 0 22 0 0,0 0 49 0 0,0 0-10 0 0,0 0 2 0 0,0 0-13 0 0,0 0 6 0 0,0 0 4 0 0,0 0-54 0 0,0 0 12 0 0,0 0 12 0 0,0 0 52 0 0,0 0-6 0 0,0 0-55 0 0,0 0 50 0 0,0 0 42 0 0,0 0-22 0 0,0 0-4 0 0,0 0-8 0 0,0 0 6 0 0,0 0-4 0 0,0 0-7 0 0,0 0-34 0 0,0 0 47 0 0,0 0 1 0 0,0 0-46 0 0,0 0 13 0 0,0 0 45 0 0,0 0 11 0 0,0 0 33 0 0,0 0-31 0 0,0 0-18 0 0,0 0-10 0 0,0 0 9 0 0,0 0-18 0 0,0 0 5 0 0,0 0-5 0 0,0 0-3 0 0,0 0-36 0 0,0 0 34 0 0,0 0 19 0 0,0 0 7 0 0,0 0-7 0 0,0 0-13 0 0,0 0-33 0 0,0 0 4 0 0,0 0 19 0 0,0 0-9 0 0,0 0 9 0 0,0 0 2 0 0,0 0 4 0 0,0 0-3 0 0,0 0 14 0 0,0 0-5 0 0,0 0-79 0 0,0 0-12 0 0,0 0 31 0 0,0 0-32 0 0,0 0 6 0 0,0 0 44 0 0,0 0 14 0 0,0 0 13 0 0,0 0-53 0 0,0 0 19 0 0,17 20 199 0 0,49-18 17 0 0,0-2 1 0 0,-1-4-1 0 0,1-2 1 0 0,-1-3-1 0 0,40-12-185 0 0,-98 20 7 0 0,0 0-1 0 0,-1 0 1 0 0,1-1 0 0 0,-1 0-1 0 0,1 0 1 0 0,-1 0 0 0 0,1-1-1 0 0,-1 0 1 0 0,0 0 0 0 0,0-1-1 0 0,-1 1 1 0 0,1-1 0 0 0,-1 0-1 0 0,0-1 1 0 0,0 0-1 0 0,0 1 1 0 0,0-2 0 0 0,-1 1-1 0 0,0 0 1 0 0,0-1 0 0 0,-1 0-1 0 0,1 0 1 0 0,0-2-7 0 0,-8 3-15 0 0,1 0 0 0 0,-1 0 0 0 0,-1 0 0 0 0,1 0 0 0 0,-1 1 0 0 0,0 0 0 0 0,0 0 0 0 0,0 1 0 0 0,0-1 0 0 0,-1 1 0 0 0,1 0 0 0 0,-1 0 0 0 0,0 1 0 0 0,0 0 0 0 0,0 0 0 0 0,0 0 0 0 0,0 1 0 0 0,-1 0 0 0 0,1 0 0 0 0,0 0 0 0 0,0 1 0 0 0,-1 0 0 0 0,1 0 1 0 0,-2 1 14 0 0,-25-3-46 0 0,-1 2 0 0 0,0 1 1 0 0,0 1-1 0 0,1 2 1 0 0,-1 2-1 0 0,1 1 1 0 0,0 1-1 0 0,1 2 0 0 0,-9 5 46 0 0,28-11-16 0 0,-1 1 0 0 0,2 0-1 0 0,-1 1 1 0 0,1 1 0 0 0,-1 0-1 0 0,2 0 1 0 0,-1 1 0 0 0,1 1-1 0 0,1 0 1 0 0,-1 0 0 0 0,1 1-1 0 0,1 1 1 0 0,0 0 0 0 0,1 0-1 0 0,0 0 1 0 0,0 1 0 0 0,1 0-1 0 0,1 1 1 0 0,0-1 0 0 0,1 1-1 0 0,0 0 1 0 0,1 1-1 0 0,0 2 17 0 0,4-10 6 0 0,1 0 0 0 0,0 0 0 0 0,0 0 0 0 0,1 0 0 0 0,-1-1 0 0 0,1 1 0 0 0,1-1 0 0 0,-1 1 0 0 0,1-1 0 0 0,0 0 0 0 0,0 0 0 0 0,0 0 0 0 0,1 0 1 0 0,0 0-1 0 0,0-1 0 0 0,0 0 0 0 0,0 0 0 0 0,1 0 0 0 0,0 0 0 0 0,0-1 0 0 0,0 1 0 0 0,0-1 0 0 0,0-1 0 0 0,0 1 0 0 0,3 0-6 0 0,146 46 81 0 0,36-33-1272 0 0,1-52-3748 0 0,-153 23 3548 0 0</inkml:trace>
  <inkml:trace contextRef="#ctx0" brushRef="#br0" timeOffset="501.065">409 557 1552 0 0,'-37'-2'3258'0'0,"48"-2"-1507"0"0,62-6-926 0 0,-66 9-832 0 0,403-61 1127 0 0,-346 46-804 0 0,-63 13-624 0 0,-3 4-4929 0 0,4-3 3879 0 0</inkml:trace>
  <inkml:trace contextRef="#ctx0" brushRef="#br0" timeOffset="1329.192">1277 270 1272 0 0,'1'-4'70'0'0,"1"-1"0"0"0,-1 1 0 0 0,1 0 0 0 0,0 0 0 0 0,0 0 0 0 0,0 0 0 0 0,1 0 0 0 0,-1 0 0 0 0,1 0 0 0 0,0 1 0 0 0,0-1 0 0 0,1 1 0 0 0,-1 0 0 0 0,0 0 0 0 0,1 0 0 0 0,0 1 0 0 0,0-1 0 0 0,0 1 0 0 0,0 0 0 0 0,0 0-1 0 0,0 0 1 0 0,0 1 0 0 0,1-1 0 0 0,-1 1 0 0 0,1 0 0 0 0,-1 0 0 0 0,1 1 0 0 0,-1-1 0 0 0,1 1 0 0 0,-1 0 0 0 0,1 0 0 0 0,0 1 0 0 0,-1-1 0 0 0,1 1 0 0 0,-1 0 0 0 0,1 0 0 0 0,1 2-70 0 0,5-4 34 0 0,-1 1-1 0 0,1 1 1 0 0,-1 0 0 0 0,1 0-1 0 0,-1 1 1 0 0,0 1 0 0 0,0 0 0 0 0,0 0-1 0 0,0 1 1 0 0,0 0 0 0 0,-1 0-1 0 0,1 1 1 0 0,-1 0 0 0 0,0 1-1 0 0,3 3-33 0 0,-10-6 28 0 0,0-1-1 0 0,0 0 0 0 0,-1 1 1 0 0,1-1-1 0 0,-1 1 0 0 0,1 0 1 0 0,-1-1-1 0 0,0 1 0 0 0,0 0 1 0 0,0 0-1 0 0,0 0 0 0 0,-1 0 1 0 0,1 0-1 0 0,-1 0 0 0 0,0 0 1 0 0,0 0-1 0 0,0 0 0 0 0,0 0 1 0 0,0 0-1 0 0,-1 0 0 0 0,1 0 1 0 0,-1 0-1 0 0,0-1 0 0 0,0 1 1 0 0,0 0-1 0 0,0 0 0 0 0,0 0 1 0 0,-1-1-1 0 0,1 1 0 0 0,-1-1 1 0 0,0 1-1 0 0,0-1 0 0 0,-2 2-27 0 0,-73 74 969 0 0,-144 40 415 0 0,334-179-5761 0 0,-85 42 3097 0 0</inkml:trace>
  <inkml:trace contextRef="#ctx0" brushRef="#br0" timeOffset="1623.589">1746 177 1100 0 0,'-18'6'221'0'0,"-1"0"1"0"0,0 2-1 0 0,1 0 1 0 0,1 1-1 0 0,0 1 0 0 0,0 0 1 0 0,0 2-1 0 0,2 0 0 0 0,-1 0 1 0 0,2 2-1 0 0,-2 1-221 0 0,14-13 25 0 0,-1 0 0 0 0,1 0 0 0 0,-1 1 0 0 0,1-1 0 0 0,0 0 0 0 0,0 1 0 0 0,0 0 0 0 0,1-1 0 0 0,-1 1 0 0 0,0 0 0 0 0,1 0 0 0 0,0 0 0 0 0,0 0 0 0 0,0 0 0 0 0,0 0 0 0 0,0 1 0 0 0,1-1 0 0 0,-1 0 0 0 0,1 0 0 0 0,0 0 0 0 0,0 1 0 0 0,0-1 0 0 0,0 0 0 0 0,1 0 0 0 0,-1 1 0 0 0,1-1 0 0 0,0 0 0 0 0,0 0 0 0 0,0 0 0 0 0,0 0 0 0 0,0 0 0 0 0,1 0 0 0 0,-1 0 0 0 0,1 0 0 0 0,0-1 0 0 0,0 1 0 0 0,0-1 0 0 0,0 1 0 0 0,1-1 0 0 0,-1 0 0 0 0,1 0 0 0 0,-1 0 0 0 0,1 0 0 0 0,0 0-25 0 0,138 60-233 0 0,-66-52-1300 0 0,-44-5 480 0 0</inkml:trace>
  <inkml:trace contextRef="#ctx0" brushRef="#br0" timeOffset="1968.541">2127 215 1164 0 0,'11'-9'4657'0'0,"-10"38"-3689"0"0,50 182-374 0 0,-48-204-850 0 0,0 0 0 0 0,-1 0 0 0 0,0 1 0 0 0,0-1 0 0 0,-1 0 0 0 0,0 1 0 0 0,0-1 0 0 0,0 1 0 0 0,-1-1 0 0 0,0 1 0 0 0,-1-1 0 0 0,0 1 0 0 0,0-1 0 0 0,0 0 0 0 0,-1 1 0 0 0,0-1 0 0 0,-1 0 0 0 0,0 0 0 0 0,-3 6 256 0 0,0-4-1207 0 0</inkml:trace>
  <inkml:trace contextRef="#ctx0" brushRef="#br0" timeOffset="2249.658">1896 428 1048 0 0,'6'-3'3352'0'0,"27"-5"-2369"0"0,277-42 1294 0 0,-105 3-6771 0 0,-169 37 3072 0 0</inkml:trace>
  <inkml:trace contextRef="#ctx0" brushRef="#br0" timeOffset="2884.519">2614 185 976 0 0,'15'26'4798'0'0,"66"26"-4297"0"0,94-30-163 0 0,-171-22-328 0 0,1 0 0 0 0,-1 0 0 0 0,1-1 1 0 0,-1 1-1 0 0,1-1 0 0 0,-1 0 0 0 0,0 0 1 0 0,1-1-1 0 0,-1 1 0 0 0,0-1 0 0 0,0 0 0 0 0,0 0 1 0 0,0 0-1 0 0,0-1 0 0 0,-1 1 0 0 0,1-1 1 0 0,-1 0-1 0 0,1 0 0 0 0,-1 0 0 0 0,0-1 1 0 0,0 1-1 0 0,-1-1 0 0 0,1 0 0 0 0,-1 1 1 0 0,0-1-1 0 0,0 0 0 0 0,0 0 0 0 0,0-1 0 0 0,-1 1 1 0 0,1 0-1 0 0,-1-2-10 0 0,-1 5-16 0 0,-26-44-169 0 0,11 99 261 0 0,29 190 175 0 0,-10-231-200 0 0,-1 0 0 0 0,0 1-1 0 0,-1-1 1 0 0,0 1 0 0 0,-1-1 0 0 0,-1 1-1 0 0,0 0 1 0 0,0 0 0 0 0,-2-1 0 0 0,0 1-1 0 0,0-1 1 0 0,-1 1 0 0 0,-1-1 0 0 0,0 0-1 0 0,-1 0 1 0 0,-1 0 0 0 0,0-1 0 0 0,0 0 0 0 0,-1 0-1 0 0,-1 0 1 0 0,0-1 0 0 0,0 0 0 0 0,-1-1-1 0 0,0 0 1 0 0,-1 0 0 0 0,0-1 0 0 0,-1 0-1 0 0,0-1 1 0 0,0 0 0 0 0,-1-1 0 0 0,0 0 0 0 0,0-1-1 0 0,-1 0 1 0 0,0-1 0 0 0,-9 2-51 0 0,15-5 6 0 0,1 0 0 0 0,-1 0 0 0 0,0-1 0 0 0,0 0 1 0 0,1 0-1 0 0,-1 0 0 0 0,0-1 0 0 0,0 0 0 0 0,0-1 0 0 0,0 1 1 0 0,0-1-1 0 0,1-1 0 0 0,-1 1 0 0 0,0-1 0 0 0,1 0 0 0 0,-1-1 1 0 0,1 0-1 0 0,0 0 0 0 0,0 0 0 0 0,0-1 0 0 0,0 1 0 0 0,1-1 1 0 0,-1-1-1 0 0,1 1 0 0 0,0-1 0 0 0,0 0 0 0 0,1 0 0 0 0,0 0 1 0 0,-1-1-1 0 0,2 0 0 0 0,-1 0 0 0 0,1 0 0 0 0,0 0 0 0 0,0 0 1 0 0,0 0-1 0 0,1-1 0 0 0,-1-4-6 0 0,7-5-263 0 0,0 0 0 0 0,1 1 0 0 0,1-1 1 0 0,0 1-1 0 0,1 1 0 0 0,1-1 0 0 0,0 1 0 0 0,1 0 1 0 0,1 1-1 0 0,0 0 0 0 0,0 1 0 0 0,1 0 0 0 0,1 1 1 0 0,0 0-1 0 0,1 0 0 0 0,0 1 0 0 0,0 1 0 0 0,4-1 263 0 0,25-23-1344 0 0,1 1-138 0 0</inkml:trace>
  <inkml:trace contextRef="#ctx0" brushRef="#br0" timeOffset="3164.989">3430 0 1268 0 0,'21'14'294'0'0,"-2"0"1"0"0,0 1-1 0 0,0 1 0 0 0,-2 1 0 0 0,0 1 0 0 0,0 0 1 0 0,-2 1-1 0 0,-1 1 0 0 0,0 0 0 0 0,-1 1 1 0 0,-2 1-1 0 0,0 0 0 0 0,-1 0 0 0 0,-1 1 0 0 0,-1 0 1 0 0,-1 0-1 0 0,-1 1 0 0 0,-2 0 0 0 0,0 0 0 0 0,-1 1 1 0 0,-1 5-295 0 0,-6-11 67 0 0,-1-1 0 0 0,0 1 1 0 0,-2-1-1 0 0,0 0 0 0 0,-1 0 0 0 0,0-1 1 0 0,-2 0-1 0 0,0 0 0 0 0,0-1 0 0 0,-2-1 1 0 0,0 0-1 0 0,-1 0 0 0 0,0-1 1 0 0,-1-1-1 0 0,-1 0 0 0 0,0-1 0 0 0,-1-1 1 0 0,0 0-1 0 0,-1-1 0 0 0,0-1 0 0 0,-1 0-67 0 0,-243 87-1465 0 0,81-72-2408 0 0,149-24 2540 0 0</inkml:trace>
  <inkml:trace contextRef="#ctx0" brushRef="#br0" timeOffset="3724.372">1162 160 1588 0 0,'-9'6'116'0'0,"1"0"-1"0"0,1 1 1 0 0,0-1-1 0 0,0 2 1 0 0,0-1-1 0 0,0 1 1 0 0,1 0-1 0 0,1 0 1 0 0,0 1-1 0 0,0-1 1 0 0,0 1-1 0 0,1 0 1 0 0,0 1-1 0 0,1-1 1 0 0,0 1-1 0 0,0-1 1 0 0,1 1-1 0 0,1 0 1 0 0,0 0-1 0 0,0 0 1 0 0,0 0-1 0 0,2 0 1 0 0,-1 0-1 0 0,1 0 1 0 0,1 3-116 0 0,13 16 21 0 0,2-1 1 0 0,0 0 0 0 0,2-1-1 0 0,2-1 1 0 0,0-1 0 0 0,1 0 0 0 0,1-2-1 0 0,2-1 1 0 0,0-1 0 0 0,1-1-1 0 0,1-1 1 0 0,1-2 0 0 0,0 0-1 0 0,2-2 1 0 0,0-1 0 0 0,0-2-22 0 0,3 7-371 0 0,81 40-1750 0 0,-58-35 694 0 0</inkml:trace>
  <inkml:trace contextRef="#ctx0" brushRef="#br0" timeOffset="4191.802">3956 1037 1036 0 0,'5'-1'115'0'0,"-1"1"0"0"0,1 0 0 0 0,-1 0 0 0 0,1 1 0 0 0,-1-1 0 0 0,1 1 1 0 0,-1 0-1 0 0,0 0 0 0 0,1 0 0 0 0,-1 1 0 0 0,0 0 0 0 0,0-1 0 0 0,0 2 0 0 0,0-1 0 0 0,0 0 0 0 0,0 1 0 0 0,-1-1 0 0 0,1 1 0 0 0,-1 0 0 0 0,0 0 0 0 0,0 1 0 0 0,0-1 0 0 0,0 1 1 0 0,0-1-1 0 0,-1 1 0 0 0,0 0 0 0 0,0 0 0 0 0,0 0 0 0 0,0 0 0 0 0,0 0 0 0 0,-1 1 0 0 0,0-1 0 0 0,0 0 0 0 0,0 1 0 0 0,0-1 0 0 0,-1 1 0 0 0,0-1 0 0 0,0 1 0 0 0,0-1 1 0 0,0 2-116 0 0,-10 11 108 0 0,-1-1 0 0 0,0-1 0 0 0,-1 1 1 0 0,0-2-1 0 0,-1 0 0 0 0,-1 0 0 0 0,0-1 1 0 0,-1-1-1 0 0,0-1 0 0 0,-1 0 1 0 0,0-1-1 0 0,-1 0 0 0 0,0-1 0 0 0,-1-1 1 0 0,0-1-1 0 0,0-1 0 0 0,0 0 0 0 0,-4 0-108 0 0,12-3-62 0 0,8-2-209 0 0,-20 7 62 0 0,9-12-3384 0 0,3-13 2169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 0 0,'0'0'356'0'0,"0"0"22"0"0,0 0-16 0 0,0 0 41 0 0,0 0-30 0 0,0 0-47 0 0,0 0-20 0 0,0 0-10 0 0,0 0-26 0 0,0 0-32 0 0,0 0-8 0 0,0 0 48 0 0,0 0 6 0 0,0 0-34 0 0,0 0-4 0 0,0 0-27 0 0,0 0-48 0 0,0 0-28 0 0,0 0-26 0 0,0 0 22 0 0,0 0-50 0 0,0 0-106 0 0,0 0 19 0 0,0 0 50 0 0,0 0-47 0 0,0 0 28 0 0,0 0 17 0 0,0 0 2 0 0,0 0-30 0 0,0 0 9 0 0,3 4 6 0 0,1 5-31 0 0,0-1 0 0 0,-1 1-1 0 0,0 0 1 0 0,-1 0 0 0 0,0 0 0 0 0,-1 1 0 0 0,1-1 0 0 0,-2 0 0 0 0,1 1 0 0 0,-1-1 0 0 0,-1 1 0 0 0,0-1 0 0 0,-1 7-6 0 0,0 24 10 0 0,1 44 112 0 0,-2-47-12 0 0,2 0 0 0 0,1-1 1 0 0,2 1-1 0 0,2-1 0 0 0,1 1 0 0 0,2-1 0 0 0,9 26-110 0 0,-14-56 38 0 0,1-1-1 0 0,0 1 0 0 0,0-1 0 0 0,0 0 0 0 0,0 0 0 0 0,1 0 1 0 0,0-1-1 0 0,0 1 0 0 0,0-1 0 0 0,1 0 0 0 0,-1 0 1 0 0,1 0-1 0 0,0-1 0 0 0,0 0 0 0 0,0 0 0 0 0,1 0 1 0 0,-1 0-1 0 0,1-1 0 0 0,0 0 0 0 0,-1 0 0 0 0,1 0 1 0 0,0-1-1 0 0,0 0 0 0 0,0 0 0 0 0,0-1 0 0 0,0 0 0 0 0,0 0 1 0 0,0 0-1 0 0,0 0 0 0 0,0-1 0 0 0,0 0 0 0 0,0-1 1 0 0,0 1-1 0 0,0-1 0 0 0,-1 0 0 0 0,1 0 0 0 0,-1-1 1 0 0,1 0-1 0 0,-1 0 0 0 0,0 0 0 0 0,0 0 0 0 0,0-1 0 0 0,-1 0 1 0 0,1 0-1 0 0,2-4-37 0 0,12-9 99 0 0,-1-1 0 0 0,0 0 0 0 0,-2-2 0 0 0,0 0 0 0 0,-2 0 1 0 0,0-1-1 0 0,-1-1 0 0 0,-1-1 0 0 0,-1 1 0 0 0,-2-2 0 0 0,0 1 0 0 0,-1-2 0 0 0,-1 1 1 0 0,-2-1-1 0 0,1-5-99 0 0,-5 21 30 0 0,0 0 0 0 0,0 0 1 0 0,-1 0-1 0 0,0 0 1 0 0,-1 0-1 0 0,0 0 0 0 0,0 0 1 0 0,-1 0-1 0 0,0 0 1 0 0,-1 1-1 0 0,0-1 0 0 0,0 1 1 0 0,0-1-1 0 0,-1 1 1 0 0,-1 0-31 0 0,0-6 270 0 0,14-5-8858 0 0,-3 15 7104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1428 0 0,'44'33'3906'0'0,"48"-19"-2387"0"0,-78-13-1171 0 0,242 16 1110 0 0,0-12-6380 0 0,-223-5 3649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1140 0 0,'40'16'4543'0'0,"38"-13"-3809"0"0,-57-3-173 0 0,117 0 127 0 0,-47 0-4175 0 0,-87-1 2495 0 0,3-2-187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1140 0 0,'5'2'784'0'0,"4"1"-136"0"0,10 2-84 0 0,5-1 96 0 0,-12-4-64 0 0,9 0-176 0 0,4 0 56 0 0,5 0-219 0 0,2 0 87 0 0,8 0-92 0 0,-1 0-216 0 0,41-15-4 0 0,-39 8-416 0 0,3 0-85 0 0,-7 1-535 0 0,-1 1-292 0 0,-4-2 20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1612 0 0,'61'8'3947'0'0,"340"-52"-1310"0"0,168-43-1618 0 0,-538 79-1571 0 0,-31 8-4994 0 0,-8 4 4153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1856 0 0,'5'10'3200'0'0,"13"69"-2414"0"0,-19-64-714 0 0,-1 0 0 0 0,0 0 0 0 0,-1 0 0 0 0,-1 0 0 0 0,0-1 0 0 0,-1 0 1 0 0,0 0-1 0 0,-1 0 0 0 0,-1-1 0 0 0,0 1 0 0 0,-1-2 0 0 0,0 1 0 0 0,-1-1 0 0 0,-1 0 0 0 0,0-1 0 0 0,-5 4-72 0 0,-77 46-3616 0 0,91-61 2361 0 0,1 0 19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0 120 848 0 0,'90'117'3731'0'0,"74"156"-1421"0"0,-119-204-406 0 0,-24-93-853 0 0,320-465 22 0 0,-295 424-3317 0 0,-45 64 1411 0 0,-1 1-252 0 0,0 0-242 0 0,0 0 33 0 0,0 0 61 0 0,0 0 28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 0 0,'27'22'3430'0'0,"62"-5"-1975"0"0,155-27-821 0 0,-203 6-3893 0 0,-38 4 2450 0 0,-3 0-342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1664 0 0,'1'1'632'0'0,"1"1"56"0"0,5 0-8 0 0,-1-1-56 0 0,3 1-108 0 0,15 1-84 0 0,-4-3-35 0 0,7 4 27 0 0,-11-4-40 0 0,5 0-168 0 0,7 0-276 0 0,4 0 8 0 0,34-14-448 0 0,-27 8-341 0 0,-3-1 73 0 0,-1-3-616 0 0,-2-2-100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0 880 0 0,'-10'15'4335'0'0,"-31"34"-4173"0"0,26-31 316 0 0,-44 53 140 0 0,3 3 0 0 0,3 3-1 0 0,4 2 1 0 0,-22 49-618 0 0,29-54-1025 0 0,42-74 950 0 0,-4 3-903 0 0,2-2-2241 0 0,2-1 1970 0 0</inkml:trace>
  <inkml:trace contextRef="#ctx0" brushRef="#br0" timeOffset="295.767">13 154 1600 0 0,'0'-3'358'0'0,"0"3"-250"0"0,-1-1 0 0 0,1 0 0 0 0,-1 0 0 0 0,1 1 0 0 0,-1-1 0 0 0,1 0 0 0 0,-1 0-1 0 0,1 0 1 0 0,0 1 0 0 0,-1-1 0 0 0,1 0 0 0 0,0 0 0 0 0,0 0 0 0 0,0 0 0 0 0,0 0 0 0 0,0 0-1 0 0,0 0 1 0 0,0 1 0 0 0,0-1 0 0 0,0 0 0 0 0,0 0 0 0 0,0 0 0 0 0,0 0 0 0 0,1 0 0 0 0,-1 0-1 0 0,0 1 1 0 0,1-1 0 0 0,-1 0 0 0 0,0 0 0 0 0,1 0 0 0 0,-1 1 0 0 0,1-1 0 0 0,0 0 0 0 0,-1 1-1 0 0,1-1 1 0 0,0 0 0 0 0,-1 1 0 0 0,1-1 0 0 0,0 1 0 0 0,-1-1 0 0 0,1 1 0 0 0,0-1-1 0 0,0 1 1 0 0,0-1 0 0 0,0 1 0 0 0,-1 0 0 0 0,1 0 0 0 0,0-1 0 0 0,0 1 0 0 0,0 0 0 0 0,0 0-1 0 0,0 0 1 0 0,0 0 0 0 0,0 0 0 0 0,-1 0 0 0 0,1 0 0 0 0,0 0 0 0 0,0 1 0 0 0,0-1 0 0 0,0 0-1 0 0,0 0 1 0 0,0 1 0 0 0,-1-1 0 0 0,1 1 0 0 0,0-1 0 0 0,0 1-108 0 0,219 219 784 0 0,-137-114-2080 0 0,-79-93 423 0 0,0-4-3370 0 0,-4-8 3004 0 0</inkml:trace>
  <inkml:trace contextRef="#ctx0" brushRef="#br0" timeOffset="574.713">677 125 1972 0 0,'11'60'3517'0'0,"43"202"-2022"0"0,-53-260-1744 0 0,3 18 382 0 0,-8-9-4133 0 0,-9-2 2880 0 0</inkml:trace>
  <inkml:trace contextRef="#ctx0" brushRef="#br0" timeOffset="855.048">502 352 1240 0 0,'3'0'7733'0'0,"17"-4"-6702"0"0,233-50 246 0 0,-234 49-1458 0 0,-7 2-533 0 0,0 1 0 0 0,0-2 0 0 0,0 1 0 0 0,-1-2 0 0 0,0 1 0 0 0,1-2 0 0 0,-2 1 0 0 0,1-1 0 0 0,-1-1 0 0 0,0 0 0 0 0,1-2 714 0 0,-6 1-1238 0 0</inkml:trace>
  <inkml:trace contextRef="#ctx0" brushRef="#br0" timeOffset="1105.68">1014 120 876 0 0,'7'6'5748'0'0,"29"23"-5083"0"0,90 32-762 0 0,-35-47-3890 0 0,-89-14 2706 0 0</inkml:trace>
  <inkml:trace contextRef="#ctx0" brushRef="#br0" timeOffset="1354.057">1475 78 888 0 0,'3'-33'7094'0'0,"-23"49"-5500"0"0,-18 47-1172 0 0,3 2 0 0 0,3 1 0 0 0,3 2 0 0 0,-5 25-422 0 0,-101 210-5323 0 0,105-269 2900 0 0,19-23 1117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45 1004 0 0,'0'0'614'0'0,"0"0"-58"0"0,0 0 24 0 0,0 0-49 0 0,0 0-33 0 0,0 0 13 0 0,6-20 1440 0 0,25-5-1173 0 0,-188 345 1746 0 0,101-203-2353 0 0,-6 4-1918 0 0,56-116 540 0 0,3-4-2977 0 0,3-1 2940 0 0</inkml:trace>
  <inkml:trace contextRef="#ctx0" brushRef="#br0" timeOffset="310.465">2 177 1088 0 0,'-2'-17'2847'0'0,"3"17"-2790"0"0,-1 1 0 0 0,0-1 1 0 0,1 1-1 0 0,-1-1 0 0 0,0 1 1 0 0,1-1-1 0 0,-1 0 0 0 0,1 1 1 0 0,-1-1-1 0 0,1 0 0 0 0,-1 1 1 0 0,1-1-1 0 0,-1 0 0 0 0,1 1 0 0 0,-1-1 1 0 0,1 0-1 0 0,-1 0 0 0 0,1 0 1 0 0,-1 0-1 0 0,1 0 0 0 0,-1 1 1 0 0,1-1-1 0 0,0 0 0 0 0,-1 0 1 0 0,1 0-1 0 0,-1 0 0 0 0,1-1 1 0 0,0 1-1 0 0,-1 0 0 0 0,1 0 1 0 0,-1 0-1 0 0,1 0 0 0 0,-1-1 1 0 0,1 1-1 0 0,-1 0 0 0 0,1 0 1 0 0,-1-1-1 0 0,1 1 0 0 0,-1 0 1 0 0,1-1-1 0 0,-1 1 0 0 0,1-1 1 0 0,-1 1-1 0 0,0 0 0 0 0,1-1 1 0 0,-1 1-1 0 0,0-1 0 0 0,1 1 0 0 0,-1-1 1 0 0,0 1-1 0 0,0-1 0 0 0,1 1 1 0 0,-1-1-1 0 0,0 0 0 0 0,0 1 1 0 0,0-1-1 0 0,0 1 0 0 0,0-1 1 0 0,0 1-1 0 0,0-1 0 0 0,0 0-57 0 0,291 184 1217 0 0,-121-63-1975 0 0,-152-98-439 0 0,-15-15-3017 0 0,-3-7 2939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9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1684 0 0,'-2'-13'992'0'0,"1"5"-140"0"0,-3-2-128 0 0,2 3-104 0 0,-1 2-52 0 0,3 0-143 0 0,0 0-81 0 0,0 3-120 0 0,-2-1-84 0 0,2 1-48 0 0,2 2-84 0 0,3 2 0 0 0,0 1-444 0 0,2 1-80 0 0,8 7-285 0 0,2 4-539 0 0,1 4 36 0 0,0-4-12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72 327 1508 0 0,'0'0'872'0'0,"-3"11"4877"0"0,-7 37-5295 0 0,-5 225 463 0 0,9-88-2184 0 0,-19-179-3376 0 0,13-15 3293 0 0</inkml:trace>
  <inkml:trace contextRef="#ctx0" brushRef="#br0" timeOffset="297.022">166 106 1324 0 0,'5'-4'84'0'0,"1"2"-1"0"0,0-1 1 0 0,-1 1-1 0 0,1-1 0 0 0,0 2 1 0 0,0-1-1 0 0,0 1 1 0 0,0-1-1 0 0,0 2 1 0 0,1-1-1 0 0,-1 1 1 0 0,0 0-1 0 0,0 0 1 0 0,1 1-1 0 0,-1-1 1 0 0,0 2-1 0 0,0-1 0 0 0,0 0 1 0 0,0 1-1 0 0,0 0 1 0 0,-1 1-1 0 0,1-1 1 0 0,0 1-1 0 0,-1 0 1 0 0,0 1-1 0 0,0-1 1 0 0,0 1-1 0 0,0 0 1 0 0,0 0-1 0 0,-1 1 1 0 0,0-1-1 0 0,0 1 0 0 0,0 0 1 0 0,0 0-1 0 0,-1 0 1 0 0,0 1-1 0 0,0-1 1 0 0,0 1-1 0 0,-1 0 1 0 0,0 0-1 0 0,0-1 1 0 0,0 1-1 0 0,0 3-83 0 0,-2-3 73 0 0,1 1 0 0 0,-1-1 0 0 0,0 1 0 0 0,0-1 0 0 0,-1 1 0 0 0,0-1 0 0 0,0 1 0 0 0,0-1 0 0 0,-1 0 0 0 0,0 0 0 0 0,0 1 0 0 0,-1-1 1 0 0,0-1-1 0 0,0 1 0 0 0,0 0 0 0 0,-1-1 0 0 0,1 0 0 0 0,-1 1 0 0 0,0-1 0 0 0,-1-1 0 0 0,0 1 0 0 0,1-1 0 0 0,-1 0 0 0 0,-1 0 0 0 0,-1 2-73 0 0,-158 79 313 0 0,111-62-887 0 0,32-15-3034 0 0,25-10 2522 0 0</inkml:trace>
  <inkml:trace contextRef="#ctx0" brushRef="#br0" timeOffset="562.32">762 234 1324 0 0,'-17'4'273'0'0,"1"0"0"0"0,0 1 0 0 0,1 1 0 0 0,-1 0 0 0 0,1 1 0 0 0,1 1 0 0 0,-1 1 0 0 0,1 0 0 0 0,0 0 0 0 0,1 2 0 0 0,1-1-1 0 0,-1 2 1 0 0,2 0 0 0 0,-1 0 0 0 0,2 1 0 0 0,0 0 0 0 0,0 1 0 0 0,1 0 0 0 0,1 0 0 0 0,0 1 0 0 0,1 0 0 0 0,1 1 0 0 0,1 0 0 0 0,0-1 0 0 0,0 2 0 0 0,0 9-273 0 0,6-16-14 0 0,1 0 0 0 0,-1 0 0 0 0,2 0-1 0 0,-1 0 1 0 0,2 0 0 0 0,-1 0 0 0 0,1-1 0 0 0,1 1 0 0 0,0-1 0 0 0,0 0 0 0 0,0-1 0 0 0,1 1 0 0 0,1-1 0 0 0,0 0-1 0 0,0-1 1 0 0,0 0 0 0 0,1 0 0 0 0,0 0 0 0 0,0-1 0 0 0,0 0 0 0 0,1-1 0 0 0,0 1 0 0 0,1-1 14 0 0,145 49-4494 0 0,-115-49 3079 0 0</inkml:trace>
  <inkml:trace contextRef="#ctx0" brushRef="#br0" timeOffset="906.63">1320 309 984 0 0,'-20'2'4150'0'0,"-17"27"-3591"0"0,34-26-255 0 0,-38 34 368 0 0,2 2 1 0 0,1 1-1 0 0,3 2 1 0 0,1 2 0 0 0,0 4-673 0 0,-51 84-2636 0 0,66-123-1486 0 0,18-9 2632 0 0</inkml:trace>
  <inkml:trace contextRef="#ctx0" brushRef="#br0" timeOffset="1157.353">874 376 1224 0 0,'13'-10'5980'0'0,"25"36"-5543"0"0,-31-20-12 0 0,212 180 669 0 0,-131-85-4381 0 0,-72-81 839 0 0,-12-14 955 0 0</inkml:trace>
  <inkml:trace contextRef="#ctx0" brushRef="#br0" timeOffset="1423.416">1547 431 1884 0 0,'15'5'5451'0'0,"20"-11"-4830"0"0,-33 6-346 0 0,274-54 380 0 0,-244 54-6024 0 0,-32 0 3996 0 0</inkml:trace>
  <inkml:trace contextRef="#ctx0" brushRef="#br0" timeOffset="1673.401">1462 566 1004 0 0,'5'3'1144'0'0,"3"-1"-168"0"0,-3-1-196 0 0,20 4-48 0 0,0-1-104 0 0,0 1-11 0 0,3-4-169 0 0,0 4-40 0 0,4-5-24 0 0,4 2-184 0 0,-2-2-140 0 0,1 3-192 0 0,3-1 12 0 0,-6 0-552 0 0,-15-2-505 0 0,8 0 85 0 0,7 0-432 0 0,0 0 176 0 0</inkml:trace>
  <inkml:trace contextRef="#ctx0" brushRef="#br0" timeOffset="2206.726">1949 221 848 0 0,'9'-1'166'0'0,"1"1"0"0"0,-1 0 0 0 0,0 1-1 0 0,0 0 1 0 0,0 1 0 0 0,0 0 0 0 0,0 0 0 0 0,-1 1 0 0 0,1 0-1 0 0,0 0 1 0 0,-1 1 0 0 0,0 0 0 0 0,0 1 0 0 0,0-1 0 0 0,-1 2-1 0 0,1-1 1 0 0,-1 1 0 0 0,-1 0 0 0 0,1 1 0 0 0,-1-1 0 0 0,0 1-1 0 0,0 0 1 0 0,-1 1 0 0 0,0 0 0 0 0,0-1 0 0 0,-1 2 0 0 0,0-1-1 0 0,-1 0 1 0 0,3 9-166 0 0,-41 48 680 0 0,19-49-560 0 0,0 0 0 0 0,-1-1 1 0 0,-1-1-1 0 0,0-1 0 0 0,-1-1 0 0 0,0 0 1 0 0,0-1-1 0 0,-2-1 0 0 0,1-1 1 0 0,-1-1-1 0 0,-1-1 0 0 0,1-1 1 0 0,-19 3-121 0 0,34-20-4378 0 0,17-3 3055 0 0</inkml:trace>
  <inkml:trace contextRef="#ctx0" brushRef="#br0" timeOffset="2473.154">2234 281 2016 0 0,'-7'1'141'0'0,"0"1"-1"0"0,1 0 0 0 0,-1 0 1 0 0,1 1-1 0 0,-1 0 0 0 0,1 0 1 0 0,0 1-1 0 0,0-1 1 0 0,1 1-1 0 0,-1 1 0 0 0,1-1 1 0 0,0 1-1 0 0,0 0 0 0 0,0 0 1 0 0,1 0-1 0 0,-1 1 0 0 0,1 0 1 0 0,1-1-1 0 0,-1 1 1 0 0,1 1-1 0 0,0-1 0 0 0,0 0 1 0 0,1 1-1 0 0,0 0 0 0 0,0-1 1 0 0,1 1-1 0 0,-1 0 1 0 0,1 6-141 0 0,1-6 47 0 0,-1 0 0 0 0,2 0 0 0 0,-1 0 0 0 0,1 0 0 0 0,0 0 0 0 0,1 0 0 0 0,-1 0 1 0 0,1 0-1 0 0,1 0 0 0 0,-1 0 0 0 0,1-1 0 0 0,0 1 0 0 0,1-1 0 0 0,0 0 1 0 0,0 0-1 0 0,0 0 0 0 0,0-1 0 0 0,1 1 0 0 0,0-1 0 0 0,0 0 0 0 0,1-1 0 0 0,-1 1 1 0 0,4 1-48 0 0,102 32-4202 0 0,-94-38 2809 0 0</inkml:trace>
  <inkml:trace contextRef="#ctx0" brushRef="#br0" timeOffset="2770.544">2966 1 860 0 0,'10'14'284'0'0,"0"2"0"0"0,-2-1 1 0 0,0 1-1 0 0,0 1 0 0 0,-2-1 0 0 0,0 1 0 0 0,-1 0 1 0 0,0 1-1 0 0,-2-1 0 0 0,0 1 0 0 0,-1 0 0 0 0,-1-1 1 0 0,0 1-1 0 0,-1 0 0 0 0,-1 0 0 0 0,-1 0 0 0 0,-1-1 1 0 0,0 1-1 0 0,-1-1 0 0 0,-1 1 0 0 0,-1-1 0 0 0,0-1 1 0 0,-1 1-1 0 0,-1-1 0 0 0,-1 0 0 0 0,0-1 0 0 0,-1 0 0 0 0,-9 11-284 0 0,-7-2 278 0 0,-1-1 0 0 0,-1-2-1 0 0,-1-1 1 0 0,-1 0-1 0 0,-1-3 1 0 0,-19 9-278 0 0,-47 28-198 0 0,94-52 104 0 0,-41 21-677 0 0,11-16-2732 0 0,18-27 840 0 0,18 8 1393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9:5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2036 0 0,'0'-2'504'0'0,"0"-1"-68"0"0,2 1-276 0 0,0 2-12 0 0,0 3-92 0 0,-1-1-140 0 0,1 3-48 0 0,-2 2-196 0 0,2 1-452 0 0,0 19 20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9:5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1700 0 0,'7'-1'5312'0'0,"-7"16"-5235"0"0,20 180 627 0 0,-13-168-979 0 0,3 52-3543 0 0,-22-63 2706 0 0</inkml:trace>
  <inkml:trace contextRef="#ctx0" brushRef="#br0" timeOffset="681.757">136 381 1080 0 0,'11'-6'3126'0'0,"212"-168"-1073"0"0,-17-23-1762 0 0,-206 198-295 0 0,-1-1 0 0 0,1 0-1 0 0,0 0 1 0 0,-1 0 0 0 0,1 0 0 0 0,0 0 0 0 0,-1 1 0 0 0,1-1 0 0 0,0 0-1 0 0,-1 0 1 0 0,1 0 0 0 0,0 0 0 0 0,-1 0 0 0 0,1 0 0 0 0,-1 0-1 0 0,1 0 1 0 0,0 0 0 0 0,-1 0 0 0 0,1-1 0 0 0,0 1 0 0 0,-1 0-1 0 0,1 0 1 0 0,0 0 0 0 0,-1 0 0 0 0,1 0 0 0 0,0-1 0 0 0,-1 1 0 0 0,1 0-1 0 0,0 0 1 0 0,-1-1 0 0 0,1 1 0 0 0,0 0 0 0 0,0 0 0 0 0,-1-1-1 0 0,1 1 1 0 0,0 0 0 0 0,0-1 0 0 0,0 1 4 0 0,-5 5-2 0 0,1 0 0 0 0,0 0 0 0 0,1 1 0 0 0,-1-1-1 0 0,1 1 1 0 0,0 0 0 0 0,0 0 0 0 0,1 0 0 0 0,0 0 0 0 0,0 1 0 0 0,0-1 0 0 0,1 1 0 0 0,0-1 0 0 0,0 1 0 0 0,1-1-1 0 0,0 1 1 0 0,0-1 0 0 0,0 1 0 0 0,1-1 0 0 0,0 1 0 0 0,0-1 0 0 0,2 5 2 0 0,108 180-165 0 0,-110-189 146 0 0,0 0 0 0 0,0 0 0 0 0,0 0-1 0 0,-1 0 1 0 0,1 1 0 0 0,-1-1 0 0 0,1 0-1 0 0,-1 0 1 0 0,0 0 0 0 0,0 0 0 0 0,0 1-1 0 0,0-1 1 0 0,0 0 0 0 0,0 0 0 0 0,0 0-1 0 0,-1 1 1 0 0,1-1 0 0 0,-1 0 0 0 0,0 0-1 0 0,0 0 1 0 0,1 0 0 0 0,-1 0 0 0 0,0 0-1 0 0,-1 0 1 0 0,1-1 0 0 0,0 1 0 0 0,-1 0-1 0 0,1-1 1 0 0,-1 1 0 0 0,1 0 0 0 0,-1-1 0 0 0,0 0-1 0 0,1 1 1 0 0,-1-1 0 0 0,0 0 0 0 0,0 0-1 0 0,0 0 1 0 0,0 0 0 0 0,0 0 0 0 0,0-1-1 0 0,0 1 1 0 0,0-1 0 0 0,-1 1 19 0 0,-99 19-1554 0 0,62-18 474 0 0,15-2-52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9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97 1392 0 0,'14'41'2301'0'0,"-9"159"-1023"0"0,-7-161-1123 0 0,2 0 1 0 0,1 1-1 0 0,2-1 1 0 0,1 0-1 0 0,2 0 1 0 0,8 23-156 0 0,-8-46 41 0 0,0-1-1 0 0,0 0 1 0 0,2-1 0 0 0,-1 0 0 0 0,2 0 0 0 0,0 0-1 0 0,1-1 1 0 0,0-1 0 0 0,1 0 0 0 0,0 0 0 0 0,1-1-1 0 0,3 2-40 0 0,63 25-2459 0 0,-72-37 1168 0 0,4-1 4 0 0</inkml:trace>
  <inkml:trace contextRef="#ctx0" brushRef="#br0" timeOffset="267.468">0 441 1316 0 0,'1'0'116'0'0,"-1"0"0"0"0,1 0 0 0 0,-1 0 0 0 0,1 0 0 0 0,-1 0 0 0 0,1 0 1 0 0,-1 0-1 0 0,1 0 0 0 0,-1 1 0 0 0,1-1 0 0 0,-1 0 0 0 0,1 0 0 0 0,-1 0 0 0 0,0 1 0 0 0,1-1 0 0 0,-1 0 0 0 0,1 1 0 0 0,-1-1 0 0 0,0 0 0 0 0,1 1 0 0 0,-1-1 0 0 0,0 1 1 0 0,1-1-1 0 0,-1 0 0 0 0,0 1 0 0 0,0-1 0 0 0,1 1 0 0 0,-1-1 0 0 0,0 1 0 0 0,0-1 0 0 0,0 1 0 0 0,0-1 0 0 0,0 1 0 0 0,1-1 0 0 0,-1 1 0 0 0,0-1 0 0 0,0 1 0 0 0,0-1 1 0 0,-1 1-1 0 0,1-1 0 0 0,0 1 0 0 0,0-1 0 0 0,0 1 0 0 0,0-1 0 0 0,0 1-116 0 0,56 4 427 0 0,214-9-138 0 0,-87-16-3652 0 0,-138 11 2024 0 0,-5 1-118 0 0</inkml:trace>
  <inkml:trace contextRef="#ctx0" brushRef="#br0" timeOffset="593.368">724 456 1180 0 0,'33'28'565'0'0,"-22"-22"-342"0"0,-1 1-1 0 0,0 0 1 0 0,0 1 0 0 0,-1 0 0 0 0,0 1-1 0 0,0 0 1 0 0,-1 1 0 0 0,0-1-1 0 0,-1 1 1 0 0,0 1 0 0 0,0-1 0 0 0,-1 1-1 0 0,-1 1 1 0 0,0-1 0 0 0,0 1-1 0 0,-1-1 1 0 0,-1 1 0 0 0,0 1 0 0 0,0 3-223 0 0,-6-11 109 0 0,-1-1 1 0 0,0 1 0 0 0,0-1 0 0 0,-1 0-1 0 0,1 0 1 0 0,-1 0 0 0 0,0-1 0 0 0,0 1 0 0 0,0-1-1 0 0,0 0 1 0 0,0-1 0 0 0,-1 1 0 0 0,1-1 0 0 0,-1 0-1 0 0,0-1 1 0 0,0 1 0 0 0,1-1 0 0 0,-1 0 0 0 0,0-1-1 0 0,0 1 1 0 0,-6-1-110 0 0,9-1 6 0 0,-1 0 0 0 0,1 0 0 0 0,0 0 0 0 0,-1-1 0 0 0,1 1 0 0 0,0-1 0 0 0,0 0 0 0 0,0 1 0 0 0,0-2 0 0 0,0 1-1 0 0,1 0 1 0 0,-1 0 0 0 0,1-1 0 0 0,-1 0 0 0 0,1 1 0 0 0,0-1 0 0 0,0 0 0 0 0,0 0 0 0 0,0 0 0 0 0,1 0 0 0 0,-1 0 0 0 0,1-1 0 0 0,0 1 0 0 0,0 0 0 0 0,0-1 0 0 0,0 1 0 0 0,0-1-1 0 0,1 1 1 0 0,0-1 0 0 0,-1 1 0 0 0,2-1 0 0 0,-1 1 0 0 0,0-1 0 0 0,1 1 0 0 0,-1-1 0 0 0,1 1 0 0 0,0-1 0 0 0,0 1 0 0 0,0 0 0 0 0,1-1 0 0 0,-1 1 0 0 0,1 0 0 0 0,0 0 0 0 0,-1 0-1 0 0,1 0 1 0 0,2-1-6 0 0,14-21-585 0 0,1 0-1 0 0,1 2 0 0 0,1 0 0 0 0,1 1 0 0 0,1 1 0 0 0,1 2 1 0 0,0 0-1 0 0,2 1 0 0 0,27-13 586 0 0,-22 11-1107 0 0</inkml:trace>
  <inkml:trace contextRef="#ctx0" brushRef="#br0" timeOffset="1167.86">1504 552 1588 0 0,'-102'-15'1472'0'0,"77"15"-1191"0"0,2 4-190 0 0,-1 1-1 0 0,1 1 1 0 0,0 1-1 0 0,0 1 1 0 0,1 1 0 0 0,0 1-1 0 0,1 1 1 0 0,0 1 0 0 0,0 1-1 0 0,2 1 1 0 0,-1 0-1 0 0,2 1 1 0 0,-11 12-91 0 0,1 23 121 0 0,28-48-79 0 0,4 9 244 0 0,3-8-245 0 0,1 0 0 0 0,1 0 0 0 0,-1-1 0 0 0,0 0 0 0 0,1-1 0 0 0,-1 1 0 0 0,0-1 0 0 0,1-1 0 0 0,0 0 0 0 0,-1 0 0 0 0,1-1 0 0 0,-1 0 0 0 0,1 0 0 0 0,-1-1 0 0 0,0 0 0 0 0,0-1 0 0 0,1 1 1 0 0,4-4-42 0 0,-6 5 24 0 0,0 0 1 0 0,0 0-1 0 0,0-1 1 0 0,0 0 0 0 0,-1 0-1 0 0,1-1 1 0 0,0 0 0 0 0,-1 0-1 0 0,0-1 1 0 0,0 1 0 0 0,0-1-1 0 0,0-1 1 0 0,0 1 0 0 0,-1-1-1 0 0,0 0 1 0 0,0 0-1 0 0,0-1 1 0 0,-1 1 0 0 0,1-1-1 0 0,-1 0 1 0 0,-1 0 0 0 0,1-1-1 0 0,-1 1 1 0 0,0-1 0 0 0,1-6-25 0 0,3-37 149 0 0,-7 48-136 0 0,-3-20-33 0 0,3 22 17 0 0,0 1 0 0 0,0-1 1 0 0,0 1-1 0 0,0-1 1 0 0,0 1-1 0 0,0-1 1 0 0,0 1-1 0 0,-1-1 1 0 0,1 0-1 0 0,0 1 0 0 0,0-1 1 0 0,-1 1-1 0 0,1-1 1 0 0,0 0-1 0 0,0 1 1 0 0,-1-1-1 0 0,1 0 1 0 0,0 1-1 0 0,-1-1 0 0 0,1 0 1 0 0,0 0-1 0 0,-1 1 1 0 0,1-1-1 0 0,-1 0 1 0 0,1 0-1 0 0,-1 0 1 0 0,1 1-1 0 0,0-1 1 0 0,-1 0-1 0 0,1 0 0 0 0,-1 0 1 0 0,1 0-1 0 0,-1 0 1 0 0,1 0-1 0 0,-1 0 1 0 0,1 0-1 0 0,-1 0 1 0 0,1 0-1 0 0,0 0 0 0 0,-1 0 1 0 0,1 0-1 0 0,-1 0 1 0 0,0-1 2 0 0,24 50-144 0 0,92 64-3309 0 0,-107-108 2307 0 0</inkml:trace>
  <inkml:trace contextRef="#ctx0" brushRef="#br0" timeOffset="1794.009">1611 462 848 0 0,'11'20'415'0'0,"-1"-1"1"0"0,-1 1-1 0 0,-1 1 0 0 0,-1-1 0 0 0,-1 1 1 0 0,0 1-1 0 0,-2-1 0 0 0,0 1 0 0 0,-2 0 1 0 0,0-1-1 0 0,-2 14-415 0 0,0-34 334 0 0,-13 13 574 0 0,11-45-128 0 0,5 14-786 0 0,1 1 0 0 0,1 0 0 0 0,1 0 0 0 0,0 0 0 0 0,0 1 0 0 0,2 0 0 0 0,0 0 0 0 0,1 1 0 0 0,0 0 0 0 0,1 0 0 0 0,0 1 0 0 0,1 1 0 0 0,1-1 0 0 0,5-3 6 0 0,-15 15-62 0 0,3 4 60 0 0,0-1 0 0 0,0 1 0 0 0,0 0 0 0 0,-1 0 0 0 0,1 0 0 0 0,-1 1 0 0 0,1-1 0 0 0,-1 1 0 0 0,0 0 0 0 0,-1 1 0 0 0,1-1 0 0 0,-1 0 0 0 0,0 1 0 0 0,0 0 0 0 0,0 0 0 0 0,0 0 0 0 0,-1 0 0 0 0,0 0 0 0 0,0 1 0 0 0,-1-1 0 0 0,1 1 0 0 0,-1-1 0 0 0,0 1 0 0 0,-1-1 0 0 0,1 1-1 0 0,-1-1 1 0 0,0 1 0 0 0,0 0 2 0 0,12 50 109 0 0,-2-56 201 0 0,126-100-379 0 0,-108 76 40 0 0,2 0 1 0 0,0 2-1 0 0,1 2 0 0 0,2 1 0 0 0,-1 1 0 0 0,2 2 29 0 0,-26 12-15 0 0,0 0 1 0 0,0 1-1 0 0,0 0 0 0 0,0 0 0 0 0,0 1 1 0 0,1 0-1 0 0,-1 1 0 0 0,1-1 0 0 0,-1 2 1 0 0,1-1-1 0 0,-1 1 0 0 0,1 1 1 0 0,-1-1-1 0 0,1 1 0 0 0,-1 1 0 0 0,1 0 1 0 0,-1 0-1 0 0,0 0 0 0 0,0 1 0 0 0,0 1 1 0 0,0-1-1 0 0,1 2 15 0 0,-7 0 14 0 0,-1-1 0 0 0,1 1 0 0 0,-1 0-1 0 0,-1 0 1 0 0,1-1 0 0 0,-1 1 0 0 0,1 0 0 0 0,-1 0 0 0 0,-1 0-1 0 0,1 0 1 0 0,-1 0 0 0 0,0-1 0 0 0,0 1 0 0 0,0 0 0 0 0,0 0 0 0 0,-1-1-1 0 0,0 1 1 0 0,0-1 0 0 0,0 0 0 0 0,-1 1 0 0 0,0-1 0 0 0,1 0 0 0 0,-1 0-1 0 0,-1-1 1 0 0,1 1 0 0 0,0-1 0 0 0,-1 1 0 0 0,0-1 0 0 0,0 0 0 0 0,0-1-1 0 0,-1 2-13 0 0,-149 102-194 0 0,150-102-19 0 0,-13 7-198 0 0,10-13-2699 0 0,4-8 1585 0 0</inkml:trace>
  <inkml:trace contextRef="#ctx0" brushRef="#br0" timeOffset="2085.583">2880 6 944 0 0,'-7'1'114'0'0,"-1"0"0"0"0,0 1 1 0 0,1 0-1 0 0,-1 0 0 0 0,1 1 0 0 0,0 0 0 0 0,0 0 1 0 0,0 0-1 0 0,0 1 0 0 0,1 0 0 0 0,-1 1 0 0 0,1 0 1 0 0,0 0-1 0 0,0 0 0 0 0,1 0 0 0 0,0 1 0 0 0,0 0 1 0 0,0 0-1 0 0,0 1 0 0 0,1-1 0 0 0,0 1 0 0 0,1 0 1 0 0,-1 0-1 0 0,1 0 0 0 0,1 0 0 0 0,-1 1 0 0 0,1-1 0 0 0,0 1 1 0 0,1 0-1 0 0,0-1 0 0 0,0 1 0 0 0,1 0 0 0 0,0 7-114 0 0,2 25 198 0 0,1-1 0 0 0,1 0 0 0 0,3 0 0 0 0,1 0 0 0 0,2-1 0 0 0,1 0-1 0 0,3-1 1 0 0,0-1 0 0 0,5 4-198 0 0,-1 1 152 0 0,-2-1 1 0 0,-2 2-1 0 0,-1 0 1 0 0,-3 1-1 0 0,-1 0 1 0 0,-2 0-1 0 0,0 28-152 0 0,-7-60-60 0 0,-1 0-1 0 0,0 0 1 0 0,-1 0-1 0 0,0 0 1 0 0,-1-1-1 0 0,0 1 1 0 0,0-1-1 0 0,-1 0 1 0 0,-1 0-1 0 0,0 0 1 0 0,0 0-1 0 0,-1-1 1 0 0,0 0-1 0 0,0 0 1 0 0,-1 0-1 0 0,0-1 1 0 0,-1 0 60 0 0,1-2-298 0 0,1 0 0 0 0,-1-1 0 0 0,0 0 0 0 0,0 0 0 0 0,0-1 0 0 0,-1 1 0 0 0,0-2 0 0 0,0 1 0 0 0,0-1 0 0 0,0 0 0 0 0,0-1 0 0 0,0 0 0 0 0,-1 0 0 0 0,-1-1 298 0 0,-13 0-1512 0 0</inkml:trace>
  <inkml:trace contextRef="#ctx0" brushRef="#br0" timeOffset="3065.356">2418 549 1140 0 0,'281'-35'3668'0'0,"313"-30"-2502"0"0,-563 56-1180 0 0,-55 0-89 0 0,10 7 74 0 0,0 0-1 0 0,0 1 1 0 0,0 1-1 0 0,0 0 1 0 0,0 1-1 0 0,0 1 1 0 0,0 0-1 0 0,0 1 0 0 0,0 0 1 0 0,0 1-1 0 0,1 1 1 0 0,0 0-1 0 0,0 0 1 0 0,-6 5 29 0 0,19-10 0 0 0,-7 2-16 0 0,0 1 0 0 0,1 0-1 0 0,-1 1 1 0 0,1-1 0 0 0,-1 1 0 0 0,1 1 0 0 0,0-1 0 0 0,1 1 0 0 0,-1 0 0 0 0,1 0-1 0 0,0 0 1 0 0,0 1 0 0 0,0 0 0 0 0,1 0 0 0 0,0 0 0 0 0,0 1 0 0 0,1-1 0 0 0,0 1-1 0 0,0 0 1 0 0,0 0 0 0 0,0 2 16 0 0,3-8 39 0 0,0 1 5 0 0,2 1-27 0 0,0 0 0 0 0,-1-1 0 0 0,1 1 0 0 0,0 0 0 0 0,1-1 0 0 0,-1 0 0 0 0,0 1 0 0 0,1-1 0 0 0,-1 0 1 0 0,1 0-1 0 0,0 0 0 0 0,-1-1 0 0 0,1 1 0 0 0,0-1 0 0 0,0 0 0 0 0,0 1 0 0 0,0-1 0 0 0,1 0 0 0 0,-1-1 0 0 0,0 1 0 0 0,0-1 0 0 0,1 1 0 0 0,-1-1 1 0 0,0 0-1 0 0,0 0 0 0 0,1 0 0 0 0,-1-1 0 0 0,2 0-17 0 0,11-1 21 0 0,-1-1 0 0 0,1-1 1 0 0,-1 0-1 0 0,1-1 0 0 0,-1-1 1 0 0,-1 0-1 0 0,1-1 0 0 0,-1 0 1 0 0,0-2-1 0 0,-1 1 0 0 0,0-2 1 0 0,0 0-1 0 0,-1 0 0 0 0,0-1 0 0 0,3-5-21 0 0,20-14-216 0 0,-30 30 201 0 0,-1 0 0 0 0,1 0 0 0 0,-1 0 0 0 0,1 0 0 0 0,-1 1-1 0 0,0-1 1 0 0,1 1 0 0 0,-1 0 0 0 0,1 1 0 0 0,-1-1 0 0 0,0 1 0 0 0,0 0-1 0 0,0 0 1 0 0,0 0 0 0 0,0 1 0 0 0,-1-1 0 0 0,1 1 0 0 0,0 0 0 0 0,-1 0 0 0 0,0 0-1 0 0,0 0 1 0 0,0 0 0 0 0,0 1 0 0 0,-1 0 0 0 0,1-1 0 0 0,-1 1 0 0 0,0 0-1 0 0,0 0 1 0 0,0 1 0 0 0,1 2 15 0 0,62 118 444 0 0,-65-124-112 0 0,0-1-5 0 0,0 0-60 0 0,-19-29 906 0 0,21 11-1294 0 0,1 0 0 0 0,1-1 0 0 0,0 1 0 0 0,1 1 0 0 0,1-1 0 0 0,0 1 0 0 0,2 0-1 0 0,0 0 1 0 0,0 1 0 0 0,2 0 0 0 0,0 0 0 0 0,1 1 0 0 0,0 1 0 0 0,1 0 0 0 0,1 1 0 0 0,0 0 0 0 0,13-9 121 0 0,58-39-3217 0 0,-56 44 1818 0 0</inkml:trace>
  <inkml:trace contextRef="#ctx0" brushRef="#br0" timeOffset="3765.993">3839 362 888 0 0,'33'289'5152'0'0,"-33"-289"-5120"0"0,0-1 1 0 0,0 1-1 0 0,0 0 1 0 0,0 0-1 0 0,0-1 0 0 0,0 1 1 0 0,0 0-1 0 0,-1-1 1 0 0,1 1-1 0 0,0 0 0 0 0,0 0 1 0 0,0-1-1 0 0,-1 1 1 0 0,1 0-1 0 0,0 0 0 0 0,0 0 1 0 0,-1-1-1 0 0,1 1 1 0 0,0 0-1 0 0,-1 0 0 0 0,1 0 1 0 0,0 0-1 0 0,0 0 1 0 0,-1-1-1 0 0,1 1 1 0 0,0 0-1 0 0,-1 0 0 0 0,1 0 1 0 0,0 0-1 0 0,-1 0 1 0 0,1 0-1 0 0,0 0 0 0 0,-1 0 1 0 0,1 0-1 0 0,0 0 1 0 0,-1 0-33 0 0,9-20 11 0 0,0 0 1 0 0,1 0 0 0 0,1 1 0 0 0,1 0 0 0 0,0 1-1 0 0,2 0 1 0 0,0 1 0 0 0,1 0 0 0 0,0 1 0 0 0,2 0-1 0 0,0 2 1 0 0,0 0 0 0 0,6-3-12 0 0,-20 16-15 0 0,1 0 0 0 0,0 0 1 0 0,0 0-1 0 0,0 0 0 0 0,0 1 0 0 0,0-1 0 0 0,0 1 0 0 0,-1 0 1 0 0,1 0-1 0 0,0 0 0 0 0,0 0 0 0 0,0 0 0 0 0,0 1 0 0 0,0-1 1 0 0,0 1-1 0 0,0 0 0 0 0,0 0 0 0 0,-1 0 0 0 0,1 0 1 0 0,0 0-1 0 0,-1 1 0 0 0,1-1 0 0 0,-1 1 0 0 0,1 0 0 0 0,-1-1 1 0 0,0 1-1 0 0,1 0 0 0 0,-1 0 0 0 0,0 1 0 0 0,-1-1 1 0 0,1 0-1 0 0,0 1 0 0 0,-1-1 0 0 0,1 1 0 0 0,0 0 15 0 0,42 99-95 0 0,-52-35 716 0 0,14-102-457 0 0,-1 19-234 0 0,1 0 0 0 0,0 0 1 0 0,1 1-1 0 0,1 0 0 0 0,1 1 1 0 0,0-1-1 0 0,1 1 0 0 0,0 1 1 0 0,1 0-1 0 0,0 1 0 0 0,1 0 1 0 0,1 0-1 0 0,0 1 0 0 0,0 1 1 0 0,1 0-1 0 0,12-5 70 0 0,-24 14-24 0 0,1 0 0 0 0,-1 1 0 0 0,1-1 0 0 0,-1 1 0 0 0,1 0 0 0 0,-1 0 0 0 0,1 0 0 0 0,-1 0 0 0 0,1 0 0 0 0,-1 1 1 0 0,1-1-1 0 0,-1 1 0 0 0,1 0 0 0 0,-1-1 0 0 0,1 1 0 0 0,-1 0 0 0 0,0 1 0 0 0,1-1 0 0 0,-1 0 0 0 0,0 1 0 0 0,0-1 0 0 0,0 1 0 0 0,0-1 0 0 0,0 1 0 0 0,0 0 0 0 0,-1 0 0 0 0,1 0 0 0 0,-1 0 0 0 0,1 0 1 0 0,-1 0-1 0 0,0 1 0 0 0,0-1 0 0 0,0 0 0 0 0,0 1 0 0 0,0-1 0 0 0,0 0 0 0 0,0 1 0 0 0,-1 0 24 0 0,22 103-99 0 0,-21-97 27 0 0,0-2-37 0 0,-1-1-70 0 0,0-1-1 0 0,0 1 1 0 0,1-1-1 0 0,0 1 1 0 0,0 0 0 0 0,0-1-1 0 0,1 1 1 0 0,0-1-1 0 0,0 0 1 0 0,0 0 0 0 0,1 1-1 0 0,0-2 1 0 0,0 1-1 0 0,0 0 1 0 0,0 0 0 0 0,4 3 179 0 0,0-5-1040 0 0</inkml:trace>
  <inkml:trace contextRef="#ctx0" brushRef="#br0" timeOffset="4451.048">4756 496 1008 0 0,'-12'3'108'0'0,"1"1"0"0"0,-1 0 1 0 0,1 1-1 0 0,0 0 0 0 0,1 1 0 0 0,-1 1 0 0 0,1-1 1 0 0,0 1-1 0 0,0 1 0 0 0,1 0 0 0 0,0 0 0 0 0,1 1 1 0 0,0 0-1 0 0,0 1 0 0 0,1-1 0 0 0,0 2 0 0 0,1-1 1 0 0,0 1-1 0 0,0-1 0 0 0,1 2 0 0 0,-3 10-108 0 0,8-20 156 0 0,3 10 282 0 0,4-9-411 0 0,1 1 0 0 0,0-1 0 0 0,0-1-1 0 0,1 1 1 0 0,-1-1 0 0 0,0-1-1 0 0,1 1 1 0 0,0-1 0 0 0,-1-1 0 0 0,1 0-1 0 0,-1 0 1 0 0,1-1 0 0 0,-1 0-1 0 0,1 0 1 0 0,-1-1 0 0 0,1 0 0 0 0,-1 0-1 0 0,0-1 1 0 0,0 0 0 0 0,0-1 0 0 0,0 0-1 0 0,-1 0 1 0 0,1-1 0 0 0,-1 1-1 0 0,0-2 1 0 0,-1 1 0 0 0,1-1 0 0 0,-1 0-1 0 0,0 0 1 0 0,-1 0 0 0 0,1-1-1 0 0,-1 0 1 0 0,-1 0 0 0 0,1-1 0 0 0,-1 1-1 0 0,0-1 1 0 0,-1 0 0 0 0,2-6-27 0 0,6-49 629 0 0,-11 62-513 0 0,0 1-9 0 0,-1-3-10 0 0,1 3-90 0 0,0 1 0 0 0,-1-1 0 0 0,1 0 0 0 0,0 0 0 0 0,0 0-1 0 0,-1 1 1 0 0,1-1 0 0 0,0 0 0 0 0,-1 0 0 0 0,1 0-1 0 0,-1 0 1 0 0,1 1 0 0 0,0-1 0 0 0,-1 0 0 0 0,1 0 0 0 0,0 0-1 0 0,-1 0 1 0 0,1 0 0 0 0,0 0 0 0 0,-1 0 0 0 0,1 0 0 0 0,-1 0-1 0 0,1 0 1 0 0,0 0 0 0 0,-1 0 0 0 0,1-1 0 0 0,0 1 0 0 0,-1 0-1 0 0,1 0 1 0 0,0 0 0 0 0,-1 0 0 0 0,1-1 0 0 0,0 1 0 0 0,-1 0-1 0 0,1 0 1 0 0,0-1 0 0 0,-1 1 0 0 0,1 0 0 0 0,0 0-1 0 0,0-1 1 0 0,0 1 0 0 0,-1 0 0 0 0,1-1 0 0 0,0 1 0 0 0,0 0-1 0 0,0-1 1 0 0,0 1 0 0 0,-1 0 0 0 0,1-1 0 0 0,0 1 0 0 0,0 0-1 0 0,0-1 1 0 0,0 1-7 0 0,1 4-1 0 0,-1 0-1 0 0,1 0 1 0 0,0 1 0 0 0,1-1-1 0 0,-1 0 1 0 0,1 0 0 0 0,0 0-1 0 0,0 0 1 0 0,0-1 0 0 0,0 1-1 0 0,0 0 1 0 0,1-1-1 0 0,0 0 1 0 0,0 1 0 0 0,0-1-1 0 0,0 0 1 0 0,0-1 0 0 0,1 1-1 0 0,-1 0 1 0 0,1-1-1 0 0,-1 0 1 0 0,1 0 0 0 0,0 0-1 0 0,0 0 1 0 0,0-1 0 0 0,0 0-1 0 0,0 1 1 0 0,1-1-1 0 0,-1-1 1 0 0,0 1 0 0 0,1-1-1 0 0,-1 1 1 0 0,0-1 0 0 0,0-1-1 0 0,1 1 1 0 0,1-1 1 0 0,9 2-15 0 0,0-1-1 0 0,0-1 1 0 0,0 0-1 0 0,0-1 1 0 0,0 0 0 0 0,0-2-1 0 0,0 0 1 0 0,-1 0-1 0 0,1-1 1 0 0,-1-1 0 0 0,-1 0-1 0 0,1-1 1 0 0,-1-1 0 0 0,0 0-1 0 0,-1-1 1 0 0,0 0-1 0 0,0 0 1 0 0,-1-2 0 0 0,0 1-1 0 0,-1-2 1 0 0,0 1 0 0 0,-1-1-1 0 0,0-1 1 0 0,-1 1-1 0 0,0-1 1 0 0,-1-1 0 0 0,-1 0-1 0 0,0 0 1 0 0,2-7 15 0 0,-3 6 18 0 0,-1 0 1 0 0,0 0 0 0 0,-1-1-1 0 0,-1 0 1 0 0,0 0-1 0 0,-1 0 1 0 0,-1 1 0 0 0,-1-1-1 0 0,0 0 1 0 0,-1 0-1 0 0,0 0 1 0 0,-1 1 0 0 0,-1-1-1 0 0,-1 1 1 0 0,0 0-1 0 0,-1 0 1 0 0,0 1 0 0 0,-4-5-19 0 0,8 15 13 0 0,0 0 1 0 0,-1 1 0 0 0,0-1-1 0 0,0 1 1 0 0,0-1 0 0 0,0 1 0 0 0,0 0-1 0 0,0 0 1 0 0,-1 0 0 0 0,1 1 0 0 0,-1-1-1 0 0,0 1 1 0 0,0 0 0 0 0,0 0-1 0 0,0 0 1 0 0,0 1 0 0 0,-1-1 0 0 0,1 1-1 0 0,0 0 1 0 0,-1 0 0 0 0,1 1-1 0 0,-1-1 1 0 0,1 1 0 0 0,-1 0 0 0 0,1 0-1 0 0,0 0 1 0 0,-1 1 0 0 0,1-1 0 0 0,-1 1-1 0 0,1 1 1 0 0,0-1 0 0 0,-1 0-1 0 0,1 1 1 0 0,0 0 0 0 0,0 0 0 0 0,0 0-1 0 0,0 0 1 0 0,1 1 0 0 0,-1 0-1 0 0,1-1 1 0 0,-1 1 0 0 0,1 1 0 0 0,0-1-1 0 0,0 0 1 0 0,0 1 0 0 0,1-1 0 0 0,-1 1-1 0 0,0 2-13 0 0,-6 12 18 0 0,0 0-1 0 0,1 1 0 0 0,1 0 0 0 0,1 0 0 0 0,1 1 1 0 0,1 0-1 0 0,0 0 0 0 0,1 0 0 0 0,1 0 1 0 0,2 0-1 0 0,0 0 0 0 0,0 1 0 0 0,2-1 0 0 0,1 0 1 0 0,0 0-1 0 0,2 0 0 0 0,0-1 0 0 0,1 1 1 0 0,8 16-18 0 0,41 154-2324 0 0,-72-155 277 0 0,5-23 739 0 0</inkml:trace>
  <inkml:trace contextRef="#ctx0" brushRef="#br0" timeOffset="4668.083">5220 461 1268 0 0,'10'-1'125'0'0,"-1"1"-1"0"0,0 0 1 0 0,1 1 0 0 0,-1 0-1 0 0,0 0 1 0 0,0 1 0 0 0,1 0-1 0 0,-1 1 1 0 0,-1 0 0 0 0,1 1-1 0 0,0-1 1 0 0,-1 1 0 0 0,0 1-1 0 0,0 0 1 0 0,0 0 0 0 0,0 1-1 0 0,-1 0 1 0 0,0 0-1 0 0,0 0 1 0 0,-1 1 0 0 0,1 0-1 0 0,-2 1 1 0 0,1-1 0 0 0,-1 1-125 0 0,-3-3 21 0 0,-1 0 1 0 0,0 0 0 0 0,0 0 0 0 0,-1-1-1 0 0,1 1 1 0 0,-1 0 0 0 0,0 0-1 0 0,-1 0 1 0 0,1 0 0 0 0,-1 0 0 0 0,0 0-1 0 0,0-1 1 0 0,0 1 0 0 0,-1 0-1 0 0,0-1 1 0 0,0 1 0 0 0,0-1-1 0 0,0 1 1 0 0,-1-1 0 0 0,1 0 0 0 0,-1 0-1 0 0,0 0 1 0 0,0 0 0 0 0,-1-1-1 0 0,1 0 1 0 0,-1 1 0 0 0,0-1 0 0 0,0 0-1 0 0,0 0 1 0 0,0-1 0 0 0,0 0-1 0 0,-1 1 1 0 0,1-1 0 0 0,-3 0-22 0 0,-13-1-2102 0 0,19-1 770 0 0</inkml:trace>
  <inkml:trace contextRef="#ctx0" brushRef="#br0" timeOffset="4854.93">5588 269 984 0 0,'2'-3'864'0'0,"0"-1"-248"0"0,0 3 16 0 0,-1-4-88 0 0,3 3-44 0 0,-2 0-80 0 0,-2 1-72 0 0,0 1-80 0 0,3-2-4 0 0,-1 0-215 0 0,-2 4-5 0 0,4-2-329 0 0,-4 2-107 0 0,3 1-28 0 0,-3-1-236 0 0,0 3-528 0 0,2 0-120 0 0</inkml:trace>
  <inkml:trace contextRef="#ctx0" brushRef="#br0" timeOffset="5492.589">5759 474 976 0 0,'-19'12'190'0'0,"1"1"0"0"0,0 0-1 0 0,1 2 1 0 0,0 0 0 0 0,2 0-1 0 0,0 2 1 0 0,0 0 0 0 0,2 1 0 0 0,0 0-1 0 0,1 1 1 0 0,-2 5-190 0 0,13-23 37 0 0,1 0-1 0 0,-1 0 1 0 0,1 0 0 0 0,-1 1 0 0 0,1-1 0 0 0,-1 0-1 0 0,1 0 1 0 0,0 0 0 0 0,0 0 0 0 0,0 0-1 0 0,0 1 1 0 0,0-1 0 0 0,0 0 0 0 0,0 0 0 0 0,0 0-1 0 0,0 1 1 0 0,0-1 0 0 0,0 0 0 0 0,1 0-1 0 0,-1 0 1 0 0,1 0 0 0 0,-1 0 0 0 0,1 0-1 0 0,-1 1 1 0 0,1-1 0 0 0,-1 0 0 0 0,1-1 0 0 0,0 1-1 0 0,0 0 1 0 0,0 0 0 0 0,-1 0 0 0 0,1 0-1 0 0,0 0 1 0 0,0-1 0 0 0,0 1 0 0 0,0 0-1 0 0,0-1 1 0 0,0 1 0 0 0,0-1 0 0 0,1 1 0 0 0,-1-1-1 0 0,0 0 1 0 0,0 1 0 0 0,0-1 0 0 0,0 0-1 0 0,1 0 1 0 0,-1 0 0 0 0,0 0 0 0 0,0 0 0 0 0,0 0-1 0 0,0 0 1 0 0,1 0 0 0 0,-1-1 0 0 0,0 1-1 0 0,0 0 1 0 0,0-1 0 0 0,0 1 0 0 0,0 0-1 0 0,0-1 1 0 0,1 0 0 0 0,-1 1 0 0 0,0-1 0 0 0,0 0-1 0 0,0 1-36 0 0,80-32 317 0 0,63-76 184 0 0,-142 109-512 0 0,-1 0 1 0 0,1 1-1 0 0,-1-1 0 0 0,1 1 1 0 0,-1 0-1 0 0,1 0 1 0 0,-1-1-1 0 0,0 1 0 0 0,0 0 1 0 0,0 0-1 0 0,0 0 1 0 0,0 0-1 0 0,0 0 0 0 0,-1 0 1 0 0,1 0-1 0 0,-1 0 1 0 0,1 0-1 0 0,-1 1 0 0 0,0-1 1 0 0,0 0-1 0 0,0 0 1 0 0,0 0-1 0 0,0 1 0 0 0,0-1 1 0 0,-1 0-1 0 0,1 0 1 0 0,-1 2 10 0 0,1-2 25 0 0,0 0-89 0 0,0 47-421 0 0,0-49 481 0 0,0 0 0 0 0,0 0-1 0 0,0-1 1 0 0,1 1 0 0 0,-1 0 0 0 0,0 0 0 0 0,0 0 0 0 0,1-1 0 0 0,-1 1 0 0 0,0 0-1 0 0,1 0 1 0 0,-1 0 0 0 0,0 0 0 0 0,0 0 0 0 0,1-1 0 0 0,-1 1 0 0 0,0 0-1 0 0,1 0 1 0 0,-1 0 0 0 0,0 0 0 0 0,1 0 0 0 0,-1 0 0 0 0,0 0 0 0 0,1 0 0 0 0,-1 0-1 0 0,0 0 1 0 0,1 0 0 0 0,-1 0 0 0 0,0 1 0 0 0,0-1 0 0 0,1 0 0 0 0,-1 0-1 0 0,0 0 1 0 0,1 0 0 0 0,-1 0 0 0 0,0 1 0 0 0,0-1 0 0 0,1 0 0 0 0,-1 0 0 0 0,0 0-1 0 0,1 1 5 0 0,7-13-18 0 0,8-10-41 0 0,-6 4 41 0 0,1 2 0 0 0,1-1 0 0 0,0 1 0 0 0,2 1 0 0 0,-1 0 0 0 0,2 1 0 0 0,0 1 0 0 0,1 0 1 0 0,0 1-1 0 0,1 1 0 0 0,0 0 0 0 0,18-7 18 0 0,-31 17-7 0 0,0 0-1 0 0,0 1 1 0 0,0-1 0 0 0,0 1 0 0 0,0 0-1 0 0,0 1 1 0 0,0-1 0 0 0,-1 1 0 0 0,1-1-1 0 0,0 1 1 0 0,0 0 0 0 0,0 1 0 0 0,0-1-1 0 0,-1 1 1 0 0,1-1 0 0 0,-1 1 0 0 0,1 0-1 0 0,-1 1 1 0 0,0-1 0 0 0,0 0 0 0 0,0 1-1 0 0,0 0 1 0 0,0 0 0 0 0,0 0 0 0 0,-1 0-1 0 0,1 0 1 0 0,-1 0 0 0 0,0 1 0 0 0,0-1-1 0 0,0 1 1 0 0,-1-1 0 0 0,2 4 7 0 0,46 131-255 0 0,-46-128 156 0 0,0 12-1784 0 0,-3-20 638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9:4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61 888 0 0,'-11'-7'84'0'0,"-1"0"1"0"0,0 1-1 0 0,0 1 0 0 0,0-1 1 0 0,0 2-1 0 0,-1 0 0 0 0,0 1 1 0 0,0 0-1 0 0,0 1 0 0 0,0 0 1 0 0,0 1-1 0 0,0 0 1 0 0,0 1-1 0 0,-1 1 0 0 0,1 0 1 0 0,0 1-1 0 0,0 0 0 0 0,0 1 1 0 0,0 1-1 0 0,1 0 0 0 0,-1 0 1 0 0,1 1-1 0 0,0 1 0 0 0,1 0 1 0 0,-1 1-1 0 0,1 0 0 0 0,0 1 1 0 0,-5 5-85 0 0,9-8 41 0 0,0 0 0 0 0,0 0 0 0 0,1 1 0 0 0,-1 0 0 0 0,1 1 0 0 0,1-1 0 0 0,-1 1 0 0 0,1 0 1 0 0,1 1-1 0 0,-1-1 0 0 0,1 1 0 0 0,0 0 0 0 0,1 0 0 0 0,0 0 0 0 0,0 0 0 0 0,1 1 0 0 0,0-1 0 0 0,0 1 1 0 0,1-1-1 0 0,0 3-41 0 0,5-5 20 0 0,-1 0 0 0 0,1 1 0 0 0,0-1 0 0 0,0-1 0 0 0,1 1 0 0 0,0 0 0 0 0,0-1 1 0 0,0 0-1 0 0,0-1 0 0 0,1 1 0 0 0,0-1 0 0 0,0 0 0 0 0,0 0 0 0 0,1-1 0 0 0,-1 1 0 0 0,1-1 0 0 0,-1-1 1 0 0,1 0-1 0 0,0 0 0 0 0,0 0 0 0 0,0 0 0 0 0,1-1 0 0 0,-1-1 0 0 0,0 1 0 0 0,0-1 0 0 0,1 0 0 0 0,3-1-20 0 0,-4 2 2 0 0,-1 1-1 0 0,0-1 1 0 0,0-1-1 0 0,1 1 1 0 0,-1-1-1 0 0,0 0 0 0 0,1-1 1 0 0,-1 1-1 0 0,0-1 1 0 0,1 0-1 0 0,-1-1 0 0 0,0 0 1 0 0,0 0-1 0 0,0 0 1 0 0,0 0-1 0 0,-1-1 1 0 0,1 0-1 0 0,0 0 0 0 0,-1-1 1 0 0,0 0-1 0 0,0 0 1 0 0,0 0-1 0 0,-1 0 0 0 0,1-1 1 0 0,-1 1-1 0 0,0-1 1 0 0,0 0-1 0 0,-1-1 1 0 0,1 1-1 0 0,-1-1 0 0 0,0 1 1 0 0,-1-1-1 0 0,1 0 1 0 0,-1 0-1 0 0,-1 0 1 0 0,1 0-1 0 0,-1-1 0 0 0,0 1 1 0 0,0-2-2 0 0,-45-122 503 0 0,94 229-254 0 0,-43-78-198 0 0,1-1-1 0 0,-2 1 1 0 0,-1 0-1 0 0,-1 1 0 0 0,0-1 1 0 0,-2 1-1 0 0,0 0 1 0 0,-2 0-1 0 0,0-1 0 0 0,-2 1 1 0 0,0 0-1 0 0,-1 0 1 0 0,-2-1-1 0 0,0 0 0 0 0,-1 0 1 0 0,-1 0-1 0 0,-1-1 1 0 0,0 0-1 0 0,-10 15-50 0 0,5-15 108 0 0,-1-1 0 0 0,0-1-1 0 0,-1 0 1 0 0,-1-1 0 0 0,-1 0 0 0 0,-1-2 0 0 0,0 0 0 0 0,-1 0-1 0 0,0-2 1 0 0,-1-1 0 0 0,-4 1-108 0 0,25-14-31 0 0,-1 0 0 0 0,0 1 0 0 0,1-1 0 0 0,-1 0 0 0 0,0-1-1 0 0,0 1 1 0 0,1 0 0 0 0,-1 0 0 0 0,0 0 0 0 0,0 0 0 0 0,0 0 0 0 0,0 0 0 0 0,-1 0 0 0 0,1 0 0 0 0,0 0-1 0 0,0 0 1 0 0,0 0 0 0 0,-1 0 0 0 0,1 0 0 0 0,-1 0 0 0 0,1 0 0 0 0,-1 0 0 0 0,1 1 0 0 0,-1-1 0 0 0,1 0 0 0 0,-1 0-1 0 0,0 0 1 0 0,0 1 0 0 0,1-1 0 0 0,-1 0 0 0 0,0 1 0 0 0,0-1 0 0 0,0 0 0 0 0,0 1 0 0 0,1-1 0 0 0,-1 1-1 0 0,0-1 1 0 0,0 1 0 0 0,0 0 0 0 0,0 0 0 0 0,0-1 0 0 0,0 1 0 0 0,0 0 0 0 0,0 0 0 0 0,0 0 0 0 0,-1 0 0 0 0,1 0-1 0 0,0 0 1 0 0,0 0 0 0 0,0 0 0 0 0,0 0 0 0 0,0 1 0 0 0,0-1 0 0 0,0 0 0 0 0,0 1 0 0 0,0-1 0 0 0,1 1-1 0 0,-1-1 1 0 0,0 1 0 0 0,0-1 0 0 0,0 1 0 0 0,0 0 0 0 0,0-1 0 0 0,1 1 0 0 0,-1 0 0 0 0,0 0 0 0 0,1-1 0 0 0,-1 1-1 0 0,0 0 32 0 0,30-76-3068 0 0,-8 38 1584 0 0</inkml:trace>
  <inkml:trace contextRef="#ctx0" brushRef="#br0" timeOffset="249.136">742 29 1096 0 0,'-5'1'211'0'0,"1"-1"-117"0"0,1 1 0 0 0,-1-1 0 0 0,0 0 0 0 0,1 1 0 0 0,-1 0 0 0 0,1 0 1 0 0,-1 0-1 0 0,1 0 0 0 0,-1 0 0 0 0,1 1 0 0 0,0 0 0 0 0,-1 0 0 0 0,1-1 0 0 0,0 2 0 0 0,0-1 0 0 0,1 0 0 0 0,-1 1 0 0 0,0-1 0 0 0,1 1 0 0 0,-1 0 0 0 0,1 0 0 0 0,0 0 0 0 0,0 0 0 0 0,0 0 1 0 0,0 0-1 0 0,1 1 0 0 0,-1-1 0 0 0,1 0 0 0 0,0 1 0 0 0,0 0 0 0 0,0-1 0 0 0,0 1 0 0 0,1-1 0 0 0,0 1 0 0 0,-1 0 0 0 0,1 1-94 0 0,6 4 44 0 0,-1 0-1 0 0,1 0 1 0 0,0-1-1 0 0,1 0 1 0 0,0 0-1 0 0,0 0 1 0 0,1-1-1 0 0,0 0 1 0 0,0 0 0 0 0,0-1-1 0 0,1 0 1 0 0,0-1-1 0 0,0 0 1 0 0,1 0-1 0 0,8 2-43 0 0,97 25-2644 0 0,-95-30 1334 0 0</inkml:trace>
  <inkml:trace contextRef="#ctx0" brushRef="#br0" timeOffset="1163.861">1074 72 1024 0 0,'72'222'3244'0'0,"-50"-127"-1541"0"0,4-111-973 0 0,13-24-621 0 0,-2-2-1 0 0,-2-1 1 0 0,-1-2-1 0 0,-3-1 1 0 0,18-38-109 0 0,-37 65 9 0 0,22-34-114 0 0,-34 53 34 0 0,0 0 64 0 0,0 0 22 0 0,0 7-5 0 0,0 1-1 0 0,1-1 1 0 0,0 1-1 0 0,0-1 1 0 0,0 0 0 0 0,1 1-1 0 0,0-1 1 0 0,1 0-1 0 0,-1 0 1 0 0,1 0-1 0 0,1-1 1 0 0,-1 1-1 0 0,1-1 1 0 0,0 0-1 0 0,1 0 1 0 0,-1 0-1 0 0,1 0 1 0 0,0-1-1 0 0,1 0 1 0 0,-1 0 0 0 0,1 0-1 0 0,0-1 1 0 0,0 1-1 0 0,1-2 1 0 0,-1 1-1 0 0,1-1 1 0 0,0 0-1 0 0,0 0 1 0 0,0-1-1 0 0,1 1-9 0 0,226 24 382 0 0,-44-61-494 0 0,-181 32 121 0 0,-3 1-8 0 0,-1 1 1 0 0,0-1 0 0 0,0 0-1 0 0,0 0 1 0 0,0 0-1 0 0,0-1 1 0 0,0 0 0 0 0,-1 0-1 0 0,1 0 1 0 0,0-1-1 0 0,-1 1 1 0 0,0-1 0 0 0,1 0-1 0 0,-1 0 1 0 0,0-1 0 0 0,-1 1-1 0 0,1-1 1 0 0,-1 0-1 0 0,1 0 1 0 0,-1 0 0 0 0,0 0-1 0 0,-1-1 1 0 0,1 1-1 0 0,-1-1 1 0 0,1-1-2 0 0,-6 1-5 0 0,0 1 1 0 0,-1 0-1 0 0,1 1 0 0 0,-1-1 1 0 0,0 0-1 0 0,0 1 0 0 0,-1 0 1 0 0,1 0-1 0 0,0 0 0 0 0,-1 1 1 0 0,0-1-1 0 0,0 1 0 0 0,0 0 1 0 0,0 1-1 0 0,0-1 0 0 0,0 1 1 0 0,0 0-1 0 0,0 0 0 0 0,0 0 1 0 0,-1 1-1 0 0,1 0 0 0 0,-2 0 5 0 0,-9-3 9 0 0,1 1 1 0 0,-1 1-1 0 0,0 1 0 0 0,0 0 0 0 0,0 0 0 0 0,1 2 0 0 0,-1 0 0 0 0,0 1 0 0 0,1 0 1 0 0,0 2-1 0 0,0-1 0 0 0,0 2 0 0 0,0 0 0 0 0,1 1 0 0 0,0 0 0 0 0,0 1 0 0 0,1 1 1 0 0,0 0-1 0 0,1 1 0 0 0,-1 0 0 0 0,2 1 0 0 0,-3 2-9 0 0,11-9-2 0 0,1 0 1 0 0,-1 0-1 0 0,0 1 1 0 0,1-1-1 0 0,0 0 1 0 0,0 1-1 0 0,0 0 0 0 0,1-1 1 0 0,-1 1-1 0 0,1 0 1 0 0,0 0-1 0 0,1 0 1 0 0,-1 0-1 0 0,1 0 0 0 0,0-1 1 0 0,0 1-1 0 0,1 0 1 0 0,-1 0-1 0 0,1 0 0 0 0,0 0 1 0 0,0 0-1 0 0,1 0 1 0 0,-1-1-1 0 0,1 1 1 0 0,0-1-1 0 0,0 1 0 0 0,1-1 1 0 0,0 0-1 0 0,-1 0 1 0 0,1 0-1 0 0,0 0 1 0 0,1 0-1 0 0,-1-1 0 0 0,1 1 1 0 0,2 1 1 0 0,6 4-96 0 0,0 0-1 0 0,0-1 1 0 0,0 0 0 0 0,1-1 0 0 0,0 0-1 0 0,1-1 1 0 0,-1-1 0 0 0,1 0-1 0 0,0 0 1 0 0,1-2 0 0 0,7 2 96 0 0,-2-2-208 0 0,0 0 0 0 0,0-1 0 0 0,0-1 0 0 0,0-1 0 0 0,0 0-1 0 0,0-2 1 0 0,0 0 0 0 0,0-1 0 0 0,0-2 0 0 0,-1 1 0 0 0,9-5 208 0 0,-3-1-237 0 0</inkml:trace>
  <inkml:trace contextRef="#ctx0" brushRef="#br0" timeOffset="1473.699">2253 204 3376 0 0,'22'-84'2827'0'0,"34"135"-2403"0"0,-55-50-411 0 0,-1 0-1 0 0,1 0 0 0 0,0 0 0 0 0,-1 0 1 0 0,1 0-1 0 0,0 0 0 0 0,-1 0 1 0 0,0 0-1 0 0,1 0 0 0 0,-1 0 0 0 0,0 0 1 0 0,1 0-1 0 0,-1 1 0 0 0,0-1 1 0 0,0 0-1 0 0,0 0 0 0 0,0 0 0 0 0,0 1 1 0 0,0-1-1 0 0,0 0 0 0 0,0 0 0 0 0,-1 0 1 0 0,1 0-1 0 0,0 0 0 0 0,-1 1 1 0 0,1-1-1 0 0,-1 0 0 0 0,1 0 0 0 0,-1 0 1 0 0,0 0-1 0 0,1 0 0 0 0,-1 0 1 0 0,0 0-1 0 0,0-1 0 0 0,0 1 0 0 0,0 0 1 0 0,1 0-1 0 0,-1-1 0 0 0,0 1 1 0 0,0 0-1 0 0,0-1 0 0 0,-1 1 0 0 0,1-1 1 0 0,0 1-1 0 0,0-1 0 0 0,0 0 1 0 0,0 1-1 0 0,0-1 0 0 0,0 0 0 0 0,-1 0 1 0 0,1 0-1 0 0,0 0 0 0 0,0 0 0 0 0,0 0 1 0 0,-1 0-1 0 0,1 0 0 0 0,0 0-12 0 0,0-2-6 0 0,-1-1 1 0 0,1 1-1 0 0,0-1 0 0 0,0 1 0 0 0,0 0 0 0 0,1-1 0 0 0,-1 0 0 0 0,1 1 0 0 0,-1-1 1 0 0,1 1-1 0 0,0-1 0 0 0,0 1 0 0 0,0-1 0 0 0,0 0 0 0 0,1 1 0 0 0,-1-1 0 0 0,1 1 1 0 0,-1-1-1 0 0,1 1 0 0 0,0-1 0 0 0,0 1 0 0 0,0-1 0 0 0,0 1 0 0 0,0 0 0 0 0,1 0 1 0 0,-1-1-1 0 0,2 0 6 0 0,-1-4-47 0 0,0-1 0 0 0,1 1 0 0 0,0 0 1 0 0,0 0-1 0 0,1 0 0 0 0,0 0 0 0 0,0 1 0 0 0,1-1 1 0 0,0 1-1 0 0,0 0 0 0 0,0 1 0 0 0,1-1 1 0 0,-1 1-1 0 0,1 0 0 0 0,1 0 0 0 0,-1 1 1 0 0,1 0-1 0 0,-1 0 0 0 0,1 0 0 0 0,0 1 0 0 0,1 0 1 0 0,-1 1-1 0 0,0-1 0 0 0,1 1 0 0 0,-1 1 1 0 0,1 0-1 0 0,0 0 0 0 0,0 0 0 0 0,-1 1 1 0 0,1 0-1 0 0,0 0 0 0 0,0 1 0 0 0,-1 0 0 0 0,1 0 1 0 0,0 1-1 0 0,-1 0 0 0 0,0 1 0 0 0,1-1 1 0 0,-1 1-1 0 0,1 1 47 0 0,-2 2-31 0 0,0-1 0 0 0,0 1 0 0 0,0 0 0 0 0,-1 0 0 0 0,0 1 0 0 0,0-1 0 0 0,-1 1 0 0 0,1 0 0 0 0,-1 1 0 0 0,-1-1 0 0 0,0 1 0 0 0,0-1 0 0 0,0 1 0 0 0,-1 0 0 0 0,0 0 0 0 0,-1 0 0 0 0,0 0 0 0 0,0 1 31 0 0,3 17-240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9:4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567 119 1192 0 0,'39'-91'4230'0'0,"-39"90"-3992"0"0,0 1 27 0 0,2-26 879 0 0,0 43-942 0 0,7 417-103 0 0,3-210-994 0 0,-44-148-2076 0 0,18-64 1807 0 0</inkml:trace>
  <inkml:trace contextRef="#ctx0" brushRef="#br0" timeOffset="927.199">0 424 1348 0 0,'64'-5'1236'0'0,"545"-79"724"0"0,-605 85-1950 0 0,0-1 1 0 0,-1-1-1 0 0,1 1 0 0 0,-1 0 1 0 0,1-1-1 0 0,-1 0 0 0 0,1 0 1 0 0,-1 0-1 0 0,1 0 1 0 0,-1-1-1 0 0,0 1 0 0 0,0-1 1 0 0,1 0-1 0 0,-1 0 1 0 0,0 0-1 0 0,-1 0 0 0 0,1 0 1 0 0,0-1-1 0 0,-1 1 1 0 0,1-1-1 0 0,-1 0 0 0 0,0 0 1 0 0,0 1-1 0 0,0-2 1 0 0,0 1-1 0 0,0 0 0 0 0,-1 0 1 0 0,1-1-1 0 0,-1-1-10 0 0,-1 4 2 0 0,0-39 485 0 0,-37-34 106 0 0,36 72-544 0 0,-10-20 354 0 0,8 32-327 0 0,4 199-180 0 0,-1 256 540 0 0,0-465-436 0 0,0 0 0 0 0,0-1 1 0 0,0 1-1 0 0,1 0 0 0 0,-1 0 1 0 0,0-1-1 0 0,0 1 0 0 0,0 0 1 0 0,1-1-1 0 0,-1 1 0 0 0,0 0 1 0 0,1 0-1 0 0,-1-1 0 0 0,0 1 1 0 0,0 0-1 0 0,1 0 0 0 0,-1 0 1 0 0,0-1-1 0 0,1 1 0 0 0,-1 0 1 0 0,0 0-1 0 0,1 0 0 0 0,-1 0 1 0 0,0 0-1 0 0,1 0 0 0 0,-1 0 1 0 0,1 0-1 0 0,-1 0 0 0 0,0 0 1 0 0,1 0-1 0 0,-1 0 0 0 0,0 0 1 0 0,1 0-1 0 0,-1 0 0 0 0,0 0 1 0 0,1 0-1 0 0,-1 0 0 0 0,0 1 1 0 0,1-1-1 0 0,-1 0 0 0 0,0 0 1 0 0,1 0-1 0 0,-1 0 0 0 0,0 1 1 0 0,1-1-1 0 0,-1 0 0 0 0,0 0 1 0 0,0 1-1 0 0,0-1 0 0 0,1 0 1 0 0,-1 1-1 0 0,0-1 0 0 0,18-33-112 0 0,125-252-408 0 0,-119 256 327 0 0,-23 29 121 0 0,-1 0 14 0 0,32 56 4 0 0,-26-47 46 0 0,0 0 0 0 0,1 0 0 0 0,0-1 0 0 0,1 1 0 0 0,0-1 0 0 0,0-1 0 0 0,1 0 0 0 0,0 0 0 0 0,0-1 0 0 0,1 0 0 0 0,-1 0 0 0 0,1-1 0 0 0,0-1 0 0 0,1 1 0 0 0,-1-2 0 0 0,1 1 0 0 0,0-1 0 0 0,0-1 0 0 0,0 0 0 0 0,0-1 0 0 0,8 0 8 0 0,-4 1 19 0 0,0-2 0 0 0,0 0 0 0 0,0-1 0 0 0,0 0 0 0 0,-1-1 1 0 0,1-1-1 0 0,0 0 0 0 0,-1-1 0 0 0,0 0 0 0 0,0-2 1 0 0,0 1-1 0 0,-1-2 0 0 0,1 0 0 0 0,-2 0 0 0 0,1-1 1 0 0,-1-1-1 0 0,0 0 0 0 0,6-6-19 0 0,-15 12-9 0 0,0 0-1 0 0,-1 0 1 0 0,1 0 0 0 0,0 0 0 0 0,-1 0 0 0 0,0 0-1 0 0,0-1 1 0 0,0 1 0 0 0,0-1 0 0 0,0 0 0 0 0,-1 1-1 0 0,1-1 1 0 0,-1 0 0 0 0,0 0 0 0 0,0 0 0 0 0,-1 0-1 0 0,1 0 1 0 0,-1 0 0 0 0,0 0 0 0 0,0 0-1 0 0,0 0 1 0 0,0 0 0 0 0,-1 0 0 0 0,0 0 0 0 0,0 0-1 0 0,0 0 1 0 0,-1-3 9 0 0,-7-1 14 0 0,-1-1 0 0 0,0 2 1 0 0,0-1-1 0 0,-1 1 0 0 0,0 1 0 0 0,0 0 0 0 0,-1 0 0 0 0,1 1 0 0 0,-1 1 0 0 0,0 0 1 0 0,0 0-1 0 0,-1 2 0 0 0,1-1 0 0 0,-1 1 0 0 0,1 1 0 0 0,-1 1 0 0 0,0-1 0 0 0,1 2 0 0 0,-1 0 1 0 0,0 0-1 0 0,1 1 0 0 0,-1 1 0 0 0,1 0 0 0 0,0 1 0 0 0,0 0 0 0 0,0 1 0 0 0,1 0 1 0 0,-4 2-15 0 0,13-5 4 0 0,-1-1 0 0 0,1 1 0 0 0,0-1 0 0 0,-1 1 0 0 0,1 0 0 0 0,0 0 0 0 0,0 0 0 0 0,0 0 0 0 0,0 1 0 0 0,1-1 0 0 0,-1 0 0 0 0,1 1 0 0 0,-1-1 0 0 0,1 1 0 0 0,0-1 0 0 0,0 1 0 0 0,0 0 0 0 0,0-1 0 0 0,0 1 0 0 0,1 0 0 0 0,-1 0 0 0 0,1 0 0 0 0,0 0 0 0 0,0-1 0 0 0,0 1 0 0 0,0 0 0 0 0,0 0 0 0 0,1 0 0 0 0,-1 0 0 0 0,1-1 0 0 0,0 1 0 0 0,-1 0 0 0 0,1 0 0 0 0,1-1 0 0 0,-1 1 0 0 0,0-1 0 0 0,1 1 0 0 0,-1-1 0 0 0,1 1 0 0 0,0-1 0 0 0,0 0 0 0 0,0 0 0 0 0,0 0 1 0 0,0 0-1 0 0,0 0 0 0 0,1 0-4 0 0,113 83-132 0 0,97-17-3475 0 0,-154-57 2314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8:4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963 574 1100 0 0,'3'3'1160'0'0,"1"-3"-300"0"0,1 2-184 0 0,-3-2-156 0 0,2 0-172 0 0,-3 1-216 0 0,1 1-12 0 0,2 0-504 0 0,-4-2-268 0 0,1 0-584 0 0,-1 0-60 0 0</inkml:trace>
  <inkml:trace contextRef="#ctx0" brushRef="#br0" timeOffset="-623.708">1 137 1404 0 0,'22'7'3484'0'0,"12"3"-3254"0"0,281 161 1465 0 0,-265-136-2178 0 0,-32-19-2838 0 0,-14-15 2116 0 0</inkml:trace>
  <inkml:trace contextRef="#ctx0" brushRef="#br0" timeOffset="-279.58">676 114 1312 0 0,'-13'11'2538'0'0,"-192"269"1344"0"0,3 157-2225 0 0,195-422-2477 0 0,4-13-4724 0 0,3-6 4059 0 0</inkml:trace>
  <inkml:trace contextRef="#ctx0" brushRef="#br0" timeOffset="11766.415">118 205 840 0 0,'0'0'232'0'0,"0"0"51"0"0,0 0-20 0 0,0 0 14 0 0,0 0-99 0 0,0 0-18 0 0,0 0 0 0 0,0 0 68 0 0,0 0-78 0 0,0 0-41 0 0,0 0 54 0 0,0 0-22 0 0,0 0 39 0 0,0 0 9 0 0,0 0-54 0 0,0 0 43 0 0,0 0-56 0 0,0 0-18 0 0,0 0 25 0 0,0 0 108 0 0,0 0-13 0 0,0 0-78 0 0,0 0-8 0 0,0 0-11 0 0,0 0-20 0 0,0 0-19 0 0,0 0-9 0 0,0 0 5 0 0,0 0 50 0 0,0 0 38 0 0,0 0 7 0 0,0 0 28 0 0,0 0-37 0 0,0 0-6 0 0,0 0-26 0 0,0 0-5 0 0,0 0 12 0 0,0 0-55 0 0,0 0-17 0 0,0 0 33 0 0,0 0 33 0 0,0 0 12 0 0,0 0-34 0 0,0 0-30 0 0,0 0-22 0 0,0 0-17 0 0,0 0-30 0 0,0 0 46 0 0,0 0 27 0 0,0 0-3 0 0,0 0-41 0 0,0 0-1 0 0,0 0 38 0 0,0 0-4 0 0,0 0-14 0 0,0 0 19 0 0,0 0-28 0 0,0 0-47 0 0,0 0-12 0 0,0 0 40 0 0,0 0 7 0 0,0 0-10 0 0,0 0-21 0 0,0 0-72 0 0,0 0-15 0 0,0 0 66 0 0,0 0-19 0 0,0 0-15 0 0,0 0 56 0 0,0 0 24 0 0,0 0-73 0 0,0 0 43 0 0,0 0 13 0 0,0 0-4 0 0,0 0-3 0 0,0 0 26 0 0,0 0 17 0 0,0 0-54 0 0,0 0-21 0 0,0 0-10 0 0,0 0 8 0 0,0 5-57 0 0,2 0 87 0 0,-1-1-1 0 0,1 1 1 0 0,0-1-1 0 0,0 0 0 0 0,0 0 1 0 0,0 0-1 0 0,1 0 1 0 0,0 0-1 0 0,0 0 1 0 0,0-1-1 0 0,0 1 1 0 0,0-1-1 0 0,1 0 1 0 0,-1 0-1 0 0,1 0 1 0 0,0-1-1 0 0,0 1 1 0 0,0-1-1 0 0,0 0 0 0 0,2 0-10 0 0,101 69 114 0 0,41 53 465 0 0,-31-29-80 0 0,41 47 98 0 0,-25-17 127 0 0,-131-124-506 0 0,17 24-653 0 0,-19-45-7747 0 0,-1 14 7093 0 0</inkml:trace>
  <inkml:trace contextRef="#ctx0" brushRef="#br0" timeOffset="12234.479">1114 554 1076 0 0,'5'4'4017'0'0,"47"3"-2869"0"0,162-24 408 0 0,160-39-1083 0 0,-269 33-3929 0 0,-102 21 2107 0 0,-2-3 16 0 0</inkml:trace>
  <inkml:trace contextRef="#ctx0" brushRef="#br0" timeOffset="12607.715">1553 334 836 0 0,'-15'-5'3459'0'0,"15"6"-3397"0"0,0-1 0 0 0,0 1-1 0 0,1-1 1 0 0,-1 1 0 0 0,0-1 0 0 0,0 1 0 0 0,0-1 0 0 0,0 1 0 0 0,0-1-1 0 0,1 1 1 0 0,-1-1 0 0 0,0 1 0 0 0,0-1 0 0 0,-1 1 0 0 0,1-1 0 0 0,0 1-1 0 0,0-1 1 0 0,0 1 0 0 0,0-1 0 0 0,0 1 0 0 0,0-1 0 0 0,-1 1 0 0 0,1-1-1 0 0,0 1 1 0 0,0-1 0 0 0,-1 1 0 0 0,1-1 0 0 0,0 1 0 0 0,-1-1 0 0 0,1 0-1 0 0,-1 1 1 0 0,1-1 0 0 0,0 0 0 0 0,-1 1 0 0 0,1-1 0 0 0,-1 0 0 0 0,1 1-1 0 0,-1-1 1 0 0,1 0 0 0 0,-1 0 0 0 0,1 0 0 0 0,-1 0 0 0 0,1 1 0 0 0,-1-1-1 0 0,1 0 1 0 0,-1 0 0 0 0,1 0 0 0 0,-1 0 0 0 0,1 0 0 0 0,-1 0 0 0 0,1 0-1 0 0,-1 0 1 0 0,1-1 0 0 0,-1 1 0 0 0,1 0 0 0 0,-1 0 0 0 0,1 0 0 0 0,-1 0-1 0 0,1-1 1 0 0,-1 1 0 0 0,1 0 0 0 0,-1 0 0 0 0,1-1 0 0 0,0 1 0 0 0,-1 0-1 0 0,1-1-61 0 0,57 240 775 0 0,-20-45-926 0 0,-37-175-705 0 0,-3-13-4885 0 0,1-9 4577 0 0</inkml:trace>
  <inkml:trace contextRef="#ctx0" brushRef="#br0" timeOffset="12966.348">2077 100 1844 0 0,'29'7'4167'0'0,"18"20"-3324"0"0,-6-4-406 0 0,233 108-897 0 0,-251-125-2799 0 0,-22-6 2563 0 0</inkml:trace>
  <inkml:trace contextRef="#ctx0" brushRef="#br0" timeOffset="13351.768">2822 5 1816 0 0,'-13'-5'3741'0'0,"-19"38"-3335"0"0,32-32-320 0 0,-158 250 2481 0 0,-63 139-253 0 0,183-305-2465 0 0,38-85-218 0 0,11-28-7785 0 0,-9 21 6834 0 0</inkml:trace>
  <inkml:trace contextRef="#ctx0" brushRef="#br0" timeOffset="55688.215">3062 527 936 0 0,'0'0'409'0'0,"0"0"-22"0"0,0 0 59 0 0,0 0-32 0 0,0 0-53 0 0,0 0-44 0 0,0 0-28 0 0,2-19 1611 0 0,4 1-1732 0 0,-5 13-67 0 0,-1 5-68 0 0,0 0-11 0 0,23 19 2328 0 0,-65-24-816 0 0,22 3-2366 0 0,18 3-3355 0 0,6-1 2852 0 0,0-1-98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1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1132 0 0,'14'36'10712'0'0,"-1"-33"-14521"0"0,-5-12-1792 0 0,-8 8 4299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29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3336 195 1440 0 0,'7'-1'6473'0'0,"0"-2"-3839"0"0,17-27-9863 0 0,-22 24 5987 0 0</inkml:trace>
  <inkml:trace contextRef="#ctx0" brushRef="#br0" timeOffset="-2674.197">424 30 1152 0 0,'-4'-3'77'0'0,"1"0"0"0"0,-2 0 0 0 0,1 0 1 0 0,0 1-1 0 0,0-1 0 0 0,-1 1 0 0 0,0 0 0 0 0,1 0 0 0 0,-1 1 0 0 0,0-1 1 0 0,0 1-1 0 0,0 0 0 0 0,0 1 0 0 0,1-1 0 0 0,-1 1 0 0 0,0 0 0 0 0,-1 0 0 0 0,2 0 1 0 0,-1 1-1 0 0,0 0 0 0 0,0 0 0 0 0,0 0 0 0 0,0 0 0 0 0,0 1 0 0 0,1 0 0 0 0,-1 0 1 0 0,1 0-1 0 0,-1 1 0 0 0,1-1 0 0 0,-2 2-77 0 0,-7 1 179 0 0,-10 3-101 0 0,1 2-1 0 0,0 0 1 0 0,0 2-1 0 0,1 0 1 0 0,1 1-1 0 0,0 2 1 0 0,1 0-1 0 0,0 1 1 0 0,1 0-1 0 0,-8 11-77 0 0,23-25 11 0 0,1 0-1 0 0,-1 1 0 0 0,1-1 0 0 0,-1 1 0 0 0,1-1 0 0 0,0 1 0 0 0,0 0 0 0 0,0 0 0 0 0,0 0 0 0 0,0 0 1 0 0,1 0-1 0 0,-1 0 0 0 0,1 0 0 0 0,0 1 0 0 0,0-1 0 0 0,0 0 0 0 0,0 1 0 0 0,1-1 0 0 0,-1 1 0 0 0,1-1 1 0 0,0 1-1 0 0,0-1 0 0 0,0 1 0 0 0,1-1 0 0 0,-1 1 0 0 0,1-1 0 0 0,0 0 0 0 0,0 1 0 0 0,0-1 1 0 0,0 0-1 0 0,1 1 0 0 0,-1-1 0 0 0,1 0 0 0 0,0 0 0 0 0,0 0 0 0 0,0-1 0 0 0,0 1 0 0 0,0 0 0 0 0,1-1 1 0 0,-1 1-1 0 0,1-1 0 0 0,-1 0 0 0 0,1 0 0 0 0,0 0 0 0 0,0 0 0 0 0,0 0 0 0 0,0-1 0 0 0,1 1 0 0 0,-1-1 1 0 0,0 0-1 0 0,1 0 0 0 0,2 1-10 0 0,7 2 40 0 0,0 1-1 0 0,1-1 1 0 0,-1-1 0 0 0,1-1 0 0 0,0 0 0 0 0,-1 0 0 0 0,1-2 0 0 0,0 1-1 0 0,0-2 1 0 0,0 0 0 0 0,0-1 0 0 0,-1 0 0 0 0,1-1 0 0 0,0 0 0 0 0,-1-1-1 0 0,0-1 1 0 0,0 0 0 0 0,7-4-40 0 0,-16 7-17 0 0,-1 0-1 0 0,0 0 1 0 0,0 0-1 0 0,-1-1 1 0 0,1 1-1 0 0,0-1 1 0 0,-1 0-1 0 0,1 1 1 0 0,-1-1-1 0 0,0 0 1 0 0,0 0-1 0 0,0 0 1 0 0,0-1-1 0 0,-1 1 1 0 0,1 0-1 0 0,-1-1 1 0 0,0 1-1 0 0,0-1 1 0 0,0 1-1 0 0,-1-1 1 0 0,1 0-1 0 0,-1 1 1 0 0,0-1-1 0 0,0 0 1 0 0,0 1-1 0 0,0-1 1 0 0,0 0-1 0 0,-1 1 1 0 0,0-1-1 0 0,0 1 1 0 0,-1-3 17 0 0,-64-107-844 0 0,26 53 251 0 0,36 49-419 0 0,2 5 148 0 0</inkml:trace>
  <inkml:trace contextRef="#ctx0" brushRef="#br0" timeOffset="-1894.922">582 42 916 0 0,'9'15'160'0'0,"-2"0"-1"0"0,0 1 1 0 0,-1 0-1 0 0,0 0 1 0 0,-1 0 0 0 0,-1 1-1 0 0,-1-1 1 0 0,0 1-1 0 0,-1 0 1 0 0,-1 8-160 0 0,1-8 166 0 0,-1-10-20 0 0,0-1 1 0 0,-1 1 0 0 0,0 0-1 0 0,0-1 1 0 0,-1 1-1 0 0,0-1 1 0 0,0 1 0 0 0,0-1-1 0 0,-1 0 1 0 0,1 1 0 0 0,-2-1-1 0 0,1 0 1 0 0,-1 0 0 0 0,0 0-1 0 0,0-1 1 0 0,0 1 0 0 0,-1-1-1 0 0,-1 1-146 0 0,155-192 580 0 0,-79 143-1907 0 0,-70 43 1209 0 0,-1 0 42 0 0,0 0 43 0 0,0 0 8 0 0,3 2-36 0 0,108 132-343 0 0,-4-104 17 0 0,-106-30 246 0 0,33-3-612 0 0,-26-1 740 0 0,-1 0 1 0 0,0 0 0 0 0,1-1 0 0 0,-1-1 0 0 0,-1 1 0 0 0,1-1 0 0 0,-1 0 0 0 0,0 0 0 0 0,-1-1 0 0 0,1 0 0 0 0,-1 0-1 0 0,-1 0 1 0 0,1-1 0 0 0,-1 1 0 0 0,0-1 0 0 0,-1 0 0 0 0,0 0 0 0 0,0 0 0 0 0,-1-1 0 0 0,0 1 0 0 0,0-4 12 0 0,-2 10 112 0 0,-3-13 206 0 0,2 14-312 0 0,0 0 1 0 0,0 0-1 0 0,0 0 1 0 0,-1 0-1 0 0,1 1 1 0 0,0-1-1 0 0,0 0 1 0 0,-1 1-1 0 0,1-1 1 0 0,0 1-1 0 0,-1 0 1 0 0,1-1-1 0 0,-1 1 1 0 0,1 0-1 0 0,0 0 1 0 0,-1 0 0 0 0,1 0-1 0 0,-1 0 1 0 0,1 0-1 0 0,-1 0 1 0 0,1 1-1 0 0,0-1 1 0 0,-1 0-1 0 0,1 1 1 0 0,0-1-1 0 0,-1 1 1 0 0,1 0-1 0 0,0-1 1 0 0,0 1-1 0 0,-1 0 1 0 0,1 0-1 0 0,0 0 1 0 0,0-1-1 0 0,0 1 1 0 0,0 0 0 0 0,0 1-1 0 0,0-1 1 0 0,0 0-1 0 0,0 0 1 0 0,1 0-1 0 0,-1 0 1 0 0,0 1-1 0 0,1-1 1 0 0,-1 0-1 0 0,1 1 1 0 0,-1-1-1 0 0,1 0 1 0 0,0 1-1 0 0,0 0-6 0 0,-8 81 423 0 0,15-74-449 0 0,-1 0 0 0 0,1 0-1 0 0,1-1 1 0 0,0-1 0 0 0,0 1 0 0 0,0-1 0 0 0,1 0 0 0 0,0-1 0 0 0,0 0 0 0 0,1-1 0 0 0,0 0 0 0 0,0 0 0 0 0,0-1 0 0 0,0 0 0 0 0,1-1 0 0 0,-1 0-1 0 0,1-1 1 0 0,0 0 0 0 0,0-1 0 0 0,5 1 26 0 0,24 0-864 0 0</inkml:trace>
  <inkml:trace contextRef="#ctx0" brushRef="#br0" timeOffset="17859.709">1571 234 1316 0 0,'0'0'680'0'0,"0"0"-163"0"0,-13 0 194 0 0,11-4 5629 0 0,8 0-6300 0 0,-1 0 0 0 0,1 1 0 0 0,0 0 0 0 0,-1 0 0 0 0,2 1-1 0 0,-1-1 1 0 0,0 1 0 0 0,0 1 0 0 0,1-1 0 0 0,-1 1 0 0 0,1 0 0 0 0,-1 1-1 0 0,1-1 1 0 0,-1 1 0 0 0,1 0 0 0 0,-1 1 0 0 0,1 0 0 0 0,-1 0 0 0 0,7 2-40 0 0,18-2 94 0 0,206-1 370 0 0,-223-6-1207 0 0,18-6-6238 0 0,-19 12 5545 0 0</inkml:trace>
  <inkml:trace contextRef="#ctx0" brushRef="#br0" timeOffset="18418.865">2522 100 888 0 0,'-142'19'2769'0'0,"134"-17"-2686"0"0,1 0 0 0 0,0 1 0 0 0,-1 0 0 0 0,1 0 0 0 0,0 1 0 0 0,1-1 0 0 0,-1 2 1 0 0,1-1-1 0 0,0 1 0 0 0,0 0 0 0 0,0 0 0 0 0,1 0 0 0 0,-1 1 0 0 0,1 0 0 0 0,1 0 0 0 0,-1 1 0 0 0,1-1 0 0 0,0 1 0 0 0,0 0 0 0 0,1 0 0 0 0,0 0 1 0 0,1 0-1 0 0,-1 1 0 0 0,1-1 0 0 0,1 1 0 0 0,-1-1 0 0 0,1 4-83 0 0,5-3 71 0 0,0 0-1 0 0,0 0 1 0 0,1 0 0 0 0,0-1 0 0 0,0 0-1 0 0,1 0 1 0 0,0 0 0 0 0,0 0-1 0 0,1-1 1 0 0,-1 0 0 0 0,1-1 0 0 0,1 1-1 0 0,-1-1 1 0 0,1-1 0 0 0,0 1-1 0 0,0-1 1 0 0,0-1 0 0 0,1 1 0 0 0,-1-1-1 0 0,1-1 1 0 0,0 0 0 0 0,0 0 0 0 0,0-1-1 0 0,0 0 1 0 0,1 0-71 0 0,156 17 681 0 0,-162-17-696 0 0,1-1-1 0 0,-1 0 0 0 0,0 0 0 0 0,0 0 0 0 0,0-1 0 0 0,0 0 1 0 0,1 0-1 0 0,-1 0 0 0 0,0 0 0 0 0,0 0 0 0 0,0-1 0 0 0,-1 0 0 0 0,1 1 1 0 0,0-2-1 0 0,-1 1 0 0 0,1 0 0 0 0,-1-1 0 0 0,0 1 0 0 0,1-1 1 0 0,-1 0-1 0 0,-1 0 0 0 0,1 0 0 0 0,0-1 0 0 0,-1 1 0 0 0,1-1 1 0 0,-1 1-1 0 0,0-1 0 0 0,-1 0 0 0 0,1 0 0 0 0,0 0 0 0 0,-1 0 0 0 0,0 0 1 0 0,0 0-1 0 0,0 0 0 0 0,-1 0 0 0 0,1 0 0 0 0,-1-1 0 0 0,0 1 1 0 0,0 0-1 0 0,-1 0 0 0 0,1 0 0 0 0,-1-1 16 0 0,-118-114-2187 0 0,111 111 502 0 0,6 6 445 0 0</inkml:trace>
  <inkml:trace contextRef="#ctx0" brushRef="#br0" timeOffset="19506.249">2737 124 1356 0 0,'63'119'1819'0'0,"-12"27"-930"0"0,-52-109 1683 0 0,14-51-536 0 0,141-224-1901 0 0,-111 210-419 0 0,-42 27 247 0 0,-1 1-26 0 0,0 0-9 0 0,22 4-219 0 0,-16 3 282 0 0,0 1-1 0 0,0 1 1 0 0,-1-1-1 0 0,0 1 1 0 0,0 0-1 0 0,-1 0 1 0 0,0 0-1 0 0,-1 1 1 0 0,0-1-1 0 0,-1 1 1 0 0,1 0-1 0 0,-2 0 1 0 0,1 2 9 0 0,6 25-165 0 0,-4-22 85 0 0,-4-12 89 0 0,0 0-1 0 0,0 1 0 0 0,1-1 0 0 0,-1 0 0 0 0,1 0 0 0 0,-1 1 0 0 0,1-1 0 0 0,0 0 0 0 0,1 0 0 0 0,-1 0 0 0 0,1 0 1 0 0,-1 0-1 0 0,1 0 0 0 0,0 0 0 0 0,0-1 0 0 0,0 1 0 0 0,0-1 0 0 0,0 1 0 0 0,1-1 0 0 0,-1 0 0 0 0,1 0 1 0 0,-1 0-1 0 0,1 0 0 0 0,0 0 0 0 0,0-1 0 0 0,0 1 0 0 0,0-1 0 0 0,0 0 0 0 0,0 0 0 0 0,0 0 0 0 0,1 0 1 0 0,-1 0-1 0 0,0-1 0 0 0,0 1 0 0 0,1-1 0 0 0,-1 0 0 0 0,3 0-8 0 0,9-2-7 0 0,0 0 1 0 0,0-1-1 0 0,0 0 1 0 0,0-1-1 0 0,-1-1 0 0 0,0 0 1 0 0,0-1-1 0 0,0-1 1 0 0,0 0-1 0 0,-1-1 0 0 0,0 0 1 0 0,-1-1-1 0 0,0 0 1 0 0,0-1-1 0 0,-1 0 0 0 0,0-1 1 0 0,-1-1-1 0 0,0 1 1 0 0,-1-2-1 0 0,-1 1 0 0 0,2-4 7 0 0,-9 13-6 0 0,0 1 0 0 0,0-1-1 0 0,-1 0 1 0 0,1 1-1 0 0,-1-1 1 0 0,0 0-1 0 0,0 1 1 0 0,0-1-1 0 0,0 0 1 0 0,0 1 0 0 0,0-1-1 0 0,-1 0 1 0 0,1 1-1 0 0,-1-1 1 0 0,0 0-1 0 0,0 1 1 0 0,0-1 0 0 0,0 1-1 0 0,0 0 1 0 0,-1-1-1 0 0,1 1 1 0 0,-1 0-1 0 0,1 0 1 0 0,-1 0-1 0 0,0 0 1 0 0,0 0 0 0 0,0 0-1 0 0,0 0 1 0 0,0 1-1 0 0,0-1 1 0 0,-1 1-1 0 0,1-1 1 0 0,0 1 0 0 0,-1 0-1 0 0,1 0 1 0 0,-1 0-1 0 0,1 0 1 0 0,-1 1-1 0 0,0-1 1 0 0,1 1-1 0 0,-1-1 1 0 0,0 1 0 0 0,1 0-1 0 0,-1 0 1 0 0,0 0-1 0 0,1 0 1 0 0,-1 1-1 0 0,0-1 1 0 0,1 1-1 0 0,-1 0 1 0 0,0-1 0 0 0,1 1-1 0 0,-1 0 1 0 0,1 1-1 0 0,0-1 1 0 0,-1 0-1 0 0,1 1 1 0 0,0-1 0 0 0,0 1-1 0 0,0 0 1 0 0,-2 1 6 0 0,-4-1-7 0 0,0 0 0 0 0,0 0 0 0 0,0 1 0 0 0,1 0 0 0 0,-1 0 0 0 0,1 1 0 0 0,0 0 0 0 0,0 0 0 0 0,0 1 0 0 0,1 0 0 0 0,-1 0 0 0 0,1 0 0 0 0,0 1 0 0 0,1 0 1 0 0,-1 0-1 0 0,1 0 0 0 0,1 1 0 0 0,-1 0 0 0 0,1 0 0 0 0,0 0 0 0 0,1 0 0 0 0,-1 1 0 0 0,1-1 0 0 0,0 4 7 0 0,4-6 20 0 0,0 0 1 0 0,0 0-1 0 0,0 0 1 0 0,0 0-1 0 0,1 0 0 0 0,0 0 1 0 0,0 0-1 0 0,1-1 0 0 0,-1 1 1 0 0,1-1-1 0 0,0 1 1 0 0,0-1-1 0 0,1 0 0 0 0,-1 0 1 0 0,1 0-1 0 0,0-1 0 0 0,0 1 1 0 0,0-1-1 0 0,0 0 1 0 0,0 0-1 0 0,1-1 0 0 0,0 1 1 0 0,-1-1-1 0 0,1 0 0 0 0,0 0 1 0 0,0 0-1 0 0,3 0-20 0 0,139 27-1060 0 0,-3-49-3502 0 0,-105 7 3268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1600 0 0,'0'0'68'0'0,"1"-1"0"0"0,0 0 0 0 0,0 1 0 0 0,-1-1 0 0 0,1 1 0 0 0,0-1 0 0 0,0 1 0 0 0,0-1 0 0 0,-1 1 0 0 0,1-1 0 0 0,0 1-1 0 0,0 0 1 0 0,0-1 0 0 0,0 1 0 0 0,0 0 0 0 0,0 0 0 0 0,0 0 0 0 0,0 0 0 0 0,0 0 0 0 0,0 0 0 0 0,0 0 0 0 0,0 0 0 0 0,0 0 0 0 0,0 0 0 0 0,0 1 0 0 0,0-1 0 0 0,0 0 0 0 0,0 1-1 0 0,-1-1 1 0 0,1 0 0 0 0,0 1 0 0 0,0-1 0 0 0,0 1 0 0 0,0 0 0 0 0,-1-1 0 0 0,1 1 0 0 0,0 0 0 0 0,-1-1 0 0 0,1 1 0 0 0,0 0 0 0 0,-1 0 0 0 0,1-1 0 0 0,-1 1 0 0 0,1 0 0 0 0,-1 0-1 0 0,0 0 1 0 0,1 0 0 0 0,-1 0 0 0 0,0 0 0 0 0,0 0 0 0 0,1 0 0 0 0,-1 0 0 0 0,0 0 0 0 0,0 0 0 0 0,0 0 0 0 0,0 0 0 0 0,0 0 0 0 0,0-1 0 0 0,-1 1 0 0 0,1 0 0 0 0,0 0 0 0 0,0 1-68 0 0,70 176 2197 0 0,-19-124-3954 0 0,-35-70-956 0 0,-8 1 1413 0 0</inkml:trace>
  <inkml:trace contextRef="#ctx0" brushRef="#br0" timeOffset="249.336">145 64 2724 0 0,'-16'-61'7815'0'0,"16"60"-7558"0"0,0 1-157 0 0,0 0-124 0 0,0 0-138 0 0,0 0-99 0 0,3-2-72 0 0,109 20-6557 0 0,-87-10 5584 0 0</inkml:trace>
  <inkml:trace contextRef="#ctx0" brushRef="#br0" timeOffset="607.344">579 46 1868 0 0,'-11'5'7988'0'0,"20"50"-7865"0"0,-5-36 422 0 0,8 44-419 0 0,3-1-1 0 0,3 0 1 0 0,3-2-1 0 0,2 0 0 0 0,25 45-125 0 0,24 63 262 0 0,-73-169-384 0 0,0 0 0 0 0,0 0-1 0 0,0 0 1 0 0,0 0 0 0 0,0 0 0 0 0,-1 1 0 0 0,1-1-1 0 0,0 1 1 0 0,0-1 0 0 0,-1 1 0 0 0,1-1-1 0 0,0 1 1 0 0,-1-1 0 0 0,1 1 0 0 0,0 0 0 0 0,-1 0-1 0 0,1 0 1 0 0,-1 0 0 0 0,1 0 0 0 0,0 0 0 0 0,-1 0-1 0 0,1 0 1 0 0,-1 1 0 0 0,1-1 0 0 0,0 1-1 0 0,0-1 1 0 0,-1 1 0 0 0,1-1 0 0 0,0 1 0 0 0,0 0-1 0 0,-1-1 1 0 0,1 1 0 0 0,0 0 0 0 0,0 0-1 0 0,0 0 1 0 0,0 0 0 0 0,0 0 0 0 0,0 0 0 0 0,0 0-1 0 0,1 0 1 0 0,-1 0 0 0 0,0 0 0 0 0,1 1 0 0 0,-1-1-1 0 0,0 0 1 0 0,1 1 0 0 0,0-1 0 0 0,-1 0-1 0 0,1 1 1 0 0,0-1 0 0 0,-1 0 0 0 0,1 1 0 0 0,0-1-1 0 0,0 0 1 0 0,0 1 0 0 0,0-1 0 0 0,1 1 0 0 0,-1-1-1 0 0,0 0 1 0 0,1 1 0 0 0,-1-1 0 0 0,0 0-1 0 0,1 1 1 0 0,0-1 0 0 0,-1 0 122 0 0,-22-12-1333 0 0</inkml:trace>
  <inkml:trace contextRef="#ctx0" brushRef="#br0" timeOffset="797.269">333 484 1664 0 0,'-5'-10'5900'0'0,"27"-2"-4435"0"0,193-21 872 0 0,7 33-6460 0 0,-102 2-932 0 0,-93-2 3855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1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99 1336 0 0,'-1'-4'56'0'0,"1"0"0"0"0,-1 0-1 0 0,0 1 1 0 0,0-1 0 0 0,0 0 0 0 0,-1 1-1 0 0,1-1 1 0 0,-1 1 0 0 0,0-1-1 0 0,0 1 1 0 0,0 0 0 0 0,0 0 0 0 0,-1 0-1 0 0,1 0 1 0 0,-1 0 0 0 0,0 0 0 0 0,1 1-1 0 0,-1 0 1 0 0,0-1 0 0 0,-1 1-1 0 0,1 0 1 0 0,0 0 0 0 0,-1 1 0 0 0,1-1-1 0 0,-1 1 1 0 0,1-1 0 0 0,-1 1 0 0 0,0 0-1 0 0,0 1 1 0 0,1-1 0 0 0,-3 0-56 0 0,-126-10 1546 0 0,132 11-1534 0 0,-22 0 106 0 0,-1 1 0 0 0,1 2 0 0 0,1 0 0 0 0,-1 1 0 0 0,0 1 0 0 0,1 1 0 0 0,0 0 0 0 0,0 2 0 0 0,1 1 0 0 0,0 0 0 0 0,0 2 1 0 0,1 0-1 0 0,-2 3-118 0 0,17-10 39 0 0,0-1 1 0 0,1 1 0 0 0,0 0 0 0 0,-1 0-1 0 0,2 0 1 0 0,-1 0 0 0 0,0 0 0 0 0,1 1-1 0 0,0-1 1 0 0,0 1 0 0 0,0 0 0 0 0,1-1-1 0 0,-1 1 1 0 0,1 0 0 0 0,0 0 0 0 0,0 0-1 0 0,1 0 1 0 0,0 0 0 0 0,0 0 0 0 0,0 0-1 0 0,0 0 1 0 0,1 0 0 0 0,0 0 0 0 0,0 0 0 0 0,0 0-1 0 0,1 0 1 0 0,-1-1 0 0 0,1 1 0 0 0,0-1-1 0 0,0 1 1 0 0,1-1 0 0 0,0 1 0 0 0,-1-1-1 0 0,2 0 1 0 0,-1 0 0 0 0,0-1 0 0 0,1 1-1 0 0,2 2-39 0 0,18 17 150 0 0,0 0 0 0 0,1-2-1 0 0,1-1 1 0 0,1-1 0 0 0,1-1-1 0 0,0-1 1 0 0,9 2-150 0 0,155 112 508 0 0,-189-129-500 0 0,0 1-1 0 0,0-1 1 0 0,-1 1 0 0 0,1-1 0 0 0,-1 1 0 0 0,1 0 0 0 0,-1 0-1 0 0,0 0 1 0 0,0 0 0 0 0,-1 0 0 0 0,1 1 0 0 0,0-1 0 0 0,-1 0-1 0 0,0 1 1 0 0,0 0 0 0 0,0-1 0 0 0,0 1 0 0 0,-1-1 0 0 0,1 1-1 0 0,-1 0 1 0 0,0-1 0 0 0,0 1 0 0 0,0 0 0 0 0,-1-1 0 0 0,1 1-1 0 0,-1 0 1 0 0,0-1 0 0 0,0 1 0 0 0,0-1 0 0 0,-1 1 0 0 0,1-1-1 0 0,-1 0 1 0 0,0 1 0 0 0,1-1 0 0 0,-1 0 0 0 0,-1 0-1 0 0,1 0 1 0 0,0 0 0 0 0,-1-1 0 0 0,0 1 0 0 0,1-1 0 0 0,-1 0-1 0 0,0 1 1 0 0,0-1 0 0 0,-1 0 0 0 0,1-1 0 0 0,0 1 0 0 0,0-1-1 0 0,-1 1 1 0 0,0-1-8 0 0,-15 9-72 0 0,-1-1-1 0 0,0-1 1 0 0,-1-1-1 0 0,0-1 1 0 0,0 0-1 0 0,0-2 1 0 0,0 0-1 0 0,-1-2 1 0 0,0 0-1 0 0,0-1 1 0 0,1-1-1 0 0,-1-2 1 0 0,0 0-1 0 0,1-1 1 0 0,-1-1-1 0 0,1-1 1 0 0,0-1-1 0 0,1-1 1 0 0,-3-1 72 0 0,14 4-375 0 0,0 0 0 0 0,1-1 0 0 0,-1 0 1 0 0,1-1-1 0 0,0 0 0 0 0,0 0 0 0 0,1-1 1 0 0,0 0-1 0 0,0 0 0 0 0,0 0 0 0 0,1-1 1 0 0,0 0-1 0 0,-3-6 375 0 0,-1-16-1249 0 0</inkml:trace>
  <inkml:trace contextRef="#ctx0" brushRef="#br0" timeOffset="499.892">950 362 988 0 0,'-1'22'4607'0'0,"-56"36"-4134"0"0,51-53-106 0 0,-3 3-245 0 0,1 1 0 0 0,0-1 0 0 0,0 2 0 0 0,1-1 0 0 0,0 1 0 0 0,1 0 0 0 0,0 0 0 0 0,1 1 0 0 0,0 0-1 0 0,0 0 1 0 0,1 0 0 0 0,0 0 0 0 0,1 1 0 0 0,1-1 0 0 0,0 1-122 0 0,5-5 59 0 0,1-1 0 0 0,1 1-1 0 0,-1-1 1 0 0,1-1 0 0 0,0 1 0 0 0,0 0 0 0 0,1-1-1 0 0,-1 0 1 0 0,1-1 0 0 0,0 1 0 0 0,1-1 0 0 0,-1 0-1 0 0,1-1 1 0 0,-1 1 0 0 0,1-1 0 0 0,0-1 0 0 0,0 1-1 0 0,1-1 1 0 0,-1 0 0 0 0,0-1 0 0 0,1 0 0 0 0,-1 0-1 0 0,1-1 1 0 0,-1 0 0 0 0,1 0 0 0 0,0 0 0 0 0,1-1-59 0 0,15 2 73 0 0,-1 0 1 0 0,1-2 0 0 0,0 0-1 0 0,-1-2 1 0 0,1-1 0 0 0,-1 0-1 0 0,0-2 1 0 0,12-5-74 0 0,-33 11-5 0 0,-1 0 0 0 0,1 0 0 0 0,0 0 0 0 0,-1 0 1 0 0,1-1-1 0 0,-1 1 0 0 0,1 0 0 0 0,0-1 0 0 0,-1 0 0 0 0,1 1 0 0 0,-1-1 0 0 0,1 0 0 0 0,-1 0 1 0 0,0 0-1 0 0,1 0 0 0 0,-1 0 0 0 0,0 0 0 0 0,0 0 0 0 0,0 0 0 0 0,1 0 0 0 0,-1-1 0 0 0,0 1 1 0 0,-1 0-1 0 0,1-1 0 0 0,0 1 0 0 0,0-1 0 0 0,-1 1 0 0 0,1-1 0 0 0,0 1 0 0 0,-1-1 1 0 0,0 0-1 0 0,1 1 0 0 0,-1-1 0 0 0,0 0 0 0 0,0 1 0 0 0,0-1 0 0 0,0 1 0 0 0,0-1 0 0 0,0 0 1 0 0,0 1-1 0 0,-1-1 0 0 0,1 0 0 0 0,-1 1 0 0 0,1-1 0 0 0,-1 1 0 0 0,1-1 0 0 0,-1 1 0 0 0,0-1 1 0 0,0 1-1 0 0,0-1 0 0 0,0 1 0 0 0,0 0 0 0 0,0 0 0 0 0,0-1 0 0 0,0 1 0 0 0,-1 0 0 0 0,1 0 1 0 0,0 0-1 0 0,-1 0 0 0 0,1 0 0 0 0,0 1 0 0 0,-1-1 0 0 0,1 0 0 0 0,-1 1 5 0 0,-332-149-3216 0 0,298 104-878 0 0,33 30 2772 0 0</inkml:trace>
  <inkml:trace contextRef="#ctx0" brushRef="#br0" timeOffset="824.327">1309 34 1428 0 0,'-10'-33'5965'0'0,"9"47"-2950"0"0,32 177-2261 0 0,58 242-1665 0 0,-88-428 176 0 0,1 18-1042 0 0,-5-12-3036 0 0,-5-5 3475 0 0</inkml:trace>
  <inkml:trace contextRef="#ctx0" brushRef="#br0" timeOffset="1679.533">1607 339 1600 0 0,'4'15'4572'0'0,"3"16"-3562"0"0,11 42-998 0 0,-15-57 129 0 0,-1 0-49 0 0,0-1-1 0 0,1 1 1 0 0,0 0 0 0 0,1-1-1 0 0,1 0 1 0 0,1 0-1 0 0,0-1 1 0 0,1 1 0 0 0,0-1-1 0 0,1-1 1 0 0,1 1 0 0 0,0-1-1 0 0,1-1 1 0 0,0 0-1 0 0,7 6-91 0 0,-12-17 34 0 0,0 0 0 0 0,0 0 0 0 0,0 0 0 0 0,1-1 0 0 0,-1 0 0 0 0,0 0-1 0 0,0 0 1 0 0,0-1 0 0 0,0 0 0 0 0,0 0 0 0 0,0 0 0 0 0,0 0 0 0 0,0-1-1 0 0,0 0 1 0 0,0 0 0 0 0,-1 0 0 0 0,1-1 0 0 0,-1 1 0 0 0,1-1 0 0 0,-1 0-1 0 0,0 0 1 0 0,0-1 0 0 0,-1 1 0 0 0,1-1 0 0 0,-1 0 0 0 0,1 0 0 0 0,-1 0-1 0 0,0-1 1 0 0,-1 1-34 0 0,5-3 61 0 0,6-7-26 0 0,-1-2 1 0 0,0 0-1 0 0,-2 0 0 0 0,1-1 0 0 0,-2 0 0 0 0,0-1 0 0 0,-2 0 1 0 0,0-1-1 0 0,0 1 0 0 0,1-12-35 0 0,9-21 387 0 0,-17 50-372 0 0,-1 2-18 0 0,-1 0-1 0 0,1 0 1 0 0,0 1 0 0 0,-1-1 0 0 0,1 0 0 0 0,0 1 0 0 0,0-1 0 0 0,0 1 0 0 0,0 0 0 0 0,0-1 0 0 0,0 1 0 0 0,0 0 0 0 0,0-1-1 0 0,1 1 1 0 0,-1 0 0 0 0,1 0 0 0 0,0 0 0 0 0,-1 0 0 0 0,1 0 0 0 0,0-1 0 0 0,0 1 0 0 0,0 0 0 0 0,0 0 0 0 0,0 0-1 0 0,1 0 1 0 0,-1 0 0 0 0,0-1 0 0 0,1 1 0 0 0,0 0 0 0 0,-1 0 0 0 0,1 0 0 0 0,0-1 0 0 0,0 1 0 0 0,0 0 0 0 0,1 0 3 0 0,7 10-13 0 0,1-1 0 0 0,0 0 1 0 0,0-1-1 0 0,1 0 1 0 0,1 0-1 0 0,0-2 1 0 0,0 1-1 0 0,0-1 0 0 0,1-1 1 0 0,1-1-1 0 0,-1 1 1 0 0,1-2-1 0 0,0 0 0 0 0,0-1 1 0 0,0 0-1 0 0,1-1 1 0 0,-1-1-1 0 0,1 0 1 0 0,0-1-1 0 0,0 0 0 0 0,-1-2 1 0 0,1 1-1 0 0,0-2 1 0 0,3-1 12 0 0,-9 4-21 0 0,0-1 1 0 0,-1-1 0 0 0,1 0-1 0 0,0 0 1 0 0,0-1 0 0 0,0 0 0 0 0,-1 0-1 0 0,1-1 1 0 0,-1 0 0 0 0,1-1-1 0 0,-1 1 1 0 0,0-2 0 0 0,-1 1 0 0 0,1-1-1 0 0,-1 0 1 0 0,0-1 0 0 0,0 0 0 0 0,0 0-1 0 0,-1 0 1 0 0,0-1 0 0 0,-1 0-1 0 0,1 0 1 0 0,-1 0 0 0 0,0-1 0 0 0,-1 0-1 0 0,0 0 1 0 0,0 0 0 0 0,-1 0-1 0 0,0-1 1 0 0,0 1 0 0 0,1-9 20 0 0,-5 13 6 0 0,1 0-1 0 0,-1-1 1 0 0,0 1 0 0 0,-1 0-1 0 0,1-1 1 0 0,-1 1 0 0 0,1 0 0 0 0,-1 0-1 0 0,0 0 1 0 0,-1 1 0 0 0,1-1-1 0 0,-1 0 1 0 0,0 1 0 0 0,0 0 0 0 0,0-1-1 0 0,0 1 1 0 0,0 0 0 0 0,-1 1-1 0 0,1-1 1 0 0,-1 0 0 0 0,0 1 0 0 0,1 0-1 0 0,-1 0 1 0 0,0 0 0 0 0,-1 1-1 0 0,1-1 1 0 0,0 1 0 0 0,0 0 0 0 0,-1 0-7 0 0,-132-18 601 0 0,133 18-589 0 0,0 1 0 0 0,0 0 0 0 0,1 1 0 0 0,-1-1 0 0 0,0 0 0 0 0,0 1 0 0 0,0 0 0 0 0,0 0 0 0 0,1 0 0 0 0,-1 1 0 0 0,0-1 0 0 0,1 1 0 0 0,-1 0 0 0 0,1 0 0 0 0,0 0 0 0 0,-1 0 0 0 0,1 1 0 0 0,0-1 0 0 0,1 1 0 0 0,-1 0 0 0 0,0-1 0 0 0,1 1 0 0 0,-1 1 0 0 0,1-1 0 0 0,0 0 0 0 0,0 1 0 0 0,0-1 0 0 0,1 1 0 0 0,-1-1 0 0 0,1 1 0 0 0,0 0 0 0 0,0-1 0 0 0,0 1 0 0 0,0 0 0 0 0,1 0 0 0 0,0 0 0 0 0,-1 0 0 0 0,1 0 0 0 0,1 0 0 0 0,-1 1-11 0 0,5 7-98 0 0,1 1 0 0 0,1 0 0 0 0,0-1 0 0 0,0-1 0 0 0,1 1 0 0 0,0-1 0 0 0,1 0 0 0 0,1-1 0 0 0,-1 0 0 0 0,2-1 0 0 0,-1 0 0 0 0,1 0 0 0 0,12 6 98 0 0,173 78-5818 0 0,-156-83 4530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45 1048 0 0,'19'-26'3692'0'0,"68"10"-2773"0"0,-77 15-852 0 0,1 0 1 0 0,-1 1 0 0 0,1 0 0 0 0,-1 0 0 0 0,1 1 0 0 0,-1 1 0 0 0,0 0-1 0 0,1 0 1 0 0,-1 1 0 0 0,0 0 0 0 0,-1 1 0 0 0,1 0 0 0 0,-1 0 0 0 0,1 1-1 0 0,-1 1 1 0 0,0-1 0 0 0,-1 1 0 0 0,0 1 0 0 0,0 0 0 0 0,0 0 0 0 0,-1 0-1 0 0,0 1 1 0 0,2 3-68 0 0,-7-7 29 0 0,0-1 1 0 0,0 1-1 0 0,-1 0 0 0 0,1 0 0 0 0,-1 0 0 0 0,0 0 0 0 0,0 0 0 0 0,0 0 0 0 0,-1 0 1 0 0,0 0-1 0 0,1 1 0 0 0,-1-1 0 0 0,-1 0 0 0 0,1 0 0 0 0,-1 0 0 0 0,1 0 0 0 0,-1 0 0 0 0,0 0 1 0 0,-1 0-1 0 0,1 0 0 0 0,-1 0 0 0 0,0 0 0 0 0,0-1 0 0 0,0 1 0 0 0,0-1 0 0 0,0 1 1 0 0,-1-1-1 0 0,0 0 0 0 0,0 0 0 0 0,0 1-29 0 0,-102 77 919 0 0,-158 34-427 0 0,330-143-7178 0 0,-36 14 5156 0 0</inkml:trace>
  <inkml:trace contextRef="#ctx0" brushRef="#br0" timeOffset="251.095">559 77 1256 0 0,'-14'0'244'0'0,"1"0"0"0"0,0 1 0 0 0,-1 1 0 0 0,1 0 0 0 0,0 1 0 0 0,0 0 0 0 0,0 1 0 0 0,0 1 0 0 0,1 0 0 0 0,0 0 0 0 0,0 1 0 0 0,0 1 0 0 0,1 0 0 0 0,0 1 0 0 0,0 0 0 0 0,1 0 0 0 0,0 1 1 0 0,0 1-1 0 0,1 0 0 0 0,-3 4-244 0 0,10-9 39 0 0,0 0 0 0 0,0 1 0 0 0,0-1 0 0 0,0 0 0 0 0,1 1 1 0 0,0 0-1 0 0,0-1 0 0 0,1 1 0 0 0,-1 0 0 0 0,1-1 0 0 0,1 1 1 0 0,-1 0-1 0 0,1-1 0 0 0,0 1 0 0 0,0 0 0 0 0,0-1 0 0 0,1 1 1 0 0,0-1-1 0 0,0 0 0 0 0,0 0 0 0 0,1 0 0 0 0,0 0 0 0 0,0 0 1 0 0,0 0-1 0 0,0-1 0 0 0,1 1 0 0 0,0-1 0 0 0,0 0 0 0 0,0 0 1 0 0,0 0-1 0 0,5 2-39 0 0,156 90-929 0 0,-53-62-2710 0 0,-71-26 2136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1068 0 0,'0'0'259'0'0,"0"0"49"0"0,0 0 19 0 0,0 0-12 0 0,0 0-30 0 0,0 0-3 0 0,0 0-6 0 0,0 0-10 0 0,0 0 26 0 0,0 0-22 0 0,5-3-21 0 0,25-9 799 0 0,-15 8 3713 0 0,14-3-3801 0 0,-19 5-958 0 0,0 0-1 0 0,0 1 0 0 0,1 0 1 0 0,-1 0-1 0 0,0 1 1 0 0,1 0-1 0 0,-1 1 0 0 0,0 0 1 0 0,0 1-1 0 0,0 0 0 0 0,0 1 1 0 0,0 0-1 0 0,0 0 1 0 0,0 1-1 0 0,-1 0 0 0 0,0 1 1 0 0,0 0-1 0 0,0 1 0 0 0,0-1 1 0 0,-1 2-1 0 0,0-1 1 0 0,0 1-1 0 0,-1 0 0 0 0,0 1 1 0 0,0 0-1 0 0,-1 0 0 0 0,0 0 1 0 0,0 1-1 0 0,-1 0 1 0 0,0 0-1 0 0,-1 0 0 0 0,0 1 1 0 0,1 2-2 0 0,-3-2 11 0 0,-1 0 1 0 0,0 0 0 0 0,0 0 0 0 0,-1 0-1 0 0,0 0 1 0 0,-1-1 0 0 0,0 1 0 0 0,0 0-1 0 0,-1 0 1 0 0,-1 0 0 0 0,0-1 0 0 0,0 0-1 0 0,0 1 1 0 0,-2-1 0 0 0,1 0 0 0 0,-1-1-1 0 0,0 1 1 0 0,-1-1 0 0 0,1 0-1 0 0,-2 0 1 0 0,1-1 0 0 0,-1 0 0 0 0,-1 1-12 0 0,-170 118 665 0 0,192-159-965 0 0,37-15-117 0 0,1 3-1 0 0,3 1 1 0 0,1 3-1 0 0,11-2 418 0 0,108-83-645 0 0,-166 98 940 0 0,-53 36 77 0 0,38-6-365 0 0,0 0 0 0 0,1 0-1 0 0,-1 1 1 0 0,1 0 0 0 0,0 0 0 0 0,0 0 0 0 0,0 1-1 0 0,0 0 1 0 0,1 0 0 0 0,-1 0 0 0 0,1 0 0 0 0,0 1-1 0 0,0-1 1 0 0,1 1 0 0 0,-1 0 0 0 0,1 1 0 0 0,0-1-1 0 0,1 0 1 0 0,-1 1 0 0 0,1-1 0 0 0,0 1 0 0 0,0 0 0 0 0,1 0-1 0 0,0 0 1 0 0,0 0 0 0 0,0 0 0 0 0,1 0 0 0 0,-1 0-1 0 0,2 0 1 0 0,-1 0 0 0 0,1 0 0 0 0,0 0 0 0 0,1 5-7 0 0,5 3-35 0 0,0-2 0 0 0,0 1 0 0 0,1-1 0 0 0,1 0 0 0 0,0-1 0 0 0,1 0 0 0 0,0 0 0 0 0,0-1 0 0 0,1-1 0 0 0,1 0 0 0 0,0 0 0 0 0,0-1 0 0 0,0 0 0 0 0,1-1 0 0 0,0-1 0 0 0,1 0 0 0 0,-1-1 0 0 0,1 0 0 0 0,8 1 35 0 0,182 24-5587 0 0,-176-33 4296 0 0,21-14 38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17 860 0 0,'-32'118'3061'0'0,"13"-72"-2187"0"0,-2 1-1 0 0,-1-2 1 0 0,-3-1-1 0 0,-2-1 1 0 0,-1-1 0 0 0,-3-2-1 0 0,-28 29-873 0 0,52-60 98 0 0,-8 7 858 0 0,17-31-599 0 0,99-242-3611 0 0,-81 82 1108 0 0,-20 171 2138 0 0,0 0 0 0 0,0 1 0 0 0,0-1 0 0 0,-1 0 1 0 0,0 1-1 0 0,1-1 0 0 0,-1 1 0 0 0,0-1 0 0 0,-1 1 0 0 0,1-1 0 0 0,-1 1 0 0 0,1 0 0 0 0,-1 0 0 0 0,0 0 0 0 0,0 0 0 0 0,0 0 0 0 0,-1 0 0 0 0,1 0 0 0 0,-1 1 0 0 0,1-1 1 0 0,-1 1-1 0 0,0-1 0 0 0,0 1 0 0 0,0 0 0 0 0,0 1 0 0 0,0-1 0 0 0,-1 0 0 0 0,1 1 0 0 0,-1 0 0 0 0,1-1 0 0 0,-1 2 0 0 0,-1-2 8 0 0,1 4 41 0 0,1-1-1 0 0,-1 1 0 0 0,1-1 1 0 0,-1 1-1 0 0,1 0 1 0 0,0 1-1 0 0,0-1 1 0 0,0 0-1 0 0,0 1 0 0 0,0 0 1 0 0,1 0-1 0 0,-1 0 1 0 0,1 0-1 0 0,0 0 1 0 0,-1 0-1 0 0,2 0 0 0 0,-1 1 1 0 0,0-1-1 0 0,1 1 1 0 0,-1-1-1 0 0,1 1 0 0 0,0 0 1 0 0,0 0-1 0 0,1-1 1 0 0,-1 1-1 0 0,1 0 1 0 0,0 0-1 0 0,0 0 0 0 0,0 0 1 0 0,0-1-1 0 0,1 1 1 0 0,-1 0-1 0 0,1 0 1 0 0,0 0-1 0 0,1 1-40 0 0,6 12 71 0 0,2 0-1 0 0,0-1 1 0 0,1 0-1 0 0,0-1 1 0 0,2 0 0 0 0,-1-1-1 0 0,2 0 1 0 0,0-1 0 0 0,1-1-1 0 0,0 0 1 0 0,0-1-1 0 0,1 0 1 0 0,1-1 0 0 0,0-1-1 0 0,0-1 1 0 0,1-1 0 0 0,3 1-71 0 0,206 55-5028 0 0,-190-58 3595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77 868 0 0,'16'46'5440'0'0,"-11"-38"-5347"0"0,0 0 1 0 0,0-1 0 0 0,1 1 0 0 0,0-1 0 0 0,0-1 0 0 0,1 1 0 0 0,-1-1 0 0 0,1 0 0 0 0,1-1 0 0 0,-1 0 0 0 0,1 0-1 0 0,0 0 1 0 0,0-1 0 0 0,0 0 0 0 0,1-1 0 0 0,5 2-94 0 0,-2-3 60 0 0,1 0 1 0 0,-1 0-1 0 0,1-1 0 0 0,-1-1 1 0 0,1 0-1 0 0,0-1 0 0 0,-1 0 1 0 0,1-1-1 0 0,-1-1 0 0 0,1 1 1 0 0,-1-2-1 0 0,0 0 0 0 0,0 0 1 0 0,-1-2-1 0 0,1 1 0 0 0,-1-1 1 0 0,0-1-1 0 0,-1 0 0 0 0,0 0 1 0 0,0-1-1 0 0,0 0 0 0 0,-1-1 1 0 0,0 0-1 0 0,-1-1 0 0 0,0 1 1 0 0,0-2-1 0 0,-1 1 0 0 0,0-1 1 0 0,-1-1-61 0 0,35-60 1283 0 0,-31 114-938 0 0,50 606 1687 0 0,-60-636-1922 0 0,0 0-1 0 0,-1 0 1 0 0,0-1 0 0 0,-1 1-1 0 0,0 0 1 0 0,-1-1 0 0 0,0 1 0 0 0,-1-1-1 0 0,0 0 1 0 0,0 0 0 0 0,-2-1-1 0 0,1 1 1 0 0,-1-1 0 0 0,-1 0 0 0 0,0-1-1 0 0,-6 8-109 0 0,10-13 41 0 0,-1-1-1 0 0,0 0 0 0 0,1 1 1 0 0,-1-1-1 0 0,0-1 0 0 0,0 1 0 0 0,-1-1 1 0 0,1 1-1 0 0,0-1 0 0 0,-1 0 1 0 0,0-1-1 0 0,1 1 0 0 0,-1-1 1 0 0,0 0-1 0 0,0 0 0 0 0,1 0 0 0 0,-1-1 1 0 0,0 0-1 0 0,0 0 0 0 0,0 0 1 0 0,0 0-1 0 0,0-1 0 0 0,0 0 1 0 0,1 0-1 0 0,-1 0 0 0 0,0 0 0 0 0,1-1 1 0 0,-1 0-1 0 0,1 0 0 0 0,-1 0 1 0 0,1-1-1 0 0,0 1 0 0 0,0-1 1 0 0,0 0-1 0 0,0 0 0 0 0,1-1 0 0 0,-4-3-40 0 0,-1-1-69 0 0,0-1-1 0 0,1 0 0 0 0,1 0 0 0 0,-1 0 0 0 0,1-1 0 0 0,1 0 0 0 0,0-1 0 0 0,0 1 0 0 0,1-1 0 0 0,0 0 1 0 0,1 0-1 0 0,1 0 0 0 0,-1 0 0 0 0,2-1 0 0 0,0 1 0 0 0,0-2 70 0 0,1-10-443 0 0,1 1-1 0 0,1 0 0 0 0,1 0 1 0 0,2 0-1 0 0,0 0 1 0 0,1 0-1 0 0,1 1 1 0 0,0 0-1 0 0,2 1 1 0 0,1-1-1 0 0,9-12 444 0 0,0 2-1199 0 0,1 1 0 0 0,2 1-1 0 0,1 1 1 0 0,1 1 0 0 0,1 1 0 0 0,20-15 1199 0 0,-4 6-1194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2104 0 0,'24'16'10175'0'0,"-14"-13"-9356"0"0,1-2-3636 0 0,-15-1-1691 0 0,-15 3 1718 0 0,-4-3 1687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0 836 0 0,'-23'6'4243'0'0,"-3"34"-3185"0"0,21-20-775 0 0,1 0 1 0 0,1 0-1 0 0,0 1 0 0 0,2 0 0 0 0,0-1 0 0 0,1 1 0 0 0,2-1 1 0 0,0 1-1 0 0,1-1 0 0 0,1 1 0 0 0,1 0-283 0 0,12 45 594 0 0,4 0 0 0 0,3-2-1 0 0,2 0 1 0 0,29 47-594 0 0,17 43 380 0 0,-45-64-1348 0 0,-29-87 747 0 0,0-1 0 0 0,-1 0 0 0 0,1 1 0 0 0,0-1 0 0 0,-1 0 0 0 0,0 0 0 0 0,1-1 0 0 0,-1 1 0 0 0,0 0 0 0 0,0-1 0 0 0,0 0 0 0 0,0 0 0 0 0,0 0 0 0 0,0 0 0 0 0,0 0 0 0 0,0 0-1 0 0,-1-1 1 0 0,1 0 0 0 0,0 1 0 0 0,0-1 0 0 0,-1 0 0 0 0,1-1 0 0 0,0 1 0 0 0,0-1 0 0 0,-1 1 0 0 0,1-1 0 0 0,0 0 0 0 0,0 0 0 0 0,0 0 0 0 0,0-1 0 0 0,0 1 0 0 0,0-1 0 0 0,-2-1 221 0 0,-28-11-1241 0 0,3-4-151 0 0</inkml:trace>
  <inkml:trace contextRef="#ctx0" brushRef="#br0" timeOffset="795.943">12 407 1696 0 0,'-11'-4'5567'0'0,"36"-5"-4140"0"0,42-6-1112 0 0,342-45 1079 0 0,-248 39-1935 0 0,-194 1-988 0 0,-188 7 549 0 0,215 13 970 0 0,0 0-1 0 0,0 1 1 0 0,0 0-1 0 0,1 0 1 0 0,-1 0-1 0 0,0 0 1 0 0,1 1-1 0 0,-1 0 0 0 0,1 1 1 0 0,-1-1-1 0 0,1 1 1 0 0,0 0-1 0 0,0 0 1 0 0,0 0-1 0 0,1 1 1 0 0,-1 0-1 0 0,1 0 1 0 0,0 0-1 0 0,0 0 0 0 0,0 1 1 0 0,0-1-1 0 0,1 1 1 0 0,0 0-1 0 0,0 0 1 0 0,0 0-1 0 0,1 1 1 0 0,-1-1-1 0 0,1 1 0 0 0,1-1 1 0 0,-1 1-1 0 0,1 0 1 0 0,0-1-1 0 0,0 4 11 0 0,2-3 39 0 0,0-1 0 0 0,0 0 0 0 0,1 0-1 0 0,0 0 1 0 0,0 0 0 0 0,0 0 0 0 0,1-1 0 0 0,-1 1-1 0 0,1-1 1 0 0,0 1 0 0 0,1-1 0 0 0,-1 0 0 0 0,1 0-1 0 0,0 0 1 0 0,-1-1 0 0 0,2 1 0 0 0,-1-1 0 0 0,0 0-1 0 0,1 0 1 0 0,-1-1 0 0 0,1 1 0 0 0,0-1 0 0 0,0 0-1 0 0,0 0 1 0 0,0-1 0 0 0,0 1 0 0 0,0-1 0 0 0,1 0-1 0 0,-1-1 1 0 0,0 1 0 0 0,0-1 0 0 0,1 0 0 0 0,-1 0-1 0 0,0-1 1 0 0,1 0 0 0 0,-1 0 0 0 0,0 0-1 0 0,0 0 1 0 0,0-1 0 0 0,0 0 0 0 0,0 0 0 0 0,0 0-1 0 0,0-1-38 0 0,126-71 384 0 0,-85 61-233 0 0,-44 13-150 0 0,4 3 8 0 0,3 2-16 0 0,-1-1 0 0 0,1 1 0 0 0,-1 1-1 0 0,0 0 1 0 0,0 0 0 0 0,0 0 0 0 0,-1 1 0 0 0,0 0 0 0 0,-1 0-1 0 0,1 1 1 0 0,-1 0 0 0 0,-1 0 0 0 0,1 0 0 0 0,-2 1 0 0 0,1 0-1 0 0,-1 0 1 0 0,0 0 0 0 0,-1 0 0 0 0,0 1 0 0 0,-1-1-1 0 0,2 9 8 0 0,-27 11 987 0 0,28-49-235 0 0,242-188-3446 0 0,-139 128-1958 0 0,-82 60 3332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 2052 0 0,'14'-9'5478'0'0,"-21"52"-4632"0"0,5-33-878 0 0,-5 12 123 0 0,2 1 1 0 0,1-1-1 0 0,1 1 0 0 0,0 0 1 0 0,2 0-1 0 0,1 0 0 0 0,0 0 1 0 0,2 0-1 0 0,1 0 0 0 0,0-1 1 0 0,2 1-1 0 0,1-1 0 0 0,0 0 0 0 0,2 0 1 0 0,1-1-1 0 0,0 0 0 0 0,1 0 1 0 0,2-1-1 0 0,0-1 0 0 0,1 0 1 0 0,0 0-1 0 0,15 13-91 0 0,-19-23 1 0 0,0 0 1 0 0,1-1-1 0 0,0 0 1 0 0,0-1-1 0 0,1 0 1 0 0,-1 0-1 0 0,2-1 1 0 0,-1-1-1 0 0,1 0 1 0 0,0-1-1 0 0,0 0 1 0 0,0 0-1 0 0,0-1 1 0 0,1-1-1 0 0,-1 0 1 0 0,1-1-1 0 0,-1-1 1 0 0,1 1-1 0 0,0-2 1 0 0,-1 0-1 0 0,1 0 1 0 0,-1-2-1 0 0,1 1 1 0 0,-1-1-1 0 0,0-1 1 0 0,0 0-1 0 0,0-1 1 0 0,-1 0-1 0 0,0-1 1 0 0,0 0-1 0 0,0-1 1 0 0,0 0-1 0 0,-1-1 1 0 0,-1 0-1 0 0,1 0 1 0 0,-1-1-1 0 0,0-1-1 0 0,12-22-69 0 0,-2-1 1 0 0,-1-1-1 0 0,-1-1 0 0 0,-2 0 0 0 0,-2-1 0 0 0,-1-1 0 0 0,-1 0 0 0 0,-3 0 1 0 0,-1-1-1 0 0,-1 0 0 0 0,-3-1 0 0 0,-1 1 0 0 0,-1-1 0 0 0,-3-3 69 0 0,1 41 4 0 0,0 0 1 0 0,0 1-1 0 0,-1-1 0 0 0,1 1 0 0 0,0 0 0 0 0,0-1 0 0 0,-1 1 1 0 0,1 0-1 0 0,0 0 0 0 0,0-1 0 0 0,-1 1 0 0 0,1 0 0 0 0,0 1 1 0 0,-1-1-1 0 0,1 0 0 0 0,0 0 0 0 0,-1 0 0 0 0,1 1 0 0 0,0-1 1 0 0,0 1-1 0 0,0-1 0 0 0,-1 1 0 0 0,1-1 0 0 0,0 1 0 0 0,0 0 1 0 0,0-1-1 0 0,0 1 0 0 0,0 0 0 0 0,0 0 0 0 0,0 0 0 0 0,0 0 1 0 0,0 0-1 0 0,1 0 0 0 0,-1 0 0 0 0,0 0 0 0 0,0 0 1 0 0,1 0-1 0 0,-1 1 0 0 0,1-1 0 0 0,-1 0 0 0 0,1 0 0 0 0,0 1 1 0 0,-1-1-1 0 0,1 0 0 0 0,0 0 0 0 0,0 1 0 0 0,0-1-4 0 0,-6 18-26 0 0,2-1 1 0 0,0 1-1 0 0,0 0 0 0 0,2 0 1 0 0,1 0-1 0 0,0 0 0 0 0,1 1 0 0 0,1-1 1 0 0,1 0-1 0 0,1 0 0 0 0,0 0 0 0 0,2 0 1 0 0,0-1-1 0 0,1 0 0 0 0,1 0 1 0 0,0 0-1 0 0,2-1 0 0 0,0 0 0 0 0,0 0 1 0 0,2-1-1 0 0,0 0 0 0 0,6 5 26 0 0,-5-6-721 0 0,1 1 0 0 0,0-2 0 0 0,1 0 1 0 0,0 0-1 0 0,2-2 0 0 0,-1 0 0 0 0,1 0 0 0 0,13 6 721 0 0,-4-9-1151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1976 0 0,'26'316'5109'0'0,"24"-48"-2539"0"0,-50-268-2534 0 0,0-1-1 0 0,1 0 1 0 0,-1 0 0 0 0,0 1 0 0 0,1-1-1 0 0,-1 0 1 0 0,1 1 0 0 0,-1-1-1 0 0,1 0 1 0 0,-1 1 0 0 0,1-1 0 0 0,0 1-1 0 0,-1-1 1 0 0,1 1 0 0 0,-1-1-1 0 0,1 1 1 0 0,0 0 0 0 0,0-1 0 0 0,-1 1-1 0 0,1 0 1 0 0,0-1 0 0 0,0 1 0 0 0,-1 0-1 0 0,1 0 1 0 0,0 0 0 0 0,0-1-1 0 0,0 1 1 0 0,-1 0 0 0 0,1 0 0 0 0,0 0-1 0 0,0 0 1 0 0,0 1 0 0 0,-1-1 0 0 0,1 0-1 0 0,0 0 1 0 0,0 0 0 0 0,0 1-1 0 0,-1-1 1 0 0,1 0 0 0 0,0 1 0 0 0,-1-1-1 0 0,1 1 1 0 0,0-1 0 0 0,-1 1-1 0 0,1-1 1 0 0,0 1 0 0 0,-1-1 0 0 0,1 1-1 0 0,-1-1 1 0 0,1 1 0 0 0,-1 0 0 0 0,1-1-1 0 0,-1 1 1 0 0,0 0 0 0 0,1 0-1 0 0,-1-1 1 0 0,0 1 0 0 0,0 0 0 0 0,1 0-1 0 0,-1-1 1 0 0,0 1 0 0 0,0 0 0 0 0,0 0-1 0 0,0 0 1 0 0,0-1 0 0 0,0 1-1 0 0,0 0-35 0 0,33-38 238 0 0,-1-3 0 0 0,-2 0 0 0 0,-2-2 0 0 0,-1-1 0 0 0,10-26-238 0 0,21-32 375 0 0,133-236 2854 0 0,-183 324-3927 0 0,-3 17-4691 0 0,-10 14 479 0 0,-1-6 5062 0 0,-30 22-2718 0 0,13-17 1271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2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1532 0 0,'3'-23'2468'0'0,"1"19"-2395"0"0,0-1 0 0 0,0 1 0 0 0,0 0 0 0 0,1 1 0 0 0,-1-1 0 0 0,1 1 0 0 0,0 0 0 0 0,0 0 0 0 0,0 1 0 0 0,0-1 0 0 0,1 1 0 0 0,-1 0 0 0 0,1 0 0 0 0,-1 1 0 0 0,1 0 0 0 0,0 0 0 0 0,-1 0 0 0 0,1 1 0 0 0,0-1 0 0 0,0 1 0 0 0,2 1-73 0 0,15-3 127 0 0,0 1-1 0 0,1 1 0 0 0,-1 2 1 0 0,0 0-1 0 0,0 1 0 0 0,0 1 1 0 0,0 2-1 0 0,0 0 0 0 0,-1 1 1 0 0,10 5-127 0 0,-23-7 35 0 0,1-1 1 0 0,-1 1-1 0 0,1 1 1 0 0,-2 0-1 0 0,1 0 1 0 0,-1 1 0 0 0,0 0-1 0 0,0 0 1 0 0,0 1-1 0 0,-1 0 1 0 0,-1 0-1 0 0,1 1 1 0 0,-1-1 0 0 0,-1 2-1 0 0,0-1 1 0 0,0 0-1 0 0,-1 1 1 0 0,0 0-1 0 0,0 0 1 0 0,-1 0 0 0 0,-1 1-1 0 0,0-1 1 0 0,1 9-36 0 0,-3-6 86 0 0,0 1 1 0 0,0-1 0 0 0,-2 1-1 0 0,0-1 1 0 0,0 1 0 0 0,-1-1-1 0 0,-1 0 1 0 0,0 0 0 0 0,-1-1-1 0 0,0 1 1 0 0,-1-1 0 0 0,0 0-1 0 0,-1 0 1 0 0,-1-1 0 0 0,0 0-1 0 0,0 0 1 0 0,-1-1 0 0 0,0 0-1 0 0,-1 0 1 0 0,-9 6-87 0 0,-16 14 196 0 0,-2-3 0 0 0,0-1 0 0 0,-2-1 0 0 0,0-2 0 0 0,-29 10-196 0 0,18-19-817 0 0,49-14 758 0 0,1 0 0 0 0,-1 0 1 0 0,0 0-1 0 0,0-1 0 0 0,0 1 0 0 0,1 0 0 0 0,-1 0 0 0 0,0 0 0 0 0,0-1 0 0 0,1 1 1 0 0,-1 0-1 0 0,0-1 0 0 0,1 1 0 0 0,-1 0 0 0 0,0-1 0 0 0,1 1 0 0 0,-1-1 1 0 0,1 1-1 0 0,-1-1 0 0 0,0 0 0 0 0,1 1 0 0 0,-1-1 0 0 0,1 1 0 0 0,0-1 1 0 0,-1 0-1 0 0,1 1 0 0 0,0-1 0 0 0,-1 0 0 0 0,1 0 0 0 0,0 1 0 0 0,0-1 1 0 0,-1 0-1 0 0,1 0 0 0 0,0 0 0 0 0,0 1 0 0 0,0-1 0 0 0,0 0 0 0 0,0 0 1 0 0,0 1-1 0 0,0-1 0 0 0,0 0 0 0 0,1 0 0 0 0,-1 0 0 0 0,0 1 0 0 0,0-1 0 0 0,1 0 1 0 0,-1 1-1 0 0,0-1 0 0 0,1 0 0 0 0,-1 0 0 0 0,1 1 0 0 0,-1-1 0 0 0,1 1 1 0 0,-1-1-1 0 0,1 0 0 0 0,-1 1 0 0 0,1-1 0 0 0,-1 1 0 0 0,1 0 0 0 0,0-1 1 0 0,0 0 58 0 0,34-42-2729 0 0,-13 20 1385 0 0</inkml:trace>
  <inkml:trace contextRef="#ctx0" brushRef="#br0" timeOffset="400.424">1105 12 1612 0 0,'0'0'118'0'0,"-1"0"0"0"0,1-1 0 0 0,-1 1 0 0 0,1 0 0 0 0,0 0 0 0 0,-1 0 0 0 0,1 0 0 0 0,0 0 0 0 0,-1-1 0 0 0,1 1 0 0 0,0 0 0 0 0,-1 0 0 0 0,1-1-1 0 0,0 1 1 0 0,-1 0 0 0 0,1-1 0 0 0,0 1 0 0 0,0 0 0 0 0,0-1 0 0 0,-1 1 0 0 0,1 0 0 0 0,0-1 0 0 0,0 1 0 0 0,0 0 0 0 0,0-1 0 0 0,-1 1 0 0 0,1-1 0 0 0,0 1 0 0 0,0 0 0 0 0,0-1 0 0 0,0 1 0 0 0,0-1 0 0 0,0 1 0 0 0,0 0 0 0 0,0-1-1 0 0,0 1 1 0 0,0-1-118 0 0,-48 7 357 0 0,12 2-45 0 0,1 2-1 0 0,0 2 0 0 0,1 1 1 0 0,0 2-1 0 0,1 1 0 0 0,1 2 1 0 0,1 0-1 0 0,0 3 1 0 0,1 0-1 0 0,-12 14-311 0 0,34-29 66 0 0,2 1 0 0 0,-1-1 0 0 0,1 1 0 0 0,0 1 0 0 0,0-1-1 0 0,1 1 1 0 0,0 0 0 0 0,0 0 0 0 0,1 1 0 0 0,0-1 0 0 0,0 1 0 0 0,1 0 0 0 0,0 0 0 0 0,1 0 0 0 0,0 0 0 0 0,0 1 0 0 0,1 5-66 0 0,3-8 19 0 0,1 1 0 0 0,0 0 0 0 0,0-1 0 0 0,1 1 0 0 0,0-1 1 0 0,1 0-1 0 0,-1 0 0 0 0,1-1 0 0 0,1 1 0 0 0,-1-1 0 0 0,1-1 1 0 0,0 1-1 0 0,0-1 0 0 0,1 0 0 0 0,0 0 0 0 0,0 0 1 0 0,0-1-1 0 0,0 0 0 0 0,1-1 0 0 0,-1 0 0 0 0,1 0 0 0 0,0 0 1 0 0,0-1-1 0 0,2 0-19 0 0,19 8-634 0 0,0-2 0 0 0,0-1 1 0 0,1-2-1 0 0,0 0 0 0 0,0-2 1 0 0,0-2-1 0 0,0 0 0 0 0,0-2 1 0 0,0-1-1 0 0,26-6 634 0 0,-16 1-1325 0 0,-12-1 35 0 0</inkml:trace>
  <inkml:trace contextRef="#ctx0" brushRef="#br0" timeOffset="681.376">1370 143 1224 0 0,'12'9'5921'0'0,"48"-8"-5575"0"0,-52-1 142 0 0,180-13-36 0 0,-41-3-2609 0 0,-105 14-355 0 0,-31 2 1450 0 0</inkml:trace>
  <inkml:trace contextRef="#ctx0" brushRef="#br0" timeOffset="883.808">1286 355 2584 0 0,'45'19'3341'0'0,"280"2"-1268"0"0,-264-21-2794 0 0,110-18-3042 0 0,-133 9 2613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2076 0 0,'2'-8'161'0'0,"1"-1"0"0"0,1 1-1 0 0,-1-1 1 0 0,1 1 0 0 0,1 1 0 0 0,-1-1-1 0 0,2 0 1 0 0,-1 1 0 0 0,1 0-1 0 0,0 1 1 0 0,0-1 0 0 0,0 1 0 0 0,1 0-1 0 0,0 0 1 0 0,0 1 0 0 0,1 0-1 0 0,0 1 1 0 0,0-1-161 0 0,-4 6 28 0 0,0 0 0 0 0,0 0 0 0 0,-1 0 0 0 0,1 1 0 0 0,0-1 0 0 0,-1 1 1 0 0,1 0-1 0 0,-1 0 0 0 0,0 0 0 0 0,0 0 0 0 0,0 1 0 0 0,0-1 0 0 0,0 1 0 0 0,0 0 0 0 0,0 0 0 0 0,-1 0 0 0 0,0 0 0 0 0,1 0 0 0 0,-1 1 0 0 0,-1-1 0 0 0,1 1 0 0 0,0-1 1 0 0,-1 1-1 0 0,1 0 0 0 0,-1 0 0 0 0,0-1 0 0 0,-1 1 0 0 0,1 0 0 0 0,-1 0 0 0 0,1 0 0 0 0,-1 0 0 0 0,-1 3-28 0 0,7 11 128 0 0,7 24-16 0 0,-8-22-64 0 0,0-1 0 0 0,1 1 0 0 0,2-2-1 0 0,0 1 1 0 0,0-1 0 0 0,2 0 0 0 0,0-1-1 0 0,1 0 1 0 0,1 0 0 0 0,0-2 0 0 0,2 2-48 0 0,-4-13 56 0 0,0 0 1 0 0,0 0-1 0 0,1-1 1 0 0,-1-1-1 0 0,1 1 0 0 0,-1-2 1 0 0,1 1-1 0 0,0-2 1 0 0,-1 1-1 0 0,1-1 1 0 0,0-1-1 0 0,0 0 1 0 0,-1-1-1 0 0,1 0 1 0 0,-1 0-1 0 0,1-1 1 0 0,-1 0-1 0 0,0-1 1 0 0,0 0-1 0 0,-1-1 1 0 0,5-2-57 0 0,-3 2 64 0 0,0-1 0 0 0,1 0 1 0 0,-2 0-1 0 0,1-1 0 0 0,-1-1 1 0 0,0 1-1 0 0,0-2 0 0 0,-1 1 1 0 0,0-1-1 0 0,-1-1 0 0 0,0 1 1 0 0,-1-1-1 0 0,0-1 0 0 0,0 0 1 0 0,-1 0-1 0 0,0 0 0 0 0,-1 0 1 0 0,0-1-1 0 0,-1 0 0 0 0,1-4-64 0 0,7-26 1343 0 0,-12 41-1284 0 0,7-19 171 0 0,-4 108-306 0 0,-3 369 686 0 0,-27-227-128 0 0,24-201-349 0 0,-2 0 1 0 0,-1-1-1 0 0,-1 0 0 0 0,-1 0 0 0 0,-1-1 0 0 0,-2 0 1 0 0,-1 0-1 0 0,-1-1 0 0 0,-1-1 0 0 0,-11 15-133 0 0,22-39-6 0 0,1 0 0 0 0,0-1 0 0 0,-1 1 0 0 0,1-1 0 0 0,0 0 0 0 0,-1 0 0 0 0,1 0 0 0 0,-1 0 0 0 0,1 0 0 0 0,0 0 0 0 0,-1-1 0 0 0,1 1 0 0 0,0-1 0 0 0,-1 1 0 0 0,1-1 0 0 0,0 0 0 0 0,0 0 0 0 0,0 0 0 0 0,0 0 0 0 0,0-1 0 0 0,0 1 0 0 0,0-1 0 0 0,0 1 0 0 0,0-1 0 0 0,0 1 0 0 0,1-1 0 0 0,-1 0 0 0 0,1 0 0 0 0,-1 0 0 0 0,1 0 0 0 0,0 0 0 0 0,0 0 0 0 0,0 0 0 0 0,0 0 0 0 0,0-1 0 0 0,0 1 0 0 0,1 0 0 0 0,-1 0 0 0 0,1-1 0 0 0,-1 1 0 0 0,1-1 0 0 0,0 1 0 0 0,0 0 0 0 0,0-1 6 0 0,-18-197-1204 0 0,60 6 113 0 0,-28 160 289 0 0,2 0 0 0 0,1 1 0 0 0,1 0 1 0 0,2 1-1 0 0,1 2 0 0 0,2 0 0 0 0,0 1 0 0 0,3 1 1 0 0,26-22 801 0 0,-23 21-1222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2832 0 0,'10'-2'836'0'0,"-1"2"-88"0"0,22-2-76 0 0,-17 2-75 0 0,11 0-33 0 0,33-10-104 0 0,-17 7-104 0 0,0 0 28 0 0,-2 1-104 0 0,-3-5-136 0 0,-2 4-228 0 0,1 0 4 0 0,-6-1-512 0 0,-6 3-436 0 0,-23 1-217 0 0,10 0-59 0 0,-10 0 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2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0 237 836 0 0,'15'8'3402'0'0,"1"38"-2951"0"0,-15-40-138 0 0,55 254 1972 0 0,-50-147-4841 0 0,-6-112 1266 0 0,-5 3-179 0 0</inkml:trace>
  <inkml:trace contextRef="#ctx0" brushRef="#br0" timeOffset="266.095">64 152 1388 0 0,'4'-9'267'0'0,"1"1"0"0"0,0 0 0 0 0,0 1-1 0 0,1-1 1 0 0,0 1 0 0 0,0 0 0 0 0,1 0 0 0 0,-1 1-1 0 0,1 0 1 0 0,1 0 0 0 0,-1 1 0 0 0,1 0 0 0 0,0 0 0 0 0,1 1-1 0 0,-1 0 1 0 0,1 0-267 0 0,16-6 110 0 0,0 2 0 0 0,1 0 0 0 0,0 2 0 0 0,0 1-1 0 0,0 1 1 0 0,1 1 0 0 0,0 2 0 0 0,6 0-110 0 0,-4 33-3895 0 0,-34-26 2402 0 0</inkml:trace>
  <inkml:trace contextRef="#ctx0" brushRef="#br0" timeOffset="532.069">7 363 1756 0 0,'92'4'4119'0'0,"50"-32"-2625"0"0,-111 20-1092 0 0,86-12-564 0 0,-30 7-3621 0 0,-74 10 2865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40 1152 0 0,'30'-24'2967'0'0,"70"8"-1622"0"0,25 48-375 0 0,-121-31-941 0 0,0 1 0 0 0,-1 0 0 0 0,1 0 0 0 0,-1 0 0 0 0,0 0-1 0 0,1 1 1 0 0,-1 0 0 0 0,0-1 0 0 0,-1 1 0 0 0,1 0 0 0 0,0 0 0 0 0,-1 0 0 0 0,0 1 0 0 0,1-1 0 0 0,-2 1 0 0 0,1-1 0 0 0,0 1-1 0 0,0 0 1 0 0,-1-1 0 0 0,0 1 0 0 0,0 0 0 0 0,0 0 0 0 0,0 0 0 0 0,-1 0 0 0 0,0 0 0 0 0,1 0 0 0 0,-2 0 0 0 0,1 0 0 0 0,0 0-1 0 0,-1 0 1 0 0,1 0 0 0 0,-2 2-29 0 0,-11 11 105 0 0,-1-1 0 0 0,0 0 1 0 0,-1-1-1 0 0,-1-1 0 0 0,0 0 0 0 0,-1-2 0 0 0,-1 0 0 0 0,0 0 0 0 0,-1-2 0 0 0,1 0 0 0 0,-2-1 0 0 0,0-1 0 0 0,0-1 0 0 0,0-1 0 0 0,-1 0 0 0 0,-6-1-105 0 0,-63 27-35 0 0,90-33-32 0 0,0 1 1 0 0,0-1-1 0 0,0 1 1 0 0,0 0-1 0 0,0-1 1 0 0,0 1-1 0 0,0-1 1 0 0,-1 1-1 0 0,1-1 1 0 0,0 1-1 0 0,0-1 1 0 0,0 1-1 0 0,-1 0 1 0 0,1-1-1 0 0,0 1 1 0 0,-1 0-1 0 0,1-1 1 0 0,0 1-1 0 0,-1 0 1 0 0,1-1-1 0 0,0 1 1 0 0,-1 0-1 0 0,1 0 1 0 0,-1-1-1 0 0,1 1 1 0 0,-1 0-1 0 0,1 0 1 0 0,0 0-1 0 0,-1 0 1 0 0,1-1-1 0 0,-1 1 1 0 0,1 0-1 0 0,-1 0 1 0 0,1 0-1 0 0,-1 0 1 0 0,1 0-1 0 0,-1 0 1 0 0,1 0-1 0 0,-1 0 1 0 0,1 1-1 0 0,-1-1 1 0 0,1 0-1 0 0,0 0 1 0 0,-1 0-1 0 0,1 0 1 0 0,-1 1-1 0 0,1-1 67 0 0,32-32-3350 0 0,-8 17 1897 0 0</inkml:trace>
  <inkml:trace contextRef="#ctx0" brushRef="#br0" timeOffset="266.207">494 23 1088 0 0,'-139'61'4485'0'0,"131"-56"-4337"0"0,0-2-35 0 0,1 1-1 0 0,0 0 1 0 0,0 0-1 0 0,1 1 1 0 0,-1 0 0 0 0,1 0-1 0 0,0 0 1 0 0,0 1-1 0 0,1 0 1 0 0,-1 0 0 0 0,1 0-1 0 0,1 1 1 0 0,-1-1-1 0 0,1 1 1 0 0,0 0 0 0 0,-1 5-113 0 0,6-6 29 0 0,1-1 1 0 0,0 1-1 0 0,0 0 1 0 0,0-1-1 0 0,1 1 1 0 0,0-1-1 0 0,0 0 1 0 0,0 0-1 0 0,0 0 1 0 0,1 0-1 0 0,0-1 1 0 0,0 1-1 0 0,0-1 1 0 0,1 0-1 0 0,-1 0 1 0 0,1-1-1 0 0,0 1 1 0 0,0-1 0 0 0,0 0-1 0 0,1-1 1 0 0,-1 1-1 0 0,5 1-29 0 0,8 5-517 0 0,0-1 0 0 0,0-1 0 0 0,1 0 0 0 0,0-2 0 0 0,1 0 0 0 0,-1-1-1 0 0,1-1 1 0 0,-1 0 0 0 0,6-2 517 0 0,3 0-1410 0 0</inkml:trace>
  <inkml:trace contextRef="#ctx0" brushRef="#br0" timeOffset="547.792">699 108 1532 0 0,'42'-2'3896'0'0,"26"-8"-2310"0"0,22-2-1041 0 0,16 3 42 0 0,-9 0-1511 0 0,-33 6-3246 0 0,-62 3 2886 0 0</inkml:trace>
  <inkml:trace contextRef="#ctx0" brushRef="#br0" timeOffset="814.431">773 227 1528 0 0,'26'21'5276'0'0,"46"-14"-4863"0"0,-65-7-26 0 0,286-32-4410 0 0,-253 24 2574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2240 0 0,'32'7'744'0'0,"-2"-5"-84"0"0,2 4-132 0 0,4-2 20 0 0,3-3-84 0 0,-3 1-19 0 0,-19-2-185 0 0,10 0-32 0 0,3 0-264 0 0,6 0 4 0 0,-1 0-528 0 0,-3 0-377 0 0,31-15-243 0 0,-40 12-124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3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25 112 1148 0 0,'0'0'831'0'0,"0"0"-101"0"0,1-12 242 0 0,-7 2 2248 0 0,-14-12-3009 0 0,121 262 896 0 0,-42-121-683 0 0,-45-107 1680 0 0,34-43-1730 0 0,-2-3 0 0 0,-2-2 0 0 0,-1-2 0 0 0,-2-1 0 0 0,33-43-374 0 0,2 2 488 0 0,9-18 253 0 0,-36 121-8951 0 0,-20-1 4879 0 0,-10-14 2030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3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 1140 0 0,'-3'-1'174'0'0,"-1"0"0"0"0,0 0 0 0 0,1 1 0 0 0,-1-1 0 0 0,0 1 0 0 0,1-1 0 0 0,-1 1-1 0 0,0 1 1 0 0,1-1 0 0 0,-1 0 0 0 0,0 1 0 0 0,1 0 0 0 0,-1 0 0 0 0,1 0 0 0 0,-1 0 0 0 0,1 0 0 0 0,-1 1 0 0 0,1-1 0 0 0,0 1-1 0 0,-3 2-173 0 0,-13 7 167 0 0,1 2 0 0 0,0 0 0 0 0,0 0 0 0 0,1 2-1 0 0,1 0 1 0 0,1 1 0 0 0,0 0 0 0 0,1 2 0 0 0,1-1-1 0 0,0 2 1 0 0,2-1 0 0 0,0 2 0 0 0,1 0 0 0 0,1 0-1 0 0,1 0 1 0 0,1 1 0 0 0,0 1 0 0 0,2-1 0 0 0,0 1-1 0 0,2 0 1 0 0,0 0 0 0 0,2 0 0 0 0,0 5-167 0 0,2-6-65 0 0,2-1-1 0 0,0 1 1 0 0,2 0 0 0 0,0-1 0 0 0,1 0 0 0 0,1 0 0 0 0,0-1-1 0 0,2 0 1 0 0,0 0 0 0 0,2-1 0 0 0,0 0 0 0 0,1-1-1 0 0,0 0 1 0 0,1-1 0 0 0,1 0 0 0 0,1-2 0 0 0,0 1 0 0 0,1-2-1 0 0,0 0 1 0 0,1 0 0 0 0,9 3 65 0 0,64 7-4097 0 0,-75-22 2772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3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1 474 904 0 0,'18'19'5321'0'0,"-7"59"-4923"0"0,-9-57 104 0 0,54 241 987 0 0,-43-209-3404 0 0,-21-53-1922 0 0,5-3 2587 0 0</inkml:trace>
  <inkml:trace contextRef="#ctx0" brushRef="#br0" timeOffset="262.777">266 604 1588 0 0,'4'3'5058'0'0,"21"9"-3060"0"0,230-3-979 0 0,-141-32-2582 0 0,5-20-3459 0 0,-97 32 3764 0 0</inkml:trace>
  <inkml:trace contextRef="#ctx0" brushRef="#br0" timeOffset="791.266">952 339 1468 0 0,'8'-2'4188'0'0,"-7"4"-2252"0"0,-1 10-1768 0 0,-2 6-19 0 0,2 0-1 0 0,0 0 1 0 0,0 0-1 0 0,2 0 1 0 0,0 0-1 0 0,1-1 1 0 0,1 1-1 0 0,1-1 1 0 0,0 1-1 0 0,1-1 1 0 0,1-1-1 0 0,1 1 1 0 0,0-1-1 0 0,1-1 1 0 0,8 10-149 0 0,-13-20 10 0 0,1 0 1 0 0,0-1 0 0 0,0 1-1 0 0,1-1 1 0 0,-1 0 0 0 0,1-1 0 0 0,0 0-1 0 0,0 1 1 0 0,1-2 0 0 0,-1 1-1 0 0,0-1 1 0 0,1 0 0 0 0,-1 0 0 0 0,1-1-1 0 0,0 0 1 0 0,0 0 0 0 0,-1 0-1 0 0,1-1 1 0 0,0 0 0 0 0,0-1 0 0 0,0 1-1 0 0,-1-1 1 0 0,1-1 0 0 0,0 1-1 0 0,-1-1 1 0 0,1 0 0 0 0,-1-1 0 0 0,0 1-1 0 0,0-1 1 0 0,0 0 0 0 0,0-1-1 0 0,0 0 1 0 0,0 0 0 0 0,-1 0 0 0 0,0 0-1 0 0,0-1 1 0 0,0 0 0 0 0,-1 0-1 0 0,1 0 1 0 0,-1-1 0 0 0,0 1 0 0 0,2-6-11 0 0,-1-9-96 0 0,-1 0 1 0 0,0 0-1 0 0,-2 0 1 0 0,0-1-1 0 0,-1 1 1 0 0,-1-1-1 0 0,-1 1 1 0 0,-1-1-1 0 0,-1 1 1 0 0,-1 0 0 0 0,-1 0-1 0 0,0 0 1 0 0,-3-5 95 0 0,-8-40 236 0 0,4 27 224 0 0,8 51-215 0 0,53 252-187 0 0,-11-74-1194 0 0,-31-62-4672 0 0,-7-117 4556 0 0</inkml:trace>
  <inkml:trace contextRef="#ctx0" brushRef="#br0" timeOffset="1087.661">1598 0 1196 0 0,'23'22'462'0'0,"-1"0"-1"0"0,-1 1 1 0 0,-1 1-1 0 0,-1 1 1 0 0,-1 0-1 0 0,-1 2 1 0 0,-2 0-1 0 0,0 1 1 0 0,-2 0-1 0 0,-1 1 1 0 0,-2 0-1 0 0,0 1 1 0 0,-2 0-1 0 0,-1 3-461 0 0,32 199 2179 0 0,-39-217-2053 0 0,0 0 0 0 0,0 0 0 0 0,-2 0 0 0 0,0 0-1 0 0,0-1 1 0 0,-2 1 0 0 0,0-1 0 0 0,0 0 0 0 0,-1 0 0 0 0,-1 0-1 0 0,-2 4-125 0 0,-1 2 75 0 0,-1-1-1 0 0,0 0 1 0 0,-1 0-1 0 0,-1-1 0 0 0,-1-1 1 0 0,0 0-1 0 0,-2 0 1 0 0,1-2-1 0 0,-2 0 1 0 0,0 0-1 0 0,-1-1 0 0 0,-1-2 1 0 0,-8 6-75 0 0,9-8-397 0 0,0-1 1 0 0,0-1-1 0 0,-1-1 1 0 0,0 0-1 0 0,-1-2 1 0 0,1 0-1 0 0,-1 0 1 0 0,0-2-1 0 0,-15 1 397 0 0,26-4-295 0 0,1 0 0 0 0,-1 0-1 0 0,1 0 1 0 0,-1-1-1 0 0,0-1 1 0 0,1 1 0 0 0,0-1-1 0 0,-1 0 1 0 0,1-1 0 0 0,0 0-1 0 0,0 0 1 0 0,0 0-1 0 0,1-1 1 0 0,-1 0 0 0 0,1 0-1 0 0,0-1 1 0 0,0 0-1 0 0,0 0 1 0 0,1 0 295 0 0,-19-22-1187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1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0 422 888 0 0,'5'-2'933'0'0,"8"18"3015"0"0,-10 209-2620 0 0,26-23-2628 0 0,-50-180-1074 0 0,10-18 1123 0 0</inkml:trace>
  <inkml:trace contextRef="#ctx0" brushRef="#br0" timeOffset="203.672">61 154 2572 0 0,'28'-18'372'0'0,"1"2"1"0"0,1 2-1 0 0,0 0 0 0 0,1 2 1 0 0,1 1-1 0 0,-1 2 0 0 0,2 1 0 0 0,-1 1 1 0 0,1 2-1 0 0,0 2 0 0 0,0 0 0 0 0,7 3-372 0 0,-34-1-212 0 0,0 1 0 0 0,1 0 0 0 0,-1 1 0 0 0,0-1 0 0 0,1 1 0 0 0,-1 1 0 0 0,0-1-1 0 0,0 1 1 0 0,0 0 0 0 0,0 0 0 0 0,0 1 0 0 0,0 0 0 0 0,-1 0 0 0 0,1 0 0 0 0,4 4 212 0 0,-6 1-1260 0 0,-5 1 142 0 0</inkml:trace>
  <inkml:trace contextRef="#ctx0" brushRef="#br0" timeOffset="544.222">48 457 1556 0 0,'46'5'928'0'0,"0"-1"0"0"0,0-3 0 0 0,0-1 1 0 0,0-3-1 0 0,0-2 0 0 0,14-4-928 0 0,-20 4 278 0 0,386-28 1850 0 0,-372 33-1866 0 0,-53 0-197 0 0,14 28-4 0 0,-19 128-273 0 0,21-65-3683 0 0,-16-89 2500 0 0,-1-2 32 0 0,0 0-3 0 0</inkml:trace>
  <inkml:trace contextRef="#ctx0" brushRef="#br0" timeOffset="805.754">946 267 1972 0 0,'6'-8'1108'0'0,"4"-9"-236"0"0,1 5-188 0 0,-2 2 48 0 0,-2 0-187 0 0,0 2-141 0 0,-2 0-148 0 0,2 4-160 0 0,1-2-20 0 0,9-1 0 0 0,1-3-440 0 0,-4 7-120 0 0,-1-1-213 0 0,-13 4-599 0 0,12 0 140 0 0,-3 0 88 0 0</inkml:trace>
  <inkml:trace contextRef="#ctx0" brushRef="#br0" timeOffset="1503.27">1277 587 1268 0 0,'-5'69'4294'0'0,"5"-68"-3991"0"0,2 3 203 0 0,2-15-538 0 0,1 0 0 0 0,0 0 0 0 0,1 1 0 0 0,0-1 0 0 0,1 1 0 0 0,0 0 0 0 0,0 1 0 0 0,1 0 0 0 0,0 0 0 0 0,1 1 0 0 0,0 0 0 0 0,0 0 1 0 0,1 1-1 0 0,0 0 0 0 0,0 1 0 0 0,1 0 0 0 0,-1 0 0 0 0,2 1 32 0 0,-11 5-95 0 0,14 4-107 0 0,84 216-222 0 0,-92-214 404 0 0,0 0-1 0 0,0-1 1 0 0,1-1-1 0 0,0 1 1 0 0,-1-1 0 0 0,2 0-1 0 0,-1-1 1 0 0,0 0-1 0 0,1 0 1 0 0,0-1-1 0 0,-1 0 1 0 0,1-1 0 0 0,0 0-1 0 0,0 0 1 0 0,0-1-1 0 0,0 0 1 0 0,0 0 0 0 0,0-1-1 0 0,-1 0 1 0 0,1-1-1 0 0,0 0 1 0 0,0 0-1 0 0,-1-1 1 0 0,1 0 0 0 0,-1 0-1 0 0,0-1 1 0 0,2-2 20 0 0,-3 3-43 0 0,1 0 0 0 0,0-1 1 0 0,-1 0-1 0 0,0 0 1 0 0,0-1-1 0 0,0 0 0 0 0,-1 0 1 0 0,0-1-1 0 0,0 0 0 0 0,0 0 1 0 0,-1 0-1 0 0,1-1 0 0 0,-2 1 1 0 0,1-1-1 0 0,-1-1 1 0 0,0 1-1 0 0,0-1 0 0 0,-1 1 1 0 0,0-1-1 0 0,0 0 0 0 0,-1 0 1 0 0,1-7 42 0 0,-6 11 47 0 0,0 0 0 0 0,0 0 0 0 0,0 1 0 0 0,-1-1 0 0 0,1 1 0 0 0,-1 0 0 0 0,0 0 0 0 0,0 0 1 0 0,0 0-1 0 0,0 1 0 0 0,-1-1 0 0 0,1 1 0 0 0,-1 0 0 0 0,1 1 0 0 0,-1-1 0 0 0,0 1 0 0 0,0 0 1 0 0,0 0-1 0 0,0 0 0 0 0,-1 0-47 0 0,-5 0 78 0 0,-1 0 1 0 0,0 1 0 0 0,1 0-1 0 0,-1 1 1 0 0,0 0 0 0 0,1 1-1 0 0,-1 0 1 0 0,1 1 0 0 0,0 0-1 0 0,-1 1 1 0 0,1 0 0 0 0,1 1-1 0 0,-1 0 1 0 0,1 1-1 0 0,0 0 1 0 0,0 0 0 0 0,1 1-1 0 0,-1 1 1 0 0,2-1 0 0 0,-1 1-1 0 0,1 1 1 0 0,0 0 0 0 0,1 0-1 0 0,0 0 1 0 0,-3 7-79 0 0,8-13 9 0 0,1-1-1 0 0,-1 1 1 0 0,1 0-1 0 0,0 0 1 0 0,0 0 0 0 0,1-1-1 0 0,-1 1 1 0 0,0 0 0 0 0,1 0-1 0 0,0 0 1 0 0,-1 0 0 0 0,1 0-1 0 0,1 0 1 0 0,-1 0-1 0 0,0 0 1 0 0,1 0 0 0 0,-1 0-1 0 0,1 0 1 0 0,0 0 0 0 0,0 0-1 0 0,0 0 1 0 0,0 0-1 0 0,1-1 1 0 0,-1 1 0 0 0,1 0-1 0 0,0-1 1 0 0,0 0 0 0 0,-1 1-1 0 0,1-1 1 0 0,1 0 0 0 0,-1 0-1 0 0,0 0 1 0 0,1 0-1 0 0,-1 0 1 0 0,1-1 0 0 0,-1 1-1 0 0,1-1 1 0 0,0 1 0 0 0,-1-1-1 0 0,1 0 1 0 0,1 0-9 0 0,126 28-259 0 0,-112-30 222 0 0,0 0-1 0 0,0-1 0 0 0,0-1 0 0 0,0-1 1 0 0,0 0-1 0 0,-1-1 0 0 0,0-1 1 0 0,0-1-1 0 0,-1 0 0 0 0,1-1 1 0 0,-2-1-1 0 0,1-1 0 0 0,-1 0 1 0 0,-1-1-1 0 0,0 0 0 0 0,0-1 0 0 0,-1-1 1 0 0,-1 0-1 0 0,0-1 0 0 0,-1 0 1 0 0,0 0-1 0 0,-1-2 0 0 0,-1 1 1 0 0,0-1-1 0 0,-1 0 0 0 0,-1-1 1 0 0,-1 0-1 0 0,2-6 38 0 0,-1 0 202 0 0,-1-1-1 0 0,-1 0 1 0 0,-2 0 0 0 0,0 0 0 0 0,-1-1 0 0 0,-1 1-1 0 0,-2-1 1 0 0,0 1 0 0 0,-1-1 0 0 0,-2 1-1 0 0,-1 0 1 0 0,0 0 0 0 0,-2 1 0 0 0,-1-1 0 0 0,0 1-1 0 0,-2 1 1 0 0,-1 0 0 0 0,0 0 0 0 0,-2 1 0 0 0,-12-16-202 0 0,24 37 12 0 0,0 0 0 0 0,0-1 0 0 0,0 1 0 0 0,0 0 0 0 0,0 0 0 0 0,0 0 0 0 0,1 0 1 0 0,-1 0-1 0 0,0 0 0 0 0,0 0 0 0 0,0 0 0 0 0,0 0 0 0 0,0 0 0 0 0,0 0 0 0 0,0 0 1 0 0,0 1-1 0 0,0-1 0 0 0,0 0 0 0 0,1 1 0 0 0,-1-1 0 0 0,0 0 0 0 0,0 1 0 0 0,0 0 1 0 0,1-1-1 0 0,-1 1 0 0 0,0-1 0 0 0,1 1 0 0 0,-1 0 0 0 0,0-1 0 0 0,1 1 0 0 0,-1 0 1 0 0,1 0-1 0 0,-1-1 0 0 0,1 1 0 0 0,-1 0 0 0 0,1 0 0 0 0,0 0 0 0 0,-1 0 0 0 0,1 0 1 0 0,0 0-1 0 0,0-1 0 0 0,-1 1 0 0 0,1 0 0 0 0,0 0 0 0 0,0 0 0 0 0,0 0 0 0 0,0 0 1 0 0,1 0-1 0 0,-1 0 0 0 0,0 0 0 0 0,0 0 0 0 0,0 0 0 0 0,1 0 0 0 0,-1-1 1 0 0,0 1-1 0 0,1 0 0 0 0,-1 0-12 0 0,-8 69-330 0 0,23 154-3350 0 0,2-112 1075 0 0,-8-61 1383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1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20 188 1048 0 0,'-13'-56'2922'0'0,"12"18"-64"0"0,2 26-1768 0 0,-2 24-839 0 0,1 297 143 0 0,11-159-226 0 0,-22-99-4307 0 0,6-70 2906 0 0,5-3 30 0 0</inkml:trace>
  <inkml:trace contextRef="#ctx0" brushRef="#br0" timeOffset="264.977">17 196 1784 0 0,'20'-10'3270'0'0,"34"50"-2931"0"0,-47-34-181 0 0,54 45 82 0 0,162 111-805 0 0,-178-151-1610 0 0,-43-11 948 0 0</inkml:trace>
  <inkml:trace contextRef="#ctx0" brushRef="#br0" timeOffset="528.862">532 21 1604 0 0,'0'-20'3315'0'0,"2"32"-1370"0"0,-4 236-591 0 0,0 0-4232 0 0,-1-195 894 0 0,-1-39 800 0 0</inkml:trace>
  <inkml:trace contextRef="#ctx0" brushRef="#br0" timeOffset="886.433">674 466 1368 0 0,'184'-31'2984'0'0,"-161"26"-2838"0"0,4 1 38 0 0,-1-2 0 0 0,0-1 0 0 0,0-1-1 0 0,-1-2 1 0 0,0 0 0 0 0,-1-1 0 0 0,17-11-184 0 0,-14-16 154 0 0,-27 37-210 0 0,-6-2-6 0 0,-7-2 89 0 0,-1 0 1 0 0,-1 0-1 0 0,1 2 1 0 0,-1 0 0 0 0,1 0-1 0 0,-1 1 1 0 0,0 1 0 0 0,0 1-1 0 0,0 0 1 0 0,1 1-1 0 0,-1 0 1 0 0,0 1 0 0 0,0 1-1 0 0,1 0 1 0 0,0 1 0 0 0,-1 1-1 0 0,2 0 1 0 0,-1 1-1 0 0,0 1 1 0 0,1 0 0 0 0,0 0-1 0 0,1 1 1 0 0,-6 6-28 0 0,16-12 8 0 0,0 0 0 0 0,0 0 0 0 0,0 0 0 0 0,0 1 0 0 0,0-1 0 0 0,1 1 0 0 0,-1-1 0 0 0,1 1 0 0 0,0 0 0 0 0,0 0 0 0 0,0-1 0 0 0,0 1 0 0 0,0 0 0 0 0,0 0 0 0 0,1 0 0 0 0,0 0 0 0 0,-1 0 0 0 0,1 0 0 0 0,0 0 0 0 0,0 0 0 0 0,1 0 0 0 0,-1 0 0 0 0,1 0 0 0 0,-1 0 0 0 0,1 0 0 0 0,0-1 0 0 0,0 1 0 0 0,0 0 0 0 0,1 0 0 0 0,-1-1 0 0 0,1 1 0 0 0,-1-1 0 0 0,1 1 0 0 0,0-1 0 0 0,0 0 0 0 0,0 0 0 0 0,0 1 0 0 0,0-1 0 0 0,1 0-8 0 0,98 69 80 0 0,-72-60-525 0 0,1-2-1 0 0,0-2 1 0 0,0 0 0 0 0,0-2 0 0 0,1-1-1 0 0,0-1 1 0 0,0-2 0 0 0,19-2 445 0 0,-28 1-1258 0 0</inkml:trace>
  <inkml:trace contextRef="#ctx0" brushRef="#br0" timeOffset="1355.383">1338 358 1192 0 0,'6'1'74'0'0,"0"1"1"0"0,0 0-1 0 0,0 0 0 0 0,0 0 0 0 0,0 1 0 0 0,0 0 1 0 0,0 0-1 0 0,-1 0 0 0 0,0 1 0 0 0,0 0 0 0 0,0 0 1 0 0,0 0-1 0 0,0 1 0 0 0,-1 0 0 0 0,0 0 0 0 0,0 0 1 0 0,0 0-1 0 0,0 0 0 0 0,-1 1 0 0 0,0 0 1 0 0,0-1-1 0 0,-1 1 0 0 0,1 4-74 0 0,0-7 82 0 0,-1 1 0 0 0,-1 0 0 0 0,1-1 0 0 0,0 1 0 0 0,-1 0 0 0 0,0 0 0 0 0,0 0 0 0 0,0 0 0 0 0,-1 0 0 0 0,1 1 0 0 0,-1-1 0 0 0,0 0 0 0 0,0 0 1 0 0,0 0-1 0 0,-1 0 0 0 0,1 0 0 0 0,-1 0 0 0 0,0 1 0 0 0,0-1 0 0 0,-1-1 0 0 0,1 1 0 0 0,-1 0 0 0 0,0 0 0 0 0,0-1 0 0 0,0 1 0 0 0,0-1 0 0 0,-1 1 0 0 0,1-1 0 0 0,-1 0 0 0 0,0 0 0 0 0,0 0 0 0 0,0 0 0 0 0,0-1 0 0 0,0 1 0 0 0,-1-1 0 0 0,0 0 1 0 0,1 0-1 0 0,-3 1-82 0 0,-36 14 972 0 0,40-17-720 0 0,2 0-111 0 0,-2-24 8 0 0,200-196-558 0 0,-122 147 318 0 0,-46 39 211 0 0,-30 33-39 0 0,0 1-50 0 0,-7 1 8 0 0,-1 1 1 0 0,0 0-1 0 0,1 0 1 0 0,-1 0-1 0 0,1 1 1 0 0,0 1 0 0 0,0-1-1 0 0,0 1 1 0 0,0 0-1 0 0,1 0 1 0 0,-1 1-1 0 0,1 0 1 0 0,0 0-1 0 0,1 1 1 0 0,-1-1-1 0 0,1 1 1 0 0,0 1 0 0 0,0-1-1 0 0,1 1 1 0 0,0-1-1 0 0,0 1 1 0 0,1 0-1 0 0,0 0 1 0 0,0 1-1 0 0,-1 2-39 0 0,3-4 5 0 0,-1 0 0 0 0,1 0 0 0 0,0 0 0 0 0,0 0 0 0 0,1 0-1 0 0,-1 0 1 0 0,1 0 0 0 0,1 0 0 0 0,-1 0 0 0 0,1 0 0 0 0,0 0-1 0 0,1 0 1 0 0,-1 0 0 0 0,1 0 0 0 0,0 0 0 0 0,1-1-1 0 0,-1 1 1 0 0,1-1 0 0 0,0 0 0 0 0,1 0 0 0 0,-1 0 0 0 0,1 0-1 0 0,0 0 1 0 0,0-1 0 0 0,0 0 0 0 0,1 0 0 0 0,-1 0 0 0 0,1 0-1 0 0,0-1 1 0 0,0 1 0 0 0,6 1-5 0 0,9 5-126 0 0,0 0 0 0 0,0-2 0 0 0,1-1 1 0 0,0 0-1 0 0,1-2 0 0 0,-1 0 0 0 0,1-1 0 0 0,6-1 126 0 0,104-2-4032 0 0,-69-18 2830 0 0</inkml:trace>
  <inkml:trace contextRef="#ctx0" brushRef="#br0" timeOffset="1633.746">2312 91 2812 0 0,'6'-30'3823'0'0,"-7"42"-1843"0"0,-7 56-1100 0 0,6-53-803 0 0,12 219 180 0 0,-4-124-2496 0 0,-7-105 1984 0 0,-1 0 0 0 0,1 0 0 0 0,-1 0 0 0 0,0 0 0 0 0,0 0 0 0 0,0 0 0 0 0,-1-1 0 0 0,1 1 0 0 0,-1-1 0 0 0,0 0 1 0 0,-1 1-1 0 0,1-2 0 0 0,-1 1 0 0 0,1 0 0 0 0,-1-1 0 0 0,0 1 0 0 0,-1-1 0 0 0,1 0 0 0 0,0-1 0 0 0,-2 2 255 0 0,-14 5-1191 0 0</inkml:trace>
  <inkml:trace contextRef="#ctx0" brushRef="#br0" timeOffset="1788.847">2129 379 1172 0 0,'103'-33'3996'0'0,"226"15"-3332"0"0,-278 18-1922 0 0,47 12-806 0 0,-75-9 854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0:4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72 3024 0 0,'22'-10'7504'0'0,"6"-1"-2676"0"0,-44 13-12350 0 0,-5 2 4731 0 0,-24 3 1026 0 0,13-5 579 0 0</inkml:trace>
  <inkml:trace contextRef="#ctx0" brushRef="#br0" timeOffset="34050.639">121 1 2296 0 0,'0'0'640'0'0,"0"0"-121"0"0,0 0-138 0 0,0 0-78 0 0,-13 0 144 0 0,6 0 3396 0 0,-26 25-2143 0 0,4-39 1295 0 0,26 11-5405 0 0,96 10-5445 0 0,-72-7 6800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1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337 107 2284 0 0,'5'-5'1434'0'0,"3"7"3277"0"0,-9 13-4556 0 0,27 352 859 0 0,-18-277-2700 0 0,-48-48-3080 0 0,26-41 3608 0 0</inkml:trace>
  <inkml:trace contextRef="#ctx0" brushRef="#br0" timeOffset="1079.992">0 385 1316 0 0,'14'-19'6395'0'0,"672"-54"-6328"0"0,-678 72-74 0 0,0-1-1 0 0,-1 0 0 0 0,1 0 1 0 0,-1-1-1 0 0,0 0 1 0 0,0-1-1 0 0,0 1 1 0 0,0-1-1 0 0,-1 0 1 0 0,1-1-1 0 0,-1 0 1 0 0,0 0-1 0 0,-1 0 1 0 0,1 0-1 0 0,-1-1 1 0 0,0 0-1 0 0,0 0 1 0 0,-1-1-1 0 0,0 1 1 0 0,0-1-1 0 0,0 0 1 0 0,-1 0-1 0 0,0 0 1 0 0,-1-1-1 0 0,2-5 8 0 0,-46-89 411 0 0,50 95-423 0 0,-8 6 81 0 0,12-44 824 0 0,-11 45-888 0 0,-1 0-1 0 0,0 0 0 0 0,1 0 0 0 0,-1 0 0 0 0,1 0 0 0 0,-1 0 0 0 0,0 0 0 0 0,1 0 0 0 0,-1 0 0 0 0,1 0 0 0 0,-1 0 0 0 0,0 0 0 0 0,1 0 0 0 0,-1 0 0 0 0,0 0 0 0 0,1 0 0 0 0,-1 0 0 0 0,1-1 0 0 0,-1 1 0 0 0,0 0 0 0 0,1 0 0 0 0,-1 0 0 0 0,0-1 0 0 0,0 1 0 0 0,1 0 0 0 0,-1 0 0 0 0,0-1 0 0 0,1 1 0 0 0,-1 0 0 0 0,0-1 0 0 0,0 1 0 0 0,0 0 0 0 0,1-1-4 0 0,-4 55-76 0 0,-23 70 454 0 0,6 1-1 0 0,6 1 0 0 0,2 68-377 0 0,37-216-296 0 0,95-153-1025 0 0,-120 175 1303 0 0,0 1-1 0 0,0 0 1 0 0,1 0-1 0 0,-1 0 1 0 0,0 0-1 0 0,0 0 0 0 0,1-1 1 0 0,-1 1-1 0 0,1 0 1 0 0,-1 0-1 0 0,1-1 0 0 0,-1 1 1 0 0,1 0-1 0 0,-1-1 1 0 0,1 1-1 0 0,0 0 0 0 0,-1-1 1 0 0,1 1-1 0 0,0-1 1 0 0,-1 1-1 0 0,1-1 1 0 0,0 0-1 0 0,0 1 0 0 0,0-1 1 0 0,-1 0-1 0 0,1 1 1 0 0,0-1-1 0 0,0 0 0 0 0,0 0 1 0 0,0 0-1 0 0,0 0 1 0 0,0 0-1 0 0,-1 0 0 0 0,1 0 1 0 0,0 0-1 0 0,0 0 1 0 0,0 0-1 0 0,0 0 1 0 0,0 0-1 0 0,-1-1 0 0 0,1 1 1 0 0,0 0-1 0 0,0-1 1 0 0,0 1-1 0 0,-1 0 0 0 0,1-1 1 0 0,0 1-1 0 0,0-1 1 0 0,-1 0-1 0 0,1 1 0 0 0,-1-1 1 0 0,1 1-1 0 0,0-1 1 0 0,-1 0-1 0 0,1 0 1 0 0,-1 1-1 0 0,1-1 0 0 0,-1 0 19 0 0,7 12-17 0 0,1-1-1 0 0,0 0 0 0 0,1 0 0 0 0,0-1 1 0 0,1 0-1 0 0,-1 0 0 0 0,2-1 0 0 0,-1-1 1 0 0,1 0-1 0 0,0 0 0 0 0,1-1 0 0 0,0 0 1 0 0,-1-1-1 0 0,2 0 0 0 0,-1-1 0 0 0,1-1 1 0 0,-1 0-1 0 0,1 0 0 0 0,0-1 0 0 0,0-1 1 0 0,0 0-1 0 0,0-1 0 0 0,0-1 0 0 0,0 0 1 0 0,0 0-1 0 0,4-2 18 0 0,86-26 60 0 0,-100 28-95 0 0,0-1 1 0 0,0 1-1 0 0,0-1 1 0 0,-1 1 0 0 0,1-1-1 0 0,0 0 1 0 0,-1 0-1 0 0,1 0 1 0 0,-1 0-1 0 0,0 0 1 0 0,0-1-1 0 0,0 1 1 0 0,0-1 0 0 0,0 1-1 0 0,0-1 1 0 0,-1 0-1 0 0,1 0 1 0 0,-1 0-1 0 0,0 0 1 0 0,1 0-1 0 0,-2 0 1 0 0,1 0 0 0 0,0 0-1 0 0,-1 0 1 0 0,1 0-1 0 0,-1-1 1 0 0,0 1-1 0 0,0 0 1 0 0,0 0 0 0 0,0 0-1 0 0,-1-1 1 0 0,1 1-1 0 0,-2-2 35 0 0,-3-5 36 0 0,0 1 0 0 0,-1-1 0 0 0,-1 1 0 0 0,1 0 0 0 0,-2 1 0 0 0,1 0 0 0 0,-1 0 0 0 0,0 0 0 0 0,-1 1 0 0 0,0 0 0 0 0,0 1 0 0 0,0 0 0 0 0,-1 1 0 0 0,0-1 0 0 0,0 2 0 0 0,0-1 0 0 0,0 2 0 0 0,-1-1 0 0 0,0 2 0 0 0,0-1 0 0 0,0 1 0 0 0,0 1 0 0 0,0 0 0 0 0,0 0 0 0 0,0 1 0 0 0,0 1 0 0 0,-6 1-36 0 0,14-1 8 0 0,1 0 1 0 0,0 0 0 0 0,-1 0-1 0 0,1 0 1 0 0,0 1 0 0 0,0-1-1 0 0,0 1 1 0 0,0 0 0 0 0,0-1-1 0 0,0 1 1 0 0,0 0 0 0 0,1 0 0 0 0,-1 0-1 0 0,1 0 1 0 0,-1 1 0 0 0,1-1-1 0 0,0 0 1 0 0,0 1 0 0 0,0-1-1 0 0,0 1 1 0 0,1-1 0 0 0,-1 1-1 0 0,0-1 1 0 0,1 1 0 0 0,0-1-1 0 0,0 1 1 0 0,-1-1 0 0 0,2 1-1 0 0,-1 0 1 0 0,0-1 0 0 0,0 1-1 0 0,1-1 1 0 0,-1 1 0 0 0,1-1 0 0 0,0 1-1 0 0,0-1 1 0 0,0 0 0 0 0,0 1-1 0 0,0-1 1 0 0,1 0 0 0 0,-1 0-1 0 0,2 2-8 0 0,9 14-260 0 0,1-1 1 0 0,1 0-1 0 0,0-1 0 0 0,2-1 0 0 0,-1 0 0 0 0,2-1 0 0 0,0-1 0 0 0,1 0 0 0 0,0-2 1 0 0,0 0-1 0 0,2-1 0 0 0,-1 0 0 0 0,1-2 0 0 0,0 0 0 0 0,1-2 0 0 0,0 0 0 0 0,0-1 1 0 0,9 0 259 0 0,-11 1-122 0 0,33 10-998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2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1081 1128 0 0,'0'-19'2979'0'0,"16"-18"-2121"0"0,-17 35-819 0 0,0 0-1 0 0,0 0 1 0 0,1 1-1 0 0,-1-1 1 0 0,0 1 0 0 0,0-1-1 0 0,-1 1 1 0 0,1-1-1 0 0,0 1 1 0 0,0 0-1 0 0,-1-1 1 0 0,1 1 0 0 0,-1 0-1 0 0,1 0 1 0 0,-1 0-1 0 0,0 0 1 0 0,1 0-1 0 0,-1 1 1 0 0,0-1 0 0 0,1 0-1 0 0,-1 1 1 0 0,0-1-1 0 0,0 1 1 0 0,0 0-1 0 0,1-1 1 0 0,-1 1 0 0 0,0 0-1 0 0,0 0 1 0 0,0 0-1 0 0,0 1 1 0 0,0-1-1 0 0,1 0 1 0 0,-1 1 0 0 0,0-1-1 0 0,-1 1-38 0 0,2-1 20 0 0,-15 3-4 0 0,-1 1 1 0 0,1 0-1 0 0,0 1 1 0 0,0 1 0 0 0,1 0-1 0 0,0 1 1 0 0,0 0 0 0 0,0 2-1 0 0,1 0 1 0 0,1 0 0 0 0,-1 1-1 0 0,1 1 1 0 0,1 0-1 0 0,0 1 1 0 0,1 0 0 0 0,0 1-1 0 0,1 0 1 0 0,0 1 0 0 0,1 0-1 0 0,1 1-16 0 0,6-14 14 0 0,0 1 0 0 0,1 0 0 0 0,-1-1 0 0 0,1 1 0 0 0,0 0 0 0 0,0 0 0 0 0,-1 0-1 0 0,1 0 1 0 0,0 0 0 0 0,1 1 0 0 0,-1-1 0 0 0,0 0 0 0 0,1 0 0 0 0,-1 0 0 0 0,1 1 0 0 0,0-1 0 0 0,0 0-1 0 0,0 1 1 0 0,0-1 0 0 0,0 0 0 0 0,0 0 0 0 0,0 1 0 0 0,1-1 0 0 0,-1 0 0 0 0,1 0 0 0 0,0 1 0 0 0,0-1-1 0 0,-1 0 1 0 0,2 0 0 0 0,-1 0 0 0 0,0 0 0 0 0,0 0 0 0 0,0 0 0 0 0,1-1 0 0 0,-1 1 0 0 0,1 0 0 0 0,0-1-1 0 0,-1 1 1 0 0,1-1 0 0 0,0 1 0 0 0,0-1 0 0 0,0 0 0 0 0,0 0 0 0 0,0 0 0 0 0,0 0 0 0 0,0 0 0 0 0,0 0-1 0 0,1-1 1 0 0,-1 1 0 0 0,0-1 0 0 0,0 1 0 0 0,1-1 0 0 0,-1 0 0 0 0,0 0 0 0 0,1 0 0 0 0,-1 0 0 0 0,0 0-1 0 0,0-1 1 0 0,2 0-14 0 0,12 1-5 0 0,0-1-1 0 0,0-1 1 0 0,0 0-1 0 0,-1-1 1 0 0,1-1-1 0 0,-1-1 1 0 0,0 0-1 0 0,0-1 0 0 0,0 0 1 0 0,-1-1-1 0 0,0-1 1 0 0,-1 0-1 0 0,1-1 1 0 0,-2-1-1 0 0,1 0 1 0 0,-1 0-1 0 0,-1-1 1 0 0,0-1-1 0 0,0 0 0 0 0,-1 0 1 0 0,-1-1-1 0 0,5-9 6 0 0,11-18-98 0 0,-2-1 0 0 0,-1-1 0 0 0,-2-1 0 0 0,-3-1 0 0 0,-1-1 0 0 0,-2 0 0 0 0,-2-4 98 0 0,1-7 354 0 0,-3-1 0 0 0,-3 0 1 0 0,-2-1-1 0 0,-2-43-354 0 0,-3 102 5 0 0,0 0-1 0 0,0 0 1 0 0,0 0-1 0 0,-1 0 1 0 0,1 0-1 0 0,0 0 1 0 0,0 0-1 0 0,-1-1 1 0 0,1 1-1 0 0,-1 0 1 0 0,1 0-1 0 0,-1 0 1 0 0,1-1-1 0 0,-1 1 1 0 0,1 0-1 0 0,-1-1 1 0 0,0 1-1 0 0,1 0 1 0 0,-1-1-1 0 0,0 1 1 0 0,0-1 0 0 0,1 1-1 0 0,-1-1 1 0 0,0 1-1 0 0,0-1 1 0 0,0 0-1 0 0,0 1 1 0 0,1-1-1 0 0,-1 0 1 0 0,0 0-1 0 0,0 1 1 0 0,0-1-1 0 0,0 0 1 0 0,0 0-1 0 0,0 0 1 0 0,0 0-1 0 0,0 0 1 0 0,1 0-1 0 0,-1-1 1 0 0,0 1-1 0 0,0 0 1 0 0,0 0-1 0 0,0-1 1 0 0,0 1-1 0 0,0 0 1 0 0,1-1 0 0 0,-1 1-1 0 0,0-1 1 0 0,0 1-1 0 0,1-1 1 0 0,-1 0-1 0 0,0 1 1 0 0,1-1-1 0 0,-1 0 1 0 0,0 1-1 0 0,1-1 1 0 0,-1 0-1 0 0,1 0 1 0 0,-1 1-1 0 0,1-1 1 0 0,0 0-1 0 0,-1 0 1 0 0,1 0-1 0 0,0 0 1 0 0,-1 1-1 0 0,1-1 1 0 0,0 0-1 0 0,0-1-4 0 0,-13 34 27 0 0,2 1-1 0 0,1 0 0 0 0,2 1 1 0 0,1 0-1 0 0,1 0 0 0 0,2 1 1 0 0,2-1-1 0 0,1 1 0 0 0,4 32-26 0 0,38 104 103 0 0,-37-158-81 0 0,1 0-1 0 0,1-1 0 0 0,0 1 1 0 0,0-1-1 0 0,1-1 0 0 0,0 1 0 0 0,1-1 1 0 0,1-1-1 0 0,0 1 0 0 0,0-2 0 0 0,1 1 1 0 0,0-1-1 0 0,0 0 0 0 0,1-1 0 0 0,1-1 1 0 0,-1 0-1 0 0,1 0 0 0 0,0-1 0 0 0,0 0 1 0 0,1-1-1 0 0,0-1 0 0 0,0 0 1 0 0,0-1-1 0 0,0 0 0 0 0,1-1 0 0 0,-1 0 1 0 0,1-1-1 0 0,0-1-21 0 0,-4-1-36 0 0,0-1 1 0 0,0 0 0 0 0,1-1-1 0 0,-1-1 1 0 0,-1 1-1 0 0,1-1 1 0 0,-1-1 0 0 0,1 0-1 0 0,-1 0 1 0 0,0-1-1 0 0,-1 0 1 0 0,0 0-1 0 0,0-1 1 0 0,0 0 0 0 0,-1-1-1 0 0,0 0 1 0 0,0 0-1 0 0,-1 0 1 0 0,0-1 0 0 0,0 0-1 0 0,-1 0 1 0 0,0 0-1 0 0,-1-1 1 0 0,0 0 0 0 0,-1 1-1 0 0,1-5 36 0 0,-1 10-19 0 0,0 0 0 0 0,-1 0 0 0 0,0-1-1 0 0,0 1 1 0 0,0-1 0 0 0,0 0 0 0 0,0 1 0 0 0,-1-1-1 0 0,0 0 1 0 0,0 0 0 0 0,-1 0 0 0 0,1 0 0 0 0,-1 0 0 0 0,0 0-1 0 0,0 0 1 0 0,-1 0 0 0 0,0 0 0 0 0,1 0 0 0 0,-2 0 0 0 0,1 1-1 0 0,0-1 1 0 0,-1 0 0 0 0,0 1 0 0 0,0-1 0 0 0,-1 1-1 0 0,1-1 1 0 0,-1 1 0 0 0,0 0 0 0 0,0 0 0 0 0,0 0 0 0 0,0 1-1 0 0,-1-1 1 0 0,0 1 0 0 0,1 0 0 0 0,-1 0 0 0 0,-1 0-1 0 0,1 0 1 0 0,0 1 0 0 0,-1-1 0 0 0,1 1 0 0 0,-1 0 0 0 0,1 1-1 0 0,-4-1 20 0 0,0 2 7 0 0,1 1-1 0 0,-1 0 0 0 0,1 0 1 0 0,-1 1-1 0 0,1 0 0 0 0,-1 0 1 0 0,1 1-1 0 0,0 0 0 0 0,0 0 1 0 0,0 0-1 0 0,0 1 0 0 0,1 0 1 0 0,0 1-1 0 0,0 0 0 0 0,0-1 1 0 0,0 2-1 0 0,0-1 0 0 0,1 1 1 0 0,0 0-1 0 0,1 0 0 0 0,-1 0 1 0 0,1 1-1 0 0,0-1 0 0 0,1 1 1 0 0,-1 0-1 0 0,2 0 0 0 0,-1 1 1 0 0,1-1-1 0 0,0 0 0 0 0,0 1 1 0 0,1-1-1 0 0,0 1 0 0 0,0 0 1 0 0,1-1-1 0 0,0 1 0 0 0,0 0 1 0 0,1 0-1 0 0,0-1 0 0 0,0 1 1 0 0,1-1-1 0 0,0 1 0 0 0,1 3-6 0 0,4 0-117 0 0,0 0-1 0 0,0 0 1 0 0,1-1-1 0 0,0 0 1 0 0,1 0-1 0 0,0-1 0 0 0,0 0 1 0 0,1-1-1 0 0,0 0 1 0 0,1 0-1 0 0,-1-1 1 0 0,2-1-1 0 0,-1 0 1 0 0,1 0-1 0 0,0-1 0 0 0,0-1 1 0 0,0 0-1 0 0,0 0 1 0 0,1-1-1 0 0,0-1 1 0 0,0 0-1 0 0,-1-1 1 0 0,1 0-1 0 0,0-1 0 0 0,0 0 1 0 0,0-1-1 0 0,0-1 1 0 0,0 0-1 0 0,-1-1 1 0 0,1 0-1 0 0,10-5 118 0 0,19-3-947 0 0,-6 1-325 0 0</inkml:trace>
  <inkml:trace contextRef="#ctx0" brushRef="#br0" timeOffset="293.214">1556 669 1660 0 0,'9'-195'8886'0'0,"-24"203"-8313"0"0,11 39-444 0 0,2 0-1 0 0,3 0 1 0 0,1 0-1 0 0,3 0 1 0 0,2 0 0 0 0,1-1-1 0 0,15 43-128 0 0,-22-84-69 0 0,31 131-916 0 0,-24-41-4015 0 0,-23-61 2491 0 0,7-27 1337 0 0</inkml:trace>
  <inkml:trace contextRef="#ctx0" brushRef="#br0" timeOffset="557.227">1290 854 3024 0 0,'81'-22'5898'0'0,"81"5"-6199"0"0,-81 9-687 0 0,81-14-4086 0 0,-131 18 3907 0 0</inkml:trace>
  <inkml:trace contextRef="#ctx0" brushRef="#br0" timeOffset="883.953">1803 964 1604 0 0,'21'4'354'0'0,"-1"-1"0"0"0,0-2 0 0 0,1 0 0 0 0,0-1 0 0 0,-1 0 0 0 0,1-2 0 0 0,-1-1 0 0 0,0 0 0 0 0,0-2 0 0 0,0 0 0 0 0,0-1-1 0 0,-1-1 1 0 0,0-1 0 0 0,0-1 0 0 0,0-1-354 0 0,-16 9 1 0 0,0 0 0 0 0,0 0-1 0 0,-1 0 1 0 0,1-1 0 0 0,0 1 0 0 0,-1-1-1 0 0,1 0 1 0 0,-1 1 0 0 0,0-1 0 0 0,1-1-1 0 0,-1 1 1 0 0,0 0 0 0 0,0 0-1 0 0,0-1 1 0 0,-1 1 0 0 0,1-1 0 0 0,0 0-1 0 0,-1 1 1 0 0,0-1 0 0 0,0 0 0 0 0,0 0-1 0 0,0 0 1 0 0,0 0 0 0 0,0 0-1 0 0,-1 0 1 0 0,1 0 0 0 0,-1 0 0 0 0,0 0-1 0 0,0 0 1 0 0,0 0 0 0 0,0 0 0 0 0,-1 0-1 0 0,0-2 0 0 0,-7-3 13 0 0,0 1-1 0 0,0 1 0 0 0,-1-1 1 0 0,0 2-1 0 0,0-1 0 0 0,0 1 1 0 0,-1 0-1 0 0,1 1 1 0 0,-1 0-1 0 0,-1 1 0 0 0,1 0 1 0 0,0 0-1 0 0,-1 1 0 0 0,1 1 1 0 0,-1 0-1 0 0,1 0 0 0 0,-1 1 1 0 0,0 0-1 0 0,1 1 1 0 0,-1 0-1 0 0,0 1 0 0 0,1 0 1 0 0,0 0-1 0 0,-1 1 0 0 0,1 1 1 0 0,0 0-1 0 0,1 0 0 0 0,-1 1 1 0 0,1 0-1 0 0,0 1 1 0 0,0 0-1 0 0,0 0 0 0 0,1 1 1 0 0,0 0-1 0 0,0 0 0 0 0,1 1 1 0 0,-6 8-13 0 0,10-12 3 0 0,0 0 1 0 0,1 0-1 0 0,-1 0 1 0 0,1 1-1 0 0,0 0 1 0 0,1-1-1 0 0,-1 1 1 0 0,1 0 0 0 0,0 0-1 0 0,0 0 1 0 0,1-1-1 0 0,-1 1 1 0 0,1 0-1 0 0,0 0 1 0 0,0 0-1 0 0,1 0 1 0 0,-1 0-1 0 0,1 0 1 0 0,0 0-1 0 0,1 0 1 0 0,-1-1 0 0 0,1 1-1 0 0,0 0 1 0 0,0-1-1 0 0,0 0 1 0 0,1 1-1 0 0,-1-1 1 0 0,1 0-1 0 0,0 0 1 0 0,0 0-1 0 0,1-1 1 0 0,-1 1-1 0 0,1-1 1 0 0,0 0 0 0 0,1 1-4 0 0,7 6-69 0 0,0-1 0 0 0,1 0 1 0 0,0 0-1 0 0,1-2 1 0 0,0 1-1 0 0,0-2 0 0 0,1 0 1 0 0,-1-1-1 0 0,1 0 1 0 0,10 1 68 0 0,92-2-3812 0 0,-63-15 2607 0 0</inkml:trace>
  <inkml:trace contextRef="#ctx0" brushRef="#br0" timeOffset="1225.508">2331 734 1044 0 0,'8'3'105'0'0,"0"0"0"0"0,-1 0 0 0 0,1 1 0 0 0,-1 0 0 0 0,0 0 0 0 0,0 1 0 0 0,-1 0 0 0 0,1 0 0 0 0,-1 0 0 0 0,0 1 0 0 0,-1 0 0 0 0,1 0 1 0 0,-1 1-1 0 0,0-1 0 0 0,-1 1 0 0 0,0 0 0 0 0,0 1 0 0 0,0-1-105 0 0,11 15 216 0 0,-4-8 49 0 0,-2 0 0 0 0,1 1 1 0 0,-2 1-1 0 0,0-1 0 0 0,-1 1 0 0 0,0 0 1 0 0,-1 1-1 0 0,-1-1 0 0 0,-1 1 0 0 0,0 1 1 0 0,-1-1-1 0 0,0 12-265 0 0,-5-25 145 0 0,1 0 1 0 0,-1 1 0 0 0,0-1-1 0 0,0 0 1 0 0,-1 0-1 0 0,1 0 1 0 0,-1 0-1 0 0,0 0 1 0 0,0-1 0 0 0,0 1-1 0 0,-1-1 1 0 0,1 0-1 0 0,-1 0 1 0 0,1 0-1 0 0,-1 0 1 0 0,0-1 0 0 0,0 1-1 0 0,-1-1 1 0 0,1 0-1 0 0,0-1 1 0 0,-1 1-1 0 0,1-1 1 0 0,-1 1 0 0 0,1-1-1 0 0,-1-1 1 0 0,0 1-1 0 0,1-1 1 0 0,-1 0-1 0 0,0 0 1 0 0,1 0 0 0 0,-1 0-1 0 0,0-1 1 0 0,-1 0-146 0 0,3 0 36 0 0,0-1 1 0 0,-1 1 0 0 0,1-1 0 0 0,0 0 0 0 0,0 0 0 0 0,0 0-1 0 0,0 0 1 0 0,1-1 0 0 0,-1 1 0 0 0,1-1 0 0 0,-1 1-1 0 0,1-1 1 0 0,0 0 0 0 0,0 0 0 0 0,0 0 0 0 0,0 0-1 0 0,1 0 1 0 0,-1-1 0 0 0,1 1 0 0 0,0-1 0 0 0,0 1-1 0 0,0 0 1 0 0,0-1 0 0 0,1 0 0 0 0,-1 1 0 0 0,1-1-1 0 0,0 1 1 0 0,0-1 0 0 0,0 1 0 0 0,0-1 0 0 0,1 0-1 0 0,0 1 1 0 0,-1-1 0 0 0,1 1 0 0 0,2-3-37 0 0,10-17-438 0 0,1 2-1 0 0,2-1 1 0 0,0 2 0 0 0,1 0-1 0 0,1 1 1 0 0,0 1 0 0 0,2 1 0 0 0,0 1-1 0 0,1 0 1 0 0,1 1 0 0 0,0 2-1 0 0,0 0 1 0 0,23-8 438 0 0,3-7-1810 0 0,30-18-871 0 0,-46 25 1340 0 0</inkml:trace>
  <inkml:trace contextRef="#ctx0" brushRef="#br0" timeOffset="2203.611">2908 771 1540 0 0,'0'-1'52'0'0,"0"0"-1"0"0,1 1 1 0 0,-1-1-1 0 0,0 0 1 0 0,1 1-1 0 0,-1-1 1 0 0,1 1 0 0 0,0-1-1 0 0,-1 0 1 0 0,1 1-1 0 0,-1-1 1 0 0,1 1-1 0 0,0-1 1 0 0,-1 1-1 0 0,1 0 1 0 0,0-1 0 0 0,0 1-1 0 0,-1 0 1 0 0,1-1-1 0 0,0 1 1 0 0,0 0-1 0 0,-1 0 1 0 0,1 0-1 0 0,0 0 1 0 0,0 0 0 0 0,0 0-1 0 0,0 0 1 0 0,-1 0-1 0 0,1 0 1 0 0,0 0-1 0 0,0 0 1 0 0,-1 0-1 0 0,1 1 1 0 0,0-1 0 0 0,0 0-1 0 0,-1 0 1 0 0,1 1-1 0 0,0-1 1 0 0,0 1-1 0 0,-1-1 1 0 0,1 1-1 0 0,0-1 1 0 0,-1 1-1 0 0,1-1 1 0 0,-1 1 0 0 0,1-1-1 0 0,-1 1 1 0 0,1 0-1 0 0,-1-1 1 0 0,1 1-1 0 0,-1 0 1 0 0,0-1-1 0 0,1 1 1 0 0,-1 0 0 0 0,0 0-1 0 0,0-1 1 0 0,1 1-1 0 0,-1 0 1 0 0,0 0-1 0 0,0 0 1 0 0,0-1-1 0 0,0 1 1 0 0,0 0 0 0 0,0 0-1 0 0,0 0-51 0 0,48 161 1431 0 0,-44-90 1740 0 0,79-239-2287 0 0,2 59-1208 0 0,-81 107 297 0 0,0 1 1 0 0,0-1-1 0 0,0 1 1 0 0,1 0-1 0 0,-1 0 0 0 0,0 1 1 0 0,0-1-1 0 0,0 1 1 0 0,0 0-1 0 0,0 0 1 0 0,0 0-1 0 0,0 1 0 0 0,0-1 1 0 0,0 1-1 0 0,-1 0 1 0 0,1 0-1 0 0,-1 0 1 0 0,1 1-1 0 0,-1-1 0 0 0,0 1 1 0 0,0 0-1 0 0,0-1 1 0 0,0 2-1 0 0,0-1 1 0 0,-1 0-1 0 0,1 0 0 0 0,-1 1 1 0 0,0-1-1 0 0,0 1 1 0 0,0 0-1 0 0,-1 0 1 0 0,1 0-1 0 0,-1 0 0 0 0,0 0 1 0 0,0 2 26 0 0,40 143-35 0 0,-41-147 119 0 0,-8 5 65 0 0,49-124-1123 0 0,110-108-1137 0 0,-149 224 2084 0 0,1 0 0 0 0,-1-1 0 0 0,0 1 0 0 0,0 0 0 0 0,0 0 0 0 0,1 0-1 0 0,-1 1 1 0 0,0-1 0 0 0,1 0 0 0 0,-1 1 0 0 0,1 0 0 0 0,-1-1 0 0 0,1 1 0 0 0,-1 0 0 0 0,1 0 0 0 0,-1 0 0 0 0,0 1 0 0 0,1-1 0 0 0,-1 1 0 0 0,1-1 0 0 0,-1 1-1 0 0,0 0 1 0 0,1 0 0 0 0,-1 0 0 0 0,0 0 0 0 0,0 0 0 0 0,0 0 0 0 0,0 1 0 0 0,0-1 0 0 0,0 1 0 0 0,0 0 0 0 0,0-1 0 0 0,0 1 0 0 0,-1 0 0 0 0,1 0 0 0 0,-1 0-1 0 0,0 0 1 0 0,1 0 0 0 0,-1 0 0 0 0,0 1 0 0 0,0-1 0 0 0,0 0 0 0 0,0 1 0 0 0,-1-1 0 0 0,1 0 0 0 0,-1 1 0 0 0,1-1 0 0 0,-1 1 0 0 0,0-1 0 0 0,0 1 0 0 0,0-1-1 0 0,-1 2 28 0 0,6 6-5 0 0,4 12-26 0 0</inkml:trace>
  <inkml:trace contextRef="#ctx0" brushRef="#br0" timeOffset="2453.059">3626 771 4700 0 0,'32'54'-88'0'0,"-27"-42"118"0"0,1 0 0 0 0,0 0 0 0 0,1-1 0 0 0,1 0 0 0 0,0-1 0 0 0,0 1 0 0 0,1-1 0 0 0,0-1 0 0 0,0 0 0 0 0,1 0-1 0 0,1-1 1 0 0,0 0 0 0 0,0-1 0 0 0,0 0 0 0 0,6 2-30 0 0,21 3-9 0 0,0-2 0 0 0,1-1-1 0 0,0-2 1 0 0,0-2 0 0 0,1-2 0 0 0,-1-1-1 0 0,37-4 10 0 0,-69 2-16 0 0,0 0 0 0 0,1-1 0 0 0,-1 0 0 0 0,0 0 0 0 0,1-1 0 0 0,-1 1 0 0 0,0-2 0 0 0,0 1 0 0 0,-1-1 0 0 0,1 0 0 0 0,0 0 0 0 0,-1-1 0 0 0,0 0 0 0 0,0 0 0 0 0,0-1 0 0 0,0 1 0 0 0,-1-1 0 0 0,0 0 0 0 0,0-1 0 0 0,0 1 0 0 0,0-1 0 0 0,-1 0 0 0 0,0 0 0 0 0,0-1 0 0 0,-1 1 0 0 0,0-1 0 0 0,0 0 0 0 0,0 0 0 0 0,-1 0 0 0 0,0 0 0 0 0,-1 0 0 0 0,1 0 0 0 0,-1 0 0 0 0,0-3 16 0 0,-3 0 171 0 0,0 1-1 0 0,-1 0 1 0 0,0 0-1 0 0,0 0 1 0 0,-1 0-1 0 0,0 1 1 0 0,-1-1-1 0 0,0 1 1 0 0,0 0-1 0 0,0 1 1 0 0,-1-1-1 0 0,-1 1 1 0 0,1 0-1 0 0,-1 0 1 0 0,0 1-1 0 0,0 0 1 0 0,-1 0-1 0 0,0 1 1 0 0,0 0-1 0 0,0 0 1 0 0,-1 1-1 0 0,0 0 1 0 0,1 1-1 0 0,-10-3-170 0 0,17 6-6 0 0,0 0 0 0 0,0 0 0 0 0,0 0 0 0 0,0 0 0 0 0,0 0 0 0 0,0 1 0 0 0,0-1 0 0 0,0 0 0 0 0,0 1 0 0 0,0-1 0 0 0,1 0 0 0 0,-1 1 0 0 0,0-1 0 0 0,0 1 0 0 0,0-1 0 0 0,1 1 0 0 0,-1 0 0 0 0,0-1 0 0 0,0 1 0 0 0,1 0 0 0 0,-1 0 1 0 0,1-1-1 0 0,-1 1 0 0 0,1 0 0 0 0,-1 0 0 0 0,1 0 0 0 0,-1 0 0 0 0,1-1 0 0 0,0 1 0 0 0,-1 0 0 0 0,1 0 0 0 0,0 0 0 0 0,0 0 0 0 0,0 0 0 0 0,0 0 0 0 0,0 0 0 0 0,0 0 0 0 0,0 0 0 0 0,0 0 0 0 0,0 0 0 0 0,0 0 0 0 0,0 0 0 0 0,1 0 0 0 0,-1 0 0 0 0,0 0 0 0 0,1 0 0 0 0,-1-1 0 0 0,1 1 0 0 0,-1 0 0 0 0,1 0 0 0 0,-1 0 0 0 0,1-1 0 0 0,-1 1 0 0 0,1 0 0 0 0,0 0 0 0 0,0-1 0 0 0,0 1 6 0 0,29 57-4584 0 0,-25-53 3337 0 0</inkml:trace>
  <inkml:trace contextRef="#ctx0" brushRef="#br0" timeOffset="2701.808">4234 603 3268 0 0,'4'-62'6005'0'0,"10"27"-7183"0"0,-5 37-4080 0 0,-8 3 4033 0 0</inkml:trace>
  <inkml:trace contextRef="#ctx0" brushRef="#br0" timeOffset="3169.825">4147 759 1268 0 0,'2'12'3499'0'0,"12"42"-2428"0"0,-11-46-1036 0 0,1-1 0 0 0,0 0 0 0 0,0 0 1 0 0,0 0-1 0 0,1-1 0 0 0,0 1 0 0 0,1-1 0 0 0,-1 0 1 0 0,1-1-1 0 0,0 1 0 0 0,0-1 0 0 0,1 0 0 0 0,0-1 0 0 0,0 0 1 0 0,0 0-1 0 0,0 0 0 0 0,0-1 0 0 0,1 0 0 0 0,0 0 1 0 0,-1-1-1 0 0,1 0 0 0 0,5 1-35 0 0,108-12-3446 0 0,-88-3 2176 0 0</inkml:trace>
  <inkml:trace contextRef="#ctx0" brushRef="#br0" timeOffset="4104.81">4527 659 1228 0 0,'0'0'440'0'0,"0"0"-34"0"0,0 0-40 0 0,3 0-94 0 0,12 0-81 0 0,-12-1-163 0 0,0 1 1 0 0,0 0-1 0 0,0 0 1 0 0,-1 0-1 0 0,1 0 1 0 0,0 0-1 0 0,0 1 1 0 0,0-1-1 0 0,0 1 1 0 0,0 0-1 0 0,-1 0 1 0 0,1 0-1 0 0,0 0 1 0 0,-1 0-1 0 0,1 0 1 0 0,-1 1-1 0 0,1-1 1 0 0,-1 1-1 0 0,0 0 1 0 0,1 0-1 0 0,-1 0 1 0 0,0 0-1 0 0,0 0 1 0 0,1 2-29 0 0,7 7 219 0 0,0 1 1 0 0,-1 1-1 0 0,0-1 0 0 0,-1 2 1 0 0,0-1-1 0 0,-1 1 0 0 0,-1 0 1 0 0,0 0-1 0 0,-1 1 1 0 0,0 2-220 0 0,-4-16 51 0 0,0-1 0 0 0,-1 1 0 0 0,1 0 1 0 0,-1-1-1 0 0,1 1 0 0 0,-1 0 0 0 0,1 0 0 0 0,-1-1 1 0 0,0 1-1 0 0,1 0 0 0 0,-1 0 0 0 0,0 0 1 0 0,0 0-1 0 0,1 0 0 0 0,-1-1 0 0 0,0 1 1 0 0,0 0-1 0 0,0 0 0 0 0,0 0 0 0 0,0 0 1 0 0,0 0-1 0 0,0 0 0 0 0,-1 0 0 0 0,1-1 1 0 0,0 1-1 0 0,0 0 0 0 0,-1 0 0 0 0,1 0 1 0 0,0 0-1 0 0,-1-1 0 0 0,1 1 0 0 0,-1 0 1 0 0,1 0-1 0 0,-1-1 0 0 0,0 1 0 0 0,1 0 1 0 0,-1-1-1 0 0,0 1 0 0 0,1-1 0 0 0,-1 1 0 0 0,0-1 1 0 0,1 1-1 0 0,-1-1 0 0 0,0 1 0 0 0,0-1 1 0 0,0 0-1 0 0,0 1 0 0 0,1-1 0 0 0,-1 0 1 0 0,0 0-1 0 0,0 0 0 0 0,0 0 0 0 0,0 0 1 0 0,0 0-1 0 0,0 0 0 0 0,0 0-51 0 0,6-72 125 0 0,2 53-153 0 0,1 0-1 0 0,1 1 0 0 0,1 0 0 0 0,0 1 0 0 0,1 0 0 0 0,1 0 0 0 0,1 1 1 0 0,0 0-1 0 0,1 2 0 0 0,1-1 0 0 0,0 2 0 0 0,1 0 0 0 0,0 1 0 0 0,1 0 0 0 0,0 1 1 0 0,1 1-1 0 0,10-3 29 0 0,-25 12-14 0 0,-1 0 0 0 0,1 0 0 0 0,0 0 0 0 0,-1 1 0 0 0,1 0 1 0 0,0-1-1 0 0,-1 1 0 0 0,1 0 0 0 0,0 0 0 0 0,-1 0 0 0 0,1 1 0 0 0,0-1 0 0 0,-1 0 1 0 0,1 1-1 0 0,0 0 0 0 0,-1 0 0 0 0,1 0 0 0 0,-1 0 0 0 0,1 0 0 0 0,-1 0 1 0 0,0 1-1 0 0,0-1 0 0 0,1 1 0 0 0,-1-1 0 0 0,0 1 0 0 0,0 0 0 0 0,0 0 0 0 0,-1 0 1 0 0,1 0-1 0 0,0 0 0 0 0,-1 1 0 0 0,1-1 0 0 0,-1 0 0 0 0,0 1 0 0 0,0-1 0 0 0,0 1 1 0 0,0-1-1 0 0,0 1 14 0 0,31 102-139 0 0,-32-102 135 0 0,9 47-49 0 0,-10-40-3 0 0,1 0 1 0 0,0 0-1 0 0,1 0 1 0 0,0-1 0 0 0,0 1-1 0 0,1 0 1 0 0,1 0-1 0 0,-1-1 1 0 0,1 0-1 0 0,1 1 1 0 0,0-1 0 0 0,0 0-1 0 0,1-1 1 0 0,0 1-1 0 0,1-1 1 0 0,-1 0 0 0 0,2 0-1 0 0,-1 0 1 0 0,1-1-1 0 0,0 0 1 0 0,0-1 0 0 0,1 0-1 0 0,0 0 1 0 0,0 0-1 0 0,1-1 1 0 0,-1 0-1 0 0,1-1 1 0 0,0 0 0 0 0,0 0-1 0 0,1-1 1 0 0,2 1 55 0 0,54-2-3004 0 0,-40-2 1828 0 0</inkml:trace>
  <inkml:trace contextRef="#ctx0" brushRef="#br0" timeOffset="4541.463">5519 706 1068 0 0,'-12'1'216'0'0,"-1"1"-1"0"0,0 0 0 0 0,1 1 1 0 0,0 1-1 0 0,0 0 1 0 0,0 0-1 0 0,0 2 1 0 0,1-1-1 0 0,-1 1 1 0 0,1 1-1 0 0,1 0 1 0 0,-1 0-1 0 0,1 1 1 0 0,1 0-1 0 0,0 1 0 0 0,0 0 1 0 0,0 1-1 0 0,1 0 1 0 0,1 0-1 0 0,-1 0 1 0 0,2 1-1 0 0,0 0 1 0 0,0 1-1 0 0,1-1 1 0 0,-4 11-216 0 0,12-16 51 0 0,0-1 0 0 0,0 0 1 0 0,0 0-1 0 0,1-1 1 0 0,-1 1-1 0 0,1-1 0 0 0,0 1 1 0 0,1-1-1 0 0,-1 0 0 0 0,1-1 1 0 0,0 1-1 0 0,0-1 1 0 0,0 0-1 0 0,0 0 0 0 0,0-1 1 0 0,0 1-1 0 0,1-1 1 0 0,0 0-1 0 0,-1-1 0 0 0,1 1 1 0 0,0-1-1 0 0,0 0 0 0 0,-1-1 1 0 0,1 1-1 0 0,0-1 1 0 0,0-1-1 0 0,0 1 0 0 0,0-1 1 0 0,5-1-52 0 0,-3 3 27 0 0,0-1 1 0 0,0 0 0 0 0,0 0 0 0 0,0-1 0 0 0,0 0-1 0 0,0-1 1 0 0,0 0 0 0 0,-1 0 0 0 0,1-1-1 0 0,0 1 1 0 0,-1-2 0 0 0,0 1 0 0 0,0-1-1 0 0,0 0 1 0 0,0 0 0 0 0,-1-1 0 0 0,1 0 0 0 0,-1 0-1 0 0,-1-1 1 0 0,4-3-28 0 0,-2-61 135 0 0,63 91-497 0 0,73 57-1935 0 0,-126-71-884 0 0,-12-7 1962 0 0</inkml:trace>
  <inkml:trace contextRef="#ctx0" brushRef="#br0" timeOffset="5303.516">5804 683 908 0 0,'25'58'2492'0'0,"-19"92"-1003"0"0,-7-95 1468 0 0,1-53-2652 0 0,12 5 638 0 0,-5-31-923 0 0,1 1 0 0 0,1-1 0 0 0,1 2 0 0 0,1-1 0 0 0,1 1 0 0 0,0 1 0 0 0,2 0 0 0 0,10-10-20 0 0,-8 8-100 0 0,38-52-419 0 0,-34 124 234 0 0,-19-33 260 0 0,1-1 0 0 0,1-1 0 0 0,0 1-1 0 0,1 0 1 0 0,1-1 0 0 0,0 1 0 0 0,1-1 0 0 0,1-1 0 0 0,0 1 0 0 0,1-1-1 0 0,0 0 1 0 0,1-1 0 0 0,0 0 0 0 0,1 0 0 0 0,0-1 0 0 0,1-1 0 0 0,0 1-1 0 0,6 2 26 0 0,-5-8-49 0 0,-1 0-1 0 0,0-1 0 0 0,1-1 0 0 0,0 0 0 0 0,-1 0 0 0 0,1-1 0 0 0,0-1 1 0 0,0 0-1 0 0,0-1 0 0 0,1 0 0 0 0,-1-1 0 0 0,0 0 0 0 0,0-1 0 0 0,0 0 1 0 0,-1-1-1 0 0,1 0 0 0 0,-1-1 0 0 0,1 0 0 0 0,-1-1 0 0 0,0 0 0 0 0,-1-1 1 0 0,1 0-1 0 0,-1-1 0 0 0,0 0 0 0 0,-1 0 0 0 0,0-1 0 0 0,0 0 1 0 0,0-1-1 0 0,-1 0 0 0 0,-1 0 0 0 0,1-1 0 0 0,-2 0 0 0 0,1 0 0 0 0,-1-1 1 0 0,4-10 49 0 0,6-20 131 0 0,-1-1 0 0 0,-3 0 0 0 0,-1-1 0 0 0,-2 0 1 0 0,-2-1-1 0 0,-2 0 0 0 0,-2 0 0 0 0,-1 0 0 0 0,-4-19-131 0 0,-32-60 2392 0 0,34 124-2369 0 0,0-1-1 0 0,0 1 1 0 0,0 0 0 0 0,0-1-1 0 0,0 1 1 0 0,0 0-1 0 0,0-1 1 0 0,0 1 0 0 0,0 0-1 0 0,0-1 1 0 0,-1 1 0 0 0,1 0-1 0 0,0-1 1 0 0,0 1 0 0 0,-1 0-1 0 0,1-1 1 0 0,0 1 0 0 0,-1-1-1 0 0,1 1 1 0 0,-1-1 0 0 0,1 1-1 0 0,-1-1 1 0 0,1 1 0 0 0,-1-1-1 0 0,1 1 1 0 0,-1-1 0 0 0,0 0-1 0 0,1 1 1 0 0,-1-1 0 0 0,0 0-1 0 0,1 1 1 0 0,-1-1 0 0 0,0 0-1 0 0,1 0 1 0 0,-1 0 0 0 0,0 0-1 0 0,1 1 1 0 0,-1-1-1 0 0,0 0 1 0 0,1 0 0 0 0,-1 0-1 0 0,0-1 1 0 0,1 1 0 0 0,-1 0-1 0 0,0 0 1 0 0,1 0 0 0 0,-1 0-1 0 0,0-1 1 0 0,1 1 0 0 0,-1 0-1 0 0,0-1 1 0 0,1 1 0 0 0,-1 0-1 0 0,1-1 1 0 0,-1 1 0 0 0,1-1-1 0 0,-1 1 1 0 0,1-1 0 0 0,-1 1-1 0 0,1-1 1 0 0,-1 1 0 0 0,1-1-1 0 0,-1 1 1 0 0,1-1 0 0 0,0 0-1 0 0,0 1 1 0 0,-1-1 0 0 0,1 0-23 0 0,-18 62 23 0 0,13-24 25 0 0,1 0 0 0 0,1 1 0 0 0,3 0 0 0 0,1 0 0 0 0,1-1 0 0 0,3 1 0 0 0,3 11-48 0 0,3 43-201 0 0,0 120-3137 0 0,-11-209 3129 0 0,0 0 1 0 0,-1 1-1 0 0,1-1 0 0 0,-1 0 1 0 0,0 0-1 0 0,0 1 0 0 0,0-1 1 0 0,-1 0-1 0 0,1 0 0 0 0,-1 0 1 0 0,1-1-1 0 0,-1 1 1 0 0,0 0-1 0 0,0 0 0 0 0,0-1 1 0 0,-1 0-1 0 0,1 1 0 0 0,-1-1 1 0 0,1 0-1 0 0,-1 0 0 0 0,0 0 1 0 0,0 0-1 0 0,1-1 0 0 0,-4 2 209 0 0,-5-3-1038 0 0</inkml:trace>
  <inkml:trace contextRef="#ctx0" brushRef="#br0" timeOffset="5522.748">6341 618 2016 0 0,'9'-4'1064'0'0,"10"-6"-172"0"0,6-1-124 0 0,3 2-160 0 0,3-1-15 0 0,1 4-53 0 0,3-3-200 0 0,3 6-192 0 0,-1-2-36 0 0,2 5-16 0 0,5-2-652 0 0,3-1-568 0 0,-6 1 83 0 0,-4-1 61 0 0,4 0 56 0 0,-9-2 20 0 0</inkml:trace>
  <inkml:trace contextRef="#ctx0" brushRef="#br0" timeOffset="6786.062">7383 793 1148 0 0,'0'0'441'0'0,"0"0"-50"0"0,0 0-54 0 0,0-3-24 0 0,-1 0-267 0 0,1 0 0 0 0,0 0 0 0 0,-1 0 1 0 0,1 0-1 0 0,-1 0 0 0 0,0 0 1 0 0,0 1-1 0 0,0-1 0 0 0,0 0 1 0 0,-1 1-1 0 0,1-1 0 0 0,-1 1 0 0 0,1-1 1 0 0,-1 1-1 0 0,0 0 0 0 0,0-1 1 0 0,0 1-1 0 0,0 0 0 0 0,-1 0 0 0 0,1 1 1 0 0,0-1-1 0 0,-1 0 0 0 0,1 1 1 0 0,-1-1-1 0 0,0 1 0 0 0,1 0 0 0 0,-1 0 1 0 0,0 0-1 0 0,0 0 0 0 0,0 1 1 0 0,1-1-1 0 0,-1 1 0 0 0,0 0 1 0 0,0-1-1 0 0,0 1 0 0 0,0 1 0 0 0,0-1 1 0 0,0 0-1 0 0,0 1 0 0 0,-2 0-46 0 0,-124 39 1238 0 0,125-37-1185 0 0,-3 0-8 0 0,1 0 0 0 0,0 0 0 0 0,0 1 0 0 0,0 0 0 0 0,0 1 0 0 0,1-1 0 0 0,0 1 0 0 0,-1 0 0 0 0,2 0 0 0 0,-1 0 0 0 0,1 1 0 0 0,-1 0 0 0 0,2 0 0 0 0,-1 0 0 0 0,1 0-1 0 0,0 1 1 0 0,0-1 0 0 0,0 1 0 0 0,1 0 0 0 0,0 3-45 0 0,6-4 13 0 0,0 0 0 0 0,0-1 0 0 0,1 1 0 0 0,0-1 0 0 0,0 0 0 0 0,0 0 0 0 0,1 0 0 0 0,0-1 0 0 0,0 1 0 0 0,0-2 0 0 0,0 1 0 0 0,1-1 0 0 0,-1 0 0 0 0,1 0 0 0 0,0 0 0 0 0,0-1 0 0 0,0 0 0 0 0,0-1 0 0 0,0 0 0 0 0,1 0 0 0 0,-1 0 0 0 0,0-1 0 0 0,0 0 0 0 0,5-1-13 0 0,18 3-165 0 0,-1-1 0 0 0,0-2-1 0 0,0-1 1 0 0,0-1 0 0 0,0-1-1 0 0,-1-2 1 0 0,0-1 0 0 0,0-1-1 0 0,0-2 1 0 0,22-10 165 0 0,-45 18-38 0 0,0 0 1 0 0,0 0-1 0 0,0 0 0 0 0,0 0 1 0 0,-1-1-1 0 0,1 0 0 0 0,-1 0 1 0 0,0 0-1 0 0,0-1 1 0 0,0 1-1 0 0,0-1 0 0 0,0 0 1 0 0,-1 0-1 0 0,0 0 1 0 0,0-1-1 0 0,0 1 0 0 0,0-1 1 0 0,-1 0-1 0 0,1 1 0 0 0,-1-1 1 0 0,0 0-1 0 0,-1 0 1 0 0,0-1-1 0 0,1 1 0 0 0,-1 0 1 0 0,-1 0-1 0 0,1-1 0 0 0,-1 1 1 0 0,0 0-1 0 0,0-1 1 0 0,-1 1-1 0 0,0 0 0 0 0,1 0 1 0 0,-2-1-1 0 0,1 1 1 0 0,-1 0-1 0 0,1 0 0 0 0,-1 0 1 0 0,-1 0-1 0 0,1 0 38 0 0,-8-6 77 0 0,0 1 0 0 0,0 0 0 0 0,-1 0 0 0 0,0 1 0 0 0,0 1 0 0 0,-1 0 0 0 0,0 0 0 0 0,-1 1 0 0 0,0 0 0 0 0,0 2 0 0 0,0-1 0 0 0,-1 1 0 0 0,1 1 0 0 0,-1 1 0 0 0,0 0 0 0 0,-8 0-77 0 0,13 0 61 0 0,-20 5 159 0 0,31 8-452 0 0,29-5 176 0 0,1-1 1 0 0,0-1-1 0 0,0-2 1 0 0,0-2 0 0 0,0 0-1 0 0,0-3 1 0 0,0 0-1 0 0,-1-2 1 0 0,1-1-1 0 0,-2-2 1 0 0,9-4 55 0 0,-25 10-22 0 0,0 0 1 0 0,1-2-1 0 0,-2 0 1 0 0,1 0 0 0 0,-1-2-1 0 0,1 1 1 0 0,-2-2-1 0 0,1 1 1 0 0,-1-2-1 0 0,0 0 1 0 0,-1 0 0 0 0,0-1-1 0 0,-1 0 1 0 0,0-1-1 0 0,0-1 1 0 0,-1 1-1 0 0,-1-1 1 0 0,0-1 0 0 0,0 1-1 0 0,-1-1 1 0 0,-1-1-1 0 0,0 1 1 0 0,-1-1-1 0 0,-1 0 1 0 0,0 0-1 0 0,-1-1 1 0 0,2-13 21 0 0,-2 15 161 0 0,-1-1-1 0 0,-1 1 1 0 0,0-1-1 0 0,0 1 1 0 0,-1-1 0 0 0,-1 1-1 0 0,0-1 1 0 0,-1 1-1 0 0,-1 0 1 0 0,0 0-1 0 0,-1 0 1 0 0,0 0 0 0 0,-1 0-1 0 0,0 1 1 0 0,-1 0-1 0 0,0 0 1 0 0,-1 0 0 0 0,-1 1-1 0 0,0 0 1 0 0,0 0-1 0 0,-3-2-160 0 0,8 12 46 0 0,1-1 0 0 0,-1 0 0 0 0,0 1-1 0 0,1 0 1 0 0,-1 0 0 0 0,0 0 0 0 0,0 0-1 0 0,0 0 1 0 0,0 0 0 0 0,0 1 0 0 0,0-1-1 0 0,0 1 1 0 0,0 0 0 0 0,0 0 0 0 0,0 0-1 0 0,0 1 1 0 0,0-1 0 0 0,0 1 0 0 0,0-1-1 0 0,0 1 1 0 0,0 0 0 0 0,0 0 0 0 0,0 0-1 0 0,1 1 1 0 0,-1-1 0 0 0,0 1 0 0 0,1-1-1 0 0,-1 1 1 0 0,1 0 0 0 0,0 0 0 0 0,-1 0-1 0 0,1 0 1 0 0,0 0 0 0 0,0 1 0 0 0,0-1-1 0 0,1 1 1 0 0,-1-1 0 0 0,0 1-46 0 0,-56 107 516 0 0,46-66-305 0 0,2 1 0 0 0,1 1 0 0 0,3 0 0 0 0,1 0 0 0 0,3 0 0 0 0,1 0 0 0 0,4 8-211 0 0,-3-17 141 0 0,26 210 300 0 0,16 33-76 0 0,-5-41-3952 0 0,-37-220 2838 0 0,3 12-3598 0 0,-3-31 3274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3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12 1880 0 0,'0'0'446'0'0,"-5"-11"1944"0"0,1 17-2360 0 0,0 1 0 0 0,0-1 1 0 0,1 1-1 0 0,0 0 1 0 0,0 0-1 0 0,1 0 0 0 0,0 0 1 0 0,0 0-1 0 0,1 0 0 0 0,0 1 1 0 0,0-1-1 0 0,0 0 0 0 0,1 1 1 0 0,0-1-1 0 0,1 1 0 0 0,0-1 1 0 0,0 1-1 0 0,0-1 0 0 0,1 0 1 0 0,0 0-1 0 0,1 0 0 0 0,-1 0 1 0 0,1 0-1 0 0,1 0 0 0 0,-1 0-30 0 0,8 31 46 0 0,39 248-533 0 0,-84-204-2442 0 0,17-63 1809 0 0</inkml:trace>
  <inkml:trace contextRef="#ctx0" brushRef="#br0" timeOffset="601.076">2 394 1280 0 0,'-2'-12'2701'0'0,"49"-9"-1996"0"0,271-42-318 0 0,-227 42-688 0 0,-71 19 278 0 0,0-1-1 0 0,0-1 0 0 0,-1-1 0 0 0,1-1 1 0 0,-1 0-1 0 0,-1-1 0 0 0,1-1 0 0 0,-1-1 1 0 0,-1-1-1 0 0,0 0 0 0 0,0-2 0 0 0,-1 1 1 0 0,0-2-1 0 0,4-5 24 0 0,7-47 640 0 0,-27 64-422 0 0,-2-41 1205 0 0,-28-2-60 0 0,14 71-1286 0 0,3 308-129 0 0,35-129 236 0 0,-10-115-137 0 0,16-111-552 0 0,92-161-1934 0 0,-74 194 1887 0 0,-28 0 464 0 0,0-1 52 0 0</inkml:trace>
  <inkml:trace contextRef="#ctx0" brushRef="#br0" timeOffset="852.304">1113 570 4496 0 0,'249'17'36'0'0,"-236"-18"-68"0"0,-1 0 0 0 0,1-1 0 0 0,-1 0 0 0 0,0-1 0 0 0,0-1 0 0 0,0 1 0 0 0,0-2-1 0 0,-1 0 1 0 0,0 0 0 0 0,0-1 0 0 0,5-4 32 0 0,-12 8-40 0 0,-1 0 0 0 0,0 0 1 0 0,1 0-1 0 0,-1 0 0 0 0,0-1 0 0 0,-1 1 1 0 0,1-1-1 0 0,0 1 0 0 0,-1-1 0 0 0,1 0 0 0 0,-1 0 1 0 0,0-1-1 0 0,0 1 0 0 0,0 0 0 0 0,-1-1 0 0 0,1 1 1 0 0,-1-1-1 0 0,0 1 0 0 0,0-1 0 0 0,0 0 0 0 0,0 0 1 0 0,0 1-1 0 0,-1-1 0 0 0,0 0 0 0 0,0 0 1 0 0,0 0-1 0 0,0 1 0 0 0,-1-1 0 0 0,1 0 0 0 0,-1 0 1 0 0,-1-2 39 0 0,-3-4 38 0 0,-1 1 1 0 0,0 1 0 0 0,0-1 0 0 0,-1 1 0 0 0,0 0-1 0 0,-1 1 1 0 0,1 0 0 0 0,-1 0 0 0 0,-1 0 0 0 0,1 1-1 0 0,-1 0 1 0 0,0 1 0 0 0,-1 0 0 0 0,1 1 0 0 0,-1-1-1 0 0,0 2 1 0 0,0-1 0 0 0,0 2 0 0 0,-1-1 0 0 0,1 1-1 0 0,-1 1 1 0 0,1 0 0 0 0,-1 1 0 0 0,1-1 0 0 0,-9 2-39 0 0,14-1 25 0 0,1 0 0 0 0,0 1 1 0 0,0-1-1 0 0,0 1 0 0 0,0-1 1 0 0,0 1-1 0 0,0 0 0 0 0,0 1 1 0 0,0-1-1 0 0,0 1 0 0 0,0-1 1 0 0,1 1-1 0 0,-1 0 0 0 0,0 1 0 0 0,1-1 1 0 0,0 1-1 0 0,0-1 0 0 0,0 1 1 0 0,0 0-1 0 0,0 0 0 0 0,0 0 1 0 0,1 1-1 0 0,-1-1 0 0 0,1 1 1 0 0,0-1-1 0 0,0 1 0 0 0,0 0 1 0 0,1 0-1 0 0,-1 0 0 0 0,1 0 1 0 0,0 0-1 0 0,0 0 0 0 0,0 0 1 0 0,1 0-1 0 0,0 0 0 0 0,-1 0 0 0 0,1 0 1 0 0,1 1-1 0 0,-1-1 0 0 0,1 3-25 0 0,10 12-88 0 0,1 1-1 0 0,1-2 1 0 0,1 0-1 0 0,0 0 1 0 0,1-1-1 0 0,1-1 1 0 0,1 0-1 0 0,0-2 0 0 0,1 0 1 0 0,0 0-1 0 0,2-2 1 0 0,-1-1-1 0 0,1 0 1 0 0,1-1-1 0 0,0-1 0 0 0,0-1 1 0 0,0-1-1 0 0,22 4 89 0 0,8 6-1242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4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8 996 0 0,'0'0'664'0'0,"0"0"-20"0"0,0 0-52 0 0,-12 1 1878 0 0,308 4-503 0 0,-43-18-1670 0 0,-70 27-3661 0 0,-182-12 2162 0 0,-4-1-214 0 0</inkml:trace>
  <inkml:trace contextRef="#ctx0" brushRef="#br0" timeOffset="470.041">75 113 1076 0 0,'-9'9'1810'0'0,"21"11"1086"0"0,240 54-654 0 0,-168-55-1803 0 0,50 20-134 0 0,-133-37-313 0 0,0 0-1 0 0,1 0 1 0 0,-1 0 0 0 0,0 0 0 0 0,-1 0-1 0 0,1 1 1 0 0,0-1 0 0 0,-1 0-1 0 0,1 0 1 0 0,-1 1 0 0 0,1-1-1 0 0,-1 0 1 0 0,0 1 0 0 0,0-1-1 0 0,0 0 1 0 0,-1 1 0 0 0,1-1-1 0 0,0 0 1 0 0,-1 0 0 0 0,1 1-1 0 0,-1-1 1 0 0,0 0 0 0 0,0 0-1 0 0,0 0 1 0 0,0 0 0 0 0,0 0-1 0 0,-1 0 1 0 0,1 0 0 0 0,0 0-1 0 0,-1 0 1 0 0,1 0 0 0 0,-1-1-1 0 0,0 1 1 0 0,0-1 0 0 0,0 1-1 0 0,1-1 1 0 0,-1 0 0 0 0,0 0-1 0 0,-1 0 1 0 0,1 0 0 0 0,0 0-1 0 0,0 0 1 0 0,0 0 0 0 0,-1-1-1 0 0,-1 1 9 0 0,-414 216 615 0 0,413-215-588 0 0,-1 1 0 0 0,1 0 0 0 0,0 0 0 0 0,0 0 0 0 0,0 0 0 0 0,0 1 0 0 0,1 0 0 0 0,0 0 0 0 0,-1 1 1 0 0,1-1-1 0 0,1 1 0 0 0,-1 0 0 0 0,1 0 0 0 0,0 0 0 0 0,0 0 0 0 0,0 0 0 0 0,1 1 0 0 0,-1-1 0 0 0,2 1 0 0 0,-2 4-27 0 0,5-5 33 0 0,1 0 1 0 0,0 0-1 0 0,0 0 0 0 0,0-1 1 0 0,1 1-1 0 0,0-1 0 0 0,-1 0 1 0 0,2 0-1 0 0,-1-1 0 0 0,0 1 1 0 0,1-1-1 0 0,-1 0 0 0 0,1 0 1 0 0,0 0-1 0 0,0-1 0 0 0,0 1 1 0 0,1-1-1 0 0,-1 0 0 0 0,0-1 1 0 0,1 0-1 0 0,-1 1 0 0 0,1-2 1 0 0,-1 1-1 0 0,1-1 0 0 0,0 0 1 0 0,-1 0-1 0 0,5 0-33 0 0,230 2-323 0 0,7-24-3594 0 0,-201 22 1108 0 0,-23 0 1309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3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329 650 1056 0 0,'-151'-15'3255'0'0,"138"16"-3099"0"0,0 1 0 0 0,0 0 0 0 0,1 1 0 0 0,-1 1 0 0 0,1 0 0 0 0,-1 0 0 0 0,1 1 0 0 0,0 1 0 0 0,1 0 0 0 0,0 1 0 0 0,-4 3-156 0 0,13-9 20 0 0,0 0 0 0 0,0 0-1 0 0,1 0 1 0 0,-1 0 0 0 0,1 0-1 0 0,-1 1 1 0 0,1-1 0 0 0,-1 0 0 0 0,1 1-1 0 0,-1-1 1 0 0,1 1 0 0 0,0 0-1 0 0,0-1 1 0 0,0 1 0 0 0,0 0-1 0 0,0 0 1 0 0,1 0 0 0 0,-1 0 0 0 0,0 0-1 0 0,1 0 1 0 0,-1 0 0 0 0,1 0-1 0 0,0 0 1 0 0,0 0 0 0 0,0 0-1 0 0,0 0 1 0 0,0 0 0 0 0,0 0 0 0 0,0 0-1 0 0,1 0 1 0 0,-1 0 0 0 0,1 0-1 0 0,-1 0 1 0 0,1 0 0 0 0,0-1-1 0 0,0 1 1 0 0,0 0 0 0 0,0 0 0 0 0,0-1-1 0 0,0 1 1 0 0,0 0 0 0 0,1-1-1 0 0,-1 1 1 0 0,1-1 0 0 0,-1 0-1 0 0,1 1 1 0 0,-1-1 0 0 0,2 1-20 0 0,94 38 288 0 0,-50-32-561 0 0,-1-2-1 0 0,1-2 0 0 0,0-2 0 0 0,0-3 0 0 0,1-1 1 0 0,39-8 273 0 0,-65 6-125 0 0,-18 5 93 0 0,0-1-1 0 0,1 0 1 0 0,-1-1 0 0 0,0 1-1 0 0,0-1 1 0 0,1 0 0 0 0,-1 0-1 0 0,0 0 1 0 0,0 0 0 0 0,0-1 0 0 0,0 1-1 0 0,0-1 1 0 0,0 0 0 0 0,-1-1-1 0 0,1 1 1 0 0,-1-1 0 0 0,1 1-1 0 0,-1-1 1 0 0,0 0 0 0 0,0 0-1 0 0,0-1 1 0 0,0 1 0 0 0,-1 0-1 0 0,1-2 33 0 0,-3 3-126 0 0</inkml:trace>
  <inkml:trace contextRef="#ctx0" brushRef="#br0" timeOffset="388.286">481 651 4508 0 0,'-192'-87'1043'0'0,"193"87"-1035"0"0,-1-1 0 0 0,1 1 0 0 0,0 0 0 0 0,-1 0 0 0 0,1-1 0 0 0,0 1 0 0 0,-1-1 0 0 0,1 1 0 0 0,-1-1 1 0 0,1 1-1 0 0,-1-1 0 0 0,1 1 0 0 0,-1-1 0 0 0,0 1 0 0 0,1-1 0 0 0,-1 1 0 0 0,0-1 0 0 0,1 0 0 0 0,-1 1 1 0 0,0-1-1 0 0,1 0 0 0 0,-1 1 0 0 0,0-1 0 0 0,0 0 0 0 0,0 1 0 0 0,0-1 0 0 0,0 0 0 0 0,0 1 0 0 0,0-1 1 0 0,0 0-1 0 0,0 1 0 0 0,0-1 0 0 0,0 0 0 0 0,0 1 0 0 0,-1-1 0 0 0,1 0 0 0 0,0 1 0 0 0,0-1 0 0 0,-1 0 1 0 0,1 1-1 0 0,0-1 0 0 0,-1 1 0 0 0,1-1 0 0 0,-1 0 0 0 0,1 1 0 0 0,-1-1 0 0 0,1 1 0 0 0,-1 0 0 0 0,1-1 1 0 0,-1 1-1 0 0,1-1 0 0 0,-1 1 0 0 0,1 0 0 0 0,-1-1 0 0 0,0 1 0 0 0,1 0 0 0 0,-1 0 0 0 0,0-1 0 0 0,0 1-8 0 0,66-21-50 0 0,-64 20 61 0 0,448-91-1896 0 0,-440 90 1897 0 0,1 0 1 0 0,-1-2-1 0 0,0 1 1 0 0,0-1-1 0 0,-1 0 0 0 0,1-1 1 0 0,-1 0-1 0 0,0 0 1 0 0,0-1-1 0 0,-1 0 1 0 0,1 0-1 0 0,-2-1 1 0 0,1 0-1 0 0,-1 0 1 0 0,1-1-1 0 0,-2 0 0 0 0,1 0 1 0 0,-1 0-1 0 0,-1 0 1 0 0,0-1-1 0 0,0 0 1 0 0,0 0-1 0 0,-1 0 1 0 0,0 0-1 0 0,-1 0 1 0 0,0-1-1 0 0,-1 1 0 0 0,1-10-12 0 0,-3 8 223 0 0,-1-1-1 0 0,0 1 1 0 0,-1 0-1 0 0,0 0 0 0 0,-1 0 1 0 0,0 0-1 0 0,-1 0 0 0 0,0 1 1 0 0,-1 0-1 0 0,0 0 1 0 0,0 0-1 0 0,-1 1 0 0 0,0 0 1 0 0,-1 0-1 0 0,0 1 1 0 0,0 0-1 0 0,-1 0 0 0 0,0 1 1 0 0,0 0-1 0 0,-1 0 0 0 0,0 1 1 0 0,-2 0-223 0 0,9 6 40 0 0,0 0-1 0 0,0 1 1 0 0,0-1 0 0 0,0 1 0 0 0,1 0-1 0 0,-1 0 1 0 0,0 0 0 0 0,0 0-1 0 0,0 0 1 0 0,1 1 0 0 0,-1-1 0 0 0,1 1-1 0 0,-1 0 1 0 0,1-1 0 0 0,0 1 0 0 0,0 0-1 0 0,-1 0 1 0 0,1 1 0 0 0,1-1 0 0 0,-1 0-1 0 0,0 1 1 0 0,1-1 0 0 0,-1 1 0 0 0,1 0-1 0 0,-1-1 1 0 0,1 1 0 0 0,0 0-1 0 0,1 0 1 0 0,-1 0 0 0 0,0 0 0 0 0,1 0-1 0 0,-1 0 1 0 0,1 0 0 0 0,0 0 0 0 0,0 1-40 0 0,-7 49 210 0 0,2 1 0 0 0,3 0 0 0 0,2 0 0 0 0,3-1 0 0 0,1 1 0 0 0,3 0 0 0 0,3-1 0 0 0,4 10-210 0 0,-1 5 78 0 0,60 271 287 0 0,-13-117-2888 0 0,-42-155-3057 0 0,-16-66 4330 0 0,-2-1 40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3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191 386 1160 0 0,'3'8'4109'0'0,"8"59"-3503"0"0,-6-34-11 0 0,67 308 2156 0 0,-45-116-1308 0 0,-27-217-1423 0 0,0 0 1 0 0,-1 0-1 0 0,1 0 0 0 0,-2-1 1 0 0,1 1-1 0 0,-1 0 1 0 0,0-1-1 0 0,0 1 1 0 0,-1-1-1 0 0,0 0 1 0 0,-1 1-1 0 0,1-2 1 0 0,-1 1-1 0 0,-1 0 1 0 0,1-1-1 0 0,-1 0 0 0 0,0 0 1 0 0,-1 0-1 0 0,1 0 1 0 0,-1-1-1 0 0,0 0 1 0 0,0 0-1 0 0,-1-1 1 0 0,0 0-1 0 0,1 0 1 0 0,-1 0-1 0 0,-1-1 1 0 0,1 0-1 0 0,-4 1-20 0 0,4-7-230 0 0,0 1 1 0 0,0-1-1 0 0,0-1 0 0 0,1 1 1 0 0,0-1-1 0 0,0 0 1 0 0,0 0-1 0 0,0-1 0 0 0,0 0 1 0 0,1 0-1 0 0,0 0 0 0 0,0-1 1 0 0,1 0-1 0 0,-1 0 0 0 0,1 0 1 0 0,0 0-1 0 0,1 0 0 0 0,0-1 1 0 0,0 0-1 0 0,0 0 0 0 0,1 0 1 0 0,0 0-1 0 0,-1-7 230 0 0,-24-104-2601 0 0,16 43 1411 0 0</inkml:trace>
  <inkml:trace contextRef="#ctx0" brushRef="#br0" timeOffset="266.586">278 25 3184 0 0,'18'-24'5251'0'0,"12"41"-10890"0"0,-17-7 4419 0 0</inkml:trace>
  <inkml:trace contextRef="#ctx0" brushRef="#br0" timeOffset="1822.203">125 126 1240 0 0,'0'0'499'0'0,"0"0"-74"0"0,0 0-56 0 0,0 0-44 0 0,0 0-22 0 0,0 0 27 0 0,0 0 5 0 0,0 0-7 0 0,0 0-77 0 0,3-16 1883 0 0,1 18-2121 0 0,-1 1-1 0 0,0-1 1 0 0,0 1-1 0 0,0 0 1 0 0,-1 0-1 0 0,1 0 0 0 0,-1 0 1 0 0,0 0-1 0 0,0 1 1 0 0,0-1-1 0 0,0 1 1 0 0,0 0-1 0 0,-1-1 1 0 0,1 1-1 0 0,-1 0 1 0 0,0 0-1 0 0,0 0 0 0 0,-1 0 1 0 0,1 0-1 0 0,-1 0 1 0 0,0 0-1 0 0,0 0 1 0 0,0 0-1 0 0,0 0 1 0 0,-1 0-1 0 0,0-1 1 0 0,0 1-1 0 0,0 0 0 0 0,0 0 1 0 0,-1 2-13 0 0,0 22 49 0 0,2 142-618 0 0,0-58-3400 0 0,0-97 2729 0 0</inkml:trace>
  <inkml:trace contextRef="#ctx0" brushRef="#br0" timeOffset="2772.358">65 170 904 0 0,'-64'-33'3518'0'0,"110"8"-1505"0"0,162 8-5724 0 0,-183 17 2671 0 0</inkml:trace>
  <inkml:trace contextRef="#ctx0" brushRef="#br0" timeOffset="3684.786">890 335 1172 0 0,'1'-1'57'0'0,"0"0"-1"0"0,0 0 1 0 0,0-1-1 0 0,0 1 1 0 0,0 0 0 0 0,0 0-1 0 0,0-1 1 0 0,0 1-1 0 0,0 0 1 0 0,-1-1-1 0 0,1 1 1 0 0,0-1-1 0 0,-1 1 1 0 0,0-1 0 0 0,1 1-1 0 0,-1-1 1 0 0,0 1-1 0 0,0-1 1 0 0,1 0-1 0 0,-1 1 1 0 0,-1-1 0 0 0,1 1-1 0 0,0-1 1 0 0,0 1-1 0 0,0-1 1 0 0,-1 1-1 0 0,1-1 1 0 0,-1 1 0 0 0,1-1-1 0 0,-1 1 1 0 0,0-1-1 0 0,0 1 1 0 0,1 0-1 0 0,-1-1 1 0 0,0 1 0 0 0,0 0-1 0 0,0 0 1 0 0,0 0-1 0 0,-1-1 1 0 0,1 1-1 0 0,0 1 1 0 0,0-1-1 0 0,-1 0 1 0 0,1 0 0 0 0,0 0-1 0 0,-1 1 1 0 0,1-1-1 0 0,-1 0 1 0 0,1 1-1 0 0,-1-1 1 0 0,1 1 0 0 0,-1 0-1 0 0,0 0-56 0 0,-88-26 106 0 0,75 25-74 0 0,0 0 1 0 0,-1 0 0 0 0,1 2-1 0 0,0-1 1 0 0,-1 2 0 0 0,1 0-1 0 0,0 1 1 0 0,0 1 0 0 0,0 0-1 0 0,0 1 1 0 0,1 1 0 0 0,0 0-1 0 0,-1 1-32 0 0,1-1 32 0 0,1 1 0 0 0,0 0 0 0 0,1 1-1 0 0,-1 0 1 0 0,2 1 0 0 0,-1 1 0 0 0,1-1 0 0 0,1 2-1 0 0,-1 0 1 0 0,2 0 0 0 0,0 0 0 0 0,0 1-1 0 0,1 1 1 0 0,0-1 0 0 0,1 1 0 0 0,1 1-1 0 0,0-1 1 0 0,1 1 0 0 0,0 0 0 0 0,1 0-1 0 0,1 1 1 0 0,0 1-32 0 0,7-9 28 0 0,0-1-1 0 0,0-1 1 0 0,0 1-1 0 0,1 0 1 0 0,0-1-1 0 0,0 0 1 0 0,0 0-1 0 0,1-1 1 0 0,0 1 0 0 0,0-1-1 0 0,0-1 1 0 0,0 1-1 0 0,1-1 1 0 0,-1 0-1 0 0,1 0 1 0 0,0-1-1 0 0,0 0 1 0 0,0 0-1 0 0,0-1 1 0 0,0 1 0 0 0,0-2-1 0 0,0 1 1 0 0,0-1-1 0 0,1 0 1 0 0,-1 0-1 0 0,0-1-27 0 0,7 2-5 0 0,-1-1-1 0 0,0 0 1 0 0,0-1-1 0 0,1 0 0 0 0,-1-1 1 0 0,0 0-1 0 0,0-1 1 0 0,0-1-1 0 0,-1 0 1 0 0,1-1-1 0 0,-1 0 0 0 0,0-1 1 0 0,-1 0-1 0 0,1-1 1 0 0,-1 0-1 0 0,0-1 1 0 0,-1 0-1 0 0,0-1 0 0 0,0 0 1 0 0,-1-1-1 0 0,0 1 1 0 0,-1-2-1 0 0,0 1 0 0 0,0-1 1 0 0,-1-1-1 0 0,-1 1 1 0 0,0-1-1 0 0,0-1 6 0 0,7-72-194 0 0,-13 83 208 0 0,0 2-28 0 0,0-8-253 0 0,5 26 198 0 0,1 1 0 0 0,0-1 0 0 0,2 0 0 0 0,0-1 0 0 0,1 0 0 0 0,0 0 0 0 0,2-1-1 0 0,0 0 1 0 0,0-1 0 0 0,2-1 0 0 0,0 1 0 0 0,0-2 0 0 0,1 0 0 0 0,1-1 0 0 0,0 0 0 0 0,1-1 0 0 0,0-1 0 0 0,12 6 69 0 0,17 1-1508 0 0,-24-12 409 0 0</inkml:trace>
  <inkml:trace contextRef="#ctx0" brushRef="#br0" timeOffset="3964.005">1553 280 1152 0 0,'-11'1'192'0'0,"-1"0"0"0"0,1 2 0 0 0,0-1 0 0 0,0 1 1 0 0,0 1-1 0 0,1 0 0 0 0,-1 0 0 0 0,1 1 0 0 0,0 0 0 0 0,0 1 0 0 0,0 0 0 0 0,1 1 0 0 0,0 0 0 0 0,0 0 0 0 0,1 1 0 0 0,0 0 1 0 0,0 1-1 0 0,1-1 0 0 0,0 2 0 0 0,1-1 0 0 0,0 1 0 0 0,0 0 0 0 0,1 0 0 0 0,0 0 0 0 0,1 1 0 0 0,0-1 0 0 0,1 1 0 0 0,0 0 1 0 0,0 0-1 0 0,1 4-192 0 0,3-10 18 0 0,-1 0 0 0 0,1-1 0 0 0,0 1 0 0 0,0 0 0 0 0,1-1 0 0 0,0 1 0 0 0,-1-1 0 0 0,1 0 0 0 0,1 0 0 0 0,-1 1 0 0 0,1-1 0 0 0,-1-1 0 0 0,1 1 0 0 0,0 0 0 0 0,1-1 0 0 0,-1 1 0 0 0,1-1 0 0 0,-1 0 0 0 0,1 0 0 0 0,0-1 0 0 0,0 1 0 0 0,0-1 0 0 0,0 0 0 0 0,1 0 0 0 0,-1 0 0 0 0,1 0 0 0 0,-1-1 0 0 0,1 0 0 0 0,3 1-18 0 0,147 17-2899 0 0,-113-22 1624 0 0,26-9-92 0 0</inkml:trace>
  <inkml:trace contextRef="#ctx0" brushRef="#br0" timeOffset="4837.473">2024 366 1024 0 0,'-14'3'289'0'0,"0"0"1"0"0,0 1-1 0 0,0 1 1 0 0,0 0-1 0 0,1 0 0 0 0,0 2 1 0 0,0-1-1 0 0,0 2 0 0 0,1 0 1 0 0,0 0-1 0 0,0 1 0 0 0,1 0 1 0 0,1 1-1 0 0,-2 2-289 0 0,8-8 102 0 0,-2 1 8 0 0,0 0 0 0 0,1 0-1 0 0,0 1 1 0 0,0-1-1 0 0,0 1 1 0 0,1 0-1 0 0,0 0 1 0 0,0 1 0 0 0,0-1-1 0 0,1 1 1 0 0,0 0-1 0 0,1 0 1 0 0,-1 0-1 0 0,1 0 1 0 0,1 0 0 0 0,-1 4-110 0 0,5-7 23 0 0,0 1 1 0 0,1-1 0 0 0,0 0-1 0 0,0 0 1 0 0,0 0 0 0 0,0 0-1 0 0,0-1 1 0 0,1 0 0 0 0,0 0-1 0 0,0 0 1 0 0,0 0 0 0 0,0-1-1 0 0,0 0 1 0 0,0 0-1 0 0,1 0 1 0 0,-1-1 0 0 0,0 1-1 0 0,1-1 1 0 0,0-1 0 0 0,-1 1-1 0 0,1-1 1 0 0,-1 0 0 0 0,1 0-1 0 0,0-1 1 0 0,-1 1 0 0 0,1-1-1 0 0,2-1-23 0 0,-7 2-1 0 0,17-1-92 0 0,0-1 0 0 0,0 0 1 0 0,0-1-1 0 0,-1-1 0 0 0,1-1 0 0 0,-1-1 1 0 0,0 0-1 0 0,-1-1 0 0 0,1-1 0 0 0,-1 0 1 0 0,-1-1-1 0 0,0-1 0 0 0,0-1 0 0 0,8-7 93 0 0,-18 12-49 0 0,-1 0 0 0 0,0 0-1 0 0,0 0 1 0 0,0 0 0 0 0,0-1 0 0 0,-1 0-1 0 0,0 0 1 0 0,-1 0 0 0 0,1 0 0 0 0,-1 0-1 0 0,-1 0 1 0 0,0-1 0 0 0,0 1 0 0 0,0-1-1 0 0,-1 1 1 0 0,0-1 0 0 0,0-6 49 0 0,-4 3-8 0 0,0 0 1 0 0,0 1 0 0 0,-1 0-1 0 0,0 0 1 0 0,-1 0-1 0 0,0 0 1 0 0,-1 1 0 0 0,0 0-1 0 0,0 0 1 0 0,-1 1-1 0 0,0 0 1 0 0,-9-7 7 0 0,-9-13 171 0 0,-7-22 138 0 0,32 49-279 0 0,5-13-102 0 0,7 2 79 0 0,1-1 1 0 0,0 2 0 0 0,1 0 0 0 0,0 0 0 0 0,0 1 0 0 0,1 1 0 0 0,1 0-1 0 0,0 1 1 0 0,0 1 0 0 0,0 0 0 0 0,6-1-8 0 0,42-22-88 0 0,-44 11 1183 0 0,-19 20-1059 0 0,1-1 1 0 0,-1 1-1 0 0,0-1 0 0 0,0 1 0 0 0,1-1 0 0 0,-1 0 0 0 0,0 1 0 0 0,0-1 0 0 0,1 1 0 0 0,-1-1 0 0 0,0 1 0 0 0,1-1 0 0 0,-1 0 0 0 0,1 1 0 0 0,-1-1 0 0 0,1 0 0 0 0,-1 1 0 0 0,0-1 1 0 0,1 0-1 0 0,-1 0 0 0 0,1 0 0 0 0,-1 1 0 0 0,1-1 0 0 0,-1 0 0 0 0,1 0 0 0 0,-1 0 0 0 0,1 0 0 0 0,0 0 0 0 0,-1 0 0 0 0,1 0 0 0 0,-1 0 0 0 0,1 0 0 0 0,-1 0 0 0 0,1 0 1 0 0,-1 0-1 0 0,1 0 0 0 0,-1 0 0 0 0,1-1 0 0 0,-1 1 0 0 0,1 0 0 0 0,-1 0 0 0 0,1-1 0 0 0,-1 1 0 0 0,1 0 0 0 0,-1-1 0 0 0,0 1 0 0 0,1 0 0 0 0,-1-1 0 0 0,0 1 0 0 0,1 0 0 0 0,-1-1-36 0 0,12 277 212 0 0,1 15 403 0 0,-13-290-456 0 0,0-1 15 0 0,3-4 76 0 0,3-11-296 0 0,1 0 1 0 0,1 0-1 0 0,0 1 0 0 0,1-1 1 0 0,0 2-1 0 0,1-1 1 0 0,0 2-1 0 0,1-1 0 0 0,1 1 1 0 0,0 1-1 0 0,1 0 1 0 0,0 1-1 0 0,5-3 46 0 0,-12 9-17 0 0,-1 0-1 0 0,1 1 1 0 0,0 0-1 0 0,0 0 1 0 0,1 0-1 0 0,-1 1 1 0 0,1 0-1 0 0,-1 0 1 0 0,1 0-1 0 0,0 1 1 0 0,-1 0 0 0 0,1 0-1 0 0,0 1 1 0 0,0 0-1 0 0,0 0 1 0 0,0 1-1 0 0,-1 0 1 0 0,1 0-1 0 0,0 0 1 0 0,-1 1 0 0 0,1 0-1 0 0,-1 0 1 0 0,1 1-1 0 0,-1-1 1 0 0,0 2-1 0 0,0-1 1 0 0,0 1-1 0 0,0-1 1 0 0,-1 2-1 0 0,0-1 1 0 0,0 1 0 0 0,0-1-1 0 0,1 3 18 0 0,-3-5 20 0 0,-1 0-1 0 0,0 1 0 0 0,0-1 1 0 0,0 1-1 0 0,0-1 0 0 0,-1 1 1 0 0,1 0-1 0 0,-1 0 1 0 0,0 0-1 0 0,1 0 0 0 0,-1-1 1 0 0,0 2-1 0 0,-1-1 1 0 0,1 0-1 0 0,-1 0 0 0 0,1 0 1 0 0,-1 0-1 0 0,0 0 1 0 0,0 0-1 0 0,0 1 0 0 0,0-1 1 0 0,-1 0-1 0 0,0 0 0 0 0,1 0 1 0 0,-1 0-1 0 0,0 0 1 0 0,0 0-1 0 0,-1 0 0 0 0,1 0 1 0 0,0-1-1 0 0,-1 1 1 0 0,0 0-1 0 0,0-1 0 0 0,0 1 1 0 0,0-1-1 0 0,0 0 1 0 0,0 1-1 0 0,-1-1 0 0 0,-1 1-19 0 0,-110 57 240 0 0,-7-64-1884 0 0,118 4 1464 0 0,1-1 1 0 0,-1 0-1 0 0,1 0 0 0 0,0-1 1 0 0,-1 1-1 0 0,1 0 0 0 0,0-1 1 0 0,0 1-1 0 0,0-1 0 0 0,0 0 1 0 0,0 0-1 0 0,1 1 0 0 0,-1-1 0 0 0,0-1 1 0 0,1 1-1 0 0,-1 0 0 0 0,1 0 1 0 0,0 0-1 0 0,0-1 0 0 0,0 1 1 0 0,0-1-1 0 0,0 1 0 0 0,0-1 0 0 0,1 1 1 0 0,-1-1-1 0 0,1 1 0 0 0,0-1 1 0 0,0 1-1 0 0,0-1 180 0 0,0-19-1279 0 0</inkml:trace>
  <inkml:trace contextRef="#ctx0" brushRef="#br0" timeOffset="5628.982">2906 458 1044 0 0,'-5'7'2997'0'0,"65"-14"-1771"0"0,-21 3-1042 0 0,0-3 0 0 0,-1-1-1 0 0,0-2 1 0 0,-1-1 0 0 0,0-2-1 0 0,5-4-183 0 0,-35 15 3 0 0,0 1-20 0 0,-1-1-1 0 0,0 0 1 0 0,1 0-1 0 0,-1 0 1 0 0,0 0-1 0 0,0-1 0 0 0,0 0 1 0 0,-1 0-1 0 0,1-1 1 0 0,-1 0-1 0 0,1 0 1 0 0,-1 0-1 0 0,0 0 1 0 0,-1-1-1 0 0,1 0 0 0 0,-1 0 1 0 0,0 0-1 0 0,0 0 1 0 0,-1-1-1 0 0,0 0 1 0 0,1 1-1 0 0,-2-1 1 0 0,1-1 17 0 0,-24-16-168 0 0,13 18 156 0 0,-1-1 1 0 0,0 1 0 0 0,-1 0 0 0 0,1 1 0 0 0,-1 0 0 0 0,0 1 0 0 0,0 0 0 0 0,0 0 0 0 0,0 1 0 0 0,0 0 0 0 0,-1 1 0 0 0,1 0 0 0 0,-1 1 0 0 0,1 0 0 0 0,0 1 0 0 0,-5 0 11 0 0,-4-1 227 0 0,8 1-182 0 0,1 1 0 0 0,-1-1 1 0 0,1 1-1 0 0,-1 1 1 0 0,1 0-1 0 0,0 1 0 0 0,0 0 1 0 0,1 0-1 0 0,-1 1 1 0 0,1 0-1 0 0,0 1 0 0 0,0 0 1 0 0,0 0-1 0 0,1 1 1 0 0,0 0-1 0 0,1 0 0 0 0,-1 1 1 0 0,1 0-1 0 0,1 1 0 0 0,0-1 1 0 0,0 1-1 0 0,-4 8-45 0 0,9-11 27 0 0,0 0 1 0 0,1 0-1 0 0,-1 0 0 0 0,1 1 0 0 0,0-1 0 0 0,1 0 1 0 0,-1 0-1 0 0,1 0 0 0 0,0 1 0 0 0,1-1 0 0 0,0 0 1 0 0,0-1-1 0 0,0 1 0 0 0,0 0 0 0 0,1 0 0 0 0,0-1 1 0 0,0 0-1 0 0,1 1 0 0 0,-1-1 0 0 0,1 0 0 0 0,0-1 1 0 0,1 1-1 0 0,-1-1 0 0 0,1 0 0 0 0,0 0 0 0 0,4 2-27 0 0,150 68-213 0 0,-119-64-392 0 0,1-1-1 0 0,1-2 0 0 0,-1-2 1 0 0,1-2-1 0 0,0-2 0 0 0,0-1 1 0 0,22-4 605 0 0,8-7-1260 0 0</inkml:trace>
  <inkml:trace contextRef="#ctx0" brushRef="#br0" timeOffset="6017.871">3852 338 1048 0 0,'-14'-3'160'0'0,"0"1"0"0"0,0 0 1 0 0,0 1-1 0 0,0 0 0 0 0,0 1 0 0 0,0 1 0 0 0,0 0 1 0 0,-1 1-1 0 0,2 0 0 0 0,-1 1 0 0 0,0 1 0 0 0,1 0 1 0 0,-1 1-1 0 0,1 1 0 0 0,0 0 0 0 0,1 0 0 0 0,0 1 0 0 0,0 1 1 0 0,0 0-1 0 0,1 1 0 0 0,0 0 0 0 0,1 1 0 0 0,0 0 1 0 0,0 0-1 0 0,1 1 0 0 0,1 0 0 0 0,-5 7-160 0 0,-9 54 726 0 0,39-45-354 0 0,-9-22-363 0 0,0 0 0 0 0,0 0 1 0 0,1-1-1 0 0,-1 0 1 0 0,1 0-1 0 0,0-1 0 0 0,0 0 1 0 0,0-1-1 0 0,0 0 0 0 0,1 0 1 0 0,-1-1-1 0 0,0 0 1 0 0,1-1-1 0 0,-1 0 0 0 0,1 0 1 0 0,-1-1-1 0 0,1 0 1 0 0,-1-1-1 0 0,0 0 0 0 0,0 0 1 0 0,0-1-1 0 0,0-1 1 0 0,0 1-1 0 0,-1-1 0 0 0,3-2-9 0 0,0 2 81 0 0,-1 0 0 0 0,1 0 0 0 0,-1-2 0 0 0,0 1 0 0 0,0-1 0 0 0,-1 0-1 0 0,0-1 1 0 0,0 0 0 0 0,0-1 0 0 0,-1 0 0 0 0,0 0 0 0 0,-1-1 0 0 0,0 0 0 0 0,0 0-1 0 0,-1 0 1 0 0,0-1 0 0 0,0 0 0 0 0,-1-1 0 0 0,-1 1 0 0 0,1-4-81 0 0,50 35-251 0 0,-4 14-456 0 0,-1 0-3703 0 0,-46-31 3103 0 0</inkml:trace>
  <inkml:trace contextRef="#ctx0" brushRef="#br0" timeOffset="6466.238">4154 375 996 0 0,'1'1'128'0'0,"-1"1"0"0"0,1-1 1 0 0,-1 0-1 0 0,0 1 0 0 0,1-1 0 0 0,-1 1 0 0 0,0-1 1 0 0,0 1-1 0 0,0-1 0 0 0,0 1 0 0 0,0-1 0 0 0,0 1 0 0 0,-1-1 1 0 0,1 0-1 0 0,0 1 0 0 0,-1-1 0 0 0,1 1 0 0 0,-1-1 1 0 0,1 0-1 0 0,-1 1 0 0 0,0-1 0 0 0,0 0 0 0 0,1 0 0 0 0,-1 1 1 0 0,0-1-1 0 0,0 0 0 0 0,0 0 0 0 0,0 0 0 0 0,0 0 1 0 0,-1 0-1 0 0,1 0 0 0 0,0-1 0 0 0,0 1 0 0 0,-1 0 0 0 0,1-1 1 0 0,0 1-1 0 0,-1-1 0 0 0,1 1 0 0 0,-1-1 0 0 0,1 1 1 0 0,0-1-1 0 0,-1 0 0 0 0,1 0 0 0 0,-1 0 0 0 0,1 0 0 0 0,-1 0 1 0 0,1 0-1 0 0,-1 0 0 0 0,1 0 0 0 0,-1-1 0 0 0,0 1-128 0 0,0-5 66 0 0,1 0 0 0 0,-1 0-1 0 0,1-1 1 0 0,0 1-1 0 0,1 0 1 0 0,-1 0-1 0 0,1-1 1 0 0,0 1 0 0 0,0 0-1 0 0,1 0 1 0 0,-1-1-1 0 0,1 1 1 0 0,0 0-1 0 0,1 0 1 0 0,-1 0 0 0 0,1 0-1 0 0,0 0 1 0 0,0 0-1 0 0,1 1 1 0 0,-1-1-1 0 0,1 1 1 0 0,0-1 0 0 0,1 1-1 0 0,-1 0 1 0 0,1 0-1 0 0,-1 0 1 0 0,1 1 0 0 0,3-3-66 0 0,4-5 12 0 0,1 1 1 0 0,1-1 0 0 0,-1 2 0 0 0,1 0 0 0 0,1 1 0 0 0,0 0 0 0 0,0 1 0 0 0,1 0-1 0 0,-1 1 1 0 0,12-3-13 0 0,-20 7-4 0 0,0 1 0 0 0,0-1 0 0 0,1 1 0 0 0,-1 0 0 0 0,0 1 0 0 0,0-1 0 0 0,0 1 1 0 0,1 0-1 0 0,-1 1 0 0 0,0 0 0 0 0,0 0 0 0 0,0 0 0 0 0,1 0 0 0 0,-1 1 0 0 0,-1 0 0 0 0,1 1 0 0 0,0-1 0 0 0,-1 1 0 0 0,1 0 0 0 0,-1 0 0 0 0,0 1 0 0 0,0 0 0 0 0,0 0 0 0 0,0 0 0 0 0,-1 0 0 0 0,1 1 0 0 0,-1 0 0 0 0,0 1 4 0 0,53 119-233 0 0,-42-33-3661 0 0,-12-78 1472 0 0,-3-9 1228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1388 0 0,'54'-1'19859'0'0,"-40"-3"-18970"0"0,-5-32-15302 0 0,-15 18 13171 0 0,-32-38-2244 0 0,23 38 2423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4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249 245 1508 0 0,'15'-18'1595'0'0,"-12"18"-1328"0"0,-3 0-32 0 0,0 0-2 0 0,0 0 21 0 0,0 0-27 0 0,0 0 18 0 0,0 0-53 0 0,0 0-68 0 0,0 0 8 0 0,36 1 543 0 0,-19 100 23 0 0,-15 124 1019 0 0,34-82-1112 0 0,-33-137-609 0 0,0 0-1 0 0,0 0 1 0 0,0-1 0 0 0,1 0-1 0 0,0 1 1 0 0,0-1 0 0 0,0-1 0 0 0,1 1-1 0 0,-1 0 1 0 0,1-1 0 0 0,0 0 0 0 0,0-1-1 0 0,1 1 1 0 0,-1-1 0 0 0,1 0-1 0 0,0 0 1 0 0,0 0 0 0 0,0-1 0 0 0,0 0-1 0 0,0 0 1 0 0,0-1 0 0 0,1 1-1 0 0,-1-2 1 0 0,0 1 0 0 0,1-1 0 0 0,-1 1-1 0 0,1-2 1 0 0,4 0 4 0 0,4 0-452 0 0,-1-1-1 0 0,1 0 1 0 0,-1-1 0 0 0,0-1-1 0 0,0 0 1 0 0,0-1-1 0 0,-1 0 1 0 0,1-1-1 0 0,-1-1 1 0 0,-1 0 0 0 0,1-1-1 0 0,4-4 453 0 0,10-11-1226 0 0</inkml:trace>
  <inkml:trace contextRef="#ctx0" brushRef="#br0" timeOffset="247.756">12 504 996 0 0,'-11'10'5237'0'0,"49"-8"-4060"0"0,164-13-747 0 0,28-8-4904 0 0,-193 13 3352 0 0</inkml:trace>
  <inkml:trace contextRef="#ctx0" brushRef="#br0" timeOffset="603.708">683 454 856 0 0,'95'35'3688'0'0,"18"77"-3113"0"0,-107-104-434 0 0,2-1 31 0 0,-1 1 0 0 0,-1 0 1 0 0,0 0-1 0 0,0 0 0 0 0,0 1 1 0 0,-1 0-1 0 0,0 0 0 0 0,-1 0 1 0 0,0 0-1 0 0,0 1 0 0 0,-1 0 1 0 0,-1 0-1 0 0,1-1 0 0 0,-2 2 1 0 0,1 0-173 0 0,-4-8 83 0 0,1 0 1 0 0,-1 0-1 0 0,0 0 1 0 0,0 0-1 0 0,0 0 0 0 0,0-1 1 0 0,0 1-1 0 0,-1-1 1 0 0,1 1-1 0 0,-1-1 1 0 0,0 0-1 0 0,0 0 1 0 0,0 0-1 0 0,0 0 1 0 0,0 0-1 0 0,0-1 1 0 0,0 0-1 0 0,0 1 1 0 0,-1-1-1 0 0,1 0 0 0 0,-1-1 1 0 0,1 1-1 0 0,0 0 1 0 0,-1-1-1 0 0,1 0 1 0 0,-1 0-1 0 0,1 0 1 0 0,-1 0-1 0 0,1-1 1 0 0,-1 1-1 0 0,1-1 1 0 0,-1 0-1 0 0,-2-1-83 0 0,3 0 6 0 0,0 0-1 0 0,0 0 1 0 0,1 0-1 0 0,-1-1 1 0 0,0 1-1 0 0,1-1 1 0 0,0 0-1 0 0,-1 0 1 0 0,1 0 0 0 0,0 0-1 0 0,1 0 1 0 0,-1 0-1 0 0,0 0 1 0 0,1-1-1 0 0,0 1 1 0 0,0-1 0 0 0,0 1-1 0 0,0-1 1 0 0,0 1-1 0 0,1-1 1 0 0,0 1-1 0 0,0-1 1 0 0,0 0-1 0 0,0 1 1 0 0,0-1 0 0 0,1 1-1 0 0,-1-1 1 0 0,1 1-1 0 0,0-1 1 0 0,0 1-1 0 0,0-1 1 0 0,1 1-1 0 0,-1 0 1 0 0,1-1 0 0 0,0 1-1 0 0,2-3-5 0 0,91-105-1359 0 0,140-8-4773 0 0,-198 106 5028 0 0</inkml:trace>
  <inkml:trace contextRef="#ctx0" brushRef="#br0" timeOffset="1269.968">1650 505 1528 0 0,'-136'-13'2906'0'0,"124"15"-2828"0"0,-1 0 1 0 0,0 1-1 0 0,1 1 1 0 0,0 0 0 0 0,-1 0-1 0 0,2 1 1 0 0,-1 1-1 0 0,1 0 1 0 0,-1 1-1 0 0,2 0 1 0 0,-1 0 0 0 0,1 1-1 0 0,0 1 1 0 0,1-1-1 0 0,0 2 1 0 0,0-1 0 0 0,1 1-1 0 0,0 1 1 0 0,1-1-1 0 0,0 1 1 0 0,1 0-1 0 0,0 1 1 0 0,0 0 0 0 0,2 0-1 0 0,-1 0 1 0 0,1 0-1 0 0,1 3-78 0 0,5-9 26 0 0,0-1-1 0 0,0 0 1 0 0,0 1 0 0 0,1-1-1 0 0,0 0 1 0 0,0 0-1 0 0,0 0 1 0 0,1-1-1 0 0,0 1 1 0 0,0-1 0 0 0,0 0-1 0 0,0 0 1 0 0,0 0-1 0 0,1-1 1 0 0,0 1-1 0 0,0-1 1 0 0,0 0 0 0 0,0-1-1 0 0,0 1 1 0 0,1-1-1 0 0,-1 0 1 0 0,1 0-1 0 0,-1-1 1 0 0,1 1 0 0 0,0-1-1 0 0,0-1 1 0 0,-1 1-1 0 0,1-1 1 0 0,0 0-1 0 0,0 0 1 0 0,0-1 0 0 0,-1 1-1 0 0,1-1 1 0 0,5-2-26 0 0,-3 3-25 0 0,1-1 0 0 0,-1 0 1 0 0,1-1-1 0 0,-1 0 0 0 0,0 0 1 0 0,0-1-1 0 0,0 0 0 0 0,0 0 0 0 0,0-1 1 0 0,0 0-1 0 0,-1 0 0 0 0,0-1 1 0 0,0 0-1 0 0,0 0 0 0 0,-1-1 1 0 0,1 1-1 0 0,-1-2 0 0 0,-1 1 1 0 0,1-1-1 0 0,-1 1 0 0 0,0-2 1 0 0,-1 1-1 0 0,1 0 0 0 0,-1-1 0 0 0,-1 0 1 0 0,0 0-1 0 0,0 0 0 0 0,0 0 1 0 0,-1 0-1 0 0,0-1 0 0 0,-1 1 1 0 0,0-1-1 0 0,0 1 0 0 0,-1-8 25 0 0,0-68 25 0 0,41 98-465 0 0,69 160 279 0 0,-94-142 139 0 0,22 53 8 0 0,-21-28-2831 0 0,-17-55 1733 0 0</inkml:trace>
  <inkml:trace contextRef="#ctx0" brushRef="#br0" timeOffset="1985.407">1849 445 1056 0 0,'49'86'1972'0'0,"-38"-63"-1523"0"0,-1 1-1 0 0,-1 0 0 0 0,-2 0 1 0 0,0 1-1 0 0,-1 0 0 0 0,-2 0 1 0 0,1 18-449 0 0,-5-42 340 0 0,-3 25 2600 0 0,5-45-1899 0 0,8-12-1031 0 0,2 1 0 0 0,1 0 0 0 0,2 1 0 0 0,0 1 0 0 0,2 1 0 0 0,1 0 0 0 0,18-20-10 0 0,19 18-712 0 0,-54 29 629 0 0,14 5-110 0 0,-4 9 178 0 0,0 2 0 0 0,-1-1 0 0 0,-1 1 0 0 0,-1 1 1 0 0,0 0-1 0 0,-2 0 0 0 0,1 0 0 0 0,-2 1 0 0 0,0 0 1 0 0,-2 0-1 0 0,0 0 0 0 0,0 1 0 0 0,-2-1 0 0 0,-1 1 1 0 0,0 14 14 0 0,46-79 910 0 0,-37 32-848 0 0,10-24-54 0 0,2 2-1 0 0,2 1 1 0 0,1 1 0 0 0,2 1 0 0 0,1 1-1 0 0,1 1 1 0 0,8-5-8 0 0,30 17-410 0 0,-32 38 428 0 0,-27-12-23 0 0,0 0 1 0 0,0 0-1 0 0,0 1 0 0 0,-1-1 0 0 0,0 2 0 0 0,0-1 0 0 0,-1 1 0 0 0,0-1 0 0 0,-1 1 1 0 0,0 1-1 0 0,-1-1 0 0 0,1 1 0 0 0,-2-1 0 0 0,1 1 0 0 0,-1 0 0 0 0,-1 0 0 0 0,0 0 1 0 0,0 0-1 0 0,-1 0 0 0 0,0 0 0 0 0,-1 0 0 0 0,0 0 0 0 0,-1 0 0 0 0,0 0 1 0 0,0-1-1 0 0,-1 1 0 0 0,0-1 0 0 0,-1 1 0 0 0,0-1 0 0 0,-1 0 0 0 0,1 0 0 0 0,-2-1 1 0 0,-2 5 4 0 0,-56 57-1187 0 0,31-55-2272 0 0,31-15 2225 0 0,1-2 43 0 0,-6-9 20 0 0</inkml:trace>
  <inkml:trace contextRef="#ctx0" brushRef="#br0" timeOffset="2298.541">3165 134 1240 0 0,'-6'-1'150'0'0,"0"1"0"0"0,0 0 1 0 0,0 0-1 0 0,0 1 0 0 0,0 0 0 0 0,1 0 0 0 0,-1 0 0 0 0,0 0 1 0 0,0 1-1 0 0,1 0 0 0 0,-1 0 0 0 0,1 1 0 0 0,0 0 0 0 0,0 0 1 0 0,0 0-1 0 0,0 0 0 0 0,0 1 0 0 0,1 0 0 0 0,-1 0 0 0 0,1 0 1 0 0,0 0-1 0 0,1 1 0 0 0,-1-1 0 0 0,1 1 0 0 0,-1 0 1 0 0,1 0-1 0 0,1 0 0 0 0,-1 1 0 0 0,1-1 0 0 0,0 1 0 0 0,0-1 1 0 0,1 1-1 0 0,-1 0 0 0 0,1 0 0 0 0,1 0 0 0 0,-1-1 0 0 0,1 1 1 0 0,0 0-1 0 0,0 0 0 0 0,1 0 0 0 0,-1 0 0 0 0,1 0 0 0 0,1 2-150 0 0,83 242 1407 0 0,-67-210-1253 0 0,-1 0 1 0 0,-3 1-1 0 0,-1 1 1 0 0,-2 0-1 0 0,-1 1 1 0 0,1 26-155 0 0,-11-59-39 0 0,-1 0 0 0 0,0 0 1 0 0,-1 0-1 0 0,0 0 0 0 0,0-1 0 0 0,-1 1 0 0 0,0-1 0 0 0,-1 1 1 0 0,0-1-1 0 0,0 0 0 0 0,-1 0 0 0 0,0-1 0 0 0,-1 0 1 0 0,0 0-1 0 0,0 0 0 0 0,0 0 0 0 0,-1-1 0 0 0,-4 3 39 0 0,7-7-225 0 0,0 1-1 0 0,0-1 1 0 0,0 0-1 0 0,-1-1 0 0 0,1 1 1 0 0,-1-1-1 0 0,0 0 1 0 0,0 0-1 0 0,0 0 0 0 0,1-1 1 0 0,-1 0-1 0 0,-1 0 0 0 0,1 0 1 0 0,0 0-1 0 0,0-1 1 0 0,0 0-1 0 0,0 0 0 0 0,-1 0 1 0 0,1-1-1 0 0,0 0 1 0 0,0 0-1 0 0,0 0 0 0 0,0 0 1 0 0,-1-1 225 0 0,-37-20-1238 0 0,11 0 54 0 0</inkml:trace>
  <inkml:trace contextRef="#ctx0" brushRef="#br0" timeOffset="3290.258">2562 492 1368 0 0,'-8'-1'534'0'0,"-20"-2"1717"0"0,34-1 227 0 0,214-7-1314 0 0,201-1-1443 0 0,-99-5-252 0 0,-322 16 528 0 0,0 1 0 0 0,0 0 0 0 0,-1-1 0 0 0,1 1 1 0 0,0 0-1 0 0,0-1 0 0 0,0 1 0 0 0,0-1 0 0 0,-1 1 1 0 0,1 0-1 0 0,0-1 0 0 0,0 1 0 0 0,0-1 0 0 0,0 1 1 0 0,0-1-1 0 0,0 1 0 0 0,0 0 0 0 0,0-1 0 0 0,0 1 1 0 0,0-1-1 0 0,1 1 0 0 0,-1 0 0 0 0,0-1 0 0 0,0 1 1 0 0,0-1-1 0 0,0 1 0 0 0,1 0 0 0 0,-1-1 0 0 0,0 1 1 0 0,0 0-1 0 0,1-1 0 0 0,-1 1 0 0 0,0 0 0 0 0,1-1 1 0 0,-1 1-1 0 0,0 0 0 0 0,1 0 0 0 0,-1-1 0 0 0,0 1 1 0 0,1 0-1 0 0,-1 0 0 0 0,1 0 3 0 0,-49-9-292 0 0,38 10 313 0 0,0 0 1 0 0,0 0-1 0 0,0 1 0 0 0,0 0 0 0 0,1 0 1 0 0,-1 1-1 0 0,1 1 0 0 0,-1 0 0 0 0,1 0 0 0 0,0 0 1 0 0,1 1-1 0 0,-1 1 0 0 0,1-1 0 0 0,0 1 0 0 0,1 1 1 0 0,-4 2-22 0 0,9-7 9 0 0,-1 0 0 0 0,1 1 0 0 0,0-1 0 0 0,0 0 0 0 0,0 1 1 0 0,0 0-1 0 0,0-1 0 0 0,0 1 0 0 0,1 0 0 0 0,-1 0 0 0 0,1 0 0 0 0,0 0 1 0 0,0 0-1 0 0,0 0 0 0 0,0 0 0 0 0,0 0 0 0 0,1 0 0 0 0,0 0 0 0 0,-1 1 1 0 0,1-1-1 0 0,0 0 0 0 0,1 0 0 0 0,-1 1 0 0 0,0-1 0 0 0,1 0 1 0 0,0 0-1 0 0,0 0 0 0 0,0 0 0 0 0,0 0 0 0 0,0 0 0 0 0,1 0 0 0 0,-1 0 1 0 0,1 0-1 0 0,0-1 0 0 0,0 1 0 0 0,0-1 0 0 0,0 1 0 0 0,0-1 0 0 0,0 0 1 0 0,1 0-1 0 0,0 1-9 0 0,4 4 25 0 0,1-1 1 0 0,-1 0 0 0 0,1-1-1 0 0,1 0 1 0 0,-1 0-1 0 0,1 0 1 0 0,-1-1 0 0 0,1-1-1 0 0,0 1 1 0 0,1-1-1 0 0,-1-1 1 0 0,0 0 0 0 0,5 0-26 0 0,-6-1-12 0 0,1-1 0 0 0,-1 0 0 0 0,1 0 1 0 0,-1-1-1 0 0,1 0 0 0 0,-1 0 1 0 0,0-1-1 0 0,0 0 0 0 0,0-1 0 0 0,0 0 1 0 0,0 0-1 0 0,0-1 0 0 0,-1 0 0 0 0,1 0 1 0 0,-1 0-1 0 0,0-1 0 0 0,-1 0 0 0 0,1-1 1 0 0,-1 0-1 0 0,0 1 0 0 0,0-2 1 0 0,-1 1-1 0 0,0-1 0 0 0,0 0 0 0 0,0 0 1 0 0,-1 0-1 0 0,0-1 0 0 0,-1 1 0 0 0,0-1 1 0 0,1-3 11 0 0,3-4 14 0 0,-6 10-33 0 0,0 1 1 0 0,1-1-1 0 0,-1 1 1 0 0,1-1-1 0 0,-1 1 1 0 0,1 0-1 0 0,1-1 1 0 0,-1 1-1 0 0,1 0 1 0 0,-1 1-1 0 0,1-1 1 0 0,0 0-1 0 0,0 1 1 0 0,1 0-1 0 0,-1-1 1 0 0,1 1-1 0 0,0 1 1 0 0,0-1-1 0 0,0 0 1 0 0,0 1 0 0 0,0 0-1 0 0,0 0 1 0 0,0 0-1 0 0,1 1 1 0 0,-1-1-1 0 0,1 1 1 0 0,-1 0-1 0 0,1 0 1 0 0,0 1-1 0 0,-1-1 1 0 0,1 1-1 0 0,5 0 19 0 0,-2 2 7 0 0,1 1-1 0 0,-1 0 0 0 0,1 0 1 0 0,-1 1-1 0 0,0 0 0 0 0,0 0 1 0 0,-1 0-1 0 0,1 1 0 0 0,-1 1 1 0 0,0-1-1 0 0,0 1 0 0 0,-1 0 1 0 0,0 1-1 0 0,0-1 0 0 0,0 1 1 0 0,-1 1-1 0 0,0-1 0 0 0,0 1 1 0 0,-1-1-1 0 0,0 1 0 0 0,-1 1 1 0 0,2 4-7 0 0,-5-10 118 0 0,0 1 0 0 0,0 0 0 0 0,0 0 0 0 0,0-1 1 0 0,-1 1-1 0 0,0 0 0 0 0,0-1 0 0 0,0 1 0 0 0,0 0 1 0 0,-1-1-1 0 0,1 1 0 0 0,-1-1 0 0 0,0 0 0 0 0,0 0 1 0 0,0 0-1 0 0,0 0 0 0 0,-1 0 0 0 0,1 0 1 0 0,-1 0-1 0 0,0-1 0 0 0,0 1 0 0 0,0-1 0 0 0,0 0 1 0 0,0 0-1 0 0,0 0 0 0 0,0 0 0 0 0,-1 0 0 0 0,1-1 1 0 0,-1 0-1 0 0,1 1 0 0 0,-2-1-118 0 0,5-1 178 0 0,0 0-63 0 0,3-12-237 0 0,2 0 0 0 0,-1 1 0 0 0,2 0-1 0 0,-1 0 1 0 0,2 0 0 0 0,-1 1 0 0 0,2 0 0 0 0,-1 0-1 0 0,1 1 1 0 0,1 0 0 0 0,-1 0 0 0 0,1 1-1 0 0,1 0 1 0 0,0 0 0 0 0,0 1 0 0 0,0 1 0 0 0,1 0-1 0 0,0 0 1 0 0,7-2 122 0 0,17-15-1199 0 0,58-34-2714 0 0,-65 39 2653 0 0</inkml:trace>
  <inkml:trace contextRef="#ctx0" brushRef="#br0" timeOffset="4609.28">4267 472 1912 0 0,'3'150'6284'0'0,"-5"-174"-5050"0"0,7 8-1315 0 0,1 0 0 0 0,0 0 1 0 0,1 1-1 0 0,1 0 0 0 0,1 0 0 0 0,0 1 1 0 0,1 0-1 0 0,0 1 0 0 0,1 0 1 0 0,1 0-1 0 0,0 1 0 0 0,0 1 1 0 0,1 0-1 0 0,14-9 81 0 0,-24 19-21 0 0,-1 0-1 0 0,1 0 1 0 0,-1 0 0 0 0,1 0-1 0 0,0 0 1 0 0,-1 0 0 0 0,1 1-1 0 0,0-1 1 0 0,0 1 0 0 0,-1 0-1 0 0,1 0 1 0 0,0 0-1 0 0,0 0 1 0 0,0 0 0 0 0,-1 1-1 0 0,1-1 1 0 0,0 1 0 0 0,0 0-1 0 0,-1 0 1 0 0,1 0 0 0 0,-1 0-1 0 0,1 0 1 0 0,-1 1-1 0 0,1-1 1 0 0,-1 1 0 0 0,0-1-1 0 0,0 1 1 0 0,1 0 0 0 0,-1 0-1 0 0,-1 0 1 0 0,1 0 0 0 0,0 0-1 0 0,0 0 1 0 0,-1 1 0 0 0,1-1-1 0 0,0 2 22 0 0,31 98-80 0 0,-47-49 569 0 0,14-54-452 0 0,-1 1 1 0 0,1 0-1 0 0,0-1 0 0 0,-1 1 1 0 0,1 0-1 0 0,0-1 0 0 0,-1 1 1 0 0,1 0-1 0 0,0-1 0 0 0,-1 1 1 0 0,1 0-1 0 0,-1 0 1 0 0,1-1-1 0 0,0 1 0 0 0,-1 0 1 0 0,1 0-1 0 0,-1 0 0 0 0,1 0 1 0 0,-1-1-38 0 0,5-8-89 0 0,5-10-20 0 0,1 0 0 0 0,1 0 0 0 0,0 1 0 0 0,2 1 0 0 0,0 0 0 0 0,0 1 0 0 0,2 0 0 0 0,0 1 0 0 0,15-11 109 0 0,30-2-977 0 0,-59 28 829 0 0,15 4-116 0 0,57 83-118 0 0,-71-78 332 0 0,1 0 1 0 0,0 0 0 0 0,0-1 0 0 0,1 0 0 0 0,0 1 0 0 0,1-1 0 0 0,0-1 0 0 0,0 1 0 0 0,0-1 0 0 0,1 0 0 0 0,0 0 0 0 0,0 0 0 0 0,1-1 0 0 0,0 0 0 0 0,0 0-1 0 0,1-1 1 0 0,-1 0 0 0 0,1 0 0 0 0,0-1 0 0 0,0 0 0 0 0,1 0 0 0 0,-1-1 0 0 0,1 0 0 0 0,0-1 0 0 0,0 1 0 0 0,0-2 0 0 0,9 1 49 0 0,99-22-1904 0 0,-90 8 1427 0 0,-21 11 525 0 0,0-1 0 0 0,0 1 0 0 0,0-1 1 0 0,0-1-1 0 0,-1 1 0 0 0,1-1 0 0 0,-1 0 0 0 0,1 0 0 0 0,-1 0 0 0 0,0-1 0 0 0,0 0 0 0 0,-1 0 0 0 0,1 0 0 0 0,-1-1 0 0 0,0 1 0 0 0,0-1 0 0 0,0 0 0 0 0,-1 0 0 0 0,0 0 0 0 0,0-1 0 0 0,0 1 0 0 0,-1-1 0 0 0,1 0 0 0 0,-1 0 0 0 0,-1 0 0 0 0,1-1-48 0 0,-2 6 326 0 0,-3-16 862 0 0,-4 15-1111 0 0,0-1 0 0 0,-1 2 0 0 0,1-1 1 0 0,0 1-1 0 0,-1 0 0 0 0,1 1 0 0 0,-1 0 0 0 0,1 0 1 0 0,-1 0-1 0 0,1 1 0 0 0,-1 0 0 0 0,1 1 1 0 0,0 0-1 0 0,0 0 0 0 0,0 0 0 0 0,0 1 0 0 0,0 0 1 0 0,0 0-1 0 0,0 1 0 0 0,1 0 0 0 0,0 0 0 0 0,0 0 1 0 0,0 1-1 0 0,0 0 0 0 0,1 0 0 0 0,-3 4-77 0 0,-23 44 700 0 0,31-51-520 0 0,3 11 38 0 0,5-9-205 0 0,0 0-1 0 0,0 0 0 0 0,1-1 0 0 0,-1 0 0 0 0,1 0 0 0 0,-1-1 1 0 0,1 0-1 0 0,0-1 0 0 0,0 0 0 0 0,0 0 0 0 0,0-1 1 0 0,0 0-1 0 0,0-1 0 0 0,0 0 0 0 0,0 0 0 0 0,-1-1 0 0 0,1 0 1 0 0,0 0-1 0 0,-1-1 0 0 0,1 0 0 0 0,-1-1 0 0 0,0 0 1 0 0,0 0-1 0 0,0-1 0 0 0,-1 0 0 0 0,4-3-12 0 0,22-43 515 0 0,-55 71-373 0 0,24-17-162 0 0,1 0 1 0 0,0 1 0 0 0,0-1-1 0 0,1 0 1 0 0,-1-1-1 0 0,1 1 1 0 0,-1 0-1 0 0,1-1 1 0 0,0 0 0 0 0,0 0-1 0 0,0 0 1 0 0,0-1-1 0 0,0 1 1 0 0,1-1 0 0 0,-1 0-1 0 0,0 0 1 0 0,1 0-1 0 0,-1-1 1 0 0,1 1-1 0 0,-1-1 1 0 0,0 0 0 0 0,1-1-1 0 0,-1 1 1 0 0,1-1-1 0 0,-1 1 1 0 0,0-1 0 0 0,1-1 19 0 0,12 2-115 0 0,1-3 50 0 0,0 0 0 0 0,0-1 0 0 0,0-1 0 0 0,-1-1 0 0 0,1-1 0 0 0,-1 0 0 0 0,-1-1 0 0 0,0-1 0 0 0,0 0 0 0 0,0-1 0 0 0,-1-1 0 0 0,-1 0 0 0 0,0-2 0 0 0,0 1 0 0 0,-2-1 0 0 0,1-1 0 0 0,7-12 65 0 0,-7 3 41 0 0,-1 0 0 0 0,-1-1 0 0 0,-1-1 0 0 0,-1 1 0 0 0,-1-2 0 0 0,-2 1 0 0 0,0-1 0 0 0,-2 0 0 0 0,-1 0 0 0 0,0 0 0 0 0,-2 0 0 0 0,-3-22-41 0 0,2 47 25 0 0,-1 0 0 0 0,0-1 0 0 0,0 1 0 0 0,0 0 0 0 0,-1-1 0 0 0,1 1 0 0 0,0 0 0 0 0,0 0 0 0 0,-1 0 0 0 0,1 0 0 0 0,0 0 0 0 0,-1 0 0 0 0,1 1 0 0 0,-1-1 0 0 0,1 0 0 0 0,-1 1 0 0 0,1-1 0 0 0,-1 1 0 0 0,0-1 0 0 0,1 1 0 0 0,-1 0 0 0 0,0 0 0 0 0,1 0 0 0 0,-1 0 0 0 0,0 0 0 0 0,1 0 0 0 0,-1 0 0 0 0,0 0 0 0 0,1 1 0 0 0,-1-1 0 0 0,1 1 0 0 0,-1-1 0 0 0,1 1 0 0 0,-1-1 0 0 0,1 1 0 0 0,-1 0 0 0 0,1 0 0 0 0,-1 0 0 0 0,1 0 0 0 0,0 0 0 0 0,0 0 0 0 0,-1 0 0 0 0,1 1-25 0 0,-11 11 56 0 0,2 0 0 0 0,0 1 0 0 0,0 0 0 0 0,1 0-1 0 0,1 1 1 0 0,0 0 0 0 0,1 0 0 0 0,1 1 0 0 0,1 0 0 0 0,0 0 0 0 0,1 1-1 0 0,0-1 1 0 0,2 1 0 0 0,0 0 0 0 0,0 0 0 0 0,2 0 0 0 0,0-1 0 0 0,1 1 0 0 0,1 0-1 0 0,3 16-55 0 0,-3 34 123 0 0,13 88-378 0 0,-49-70-757 0 0,32-86 888 0 0,1 1 0 0 0,0 0 0 0 0,0-1 0 0 0,0 0 0 0 0,0 1-1 0 0,0-1 1 0 0,0 1 0 0 0,0-1 0 0 0,0 0 0 0 0,0 0 0 0 0,0 0-1 0 0,0 0 1 0 0,0 0 0 0 0,0 0 0 0 0,1 0 0 0 0,-1 0 0 0 0,0 0-1 0 0,1 0 1 0 0,-1 0 0 0 0,0 0 0 0 0,1 0 0 0 0,0 0-1 0 0,-1-1 1 0 0,1 1 0 0 0,0 0 0 0 0,0 0 0 0 0,-1-1 0 0 0,1 1-1 0 0,0 0 1 0 0,0 0 0 0 0,0-1 0 0 0,1 1 0 0 0,-1 0 0 0 0,0 0-1 0 0,0-1 1 0 0,1 1 0 0 0,-1-1 124 0 0,1-20-1075 0 0,0 7-101 0 0</inkml:trace>
  <inkml:trace contextRef="#ctx0" brushRef="#br0" timeOffset="4779.583">5840 415 1256 0 0,'9'1'181'0'0,"0"-1"0"0"0,-1 1 0 0 0,1 1 0 0 0,-1-1-1 0 0,1 1 1 0 0,-1 1 0 0 0,0 0 0 0 0,1 0 0 0 0,-1 1 0 0 0,-1-1-1 0 0,1 2 1 0 0,-1-1 0 0 0,1 1 0 0 0,-1 0 0 0 0,-1 1 0 0 0,1-1 0 0 0,-1 1-1 0 0,0 1 1 0 0,0-1 0 0 0,-1 1 0 0 0,0 0 0 0 0,0 0 0 0 0,-1 1 0 0 0,4 6-181 0 0,-8-10 70 0 0,0 0 1 0 0,0 0-1 0 0,0 1 1 0 0,-1-1 0 0 0,1 0-1 0 0,-1 0 1 0 0,0 1 0 0 0,0-1-1 0 0,0 0 1 0 0,-1 0-1 0 0,0 0 1 0 0,1 0 0 0 0,-1 0-1 0 0,-1-1 1 0 0,1 1 0 0 0,0-1-1 0 0,-1 1 1 0 0,0-1-1 0 0,0 0 1 0 0,0 0 0 0 0,0 0-1 0 0,0 0 1 0 0,-1-1 0 0 0,1 1-1 0 0,-1-1 1 0 0,-1 1-71 0 0,-67 17-2325 0 0,29-23-61 0 0,3-14 1172 0 0</inkml:trace>
  <inkml:trace contextRef="#ctx0" brushRef="#br0" timeOffset="4934.919">5895 165 1624 0 0,'4'-6'1112'0'0,"-2"2"-156"0"0,0-1-152 0 0,-2 2-156 0 0,0 1-59 0 0,0-3-73 0 0,0 4-140 0 0,1-1-84 0 0,-1-1-160 0 0,0 1-180 0 0,2 2-76 0 0,2 2 16 0 0,-1-1-372 0 0,3 1-164 0 0,-1 1-629 0 0,2 1 21 0 0,0-1 40 0 0</inkml:trace>
  <inkml:trace contextRef="#ctx0" brushRef="#br0" timeOffset="5663.684">6192 287 1412 0 0,'-19'14'525'0'0,"7"-7"-234"0"0,1 1-1 0 0,-1 0 1 0 0,1 1 0 0 0,0 0-1 0 0,1 1 1 0 0,0 0 0 0 0,1 1-1 0 0,0 0 1 0 0,0 0 0 0 0,1 1 0 0 0,1 0-1 0 0,0 0 1 0 0,1 1 0 0 0,0-1-1 0 0,-2 9-290 0 0,9-19 31 0 0,1-1-1 0 0,-1 1 0 0 0,1 0 0 0 0,-1 0 1 0 0,1-1-1 0 0,0 1 0 0 0,0 0 0 0 0,0-1 1 0 0,0 0-1 0 0,0 1 0 0 0,0-1 0 0 0,0 0 1 0 0,0 0-1 0 0,0 0 0 0 0,0-1 0 0 0,1 1 1 0 0,-1 0-1 0 0,0-1 0 0 0,1 0 0 0 0,-1 1 1 0 0,0-1-1 0 0,1 0 0 0 0,-1 0 0 0 0,0 0 1 0 0,1 0-1 0 0,-1-1 0 0 0,0 1 0 0 0,1-1 1 0 0,-1 1-1 0 0,0-1 0 0 0,0 0 0 0 0,1 0 1 0 0,-1 0-1 0 0,0 0-30 0 0,146-92 450 0 0,-147 92-457 0 0,1 0 1 0 0,-1 0-1 0 0,1 1 1 0 0,-1-1-1 0 0,1 0 0 0 0,0 1 1 0 0,0-1-1 0 0,-1 1 1 0 0,1-1-1 0 0,0 1 0 0 0,0 0 1 0 0,0-1-1 0 0,-1 1 0 0 0,1 0 1 0 0,0 1-1 0 0,0-1 1 0 0,0 0-1 0 0,0 0 0 0 0,-1 1 1 0 0,1-1-1 0 0,0 1 1 0 0,0-1-1 0 0,-1 1 0 0 0,1 0 1 0 0,-1 0-1 0 0,1 0 1 0 0,0 0-1 0 0,-1 0 0 0 0,1 0 1 0 0,-1 0-1 0 0,0 0 1 0 0,1 1-1 0 0,-1-1 0 0 0,0 0 1 0 0,0 1-1 0 0,0-1 0 0 0,0 1 1 0 0,0-1-1 0 0,0 1 1 0 0,0 0-1 0 0,-1-1 0 0 0,1 1 1 0 0,-1 0-1 0 0,1 1 7 0 0,21 84 14 0 0,-45-52 107 0 0,15-26 357 0 0,19-21-39 0 0,9-9-355 0 0,2 0-1 0 0,0 1 1 0 0,1 1 0 0 0,1 1 0 0 0,1 1-1 0 0,0 2 1 0 0,1 0 0 0 0,1 2 0 0 0,11-4-84 0 0,-35 16 15 0 0,0 1-1 0 0,0 0 1 0 0,1-1 0 0 0,-1 2 0 0 0,0-1-1 0 0,0 0 1 0 0,0 0 0 0 0,0 1-1 0 0,0 0 1 0 0,0 0 0 0 0,0-1 0 0 0,0 2-1 0 0,0-1 1 0 0,-1 0 0 0 0,1 1 0 0 0,0-1-1 0 0,-1 1 1 0 0,1 0 0 0 0,-1 0 0 0 0,1 0-1 0 0,-1 0 1 0 0,0 0 0 0 0,0 0-1 0 0,0 1 1 0 0,0-1 0 0 0,0 1 0 0 0,0-1-1 0 0,-1 1 1 0 0,0 0 0 0 0,1 0 0 0 0,-1-1-1 0 0,0 1 1 0 0,0 0 0 0 0,0 0 0 0 0,-1 0-1 0 0,1 1-14 0 0,20 113-249 0 0,-21-111-103 0 0,-1 0 0 0 0,0-1 1 0 0,0 1-1 0 0,-1-1 1 0 0,0 1-1 0 0,0-1 1 0 0,0 0-1 0 0,-1 0 1 0 0,1 0-1 0 0,-1 0 1 0 0,0 0-1 0 0,-1 0 1 0 0,1-1-1 0 0,-1 1 1 0 0,0-1-1 0 0,0 0 0 0 0,0 0 1 0 0,-1-1-1 0 0,1 1 1 0 0,-6 1 351 0 0,2 0-1217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55 876 0 0,'0'0'537'0'0,"0"0"-118"0"0,-5-23 524 0 0,-19-8-146 0 0,3 56-10 0 0,5 10-593 0 0,2 2 0 0 0,2 0 0 0 0,1 0 0 0 0,1 1 0 0 0,3 0 0 0 0,1 1 1 0 0,0 25-195 0 0,0-13 171 0 0,-13 166 714 0 0,10 1-1 0 0,11 35-884 0 0,-2-88 453 0 0,18 75-106 0 0,-18-132-2242 0 0,31-114-1708 0 0,-12-14 2291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5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1644 0 0,'0'-6'4274'0'0,"21"-8"-3625"0"0,36-4-176 0 0,1 1 1 0 0,1 4-1 0 0,0 2 1 0 0,0 2 0 0 0,18 2-474 0 0,2-2-136 0 0,40 5-1707 0 0,-84 4-911 0 0,-30 2 1614 0 0,7 9-66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0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1404 0 0,'4'2'836'0'0,"1"1"48"0"0,16 2-76 0 0,1 0-140 0 0,4-1-88 0 0,8-3-59 0 0,3-1-29 0 0,-17 0-72 0 0,10 0-56 0 0,7 0-108 0 0,4 0-200 0 0,0 0 4 0 0,2 0-444 0 0,42-20-172 0 0,-37 10-180 0 0,-2-1-409 0 0,4 1 73 0 0,-4 3-308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1:5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59 1008 0 0,'0'0'332'0'0,"0"0"3"0"0,0 0-52 0 0,0 0-26 0 0,0 0 46 0 0,0 0 2 0 0,0 0 40 0 0,0 0-42 0 0,0 0-52 0 0,0 0-78 0 0,-3-17 899 0 0,-56 53 2043 0 0,30 84-3590 0 0,27-102 684 0 0,-11 378 89 0 0,33-198-251 0 0,-18-183-8 0 0,0-1 1 0 0,-1 0-1 0 0,0 1 0 0 0,-1-1 1 0 0,-1 1-1 0 0,0-1 1 0 0,-1 0-1 0 0,0 1 0 0 0,-2-1 1 0 0,1 0-1 0 0,-2-1 0 0 0,0 1 1 0 0,0-1-1 0 0,-1 1 1 0 0,-1-2-1 0 0,0 1 0 0 0,-1-1 1 0 0,0 0-1 0 0,-1-1 1 0 0,-1 0-1 0 0,1 0 0 0 0,-2-1 1 0 0,-1 1-40 0 0,2-4-10 0 0,0 0 1 0 0,-1-2 0 0 0,1 1-1 0 0,-1-1 1 0 0,-1-1 0 0 0,1 1-1 0 0,-1-2 1 0 0,1 0-1 0 0,-1 0 1 0 0,0-1 0 0 0,0-1-1 0 0,0 0 1 0 0,-10-1 9 0 0,16-1-222 0 0,0 0-1 0 0,0-1 1 0 0,0 0 0 0 0,0 0 0 0 0,1-1 0 0 0,-1 1 0 0 0,1-1-1 0 0,0-1 1 0 0,0 1 0 0 0,0-1 0 0 0,0 1 0 0 0,1-1-1 0 0,-1-1 1 0 0,1 1 0 0 0,0-1 0 0 0,0 1 0 0 0,0-1-1 0 0,1 0 1 0 0,0-1 0 0 0,0 1 0 0 0,0 0 0 0 0,1-1 0 0 0,0 0-1 0 0,-1-1 223 0 0,-9-26-1216 0 0</inkml:trace>
  <inkml:trace contextRef="#ctx0" brushRef="#br0" timeOffset="343.094">150 34 2116 0 0,'40'-12'2394'0'0,"281"-8"-37"0"0,-109 18-5797 0 0,-200 2 2229 0 0</inkml:trace>
  <inkml:trace contextRef="#ctx0" brushRef="#br0" timeOffset="1794.311">1009 30 1256 0 0,'0'-9'4034'0'0,"-4"34"-3287"0"0,-15 84 21 0 0,5 0 0 0 0,5 1 1 0 0,4 0-1 0 0,9 80-768 0 0,-3-50 506 0 0,-1 231 96 0 0,-22-176-456 0 0,16-148-1337 0 0,15-63-3537 0 0,10-20 2447 0 0,-7 10 965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442 178 1292 0 0,'-22'-2'301'0'0,"1"0"0"0"0,0 2 0 0 0,0 1 0 0 0,-1 1 0 0 0,1 0 0 0 0,0 2 0 0 0,0 0 0 0 0,1 2 0 0 0,-1 0 0 0 0,1 1 0 0 0,1 1 0 0 0,-1 1 0 0 0,1 1 0 0 0,1 0 0 0 0,-13 10-301 0 0,24-15 82 0 0,-1-1 0 0 0,1 2 0 0 0,0-1 0 0 0,0 1 0 0 0,1 0-1 0 0,-1 0 1 0 0,2 1 0 0 0,-1-1 0 0 0,1 2 0 0 0,-1-1 0 0 0,2 0 0 0 0,-1 1 0 0 0,1 0 0 0 0,1 0-1 0 0,-1 0 1 0 0,1 1 0 0 0,1-1 0 0 0,-1 1 0 0 0,2-1 0 0 0,-1 1 0 0 0,1 5-82 0 0,4-6 58 0 0,0-1 0 0 0,1 1 1 0 0,0-1-1 0 0,0 0 1 0 0,1-1-1 0 0,0 1 0 0 0,0-1 1 0 0,0 0-1 0 0,1 0 0 0 0,0 0 1 0 0,0-1-1 0 0,1 0 0 0 0,0 0 1 0 0,-1-1-1 0 0,1 0 1 0 0,1 0-1 0 0,-1-1 0 0 0,1 1 1 0 0,-1-2-1 0 0,1 1 0 0 0,0-1 1 0 0,0 0-1 0 0,0-1 0 0 0,8 1-58 0 0,-2 3-30 0 0,0 0 0 0 0,0-1 0 0 0,0-1-1 0 0,1-1 1 0 0,0 0 0 0 0,-1 0 0 0 0,1-2-1 0 0,0 0 1 0 0,-1 0 0 0 0,1-2-1 0 0,-1 0 1 0 0,1 0 0 0 0,-1-1 0 0 0,1-1-1 0 0,-1 0 1 0 0,-1-2 0 0 0,1 1 0 0 0,-1-1-1 0 0,0-1 1 0 0,0 0 0 0 0,-1-1-1 0 0,2-2 31 0 0,-10 6-41 0 0,-1-1-1 0 0,0 0 1 0 0,1 0-1 0 0,-2 0 0 0 0,1 0 1 0 0,0 0-1 0 0,-1-1 0 0 0,0 1 1 0 0,-1-1-1 0 0,1 0 1 0 0,-1 1-1 0 0,0-1 0 0 0,0 0 1 0 0,-1 0-1 0 0,1 0 1 0 0,-2 0-1 0 0,1 1 0 0 0,0-1 1 0 0,-1 0-1 0 0,0 0 0 0 0,-1 0 1 0 0,1 1-1 0 0,-1-1 1 0 0,0 1-1 0 0,0-1 0 0 0,-1 1 1 0 0,1 0-1 0 0,-1 0 1 0 0,-1 0-1 0 0,1 0 0 0 0,-3-3 42 0 0,-129-137-981 0 0,-81-21-667 0 0,198 152 834 0 0</inkml:trace>
  <inkml:trace contextRef="#ctx0" brushRef="#br0" timeOffset="541.676">642 27 1576 0 0,'-6'14'440'0'0,"-1"-1"-1"0"0,2 1 1 0 0,0 0-1 0 0,0 0 1 0 0,1 0-1 0 0,1 0 1 0 0,1 1 0 0 0,0 0-1 0 0,0-1 1 0 0,2 11-440 0 0,0-14 94 0 0,1-1 1 0 0,0 0-1 0 0,0 0 0 0 0,1 1 1 0 0,1-1-1 0 0,0-1 1 0 0,0 1-1 0 0,1 0 1 0 0,0-1-1 0 0,0 1 1 0 0,1-1-1 0 0,1-1 1 0 0,-1 1-1 0 0,2-1 0 0 0,-1 0 1 0 0,1 0-1 0 0,0 0 1 0 0,0-1-1 0 0,1 0 1 0 0,0-1-1 0 0,1 0 1 0 0,-1 0-1 0 0,4 1-94 0 0,-1 0 43 0 0,0-1 0 0 0,0-1 0 0 0,0 0 1 0 0,1 0-1 0 0,0-1 0 0 0,0-1 0 0 0,0 1 0 0 0,0-2 0 0 0,0 0 0 0 0,1-1 0 0 0,-1 0 0 0 0,1 0 1 0 0,-1-2-1 0 0,0 1 0 0 0,1-2 0 0 0,-1 1 0 0 0,0-2 0 0 0,1 0 0 0 0,-1 0 0 0 0,-1-1 0 0 0,1-1 1 0 0,-1 0-1 0 0,1 0 0 0 0,-1-1 0 0 0,-1 0 0 0 0,1-1 0 0 0,1-2-43 0 0,-5-1-13 0 0,-1 1 0 0 0,-1-1 0 0 0,0 0 0 0 0,0 0 0 0 0,-1 0 0 0 0,0-1 0 0 0,-1 0 0 0 0,0 0 0 0 0,0 0 0 0 0,-1 0 0 0 0,-1 0 0 0 0,0 0 0 0 0,-1 0 0 0 0,0 0 0 0 0,0-1 0 0 0,-1 1 0 0 0,-1-2 13 0 0,2-20 110 0 0,-2 23-43 0 0,0-1-1 0 0,0 1 1 0 0,0-1 0 0 0,-2 1 0 0 0,1 0 0 0 0,-1 0-1 0 0,-1 0 1 0 0,1 1 0 0 0,-2-1 0 0 0,1 1-1 0 0,-1 1 1 0 0,-4-5-67 0 0,10 13 2 0 0,0 1 0 0 0,0-1-1 0 0,1 1 1 0 0,-1-1 0 0 0,0 1-1 0 0,0-1 1 0 0,0 1 0 0 0,0-1-1 0 0,0 1 1 0 0,0-1 0 0 0,0 1-1 0 0,0-1 1 0 0,0 1 0 0 0,0 0-1 0 0,0-1 1 0 0,0 1 0 0 0,0-1-1 0 0,0 1 1 0 0,0-1 0 0 0,-1 1-1 0 0,1-1 1 0 0,0 1 0 0 0,0-1-1 0 0,-1 0 1 0 0,1 1 0 0 0,0-1-1 0 0,-1 1 1 0 0,1-1 0 0 0,0 1-1 0 0,-1-1 1 0 0,1 0 0 0 0,-1 1-1 0 0,1-1 1 0 0,0 0 0 0 0,-1 0-1 0 0,1 1 1 0 0,-1-1 0 0 0,1 0-1 0 0,-1 0 1 0 0,1 1 0 0 0,-1-1-1 0 0,1 0 1 0 0,-1 0 0 0 0,1 0-1 0 0,-1 0 1 0 0,0 0 0 0 0,1 0-1 0 0,-1 0 1 0 0,1 0 0 0 0,-1 0 0 0 0,1 0-1 0 0,-1 0 1 0 0,1 0 0 0 0,-1-1-1 0 0,1 1 1 0 0,-1 0 0 0 0,1 0-1 0 0,-1 0 1 0 0,1-1 0 0 0,-1 1-1 0 0,1 0 1 0 0,-1-1 0 0 0,1 1-1 0 0,0 0 1 0 0,-1-1 0 0 0,1 1-1 0 0,0 0 1 0 0,-1-1-2 0 0,8 52-58 0 0,7-17-631 0 0,2 0 1 0 0,1-1-1 0 0,1 0 1 0 0,2-1-1 0 0,1-2 1 0 0,2 0-1 0 0,8 7 689 0 0,10 6-2675 0 0,-22-28 1452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0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477 122 1256 0 0,'0'0'523'0'0,"0"0"-50"0"0,0 0-25 0 0,0 0-42 0 0,0 0-58 0 0,2-21 1304 0 0,-2 19-1636 0 0,0 1 0 0 0,0 0-1 0 0,0 0 1 0 0,0-1-1 0 0,0 1 1 0 0,0 0-1 0 0,0 0 1 0 0,0-1 0 0 0,-1 1-1 0 0,1 0 1 0 0,0 0-1 0 0,-1-1 1 0 0,1 1-1 0 0,-1 0 1 0 0,1 0-1 0 0,-1 0 1 0 0,0 0 0 0 0,0 0-1 0 0,1 0 1 0 0,-1 0-1 0 0,0 0 1 0 0,0 0-1 0 0,0 0 1 0 0,0 0-1 0 0,0 1 1 0 0,0-1 0 0 0,0 0-1 0 0,0 1 1 0 0,0-1-1 0 0,0 1 1 0 0,-1-1-1 0 0,1 1 1 0 0,0-1 0 0 0,0 1-1 0 0,-1 0 1 0 0,1 0-1 0 0,0-1 1 0 0,0 1-1 0 0,-1 0 1 0 0,1 0-1 0 0,0 0 1 0 0,0 1 0 0 0,-1-1-1 0 0,1 0 1 0 0,0 0-1 0 0,0 1 1 0 0,-1-1-1 0 0,1 0 1 0 0,0 1-1 0 0,0 0 1 0 0,0-1 0 0 0,0 1-1 0 0,0-1 1 0 0,0 1-1 0 0,0 0 1 0 0,0 0-1 0 0,0 0 1 0 0,0 0 0 0 0,0 0-1 0 0,0 0 1 0 0,0 0-1 0 0,0 0-15 0 0,-13 3 71 0 0,1 0 0 0 0,-1 1 0 0 0,1 1 0 0 0,0 0 1 0 0,0 1-1 0 0,1 0 0 0 0,0 1 0 0 0,0 1 0 0 0,1-1 0 0 0,0 2 0 0 0,0 0 0 0 0,1 0 0 0 0,0 1 0 0 0,1 0 0 0 0,0 0 0 0 0,1 1 0 0 0,1 0 0 0 0,-1 1 0 0 0,2 0 0 0 0,0 0 0 0 0,0 0 0 0 0,2 1 1 0 0,-1 0-1 0 0,2-1 0 0 0,0 2 0 0 0,-1 6-71 0 0,5-16 51 0 0,0 1 0 0 0,0 0 0 0 0,1-1 0 0 0,-1 1-1 0 0,1-1 1 0 0,0 1 0 0 0,1-1 0 0 0,-1 0 0 0 0,1 0 0 0 0,0 0 0 0 0,0 0 0 0 0,1-1 0 0 0,-1 1 0 0 0,1-1 0 0 0,0 0 0 0 0,0 0 0 0 0,0 0 0 0 0,1 0 0 0 0,0-1 0 0 0,-1 0 0 0 0,1 0 0 0 0,0 0-1 0 0,1-1 1 0 0,-1 1 0 0 0,0-1 0 0 0,1 0 0 0 0,-1-1 0 0 0,6 1-51 0 0,159 26 715 0 0,-156-26-708 0 0,1-1 1 0 0,-1 0-1 0 0,0-1 1 0 0,1-1 0 0 0,-1 0-1 0 0,0-1 1 0 0,0 0 0 0 0,0-2-1 0 0,0 1 1 0 0,-1-2-1 0 0,1 0 1 0 0,-1 0 0 0 0,0-1-1 0 0,0-1 1 0 0,-1 0 0 0 0,5-4-8 0 0,-14 6-37 0 0,-1 0 1 0 0,1 0-1 0 0,-1 0 1 0 0,-1 0-1 0 0,1 0 1 0 0,-1 0-1 0 0,0-1 1 0 0,0 1-1 0 0,0 0 1 0 0,-1-1 0 0 0,0 1-1 0 0,0-1 1 0 0,0 1-1 0 0,-1 0 1 0 0,0-1-1 0 0,0 1 1 0 0,0 0-1 0 0,0-1 1 0 0,-1 1-1 0 0,0 0 1 0 0,0 0 0 0 0,-1 0-1 0 0,1 1 1 0 0,-1-1-1 0 0,-1-1 37 0 0,-11-17-113 0 0,-1 1 1 0 0,-1 1-1 0 0,-1 0 0 0 0,-1 1 0 0 0,-1 1 0 0 0,0 1 0 0 0,-1 1 1 0 0,-1 1-1 0 0,-1 1 0 0 0,0 0 0 0 0,-1 2 0 0 0,-1 1 1 0 0,0 1-1 0 0,-22-6 113 0 0,44 15-96 0 0,-132-43-361 0 0,77 38-3419 0 0,58 7 2610 0 0</inkml:trace>
  <inkml:trace contextRef="#ctx0" brushRef="#br0" timeOffset="466.323">683 32 1160 0 0,'0'0'597'0'0,"34"0"1969"0"0,-23 2-2499 0 0,0 1 0 0 0,0 1 0 0 0,-1 0 0 0 0,1 0 0 0 0,-1 1-1 0 0,0 1 1 0 0,0 0 0 0 0,0 0 0 0 0,-1 1 0 0 0,0 0 0 0 0,-1 0 0 0 0,1 1 0 0 0,-1 0 0 0 0,-1 1 0 0 0,1 0 0 0 0,-2 0-1 0 0,1 0 1 0 0,-1 1 0 0 0,-1 0 0 0 0,0 0 0 0 0,0 1 0 0 0,-1-1 0 0 0,1 5-67 0 0,-6-6 100 0 0,-1-1 0 0 0,0 0 0 0 0,-1 0 0 0 0,0 0 0 0 0,0-1 0 0 0,-1 1 0 0 0,0-1 0 0 0,0 0 0 0 0,-1 0 0 0 0,0 0 0 0 0,0 0 0 0 0,0-1 1 0 0,-1 0-1 0 0,0 0 0 0 0,-1 0 0 0 0,1-1 0 0 0,-1 0 0 0 0,0 0 0 0 0,0-1 0 0 0,0 0 0 0 0,-1 0 0 0 0,1 0 0 0 0,-1-1 0 0 0,0-1 0 0 0,0 1 0 0 0,0-1 0 0 0,0 0 0 0 0,-1-1 0 0 0,0 0-100 0 0,-29 13 478 0 0,37-14-498 0 0,1 0 1 0 0,-1 0 0 0 0,1 0-1 0 0,-1-1 1 0 0,0 1-1 0 0,1 0 1 0 0,-1 0-1 0 0,1-1 1 0 0,-1 1-1 0 0,1 0 1 0 0,-1-1 0 0 0,1 1-1 0 0,-1-1 1 0 0,1 1-1 0 0,-1 0 1 0 0,1-1-1 0 0,0 1 1 0 0,-1-1 0 0 0,1 1-1 0 0,0-1 1 0 0,-1 0-1 0 0,1 1 1 0 0,0-1-1 0 0,0 1 1 0 0,-1-1-1 0 0,1 1 1 0 0,0-1 0 0 0,0 0-1 0 0,0 1 1 0 0,0-1-1 0 0,0 0 1 0 0,0 1-1 0 0,0-1 1 0 0,0 1 0 0 0,0-1-1 0 0,0 0 1 0 0,0 1-1 0 0,0-1 1 0 0,1 1-1 0 0,-1-1 1 0 0,0 0-1 0 0,0 1 1 0 0,1-1 0 0 0,-1 1-1 0 0,0-1 1 0 0,1 1-1 0 0,-1-1 1 0 0,0 1-1 0 0,1-1 1 0 0,-1 1 0 0 0,1-1-1 0 0,-1 1 1 0 0,1 0-1 0 0,-1-1 1 0 0,1 1-1 0 0,-1 0 1 0 0,1-1-1 0 0,-1 1 1 0 0,1 0 0 0 0,0 0-1 0 0,-1-1 1 0 0,1 1-1 0 0,-1 0 1 0 0,1 0-1 0 0,0 0 20 0 0,110-101-4850 0 0,-82 84 3615 0 0</inkml:trace>
  <inkml:trace contextRef="#ctx0" brushRef="#br0" timeOffset="684.059">1082 67 1268 0 0,'-13'1'239'0'0,"1"1"1"0"0,0 0-1 0 0,-1 1 0 0 0,1 0 1 0 0,0 0-1 0 0,1 1 0 0 0,-1 1 0 0 0,1 0 1 0 0,0 1-1 0 0,0 0 0 0 0,0 1 0 0 0,1 0 1 0 0,0 0-1 0 0,0 1 0 0 0,1 1 1 0 0,0-1-1 0 0,-2 4-239 0 0,10-10 24 0 0,0 0 1 0 0,0 0-1 0 0,1 1 1 0 0,-1-1-1 0 0,0 0 1 0 0,1 0-1 0 0,0 0 0 0 0,-1 0 1 0 0,1 0-1 0 0,0 1 1 0 0,0-1-1 0 0,0 0 1 0 0,1 0-1 0 0,-1 0 1 0 0,0 1-1 0 0,1-1 0 0 0,-1 0 1 0 0,1 0-1 0 0,0 0 1 0 0,0 0-1 0 0,0 0 1 0 0,0 0-1 0 0,0 0 1 0 0,0 0-1 0 0,0-1 0 0 0,1 1 1 0 0,-1 0-1 0 0,1-1 1 0 0,-1 1-1 0 0,1-1 1 0 0,0 1-1 0 0,-1-1 1 0 0,1 0-1 0 0,0 0 0 0 0,0 1 1 0 0,0-1-1 0 0,1 0-24 0 0,85 37 410 0 0,-78-35-351 0 0,188 42-616 0 0,-64-32-2585 0 0,-102-11 1976 0 0</inkml:trace>
  <inkml:trace contextRef="#ctx0" brushRef="#br0" timeOffset="1102.843">1 689 1664 0 0,'39'5'3577'0'0,"521"-55"284"0"0,-157 28-4233 0 0,-136 17-3114 0 0,-265 5 2775 0 0,-1 1-146 0 0,3 2-215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5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73 1436 0 0,'0'0'305'0'0,"3"-3"57"0"0,9-8-51 0 0,-9 8-65 0 0,-3 3 6 0 0,0 0 15 0 0,0 0-1 0 0,0 0 54 0 0,0-3-17 0 0,31-26 192 0 0,-31 28-464 0 0,0 0-1 0 0,0 0 1 0 0,0 0-1 0 0,0 0 1 0 0,0 0-1 0 0,0 0 1 0 0,-1 0-1 0 0,1 0 1 0 0,0 0-1 0 0,-1 1 1 0 0,1-1-1 0 0,0 0 1 0 0,-1 0-1 0 0,1 0 1 0 0,-1 1-1 0 0,1-1 1 0 0,-1 0-1 0 0,0 0 1 0 0,1 1-1 0 0,-1-1 1 0 0,0 0-1 0 0,1 1 1 0 0,-1-1-1 0 0,0 1 1 0 0,0-1-1 0 0,1 1 1 0 0,-1-1-1 0 0,0 1 1 0 0,0 0-1 0 0,0-1 1 0 0,0 1-1 0 0,0 0 1 0 0,0 0-1 0 0,0-1 1 0 0,0 1-1 0 0,1 0 1 0 0,-1 0-1 0 0,0 0 1 0 0,0 0-1 0 0,0 0 1 0 0,0 1-1 0 0,0-1 1 0 0,0 0-1 0 0,0 0 1 0 0,0 1-31 0 0,-11 0 51 0 0,1 1 0 0 0,-1 0 0 0 0,1 0 1 0 0,0 2-1 0 0,0-1 0 0 0,0 1 0 0 0,0 1 0 0 0,1 0 1 0 0,0 0-1 0 0,0 1 0 0 0,0 1 0 0 0,1-1 0 0 0,0 2 1 0 0,0-1-1 0 0,1 1 0 0 0,-1 0 0 0 0,2 1 0 0 0,-1 0 1 0 0,2 0-1 0 0,-1 1 0 0 0,1 0 0 0 0,0 0 0 0 0,1 0 1 0 0,-1 5-52 0 0,4-8 52 0 0,0 1-1 0 0,1 0 1 0 0,0 0 0 0 0,1 0 0 0 0,-1 0 0 0 0,2 0 0 0 0,-1-1 0 0 0,1 1 0 0 0,0 0 0 0 0,1 0 0 0 0,0 0 0 0 0,0-1 0 0 0,0 1-1 0 0,1-1 1 0 0,0 1 0 0 0,1-1 0 0 0,0 0 0 0 0,0-1 0 0 0,0 1 0 0 0,1-1 0 0 0,0 1 0 0 0,0-1 0 0 0,1-1 0 0 0,-1 1-1 0 0,1-1 1 0 0,0 0 0 0 0,1 0 0 0 0,-1-1 0 0 0,1 0 0 0 0,0 0 0 0 0,0 0 0 0 0,1-1 0 0 0,-1 0 0 0 0,0-1 0 0 0,1 1-1 0 0,6 0-51 0 0,25 9 138 0 0,1-2-1 0 0,1-2 0 0 0,0-1 0 0 0,0-3 0 0 0,0-1 0 0 0,0-1 0 0 0,2-3-137 0 0,-35 1 21 0 0,0 1 0 0 0,0-2 0 0 0,1 1 0 0 0,-1-1 0 0 0,0-1 0 0 0,0 1 0 0 0,-1-1 0 0 0,1-1 0 0 0,0 1 1 0 0,-1-1-1 0 0,1-1 0 0 0,-1 1 0 0 0,0-1 0 0 0,0-1 0 0 0,0 1 0 0 0,-1-1 0 0 0,1-1-21 0 0,-5 1-8 0 0,-1-1-1 0 0,0 1 1 0 0,0 0-1 0 0,-1-1 1 0 0,0 1 0 0 0,0-1-1 0 0,0 1 1 0 0,0 0-1 0 0,-1-1 1 0 0,0 1 0 0 0,0-1-1 0 0,-1 1 1 0 0,1 0-1 0 0,-1 0 1 0 0,0 0 0 0 0,-1 0-1 0 0,1 0 1 0 0,-1 0-1 0 0,0 1 1 0 0,0-1 0 0 0,0 1-1 0 0,-1 0 1 0 0,1 0-1 0 0,-1 0 1 0 0,0 0 0 0 0,0 1-1 0 0,-1 0 1 0 0,1 0-1 0 0,-1 0 9 0 0,2-1-7 0 0,-216-133-3042 0 0,203 121-497 0 0,16 16 2065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0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10 988 0 0,'0'0'118'0'0,"-1"0"0"0"0,1 0-1 0 0,-1 0 1 0 0,1 0 0 0 0,-1 0 0 0 0,1 0 0 0 0,-1 0-1 0 0,1 0 1 0 0,0-1 0 0 0,-1 1 0 0 0,1 0-1 0 0,-1 0 1 0 0,1 0 0 0 0,-1 0 0 0 0,1-1-1 0 0,-1 1 1 0 0,1 0 0 0 0,0 0 0 0 0,-1-1 0 0 0,1 1-1 0 0,0 0 1 0 0,-1-1 0 0 0,1 1 0 0 0,0 0-1 0 0,-1-1 1 0 0,1 1 0 0 0,0-1 0 0 0,0 1 0 0 0,-1-1-1 0 0,1 1 1 0 0,0 0 0 0 0,0-1 0 0 0,0 1-1 0 0,0-1-117 0 0,-30 131 881 0 0,7 1 0 0 0,5 1 0 0 0,6 0-1 0 0,6 23-880 0 0,2-81 214 0 0,3 617 1129 0 0,-11-109-639 0 0,11-188 124 0 0,1-393-898 0 0,2 5-597 0 0,15 2-3195 0 0,37-55-389 0 0,-36 25 2969 0 0</inkml:trace>
  <inkml:trace contextRef="#ctx0" brushRef="#br0" timeOffset="8849.903">18 2325 1760 0 0,'0'-32'2448'0'0,"0"29"-2229"0"0,0 3-27 0 0,0 0-19 0 0,0 0-35 0 0,0 0-22 0 0,0 0-12 0 0,0 0-27 0 0,0 0-56 0 0,0 0 20 0 0,0 0 127 0 0,1 4 15 0 0,-12 193 839 0 0,4 577 561 0 0,15-743-2346 0 0,3-27-3945 0 0,-9-12 3402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1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525 227 1256 0 0,'0'0'423'0'0,"4"-23"514"0"0,-3 22-913 0 0,0 0 0 0 0,0 0 0 0 0,0 0 1 0 0,0 0-1 0 0,0-1 0 0 0,0 1 0 0 0,0 0 1 0 0,0 0-1 0 0,-1-1 0 0 0,1 1 0 0 0,0-1 1 0 0,-1 1-1 0 0,1-1 0 0 0,-1 1 0 0 0,0 0 1 0 0,1-1-1 0 0,-1 0 0 0 0,0 1 0 0 0,0-1 1 0 0,0 1-1 0 0,0-1 0 0 0,0 1 1 0 0,0-1-1 0 0,-1 1 0 0 0,1-1 0 0 0,0 1 1 0 0,-1-1-1 0 0,1 1 0 0 0,-1 0 0 0 0,0-1 1 0 0,1 1-1 0 0,-1-1 0 0 0,0 1 0 0 0,0 0 1 0 0,0 0-1 0 0,0 0 0 0 0,0-1 0 0 0,0 1 1 0 0,0 0-1 0 0,0 0 0 0 0,0 0 0 0 0,-1 0 1 0 0,1 1-1 0 0,0-1 0 0 0,-1 0 0 0 0,1 0 1 0 0,0 1-1 0 0,-1-1 0 0 0,1 1 0 0 0,-1 0 1 0 0,1-1-1 0 0,-2 1-24 0 0,-5-4 68 0 0,0 1 0 0 0,0 0 1 0 0,0 0-1 0 0,-1 1 0 0 0,1 0 0 0 0,-1 1 1 0 0,1-1-1 0 0,-1 2 0 0 0,0-1 0 0 0,1 1 0 0 0,-1 1 1 0 0,0-1-1 0 0,1 2 0 0 0,-1-1 0 0 0,1 1 1 0 0,-1 0-1 0 0,1 1 0 0 0,0 0 0 0 0,0 0 1 0 0,0 1-1 0 0,0 0 0 0 0,1 0 0 0 0,-1 1 0 0 0,1 0 1 0 0,0 0-1 0 0,1 1 0 0 0,-3 2-68 0 0,-1 1 92 0 0,0 0 0 0 0,0 0 1 0 0,1 1-1 0 0,1 0 0 0 0,0 1 0 0 0,0 0 0 0 0,1 0 1 0 0,1 1-1 0 0,0 0 0 0 0,0 0 0 0 0,1 0 0 0 0,1 1 1 0 0,0 0-1 0 0,0 0 0 0 0,2 0 0 0 0,-1 0 0 0 0,2 0 1 0 0,0 0-93 0 0,2-6 50 0 0,0-1 1 0 0,0 0-1 0 0,1 0 1 0 0,0 0 0 0 0,0 0-1 0 0,1-1 1 0 0,-1 1-1 0 0,1-1 1 0 0,0 1 0 0 0,1-1-1 0 0,-1 0 1 0 0,1 0-1 0 0,0 0 1 0 0,0-1 0 0 0,1 1-1 0 0,0-1 1 0 0,-1 0-1 0 0,1-1 1 0 0,1 1 0 0 0,-1-1-1 0 0,0 0 1 0 0,1 0-1 0 0,-1 0 1 0 0,1-1-1 0 0,4 1-50 0 0,151 37 660 0 0,-148-38-644 0 0,-1 0-1 0 0,1-1 1 0 0,-1-1 0 0 0,1 0-1 0 0,-1-1 1 0 0,1 0 0 0 0,0-1-1 0 0,-1 0 1 0 0,0-1 0 0 0,0-1 0 0 0,0 0-1 0 0,0 0 1 0 0,0-1 0 0 0,-1 0-1 0 0,0-1 1 0 0,0-1 0 0 0,0 0-1 0 0,-1 0 1 0 0,0-1 0 0 0,-1 0 0 0 0,1-1-1 0 0,2-4-15 0 0,-9 7-24 0 0,0 0 1 0 0,0-1-1 0 0,0 1 0 0 0,-1 0 0 0 0,0-1 1 0 0,-1 1-1 0 0,1-1 0 0 0,-1 0 0 0 0,-1 0 0 0 0,1 1 1 0 0,-1-1-1 0 0,0 0 0 0 0,-1 0 0 0 0,1 0 1 0 0,-2 1-1 0 0,1-1 0 0 0,0 0 0 0 0,-1 1 0 0 0,-1-1 1 0 0,1 1-1 0 0,-1 0 0 0 0,0 0 0 0 0,0 0 1 0 0,-2-2 23 0 0,-108-129-534 0 0,93 119 306 0 0,0 1-1 0 0,-2 1 0 0 0,1 1 1 0 0,-2 0-1 0 0,0 2 1 0 0,-1 1-1 0 0,0 0 0 0 0,-1 2 1 0 0,0 1-1 0 0,-1 1 1 0 0,1 1-1 0 0,-2 1 1 0 0,-21-1 228 0 0,46 7-1275 0 0,0 0-27 0 0,-7 0 26 0 0</inkml:trace>
  <inkml:trace contextRef="#ctx0" brushRef="#br0" timeOffset="857.338">914 56 1100 0 0,'2'-24'7083'0'0,"-6"103"-6977"0"0,8-71-84 0 0,1 1 0 0 0,0 0 0 0 0,0-1 0 0 0,1 0 0 0 0,0-1 0 0 0,0 1 0 0 0,1-1 0 0 0,0 0 0 0 0,0-1 0 0 0,1 1 0 0 0,0-2 0 0 0,0 1 0 0 0,0-1 0 0 0,1 0 0 0 0,-1-1 0 0 0,1 0 0 0 0,0 0 0 0 0,1-1 0 0 0,-1 0 0 0 0,1-1 0 0 0,-1 0 0 0 0,1 0 0 0 0,0-1 0 0 0,-1 0 0 0 0,1-1 0 0 0,0 0 0 0 0,9-1-22 0 0,-13 0 15 0 0,0-1 1 0 0,0 1-1 0 0,0-1 1 0 0,-1 0-1 0 0,1 0 1 0 0,0-1-1 0 0,-1 1 1 0 0,1-1 0 0 0,-1-1-1 0 0,0 1 1 0 0,0-1-1 0 0,0 1 1 0 0,-1-2-1 0 0,1 1 1 0 0,-1 0-1 0 0,0-1 1 0 0,0 0-1 0 0,-1 0 1 0 0,1 0-1 0 0,-1 0 1 0 0,0-1-1 0 0,0 1 1 0 0,-1-1-1 0 0,0 1 1 0 0,0-1-1 0 0,0 0 1 0 0,-1 0-1 0 0,0 0 1 0 0,0 0-1 0 0,0 0 1 0 0,-1-1 0 0 0,0-4-16 0 0,-12-42 243 0 0,7 46-202 0 0,5 7-44 0 0,0 1 1 0 0,0-1 0 0 0,0 0 0 0 0,0 1-1 0 0,0-1 1 0 0,0 1 0 0 0,0-1-1 0 0,0 1 1 0 0,0-1 0 0 0,0 0 0 0 0,0 1-1 0 0,0-1 1 0 0,-1 1 0 0 0,1-1-1 0 0,0 1 1 0 0,0-1 0 0 0,0 0-1 0 0,-1 1 1 0 0,1-1 0 0 0,0 0 0 0 0,-1 1-1 0 0,1-1 1 0 0,0 0 0 0 0,-1 1-1 0 0,1-1 1 0 0,0 0 0 0 0,-1 0 0 0 0,1 1-1 0 0,0-1 1 0 0,-1 0 0 0 0,1 0-1 0 0,-1 0 1 0 0,1 0 0 0 0,0 1 0 0 0,-1-1-1 0 0,1 0 1 0 0,-1 0 0 0 0,1 0-1 0 0,-1 0 1 0 0,1 0 0 0 0,0 0 0 0 0,-1 0 2 0 0,36 298 66 0 0,-33-275 50 0 0,-1-1 1 0 0,-1 1-1 0 0,-1-1 0 0 0,-1 1 1 0 0,-1-1-1 0 0,-1 0 1 0 0,-1 0-1 0 0,-1 0 1 0 0,-4 8-117 0 0,7-21 65 0 0,-1-1 0 0 0,1 0 0 0 0,-1 1 0 0 0,-1-2 0 0 0,0 1 0 0 0,0 0 0 0 0,0-1 0 0 0,-1 0 0 0 0,0 0 0 0 0,-1-1 0 0 0,1 0 0 0 0,-1 0 0 0 0,0 0 0 0 0,-1-1 0 0 0,1 0 0 0 0,-1 0 0 0 0,0-1 0 0 0,0 0 0 0 0,-1-1 0 0 0,1 1 0 0 0,-1-2 0 0 0,1 1 0 0 0,-1-1 0 0 0,-1 0-65 0 0,5-4-21 0 0,0 1 1 0 0,0-1 0 0 0,0 1-1 0 0,0-2 1 0 0,1 1 0 0 0,-1 0 0 0 0,1-1-1 0 0,-1 0 1 0 0,1 0 0 0 0,0 0-1 0 0,0 0 1 0 0,0-1 0 0 0,0 0-1 0 0,1 0 1 0 0,-1 0 0 0 0,1 0-1 0 0,0 0 1 0 0,0-1 0 0 0,1 1-1 0 0,-1-1 1 0 0,1 0 0 0 0,0 0-1 0 0,0 0 1 0 0,1 0 0 0 0,-1 0-1 0 0,1 0 1 0 0,0 0 0 0 0,1 0-1 0 0,-1 0 1 0 0,1-1 0 0 0,0 1-1 0 0,1 0 1 0 0,-1-3 20 0 0,4-14-370 0 0,1 1 0 0 0,1-1 0 0 0,1 1 0 0 0,0 1 0 0 0,2-1 0 0 0,0 1 0 0 0,2 1 0 0 0,0 0 0 0 0,1 0 0 0 0,0 1 0 0 0,2 1 0 0 0,0 0 0 0 0,1 1 0 0 0,1 0 0 0 0,0 1 0 0 0,1 1 0 0 0,1 1 0 0 0,0 0 0 0 0,1 1 0 0 0,0 1 0 0 0,0 1 0 0 0,3 0 370 0 0,7-7-1247 0 0</inkml:trace>
  <inkml:trace contextRef="#ctx0" brushRef="#br0" timeOffset="1229.136">199 856 1936 0 0,'-12'4'2757'0'0,"30"1"-1052"0"0,75-9-362 0 0,762-112-820 0 0,-566 80-5889 0 0,-261 33 4080 0 0</inkml:trace>
  <inkml:trace contextRef="#ctx0" brushRef="#br0" timeOffset="1840.178">334 1167 1140 0 0,'-11'3'228'0'0,"0"1"0"0"0,0 0 0 0 0,1 0 0 0 0,-1 1 0 0 0,1 1 0 0 0,0-1 0 0 0,0 2 0 0 0,0-1 0 0 0,1 1 0 0 0,0 1 0 0 0,1-1 0 0 0,0 2-1 0 0,0-1 1 0 0,0 1 0 0 0,1 0 0 0 0,1 1 0 0 0,-1-1 0 0 0,2 1 0 0 0,-2 4-228 0 0,5-9 74 0 0,-1 1 1 0 0,2-1-1 0 0,-1 1 0 0 0,1 0 0 0 0,0 0 0 0 0,0-1 1 0 0,1 1-1 0 0,-1 0 0 0 0,1 0 0 0 0,0 0 1 0 0,1 0-1 0 0,0-1 0 0 0,0 1 0 0 0,0 0 0 0 0,0 0 1 0 0,1-1-1 0 0,0 1 0 0 0,0-1 0 0 0,1 1 1 0 0,0-1-1 0 0,-1 0 0 0 0,2 0 0 0 0,-1 0 0 0 0,1-1 1 0 0,-1 1-1 0 0,1-1 0 0 0,0 0 0 0 0,1 0 1 0 0,-1 0-1 0 0,1 0 0 0 0,0-1 0 0 0,0 0 0 0 0,0 0 1 0 0,0 0-1 0 0,0-1 0 0 0,1 1 0 0 0,-1-1 1 0 0,1 0-1 0 0,-1-1 0 0 0,1 0 0 0 0,0 0 0 0 0,0 0 1 0 0,-1 0-1 0 0,1-1 0 0 0,0 0 0 0 0,0 0 1 0 0,0-1-1 0 0,0 1 0 0 0,0-1 0 0 0,1-1-74 0 0,-3 2 5 0 0,-1 0-1 0 0,1 0 0 0 0,0 0 1 0 0,-1 0-1 0 0,1-1 0 0 0,-1 0 1 0 0,1 0-1 0 0,-1 0 0 0 0,1 0 1 0 0,-1 0-1 0 0,1 0 0 0 0,-1-1 1 0 0,0 0-1 0 0,0 0 1 0 0,0 0-1 0 0,0 0 0 0 0,0 0 1 0 0,0 0-1 0 0,-1-1 0 0 0,1 1 1 0 0,-1-1-1 0 0,1 0 0 0 0,-1 0 1 0 0,0 0-1 0 0,0 0 0 0 0,-1 0 1 0 0,1 0-1 0 0,-1-1 1 0 0,1 1-1 0 0,-1 0 0 0 0,0-1 1 0 0,0 1-1 0 0,0-1 0 0 0,-1 0 1 0 0,1 1-1 0 0,-1-1 0 0 0,0 1 1 0 0,0-1-1 0 0,0 0 0 0 0,-1 1 1 0 0,1-1-1 0 0,-1 1 1 0 0,0-2-5 0 0,-13-25-208 0 0,-2 1 1 0 0,-1 1 0 0 0,-1 0 0 0 0,-1 2-1 0 0,-2 0 1 0 0,0 1 0 0 0,-2 1 0 0 0,0 1-1 0 0,-2 1 1 0 0,-1 1 0 0 0,0 1 0 0 0,-1 2-1 0 0,-11-5 208 0 0,-44-35-3735 0 0,76 50 2419 0 0</inkml:trace>
  <inkml:trace contextRef="#ctx0" brushRef="#br0" timeOffset="2909.405">622 1104 1132 0 0,'0'0'453'0'0,"0"0"-165"0"0,0 0-58 0 0,0 0 36 0 0,0 0 8 0 0,0 0-19 0 0,0 0-4 0 0,0 0-17 0 0,0 0-23 0 0,0 0-5 0 0,0 0-18 0 0,0 0-6 0 0,0 0-15 0 0,0 0-17 0 0,0 0-31 0 0,0 0-89 0 0,0 0-2 0 0,0 0 76 0 0,6 19 258 0 0,13 113 382 0 0,-17-124-695 0 0,0 0 0 0 0,0-1 0 0 0,0 1 0 0 0,1-1-1 0 0,0 0 1 0 0,1 0 0 0 0,-1 0 0 0 0,1 0 0 0 0,1 0 0 0 0,-1-1 0 0 0,1 0 0 0 0,0 0 0 0 0,1 0 0 0 0,-1-1 0 0 0,1 1-1 0 0,0-1 1 0 0,1-1 0 0 0,-1 1 0 0 0,1-1 0 0 0,0 0 0 0 0,0-1 0 0 0,0 0 0 0 0,0 0 0 0 0,1 0 0 0 0,-1-1 0 0 0,1 0-1 0 0,0 0 1 0 0,-1-1 0 0 0,1 0 0 0 0,0-1 0 0 0,0 1 0 0 0,0-1 0 0 0,0-1 0 0 0,-1 0 0 0 0,1 0 0 0 0,0 0 0 0 0,0-1-1 0 0,-1 0 1 0 0,2-1-49 0 0,0-3 58 0 0,0-1-1 0 0,-1 1 1 0 0,0-1-1 0 0,0-1 1 0 0,0 1-1 0 0,-1-1 0 0 0,0-1 1 0 0,-1 1-1 0 0,0-1 1 0 0,0 0-1 0 0,-1-1 1 0 0,0 1-1 0 0,-1-1 1 0 0,0 0-1 0 0,-1 0 1 0 0,1-1-1 0 0,-2 1 0 0 0,0-1 1 0 0,0 1-1 0 0,-1-1 1 0 0,0 0-1 0 0,-1 1 1 0 0,0-1-1 0 0,-1 0 1 0 0,-1-6-58 0 0,2 15 230 0 0,1-24 852 0 0,3 41-1013 0 0,6 22-502 0 0,2 0 1 0 0,1-1-1 0 0,2 0 0 0 0,2-1 1 0 0,0-1-1 0 0,11 14 433 0 0,29 26-5056 0 0,-44-61 3725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1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1520 0 0,'18'-23'5136'0'0,"37"4"-4891"0"0,-47 17 183 0 0,251-38 956 0 0,-84 35-6763 0 0,-164 5 4081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1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1700 0 0,'60'31'3952'0'0,"299"2"-3739"0"0,-226-29-3636 0 0,-94-4 2165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270 919 1720 0 0,'0'0'84'0'0,"1"0"0"0"0,-1 0 0 0 0,1 0 0 0 0,-1 0 0 0 0,1 0 0 0 0,-1-1 0 0 0,1 1-1 0 0,-1 0 1 0 0,1 1 0 0 0,-1-1 0 0 0,1 0 0 0 0,-1 0 0 0 0,1 0 0 0 0,-1 0 0 0 0,1 0 0 0 0,-1 0 0 0 0,1 1 0 0 0,-1-1 0 0 0,1 0-1 0 0,-1 0 1 0 0,1 1 0 0 0,-1-1 0 0 0,0 0 0 0 0,1 1 0 0 0,-1-1 0 0 0,1 0 0 0 0,-1 1 0 0 0,0-1 0 0 0,0 1 0 0 0,1-1 0 0 0,-1 0-1 0 0,0 1 1 0 0,0-1 0 0 0,1 1 0 0 0,-1-1 0 0 0,0 1 0 0 0,0-1 0 0 0,0 1 0 0 0,0-1 0 0 0,0 1 0 0 0,1-1 0 0 0,-1 1 0 0 0,0-1-1 0 0,0 1 1 0 0,-1-1 0 0 0,1 1 0 0 0,0-1 0 0 0,0 1 0 0 0,0-1 0 0 0,0 1 0 0 0,0 0-84 0 0,51 3 684 0 0,184-32 1075 0 0,316-42-2492 0 0,-428 55-836 0 0,-21 0-1816 0 0,-88 15 2217 0 0</inkml:trace>
  <inkml:trace contextRef="#ctx0" brushRef="#br0" timeOffset="621.102">448 1328 1192 0 0,'-3'-5'167'0'0,"0"1"0"0"0,0 0 0 0 0,0 1 0 0 0,-1-1 1 0 0,1 1-1 0 0,-1-1 0 0 0,0 1 0 0 0,0 0 0 0 0,0 0 0 0 0,0 1 0 0 0,-1-1 0 0 0,1 1 0 0 0,0 0 0 0 0,-1 0 0 0 0,0 0 1 0 0,0 1-1 0 0,1 0 0 0 0,-1 0 0 0 0,0 0 0 0 0,0 0 0 0 0,0 1 0 0 0,0 0 0 0 0,0 0 0 0 0,0 0 0 0 0,0 1 1 0 0,-3 0-168 0 0,-7-1 106 0 0,0 0 1 0 0,0 2 0 0 0,0 0 0 0 0,0 0 0 0 0,1 2 0 0 0,-1-1 0 0 0,1 2 0 0 0,0 0 0 0 0,0 1 0 0 0,0 0 0 0 0,1 1 0 0 0,0 1 0 0 0,0 0 0 0 0,1 0 0 0 0,0 1 0 0 0,1 1 0 0 0,0 0 0 0 0,0 1 0 0 0,1 0-1 0 0,0 0 1 0 0,1 1 0 0 0,1 0 0 0 0,-1 1 0 0 0,2 0 0 0 0,0 0 0 0 0,1 1 0 0 0,0 0-107 0 0,7-7 26 0 0,0 0-1 0 0,1 0 1 0 0,0 0-1 0 0,0 0 1 0 0,0-1-1 0 0,1 1 1 0 0,0-1-1 0 0,1 1 1 0 0,-1-1-1 0 0,1 0 1 0 0,0-1-1 0 0,1 1 1 0 0,-1-1-1 0 0,1 1 1 0 0,0-1 0 0 0,1-1-1 0 0,-1 1 1 0 0,1-1-1 0 0,0 0 1 0 0,0 0-1 0 0,0-1 1 0 0,0 0-1 0 0,1 0 1 0 0,-1 0-1 0 0,1-1 1 0 0,0 0-1 0 0,0 0 1 0 0,2 0-26 0 0,213 21-242 0 0,-215-22 225 0 0,0-1 0 0 0,1 0-1 0 0,-1 0 1 0 0,0 0 0 0 0,0-1-1 0 0,0 0 1 0 0,0-1 0 0 0,0 0-1 0 0,0 0 1 0 0,0 0-1 0 0,0-1 1 0 0,0 0 0 0 0,-1 0-1 0 0,0-1 1 0 0,1 1 0 0 0,-1-1-1 0 0,-1-1 1 0 0,1 1-1 0 0,-1-1 1 0 0,1 0 0 0 0,-2-1-1 0 0,1 1 1 0 0,0-1 0 0 0,-1 0-1 0 0,0 0 1 0 0,0 0 0 0 0,-1 0-1 0 0,0-1 1 0 0,0 1-1 0 0,0-1 1 0 0,-1 0 0 0 0,0 0-1 0 0,-1 0 1 0 0,1 0 0 0 0,-1 0-1 0 0,0-1 1 0 0,-1 1-1 0 0,0-1 18 0 0,-10-18-61 0 0,-1 1-1 0 0,-2 0 0 0 0,0 1 0 0 0,-2 0 1 0 0,0 1-1 0 0,-1 1 0 0 0,-2 0 1 0 0,0 1-1 0 0,-2 1 0 0 0,0 1 0 0 0,-1 1 1 0 0,0 0-1 0 0,-10-4 62 0 0,18 12-64 0 0,-5-20-4053 0 0,18 30 2911 0 0</inkml:trace>
  <inkml:trace contextRef="#ctx0" brushRef="#br0" timeOffset="1272.327">707 1254 1616 0 0,'46'65'3566'0'0,"67"143"-547"0"0,-90-204-96 0 0,19-47-2730 0 0,-32 31 114 0 0,270-362-1007 0 0,-246 331-1103 0 0,-32 41 938 0 0,-2 2-177 0 0,0 0-253 0 0,-4-1-20 0 0,-10-5 55 0 0,5 7 8 0 0</inkml:trace>
  <inkml:trace contextRef="#ctx0" brushRef="#br0" timeOffset="-934.948">656 307 1172 0 0,'-5'-4'204'0'0,"1"0"-1"0"0,-1 1 1 0 0,0-1 0 0 0,0 1-1 0 0,0 0 1 0 0,-1 0 0 0 0,1 1-1 0 0,-1-1 1 0 0,1 1 0 0 0,-1 1-1 0 0,0-1 1 0 0,0 1-1 0 0,1 0 1 0 0,-1 0 0 0 0,0 0-1 0 0,0 1 1 0 0,0 0 0 0 0,0 0-1 0 0,-6 1-203 0 0,3 1 89 0 0,-1 1-1 0 0,1-1 0 0 0,0 1 0 0 0,-1 1 1 0 0,2 0-1 0 0,-1 0 0 0 0,0 1 1 0 0,1 0-1 0 0,0 0 0 0 0,0 1 1 0 0,0 0-1 0 0,1 0 0 0 0,0 1 1 0 0,0 0-1 0 0,0 0 0 0 0,1 1 0 0 0,0 0 1 0 0,1 0-1 0 0,0 0 0 0 0,0 1 1 0 0,1 0-1 0 0,0 0 0 0 0,0 0 1 0 0,1 0-1 0 0,0 0 0 0 0,1 1 0 0 0,0-1 1 0 0,0 1-1 0 0,1 1-88 0 0,2-6 33 0 0,0 1 1 0 0,0 0-1 0 0,1-1 0 0 0,-1 1 0 0 0,1-1 1 0 0,0 1-1 0 0,1-1 0 0 0,-1 0 0 0 0,1 0 0 0 0,0 0 1 0 0,1 0-1 0 0,-1-1 0 0 0,1 1 0 0 0,0-1 1 0 0,0 0-1 0 0,0 0 0 0 0,1 0 0 0 0,-1 0 1 0 0,1-1-1 0 0,0 0 0 0 0,0 0 0 0 0,0 0 1 0 0,0-1-1 0 0,5 2-33 0 0,139 39 308 0 0,6-48-563 0 0,-151 4 233 0 0,1 0 1 0 0,-1 0-1 0 0,1 0 0 0 0,-1-1 0 0 0,0 1 1 0 0,1-1-1 0 0,-1-1 0 0 0,0 1 0 0 0,0 0 1 0 0,-1-1-1 0 0,1 0 0 0 0,0 0 0 0 0,-1 0 1 0 0,0 0-1 0 0,0-1 0 0 0,0 1 0 0 0,0-1 1 0 0,0 0-1 0 0,-1 0 0 0 0,1 0 0 0 0,-1 0 1 0 0,0 0-1 0 0,0 0 0 0 0,-1-1 0 0 0,1 1 1 0 0,-1-1-1 0 0,0 1 0 0 0,0-1 0 0 0,-1 1 0 0 0,1-1 1 0 0,-1-4 21 0 0,-6-14-104 0 0,-1 0 0 0 0,-2 0 0 0 0,0 0 0 0 0,-1 1 0 0 0,-1 0 0 0 0,-1 1 0 0 0,-1 0 0 0 0,-1 1 0 0 0,-1 1 0 0 0,0 0 0 0 0,-1 1 0 0 0,-2 1 0 0 0,-3-3 104 0 0,-179-165-570 0 0,160 148-2979 0 0,40 37 2301 0 0</inkml:trace>
  <inkml:trace contextRef="#ctx0" brushRef="#br0" timeOffset="-343.55">977 54 1192 0 0,'11'4'164'0'0,"0"0"1"0"0,-1 1-1 0 0,0 0 0 0 0,0 1 1 0 0,0 0-1 0 0,-1 1 0 0 0,0 0 1 0 0,0 0-1 0 0,-1 1 0 0 0,1 0 1 0 0,-2 0-1 0 0,1 1 0 0 0,-1 0 1 0 0,-1 0-1 0 0,0 1 0 0 0,0 0 1 0 0,-1 0-1 0 0,0 0 0 0 0,0 1 1 0 0,-1 0-1 0 0,-1 0 0 0 0,0 0 1 0 0,-1 0-1 0 0,0 0 0 0 0,0 0 0 0 0,-1 5-164 0 0,-5-6 194 0 0,-1 0-1 0 0,-1-1 1 0 0,1 0-1 0 0,-1 0 1 0 0,-1-1-1 0 0,0 1 1 0 0,0-2-1 0 0,-1 1 1 0 0,1-1-1 0 0,-2 0 1 0 0,1 0-1 0 0,-1-1 1 0 0,0 0-1 0 0,0-1 0 0 0,-1 0 1 0 0,1 0-1 0 0,-1-1 1 0 0,-10 3-194 0 0,20-8 8 0 0,0 1 0 0 0,0 0 0 0 0,0-1 0 0 0,0 1 0 0 0,0 0 0 0 0,0-1 0 0 0,0 1 1 0 0,0-1-1 0 0,0 1 0 0 0,0 0 0 0 0,0-1 0 0 0,0 1 0 0 0,0-1 0 0 0,0 1 0 0 0,0 0 0 0 0,-1-1 0 0 0,1 1 0 0 0,0 0 1 0 0,0-1-1 0 0,0 1 0 0 0,-1-1 0 0 0,1 1 0 0 0,0 0 0 0 0,0 0 0 0 0,-1-1 0 0 0,1 1 0 0 0,0 0 0 0 0,0 0 0 0 0,-1-1 1 0 0,1 1-1 0 0,0 0 0 0 0,-1 0 0 0 0,1-1 0 0 0,-1 1 0 0 0,1 0 0 0 0,0 0 0 0 0,-1 0 0 0 0,1 0 0 0 0,0 0 0 0 0,-1 0 0 0 0,1 0 1 0 0,-1 0-1 0 0,1 0 0 0 0,0 0 0 0 0,-1 0 0 0 0,1 0 0 0 0,-1 0 0 0 0,1 0 0 0 0,0 0 0 0 0,-1 0-8 0 0,30-30-486 0 0,311-224-2490 0 0,-381 263 4196 0 0,25-1-1079 0 0,-1 1 1 0 0,2 0 0 0 0,-1 1-1 0 0,1 1 1 0 0,1 0 0 0 0,0 1 0 0 0,1 0-1 0 0,0 1 1 0 0,1 1 0 0 0,0 0-1 0 0,-3 7-141 0 0,13-18 23 0 0,0 0-1 0 0,1 0 0 0 0,-1 0 1 0 0,1 0-1 0 0,0 1 0 0 0,0-1 1 0 0,0 1-1 0 0,1-1 0 0 0,-1 0 1 0 0,1 1-1 0 0,-1-1 0 0 0,1 1 1 0 0,0-1-1 0 0,1 1 0 0 0,-1-1 0 0 0,1 1 1 0 0,-1-1-1 0 0,1 1 0 0 0,0-1 1 0 0,0 0-1 0 0,0 1 0 0 0,1-1 1 0 0,-1 0-1 0 0,1 0 0 0 0,0 0 1 0 0,0 0-1 0 0,0 0 0 0 0,0 0 1 0 0,0-1-1 0 0,1 1 0 0 0,-1-1 0 0 0,1 1 1 0 0,0-1-1 0 0,0 0 0 0 0,2 2-22 0 0,115 55 312 0 0,109-12-2164 0 0,-73-39-2704 0 0,-126-8 3376 0 0</inkml:trace>
  <inkml:trace contextRef="#ctx0" brushRef="#br0" timeOffset="8833.034">504 2259 856 0 0,'-2'-1'145'0'0,"0"-1"0"0"0,-1 1 0 0 0,1 0 0 0 0,-1 0 0 0 0,1 0 0 0 0,-1 0 0 0 0,0 1 0 0 0,1-1 0 0 0,-1 1 0 0 0,0-1 0 0 0,1 1 0 0 0,-1 0 0 0 0,0 0 0 0 0,0 0 0 0 0,1 0 0 0 0,-1 1 0 0 0,0-1 0 0 0,1 1 0 0 0,-1 0 0 0 0,0-1 0 0 0,1 1 0 0 0,-1 0 0 0 0,1 1 0 0 0,-1-1 0 0 0,1 0 0 0 0,0 1 0 0 0,-1-1 0 0 0,1 1 0 0 0,0 0 0 0 0,0 0 0 0 0,-1 1-145 0 0,-5 3 148 0 0,-1 1-1 0 0,2-1 1 0 0,-1 2 0 0 0,1-1-1 0 0,0 1 1 0 0,0 0 0 0 0,1 0-1 0 0,0 1 1 0 0,1 0 0 0 0,0 0-1 0 0,0 0 1 0 0,1 1 0 0 0,0 0-1 0 0,1-1 1 0 0,0 1 0 0 0,0 1-1 0 0,1-1 1 0 0,1 0 0 0 0,-1 2-148 0 0,3-6 55 0 0,-1-1 0 0 0,1 1 0 0 0,0 0 0 0 0,0-1 0 0 0,1 1 0 0 0,-1-1 0 0 0,1 1 0 0 0,1-1 0 0 0,-1 0 0 0 0,1 1 0 0 0,0-1 0 0 0,0-1 0 0 0,0 1 1 0 0,1 0-1 0 0,-1-1 0 0 0,1 1 0 0 0,0-1 0 0 0,0 0 0 0 0,1-1 0 0 0,0 1 0 0 0,-1-1 0 0 0,1 0 0 0 0,0 0 0 0 0,0 0 0 0 0,1-1 0 0 0,-1 0 0 0 0,0 0 0 0 0,2 0-55 0 0,161 26 508 0 0,-163-28-524 0 0,1-1 0 0 0,-1 1 0 0 0,1-1 1 0 0,-1 0-1 0 0,1 0 0 0 0,-1-1 0 0 0,1 0 1 0 0,-1 0-1 0 0,0 0 0 0 0,0 0 0 0 0,0-1 1 0 0,0 0-1 0 0,-1 0 0 0 0,1 0 0 0 0,-1-1 1 0 0,1 1-1 0 0,-1-1 0 0 0,0 0 0 0 0,-1-1 0 0 0,1 1 1 0 0,-1 0-1 0 0,0-1 0 0 0,0 0 0 0 0,0 0 1 0 0,-1 0-1 0 0,1 0 0 0 0,-1 0 0 0 0,0 0 1 0 0,-1-1-1 0 0,1 1 0 0 0,-1-1 0 0 0,0 1 1 0 0,-1-1-1 0 0,1 1 0 0 0,-1-1 0 0 0,0 1 1 0 0,-1-1-1 0 0,0-3 16 0 0,-6-19-106 0 0,-2 1-1 0 0,-1-1 1 0 0,-1 2 0 0 0,-1 0-1 0 0,-1 0 1 0 0,-1 1 0 0 0,-2 1 0 0 0,0 0-1 0 0,-2 1 1 0 0,0 1 0 0 0,-2 1 0 0 0,0 0-1 0 0,-1 2 1 0 0,-1 0 0 0 0,-24-14 106 0 0,-71-2-1807 0 0,94 61-927 0 0,23-19 1758 0 0</inkml:trace>
  <inkml:trace contextRef="#ctx0" brushRef="#br0" timeOffset="9593.601">944 2201 1744 0 0,'0'5'178'0'0,"0"1"0"0"0,1-1 1 0 0,0 0-1 0 0,0 0 0 0 0,1 0 0 0 0,0 1 0 0 0,-1-1 0 0 0,2-1 0 0 0,-1 1 1 0 0,0 0-1 0 0,1 0 0 0 0,0-1 0 0 0,0 0 0 0 0,0 1 0 0 0,1-1 0 0 0,0-1 0 0 0,-1 1 1 0 0,1 0-1 0 0,0-1 0 0 0,1 0 0 0 0,-1 0 0 0 0,5 2-178 0 0,-1 0 52 0 0,0-1 0 0 0,0 0 0 0 0,1 0 0 0 0,0-1 0 0 0,-1 0 0 0 0,1-1 0 0 0,0 0 0 0 0,1 0-1 0 0,-1-1 1 0 0,0 0 0 0 0,0-1 0 0 0,0 0 0 0 0,1 0 0 0 0,-1-1 0 0 0,0 0 0 0 0,0-1 0 0 0,0 0 0 0 0,0 0 0 0 0,0-1 0 0 0,0 0 0 0 0,-1-1-1 0 0,1 0 1 0 0,-1 0 0 0 0,3-3-52 0 0,-4-65 1277 0 0,-13 205-1084 0 0,6-88-126 0 0,3-25 7 0 0,0 0-1 0 0,-2 0 0 0 0,0 0 1 0 0,-1 0-1 0 0,-1 0 0 0 0,-1 1 1 0 0,-1-1-1 0 0,-1-1 0 0 0,-1 1 1 0 0,0 0-1 0 0,-1-1 0 0 0,-2 0 1 0 0,0-1-1 0 0,0 1 0 0 0,-2-2 1 0 0,0 1-1 0 0,-1-1 0 0 0,-1-1 1 0 0,-1 0-1 0 0,-9 9-73 0 0,17-20 44 0 0,0-2 0 0 0,0 1 0 0 0,0-1 0 0 0,0 1 0 0 0,-1-1 0 0 0,1-1 0 0 0,-1 1 0 0 0,0-1 0 0 0,0 0 0 0 0,0 0 0 0 0,0-1 0 0 0,0 0 0 0 0,0 0 0 0 0,0 0 1 0 0,0-1-1 0 0,0 0 0 0 0,-1 0 0 0 0,1 0 0 0 0,-4-2-44 0 0,5 0-40 0 0,1 0 0 0 0,0-1 1 0 0,0 0-1 0 0,1 0 1 0 0,-1 0-1 0 0,0 0 0 0 0,1 0 1 0 0,0-1-1 0 0,0 0 1 0 0,0 0-1 0 0,0 1 0 0 0,1-1 1 0 0,-1-1-1 0 0,1 1 1 0 0,0 0-1 0 0,0-1 0 0 0,1 1 1 0 0,-1-1-1 0 0,1 1 1 0 0,0-1-1 0 0,0 0 0 0 0,1 1 1 0 0,-1-1-1 0 0,1 0 1 0 0,0 0-1 0 0,0 1 0 0 0,1-1 1 0 0,-1 0-1 0 0,1 0 1 0 0,0 1-1 0 0,1-1 0 0 0,-1 1 1 0 0,2-3 39 0 0,8-19-403 0 0,1 1 0 0 0,1 1 1 0 0,1 0-1 0 0,1 1 0 0 0,2 0 1 0 0,0 1-1 0 0,1 1 0 0 0,1 1 1 0 0,1 0-1 0 0,1 2 0 0 0,0 0 0 0 0,2 2 1 0 0,0 0-1 0 0,0 1 0 0 0,7-1 403 0 0,6-5-1298 0 0</inkml:trace>
  <inkml:trace contextRef="#ctx0" brushRef="#br0" timeOffset="10045.923">206 3046 1732 0 0,'-18'3'5032'0'0,"58"-1"-3855"0"0,218-17 292 0 0,232-18-1550 0 0,-171 31-5382 0 0,-309 2 5149 0 0,14 0-954 0 0</inkml:trace>
  <inkml:trace contextRef="#ctx0" brushRef="#br0" timeOffset="10616.033">647 3404 2132 0 0,'-3'-5'113'0'0,"0"1"0"0"0,1-1-1 0 0,-2 0 1 0 0,1 1-1 0 0,0-1 1 0 0,-1 1 0 0 0,0 0-1 0 0,0 0 1 0 0,0 1 0 0 0,-1-1-1 0 0,1 1 1 0 0,-1 0 0 0 0,0 0-1 0 0,0 1 1 0 0,0-1 0 0 0,0 1-1 0 0,0 0 1 0 0,0 0 0 0 0,-1 1-1 0 0,1-1 1 0 0,-1 1 0 0 0,1 1-1 0 0,-1-1 1 0 0,1 1 0 0 0,-1 0-1 0 0,1 0 1 0 0,-6 1-113 0 0,-1-1 90 0 0,-1 0 1 0 0,1 1-1 0 0,0 0 0 0 0,-1 1 1 0 0,1 1-1 0 0,0 0 0 0 0,0 1 1 0 0,1 0-1 0 0,-1 0 1 0 0,1 1-1 0 0,0 1 0 0 0,0 0 1 0 0,0 1-1 0 0,1 0 0 0 0,0 0 1 0 0,1 1-1 0 0,0 0 1 0 0,0 1-1 0 0,0 0 0 0 0,1 0 1 0 0,0 1-1 0 0,1 0 0 0 0,0 0 1 0 0,1 1-1 0 0,0 0 1 0 0,1 0-1 0 0,0 1 0 0 0,1-1 1 0 0,-4 13-91 0 0,11-18 32 0 0,-1-1 0 0 0,0 1 0 0 0,1 0 0 0 0,0-1 0 0 0,1 1 0 0 0,-1-1 0 0 0,1 0 0 0 0,0 0 0 0 0,0 0 0 0 0,0-1 1 0 0,1 1-1 0 0,0-1 0 0 0,0 0 0 0 0,0 0 0 0 0,0-1 0 0 0,1 0 0 0 0,-1 0 0 0 0,1 0 0 0 0,0 0 0 0 0,0-1 0 0 0,0 0 0 0 0,0 0 0 0 0,0-1 0 0 0,0 0 1 0 0,0 0-1 0 0,1 0 0 0 0,-1-1 0 0 0,5 0-32 0 0,-4 3 5 0 0,1-1 0 0 0,-1 0 0 0 0,0 0 1 0 0,1 0-1 0 0,-1-1 0 0 0,1-1 0 0 0,-1 1 0 0 0,1-1 1 0 0,-1 0-1 0 0,1-1 0 0 0,-1 0 0 0 0,1 0 1 0 0,-1-1-1 0 0,1 0 0 0 0,-1 0 0 0 0,0 0 0 0 0,0-1 1 0 0,0 0-1 0 0,0-1 0 0 0,-1 0 0 0 0,1 0 0 0 0,-1 0 1 0 0,0 0-1 0 0,0-1 0 0 0,-1 0 0 0 0,1-1 0 0 0,-1 1 1 0 0,0-1-1 0 0,0 0 0 0 0,-1 0 0 0 0,0 0 1 0 0,0-1-1 0 0,-1 0 0 0 0,1 1 0 0 0,-1-1 0 0 0,-1-1 1 0 0,1 1-1 0 0,0-7-5 0 0,-6-7-46 0 0,-2-1 0 0 0,-1 1-1 0 0,0 0 1 0 0,-2 1 0 0 0,0 0 0 0 0,-1 0 0 0 0,-1 0 0 0 0,-1 1 0 0 0,0 1 0 0 0,-2 0 0 0 0,0 1-1 0 0,-1 0 1 0 0,-1 1 0 0 0,0 0 0 0 0,-1 2 0 0 0,-1-1 0 0 0,0 2 0 0 0,-15-8 46 0 0,-36-21-492 0 0,37 27-2577 0 0,31 14 1838 0 0,0 1 30 0 0</inkml:trace>
  <inkml:trace contextRef="#ctx0" brushRef="#br0" timeOffset="10994.122">885 3439 1732 0 0,'66'166'3260'0'0,"-45"-80"531"0"0,-11-85-2250 0 0,30-49-1500 0 0,-2-1 0 0 0,-2-2 0 0 0,-3-1 0 0 0,-1-2 0 0 0,-4-1 0 0 0,-1-1 0 0 0,-3-1 0 0 0,11-44-41 0 0,20-11-4085 0 0,-37 76 54 0 0,-13 28 2751 0 0</inkml:trace>
  <inkml:trace contextRef="#ctx0" brushRef="#br0" timeOffset="11941.632">1930 232 1016 0 0,'-13'310'2242'0'0,"-2"481"49"0"0,34-514-1963 0 0,86 781 482 0 0,-33-481-380 0 0,-44-353 303 0 0,-22-203-40 0 0,-7-30-1845 0 0,-5-57-2865 0 0,2 19 2735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2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396 257 1372 0 0,'17'-16'1670'0'0,"-17"13"-1204"0"0,0 3 37 0 0,5-5-80 0 0,24-26 645 0 0,-7 81 530 0 0,134 451 913 0 0,-153-501-2436 0 0,0-1 0 0 0,-1 1 0 0 0,1 0-1 0 0,0-1 1 0 0,0 1 0 0 0,-1-1 0 0 0,1 0 0 0 0,0 0 0 0 0,-1 0 0 0 0,1 0 0 0 0,-1-1 0 0 0,1 1 0 0 0,-1-1-1 0 0,0 1 1 0 0,0-1 0 0 0,0 0 0 0 0,1 0 0 0 0,-2 0 0 0 0,1 0 0 0 0,0 0 0 0 0,0 0 0 0 0,-1 0 0 0 0,1-1-1 0 0,-1 1 1 0 0,1-1 0 0 0,-1 1 0 0 0,0-1 0 0 0,0 1 0 0 0,-1-1 0 0 0,2-2-75 0 0,-1 3 84 0 0,159-246 438 0 0,-28 4-470 0 0,-131 244-122 0 0,-1-1 0 0 0,0 0 0 0 0,1 1 0 0 0,-1-1 0 0 0,0 0 0 0 0,1 1 0 0 0,-1-1-1 0 0,1 1 1 0 0,-1-1 0 0 0,1 1 0 0 0,-1-1 0 0 0,1 1 0 0 0,-1-1 0 0 0,1 1-1 0 0,0 0 1 0 0,-1-1 0 0 0,1 1 0 0 0,0 0 0 0 0,-1-1 0 0 0,1 1 0 0 0,0 0 0 0 0,-1 0-1 0 0,1 0 1 0 0,0-1 0 0 0,0 1 0 0 0,-1 0 0 0 0,1 0 0 0 0,0 0 0 0 0,0 0 0 0 0,-1 1-1 0 0,1-1 1 0 0,0 0 0 0 0,-1 0 0 0 0,1 0 0 0 0,0 0 0 0 0,-1 1 0 0 0,1-1-1 0 0,0 0 1 0 0,-1 1 0 0 0,1-1 0 0 0,0 0 0 0 0,-1 1 0 0 0,1-1 0 0 0,-1 1 0 0 0,1-1-1 0 0,-1 1 1 0 0,1-1 0 0 0,-1 1 0 0 0,1 0 0 0 0,-1-1 0 0 0,0 1 0 0 0,1-1-1 0 0,-1 1 1 0 0,0 0 0 0 0,1-1 0 0 0,-1 1 0 0 0,0 0 0 0 0,0-1 0 0 0,0 1 0 0 0,1 0-1 0 0,-1 0 1 0 0,0-1 0 0 0,0 1 0 0 0,0 0 0 0 0,0 0 0 0 0,0-1 0 0 0,-1 1-1 0 0,1 0 1 0 0,0 0 70 0 0,9 17-829 0 0,21 22-3475 0 0,-24-29 2908 0 0</inkml:trace>
  <inkml:trace contextRef="#ctx0" brushRef="#br0" timeOffset="7741.473">413 2099 1048 0 0,'-35'-17'1984'0'0,"-7"-3"134"0"0,391 2 925 0 0,-165 18-2479 0 0,-183 0-567 0 0,-1 0-41 0 0,15 0-240 0 0,-1 0-3837 0 0,-9 0 2880 0 0,-3 0 1 0 0</inkml:trace>
  <inkml:trace contextRef="#ctx0" brushRef="#br0" timeOffset="9391.267">1146 1885 988 0 0,'0'0'390'0'0,"0"0"-43"0"0,0 0 26 0 0,0 0-50 0 0,1 3-92 0 0,130 343 2973 0 0,-89-288-649 0 0,-42-58-2293 0 0,40-37 427 0 0,-12-1-470 0 0,-2-1 0 0 0,-1-1 1 0 0,-2-1-1 0 0,-2-1 0 0 0,-2-1 1 0 0,12-40-220 0 0,3-3 78 0 0,-6 5-600 0 0,-1 133-6540 0 0,-19-37 5722 0 0</inkml:trace>
  <inkml:trace contextRef="#ctx0" brushRef="#br0" timeOffset="16681.454">1 18 1004 0 0,'0'0'127'0'0,"0"0"-7"0"0,0 0 2 0 0,0 0 56 0 0,0 0-114 0 0,0 0-12 0 0,3-18 852 0 0,9 18-983 0 0,-9 0 1 0 0,-3 0 79 0 0,25 10 376 0 0,-18 26-141 0 0,-7-35-180 0 0,0 44 201 0 0,-16 72-214 0 0,1 101 511 0 0,17-146-438 0 0,-2 1232 322 0 0,32-1079-204 0 0,-16 646 913 0 0,-5-757-720 0 0,-11-113-418 0 0,0-1-3 0 0,1 26-501 0 0,15-30-2492 0 0,-5-8 1806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2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1240 0 0,'18'-18'1861'0'0,"-13"-2"-91"0"0,20-4 685 0 0,-32 45-2367 0 0,0 2-1 0 0,1-1 1 0 0,1 1 0 0 0,1 0-1 0 0,1 0 1 0 0,1 0 0 0 0,1 0-1 0 0,2 23-87 0 0,2-34 47 0 0,-1 0 0 0 0,1 0 0 0 0,1 0-1 0 0,0 0 1 0 0,1 0 0 0 0,0-1-1 0 0,1 0 1 0 0,0 0 0 0 0,1 0 0 0 0,0-1-1 0 0,0 0 1 0 0,1-1 0 0 0,1 1-1 0 0,0-1 1 0 0,0-1 0 0 0,0 0 0 0 0,1 0-1 0 0,0-1 1 0 0,1 0 0 0 0,0-1 0 0 0,0 0-1 0 0,0-1 1 0 0,1 0 0 0 0,-1-1-1 0 0,1 0 1 0 0,0 0 0 0 0,0-2 0 0 0,1 1-1 0 0,-1-2 1 0 0,1 0 0 0 0,-1 0-1 0 0,1-1 1 0 0,-1 0 0 0 0,1-1 0 0 0,-1-1-1 0 0,0 0 1 0 0,0-1 0 0 0,1 0 0 0 0,-1-1-1 0 0,7-3-46 0 0,-6-1 35 0 0,-1-1 0 0 0,0-1-1 0 0,0 0 1 0 0,-1 0 0 0 0,0-1 0 0 0,-1-1-1 0 0,0 1 1 0 0,-1-2 0 0 0,0 1 0 0 0,-1-1-1 0 0,-1-1 1 0 0,0 1 0 0 0,-1-1 0 0 0,0 0-1 0 0,-1-1 1 0 0,0 1 0 0 0,-2-1 0 0 0,0 0-1 0 0,0 0 1 0 0,-1-1 0 0 0,-1 1 0 0 0,-1 0-1 0 0,0 0 1 0 0,-1-1 0 0 0,-2-11-35 0 0,-22-34 649 0 0,20 110-420 0 0,64 143-849 0 0,-18-88-1201 0 0,-6 79-4950 0 0,-35-165 5504 0 0</inkml:trace>
  <inkml:trace contextRef="#ctx0" brushRef="#br0" timeOffset="11865.049">157 1759 968 0 0,'0'0'577'0'0,"3"-18"1929"0"0,-2 17-2463 0 0,0 1-1 0 0,0 0 1 0 0,0 0-1 0 0,1 0 1 0 0,-1 1 0 0 0,0-1-1 0 0,0 0 1 0 0,0 0-1 0 0,1 1 1 0 0,-1-1 0 0 0,0 1-1 0 0,0-1 1 0 0,0 1-1 0 0,0-1 1 0 0,0 1-1 0 0,0-1 1 0 0,0 1 0 0 0,0 0-1 0 0,0 0 1 0 0,0 0-1 0 0,0-1 1 0 0,-1 1 0 0 0,1 0-1 0 0,0 0 1 0 0,0 0-1 0 0,-1 0 1 0 0,1 0 0 0 0,-1 0-1 0 0,1 1 1 0 0,-1-1-1 0 0,1 0 1 0 0,-1 0 0 0 0,0 0-1 0 0,0 0 1 0 0,1 1-1 0 0,-1-1 1 0 0,0 0-1 0 0,0 0 1 0 0,0 0 0 0 0,0 1-1 0 0,0-1 1 0 0,-1 0-1 0 0,1 0 1 0 0,0 0 0 0 0,-1 1-1 0 0,1-1 1 0 0,0 0-1 0 0,-1 0 1 0 0,1 0 0 0 0,-1 1-43 0 0,-1 23 258 0 0,2 240 745 0 0,21-110-586 0 0,-10-72-1535 0 0,-11-82 239 0 0,0-1-352 0 0,0 1-12 0 0,0 5-17 0 0</inkml:trace>
  <inkml:trace contextRef="#ctx0" brushRef="#br0" timeOffset="12100.514">386 2007 2604 0 0,'14'-12'3475'0'0,"28"1"-3132"0"0,-33 9-30 0 0,212-23 496 0 0,-20 5-5308 0 0,-167 12 3198 0 0</inkml:trace>
  <inkml:trace contextRef="#ctx0" brushRef="#br0" timeOffset="12705.933">1154 1802 1280 0 0,'0'1'128'0'0,"0"-1"0"0"0,1 1 1 0 0,-1-1-1 0 0,0 0 0 0 0,0 1 0 0 0,0-1 0 0 0,1 1 0 0 0,-1-1 1 0 0,0 0-1 0 0,1 1 0 0 0,-1-1 0 0 0,0 0 0 0 0,1 1 0 0 0,-1-1 1 0 0,0 0-1 0 0,1 0 0 0 0,-1 1 0 0 0,1-1 0 0 0,-1 0 0 0 0,0 0 1 0 0,1 0-1 0 0,-1 1 0 0 0,1-1 0 0 0,-1 0 0 0 0,1 0 0 0 0,-1 0 1 0 0,1 0-1 0 0,-1 0 0 0 0,0 0 0 0 0,1 0 0 0 0,-1 0 0 0 0,1 0 1 0 0,-1 0-1 0 0,1 0 0 0 0,-1 0 0 0 0,1 0 0 0 0,-1-1 0 0 0,1 1 0 0 0,-1 0 1 0 0,0 0-1 0 0,1 0 0 0 0,-1-1 0 0 0,1 1 0 0 0,-1 0-128 0 0,-26 190 1228 0 0,28-182-1196 0 0,0 1 1 0 0,1-1-1 0 0,0 1 1 0 0,0-1-1 0 0,1 0 1 0 0,0 0 0 0 0,0 0-1 0 0,1-1 1 0 0,-1 0-1 0 0,2 0 1 0 0,-1 0-1 0 0,1 0 1 0 0,0-1-1 0 0,1 0 1 0 0,0 0-1 0 0,-1-1 1 0 0,2 1 0 0 0,-1-2-1 0 0,1 1 1 0 0,-1-1-1 0 0,1 0 1 0 0,0-1-1 0 0,1 1 1 0 0,-1-2-1 0 0,1 1 1 0 0,-1-1-1 0 0,1-1 1 0 0,0 1 0 0 0,-1-2-1 0 0,1 1 1 0 0,0-1-1 0 0,6-1-32 0 0,-7 1 4 0 0,0 0-1 0 0,0-1 0 0 0,0 0 1 0 0,0 0-1 0 0,-1-1 1 0 0,1 0-1 0 0,-1-1 0 0 0,1 1 1 0 0,-1-1-1 0 0,0-1 1 0 0,0 1-1 0 0,0-1 1 0 0,-1-1-1 0 0,1 1 0 0 0,-1-1 1 0 0,0 0-1 0 0,0 0 1 0 0,-1-1-1 0 0,0 0 0 0 0,0 0 1 0 0,0 0-1 0 0,0-1 1 0 0,-1 1-1 0 0,0-1 1 0 0,-1 0-1 0 0,0 0 0 0 0,1-2-3 0 0,4-13 105 0 0,0 0-1 0 0,-2-1 0 0 0,-1 0 0 0 0,0 0 0 0 0,-2-1 0 0 0,-1 1 0 0 0,0-1 1 0 0,-2-8-105 0 0,0 31 17 0 0,0-1 0 0 0,0 1 0 0 0,-1-1 1 0 0,1 1-1 0 0,0-1 0 0 0,-1 1 0 0 0,1-1 1 0 0,-1 1-1 0 0,1-1 0 0 0,-1 1 0 0 0,0 0 1 0 0,0-1-1 0 0,0 1 0 0 0,0 0 0 0 0,1 0 1 0 0,-1-1-1 0 0,-1 1 0 0 0,1 0 0 0 0,0 0 1 0 0,0 0-1 0 0,0 0 0 0 0,-1 0 0 0 0,1 1 1 0 0,0-1-1 0 0,-1 0 0 0 0,1 1 0 0 0,0-1 1 0 0,-1 1-1 0 0,1-1 0 0 0,-1 1 0 0 0,1-1 1 0 0,-1 1-1 0 0,0 0 0 0 0,1 0 0 0 0,-1 0 1 0 0,1 0-1 0 0,-1 0 0 0 0,0 0-17 0 0,-5 19 2 0 0,1 1 0 0 0,1-1 0 0 0,1 1 0 0 0,0 0 0 0 0,2 0 0 0 0,0 0 0 0 0,1 0 0 0 0,1 0 0 0 0,1 0-1 0 0,1 0 1 0 0,1 0 0 0 0,1 0 0 0 0,3 11-2 0 0,41 173-2136 0 0,0 10-4315 0 0,-39-176 5304 0 0</inkml:trace>
  <inkml:trace contextRef="#ctx0" brushRef="#br0" timeOffset="15901.461">1721 15 1048 0 0,'15'-15'1242'0'0,"-12"15"-1012"0"0,-3 0 39 0 0,0 0-49 0 0,5 6-171 0 0,0 0 1 0 0,-1 0-1 0 0,1 1 1 0 0,-2-1-1 0 0,1 1 1 0 0,-1 0-1 0 0,1 0 1 0 0,-2 0-1 0 0,1 0 1 0 0,-1 0-1 0 0,0 1 1 0 0,-1-1-1 0 0,0 1 1 0 0,0 0-1 0 0,0-1 1 0 0,-1 1-1 0 0,0-1 1 0 0,-1 1-1 0 0,0 0 1 0 0,0-1-1 0 0,-2 6-49 0 0,2 30 330 0 0,5 667 2567 0 0,-24-496-2584 0 0,-1 494 1401 0 0,48-571-1576 0 0,36 340 1288 0 0,-43-105-241 0 0,-20-371-1180 0 0,0 18-24 0 0,3-11-4160 0 0,-3-8 4052 0 0,10 9-1018 0 0,-12-7-2984 0 0,0-2 2836 0 0</inkml:trace>
  <inkml:trace contextRef="#ctx0" brushRef="#br0" timeOffset="17319.305">1506 1851 1028 0 0,'0'0'264'0'0,"0"0"-1"0"0,0 0 6 0 0,0 0 25 0 0,0 0-26 0 0,0 0-92 0 0,0 0-26 0 0,0 0-23 0 0,0 0 26 0 0,0 0-12 0 0,0 0 41 0 0,0 0 15 0 0,0 0 21 0 0,0 0-17 0 0,3 2-26 0 0,5 62 182 0 0,-9 7 530 0 0,5-63-845 0 0,0-1 1 0 0,1 1 0 0 0,-1-1-1 0 0,2-1 1 0 0,-1 1-1 0 0,1-1 1 0 0,0 0 0 0 0,0 0-1 0 0,0 0 1 0 0,1-1 0 0 0,0 0-1 0 0,0-1 1 0 0,0 1-1 0 0,1-1 1 0 0,-1-1 0 0 0,1 1-1 0 0,0-1 1 0 0,0-1-1 0 0,0 1 1 0 0,1-2 0 0 0,-1 1-1 0 0,0-1 1 0 0,1 0-1 0 0,-1 0 1 0 0,1-1 0 0 0,1-1-43 0 0,142-25-3747 0 0,-127 13 2424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4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88 1184 0 0,'-20'-14'1471'0'0,"20"11"-788"0"0,1 3-629 0 0,-1 0 1 0 0,0-1 0 0 0,1 1 0 0 0,-1 0-1 0 0,0-1 1 0 0,1 1 0 0 0,-1 0-1 0 0,0-1 1 0 0,1 1 0 0 0,-1 0 0 0 0,0-1-1 0 0,0 1 1 0 0,0 0 0 0 0,1-1 0 0 0,-1 1-1 0 0,0-1 1 0 0,0 1 0 0 0,0 0-1 0 0,0-1 1 0 0,0 1 0 0 0,1-1 0 0 0,-1 1-1 0 0,0-1 1 0 0,0 1 0 0 0,0-1 0 0 0,0 1-1 0 0,0 0 1 0 0,-1-1 0 0 0,1 1-1 0 0,0-1 1 0 0,0 1 0 0 0,0-1 0 0 0,0 1-1 0 0,0 0 1 0 0,-1-1 0 0 0,1 1 0 0 0,0-1-1 0 0,0 1 1 0 0,-1 0 0 0 0,1-1-1 0 0,0 1 1 0 0,0 0 0 0 0,-1-1 0 0 0,1 1-1 0 0,0 0 1 0 0,-1-1 0 0 0,1 1 0 0 0,-1 0-1 0 0,1 0 1 0 0,0 0 0 0 0,-1-1-1 0 0,1 1 1 0 0,-1 0 0 0 0,1 0 0 0 0,-1 0-1 0 0,1 0 1 0 0,0 0 0 0 0,-1 0 0 0 0,1 0-1 0 0,-1 0 1 0 0,1 0 0 0 0,-1 0-55 0 0,44-22 219 0 0,368-6 1472 0 0,-235 27-4967 0 0,-121 1 966 0 0,-53 0 1035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4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1508 0 0,'7'2'792'0'0,"6"0"-264"0"0,17-1 64 0 0,-16-1-180 0 0,11 0 32 0 0,7 0-56 0 0,6 0-24 0 0,2 0-244 0 0,3 0-12 0 0,2 0-340 0 0,-1 0-268 0 0,0 0-340 0 0,-1 0 44 0 0,0 0-780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4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1612 0 0,'7'6'4457'0'0,"-7"9"-4284"0"0,0 0 0 0 0,1-1 1 0 0,1 1-1 0 0,0 0 0 0 0,1-1 0 0 0,1 1 0 0 0,0-1 0 0 0,1 0 0 0 0,1 0 0 0 0,0 0 0 0 0,1 1-173 0 0,-5-11 40 0 0,1 3 20 0 0,0 0 0 0 0,1 0 0 0 0,-1 0-1 0 0,2 0 1 0 0,-1-1 0 0 0,1 0-1 0 0,0 1 1 0 0,0-2 0 0 0,0 1 0 0 0,1-1-1 0 0,0 1 1 0 0,0-2 0 0 0,1 1 0 0 0,-1-1-1 0 0,1 0 1 0 0,0 0 0 0 0,0 0-1 0 0,0-1 1 0 0,1-1 0 0 0,-1 1 0 0 0,1-1-1 0 0,-1 0 1 0 0,1-1 0 0 0,7 1-60 0 0,-7-6-20 0 0,0 0 0 0 0,0-1 0 0 0,0 1 0 0 0,-1-2 0 0 0,1 1 0 0 0,-1-1 0 0 0,-1 0 0 0 0,1-1 0 0 0,-1 1 0 0 0,0-1 0 0 0,0-1 0 0 0,-1 1 0 0 0,0-1 0 0 0,0 0 0 0 0,-1 0 0 0 0,0 0 0 0 0,-1 0 0 0 0,1-1 0 0 0,-1-4 20 0 0,49-178 265 0 0,-52 191-197 0 0,0 0 32 0 0,0-3 36 0 0,3-17-66 0 0,5 28-52 0 0,83 293-1119 0 0,-82-263 75 0 0,1 4-3435 0 0,-8-37 2969 0 0</inkml:trace>
  <inkml:trace contextRef="#ctx0" brushRef="#br0" timeOffset="262.44">840 1 1356 0 0,'11'17'377'0'0,"0"1"1"0"0,-1 0-1 0 0,-1 1 0 0 0,-1 0 0 0 0,-1 1 1 0 0,-1 0-1 0 0,0 0 0 0 0,-1 0 1 0 0,-2 1-1 0 0,0-1 0 0 0,-1 1 0 0 0,-1 0 1 0 0,-1 0-1 0 0,-2 19-377 0 0,1-19 140 0 0,-1 1 0 0 0,-1-1 0 0 0,-1 0 0 0 0,-1 0 0 0 0,-1-1 0 0 0,-1 1 0 0 0,-1-1 0 0 0,0 0 0 0 0,-1-1 0 0 0,-1 0 0 0 0,-1-1 0 0 0,-1 0 0 0 0,-1-1 0 0 0,-3 3-140 0 0,4-5-230 0 0,-1 0 0 0 0,0-2-1 0 0,-2 1 1 0 0,1-2 0 0 0,-2 0 0 0 0,1-1 0 0 0,-1 0 0 0 0,-1-1 0 0 0,0-1 0 0 0,-3 0 230 0 0,-15 0-2687 0 0,33-9 1213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5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1120 0 0,'31'-8'7136'0'0,"-39"-18"-4096"0"0,3 14-2349 0 0,-8 7-6936 0 0,9 6 3634 0 0,3 0 1372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4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1260 0 0,'0'-1'3701'0'0,"-12"20"-2959"0"0,2 178 743 0 0,45-45-1979 0 0,-31-134-3004 0 0,-4-18 2034 0 0</inkml:trace>
  <inkml:trace contextRef="#ctx0" brushRef="#br0" timeOffset="246.281">224 167 1648 0 0,'17'-17'5217'0'0,"241"-8"-4084"0"0,-47 7-5938 0 0,-178 13 3432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10 162 1100 0 0,'0'0'470'0'0,"0"0"-49"0"0,-3-18 2752 0 0,2 22-3103 0 0,0 0-1 0 0,-1 1 1 0 0,2-1 0 0 0,-1 1-1 0 0,0-1 1 0 0,1 1 0 0 0,0 0-1 0 0,0-1 1 0 0,0 1 0 0 0,1-1-1 0 0,-1 1 1 0 0,1-1 0 0 0,0 1 0 0 0,0-1-1 0 0,1 1 1 0 0,-1-1 0 0 0,1 0-1 0 0,0 0 1 0 0,0 0 0 0 0,1 0-1 0 0,-1 0 1 0 0,2 1-70 0 0,4 18 119 0 0,105 293 1020 0 0,-111-316-1075 0 0,0 0 1 0 0,0 0 0 0 0,0 0-1 0 0,1-1 1 0 0,-1 1 0 0 0,0-1-1 0 0,0 1 1 0 0,0-1 0 0 0,0 1-1 0 0,0-1 1 0 0,0 0 0 0 0,-1 0-1 0 0,1 0 1 0 0,0 0 0 0 0,0 0-1 0 0,-1-1 1 0 0,1 1 0 0 0,0 0 0 0 0,-1-1-1 0 0,1 1 1 0 0,-1-1 0 0 0,0 0-1 0 0,0 1 1 0 0,1-1 0 0 0,-1 0-1 0 0,0 0 1 0 0,-1 0 0 0 0,1 0-1 0 0,0 0-64 0 0,264-406 1453 0 0,-196 304-1339 0 0,-60 84-269 0 0,24 27-8213 0 0,-28-1 7026 0 0</inkml:trace>
  <inkml:trace contextRef="#ctx0" brushRef="#br0" timeOffset="307.469">1118 0 1004 0 0,'-17'0'169'0'0,"1"1"-1"0"0,-1 0 1 0 0,1 2-1 0 0,-1 0 0 0 0,1 0 1 0 0,0 1-1 0 0,0 2 1 0 0,1-1-1 0 0,-1 2 1 0 0,1 0-1 0 0,0 0 1 0 0,1 2-1 0 0,0 0 1 0 0,0 0-1 0 0,1 1 1 0 0,0 1-1 0 0,1 0 1 0 0,0 1-1 0 0,1 0 1 0 0,0 1-1 0 0,1 0 1 0 0,1 1-1 0 0,0 0 0 0 0,1 0 1 0 0,0 1-1 0 0,1 0 1 0 0,1 0-1 0 0,0 1 1 0 0,0 2-169 0 0,3-6-22 0 0,1 0 1 0 0,0 0 0 0 0,0 0-1 0 0,1 0 1 0 0,1 0-1 0 0,0 0 1 0 0,1 1-1 0 0,0-1 1 0 0,1 0-1 0 0,0 0 1 0 0,1 0 0 0 0,0-1-1 0 0,1 1 1 0 0,0-1-1 0 0,1 0 1 0 0,0 0-1 0 0,1 0 1 0 0,0-1 0 0 0,1 1-1 0 0,0-1 1 0 0,0-1-1 0 0,1 0 1 0 0,1 0-1 0 0,-1 0 1 0 0,1-1-1 0 0,1-1 1 0 0,0 1 0 0 0,0-1-1 0 0,0-1 1 0 0,1 0-1 0 0,-1-1 1 0 0,10 4 21 0 0,53 12-2358 0 0,-40-15 972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5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1496 0 0,'-7'16'3525'0'0,"-21"65"-3080"0"0,26-66-378 0 0,1 0 1 0 0,1 0 0 0 0,0 1-1 0 0,1-1 1 0 0,1 0 0 0 0,0 0-1 0 0,1 0 1 0 0,1 0 0 0 0,0-1-1 0 0,1 1 1 0 0,1-1 0 0 0,0 0-1 0 0,1 0 1 0 0,0-1 0 0 0,1 0-1 0 0,1 0 1 0 0,0-1-1 0 0,0 0 1 0 0,1-1 0 0 0,1 0-1 0 0,0 0 1 0 0,0-1 0 0 0,1 0-1 0 0,1-1 1 0 0,-1-1 0 0 0,13 6-68 0 0,-21-12 14 0 0,0-1 0 0 0,1 1 1 0 0,-1-1-1 0 0,0-1 0 0 0,0 1 0 0 0,1-1 1 0 0,-1 1-1 0 0,0-1 0 0 0,1 0 1 0 0,-1-1-1 0 0,0 1 0 0 0,1-1 1 0 0,-1 0-1 0 0,0 0 0 0 0,0 0 1 0 0,0-1-1 0 0,0 1 0 0 0,0-1 0 0 0,0 0 1 0 0,0 0-1 0 0,0 0 0 0 0,-1-1 1 0 0,1 1-1 0 0,-1-1 0 0 0,0 0 1 0 0,0 0-1 0 0,0 0 0 0 0,0 0 1 0 0,0-1-1 0 0,-1 1 0 0 0,1-1 0 0 0,1-3-14 0 0,2-6-62 0 0,0 0 0 0 0,-1 0 0 0 0,-1-1 0 0 0,0 0 0 0 0,0 0-1 0 0,-1 0 1 0 0,-1 0 0 0 0,-1-1 0 0 0,0 1 0 0 0,-1-12 62 0 0,-11-46 39 0 0,11 72-40 0 0,-1 1-1 0 0,1 0 1 0 0,0 0-1 0 0,0-1 1 0 0,-1 1-1 0 0,1 0 1 0 0,0-1-1 0 0,-1 1 1 0 0,1 0-1 0 0,-1-1 1 0 0,1 1-1 0 0,-1 0 1 0 0,1-1-1 0 0,-1 1 1 0 0,1-1-1 0 0,-1 1 1 0 0,1-1-1 0 0,-1 1 1 0 0,0-1-1 0 0,1 0 1 0 0,-1 1-1 0 0,0-1 1 0 0,0 0 0 0 0,1 1-1 0 0,-1-1 1 0 0,0 0-1 0 0,0 0 1 0 0,1 0-1 0 0,-1 0 1 0 0,0 1-1 0 0,0-1 1 0 0,1 0-1 0 0,-1-1 1 0 0,0 1-1 0 0,0 0 1 0 0,0 0-1 0 0,1 0 1 0 0,-1 0-1 0 0,0-1 1 0 0,0 1-1 0 0,1 0 1 0 0,-1 0-1 0 0,0-1 1 0 0,1 1 0 0 0,-1-1-1 0 0,0 1 1 0 0,1-1-1 0 0,-1 1 1 0 0,1-1-1 0 0,-1 1 1 0 0,0-1 1 0 0,4 25-184 0 0,1-1 0 0 0,0 0 1 0 0,2 0-1 0 0,1 0 0 0 0,1-1 0 0 0,0 0 1 0 0,2 0-1 0 0,9 16 184 0 0,2 5-1230 0 0,-11-22-4 0 0,1 0-89 0 0</inkml:trace>
  <inkml:trace contextRef="#ctx0" brushRef="#br0" timeOffset="421.456">667 102 956 0 0,'16'96'2205'0'0,"47"225"1015"0"0,-46-260-524 0 0,23-101-1596 0 0,235-394 941 0 0,-267 420-2117 0 0,14 18-8344 0 0,-16 4 6902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21 397 936 0 0,'-9'-2'905'0'0,"9"1"-794"0"0,1 1 0 0 0,-1-1-1 0 0,0 1 1 0 0,1-1 0 0 0,-1 1 0 0 0,0-1-1 0 0,0 1 1 0 0,0-1 0 0 0,1 1-1 0 0,-1-1 1 0 0,0 1 0 0 0,0-1 0 0 0,0 1-1 0 0,0-1 1 0 0,0 1 0 0 0,0-1-1 0 0,0 0 1 0 0,0 1 0 0 0,0-1 0 0 0,0 1-1 0 0,0-1 1 0 0,0 1 0 0 0,-1-1-1 0 0,1 1 1 0 0,0-1 0 0 0,0 1 0 0 0,-1-1-1 0 0,1 1 1 0 0,0-1 0 0 0,0 1-1 0 0,-1-1 1 0 0,1 1 0 0 0,-1 0 0 0 0,1-1-1 0 0,0 1 1 0 0,-1-1 0 0 0,1 1 0 0 0,-1 0-1 0 0,1 0 1 0 0,-1-1 0 0 0,1 1-1 0 0,-1 0 1 0 0,1 0 0 0 0,-1-1 0 0 0,1 1-1 0 0,-1 0 1 0 0,1 0 0 0 0,-1 0-1 0 0,1 0 1 0 0,-1 0 0 0 0,1 0 0 0 0,-1 0-1 0 0,0 0 1 0 0,1 0 0 0 0,-1 0-111 0 0,326-49 2269 0 0,27 10-1218 0 0,-335 37-658 0 0,27 15-9043 0 0,-43-11 7452 0 0</inkml:trace>
  <inkml:trace contextRef="#ctx0" brushRef="#br0" timeOffset="1540.286">318 36 1316 0 0,'17'-3'3112'0'0,"21"-30"-603"0"0,-22 76-1786 0 0,101 360-598 0 0,-81-297-4259 0 0,-33-97 2755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5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1576 0 0,'30'100'4870'0'0,"45"213"-3216"0"0,-46-236 170 0 0,-28-77-1578 0 0,5-4-39 0 0,47-44 71 0 0,-1-3 0 0 0,-3-2 0 0 0,-2-2-1 0 0,-3-2 1 0 0,-2-2 0 0 0,-3-1 0 0 0,-2-3 0 0 0,9-26-278 0 0,54-129 1376 0 0,-56 116-657 0 0,-44 103-766 0 0,0-1-1 0 0,0 1 0 0 0,0-1 1 0 0,1 1-1 0 0,-1-1 0 0 0,0 1 0 0 0,1-1 1 0 0,-1 1-1 0 0,0-1 0 0 0,1 1 1 0 0,-1-1-1 0 0,1 1 0 0 0,-1-1 1 0 0,0 0-1 0 0,1 1 0 0 0,-1-1 1 0 0,1 0-1 0 0,-1 1 0 0 0,1-1 0 0 0,-1 0 1 0 0,1 0-1 0 0,0 1 0 0 0,-1-1 1 0 0,1 0-1 0 0,-1 0 0 0 0,1 0 1 0 0,0 0-1 0 0,-1 0 0 0 0,1 0 1 0 0,-1 0-1 0 0,1 0 0 0 0,-1 0 0 0 0,1 0 1 0 0,0 0-1 0 0,-1 0 0 0 0,1 0 1 0 0,-1-1-1 0 0,1 1 0 0 0,-1 0 1 0 0,1 0-1 0 0,-1-1 0 0 0,1 1 1 0 0,0 0-1 0 0,-1-1 0 0 0,0 1 0 0 0,1 0 1 0 0,-1-1-1 0 0,1 1 0 0 0,-1-1 1 0 0,1 1-1 0 0,-1-1 0 0 0,0 1 1 0 0,0-1-1 0 0,1 1 0 0 0,-1-1 0 0 0,0 1 1 0 0,1-1-1 0 0,-1 0 48 0 0,23 52-2700 0 0,-7 35-2851 0 0,-16-69 4181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5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2068 0 0,'24'-20'7543'0'0,"0"-2"-3707"0"0,-5 14-5165 0 0,-20 17-5170 0 0,-13-1 3826 0 0,-4-2 1199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2:5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1348 0 0,'0'0'855'0'0,"0"0"-172"0"0,7-22 1024 0 0,130-29-281 0 0,70 23-319 0 0,-65 21-5342 0 0,-131 7 2948 0 0</inkml:trace>
  <inkml:trace contextRef="#ctx0" brushRef="#br0" timeOffset="233.947">192 253 1132 0 0,'38'1'372'0'0,"-19"-1"-120"0"0,10 0-164 0 0,6 0-308 0 0</inkml:trace>
  <inkml:trace contextRef="#ctx0" brushRef="#br0" timeOffset="2938.425">144 199 1108 0 0,'0'0'745'0'0,"-14"4"2995"0"0,24-2-3628 0 0,0 1 0 0 0,1-1 0 0 0,-1-1 0 0 0,0 0 0 0 0,1 0 0 0 0,-1-1 0 0 0,0 0 0 0 0,1-1 0 0 0,-1 0 0 0 0,0-1 0 0 0,0 0 0 0 0,0 0 0 0 0,0-1 0 0 0,4-2-112 0 0,29-4 290 0 0,282-28 1078 0 0,-276 31-1016 0 0,-49 5-384 0 0,0 1-121 0 0,0 0-66 0 0,0 0-55 0 0,0 0-47 0 0,21-3-4863 0 0,1-14 4020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3:1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68 1004 0 0,'-5'-30'3576'0'0,"-15"8"-2626"0"0,17 19-989 0 0,-9-10-178 0 0,7 15-2206 0 0,0-2 1464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200 436 1768 0 0,'-126'57'4585'0'0,"119"-52"-4464"0"0,1 0 1 0 0,1 0 0 0 0,-1 1 0 0 0,1-1 0 0 0,0 1 0 0 0,0 1-1 0 0,0-1 1 0 0,1 1 0 0 0,0 0 0 0 0,1 0 0 0 0,-1 0 0 0 0,1 0 0 0 0,1 0-1 0 0,-1 1 1 0 0,1-1 0 0 0,1 1 0 0 0,-1 0 0 0 0,1 0 0 0 0,1 0-1 0 0,-1 2-121 0 0,5-4 31 0 0,-1 0-1 0 0,1 0 1 0 0,0 0-1 0 0,1-1 1 0 0,0 0-1 0 0,-1 1 1 0 0,1-2-1 0 0,1 1 1 0 0,-1 0-1 0 0,1-1 1 0 0,0 0-1 0 0,0-1 1 0 0,0 1-1 0 0,0-1 1 0 0,1 0-1 0 0,-1-1 1 0 0,1 0-1 0 0,0 0 1 0 0,0 0-1 0 0,-1 0 1 0 0,1-1-1 0 0,0-1 0 0 0,0 1 1 0 0,0-1-1 0 0,0 0 1 0 0,1-1-1 0 0,-1 1 1 0 0,5-2-31 0 0,9 2-108 0 0,0-1 1 0 0,0-1-1 0 0,0-1 1 0 0,0 0-1 0 0,0-2 1 0 0,-1 0-1 0 0,0-2 1 0 0,0 0-1 0 0,0-1 0 0 0,13-8 108 0 0,-30 15-16 0 0,1-1-1 0 0,-1 0 1 0 0,1 0-1 0 0,-1 0 1 0 0,1-1-1 0 0,-1 1 1 0 0,0-1-1 0 0,0 1 1 0 0,0-1-1 0 0,-1 0 1 0 0,1-1-1 0 0,-1 1 1 0 0,0 0-1 0 0,1-1 1 0 0,-1 1-1 0 0,-1-1 1 0 0,1 1-1 0 0,0-1 1 0 0,-1 0-1 0 0,0 0 1 0 0,0 0-1 0 0,0 0 1 0 0,-1 0-1 0 0,1 0 1 0 0,-1 0-1 0 0,0 0 1 0 0,0 0-1 0 0,0 0 1 0 0,0 0-1 0 0,-1 0 1 0 0,0 0-1 0 0,0 0 1 0 0,0 0-1 0 0,0 1 1 0 0,-1-1-1 0 0,1 0 1 0 0,-1 0-1 0 0,0 1 1 0 0,0-1-1 0 0,0 1 1 0 0,-1 0 16 0 0,-4-8 38 0 0,-1 0 0 0 0,0 1 0 0 0,0 0 0 0 0,-1 0 0 0 0,-1 1 0 0 0,0 0 0 0 0,0 1 0 0 0,-1 0 0 0 0,0 1 0 0 0,0 0 0 0 0,0 1 0 0 0,-5-2-38 0 0,-127-29 554 0 0,218 21-1116 0 0,-31 9 352 0 0,-3 3-88 0 0,0-2 0 0 0,0-1 0 0 0,0-2 0 0 0,-1-2 0 0 0,-1-2 0 0 0,0-1 1 0 0,-1-2-1 0 0,-1-2 0 0 0,12-8 298 0 0,-44 24 70 0 0,-1-1 1 0 0,0 0-1 0 0,1 0 1 0 0,-1 0-1 0 0,0 0 0 0 0,-1 0 1 0 0,1-1-1 0 0,0 0 1 0 0,-1 1-1 0 0,0-2 1 0 0,0 1-1 0 0,0 0 0 0 0,0 0 1 0 0,-1-1-1 0 0,0 0 1 0 0,0 1-1 0 0,0-1 0 0 0,0 0 1 0 0,-1 0-1 0 0,0 0 1 0 0,0 0-1 0 0,0 0 1 0 0,-1 0-1 0 0,1 0 0 0 0,-1 0 1 0 0,-1 0-1 0 0,1-1 1 0 0,-1 1-1 0 0,1 0 1 0 0,-1 0-1 0 0,-1 0 0 0 0,1 0 1 0 0,-1 1-1 0 0,0-1 1 0 0,-1-2-71 0 0,-72-58 2755 0 0,73 64-2426 0 0,-11 4 171 0 0,4 5-444 0 0,1 0 0 0 0,0 0-1 0 0,1 1 1 0 0,0 1 0 0 0,0-1 0 0 0,1 1-1 0 0,1 0 1 0 0,-1 1 0 0 0,1-1 0 0 0,1 1-1 0 0,0 0 1 0 0,1 0 0 0 0,0 0 0 0 0,0 0 0 0 0,2 1-1 0 0,-1-1 1 0 0,1 1 0 0 0,1 0 0 0 0,0-1-1 0 0,1 1 1 0 0,0-1 0 0 0,0 1 0 0 0,3 9-56 0 0,-3 10 83 0 0,26 197 245 0 0,49 150 38 0 0,-31-222-3294 0 0,-44-153 1497 0 0,-1 6-4438 0 0,0-15 4516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1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2408 0 0,'-8'-54'7037'0'0,"17"77"-10993"0"0,14 4 1315 0 0,-13-11 1445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0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52 245 1632 0 0,'-3'-5'4395'0'0,"-6"57"-3540"0"0,8 268 389 0 0,-25-145-2017 0 0,18-154-3341 0 0,3-20 2819 0 0</inkml:trace>
  <inkml:trace contextRef="#ctx0" brushRef="#br0" timeOffset="312.549">153 132 1160 0 0,'100'-62'3234'0'0,"-99"62"-3019"0"0,43 15 464 0 0,-40-12-629 0 0,-1 0-1 0 0,-1 0 0 0 0,1 0 0 0 0,0 1 1 0 0,-1-1-1 0 0,0 1 0 0 0,1 0 0 0 0,-2-1 1 0 0,1 1-1 0 0,0 0 0 0 0,-1 0 0 0 0,1 0 1 0 0,-1 0-1 0 0,0 1 0 0 0,-1-1 0 0 0,1 0 0 0 0,-1 0 1 0 0,0 0-1 0 0,0 1 0 0 0,0-1 0 0 0,0 0 1 0 0,-1 0-1 0 0,0 1 0 0 0,1-1 0 0 0,-2 0 1 0 0,1 0-1 0 0,0 0 0 0 0,-1 0 0 0 0,0 0 1 0 0,0-1-1 0 0,0 1 0 0 0,0 0 0 0 0,-1-1 0 0 0,1 1 1 0 0,-1-1-1 0 0,0 0 0 0 0,0 0 0 0 0,0 0 1 0 0,-3 2-50 0 0,-8 9 133 0 0,0-1 0 0 0,-1 0 0 0 0,0-1 0 0 0,-1 0 0 0 0,0-1 0 0 0,0-1 0 0 0,-1-1 0 0 0,-1 0 0 0 0,0-2 0 0 0,-15 6-133 0 0,16-6-72 0 0,2 1-137 0 0,0 0-967 0 0,6-6-2503 0 0,15-2 2356 0 0</inkml:trace>
  <inkml:trace contextRef="#ctx0" brushRef="#br0" timeOffset="610.111">722 187 1504 0 0,'-12'0'194'0'0,"1"1"-1"0"0,-1 0 1 0 0,1 0-1 0 0,-1 2 0 0 0,1-1 1 0 0,0 1-1 0 0,0 1 1 0 0,0 0-1 0 0,0 1 1 0 0,0 0-1 0 0,1 0 1 0 0,0 1-1 0 0,0 1 1 0 0,1-1-1 0 0,0 2 1 0 0,0-1-1 0 0,1 1 1 0 0,-1 1-1 0 0,2-1 1 0 0,-1 1-1 0 0,1 1 1 0 0,1-1-1 0 0,0 1 0 0 0,0 0 1 0 0,1 1-1 0 0,0-1 1 0 0,1 1-1 0 0,0 0 1 0 0,1 0-1 0 0,0 0 1 0 0,0 1-1 0 0,1-1 1 0 0,0 8-194 0 0,3-7-20 0 0,0-1 0 0 0,1 0 0 0 0,0 0 0 0 0,0 0 0 0 0,1 0 0 0 0,1 0 0 0 0,-1 0 0 0 0,2-1 0 0 0,0 1 0 0 0,0-1 0 0 0,1 0 0 0 0,0-1 0 0 0,0 0 0 0 0,1 0 0 0 0,1 0 0 0 0,-1-1 0 0 0,10 8 20 0 0,108 53-4409 0 0,-89-63 2969 0 0</inkml:trace>
  <inkml:trace contextRef="#ctx0" brushRef="#br0" timeOffset="891.514">1269 274 1272 0 0,'-67'12'4393'0'0,"42"3"-4116"0"0,1 2 0 0 0,1 0 0 0 0,1 2 0 0 0,0 0 0 0 0,1 1 0 0 0,1 1 0 0 0,1 2-1 0 0,1-1 1 0 0,1 2 0 0 0,-13 24-277 0 0,-67 82-1338 0 0,58-106-3170 0 0,32-22 3232 0 0</inkml:trace>
  <inkml:trace contextRef="#ctx0" brushRef="#br0" timeOffset="1173.264">765 362 1148 0 0,'6'-11'5084'0'0,"29"27"-4035"0"0,7 15-798 0 0,0 2-1 0 0,-2 1 1 0 0,-2 2-1 0 0,-1 2 1 0 0,21 28-251 0 0,-22-25-649 0 0,22 24-4342 0 0,-45-57 3661 0 0</inkml:trace>
  <inkml:trace contextRef="#ctx0" brushRef="#br0" timeOffset="1438.859">1470 420 1652 0 0,'36'-2'6150'0'0,"68"-9"-5211"0"0,30 0-458 0 0,-53 6-1491 0 0,-1-6-3854 0 0,-74 10 3648 0 0</inkml:trace>
  <inkml:trace contextRef="#ctx0" brushRef="#br0" timeOffset="1688.72">1554 502 2136 0 0,'12'7'5329'0'0,"30"-3"-4602"0"0,174-3 462 0 0,-113-1-2948 0 0,47-29-3228 0 0,-125 19 3836 0 0</inkml:trace>
  <inkml:trace contextRef="#ctx0" brushRef="#br0" timeOffset="1955.149">2329 112 876 0 0,'-2'-3'3970'0'0,"-7"29"-2603"0"0,3 232 570 0 0,1-12-3336 0 0,5-240 1163 0 0,-22 59-3335 0 0,16-65 2347 0 0</inkml:trace>
  <inkml:trace contextRef="#ctx0" brushRef="#br0" timeOffset="2205.05">2743 0 1436 0 0,'9'3'169'0'0,"-1"0"-1"0"0,0 0 1 0 0,-1 0-1 0 0,1 1 1 0 0,-1 1-1 0 0,1-1 1 0 0,-1 1-1 0 0,-1 0 0 0 0,1 1 1 0 0,-1-1-1 0 0,0 1 1 0 0,0 1-1 0 0,0-1 1 0 0,-1 1-1 0 0,0 0 1 0 0,-1 0-1 0 0,1 1 1 0 0,-1-1-1 0 0,-1 1 1 0 0,1 0-1 0 0,-1 0 1 0 0,-1 0-1 0 0,1 0 1 0 0,-2 0-1 0 0,1 1 1 0 0,-1-1-1 0 0,0 1 1 0 0,-1-1-1 0 0,0 1 1 0 0,0 0-169 0 0,1 14 243 0 0,-1 0 1 0 0,-1-1 0 0 0,-1 1 0 0 0,0 0-1 0 0,-2 0 1 0 0,-1-1 0 0 0,-1 0 0 0 0,-1 2-244 0 0,-7 0 34 0 0,0-1-1 0 0,-1 0 1 0 0,-2-2 0 0 0,0 1 0 0 0,-1-2-1 0 0,-1 0 1 0 0,-1-2 0 0 0,-1 0 0 0 0,0-1-1 0 0,-1-1 1 0 0,-1-1 0 0 0,0-1 0 0 0,-2-1 0 0 0,1-1-1 0 0,-26 9-33 0 0,29-11-280 0 0,-74 27-4975 0 0,92-37 3843 0 0</inkml:trace>
  <inkml:trace contextRef="#ctx0" brushRef="#br0" timeOffset="2736.18">3051 292 1576 0 0,'8'-11'4611'0'0,"39"4"-3987"0"0,-39 7-238 0 0,274-7 1690 0 0,-194 18-2090 0 0,-21-1-1256 0 0,-17-11-3183 0 0,-38-1 3169 0 0</inkml:trace>
  <inkml:trace contextRef="#ctx0" brushRef="#br0" timeOffset="2986.154">3030 564 2660 0 0,'5'3'780'0'0,"18"4"4"0"0,4 1-136 0 0,5-5-100 0 0,9 2-7 0 0,3 0-93 0 0,-1-1-20 0 0,3-3-32 0 0,-3 3-128 0 0,5-4-140 0 0,0 1-152 0 0,-4 4 4 0 0,-1-1-480 0 0,-9-4-308 0 0,-1 1-553 0 0,-6 1 81 0 0,-15-2 40 0 0,3 0-28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1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1440 0 0,'10'8'3552'0'0,"-1"32"-2509"0"0,18 467 3064 0 0,-25-388-2574 0 0,-2-117-1298 0 0,0-2 5 0 0,-3 6 64 0 0,0-14-26 0 0,3-8-327 0 0,1 0 1 0 0,1 0-1 0 0,1 0 1 0 0,0 1-1 0 0,1-1 1 0 0,1 1-1 0 0,0 0 1 0 0,1 0-1 0 0,1 0 1 0 0,0 1-1 0 0,1 0 1 0 0,0 0-1 0 0,1 1 1 0 0,1 0-1 0 0,0 1 1 0 0,1 0-1 0 0,0 1 1 0 0,1 0-1 0 0,0 0 1 0 0,0 1-1 0 0,1 1 1 0 0,1 0-1 0 0,0 1 0 0 0,0 0 1 0 0,0 1-1 0 0,1 1 1 0 0,0 0-1 0 0,0 1 1 0 0,0 1-1 0 0,1 0 1 0 0,0 1-1 0 0,0 1 1 0 0,0 1-1 0 0,12-1 49 0 0,-26 3-8 0 0,1-1 0 0 0,-1 1-1 0 0,1-1 1 0 0,-1 1 0 0 0,0 0-1 0 0,1 0 1 0 0,-1 0-1 0 0,0 0 1 0 0,0 1 0 0 0,1-1-1 0 0,-1 0 1 0 0,0 1 0 0 0,0 0-1 0 0,0-1 1 0 0,-1 1-1 0 0,1 0 1 0 0,0 0 0 0 0,-1 0-1 0 0,1 0 1 0 0,-1 0 0 0 0,0 0-1 0 0,1 1 1 0 0,-1-1 0 0 0,0 0-1 0 0,-1 1 1 0 0,1-1-1 0 0,0 0 1 0 0,-1 1 0 0 0,1-1-1 0 0,-1 1 1 0 0,0 0 0 0 0,1-1-1 0 0,-1 1 1 0 0,-1-1 0 0 0,1 1-1 0 0,0-1 1 0 0,-1 1-1 0 0,1-1 1 0 0,-1 1 0 0 0,1-1-1 0 0,-1 0 1 0 0,0 1 0 0 0,0-1-1 0 0,-1 0 1 0 0,1 1-1 0 0,0-1 1 0 0,-1 0 0 0 0,1 0-1 0 0,-1 0 1 0 0,0 0 0 0 0,-1 1 8 0 0,-8 10 54 0 0,-1 0 1 0 0,0-1 0 0 0,-1 0-1 0 0,-1-1 1 0 0,0 0 0 0 0,0-1-1 0 0,-1-1 1 0 0,0 0 0 0 0,-1-1-1 0 0,0 0 1 0 0,0-2 0 0 0,-15 4-55 0 0,-29 16 160 0 0,-6-2 42 0 0,86-49-878 0 0,202-89-1410 0 0,-84 53 1157 0 0,-42 23 345 0 0,-95 38 623 0 0,0 1 0 0 0,1 0-1 0 0,-1 0 1 0 0,0 0-1 0 0,0-1 1 0 0,1 1 0 0 0,-1 0-1 0 0,0 0 1 0 0,0 1 0 0 0,0-1-1 0 0,0 0 1 0 0,0 0-1 0 0,-1 0 1 0 0,1 1 0 0 0,0-1-1 0 0,0 0 1 0 0,-1 1-1 0 0,1-1 1 0 0,-1 1 0 0 0,1-1-1 0 0,-1 1 1 0 0,0-1 0 0 0,0 1-1 0 0,0-1 1 0 0,1 1-1 0 0,-1-1 1 0 0,0 1 0 0 0,-1-1-1 0 0,1 1 1 0 0,0-1 0 0 0,0 1-1 0 0,-1-1 1 0 0,1 1-1 0 0,-1-1 1 0 0,1 0 0 0 0,-1 1-1 0 0,0-1-38 0 0,4 36 217 0 0,0-32-208 0 0,-1 0-1 0 0,1 0 0 0 0,0 0 0 0 0,0-1 0 0 0,1 1 0 0 0,-1-1 0 0 0,1 1 0 0 0,0-1 0 0 0,0 0 0 0 0,0-1 1 0 0,1 1-1 0 0,0-1 0 0 0,-1 0 0 0 0,1 0 0 0 0,0 0 0 0 0,0-1 0 0 0,1 1 0 0 0,-1-1 0 0 0,0-1 0 0 0,1 1 1 0 0,-1-1-1 0 0,1 0 0 0 0,0 0 0 0 0,-1 0 0 0 0,1-1 0 0 0,0 0 0 0 0,2 0-8 0 0,158-38-261 0 0,49-113 567 0 0,-191 200-31 0 0,-21 489 2086 0 0,-3-530-2329 0 0,2 28 143 0 0,-2 1 0 0 0,-1 0 0 0 0,-2-1 0 0 0,-1 1 0 0 0,-2-1 0 0 0,-2 0-1 0 0,-1-1 1 0 0,-2 0 0 0 0,-5 11-175 0 0,11-35 84 0 0,0 0 0 0 0,-1 0-1 0 0,0-1 1 0 0,-1 0 0 0 0,0 0-1 0 0,0-1 1 0 0,-1 0 0 0 0,0 0-1 0 0,-1 0 1 0 0,0-1 0 0 0,0-1 0 0 0,-1 0-1 0 0,0 0 1 0 0,0 0 0 0 0,-1-2-1 0 0,0 1 1 0 0,0-1 0 0 0,0-1-1 0 0,-8 3-83 0 0,-54-21 326 0 0,66 11-296 0 0,0-1 0 0 0,-1 0 0 0 0,1 0-1 0 0,1-1 1 0 0,-1 0 0 0 0,0 0 0 0 0,1 0 0 0 0,0-1-1 0 0,1 0 1 0 0,-1 0 0 0 0,1 0 0 0 0,0-1-1 0 0,1 0 1 0 0,-1 0 0 0 0,1 0 0 0 0,1-1-1 0 0,0 1 1 0 0,0-1 0 0 0,0 0 0 0 0,1 1-1 0 0,0-1 1 0 0,0-1 0 0 0,1 1 0 0 0,0 0 0 0 0,0 0-1 0 0,1 0 1 0 0,0-2-30 0 0,1-14-74 0 0,0 0 0 0 0,1 0-1 0 0,1 1 1 0 0,2-1 0 0 0,0 0-1 0 0,1 1 1 0 0,2 0 0 0 0,8-18 74 0 0,10-3-885 0 0,2 1 1 0 0,2 1-1 0 0,2 1 1 0 0,2 2-1 0 0,1 1 0 0 0,2 2 1 0 0,2 1-1 0 0,1 2 1 0 0,1 2-1 0 0,2 2 1 0 0,1 2-1 0 0,1 1 1 0 0,1 3-1 0 0,29-10 885 0 0,-2-2-1265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393 100 1148 0 0,'0'-4'138'0'0,"-1"0"-1"0"0,1 0 0 0 0,-1 0 1 0 0,0 0-1 0 0,0 0 1 0 0,-1 0-1 0 0,1 0 1 0 0,-1 1-1 0 0,0-1 1 0 0,0 0-1 0 0,0 1 1 0 0,0-1-1 0 0,0 1 0 0 0,-1 0 1 0 0,0 0-1 0 0,0 0 1 0 0,0 0-1 0 0,0 1 1 0 0,0-1-1 0 0,0 1 1 0 0,-1-1-1 0 0,1 1 1 0 0,-1 0-1 0 0,1 0 0 0 0,-1 1 1 0 0,0-1-1 0 0,0 1 1 0 0,0 0-1 0 0,0 0 1 0 0,0 0-1 0 0,0 1 1 0 0,0-1-1 0 0,0 1 1 0 0,0 0-1 0 0,0 0 0 0 0,0 0 1 0 0,-3 1-138 0 0,-4 1 101 0 0,0 1 1 0 0,1 0-1 0 0,-1 1 1 0 0,0 0-1 0 0,1 1 1 0 0,0 0-1 0 0,0 0 0 0 0,0 1 1 0 0,1 0-1 0 0,0 1 1 0 0,0 0-1 0 0,1 1 1 0 0,-6 5-102 0 0,1-1 89 0 0,0 0-1 0 0,1 0 1 0 0,1 1 0 0 0,0 0 0 0 0,1 1 0 0 0,0 0 0 0 0,1 1 0 0 0,1 0 0 0 0,0 0 0 0 0,1 1-1 0 0,1 0 1 0 0,0 1 0 0 0,1-1 0 0 0,1 1 0 0 0,0 0 0 0 0,1 6-89 0 0,4-17 17 0 0,1 1-1 0 0,-1-1 1 0 0,1 0 0 0 0,1 0 0 0 0,-1 0 0 0 0,1-1-1 0 0,0 1 1 0 0,0-1 0 0 0,1 1 0 0 0,0-1 0 0 0,0 0 0 0 0,0-1-1 0 0,0 1 1 0 0,1-1 0 0 0,0 1 0 0 0,0-1 0 0 0,0-1-1 0 0,0 1 1 0 0,1-1 0 0 0,-1 0 0 0 0,1 0 0 0 0,0 0-1 0 0,0-1 1 0 0,0 0 0 0 0,0 0 0 0 0,0-1 0 0 0,0 1-1 0 0,0-1 1 0 0,1-1 0 0 0,-1 1 0 0 0,1-1 0 0 0,-1 0-1 0 0,0-1 1 0 0,1 1 0 0 0,-1-1 0 0 0,0 0 0 0 0,0-1 0 0 0,2 0-17 0 0,6-4-57 0 0,0-1 1 0 0,-1 0 0 0 0,0-1 0 0 0,0 0 0 0 0,-1-1-1 0 0,0 0 1 0 0,0-1 0 0 0,-1 0 0 0 0,0-1-1 0 0,-1 0 1 0 0,0-1 0 0 0,-1 0 0 0 0,-1-1 0 0 0,0 0-1 0 0,0 0 1 0 0,-1-1 0 0 0,-1 1 0 0 0,0-2 0 0 0,-1 1-1 0 0,-1 0 1 0 0,0-1 0 0 0,-1 0 0 0 0,1-9 56 0 0,40-97-489 0 0,-43 120 480 0 0,-1 0 1 0 0,1 0-1 0 0,-1-1 0 0 0,1 1 1 0 0,-1 0-1 0 0,1 0 0 0 0,0 0 1 0 0,-1-1-1 0 0,1 1 0 0 0,0 0 1 0 0,0 0-1 0 0,0 0 0 0 0,0 0 1 0 0,0 1-1 0 0,0-1 0 0 0,0 0 1 0 0,1 0-1 0 0,-1 1 0 0 0,0-1 1 0 0,0 0-1 0 0,0 1 0 0 0,1-1 0 0 0,-1 1 1 0 0,0 0-1 0 0,1-1 0 0 0,-1 1 1 0 0,0 0-1 0 0,1 0 0 0 0,-1 0 1 0 0,0 0-1 0 0,1 0 0 0 0,-1 0 1 0 0,0 0-1 0 0,1 1 0 0 0,-1-1 1 0 0,0 0-1 0 0,1 1 0 0 0,-1-1 1 0 0,0 1-1 0 0,0-1 0 0 0,1 1 1 0 0,-1 0-1 0 0,0-1 0 0 0,0 1 1 0 0,0 0-1 0 0,0 0 0 0 0,0 0 1 0 0,0 0-1 0 0,0 0 0 0 0,0 0 1 0 0,0 0-1 0 0,-1 0 0 0 0,1 0 1 0 0,0 0-1 0 0,-1 1 0 0 0,1-1 0 0 0,0 0 1 0 0,-1 0-1 0 0,0 1 9 0 0,45 76 27 0 0,-34-48 122 0 0,-3 1 1 0 0,0-1 0 0 0,-2 1-1 0 0,-1 0 1 0 0,-2 0 0 0 0,-1 1-1 0 0,-1-1 1 0 0,-2 1-150 0 0,0-16 117 0 0,-1-1 0 0 0,-1 0 0 0 0,0 0 0 0 0,-1 0 0 0 0,0-1 0 0 0,-2 1-1 0 0,0-1 1 0 0,0 0 0 0 0,-1-1 0 0 0,-1 1 0 0 0,0-1 0 0 0,-1-1 0 0 0,0 0 0 0 0,-1 0 0 0 0,0-1 0 0 0,-1 0 0 0 0,-1 0-1 0 0,1-1 1 0 0,-1-1 0 0 0,-1 0 0 0 0,0-1 0 0 0,0 0 0 0 0,-8 2-117 0 0,-117 43 279 0 0,136-54-392 0 0,0 0 0 0 0,-1 0 0 0 0,1 0 0 0 0,0-1 0 0 0,0 1 0 0 0,0-1 0 0 0,0 1 0 0 0,0-1 0 0 0,0 0 0 0 0,0 0 0 0 0,0 0 0 0 0,1 0 0 0 0,-1 0 0 0 0,1 0 0 0 0,0 0 0 0 0,0-1 0 0 0,-1 1 0 0 0,1 0 0 0 0,1-1 0 0 0,-1 1 0 0 0,0-1-1 0 0,0 1 1 0 0,1-1 0 0 0,0 1 0 0 0,-1-1 0 0 0,1 1 0 0 0,0-1 0 0 0,0 0 0 0 0,1 1 0 0 0,-1-1 0 0 0,0 1 0 0 0,1-1 0 0 0,-1 1 0 0 0,1-1 0 0 0,0 1 0 0 0,0-1 0 0 0,0 1 0 0 0,1-1 113 0 0,67-104-4253 0 0,-38 75 2925 0 0</inkml:trace>
  <inkml:trace contextRef="#ctx0" brushRef="#br0" timeOffset="217.916">957 95 988 0 0,'-36'4'4751'0'0,"-7"81"-2879"0"0,42-78-1791 0 0,1 1 0 0 0,1-1 0 0 0,-1 1 1 0 0,1-1-1 0 0,0 1 0 0 0,1-1 0 0 0,0 1 1 0 0,0-1-1 0 0,1 0 0 0 0,0 0 0 0 0,0 0 1 0 0,0 0-1 0 0,1 0 0 0 0,0-1 0 0 0,1 0 1 0 0,-1 0-1 0 0,1 0 0 0 0,0 0 0 0 0,1-1 0 0 0,3 4-81 0 0,93 31-3688 0 0,-51-62 1307 0 0,-36 3 1107 0 0</inkml:trace>
  <inkml:trace contextRef="#ctx0" brushRef="#br0" timeOffset="1177.221">1270 160 988 0 0,'60'200'4382'0'0,"-47"-113"-1415"0"0,20-98-1319 0 0,102-152-1061 0 0,-102 113-523 0 0,130-173 304 0 0,-166 282-288 0 0,-6-26-100 0 0,-6 113 51 0 0,15-138-42 0 0,1-1 0 0 0,1 1 0 0 0,0-1 0 0 0,0 0-1 0 0,0 1 1 0 0,1-1 0 0 0,0 0 0 0 0,0-1 0 0 0,1 1 0 0 0,0 0 0 0 0,0-1-1 0 0,0 0 1 0 0,1 0 0 0 0,0 0 0 0 0,0-1 0 0 0,1 1 0 0 0,-1-1 0 0 0,1-1 0 0 0,0 1-1 0 0,0-1 1 0 0,1 0 0 0 0,0 0 0 0 0,-1-1 0 0 0,1 0 0 0 0,0 0 0 0 0,0 0 0 0 0,1-1-1 0 0,-1 0 1 0 0,6 0 11 0 0,7 0-60 0 0,-1-2-1 0 0,1 0 0 0 0,0-1 0 0 0,0-1 0 0 0,-1-1 1 0 0,1 0-1 0 0,-1-2 0 0 0,0 0 0 0 0,0-1 1 0 0,-1-1-1 0 0,1-1 0 0 0,-2 0 0 0 0,1-2 1 0 0,-1 0-1 0 0,-1 0 0 0 0,1-2 0 0 0,-2 0 1 0 0,0-1-1 0 0,0 0 0 0 0,-1-1 0 0 0,-1-1 0 0 0,-1 0 1 0 0,0-1-1 0 0,0-1 0 0 0,-2 1 0 0 0,0-2 1 0 0,-1 1-1 0 0,-1-1 0 0 0,3-11 61 0 0,-3-31 678 0 0,-51 41-178 0 0,32 23-480 0 0,0 0 0 0 0,0 1 0 0 0,1 0 0 0 0,0 1 0 0 0,0 0-1 0 0,0 1 1 0 0,1 0 0 0 0,-1 0 0 0 0,2 1 0 0 0,-1 0 0 0 0,1 0-1 0 0,1 1 1 0 0,-1 0 0 0 0,1 1 0 0 0,1-1 0 0 0,0 1 0 0 0,0 1 0 0 0,1-1-1 0 0,0 1 1 0 0,1 0 0 0 0,0 0 0 0 0,1 0 0 0 0,0 1 0 0 0,1-1 0 0 0,1 1-1 0 0,-1-1 1 0 0,2 1 0 0 0,-1 0 0 0 0,2-1 0 0 0,-1 1 0 0 0,2 4-20 0 0,-1-8-53 0 0,0 1 1 0 0,1-1-1 0 0,-1 0 0 0 0,1 1 1 0 0,1-1-1 0 0,0 0 1 0 0,0 0-1 0 0,1-1 1 0 0,-1 1-1 0 0,2-1 0 0 0,-1 1 1 0 0,1-1-1 0 0,0-1 1 0 0,1 1-1 0 0,-1-1 1 0 0,1 0-1 0 0,1 0 0 0 0,-1 0 1 0 0,1-1-1 0 0,0 0 1 0 0,0-1-1 0 0,0 1 1 0 0,1-1-1 0 0,-1-1 1 0 0,7 3 52 0 0,-8-5-159 0 0,0 0 0 0 0,-1 0 0 0 0,1 0 0 0 0,0-1 0 0 0,0 1 0 0 0,0-1 0 0 0,0-1 0 0 0,0 1 0 0 0,-1-1 0 0 0,1 0 0 0 0,0-1 0 0 0,-1 1 0 0 0,1-1 0 0 0,-1 0 1 0 0,1-1-1 0 0,-1 1 0 0 0,0-1 0 0 0,0 0 0 0 0,0 0 0 0 0,0-1 0 0 0,0 1 0 0 0,-1-1 0 0 0,0 0 0 0 0,0 0 0 0 0,0-1 0 0 0,0 1 0 0 0,-1-1 0 0 0,1 0 1 0 0,-1 0-1 0 0,0 0 0 0 0,-1 0 0 0 0,2-5 159 0 0,6-10-300 0 0</inkml:trace>
  <inkml:trace contextRef="#ctx0" brushRef="#br0" timeOffset="1581.449">2461 225 3836 0 0,'5'-12'70'0'0,"-2"4"-2"0"0,0-1 1 0 0,0 1 0 0 0,1 0 0 0 0,0 0 0 0 0,1 1 0 0 0,0-1-1 0 0,0 1 1 0 0,0 0 0 0 0,1 0 0 0 0,0 1 0 0 0,1-1-1 0 0,-1 1 1 0 0,1 1 0 0 0,1-2-69 0 0,-6 7 5 0 0,0-1 0 0 0,-1 1 1 0 0,1 0-1 0 0,0-1 0 0 0,0 1 0 0 0,0 0 0 0 0,-1 0 0 0 0,1 0 0 0 0,0 0 0 0 0,0 1 1 0 0,-1-1-1 0 0,1 0 0 0 0,0 1 0 0 0,0-1 0 0 0,-1 1 0 0 0,1 0 0 0 0,0-1 0 0 0,-1 1 1 0 0,1 0-1 0 0,-1 0 0 0 0,1 0 0 0 0,-1 0 0 0 0,1 0 0 0 0,-1 1 0 0 0,0-1 0 0 0,0 0 1 0 0,0 1-1 0 0,1-1 0 0 0,-1 0 0 0 0,0 1 0 0 0,-1-1 0 0 0,1 1 0 0 0,0 0 1 0 0,0-1-1 0 0,-1 1 0 0 0,1 0 0 0 0,-1-1 0 0 0,1 1 0 0 0,-1 0 0 0 0,0 1-5 0 0,15 75 1079 0 0,-63 47 867 0 0,62-155-1865 0 0,1 1 1 0 0,2 1 0 0 0,0 1-1 0 0,2 0 1 0 0,1 1 0 0 0,1 1-1 0 0,1 2 1 0 0,1 0 0 0 0,2 1-1 0 0,0 1 1 0 0,9-5-82 0 0,-32 25-5 0 0,0 0 1 0 0,1-1-1 0 0,-1 1 1 0 0,1 1-1 0 0,-1-1 1 0 0,1 0-1 0 0,-1 1 1 0 0,1-1 0 0 0,-1 1-1 0 0,1 0 1 0 0,-1-1-1 0 0,1 1 1 0 0,0 0-1 0 0,-1 1 1 0 0,1-1-1 0 0,-1 0 1 0 0,1 1-1 0 0,-1 0 1 0 0,1-1-1 0 0,-1 1 1 0 0,1 0-1 0 0,-1 0 1 0 0,0 1-1 0 0,1-1 1 0 0,-1 0-1 0 0,0 1 1 0 0,0-1-1 0 0,0 1 1 0 0,0 0-1 0 0,0 0 1 0 0,-1-1 0 0 0,1 1-1 0 0,0 1 1 0 0,-1-1-1 0 0,1 0 1 0 0,-1 0-1 0 0,1 3 5 0 0,42 101-45 0 0,-36-80 17 0 0,38 121-1230 0 0,-34-114-2928 0 0,-11-32 2940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1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36 444 1856 0 0,'-14'126'4475'0'0,"-8"78"-1735"0"0,22-200-2745 0 0,0 0 0 0 0,0 0 0 0 0,1 0 1 0 0,-1 0-1 0 0,1 0 0 0 0,0 1 0 0 0,0-1 0 0 0,0 0 1 0 0,0-1-1 0 0,1 1 0 0 0,0 0 0 0 0,0 0 0 0 0,0-1 1 0 0,0 1-1 0 0,0-1 0 0 0,1 1 0 0 0,-1-1 0 0 0,1 0 1 0 0,0 0-1 0 0,0 0 0 0 0,0-1 0 0 0,1 1 0 0 0,-1-1 1 0 0,1 1-1 0 0,-1-1 0 0 0,1 0 0 0 0,0-1 0 0 0,0 1 1 0 0,-1 0-1 0 0,1-1 0 0 0,0 0 0 0 0,0 0 1 0 0,1 0-1 0 0,-1-1 0 0 0,0 1 0 0 0,0-1 0 0 0,0 0 1 0 0,0 0-1 0 0,1-1 0 0 0,-1 1 0 0 0,0-1 0 0 0,0 0 1 0 0,0 0-1 0 0,0 0 0 0 0,0-1 0 0 0,0 1 5 0 0,2-4-329 0 0,-1 1-1 0 0,1-1 1 0 0,-1 0-1 0 0,0-1 1 0 0,-1 1-1 0 0,1-1 1 0 0,-1 0-1 0 0,0 0 0 0 0,-1 0 1 0 0,1-1-1 0 0,-1 1 1 0 0,0-1-1 0 0,-1 0 1 0 0,0 1-1 0 0,0-1 1 0 0,0 0-1 0 0,0-5 330 0 0,4-28-1340 0 0</inkml:trace>
  <inkml:trace contextRef="#ctx0" brushRef="#br0" timeOffset="251.446">109 32 1336 0 0,'-4'-31'5296'0'0,"5"33"-4205"0"0,2 11-1502 0 0,27 75-4259 0 0,-26-64 3364 0 0</inkml:trace>
  <inkml:trace contextRef="#ctx0" brushRef="#br0" timeOffset="686.451">347 717 888 0 0,'9'16'2156'0'0,"9"-14"1194"0"0,10-30-3193 0 0,-2-1 0 0 0,-1-1 1 0 0,-1-1-1 0 0,-1-1 0 0 0,-2-2 1 0 0,11-24-158 0 0,115-154-1219 0 0,-145 209 1197 0 0,-1 1 0 0 0,0 0 0 0 0,1 0 0 0 0,0 0 0 0 0,-1 0 0 0 0,1 0 0 0 0,0 0 0 0 0,0 1 0 0 0,0-1 1 0 0,0 1-1 0 0,0-1 0 0 0,1 1 0 0 0,-1 0 0 0 0,0-1 0 0 0,1 1 0 0 0,-1 0 0 0 0,1 1 0 0 0,-1-1 0 0 0,1 0 1 0 0,-1 1-1 0 0,1-1 0 0 0,-1 1 0 0 0,1 0 0 0 0,0 0 0 0 0,-1 0 0 0 0,1 0 0 0 0,-1 1 0 0 0,1-1 1 0 0,0 1-1 0 0,-1-1 0 0 0,1 1 0 0 0,-1 0 0 0 0,1 0 0 0 0,-1 0 0 0 0,0 0 0 0 0,1 0 0 0 0,-1 1 0 0 0,0-1 1 0 0,0 1-1 0 0,0-1 0 0 0,0 1 0 0 0,0 0 0 0 0,0 0 0 0 0,-1 0 0 0 0,1 0 22 0 0,35 35 335 0 0,-2 1 0 0 0,-2 2 1 0 0,-2 1-1 0 0,-1 2 0 0 0,-2 0 0 0 0,-3 2 0 0 0,19 45-335 0 0,-39-82 79 0 0,0 1 0 0 0,-1 1 0 0 0,0-1-1 0 0,-1 0 1 0 0,0 1 0 0 0,-1 0 0 0 0,0-1 0 0 0,0 1-1 0 0,-1 0 1 0 0,-1 0 0 0 0,1 0 0 0 0,-1 0-1 0 0,-1 0 1 0 0,-1 7-79 0 0,1-10-65 0 0,0 0-1 0 0,0-1 1 0 0,-1 1 0 0 0,1 0-1 0 0,-2-1 1 0 0,1 0 0 0 0,-1 1-1 0 0,0-1 1 0 0,0 0 0 0 0,0 0-1 0 0,-1-1 1 0 0,0 1 0 0 0,0-1-1 0 0,-1 1 1 0 0,0-1 0 0 0,1-1-1 0 0,-2 1 1 0 0,-3 2 65 0 0,8-7-794 0 0,-11-3-1501 0 0,1-12 811 0 0,9 3 11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1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591 197 1336 0 0,'-16'160'4127'0'0,"12"-145"-3955"0"0,2-1 1 0 0,0 1-1 0 0,1 0 0 0 0,0 0 0 0 0,1 0 0 0 0,1 0 0 0 0,0 0 1 0 0,1 0-1 0 0,1 0 0 0 0,1-1 0 0 0,-1 1 0 0 0,2-1 0 0 0,0 0 1 0 0,1 0-1 0 0,0 0 0 0 0,1-1 0 0 0,1 0 0 0 0,0-1 0 0 0,1 1 1 0 0,0-1-1 0 0,1-1 0 0 0,0 0 0 0 0,1 0 0 0 0,0-1 0 0 0,0-1 1 0 0,6 4-173 0 0,-8-9 59 0 0,-1-1 1 0 0,1 1-1 0 0,0-1 1 0 0,0-1 0 0 0,0 0-1 0 0,0 0 1 0 0,1-1 0 0 0,-1 0-1 0 0,0 0 1 0 0,1-1-1 0 0,-1 0 1 0 0,1-1 0 0 0,-1 0-1 0 0,0-1 1 0 0,0 0-1 0 0,0 0 1 0 0,0-1 0 0 0,0 0-1 0 0,0 0 1 0 0,0-1 0 0 0,-1-1-1 0 0,0 1 1 0 0,0-1-1 0 0,0 0 1 0 0,-1-1 0 0 0,1 0-1 0 0,-1 0 1 0 0,-1-1-1 0 0,1 0 1 0 0,-1 0 0 0 0,0 0-1 0 0,0-2-59 0 0,8-10 7 0 0,-1-1 0 0 0,-1-1 0 0 0,-1 0-1 0 0,-1 0 1 0 0,0-1 0 0 0,-2-1 0 0 0,-1 1-1 0 0,0-1 1 0 0,-2-1 0 0 0,0 1 0 0 0,-2-1-1 0 0,0-4-6 0 0,-1 7-41 0 0,-1 0-1 0 0,-1 1 0 0 0,-1-1 0 0 0,0 0 0 0 0,-2 1 0 0 0,0-1 1 0 0,-1 1-1 0 0,-1 0 0 0 0,-1 0 0 0 0,-1 1 0 0 0,-7-13 42 0 0,-3 7-776 0 0,18 24-7052 0 0,4 6 6496 0 0</inkml:trace>
  <inkml:trace contextRef="#ctx0" brushRef="#br0" timeOffset="248.682">1467 576 1484 0 0,'1'17'299'0'0,"-2"0"-1"0"0,0-1 1 0 0,-1 1-1 0 0,-1 0 1 0 0,0-1 0 0 0,-1 1-1 0 0,-1-1 1 0 0,-1 0-1 0 0,0-1 1 0 0,-1 1-1 0 0,0-1 1 0 0,-1 0 0 0 0,-1-1-1 0 0,-1 0 1 0 0,0-1-1 0 0,0 0 1 0 0,-2 0-1 0 0,1-1 1 0 0,-2 0-1 0 0,1-1 1 0 0,-8 4-299 0 0,-27 7-1496 0 0,45-21 267 0 0,-19-25-1432 0 0,12 3 1249 0 0</inkml:trace>
  <inkml:trace contextRef="#ctx0" brushRef="#br0" timeOffset="635.278">1652 196 984 0 0,'110'398'5593'0'0,"-80"-278"-2774"0"0,-12-145-673 0 0,133-363-437 0 0,-66 190-1335 0 0,-79 182-600 0 0,4-9-781 0 0,0 12-3508 0 0,-10 13 3004 0 0,0 0 42 0 0,0 0 58 0 0,0 0-27 0 0</inkml:trace>
  <inkml:trace contextRef="#ctx0" brushRef="#br0" timeOffset="946.24">2479 29 1816 0 0,'21'5'3440'0'0,"7"56"-2582"0"0,-18-26-624 0 0,-2-1 0 0 0,-2 1 0 0 0,-1 1 0 0 0,-1-1 0 0 0,-2 1 0 0 0,-2 0 0 0 0,-1-1 0 0 0,-1 1 0 0 0,-3-1 0 0 0,0 1 0 0 0,-3-1 1 0 0,0-1-1 0 0,-3 0 0 0 0,-1 0 0 0 0,-1-1 0 0 0,-2 0 0 0 0,-1-2 0 0 0,-1 1 0 0 0,-2-2 0 0 0,-1-1 0 0 0,-15 17-234 0 0,16-26-4 0 0,-1 0 0 0 0,-1-2 0 0 0,0 0-1 0 0,-1-2 1 0 0,-1 0 0 0 0,0-2 0 0 0,-1 0 0 0 0,-1-2 0 0 0,0-1 0 0 0,-17 6 4 0 0,-169 20-3205 0 0,105-38 404 0 0,-45-32 257 0 0,93 12 1278 0 0</inkml:trace>
  <inkml:trace contextRef="#ctx0" brushRef="#br0" timeOffset="1335.477">395 1 1048 0 0,'-21'5'268'0'0,"0"1"0"0"0,0 1-1 0 0,1 0 1 0 0,0 2 0 0 0,1 0 0 0 0,-1 2 0 0 0,2 0-1 0 0,-1 1 1 0 0,2 1 0 0 0,0 0 0 0 0,0 1 0 0 0,1 1-1 0 0,1 1 1 0 0,1 0 0 0 0,0 1 0 0 0,1 0-1 0 0,1 1 1 0 0,0 1 0 0 0,1 0 0 0 0,2 0 0 0 0,0 1-1 0 0,1 0 1 0 0,1 1 0 0 0,0 0 0 0 0,2 0 0 0 0,0 0-1 0 0,2 1 1 0 0,-1 14-268 0 0,3-24 48 0 0,1-1 0 0 0,0 1-1 0 0,1 0 1 0 0,0-1 0 0 0,1 0 0 0 0,0 1 0 0 0,1-1-1 0 0,0 0 1 0 0,1 0 0 0 0,0 0 0 0 0,1-1-1 0 0,0 1 1 0 0,0-1 0 0 0,1 0 0 0 0,1-1-1 0 0,-1 1 1 0 0,8 6-48 0 0,5 6-62 0 0,0-1 0 0 0,1-1 0 0 0,2-1-1 0 0,0-1 1 0 0,0-1 0 0 0,2-1 0 0 0,0-1-1 0 0,1-1 1 0 0,0-1 0 0 0,1-1 0 0 0,0-1 0 0 0,1-2-1 0 0,25 6 63 0 0,14 1-1001 0 0,1-4 0 0 0,0-2 0 0 0,0-4-1 0 0,1-2 1 0 0,11-3 1001 0 0,-21-1-1235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0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49 936 0 0,'32'-6'6205'0'0,"-23"52"-4987"0"0,37 359-405 0 0,-3-229-532 0 0,-38-167-1906 0 0,-12-22-290 0 0,-13-23-566 0 0,6 12 1185 0 0</inkml:trace>
  <inkml:trace contextRef="#ctx0" brushRef="#br0" timeOffset="327.458">25 46 1820 0 0,'10'-5'326'0'0,"-1"-1"-148"0"0,0 1 0 0 0,0 0 1 0 0,1 1-1 0 0,-1 0 0 0 0,1 0 0 0 0,0 1 1 0 0,0 1-1 0 0,0-1 0 0 0,0 2 0 0 0,0-1 1 0 0,1 1-1 0 0,-1 1 0 0 0,0 0 0 0 0,1 0 1 0 0,-1 1-1 0 0,1 1-178 0 0,4 0 101 0 0,0 2 0 0 0,0 0-1 0 0,0 0 1 0 0,-1 2 0 0 0,0-1 0 0 0,0 2 0 0 0,0 0 0 0 0,-1 1 0 0 0,0 0 0 0 0,-1 1-1 0 0,0 0 1 0 0,0 1 0 0 0,-1 0 0 0 0,0 1 0 0 0,-1 1 0 0 0,0-1 0 0 0,4 8-101 0 0,-13-15 54 0 0,0-1 0 0 0,0 0 1 0 0,0 0-1 0 0,-1 1 0 0 0,0-1 1 0 0,1 0-1 0 0,-1 1 1 0 0,-1-1-1 0 0,1 0 0 0 0,0 1 1 0 0,-1-1-1 0 0,0 0 1 0 0,0 0-1 0 0,0 1 0 0 0,0-1 1 0 0,0 0-1 0 0,0 0 0 0 0,-1 0 1 0 0,0 0-1 0 0,1 0 1 0 0,-1-1-1 0 0,0 1 0 0 0,0-1 1 0 0,-1 1-1 0 0,1-1 0 0 0,-1 1 1 0 0,1-1-1 0 0,-1 0 1 0 0,1 0-1 0 0,-1-1 0 0 0,0 1 1 0 0,0 0-1 0 0,0-1 0 0 0,-1 1-54 0 0,-113 43 681 0 0,105-41-842 0 0,-1 0 0 0 0,0-2 0 0 0,0 1-1 0 0,0-1 1 0 0,-1-1 0 0 0,1-1 0 0 0,0 0 0 0 0,0 0-1 0 0,-1-1 1 0 0,1-1 0 0 0,0 0 0 0 0,0-1 0 0 0,0 0-1 0 0,1-1 1 0 0,-1-1 0 0 0,1 0 0 0 0,0-1 0 0 0,0 0 161 0 0,7-28-4085 0 0,16 20 2677 0 0</inkml:trace>
  <inkml:trace contextRef="#ctx0" brushRef="#br0" timeOffset="651.682">564 53 1600 0 0,'23'20'4434'0'0,"19"79"-3352"0"0,77 240 709 0 0,-69-171-2052 0 0,-74-206-5263 0 0,13 17 4218 0 0</inkml:trace>
  <inkml:trace contextRef="#ctx0" brushRef="#br0" timeOffset="961.449">809 64 1288 0 0,'26'10'354'0'0,"-1"0"-1"0"0,0 2 1 0 0,-1 1 0 0 0,0 0-1 0 0,-1 2 1 0 0,-1 1 0 0 0,0 1-1 0 0,-1 0 1 0 0,-1 2 0 0 0,-1 0-1 0 0,0 1 1 0 0,-2 1 0 0 0,0 1-1 0 0,-1 0 1 0 0,-2 2-1 0 0,0-1 1 0 0,-1 2 0 0 0,-2-1-1 0 0,6 18-353 0 0,-14-35 118 0 0,-1 1 0 0 0,1-1 0 0 0,-1 1 0 0 0,-1 0 0 0 0,1 0 0 0 0,-1 0 0 0 0,-1 0 0 0 0,1 0 1 0 0,-1 0-1 0 0,-1 0 0 0 0,0 0 0 0 0,0 0 0 0 0,0 0 0 0 0,-1 0 0 0 0,0 0 0 0 0,-1 0 0 0 0,1-1 0 0 0,-2 1 0 0 0,1-1 0 0 0,-1 0 0 0 0,0 0 0 0 0,0 0 0 0 0,-1-1 0 0 0,0 1 0 0 0,0-1 0 0 0,-1 0 0 0 0,0-1 0 0 0,0 1 0 0 0,0-1 0 0 0,0 0 0 0 0,-1-1 0 0 0,0 1 0 0 0,0-1 0 0 0,0-1 0 0 0,0 1 0 0 0,-1-1 0 0 0,1-1 0 0 0,-1 1 0 0 0,0-1 0 0 0,0-1 0 0 0,-4 1-118 0 0,7 1-104 0 0,0 0-1 0 0,-1 0 1 0 0,1-1 0 0 0,-1 0 0 0 0,0 0 0 0 0,1 0 0 0 0,-1-1-1 0 0,0 0 1 0 0,0 0 0 0 0,0 0 0 0 0,0-1 0 0 0,0 0 0 0 0,0 0-1 0 0,0-1 1 0 0,0 1 0 0 0,0-1 0 0 0,0 0 0 0 0,0-1-1 0 0,0 0 1 0 0,1 0 0 0 0,-1 0 0 0 0,0 0 0 0 0,1-1 0 0 0,0 0-1 0 0,0 0 1 0 0,0-1 0 0 0,0 1 0 0 0,0-1 0 0 0,1 0 0 0 0,-1 0-1 0 0,1-1 1 0 0,0 1 0 0 0,1-1 0 0 0,-1 0 0 0 0,1 0-1 0 0,0 0 1 0 0,0-1 0 0 0,0 1 0 0 0,1-1 0 0 0,-1-3 104 0 0,24-115-5277 0 0,-4 94 3979 0 0</inkml:trace>
  <inkml:trace contextRef="#ctx0" brushRef="#br0" timeOffset="1368.004">1440 198 1612 0 0,'43'223'4105'0'0,"-4"44"-2809"0"0,-39-267-1361 0 0,0 1 0 0 0,0-1 0 0 0,0 1 0 0 0,0-1 0 0 0,0 1 0 0 0,0-1 1 0 0,0 1-1 0 0,0-1 0 0 0,0 1 0 0 0,0-1 0 0 0,-1 0 0 0 0,1 1 0 0 0,0-1 1 0 0,0 1-1 0 0,0-1 0 0 0,-1 1 0 0 0,1-1 0 0 0,0 0 0 0 0,-1 1 0 0 0,1-1 0 0 0,0 1 1 0 0,-1-1-1 0 0,1 0 0 0 0,0 0 0 0 0,-1 1 0 0 0,1-1 0 0 0,-1 0 0 0 0,1 1 1 0 0,0-1-1 0 0,-1 0 0 0 0,1 0 0 0 0,-1 0 0 0 0,1 0 0 0 0,-1 0 0 0 0,1 1 0 0 0,-1-1 1 0 0,1 0-1 0 0,-1 0 0 0 0,1 0 0 0 0,-1 0 0 0 0,1 0 0 0 0,-1 0 0 0 0,1-1 1 0 0,-1 1-1 0 0,1 0 0 0 0,-1 0 0 0 0,1 0 0 0 0,-1 0 0 0 0,1 0 0 0 0,0-1 0 0 0,-1 1 1 0 0,1 0-1 0 0,-1 0 0 0 0,1-1 0 0 0,0 1 0 0 0,-1 0 0 0 0,1-1 0 0 0,-1 1 1 0 0,1-1-1 0 0,0 1 0 0 0,0 0 0 0 0,-1-1 0 0 0,1 1 0 0 0,0-1 0 0 0,0 1 1 0 0,-1 0-1 0 0,1-1 0 0 0,0 1 0 0 0,0-1 65 0 0,-17-11-1265 0 0</inkml:trace>
  <inkml:trace contextRef="#ctx0" brushRef="#br0" timeOffset="1633.886">1458 156 1744 0 0,'19'-14'645'0'0,"0"1"-1"0"0,0 0 1 0 0,1 2 0 0 0,1 0-1 0 0,0 1 1 0 0,0 1-1 0 0,1 1 1 0 0,0 1 0 0 0,1 1-1 0 0,4 0-644 0 0,-4 2-52 0 0,0 1 0 0 0,0 0 0 0 0,1 2 0 0 0,-1 1-1 0 0,1 0 1 0 0,-1 2 0 0 0,0 1 0 0 0,0 0 0 0 0,0 2 0 0 0,2 2 52 0 0,33 34-5201 0 0,-54-33 3885 0 0</inkml:trace>
  <inkml:trace contextRef="#ctx0" brushRef="#br0" timeOffset="1882.771">1575 420 1304 0 0,'0'1'892'0'0,"8"1"-32"0"0,-3-2-80 0 0,0-2-52 0 0,8 2-132 0 0,12 2-55 0 0,-13-2-45 0 0,9 0-56 0 0,4 0-168 0 0,2 0-180 0 0,0 0-24 0 0,5 0-636 0 0,28-15-649 0 0,-32 12-35 0 0,-3-1-72 0 0,0 1 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0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444 385 1196 0 0,'71'268'4098'0'0,"-49"-195"-3158"0"0,-4 1 1 0 0,-3 0 0 0 0,-3 1-1 0 0,-3 1 1 0 0,-4 16-941 0 0,-5-85 70 0 0,-1-1 0 0 0,0 1 0 0 0,0 0 0 0 0,-1 0 1 0 0,0 0-1 0 0,-1-1 0 0 0,1 1 0 0 0,-1-1 0 0 0,0 0 0 0 0,-1 0 0 0 0,1 0 1 0 0,-1 0-1 0 0,0-1 0 0 0,-1 1 0 0 0,1-1 0 0 0,-1 0 0 0 0,0 0 0 0 0,-1-1 1 0 0,1 0-1 0 0,-1 0 0 0 0,0 0 0 0 0,0 0 0 0 0,0-1 0 0 0,0 0 0 0 0,0 0 0 0 0,-1-1 1 0 0,0 0-1 0 0,1 0 0 0 0,-1 0 0 0 0,0-1 0 0 0,0 0 0 0 0,0 0 0 0 0,0-1 1 0 0,0 0-1 0 0,1 0 0 0 0,-1-1 0 0 0,0 1 0 0 0,0-1 0 0 0,0-1 0 0 0,0 0 1 0 0,0 0-71 0 0,-16-4-232 0 0,0-1 1 0 0,0-1 0 0 0,1-1 0 0 0,0-1 0 0 0,0-1 0 0 0,1-1 0 0 0,1-1 0 0 0,0-1 0 0 0,1 0 0 0 0,-7-8 231 0 0,12 8-607 0 0,0 0 0 0 0,1-1 0 0 0,1 0 1 0 0,0-1-1 0 0,1 0 0 0 0,0-1 0 0 0,2 0 0 0 0,0-1 1 0 0,1 0-1 0 0,1 0 0 0 0,0-1 0 0 0,2 0 1 0 0,-2-6 606 0 0,1-17-1314 0 0</inkml:trace>
  <inkml:trace contextRef="#ctx0" brushRef="#br0" timeOffset="699.097">826 473 1048 0 0,'-25'10'3398'0'0,"17"-4"-3287"0"0,1 0-1 0 0,0 0 0 0 0,-1 0 0 0 0,2 1 1 0 0,-1 0-1 0 0,1 1 0 0 0,0-1 0 0 0,1 1 1 0 0,0 0-1 0 0,0 1 0 0 0,1-1 0 0 0,0 1 1 0 0,0 0-1 0 0,1 0 0 0 0,0 0 0 0 0,1 0 1 0 0,0 1-1 0 0,0-1 0 0 0,1 1 0 0 0,0-1 1 0 0,1 1-1 0 0,0 0 0 0 0,0-1 0 0 0,1 1 1 0 0,1-1-1 0 0,-1 1 0 0 0,1-1 0 0 0,1 0 1 0 0,0 0-1 0 0,0 0 0 0 0,4 6-110 0 0,-6-13 0 0 0,0 0-1 0 0,1 0 1 0 0,0 1-1 0 0,-1-1 1 0 0,1 0-1 0 0,0-1 1 0 0,0 1-1 0 0,0 0 1 0 0,0-1-1 0 0,0 1 1 0 0,1-1-1 0 0,-1 1 1 0 0,0-1-1 0 0,1 0 1 0 0,-1 0-1 0 0,1 0 1 0 0,-1 0-1 0 0,1-1 1 0 0,0 1-1 0 0,-1-1 1 0 0,1 1-1 0 0,0-1 1 0 0,-1 0-1 0 0,1 0 1 0 0,0 0-1 0 0,-1 0 1 0 0,1-1-1 0 0,0 1 1 0 0,-1-1-1 0 0,1 0 1 0 0,-1 1-1 0 0,1-1 1 0 0,-1 0-1 0 0,1-1 1 0 0,-1 1-1 0 0,0 0 1 0 0,1-1-1 0 0,-1 1 1 0 0,0-1-1 0 0,2-1 1 0 0,62-88-1191 0 0,-15-188-216 0 0,-50 275 1412 0 0,0 0-1 0 0,1 0 0 0 0,-1 1 0 0 0,1-1 0 0 0,0 0 0 0 0,0 1 0 0 0,1 0 0 0 0,-1-1 1 0 0,1 1-1 0 0,0 0 0 0 0,-1 0 0 0 0,2 0 0 0 0,-1 1 0 0 0,0-1 0 0 0,0 1 0 0 0,1-1 1 0 0,-1 1-1 0 0,1 0 0 0 0,0 1 0 0 0,-1-1 0 0 0,1 1 0 0 0,1-1-4 0 0,-4 2-7 0 0,2 0-7 0 0,8 5 64 0 0,-1 0-1 0 0,0 1 1 0 0,-1 1 0 0 0,1 0 0 0 0,-1 0-1 0 0,-1 0 1 0 0,1 1 0 0 0,-1 1-1 0 0,-1-1 1 0 0,1 1 0 0 0,-2 1 0 0 0,1-1-1 0 0,-1 1 1 0 0,0 0 0 0 0,-1 1 0 0 0,-1-1-1 0 0,1 1 1 0 0,-2 0 0 0 0,0 0 0 0 0,2 6-50 0 0,3 10 266 0 0,-1 0 0 0 0,-1 1 0 0 0,-1 0 0 0 0,-1-1 1 0 0,-2 2-1 0 0,0-1 0 0 0,-3 9-266 0 0,-33 60 583 0 0,-10-125-4030 0 0,12-22 941 0 0,14 22 1234 0 0</inkml:trace>
  <inkml:trace contextRef="#ctx0" brushRef="#br0" timeOffset="936.131">1034 226 1540 0 0,'4'-21'4370'0'0,"0"7"-2858"0"0,15 21-6174 0 0,-12-2 3446 0 0</inkml:trace>
  <inkml:trace contextRef="#ctx0" brushRef="#br0" timeOffset="1477.774">1333 462 1184 0 0,'12'30'643'0'0,"0"2"1"0"0,-2 0-1 0 0,-1 0 0 0 0,-2 0 1 0 0,-1 1-1 0 0,-2 0 0 0 0,-1 1 1 0 0,-2-1-1 0 0,-1 27-643 0 0,-18 6 1972 0 0,23-108-2243 0 0,2-1 1 0 0,2 1-1 0 0,2 1 0 0 0,1-1 0 0 0,3 2 0 0 0,7-14 271 0 0,3-16-397 0 0,15-13-568 0 0,-25 126 906 0 0,27 209 841 0 0,-32-221-632 0 0,-9-25-126 0 0,0 0 1 0 0,0 0 0 0 0,0 0 0 0 0,1 0-1 0 0,0-1 1 0 0,0 1 0 0 0,0-1-1 0 0,1 1 1 0 0,0-1 0 0 0,0 0-1 0 0,0 0 1 0 0,0 0 0 0 0,1 0 0 0 0,0-1-1 0 0,0 1 1 0 0,0-1 0 0 0,1 0-1 0 0,0 0 1 0 0,-1-1 0 0 0,1 1-1 0 0,0-1 1 0 0,1 0 0 0 0,-1 0 0 0 0,0-1-1 0 0,1 0 1 0 0,0 0 0 0 0,-1 0-1 0 0,3 0-24 0 0,1-2-41 0 0,-1 0-1 0 0,1 0 0 0 0,0-1 1 0 0,0 0-1 0 0,0 0 0 0 0,-1-1 1 0 0,1 0-1 0 0,-1-1 0 0 0,1 0 1 0 0,-1 0-1 0 0,0-1 0 0 0,0 0 1 0 0,0 0-1 0 0,-1-1 0 0 0,1 0 1 0 0,-1 0-1 0 0,0-1 0 0 0,-1 0 0 0 0,0 0 1 0 0,0-1-1 0 0,0 0 0 0 0,0 0 1 0 0,-1 0-1 0 0,1-3 42 0 0,97-199-1371 0 0,-53 55 908 0 0,-38 107 402 0 0</inkml:trace>
  <inkml:trace contextRef="#ctx0" brushRef="#br0" timeOffset="1665.294">2072 276 5132 0 0,'44'-276'5247'0'0,"-31"572"-3364"0"0,0-174-1814 0 0,8 85-497 0 0,-16-68-2888 0 0,-35-76-338 0 0,12-62 1313 0 0,7-4 1097 0 0</inkml:trace>
  <inkml:trace contextRef="#ctx0" brushRef="#br0" timeOffset="1822.156">1928 423 1268 0 0,'11'-13'984'0'0,"3"-4"-212"0"0,2 2-128 0 0,5 2-36 0 0,1-1-60 0 0,3 1-96 0 0,-1 3-15 0 0,7 2-57 0 0,-1 3-112 0 0,2 0-160 0 0,0 1-128 0 0,-4 3-4 0 0,6-6-648 0 0,-7 4-529 0 0,-2 1-99 0 0,-11 0 4 0 0</inkml:trace>
  <inkml:trace contextRef="#ctx0" brushRef="#br0" timeOffset="2339.095">468 43 1460 0 0,'-52'-15'13272'0'0,"49"14"-14123"0"0,-4 12-9617 0 0,7-6 9211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0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50 1080 0 0,'0'0'519'0'0,"0"0"-52"0"0,0 0-13 0 0,0-13 140 0 0,3 12 2772 0 0,-1 8-3340 0 0,0 0 1 0 0,0 0 0 0 0,0 0-1 0 0,-1 0 1 0 0,0 1-1 0 0,0-1 1 0 0,-1 1-1 0 0,0-1 1 0 0,0 0-1 0 0,-1 1 1 0 0,0-1-1 0 0,0 1 1 0 0,-1-1-1 0 0,0 0 1 0 0,-1 4-27 0 0,-2 20 81 0 0,0 79 68 0 0,4 0-1 0 0,6-1 1 0 0,4 1-1 0 0,5-2 0 0 0,25 93-148 0 0,-32-128-498 0 0,-22-88-3838 0 0,6-4 3121 0 0</inkml:trace>
  <inkml:trace contextRef="#ctx0" brushRef="#br0" timeOffset="295.803">0 110 1128 0 0,'33'43'986'0'0,"2"-2"1"0"0,1-1-1 0 0,2-2 0 0 0,2-2 0 0 0,43 31-986 0 0,21 5 188 0 0,3-5 0 0 0,3-5 0 0 0,58 22-188 0 0,-97-56-3917 0 0,-69-27 2603 0 0</inkml:trace>
  <inkml:trace contextRef="#ctx0" brushRef="#br0" timeOffset="576.446">827 0 1624 0 0,'-2'141'5621'0'0,"12"312"-3926"0"0,-4-426-1885 0 0,3 15-260 0 0,-14-16-4598 0 0,-1-13 3728 0 0</inkml:trace>
  <inkml:trace contextRef="#ctx0" brushRef="#br0" timeOffset="1492.425">1273 410 1004 0 0,'0'0'101'0'0,"-1"0"1"0"0,1 0-1 0 0,0 0 1 0 0,-1-1-1 0 0,1 1 0 0 0,-1 0 1 0 0,1 0-1 0 0,0 0 0 0 0,-1-1 1 0 0,1 1-1 0 0,-1 0 1 0 0,1-1-1 0 0,0 1 0 0 0,-1 0 1 0 0,1-1-1 0 0,0 1 0 0 0,0 0 1 0 0,-1-1-1 0 0,1 1 1 0 0,0-1-1 0 0,0 1 0 0 0,0 0 1 0 0,0-1-1 0 0,-1 1 1 0 0,1-1-1 0 0,0 1 0 0 0,0-1 1 0 0,0 1-1 0 0,0-1 0 0 0,0 1 1 0 0,0-1-1 0 0,0 1 1 0 0,0 0-1 0 0,0-1 0 0 0,0 1 1 0 0,0-1-1 0 0,1 1 0 0 0,-1-1 1 0 0,0 1-102 0 0,-11 4 55 0 0,0 0 1 0 0,0 1 0 0 0,0 0-1 0 0,1 1 1 0 0,-1 0 0 0 0,2 1-1 0 0,-1 0 1 0 0,1 0 0 0 0,0 1 0 0 0,0 0-1 0 0,1 1 1 0 0,0 0 0 0 0,1 0-1 0 0,0 1 1 0 0,0 0 0 0 0,1 0-1 0 0,0 0 1 0 0,1 1 0 0 0,0 0-1 0 0,1 0 1 0 0,0 0 0 0 0,1 1-1 0 0,0-1 1 0 0,0 3-56 0 0,4-9 24 0 0,0-1-1 0 0,0 0 1 0 0,0 1 0 0 0,0-1 0 0 0,1 0-1 0 0,0 0 1 0 0,0 0 0 0 0,0 0 0 0 0,0 0-1 0 0,0 0 1 0 0,1-1 0 0 0,0 1-1 0 0,0-1 1 0 0,0 1 0 0 0,0-1 0 0 0,0 0-1 0 0,1-1 1 0 0,-1 1 0 0 0,1 0 0 0 0,0-1-1 0 0,-1 0 1 0 0,1 0 0 0 0,0 0-1 0 0,1 0 1 0 0,-1-1 0 0 0,0 1 0 0 0,0-1-1 0 0,1 0 1 0 0,-1-1 0 0 0,0 1 0 0 0,1-1-1 0 0,-1 0 1 0 0,1 0 0 0 0,-1 0 0 0 0,1 0-1 0 0,-1-1 1 0 0,0 0 0 0 0,1 0-1 0 0,-1 0 1 0 0,0 0 0 0 0,0-1 0 0 0,1 1-1 0 0,-1-1 1 0 0,-1 0 0 0 0,1-1 0 0 0,0 1-1 0 0,3-3-23 0 0,4-4-27 0 0,-1 0-1 0 0,0 0 0 0 0,0-1 1 0 0,-1 0-1 0 0,0-1 0 0 0,-1 0 1 0 0,0 0-1 0 0,-1-1 0 0 0,0 0 1 0 0,-1 0-1 0 0,0-1 1 0 0,-1 1-1 0 0,0-1 0 0 0,-1-1 1 0 0,-1 1-1 0 0,0 0 0 0 0,1-14 28 0 0,8 6-112 0 0,-4 73-114 0 0,-6-36 278 0 0,-1-8-54 0 0,-1 4 14 0 0,0 1 0 0 0,2-1 1 0 0,-1 1-1 0 0,1-1 0 0 0,1 0 1 0 0,0 0-1 0 0,1 0 0 0 0,1 0 0 0 0,-1 0 1 0 0,2-1-1 0 0,0 0 0 0 0,0 0 1 0 0,1-1-1 0 0,0 1 0 0 0,0-1 0 0 0,2-1 1 0 0,-1 0-1 0 0,6 5-12 0 0,-7-13 8 0 0,-1 0 0 0 0,1-1 0 0 0,-1 0 0 0 0,1 0 1 0 0,0 0-1 0 0,-1-1 0 0 0,1 0 0 0 0,0-1 0 0 0,-1 1 0 0 0,0-1 0 0 0,1 0 0 0 0,-1-1 0 0 0,0 1 1 0 0,0-1-1 0 0,0 0 0 0 0,0-1 0 0 0,-1 0 0 0 0,1 0 0 0 0,-1 0 0 0 0,0 0 0 0 0,0-1 1 0 0,-1 0-1 0 0,1 0 0 0 0,-1 0 0 0 0,0 0 0 0 0,-1-1 0 0 0,1 1 0 0 0,-1-1 0 0 0,1-3-8 0 0,29-67-340 0 0,-25 64 177 0 0,3 41-70 0 0,3-13 243 0 0,1 0-1 0 0,0-2 1 0 0,1 1 0 0 0,0-2-1 0 0,1 0 1 0 0,1-2 0 0 0,0 1-1 0 0,0-2 1 0 0,1-1-1 0 0,0 0 1 0 0,1-1 0 0 0,0-1-1 0 0,0-1 1 0 0,1-1 0 0 0,-1-1-1 0 0,1 0 1 0 0,0-2-1 0 0,0 0 1 0 0,1-2 0 0 0,-1 0-1 0 0,10-2-9 0 0,-24 3 17 0 0,1-1-1 0 0,0 1 0 0 0,-1-1 1 0 0,1-1-1 0 0,0 1 1 0 0,-1-1-1 0 0,1-1 0 0 0,-1 1 1 0 0,1-1-1 0 0,-1-1 0 0 0,0 0 1 0 0,0 1-1 0 0,0-2 1 0 0,0 1-1 0 0,0-1 0 0 0,-1 0 1 0 0,0-1-1 0 0,0 1 0 0 0,0-1 1 0 0,0-1-1 0 0,-1 1 1 0 0,0-1-1 0 0,0 0 0 0 0,0 0 1 0 0,-1 0-1 0 0,0-1 1 0 0,0 1-1 0 0,0-1 0 0 0,-1 0 1 0 0,2-6-17 0 0,-3-5-31 0 0,0 0 1 0 0,-1 0 0 0 0,-1-1-1 0 0,-1 1 1 0 0,0 0-1 0 0,-2 0 1 0 0,0 0 0 0 0,-1 1-1 0 0,0-1 1 0 0,-2 1 0 0 0,0 0-1 0 0,-1 0 1 0 0,0 1 0 0 0,-1 0-1 0 0,-1 0 1 0 0,-1 1-1 0 0,-1 0 1 0 0,1 0 0 0 0,-2 1-1 0 0,0 1 1 0 0,-1 0 0 0 0,0 1-1 0 0,-1 0 1 0 0,-5-2 30 0 0,-20-7-3828 0 0,30 16 2516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34:4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1295 2048 1300 0 0,'1'-3'570'0'0,"11"-28"3256"0"0,-10 42-2017 0 0,-11 24-1665 0 0,2 1-1 0 0,1 0 0 0 0,2 0 0 0 0,2 0 0 0 0,1 0 0 0 0,2 0 1 0 0,1 1-1 0 0,2-1 0 0 0,1 0 0 0 0,2-1 0 0 0,2 1 1 0 0,12 31-144 0 0,-15-57 51 0 0,0 0 0 0 0,1-1 0 0 0,0 0 0 0 0,0 0 0 0 0,1-1 0 0 0,0 0 0 0 0,1 0 0 0 0,0-1 0 0 0,0 0 0 0 0,0 0 0 0 0,1-1 0 0 0,0-1 0 0 0,0 0 0 0 0,1 0 0 0 0,0-1 0 0 0,-1 0 0 0 0,1-1 0 0 0,1 0 0 0 0,-1 0 0 0 0,0-1 0 0 0,1-1 0 0 0,-1 0 0 0 0,1-1 0 0 0,-1 0 0 0 0,1-1 0 0 0,-1 0 0 0 0,0 0 0 0 0,1-2 0 0 0,-1 1 0 0 0,0-1 0 0 0,0-1 0 0 0,0 0 0 0 0,-1-1 0 0 0,0 0 0 0 0,1 0 0 0 0,-2-1 0 0 0,1 0 0 0 0,-1-1 0 0 0,0 0 0 0 0,0 0 0 0 0,0-1 0 0 0,-1-1 0 0 0,-1 1 0 0 0,1-1 0 0 0,-2 0 0 0 0,1-1 0 0 0,-1 0 0 0 0,2-5-51 0 0,3-10-28 0 0,-2-1 1 0 0,-1 0-1 0 0,-1 0 1 0 0,-2-1-1 0 0,0 1 1 0 0,-2-2-1 0 0,0 1 1 0 0,-2 0-1 0 0,-3-23 28 0 0,-35-137-82 0 0,7 85-2255 0 0,30 101 1495 0 0,0 1-289 0 0,0 0-247 0 0,6-11-1179 0 0,-2 9 1144 0 0</inkml:trace>
  <inkml:trace contextRef="#ctx0" brushRef="#br0" timeOffset="311.41">2113 2523 1344 0 0,'-29'254'4499'0'0,"9"-202"-3947"0"0,-9-35-3192 0 0,29-17 1314 0 0,0 0-87 0 0</inkml:trace>
  <inkml:trace contextRef="#ctx0" brushRef="#br0" timeOffset="778.829">2230 2218 1392 0 0,'18'69'3540'0'0,"56"185"-1378"0"0,-4-59-441 0 0,-70-195-1677 0 0,0-1 0 0 0,0 0 0 0 0,0 1 0 0 0,0-1 1 0 0,1 0-1 0 0,-1 1 0 0 0,0-1 0 0 0,0 0 0 0 0,0 1 0 0 0,1-1 1 0 0,-1 1-1 0 0,0-1 0 0 0,1 0 0 0 0,-1 1 0 0 0,0-1 0 0 0,1 1 0 0 0,-1-1 1 0 0,1 1-1 0 0,-1-1 0 0 0,1 1 0 0 0,-1-1 0 0 0,1 1 0 0 0,-1 0 1 0 0,1-1-1 0 0,0 1 0 0 0,-1 0 0 0 0,1-1 0 0 0,-1 1 0 0 0,1 0 1 0 0,0 0-1 0 0,-1 0 0 0 0,1 0 0 0 0,0-1 0 0 0,-1 1 0 0 0,1 0 0 0 0,0 0 1 0 0,-1 0-1 0 0,1 0 0 0 0,0 0 0 0 0,-1 1 0 0 0,1-1 0 0 0,0 0 1 0 0,-1 0-1 0 0,1 0 0 0 0,0 0 0 0 0,-1 1 0 0 0,1-1 0 0 0,-1 0 1 0 0,1 1-1 0 0,0-1 0 0 0,-1 1 0 0 0,1-1 0 0 0,-1 0 0 0 0,1 1 0 0 0,-1-1 1 0 0,1 1-1 0 0,-1-1 0 0 0,0 1 0 0 0,1-1 0 0 0,-1 1 0 0 0,0 0 1 0 0,1-1-1 0 0,-1 1-44 0 0,2-4-179 0 0,122-274 1185 0 0,29-94-501 0 0,-137 305-3013 0 0,-16 66 1309 0 0,0 0-239 0 0,0 0-51 0 0,0 0 110 0 0,0 0 83 0 0,0 0 44 0 0</inkml:trace>
  <inkml:trace contextRef="#ctx0" brushRef="#br0" timeOffset="-1131.881">952 661 1616 0 0,'3'-4'824'0'0,"-1"3"-688"0"0,1-2 0 0 0,-1 1-1 0 0,0 0 1 0 0,0 0 0 0 0,0-1 0 0 0,0 1-1 0 0,0-1 1 0 0,0 0 0 0 0,-1 1 0 0 0,1-1-1 0 0,-1 0 1 0 0,0 0 0 0 0,0 0-1 0 0,0 0 1 0 0,0 0 0 0 0,-1 0 0 0 0,1 0-1 0 0,-1 0 1 0 0,0 0 0 0 0,1-1 0 0 0,-2 1-1 0 0,1 0 1 0 0,0 0 0 0 0,0 0-1 0 0,-1 0 1 0 0,0-1-136 0 0,0 2 386 0 0,-1-2-27 0 0,-2-2-303 0 0,1 1 0 0 0,-1 0-1 0 0,0 0 1 0 0,0 0 0 0 0,-1 1 0 0 0,0 0-1 0 0,1-1 1 0 0,-1 2 0 0 0,0-1 0 0 0,-1 0 0 0 0,1 1-1 0 0,-1 0 1 0 0,0 1 0 0 0,1-1 0 0 0,-1 1 0 0 0,0 0-1 0 0,0 0 1 0 0,-1 1 0 0 0,1 0 0 0 0,0 0-1 0 0,0 0 1 0 0,-1 1 0 0 0,1 0 0 0 0,0 0 0 0 0,-1 0-1 0 0,1 1 1 0 0,0 0 0 0 0,-1 1 0 0 0,1-1 0 0 0,0 1-1 0 0,0 0 1 0 0,-2 2-56 0 0,-11 3 38 0 0,0 1 1 0 0,1 1-1 0 0,1 0 0 0 0,-1 2 0 0 0,2 0 1 0 0,-1 1-1 0 0,2 0 0 0 0,-1 1 0 0 0,2 1 0 0 0,-2 3-38 0 0,-10 17 95 0 0,2 1 0 0 0,2 0 0 0 0,2 2 0 0 0,1 1 0 0 0,1 0 0 0 0,3 2 0 0 0,1-1 0 0 0,2 2 0 0 0,1 0 0 0 0,3 0 0 0 0,1 1 0 0 0,2 0 0 0 0,2 0 0 0 0,1 0 0 0 0,4 29-95 0 0,-1-21 100 0 0,2-1 0 0 0,1 1 0 0 0,3-1 0 0 0,3 0 0 0 0,5 14-100 0 0,-15-61 3 0 0,254 790 1008 0 0,-224-570-1390 0 0,-52-145-228 0 0,18-74 424 0 0,1 1 0 0 0,-1-1 0 0 0,0 0-1 0 0,1 0 1 0 0,-1-1 0 0 0,-1 1 0 0 0,1-1-1 0 0,0 1 1 0 0,-1-2 0 0 0,1 1 0 0 0,-1 0-1 0 0,1-1 1 0 0,-1 0 0 0 0,0 0 0 0 0,1 0-1 0 0,-1 0 1 0 0,0-1 0 0 0,0 0 0 0 0,0 0-1 0 0,0 0 1 0 0,1-1 0 0 0,-1 1 0 0 0,0-1-1 0 0,0-1 1 0 0,1 1 0 0 0,-1 0 0 0 0,1-1-1 0 0,-1 0 1 0 0,1 0 0 0 0,0 0 0 0 0,0-1-1 0 0,-1 0 1 0 0,2 1 0 0 0,-1-1 0 0 0,0-1-1 0 0,1 1 1 0 0,-1 0 0 0 0,1-1 0 0 0,0 0-1 0 0,-1-1 184 0 0,-30-23-1204 0 0</inkml:trace>
  <inkml:trace contextRef="#ctx0" brushRef="#br0" timeOffset="-743.207">13 2031 2492 0 0,'-13'5'3236'0'0,"31"-4"-1631"0"0,-2-1-1549 0 0,439 1 2451 0 0,-144-14-2291 0 0,-225 5-710 0 0,-53 7-6312 0 0,-32 1 5606 0 0</inkml:trace>
  <inkml:trace contextRef="#ctx0" brushRef="#br0" timeOffset="3293.266">6519 1199 928 0 0,'-33'0'3661'0'0,"39"2"-433"0"0,430-22-1481 0 0,-385 15-2168 0 0,35-3-613 0 0,-27 6-2497 0 0,-51 2 2243 0 0,1 3 62 0 0</inkml:trace>
  <inkml:trace contextRef="#ctx0" brushRef="#br0" timeOffset="3540.437">6559 1419 1664 0 0,'4'4'680'0'0,"8"11"-116"0"0,3-9 44 0 0,-3-1-36 0 0,8 2-64 0 0,6 0-24 0 0,8-1-19 0 0,2-2-129 0 0,5-1-24 0 0,-2-3 20 0 0,7 2-256 0 0,-27-2-56 0 0,13 0 0 0 0,9 0-372 0 0,2 0-316 0 0,48-17-521 0 0,-47 5-135 0 0,1 2 36 0 0</inkml:trace>
  <inkml:trace contextRef="#ctx0" brushRef="#br0" timeOffset="2422.944">4877 1094 1228 0 0,'1'0'109'0'0,"-1"1"0"0"0,0-1-1 0 0,1 0 1 0 0,-1 0 0 0 0,1 0 0 0 0,-1 0-1 0 0,0 0 1 0 0,1 0 0 0 0,-1 0-1 0 0,0 0 1 0 0,1 0 0 0 0,-1 0 0 0 0,0 0-1 0 0,1 0 1 0 0,-1 0 0 0 0,0 0 0 0 0,1 0-1 0 0,-1 0 1 0 0,1 0 0 0 0,-1 0 0 0 0,0-1-1 0 0,0 1 1 0 0,1 0 0 0 0,-1 0 0 0 0,0 0-1 0 0,1-1 1 0 0,-1 1 0 0 0,0 0-1 0 0,1 0 1 0 0,-1-1 0 0 0,0 1 0 0 0,0 0-1 0 0,0 0 1 0 0,1-1 0 0 0,-1 1 0 0 0,0 0-1 0 0,0-1 1 0 0,0 1 0 0 0,0 0-109 0 0,1 42 658 0 0,-1-35-427 0 0,0 23 10 0 0,2 0 0 0 0,0 1 0 0 0,3-1 0 0 0,0 0 0 0 0,2 0 0 0 0,1-1 0 0 0,11 26-241 0 0,-19-56 40 0 0,0 0-1 0 0,0 0 1 0 0,0 1-1 0 0,0-1 0 0 0,1 0 1 0 0,-1 0-1 0 0,0 0 1 0 0,0 1-1 0 0,1-1 0 0 0,-1 0 1 0 0,0 0-1 0 0,1 1 1 0 0,-1-1-1 0 0,1 0 0 0 0,-1 1 1 0 0,1-1-1 0 0,-1 0 1 0 0,1 1-1 0 0,0-1 0 0 0,-1 1 1 0 0,1-1-1 0 0,0 1 1 0 0,-1-1-1 0 0,1 1 0 0 0,0 0 1 0 0,0-1-1 0 0,-1 1 1 0 0,1 0-1 0 0,0-1 0 0 0,0 1 1 0 0,0 0-1 0 0,0 0 1 0 0,-1 0-1 0 0,1 0 0 0 0,0 0 1 0 0,0 0-1 0 0,0 0 1 0 0,0 0-1 0 0,-1 0 0 0 0,1 0 1 0 0,0 0-1 0 0,0 1 1 0 0,0-1-1 0 0,-1 0 0 0 0,1 0 1 0 0,0 1-1 0 0,0-1 1 0 0,-1 1-1 0 0,1-1 0 0 0,0 1 1 0 0,-1-1-1 0 0,1 1 1 0 0,0-1-1 0 0,-1 1 0 0 0,1-1 1 0 0,-1 1-1 0 0,1 0 1 0 0,-1-1-1 0 0,1 1 0 0 0,-1 0 1 0 0,0 0-1 0 0,1-1 1 0 0,-1 1-1 0 0,0 0 0 0 0,1 0-39 0 0,2-6-120 0 0,112-266-868 0 0,-44 71-5402 0 0,-62 169 5074 0 0</inkml:trace>
  <inkml:trace contextRef="#ctx0" brushRef="#br0" timeOffset="2671.804">5324 671 1260 0 0,'6'1'181'0'0,"1"1"0"0"0,0 0 0 0 0,-1 0 0 0 0,0 1 0 0 0,1 0 0 0 0,-1 0 0 0 0,0 0 0 0 0,0 1 0 0 0,-1 0 0 0 0,1 0 0 0 0,-1 0 0 0 0,0 1 0 0 0,0 0 0 0 0,0 0 0 0 0,-1 0 0 0 0,0 0 0 0 0,0 1 0 0 0,0 0 0 0 0,0 0 0 0 0,-1 0 0 0 0,0 0 0 0 0,-1 0 0 0 0,1 1 0 0 0,1 6-181 0 0,11 24 452 0 0,-1 2 0 0 0,-1-1 1 0 0,-3 2-1 0 0,-1 0 0 0 0,-2 0 1 0 0,-1 0-1 0 0,-3 1 0 0 0,-1 32-452 0 0,-7-40 47 0 0,-2 0-1 0 0,-1 0 0 0 0,-2-1 1 0 0,-1 0-1 0 0,-1 0 1 0 0,-2-1-1 0 0,-1-1 1 0 0,-1-1-1 0 0,-2 0 0 0 0,-1-1 1 0 0,-1-1-1 0 0,-1 0 1 0 0,-2-2-1 0 0,0-1 1 0 0,-2 0-1 0 0,0-2 0 0 0,-2-1 1 0 0,0-1-1 0 0,-5 1-46 0 0,31-21-17 0 0,-6 6-411 0 0,1 1-1 0 0,-2-2 0 0 0,1 1 1 0 0,-1-1-1 0 0,1 0 0 0 0,-1 0 1 0 0,-1-1-1 0 0,1 0 0 0 0,-1-1 1 0 0,1 0-1 0 0,-1 0 0 0 0,0-1 1 0 0,0 0-1 0 0,0 0 0 0 0,-1-1 1 0 0,1-1-1 0 0,0 1 1 0 0,-3-2 428 0 0,-21-12-1224 0 0</inkml:trace>
  <inkml:trace contextRef="#ctx0" brushRef="#br0" timeOffset="1211.064">3738 973 1956 0 0,'-5'-5'121'0'0,"-1"2"1"0"0,1-1-1 0 0,-1 1 0 0 0,0-1 1 0 0,0 2-1 0 0,0-1 0 0 0,0 1 0 0 0,-1 0 1 0 0,1 0-1 0 0,-1 0 0 0 0,1 1 1 0 0,-1 0-1 0 0,1 1 0 0 0,-1-1 0 0 0,0 1 1 0 0,1 0-1 0 0,-1 1 0 0 0,1 0 1 0 0,-1 0-1 0 0,0 0 0 0 0,1 1 0 0 0,-2 0-121 0 0,-16 6 121 0 0,1 0-1 0 0,0 1 1 0 0,1 1-1 0 0,0 1 1 0 0,0 1-1 0 0,1 1 1 0 0,1 1-1 0 0,0 1 1 0 0,1 1-1 0 0,1 0 1 0 0,0 1-1 0 0,1 1 1 0 0,1 1-1 0 0,1 1 1 0 0,1 0-1 0 0,0 0 1 0 0,2 1-1 0 0,0 1 1 0 0,2 0-1 0 0,0 1 1 0 0,1 0-1 0 0,2 0 1 0 0,0 1-1 0 0,1 0 1 0 0,2 0-1 0 0,0 1 1 0 0,2-1-1 0 0,1 5-120 0 0,0-14-75 0 0,1-1-1 0 0,1 0 1 0 0,1 0 0 0 0,0 0-1 0 0,0 0 1 0 0,2 0 0 0 0,0-1-1 0 0,0 1 1 0 0,1-1 0 0 0,1 0-1 0 0,0 0 1 0 0,1-1 0 0 0,0 0-1 0 0,1 0 1 0 0,0-1 0 0 0,1 0-1 0 0,0 0 1 0 0,1-1 0 0 0,0 0-1 0 0,0 0 1 0 0,1-1 0 0 0,1-1-1 0 0,-1 0 1 0 0,2-1 0 0 0,-1 0-1 0 0,1 0 1 0 0,7 1 75 0 0,105 17-2776 0 0,-100-25 1484 0 0</inkml:trace>
  <inkml:trace contextRef="#ctx0" brushRef="#br0" timeOffset="1831.805">3884 1051 984 0 0,'20'-14'4289'0'0,"-20"41"-2282"0"0,-4 8-1810 0 0,4-33-190 0 0,-3 7 66 0 0,1 0 1 0 0,1 1 0 0 0,0-1 0 0 0,0 1 0 0 0,1-1 0 0 0,0 1 0 0 0,1 0-1 0 0,0-1 1 0 0,0 1 0 0 0,1-1 0 0 0,1 0 0 0 0,-1 1 0 0 0,1-1 0 0 0,1-1-1 0 0,0 1 1 0 0,0 0 0 0 0,0-1 0 0 0,1 0 0 0 0,1 0 0 0 0,-1 0 0 0 0,1 0-1 0 0,1-1 1 0 0,-1 0 0 0 0,1-1 0 0 0,0 1 0 0 0,1-1 0 0 0,0-1-1 0 0,-1 1 1 0 0,2-1 0 0 0,-1-1 0 0 0,1 1 0 0 0,4 0-74 0 0,-5-2 33 0 0,0 0 0 0 0,0-1 1 0 0,0 0-1 0 0,0 0 0 0 0,1-1 0 0 0,-1 0 1 0 0,0-1-1 0 0,1 0 0 0 0,-1 0 0 0 0,1 0 0 0 0,-1-1 1 0 0,0-1-1 0 0,0 1 0 0 0,1-1 0 0 0,-1-1 1 0 0,0 0-1 0 0,-1 0 0 0 0,1 0 0 0 0,0-1 0 0 0,-1 0 1 0 0,0 0-1 0 0,0-1 0 0 0,0 0 0 0 0,-1 0 1 0 0,0-1-1 0 0,0 0 0 0 0,0 0 0 0 0,0 0 1 0 0,-1-1-1 0 0,0 0 0 0 0,0 0 0 0 0,-1 0 0 0 0,0 0 1 0 0,-1-1-1 0 0,1 1 0 0 0,-1-1 0 0 0,0-2-33 0 0,8-190 674 0 0,-11 199-674 0 0,0 1 1 0 0,0-1 0 0 0,0 1 0 0 0,0-1 0 0 0,0 1-1 0 0,0-1 1 0 0,0 0 0 0 0,0 1 0 0 0,-1-1-1 0 0,1 1 1 0 0,0-1 0 0 0,0 1 0 0 0,0-1-1 0 0,-1 1 1 0 0,1-1 0 0 0,0 1 0 0 0,0-1-1 0 0,-1 1 1 0 0,1-1 0 0 0,0 1 0 0 0,-1 0-1 0 0,1-1 1 0 0,-1 1 0 0 0,1 0 0 0 0,0-1-1 0 0,-1 1 1 0 0,1 0 0 0 0,-1-1 0 0 0,1 1-1 0 0,-1 0 1 0 0,1 0 0 0 0,-1-1 0 0 0,1 1-1 0 0,-1 0 1 0 0,0 0 0 0 0,1 0 0 0 0,-1 0-1 0 0,1 0 1 0 0,-1 0 0 0 0,1 0 0 0 0,-1 0-1 0 0,1 0 1 0 0,-1 0 0 0 0,0 0 0 0 0,1 0-1 0 0,-1 0 1 0 0,1 1 0 0 0,-1-1 0 0 0,1 0-1 0 0,-1 0 1 0 0,1 0 0 0 0,-1 1 0 0 0,1-1-1 0 0,-1 0 1 0 0,1 1 0 0 0,0-1 0 0 0,-1 0-1 0 0,1 1 1 0 0,-1-1 0 0 0,1 1 0 0 0,0-1-1 0 0,-6 27-140 0 0,3-1 0 0 0,0 1 0 0 0,1 0 0 0 0,2 0 0 0 0,1 0 1 0 0,1 0-1 0 0,1-1 0 0 0,1 1 0 0 0,4 11 140 0 0,34 84-5979 0 0,-38-121 4691 0 0,1-1 14 0 0</inkml:trace>
  <inkml:trace contextRef="#ctx0" brushRef="#br0" timeOffset="2096.934">4595 1409 1204 0 0,'-30'208'3584'0'0,"25"-188"-3365"0"0,-12 18-2893 0 0,14-37 1389 0 0</inkml:trace>
  <inkml:trace contextRef="#ctx0" brushRef="#br0" timeOffset="3949.797">8798 181 1112 0 0,'-11'-5'181'0'0,"0"1"0"0"0,-1 1 0 0 0,1 0 0 0 0,-1 1 0 0 0,0 0 0 0 0,1 0 0 0 0,-1 2 0 0 0,0-1-1 0 0,0 1 1 0 0,0 1 0 0 0,0 0 0 0 0,1 1 0 0 0,-1 0 0 0 0,1 1 0 0 0,-1 0 0 0 0,1 1 0 0 0,0 0 0 0 0,0 1 0 0 0,0 0 0 0 0,1 1 0 0 0,0 0-1 0 0,-1 1-180 0 0,-7 9 222 0 0,0 1 0 0 0,2 0 0 0 0,0 2 1 0 0,1-1-1 0 0,1 2 0 0 0,1 0 0 0 0,0 1 0 0 0,2 0 0 0 0,0 1 0 0 0,2 0 0 0 0,0 0 0 0 0,2 1 0 0 0,0 0 0 0 0,1 1 0 0 0,0 10-222 0 0,-7 55 709 0 0,4 0 0 0 0,4 1 1 0 0,5 45-710 0 0,0-123 69 0 0,30 298 720 0 0,11 296-462 0 0,-74-394-2071 0 0,-1-164-1959 0 0,10-63 1184 0 0,9-5 1397 0 0,4-4 50 0 0</inkml:trace>
  <inkml:trace contextRef="#ctx0" brushRef="#br0" timeOffset="4262.054">7957 1608 1272 0 0,'10'-4'5114'0'0,"81"-15"-4029"0"0,478-53-307 0 0,-548 71-1241 0 0,36-3-858 0 0,-26-5-2683 0 0,-26 6 2739 0 0</inkml:trace>
  <inkml:trace contextRef="#ctx0" brushRef="#br0" timeOffset="4649.855">9249 1568 848 0 0,'-38'23'6778'0'0,"-77"102"-5703"0"0,-24 109 18 0 0,120-192-1357 0 0,-3 0 1 0 0,-1-2 0 0 0,-2 0 0 0 0,-1-2-1 0 0,-11 10 264 0 0,-28-11-5133 0 0,62-36 3753 0 0</inkml:trace>
  <inkml:trace contextRef="#ctx0" brushRef="#br0" timeOffset="4928.295">8704 1731 2056 0 0,'10'-23'5948'0'0,"27"40"-4028"0"0,-33-14-1972 0 0,18 13 141 0 0,-1 1 1 0 0,0 1-1 0 0,-1 0 0 0 0,-2 2 0 0 0,0 0 1 0 0,-1 1-1 0 0,-1 1 0 0 0,9 16-89 0 0,52 116-2507 0 0,-62-80-998 0 0,-15-72 2775 0 0,0-2 38 0 0</inkml:trace>
  <inkml:trace contextRef="#ctx0" brushRef="#br0" timeOffset="5207.985">9386 2171 2308 0 0,'1'9'298'0'0,"-1"0"0"0"0,0 0 0 0 0,-1 0 0 0 0,0 0 0 0 0,0 0 0 0 0,-1 0 0 0 0,0-1 0 0 0,0 1 0 0 0,-1-1 0 0 0,-1 1 0 0 0,1-1 0 0 0,-1 0 0 0 0,-1 0 0 0 0,0 0-298 0 0,-2 3 127 0 0,0 0 0 0 0,-1-1 1 0 0,0 0-1 0 0,-1 0 0 0 0,0-1 0 0 0,0 0 1 0 0,-1-1-1 0 0,-1 0 0 0 0,1 0 0 0 0,-1-1 1 0 0,0-1-1 0 0,-1 0 0 0 0,1 0 0 0 0,-12 3-127 0 0,-26 11-798 0 0,46-20-52 0 0,0-3-139 0 0,-17-33-1867 0 0,18 11 1540 0 0</inkml:trace>
  <inkml:trace contextRef="#ctx0" brushRef="#br0" timeOffset="5458.928">9527 1706 1360 0 0,'23'10'3320'0'0,"12"23"-2698"0"0,-19-16-237 0 0,40 35 112 0 0,49 40-209 0 0,-31-38-3230 0 0,-63-48 1661 0 0,-1-3-120 0 0</inkml:trace>
  <inkml:trace contextRef="#ctx0" brushRef="#br0" timeOffset="5722.602">10122 1658 1256 0 0,'-7'4'3584'0'0,"-9"14"-2816"0"0,-57 86 670 0 0,6 4 0 0 0,4 2 0 0 0,5 3 0 0 0,-7 30-1438 0 0,12-3 353 0 0,-22 44-4075 0 0,57-165-855 0 0,17-19 3127 0 0</inkml:trace>
  <inkml:trace contextRef="#ctx0" brushRef="#br0" timeOffset="7031.591">10640 202 1120 0 0,'-22'7'201'0'0,"1"1"0"0"0,0 1-1 0 0,0 1 1 0 0,1 0 0 0 0,0 1 0 0 0,1 2 0 0 0,0 0-1 0 0,1 1 1 0 0,1 0 0 0 0,0 2 0 0 0,1 0 0 0 0,0 1-1 0 0,2 0 1 0 0,0 1 0 0 0,1 1 0 0 0,1 0 0 0 0,-7 15-201 0 0,1 1 273 0 0,1 1 0 0 0,2 1 1 0 0,1 0-1 0 0,3 1 0 0 0,0 0 0 0 0,3 0 1 0 0,1 1-1 0 0,2 1 0 0 0,0 27-273 0 0,4-40 117 0 0,2 0-1 0 0,1 0 0 0 0,1 0 1 0 0,1 0-1 0 0,1 0 1 0 0,1-1-1 0 0,9 22-116 0 0,-4-15-21 0 0,2 0 0 0 0,1-1 0 0 0,1-1 0 0 0,1 0 0 0 0,2-1 0 0 0,2-1 0 0 0,0-1-1 0 0,2-1 1 0 0,14 14 21 0 0,-10-14-606 0 0,1-1 0 0 0,1-2 0 0 0,2 0 0 0 0,0-2 0 0 0,1-2 0 0 0,1 0 0 0 0,1-2 0 0 0,29 10 606 0 0,5-4-1250 0 0</inkml:trace>
  <inkml:trace contextRef="#ctx0" brushRef="#br0" timeOffset="28437.225">10796 639 1240 0 0,'-13'-17'2093'0'0,"10"17"-1702"0"0,3 0-49 0 0,0 0-42 0 0,0 0-36 0 0,0 0-37 0 0,0 0-33 0 0,-1 0-150 0 0,0-1 0 0 0,0 1 0 0 0,-1 0-1 0 0,1-1 1 0 0,0 1 0 0 0,-1 0 0 0 0,1 0-1 0 0,0 0 1 0 0,0 0 0 0 0,-1 0 0 0 0,1 0 0 0 0,0 0-1 0 0,-1 0 1 0 0,1 0 0 0 0,0 0 0 0 0,-1 1 0 0 0,1-1-1 0 0,0 1 1 0 0,0-1 0 0 0,0 1 0 0 0,-1-1 0 0 0,1 1-1 0 0,0 0 1 0 0,0 0 0 0 0,0-1 0 0 0,0 1 0 0 0,0 0-1 0 0,0 0 1 0 0,0 0 0 0 0,1 0 0 0 0,-1 0 0 0 0,0 0-1 0 0,0 0 1 0 0,1 0 0 0 0,-1 1 0 0 0,1-1 0 0 0,-1 0-1 0 0,1 0 1 0 0,-1 1 0 0 0,1-1 0 0 0,0 0 0 0 0,0 0-1 0 0,-1 1 1 0 0,1-1 0 0 0,0 0 0 0 0,0 1-1 0 0,0-1 1 0 0,0 0 0 0 0,1 0 0 0 0,-1 1 0 0 0,0 0-44 0 0,-12 47 96 0 0,2 0 0 0 0,2 1 0 0 0,2 0 0 0 0,2 0 0 0 0,3 8-96 0 0,0-51 35 0 0,1-1 0 0 0,0 1 0 0 0,1-1 0 0 0,0 1 0 0 0,0-1 0 0 0,0 1 0 0 0,1-1 0 0 0,0 0 0 0 0,0 0 0 0 0,0 0-1 0 0,1 0 1 0 0,0 0 0 0 0,0-1 0 0 0,1 1 0 0 0,-1-1 0 0 0,1 0 0 0 0,0 0 0 0 0,1 0 0 0 0,-1 0 0 0 0,1-1 0 0 0,0 1-1 0 0,0-1 1 0 0,0-1 0 0 0,1 1 0 0 0,-1-1 0 0 0,1 0 0 0 0,0 0 0 0 0,0-1 0 0 0,0 1 0 0 0,0-1 0 0 0,0-1 0 0 0,1 1-1 0 0,0-1-34 0 0,8-2 29 0 0,1 0 0 0 0,-1-1 0 0 0,0-1 0 0 0,0 0-1 0 0,0-1 1 0 0,-1-1 0 0 0,1 0 0 0 0,-1-1 0 0 0,0-1-1 0 0,-1 0 1 0 0,0-1 0 0 0,0 0 0 0 0,0-1-1 0 0,-1 0 1 0 0,0-1 0 0 0,-1-1 0 0 0,0 0 0 0 0,-1 0-1 0 0,0-1 1 0 0,-1 0 0 0 0,0-1 0 0 0,-1 0-1 0 0,-1 0 1 0 0,0-1 0 0 0,0 0 0 0 0,-1 0 0 0 0,-1 0-1 0 0,-1-1 1 0 0,0 0 0 0 0,1-10-29 0 0,22-80 274 0 0,-27 104-249 0 0,0 1 8 0 0,-24-13-84 0 0,-5 113-113 0 0,29-83-104 0 0,0 0-1 0 0,2 0 0 0 0,0 0 1 0 0,1 0-1 0 0,0 0 0 0 0,2 0 1 0 0,0-1-1 0 0,1 0 0 0 0,0 0 1 0 0,1 0-1 0 0,1-1 0 0 0,1 0 1 0 0,0 0-1 0 0,1-1 0 0 0,0-1 1 0 0,4 4 268 0 0,15 10-2437 0 0,-19-18 1270 0 0</inkml:trace>
  <inkml:trace contextRef="#ctx0" brushRef="#br0" timeOffset="28825.672">11466 721 928 0 0,'-3'27'1968'0'0,"19"139"-404"0"0,71 57 1460 0 0,-72-221-1070 0 0,3-27-1772 0 0,-1-1 0 0 0,-2-1 1 0 0,0-1-1 0 0,-2 0 1 0 0,-1 0-1 0 0,-2-2 0 0 0,0 1 1 0 0,-2-1-1 0 0,-2-1 1 0 0,0 1-1 0 0,-1-14-182 0 0,0 20 97 0 0,20-104-1159 0 0,-20 121-828 0 0,0 5-3227 0 0,2 2 3845 0 0</inkml:trace>
  <inkml:trace contextRef="#ctx0" brushRef="#br0" timeOffset="29076.442">12119 1093 1848 0 0,'2'25'576'0'0,"-2"5"36"0"0,0-17-20 0 0,0 9-80 0 0,-27 26 4 0 0,9-18-124 0 0,-1-5-32 0 0,-4 3-59 0 0,-2-4-17 0 0,-6-1-144 0 0,1-3-48 0 0,2-7-12 0 0,-6 7-264 0 0,2-6-176 0 0,-2-4-141 0 0,6-9-463 0 0,-4 1-300 0 0,21-2 24 0 0</inkml:trace>
  <inkml:trace contextRef="#ctx0" brushRef="#br0" timeOffset="30693.794">12830 632 1164 0 0,'0'0'668'0'0,"0"0"-96"0"0,0 0-110 0 0,0 0 80 0 0,0 0-71 0 0,0 0-75 0 0,0 0-82 0 0,0 0-71 0 0,0 0 15 0 0,0 0-134 0 0,0 0 22 0 0,0 0 1 0 0,0 0-12 0 0,0 0-10 0 0,0 0 20 0 0,-4 4 41 0 0,3-3-177 0 0,-1 1 0 0 0,0 0 0 0 0,1 0 0 0 0,-1 1 0 0 0,1-1 0 0 0,0 0 0 0 0,0 0 1 0 0,0 1-1 0 0,0-1 0 0 0,0 1 0 0 0,1-1 0 0 0,-1 1 0 0 0,1-1 0 0 0,-1 1 0 0 0,1-1 0 0 0,0 1 0 0 0,0-1 0 0 0,0 1 0 0 0,0-1 0 0 0,1 1 1 0 0,-1-1-1 0 0,0 1 0 0 0,1-1 0 0 0,0 1 0 0 0,0-1 0 0 0,1 2-9 0 0,10 51 346 0 0,2 0 1 0 0,3-2-1 0 0,3 0 1 0 0,1-1-1 0 0,8 10-346 0 0,-27-61 49 0 0,0 0-1 0 0,-1 0 0 0 0,1 0 1 0 0,0 0-1 0 0,0 0 1 0 0,0-1-1 0 0,0 1 1 0 0,0 0-1 0 0,0-1 0 0 0,0 1 1 0 0,0-1-1 0 0,0 0 1 0 0,0 0-1 0 0,0 0 1 0 0,0 0-1 0 0,0 0 1 0 0,0 0-1 0 0,0-1 0 0 0,0 1 1 0 0,-1-1-1 0 0,1 1 1 0 0,0-1-1 0 0,0 0 1 0 0,0 1-1 0 0,0-1 0 0 0,0 0 1 0 0,-1 0-1 0 0,1 0 1 0 0,0-1-1 0 0,-1 1 1 0 0,1 0-1 0 0,-1-1 0 0 0,0 1 1 0 0,1-1-1 0 0,-1 1 1 0 0,0-1-1 0 0,0 0 1 0 0,0 1-1 0 0,0-1 1 0 0,0 0-1 0 0,0 0 0 0 0,0 0 1 0 0,-1 0-49 0 0,7-5 171 0 0,14-19-13 0 0,-2-1-1 0 0,0 0 1 0 0,-2-2-1 0 0,-1 0 0 0 0,-2-1 1 0 0,-1 0-1 0 0,2-9-157 0 0,11-21 177 0 0,31-67-256 0 0,-30 115-7662 0 0,-26 12 6270 0 0</inkml:trace>
  <inkml:trace contextRef="#ctx0" brushRef="#br0" timeOffset="30989.789">13815 401 1324 0 0,'-104'62'2737'0'0,"85"-41"-2566"0"0,1 2 1 0 0,1-1-1 0 0,1 2 1 0 0,1 0-1 0 0,1 1 1 0 0,1 1-1 0 0,2 0 1 0 0,0 1-1 0 0,2-1 0 0 0,1 2 1 0 0,1 0-1 0 0,1 0 1 0 0,1 0-1 0 0,2 0 1 0 0,1 15-172 0 0,1-25 69 0 0,1-1 0 0 0,0 1 0 0 0,2-1 0 0 0,0 1 1 0 0,1-1-1 0 0,0 0 0 0 0,2 0 0 0 0,0 0 0 0 0,1-1 1 0 0,6 13-70 0 0,-8-21-140 0 0,0 1 1 0 0,1-1-1 0 0,0 1 1 0 0,0-1 0 0 0,1-1-1 0 0,0 1 1 0 0,1-1-1 0 0,0 0 1 0 0,0 0-1 0 0,0-1 1 0 0,1 0 0 0 0,-1 0-1 0 0,2-1 1 0 0,-1 0-1 0 0,0-1 1 0 0,1 1-1 0 0,0-1 1 0 0,0-1 0 0 0,0 0-1 0 0,1 0 1 0 0,-1-1-1 0 0,1 0 1 0 0,-1-1-1 0 0,1 0 1 0 0,3 0 139 0 0,9-4-1287 0 0,11-12 3 0 0</inkml:trace>
  <inkml:trace contextRef="#ctx0" brushRef="#br0" timeOffset="31298.298">14057 574 1148 0 0,'20'-18'6035'0'0,"-13"71"-5227"0"0,-6-36-745 0 0,50 262 497 0 0,-44-259-1345 0 0,-6-16-3658 0 0,-1-7 3205 0 0</inkml:trace>
  <inkml:trace contextRef="#ctx0" brushRef="#br0" timeOffset="34734.107">18249 89 1096 0 0,'-1'122'4909'0'0,"13"262"-1715"0"0,10-195-2514 0 0,-9 0 0 0 0,-9 77-680 0 0,-22-223-3030 0 0,9-53-936 0 0,8 4 2867 0 0</inkml:trace>
  <inkml:trace contextRef="#ctx0" brushRef="#br0" timeOffset="35015.205">18777 1296 1932 0 0,'-3'32'788'0'0,"-3"1"-224"0"0,-3 0 32 0 0,-1 1-104 0 0,-3-1-20 0 0,-4-1-104 0 0,1-6-39 0 0,-4 4-221 0 0,0-5-4 0 0,-4-1-673 0 0,-1-1-691 0 0,2-10-20 0 0,-4 1 4 0 0</inkml:trace>
  <inkml:trace contextRef="#ctx0" brushRef="#br0" timeOffset="33705.923">17543 76 1380 0 0,'0'0'655'0'0,"0"0"-94"0"0,0 0-42 0 0,0 0 38 0 0,0 0-7 0 0,0 0-112 0 0,0 0-2 0 0,0 0-11 0 0,0 0-60 0 0,0 0 9 0 0,0 0 9 0 0,0 0-41 0 0,0 0-34 0 0,0 0-31 0 0,0 0-10 0 0,0 0-27 0 0,0 0 8 0 0,0 0-23 0 0,0 0-45 0 0,0 0-17 0 0,0 0-47 0 0,0 0-35 0 0,0 0-35 0 0,0 0 34 0 0,0 0 10 0 0,0 0-8 0 0,6 3-76 0 0,-1 2 6 0 0,0 0 0 0 0,0 0 0 0 0,-1 0-1 0 0,0 1 1 0 0,0-1 0 0 0,-1 1 0 0 0,1 0-1 0 0,-1 0 1 0 0,0 0 0 0 0,-1 1 0 0 0,1-1 0 0 0,-2 1-1 0 0,1-1 1 0 0,0 1 0 0 0,-1 3-12 0 0,1-2 5 0 0,175 516 1407 0 0,-171-499-1271 0 0,0 0 0 0 0,-2 1 0 0 0,-2 0 0 0 0,0-1 0 0 0,-1 1 0 0 0,-2 0 0 0 0,0 0 0 0 0,-3 9-141 0 0,2-26 41 0 0,0 0 1 0 0,0 1-1 0 0,-1-1 1 0 0,0 0-1 0 0,-1 0 1 0 0,0-1-1 0 0,0 1 1 0 0,-1-1-1 0 0,0 0 1 0 0,0 0-1 0 0,-1 0 1 0 0,0-1-1 0 0,0 0 1 0 0,-1 0-1 0 0,0 0 0 0 0,0-1 1 0 0,-1 0-1 0 0,1 0 1 0 0,-1-1-1 0 0,-1 0 1 0 0,1-1-1 0 0,-1 0 1 0 0,0 0-1 0 0,0-1-41 0 0,4 0-109 0 0,-1-1 0 0 0,0 0 0 0 0,1-1 0 0 0,-1 0 0 0 0,0 1 0 0 0,0-2 0 0 0,0 1 0 0 0,0-1 0 0 0,0 0 1 0 0,-1 0-1 0 0,1-1 0 0 0,0 0 0 0 0,0 0 0 0 0,1 0 0 0 0,-1-1 0 0 0,0 1 0 0 0,0-2 0 0 0,1 1 0 0 0,-1 0 0 0 0,1-1 0 0 0,0 0 0 0 0,0-1 0 0 0,0 1 0 0 0,0-1 0 0 0,0 0 0 0 0,1 0 0 0 0,-1 0 0 0 0,1-1 0 0 0,0 1 0 0 0,-1-3 109 0 0,-4-6-580 0 0,1 0 0 0 0,0-1 1 0 0,1 0-1 0 0,1 0 0 0 0,0-1 0 0 0,1 0 0 0 0,0 0 0 0 0,1 0 0 0 0,1-1 1 0 0,0 1-1 0 0,1-4 580 0 0,-2-29-1232 0 0</inkml:trace>
  <inkml:trace contextRef="#ctx0" brushRef="#br0" timeOffset="33955.78">17389 101 2128 0 0,'1'0'832'0'0,"3"0"-88"0"0,3-2-108 0 0,16 0-36 0 0,9 1-7 0 0,-14 1-133 0 0,37-14-16 0 0,-5 9-60 0 0,-2 0-52 0 0,7 2-196 0 0,-5-2-288 0 0,0 0 20 0 0,-2 3-320 0 0,-4-3-264 0 0,-3 0-457 0 0,2 0-15 0 0,-15 0-104 0 0</inkml:trace>
  <inkml:trace contextRef="#ctx0" brushRef="#br0" timeOffset="34344.926">17241 1 2104 0 0,'-4'2'127'0'0,"0"1"0"0"0,1 0 0 0 0,-1 0 0 0 0,1 0 0 0 0,-1 0 1 0 0,1 0-1 0 0,0 1 0 0 0,0-1 0 0 0,1 1 0 0 0,-1 0 0 0 0,1 0 0 0 0,-1 0 0 0 0,1 0 0 0 0,1 1 0 0 0,-1-1 0 0 0,0 0 0 0 0,1 1 0 0 0,0-1 0 0 0,0 1 0 0 0,1 0 0 0 0,-1-1 0 0 0,1 2-127 0 0,-3 7 293 0 0,-12 57 344 0 0,4 1 0 0 0,3 0 0 0 0,3 1-1 0 0,3-1 1 0 0,6 49-637 0 0,-3 1 271 0 0,23 214 278 0 0,-16-205-297 0 0,4 48-270 0 0,-9-61-3543 0 0,-6-114 861 0 0,6-9 1411 0 0</inkml:trace>
  <inkml:trace contextRef="#ctx0" brushRef="#br0" timeOffset="31564.705">14380 681 2056 0 0,'17'2'5826'0'0,"65"1"-5166"0"0,86-28-2014 0 0,-76-4-2128 0 0,-65 19 2300 0 0</inkml:trace>
  <inkml:trace contextRef="#ctx0" brushRef="#br0" timeOffset="31998.383">14946 506 2012 0 0,'5'14'4779'0'0,"-6"21"-3503"0"0,4 41-980 0 0,1-69-248 0 0,0 0 1 0 0,0 0 0 0 0,1 0 0 0 0,0-1-1 0 0,1 1 1 0 0,-1-1 0 0 0,1 0 0 0 0,0-1-1 0 0,1 0 1 0 0,-1 0 0 0 0,1 0-1 0 0,0 0 1 0 0,1-1 0 0 0,-1-1 0 0 0,0 1-1 0 0,1-1 1 0 0,0 0 0 0 0,0-1-1 0 0,0 0 1 0 0,0 0 0 0 0,0-1 0 0 0,1 0-1 0 0,-1 0 1 0 0,0-1 0 0 0,1 0-1 0 0,-1 0 1 0 0,0-1 0 0 0,0 0 0 0 0,4-1-49 0 0,-5 0 17 0 0,-1 1-1 0 0,1-1 1 0 0,-1 0 0 0 0,1-1 0 0 0,-1 1 0 0 0,0-2 0 0 0,0 1 0 0 0,0 0 0 0 0,-1-1 0 0 0,1 0 0 0 0,-1 0 0 0 0,0-1 0 0 0,0 0 0 0 0,0 0 0 0 0,-1 0 0 0 0,1 0 0 0 0,-1-1 0 0 0,0 1 0 0 0,-1-1 0 0 0,0 0 0 0 0,0 0 0 0 0,0 0-1 0 0,0-1 1 0 0,-1 1 0 0 0,0-1 0 0 0,-1 1 0 0 0,1-1 0 0 0,-1-1-17 0 0,-10-28 158 0 0,-9 55 5 0 0,15-3-379 0 0,0-1 0 0 0,2 0-1 0 0,0 0 1 0 0,1 1 0 0 0,0-1 0 0 0,1 0 0 0 0,1 1 0 0 0,1-1 0 0 0,0 0-1 0 0,1 0 1 0 0,0 0 0 0 0,1-1 0 0 0,1 0 0 0 0,4 8 216 0 0,11 27-3979 0 0,-17-44 2733 0 0</inkml:trace>
  <inkml:trace contextRef="#ctx0" brushRef="#br0" timeOffset="32278.233">15650 329 1796 0 0,'15'25'398'0'0,"0"0"-1"0"0,-2 1 1 0 0,-1 1 0 0 0,-1 0-1 0 0,-2 0 1 0 0,0 1-1 0 0,-2 0 1 0 0,-1 1-1 0 0,-1 0 1 0 0,-2 0 0 0 0,-1 0-1 0 0,-1 20-397 0 0,-1-36 8 0 0,-2 1 0 0 0,0 0 1 0 0,0-1-1 0 0,-2 1 0 0 0,1-1 0 0 0,-2 0 0 0 0,1 0 0 0 0,-2 0 0 0 0,0-1 0 0 0,0 0 0 0 0,-1 0 0 0 0,-1-1 0 0 0,0 1 1 0 0,-1-2-1 0 0,0 1 0 0 0,0-1 0 0 0,-1 0 0 0 0,-7 5-8 0 0,6-7-266 0 0,0 0 1 0 0,0 0-1 0 0,0-1 1 0 0,-1 0-1 0 0,0-1 1 0 0,0-1-1 0 0,-1 0 1 0 0,1 0-1 0 0,-1-1 1 0 0,0-1-1 0 0,0 0 1 0 0,-10 0 265 0 0,-14 0-1285 0 0,13-2-97 0 0</inkml:trace>
  <inkml:trace contextRef="#ctx0" brushRef="#br0" timeOffset="32840.086">15970 37 928 0 0,'4'-2'137'0'0,"0"0"0"0"0,0 0 1 0 0,0 0-1 0 0,0 0 0 0 0,0 1 0 0 0,0-1 0 0 0,1 1 0 0 0,-1 0 0 0 0,1 1 1 0 0,-1-1-1 0 0,1 1 0 0 0,-1 0 0 0 0,1 0 0 0 0,-1 0 0 0 0,1 0 1 0 0,-1 1-1 0 0,0 0 0 0 0,1 0 0 0 0,-1 0 0 0 0,0 0 0 0 0,1 1 1 0 0,-1 0-1 0 0,0 0 0 0 0,0 0 0 0 0,0 0 0 0 0,-1 0 0 0 0,1 1 0 0 0,1 1-137 0 0,22 17 226 0 0,0 1 0 0 0,-1 1-1 0 0,-1 2 1 0 0,-1 0 0 0 0,-2 2-1 0 0,0 1 1 0 0,-2 0 0 0 0,-1 1-1 0 0,9 23-225 0 0,-14-32 104 0 0,-2 2 0 0 0,-1 0 0 0 0,-1 0 0 0 0,-1 1 0 0 0,0 0 0 0 0,-2 1-1 0 0,-1-1 1 0 0,-1 1 0 0 0,0 1 0 0 0,-2-1 0 0 0,-1 1 0 0 0,-2-1 0 0 0,0 1 0 0 0,-1-1-1 0 0,-1 1 1 0 0,-2-1 0 0 0,0 0 0 0 0,-1 0 0 0 0,-2 0 0 0 0,-1-1 0 0 0,0 1 0 0 0,-2-2-1 0 0,0 0 1 0 0,-2 0 0 0 0,-2 3-104 0 0,-1-5-103 0 0,0 0 0 0 0,-1 0 0 0 0,-1-2 0 0 0,-1 0 0 0 0,-1-1 0 0 0,0 0 0 0 0,-1-2 0 0 0,-7 4 103 0 0,-116 33-3414 0 0,69-66 615 0 0,43 2 1404 0 0</inkml:trace>
  <inkml:trace contextRef="#ctx0" brushRef="#br0" timeOffset="66026.062">24129 342 1172 0 0,'-3'15'201'0'0,"0"-1"0"0"0,0 1 0 0 0,-1-1 0 0 0,-1 0 0 0 0,-1-1 0 0 0,0 1 0 0 0,0-1 0 0 0,-1 0 0 0 0,-1-1 0 0 0,-6 8-201 0 0,0 3 234 0 0,-12 20 84 0 0,-2-1 0 0 0,-2-1-1 0 0,-1-2 1 0 0,-2-1-1 0 0,-2-1 1 0 0,-1-2 0 0 0,-2-2-1 0 0,-1-1 1 0 0,-2-2 0 0 0,-43 23-318 0 0,83-50 24 0 0,-1-1 1 0 0,0 0-1 0 0,0 0 1 0 0,0 0-1 0 0,0 0 1 0 0,0 0-1 0 0,0 0 1 0 0,-1-1-1 0 0,1 1 1 0 0,0-1 0 0 0,-1 1-1 0 0,0-1 1 0 0,1 0-1 0 0,-1 0 1 0 0,0 0-1 0 0,1 0 1 0 0,-1-1-1 0 0,0 1 1 0 0,0-1-1 0 0,0 0 1 0 0,0 0 0 0 0,1 0-1 0 0,-1 0 1 0 0,0 0-1 0 0,0 0 1 0 0,0-1-1 0 0,0 1 1 0 0,1-1-1 0 0,-1 0 1 0 0,0 0-1 0 0,1 0 1 0 0,-1 0 0 0 0,1-1-1 0 0,-1 1 1 0 0,1 0-1 0 0,-1-1 1 0 0,1 0-1 0 0,0 0 1 0 0,0 0-1 0 0,0 0 1 0 0,0 0-1 0 0,0 0 1 0 0,0 0 0 0 0,1-1-1 0 0,-1 1 1 0 0,1 0-1 0 0,-1-1 1 0 0,1 0-1 0 0,0 1 1 0 0,0-1-1 0 0,0 0 1 0 0,0 1-1 0 0,0-3-24 0 0,3-8-17 0 0,-1-1-1 0 0,2 1 0 0 0,0 0 0 0 0,0 0 0 0 0,1 0 0 0 0,1 0 0 0 0,0 1 1 0 0,1 0-1 0 0,0 0 0 0 0,1 0 0 0 0,0 1 0 0 0,1 0 0 0 0,0 0 0 0 0,0 1 1 0 0,1 0-1 0 0,1 0 0 0 0,0 1 0 0 0,2-1 18 0 0,-7 9-7 0 0,0-1 1 0 0,1 1-1 0 0,-1 0 1 0 0,0 0-1 0 0,0 0 1 0 0,1 1-1 0 0,-1 0 1 0 0,0 0-1 0 0,1 0 1 0 0,-1 1-1 0 0,0-1 0 0 0,1 1 1 0 0,-1 1-1 0 0,0-1 1 0 0,0 1-1 0 0,0 0 1 0 0,0 0-1 0 0,0 0 1 0 0,0 1-1 0 0,-1-1 0 0 0,1 1 1 0 0,-1 0-1 0 0,0 1 1 0 0,0-1-1 0 0,0 1 1 0 0,0 0-1 0 0,2 2 7 0 0,19 13-36 0 0,-3-5 49 0 0,1-2 0 0 0,0 0 1 0 0,1-1-1 0 0,0-1 0 0 0,0-1 1 0 0,1-2-1 0 0,0 0 1 0 0,1-2-1 0 0,-1 0 0 0 0,1-2 1 0 0,0-1-1 0 0,0-1 0 0 0,0-1 1 0 0,0-2-1 0 0,0 0 1 0 0,0-2-1 0 0,-1 0 0 0 0,1-2 1 0 0,-1-1-1 0 0,0-1 0 0 0,-1-1 1 0 0,16-9-14 0 0,-34 16 5 0 0,0 0 1 0 0,-1-1-1 0 0,1 0 0 0 0,0-1 1 0 0,-1 1-1 0 0,0-1 1 0 0,0 0-1 0 0,0 0 1 0 0,0 0-1 0 0,-1-1 1 0 0,0 0-1 0 0,0 1 0 0 0,0-2 1 0 0,0 1-1 0 0,-1 0 1 0 0,0-1-1 0 0,0 0 1 0 0,0 1-1 0 0,-1-1 0 0 0,0 0 1 0 0,0 0-1 0 0,0-1 1 0 0,-1 1-1 0 0,0 0 1 0 0,0-1-1 0 0,0-5-5 0 0,-5 1 18 0 0,0 0-1 0 0,0 0 1 0 0,-1 1 0 0 0,0-1 0 0 0,-1 1-1 0 0,0 0 1 0 0,-1 1 0 0 0,0 0-1 0 0,0 0 1 0 0,-1 0 0 0 0,-1 1 0 0 0,1 0-1 0 0,-1 1 1 0 0,0-1 0 0 0,-1 2-1 0 0,1 0 1 0 0,-1 0 0 0 0,-1 0 0 0 0,1 1-1 0 0,-1 1 1 0 0,-4-1-18 0 0,-117-35-1140 0 0,3 19-3596 0 0,106 16 3350 0 0</inkml:trace>
  <inkml:trace contextRef="#ctx0" brushRef="#br0" timeOffset="64331.051">21339 531 848 0 0,'15'-19'1253'0'0,"-12"19"-874"0"0,-3 0-89 0 0,0 0-18 0 0,0 0-25 0 0,5-21 1338 0 0,17 3-1405 0 0,-48 0 114 0 0,-6 17-284 0 0,0 1-1 0 0,0 2 0 0 0,0 0 1 0 0,0 3-1 0 0,0 0 0 0 0,1 2 1 0 0,-1 2-1 0 0,2 0 0 0 0,-1 2 0 0 0,2 2 1 0 0,-1 0-1 0 0,2 2 0 0 0,0 1 1 0 0,1 2-1 0 0,0 0 0 0 0,-13 14-9 0 0,29-23 4 0 0,0 0 0 0 0,1 1 0 0 0,0 0-1 0 0,0 0 1 0 0,1 1 0 0 0,1 0 0 0 0,0 1-1 0 0,0 0 1 0 0,1 0 0 0 0,1 1 0 0 0,0 0 0 0 0,0 0-1 0 0,2 0 1 0 0,-1 1 0 0 0,2-1 0 0 0,0 1-1 0 0,1 0 1 0 0,-1 12-4 0 0,3-16 40 0 0,1 1 0 0 0,0-1-1 0 0,1 0 1 0 0,0 0 0 0 0,1 0-1 0 0,0 0 1 0 0,0 0 0 0 0,1-1-1 0 0,1 1 1 0 0,-1-1 0 0 0,1 0-1 0 0,1-1 1 0 0,0 1 0 0 0,0-1-1 0 0,1 0 1 0 0,-1 0 0 0 0,2-1-1 0 0,-1 0 1 0 0,1 0 0 0 0,0-1-1 0 0,1 0 1 0 0,-1 0 0 0 0,1-1 0 0 0,0 0-1 0 0,1-1 1 0 0,-1 0 0 0 0,1 0-1 0 0,0-1 1 0 0,5 1-40 0 0,14 3 145 0 0,-1 0 0 0 0,1-2 0 0 0,1-1 0 0 0,-1-2 1 0 0,0 0-1 0 0,26-3-145 0 0,114-37 304 0 0,-159 35-312 0 0,0 0-1 0 0,1-1 1 0 0,-1 0-1 0 0,0 0 0 0 0,-1-1 1 0 0,1 0-1 0 0,-1-1 0 0 0,0 0 1 0 0,-1 0-1 0 0,1-1 1 0 0,-1 0-1 0 0,-1-1 0 0 0,1 0 1 0 0,-1 0-1 0 0,-1 0 0 0 0,1-1 1 0 0,-1 0-1 0 0,-1 0 1 0 0,0-1-1 0 0,0 0 0 0 0,-1 0 1 0 0,0 0-1 0 0,-1 0 0 0 0,0 0 1 0 0,0-1-1 0 0,-1 1 0 0 0,-1-1 1 0 0,0 0-1 0 0,0 0 1 0 0,-1 1-1 0 0,0-1 0 0 0,-2-8 9 0 0,-6-2-211 0 0,-1 0 0 0 0,-2 0 0 0 0,0 1 0 0 0,0 0-1 0 0,-2 1 1 0 0,-1 1 0 0 0,0 0 0 0 0,-1 1 0 0 0,-1 0 0 0 0,0 1-1 0 0,-2 1 1 0 0,-14-10 211 0 0,22 14-1858 0 0,7 6 959 0 0</inkml:trace>
  <inkml:trace contextRef="#ctx0" brushRef="#br0" timeOffset="64813.145">22198 447 1588 0 0,'-462'442'4848'0'0,"445"-424"-4753"0"0,-37 65 559 0 0,100-53-136 0 0,232-4 137 0 0,-202-22-562 0 0,5-1-875 0 0,0 4 1 0 0,-1 3-1 0 0,64 18 782 0 0,-121-20-3278 0 0,-23-8 2122 0 0</inkml:trace>
  <inkml:trace contextRef="#ctx0" brushRef="#br0" timeOffset="65311.318">22593 492 1288 0 0,'0'60'2687'0'0,"52"239"-1441"0"0,41-46 1059 0 0,-81-253-1362 0 0,11-23-755 0 0,-1-2 1 0 0,-1 0 0 0 0,-1-1-1 0 0,-2-1 1 0 0,0-1-1 0 0,8-20-188 0 0,15-20 133 0 0,138-234 526 0 0,-130 206-1561 0 0,-47 99-3596 0 0,14 13 2438 0 0,-13-12 840 0 0</inkml:trace>
  <inkml:trace contextRef="#ctx0" brushRef="#br0" timeOffset="122755.823">21474 1893 1196 0 0,'33'0'2018'0'0,"-30"0"-1808"0"0,0-3-12 0 0,-2 3-189 0 0,-1 0 1 0 0,1-1 0 0 0,0 1 0 0 0,-1-1 0 0 0,1 1 0 0 0,0-1-1 0 0,-1 0 1 0 0,1 1 0 0 0,-1-1 0 0 0,1 0 0 0 0,-1 1-1 0 0,1-1 1 0 0,-1 0 0 0 0,1 0 0 0 0,-1 1 0 0 0,0-1-1 0 0,0 0 1 0 0,1 0 0 0 0,-1 0 0 0 0,0 1 0 0 0,0-1-1 0 0,0 0 1 0 0,0 0 0 0 0,0 0 0 0 0,0 0 0 0 0,0 1-1 0 0,0-1 1 0 0,0 0 0 0 0,0 0 0 0 0,0 0 0 0 0,-1 0 0 0 0,1 1-1 0 0,0-1 1 0 0,0 0 0 0 0,-1 0 0 0 0,1 1 0 0 0,-1-1-1 0 0,1 0 1 0 0,-1 0 0 0 0,1 1 0 0 0,-1-1 0 0 0,1 1-1 0 0,-1-1 1 0 0,0 0 0 0 0,1 1 0 0 0,-1-1 0 0 0,0 1-1 0 0,1-1 1 0 0,-1 1 0 0 0,0 0 0 0 0,0-1 0 0 0,1 1-1 0 0,-1 0 1 0 0,0-1 0 0 0,0 1 0 0 0,0 0 0 0 0,1 0 0 0 0,-1 0-1 0 0,0 0 1 0 0,0 0 0 0 0,0 0 0 0 0,0 0 0 0 0,1 0-1 0 0,-1 0 1 0 0,0 0 0 0 0,0 0 0 0 0,0 1 0 0 0,0-1-1 0 0,0 0-9 0 0,-18-7 51 0 0,-1 1 0 0 0,0 0 0 0 0,0 1 0 0 0,-1 1 0 0 0,0 1 0 0 0,1 1 0 0 0,-1 1 0 0 0,0 1 0 0 0,0 0 0 0 0,0 2 0 0 0,1 1 0 0 0,-1 0 0 0 0,1 1 0 0 0,-1 1 0 0 0,1 1 0 0 0,1 1 0 0 0,-1 1 0 0 0,1 1 0 0 0,1 0 0 0 0,0 1 0 0 0,-8 6-51 0 0,18-9 48 0 0,0 1 0 0 0,1-1 0 0 0,0 1 0 0 0,0 1 0 0 0,0-1 0 0 0,1 1 0 0 0,1 0 0 0 0,-1 1 0 0 0,2-1 0 0 0,-1 1 0 0 0,1 0 0 0 0,1 0 0 0 0,-1 1 0 0 0,2-1 0 0 0,0 1 0 0 0,0-1 0 0 0,1 1 0 0 0,0 0 0 0 0,0-1 0 0 0,2 1 0 0 0,-1 0 0 0 0,1 0-1 0 0,1-1 1 0 0,0 1 0 0 0,0-1 0 0 0,1 1 0 0 0,0-1 0 0 0,1 0 0 0 0,1 0 0 0 0,-1 0 0 0 0,1-1 0 0 0,1 0 0 0 0,0 0 0 0 0,0 0 0 0 0,1 0 0 0 0,0-1 0 0 0,0 0 0 0 0,1-1 0 0 0,0 0 0 0 0,3 2-48 0 0,14 8 98 0 0,1-2-1 0 0,1-1 1 0 0,0-1-1 0 0,0-1 1 0 0,1-2-1 0 0,1 0 1 0 0,0-2 0 0 0,0-2-1 0 0,0 0 1 0 0,1-2-1 0 0,0-1 1 0 0,0-2 0 0 0,0 0-1 0 0,14-3-97 0 0,-34 1 17 0 0,0 0 1 0 0,-1-1-1 0 0,1 0 0 0 0,0 0 1 0 0,-1-1-1 0 0,1 0 0 0 0,-1-1 0 0 0,0 0 1 0 0,0 0-1 0 0,-1-1 0 0 0,1 0 1 0 0,-1-1-1 0 0,0 0 0 0 0,1-2-17 0 0,-3 1-16 0 0,-1-1-1 0 0,0 0 0 0 0,-1 0 1 0 0,0-1-1 0 0,0 1 1 0 0,-1-1-1 0 0,0 0 1 0 0,-1 0-1 0 0,1 0 0 0 0,-2 0 1 0 0,1-1-1 0 0,-1 1 1 0 0,-1 0-1 0 0,0-1 1 0 0,0 1-1 0 0,-1 0 0 0 0,0-1 1 0 0,-1 1-1 0 0,1 0 1 0 0,-2 0-1 0 0,0 0 1 0 0,0 0-1 0 0,0 1 0 0 0,-1-1 1 0 0,0 1-1 0 0,-1 0 1 0 0,-3-5 16 0 0,-1-4-107 0 0,0-1 1 0 0,-2 1 0 0 0,0 1-1 0 0,-1 0 1 0 0,0 1 0 0 0,-2 0-1 0 0,1 1 1 0 0,-2 0 0 0 0,0 1-1 0 0,-1 1 1 0 0,0 0 0 0 0,0 1-1 0 0,-1 1 1 0 0,-14-5 106 0 0,30 14-541 0 0,1 1-78 0 0,-12 2-1944 0 0,13 1 1378 0 0</inkml:trace>
  <inkml:trace contextRef="#ctx0" brushRef="#br0" timeOffset="124321.313">24081 1658 1428 0 0,'-145'206'3543'0'0,"66"-103"-1485"0"0,79-102-1952 0 0,6 5-68 0 0,1 1 0 0 0,-1-1 0 0 0,1 0 0 0 0,1-1 0 0 0,-1 0 0 0 0,1 0 0 0 0,0 0 0 0 0,0-1 0 0 0,0 0 0 0 0,1-1 1 0 0,-1 0-1 0 0,1 0 0 0 0,0-1 0 0 0,0 0 0 0 0,1 0-38 0 0,2 1 25 0 0,223 47-2021 0 0,-231-50 1572 0 0,-4 0-2129 0 0,0 0 1211 0 0</inkml:trace>
  <inkml:trace contextRef="#ctx0" brushRef="#br0" timeOffset="124721.71">24710 1501 1648 0 0,'5'11'2914'0'0,"-3"41"-1749"0"0,-2-35-886 0 0,-1 79 911 0 0,4 0 0 0 0,5-1 0 0 0,14 69-1190 0 0,24 55 1600 0 0,-45-213-1236 0 0,0 0-3630 0 0,-14-27 448 0 0,-11-24 109 0 0,11 21 1478 0 0</inkml:trace>
  <inkml:trace contextRef="#ctx0" brushRef="#br0" timeOffset="123300.485">22486 1671 1268 0 0,'-430'385'4576'0'0,"428"-383"-4546"0"0,0 1-1 0 0,-1-1 1 0 0,1 1 0 0 0,0 0 0 0 0,0 0-1 0 0,1 0 1 0 0,-1 0 0 0 0,1 0 0 0 0,-1 1-1 0 0,1-1 1 0 0,0 0 0 0 0,0 1 0 0 0,1-1-1 0 0,-1 0 1 0 0,1 1 0 0 0,0-1-1 0 0,-1 1 1 0 0,1-1 0 0 0,1 1 0 0 0,-1-1-1 0 0,1 1 1 0 0,-1-1 0 0 0,1 1 0 0 0,0-1-1 0 0,0 0 1 0 0,0 0 0 0 0,1 1 0 0 0,-1-1-1 0 0,1 0 1 0 0,0 0 0 0 0,-1 0 0 0 0,1 0-1 0 0,1-1 1 0 0,-1 1 0 0 0,0 0 0 0 0,1-1-1 0 0,-1 0 1 0 0,1 0 0 0 0,0 1 0 0 0,0-1-1 0 0,0-1 1 0 0,0 1 0 0 0,0 0-1 0 0,0-1 1 0 0,0 0 0 0 0,1 1 0 0 0,-1-1-1 0 0,0-1 1 0 0,1 1 0 0 0,-1 0 0 0 0,1-1-30 0 0,410 97 882 0 0,-184-47-1364 0 0,-239-78-4550 0 0,4 11 3871 0 0</inkml:trace>
  <inkml:trace contextRef="#ctx0" brushRef="#br0" timeOffset="123890.676">22962 1608 1416 0 0,'3'7'3296'0'0,"-8"48"-2533"0"0,0-3-620 0 0,6-33-54 0 0,0 1 1 0 0,0-1 0 0 0,2 1-1 0 0,1-1 1 0 0,0 0 0 0 0,1 0-1 0 0,2-1 1 0 0,-1 1 0 0 0,2-1-1 0 0,0-1 1 0 0,2 1-90 0 0,-5-10 31 0 0,0 0 0 0 0,1-1 0 0 0,0 0 0 0 0,0 0 0 0 0,0 0 0 0 0,1-1 0 0 0,0 0 1 0 0,0 0-1 0 0,1-1 0 0 0,0 0 0 0 0,0 0 0 0 0,0-1 0 0 0,0 0 0 0 0,1 0 0 0 0,-1-1 0 0 0,1 0 0 0 0,0-1 0 0 0,0 0 0 0 0,0 0 0 0 0,0-1 1 0 0,0 0-1 0 0,1-1 0 0 0,-1 0 0 0 0,0 0 0 0 0,0-1 0 0 0,0 0 0 0 0,1 0 0 0 0,-1-1 0 0 0,0-1 0 0 0,-1 1 0 0 0,1-1 0 0 0,0-1 0 0 0,-1 0 1 0 0,0 0-1 0 0,0 0 0 0 0,0-1 0 0 0,0-1 0 0 0,-1 1 0 0 0,0-1 0 0 0,0 0 0 0 0,3-4-31 0 0,15-18 23 0 0,-2 0-1 0 0,-1-2 1 0 0,-1 0-1 0 0,-1-1 1 0 0,-2-2 0 0 0,-2 0-1 0 0,0 0 1 0 0,-3-1-1 0 0,7-25-22 0 0,-11-14 762 0 0,-10 71-756 0 0,0 0 0 0 0,0 0-1 0 0,0 0 1 0 0,0 0-1 0 0,0 1 1 0 0,0-1-1 0 0,0 1 1 0 0,-1-1-1 0 0,1 0 1 0 0,-1 1-1 0 0,1 0 1 0 0,-1-1-1 0 0,1 1 1 0 0,-1 0-1 0 0,0 0 1 0 0,0 0-1 0 0,0 0 1 0 0,1 0-1 0 0,-1 1 1 0 0,0-1-1 0 0,0 0 1 0 0,0 1-1 0 0,0-1 1 0 0,0 1 0 0 0,0 0-1 0 0,0 0 1 0 0,0 0-1 0 0,0 0 1 0 0,-1 0-1 0 0,1 0 1 0 0,0 0-1 0 0,0 1 1 0 0,0-1-1 0 0,0 1 1 0 0,1 0-1 0 0,-1-1 1 0 0,0 1-1 0 0,0 0 1 0 0,-1 1-6 0 0,-7 6 13 0 0,0 0 0 0 0,0 1 0 0 0,1 0 0 0 0,0 1 0 0 0,1 0 0 0 0,0 0 1 0 0,0 1-1 0 0,1 0 0 0 0,1 1 0 0 0,0-1 0 0 0,0 1 0 0 0,1 0 0 0 0,1 1 0 0 0,0-1 0 0 0,0 1 1 0 0,2-1-1 0 0,-1 1 0 0 0,2 0 0 0 0,0 0 0 0 0,0 0 0 0 0,1 1 0 0 0,1-1 0 0 0,0 0 0 0 0,2 6-13 0 0,-1 6-383 0 0,2-1-1 0 0,1 0 1 0 0,1 0 0 0 0,1 0-1 0 0,1-1 1 0 0,1 0-1 0 0,1 0 1 0 0,1-1-1 0 0,1 0 1 0 0,1-1-1 0 0,0-1 1 0 0,17 19 383 0 0,-15-24-1268 0 0,-3-6 56 0 0</inkml:trace>
  <inkml:trace contextRef="#ctx0" brushRef="#br0" timeOffset="194628.388">6389 3941 1272 0 0,'-100'-33'4291'0'0,"88"26"-2477"0"0,35 4-1178 0 0,62 3-709 0 0,-61 0 312 0 0,453 43-428 0 0,-452-39-4 0 0,-13-4-56 0 0,-1 1 0 0 0,1 1-1 0 0,-1-1 1 0 0,0 2 0 0 0,0 0 0 0 0,0 0-1 0 0,0 1 1 0 0,0 1 0 0 0,-1-1-1 0 0,0 2 1 0 0,6 3 249 0 0,-9 2-2408 0 0,-7-5 1229 0 0</inkml:trace>
  <inkml:trace contextRef="#ctx0" brushRef="#br0" timeOffset="194832.947">6282 4320 1068 0 0,'0'0'64'0'0,"-1"1"0"0"0,1 0-1 0 0,-1 0 1 0 0,1-1 0 0 0,0 1-1 0 0,-1 0 1 0 0,1 0 0 0 0,0 0 0 0 0,0 0-1 0 0,-1-1 1 0 0,1 1 0 0 0,0 0-1 0 0,0 0 1 0 0,0 0 0 0 0,0 0 0 0 0,0 0-1 0 0,0 0 1 0 0,1-1 0 0 0,-1 1-1 0 0,0 0 1 0 0,0 0 0 0 0,1 0 0 0 0,-1 0-1 0 0,0-1 1 0 0,1 1 0 0 0,-1 0 0 0 0,1 0-1 0 0,-1-1 1 0 0,1 1 0 0 0,-1 0-1 0 0,1-1 1 0 0,-1 1 0 0 0,1 0 0 0 0,0-1-1 0 0,-1 1 1 0 0,1-1 0 0 0,0 1-1 0 0,0-1 1 0 0,-1 0 0 0 0,1 1 0 0 0,0-1-1 0 0,0 0 1 0 0,0 1 0 0 0,0-1-1 0 0,-1 0 1 0 0,1 0 0 0 0,0 0 0 0 0,0 0-1 0 0,0 1 1 0 0,0-1 0 0 0,0-1-1 0 0,-1 1 1 0 0,1 0 0 0 0,1 0-64 0 0,64 5 437 0 0,-55-5-154 0 0,315-1 303 0 0,-103-21-3767 0 0,-159 12 1975 0 0</inkml:trace>
  <inkml:trace contextRef="#ctx0" brushRef="#br0" timeOffset="198017.128">8000 4213 944 0 0,'0'0'447'0'0,"0"0"-97"0"0,0 0-59 0 0,0 0 69 0 0,0 0-18 0 0,0 0-45 0 0,-1-12 51 0 0,4 9 2343 0 0,175 58-1834 0 0,-131-48-758 0 0,1-2 0 0 0,-1-2 1 0 0,1-2-1 0 0,0-2 0 0 0,-1-2 0 0 0,1-2 1 0 0,-1-3-1 0 0,0-1 0 0 0,-1-2 1 0 0,0-3-1 0 0,-1-1 0 0 0,0-3 0 0 0,6-5-99 0 0,-41 20 42 0 0,-1-1 0 0 0,0-1 0 0 0,0 0 0 0 0,-1 0 0 0 0,0-1 0 0 0,0 0 0 0 0,0 0 0 0 0,0-1 0 0 0,-1 0 0 0 0,0 0 0 0 0,-1-1 0 0 0,0 0 0 0 0,0 0 0 0 0,0 0 0 0 0,-1-1-1 0 0,0 1 1 0 0,-1-2 0 0 0,0 1 0 0 0,-1 0 0 0 0,0-1 0 0 0,2-9-42 0 0,-7 10 10 0 0,-2 1-1 0 0,1-1 1 0 0,-1 1 0 0 0,0-1-1 0 0,-1 1 1 0 0,0 1 0 0 0,-1-1-1 0 0,1 1 1 0 0,-1 0-1 0 0,0 0 1 0 0,-1 0 0 0 0,0 1-1 0 0,0 0 1 0 0,0 1 0 0 0,-1-1-1 0 0,0 1 1 0 0,0 1-1 0 0,0-1 1 0 0,-1 2 0 0 0,1-1-1 0 0,-1 1 1 0 0,0 0 0 0 0,0 1-1 0 0,0 0 1 0 0,-1 0-10 0 0,-257-15 95 0 0,234 18-98 0 0,0 1-1 0 0,-1 2 1 0 0,2 1 0 0 0,-1 2 0 0 0,0 1 0 0 0,2 2 0 0 0,-1 1 0 0 0,1 1 0 0 0,1 2 0 0 0,0 1 0 0 0,1 1 0 0 0,0 1 0 0 0,2 2 0 0 0,0 1 0 0 0,-19 18 3 0 0,34-24 9 0 0,0 0 0 0 0,1 1 0 0 0,0 0 0 0 0,2 0 0 0 0,-1 1 0 0 0,2 1 0 0 0,0 0 0 0 0,1 0 0 0 0,1 0 0 0 0,0 1 0 0 0,2 0 0 0 0,0 0 0 0 0,0 0 0 0 0,2 0 0 0 0,1 1 0 0 0,0 8-9 0 0,3-15 24 0 0,1 0 1 0 0,0-1-1 0 0,0 1 1 0 0,2-1-1 0 0,-1 0 1 0 0,1 0 0 0 0,1 0-1 0 0,0-1 1 0 0,1 0-1 0 0,0 0 1 0 0,0 0-1 0 0,1-1 1 0 0,0 0 0 0 0,1 0-1 0 0,0-1 1 0 0,0-1-1 0 0,1 1 1 0 0,0-1 0 0 0,0-1-1 0 0,0 0 1 0 0,1 0-1 0 0,5 1-24 0 0,33 10-177 0 0,0-1-1 0 0,1-2 1 0 0,1-3 0 0 0,0-2-1 0 0,1-2 1 0 0,-1-3-1 0 0,1-2 1 0 0,50-4 177 0 0,-78 1-655 0 0,0-2 0 0 0,-1 0 0 0 0,1-2 0 0 0,-1-1 0 0 0,0 0 1 0 0,-1-2-1 0 0,1-1 0 0 0,-1 0 0 0 0,19-13 655 0 0,-18 6-1275 0 0</inkml:trace>
  <inkml:trace contextRef="#ctx0" brushRef="#br0" timeOffset="198588.463">8881 3499 1112 0 0,'-60'-5'4669'0'0,"96"14"-2944"0"0,417 9 255 0 0,-366-18-1419 0 0,-85 0-527 0 0,34 0-5051 0 0,-26 0 2527 0 0,-8 0 1232 0 0</inkml:trace>
  <inkml:trace contextRef="#ctx0" brushRef="#br0" timeOffset="200691.053">11856 2924 1028 0 0,'-6'38'4206'0'0,"0"-6"-3868"0"0,3 4-77 0 0,3 0 1 0 0,0 0-1 0 0,3-1 0 0 0,1 1 1 0 0,1-1-1 0 0,2 0 0 0 0,2 0 1 0 0,11 31-262 0 0,-19-64-96 0 0,0 0 1 0 0,0-1-1 0 0,0 1 1 0 0,0 0 0 0 0,-1 0-1 0 0,1 0 1 0 0,-1 0-1 0 0,1 0 1 0 0,-1 0-1 0 0,0-1 1 0 0,0 1-1 0 0,0 0 1 0 0,0 0 0 0 0,0 0-1 0 0,0 0 1 0 0,-1 0-1 0 0,1 0 1 0 0,0 0-1 0 0,-1 0 1 0 0,0 0 0 0 0,1 0-1 0 0,-1-1 1 0 0,0 1-1 0 0,0 0 1 0 0,0 0-1 0 0,0-1 1 0 0,0 1 0 0 0,-1-1-1 0 0,1 1 1 0 0,0-1-1 0 0,-1 0 1 0 0,1 1-1 0 0,-1-1 1 0 0,1 0-1 0 0,-1 0 1 0 0,0 0 0 0 0,1 0-1 0 0,-1 0 1 0 0,0 0-1 0 0,0 0 1 0 0,0-1-1 0 0,1 1 1 0 0,-2-1 95 0 0,-15 4-1119 0 0</inkml:trace>
  <inkml:trace contextRef="#ctx0" brushRef="#br0" timeOffset="200892.935">11571 3231 2016 0 0,'50'-30'2826'0'0,"-9"21"-2575"0"0,1 1 0 0 0,-1 2 1 0 0,1 1-1 0 0,0 3 0 0 0,0 1 1 0 0,41 5-252 0 0,14-2-2838 0 0,-73-2 1770 0 0,-5 0 24 0 0</inkml:trace>
  <inkml:trace contextRef="#ctx0" brushRef="#br0" timeOffset="199192.923">10153 2889 1132 0 0,'-6'-2'99'0'0,"0"0"0"0"0,1 0 0 0 0,-1 1 0 0 0,0 0-1 0 0,0 0 1 0 0,0 0 0 0 0,0 0 0 0 0,0 1 0 0 0,0 0 0 0 0,0 1 0 0 0,0-1-1 0 0,0 1 1 0 0,0 0 0 0 0,1 0 0 0 0,-1 1 0 0 0,0 0 0 0 0,1 0 0 0 0,-1 0 0 0 0,1 1-1 0 0,-1 0 1 0 0,1 0 0 0 0,0 0 0 0 0,0 0 0 0 0,1 1 0 0 0,-1 0 0 0 0,1 0-1 0 0,-1 0 1 0 0,1 1 0 0 0,1-1 0 0 0,-1 1 0 0 0,1 0 0 0 0,-1 0-99 0 0,-11 11 64 0 0,1 1 1 0 0,0 0 0 0 0,2 1 0 0 0,0 1-1 0 0,0 0 1 0 0,2 0 0 0 0,1 1 0 0 0,0 0-1 0 0,1 1 1 0 0,1 0 0 0 0,1 0 0 0 0,1 1-1 0 0,1-1 1 0 0,1 1 0 0 0,1 0 0 0 0,1 0-1 0 0,1 0 1 0 0,1 0 0 0 0,0 0 0 0 0,2 0-1 0 0,1-1 1 0 0,0 1 0 0 0,2-1 0 0 0,0 0-1 0 0,1 0 1 0 0,1 0 0 0 0,2-1 0 0 0,0-1-1 0 0,0 0 1 0 0,2 0 0 0 0,0-1 0 0 0,2 0-1 0 0,0-1 1 0 0,0-1 0 0 0,4 2-65 0 0,0-1-396 0 0,0-2 1 0 0,0 0-1 0 0,2-1 1 0 0,0-1-1 0 0,0-1 1 0 0,1-1-1 0 0,0-1 0 0 0,1-1 1 0 0,1 0-1 0 0,18 3 396 0 0,-2-4-1498 0 0</inkml:trace>
  <inkml:trace contextRef="#ctx0" brushRef="#br0" timeOffset="199944.411">10361 3048 1240 0 0,'-8'-14'4231'0'0,"-10"42"-3390"0"0,-12 50-993 0 0,14 67 896 0 0,18-139-721 0 0,-1 0 1 0 0,0 0-1 0 0,1 0 0 0 0,0 0 0 0 0,1 0 1 0 0,-1 0-1 0 0,1 0 0 0 0,0-1 1 0 0,1 0-1 0 0,-1 1 0 0 0,1-1 0 0 0,0-1 1 0 0,0 1-1 0 0,1 0 0 0 0,-1-1 1 0 0,1 0-1 0 0,0 0 0 0 0,0-1 0 0 0,1 1 1 0 0,-1-1-1 0 0,1 0 0 0 0,-1 0 1 0 0,1-1-1 0 0,0 0 0 0 0,0 0 0 0 0,0 0 1 0 0,0-1-1 0 0,0 0 0 0 0,1 0 1 0 0,-1 0-1 0 0,0-1 0 0 0,0 0 0 0 0,1 0 1 0 0,-1-1-1 0 0,0 1 0 0 0,0-1 1 0 0,1-1-1 0 0,-1 1 0 0 0,0-1 0 0 0,0 0 1 0 0,0-1-24 0 0,11-5 52 0 0,0-1 0 0 0,0-1 0 0 0,-1-1 0 0 0,-1 0 1 0 0,0-1-1 0 0,0-1 0 0 0,-1 0 0 0 0,-1-1 0 0 0,0 0 1 0 0,-1-1-1 0 0,0-1 0 0 0,-1 1 0 0 0,-1-2 0 0 0,-1 0 0 0 0,0 0 1 0 0,-1 0-1 0 0,-1-1 0 0 0,-1-1 0 0 0,0 1 0 0 0,-2-1 1 0 0,0 0-1 0 0,-1 0 0 0 0,-1 0 0 0 0,0 0 0 0 0,-2 0 1 0 0,-1-14-53 0 0,2 31 4 0 0,-1 1 0 0 0,0-1 0 0 0,0 1 1 0 0,0-1-1 0 0,-1 1 0 0 0,1-1 1 0 0,0 1-1 0 0,0-1 0 0 0,-1 1 0 0 0,1-1 1 0 0,-1 1-1 0 0,0-1 0 0 0,1 1 1 0 0,-1 0-1 0 0,0-1 0 0 0,0 1 0 0 0,0 0 1 0 0,0 0-1 0 0,0-1 0 0 0,0 1 1 0 0,0 0-1 0 0,0 0 0 0 0,0 0 0 0 0,0 0 1 0 0,-1 0-1 0 0,1 1 0 0 0,0-1 1 0 0,-1 0-1 0 0,1 0 0 0 0,-1 1 0 0 0,1-1 1 0 0,0 1-1 0 0,-1 0 0 0 0,1-1 1 0 0,-1 1-1 0 0,0 0 0 0 0,1 0 0 0 0,-1 0 1 0 0,1 0-1 0 0,-1 0 0 0 0,1 0 1 0 0,-1 0-1 0 0,1 1 0 0 0,-1-1 0 0 0,1 0 1 0 0,-1 1-1 0 0,1-1 0 0 0,-1 1 1 0 0,1 0-1 0 0,0-1 0 0 0,-2 2-4 0 0,-3 13-53 0 0,0-1 0 0 0,2 1 0 0 0,-1 1-1 0 0,2-1 1 0 0,0 1 0 0 0,1-1 0 0 0,0 1-1 0 0,2 0 1 0 0,0-1 0 0 0,0 1 0 0 0,1 0-1 0 0,1 0 1 0 0,1-1 0 0 0,0 1 0 0 0,1-1 0 0 0,1 0-1 0 0,0 0 1 0 0,7 12 53 0 0,8 22-906 0 0,10 35-4346 0 0,-29-76 3970 0 0</inkml:trace>
  <inkml:trace contextRef="#ctx0" brushRef="#br0" timeOffset="200347.716">10947 3053 904 0 0,'2'115'2828'0'0,"2"13"-1834"0"0,47-3 315 0 0,5-152 341 0 0,-32 0-1505 0 0,-1 0 1 0 0,-1-2-1 0 0,-1 0 1 0 0,-1-1 0 0 0,-2-1-1 0 0,-2-1 1 0 0,0-1-1 0 0,9-32-145 0 0,-24 63 4 0 0,49-163 200 0 0,-50 164-366 0 0,0 1-38 0 0,0 0-118 0 0,-2 6-3120 0 0,5 9 1721 0 0,-2-8 543 0 0</inkml:trace>
  <inkml:trace contextRef="#ctx0" brushRef="#br0" timeOffset="202915.84">13772 2894 1368 0 0,'-1'34'5123'0'0,"-3"137"-4527"0"0,34-29-269 0 0,-24-117-349 0 0,3 17-3915 0 0,-8-39 2666 0 0</inkml:trace>
  <inkml:trace contextRef="#ctx0" brushRef="#br0" timeOffset="203196.436">13952 3046 888 0 0,'0'-2'868'0'0,"4"2"-144"0"0,-3 0-148 0 0,8 0 44 0 0,13-5-84 0 0,1 5-184 0 0,-11 0 4 0 0,11 0-40 0 0,4 0 37 0 0,5 0-209 0 0,3 0-76 0 0,40-6 16 0 0,-36-1-8 0 0,-3 5-552 0 0,1-3-93 0 0,-3 0-511 0 0,-2 2-244 0 0,-2-5 4 0 0</inkml:trace>
  <inkml:trace contextRef="#ctx0" brushRef="#br0" timeOffset="203618.035">14606 2888 1460 0 0,'8'-8'4289'0'0,"-8"27"-3047"0"0,4 33-721 0 0,1-44-511 0 0,0-1 1 0 0,0 0-1 0 0,1 0 0 0 0,0-1 1 0 0,0 0-1 0 0,0 0 0 0 0,1 0 1 0 0,0-1-1 0 0,0 0 0 0 0,1 0 1 0 0,-1 0-1 0 0,1-1 0 0 0,0-1 1 0 0,0 1-1 0 0,0-1 0 0 0,1-1 1 0 0,-1 1-1 0 0,1-1 0 0 0,0-1 1 0 0,-1 0-1 0 0,1 0 0 0 0,0-1 1 0 0,0 1-1 0 0,-1-2 0 0 0,1 0 1 0 0,1 0-11 0 0,-5-1 6 0 0,0 1 0 0 0,1-2 0 0 0,-1 1 0 0 0,0-1 1 0 0,0 1-1 0 0,0-1 0 0 0,-1-1 0 0 0,1 1 0 0 0,-1-1 1 0 0,0 1-1 0 0,0-1 0 0 0,0-1 0 0 0,0 1 0 0 0,-1 0 0 0 0,0-1 1 0 0,1 0-1 0 0,-2 0 0 0 0,1 0 0 0 0,-1 0 0 0 0,1 0 1 0 0,-1 0-1 0 0,-1-1 0 0 0,1 1 0 0 0,-1-1 0 0 0,0 1 1 0 0,0-1-1 0 0,-1 1 0 0 0,1-1 0 0 0,-1-1-6 0 0,0 5 65 0 0,0-43 554 0 0,0 29-402 0 0,3 26-270 0 0,2 49-420 0 0,-1-21 241 0 0,10 77-1356 0 0,-3-43-1800 0 0,-11-57 2225 0 0</inkml:trace>
  <inkml:trace contextRef="#ctx0" brushRef="#br0" timeOffset="203897.519">15358 2756 1540 0 0,'11'35'372'0'0,"-6"5"-96"0"0,-1 2-40 0 0,-4 3-60 0 0,0-24 84 0 0,0 8-112 0 0,-21 39 64 0 0,1-33-52 0 0,0 3-28 0 0,-6-6 32 0 0,-3 0-28 0 0,-1 1-28 0 0,-4-6-200 0 0,-3-2-96 0 0,1-4 76 0 0,3-1-164 0 0,-3-6-320 0 0,1-1-540 0 0</inkml:trace>
  <inkml:trace contextRef="#ctx0" brushRef="#br0" timeOffset="204320.913">15805 2573 1380 0 0,'3'-1'149'0'0,"1"1"0"0"0,0-1-1 0 0,0 1 1 0 0,0 0 0 0 0,-1 0 0 0 0,1 1-1 0 0,0-1 1 0 0,0 1 0 0 0,0 0 0 0 0,-1 0 0 0 0,1 0-1 0 0,-1 0 1 0 0,1 1 0 0 0,-1-1 0 0 0,1 1-1 0 0,-1 0 1 0 0,0 0 0 0 0,0 0 0 0 0,0 1-1 0 0,0-1 1 0 0,0 1 0 0 0,0 0 0 0 0,1 1-149 0 0,68 125 797 0 0,-67-110-721 0 0,0 1 0 0 0,-2 0 0 0 0,0 0 0 0 0,-1 0 0 0 0,-1 0 0 0 0,-1 0 0 0 0,-1 0 0 0 0,-1 1 0 0 0,0-1 0 0 0,-2 0 0 0 0,0-1 0 0 0,-1 1 0 0 0,-1-1 0 0 0,-1 0 0 0 0,0 0 0 0 0,-2-1 0 0 0,0 0 0 0 0,-1 0 0 0 0,-4 4-76 0 0,-21 32-349 0 0,-3-2-1 0 0,-3-1 1 0 0,-1-3 0 0 0,-2-1-1 0 0,-24 17 350 0 0,19-18-2570 0 0,27-27 1312 0 0</inkml:trace>
  <inkml:trace contextRef="#ctx0" brushRef="#br0" timeOffset="202325.884">12446 2876 1344 0 0,'0'0'587'0'0,"0"0"-67"0"0,0 0-88 0 0,0 0-104 0 0,0 0-47 0 0,0 0-47 0 0,0 0-112 0 0,0 0-10 0 0,0 0 73 0 0,3 1-13 0 0,2 3-145 0 0,-1 1-1 0 0,0-1 0 0 0,0 1 1 0 0,0 0-1 0 0,0 0 1 0 0,-1 0-1 0 0,0 1 1 0 0,0-1-1 0 0,0 1 1 0 0,-1-1-1 0 0,0 1 1 0 0,0 0-1 0 0,0 0 1 0 0,-1 0-1 0 0,0 0 1 0 0,0 3-27 0 0,11 31 170 0 0,52 152 1334 0 0,-64-192-1467 0 0,0 1 1 0 0,0 0 0 0 0,1-1 0 0 0,-1 1-1 0 0,0 0 1 0 0,1-1 0 0 0,-1 1 0 0 0,0 0-1 0 0,1-1 1 0 0,-1 1 0 0 0,1-1 0 0 0,-1 1 0 0 0,1-1-1 0 0,-1 1 1 0 0,1-1 0 0 0,-1 0 0 0 0,1 1-1 0 0,0-1 1 0 0,-1 1 0 0 0,1-1 0 0 0,0 0-1 0 0,-1 0 1 0 0,1 1 0 0 0,0-1 0 0 0,-1 0-1 0 0,1 0 1 0 0,0 0 0 0 0,-1 0 0 0 0,1 0 0 0 0,0 0-1 0 0,0 0 1 0 0,-1 0 0 0 0,1 0 0 0 0,0 0-1 0 0,-1 0 1 0 0,1-1 0 0 0,0 1 0 0 0,-1 0-1 0 0,1 0 1 0 0,0-1 0 0 0,-1 1 0 0 0,1 0-1 0 0,0-1 1 0 0,-1 1 0 0 0,1 0 0 0 0,-1-1 0 0 0,1 1-1 0 0,-1-1 1 0 0,1 1 0 0 0,-1-1 0 0 0,1 0-1 0 0,-1 1 1 0 0,0-1 0 0 0,1 1 0 0 0,-1-1-1 0 0,1 0-37 0 0,4-3-121 0 0,23-23 330 0 0,-1-1 0 0 0,-1-1 1 0 0,-1-2-1 0 0,-2 0 0 0 0,-1-2 0 0 0,-1-1-209 0 0,20-29 173 0 0,59-81 88 0 0,-91 128-17 0 0,-9 16-326 0 0,0 1-1 0 0,0 0 1 0 0,0 0 0 0 0,0-1-1 0 0,0 1 1 0 0,0 0 0 0 0,0-1-1 0 0,1 1 1 0 0,-1 0 0 0 0,0-1-1 0 0,0 1 1 0 0,0 0 0 0 0,1 0-1 0 0,-1-1 1 0 0,0 1 0 0 0,1-1-1 0 0,-1 1 1 0 0,1 0 0 0 0,-1-1-1 0 0,1 1 1 0 0,-1-1 0 0 0,1 1-1 0 0,-1-1 1 0 0,1 1 0 0 0,-1-1-1 0 0,1 0 1 0 0,0 1 0 0 0,-1-1-1 0 0,1 0 1 0 0,0 1 0 0 0,-1-1-1 0 0,1 0 1 0 0,0 0 0 0 0,-1 1-1 0 0,1-1 1 0 0,0 0 0 0 0,0 0-1 0 0,-1 0 1 0 0,1 0 0 0 0,0 0-1 0 0,-1 0 1 0 0,1 0 0 0 0,0 0-1 0 0,0-1 1 0 0,-1 1 0 0 0,1 0-1 0 0,0 0 1 0 0,-1-1 0 0 0,1 1-1 0 0,0 0 1 0 0,-1 0 0 0 0,1-1-1 0 0,-1 1 1 0 0,1-1-1 0 0,0 1 1 0 0,-1-1 0 0 0,1 1-1 0 0,-1-1 1 0 0,1 0 82 0 0,17 35-2574 0 0,-7-17 1389 0 0</inkml:trace>
  <inkml:trace contextRef="#ctx0" brushRef="#br0" timeOffset="202620.747">13436 2758 1148 0 0,'-16'4'145'0'0,"0"1"1"0"0,0 0-1 0 0,1 2 0 0 0,0 0 0 0 0,0 0 1 0 0,0 1-1 0 0,1 1 0 0 0,0 1 0 0 0,1 0 0 0 0,0 1 1 0 0,0 0-1 0 0,1 0 0 0 0,1 2 0 0 0,0-1 1 0 0,1 2-1 0 0,0-1 0 0 0,1 1 0 0 0,0 1 1 0 0,2 0-1 0 0,-1 0 0 0 0,2 0 0 0 0,0 1 1 0 0,1 0-1 0 0,0 0 0 0 0,2 0 0 0 0,0 1 1 0 0,0-1-1 0 0,2 1 0 0 0,0 0 0 0 0,1-1 1 0 0,0 3-146 0 0,1-7 30 0 0,0 0 0 0 0,1 0 0 0 0,0-1 0 0 0,1 1 0 0 0,0-1 0 0 0,1 1 0 0 0,0-1 0 0 0,1 0 1 0 0,0 0-1 0 0,1-1 0 0 0,0 0 0 0 0,1 0 0 0 0,0 0 0 0 0,0-1 0 0 0,1 0 0 0 0,0 0 0 0 0,1-1 1 0 0,0 0-1 0 0,2 2-30 0 0,-2-4-283 0 0,-1 0 0 0 0,1 0 0 0 0,-1-1 0 0 0,2 0 0 0 0,-1-1-1 0 0,0 0 1 0 0,1 0 0 0 0,0-1 0 0 0,0 0 0 0 0,0-1 0 0 0,0 0 0 0 0,0 0 0 0 0,0-1 0 0 0,2-1 283 0 0,1 0-1212 0 0</inkml:trace>
  <inkml:trace contextRef="#ctx0" brushRef="#br0" timeOffset="206324.824">17250 3333 876 0 0,'0'-14'1327'0'0,"-4"14"2675"0"0,1 2-3980 0 0,1 1 0 0 0,0-1 1 0 0,0 1-1 0 0,0-1 0 0 0,0 1 1 0 0,0 0-1 0 0,1-1 0 0 0,-1 1 1 0 0,1 0-1 0 0,0 0 1 0 0,0 1-1 0 0,0-1 0 0 0,0 0 1 0 0,0 0-1 0 0,1 0 0 0 0,0 0 1 0 0,-1 1-1 0 0,1-1 0 0 0,0 0 1 0 0,1 0-1 0 0,-1 1 1 0 0,0-1-1 0 0,1 1-22 0 0,-1 3 39 0 0,4 543 1744 0 0,5-481-550 0 0,30-110 427 0 0,288-495-149 0 0,-137 174-1117 0 0,-189 362-439 0 0,-1 0-1 0 0,0 1 1 0 0,1-1-1 0 0,-1 0 1 0 0,0 0 0 0 0,1 0-1 0 0,-1 1 1 0 0,1-1-1 0 0,-1 0 1 0 0,0 0-1 0 0,1 0 1 0 0,-1 0-1 0 0,1 0 1 0 0,-1 0 0 0 0,0 0-1 0 0,1 0 1 0 0,-1 0-1 0 0,1 0 1 0 0,-1 0-1 0 0,1 0 1 0 0,-1 0-1 0 0,0 0 1 0 0,1 0-1 0 0,-1 0 1 0 0,1-1 0 0 0,-1 1-1 0 0,0 0 1 0 0,1 0-1 0 0,-1 0 1 0 0,0-1-1 0 0,1 1 1 0 0,-1 0-1 0 0,0 0 1 0 0,1-1 0 0 0,-1 1-1 0 0,0 0 1 0 0,1-1-1 0 0,-1 1 1 0 0,0 0-1 0 0,0-1 1 0 0,0 1-1 0 0,1 0 1 0 0,-1-1 0 0 0,0 1-1 0 0,0-1 1 0 0,0 1-1 0 0,0-1 46 0 0,5 17-164 0 0,43 187-7217 0 0,-40-181 6123 0 0</inkml:trace>
  <inkml:trace contextRef="#ctx0" brushRef="#br0" timeOffset="207986.633">6195 6093 2048 0 0,'0'0'547'0'0,"0"0"-40"0"0,0 0-13 0 0,0 0-14 0 0,0 0-80 0 0,0 0 34 0 0,2-2-10 0 0,4-1-351 0 0,0 1 0 0 0,0 0-1 0 0,0 0 1 0 0,0 1-1 0 0,1 0 1 0 0,-1 0-1 0 0,0 0 1 0 0,1 1-1 0 0,-1 0 1 0 0,0 0-1 0 0,1 0 1 0 0,-1 1-1 0 0,1 0 1 0 0,-1 1-1 0 0,0-1 1 0 0,3 2-73 0 0,10 0 151 0 0,189 16 445 0 0,90 18-4077 0 0,-285-34 2904 0 0</inkml:trace>
  <inkml:trace contextRef="#ctx0" brushRef="#br0" timeOffset="208251.018">6124 6452 2048 0 0,'9'5'568'0'0,"12"0"-80"0"0,7 0-80 0 0,4-2 8 0 0,8 0-76 0 0,0 1-44 0 0,7-3-60 0 0,1 1-28 0 0,-4 0-276 0 0,6-1-184 0 0,-29-1-196 0 0,17 0-816 0 0,4 0 32 0 0</inkml:trace>
  <inkml:trace contextRef="#ctx0" brushRef="#br0" timeOffset="214045.873">10713 6093 3004 0 0,'0'0'916'0'0,"0"0"-104"0"0,0 0-116 0 0,6-1 1713 0 0,28-8-2859 0 0,85-28-3845 0 0,-95 24 3007 0 0</inkml:trace>
  <inkml:trace contextRef="#ctx0" brushRef="#br0" timeOffset="214495.257">11314 5618 1732 0 0,'20'112'4810'0'0,"51"94"-4321"0"0,-56-164 17 0 0,80 197 395 0 0,-95-238-870 0 0,1 0 0 0 0,-1 0-1 0 0,1 0 1 0 0,-1 0 0 0 0,1 0 0 0 0,-1 0-1 0 0,1 0 1 0 0,0-1 0 0 0,-1 1 0 0 0,1 0-1 0 0,0 0 1 0 0,0-1 0 0 0,0 1 0 0 0,-1-1-1 0 0,1 1 1 0 0,0 0 0 0 0,0-1 0 0 0,0 0-1 0 0,0 1 1 0 0,0-1 0 0 0,0 0 0 0 0,0 1-1 0 0,0-1 1 0 0,0 0 0 0 0,0 0 0 0 0,0 0-1 0 0,0 0 1 0 0,0 0 0 0 0,0 0 0 0 0,1 0-1 0 0,-1 0 1 0 0,0 0 0 0 0,0-1 0 0 0,0 1-1 0 0,0 0 1 0 0,0-1 0 0 0,0 1-1 0 0,0 0 1 0 0,-1-1 0 0 0,1 1 0 0 0,0-1-1 0 0,0 0 1 0 0,0 1 0 0 0,0-1 0 0 0,-1 0-1 0 0,1 1 1 0 0,0-1 0 0 0,0 0 0 0 0,-1 0-1 0 0,1 0 1 0 0,-1 0 0 0 0,1 0 0 0 0,-1 0-1 0 0,1 0 1 0 0,-1 0 0 0 0,0 0 0 0 0,1 0-1 0 0,-1 0 1 0 0,0 0-31 0 0,49-70 111 0 0,-43 61 26 0 0,126-190 243 0 0,-72 115-251 0 0,-4-2 0 0 0,-4-3-1 0 0,-3-1 1 0 0,-2-11-129 0 0,-39 39-1969 0 0,-14 110-2469 0 0,6-17 1794 0 0,0-11 1348 0 0</inkml:trace>
  <inkml:trace contextRef="#ctx0" brushRef="#br0" timeOffset="214746.357">12507 6202 1076 0 0,'8'35'868'0'0,"1"0"-168"0"0,-3 1-16 0 0,-5 1-164 0 0,-1-22 24 0 0,-17 37-88 0 0,2-19-72 0 0,-1-5-55 0 0,-5 2 23 0 0,-4 0-152 0 0,-3-5-20 0 0,1 0-368 0 0,-3-1-272 0 0,0-6-257 0 0,-1-3-471 0 0,-2-2-68 0 0,4-4 0 0 0</inkml:trace>
  <inkml:trace contextRef="#ctx0" brushRef="#br0" timeOffset="212867.816">8170 5996 916 0 0,'0'0'529'0'0,"0"0"-157"0"0,0 0-41 0 0,0 0 29 0 0,0 0-56 0 0,0 0-42 0 0,0 0-31 0 0,0 0-23 0 0,0 0-21 0 0,0 0-22 0 0,0 0-20 0 0,0 0-4 0 0,0 0 36 0 0,0 0-16 0 0,0 0-50 0 0,0 0-3 0 0,0 0 46 0 0,0 0-2 0 0,0 0-13 0 0,0 0-22 0 0,0 0-36 0 0,0 0-29 0 0,0 0-16 0 0,0 0-13 0 0,0 0 31 0 0,0 0 6 0 0,0 0-5 0 0,0 0-6 0 0,0 0-6 0 0,0 0-17 0 0,0 0-51 0 0,0 0-4 0 0,0 0 39 0 0,0 0-4 0 0,0 0-54 0 0,0 0-3 0 0,0 0 2 0 0,0 0 7 0 0,0 0 2 0 0,0 0 5 0 0,2 24 106 0 0,0-18-25 0 0,1 0 0 0 0,-1-1-1 0 0,1 1 1 0 0,1-1 0 0 0,-1 1 0 0 0,1-1 0 0 0,0 0-1 0 0,0 0 1 0 0,0-1 0 0 0,1 1 0 0 0,0-1-1 0 0,0 0 1 0 0,0-1 0 0 0,0 1 0 0 0,1-1 0 0 0,-1 0-1 0 0,1 0 1 0 0,0 0 0 0 0,0-1 0 0 0,0 0-1 0 0,0 0 1 0 0,0-1 0 0 0,5 2-46 0 0,29 4 131 0 0,0-2-1 0 0,0-2 1 0 0,0-1 0 0 0,0-2 0 0 0,0-1 0 0 0,0-3-1 0 0,0-1 1 0 0,35-10-131 0 0,-70 14 13 0 0,15-1 12 0 0,1-1 0 0 0,-1-2 0 0 0,-1 0 0 0 0,1 0 0 0 0,-1-2 0 0 0,0-1 0 0 0,0 0 0 0 0,-1-1 0 0 0,0-1 0 0 0,-1-1 0 0 0,0 0 0 0 0,0-2 0 0 0,1-1-25 0 0,-17 12-6 0 0,1 0 0 0 0,0-1 1 0 0,-1 1-1 0 0,1 0 0 0 0,-1-1 0 0 0,0 1 0 0 0,0-1 0 0 0,0 1 0 0 0,0-1 1 0 0,0 0-1 0 0,0 1 0 0 0,-1-1 0 0 0,1 0 0 0 0,-1 1 0 0 0,0-1 1 0 0,0 0-1 0 0,0 0 0 0 0,0 0 0 0 0,0 1 0 0 0,-1-1 0 0 0,1 0 1 0 0,-1 1-1 0 0,0-1 0 0 0,1 0 0 0 0,-1 1 0 0 0,-1-1 0 0 0,1 1 0 0 0,0-1 1 0 0,-1 1-1 0 0,1 0 0 0 0,-1-1 0 0 0,1 1 0 0 0,-1 0 0 0 0,0 0 1 0 0,0 0-1 0 0,0 0 0 0 0,0 1 0 0 0,-1-1 0 0 0,1 0 0 0 0,0 1 1 0 0,-1 0-1 0 0,1-1 0 0 0,-1 1 0 0 0,-1 0 6 0 0,-124-41-50 0 0,94 38 27 0 0,-1 3 0 0 0,1 1 1 0 0,-1 1-1 0 0,1 2 0 0 0,0 1 1 0 0,0 2-1 0 0,0 1 0 0 0,-11 5 23 0 0,29-8 0 0 0,1-1-1 0 0,0 2 0 0 0,0 0 0 0 0,0 1 1 0 0,1 0-1 0 0,-1 1 0 0 0,2 0 1 0 0,-1 2-1 0 0,1-1 0 0 0,0 2 0 0 0,1 0 1 0 0,0 0-1 0 0,0 1 0 0 0,2 1 1 0 0,-1-1-1 0 0,1 2 0 0 0,1 0 0 0 0,0 0 1 0 0,1 0-1 0 0,0 1 0 0 0,1 0 1 0 0,1 1-1 0 0,0 0 0 0 0,1 0 0 0 0,1 0 1 0 0,0 0-1 0 0,1 1 1 0 0,4-5 7 0 0,2 0 0 0 0,-1 0 0 0 0,2 0 1 0 0,-1 0-1 0 0,1 0 0 0 0,1-1 0 0 0,0 0 0 0 0,1 1 0 0 0,-1-2 0 0 0,2 1 1 0 0,0-1-1 0 0,0 0 0 0 0,0 0 0 0 0,1-1 0 0 0,0 0 0 0 0,1-1 0 0 0,0 0 1 0 0,0 0-1 0 0,1 0 0 0 0,-1-1 0 0 0,1-1 0 0 0,1 0 0 0 0,-1 0 0 0 0,9 2-7 0 0,20 9-344 0 0,0-1-1 0 0,1-2 1 0 0,1-2-1 0 0,0-1 1 0 0,1-3 0 0 0,0-1-1 0 0,0-2 1 0 0,0-2-1 0 0,29-2 345 0 0,-5-4-749 0 0,41-14 37 0 0</inkml:trace>
  <inkml:trace contextRef="#ctx0" brushRef="#br0" timeOffset="213222.661">8821 5463 1732 0 0,'28'-3'4581'0'0,"122"-6"-3819"0"0,211-11-2543 0 0,-286 12 381 0 0,-45 1 238 0 0</inkml:trace>
  <inkml:trace contextRef="#ctx0" brushRef="#br0" timeOffset="213610.722">9585 5233 1612 0 0,'22'95'2931'0'0,"-8"-45"-2437"0"0,3-2-1 0 0,2 0 1 0 0,2-1-1 0 0,2-1 0 0 0,2-2 1 0 0,2 0-1 0 0,20 24-493 0 0,-45-65 59 0 0,0-1-1 0 0,1 1 1 0 0,-1-1-1 0 0,1 0 0 0 0,-1 1 1 0 0,1-1-1 0 0,0-1 0 0 0,0 1 1 0 0,-1 0-1 0 0,1-1 1 0 0,1 1-1 0 0,-1-1 0 0 0,0 0 1 0 0,0 0-1 0 0,0 0 0 0 0,1 0 1 0 0,-1-1-1 0 0,0 1 1 0 0,1-1-1 0 0,-1 0 0 0 0,1 0 1 0 0,-1 0-1 0 0,0-1 0 0 0,1 1 1 0 0,-1-1-1 0 0,0 0 1 0 0,0 1-1 0 0,1-2 0 0 0,-1 1 1 0 0,0 0-1 0 0,0-1 0 0 0,0 1 1 0 0,0-1-1 0 0,0 0 1 0 0,-1 0-1 0 0,1 0 0 0 0,0 0 1 0 0,-1 0-1 0 0,1-1-58 0 0,90-102 496 0 0,104-270 154 0 0,-173 329-1594 0 0,-50 86-4752 0 0,18-21 4392 0 0,1 2 68 0 0</inkml:trace>
  <inkml:trace contextRef="#ctx0" brushRef="#br0" timeOffset="216022.417">14944 5411 1236 0 0,'-13'-3'44'0'0,"-130"-10"1465"0"0,128 14-1385 0 0,1 1 1 0 0,-1 0-1 0 0,0 1 1 0 0,0 1-1 0 0,1 1 1 0 0,0 0-1 0 0,0 0 0 0 0,0 1 1 0 0,1 1-1 0 0,0 1 1 0 0,0 0-1 0 0,1 0 1 0 0,0 1-1 0 0,0 1 0 0 0,1 0 1 0 0,0 0-1 0 0,1 1 1 0 0,0 1-1 0 0,1 0 1 0 0,0 0-1 0 0,1 1 1 0 0,0 0-1 0 0,1 0 0 0 0,1 1 1 0 0,-2 4-125 0 0,10-10 58 0 0,0-1 0 0 0,0 0 0 0 0,1 0-1 0 0,0 0 1 0 0,0 0 0 0 0,1-1 0 0 0,0 1 0 0 0,0-1 0 0 0,0 0 0 0 0,1 0 0 0 0,0 0-1 0 0,0 0 1 0 0,0-1 0 0 0,1 0 0 0 0,0 0 0 0 0,0-1 0 0 0,0 0 0 0 0,1 0 0 0 0,-1 0 0 0 0,1-1-1 0 0,0 1 1 0 0,4 0-58 0 0,36 12 49 0 0,0-2 0 0 0,2-2 0 0 0,0-2 0 0 0,0-2 0 0 0,0-2 0 0 0,1-3 0 0 0,0-2 0 0 0,10-2-49 0 0,-52 2-25 0 0,0-1 0 0 0,-1-1 0 0 0,1 1 0 0 0,0-1 0 0 0,0-1 0 0 0,-1 1 0 0 0,1-1 0 0 0,-1-1-1 0 0,1 1 1 0 0,-1-1 0 0 0,0-1 0 0 0,0 1 0 0 0,0-1 0 0 0,-1 0 0 0 0,1-1 0 0 0,-1 0 0 0 0,2-1 25 0 0,-6 0-18 0 0,-1 1 1 0 0,1-1 0 0 0,-1 1 0 0 0,-1-1 0 0 0,1 1-1 0 0,-1-1 1 0 0,0 0 0 0 0,0 1 0 0 0,0-1 0 0 0,-1 1-1 0 0,0-1 1 0 0,0 0 0 0 0,-1 1 0 0 0,1 0 0 0 0,-1-1-1 0 0,0 1 1 0 0,-1 0 0 0 0,1 0 0 0 0,-1 0-1 0 0,0 0 1 0 0,0 1 0 0 0,0-1 0 0 0,-1 1 0 0 0,0 0-1 0 0,0 0 1 0 0,0 0 0 0 0,-4-3 17 0 0,6 5-8 0 0,-176-147-731 0 0,127 114-399 0 0,45 31 469 0 0,4 0-383 0 0</inkml:trace>
  <inkml:trace contextRef="#ctx0" brushRef="#br0" timeOffset="217245.228">17920 5021 1300 0 0,'-226'196'4484'0'0,"203"-175"-4121"0"0,14-15-234 0 0,1 1 1 0 0,1 0 0 0 0,-1 0 0 0 0,1 1-1 0 0,0-1 1 0 0,1 1 0 0 0,0 1 0 0 0,0-1-1 0 0,1 1 1 0 0,0 0 0 0 0,1 1 0 0 0,0-1-1 0 0,0 2-129 0 0,5-7 24 0 0,0 0 0 0 0,0 0 0 0 0,1-1 1 0 0,-1 1-1 0 0,1 0 0 0 0,0-1 0 0 0,0 1 0 0 0,1-1 0 0 0,-1 0 0 0 0,1 0 0 0 0,-1 1 0 0 0,1-2 0 0 0,0 1 0 0 0,0 0 0 0 0,1-1 0 0 0,-1 1 0 0 0,0-1 0 0 0,1 0 0 0 0,-1 0 0 0 0,1 0 0 0 0,0-1 0 0 0,0 1 0 0 0,0-1 0 0 0,0 0 0 0 0,0 0 0 0 0,0 0 0 0 0,0 0-24 0 0,1 0 39 0 0,219 40-298 0 0,-70-38-3458 0 0,-153-3 3647 0 0,50-3-1286 0 0,31-13-75 0 0</inkml:trace>
  <inkml:trace contextRef="#ctx0" brushRef="#br0" timeOffset="217744.823">19122 4951 1008 0 0,'-18'39'495'0'0,"-2"-2"0"0"0,-1 0 0 0 0,-2-1 0 0 0,-2-1 0 0 0,-1-2 0 0 0,-1 0 0 0 0,-2-2 0 0 0,-1-1 0 0 0,-2-2 0 0 0,-1 0 0 0 0,0-3-1 0 0,-2 0 1 0 0,-1-3 0 0 0,-16 7-495 0 0,52-29 13 0 0,0 0 0 0 0,0-1-1 0 0,0 1 1 0 0,0-1-1 0 0,0 1 1 0 0,1 0 0 0 0,-1-1-1 0 0,0 1 1 0 0,0-1 0 0 0,0 1-1 0 0,0-1 1 0 0,0 1-1 0 0,0-1 1 0 0,0 1 0 0 0,0-1-1 0 0,-1 1 1 0 0,1 0 0 0 0,0-1-1 0 0,0 1 1 0 0,0-1-1 0 0,0 1 1 0 0,-1 0 0 0 0,1-1-1 0 0,0 1 1 0 0,0-1-1 0 0,-1 1 1 0 0,1 0 0 0 0,0-1-1 0 0,0 1 1 0 0,-1 0 0 0 0,1-1-1 0 0,-1 1 1 0 0,1 0-1 0 0,0 0 1 0 0,-1-1 0 0 0,1 1-1 0 0,0 0 1 0 0,-1 0 0 0 0,1 0-1 0 0,-1 0 1 0 0,1 0-1 0 0,-1-1 1 0 0,1 1 0 0 0,-1 0-1 0 0,1 0 1 0 0,0 0-1 0 0,-1 0 1 0 0,1 0 0 0 0,-1 0-1 0 0,1 0 1 0 0,-1 0 0 0 0,1 1-1 0 0,-1-1 1 0 0,1 0-1 0 0,0 0 1 0 0,-1 0 0 0 0,1 0-1 0 0,-1 1 1 0 0,1-1 0 0 0,0 0-1 0 0,-1 0 1 0 0,1 1-13 0 0,15-39-144 0 0,-10 28 95 0 0,1 1 0 0 0,0-1 0 0 0,0 1 0 0 0,1 0 0 0 0,0 0 0 0 0,0 0 0 0 0,1 1 0 0 0,0 1 1 0 0,1-1-1 0 0,-1 1 0 0 0,1 1 0 0 0,1 0 0 0 0,-1 0 0 0 0,1 0 0 0 0,0 1 0 0 0,1 1 0 0 0,-1 0 0 0 0,1 0 0 0 0,0 1 0 0 0,0 1 0 0 0,5-1 49 0 0,139 75-272 0 0,-122-58 281 0 0,2 0 1 0 0,0-3-1 0 0,0-1 0 0 0,1-1 0 0 0,0-3 1 0 0,0 0-1 0 0,1-3 0 0 0,-1 0 0 0 0,4-3-9 0 0,-23 0 25 0 0,0-2-1 0 0,0 0 1 0 0,-1 0-1 0 0,1-2 1 0 0,-1 0-1 0 0,1-1 1 0 0,-2-1-1 0 0,1 0 1 0 0,0-1-1 0 0,4-4-24 0 0,-15 9 11 0 0,0 0 0 0 0,0 0-1 0 0,0-1 1 0 0,0 0 0 0 0,-1 0 0 0 0,1 0 0 0 0,-1 0-1 0 0,0-1 1 0 0,0 0 0 0 0,-1 1 0 0 0,1-2-1 0 0,-1 1 1 0 0,1 0 0 0 0,-1-1 0 0 0,-1 1 0 0 0,1-1-1 0 0,-1 0 1 0 0,1 0 0 0 0,-1 0 0 0 0,-1 0 0 0 0,1 0-1 0 0,-1-1 1 0 0,0 1 0 0 0,0 0 0 0 0,0-1 0 0 0,-1 1-1 0 0,0 0 1 0 0,0-1 0 0 0,0 1 0 0 0,-1-1-1 0 0,0 1 1 0 0,0 0 0 0 0,0-1 0 0 0,-1 1 0 0 0,1 0-1 0 0,-1 0 1 0 0,-1 0 0 0 0,1 0 0 0 0,-1 0 0 0 0,1 1-1 0 0,-1-1 1 0 0,-1 1 0 0 0,1 0 0 0 0,-1-1-11 0 0,-6-6-110 0 0,0 1 0 0 0,-1 0 1 0 0,0 0-1 0 0,-1 1 1 0 0,0 0-1 0 0,0 1 0 0 0,0 1 1 0 0,-1 0-1 0 0,-1 1 0 0 0,1 0 1 0 0,-8-2 109 0 0,-100-15-3659 0 0,84 19 2393 0 0</inkml:trace>
  <inkml:trace contextRef="#ctx0" brushRef="#br0" timeOffset="216423.417">15997 5361 1452 0 0,'-11'3'265'0'0,"0"-1"0"0"0,0 2 0 0 0,1-1 0 0 0,-1 2 0 0 0,1-1 0 0 0,0 1 1 0 0,0 1-1 0 0,1 0 0 0 0,-1 0 0 0 0,1 1 0 0 0,1 0 0 0 0,-8 8-265 0 0,-13 7 575 0 0,-142 116 1970 0 0,133-84-1695 0 0,77-12-398 0 0,-14-30-385 0 0,0-1 0 0 0,1-1 0 0 0,0-1 0 0 0,1-2 0 0 0,0 0 0 0 0,0-2-1 0 0,0-1 1 0 0,1-1 0 0 0,4-1-67 0 0,70 12-279 0 0,-48-4 81 0 0,94 14-1355 0 0,-52-17-2610 0 0,-85-7 2815 0 0</inkml:trace>
  <inkml:trace contextRef="#ctx0" brushRef="#br0" timeOffset="216920.638">16496 5265 944 0 0,'15'12'3071'0'0,"13"40"-2607"0"0,-26-48-237 0 0,18 34 199 0 0,2-1 1 0 0,1-2-1 0 0,2 0 0 0 0,2-2 0 0 0,1 0 0 0 0,1-2 0 0 0,1-1 0 0 0,32 22-426 0 0,-29-38 2269 0 0,-14-29-2148 0 0,0-1-1 0 0,-1 0 1 0 0,-1-2 0 0 0,0 0-1 0 0,-2-1 1 0 0,0 0-1 0 0,-1-2 1 0 0,-1 1-1 0 0,9-23-120 0 0,11-10 138 0 0,122-183 181 0 0,-144 213-380 0 0,5-11-300 0 0,-4 22-4053 0 0,6 36 550 0 0,-13-20 2446 0 0</inkml:trace>
  <inkml:trace contextRef="#ctx0" brushRef="#br0" timeOffset="218758.236">20310 5251 996 0 0,'4'2'77'0'0,"1"1"-1"0"0,-1-1 1 0 0,1 1-1 0 0,-1 0 0 0 0,0 0 1 0 0,0 0-1 0 0,-1 0 1 0 0,1 1-1 0 0,-1 0 1 0 0,1-1-1 0 0,-1 1 1 0 0,0 0-1 0 0,-1 1 1 0 0,1-1-1 0 0,-1 1 1 0 0,1-1-1 0 0,-1 1 1 0 0,-1-1-1 0 0,1 1 1 0 0,-1 0-1 0 0,0 0 1 0 0,0 0-1 0 0,0 0 0 0 0,-1 0 1 0 0,1 0-1 0 0,-1 0 1 0 0,0 0-1 0 0,-1 0 1 0 0,1 0-1 0 0,-1 0 1 0 0,0 0-1 0 0,-1 0 1 0 0,1 0-77 0 0,1 4 196 0 0,-2 0-103 0 0,-1 0 0 0 0,1 0 0 0 0,-1 0 0 0 0,-1-1 0 0 0,0 0 0 0 0,0 1 0 0 0,-1-2 0 0 0,0 1 0 0 0,0 0 0 0 0,0-1 0 0 0,-1 0 0 0 0,0 0 0 0 0,-1-1 0 0 0,0 1 0 0 0,0-2 0 0 0,0 1 0 0 0,-1-1 0 0 0,1 0 0 0 0,-1 0 0 0 0,0-1 0 0 0,-1 0 1 0 0,-6 2-94 0 0,-56 14 320 0 0,69-20-698 0 0,0-3-281 0 0,-1-30-1457 0 0,13 13 678 0 0</inkml:trace>
  <inkml:trace contextRef="#ctx0" brushRef="#br0" timeOffset="219160.603">21496 4805 968 0 0,'-18'2'204'0'0,"1"0"1"0"0,0 2-1 0 0,1 0 0 0 0,-1 0 1 0 0,0 2-1 0 0,1 0 0 0 0,0 1 1 0 0,1 1-1 0 0,0 0 0 0 0,0 1 1 0 0,0 1-1 0 0,1 0 0 0 0,1 1 1 0 0,0 0-1 0 0,0 1 0 0 0,1 1 1 0 0,1 0-1 0 0,0 0 0 0 0,1 1 0 0 0,-1 2-204 0 0,8-12 33 0 0,0 1-1 0 0,1 0 1 0 0,-1 0-1 0 0,1 0 0 0 0,0 0 1 0 0,0 0-1 0 0,1 1 0 0 0,0-1 1 0 0,0 1-1 0 0,0-1 1 0 0,0 1-1 0 0,1-1 0 0 0,0 1 1 0 0,0-1-1 0 0,0 1 0 0 0,1-1 1 0 0,0 1-1 0 0,0-1 0 0 0,0 1 1 0 0,1-1-1 0 0,0 0 1 0 0,0 0-1 0 0,0 0 0 0 0,0 0 1 0 0,1 0-1 0 0,0 0 0 0 0,0-1 1 0 0,0 1-1 0 0,1-1 0 0 0,-1 0 1 0 0,1 0-1 0 0,0 0 1 0 0,1 0-1 0 0,-1-1 0 0 0,0 0 1 0 0,1 0-1 0 0,2 2-32 0 0,12 7 142 0 0,1-1 0 0 0,1-1 0 0 0,0-1 0 0 0,0 0 0 0 0,1-2 1 0 0,0 0-1 0 0,0-2 0 0 0,13 2-142 0 0,-10-2-54 0 0,1 0 0 0 0,-1-2 1 0 0,1-2-1 0 0,0 0 1 0 0,0-1-1 0 0,0-2 0 0 0,0 0 1 0 0,-1-2-1 0 0,1-1 1 0 0,23-8 53 0 0,-45 12-52 0 0,-1 0 1 0 0,1-1-1 0 0,-1 1 1 0 0,1-1-1 0 0,-1 0 1 0 0,0 0-1 0 0,0 0 1 0 0,0-1-1 0 0,0 1 1 0 0,0-1-1 0 0,0 0 1 0 0,0 1 0 0 0,-1-1-1 0 0,0 0 1 0 0,1 0-1 0 0,-1-1 1 0 0,0 1-1 0 0,-1 0 1 0 0,1-1-1 0 0,-1 1 1 0 0,1-1-1 0 0,-1 0 1 0 0,0 1-1 0 0,0-1 1 0 0,-1 0-1 0 0,1 0 1 0 0,-1 0 0 0 0,1 1-1 0 0,-1-1 1 0 0,-1 0-1 0 0,1-2 52 0 0,-27-56-683 0 0,10 35 413 0 0</inkml:trace>
  <inkml:trace contextRef="#ctx0" brushRef="#br0" timeOffset="219579.469">22376 4780 2016 0 0,'-313'269'6439'0'0,"312"-268"-6417"0"0,0-1 0 0 0,0 1 0 0 0,0 0 0 0 0,0 0 0 0 0,0 0 0 0 0,0 0 0 0 0,0 0 0 0 0,0 0 0 0 0,0 0 0 0 0,0 0 0 0 0,0 0 0 0 0,1 0 0 0 0,-1 1 0 0 0,1-1 0 0 0,-1 0 0 0 0,1 1 0 0 0,-1-1 0 0 0,1 0 0 0 0,-1 1 0 0 0,1-1 0 0 0,0 0 0 0 0,0 1 0 0 0,0-1 0 0 0,0 0 0 0 0,0 1-1 0 0,0-1 1 0 0,0 0 0 0 0,1 1 0 0 0,-1-1 0 0 0,0 0 0 0 0,1 1 0 0 0,-1-1 0 0 0,1 0 0 0 0,-1 1 0 0 0,1-1 0 0 0,0 0 0 0 0,-1 0 0 0 0,1 0 0 0 0,0 0 0 0 0,0 0 0 0 0,0 0 0 0 0,0 0 0 0 0,0 0 0 0 0,0 0 0 0 0,0 0 0 0 0,0 0 0 0 0,0 0 0 0 0,1-1 0 0 0,-1 1 0 0 0,0-1 0 0 0,0 1 0 0 0,1-1-1 0 0,-1 1 1 0 0,0-1 0 0 0,1 0 0 0 0,-1 1-22 0 0,92 24 150 0 0,-79-22-60 0 0,282 28-1052 0 0,-99-28-4771 0 0,-161-3 4435 0 0</inkml:trace>
  <inkml:trace contextRef="#ctx0" brushRef="#br0" timeOffset="220108.221">21796 4771 1048 0 0,'0'-2'4639'0'0,"34"76"-3951"0"0,-27 58-456 0 0,-41-48-4155 0 0,32-78 2519 0 0</inkml:trace>
  <inkml:trace contextRef="#ctx0" brushRef="#br0" timeOffset="221413.687">23112 4735 1108 0 0,'0'0'713'0'0,"0"0"-40"0"0,0 0-163 0 0,0 0-44 0 0,0 0-74 0 0,0 0-82 0 0,7 11 250 0 0,-20 74 397 0 0,14-74-904 0 0,-1 0 0 0 0,1 0 0 0 0,1 0 0 0 0,0-1 0 0 0,1 1 0 0 0,0 0 0 0 0,0-1 1 0 0,1 0-1 0 0,1 0 0 0 0,-1 0 0 0 0,2 0 0 0 0,-1-1 0 0 0,1 0 0 0 0,1 0 1 0 0,0 0-1 0 0,0-1 0 0 0,0 0 0 0 0,1 0 0 0 0,1-1 0 0 0,-1 0 0 0 0,1-1 1 0 0,0 1-1 0 0,0-2 0 0 0,1 1 0 0 0,0-1 0 0 0,0-1 0 0 0,0 0 0 0 0,1 0 0 0 0,-1-1 1 0 0,1-1-1 0 0,0 1 0 0 0,-1-2 0 0 0,4 1-53 0 0,5 0 63 0 0,-1 0 0 0 0,1-2 1 0 0,-1 0-1 0 0,1-1 0 0 0,-1 0 0 0 0,1-2 1 0 0,-1 0-1 0 0,0-1 0 0 0,0-1 0 0 0,0-1 0 0 0,11-5-63 0 0,-18 5 13 0 0,-1 0 1 0 0,1 0-1 0 0,-1-1 0 0 0,-1-1 0 0 0,1 0 0 0 0,-1 0 0 0 0,-1 0 0 0 0,0-1 0 0 0,0-1 0 0 0,0 1 0 0 0,-1-1 0 0 0,-1 0 0 0 0,0-1 1 0 0,0 0-1 0 0,-1 0 0 0 0,0 0 0 0 0,-1 0 0 0 0,0-1 0 0 0,-1 0 0 0 0,-1 1 0 0 0,1-1 0 0 0,-2 0 0 0 0,0-1 0 0 0,0 1 0 0 0,-1 0 0 0 0,-2-12-13 0 0,2 18 14 0 0,-1-1 0 0 0,0 1-1 0 0,-1 0 1 0 0,1-1 0 0 0,-1 1-1 0 0,-1 0 1 0 0,1 0-1 0 0,-1 0 1 0 0,0 0 0 0 0,0 1-1 0 0,-1-1 1 0 0,0 1-1 0 0,0 0 1 0 0,0 0 0 0 0,0 0-1 0 0,-1 0 1 0 0,0 1 0 0 0,0 0-1 0 0,0 0 1 0 0,0 0-1 0 0,-1 0 1 0 0,1 1 0 0 0,-1 0-1 0 0,0 0 1 0 0,0 1-1 0 0,-2-1-13 0 0,4 5 0 0 0,-1 1 0 0 0,1-1 0 0 0,0 1 0 0 0,0-1 0 0 0,0 1 0 0 0,0 1 0 0 0,1-1 0 0 0,-1 0 0 0 0,1 1 0 0 0,0 0 0 0 0,0 0 0 0 0,0 0 0 0 0,0 0 0 0 0,1 0-1 0 0,0 0 1 0 0,0 1 0 0 0,0-1 0 0 0,0 1 0 0 0,0 0 0 0 0,1-1 0 0 0,0 1 0 0 0,0 0 0 0 0,1 0 0 0 0,-1 0 0 0 0,1 0 0 0 0,0-1 0 0 0,0 1 0 0 0,1 0 0 0 0,-1 0-1 0 0,1 0 1 0 0,0 0 0 0 0,1 2 0 0 0,-2-2 2 0 0,4 17-186 0 0,1 0 0 0 0,2 0 1 0 0,0 0-1 0 0,1-1 0 0 0,1-1 0 0 0,0 1 1 0 0,2-1-1 0 0,1-1 0 0 0,12 16 184 0 0,-16-22-335 0 0,35 59-3149 0 0,-30-54 2090 0 0</inkml:trace>
  <inkml:trace contextRef="#ctx0" brushRef="#br0" timeOffset="221711.236">24330 4688 1664 0 0,'-275'246'5726'0'0,"271"-243"-5672"0"0,1 0-1 0 0,0-1 0 0 0,0 1 1 0 0,1 0-1 0 0,-1 1 1 0 0,1-1-1 0 0,-1 0 1 0 0,1 1-1 0 0,0-1 1 0 0,0 1-1 0 0,0 0 1 0 0,1 0-1 0 0,0 0 1 0 0,-1 0-1 0 0,1 0 1 0 0,0 0-1 0 0,1 0 1 0 0,-1 0-1 0 0,1 0 1 0 0,0 0-1 0 0,0 0 1 0 0,0 0-1 0 0,1 0 1 0 0,-1 0-1 0 0,1 1 1 0 0,0-1-54 0 0,13 8-82 0 0,1-1-1 0 0,0-1 1 0 0,1 0 0 0 0,0-1 0 0 0,0 0-1 0 0,1-2 1 0 0,0 0 0 0 0,1-1-1 0 0,-1-1 1 0 0,1 0 0 0 0,0-1 0 0 0,0-1-1 0 0,0-1 1 0 0,1-1 0 0 0,-1 0 0 0 0,2-1 82 0 0,123 0-5100 0 0,-101 0 3791 0 0</inkml:trace>
  <inkml:trace contextRef="#ctx0" brushRef="#br0" timeOffset="221972.048">25068 4643 1900 0 0,'-3'11'6589'0'0,"-4"25"-6318"0"0,1 1 1 0 0,1-1-1 0 0,2 1 1 0 0,2 0-1 0 0,2 0 1 0 0,1 0 0 0 0,1-1-1 0 0,3 1 1 0 0,4 15-272 0 0,3 40-170 0 0,9 196-5773 0 0,-25-255 4594 0 0,-10 26 6 0 0</inkml:trace>
  <inkml:trace contextRef="#ctx0" brushRef="#br0" timeOffset="226640.677">5278 7840 1108 0 0,'-25'11'399'0'0,"1"1"-1"0"0,0 1 1 0 0,2 2-1 0 0,-1 0 0 0 0,2 1 1 0 0,0 1-1 0 0,1 1 1 0 0,1 0-1 0 0,0 2 1 0 0,2 0-1 0 0,-12 19-398 0 0,9-9 187 0 0,1 1 0 0 0,2 1 0 0 0,1 0 0 0 0,1 1 0 0 0,2 1 0 0 0,2 1 0 0 0,1 0 0 0 0,1 0 0 0 0,2 0 0 0 0,2 1 0 0 0,1 0 0 0 0,1 37-187 0 0,3-53 58 0 0,1 0 1 0 0,1 0-1 0 0,0 0 1 0 0,2 0-1 0 0,0 0 0 0 0,1-1 1 0 0,1 0-1 0 0,1 0 1 0 0,6 11-59 0 0,2 5-21 0 0,2-1 1 0 0,2 0-1 0 0,1-1 1 0 0,1-1-1 0 0,2-1 1 0 0,1-1-1 0 0,2-1 1 0 0,21 19 20 0 0,155 94-4325 0 0,-159-124 2837 0 0</inkml:trace>
  <inkml:trace contextRef="#ctx0" brushRef="#br0" timeOffset="227211.485">5790 8093 1128 0 0,'2'-13'2391'0'0,"-7"25"-886"0"0,0-1-1431 0 0,-1 1 0 0 0,1 0-1 0 0,1 0 1 0 0,0 0-1 0 0,1 0 1 0 0,0 1-1 0 0,1-1 1 0 0,1 1 0 0 0,0 0-1 0 0,0-1 1 0 0,1 1-1 0 0,1 0 1 0 0,0 0-1 0 0,1-1 1 0 0,0 1-1 0 0,1-1 1 0 0,0 1 0 0 0,1-1-1 0 0,0 0 1 0 0,1-1-1 0 0,1 1 1 0 0,0-1-1 0 0,0 0 1 0 0,1 0 0 0 0,0-1-1 0 0,1 1 1 0 0,0-2-1 0 0,1 1 1 0 0,0-1-1 0 0,1-1 1 0 0,-1 0-1 0 0,2 0 1 0 0,-1-1 0 0 0,1 0-1 0 0,0 0 1 0 0,5 1-74 0 0,9 1 54 0 0,0 0-1 0 0,0-2 1 0 0,0-1 0 0 0,1-1 0 0 0,-1-1 0 0 0,1-1 0 0 0,1-2-1 0 0,2 0-53 0 0,-23-1-18 0 0,0-1 0 0 0,0 0 0 0 0,0 0 0 0 0,0 0 0 0 0,0 0 0 0 0,0-1 0 0 0,0 0-1 0 0,-1 0 1 0 0,1-1 0 0 0,-1 0 0 0 0,1 0 0 0 0,-1 0 0 0 0,0 0 0 0 0,0-1 0 0 0,0 0 0 0 0,-1 0-1 0 0,1 0 1 0 0,-1-1 0 0 0,0 1 0 0 0,0-1 0 0 0,-1 0 0 0 0,0 0 0 0 0,1-1 0 0 0,-1 1-1 0 0,-1 0 1 0 0,1-1 0 0 0,-1 0 0 0 0,0 0 0 0 0,-1 0 0 0 0,1 1 0 0 0,-1-1 0 0 0,0-1-1 0 0,-1 1 1 0 0,1-1 18 0 0,1-21-11 0 0,-2 1-1 0 0,0-1 0 0 0,-2 0 0 0 0,-1 1 1 0 0,-1-1-1 0 0,-2 1 0 0 0,-6-20 12 0 0,-13-41 1351 0 0,13 132-1243 0 0,27 269-111 0 0,-4-146-923 0 0,-9-52-3787 0 0,-2-91 3215 0 0</inkml:trace>
  <inkml:trace contextRef="#ctx0" brushRef="#br0" timeOffset="227479.927">6807 8730 1016 0 0,'0'22'528'0'0,"0"-5"-76"0"0,-6 6 76 0 0,6-11-60 0 0,-14 23-28 0 0,5-10 0 0 0,-2 0-80 0 0,-5 0 16 0 0,4-9-140 0 0,1 6 44 0 0,-5-5-96 0 0,-1-1-116 0 0,1 3-12 0 0,-2-11-304 0 0,9 0-88 0 0,-2-4-344 0 0,2-3-624 0 0,9-1 16 0 0</inkml:trace>
  <inkml:trace contextRef="#ctx0" brushRef="#br0" timeOffset="228766.613">8773 8302 2284 0 0,'5'-7'3791'0'0,"30"2"-3485"0"0,-32 4-85 0 0,542-39 992 0 0,-335 19-6550 0 0,-199 16 3991 0 0</inkml:trace>
  <inkml:trace contextRef="#ctx0" brushRef="#br0" timeOffset="229048.041">8933 8482 916 0 0,'7'8'664'0'0,"7"5"-56"0"0,4-1-120 0 0,7-2-44 0 0,7 2-88 0 0,5-6-20 0 0,2 1-60 0 0,4-4-76 0 0,7 2-4 0 0,5-1-20 0 0,5-3-524 0 0,-29-1-520 0 0,11 0-352 0 0,13 0-20 0 0</inkml:trace>
  <inkml:trace contextRef="#ctx0" brushRef="#br0" timeOffset="229483.475">10978 8030 1164 0 0,'102'293'3965'0'0,"-57"-141"-2731"0"0,37 143 906 0 0,-82-294-2105 0 0,1 0 0 0 0,-1 0 0 0 0,1 0 0 0 0,-1 0 1 0 0,1 0-1 0 0,-1 0 0 0 0,1 0 0 0 0,0 0 0 0 0,0 0 0 0 0,-1-1 1 0 0,1 1-1 0 0,0 0 0 0 0,0 0 0 0 0,0-1 0 0 0,0 1 0 0 0,0 0 1 0 0,0-1-1 0 0,0 1 0 0 0,0-1 0 0 0,0 1 0 0 0,0-1 0 0 0,0 0 1 0 0,0 1-1 0 0,0-1 0 0 0,1 0 0 0 0,-1 0 0 0 0,0 0 1 0 0,0 0-1 0 0,0 0 0 0 0,0 0 0 0 0,1 0 0 0 0,-1 0 0 0 0,0 0 1 0 0,0-1-1 0 0,0 1 0 0 0,0 0 0 0 0,0-1 0 0 0,0 1 0 0 0,0-1 1 0 0,0 1-1 0 0,0-1 0 0 0,0 1 0 0 0,0-1 0 0 0,0 0 0 0 0,0 0 1 0 0,0 1-1 0 0,0-1 0 0 0,-1 0 0 0 0,1 0 0 0 0,0 0 0 0 0,-1 0 1 0 0,1 0-1 0 0,0 0 0 0 0,-1 0 0 0 0,1 0 0 0 0,-1 0 0 0 0,0 0 1 0 0,1 0-36 0 0,55-71 23 0 0,-52 66 70 0 0,375-562 208 0 0,-356 520-445 0 0,33-47-3130 0 0,-56 95 2894 0 0,2-1 467 0 0,-1 0-4668 0 0,-1 1 3257 0 0</inkml:trace>
  <inkml:trace contextRef="#ctx0" brushRef="#br0" timeOffset="230491.923">12460 8310 1280 0 0,'0'0'32'0'0,"-8"-13"7028"0"0,30 11-6923 0 0,238-11-155 0 0,-198 3-23 0 0,-24 5-49 0 0,-2-1 0 0 0,1-2 1 0 0,-1-1-1 0 0,0-2 0 0 0,-1-1 0 0 0,0-2 0 0 0,13-8 90 0 0,-46 21-11 0 0,0 0 0 0 0,0 0-1 0 0,1 1 1 0 0,-1-2-1 0 0,0 1 1 0 0,0 0 0 0 0,0 0-1 0 0,0-1 1 0 0,0 1-1 0 0,0-1 1 0 0,0 0 0 0 0,-1 1-1 0 0,1-1 1 0 0,-1 0-1 0 0,1 0 1 0 0,-1 0 0 0 0,0 0-1 0 0,1 0 1 0 0,-1-1-1 0 0,0 1 1 0 0,0 0 0 0 0,-1 0-1 0 0,1-1 1 0 0,0 1-1 0 0,-1 0 1 0 0,0-1 0 0 0,1 1-1 0 0,-1-1 1 0 0,0 1-1 0 0,0-1 1 0 0,0 1 0 0 0,-1 0-1 0 0,1-1 1 0 0,0 1-1 0 0,-1-1 1 0 0,0 1 0 0 0,1 0-1 0 0,-1 0 1 0 0,0-1-1 0 0,0 1 1 0 0,-1 0 0 0 0,1 0-1 0 0,0 0 1 0 0,-1 0 0 0 0,1 0-1 0 0,-1 0 1 0 0,1 0-1 0 0,-1 1 1 0 0,0-1 0 0 0,0 1-1 0 0,0-1 1 0 0,0 1-1 0 0,-1-1 12 0 0,-14-6-2 0 0,0 1-1 0 0,0 1 1 0 0,0 1-1 0 0,-1 0 1 0 0,0 1-1 0 0,0 1 1 0 0,0 1-1 0 0,0 0 1 0 0,0 1-1 0 0,0 1 1 0 0,-1 1-1 0 0,-6 2 3 0 0,-22-3 24 0 0,-164 45 182 0 0,200-42-191 0 0,0 0 1 0 0,0 0 0 0 0,1 1-1 0 0,-1 1 1 0 0,1 0 0 0 0,0 0-1 0 0,0 1 1 0 0,1 0 0 0 0,0 1-1 0 0,0 0 1 0 0,0 0 0 0 0,1 1-1 0 0,0 0 1 0 0,1 1 0 0 0,-1 0-1 0 0,2 0 1 0 0,-1 0 0 0 0,1 1-1 0 0,1 0 1 0 0,0 0 0 0 0,0 0-1 0 0,1 1 1 0 0,0 0 0 0 0,1 0-1 0 0,0 0 1 0 0,1 0 0 0 0,0 0-1 0 0,1 0 1 0 0,0 0-1 0 0,1 1 1 0 0,0-1 0 0 0,0 1-1 0 0,2-1 1 0 0,-1 0 0 0 0,1 0-1 0 0,1 0 1 0 0,0 0 0 0 0,1 0-1 0 0,0 0 1 0 0,0-1 0 0 0,2 2-16 0 0,7 4 27 0 0,1-1 0 0 0,0-1 0 0 0,1 0 0 0 0,1-1 1 0 0,0 0-1 0 0,1-2 0 0 0,0 0 0 0 0,1 0 0 0 0,0-2 0 0 0,0 0 1 0 0,1-1-1 0 0,0-1 0 0 0,0-1 0 0 0,1-1 0 0 0,7 1-27 0 0,302 32-767 0 0,-128-66-2213 0 0,-146 11 1629 0 0,-2-7 59 0 0</inkml:trace>
  <inkml:trace contextRef="#ctx0" brushRef="#br0" timeOffset="230775.252">12940 7683 1228 0 0,'-5'-3'744'0'0,"3"3"-128"0"0,2-2-204 0 0,0 2 88 0 0,7 0-52 0 0,2-1-124 0 0,23 1-52 0 0,-14 0-88 0 0,9 0 140 0 0,10 0-8 0 0,4 0-232 0 0,41-9-31 0 0,-57 9-9 0 0,10 0-521 0 0,6 0-427 0 0,3 0-376 0 0,3 0-28 0 0</inkml:trace>
  <inkml:trace contextRef="#ctx0" brushRef="#br0" timeOffset="231193.734">13780 7428 1356 0 0,'0'67'3112'0'0,"5"5"-2219"0"0,4 0 1 0 0,3-1-1 0 0,3 0 0 0 0,20 56-893 0 0,-2-39 996 0 0,-31-86-944 0 0,1-1 0 0 0,-1 0 1 0 0,1 0-1 0 0,0 0 0 0 0,-1 0 0 0 0,1-1 1 0 0,0 1-1 0 0,0-1 0 0 0,0 1 0 0 0,-1-1 1 0 0,1 0-1 0 0,0 0 0 0 0,0 0 0 0 0,0-1 1 0 0,0 1-1 0 0,-1-1 0 0 0,1 1 0 0 0,0-1 1 0 0,0 0-1 0 0,-1 0 0 0 0,1 0 0 0 0,-1-1 1 0 0,1 1-1 0 0,-1-1 0 0 0,1 1 1 0 0,-1-1-1 0 0,1 0-52 0 0,0 0 14 0 0,30-19 90 0 0,-2-1 0 0 0,0-2 0 0 0,-2-1 0 0 0,0-1 1 0 0,-2-2-1 0 0,-1 0 0 0 0,-2-2 0 0 0,0-1 1 0 0,-2-1-1 0 0,10-21-104 0 0,-13 26-26 0 0,-1-2 1 0 0,-1 0-1 0 0,-1 0 1 0 0,-2-2-1 0 0,-1 0 1 0 0,4-17 25 0 0,14 197-8942 0 0,-26-118 7561 0 0</inkml:trace>
  <inkml:trace contextRef="#ctx0" brushRef="#br0" timeOffset="231443.269">14772 8587 1540 0 0,'3'23'740'0'0,"-5"6"-100"0"0,2-16-84 0 0,0 10 16 0 0,-14 31-100 0 0,9-23-52 0 0,-9 4-32 0 0,-2-6-59 0 0,0-1-17 0 0,-6 0-84 0 0,-3 2-88 0 0,0 0-52 0 0,-1-1-8 0 0,-6-1-572 0 0,-4-3-285 0 0,-1 2-515 0 0,0-6-36 0 0,-3-4 12 0 0</inkml:trace>
  <inkml:trace contextRef="#ctx0" brushRef="#br0" timeOffset="227865.182">7111 8193 1048 0 0,'-4'26'317'0'0,"2"-1"1"0"0,1 1-1 0 0,1 0 1 0 0,1-1-1 0 0,1 1 0 0 0,2-1 1 0 0,0 0-1 0 0,1 0 0 0 0,2 0 1 0 0,1 0-1 0 0,1 0-317 0 0,70 150 2224 0 0,-43-192-770 0 0,-28 6-1383 0 0,0 0-1 0 0,-1-1 0 0 0,0 1 0 0 0,-1-1 0 0 0,0-1 0 0 0,0 1 0 0 0,-2-1 0 0 0,0 0 0 0 0,0 0 0 0 0,-1 0 1 0 0,-1 0-71 0 0,11-33 141 0 0,66-353-1077 0 0,-76 392-268 0 0,-2 6-2982 0 0,-1 1 2994 0 0</inkml:trace>
  <inkml:trace contextRef="#ctx0" brushRef="#br0" timeOffset="228267.49">8158 7967 1416 0 0,'14'24'330'0'0,"-1"0"1"0"0,-1 2-1 0 0,-1-1 0 0 0,-1 1 0 0 0,-2 1 0 0 0,0 0 1 0 0,-2 0-1 0 0,-1 0 0 0 0,-1 1 0 0 0,-1 0 1 0 0,-2-1-1 0 0,-1 1 0 0 0,-1 0 0 0 0,-1 1-330 0 0,1-1 175 0 0,-2 0-1 0 0,-1 0 0 0 0,-1 0 0 0 0,-2 0 1 0 0,-1-1-1 0 0,0 0 0 0 0,-2-1 1 0 0,-1 0-1 0 0,-2-1 0 0 0,0 0 1 0 0,-1 0-1 0 0,-2-2 0 0 0,0 0 0 0 0,-2 0 1 0 0,0-2-1 0 0,-2 0-174 0 0,-40 39 43 0 0,-2-2-1 0 0,-3-3 1 0 0,-3-3 0 0 0,-53 31-43 0 0,3-37-3933 0 0,95-64 2467 0 0,19 6 238 0 0</inkml:trace>
  <inkml:trace contextRef="#ctx0" brushRef="#br0" timeOffset="224463.623">2351 7855 1816 0 0,'0'0'453'0'0,"5"-22"612"0"0,-4 21-1026 0 0,1 0-1 0 0,-1-1 1 0 0,0 1-1 0 0,1-1 1 0 0,-1 1 0 0 0,0-1-1 0 0,0 0 1 0 0,0 0-1 0 0,0 1 1 0 0,0-1-1 0 0,0 0 1 0 0,0 0-1 0 0,-1 0 1 0 0,1 0-1 0 0,-1 0 1 0 0,0 0-1 0 0,1 0 1 0 0,-1 0 0 0 0,0 0-1 0 0,0 0 1 0 0,0 0-1 0 0,0 0 1 0 0,-1 0-1 0 0,1 0 1 0 0,0 0-1 0 0,-1 0 1 0 0,1 0-1 0 0,-1 0 1 0 0,0 0-1 0 0,0 0 1 0 0,0 0-1 0 0,0 1 1 0 0,0-1 0 0 0,0 0-1 0 0,0 1 1 0 0,-1-1-1 0 0,1 1 1 0 0,0-1-1 0 0,-1 1 1 0 0,1 0-1 0 0,-1-1 1 0 0,0 1-1 0 0,0 0 1 0 0,1 0-1 0 0,-1 0-38 0 0,-6-5 18 0 0,-1 1 0 0 0,1-1 0 0 0,-1 2 0 0 0,0-1-1 0 0,0 1 1 0 0,-1 1 0 0 0,1-1 0 0 0,-1 2 0 0 0,1-1-1 0 0,-1 1 1 0 0,0 1 0 0 0,0 0 0 0 0,0 0 0 0 0,0 1-1 0 0,0 0 1 0 0,0 1 0 0 0,0 0 0 0 0,0 0 0 0 0,0 1-1 0 0,0 1 1 0 0,1 0 0 0 0,-1 0 0 0 0,1 1-1 0 0,-1 0 1 0 0,1 0 0 0 0,1 1 0 0 0,-1 0 0 0 0,1 1-1 0 0,0 0 1 0 0,0 0 0 0 0,0 1 0 0 0,-1 2-18 0 0,-9 7 54 0 0,2 1 1 0 0,0 1-1 0 0,1 0 0 0 0,1 1 1 0 0,1 0-1 0 0,0 2 1 0 0,2-1-1 0 0,0 1 1 0 0,1 1-1 0 0,1 0 0 0 0,2 0 1 0 0,0 1-1 0 0,-1 10-54 0 0,3 17 118 0 0,2 0 0 0 0,3 0 0 0 0,2 0 0 0 0,2 0 0 0 0,2 0-1 0 0,2-1 1 0 0,3 0 0 0 0,2-1 0 0 0,7 17-118 0 0,-7-20 119 0 0,-2 2-1 0 0,-1-1 1 0 0,-3 1 0 0 0,-2 0-1 0 0,-2 25-118 0 0,-4-60-84 0 0,-2 0-1 0 0,0 1 0 0 0,-1-1 0 0 0,0 0 0 0 0,0-1 0 0 0,-1 1 1 0 0,-1-1-1 0 0,0 0 0 0 0,-1 0 0 0 0,0-1 0 0 0,0 1 0 0 0,-1-2 1 0 0,-1 1-1 0 0,1-1 0 0 0,-1 0 0 0 0,-1-1 0 0 0,0 0 0 0 0,0-1 1 0 0,-1 0-1 0 0,1 0 0 0 0,-1-1 0 0 0,-1-1 0 0 0,1 0 1 0 0,-1 0-1 0 0,0-1 0 0 0,-8 1 85 0 0,-34 1-2394 0 0,33-6 954 0 0</inkml:trace>
  <inkml:trace contextRef="#ctx0" brushRef="#br0" timeOffset="224745.782">1373 8637 1216 0 0,'2'-7'3604'0'0,"104"-5"-2763"0"0,280-3-309 0 0,-128 14-4362 0 0,-212 1 2555 0 0</inkml:trace>
  <inkml:trace contextRef="#ctx0" brushRef="#br0" timeOffset="225630.021">2561 8635 1068 0 0,'-24'72'1833'0'0,"21"-59"-1722"0"0,0 1 0 0 0,1-1 0 0 0,1 0 0 0 0,1 0 0 0 0,-1 1 0 0 0,2-1 0 0 0,0 0 0 0 0,1 1 0 0 0,0-1 0 0 0,1 0 0 0 0,0 0 0 0 0,1 0-1 0 0,1-1 1 0 0,0 0 0 0 0,0 1 0 0 0,2-2 0 0 0,-1 1 0 0 0,1-1 0 0 0,1 0 0 0 0,0 0 0 0 0,0-1 0 0 0,1 0 0 0 0,1 0 0 0 0,0-1 0 0 0,0-1 0 0 0,0 1 0 0 0,1-2 0 0 0,1 0 0 0 0,-1 0 0 0 0,1-1 0 0 0,0 0 0 0 0,0-1 0 0 0,1 0 0 0 0,0-1 0 0 0,-1-1 0 0 0,1 0 0 0 0,8 1-111 0 0,-11-3 41 0 0,0 0 1 0 0,0 0-1 0 0,0-1 1 0 0,0 0 0 0 0,-1-1-1 0 0,1 0 1 0 0,0 0-1 0 0,0-1 1 0 0,-1-1-1 0 0,1 1 1 0 0,-1-2 0 0 0,0 1-1 0 0,0-1 1 0 0,0-1-1 0 0,-1 1 1 0 0,1-1 0 0 0,-1-1-1 0 0,0 0 1 0 0,0 0-1 0 0,-1 0 1 0 0,0-1-1 0 0,0 0 1 0 0,-1-1 0 0 0,1 0-1 0 0,-2 0 1 0 0,1 0-1 0 0,-1 0 1 0 0,0-1 0 0 0,-1 0-1 0 0,1-2-41 0 0,4-20 1 0 0,-1-1-1 0 0,-2 0 1 0 0,-1-1-1 0 0,-1 1 0 0 0,-2-1 1 0 0,-1 0-1 0 0,-2-2 0 0 0,-31-98 289 0 0,47 269-424 0 0,26 50-1647 0 0,-22-64-2288 0 0,-14-94 2639 0 0</inkml:trace>
  <inkml:trace contextRef="#ctx0" brushRef="#br0" timeOffset="225863.866">3400 9060 1076 0 0,'-73'280'3783'0'0,"48"-245"-5484"0"0,25-35 607 0 0</inkml:trace>
  <inkml:trace contextRef="#ctx0" brushRef="#br0" timeOffset="226298.439">3640 8720 1088 0 0,'0'47'2202'0'0,"4"-4"-1734"0"0,1 1-1 0 0,3-1 1 0 0,1 0 0 0 0,2-1 0 0 0,2 0 0 0 0,2-1 0 0 0,1-1 0 0 0,6 6-468 0 0,-21-45 52 0 0,1 0 1 0 0,0-1 0 0 0,0 1 0 0 0,0-1 0 0 0,0 1 0 0 0,-1-1 0 0 0,1 0-1 0 0,0 1 1 0 0,0-1 0 0 0,0 0 0 0 0,0 0 0 0 0,0-1 0 0 0,0 1-1 0 0,0 0 1 0 0,0 0 0 0 0,0-1 0 0 0,-1 0 0 0 0,1 1 0 0 0,0-1 0 0 0,0 0-1 0 0,0 0 1 0 0,-1 0 0 0 0,1 0 0 0 0,-1 0 0 0 0,1 0 0 0 0,-1 0-1 0 0,1 0 1 0 0,-1-1 0 0 0,1 1 0 0 0,-1-1 0 0 0,0 1 0 0 0,0-1 0 0 0,0 1-1 0 0,0-1 1 0 0,0 0 0 0 0,0 0 0 0 0,0 1 0 0 0,0-2-53 0 0,6-5 225 0 0,18-20-161 0 0,-1 0 1 0 0,-1-2 0 0 0,-2-1 0 0 0,-1-1 0 0 0,-1 0 0 0 0,-2-2 0 0 0,-1 0 0 0 0,-2 0 0 0 0,-2-2 0 0 0,-1 1 0 0 0,-1-2-1 0 0,-2 1 1 0 0,-2-1 0 0 0,1-28-65 0 0,-1-21-1645 0 0,-6 84 979 0 0,8-9-4719 0 0,-2 17 4003 0 0</inkml:trace>
  <inkml:trace contextRef="#ctx0" brushRef="#br0" timeOffset="233746.839">18768 7400 840 0 0,'-26'14'960'0'0,"17"-11"-762"0"0,1 0-1 0 0,0 0 0 0 0,-1 1 0 0 0,1 0 0 0 0,1 1 0 0 0,-1 0 0 0 0,1 0 1 0 0,0 0-1 0 0,0 1 0 0 0,0 0 0 0 0,1 0 0 0 0,0 1 0 0 0,0 0 0 0 0,0 0 1 0 0,1 0-1 0 0,0 1 0 0 0,1 0 0 0 0,0 0 0 0 0,0 0 0 0 0,1 0 0 0 0,-1 0 1 0 0,2 1-1 0 0,-1 0 0 0 0,0 6-197 0 0,5-6 81 0 0,1 0-1 0 0,0-1 1 0 0,0 1 0 0 0,0-1-1 0 0,1 0 1 0 0,1 0 0 0 0,-1 0-1 0 0,1-1 1 0 0,0 0 0 0 0,1 0-1 0 0,0 0 1 0 0,0 0 0 0 0,0-1-1 0 0,1 0 1 0 0,0 0 0 0 0,0-1-1 0 0,1 0 1 0 0,-1 0 0 0 0,1-1-1 0 0,0 0 1 0 0,1 0 0 0 0,-1-1-1 0 0,0 0 1 0 0,1 0 0 0 0,0-1-1 0 0,7 1-80 0 0,25 8 198 0 0,0-2 0 0 0,1-2 0 0 0,0-1 0 0 0,0-3-1 0 0,1-1 1 0 0,6-2-198 0 0,-37-1 30 0 0,0 0 0 0 0,0 0 0 0 0,-1-1 0 0 0,1-1-1 0 0,-1 0 1 0 0,1-1 0 0 0,-1 0 0 0 0,0 0 0 0 0,0-1 0 0 0,-1-1 0 0 0,6-3-30 0 0,-12 7-3 0 0,-1 0 0 0 0,1-1 0 0 0,0 0 0 0 0,-1 0 0 0 0,0 0 0 0 0,1 0 1 0 0,-1 0-1 0 0,0-1 0 0 0,-1 1 0 0 0,1-1 0 0 0,-1 0 0 0 0,1 0 0 0 0,-1 0 1 0 0,-1 0-1 0 0,1 0 0 0 0,0 0 0 0 0,-1 0 0 0 0,0-1 0 0 0,0 1 0 0 0,0-1 1 0 0,-1 1-1 0 0,1-1 0 0 0,-1 1 0 0 0,0-1 0 0 0,0 1 0 0 0,-1-1 0 0 0,1 1 1 0 0,-1 0-1 0 0,0-1 0 0 0,0 1 0 0 0,0 0 0 0 0,-1-1 0 0 0,-1-1 3 0 0,-7-10-84 0 0,-1 1-1 0 0,0 0 1 0 0,-1 1 0 0 0,-1 0-1 0 0,0 1 1 0 0,-1 1-1 0 0,-1 0 1 0 0,0 1 0 0 0,0 0-1 0 0,-1 1 1 0 0,0 1 0 0 0,-1 0-1 0 0,0 2 1 0 0,0 0-1 0 0,-1 0 1 0 0,1 2 0 0 0,-2 0-1 0 0,1 1 1 0 0,-8 0 84 0 0,2 1-1222 0 0,23 4-3117 0 0,7 1 3033 0 0</inkml:trace>
  <inkml:trace contextRef="#ctx0" brushRef="#br0" timeOffset="233996.236">19704 7955 936 0 0,'3'14'340'0'0,"-1"-1"0"0"0,0 1-1 0 0,-1 0 1 0 0,0 0 0 0 0,-1-1-1 0 0,-1 1 1 0 0,0 0 0 0 0,-1 0-1 0 0,0-1 1 0 0,-1 1 0 0 0,0-1 0 0 0,-3 5-340 0 0,-2 4 124 0 0,-1-2 0 0 0,-1 1 0 0 0,-1-1 0 0 0,0-1 0 0 0,-2 0 0 0 0,0 0 0 0 0,-1-2 0 0 0,-1 1 0 0 0,0-2 0 0 0,-2 0 0 0 0,-4 3-124 0 0,-115 56-4153 0 0,116-73 2965 0 0</inkml:trace>
  <inkml:trace contextRef="#ctx0" brushRef="#br0" timeOffset="234614.48">20923 7462 1216 0 0,'-11'3'276'0'0,"1"-3"-92"0"0,0 1-1 0 0,0 0 0 0 0,0 1 0 0 0,0 0 0 0 0,1 1 0 0 0,-1 0 0 0 0,1 0 0 0 0,-1 1 1 0 0,1 0-1 0 0,0 1 0 0 0,0 0 0 0 0,1 1 0 0 0,0-1 0 0 0,0 2 0 0 0,0-1 0 0 0,0 1 1 0 0,1 0-1 0 0,0 0 0 0 0,1 1 0 0 0,0 0 0 0 0,0 0 0 0 0,1 1 0 0 0,-1 0 0 0 0,2 0 1 0 0,0 0-1 0 0,0 0 0 0 0,0 1 0 0 0,0 4-183 0 0,8-3 89 0 0,0-1-1 0 0,0 0 1 0 0,2 0 0 0 0,-1 0-1 0 0,1 0 1 0 0,0-1-1 0 0,1 0 1 0 0,0 0 0 0 0,1-1-1 0 0,0 0 1 0 0,0 0 0 0 0,0-1-1 0 0,1 0 1 0 0,1-1 0 0 0,-1 1-1 0 0,1-2 1 0 0,0 1 0 0 0,0-2-1 0 0,0 1 1 0 0,1-1 0 0 0,-1-1-1 0 0,1 0 1 0 0,0 0-1 0 0,2-1-88 0 0,31 11 100 0 0,1-2-1 0 0,1-2 0 0 0,-1-1 0 0 0,1-3 1 0 0,1-2-1 0 0,17-2-99 0 0,-55-1-8 0 0,0-1-1 0 0,-1 1 1 0 0,1-2 0 0 0,0 1 0 0 0,-1-1-1 0 0,1-1 1 0 0,-1 1 0 0 0,0-1 0 0 0,0-1-1 0 0,0 0 1 0 0,0 0 0 0 0,-1 0 0 0 0,1-1-1 0 0,-1 0 1 0 0,0-1 0 0 0,4-3 8 0 0,-10 3-35 0 0,1 0-1 0 0,-1-1 1 0 0,0 1 0 0 0,-1 0 0 0 0,0 0-1 0 0,0 0 1 0 0,0 0 0 0 0,0 0 0 0 0,-1-1-1 0 0,0 1 1 0 0,-1 0 0 0 0,1 0 0 0 0,-1 1-1 0 0,0-1 1 0 0,-1 0 0 0 0,1 0 0 0 0,-1 1-1 0 0,0 0 1 0 0,-1-1 0 0 0,1 1 0 0 0,-1 1-1 0 0,0-1 1 0 0,0 0 0 0 0,0 1 0 0 0,-1 0-1 0 0,0 0 1 0 0,0 0 0 0 0,0 1 0 0 0,0-1-1 0 0,0 1 1 0 0,-1 0 0 0 0,-4-1 35 0 0,-234-145-2941 0 0,218 125 1319 0 0,22 16 882 0 0</inkml:trace>
  <inkml:trace contextRef="#ctx0" brushRef="#br0" timeOffset="235956.44">23780 7213 908 0 0,'-243'315'7419'0'0,"192"-227"-5935"0"0,50-86-1289 0 0,71 55 459 0 0,-26-45-1095 0 0,2-3-1 0 0,-1-1 1 0 0,1-2 0 0 0,1-2-1 0 0,-1-2 1 0 0,41-4 441 0 0,-40 1-1887 0 0,38-14-816 0 0,-56 7 1521 0 0</inkml:trace>
  <inkml:trace contextRef="#ctx0" brushRef="#br0" timeOffset="236237.641">24618 7197 2324 0 0,'10'7'4679'0'0,"-8"309"-860"0"0,-1-258-4233 0 0,1-31-310 0 0,-1-1 0 0 0,-1 1 0 0 0,-1-1-1 0 0,-2 1 1 0 0,0-1 0 0 0,-2 0 0 0 0,-1 0 0 0 0,-1-1-1 0 0,-1 1 1 0 0,-6 12 724 0 0,-3-11-1246 0 0</inkml:trace>
  <inkml:trace contextRef="#ctx0" brushRef="#br0" timeOffset="235005.008">22072 7370 1372 0 0,'0'0'345'0'0,"0"0"26"0"0,0 0 165 0 0,-5 13 544 0 0,-15 17-364 0 0,-2-2 1 0 0,0 0 0 0 0,-2-1-1 0 0,-1-1 1 0 0,-1-1 0 0 0,-1-1-1 0 0,-2-2 1 0 0,0-1 0 0 0,-19 10-717 0 0,11-5 486 0 0,35-25-462 0 0,1 0 0 0 0,-1-1 0 0 0,1 1 0 0 0,-1 0-1 0 0,1 0 1 0 0,-1 0 0 0 0,1 0 0 0 0,0 0 0 0 0,0 0-1 0 0,-1 0 1 0 0,1 1 0 0 0,0-1 0 0 0,0 0 0 0 0,0 1 0 0 0,0-1-1 0 0,0 1 1 0 0,1-1 0 0 0,-1 1 0 0 0,0-1 0 0 0,1 1 0 0 0,-1 0-1 0 0,1-1 1 0 0,-1 1 0 0 0,1-1 0 0 0,0 1 0 0 0,0 0-1 0 0,0 0 1 0 0,0-1 0 0 0,0 1 0 0 0,0 0 0 0 0,0-1 0 0 0,0 1-1 0 0,1 0 1 0 0,-1-1 0 0 0,1 1 0 0 0,-1 0 0 0 0,1-1-1 0 0,0 1 1 0 0,-1-1 0 0 0,1 1 0 0 0,0-1 0 0 0,0 0 0 0 0,0 1-1 0 0,0-1 1 0 0,0 0 0 0 0,1 1 0 0 0,-1-1 0 0 0,0 0-1 0 0,1 0 1 0 0,-1 0 0 0 0,0 0 0 0 0,1 0 0 0 0,-1-1 0 0 0,1 1-1 0 0,0 0 1 0 0,-1-1 0 0 0,1 1 0 0 0,0-1-24 0 0,96 34 139 0 0,252-19-3124 0 0,-328-15 2286 0 0,0-1 1 0 0,-1 0 0 0 0,1-2 0 0 0,-1-1 0 0 0,0 0 0 0 0,0-2-1 0 0,0 0 1 0 0,12-7 698 0 0,-4 1-1278 0 0</inkml:trace>
  <inkml:trace contextRef="#ctx0" brushRef="#br0" timeOffset="235517.122">22623 7225 1736 0 0,'-27'55'3480'0'0,"25"-47"-3393"0"0,0 0 0 0 0,1 0 0 0 0,0 0-1 0 0,0 1 1 0 0,1-1 0 0 0,0 0 0 0 0,0 0 0 0 0,1 0 0 0 0,0 0 0 0 0,0 0 0 0 0,1 0 0 0 0,0 0-1 0 0,1 0 1 0 0,0 0 0 0 0,0-1 0 0 0,0 1 0 0 0,1-1 0 0 0,0 0 0 0 0,1 0 0 0 0,-1 0 0 0 0,1-1 0 0 0,1 1-1 0 0,-1-1 1 0 0,1-1 0 0 0,0 1 0 0 0,0-1 0 0 0,1 0 0 0 0,0 0 0 0 0,-1-1 0 0 0,2 0 0 0 0,-1 0 0 0 0,0-1-1 0 0,6 2-86 0 0,4 2 53 0 0,0 0 0 0 0,0-2 0 0 0,1 0 0 0 0,0-2-1 0 0,0 1 1 0 0,0-2 0 0 0,0-1 0 0 0,0 0 0 0 0,0-1-1 0 0,0-1 1 0 0,0-1 0 0 0,2 0-53 0 0,-13 1-6 0 0,-1 0 0 0 0,1 0-1 0 0,-1-1 1 0 0,1 0 0 0 0,-1 0 0 0 0,0 0 0 0 0,1-1-1 0 0,-1 0 1 0 0,-1 0 0 0 0,1-1 0 0 0,0 1 0 0 0,-1-1 0 0 0,0 0-1 0 0,0-1 1 0 0,0 1 0 0 0,0-1 0 0 0,-1 0 0 0 0,0-1-1 0 0,0 1 1 0 0,0 0 0 0 0,-1-1 0 0 0,1 0 0 0 0,-1 0-1 0 0,-1 0 1 0 0,1 0 0 0 0,-1-1 0 0 0,0 1 0 0 0,-1-1 0 0 0,1 1-1 0 0,-1-1 1 0 0,-1 1 0 0 0,1-1 0 0 0,-1-5 6 0 0,-13-147 255 0 0,-11 94 187 0 0,19 99-325 0 0,82 249-898 0 0,-26-133-5063 0 0,-46-139 4594 0 0</inkml:trace>
  <inkml:trace contextRef="#ctx0" brushRef="#br0" timeOffset="232935.776">16436 7630 1100 0 0,'62'-85'4488'0'0,"-42"122"-3430"0"0,17 36-761 0 0,2-1 0 0 0,4-3 0 0 0,3-1 1 0 0,33 36-298 0 0,34 49 438 0 0,-80-112 970 0 0,-32-41-1141 0 0,2-4-54 0 0,23-34-54 0 0,-1-2 0 0 0,-3 0 0 0 0,-1-2 0 0 0,-1 0 0 0 0,-3-1 0 0 0,6-24-159 0 0,2-1 76 0 0,102-332 281 0 0,-124 377-742 0 0,-2 23-1459 0 0,7 12-745 0 0,19 26-1398 0 0,-18-28 2748 0 0</inkml:trace>
  <inkml:trace contextRef="#ctx0" brushRef="#br0" timeOffset="233373.666">17504 7410 1292 0 0,'73'16'4005'0'0,"73"4"-2444"0"0,50 9-916 0 0,-188-28-620 0 0,34 6 119 0 0,-1 1 0 0 0,0 3 0 0 0,0 1 0 0 0,-1 2 0 0 0,-1 1 0 0 0,0 3-1 0 0,2 2-143 0 0,-38-18 32 0 0,0-1-1 0 0,0 1 0 0 0,0 0 0 0 0,0 0 0 0 0,-1 1 0 0 0,1-1 1 0 0,-1 1-1 0 0,1-1 0 0 0,-1 1 0 0 0,0 0 0 0 0,0-1 0 0 0,0 1 1 0 0,0 0-1 0 0,-1 0 0 0 0,1 1 0 0 0,-1-1 0 0 0,0 0 0 0 0,0 0 1 0 0,0 1-1 0 0,0-1 0 0 0,0 1 0 0 0,-1-1 0 0 0,0 0 0 0 0,0 1 1 0 0,0-1-1 0 0,0 1 0 0 0,0-1 0 0 0,0 1 0 0 0,-1-1 0 0 0,0 1 1 0 0,-1 2-32 0 0,-9 8 142 0 0,-1 0 0 0 0,-1-1 0 0 0,0-1 0 0 0,-1 0 0 0 0,0-1 0 0 0,-1-1 0 0 0,0 0 0 0 0,-1 0 0 0 0,0-2 0 0 0,0 0 0 0 0,-14 4-142 0 0,-23 14 300 0 0,37-18-260 0 0,0-1 0 0 0,0 2 0 0 0,1 0 0 0 0,0 1 0 0 0,1 0 0 0 0,0 1 0 0 0,0 1 0 0 0,1 0 0 0 0,1 1 0 0 0,0 1 0 0 0,1-1 0 0 0,0 2 0 0 0,-2 5-40 0 0,12-17-180 0 0,1-1 0 0 0,-1 1 0 0 0,1-1 0 0 0,0 1-1 0 0,0-1 1 0 0,0 1 0 0 0,1-1 0 0 0,-1 1-1 0 0,0-1 1 0 0,1 1 0 0 0,0-1 0 0 0,-1 1-1 0 0,1-1 1 0 0,0 0 0 0 0,0 1 0 0 0,0-1 0 0 0,1 0-1 0 0,-1 0 1 0 0,1 0 0 0 0,-1 0 0 0 0,1 0-1 0 0,0 0 1 0 0,-1 0 0 0 0,1 0 0 0 0,0-1 0 0 0,0 1-1 0 0,0-1 1 0 0,0 0 0 0 0,1 1 0 0 0,-1-1-1 0 0,0 0 1 0 0,0 0 0 0 0,1 0 0 0 0,-1 0 0 0 0,1-1-1 0 0,-1 1 1 0 0,1-1 0 0 0,-1 0 0 0 0,1 1-1 0 0,-1-1 1 0 0,1 0 0 0 0,-1 0 0 0 0,1-1 0 0 0,-1 1-1 0 0,1 0 1 0 0,-1-1 0 0 0,1 0 0 0 0,1 0 180 0 0,25-13-1290 0 0</inkml:trace>
  <inkml:trace contextRef="#ctx0" brushRef="#br0" timeOffset="239177.972">598 7557 1100 0 0,'0'0'501'0'0,"-3"-17"1015"0"0,-12 3 151 0 0,15 11-1620 0 0,0 3 9 0 0,0 0 25 0 0,7-16 5 0 0,115 16 375 0 0,276 0-353 0 0,-163-20-88 0 0,797-31-247 0 0,261 3-390 0 0,328 47 572 0 0,-1348-14-86 0 0,1024-65-626 0 0,320-32-259 0 0,-686 38 1230 0 0,-249 1-4 0 0,715-51-125 0 0,-399 72 230 0 0,-24-3-169 0 0,-51 3-78 0 0,205-23 548 0 0,895-30-194 0 0,-1210 105 261 0 0,-437 21-648 0 0,1569-4-689 0 0,-1191-10 699 0 0,46-17-75 0 0,1160-48-228 0 0,-1388 68 784 0 0,-489-4-345 0 0,16-1-193 0 0,0 5 0 0 0,0 3-1 0 0,-2 6 1 0 0,40 13 12 0 0,-124-27 4 0 0,-1 0 0 0 0,1 0 0 0 0,-1 1 0 0 0,0 0 0 0 0,0 1 0 0 0,-1 1 0 0 0,0 0 0 0 0,0 0 0 0 0,-1 1 0 0 0,0 1 0 0 0,-1-1 0 0 0,0 2 0 0 0,0-1 0 0 0,-1 1 0 0 0,-1 0 0 0 0,0 1 0 0 0,0 0 0 0 0,-1 0 0 0 0,0 0 0 0 0,-1 1 0 0 0,-1 0 0 0 0,0 0 0 0 0,1 6-4 0 0,5 35 200 0 0,-2 0 0 0 0,-2 1 0 0 0,-3-1 0 0 0,-2 1-1 0 0,-4 13-199 0 0,3 1 113 0 0,-20 124-163 0 0,-38 579 762 0 0,52-693-1246 0 0,6-77-136 0 0,-14 8-1339 0 0,-7-12 1037 0 0,-6-6-34 0 0</inkml:trace>
  <inkml:trace contextRef="#ctx0" brushRef="#br0" timeOffset="242117.397">602 7518 1060 0 0,'-39'96'280'0'0,"15"568"1194"0"0,43-400-1138 0 0,48 414 502 0 0,-63-628-826 0 0,1-1 0 0 0,3 0 0 0 0,2 0 0 0 0,2-1 0 0 0,2 0-1 0 0,3-1 1 0 0,1-1 0 0 0,7 11-12 0 0,-15-49 24 0 0,0 0 1 0 0,1 0-1 0 0,0-1 1 0 0,0-1-1 0 0,0 1 1 0 0,1-2-1 0 0,-1 0 0 0 0,1 0 1 0 0,1-1-1 0 0,-1 0 1 0 0,1-1-1 0 0,-1-1 0 0 0,1 0 1 0 0,0 0-1 0 0,0-2 1 0 0,0 1-1 0 0,0-2 0 0 0,12-1-24 0 0,-16 2 1 0 0,605 10 754 0 0,115 8-22 0 0,850 34-552 0 0,55-19-52 0 0,363-26 57 0 0,-1571 5-370 0 0,756 2 317 0 0,-494 3-292 0 0,1367 52-30 0 0,-643-36 239 0 0,-597-29 5 0 0,-497-17-3 0 0,1749-25-94 0 0,-1526 36 46 0 0,-171-10 82 0 0,1155-4-158 0 0,-1025 2 102 0 0,1178-7-28 0 0,-1024 19-486 0 0,-294-14 468 0 0,583-15-1035 0 0,83-51 1051 0 0,-942 73-29 0 0,395-47-336 0 0,29-28 365 0 0,-108 3-38 0 0,-386 75 46 0 0,-1-1 0 0 0,1 0 0 0 0,-1-1 0 0 0,-1 0 0 0 0,0-1 1 0 0,0 0-1 0 0,-1-1 0 0 0,0-1 0 0 0,0 1 0 0 0,-1-2 0 0 0,-1 1 1 0 0,0-2-1 0 0,0 1 0 0 0,-1-1 0 0 0,-1 0 0 0 0,0-1 0 0 0,-1 1 1 0 0,-1-1-1 0 0,0-1 0 0 0,-1 1 0 0 0,0-1 0 0 0,-1 1 0 0 0,-1-1 0 0 0,0 0 1 0 0,-1 0-1 0 0,0-6-8 0 0,18-301 539 0 0,-84 59 67 0 0,41 41-154 0 0,81 24-8 0 0,-58 198-474 0 0,1 1 1 0 0,0-1 0 0 0,-1 0-1 0 0,1 0 1 0 0,0 0 0 0 0,-1-1-1 0 0,1 1 1 0 0,-1 0 0 0 0,1 0-1 0 0,0 0 1 0 0,-1 0 0 0 0,1 0-1 0 0,0 0 1 0 0,-1 0 0 0 0,1-1-1 0 0,-1 1 1 0 0,1 0 0 0 0,0 0-1 0 0,0 0 1 0 0,-1-1 0 0 0,1 1-1 0 0,0 0 1 0 0,-1-1-1 0 0,1 1 1 0 0,0 0 0 0 0,0 0-1 0 0,-1-1 1 0 0,1 1 0 0 0,0 0-1 0 0,0-1 1 0 0,0 1 0 0 0,0-1-1 0 0,0 1 1 0 0,-1 0 0 0 0,1-1-1 0 0,0 1 1 0 0,0 0 0 0 0,0-1-1 0 0,0 1 1 0 0,0-1 0 0 0,0 1-1 0 0,0 0 1 0 0,0-1 0 0 0,0 1 29 0 0,-25 16-2616 0 0,11-12 1328 0 0</inkml:trace>
  <inkml:trace contextRef="#ctx0" brushRef="#br0" timeOffset="260320.453">993 10740 860 0 0,'0'0'233'0'0,"0"0"-19"0"0,0 0 10 0 0,0-21 280 0 0,0 20-490 0 0,-1-1 0 0 0,1 1 0 0 0,0-1 0 0 0,-1 1 0 0 0,1-1 1 0 0,-1 1-1 0 0,1-1 0 0 0,-1 1 0 0 0,0 0 0 0 0,1-1 0 0 0,-1 1 0 0 0,0 0 0 0 0,0 0 0 0 0,0-1 0 0 0,0 1 1 0 0,0 0-1 0 0,0 0 0 0 0,-1 0 0 0 0,1 0 0 0 0,0 0 0 0 0,0 0 0 0 0,-1 1 0 0 0,1-1 0 0 0,0 0 1 0 0,-1 1-1 0 0,1-1 0 0 0,-1 1 0 0 0,1-1 0 0 0,-1 1 0 0 0,1 0 0 0 0,-1 0 0 0 0,1-1 0 0 0,-1 1 1 0 0,0 0-1 0 0,1 0 0 0 0,-1 1 0 0 0,1-1 0 0 0,-1 0 0 0 0,1 0 0 0 0,-1 1 0 0 0,1-1 0 0 0,-1 1 1 0 0,1-1-1 0 0,0 1 0 0 0,-1 0 0 0 0,1 0-14 0 0,-80 30 332 0 0,65-21-229 0 0,1 1 1 0 0,0 0-1 0 0,0 1 1 0 0,2 0-1 0 0,-1 2 1 0 0,2-1-1 0 0,0 1 1 0 0,0 1-1 0 0,2 0 1 0 0,0 1 0 0 0,0 0-1 0 0,2 1 1 0 0,0-1-1 0 0,0 2 1 0 0,2-1-1 0 0,0 1 1 0 0,1 0-1 0 0,1 0 1 0 0,1 0-1 0 0,0 1 1 0 0,2-1-1 0 0,0 1 1 0 0,1-1 0 0 0,1 1-1 0 0,0-1 1 0 0,1 1-1 0 0,2 0-103 0 0,130 483 868 0 0,-129-491-879 0 0,0-1 1 0 0,-1 1-1 0 0,0 0 1 0 0,0 0 0 0 0,-1 0-1 0 0,-1 1 1 0 0,0-1-1 0 0,-1 0 1 0 0,0 1 0 0 0,0 0-1 0 0,-1-1 1 0 0,-1 1-1 0 0,0-1 1 0 0,-1 1 0 0 0,0-1-1 0 0,0 0 1 0 0,-1 1-1 0 0,-1-1 1 0 0,0 0 0 0 0,0-1-1 0 0,-1 1 1 0 0,-1-1-1 0 0,0 0 1 0 0,0 0 0 0 0,-1-1-1 0 0,0 0 1 0 0,0 0-1 0 0,-1 0 1 0 0,-1-1 0 0 0,1-1-1 0 0,-1 1 1 0 0,0-1 0 0 0,-1-1-1 0 0,0 1 1 0 0,0-2-1 0 0,0 1 1 0 0,-5 0 10 0 0,-80-1-3517 0 0,53-26 2108 0 0</inkml:trace>
  <inkml:trace contextRef="#ctx0" brushRef="#br0" timeOffset="260695.928">82 11496 1392 0 0,'132'-24'1108'0'0,"1"6"0"0"0,0 6 0 0 0,1 5 1 0 0,40 8-1109 0 0,25 30-165 0 0,-143-9-2855 0 0,-56-19 1872 0 0</inkml:trace>
  <inkml:trace contextRef="#ctx0" brushRef="#br0" timeOffset="261570.725">1078 11926 976 0 0,'7'-65'3956'0'0,"-7"65"-3777"0"0,0 0-31 0 0,0 0 15 0 0,0 0 3 0 0,-5-13 73 0 0,-6 34-170 0 0,1 2 0 0 0,1-1 1 0 0,0 1-1 0 0,2 0 1 0 0,1 1-1 0 0,1 0 0 0 0,0 0 1 0 0,2 0-1 0 0,1 0 1 0 0,1 13-70 0 0,1-28 25 0 0,1 0 1 0 0,-1 0 0 0 0,2 1 0 0 0,-1-1 0 0 0,1 0 0 0 0,0 0 0 0 0,1-1 0 0 0,0 1-1 0 0,1 0 1 0 0,0-1 0 0 0,0 0 0 0 0,1 0 0 0 0,-1 0 0 0 0,2 0 0 0 0,-1-1 0 0 0,1 0 0 0 0,0 0-1 0 0,1 0 1 0 0,0-1 0 0 0,0 0 0 0 0,0 0 0 0 0,1-1 0 0 0,-1 0 0 0 0,1-1 0 0 0,1 1-1 0 0,-1-1 1 0 0,1-1 0 0 0,-1 0 0 0 0,1 0 0 0 0,0 0 0 0 0,0-1 0 0 0,6 0-26 0 0,3 0 20 0 0,0-1 1 0 0,0-1 0 0 0,0-1 0 0 0,0-1-1 0 0,-1 0 1 0 0,1-1 0 0 0,-1-1-1 0 0,0-1 1 0 0,0 0 0 0 0,0-1 0 0 0,0-1-1 0 0,-1-1 1 0 0,0 0 0 0 0,-1-1-1 0 0,0 0 1 0 0,0-2 0 0 0,-1 0 0 0 0,0 0-1 0 0,-1-1 1 0 0,-1-1 0 0 0,0 0 0 0 0,0-1-1 0 0,-1 0 1 0 0,-1 0 0 0 0,0-1-1 0 0,4-11-20 0 0,-2-8-13 0 0,-1-1-1 0 0,-2-1 1 0 0,-2 1-1 0 0,-1-1 1 0 0,-1 0-1 0 0,-2-1 1 0 0,-2 1 0 0 0,-3-36 13 0 0,2 66-1 0 0,-43-152-437 0 0,36 166-4056 0 0,5-5 3179 0 0</inkml:trace>
  <inkml:trace contextRef="#ctx0" brushRef="#br0" timeOffset="262445.724">2348 11196 1132 0 0,'-13'24'3042'0'0,"9"142"-2182"0"0,6-154-828 0 0,0 9 63 0 0,2-1-1 0 0,0 0 0 0 0,1 0 0 0 0,1-1 0 0 0,1 1 1 0 0,1-1-1 0 0,0-1 0 0 0,2 1 0 0 0,0-2 1 0 0,1 2-95 0 0,-3-15 28 0 0,1-1 0 0 0,-1 0 0 0 0,1-1 1 0 0,-1 0-1 0 0,1 0 0 0 0,0-1 1 0 0,0 0-1 0 0,-1-1 0 0 0,1 1 0 0 0,0-2 1 0 0,0 1-1 0 0,0-1 0 0 0,0-1 0 0 0,-1 1 1 0 0,1-2-1 0 0,-1 1 0 0 0,1-1 1 0 0,-1 0-1 0 0,0-1 0 0 0,0 0 0 0 0,0 0 1 0 0,-1-1-1 0 0,1 0 0 0 0,-1 0 1 0 0,0-1-1 0 0,-1 0 0 0 0,1 0 0 0 0,-1 0 1 0 0,0-1-29 0 0,16-10 28 0 0,0-2 0 0 0,-1 0 0 0 0,0-1 0 0 0,-2-1 0 0 0,-1-1 0 0 0,0 0 0 0 0,-2-2 0 0 0,0 0 0 0 0,-2-1 0 0 0,-1 0 0 0 0,0-1 0 0 0,-2 0 0 0 0,-2-1 0 0 0,0 0 0 0 0,-2-1 0 0 0,0 0 0 0 0,-1-6-28 0 0,-5 19 100 0 0,-13-50-8 0 0,-5 91-67 0 0,26 133-221 0 0,27 76-2521 0 0,-38-208 1484 0 0,-10 17-87 0 0</inkml:trace>
  <inkml:trace contextRef="#ctx0" brushRef="#br0" timeOffset="262758.662">2059 10962 1096 0 0,'-11'6'129'0'0,"0"1"-1"0"0,0 0 1 0 0,1 1 0 0 0,0 0-1 0 0,0 0 1 0 0,0 1 0 0 0,1 1-1 0 0,1-1 1 0 0,0 1-1 0 0,0 1 1 0 0,1 0 0 0 0,0 0-1 0 0,1 0 1 0 0,0 1 0 0 0,1-1-1 0 0,0 2 1 0 0,1-1-1 0 0,0 0 1 0 0,1 1 0 0 0,0-1-1 0 0,1 1 1 0 0,1 0 0 0 0,0 0-1 0 0,1 0 1 0 0,0 0-1 0 0,1 0 1 0 0,1 6-129 0 0,4 13 100 0 0,1-1 1 0 0,2 0-1 0 0,1-1 0 0 0,1 0 1 0 0,2-1-1 0 0,1 0 0 0 0,1-1 1 0 0,1 0-1 0 0,2-2 0 0 0,0 0 1 0 0,2-1-1 0 0,1 0 0 0 0,14 11-100 0 0,-8-10-288 0 0,2 0-1 0 0,0-1 1 0 0,2-2-1 0 0,1-2 0 0 0,0 0 1 0 0,2-2-1 0 0,10 2 289 0 0,-5-5-1220 0 0,-2-4-77 0 0</inkml:trace>
  <inkml:trace contextRef="#ctx0" brushRef="#br0" timeOffset="263053.878">3268 11090 968 0 0,'10'25'179'0'0,"-2"0"1"0"0,-1 0-1 0 0,-1 1 0 0 0,-2 0 1 0 0,0 0-1 0 0,-1 0 0 0 0,-2 0 1 0 0,-1 1-1 0 0,-1-1 0 0 0,-1 0 1 0 0,-1 0-1 0 0,-2 0 0 0 0,0 0 1 0 0,-2-1-1 0 0,0 0 0 0 0,-2 0 1 0 0,-1-1-1 0 0,-1 0 0 0 0,-1 0 1 0 0,-1-2-1 0 0,-1 1 0 0 0,-1-2 1 0 0,0 0-1 0 0,-2-1 0 0 0,-1 0 1 0 0,-13 11-180 0 0,-2-12-2339 0 0,23-19 1023 0 0</inkml:trace>
  <inkml:trace contextRef="#ctx0" brushRef="#br0" timeOffset="276560.003">3919 11132 836 0 0,'0'0'421'0'0,"0"0"57"0"0,0 0-32 0 0,13 9 395 0 0,151-24 441 0 0,529-6 216 0 0,-601 38-2218 0 0,-92-17 678 0 0,-1 0-1 0 0,1 1 1 0 0,0-1 0 0 0,-1 0 0 0 0,1 1-1 0 0,0-1 1 0 0,-1 1 0 0 0,1-1 0 0 0,0 0 0 0 0,0 1-1 0 0,-1-1 1 0 0,1 1 0 0 0,0-1 0 0 0,0 1-1 0 0,0-1 1 0 0,0 1 0 0 0,0-1 0 0 0,0 0 0 0 0,0 1-1 0 0,0-1 1 0 0,0 1 0 0 0,0-1 0 0 0,0 1-1 0 0,0-1 1 0 0,0 1 0 0 0,0-1 0 0 0,0 1 0 0 0,0-1-1 0 0,0 1 1 0 0,0-1 0 0 0,1 1 0 0 0,-1-1-1 0 0,0 0 1 0 0,0 1 0 0 0,1-1 0 0 0,-1 1 0 0 0,0-1-1 0 0,1 0 1 0 0,-1 1 0 0 0,0-1 0 0 0,1 0-1 0 0,-1 0 1 0 0,0 1 0 0 0,1-1 0 0 0,-1 0 0 0 0,1 0-1 0 0,-1 1 1 0 0,0-1 0 0 0,1 0 0 0 0,-1 0-1 0 0,1 0 1 0 0,-1 0 0 0 0,1 1 0 0 0,-1-1 0 0 0,1 0-1 0 0,-1 0 1 0 0,1 0 0 0 0,-1 0 42 0 0,-18 10-1417 0 0</inkml:trace>
  <inkml:trace contextRef="#ctx0" brushRef="#br0" timeOffset="276810.657">4058 11434 1600 0 0,'28'-2'640'0'0,"6"-3"-72"0"0,-14 5-112 0 0,40-11-24 0 0,-14 7 12 0 0,2 4-104 0 0,2-1-92 0 0,-29 1 40 0 0,13 0-120 0 0,4 0-24 0 0,4 0-252 0 0,1 0-64 0 0,42 16-300 0 0,-42-9-332 0 0,-4-2 48 0 0,-3 2-660 0 0</inkml:trace>
  <inkml:trace contextRef="#ctx0" brushRef="#br0" timeOffset="286788.607">6399 10527 860 0 0,'5'-22'1087'0'0,"-4"21"-1058"0"0,0 0 0 0 0,0 0 1 0 0,1-1-1 0 0,-1 1 0 0 0,0 0 0 0 0,0-1 1 0 0,0 1-1 0 0,0 0 0 0 0,0-1 0 0 0,0 1 1 0 0,-1-1-1 0 0,1 0 0 0 0,0 1 0 0 0,-1-1 1 0 0,1 0-1 0 0,-1 1 0 0 0,0-1 0 0 0,0 0 1 0 0,1 1-1 0 0,-1-1 0 0 0,0 0 0 0 0,0 1 1 0 0,-1-1-1 0 0,1 0 0 0 0,0 0 0 0 0,0 1 1 0 0,-1-1-1 0 0,1 0 0 0 0,-1 1 0 0 0,0-1 1 0 0,1 1-1 0 0,-1-1 0 0 0,0 1 0 0 0,0-1 1 0 0,0 1-1 0 0,0-1 0 0 0,0 1 0 0 0,0 0 1 0 0,0 0-1 0 0,-1 0 0 0 0,1-1 0 0 0,0 1 1 0 0,-1 0-1 0 0,1 0 0 0 0,-1 1 0 0 0,1-1 0 0 0,-1 0 1 0 0,1 0-1 0 0,-1 1 0 0 0,0-1 0 0 0,1 1 1 0 0,-1-1-1 0 0,-1 1-29 0 0,-9 2 27 0 0,-1 1 0 0 0,1 0 1 0 0,0 1-1 0 0,1 1 0 0 0,-1 0 0 0 0,1 0 0 0 0,-1 1 0 0 0,2 0 1 0 0,-1 1-1 0 0,1 1 0 0 0,0-1 0 0 0,0 1 0 0 0,1 1 1 0 0,0 0-1 0 0,1 0 0 0 0,0 1 0 0 0,0 0 0 0 0,1 1 1 0 0,0-1-1 0 0,1 1 0 0 0,-1 3-27 0 0,-6 11 94 0 0,0 1 0 0 0,2 1 0 0 0,1 0 0 0 0,1 0 0 0 0,2 1 0 0 0,0 0 0 0 0,2 1 0 0 0,-1 26-94 0 0,6 4 179 0 0,2 1 0 0 0,4 0-1 0 0,2-1 1 0 0,2 0 0 0 0,3-1 0 0 0,8 19-179 0 0,-12-43 82 0 0,51 158 206 0 0,-41-143-164 0 0,-3 0-1 0 0,-1 1 1 0 0,-3 1-1 0 0,-2 0 1 0 0,-3 1 0 0 0,1 30-124 0 0,-9-70-35 0 0,0-1-1 0 0,-1 0 1 0 0,0 0 0 0 0,-1 0 0 0 0,0 0 0 0 0,-1 0 0 0 0,0-1 0 0 0,-1 1 0 0 0,0-1 0 0 0,0 0 0 0 0,-1 0 0 0 0,0-1-1 0 0,-1 0 1 0 0,0 0 0 0 0,-1-1 0 0 0,0 0 0 0 0,0 0 0 0 0,-1 0 0 0 0,0-1 0 0 0,0-1 0 0 0,0 1 0 0 0,-1-2 0 0 0,0 1-1 0 0,0-1 1 0 0,-1-1 0 0 0,1 0 0 0 0,-1 0 0 0 0,0-1 0 0 0,0 0 0 0 0,-8 0 35 0 0,-56-3-2164 0 0,31-23 1516 0 0</inkml:trace>
  <inkml:trace contextRef="#ctx0" brushRef="#br0" timeOffset="287861.855">6543 12227 1256 0 0,'0'0'299'0'0,"0"0"-64"0"0,0 0-76 0 0,0 0-42 0 0,0 0 8 0 0,-4-4 26 0 0,0 0-101 0 0,-1 1 0 0 0,0 0 1 0 0,0 0-1 0 0,0 1 0 0 0,-1-1 0 0 0,1 1 0 0 0,-1 0 0 0 0,1 1 0 0 0,-1 0 0 0 0,1-1 1 0 0,-1 2-1 0 0,0-1 0 0 0,0 1 0 0 0,1-1 0 0 0,-1 2 0 0 0,0-1 0 0 0,-4 1-50 0 0,-9 2 117 0 0,0 1 0 0 0,1 0 0 0 0,-1 1 0 0 0,1 1 0 0 0,1 1 0 0 0,-1 1 0 0 0,1 0 0 0 0,0 1 0 0 0,1 1 0 0 0,0 0 0 0 0,1 1 0 0 0,0 1 0 0 0,0 0 0 0 0,0 3-117 0 0,7-9 55 0 0,0 1 0 0 0,0 1 0 0 0,1 0 0 0 0,0 0 0 0 0,0 0 0 0 0,1 1 0 0 0,0 0 0 0 0,0 0 0 0 0,1 0 0 0 0,0 1 0 0 0,1 0 0 0 0,0 0 0 0 0,1 0 0 0 0,0 0 1 0 0,0 1-1 0 0,1-1 0 0 0,0 1 0 0 0,1 0 0 0 0,1-1 0 0 0,-1 1 0 0 0,2 0 0 0 0,-1 0 0 0 0,1-1 0 0 0,1 1 0 0 0,0-1 0 0 0,1 1 0 0 0,0-1 0 0 0,0 0 0 0 0,1 0 0 0 0,1 0 0 0 0,-1 0 0 0 0,1-1 0 0 0,1 0 0 0 0,0 0 0 0 0,0 0 1 0 0,1-1-1 0 0,0 0 0 0 0,1 0 0 0 0,-1-1 0 0 0,2 1 0 0 0,-1-2 0 0 0,1 1 0 0 0,0-1 0 0 0,0-1 0 0 0,0 0 0 0 0,7 3-55 0 0,184 12 711 0 0,-180-21-690 0 0,0 0 0 0 0,-1-2 0 0 0,1 0 0 0 0,0-2 0 0 0,-1 0 1 0 0,0-1-1 0 0,0-1 0 0 0,0-1 0 0 0,-1 0 0 0 0,0-1 0 0 0,-1-1 0 0 0,0-1 0 0 0,-1-1 0 0 0,0 0 0 0 0,0-1 0 0 0,-2-1 0 0 0,1 0 0 0 0,-2-1 0 0 0,0 0 0 0 0,-1-1 0 0 0,0 0 0 0 0,-1-1 0 0 0,7-17-21 0 0,-16 27-10 0 0,-1 0 1 0 0,0 0 0 0 0,0 0-1 0 0,-1 0 1 0 0,1 0 0 0 0,-2 0-1 0 0,1 0 1 0 0,-1 0-1 0 0,0 0 1 0 0,0 1 0 0 0,-1-1-1 0 0,0 0 1 0 0,0 0 0 0 0,0 1-1 0 0,-1-1 1 0 0,0 1 0 0 0,-1 0-1 0 0,1 0 1 0 0,-1 0-1 0 0,0 0 1 0 0,-1 1 0 0 0,1 0-1 0 0,-1 0 1 0 0,0 0 0 0 0,-1 0-1 0 0,1 1 1 0 0,-1-1 0 0 0,0 2-1 0 0,0-1 1 0 0,0 0-1 0 0,0 1 1 0 0,-1 0 9 0 0,-16-8-154 0 0,-1 0 0 0 0,0 1 0 0 0,0 2 0 0 0,-1 1 0 0 0,0 0 0 0 0,-1 2 0 0 0,1 1 0 0 0,-8 0 154 0 0,-24 2-3844 0 0,54 2 2529 0 0</inkml:trace>
  <inkml:trace contextRef="#ctx0" brushRef="#br0" timeOffset="288979.823">6967 10129 916 0 0,'0'0'242'0'0,"0"0"20"0"0,0-15 840 0 0,-70 126-542 0 0,52-81-419 0 0,-1-1 0 0 0,-2-1 1 0 0,0 0-1 0 0,-2-2 0 0 0,-2 0 1 0 0,0-2-1 0 0,-1-1 0 0 0,-1 0 1 0 0,-2-3-1 0 0,0 0 0 0 0,-24 11-141 0 0,-108 15 923 0 0,155-49-906 0 0,0-1-1 0 0,-1 1 1 0 0,2-1 0 0 0,-1-1-1 0 0,0 1 1 0 0,1-1-1 0 0,0 0 1 0 0,0 0 0 0 0,0 0-1 0 0,1-1 1 0 0,-1 1-1 0 0,2-1 1 0 0,-1 0 0 0 0,0-1-1 0 0,1 1 1 0 0,0-1-1 0 0,1 1 1 0 0,0-1 0 0 0,0 0-1 0 0,0 0 1 0 0,0 0-1 0 0,1 0 1 0 0,1 0 0 0 0,-1 0-1 0 0,1 0 1 0 0,0 0-1 0 0,1 0 1 0 0,-1 0 0 0 0,1 0-1 0 0,1 0 1 0 0,1-5-17 0 0,-2 3 8 0 0,0 1 0 0 0,0 0 0 0 0,1 0 0 0 0,0 0-1 0 0,0 0 1 0 0,1 0 0 0 0,0 0 0 0 0,0 1 0 0 0,1-1 0 0 0,0 1 0 0 0,0 0 0 0 0,1 0 0 0 0,0 0 0 0 0,0 1-1 0 0,1 0 1 0 0,0 0 0 0 0,0 0 0 0 0,0 1 0 0 0,0-1 0 0 0,1 2 0 0 0,0-1 0 0 0,0 1 0 0 0,1 0 0 0 0,-1 0 0 0 0,1 1-1 0 0,-1 0 1 0 0,1 0 0 0 0,0 1 0 0 0,0 0 0 0 0,1 1 0 0 0,-1-1 0 0 0,0 1 0 0 0,0 1 0 0 0,1 0 0 0 0,0 0-8 0 0,301 153 62 0 0,-274-139-66 0 0,1-2 1 0 0,0-1-1 0 0,1-2 1 0 0,0-2 0 0 0,0-1-1 0 0,1-2 1 0 0,0-1-1 0 0,9-3 4 0 0,-39 0-5 0 0,-1 0-1 0 0,0-1 0 0 0,0 0 0 0 0,0 0 1 0 0,0 0-1 0 0,0-1 0 0 0,0-1 1 0 0,0 1-1 0 0,-1-1 0 0 0,1-1 1 0 0,-1 1-1 0 0,0-1 0 0 0,0-1 1 0 0,0 1-1 0 0,3-4 6 0 0,-9 4-19 0 0,0-1 1 0 0,-1 0-1 0 0,1 1 1 0 0,-1-1-1 0 0,0 0 1 0 0,0 1-1 0 0,0-1 1 0 0,-1 0-1 0 0,0 0 0 0 0,1 1 1 0 0,-2-1-1 0 0,1 1 1 0 0,0-1-1 0 0,-1 1 1 0 0,0 0-1 0 0,0 0 1 0 0,-1-1-1 0 0,1 1 0 0 0,-1 1 1 0 0,1-1-1 0 0,-1 0 1 0 0,-1 1-1 0 0,1-1 1 0 0,0 1-1 0 0,-1 0 1 0 0,1 0-1 0 0,-1 0 1 0 0,-1 0 18 0 0,-10-11-216 0 0,-1 0 0 0 0,0 1 0 0 0,-1 1 0 0 0,-1 1 0 0 0,0 0 0 0 0,0 1 0 0 0,-1 1 0 0 0,0 1 0 0 0,0 1 0 0 0,-1 0 0 0 0,0 2 0 0 0,0 0 0 0 0,0 1 0 0 0,-1 1 1 0 0,-9 0 215 0 0,13 3-1250 0 0</inkml:trace>
  <inkml:trace contextRef="#ctx0" brushRef="#br0" timeOffset="298715.37">1096 13481 888 0 0,'0'0'431'0'0,"-2"-23"518"0"0,1 20-912 0 0,-1 0 1 0 0,0 1-1 0 0,1-1 0 0 0,-1 1 0 0 0,0-1 0 0 0,0 1 1 0 0,-1 0-1 0 0,1-1 0 0 0,0 1 0 0 0,-1 1 0 0 0,1-1 0 0 0,-1 0 1 0 0,0 0-1 0 0,1 1 0 0 0,-1 0 0 0 0,0-1 0 0 0,0 1 1 0 0,0 0-1 0 0,0 1 0 0 0,0-1 0 0 0,0 0 0 0 0,0 1 1 0 0,0 0-1 0 0,-1 0 0 0 0,1 0 0 0 0,0 0 0 0 0,-1 0-37 0 0,-13-2 57 0 0,-1 1-1 0 0,1 1 1 0 0,-1 0-1 0 0,1 1 0 0 0,0 1 1 0 0,0 1-1 0 0,0 0 1 0 0,0 2-1 0 0,0-1 1 0 0,0 2-1 0 0,1 0 1 0 0,0 1-1 0 0,1 1 0 0 0,0 1 1 0 0,0 0-1 0 0,0 0 1 0 0,1 2-1 0 0,1 0 1 0 0,0 0-1 0 0,0 1 0 0 0,1 1 1 0 0,1 0-1 0 0,0 0 1 0 0,1 1-1 0 0,0 1 1 0 0,1 0-1 0 0,1 0 1 0 0,0 1-1 0 0,1 0 0 0 0,1 0 1 0 0,0 0-1 0 0,1 1 1 0 0,1 0-1 0 0,1 1-56 0 0,3 6 134 0 0,1 1-1 0 0,1 0 1 0 0,1-1 0 0 0,2 1-1 0 0,0-1 1 0 0,2 0-1 0 0,0-1 1 0 0,2 1 0 0 0,0-2-1 0 0,2 1 1 0 0,0-1-1 0 0,2-1 1 0 0,0 0 0 0 0,8 8-134 0 0,27 52 367 0 0,-41-70-375 0 0,0 1 1 0 0,-1 0 0 0 0,0 0 0 0 0,-1 0-1 0 0,0 1 1 0 0,-1 0 0 0 0,-1 0 0 0 0,0 0-1 0 0,-1 0 1 0 0,0 0 0 0 0,-1 1 0 0 0,0-1-1 0 0,-1 0 1 0 0,-1 1 0 0 0,0-1-1 0 0,-1 0 1 0 0,0 1 0 0 0,-1-1 0 0 0,0 0-1 0 0,-1-1 1 0 0,-1 1 0 0 0,0-1 0 0 0,-1 0-1 0 0,0 0 1 0 0,-1 0 0 0 0,0-1 0 0 0,0 0-1 0 0,-2 0 1 0 0,0 0 7 0 0,-94 34-3593 0 0,85-44 2008 0 0</inkml:trace>
  <inkml:trace contextRef="#ctx0" brushRef="#br0" timeOffset="298993.27">289 14219 1428 0 0,'26'-5'624'0'0,"12"0"-116"0"0,-5 0-44 0 0,14 0-24 0 0,-5 0-188 0 0,3 5-24 0 0,-1-3-184 0 0,4 1-140 0 0,0 1-204 0 0,-3 1-68 0 0,3-4-456 0 0,-7 3 24 0 0</inkml:trace>
  <inkml:trace contextRef="#ctx0" brushRef="#br0" timeOffset="299648.187">1075 14386 1268 0 0,'27'70'2459'0'0,"84"256"24"0"0,-36-132-1008 0 0,-72-195-1406 0 0,0 1 0 0 0,0-1 0 0 0,0 0 0 0 0,0 1 0 0 0,0-1 0 0 0,0-1 0 0 0,0 1 0 0 0,0 0 0 0 0,-1-1 0 0 0,1 1-1 0 0,0-1 1 0 0,-1 0 0 0 0,0 0 0 0 0,1 0 0 0 0,-1 0 0 0 0,0-1 0 0 0,0 1 0 0 0,0 0 0 0 0,0-1 0 0 0,0 1 0 0 0,-1-1 0 0 0,1 0-1 0 0,-1 0 1 0 0,0 1 0 0 0,0-1 0 0 0,0 0 0 0 0,0 0 0 0 0,0 0 0 0 0,-1 0 0 0 0,1-1-69 0 0,208-474 1295 0 0,-171 378-3564 0 0,-23 93 126 0 0,-7 7-1664 0 0,1 0 2238 0 0</inkml:trace>
  <inkml:trace contextRef="#ctx0" brushRef="#br0" timeOffset="301387.795">2278 13644 988 0 0,'0'0'402'0'0,"0"0"-37"0"0,0 0-124 0 0,0 0-54 0 0,0 0-26 0 0,0 0-14 0 0,0 0-22 0 0,6 2 59 0 0,-4-1-161 0 0,0 1 0 0 0,0-1 0 0 0,0 0-1 0 0,0 1 1 0 0,0-1 0 0 0,0 1 0 0 0,-1 0-1 0 0,1-1 1 0 0,0 1 0 0 0,-1 0 0 0 0,0 0 0 0 0,1 0-1 0 0,-1 0 1 0 0,0 0 0 0 0,0 1 0 0 0,0-1-1 0 0,0 0 1 0 0,0 0 0 0 0,-1 1 0 0 0,1-1 0 0 0,-1 1-1 0 0,1-1 1 0 0,-1 0 0 0 0,0 1 0 0 0,0-1-1 0 0,0 1 1 0 0,0-1 0 0 0,-1 0 0 0 0,1 1-1 0 0,-1-1 1 0 0,1 0 0 0 0,-1 1-23 0 0,1 0 11 0 0,20 356 1839 0 0,-18-341-1929 0 0,-3-17 130 0 0,1 0-1 0 0,-1 0 1 0 0,1 0 0 0 0,-1 0-1 0 0,1 0 1 0 0,0 1 0 0 0,-1-1-1 0 0,1 0 1 0 0,0 0 0 0 0,0 0 0 0 0,0 1-1 0 0,0-1 1 0 0,0 0 0 0 0,0 0-1 0 0,0 0 1 0 0,0 1 0 0 0,0-1-1 0 0,1 0 1 0 0,-1 0 0 0 0,0 0-1 0 0,1 0 1 0 0,-1 0 0 0 0,1 0-1 0 0,-1 1 1 0 0,1-1 0 0 0,0 0-1 0 0,-1 0 1 0 0,1-1 0 0 0,0 1 0 0 0,0 0-1 0 0,-1 0 1 0 0,1 0 0 0 0,0 0-1 0 0,0-1 1 0 0,0 1 0 0 0,0 0-1 0 0,0-1 1 0 0,0 1 0 0 0,0-1-1 0 0,1 1 1 0 0,-1-1 0 0 0,0 1-1 0 0,0-1 1 0 0,0 0 0 0 0,0 0-1 0 0,1 0 1 0 0,-1 0 0 0 0,0 1-1 0 0,0-1 1 0 0,0-1 0 0 0,1 1 0 0 0,-1 0-1 0 0,0 0 1 0 0,0 0 0 0 0,0-1-1 0 0,0 1 1 0 0,1 0 0 0 0,-1-1-1 0 0,0 1 1 0 0,0-1 0 0 0,0 0-1 0 0,0 1 1 0 0,0-1 0 0 0,0 0-1 0 0,0 0 1 0 0,0 1 0 0 0,0-2-51 0 0,21-21 177 0 0,0-1 1 0 0,-2 0 0 0 0,-1-2-1 0 0,-1 0 1 0 0,-1-1 0 0 0,-1-1-1 0 0,-2-1 1 0 0,10-27-178 0 0,12-19 186 0 0,6-6-2 0 0,6-9 226 0 0,-4-2-1 0 0,-4-2 0 0 0,9-41-409 0 0,-33 100-131 0 0,-17 47-3004 0 0,-67 75-2423 0 0,45-66 4164 0 0</inkml:trace>
  <inkml:trace contextRef="#ctx0" brushRef="#br0" timeOffset="301672.133">1841 13489 1268 0 0,'-13'19'164'0'0,"2"1"0"0"0,0 0 0 0 0,2 0 0 0 0,0 1 0 0 0,1 0 0 0 0,1 0 0 0 0,1 1 0 0 0,1 0-1 0 0,1 0 1 0 0,1 1 0 0 0,0-1 0 0 0,2 1 0 0 0,1 0 0 0 0,1-1 0 0 0,1 1 0 0 0,0-1 0 0 0,2 0 0 0 0,1 1 0 0 0,1-2 0 0 0,0 1 0 0 0,2-1-1 0 0,0 0 1 0 0,2 0 0 0 0,0-1 0 0 0,1 0 0 0 0,1-1 0 0 0,1-1 0 0 0,0 1 0 0 0,2-2 0 0 0,8 8-164 0 0,7 5 43 0 0,2-2 1 0 0,1-1-1 0 0,1-2 1 0 0,1-1-1 0 0,1-2 1 0 0,24 11-44 0 0,141 38-3467 0 0,-159-62 2163 0 0</inkml:trace>
  <inkml:trace contextRef="#ctx0" brushRef="#br0" timeOffset="303792.607">4305 13477 904 0 0,'16'-3'3831'0'0,"54"-9"-3169"0"0,157-2 545 0 0,-76 12-3237 0 0,-138 5 967 0 0,8 10-396 0 0</inkml:trace>
  <inkml:trace contextRef="#ctx0" brushRef="#br0" timeOffset="304040.398">4415 13776 848 0 0,'36'-3'764'0'0,"-20"3"-68"0"0,41-14-188 0 0,-16 11-60 0 0,1 0 28 0 0,1-2-68 0 0,0 0-204 0 0,1 1-16 0 0,-1 4-368 0 0,1-8-464 0 0,1 5 48 0 0,-5-1-980 0 0</inkml:trace>
  <inkml:trace contextRef="#ctx0" brushRef="#br0" timeOffset="301963.934">3251 13491 1184 0 0,'2'26'407'0'0,"7"42"453"0"0,-4 0 1 0 0,-2 0-1 0 0,-4 1 0 0 0,-2-1 0 0 0,-6 18-860 0 0,-57 153 1436 0 0,29-144-4066 0 0,33-87 1238 0 0,2-5-110 0 0</inkml:trace>
  <inkml:trace contextRef="#ctx0" brushRef="#br0" timeOffset="303140.562">3171 13231 1132 0 0,'0'0'286'0'0,"0"0"-35"0"0,0 0 12 0 0,5-4-9 0 0,-3 3-230 0 0,0 0 0 0 0,0 0 0 0 0,0 0 0 0 0,-1 0 0 0 0,1 0 0 0 0,1 1 0 0 0,-1-1 0 0 0,0 1 0 0 0,0-1 0 0 0,0 1 0 0 0,0 0 0 0 0,0 0 0 0 0,0 0 0 0 0,0 0 1 0 0,1 0-1 0 0,-1 0 0 0 0,0 1 0 0 0,0-1 0 0 0,0 1 0 0 0,0-1 0 0 0,0 1 0 0 0,0 0 0 0 0,0 0 0 0 0,0 0 0 0 0,0 0 0 0 0,-1 0 0 0 0,1 0 0 0 0,0 1 0 0 0,-1-1 1 0 0,1 0-1 0 0,-1 1 0 0 0,1 0 0 0 0,-1-1 0 0 0,1 1 0 0 0,-1 0 0 0 0,0-1 0 0 0,0 1 0 0 0,0 0 0 0 0,0 0 0 0 0,0 0 0 0 0,-1 0 0 0 0,1 2-24 0 0,10 10 100 0 0,-1 0-1 0 0,0 1 1 0 0,-2 1-1 0 0,0 0 1 0 0,0 0-1 0 0,-2 0 1 0 0,0 1-1 0 0,0 0 1 0 0,-2 0-1 0 0,0 1 1 0 0,-1-1-1 0 0,-1 1 1 0 0,-1 0-1 0 0,0 14-99 0 0,-52 258 325 0 0,26-195-2184 0 0,24-93 1016 0 0</inkml:trace>
  <inkml:trace contextRef="#ctx0" brushRef="#br0" timeOffset="305643.986">6303 13209 964 0 0,'0'0'231'0'0,"-6"-3"37"0"0,-95-11 629 0 0,86 16-791 0 0,1 1 1 0 0,0 0-1 0 0,0 1 1 0 0,0 0-1 0 0,0 2 1 0 0,1-1 0 0 0,0 2-1 0 0,0-1 1 0 0,1 2-1 0 0,-1 0 1 0 0,2 0-1 0 0,-1 1 1 0 0,1 1 0 0 0,1 0-1 0 0,-1 0 1 0 0,2 1-1 0 0,-1 0 1 0 0,2 1 0 0 0,0 0-1 0 0,0 0 1 0 0,1 1-1 0 0,0 0 1 0 0,1 0-1 0 0,1 0 1 0 0,0 1 0 0 0,1 0-1 0 0,0 1-106 0 0,0 17 204 0 0,1 1 0 0 0,1-1-1 0 0,2 1 1 0 0,2-1 0 0 0,0 0 0 0 0,2 1-1 0 0,4 10-203 0 0,146 423 1810 0 0,-151-452-1814 0 0,-1 1 0 0 0,0-1 0 0 0,0 1 0 0 0,-2-1 0 0 0,0 1 0 0 0,0-1 0 0 0,-1 1 0 0 0,-1-1 0 0 0,-1 0 0 0 0,0 1 0 0 0,-1-1 0 0 0,0-1 0 0 0,-1 1 0 0 0,0 0 0 0 0,-1-1 0 0 0,-1 0 0 0 0,0-1 0 0 0,-1 1 0 0 0,0-2 0 0 0,-1 1 0 0 0,-2 1 4 0 0,-25 6-1047 0 0,8-17-3017 0 0,17-2 2482 0 0</inkml:trace>
  <inkml:trace contextRef="#ctx0" brushRef="#br0" timeOffset="310075.937">6204 14569 1164 0 0,'5'-39'3418'0'0,"18"24"-3174"0"0,-5-40 3209 0 0,-18 54-3451 0 0,0 1 34 0 0,0 0-10 0 0,-9 2-272 0 0,-4 3 224 0 0,1 1 1 0 0,0 1 0 0 0,1 0 0 0 0,-1 1-1 0 0,1 0 1 0 0,1 1 0 0 0,-1 0-1 0 0,2 1 1 0 0,-1 0 0 0 0,1 0-1 0 0,1 1 1 0 0,0 0 0 0 0,0 0 0 0 0,1 1-1 0 0,1 0 1 0 0,0 0 0 0 0,-4 12 21 0 0,6-18 18 0 0,0 1-1 0 0,0 0 1 0 0,1 0 0 0 0,0 0 0 0 0,0 1-1 0 0,1-1 1 0 0,0 1 0 0 0,0-1 0 0 0,0 1 0 0 0,1 0-1 0 0,1 0 1 0 0,-1-1 0 0 0,1 1 0 0 0,0 0 0 0 0,1 0-1 0 0,0 0 1 0 0,0-1 0 0 0,1 1 0 0 0,0 0 0 0 0,0-1-1 0 0,0 0 1 0 0,1 1 0 0 0,1-1 0 0 0,-1 0 0 0 0,1 0-1 0 0,0-1 1 0 0,1 1 0 0 0,-1-1 0 0 0,1 0 0 0 0,0 0-1 0 0,1-1 1 0 0,0 1 0 0 0,0-1 0 0 0,0 0 0 0 0,0-1-1 0 0,1 1 1 0 0,-1-1 0 0 0,1-1 0 0 0,0 1 0 0 0,0-1-1 0 0,1 0 1 0 0,0-1-18 0 0,18 3 73 0 0,0-2-1 0 0,0-1 0 0 0,1-1 1 0 0,-1-2-1 0 0,0 0 1 0 0,0-1-1 0 0,0-2 0 0 0,10-3-72 0 0,-27 5 32 0 0,1 0 0 0 0,-1-1 0 0 0,1-1-1 0 0,-1 1 1 0 0,0-1 0 0 0,-1-1 0 0 0,1 0-1 0 0,-1 0 1 0 0,0 0 0 0 0,0-1-1 0 0,0-1 1 0 0,-1 1 0 0 0,0-1 0 0 0,0 0-1 0 0,-1-1 1 0 0,0 1 0 0 0,0-1 0 0 0,-1-1-1 0 0,0 1 1 0 0,0-1 0 0 0,-1 0-1 0 0,0 0 1 0 0,-1 0 0 0 0,0-1-32 0 0,-1 1 20 0 0,0 0-1 0 0,-1-1 1 0 0,0 1 0 0 0,0-1 0 0 0,-1 1-1 0 0,-1-1 1 0 0,0 1 0 0 0,0-1-1 0 0,-1 1 1 0 0,0 0 0 0 0,0-1 0 0 0,-1 1-1 0 0,0 0 1 0 0,-1 1 0 0 0,0-1-1 0 0,0 1 1 0 0,-1-1 0 0 0,0 1 0 0 0,-1 1-1 0 0,0-1 1 0 0,0 1 0 0 0,0 0 0 0 0,-1 0-1 0 0,-6-5-19 0 0,-198-133-723 0 0,192 134 459 0 0,19 11 222 0 0,-23-17-1116 0 0,17-2-3163 0 0,6 10 2721 0 0</inkml:trace>
  <inkml:trace contextRef="#ctx0" brushRef="#br0" timeOffset="310745.63">6767 12986 1132 0 0,'8'-17'3067'0'0,"-11"27"-1337"0"0,2 268 1420 0 0,4-231-2620 0 0,0-20-1596 0 0,-2 1-4619 0 0,-1-21 4207 0 0</inkml:trace>
  <inkml:trace contextRef="#ctx0" brushRef="#br0" timeOffset="311370.413">7861 13191 1148 0 0,'-5'-1'100'0'0,"1"0"1"0"0,-1 0-1 0 0,1 1 0 0 0,-1 0 1 0 0,1 0-1 0 0,-1 0 0 0 0,1 0 0 0 0,-1 1 1 0 0,1-1-1 0 0,-1 1 0 0 0,1 0 0 0 0,0 1 1 0 0,-1-1-1 0 0,1 1 0 0 0,0 0 1 0 0,0 0-1 0 0,0 0 0 0 0,0 1 0 0 0,0-1 1 0 0,1 1-1 0 0,-1 0 0 0 0,1 0 1 0 0,0 0-1 0 0,0 0 0 0 0,0 1 0 0 0,0-1 1 0 0,0 1-1 0 0,1 0 0 0 0,-1 0 1 0 0,1 0-1 0 0,0 0 0 0 0,1 0 0 0 0,-1 0 1 0 0,0 2-101 0 0,-27 159 1475 0 0,31-127-1241 0 0,1-1 0 0 0,2 1 0 0 0,2-1 0 0 0,1 0-1 0 0,13 33-233 0 0,-19-64 33 0 0,111 368 1203 0 0,-111-370-1352 0 0,-1 0 0 0 0,1 0 0 0 0,-1 0 1 0 0,0 0-1 0 0,0 0 0 0 0,0 0 0 0 0,-1 0 0 0 0,1 1 1 0 0,-1-1-1 0 0,0 0 0 0 0,0 0 0 0 0,-1 0 0 0 0,1 1 1 0 0,-1-1-1 0 0,0 0 0 0 0,0 0 0 0 0,0 0 0 0 0,-1 0 1 0 0,1 0-1 0 0,-1 0 0 0 0,0-1 0 0 0,0 1 0 0 0,0-1 1 0 0,-1 1-1 0 0,1-1 0 0 0,-1 0 0 0 0,0 1 0 0 0,0-1 0 0 0,0-1 1 0 0,0 1-1 0 0,0 0 0 0 0,-1-1 0 0 0,1 0 0 0 0,-1 0 1 0 0,0 0-1 0 0,0 0 0 0 0,0 0 0 0 0,0-1 0 0 0,0 0 1 0 0,0 0-1 0 0,0 0 0 0 0,0 0 0 0 0,0 0 0 0 0,0-1 1 0 0,-2 0 115 0 0,-12 0-1428 0 0</inkml:trace>
  <inkml:trace contextRef="#ctx0" brushRef="#br0" timeOffset="311649.988">7356 13763 836 0 0,'14'-15'876'0'0,"0"1"-148"0"0,6-2-152 0 0,7 2-52 0 0,-4 3 0 0 0,3-3-16 0 0,6 4-152 0 0,-3 0-36 0 0,3 2-23 0 0,2 3-169 0 0,3 1-8 0 0,2 4-400 0 0,2-3-245 0 0,-2-2-459 0 0,-2 3 48 0 0,-19 2-552 0 0</inkml:trace>
  <inkml:trace contextRef="#ctx0" brushRef="#br0" timeOffset="312098.053">8202 13404 1240 0 0,'-3'12'153'0'0,"1"1"-1"0"0,0-1 1 0 0,0 0 0 0 0,1 1 0 0 0,1-1-1 0 0,0 1 1 0 0,1-1 0 0 0,0 1-1 0 0,1-1 1 0 0,0 0 0 0 0,1 0-1 0 0,1 0 1 0 0,0 0 0 0 0,0 0-1 0 0,1-1 1 0 0,1 1 0 0 0,0-1-1 0 0,0-1 1 0 0,1 1 0 0 0,0-1-1 0 0,1 0 1 0 0,0-1 0 0 0,1 0-1 0 0,0 0 1 0 0,0-1 0 0 0,1 0-1 0 0,0 0 1 0 0,0-1 0 0 0,1-1 0 0 0,0 0-1 0 0,0 0 1 0 0,0-1 0 0 0,1-1-1 0 0,0 1 1 0 0,0-2 0 0 0,0 0-1 0 0,11 1-152 0 0,-13-3 35 0 0,1-1-1 0 0,-1 0 1 0 0,0-1-1 0 0,1 0 0 0 0,-1-1 1 0 0,0 0-1 0 0,0-1 1 0 0,0 0-1 0 0,0 0 1 0 0,0-1-1 0 0,-1-1 1 0 0,1 1-1 0 0,-1-1 0 0 0,0-1 1 0 0,-1 0-1 0 0,1 0 1 0 0,-1-1-1 0 0,0 0 1 0 0,-1 0-1 0 0,0-1 0 0 0,0 0 1 0 0,-1 0-1 0 0,0 0 1 0 0,0-1-1 0 0,-1 0 1 0 0,0 0-1 0 0,0-1 0 0 0,-1 1 1 0 0,0-1-1 0 0,-1 0 1 0 0,0 0-1 0 0,-1 0 1 0 0,0-1-1 0 0,-1 1 1 0 0,0 0-1 0 0,0-1 0 0 0,-1-9-34 0 0,-1 12 15 0 0,0 1 0 0 0,-1-1-1 0 0,0 1 1 0 0,0 0-1 0 0,0-1 1 0 0,-1 1 0 0 0,0 0-1 0 0,0 1 1 0 0,-1-1-1 0 0,0 0 1 0 0,0 1 0 0 0,0 0-1 0 0,-1 0 1 0 0,0 0-1 0 0,0 1 1 0 0,-1 0 0 0 0,1 0-1 0 0,-5-3-14 0 0,8 9-4 0 0,0 1 0 0 0,0-1-1 0 0,0 1 1 0 0,1-1 0 0 0,-1 1 0 0 0,1 0 0 0 0,-1 0-1 0 0,1 0 1 0 0,0 0 0 0 0,0 0 0 0 0,0 0 0 0 0,0 0-1 0 0,0 0 1 0 0,0 0 0 0 0,0 1 0 0 0,1-1 0 0 0,-1 0-1 0 0,1 1 1 0 0,0-1 0 0 0,0 0 0 0 0,0 1 0 0 0,0-1-1 0 0,0 0 1 0 0,0 1 0 0 0,0-1 0 0 0,1 2 4 0 0,15 149-422 0 0,34 99-3971 0 0,-48-222 3263 0 0</inkml:trace>
  <inkml:trace contextRef="#ctx0" brushRef="#br0" timeOffset="312376.198">8999 13738 1468 0 0,'-32'131'2540'0'0,"-19"66"-1150"0"0,50-176-3809 0 0,1-22 1480 0 0</inkml:trace>
  <inkml:trace contextRef="#ctx0" brushRef="#br0" timeOffset="312763.082">9164 13351 1336 0 0,'52'153'2714'0'0,"26"122"-125"0"0,-78-275-2543 0 0,0-1 0 0 0,1 1-1 0 0,-1-1 1 0 0,0 1 0 0 0,0 0-1 0 0,0-1 1 0 0,1 1 0 0 0,-1 0-1 0 0,0-1 1 0 0,1 1-1 0 0,-1 0 1 0 0,0-1 0 0 0,1 1-1 0 0,-1 0 1 0 0,0-1 0 0 0,1 1-1 0 0,-1 0 1 0 0,1 0 0 0 0,-1 0-1 0 0,0-1 1 0 0,1 1 0 0 0,-1 0-1 0 0,1 0 1 0 0,-1 0 0 0 0,1 0-1 0 0,-1 0 1 0 0,1 0 0 0 0,-1 0-1 0 0,1 0 1 0 0,-1 0 0 0 0,0 0-1 0 0,1 0 1 0 0,-1 0 0 0 0,1 0-1 0 0,-1 0 1 0 0,1 0-1 0 0,-1 0 1 0 0,1 1 0 0 0,-1-1-1 0 0,0 0 1 0 0,1 0 0 0 0,-1 0-1 0 0,0 1 1 0 0,1-1 0 0 0,-1 0-1 0 0,1 1 1 0 0,-1-1 0 0 0,0 0-1 0 0,0 1 1 0 0,1-1 0 0 0,-1 0-1 0 0,0 1 1 0 0,0-1 0 0 0,1 1-1 0 0,-1-1 1 0 0,0 0 0 0 0,0 1-46 0 0,19-66 137 0 0,-8 27 184 0 0,91-217 452 0 0,-19 94-4173 0 0,-35 92-1063 0 0,-32 45 2949 0 0</inkml:trace>
  <inkml:trace contextRef="#ctx0" brushRef="#br0" timeOffset="313057.836">9943 13106 1428 0 0,'19'55'951'0'0,"-2"1"0"0"0,-2 1 0 0 0,-3 0 0 0 0,-2 1-1 0 0,-3 0 1 0 0,-3 1 0 0 0,-2 17-951 0 0,-2-50 103 0 0,-1 0 0 0 0,-2-1-1 0 0,-1 1 1 0 0,0-1 0 0 0,-2 0-1 0 0,-1 0 1 0 0,-1 0 0 0 0,-1-1 0 0 0,-1-1-1 0 0,-1 0 1 0 0,-1 0 0 0 0,-1-1-1 0 0,-1 0 1 0 0,-1-1 0 0 0,-1-1 0 0 0,-1 0-1 0 0,-14 12-102 0 0,5-9-3 0 0,-2-1-1 0 0,0-1 1 0 0,-1-1-1 0 0,-1-2 1 0 0,0-1-1 0 0,-2-1 1 0 0,-31 10 3 0 0,-142 12-3111 0 0,195-38 2808 0 0,0-1 0 0 0,0 0 0 0 0,0 0 0 0 0,0-1 0 0 0,0 0 1 0 0,0-1-1 0 0,0 0 0 0 0,0 0 0 0 0,1-1 0 0 0,0-1 0 0 0,0 1 1 0 0,0-1-1 0 0,0-1 0 0 0,0 0 303 0 0,-28-20-1431 0 0</inkml:trace>
  <inkml:trace contextRef="#ctx0" brushRef="#br0" timeOffset="313476.634">8048 13224 860 0 0,'-11'6'207'0'0,"1"-1"0"0"0,0 2 0 0 0,0 0 0 0 0,0 0 0 0 0,1 0 0 0 0,1 1 0 0 0,-1 1 0 0 0,1-1 0 0 0,0 2-1 0 0,1-1 1 0 0,0 1 0 0 0,1 0 0 0 0,0 0 0 0 0,0 0 0 0 0,1 1 0 0 0,1 0 0 0 0,0 0 0 0 0,0 0 0 0 0,1 1 0 0 0,0 0 0 0 0,0 9-207 0 0,4 100 835 0 0,8-90-768 0 0,1-1-1 0 0,2 0 1 0 0,1 0-1 0 0,1-1 1 0 0,2-1-1 0 0,0 0 1 0 0,2-1-1 0 0,1-1 0 0 0,2-1 1 0 0,0-1-1 0 0,1-1 1 0 0,1 0-1 0 0,2-2 1 0 0,0-1-1 0 0,1-1 1 0 0,4 1-67 0 0,12 7-683 0 0,1-1 0 0 0,2-3 0 0 0,0-1-1 0 0,2-2 1 0 0,0-3 0 0 0,25 6 683 0 0,-18-9-1578 0 0</inkml:trace>
  <inkml:trace contextRef="#ctx0" brushRef="#br0" timeOffset="314861.357">10650 13387 916 0 0,'1'0'55'0'0,"0"-1"-1"0"0,0 0 0 0 0,-1 0 1 0 0,1 0-1 0 0,0 1 1 0 0,-1-1-1 0 0,1 0 1 0 0,-1 0-1 0 0,1 0 0 0 0,-1 0 1 0 0,0 0-1 0 0,1 0 1 0 0,-1 0-1 0 0,0 0 1 0 0,0-1-1 0 0,0 1 0 0 0,0 0 1 0 0,0 0-1 0 0,0 0 1 0 0,0 0-1 0 0,0 0 1 0 0,0 0-1 0 0,0 0 0 0 0,0 0 1 0 0,-1 0-1 0 0,1 0 1 0 0,-1 0-1 0 0,1 0 1 0 0,0 0-1 0 0,-1 0 0 0 0,0 0 1 0 0,1 0-1 0 0,-1 0 1 0 0,1 0-1 0 0,-1 1 1 0 0,0-1-1 0 0,0 0 0 0 0,1 0 1 0 0,-1 1-1 0 0,0-1 1 0 0,0 0-1 0 0,0 1 1 0 0,0-1-1 0 0,0 1 0 0 0,0-1 1 0 0,0 1-1 0 0,0 0 1 0 0,0-1-1 0 0,0 1 1 0 0,0 0-1 0 0,0 0 0 0 0,0 0 1 0 0,0 0-1 0 0,0 0 1 0 0,0 0-1 0 0,-1 0 1 0 0,1 0-1 0 0,0 0 0 0 0,0 0 1 0 0,0 0-1 0 0,0 1-54 0 0,-72-11 641 0 0,55 11-514 0 0,0 1 0 0 0,0 1-1 0 0,0 0 1 0 0,0 1 0 0 0,0 1-1 0 0,1 1 1 0 0,0 1 0 0 0,0 0 0 0 0,1 1-1 0 0,0 1 1 0 0,0 0 0 0 0,1 1-1 0 0,0 1 1 0 0,1 0 0 0 0,0 1-1 0 0,1 1 1 0 0,0 0 0 0 0,1 0 0 0 0,0 2-1 0 0,-5 8-126 0 0,14-16 20 0 0,-1 0-1 0 0,1 1 0 0 0,0-1 1 0 0,1 1-1 0 0,0-1 0 0 0,0 1 1 0 0,0 0-1 0 0,1 0 0 0 0,0 0 1 0 0,1 0-1 0 0,0 0 0 0 0,0 0 1 0 0,1 0-1 0 0,0-1 0 0 0,0 1 1 0 0,1 0-1 0 0,-1 0 0 0 0,2 0 1 0 0,-1-1-1 0 0,1 0 0 0 0,1 1 1 0 0,-1-1-1 0 0,1 0 0 0 0,0 0 1 0 0,1-1-1 0 0,0 0 0 0 0,0 1 1 0 0,0-1-1 0 0,1-1 0 0 0,-1 1 1 0 0,1-1-1 0 0,1 0 0 0 0,-1-1 1 0 0,1 1-1 0 0,0-1 0 0 0,0 0 1 0 0,0-1-1 0 0,0 0 0 0 0,1 0 1 0 0,-1 0-1 0 0,1-1 0 0 0,0 0 1 0 0,0-1-1 0 0,-1 0 0 0 0,9 0-19 0 0,2 3-58 0 0,0-2 0 0 0,-1 0 0 0 0,1-1 0 0 0,0-1 0 0 0,0 0 0 0 0,0-2 0 0 0,0 0 0 0 0,-1-1 0 0 0,1 0 0 0 0,-1-2 0 0 0,0 0 0 0 0,0-1 0 0 0,0 0 0 0 0,-1-2 0 0 0,0 0 0 0 0,0 0 0 0 0,-1-2 0 0 0,0 0 0 0 0,-1-1 0 0 0,0 0 0 0 0,0-1 0 0 0,-2 0 0 0 0,1-1 0 0 0,-2-1 0 0 0,0 0 0 0 0,0-1 0 0 0,-1 0 0 0 0,-1 0 0 0 0,-1-1 0 0 0,0 0 0 0 0,1-4 58 0 0,11-34 85 0 0,-2-1-1 0 0,-2 0 0 0 0,-3-1 1 0 0,-2-1-1 0 0,-2 0 1 0 0,-4-1-1 0 0,-1 1 0 0 0,-3-1 1 0 0,-3-8-85 0 0,-16-47 1110 0 0,0 140-582 0 0,11 8-413 0 0,2 0 1 0 0,2 1-1 0 0,1-1 0 0 0,2 1 1 0 0,1 0-1 0 0,2-1 1 0 0,2 0-1 0 0,1 1 0 0 0,1-2 1 0 0,2 1-1 0 0,2-1 1 0 0,1 1-116 0 0,-8-16 13 0 0,1 0 1 0 0,0 0-1 0 0,2-1 0 0 0,0 0 1 0 0,1 0-1 0 0,0-1 1 0 0,2 0-1 0 0,0-1 1 0 0,1 1-1 0 0,0-2 1 0 0,1 0-1 0 0,1 0 0 0 0,1-1 1 0 0,0-1-1 0 0,0 0 1 0 0,2-1-1 0 0,4 3-13 0 0,-15-13-40 0 0,0-1 0 0 0,-1 1 0 0 0,1-1 0 0 0,0 0 0 0 0,-1 0 0 0 0,1 0 0 0 0,0-1 0 0 0,0 0-1 0 0,0 0 1 0 0,0 0 0 0 0,-1 0 0 0 0,1-1 0 0 0,0 0 0 0 0,0 0 0 0 0,-1 0 0 0 0,1-1 0 0 0,0 1 0 0 0,-1-1 0 0 0,1 0-1 0 0,-1 0 1 0 0,0-1 0 0 0,0 1 0 0 0,0-1 0 0 0,0 0 0 0 0,0 0 0 0 0,-1 0 0 0 0,1-1 0 0 0,-1 1 0 0 0,0-1 0 0 0,0 0-1 0 0,0 0 1 0 0,1-3 40 0 0,78-142-529 0 0,-57 11 1322 0 0,-36 141-676 0 0,13 12-137 0 0,1 0 0 0 0,1 0 0 0 0,0-1 0 0 0,0 1 1 0 0,2-1-1 0 0,0 0 0 0 0,0 0 0 0 0,2-1 0 0 0,-1 0 0 0 0,2 0 0 0 0,0-1 0 0 0,0 0 0 0 0,1 0 0 0 0,0-1 0 0 0,1-1 0 0 0,0 0 0 0 0,1 0 0 0 0,0-1 0 0 0,1 0 1 0 0,0-1-1 0 0,0-1 0 0 0,1 0 0 0 0,-1-1 0 0 0,2 0 0 0 0,-1-1 0 0 0,0-1 0 0 0,1 0 0 0 0,0-1 0 0 0,0-1 0 0 0,14 1 20 0 0,-23-3-34 0 0,-1-1 0 0 0,0 0-1 0 0,0 0 1 0 0,0 0 0 0 0,0-1-1 0 0,0 1 1 0 0,0-1 0 0 0,-1-1 0 0 0,1 1-1 0 0,-1 0 1 0 0,1-1 0 0 0,-1 0-1 0 0,0 0 1 0 0,0-1 0 0 0,0 1-1 0 0,0-1 1 0 0,-1 0 0 0 0,1 0 0 0 0,-1 0-1 0 0,0 0 1 0 0,0 0 0 0 0,-1-1-1 0 0,1 1 1 0 0,-1-1 0 0 0,0 0 0 0 0,0 0-1 0 0,0 0 1 0 0,-1 0 0 0 0,1-5 34 0 0,18-154-478 0 0,-21 149 583 0 0,-1-1 1 0 0,0 1-1 0 0,-1-1 0 0 0,0 1 1 0 0,-2 0-1 0 0,0 0 0 0 0,0 1 1 0 0,-2-1-1 0 0,1 1 0 0 0,-2 0 1 0 0,0 1-1 0 0,-3-4-105 0 0,1 60 261 0 0,72 156-227 0 0,16 17-1510 0 0,-29-72-2783 0 0,-39-114 2977 0 0</inkml:trace>
  <inkml:trace contextRef="#ctx0" brushRef="#br0" timeOffset="315281.771">12784 13212 1664 0 0,'2'0'776'0'0,"1"-3"-164"0"0,6 1-36 0 0,21-1-12 0 0,9-2-76 0 0,4 2-108 0 0,5-2 4 0 0,2 0-55 0 0,0 1-97 0 0,-2 4-36 0 0,3-1-156 0 0,-1 1 0 0 0,-25 0-440 0 0,10 0-129 0 0,5 0-695 0 0,36 13 56 0 0,-40-10-364 0 0</inkml:trace>
  <inkml:trace contextRef="#ctx0" brushRef="#br0" timeOffset="315548.221">13093 13412 1496 0 0,'38'0'804'0'0,"-19"0"-184"0"0,10 0-152 0 0,4 0 68 0 0,3 0-60 0 0,-1 0-60 0 0,3 0-48 0 0,36 15-544 0 0,-36-11-248 0 0,-4-3-324 0 0,-2 3-580 0 0,-2 2-8 0 0</inkml:trace>
  <inkml:trace contextRef="#ctx0" brushRef="#br0" timeOffset="318039.934">15056 12199 1268 0 0,'0'0'407'0'0,"-1"-24"552"0"0,1 22-933 0 0,-1-1-1 0 0,0 1 0 0 0,0-1 1 0 0,0 1-1 0 0,-1-1 1 0 0,1 1-1 0 0,0 0 1 0 0,-1 0-1 0 0,0 0 0 0 0,1 0 1 0 0,-1 0-1 0 0,0 0 1 0 0,0 0-1 0 0,0 0 1 0 0,0 1-1 0 0,-1-1 0 0 0,1 1 1 0 0,0 0-1 0 0,-1 0 1 0 0,1-1-1 0 0,0 1 0 0 0,-1 1 1 0 0,0-1-1 0 0,1 0 1 0 0,-1 1-1 0 0,1-1 1 0 0,-1 1-1 0 0,0 0 0 0 0,1 0 1 0 0,-1 0-1 0 0,0 0 1 0 0,-2 1-26 0 0,-8-4 63 0 0,0 1 1 0 0,-1 1 0 0 0,1 0 0 0 0,-1 1-1 0 0,1 0 1 0 0,0 1 0 0 0,-1 1 0 0 0,1 0-1 0 0,0 1 1 0 0,0 0 0 0 0,0 1 0 0 0,0 0-1 0 0,1 1 1 0 0,-1 1 0 0 0,1 0-1 0 0,1 0 1 0 0,-1 1 0 0 0,1 1 0 0 0,0 0-1 0 0,1 1 1 0 0,0 0 0 0 0,0 0 0 0 0,1 1-1 0 0,0 0 1 0 0,1 0 0 0 0,0 1 0 0 0,1 1-1 0 0,0-1 1 0 0,0 1 0 0 0,2 0 0 0 0,-1 0-1 0 0,2 1 1 0 0,-1 0 0 0 0,2 0 0 0 0,-1 3-64 0 0,1 19 218 0 0,1-1 0 0 0,2 0 0 0 0,2 1 0 0 0,1-1 0 0 0,1 0 0 0 0,6 18-218 0 0,62 165 866 0 0,-58-184-727 0 0,0 1 0 0 0,-3 0-1 0 0,0 1 1 0 0,-2 0 0 0 0,-2 0-1 0 0,-1 1 1 0 0,0 31-139 0 0,-7-48-45 0 0,-1 0-1 0 0,-1-1 0 0 0,-1 1 1 0 0,0-1-1 0 0,-2 1 1 0 0,0-1-1 0 0,-1-1 1 0 0,-1 1-1 0 0,0-1 1 0 0,-1 0-1 0 0,-1-1 0 0 0,-1 0 1 0 0,0-1-1 0 0,-1 0 1 0 0,-9 8 45 0 0,-44 9-4229 0 0,63-32 2790 0 0,2 0 42 0 0</inkml:trace>
  <inkml:trace contextRef="#ctx0" brushRef="#br0" timeOffset="318533.728">15305 13522 1088 0 0,'-13'4'204'0'0,"0"1"0"0"0,0 0-1 0 0,1 0 1 0 0,0 2 0 0 0,0-1 0 0 0,0 1-1 0 0,1 1 1 0 0,0 0 0 0 0,0 1 0 0 0,1 0-1 0 0,0 0 1 0 0,1 1 0 0 0,0 1 0 0 0,1-1-1 0 0,0 1 1 0 0,0 1 0 0 0,1-1 0 0 0,1 1-1 0 0,0 1 1 0 0,0-1 0 0 0,2 1 0 0 0,-1 0 0 0 0,2 0-1 0 0,-1 0 1 0 0,2 1 0 0 0,0-1 0 0 0,0 1-1 0 0,2 0-203 0 0,4-4 76 0 0,0 0 0 0 0,1 0-1 0 0,0-1 1 0 0,1 0 0 0 0,0 0 0 0 0,1 0-1 0 0,0-1 1 0 0,0 0 0 0 0,0 0 0 0 0,1-1-1 0 0,1 0 1 0 0,-1-1 0 0 0,1 1 0 0 0,0-1-1 0 0,0-1 1 0 0,1 0 0 0 0,-1 0 0 0 0,1-1-1 0 0,1 0 1 0 0,-1-1 0 0 0,0 0-1 0 0,1-1 1 0 0,-1 0 0 0 0,1-1 0 0 0,0 0-1 0 0,-1 0 1 0 0,4-1-76 0 0,0 3 49 0 0,-1-1 0 0 0,1 0 0 0 0,0-1 0 0 0,-1-1 0 0 0,1 0-1 0 0,0 0 1 0 0,0-2 0 0 0,-1 0 0 0 0,1 0 0 0 0,-1-1 0 0 0,0-1 0 0 0,0 0-1 0 0,0-1 1 0 0,0 0 0 0 0,-1-1 0 0 0,0-1 0 0 0,0 0 0 0 0,0 0 0 0 0,-1-1 0 0 0,7-7-49 0 0,-16 8-12 0 0,0-1 0 0 0,0 1 1 0 0,-1-1-1 0 0,0 0 0 0 0,0 1 1 0 0,-1-1-1 0 0,0 0 0 0 0,-1 0 1 0 0,1 1-1 0 0,-1-1 1 0 0,-1 0-1 0 0,0 1 0 0 0,0-1 1 0 0,0 1-1 0 0,-1 0 0 0 0,0 0 1 0 0,0 0-1 0 0,-1 0 1 0 0,0 0-1 0 0,0 0 0 0 0,-1 1 1 0 0,0 0-1 0 0,0 0 0 0 0,0 1 1 0 0,0-1-1 0 0,-6-3 12 0 0,9 6-7 0 0,-99-112-802 0 0,74 87-198 0 0,0-1 0 0 0,2-2 0 0 0,1-1 1 0 0,2 0-1 0 0,1-2 0 0 0,-1-4 1007 0 0,5-2-1544 0 0</inkml:trace>
  <inkml:trace contextRef="#ctx0" brushRef="#br0" timeOffset="318922.296">15517 11706 1088 0 0,'0'0'94'0'0,"0"1"0"0"0,0-1 0 0 0,-1 1-1 0 0,1 0 1 0 0,0-1 0 0 0,0 1 0 0 0,0 0 0 0 0,0-1 0 0 0,0 1-1 0 0,-1-1 1 0 0,1 1 0 0 0,0 0 0 0 0,-1-1 0 0 0,1 1 0 0 0,0-1-1 0 0,-1 1 1 0 0,1-1 0 0 0,-1 1 0 0 0,1-1 0 0 0,0 0-1 0 0,-1 1 1 0 0,1-1 0 0 0,-1 1 0 0 0,0-1 0 0 0,1 0 0 0 0,-1 1-1 0 0,1-1 1 0 0,-1 0 0 0 0,1 0 0 0 0,-1 0 0 0 0,0 1 0 0 0,1-1-1 0 0,-1 0 1 0 0,1 0 0 0 0,-1 0 0 0 0,0 0 0 0 0,1 0 0 0 0,-1 0-1 0 0,0 0 1 0 0,1 0 0 0 0,-1 0 0 0 0,0 0 0 0 0,1-1-1 0 0,-1 1 1 0 0,1 0 0 0 0,-1 0 0 0 0,1-1 0 0 0,-1 1 0 0 0,0 0-94 0 0,-3 64 510 0 0,55 198 987 0 0,-24-160-1287 0 0,24 103-3328 0 0,-46-165 1767 0 0,0 0 33 0 0</inkml:trace>
  <inkml:trace contextRef="#ctx0" brushRef="#br0" timeOffset="319898.525">16215 12609 1100 0 0,'-1'16'169'0'0,"0"-1"0"0"0,1 1 1 0 0,1 0-1 0 0,0-1 0 0 0,2 1 0 0 0,-1-1 0 0 0,2 1 0 0 0,0-1 1 0 0,1 0-1 0 0,0-1 0 0 0,1 1 0 0 0,1-1 0 0 0,0 0 0 0 0,3 3-169 0 0,14 36 484 0 0,112 208 2137 0 0,-134-260-2569 0 0,0 0-1 0 0,-1 0 0 0 0,1 0 1 0 0,0-1-1 0 0,0 1 1 0 0,0 0-1 0 0,-1-1 0 0 0,1 0 1 0 0,0 1-1 0 0,0-1 1 0 0,0 0-1 0 0,0 0 0 0 0,0 0 1 0 0,0 0-1 0 0,0 0 1 0 0,0-1-1 0 0,-1 1 1 0 0,1 0-1 0 0,0-1 0 0 0,0 1 1 0 0,0-1-1 0 0,-1 0 1 0 0,1 0-1 0 0,0 0 0 0 0,0 0 1 0 0,-1 0-1 0 0,1 0 1 0 0,-1 0-1 0 0,1 0 0 0 0,-1-1 1 0 0,0 1-1 0 0,1 0 1 0 0,-1-1-1 0 0,0 1 0 0 0,0-1 1 0 0,0 0-1 0 0,0 1 1 0 0,0-1-1 0 0,0 0 0 0 0,-1 0 1 0 0,1 1-1 0 0,-1-1-51 0 0,6-4 174 0 0,26-36 3 0 0,-2-2 1 0 0,-1 0-1 0 0,-3-2 0 0 0,-1-1 0 0 0,-3-1 0 0 0,9-29-177 0 0,10-17 203 0 0,35-91-1884 0 0,-76 185 1444 0 0,2-5-644 0 0,-2 3-3330 0 0,0 2 2841 0 0</inkml:trace>
  <inkml:trace contextRef="#ctx0" brushRef="#br0" timeOffset="320531.85">17195 12847 1240 0 0,'69'4'3231'0'0,"-52"-4"-2908"0"0,188-38 448 0 0,-200 37-733 0 0,0 1 0 0 0,0-1 0 0 0,0 1-1 0 0,0-1 1 0 0,0-1 0 0 0,-1 1 0 0 0,1-1-1 0 0,0 0 1 0 0,-1 0 0 0 0,1 0 0 0 0,-1-1 0 0 0,0 1-1 0 0,0-1 1 0 0,0 0 0 0 0,0 0 0 0 0,0-1-1 0 0,-1 1 1 0 0,1-1 0 0 0,-1 1 0 0 0,0-1 0 0 0,0 0-1 0 0,0-1 1 0 0,-1 1 0 0 0,0 0 0 0 0,1-1-1 0 0,-1 1 1 0 0,0-4-38 0 0,-6 1 16 0 0,-1-1-1 0 0,0 1 1 0 0,0 0-1 0 0,-1 1 0 0 0,0-1 1 0 0,0 1-1 0 0,-1 1 1 0 0,1-1-1 0 0,-1 1 1 0 0,0 0-1 0 0,-1 0 0 0 0,1 1 1 0 0,-1 0-1 0 0,0 0 1 0 0,0 1-1 0 0,0 0 1 0 0,0 1-1 0 0,-1-1 0 0 0,1 1 1 0 0,-1 1-1 0 0,-8-1-15 0 0,3 0 42 0 0,0 1 0 0 0,0 1 0 0 0,0-1-1 0 0,0 2 1 0 0,0 0 0 0 0,0 1 0 0 0,1 0 0 0 0,-1 1-1 0 0,0 1 1 0 0,1 0 0 0 0,0 1 0 0 0,0 0-1 0 0,0 1 1 0 0,1 1 0 0 0,0 0 0 0 0,0 0 0 0 0,1 1-1 0 0,-1 1 1 0 0,2-1 0 0 0,-1 2 0 0 0,2 0-1 0 0,-1 0 1 0 0,1 1 0 0 0,0 0-42 0 0,5-6 14 0 0,1 0-1 0 0,0 0 1 0 0,-1 0 0 0 0,2 0-1 0 0,-1 1 1 0 0,0 0 0 0 0,1-1-1 0 0,0 1 1 0 0,1 0 0 0 0,-1 0-1 0 0,1 0 1 0 0,0 0 0 0 0,1 0 0 0 0,-1 0-1 0 0,1 0 1 0 0,0 0 0 0 0,1 0-1 0 0,-1 0 1 0 0,1 0 0 0 0,1 0-1 0 0,-1 0 1 0 0,1 0 0 0 0,0-1-1 0 0,0 1 1 0 0,1 0 0 0 0,-1-1-1 0 0,1 0 1 0 0,0 0 0 0 0,1 0-1 0 0,-1 0 1 0 0,1 0 0 0 0,0 0-1 0 0,0-1 1 0 0,1 0 0 0 0,-1 0-1 0 0,6 3-13 0 0,9 8 41 0 0,2-1-1 0 0,0-1 1 0 0,0-1-1 0 0,1-1 1 0 0,0-1-1 0 0,1-1 1 0 0,0-1-1 0 0,15 3-40 0 0,254 26-1366 0 0,-173-65-2198 0 0,-88 14 2046 0 0</inkml:trace>
  <inkml:trace contextRef="#ctx0" brushRef="#br0" timeOffset="320815.059">17241 12216 1492 0 0,'0'-2'532'0'0,"4"0"-12"0"0,3 1-72 0 0,16-1-52 0 0,7-1-44 0 0,4-1-20 0 0,3 1-136 0 0,4 3-24 0 0,2-2-504 0 0,-1 1-296 0 0,3-3 36 0 0,1-1-904 0 0</inkml:trace>
  <inkml:trace contextRef="#ctx0" brushRef="#br0" timeOffset="321154.402">17956 12139 1196 0 0,'126'221'4689'0'0,"-99"-238"-3021"0"0,-11-4-1513 0 0,-1 0 1 0 0,-1-1 0 0 0,-1-1 0 0 0,-1 0-1 0 0,-1-1 1 0 0,-1-1 0 0 0,1-6-156 0 0,3-5 154 0 0,27-70-2109 0 0,-36 104-1156 0 0,-5 2 1660 0 0</inkml:trace>
  <inkml:trace contextRef="#ctx0" brushRef="#br0" timeOffset="321871.23">18740 12521 1272 0 0,'-13'-2'193'0'0,"0"2"1"0"0,0 0-1 0 0,0 0 0 0 0,0 1 1 0 0,0 0-1 0 0,0 2 0 0 0,1-1 0 0 0,-1 1 1 0 0,1 1-1 0 0,0 0 0 0 0,-1 1 0 0 0,2 1 1 0 0,-1-1-1 0 0,1 2 0 0 0,0 0 1 0 0,0 0-1 0 0,1 1 0 0 0,0 0 0 0 0,-6 6-193 0 0,8-7 69 0 0,0 0 0 0 0,0 0 0 0 0,1 0-1 0 0,0 1 1 0 0,1 0 0 0 0,0 0-1 0 0,0 1 1 0 0,1 0 0 0 0,0 0 0 0 0,0 0-1 0 0,1 0 1 0 0,0 1 0 0 0,1 0-1 0 0,0 0 1 0 0,0 0 0 0 0,1 0 0 0 0,1 0-1 0 0,-1 5-68 0 0,5-7 19 0 0,1 0 0 0 0,0-1 0 0 0,0 1 1 0 0,1-1-1 0 0,0 0 0 0 0,0 0 0 0 0,0-1 0 0 0,1 1 0 0 0,0-1 0 0 0,0-1 0 0 0,1 1 0 0 0,0-1 0 0 0,-1 0 0 0 0,2-1 0 0 0,-1 1 0 0 0,1-1 0 0 0,-1-1 1 0 0,1 1-1 0 0,0-2 0 0 0,0 1 0 0 0,1-1 0 0 0,-1 0 0 0 0,0 0 0 0 0,1-1 0 0 0,-1-1 0 0 0,1 1 0 0 0,-1-1 0 0 0,8-1-19 0 0,-2 3-74 0 0,-1 0 0 0 0,1-1-1 0 0,0 0 1 0 0,0-1 0 0 0,-1 0-1 0 0,1-1 1 0 0,0-1 0 0 0,0-1-1 0 0,-1 0 1 0 0,1 0 0 0 0,-1-1-1 0 0,0-1 1 0 0,0 0 0 0 0,-1-1-1 0 0,0 0 1 0 0,0-1 0 0 0,0 0-1 0 0,-1-1 1 0 0,1-1-1 0 0,-2 0 1 0 0,0 0 0 0 0,0-1-1 0 0,0 0 1 0 0,-1 0 0 0 0,-1-1-1 0 0,0-1 1 0 0,-1 1 0 0 0,0-1-1 0 0,0 0 1 0 0,-1-1 74 0 0,9-29 187 0 0,-2 0-1 0 0,-1 0 0 0 0,-3-2 1 0 0,-1 1-1 0 0,-3-1 1 0 0,-1 0-1 0 0,-2 0 1 0 0,-3-23-187 0 0,-45-75 2342 0 0,25 174-1728 0 0,16 5-561 0 0,1 0 1 0 0,2 0-1 0 0,2 0 1 0 0,1 0-1 0 0,2 0 0 0 0,2 0 1 0 0,1-1-1 0 0,2 0 1 0 0,1 0-1 0 0,2 0 1 0 0,1-1-1 0 0,2-1 0 0 0,1 0 1 0 0,5 3-54 0 0,65 96-193 0 0,3-84-3238 0 0,-66-48 560 0 0,3-12 1361 0 0</inkml:trace>
  <inkml:trace contextRef="#ctx0" brushRef="#br0" timeOffset="322586.835">19376 12432 904 0 0,'-21'20'3588'0'0,"17"-2"-3431"0"0,1 1 0 0 0,1 0 0 0 0,0 0 0 0 0,1 0 0 0 0,2 0 0 0 0,0 0-1 0 0,0 0 1 0 0,2 0 0 0 0,1 0 0 0 0,0-1 0 0 0,1 1 0 0 0,1-1 0 0 0,1 0-1 0 0,0-1 1 0 0,1 1 0 0 0,1-2 0 0 0,1 1 0 0 0,0-1 0 0 0,3 2-157 0 0,-8-12 17 0 0,-1 1 1 0 0,1-1 0 0 0,0 0-1 0 0,1 0 1 0 0,0-1 0 0 0,0 1-1 0 0,0-1 1 0 0,0-1 0 0 0,1 1 0 0 0,0-1-1 0 0,0 0 1 0 0,0-1 0 0 0,0 1-1 0 0,1-1 1 0 0,-1-1 0 0 0,1 0-1 0 0,0 0 1 0 0,-1 0 0 0 0,1-1-1 0 0,0 0 1 0 0,0-1 0 0 0,0 1-1 0 0,0-1 1 0 0,0-1 0 0 0,0 0-1 0 0,0 0 1 0 0,0-1 0 0 0,-1 1 0 0 0,1-2-1 0 0,0 1 1 0 0,-1-1 0 0 0,0 0-1 0 0,1-1 1 0 0,-1 0 0 0 0,-1 0-1 0 0,1 0 1 0 0,-1-1 0 0 0,1 0-1 0 0,-1 0 1 0 0,-1-1 0 0 0,1 1-1 0 0,-1-1 1 0 0,0 0 0 0 0,1-2-18 0 0,11-30 223 0 0,-1 0 1 0 0,-2-1 0 0 0,-2-1-1 0 0,-2 0 1 0 0,-1 0 0 0 0,-2-1-1 0 0,-2 0 1 0 0,-1-1-1 0 0,-3 1 1 0 0,-1-1 0 0 0,-4-20-224 0 0,4 45 407 0 0,0 15-282 0 0,0 2-10 0 0,-4-5 22 0 0,2 13 108 0 0,46 196 65 0 0,2 9-3661 0 0,-44-101-2687 0 0,-26-76 4505 0 0</inkml:trace>
  <inkml:trace contextRef="#ctx0" brushRef="#br0" timeOffset="328640.62">20393 12399 848 0 0,'-34'0'2383'0'0,"31"0"-2208"0"0,3 0-5 0 0,-4-5 97 0 0,-14-16 33 0 0,88 0 2711 0 0,357-15-2688 0 0,-425 36-872 0 0,0 14-2583 0 0,-10-10 2392 0 0</inkml:trace>
  <inkml:trace contextRef="#ctx0" brushRef="#br0" timeOffset="328890.584">20477 12597 2008 0 0,'25'7'456'0'0,"7"-4"-60"0"0,0 1-52 0 0,7-1-44 0 0,-21-3-28 0 0,14 0-424 0 0,2 0-304 0 0,5 0-404 0 0,0 0 20 0 0</inkml:trace>
  <inkml:trace contextRef="#ctx0" brushRef="#br0" timeOffset="329711.904">20482 12597 1140 0 0,'0'0'720'0'0,"0"0"32"0"0,0 0-110 0 0,0 0-88 0 0,0 0-88 0 0,0 0-6 0 0,0 9 287 0 0,125-34 328 0 0,193-10-1174 0 0,-310 48-705 0 0,-8-13-1955 0 0,1 2 1457 0 0</inkml:trace>
  <inkml:trace contextRef="#ctx0" brushRef="#br0" timeOffset="330350.912">21414 12307 1392 0 0,'0'1'131'0'0,"0"0"-1"0"0,0-1 1 0 0,0 1-1 0 0,-1-1 1 0 0,1 1-1 0 0,0 0 0 0 0,0-1 1 0 0,0 1-1 0 0,-1-1 1 0 0,1 1-1 0 0,0-1 1 0 0,-1 1-1 0 0,1-1 1 0 0,0 1-1 0 0,-1-1 1 0 0,1 1-1 0 0,0-1 1 0 0,-1 0-1 0 0,1 1 1 0 0,-1-1-1 0 0,1 1 1 0 0,-1-1-1 0 0,1 0 1 0 0,-1 0-1 0 0,0 1 1 0 0,1-1-1 0 0,-1 0 0 0 0,1 0 1 0 0,-1 0-1 0 0,1 1 1 0 0,-1-1-1 0 0,0 0 1 0 0,1 0-1 0 0,-1 0 1 0 0,1 0-1 0 0,-1 0 1 0 0,0 0-1 0 0,1 0 1 0 0,-1 0-1 0 0,0-1-130 0 0,5 14-88 0 0,157 323 1907 0 0,-157-324-1714 0 0,-4-10-62 0 0,0 0 1 0 0,1 0 0 0 0,-1-1-1 0 0,0 1 1 0 0,0 0 0 0 0,1-1-1 0 0,-1 1 1 0 0,1-1-1 0 0,-1 1 1 0 0,1 0 0 0 0,0-1-1 0 0,-1 1 1 0 0,1-1-1 0 0,0 0 1 0 0,0 1 0 0 0,0-1-1 0 0,0 0 1 0 0,1 1 0 0 0,-1-1-1 0 0,0 0 1 0 0,0 0-1 0 0,1 0 1 0 0,-1 0 0 0 0,1 0-1 0 0,-1 0 1 0 0,1-1 0 0 0,-1 1-1 0 0,1 0 1 0 0,-1-1-1 0 0,1 1 1 0 0,0-1 0 0 0,-1 0-1 0 0,2 1-43 0 0,19-20 105 0 0,0-1-1 0 0,-2 0 1 0 0,0-2-1 0 0,-1 0 1 0 0,-1-1 0 0 0,-1-1-1 0 0,-2-1 1 0 0,0 0-1 0 0,-1-1 1 0 0,-2 0-1 0 0,-1-1 1 0 0,-1 0 0 0 0,-1-1-1 0 0,2-16-104 0 0,-9 40 10 0 0,34-150-871 0 0,-31 159-4009 0 0,18 25 2761 0 0,-14-12 669 0 0</inkml:trace>
  <inkml:trace contextRef="#ctx0" brushRef="#br0" timeOffset="331159.56">22280 12479 1280 0 0,'6'-3'3769'0'0,"50"-1"-3295"0"0,0-2 0 0 0,-1-3-1 0 0,0-2 1 0 0,0-3 0 0 0,2-2-474 0 0,-3 1 178 0 0,21-21 245 0 0,-75 35-447 0 0,-22-19-99 0 0,12 15 110 0 0,0 1-1 0 0,-1 0 1 0 0,0 0-1 0 0,1 1 1 0 0,-1 1-1 0 0,-1-1 1 0 0,1 2-1 0 0,0 0 1 0 0,0 0-1 0 0,-1 1 1 0 0,1 0 0 0 0,-4 1 13 0 0,3-1-34 0 0,-9 2 31 0 0,0 1 0 0 0,0 1 0 0 0,0 1 1 0 0,0 1-1 0 0,1 0 0 0 0,0 2 0 0 0,0 0 1 0 0,1 1-1 0 0,0 1 0 0 0,0 1 0 0 0,1 1 1 0 0,1 0-1 0 0,0 1 0 0 0,1 1 0 0 0,-15 16 3 0 0,28-26 2 0 0,-1-1 0 0 0,1 1 0 0 0,0 0 0 0 0,0-1-1 0 0,1 1 1 0 0,-1 1 0 0 0,1-1 0 0 0,0 0 0 0 0,0 1-1 0 0,0-1 1 0 0,1 1 0 0 0,0-1 0 0 0,-1 1 0 0 0,2 0-1 0 0,-1 0 1 0 0,0 0 0 0 0,1-1 0 0 0,0 1 0 0 0,0 0-1 0 0,1 0 1 0 0,-1 0 0 0 0,1-1 0 0 0,0 1 0 0 0,1 4-2 0 0,5 1 13 0 0,0 0 1 0 0,1-1-1 0 0,-1 1 0 0 0,2-1 1 0 0,-1-1-1 0 0,1 0 1 0 0,1 0-1 0 0,0-1 0 0 0,0 0 1 0 0,0 0-1 0 0,0-1 1 0 0,1-1-1 0 0,0 0 0 0 0,1 0 1 0 0,-1-1-1 0 0,1-1 1 0 0,-1 0-1 0 0,8 1-13 0 0,230 24-243 0 0,-234-27 196 0 0,179-16-2303 0 0,-105-11-473 0 0,-52 11 1414 0 0</inkml:trace>
  <inkml:trace contextRef="#ctx0" brushRef="#br0" timeOffset="331423.7">22434 11917 1616 0 0,'-7'0'668'0'0,"2"-1"-72"0"0,1 1-64 0 0,4-2-72 0 0,0 2 4 0 0,6 0-4 0 0,1-3-160 0 0,18 1 36 0 0,0-3-39 0 0,8 2 7 0 0,5-1-216 0 0,3-1-32 0 0,0 2-16 0 0,3 1-264 0 0,-3 1-300 0 0,-2-8-193 0 0,0 3-639 0 0,-2-3 40 0 0</inkml:trace>
  <inkml:trace contextRef="#ctx0" brushRef="#br0" timeOffset="331860.762">23046 11762 1048 0 0,'106'233'4370'0'0,"-66"-161"-2826"0"0,-39-71-1478 0 0,0 1-1 0 0,0-1 1 0 0,-1 0 0 0 0,1 0-1 0 0,0 0 1 0 0,0 0 0 0 0,0 0 0 0 0,1 0-1 0 0,-1 0 1 0 0,0-1 0 0 0,0 1-1 0 0,0 0 1 0 0,1-1 0 0 0,-1 1 0 0 0,0-1-1 0 0,1 1 1 0 0,-1-1 0 0 0,0 1-1 0 0,1-1 1 0 0,-1 0 0 0 0,1 0-1 0 0,-1 0 1 0 0,0 0 0 0 0,1 0 0 0 0,-1 0-1 0 0,1 0 1 0 0,-1 0 0 0 0,0-1-1 0 0,1 1 1 0 0,-1 0 0 0 0,0-1 0 0 0,1 1-1 0 0,-1-1 1 0 0,0 0 0 0 0,1 1-1 0 0,-1-1 1 0 0,0 0 0 0 0,0 0-1 0 0,0 0 1 0 0,0 1 0 0 0,0-1 0 0 0,0-1-1 0 0,0 1 1 0 0,0 0 0 0 0,1-1-66 0 0,49-54 183 0 0,-50 54-107 0 0,17-23 109 0 0,-1-1 0 0 0,-1-1 0 0 0,-1-1 0 0 0,-2 0 1 0 0,-1-1-1 0 0,-1 0 0 0 0,-1-1 0 0 0,-2 0 0 0 0,3-17-185 0 0,7 3-878 0 0,-17 44 451 0 0,-1 0-54 0 0,3 2-282 0 0,65 69-5852 0 0,-56-55 5323 0 0</inkml:trace>
  <inkml:trace contextRef="#ctx0" brushRef="#br0" timeOffset="332695.659">24047 11477 1100 0 0,'-9'-3'522'0'0,"7"1"-457"0"0,-1 1 0 0 0,0 0 0 0 0,0 0 0 0 0,0 0 0 0 0,-1 0 0 0 0,1 0 0 0 0,0 0 0 0 0,0 1 0 0 0,0 0 0 0 0,-1 0 0 0 0,1-1 0 0 0,0 2 0 0 0,0-1 0 0 0,0 0-1 0 0,-1 1 1 0 0,1-1 0 0 0,0 1 0 0 0,0 0 0 0 0,0 0 0 0 0,0 1 0 0 0,0-1 0 0 0,0 0 0 0 0,0 1 0 0 0,0 0 0 0 0,1 0 0 0 0,-1-1 0 0 0,1 2 0 0 0,-1-1 0 0 0,1 0 0 0 0,0 0 0 0 0,0 1 0 0 0,0-1 0 0 0,-2 4-65 0 0,-6 13 265 0 0,0 1-1 0 0,1 0 1 0 0,1 0 0 0 0,1 1 0 0 0,1 0 0 0 0,1 1 0 0 0,1-1-1 0 0,1 1 1 0 0,1 0 0 0 0,0-1 0 0 0,2 1 0 0 0,0 0 0 0 0,3 13-265 0 0,-3-4 356 0 0,55 312 1171 0 0,-35-247-1052 0 0,-5 1 1 0 0,-5 0-1 0 0,-1 54-475 0 0,-10-133-9 0 0,0 0-1 0 0,-2 0 1 0 0,0 0-1 0 0,0-1 1 0 0,-2 1-1 0 0,0-1 1 0 0,-1 0-1 0 0,-1 0 1 0 0,-1-1-1 0 0,0 1 1 0 0,-1-2-1 0 0,-8 12 10 0 0,-2-18-3264 0 0,29-37-353 0 0,4 10 2198 0 0</inkml:trace>
  <inkml:trace contextRef="#ctx0" brushRef="#br0" timeOffset="333148.009">24493 12832 1004 0 0,'-33'5'6403'0'0,"-46"31"-6147"0"0,64-28 380 0 0,4-4-548 0 0,1 1 0 0 0,-1 1 0 0 0,1-1 0 0 0,0 2 0 0 0,0-1 0 0 0,1 2 0 0 0,0-1 0 0 0,0 1 0 0 0,1 0 0 0 0,0 1 0 0 0,0 0 0 0 0,1 0-1 0 0,0 1 1 0 0,1 0 0 0 0,0 0 0 0 0,0 0 0 0 0,1 1 0 0 0,1 0 0 0 0,0 0 0 0 0,0 0 0 0 0,1 1 0 0 0,1-1 0 0 0,-1 1-88 0 0,6-4 53 0 0,0-1 0 0 0,0 0 0 0 0,1 0 0 0 0,0 0 0 0 0,0 0 0 0 0,1 0 0 0 0,0-1 0 0 0,0 0 0 0 0,0 0 0 0 0,1 0 0 0 0,-1-1 0 0 0,2 0 0 0 0,-1 0 0 0 0,0 0 0 0 0,1-1 0 0 0,0 0 0 0 0,0 0 0 0 0,0-1 0 0 0,0 0 0 0 0,1 0 0 0 0,0-1 0 0 0,-1 1 0 0 0,2-2-53 0 0,27 9 127 0 0,1-1-1 0 0,0-2 1 0 0,0-2 0 0 0,1-2-1 0 0,-1-1 1 0 0,32-3-127 0 0,-63 2 10 0 0,-1-1 1 0 0,1 0-1 0 0,-1 0 0 0 0,1 0 0 0 0,-1-1 0 0 0,0 0 1 0 0,1 0-1 0 0,-1 0 0 0 0,0-1 0 0 0,0 0 0 0 0,1 0 1 0 0,-1 0-1 0 0,-1 0 0 0 0,1-1 0 0 0,0 0 0 0 0,-1 0 1 0 0,1 0-1 0 0,-1-1 0 0 0,0 1 0 0 0,0-1 0 0 0,0 0 1 0 0,-1 0-1 0 0,3-4-10 0 0,-24-55-62 0 0,-68-69-575 0 0,71 113-117 0 0,1 0 0 0 0,0-1 1 0 0,2 0-1 0 0,0-1 1 0 0,1-1-1 0 0,1 0 0 0 0,-6-21 754 0 0,2-31-2850 0 0,11 36 1507 0 0</inkml:trace>
  <inkml:trace contextRef="#ctx0" brushRef="#br0" timeOffset="333493.602">24634 11112 1868 0 0,'-4'-6'1328'0'0,"4"6"-1194"0"0,0 1 0 0 0,-1-1-1 0 0,1 0 1 0 0,0 0 0 0 0,-1 0 0 0 0,1 0 0 0 0,0 0 0 0 0,-1 0-1 0 0,1 0 1 0 0,0 0 0 0 0,-1 0 0 0 0,1 0 0 0 0,0 0 0 0 0,-1 0 0 0 0,1 0-1 0 0,0 0 1 0 0,-1 0 0 0 0,1 0 0 0 0,0 0 0 0 0,-1 0 0 0 0,1 0-1 0 0,0 0 1 0 0,-1-1 0 0 0,1 1 0 0 0,0 0 0 0 0,0 0 0 0 0,-1 0-1 0 0,1-1 1 0 0,0 1 0 0 0,-1 0 0 0 0,1 0 0 0 0,0-1 0 0 0,0 1-134 0 0,47 231 1054 0 0,-15-56-1686 0 0,7 74-4565 0 0,-38-226 3927 0 0</inkml:trace>
  <inkml:trace contextRef="#ctx0" brushRef="#br0" timeOffset="335214.176">25297 12156 1452 0 0,'-7'-7'568'0'0,"0"0"-387"0"0,-1 1 1 0 0,0 0 0 0 0,0 0-1 0 0,0 1 1 0 0,-1 0 0 0 0,0 1-1 0 0,0 0 1 0 0,0 0 0 0 0,0 1-1 0 0,-1 0 1 0 0,1 0 0 0 0,-1 1-1 0 0,0 1 1 0 0,0-1 0 0 0,0 2-1 0 0,-1-1-181 0 0,-2 2 109 0 0,0 0-1 0 0,1 1 0 0 0,-1 1 0 0 0,1 0 0 0 0,-1 0 0 0 0,1 1 0 0 0,0 1 0 0 0,0 0 0 0 0,1 0 0 0 0,-1 1 1 0 0,1 1-1 0 0,1 0 0 0 0,-1 1 0 0 0,1 0 0 0 0,1 0 0 0 0,-1 1 0 0 0,1 0 0 0 0,1 1 0 0 0,0 0 0 0 0,0 0 0 0 0,1 0 1 0 0,0 1-1 0 0,-1 4-108 0 0,8-8 9 0 0,-1 0 1 0 0,1 0-1 0 0,1 0 0 0 0,0-1 1 0 0,0 1-1 0 0,0 0 1 0 0,1 0-1 0 0,0-1 1 0 0,0 1-1 0 0,0-1 1 0 0,1 0-1 0 0,0 1 1 0 0,0-1-1 0 0,1 0 0 0 0,0-1 1 0 0,0 1-1 0 0,0-1 1 0 0,1 0-1 0 0,-1 0 1 0 0,1 0-1 0 0,0 0 1 0 0,1-1-1 0 0,-1 0 0 0 0,1 0 1 0 0,0-1-1 0 0,0 1 1 0 0,0-1-1 0 0,0 0 1 0 0,1-1-1 0 0,-1 0 1 0 0,1 0-1 0 0,0 0 1 0 0,-1-1-1 0 0,1 0 0 0 0,0 0 1 0 0,0 0-1 0 0,0-1 1 0 0,0 0-1 0 0,-1-1 1 0 0,2 0-10 0 0,6 0-29 0 0,-1 0-1 0 0,1-1 1 0 0,0-1 0 0 0,-1 0 0 0 0,0-1-1 0 0,0 0 1 0 0,0-1 0 0 0,0-1 0 0 0,-1 0 0 0 0,0-1-1 0 0,0 0 1 0 0,0-1 0 0 0,-1 0 0 0 0,0 0 0 0 0,-1-1-1 0 0,0-1 1 0 0,0 0 0 0 0,-1 0 0 0 0,-1-1-1 0 0,1 0 1 0 0,-2-1 0 0 0,5-9 29 0 0,10-17 31 0 0,-2-1 0 0 0,-1-2 1 0 0,-3 1-1 0 0,-1-2 0 0 0,-2 0 0 0 0,4-27-31 0 0,15-266 2959 0 0,-32 335-2955 0 0,-1 1 0 0 0,1-1 0 0 0,0 0 0 0 0,-1 0 0 0 0,1 1 1 0 0,0-1-1 0 0,0 0 0 0 0,-1 0 0 0 0,1 0 0 0 0,0 1 1 0 0,-1-1-1 0 0,1 0 0 0 0,0 0 0 0 0,-1 0 0 0 0,1 0 0 0 0,-1 0 1 0 0,1 1-1 0 0,0-1 0 0 0,-1 0 0 0 0,1 0 0 0 0,-1 0 0 0 0,1 0 1 0 0,0 0-1 0 0,-1 0 0 0 0,1 0 0 0 0,0-1 0 0 0,-1 1 1 0 0,1 0-1 0 0,-1 0 0 0 0,1 0 0 0 0,0 0 0 0 0,-1 0 0 0 0,1-1 1 0 0,0 1-1 0 0,-1 0 0 0 0,1 0 0 0 0,0-1-4 0 0,-16 47 80 0 0,-33 289-18 0 0,47-312-51 0 0,2 1 0 0 0,0-1 0 0 0,2 1-1 0 0,0-1 1 0 0,2 0 0 0 0,0 0 0 0 0,2 0 0 0 0,0 0 0 0 0,7 13-11 0 0,-10-25 2 0 0,1-1 0 0 0,0 1 0 0 0,0-1 0 0 0,1 1-1 0 0,1-2 1 0 0,-1 1 0 0 0,2 0 0 0 0,-1-1 0 0 0,1 0 0 0 0,1-1-1 0 0,-1 0 1 0 0,1 0 0 0 0,1 0 0 0 0,0-1 0 0 0,0 0 0 0 0,5 2-2 0 0,-5-4-13 0 0,-4-2 5 0 0,0 0 0 0 0,-1 0-1 0 0,1 0 1 0 0,1-1 0 0 0,-1 0 0 0 0,0 0-1 0 0,0 0 1 0 0,1 0 0 0 0,-1-1 0 0 0,1 0-1 0 0,0 0 1 0 0,-1-1 0 0 0,1 1 0 0 0,0-1-1 0 0,-1-1 1 0 0,1 1 0 0 0,0-1 0 0 0,-1 0-1 0 0,6-1 9 0 0,5-8-15 0 0,0-1 0 0 0,0-1 0 0 0,-2 0 0 0 0,1-1 1 0 0,-2-1-1 0 0,1 0 0 0 0,-2-1 0 0 0,0 0 0 0 0,-1-1 0 0 0,0 0 0 0 0,-2-1 0 0 0,0 0 0 0 0,0 0 0 0 0,-2-1 0 0 0,0 0 0 0 0,0-3 15 0 0,-8 21 10 0 0,0 0 0 0 0,1 0 0 0 0,-1 0 0 0 0,0 0 1 0 0,1 0-1 0 0,-1 0 0 0 0,0 0 0 0 0,1 0 0 0 0,-1-1 0 0 0,1 1 0 0 0,-1 0 0 0 0,0 0 0 0 0,1-1 1 0 0,-1 1-1 0 0,1-1 0 0 0,-1 1 0 0 0,1 0-10 0 0,2 10-3 0 0,0-1 0 0 0,0 1 0 0 0,1 0 0 0 0,1 0 0 0 0,-1-1 0 0 0,2 0 0 0 0,-1 0 0 0 0,1 0 0 0 0,1 0-1 0 0,-1-1 1 0 0,2 0 0 0 0,-1 0 0 0 0,1-1 0 0 0,0 0 0 0 0,0 0 0 0 0,1 0 0 0 0,0-1 0 0 0,0 0 0 0 0,1-1 0 0 0,0 1 0 0 0,0-2 0 0 0,0 1 0 0 0,0-1 0 0 0,1-1 0 0 0,-1 0 0 0 0,1 0 0 0 0,0-1 0 0 0,9 1 3 0 0,-12-1-2 0 0,1-1 0 0 0,-1 0 1 0 0,1 0-1 0 0,-1-1 1 0 0,1 0-1 0 0,-1 0 0 0 0,1-1 1 0 0,-1 0-1 0 0,1 0 1 0 0,-1-1-1 0 0,1 0 0 0 0,-1 0 1 0 0,0-1-1 0 0,0 0 0 0 0,0 0 1 0 0,-1-1-1 0 0,1 0 1 0 0,-1 0-1 0 0,1 0 0 0 0,-1-1 1 0 0,-1 0-1 0 0,1 0 1 0 0,-1 0-1 0 0,0-1 0 0 0,0 0 1 0 0,0 0-1 0 0,-1 0 1 0 0,0 0-1 0 0,1-4 2 0 0,23-184 764 0 0,-55 114 844 0 0,23 97-1096 0 0,54 127-1118 0 0,8 24-2375 0 0,-32 1-3507 0 0,-26-152 5122 0 0</inkml:trace>
  <inkml:trace contextRef="#ctx0" brushRef="#br0" timeOffset="346680.866">17296 14429 1360 0 0,'-61'-25'2803'0'0,"148"3"-375"0"0,313-11-928 0 0,-131 25-3965 0 0,-181 27 127 0 0,-72-8 894 0 0</inkml:trace>
  <inkml:trace contextRef="#ctx0" brushRef="#br0" timeOffset="346854.81">17358 14716 1496 0 0,'0'3'736'0'0,"6"-3"-120"0"0,1 2-56 0 0,16-9 40 0 0,11 4-132 0 0,3-2-32 0 0,2-2-32 0 0,4 4 5 0 0,3 0-41 0 0,4-1-44 0 0,1 3-236 0 0,-22 1-8 0 0,14 0-348 0 0,5 0-284 0 0,1 0-401 0 0,3 0 65 0 0,0 0 48 0 0,1 0 40 0 0</inkml:trace>
  <inkml:trace contextRef="#ctx0" brushRef="#br0" timeOffset="347834.829">18724 14429 1228 0 0,'0'0'439'0'0,"0"0"-138"0"0,0 0-51 0 0,0 0 6 0 0,0 0-4 0 0,0 0-46 0 0,0 0-26 0 0,0 0 11 0 0,5 8 197 0 0,223 407 2480 0 0,-161-323-1370 0 0,-63-92-1451 0 0,0 0-1 0 0,1-1 0 0 0,-1 1 0 0 0,0-1 1 0 0,-1 0-1 0 0,1-1 0 0 0,0 1 0 0 0,0-1 0 0 0,0 1 1 0 0,-1-1-1 0 0,1 0 0 0 0,-1 0 0 0 0,0-1 1 0 0,1 1-1 0 0,-1-1 0 0 0,0 0 0 0 0,0 1 0 0 0,-1-1 1 0 0,1-1-1 0 0,0 1 0 0 0,-1 0 0 0 0,0-1 0 0 0,1 0-46 0 0,1-2 89 0 0,170-243 696 0 0,74-107-211 0 0,-243 348 194 0 0,-5 8-897 0 0,1-1 1 0 0,-1 0-1 0 0,0 0 1 0 0,0 0-1 0 0,0 0 1 0 0,0 1 0 0 0,1-1-1 0 0,-1 0 1 0 0,0 0-1 0 0,1 0 1 0 0,-1 1-1 0 0,1-1 1 0 0,-1 0 0 0 0,1 1-1 0 0,-1-1 1 0 0,1 0-1 0 0,-1 1 1 0 0,1-1-1 0 0,0 1 1 0 0,-1-1-1 0 0,1 1 1 0 0,0-1 0 0 0,-1 1-1 0 0,1-1 1 0 0,0 1-1 0 0,0 0 1 0 0,0-1-1 0 0,-1 1 1 0 0,1 0 0 0 0,0 0-1 0 0,0-1 1 0 0,0 1-1 0 0,-1 0 1 0 0,1 0-1 0 0,0 0 1 0 0,0 0-1 0 0,0 0 1 0 0,0 0 0 0 0,0 1-1 0 0,-1-1 1 0 0,1 0-1 0 0,0 0 1 0 0,0 1-1 0 0,0-1 1 0 0,-1 0 0 0 0,1 1-1 0 0,0-1 1 0 0,0 0-1 0 0,-1 1 1 0 0,1-1-1 0 0,0 1 1 0 0,-1 0-1 0 0,1-1 1 0 0,-1 1 0 0 0,1-1-1 0 0,0 1 1 0 0,-1 0-1 0 0,0 0 1 0 0,1-1-1 0 0,-1 1 1 0 0,1 0-1 0 0,-1 0 1 0 0,0-1 0 0 0,1 1 128 0 0,10 19-1396 0 0</inkml:trace>
  <inkml:trace contextRef="#ctx0" brushRef="#br0" timeOffset="348907.905">20047 14553 1048 0 0,'0'0'315'0'0,"0"0"67"0"0,0 0-43 0 0,0 0-99 0 0,0 0-40 0 0,0 0-8 0 0,0 0-12 0 0,0 0-28 0 0,0 0 62 0 0,0 0-54 0 0,0 0 27 0 0,0 0-4 0 0,0 0-23 0 0,0 0-5 0 0,0 0 10 0 0,0 0 1 0 0,0 0-14 0 0,0 0-18 0 0,0 0-20 0 0,0 0-16 0 0,0 0 5 0 0,0 0 45 0 0,0 0 17 0 0,0 0-24 0 0,0 0-54 0 0,0 0-10 0 0,0 0 16 0 0,0 0-22 0 0,0 0-62 0 0,0 0 4 0 0,0 0-6 0 0,0 0-28 0 0,0 0 11 0 0,0 0 57 0 0,0 0-12 0 0,0 0 85 0 0,3 0-8 0 0,306-14 794 0 0,-305 14-904 0 0,45-3 133 0 0,0-2 1 0 0,-1-2 0 0 0,1-3 0 0 0,-1-1 0 0 0,-1-3-1 0 0,29-12-135 0 0,-75 26-6 0 0,1 0-1 0 0,-1 0 0 0 0,0 0 1 0 0,1-1-1 0 0,-1 1 0 0 0,0 0 0 0 0,1-1 1 0 0,-1 1-1 0 0,0-1 0 0 0,0 1 1 0 0,1-1-1 0 0,-1 0 0 0 0,0 1 0 0 0,0-1 1 0 0,0 0-1 0 0,0 0 0 0 0,0 0 1 0 0,0 0-1 0 0,0 0 0 0 0,0 0 1 0 0,0 0-1 0 0,-1 0 0 0 0,1 0 0 0 0,0-1 1 0 0,-1 1-1 0 0,1 0 0 0 0,0 0 1 0 0,-1-1-1 0 0,0 1 0 0 0,1 0 0 0 0,-1-1 1 0 0,0 1-1 0 0,0 0 0 0 0,0-1 1 0 0,1 1-1 0 0,-2-1 0 0 0,1 1 0 0 0,0 0 1 0 0,0-1-1 0 0,0 1 0 0 0,-1 0 1 0 0,1-1-1 0 0,0 1 0 0 0,-1 0 1 0 0,1-1-1 0 0,-1 1 0 0 0,0 0 0 0 0,1 0 1 0 0,-1 0-1 0 0,0 0 0 0 0,0 0 1 0 0,0-1-1 0 0,0 1 0 0 0,0 1 0 0 0,0-1 1 0 0,0 0-1 0 0,0 0 0 0 0,-1 0 7 0 0,-78-38-431 0 0,46 32 441 0 0,0 1 0 0 0,0 2 0 0 0,0 2 0 0 0,-1 1 0 0 0,1 1 0 0 0,-1 2 0 0 0,1 1 0 0 0,0 2 0 0 0,0 1 0 0 0,1 2 0 0 0,-1 1 0 0 0,2 2 0 0 0,-4 3-10 0 0,23-10 10 0 0,1 1-1 0 0,0 0 0 0 0,0 1 0 0 0,1 0 1 0 0,-1 1-1 0 0,2 0 0 0 0,-1 1 0 0 0,1 0 1 0 0,0 1-1 0 0,0 0 0 0 0,1 0 0 0 0,1 1 1 0 0,-1 1-1 0 0,2-1 0 0 0,-1 1 0 0 0,1 0 1 0 0,1 1-1 0 0,0 0 0 0 0,1 0 0 0 0,0 0 1 0 0,1 0-1 0 0,0 1 0 0 0,1 0 0 0 0,1 0 1 0 0,0 0-1 0 0,-1 12-9 0 0,6-13 20 0 0,0 1 0 0 0,0-1-1 0 0,1 0 1 0 0,1 0 0 0 0,0 0 0 0 0,1-1 0 0 0,0 1-1 0 0,1-1 1 0 0,0-1 0 0 0,0 1 0 0 0,1-1 0 0 0,1-1-1 0 0,0 0 1 0 0,0 0 0 0 0,0 0 0 0 0,1-1 0 0 0,1-1-1 0 0,-1 0 1 0 0,1 0 0 0 0,0-1 0 0 0,1 0 0 0 0,0-1-1 0 0,4 1-19 0 0,18 6-99 0 0,1-3 0 0 0,0 0 0 0 0,0-3-1 0 0,0-1 1 0 0,1-1 0 0 0,0-2 0 0 0,31-3 99 0 0,-44 1-434 0 0,1-2 0 0 0,-1-1 1 0 0,1-1-1 0 0,-1 0 1 0 0,-1-2-1 0 0,1-1 0 0 0,-1-1 1 0 0,0 0-1 0 0,10-7 434 0 0,12-9-1480 0 0</inkml:trace>
  <inkml:trace contextRef="#ctx0" brushRef="#br0" timeOffset="349188.528">20372 13956 1260 0 0,'4'-3'748'0'0,"4"3"-140"0"0,17-5-52 0 0,11-2-88 0 0,5 2-24 0 0,-2 0-92 0 0,7-2-40 0 0,2 1-104 0 0,2 6-28 0 0,2-4-568 0 0,-3-2-140 0 0,1-3-576 0 0,2 3 40 0 0</inkml:trace>
  <inkml:trace contextRef="#ctx0" brushRef="#br0" timeOffset="349718.183">21254 13673 1324 0 0,'41'126'2339'0'0,"-23"-74"-1855"0"0,2-1 0 0 0,2-1 0 0 0,3 0 0 0 0,1-2 0 0 0,3-1 0 0 0,7 7-484 0 0,-34-51 63 0 0,0-1 0 0 0,0 1-1 0 0,0 0 1 0 0,1-1 0 0 0,-1 1 0 0 0,1-1 0 0 0,-1 0 0 0 0,1 1 0 0 0,0-1 0 0 0,0-1 0 0 0,0 1 0 0 0,0 0 0 0 0,0-1 0 0 0,0 1 0 0 0,0-1 0 0 0,1 0 0 0 0,-1 0 0 0 0,0 0 0 0 0,1-1 0 0 0,-1 1 0 0 0,1-1 0 0 0,-1 0 0 0 0,1 0 0 0 0,-1 0 0 0 0,0 0 0 0 0,1-1 0 0 0,-1 1 0 0 0,1-1 0 0 0,-1 0 0 0 0,0 0 0 0 0,1 0-1 0 0,-1 0 1 0 0,0-1 0 0 0,0 1 0 0 0,0-1 0 0 0,0 0 0 0 0,0 0 0 0 0,-1 0 0 0 0,1 0 0 0 0,0-1 0 0 0,0 1-63 0 0,95-116 832 0 0,-66 40-586 0 0,-3-2-1 0 0,-4-1 0 0 0,-3 0 1 0 0,2-35-246 0 0,-23 111 7 0 0,15-93-870 0 0,-7 102-3362 0 0,-7 35 2179 0 0,-2-38 1983 0 0,0 19-1417 0 0</inkml:trace>
  <inkml:trace contextRef="#ctx0" brushRef="#br0" timeOffset="350029.798">21851 14691 1964 0 0,'10'-11'4666'0'0,"8"-8"-137"0"0,-16 21-8245 0 0,-46 33-887 0 0,19-20 3155 0 0</inkml:trace>
  <inkml:trace contextRef="#ctx0" brushRef="#br0" timeOffset="496583.917">5628 14931 868 0 0,'0'0'93'0'0,"0"0"9"0"0,0 0-51 0 0,0 0-22 0 0,-3-15 949 0 0,0 21-926 0 0,0 0 1 0 0,1 1-1 0 0,-1-1 1 0 0,1 1-1 0 0,1-1 1 0 0,-1 1-1 0 0,1 0 0 0 0,0 0 1 0 0,1 0-1 0 0,0 0 1 0 0,0-1-1 0 0,0 1 1 0 0,1 0-1 0 0,0 0 1 0 0,1 2-53 0 0,-1 20 128 0 0,-1 121 576 0 0,19-48-36 0 0,-16-97-664 0 0,-1 0 0 0 0,1-1 0 0 0,-1 1 0 0 0,2-1 0 0 0,-1 0 0 0 0,0 1 0 0 0,1-1 0 0 0,0-1 0 0 0,-1 1 0 0 0,2-1 0 0 0,-1 1 0 0 0,0-1 0 0 0,1 0 0 0 0,-1-1 0 0 0,1 1 0 0 0,0-1 0 0 0,0 0 0 0 0,0 0 0 0 0,0 0 0 0 0,0-1 0 0 0,0 0 0 0 0,0 0 0 0 0,1 0 0 0 0,-1 0 0 0 0,0-1 0 0 0,1 0 0 0 0,-1 0 0 0 0,0-1 0 0 0,1 1 0 0 0,-1-1 0 0 0,0 0 0 0 0,2-1-4 0 0,29 4 4 0 0,486 4 112 0 0,510 0-55 0 0,-368-4-93 0 0,-349-20 91 0 0,736-29-70 0 0,334-75 162 0 0,-341 86 97 0 0,-823 17-211 0 0,-144 14-9 0 0,222-38 141 0 0,-290 39-123 0 0,1-1-1 0 0,-1 0 1 0 0,0 0-1 0 0,-1-1 1 0 0,1 0-1 0 0,-1 0 1 0 0,0-1-1 0 0,-1 0 0 0 0,0-1 1 0 0,0 1-1 0 0,0-1 1 0 0,-1-1-1 0 0,0 1 1 0 0,-1-1-1 0 0,0 0 0 0 0,0-1 1 0 0,-1 1-1 0 0,0-1 1 0 0,-1 0-1 0 0,0 0 1 0 0,1-4-46 0 0,0 4 22 0 0,10-28 43 0 0,-1 0 0 0 0,-3-1 1 0 0,0 0-1 0 0,-3-1 0 0 0,-1 1 1 0 0,-3-2-1 0 0,0-22-65 0 0,-5 60-142 0 0,0 0 1 0 0,0-1-1 0 0,0 2 0 0 0,-1-1 1 0 0,1 0-1 0 0,-1 1 0 0 0,0-1 1 0 0,0 1-1 0 0,0 0 1 0 0,0-1-1 0 0,0 2 0 0 0,0-1 1 0 0,-1 0-1 0 0,1 1 0 0 0,-1-1 1 0 0,1 1-1 0 0,-1 0 0 0 0,1 0 1 0 0,-1 0-1 0 0,0 1 1 0 0,1-1-1 0 0,-1 1 0 0 0,0 0 1 0 0,1 0-1 0 0,-4 1 142 0 0,-19-3-1169 0 0,8 2-5 0 0</inkml:trace>
  <inkml:trace contextRef="#ctx0" brushRef="#br0" timeOffset="519025.2">7701 10680 1008 0 0,'0'-3'128'0'0,"0"0"0"0"0,0 0 0 0 0,0 0 0 0 0,0-1 0 0 0,-1 1 0 0 0,0 0 0 0 0,1 0 0 0 0,-1 0 0 0 0,0 0 0 0 0,0 0 0 0 0,-1 0 0 0 0,1 0 0 0 0,-1 0 0 0 0,1 0 0 0 0,-1 1 0 0 0,0-1 0 0 0,0 1 0 0 0,0-1 0 0 0,0 1 0 0 0,-1 0 0 0 0,1-1-1 0 0,0 1 1 0 0,-1 0 0 0 0,0 1 0 0 0,1-1 0 0 0,-1 0 0 0 0,0 1 0 0 0,0 0 0 0 0,0-1 0 0 0,0 1 0 0 0,0 1 0 0 0,0-1 0 0 0,-1 0 0 0 0,0 0-128 0 0,3 1 126 0 0,-5 3-20 0 0,-5 1-56 0 0,1 1 0 0 0,0 1 1 0 0,0 0-1 0 0,1 0 0 0 0,-1 1 0 0 0,1 0 0 0 0,1 1 0 0 0,0 0 0 0 0,0 0 0 0 0,0 1 0 0 0,1-1 1 0 0,0 2-1 0 0,1-1 0 0 0,0 1 0 0 0,0 0 0 0 0,1 0 0 0 0,1 1 0 0 0,-1 0 0 0 0,2-1 0 0 0,0 1 1 0 0,0 1-1 0 0,-1 7-50 0 0,0 5 109 0 0,0 1-1 0 0,2 0 1 0 0,1-1 0 0 0,1 1 0 0 0,1 0 0 0 0,1 0 0 0 0,1-1-1 0 0,1 1 1 0 0,1-1 0 0 0,3 7-109 0 0,24 65 307 0 0,-15-50-219 0 0,-2 1-1 0 0,-2 0 1 0 0,-2 0-1 0 0,-2 1 1 0 0,-3 1-1 0 0,1 26-87 0 0,-7-66-95 0 0,-1-1-1 0 0,1 0 1 0 0,-2 0 0 0 0,1 1-1 0 0,-1-1 1 0 0,0 0 0 0 0,0 0-1 0 0,-1-1 1 0 0,0 1-1 0 0,-1 0 1 0 0,0-1 0 0 0,0 0-1 0 0,0 0 1 0 0,-1 0 0 0 0,0 0-1 0 0,0-1 1 0 0,-1 0-1 0 0,0 0 1 0 0,0 0 0 0 0,0-1-1 0 0,-1 0 1 0 0,-5 4 95 0 0,-48-26-3767 0 0,35 3 2310 0 0</inkml:trace>
  <inkml:trace contextRef="#ctx0" brushRef="#br0" timeOffset="519275.331">7086 11184 1348 0 0,'-4'-2'708'0'0,"4"-1"-100"0"0,0 3-32 0 0,7-3-176 0 0,-1-1 60 0 0,18 1-48 0 0,7-4-44 0 0,4 1-72 0 0,4 2-20 0 0,4-2-79 0 0,-2 2-165 0 0,3-2-4 0 0,3 4-433 0 0,-5-1-243 0 0,4 1-684 0 0,-24 2 36 0 0</inkml:trace>
  <inkml:trace contextRef="#ctx0" brushRef="#br0" timeOffset="519999.598">8218 10860 968 0 0,'-51'64'2167'0'0,"40"-47"-1973"0"0,2-1-1 0 0,0 1 1 0 0,1 0-1 0 0,1 1 1 0 0,0 0 0 0 0,1 0-1 0 0,2 1 1 0 0,-1 0-1 0 0,2 0 1 0 0,1 0 0 0 0,0 0-1 0 0,1 0 1 0 0,2 11-194 0 0,0-24 54 0 0,1 0 0 0 0,0-1 0 0 0,0 1 0 0 0,1 0 0 0 0,-1-1 0 0 0,1 1 0 0 0,1-1 0 0 0,-1 0-1 0 0,1 0 1 0 0,0 0 0 0 0,0-1 0 0 0,0 1 0 0 0,0-1 0 0 0,1 0 0 0 0,0 0 0 0 0,0-1 0 0 0,0 1 0 0 0,0-1 0 0 0,0 0 0 0 0,1 0 0 0 0,0-1 0 0 0,-1 0 0 0 0,1 0 0 0 0,0 0 0 0 0,0-1 0 0 0,0 1 0 0 0,0-2 0 0 0,0 1 0 0 0,0-1 0 0 0,3 1-54 0 0,9-2 62 0 0,0 1 1 0 0,0-2 0 0 0,0-1 0 0 0,0 0-1 0 0,-1-1 1 0 0,1-1 0 0 0,-1 0-1 0 0,0-2 1 0 0,0 0 0 0 0,-1-1 0 0 0,0 0-1 0 0,3-4-62 0 0,-7 5 43 0 0,0 0 0 0 0,-1-1 0 0 0,0-1-1 0 0,0 0 1 0 0,-1 0 0 0 0,0-1-1 0 0,-1-1 1 0 0,0 1 0 0 0,-1-1-1 0 0,0-1 1 0 0,-1 0 0 0 0,0 0-1 0 0,-1 0 1 0 0,0-1 0 0 0,-1 0 0 0 0,0 0-1 0 0,-1 0 1 0 0,-1 0 0 0 0,0-1-1 0 0,-1 0 1 0 0,0 1 0 0 0,-1-1-1 0 0,0 0-42 0 0,-2 15 2 0 0,1 0 0 0 0,-1 1 0 0 0,0-1 0 0 0,1 0 0 0 0,-1 0-1 0 0,0 0 1 0 0,1 0 0 0 0,-1 0 0 0 0,0 0 0 0 0,0 0 0 0 0,0 0-1 0 0,0 0 1 0 0,0 0 0 0 0,0 0 0 0 0,0 0 0 0 0,-1-1 0 0 0,1 1-1 0 0,0 0 1 0 0,0-1 0 0 0,-1 1 0 0 0,1-1 0 0 0,0 0-1 0 0,0 1 1 0 0,-1-1 0 0 0,1 0 0 0 0,0 0 0 0 0,-1 0 0 0 0,1 1-1 0 0,-1-2 1 0 0,1 1 0 0 0,0 0 0 0 0,-1 0 0 0 0,1 0 0 0 0,0-1-1 0 0,-1 1 1 0 0,1 0 0 0 0,0-1 0 0 0,0 1 0 0 0,-1-1 0 0 0,1 0-1 0 0,0 1 1 0 0,0-1 0 0 0,0 0 0 0 0,0 0 0 0 0,0 0-1 0 0,0 0 1 0 0,0 0 0 0 0,0 0 0 0 0,0 0 0 0 0,0 0 0 0 0,1 0-1 0 0,-1 0 1 0 0,0 0 0 0 0,1 0 0 0 0,-1-1 0 0 0,1 1 0 0 0,-1 0-1 0 0,1-1 1 0 0,-1 1 0 0 0,1 0 0 0 0,0-1 0 0 0,0 1 0 0 0,0 0-1 0 0,0-1 1 0 0,0 0-2 0 0,28 259-6353 0 0,-27-241 4838 0 0</inkml:trace>
  <inkml:trace contextRef="#ctx0" brushRef="#br0" timeOffset="520343.026">8936 11214 944 0 0,'-5'22'368'0'0,"-2"-2"40"0"0,-2 1-24 0 0,0 3-4 0 0,-1 1-200 0 0,2 0-16 0 0,-2 3-24 0 0,-1 2 44 0 0,2 0-12 0 0,-1-2-32 0 0,-3 2-20 0 0,4-5 20 0 0,-1 0-76 0 0,-1-1-172 0 0,7-4-76 0 0,-5-2-212 0 0,-1-10-532 0 0</inkml:trace>
  <inkml:trace contextRef="#ctx0" brushRef="#br0" timeOffset="520777.37">9016 11042 996 0 0,'37'189'2998'0'0,"-4"-58"-1006"0"0,-31-130-1937 0 0,-1 0 0 0 0,1-1 0 0 0,-1 1 0 0 0,1-1 0 0 0,-1 1 0 0 0,1-1 0 0 0,-1 1 0 0 0,1-1 0 0 0,0 0 0 0 0,-1 0 0 0 0,1 0 0 0 0,-1 0 0 0 0,1 0 0 0 0,0 0 0 0 0,-1 0 0 0 0,1 0 0 0 0,-1 0 0 0 0,1-1 0 0 0,-1 1 0 0 0,1-1 0 0 0,-1 1 0 0 0,1-1 0 0 0,-1 0 0 0 0,1 0 0 0 0,-1 0 0 0 0,1 1 0 0 0,-1-1 0 0 0,0 0 0 0 0,0-1 0 0 0,0 1 0 0 0,0 0 0 0 0,1 0 0 0 0,-1 0 0 0 0,-1-1 0 0 0,1 1 0 0 0,0 0 0 0 0,0-1 1 0 0,0 1-1 0 0,-1-1 0 0 0,1 1 0 0 0,-1-1 0 0 0,1 1 0 0 0,-1-1 0 0 0,0 0 0 0 0,1 1-55 0 0,5-7 256 0 0,28-43 92 0 0,-2-1 0 0 0,-2-2 0 0 0,-3-1 0 0 0,-2 0 0 0 0,4-18-348 0 0,-18 33 12 0 0,1-3-1694 0 0,1 19-4456 0 0,-10 21 4780 0 0</inkml:trace>
  <inkml:trace contextRef="#ctx0" brushRef="#br0" timeOffset="521041.551">9687 10777 1280 0 0,'9'93'2768'0'0,"-25"121"-1314"0"0,7-161-1109 0 0,-3 0 0 0 0,-1-1 0 0 0,-3 0 0 0 0,-2-2 0 0 0,-22 43-345 0 0,32-77-77 0 0,-1-1 1 0 0,0 0-1 0 0,-1 0 0 0 0,0-1 0 0 0,-1-1 1 0 0,-1 0-1 0 0,0 0 0 0 0,-1-1 0 0 0,0 0 1 0 0,-1-2-1 0 0,0 1 0 0 0,-1-2 1 0 0,0 0-1 0 0,0 0 0 0 0,-1-2 0 0 0,0 0 1 0 0,0 0-1 0 0,-1-2 0 0 0,-10 2 77 0 0,-86 7-2617 0 0,78-13 1285 0 0</inkml:trace>
  <inkml:trace contextRef="#ctx0" brushRef="#br0" timeOffset="521461.192">7854 10792 1048 0 0,'-14'6'216'0'0,"1"1"0"0"0,0 1 0 0 0,0 0 0 0 0,1 0 0 0 0,0 1 1 0 0,1 1-1 0 0,0 0 0 0 0,0 0 0 0 0,1 1 0 0 0,1 1 0 0 0,0 0 0 0 0,0 0 0 0 0,1 0 0 0 0,0 1 0 0 0,2 0 0 0 0,-1 1 0 0 0,1 0 1 0 0,1 0-1 0 0,1 0 0 0 0,0 0 0 0 0,1 1 0 0 0,-2 12-216 0 0,6-12 76 0 0,0 0 0 0 0,1 1 0 0 0,1-1 0 0 0,0-1-1 0 0,1 1 1 0 0,0 0 0 0 0,2-1 0 0 0,-1 0 0 0 0,2 0 0 0 0,0 0 0 0 0,0-1 0 0 0,1 0 0 0 0,1-1 0 0 0,0 0 0 0 0,1 0 0 0 0,0-1-1 0 0,3 3-75 0 0,16 13-174 0 0,1 0-1 0 0,2-2 1 0 0,0-1-1 0 0,1-2 0 0 0,35 18 175 0 0,117 33-3175 0 0,-125-57 2183 0 0</inkml:trace>
  <inkml:trace contextRef="#ctx0" brushRef="#br0" timeOffset="522312.87">10000 11024 1272 0 0,'-15'3'217'0'0,"1"1"0"0"0,0 1 0 0 0,0 0 0 0 0,0 1-1 0 0,1 0 1 0 0,0 1 0 0 0,0 0 0 0 0,1 1 0 0 0,0 1 0 0 0,0 0 0 0 0,1 1 0 0 0,0 0-1 0 0,0 0 1 0 0,1 1 0 0 0,1 1 0 0 0,0-1 0 0 0,1 2 0 0 0,-1 0-217 0 0,8-9 58 0 0,0-1 0 0 0,1 0 1 0 0,-1 1-1 0 0,1-1 0 0 0,0 0 1 0 0,0 1-1 0 0,0-1 0 0 0,0 1 1 0 0,1-1-1 0 0,-1 0 0 0 0,1 1 1 0 0,0-1-1 0 0,0 0 0 0 0,0 0 1 0 0,0 1-1 0 0,1-1 0 0 0,-1 0 1 0 0,1 0-1 0 0,0 0 0 0 0,0-1 0 0 0,0 1 1 0 0,0 0-1 0 0,0-1 0 0 0,1 1 1 0 0,-1-1-1 0 0,1 0 0 0 0,0 0 1 0 0,-1 0-1 0 0,1 0 0 0 0,0 0 1 0 0,0-1-1 0 0,0 1 0 0 0,1-1 1 0 0,-1 0-1 0 0,0 0 0 0 0,0 0 1 0 0,4 0-59 0 0,129 23 677 0 0,-123-24-688 0 0,0-1 0 0 0,0 0 0 0 0,0 0-1 0 0,0-1 1 0 0,0-1 0 0 0,0 0 0 0 0,-1-1 0 0 0,0 0 0 0 0,1-1 0 0 0,-2 0 0 0 0,1-1 0 0 0,0 0 0 0 0,-1-1 0 0 0,0 0 0 0 0,-1-1 11 0 0,2-5-14 0 0,0 0 0 0 0,-1 0 0 0 0,-1-1 0 0 0,0 0 0 0 0,-1-1 0 0 0,0 0 0 0 0,-1-1 0 0 0,-1 0 0 0 0,-1 0 0 0 0,0 0 1 0 0,-1-1-1 0 0,-1 0 0 0 0,0 0 0 0 0,-1 0 0 0 0,-1 0 0 0 0,-1 0 0 0 0,0-7 14 0 0,13-165 1599 0 0,-14 187-1417 0 0,0-29 815 0 0,-7 116-709 0 0,8-50-322 0 0,2 1 0 0 0,2-1-1 0 0,1 0 1 0 0,2 0 0 0 0,1-1 0 0 0,2 0 0 0 0,1 0 0 0 0,5 6 34 0 0,48 83-3819 0 0,-53-111 883 0 0,-7-12 1494 0 0</inkml:trace>
  <inkml:trace contextRef="#ctx0" brushRef="#br0" timeOffset="522702.852">10533 10967 1160 0 0,'19'96'2087'0'0,"52"191"662"0"0,-67-272-2833 0 0,-4-15 142 0 0,0-1 1 0 0,1 1-1 0 0,-1 0 0 0 0,0-1 0 0 0,1 1 1 0 0,-1 0-1 0 0,1-1 0 0 0,-1 1 0 0 0,1 0 1 0 0,-1-1-1 0 0,1 1 0 0 0,-1 0 0 0 0,1 0 0 0 0,-1 0 1 0 0,1-1-1 0 0,-1 1 0 0 0,1 0 0 0 0,-1 0 1 0 0,1 0-1 0 0,-1 0 0 0 0,1 0 0 0 0,0 0 1 0 0,-1 0-1 0 0,1 0 0 0 0,-1 0 0 0 0,1 1 0 0 0,-1-1 1 0 0,1 0-1 0 0,-1 0 0 0 0,1 0 0 0 0,-1 0 1 0 0,1 1-1 0 0,-1-1 0 0 0,1 0 0 0 0,-1 1 0 0 0,1-1 1 0 0,-1 0-1 0 0,0 1 0 0 0,1-1 0 0 0,-1 0 1 0 0,1 1-1 0 0,-1-1 0 0 0,0 1 0 0 0,0-1 1 0 0,1 1-1 0 0,-1-1 0 0 0,0 1 0 0 0,0-1 0 0 0,1 1 1 0 0,-1-1-1 0 0,0 1 0 0 0,0-1 0 0 0,0 1 1 0 0,0-1-1 0 0,0 1-58 0 0,152-259 1736 0 0,-48 40-788 0 0,-103 210-819 0 0,5 7-8663 0 0,-4 4 7244 0 0</inkml:trace>
  <inkml:trace contextRef="#ctx0" brushRef="#br0" timeOffset="523278.156">11415 10984 2088 0 0,'-17'0'2551'0'0,"31"1"-1186"0"0,25 1-664 0 0,294-2-920 0 0,-279 20-3277 0 0,-54-13 2170 0 0</inkml:trace>
  <inkml:trace contextRef="#ctx0" brushRef="#br0" timeOffset="523526.124">11280 11257 1684 0 0,'64'4'3488'0'0,"154"-26"-821"0"0,-130 14-2170 0 0,199-24-1190 0 0,-102-9-4453 0 0,-147 29 3761 0 0</inkml:trace>
  <inkml:trace contextRef="#ctx0" brushRef="#br0" timeOffset="523837.428">12652 10430 1516 0 0,'-7'2'149'0'0,"-1"0"-1"0"0,0 0 1 0 0,1 1-1 0 0,0 0 0 0 0,-1 0 1 0 0,1 1-1 0 0,0 0 1 0 0,1 0-1 0 0,-1 1 1 0 0,1-1-1 0 0,0 1 1 0 0,0 1-1 0 0,0-1 1 0 0,1 1-1 0 0,0 0 1 0 0,0 0-1 0 0,0 1 1 0 0,1-1-1 0 0,0 1 1 0 0,0 0-1 0 0,1 0 1 0 0,0 1-1 0 0,0-1 0 0 0,0 1 1 0 0,1-1-1 0 0,1 1 1 0 0,-1 0-1 0 0,1 0 1 0 0,0-1-1 0 0,1 1 1 0 0,0 1-149 0 0,-2 18 219 0 0,1 0 1 0 0,1 0-1 0 0,2 0 1 0 0,0 0-1 0 0,2 0 1 0 0,1 0-1 0 0,1-1 1 0 0,6 14-220 0 0,15 35 445 0 0,-11-34-257 0 0,-1 0 0 0 0,-2 1 0 0 0,-2 1 0 0 0,-2 0 1 0 0,-2 1-1 0 0,-2 0 0 0 0,-1 3-188 0 0,-5-34-27 0 0,0 0 0 0 0,-1 0 0 0 0,0 0-1 0 0,-1 0 1 0 0,-1-1 0 0 0,0 1 0 0 0,-1-1 0 0 0,0 0 0 0 0,0-1 0 0 0,-1 1-1 0 0,-1-1 1 0 0,0 0 0 0 0,-1 0 0 0 0,0-1 0 0 0,-3 2 27 0 0,7-6-222 0 0,-2-1 0 0 0,1 0 0 0 0,-1 0 0 0 0,0-1 0 0 0,0 0 0 0 0,0 0 0 0 0,0 0 1 0 0,-1 0-1 0 0,1-1 0 0 0,-1 0 0 0 0,0-1 0 0 0,0 0 0 0 0,0 0 0 0 0,0 0 0 0 0,-1-1 0 0 0,1 0 0 0 0,-7 0 222 0 0,-21-4-2525 0 0,4-15 1301 0 0</inkml:trace>
  <inkml:trace contextRef="#ctx0" brushRef="#br0" timeOffset="524290.02">12894 11412 1184 0 0,'-16'10'517'0'0,"0"0"-1"0"0,0 1 1 0 0,1 1 0 0 0,1 1-1 0 0,0 0 1 0 0,1 0-1 0 0,0 1 1 0 0,1 1 0 0 0,-9 14-517 0 0,17-23 74 0 0,0-1 0 0 0,1 1 1 0 0,0 0-1 0 0,0 0 1 0 0,0 0-1 0 0,1 0 0 0 0,-1 1 1 0 0,2-1-1 0 0,-1 0 0 0 0,1 1 1 0 0,0 0-1 0 0,0-1 1 0 0,1 1-1 0 0,0-1 0 0 0,0 1 1 0 0,0 0-1 0 0,1-1 1 0 0,0 1-1 0 0,0-1 0 0 0,1 1 1 0 0,0-1-1 0 0,0 0 0 0 0,1 1 1 0 0,-1-1-1 0 0,1 0 1 0 0,1 0-1 0 0,-1-1 0 0 0,1 1 1 0 0,2 2-75 0 0,5 1 77 0 0,1 0 0 0 0,-1-2 0 0 0,2 1 0 0 0,-1-2 0 0 0,1 1 0 0 0,-1-2 0 0 0,2 0 1 0 0,-1 0-1 0 0,0-1 0 0 0,1-1 0 0 0,0 0 0 0 0,0-1 0 0 0,0-1 0 0 0,0 0 0 0 0,0 0 0 0 0,0-2 1 0 0,13-1-78 0 0,-15 2 29 0 0,-1 0 1 0 0,0-1 0 0 0,0 0 0 0 0,0-1 0 0 0,0 0 0 0 0,0-1 0 0 0,0 0 0 0 0,0-1 0 0 0,-1 0 0 0 0,0-1 0 0 0,0 0 0 0 0,0-1 0 0 0,2-1-30 0 0,-9 5 2 0 0,0-1 1 0 0,0 0-1 0 0,0 0 0 0 0,0 0 1 0 0,0 0-1 0 0,-1 0 0 0 0,1-1 1 0 0,-1 1-1 0 0,0-1 1 0 0,0 0-1 0 0,0 1 0 0 0,-1-1 1 0 0,1 0-1 0 0,-1 0 0 0 0,0 0 1 0 0,0 0-1 0 0,-1 0 0 0 0,1-1 1 0 0,-1 1-1 0 0,1 0 1 0 0,-1 0-1 0 0,-1 0 0 0 0,1 0 1 0 0,-1 0-1 0 0,1-1 0 0 0,-1 1 1 0 0,0 0-1 0 0,-1 0 0 0 0,1 1 1 0 0,-1-1-1 0 0,1 0 1 0 0,-1 0-1 0 0,0 1 0 0 0,-1-1 1 0 0,1 1-1 0 0,-2-3-2 0 0,-104-117-137 0 0,-111-52-2883 0 0,190 117-897 0 0,26 39 2563 0 0</inkml:trace>
  <inkml:trace contextRef="#ctx0" brushRef="#br0" timeOffset="525254.606">13351 10437 1316 0 0,'0'-3'2518'0'0,"-48"54"413"0"0,46-106-2917 0 0,-71 155-173 0 0,65-87 285 0 0,0 1-1 0 0,-1-2 1 0 0,-1 1 0 0 0,0-1-1 0 0,-1-1 1 0 0,0 0 0 0 0,-1 0-1 0 0,0-1 1 0 0,-1-1 0 0 0,0 0-1 0 0,0 0 1 0 0,-1-1 0 0 0,0-1-1 0 0,0-1 1 0 0,-1 0 0 0 0,0-1-1 0 0,0 0 1 0 0,0-1 0 0 0,0-1 0 0 0,-11 1-126 0 0,23-6 2 0 0,0 0 0 0 0,0 0 0 0 0,1 0 0 0 0,-1-1 0 0 0,0 1 0 0 0,1-1 0 0 0,0 1 0 0 0,0-1 0 0 0,0 0 1 0 0,0 0-1 0 0,0 0 0 0 0,0 0 0 0 0,1 0 0 0 0,0-1 0 0 0,-1 1 0 0 0,1 0 0 0 0,0-1 0 0 0,1 1 0 0 0,-1-1 1 0 0,1 1-1 0 0,-1-1 0 0 0,1 1 0 0 0,0-1 0 0 0,0 1 0 0 0,1-1 0 0 0,-1 0-2 0 0,1-3-23 0 0,-1 0 0 0 0,1 0 1 0 0,1 0-1 0 0,-1 0 0 0 0,1 1 0 0 0,1-1 0 0 0,-1 1 0 0 0,1-1 0 0 0,0 1 0 0 0,0 0 0 0 0,1 0 1 0 0,0 0-1 0 0,0 1 0 0 0,0-1 0 0 0,1 1 0 0 0,-1 0 0 0 0,1 0 0 0 0,1 1 0 0 0,-1 0 0 0 0,1-1 1 0 0,-1 2-1 0 0,1-1 0 0 0,0 1 0 0 0,1 0 0 0 0,-1 0 0 0 0,0 0 0 0 0,1 1 0 0 0,0 0 1 0 0,-1 0-1 0 0,1 1 0 0 0,0 0 0 0 0,0 0 0 0 0,0 1 0 0 0,0 0 23 0 0,377 119-322 0 0,-372-118 303 0 0,-3 2 31 0 0,0-1 0 0 0,0 0 0 0 0,0-1 0 0 0,1 0-1 0 0,-1 0 1 0 0,1-1 0 0 0,-1 0 0 0 0,0-1-1 0 0,1 0 1 0 0,-1 0 0 0 0,0-1 0 0 0,0 0 0 0 0,0-1-1 0 0,0 0 1 0 0,0-1 0 0 0,-1 1 0 0 0,1-2-1 0 0,2-1-11 0 0,-10 1 14 0 0,-1 0-1 0 0,0 0 0 0 0,0 0 0 0 0,0 0 0 0 0,0 1 1 0 0,-1-1-1 0 0,0 0 0 0 0,0 0 0 0 0,0 1 0 0 0,-1-1 1 0 0,0 0-1 0 0,0 1 0 0 0,0-1 0 0 0,0 1 1 0 0,0 0-1 0 0,-1 0 0 0 0,0 0 0 0 0,0 0 0 0 0,0 0 1 0 0,0 1-1 0 0,-1-1 0 0 0,0 1 0 0 0,1 0 0 0 0,-1 0 1 0 0,0 0-1 0 0,-1 0-13 0 0,-125-76-380 0 0,32 87-5454 0 0,77 1 4327 0 0</inkml:trace>
  <inkml:trace contextRef="#ctx0" brushRef="#br0" timeOffset="525987.897">14139 10692 1048 0 0,'-1'5'409'0'0,"66"135"1737"0"0,-47-113-1779 0 0,102 154 2003 0 0,-119-180-2308 0 0,0 1 0 0 0,0 0 1 0 0,-1-1-1 0 0,1 1 0 0 0,0 0 0 0 0,0-1 0 0 0,1 1 0 0 0,-1-1 1 0 0,0 0-1 0 0,0 1 0 0 0,1-1 0 0 0,-1 0 0 0 0,1 0 1 0 0,-1 0-1 0 0,1 0 0 0 0,0 0 0 0 0,-1 0 0 0 0,1 0 1 0 0,0-1-1 0 0,-1 1 0 0 0,1-1 0 0 0,0 1 0 0 0,0-1 1 0 0,0 1-1 0 0,-1-1 0 0 0,1 0 0 0 0,0 0 0 0 0,0 0 1 0 0,0 0-1 0 0,0 0 0 0 0,0-1 0 0 0,-1 1 0 0 0,1 0 1 0 0,0-1-1 0 0,0 1 0 0 0,-1-1 0 0 0,1 0 0 0 0,0 0 1 0 0,-1 0-1 0 0,1 0 0 0 0,0 0 0 0 0,-1 0 0 0 0,1 0 1 0 0,-1 0-1 0 0,0 0 0 0 0,1-1 0 0 0,-1 1 0 0 0,0 0 1 0 0,1-2-63 0 0,67-80 208 0 0,-65 77-64 0 0,21-27-57 0 0,-2-2 0 0 0,-2 0 0 0 0,-1-2 0 0 0,-2 0 0 0 0,-1-1 0 0 0,0-7-87 0 0,1-22-1641 0 0,-18 66 1224 0 0,0 1-140 0 0,0 0-125 0 0,-9 2-3625 0 0,9 3 3017 0 0</inkml:trace>
  <inkml:trace contextRef="#ctx0" brushRef="#br0" timeOffset="526905.992">15285 10867 848 0 0,'-35'2'4257'0'0,"93"4"-2297"0"0,171-37-1206 0 0,-113-19-622 0 0,-134 9-421 0 0,5 32 298 0 0,0 0-1 0 0,0 2 1 0 0,-1-1-1 0 0,-1 2 1 0 0,1 0-1 0 0,-1 0 1 0 0,0 1-1 0 0,0 1 1 0 0,-1 1-1 0 0,1 0 1 0 0,-1 1-1 0 0,1 1 1 0 0,-1 0-1 0 0,0 1 1 0 0,0 1-1 0 0,-3 0-8 0 0,0-1 31 0 0,-1 1-1 0 0,0 0 1 0 0,0 1 0 0 0,1 2 0 0 0,0 0-1 0 0,-1 0 1 0 0,1 2 0 0 0,1 1 0 0 0,-1 0-1 0 0,1 1 1 0 0,1 1 0 0 0,-1 1-31 0 0,12-7 6 0 0,-1 2 1 0 0,1-1 0 0 0,0 0 0 0 0,0 1-1 0 0,1 0 1 0 0,-1 1 0 0 0,1-1 0 0 0,0 1-1 0 0,1 0 1 0 0,-1 0 0 0 0,1 1 0 0 0,0-1-1 0 0,1 1 1 0 0,0 0 0 0 0,0 0-1 0 0,0 0 1 0 0,1 0 0 0 0,0 1 0 0 0,0-1-1 0 0,0 6-6 0 0,4-8 16 0 0,0 1 0 0 0,0-1-1 0 0,0 1 1 0 0,1-1-1 0 0,-1 0 1 0 0,1 0 0 0 0,1 0-1 0 0,-1 0 1 0 0,1 0-1 0 0,0-1 1 0 0,0 0 0 0 0,0 0-1 0 0,0 0 1 0 0,1 0-1 0 0,-1 0 1 0 0,1-1 0 0 0,0 0-1 0 0,3 1-15 0 0,20 10-184 0 0,1-1-1 0 0,0-1 1 0 0,1-2 0 0 0,0-1 0 0 0,0-1-1 0 0,1-2 1 0 0,0-1 0 0 0,0-1-1 0 0,0-2 1 0 0,1-1 0 0 0,19-3 184 0 0,96-23-3433 0 0,-113 15 2167 0 0</inkml:trace>
  <inkml:trace contextRef="#ctx0" brushRef="#br0" timeOffset="527157.476">15392 10425 1428 0 0,'-3'-1'732'0'0,"-1"-1"-64"0"0,0 0 0 0 0,4 2-164 0 0,4 0-8 0 0,1-1-12 0 0,4 1-60 0 0,20-4-47 0 0,-12 4-41 0 0,35-5-64 0 0,-11 2-136 0 0,-2 1-164 0 0,5 1 4 0 0,-4-1-524 0 0,-1-1-377 0 0,2 3 73 0 0,-8-5 48 0 0,3 1-500 0 0</inkml:trace>
  <inkml:trace contextRef="#ctx0" brushRef="#br0" timeOffset="527545.405">15991 10292 1292 0 0,'18'39'3336'0'0,"141"382"464"0"0,-159-421-3772 0 0,1 1-1 0 0,-1 0 1 0 0,0-1 0 0 0,0 1-1 0 0,0 0 1 0 0,0-1 0 0 0,1 1-1 0 0,-1 0 1 0 0,0-1 0 0 0,1 1 0 0 0,-1 0-1 0 0,0-1 1 0 0,1 1 0 0 0,-1-1-1 0 0,1 1 1 0 0,-1-1 0 0 0,1 1-1 0 0,-1-1 1 0 0,1 1 0 0 0,-1-1-1 0 0,1 1 1 0 0,-1-1 0 0 0,1 0-1 0 0,0 1 1 0 0,-1-1 0 0 0,1 0-1 0 0,0 0 1 0 0,-1 1 0 0 0,1-1-1 0 0,0 0 1 0 0,-1 0 0 0 0,1 0-1 0 0,0 0 1 0 0,-1 0 0 0 0,1 0-1 0 0,0 0 1 0 0,0 0 0 0 0,-1 0-1 0 0,1 0 1 0 0,0 0 0 0 0,-1 0-1 0 0,1-1 1 0 0,0 1 0 0 0,-1 0-1 0 0,1-1 1 0 0,0 1 0 0 0,-1 0-1 0 0,1-1 1 0 0,-1 1 0 0 0,1 0-1 0 0,-1-1 1 0 0,1 1 0 0 0,-1-1-1 0 0,1 1 1 0 0,-1-1 0 0 0,1 0 0 0 0,-1 1-1 0 0,1-1 1 0 0,-1 1 0 0 0,0-1-1 0 0,1 0 1 0 0,-1 1 0 0 0,0-1-1 0 0,0 0 1 0 0,0 1-28 0 0,14-16 85 0 0,0 1 0 0 0,-2-2 0 0 0,0 0 0 0 0,-1 0 0 0 0,-1-1 0 0 0,0 0 0 0 0,-1-1 0 0 0,2-10-85 0 0,23-43 50 0 0,47-111-1090 0 0,-78 164-712 0 0,-4 22-3700 0 0,1 1 4223 0 0</inkml:trace>
  <inkml:trace contextRef="#ctx0" brushRef="#br0" timeOffset="528278.316">17241 10564 1612 0 0,'-12'-1'205'0'0,"0"1"0"0"0,0 1 0 0 0,0 0 0 0 0,0 0 0 0 0,0 1-1 0 0,1 1 1 0 0,-1 0 0 0 0,0 0 0 0 0,1 1 0 0 0,0 1 0 0 0,0 0 0 0 0,0 0 0 0 0,1 1 0 0 0,0 1-1 0 0,0 0 1 0 0,0 0 0 0 0,1 1 0 0 0,0 0 0 0 0,1 0 0 0 0,0 1 0 0 0,0 0 0 0 0,0 1-1 0 0,1-1 1 0 0,1 2 0 0 0,0-1 0 0 0,0 1 0 0 0,1 0-205 0 0,5-6 46 0 0,-1 0-1 0 0,1 0 1 0 0,1 0 0 0 0,-1 0 0 0 0,1 0-1 0 0,-1 0 1 0 0,2 0 0 0 0,-1 0-1 0 0,0-1 1 0 0,1 1 0 0 0,0 0 0 0 0,0-1-1 0 0,0 1 1 0 0,1-1 0 0 0,0 0-1 0 0,-1 0 1 0 0,1 0 0 0 0,1 0 0 0 0,-1 0-1 0 0,1 0 1 0 0,-1-1 0 0 0,1 0-1 0 0,0 0 1 0 0,0 0 0 0 0,0 0 0 0 0,1-1-1 0 0,-1 1 1 0 0,1-1 0 0 0,4 1-46 0 0,145 39-57 0 0,-142-41-27 0 0,1 0 0 0 0,-1-1 0 0 0,1-1 0 0 0,-1 0 0 0 0,1-1 0 0 0,-1 0 0 0 0,0-1 0 0 0,0 0 0 0 0,0-1-1 0 0,0-1 1 0 0,-1 1 0 0 0,1-2 0 0 0,-1 0 0 0 0,0 0 0 0 0,-1-1 0 0 0,0 0 0 0 0,0-1 0 0 0,0 0 0 0 0,-1 0 0 0 0,0-1-1 0 0,-1-1 1 0 0,0 1 0 0 0,0-1 0 0 0,-1-1 0 0 0,0 1 0 0 0,-1-1 0 0 0,0 0 0 0 0,-1-1 0 0 0,0 1 0 0 0,0-6 84 0 0,11-32 353 0 0,-3-1 1 0 0,-2 0-1 0 0,-2-1 1 0 0,-2 0 0 0 0,-3 0-1 0 0,-1 0 1 0 0,-4-3-354 0 0,-18-22 1786 0 0,8 174-1193 0 0,7 107-352 0 0,7-172-222 0 0,2-1 1 0 0,1 0-1 0 0,2 0 1 0 0,1 0-1 0 0,1-1 1 0 0,2 0-1 0 0,1-1 1 0 0,9 15-20 0 0,-16-39-145 0 0,-1-1 1 0 0,1 1-1 0 0,-1-1 1 0 0,1 0 0 0 0,1 0-1 0 0,-1-1 1 0 0,1 1-1 0 0,0-2 1 0 0,0 1-1 0 0,0-1 1 0 0,0 0-1 0 0,1 0 1 0 0,-1-1 0 0 0,1 0-1 0 0,0 0 1 0 0,-1-1-1 0 0,1 0 1 0 0,0 0-1 0 0,0-1 1 0 0,0 0 0 0 0,0-1-1 0 0,3 0 145 0 0,-4 0-208 0 0,-1 0 1 0 0,0-1-1 0 0,0 0 1 0 0,0 0-1 0 0,-1-1 0 0 0,1 0 1 0 0,-1 0-1 0 0,1 0 0 0 0,-1 0 1 0 0,0-1-1 0 0,0 0 1 0 0,0 0-1 0 0,-1 0 0 0 0,1-1 1 0 0,-1 1-1 0 0,0-1 1 0 0,0 0-1 0 0,-1 0 0 0 0,0-1 1 0 0,2-2 207 0 0,8-10-916 0 0</inkml:trace>
  <inkml:trace contextRef="#ctx0" brushRef="#br0" timeOffset="528649.744">17956 10674 2368 0 0,'38'-113'4300'0'0,"-35"172"-3320"0"0,10 138-360 0 0,-6-151-488 0 0,26 50 622 0 0,-28-95-724 0 0,-1-1 0 0 0,0 1 0 0 0,1-1 0 0 0,-1 0 0 0 0,1 0-1 0 0,-1-1 1 0 0,1 0 0 0 0,-1 1 0 0 0,1-1 0 0 0,-1-1 0 0 0,0 1 0 0 0,0-1 0 0 0,0 1 0 0 0,0-1-1 0 0,0 0 1 0 0,0-1 0 0 0,0 1 0 0 0,0-1 0 0 0,-1 0 0 0 0,1 0 0 0 0,-1 0 0 0 0,0 0 0 0 0,0 0-1 0 0,0-1 1 0 0,-1 1 0 0 0,1-1 0 0 0,-1 0 0 0 0,1 0 0 0 0,-1-1-30 0 0,18-30 119 0 0,-3-1-1 0 0,0-1 1 0 0,-3 0-1 0 0,-1-1 1 0 0,-1-1 0 0 0,-3 0-1 0 0,-1 0 1 0 0,2-32-119 0 0,3 2 380 0 0,-8 19-530 0 0,-4 49-170 0 0,-1 1-85 0 0,0 0-56 0 0,0 0-303 0 0,4 4-357 0 0,45 52-4493 0 0,-35-46 4327 0 0</inkml:trace>
  <inkml:trace contextRef="#ctx0" brushRef="#br0" timeOffset="529009.632">19405 10637 1324 0 0,'37'-2'5658'0'0,"125"-9"-4574"0"0,205 2-2894 0 0,-255 9-997 0 0,-77 0 1874 0 0</inkml:trace>
  <inkml:trace contextRef="#ctx0" brushRef="#br0" timeOffset="529258.463">19300 10869 2036 0 0,'19'7'499'0'0,"0"-1"-1"0"0,0-1 0 0 0,0 0 1 0 0,1-2-1 0 0,0 0 0 0 0,0-1 1 0 0,0-1-1 0 0,0-1 1 0 0,17-2-499 0 0,8 2 490 0 0,346-3 174 0 0,-92-31-5626 0 0,-243 29 3472 0 0</inkml:trace>
  <inkml:trace contextRef="#ctx0" brushRef="#br0" timeOffset="529662.992">21049 10289 1520 0 0,'6'-19'6682'0'0,"1"60"-5814"0"0,14 367 508 0 0,-21-247-1175 0 0,-28-101-1099 0 0,-16-46-6248 0 0,36-14 5855 0 0</inkml:trace>
  <inkml:trace contextRef="#ctx0" brushRef="#br0" timeOffset="529862.712">20825 10940 1496 0 0,'12'2'4099'0'0,"23"-6"-2355"0"0,-26 3-1238 0 0,99-9 382 0 0,-84 4-1210 0 0,23-15-5022 0 0,-43 16 4049 0 0</inkml:trace>
  <inkml:trace contextRef="#ctx0" brushRef="#br0" timeOffset="530142.125">21055 10227 1256 0 0,'-9'0'644'0'0,"0"2"-44"0"0,-11 6-64 0 0,1 2 48 0 0,-1 2-216 0 0,4 4 16 0 0,-3 4-180 0 0,-1 5 156 0 0,2 4-200 0 0,2 1-20 0 0,-1-4-696 0 0,1 8-608 0 0,-4-3-100 0 0,1-4 100 0 0</inkml:trace>
  <inkml:trace contextRef="#ctx0" brushRef="#br0" timeOffset="564456.781">25820 8078 1748 0 0,'-74'-42'3077'0'0,"167"42"177"0"0,63 0-2968 0 0,1025 92 851 0 0,-957-69-963 0 0,-202-24-6942 0 0,-8-11 5536 0 0</inkml:trace>
  <inkml:trace contextRef="#ctx0" brushRef="#br0" timeOffset="564768.17">28062 7838 1472 0 0,'-1'1'116'0'0,"1"-1"0"0"0,0 1 0 0 0,0-1 1 0 0,0 1-1 0 0,0-1 0 0 0,0 1 0 0 0,1-1 0 0 0,-1 1 0 0 0,0-1 0 0 0,0 1 0 0 0,0-1 1 0 0,0 1-1 0 0,0-1 0 0 0,1 1 0 0 0,-1-1 0 0 0,0 1 0 0 0,0-1 0 0 0,1 1 0 0 0,-1-1 0 0 0,0 0 1 0 0,1 1-1 0 0,-1-1 0 0 0,0 0 0 0 0,1 1 0 0 0,-1-1 0 0 0,1 0 0 0 0,-1 1 0 0 0,1-1 0 0 0,-1 0 1 0 0,0 0-1 0 0,1 1 0 0 0,-1-1 0 0 0,1 0 0 0 0,-1 0 0 0 0,1 0 0 0 0,-1 0 0 0 0,1 0 1 0 0,-1 0-1 0 0,1 0 0 0 0,-1 0 0 0 0,1 0 0 0 0,-1 0 0 0 0,1 0 0 0 0,-1 0 0 0 0,1 0 0 0 0,-1 0 1 0 0,1 0-1 0 0,-1-1 0 0 0,1 1 0 0 0,-1 0 0 0 0,1 0-116 0 0,-35 113 539 0 0,5 1 0 0 0,5 1 0 0 0,-1 53-539 0 0,24-164-23 0 0,1 15-214 0 0,-2-1 1 0 0,0 0 0 0 0,-1 1-1 0 0,-1-1 1 0 0,-1-1-1 0 0,0 1 1 0 0,-1-1-1 0 0,-1 0 1 0 0,-2 2 236 0 0,-18-1-3682 0 0,25-18 2612 0 0</inkml:trace>
  <inkml:trace contextRef="#ctx0" brushRef="#br0" timeOffset="565190.584">27878 7563 1544 0 0,'-44'27'596'0'0,"0"2"-1"0"0,2 1 0 0 0,2 3 1 0 0,0 1-1 0 0,3 1 1 0 0,-16 21-596 0 0,37-38 162 0 0,1 1 0 0 0,1 0 0 0 0,1 1 1 0 0,1 0-1 0 0,0 1 0 0 0,2 0 1 0 0,0 1-1 0 0,2 0 0 0 0,0 1 0 0 0,2 0 1 0 0,0 0-1 0 0,2 0 0 0 0,0 1 0 0 0,1-1 1 0 0,2 10-163 0 0,2-15 75 0 0,0 1 0 0 0,2 0 0 0 0,0-1 0 0 0,2 0 0 0 0,0 1 0 0 0,0-2 0 0 0,2 1 0 0 0,0-1 0 0 0,1 0 0 0 0,1 0 0 0 0,1-1 0 0 0,0 0 0 0 0,1-1 0 0 0,0 0 0 0 0,2-1 1 0 0,-1 0-1 0 0,2-1 0 0 0,0 0 0 0 0,0-1 0 0 0,1-1 0 0 0,1 0 0 0 0,-1-1 0 0 0,13 5-75 0 0,5 1 91 0 0,1-1 1 0 0,0-1-1 0 0,1-3 0 0 0,0 0 1 0 0,1-2-1 0 0,0-2 0 0 0,0-2 1 0 0,1 0-1 0 0,-1-3 0 0 0,29-1-91 0 0,136-31 50 0 0,-167 23-32 0 0,0-2-1 0 0,0-1 1 0 0,-1-2 0 0 0,-1-1-1 0 0,0-2 1 0 0,-1-1-1 0 0,-1-1 1 0 0,0-1 0 0 0,-1-2-1 0 0,-1-1 1 0 0,-1-2-1 0 0,-1 0 1 0 0,-2-2 0 0 0,0 0-1 0 0,-1-2 1 0 0,-2 0-1 0 0,0-2 1 0 0,2-8-18 0 0,-16 26 3 0 0,-2-1 1 0 0,1 0-1 0 0,-2 0 0 0 0,0 0 1 0 0,0 0-1 0 0,-1-1 1 0 0,0 0-1 0 0,-1 0 0 0 0,-1 0 1 0 0,0 1-1 0 0,-1-1 0 0 0,0 0 1 0 0,-1 0-1 0 0,0 0 1 0 0,-1 0-1 0 0,-1-3-3 0 0,-6-9-20 0 0,-1 0 1 0 0,-1 1-1 0 0,-1 1 0 0 0,-1-1 1 0 0,0 2-1 0 0,-2 0 1 0 0,-1 1-1 0 0,-1 0 0 0 0,-1 1 1 0 0,0 1-1 0 0,-1 1 0 0 0,-2 1 1 0 0,1 1-1 0 0,-2 0 1 0 0,0 2-1 0 0,-1 0 0 0 0,-23-10 20 0 0,26 15-714 0 0,-1 1 0 0 0,0 1 0 0 0,0 0-1 0 0,0 2 1 0 0,0 1 0 0 0,-1 0-1 0 0,0 1 1 0 0,-21 1 714 0 0,18 2-1396 0 0,9 0 53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3:3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1344 704 948 0 0,'0'0'451'0'0,"6"-34"1962"0"0,15 18-2208 0 0,-21 14-159 0 0,0 1 0 0 0,0 0 1 0 0,0-1-1 0 0,0 1 0 0 0,0 0 0 0 0,0-1 0 0 0,-1 1 0 0 0,1 0 1 0 0,0 0-1 0 0,-1-1 0 0 0,1 1 0 0 0,-1 0 0 0 0,1 0 0 0 0,-1 0 1 0 0,0-1-1 0 0,1 1 0 0 0,-1 0 0 0 0,0 0 0 0 0,0 0 0 0 0,0 0 1 0 0,0 0-1 0 0,0 0 0 0 0,0 1 0 0 0,0-1 0 0 0,0 0 0 0 0,0 0 1 0 0,0 1-1 0 0,0-1 0 0 0,-1 1 0 0 0,1-1 0 0 0,0 1 0 0 0,0-1 1 0 0,-1 1-1 0 0,1 0 0 0 0,0 0 0 0 0,-1-1 0 0 0,0 1-46 0 0,2 0 13 0 0,-9-1 16 0 0,0 0 1 0 0,-1 1-1 0 0,1 0 1 0 0,0 1-1 0 0,0 0 0 0 0,0 0 1 0 0,0 1-1 0 0,0 0 1 0 0,0 0-1 0 0,0 1 0 0 0,1 0 1 0 0,-1 1-1 0 0,1 0 1 0 0,0 0-1 0 0,0 1 0 0 0,0 0 1 0 0,1 0-1 0 0,0 1 1 0 0,0 0-1 0 0,0 0 1 0 0,1 1-1 0 0,0 0 0 0 0,0 0 1 0 0,0 0-1 0 0,1 1 1 0 0,0 0-1 0 0,1 0 0 0 0,0 0 1 0 0,0 0-1 0 0,0 1 1 0 0,1 0-1 0 0,1-1 0 0 0,-1 1 1 0 0,2 0-1 0 0,-1 1-29 0 0,-5 15 64 0 0,2-1 1 0 0,0 1-1 0 0,2 1 0 0 0,1-1 0 0 0,1 0 0 0 0,0 1 0 0 0,3-1 1 0 0,0 0-1 0 0,2 5-64 0 0,57 187 672 0 0,-43-167-535 0 0,-2 1 0 0 0,-2 0 0 0 0,-3 1 0 0 0,-1 1 0 0 0,-4-1 0 0 0,0 13-137 0 0,-7-56-42 0 0,0 0 0 0 0,0 0 0 0 0,0 0 0 0 0,-1 0 0 0 0,-1-1 0 0 0,1 1 0 0 0,-1-1 0 0 0,-1 1 0 0 0,0-1 0 0 0,0 0 0 0 0,0 0-1 0 0,-1-1 1 0 0,0 1 0 0 0,-1-1 0 0 0,1 0 0 0 0,-5 3 42 0 0,7-9-161 0 0,1 0 0 0 0,0 0 0 0 0,0 0-1 0 0,-1 0 1 0 0,1-1 0 0 0,-1 1 0 0 0,1-1 0 0 0,0 0 0 0 0,-1 1-1 0 0,1-1 1 0 0,-1 0 0 0 0,1-1 0 0 0,-1 1 0 0 0,1 0 0 0 0,0-1-1 0 0,-1 1 1 0 0,1-1 0 0 0,0 0 0 0 0,-1 0 0 0 0,1 0 0 0 0,0 0-1 0 0,0 0 1 0 0,0 0 0 0 0,0 0 0 0 0,0-1 0 0 0,0 1 0 0 0,0-1-1 0 0,0 0 1 0 0,-1-1 161 0 0,-17-16-1112 0 0</inkml:trace>
  <inkml:trace contextRef="#ctx0" brushRef="#br0" timeOffset="310.804">766 1303 2016 0 0,'-7'-7'5602'0'0,"25"4"-5571"0"0,461-84-300 0 0,-363 50-3901 0 0,-99 29 2908 0 0</inkml:trace>
  <inkml:trace contextRef="#ctx0" brushRef="#br0" timeOffset="965.032">1684 1408 1484 0 0,'-21'37'3081'0'0,"6"72"-2219"0"0,14-92-718 0 0,0-1-1 0 0,0 0 1 0 0,2 0-1 0 0,0 0 1 0 0,1 0-1 0 0,0 1 1 0 0,1-2-1 0 0,1 1 1 0 0,1 0-1 0 0,0-1 1 0 0,1 0-1 0 0,1 0 1 0 0,0-1-1 0 0,1 1 1 0 0,0-1-1 0 0,1-1 1 0 0,1 0-1 0 0,0 0 1 0 0,1-1-1 0 0,0-1 0 0 0,1 1 1 0 0,0-2-1 0 0,11 8-143 0 0,-16-15 48 0 0,-1 0-1 0 0,0-1 0 0 0,1 1 1 0 0,0-1-1 0 0,-1-1 0 0 0,1 1 0 0 0,0-1 1 0 0,0-1-1 0 0,0 1 0 0 0,0-1 1 0 0,0 0-1 0 0,-1-1 0 0 0,1 1 0 0 0,0-1 1 0 0,0-1-1 0 0,0 1 0 0 0,-1-1 0 0 0,1-1 1 0 0,-1 1-1 0 0,1-1 0 0 0,-1 0 1 0 0,0 0-1 0 0,0-1 0 0 0,0 0 0 0 0,-1 0 1 0 0,1 0-1 0 0,-1-1 0 0 0,0 0 0 0 0,0 0-47 0 0,6-7 33 0 0,0-1-1 0 0,-1-1 0 0 0,0 0 1 0 0,-1 0-1 0 0,-1-1 0 0 0,0 0 0 0 0,-1-1 1 0 0,0 0-1 0 0,-2 0 0 0 0,0 0 1 0 0,0-3-33 0 0,20-297-626 0 0,-25 290 541 0 0,-25-94-1813 0 0,25 119 1102 0 0,0-12-2831 0 0,0 6 2309 0 0</inkml:trace>
  <inkml:trace contextRef="#ctx0" brushRef="#br0" timeOffset="2149.425">3924 699 968 0 0,'14'15'257'0'0,"-1"1"1"0"0,-1 0-1 0 0,0 1 0 0 0,-1 0 1 0 0,-1 1-1 0 0,-1 0 0 0 0,0 0 1 0 0,-2 1-1 0 0,0 0 0 0 0,-1 1 1 0 0,-1-1-1 0 0,0 1 0 0 0,-2 0 1 0 0,0 0-1 0 0,-1 1 0 0 0,-2-1 1 0 0,0 0-1 0 0,-1 1 0 0 0,-2 9-257 0 0,0-1 59 0 0,-1-1 0 0 0,-2 1-1 0 0,-1-1 1 0 0,-1-1 0 0 0,-1 1 0 0 0,-1-1-1 0 0,-2-1 1 0 0,-1 0 0 0 0,-1-1-1 0 0,-1 0 1 0 0,-1-1 0 0 0,-14 17-59 0 0,-9-18-3816 0 0,39-23 2538 0 0</inkml:trace>
  <inkml:trace contextRef="#ctx0" brushRef="#br0" timeOffset="2501.386">5220 988 1756 0 0,'-7'8'5291'0'0,"39"-3"-3984"0"0,49-3-980 0 0,-64-2-324 0 0,212 0-357 0 0,-77 0-4382 0 0,-137 0 3498 0 0</inkml:trace>
  <inkml:trace contextRef="#ctx0" brushRef="#br0" timeOffset="2750.121">5170 1323 1732 0 0,'4'5'564'0'0,"12"8"32"0"0,5-6-48 0 0,8 1-80 0 0,1 0 0 0 0,7-4-12 0 0,4-1-232 0 0,4-1-20 0 0,-22-2-20 0 0,9 0-147 0 0,53-14-5 0 0,-33 9-413 0 0,3-8-231 0 0,0 1-672 0 0,0-1 48 0 0</inkml:trace>
  <inkml:trace contextRef="#ctx0" brushRef="#br0" timeOffset="3897.772">7585 1533 1624 0 0,'-13'26'840'0'0,"-1"1"-80"0"0,-2 0-96 0 0,-2-2-128 0 0,0 0-116 0 0,-3 0 20 0 0,0-4-203 0 0,-4-2 35 0 0,0-1-228 0 0,4 0-4 0 0,-1-8-653 0 0,1 2-631 0 0,3-5-52 0 0,2-2 12 0 0</inkml:trace>
  <inkml:trace contextRef="#ctx0" brushRef="#br0" timeOffset="4629.391">9656 773 1160 0 0,'-21'3'271'0'0,"1"0"0"0"0,0 2 0 0 0,0 1 0 0 0,0 0-1 0 0,0 1 1 0 0,1 1 0 0 0,0 1 0 0 0,1 1 0 0 0,0 1 0 0 0,1 0 0 0 0,0 1-1 0 0,0 1 1 0 0,2 0 0 0 0,-1 2 0 0 0,2-1 0 0 0,0 2 0 0 0,1 0 0 0 0,0 1-1 0 0,1 0 1 0 0,1 0 0 0 0,1 1 0 0 0,1 1 0 0 0,0 0 0 0 0,0 3-271 0 0,6-16 53 0 0,1-1 0 0 0,0 1-1 0 0,0 0 1 0 0,0 0 0 0 0,0 0 0 0 0,1 1 0 0 0,0-1 0 0 0,1 0 0 0 0,-1 0 0 0 0,1 1 0 0 0,0-1 0 0 0,1 0 0 0 0,0 1 0 0 0,0-1-1 0 0,0 0 1 0 0,0 0 0 0 0,1 0 0 0 0,0 0 0 0 0,1 0 0 0 0,-1 0 0 0 0,1-1 0 0 0,0 1 0 0 0,0-1 0 0 0,1 0 0 0 0,0 0 0 0 0,0 0 0 0 0,0 0-1 0 0,0 0 1 0 0,1-1 0 0 0,-1 0 0 0 0,1 0 0 0 0,1 0 0 0 0,-1-1 0 0 0,0 0 0 0 0,3 2-53 0 0,16 4 85 0 0,1 0-1 0 0,0-1 1 0 0,0-2 0 0 0,1 0 0 0 0,0-2-1 0 0,-1-1 1 0 0,2-1 0 0 0,-1-1 0 0 0,24-2-85 0 0,-34 0-17 0 0,0 0 0 0 0,-1 0-1 0 0,1-2 1 0 0,-1 0 0 0 0,1-1 0 0 0,-1 0 0 0 0,-1-1 0 0 0,1-1 0 0 0,-1 0 0 0 0,1-1 0 0 0,7-6 17 0 0,-16 9-50 0 0,0 0 0 0 0,0 0 0 0 0,-1 0 0 0 0,1-1 0 0 0,-1 0 0 0 0,-1 0 0 0 0,1 0 0 0 0,-1-1 0 0 0,1 1 0 0 0,-2-1 0 0 0,1 0 0 0 0,-1 0 0 0 0,0-1 0 0 0,0 1 0 0 0,0-1 0 0 0,-1 1 0 0 0,0-1 0 0 0,-1 0 0 0 0,1 0 0 0 0,-1 0 0 0 0,0 0 0 0 0,-1 0 0 0 0,0 0 0 0 0,0 0 0 0 0,-1 0 0 0 0,1 0-1 0 0,-1 0 1 0 0,-2-4 50 0 0,-2-6-72 0 0,-1-1 0 0 0,0 1-1 0 0,-2 0 1 0 0,0 0-1 0 0,0 1 1 0 0,-2 0-1 0 0,0 1 1 0 0,-1-1-1 0 0,0 2 1 0 0,-1 0-1 0 0,-1 0 1 0 0,0 2-1 0 0,-1-1 1 0 0,-13-8 72 0 0,-81-51-4889 0 0,104 70 3621 0 0</inkml:trace>
  <inkml:trace contextRef="#ctx0" brushRef="#br0" timeOffset="5111.805">10796 748 1120 0 0,'-13'28'2280'0'0,"-18"14"-1436"0"0,-1-1-1 0 0,-2-1 0 0 0,-1-3 0 0 0,-3 0 1 0 0,-17 11-844 0 0,-146 115 2341 0 0,181-123-1573 0 0,43-30-764 0 0,1-1-1 0 0,0-1 1 0 0,1-1-1 0 0,-1-1 0 0 0,1-1 1 0 0,1-1-1 0 0,-1-1 1 0 0,0-2-1 0 0,1 0 0 0 0,-1-2 1 0 0,22-3-4 0 0,6 4-423 0 0,189 0-4145 0 0,-241 0 3467 0 0,-1 0-61 0 0,0 0-144 0 0</inkml:trace>
  <inkml:trace contextRef="#ctx0" brushRef="#br0" timeOffset="5654.114">11429 689 1280 0 0,'-13'38'4939'0'0,"-1"113"-3861"0"0,12-140-998 0 0,1 0 1 0 0,0 0 0 0 0,1 0-1 0 0,0 0 1 0 0,0 0-1 0 0,2 0 1 0 0,-1 0 0 0 0,1 0-1 0 0,1 0 1 0 0,0-1-1 0 0,0 1 1 0 0,1-1 0 0 0,0 0-1 0 0,1 0 1 0 0,0 0-1 0 0,1-1 1 0 0,0 1 0 0 0,1-1-1 0 0,-1-1 1 0 0,2 1 0 0 0,-1-1-1 0 0,1-1 1 0 0,0 1-1 0 0,1-1 1 0 0,0-1 0 0 0,0 0-1 0 0,0 0 1 0 0,1 0-1 0 0,0-1 1 0 0,0-1 0 0 0,0 0-1 0 0,2 1-80 0 0,-4-4-2 0 0,-1 1-1 0 0,1-1 1 0 0,0 0-1 0 0,-1-1 1 0 0,1 0-1 0 0,0 0 1 0 0,0-1-1 0 0,-1 0 1 0 0,1 0-1 0 0,-1 0 1 0 0,1-1-1 0 0,-1 0 1 0 0,1-1-1 0 0,-1 0 1 0 0,0 0-1 0 0,0-1 1 0 0,-1 1-1 0 0,1-1 1 0 0,-1-1-1 0 0,0 1 1 0 0,0-1-1 0 0,0 0 1 0 0,0-1-1 0 0,-1 1 1 0 0,0-1-1 0 0,0 0 1 0 0,-1 0-1 0 0,1-1 1 0 0,-1 0-1 0 0,-1 1 1 0 0,2-4 2 0 0,7-16-66 0 0,0 0 0 0 0,-1-2 0 0 0,-2 1 0 0 0,-1-1 0 0 0,-1 0 0 0 0,-1-1 0 0 0,1-25 66 0 0,-1-21 295 0 0,-6 74-186 0 0,-1-30 476 0 0,-16 129-521 0 0,32 181-644 0 0,16-165-4514 0 0,-29-111 3599 0 0,-2-1 30 0 0</inkml:trace>
  <inkml:trace contextRef="#ctx0" brushRef="#br0" timeOffset="6025.202">12485 756 936 0 0,'-30'52'1372'0'0,"-3"-1"0"0"0,-1-1-1 0 0,-2-2 1 0 0,-3-2 0 0 0,-2-2 0 0 0,-16 14-1372 0 0,55-58 24 0 0,1 1 0 0 0,0 0 0 0 0,0 0 0 0 0,0-1 0 0 0,0 1 0 0 0,0 0-1 0 0,0 0 1 0 0,0 0 0 0 0,0 0 0 0 0,0 0 0 0 0,1 1 0 0 0,-1-1 0 0 0,0 0 0 0 0,1 0 0 0 0,-1 0 0 0 0,1 1 0 0 0,-1-1 0 0 0,1 0 0 0 0,0 1 0 0 0,-1-1 0 0 0,1 0 0 0 0,0 1 0 0 0,0-1 0 0 0,0 0 0 0 0,0 1-1 0 0,0-1 1 0 0,0 1 0 0 0,0-1 0 0 0,1 0 0 0 0,-1 1 0 0 0,0-1 0 0 0,1 0 0 0 0,-1 0 0 0 0,1 1 0 0 0,-1-1 0 0 0,1 0 0 0 0,0 0 0 0 0,-1 0 0 0 0,1 0 0 0 0,0 1 0 0 0,0-1 0 0 0,0 0 0 0 0,0 0-1 0 0,0-1 1 0 0,0 1 0 0 0,0 0 0 0 0,0 0 0 0 0,0 0 0 0 0,1-1 0 0 0,-1 1 0 0 0,0-1 0 0 0,0 1 0 0 0,1-1 0 0 0,-1 1 0 0 0,0-1 0 0 0,1 0 0 0 0,-1 0 0 0 0,0 1 0 0 0,1-1-24 0 0,87 17-239 0 0,-52-16-716 0 0,1-2 0 0 0,-1-1 0 0 0,1-2-1 0 0,-1-1 1 0 0,0-2 0 0 0,0-1 0 0 0,0-3 955 0 0,0-2-1383 0 0</inkml:trace>
  <inkml:trace contextRef="#ctx0" brushRef="#br0" timeOffset="6304.942">13141 646 1820 0 0,'23'-13'6359'0'0,"-10"23"-3683"0"0,-3 41-2328 0 0,-8-33-24 0 0,30 280 542 0 0,-25-100-7012 0 0,-23-150 3227 0 0,5-36 1643 0 0</inkml:trace>
  <inkml:trace contextRef="#ctx0" brushRef="#br0" timeOffset="3045.892">6746 578 968 0 0,'17'7'6159'0'0,"-16"65"-5388"0"0,-2-54-170 0 0,93 523 1444 0 0,-107-410-2858 0 0,-46-74-5464 0 0,60-57 5035 0 0</inkml:trace>
  <inkml:trace contextRef="#ctx0" brushRef="#br0" timeOffset="3306.792">6541 1413 1908 0 0,'4'3'832'0'0,"12"7"-80"0"0,0-5-16 0 0,9 0-220 0 0,-1-2 4 0 0,5-1-79 0 0,3 0-33 0 0,-16-2-24 0 0,11 0-60 0 0,3 0-176 0 0,2 0-144 0 0,32-15-4 0 0,-36 8-492 0 0,-1-3-396 0 0,-2-3-417 0 0,-2-1-7 0 0,-7 1 24 0 0</inkml:trace>
  <inkml:trace contextRef="#ctx0" brushRef="#br0" timeOffset="3600.906">6797 541 1048 0 0,'-31'6'5560'0'0,"-3"65"-5647"0"0,29-57 529 0 0,-40 121-836 0 0,11 3-3347 0 0,28-115 2477 0 0</inkml:trace>
  <inkml:trace contextRef="#ctx0" brushRef="#br0" timeOffset="1586.731">2964 951 1060 0 0,'-34'150'3574'0'0,"32"-143"-3487"0"0,1 0-1 0 0,-1 0 1 0 0,1 0 0 0 0,0 0 0 0 0,1 1-1 0 0,0-1 1 0 0,0 0 0 0 0,0 0 0 0 0,1 1-1 0 0,0-1 1 0 0,0 0 0 0 0,1 0 0 0 0,0 0-1 0 0,0 0 1 0 0,1 0 0 0 0,0-1 0 0 0,0 1-1 0 0,1-1 1 0 0,-1 0 0 0 0,1 0 0 0 0,1 0-1 0 0,-1 0 1 0 0,1-1 0 0 0,0 0 0 0 0,0 0-1 0 0,1 0 1 0 0,-1 0 0 0 0,1-1 0 0 0,0 0-1 0 0,0 0 1 0 0,1-1 0 0 0,-1 1 0 0 0,1-1-1 0 0,1 0-86 0 0,3-1 14 0 0,-1 0-1 0 0,1-1 0 0 0,0 0 1 0 0,0-1-1 0 0,0 0 0 0 0,-1-1 0 0 0,1 0 1 0 0,0-1-1 0 0,0 0 0 0 0,-1-1 1 0 0,0 0-1 0 0,1 0 0 0 0,-1-1 0 0 0,0 0 1 0 0,0-1-1 0 0,-1 0 0 0 0,0-1 1 0 0,0 0-1 0 0,0 0 0 0 0,0-1 1 0 0,-1 0-1 0 0,0-1 0 0 0,-1 1 0 0 0,0-1 1 0 0,0-1-1 0 0,0 0 0 0 0,-1 0 1 0 0,-1 0-1 0 0,1 0 0 0 0,-2-1 1 0 0,1 0-1 0 0,-1 0 0 0 0,-1 0 0 0 0,2-6-13 0 0,41-194 2179 0 0,-46 209-2055 0 0,0 1-21 0 0,0 0-26 0 0,0 0-28 0 0,-2 6 155 0 0,-1 39-247 0 0,2-1 0 0 0,2 0 1 0 0,2 0-1 0 0,2 0 0 0 0,1 0 0 0 0,3 0 1 0 0,1-1-1 0 0,5 9 43 0 0,13 52-1471 0 0,-25-56-2402 0 0,-19-32 1471 0 0,6-15 1199 0 0</inkml:trace>
  <inkml:trace contextRef="#ctx0" brushRef="#br0" timeOffset="1868.284">2605 808 1532 0 0,'-13'12'273'0'0,"0"2"0"0"0,1 0 1 0 0,0 0-1 0 0,2 1 0 0 0,-1 0 0 0 0,2 1 0 0 0,0 0 0 0 0,1 1 1 0 0,1 0-1 0 0,0 0 0 0 0,1 1 0 0 0,1-1 0 0 0,1 1 0 0 0,1 0 1 0 0,0 0-1 0 0,1 1 0 0 0,1 15-273 0 0,6-8 108 0 0,1 0 1 0 0,1 0-1 0 0,2-1 1 0 0,0 0-1 0 0,2-1 1 0 0,1 0-1 0 0,0-1 1 0 0,2 0-1 0 0,1-1 1 0 0,0-1-1 0 0,2 0 1 0 0,0-1-1 0 0,2-1 1 0 0,0 0-1 0 0,1-2 1 0 0,0 0-1 0 0,20 11-108 0 0,-16-7-363 0 0,0-2 0 0 0,1 0 1 0 0,2-2-1 0 0,0-1 0 0 0,0-1 0 0 0,1-1 1 0 0,1-2-1 0 0,0 0 0 0 0,1-2 0 0 0,0-2 0 0 0,1 0 1 0 0,-1-2-1 0 0,1-2 0 0 0,4 0 363 0 0,-13-4-1457 0 0</inkml:trace>
  <inkml:trace contextRef="#ctx0" brushRef="#br0" timeOffset="7984.686">171 454 1532 0 0,'-59'-15'1384'0'0,"59"15"-1365"0"0,0 1 0 0 0,0-1-1 0 0,0 0 1 0 0,1 1 0 0 0,-1-1-1 0 0,0 0 1 0 0,0 1 0 0 0,0-1-1 0 0,0 0 1 0 0,0 1 0 0 0,0-1-1 0 0,0 0 1 0 0,-1 1 0 0 0,1-1 0 0 0,0 0-1 0 0,0 0 1 0 0,0 1 0 0 0,0-1-1 0 0,0 0 1 0 0,0 1 0 0 0,-1-1-1 0 0,1 0 1 0 0,0 0 0 0 0,0 1-1 0 0,0-1 1 0 0,-1 0 0 0 0,1 0-1 0 0,0 1 1 0 0,0-1 0 0 0,-1 0-1 0 0,1 0 1 0 0,0 0 0 0 0,0 0 0 0 0,-1 1-1 0 0,1-1 1 0 0,0 0 0 0 0,-1 0-1 0 0,1 0 1 0 0,0 0 0 0 0,-1 0-1 0 0,1 0 1 0 0,0 0 0 0 0,-1 0-19 0 0,140 21 270 0 0,0-7 0 0 0,1-6 1 0 0,135-9-271 0 0,-110-1 21 0 0,179-21 134 0 0,819-43-327 0 0,402 2 325 0 0,-670 31-103 0 0,-456 21-166 0 0,272-24 490 0 0,1615-103-588 0 0,254 24 736 0 0,-1906 115-468 0 0,-231 20-66 0 0,1685 92 235 0 0,-1451-47-327 0 0,-608-58 88 0 0,-50-7-4 0 0,-1 1 0 0 0,1 1 0 0 0,-1 0 1 0 0,0 1-1 0 0,0 1 0 0 0,0 1 0 0 0,0 1 0 0 0,0 0 1 0 0,-1 2-1 0 0,0-1 0 0 0,-1 2 0 0 0,6 4 20 0 0,-17-7 9 0 0,-1 1-1 0 0,0 0 1 0 0,0 0-1 0 0,0 0 1 0 0,-1 0-1 0 0,0 0 1 0 0,0 1-1 0 0,-1-1 0 0 0,0 1 1 0 0,0 0-1 0 0,-1 0 1 0 0,0 0-1 0 0,0 0 1 0 0,-1-1-1 0 0,0 1 1 0 0,-1 0-1 0 0,1 0 1 0 0,-3 7-9 0 0,3 15 56 0 0,-22 142 405 0 0,-101 589 632 0 0,120-745-1147 0 0,3-9-110 0 0,0 0 1 0 0,-1 0 0 0 0,0 0 0 0 0,0 0 0 0 0,0 0-1 0 0,-1 0 1 0 0,0-1 0 0 0,0 1 0 0 0,-1 0 0 0 0,0-1 0 0 0,0 0-1 0 0,-1 1 1 0 0,0-1 0 0 0,0-1 0 0 0,0 1 0 0 0,0-1-1 0 0,-1 1 1 0 0,0-1 0 0 0,0-1 0 0 0,-1 1 0 0 0,1-1-1 0 0,-1 1 1 0 0,-5 1 163 0 0,-14-2-1202 0 0</inkml:trace>
  <inkml:trace contextRef="#ctx0" brushRef="#br0" timeOffset="9709.939">0 354 836 0 0,'16'-16'728'0'0,"-8"-6"-81"0"0,-6 20-662 0 0,-2 1 26 0 0,0 1 1 0 0,1-1-1 0 0,-1 0 1 0 0,0 1 0 0 0,1-1-1 0 0,-1 0 1 0 0,1 1-1 0 0,-1-1 1 0 0,1 1-1 0 0,-1-1 1 0 0,1 1 0 0 0,-1-1-1 0 0,1 1 1 0 0,-1-1-1 0 0,1 1 1 0 0,0 0-1 0 0,-1-1 1 0 0,1 1-1 0 0,-1 0 1 0 0,1 0 0 0 0,0-1-1 0 0,0 1 1 0 0,-1 0-1 0 0,1 0 1 0 0,0 0-1 0 0,-1 0 1 0 0,1 0 0 0 0,0 0-1 0 0,0 0 1 0 0,-1 0-1 0 0,1 0 1 0 0,0 0-1 0 0,-1 0 1 0 0,1 0 0 0 0,0 0-1 0 0,-1 1 1 0 0,1-1-1 0 0,0 0 1 0 0,-1 1-1 0 0,1-1 1 0 0,0 0-1 0 0,-1 1 1 0 0,1-1 0 0 0,-1 1-1 0 0,1-1 1 0 0,-1 1-1 0 0,1-1 1 0 0,-1 1-1 0 0,1-1 1 0 0,-1 1 0 0 0,1-1-1 0 0,-1 1 1 0 0,0 0-1 0 0,1-1 1 0 0,-1 1-1 0 0,0 0 1 0 0,1 0-12 0 0,12 334 1451 0 0,39 82-605 0 0,38 96-846 0 0,-53-327 23 0 0,-4-10 364 0 0,7-3 0 0 0,58 156-387 0 0,-94-311-5 0 0,1-1 1 0 0,0 0-1 0 0,1 0 1 0 0,1 0 0 0 0,1-1-1 0 0,0 0 1 0 0,1 0-1 0 0,1-1 1 0 0,0 0 0 0 0,1-1-1 0 0,1 0 1 0 0,0 0-1 0 0,1-2 1 0 0,0 1 0 0 0,1-2-1 0 0,0 0 1 0 0,1 0-1 0 0,0-2 1 0 0,1 0 0 0 0,0 0-1 0 0,0-2 1 0 0,8 3 4 0 0,104 3 53 0 0,0-6 0 0 0,0-5 0 0 0,0-6 0 0 0,26-8-53 0 0,49 0-59 0 0,1931-118 129 0 0,-417 74-110 0 0,-648 14 104 0 0,1333-64-121 0 0,-501 3-11 0 0,134-23 71 0 0,-587 9-407 0 0,-485 41 1025 0 0,-905 76 77 0 0,-57 0-739 0 0,-2-27-3848 0 0,-10 15 3167 0 0,2 0-410 0 0</inkml:trace>
  <inkml:trace contextRef="#ctx0" brushRef="#br0" timeOffset="10035.269">15207 1359 996 0 0,'10'60'2726'0'0,"-3"256"-1785"0"0,-32-155-3262 0 0,11-126 1067 0 0</inkml:trace>
  <inkml:trace contextRef="#ctx0" brushRef="#br0" timeOffset="14245.456">3897 3418 1260 0 0,'14'9'200'0'0,"0"0"0"0"0,0 2 0 0 0,-1-1 0 0 0,-1 2 0 0 0,0-1 1 0 0,-1 2-1 0 0,0-1 0 0 0,-1 2 0 0 0,0-1 0 0 0,-1 1 0 0 0,0 1 0 0 0,-1 0 0 0 0,-1 0 0 0 0,-1 0 0 0 0,0 1 0 0 0,-1 0 0 0 0,0 0 0 0 0,-2 0 0 0 0,0 1 1 0 0,0-1-1 0 0,-2 1 0 0 0,0 0 0 0 0,-1 0 0 0 0,0-1 0 0 0,-2 2-200 0 0,0 3 61 0 0,-2-1 0 0 0,0 0 0 0 0,-1 0 0 0 0,-1 0 0 0 0,-1 0 0 0 0,0-1 0 0 0,-2 0 1 0 0,0-1-1 0 0,-1 0 0 0 0,-1 0 0 0 0,-1-1 0 0 0,0-1 0 0 0,-7 7-61 0 0,2-11-918 0 0,9-10-2604 0 0,8-2 2102 0 0</inkml:trace>
  <inkml:trace contextRef="#ctx0" brushRef="#br0" timeOffset="13713.884">3131 3633 1172 0 0,'2'1'117'0'0,"1"0"1"0"0,-1 0-1 0 0,1 1 0 0 0,-1-1 1 0 0,0 1-1 0 0,0-1 0 0 0,0 1 1 0 0,0 0-1 0 0,0-1 0 0 0,0 1 1 0 0,0 0-1 0 0,-1 1 0 0 0,1-1 1 0 0,-1 0-1 0 0,1 0 0 0 0,-1 1 0 0 0,0-1 1 0 0,0 0-1 0 0,0 1 0 0 0,0-1 1 0 0,0 1-1 0 0,-1 0 0 0 0,1-1 1 0 0,-1 1-1 0 0,0 0 0 0 0,1-1 1 0 0,-1 1-1 0 0,0-1 0 0 0,-1 3-117 0 0,8 18 350 0 0,57 155 1405 0 0,-64-177-1699 0 0,1 0 0 0 0,-1-1 0 0 0,1 1 0 0 0,0 0 0 0 0,-1-1-1 0 0,1 1 1 0 0,0-1 0 0 0,-1 1 0 0 0,1-1 0 0 0,0 0 0 0 0,-1 1 0 0 0,1-1 0 0 0,0 0-1 0 0,0 1 1 0 0,0-1 0 0 0,-1 0 0 0 0,1 0 0 0 0,0 0 0 0 0,0 0 0 0 0,0 1-1 0 0,-1-1 1 0 0,1 0 0 0 0,0-1 0 0 0,0 1 0 0 0,0 0 0 0 0,0 0 0 0 0,-1 0 0 0 0,1 0-1 0 0,0-1 1 0 0,0 1 0 0 0,-1 0 0 0 0,1-1 0 0 0,0 1 0 0 0,0 0 0 0 0,-1-1-1 0 0,1 1 1 0 0,0-1 0 0 0,-1 1 0 0 0,1-1 0 0 0,-1 0 0 0 0,1 1 0 0 0,-1-1 0 0 0,1 0-1 0 0,-1 1 1 0 0,1-1 0 0 0,-1 0 0 0 0,1 1 0 0 0,-1-1 0 0 0,0 0 0 0 0,0 0-1 0 0,1 1 1 0 0,-1-1 0 0 0,0 0 0 0 0,0 0 0 0 0,0 0 0 0 0,0 0 0 0 0,0 1 0 0 0,0-1-1 0 0,0 0 1 0 0,0 0-56 0 0,37-59 135 0 0,107-214 151 0 0,-112 178-1582 0 0,-32 95 795 0 0,0 1-69 0 0,-35-9-4293 0 0,26 11 3553 0 0</inkml:trace>
  <inkml:trace contextRef="#ctx0" brushRef="#br0" timeOffset="13980.04">2905 3498 888 0 0,'-13'15'219'0'0,"1"0"1"0"0,0 0-1 0 0,1 1 0 0 0,1 1 1 0 0,0 0-1 0 0,1 0 0 0 0,1 1 1 0 0,1 0-1 0 0,0 0 0 0 0,2 1 1 0 0,0 0-1 0 0,1 0 0 0 0,0 0 1 0 0,2 1-1 0 0,0-1 0 0 0,2 1 1 0 0,0-1-1 0 0,1 0 0 0 0,1 1 1 0 0,0-1-1 0 0,2 0 0 0 0,1 2-219 0 0,1 1 35 0 0,2-2 1 0 0,0 1-1 0 0,1-1 0 0 0,2-1 0 0 0,-1 1 0 0 0,2-2 1 0 0,1 0-1 0 0,0 0 0 0 0,1-1 0 0 0,1-1 0 0 0,1 0 0 0 0,0-1 1 0 0,1-1-1 0 0,8 5-35 0 0,-9-8-337 0 0,0 0 1 0 0,0-2-1 0 0,1 0 1 0 0,1-1-1 0 0,-1-1 0 0 0,2 0 1 0 0,-1-2-1 0 0,0 0 1 0 0,1-1-1 0 0,12 1 337 0 0,14-2-1296 0 0</inkml:trace>
  <inkml:trace contextRef="#ctx0" brushRef="#br0" timeOffset="12360.784">1581 3585 888 0 0,'0'0'116'0'0,"0"0"76"0"0,0 0 50 0 0,0 0-14 0 0,0 0 84 0 0,5-38 2524 0 0,20 11-2013 0 0,-29 24-752 0 0,0 1 0 0 0,0 0 0 0 0,0 0 0 0 0,0 0 0 0 0,0 0 0 0 0,0 0 0 0 0,-1 1 0 0 0,1 0 0 0 0,0 0 0 0 0,-1 0 0 0 0,1 0 0 0 0,-1 1 0 0 0,1 0 0 0 0,-1 0 0 0 0,1 0 0 0 0,-1 0 0 0 0,1 1 0 0 0,-1 0 0 0 0,1 0 0 0 0,-1 0 0 0 0,1 0 0 0 0,0 1 0 0 0,-1 0-71 0 0,-5 0 16 0 0,0 1 1 0 0,0 1-1 0 0,1 0 1 0 0,-1 0-1 0 0,1 1 0 0 0,0 0 1 0 0,0 1-1 0 0,0-1 1 0 0,1 2-1 0 0,0-1 0 0 0,0 1 1 0 0,1 1-1 0 0,0-1 1 0 0,0 1-1 0 0,1 1 0 0 0,0-1 1 0 0,0 1-1 0 0,1 0 1 0 0,0 0-1 0 0,0 0 0 0 0,1 1 1 0 0,1 0-1 0 0,0 0 1 0 0,0 0-1 0 0,-1 7-16 0 0,0 3 55 0 0,0 1 0 0 0,1-1 1 0 0,1 1-1 0 0,1 0 0 0 0,1 0 0 0 0,1 0 0 0 0,1 0 0 0 0,0 0 1 0 0,2-1-1 0 0,0 1 0 0 0,2-1 0 0 0,4 13-55 0 0,15 27 177 0 0,-13-35-205 0 0,-1 1 0 0 0,-1 1-1 0 0,-1 0 1 0 0,-2 1 0 0 0,0-1 0 0 0,-2 1 0 0 0,-1 1-1 0 0,-1 7 29 0 0,-3-31-184 0 0,-1-1-1 0 0,0 1 0 0 0,0-1 0 0 0,0 1 0 0 0,0-1 0 0 0,-1 0 0 0 0,1 0 0 0 0,-1 1 0 0 0,0-1 1 0 0,0 0-1 0 0,-1-1 0 0 0,1 1 0 0 0,-1 0 0 0 0,0-1 0 0 0,0 1 0 0 0,0-1 0 0 0,0 0 0 0 0,-1 0 1 0 0,1 0-1 0 0,-1-1 0 0 0,0 1 0 0 0,0-1 0 0 0,0 0 0 0 0,0 0 0 0 0,0 0 0 0 0,0 0 0 0 0,-1-1 0 0 0,1 0 1 0 0,-3 1 184 0 0,-9-2-1392 0 0</inkml:trace>
  <inkml:trace contextRef="#ctx0" brushRef="#br0" timeOffset="12626.438">1165 4150 1216 0 0,'19'-17'4654'0'0,"42"7"-4645"0"0,-42 8 455 0 0,180-24-426 0 0,2 4-3790 0 0,-184 20 3249 0 0,30-4-635 0 0</inkml:trace>
  <inkml:trace contextRef="#ctx0" brushRef="#br0" timeOffset="13000.995">1888 4096 1016 0 0,'40'188'3152'0'0,"-18"-120"-2770"0"0,60 119 1359 0 0,-60-157 2026 0 0,219-484-2848 0 0,-176 344-3299 0 0,-59 109 1490 0 0,-1 4-4151 0 0,10 8 3743 0 0</inkml:trace>
  <inkml:trace contextRef="#ctx0" brushRef="#br0" timeOffset="15362.157">5085 3418 1076 0 0,'-1'0'56'0'0,"1"0"0"0"0,-1 0 0 0 0,1 0 0 0 0,-1 0 0 0 0,0 0 0 0 0,1 0 0 0 0,-1 0 0 0 0,1 0 0 0 0,-1 1 0 0 0,1-1 0 0 0,-1 0-1 0 0,0 0 1 0 0,1 0 0 0 0,-1 1 0 0 0,1-1 0 0 0,-1 0 0 0 0,1 1 0 0 0,-1-1 0 0 0,1 0 0 0 0,0 1 0 0 0,-1-1 0 0 0,1 1 0 0 0,-1-1 0 0 0,1 1 0 0 0,0-1 0 0 0,-1 1 0 0 0,1-1 0 0 0,0 1 0 0 0,0-1 0 0 0,-1 1-1 0 0,1-1 1 0 0,0 1 0 0 0,0-1 0 0 0,0 1 0 0 0,0 0 0 0 0,0-1 0 0 0,0 1 0 0 0,0-1 0 0 0,0 1 0 0 0,0 0 0 0 0,0-1 0 0 0,0 1 0 0 0,0-1 0 0 0,0 1 0 0 0,0-1 0 0 0,0 1 0 0 0,1 0 0 0 0,-1-1 0 0 0,0 1-1 0 0,0-1 1 0 0,1 1 0 0 0,-1-1 0 0 0,0 1 0 0 0,1-1 0 0 0,-1 1 0 0 0,0-1 0 0 0,1 0 0 0 0,-1 1 0 0 0,1-1 0 0 0,-1 1 0 0 0,1-1 0 0 0,-1 0 0 0 0,1 0 0 0 0,-1 1 0 0 0,1-1 0 0 0,-1 0 0 0 0,1 0 0 0 0,0 1-1 0 0,-1-1-55 0 0,123 6 1683 0 0,201-34-1267 0 0,-134 15-4084 0 0,-159 11 2297 0 0</inkml:trace>
  <inkml:trace contextRef="#ctx0" brushRef="#br0" timeOffset="15643.723">5049 3766 1348 0 0,'2'7'756'0'0,"9"-4"-36"0"0,10 4-124 0 0,2 0-28 0 0,11-2-104 0 0,3-2-72 0 0,8-1-208 0 0,3-2-24 0 0,-21 0-268 0 0,13 0-108 0 0,7 0-344 0 0,59-19-548 0 0,-51 13-124 0 0</inkml:trace>
  <inkml:trace contextRef="#ctx0" brushRef="#br0" timeOffset="16388.94">6447 3440 876 0 0,'-2'20'241'0'0,"2"1"0"0"0,0-1 0 0 0,1 1 1 0 0,1-1-1 0 0,1 1 0 0 0,1-1 0 0 0,0 0 0 0 0,2 0 0 0 0,0-1 0 0 0,2 1 0 0 0,4 7-241 0 0,109 208 2837 0 0,-89-193-368 0 0,-32-42-2105 0 0,17-45 490 0 0,31-92-266 0 0,7 3-1 0 0,41-71-587 0 0,-63 143-2786 0 0,-8 83 1366 0 0,30 14-2249 0 0,-35-26 2529 0 0</inkml:trace>
  <inkml:trace contextRef="#ctx0" brushRef="#br0" timeOffset="17181.5">7850 3710 1576 0 0,'-2'1'3230'0'0,"174"-14"-1570"0"0,-133 8-1549 0 0,0-2-1 0 0,-1-1 1 0 0,1-2 0 0 0,-2-1 0 0 0,0-2-1 0 0,0-2 1 0 0,-1-1 0 0 0,17-12-111 0 0,-15-25-180 0 0,-60 30-161 0 0,10 17 298 0 0,1 1-1 0 0,-1 0 0 0 0,0 0 1 0 0,0 2-1 0 0,0-1 0 0 0,0 2 0 0 0,-1 0 1 0 0,1 0-1 0 0,-1 1 0 0 0,1 0 1 0 0,-1 2-1 0 0,0-1 0 0 0,1 1 1 0 0,-1 1 43 0 0,-27-1 1 0 0,11 1 51 0 0,1 2 0 0 0,0 1 0 0 0,1 1 0 0 0,-1 2 0 0 0,1 0 0 0 0,1 2 0 0 0,-1 1 0 0 0,-15 9-52 0 0,32-16 32 0 0,0 0 0 0 0,0 1 0 0 0,0 0 0 0 0,1 1 0 0 0,-1 0 0 0 0,2 0 0 0 0,-1 1 0 0 0,1 0 0 0 0,-1 1 1 0 0,2 0-1 0 0,-1 0 0 0 0,1 1 0 0 0,1 0 0 0 0,0 0 0 0 0,0 0 0 0 0,0 1 0 0 0,2 0 0 0 0,-1 0 0 0 0,1 0 0 0 0,0 0 1 0 0,1 1-1 0 0,-1 7-32 0 0,4-12 24 0 0,0 0 1 0 0,0 0 0 0 0,1-1 0 0 0,0 1-1 0 0,0-1 1 0 0,1 1 0 0 0,0-1-1 0 0,-1 1 1 0 0,2-1 0 0 0,-1 0 0 0 0,1 0-1 0 0,0 0 1 0 0,0 0 0 0 0,0 0-1 0 0,0-1 1 0 0,1 1 0 0 0,0-1 0 0 0,0 0-1 0 0,0 0 1 0 0,0-1 0 0 0,1 1-1 0 0,0-1 1 0 0,-1 0 0 0 0,1 0 0 0 0,5 2-25 0 0,137 47 522 0 0,-98-42-936 0 0,0-3 0 0 0,0-2 0 0 0,1-2 0 0 0,0-3 0 0 0,-1-1 0 0 0,1-3 0 0 0,-1-1 0 0 0,0-3 0 0 0,0-2 0 0 0,7-5 414 0 0,-6-1-1190 0 0,-6-6-63 0 0</inkml:trace>
  <inkml:trace contextRef="#ctx0" brushRef="#br0" timeOffset="17459.921">8145 3245 1504 0 0,'-4'0'668'0'0,"1"1"56"0"0,1-1-124 0 0,4 0-52 0 0,1 0-88 0 0,6 2-128 0 0,21-2 28 0 0,-12 0-35 0 0,12 0 67 0 0,6 0-224 0 0,3 0-184 0 0,4 0 0 0 0,53-17-4 0 0,-48 12-448 0 0,1-3-429 0 0,3-2 61 0 0,-4 3 56 0 0,-4-3-500 0 0</inkml:trace>
  <inkml:trace contextRef="#ctx0" brushRef="#br0" timeOffset="17852.789">8950 2993 984 0 0,'36'136'3448'0'0,"81"114"-523"0"0,-112-252-2786 0 0,0-1 0 0 0,0 1 0 0 0,0-1-1 0 0,0-1 1 0 0,0 1 0 0 0,-1-1 0 0 0,1 0 0 0 0,-1 0 0 0 0,0 0 0 0 0,0 0 0 0 0,0-1 0 0 0,-1 1 0 0 0,0-1 0 0 0,0 0 0 0 0,0 0 0 0 0,0-1 0 0 0,-1 1 0 0 0,0 0 0 0 0,0-1 0 0 0,1-3-139 0 0,174-423 416 0 0,-177 433-560 0 0,1-1 0 0 0,-1 1 0 0 0,0-1 0 0 0,1 0 0 0 0,-1 1 0 0 0,1-1 0 0 0,-1 0 0 0 0,1 1 0 0 0,-1-1 1 0 0,1 0-1 0 0,-1 0 0 0 0,1 1 0 0 0,-1-1 0 0 0,1 0 0 0 0,0 0 0 0 0,-1 0 0 0 0,1 0 0 0 0,-1 0 0 0 0,1 0 1 0 0,-1 0-1 0 0,1 0 0 0 0,0 0 0 0 0,-1 0 0 0 0,1 0 0 0 0,-1 0 0 0 0,1 0 0 0 0,-1-1 0 0 0,1 1 0 0 0,-1 0 0 0 0,1 0 1 0 0,-1-1-1 0 0,1 1 0 0 0,-1 0 0 0 0,1 0 0 0 0,-1-1 0 0 0,1 1 0 0 0,-1-1 0 0 0,1 1 0 0 0,-1 0 0 0 0,0-1 1 0 0,1 1-1 0 0,-1-1 0 0 0,0 1 0 0 0,1-1 0 0 0,-1 1 0 0 0,0-1 0 0 0,0 1 0 0 0,0-1 0 0 0,1 0 144 0 0,6 21-1472 0 0</inkml:trace>
  <inkml:trace contextRef="#ctx0" brushRef="#br0" timeOffset="18101.411">9868 3908 1008 0 0,'-15'30'692'0'0,"-1"-3"-52"0"0,-3 1-116 0 0,-4-3 164 0 0,-2-2-168 0 0,0-1-32 0 0,-2-2-140 0 0,-3-2-36 0 0,0-1-92 0 0,-2 0-15 0 0,2-6-406 0 0,-2-4-79 0 0,1-5-476 0 0,19-2-472 0 0,-1 0 112 0 0</inkml:trace>
  <inkml:trace contextRef="#ctx0" brushRef="#br0" timeOffset="18694.214">11267 3260 1288 0 0,'-14'-3'238'0'0,"-1"2"0"0"0,1-1-1 0 0,0 2 1 0 0,-1 0 0 0 0,1 1 0 0 0,-1 0 0 0 0,1 1-1 0 0,0 1 1 0 0,0 0 0 0 0,0 1 0 0 0,0 0-1 0 0,1 1 1 0 0,0 1 0 0 0,0 0 0 0 0,0 1 0 0 0,1 0-1 0 0,0 1 1 0 0,0 1 0 0 0,0-1 0 0 0,2 2-1 0 0,-1 0 1 0 0,-3 4-238 0 0,7-8 80 0 0,1 0 0 0 0,0 1 0 0 0,1-1 0 0 0,0 1 0 0 0,0 0 0 0 0,0 1 0 0 0,1-1 0 0 0,0 1 0 0 0,0 0 0 0 0,1 0-1 0 0,0 0 1 0 0,0 0 0 0 0,1 0 0 0 0,0 1 0 0 0,1-1 0 0 0,-1 1 0 0 0,2 0-80 0 0,2-2 50 0 0,1 1 0 0 0,0-1 0 0 0,1 1-1 0 0,0-1 1 0 0,0 0 0 0 0,0 0 0 0 0,1-1 0 0 0,0 1 0 0 0,1-1 0 0 0,-1 0-1 0 0,1-1 1 0 0,0 1 0 0 0,0-1 0 0 0,1 0 0 0 0,0-1 0 0 0,0 1-1 0 0,0-2 1 0 0,0 1 0 0 0,0-1 0 0 0,1 0 0 0 0,0 0 0 0 0,-1-1-1 0 0,1 0 1 0 0,0 0 0 0 0,7 0-50 0 0,174 17 184 0 0,-181-18-237 0 0,1-1 0 0 0,-1 1 1 0 0,1-2-1 0 0,-1 1 1 0 0,0-1-1 0 0,1-1 0 0 0,-1 1 1 0 0,0-1-1 0 0,0-1 0 0 0,0 0 1 0 0,0 0-1 0 0,0 0 1 0 0,-1-1-1 0 0,1 0 0 0 0,-1 0 1 0 0,0-1-1 0 0,-1 0 1 0 0,1-1-1 0 0,-1 1 0 0 0,0-1 1 0 0,0 0-1 0 0,0-1 1 0 0,-1 1-1 0 0,0-1 0 0 0,-1 0 1 0 0,1 0-1 0 0,-1-1 1 0 0,-1 1-1 0 0,2-3 53 0 0,-7 1-104 0 0,0 0-1 0 0,0 1 1 0 0,0-1-1 0 0,-1 1 1 0 0,-1 0 0 0 0,1 0-1 0 0,-1 0 1 0 0,-1 0-1 0 0,1 0 1 0 0,-1 1-1 0 0,-1 0 1 0 0,1 0 0 0 0,-1 1-1 0 0,0-1 1 0 0,-1 1-1 0 0,-5-4 105 0 0,11 9-18 0 0,-189-160-1416 0 0,173 147 1103 0 0</inkml:trace>
  <inkml:trace contextRef="#ctx0" brushRef="#br0" timeOffset="19051.678">11951 3088 1712 0 0,'-41'147'2583'0'0,"-71"50"541"0"0,45-99-827 0 0,72-94-2227 0 0,127 28-486 0 0,89-61-4881 0 0,-182 19 4039 0 0,-4-4 19 0 0</inkml:trace>
  <inkml:trace contextRef="#ctx0" brushRef="#br0" timeOffset="19483.632">12469 3050 1392 0 0,'15'163'4153'0'0,"46"28"-2311"0"0,-41-120 78 0 0,-15-74-1635 0 0,17-12-123 0 0,-1 0 0 0 0,0-2 0 0 0,-1-1 0 0 0,-1 0 0 0 0,-1-2-1 0 0,0 0 1 0 0,11-18-162 0 0,2 0 177 0 0,158-211-204 0 0,-183 239-447 0 0,4-2-1192 0 0,2 10-3152 0 0,-12 2 3461 0 0</inkml:trace>
  <inkml:trace contextRef="#ctx0" brushRef="#br0" timeOffset="20242.784">13733 2880 2040 0 0,'-18'28'2268'0'0,"-296"282"2325"0"0,251-226-3345 0 0,63-83-1094 0 0,5 3-29 0 0,9 4-181 0 0,1-1 0 0 0,-1-1 0 0 0,1-1 0 0 0,0 0 0 0 0,0-1 0 0 0,0 0 0 0 0,1-1 0 0 0,0-1 0 0 0,-1-1 0 0 0,1 0 0 0 0,0-1 0 0 0,-1-1 0 0 0,12-1 56 0 0,3 2-720 0 0,114-25-3259 0 0,-75 1 1362 0 0,-38 9 1513 0 0</inkml:trace>
  <inkml:trace contextRef="#ctx0" brushRef="#br0" timeOffset="20757.413">14575 2976 904 0 0,'-6'20'314'0'0,"-2"0"1"0"0,-1-1-1 0 0,0 0 0 0 0,-1-1 0 0 0,-1 0 1 0 0,-1 0-1 0 0,0-2 0 0 0,-2 1 1 0 0,0-1-315 0 0,0-1 215 0 0,0-1 1 0 0,-2 0-1 0 0,1-2 1 0 0,-2 1-1 0 0,1-2 1 0 0,-2 0 0 0 0,1-1-1 0 0,-2-1 1 0 0,1-1-1 0 0,-1 0 1 0 0,0-2-1 0 0,-1 0 1 0 0,1-1 0 0 0,-13 1-216 0 0,30-5 22 0 0,-1 0 1 0 0,1 0 0 0 0,-1 0-1 0 0,1 0 1 0 0,-1-1 0 0 0,1 1-1 0 0,-1-1 1 0 0,0 0 0 0 0,1 0-1 0 0,-1 0 1 0 0,0 0 0 0 0,1 0-1 0 0,-1 0 1 0 0,0-1 0 0 0,1 0 0 0 0,-1 1-1 0 0,1-1 1 0 0,-1 0 0 0 0,1 0-1 0 0,-1 0 1 0 0,1 0 0 0 0,0-1-1 0 0,0 1 1 0 0,-1-1 0 0 0,1 1-1 0 0,0-1 1 0 0,0 0 0 0 0,0 0-1 0 0,1 0 1 0 0,-1 0 0 0 0,0 0-1 0 0,1 0 1 0 0,-1 0 0 0 0,1-1-1 0 0,0 1 1 0 0,0-1 0 0 0,0 1 0 0 0,0-1-1 0 0,0 1 1 0 0,0-1 0 0 0,1 1-1 0 0,0-1 1 0 0,-1 0 0 0 0,1 1-1 0 0,0-1 1 0 0,0 0 0 0 0,0 1-1 0 0,0-1 1 0 0,1 1 0 0 0,-1-2-23 0 0,0 0-11 0 0,1 0 0 0 0,-1 1 0 0 0,1-1 1 0 0,-1 0-1 0 0,1 1 0 0 0,0-1 0 0 0,0 1 0 0 0,0-1 1 0 0,1 1-1 0 0,-1 0 0 0 0,1 0 0 0 0,0-1 0 0 0,0 1 1 0 0,0 0-1 0 0,0 0 0 0 0,1 1 0 0 0,-1-1 1 0 0,1 0-1 0 0,0 1 0 0 0,0 0 0 0 0,-1-1 0 0 0,2 1 1 0 0,-1 0-1 0 0,0 1 0 0 0,0-1 0 0 0,0 0 0 0 0,1 1 1 0 0,-1 0-1 0 0,1 0 0 0 0,-1 0 0 0 0,1 0 0 0 0,0 1 1 0 0,-1-1-1 0 0,1 1 0 0 0,-1 0 0 0 0,1 0 1 0 0,0 0-1 0 0,-1 0 0 0 0,1 1 0 0 0,0 0 0 0 0,-1-1 1 0 0,1 1-1 0 0,-1 0 0 0 0,2 1 11 0 0,51 19 38 0 0,-14-5-93 0 0,0-2 1 0 0,1-1-1 0 0,0-2 0 0 0,1-3 1 0 0,21 2 54 0 0,-33-7 6 0 0,1-2 0 0 0,-1-1 0 0 0,0-1 1 0 0,0-2-1 0 0,0-1 0 0 0,0-1 0 0 0,-1-2 1 0 0,19-7-7 0 0,-43 11 15 0 0,0-1 0 0 0,0 1 1 0 0,-1-1-1 0 0,1 0 1 0 0,-1-1-1 0 0,0 1 0 0 0,-1-1 1 0 0,1 0-1 0 0,-1-1 1 0 0,0 1-1 0 0,0-1 0 0 0,-1 0 1 0 0,1 0-1 0 0,-1-1 0 0 0,-1 1 1 0 0,1-1-1 0 0,-1 0 1 0 0,0 0-1 0 0,-1 0 0 0 0,0 0 1 0 0,0-1-1 0 0,0 1 1 0 0,-1 0-1 0 0,0-1 0 0 0,-1 1 1 0 0,0-1-1 0 0,0-2-15 0 0,-3 0 19 0 0,-1 1 0 0 0,0 0 0 0 0,0 0-1 0 0,-1 0 1 0 0,0 1 0 0 0,-1 0 0 0 0,0 0 0 0 0,0 0 0 0 0,-1 0 0 0 0,0 1-1 0 0,0 0 1 0 0,-1 1 0 0 0,0 0 0 0 0,0 0 0 0 0,0 0 0 0 0,-1 1 0 0 0,0 0-1 0 0,0 1 1 0 0,0 0 0 0 0,0 0 0 0 0,-1 1 0 0 0,1 1 0 0 0,-1-1 0 0 0,0 1-1 0 0,0 1-18 0 0,-112-21 217 0 0,-158 33-5783 0 0,239-7 4448 0 0</inkml:trace>
  <inkml:trace contextRef="#ctx0" brushRef="#br0" timeOffset="21781.736">356 2741 928 0 0,'0'0'-12'0'0,"17"0"-16"0"0</inkml:trace>
  <inkml:trace contextRef="#ctx0" brushRef="#br0" timeOffset="22777.384">521 2723 1128 0 0,'4'7'319'0'0,"27"132"874"0"0,-11 263 1166 0 0,42 428-131 0 0,3-127-1764 0 0,-38-559-385 0 0,-26-139-68 0 0,-1 0-1 0 0,1 0 1 0 0,0 0-1 0 0,0 0 1 0 0,0-1 0 0 0,1 1-1 0 0,0 0 1 0 0,0-1-1 0 0,0 1 1 0 0,1-1-1 0 0,-1 1 1 0 0,1-1 0 0 0,0 0-1 0 0,0 0 1 0 0,0 0-1 0 0,1-1 1 0 0,-1 1 0 0 0,1-1-1 0 0,0 0 1 0 0,0 0-1 0 0,0 0 1 0 0,1 0-1 0 0,-1-1 1 0 0,1 0 0 0 0,-1 1-1 0 0,1-2 1 0 0,0 1-1 0 0,0-1 1 0 0,0 1 0 0 0,-1-1-1 0 0,1-1 1 0 0,5 1-11 0 0,250 21-99 0 0,1-12 0 0 0,53-13 99 0 0,-70 1 82 0 0,169-12-131 0 0,1137-10-1 0 0,346 2-200 0 0,-1391 22 128 0 0,238-2 94 0 0,-306-13-99 0 0,937-38-35 0 0,350-99 162 0 0,370-85 388 0 0,-413 61-339 0 0,-872 54 426 0 0,-802 120-448 0 0,4 1-80 0 0,-1-1 0 0 0,0 0-1 0 0,0 0 1 0 0,0-1 0 0 0,0 0 0 0 0,0-1-1 0 0,0 0 1 0 0,-1-1 0 0 0,0 0 0 0 0,0 0-1 0 0,0-1 1 0 0,0 0 0 0 0,-1-1 0 0 0,0 0-1 0 0,3-4 54 0 0,-20-58-4358 0 0,0 40 3131 0 0</inkml:trace>
  <inkml:trace contextRef="#ctx0" brushRef="#br0" timeOffset="23756.865">15333 1661 876 0 0,'-7'8'1557'0'0,"-4"49"-1243"0"0,2 1 0 0 0,2-1 0 0 0,3 1 0 0 0,3 0 0 0 0,2 1-314 0 0,-2 24 345 0 0,19 401 1467 0 0,43 160-471 0 0,-45-509-1128 0 0,-7 0 1 0 0,-6 0 0 0 0,-7 26-214 0 0,2 17 120 0 0,2 39-29 0 0,0-215-151 0 0,0-2 26 0 0,0 0 38 0 0,2 16 40 0 0,-9-19-5235 0 0,-4-7 4007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3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2464 0 0,'0'0'57'0'0,"17"-25"8077"0"0,12 10-9553 0 0,-34 19-4915 0 0,-4-1 5180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0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 1816 0 0,'10'-23'5402'0'0,"-4"33"-2520"0"0,-18 168-1971 0 0,4 136-273 0 0,11-186-3470 0 0,-21-110-2855 0 0,14-18 4389 0 0</inkml:trace>
  <inkml:trace contextRef="#ctx0" brushRef="#br0" timeOffset="297.083">382 329 904 0 0,'10'-5'6325'0'0,"2"-2"-4204"0"0,-12 7-2075 0 0,1-1 0 0 0,0 1 0 0 0,-1-1 1 0 0,1 1-1 0 0,-1-1 0 0 0,1 1 0 0 0,-1-1 1 0 0,1 0-1 0 0,-1 1 0 0 0,1-1 0 0 0,-1 1 1 0 0,1-1-1 0 0,-1 0 0 0 0,0 1 0 0 0,0-1 1 0 0,1 0-1 0 0,-1 0 0 0 0,0 1 0 0 0,0-1 1 0 0,0 0-1 0 0,0 0 0 0 0,0 1 0 0 0,0-1 1 0 0,0 0-1 0 0,0 0 0 0 0,0 1 0 0 0,0-1 1 0 0,0 0-1 0 0,0 0 0 0 0,0 1 0 0 0,-1-1 1 0 0,1 0-1 0 0,0 1 0 0 0,0-1 0 0 0,-1 0 1 0 0,1 1-1 0 0,-1-1 0 0 0,1 0 0 0 0,-1 1 1 0 0,1-1-1 0 0,-1 1 0 0 0,1-1 0 0 0,-1 1 1 0 0,1-1-1 0 0,-1 1 0 0 0,0-1 0 0 0,1 1 1 0 0,-1-1-1 0 0,0 1 0 0 0,1 0 0 0 0,-1 0 1 0 0,0-1-1 0 0,1 1 0 0 0,-1 0 0 0 0,0 0 1 0 0,0 0-1 0 0,1 0-46 0 0,-46-10-1928 0 0,45 10 759 0 0,1 0-272 0 0,-12 1-2943 0 0,3 3 2912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3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1100 0 0,'0'5'1156'0'0,"0"-2"-212"0"0,0 0-176 0 0,0 4-56 0 0,0-4-68 0 0,1-1-91 0 0,-1 3-89 0 0,4-3-84 0 0,-4-1-144 0 0,3 3-88 0 0,1-1-220 0 0,1 1 12 0 0,1-1-440 0 0,-1-1-304 0 0,2 3-513 0 0,-2-5 113 0 0,3 0 32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3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450 146 956 0 0,'0'0'48'0'0,"0"-18"-192"0"0</inkml:trace>
  <inkml:trace contextRef="#ctx0" brushRef="#br0" timeOffset="344.401">264 93 1292 0 0,'0'0'628'0'0,"-3"-3"73"0"0,-70-37 4029 0 0,58 82-4368 0 0,-16 64-91 0 0,6 2 0 0 0,4 1 1 0 0,6 0-1 0 0,-3 102-271 0 0,2-23 238 0 0,-16 68-971 0 0,32-256 622 0 0,0-1 0 0 0,-1 1 0 0 0,1 0-1 0 0,0 0 1 0 0,-1 0 0 0 0,1 0 0 0 0,-1 0-1 0 0,1 0 1 0 0,0 0 0 0 0,-1 0-1 0 0,1 0 1 0 0,-1 0 0 0 0,1 0 0 0 0,0 0-1 0 0,-1 0 1 0 0,1 0 0 0 0,-1 1-1 0 0,1-1 1 0 0,0 0 0 0 0,-1 0 0 0 0,1 0-1 0 0,0 0 1 0 0,-1 1 0 0 0,1-1 0 0 0,0 0-1 0 0,-1 0 1 0 0,1 1 0 0 0,0-1-1 0 0,0 0 1 0 0,-1 1 0 0 0,1-1 0 0 0,0 0-1 0 0,0 1 1 0 0,0-1 0 0 0,-1 0 0 0 0,1 1-1 0 0,0-1 1 0 0,0 0 0 0 0,0 1-1 0 0,0-1 1 0 0,0 1 0 0 0,0-1 0 0 0,0 0-1 0 0,0 1 1 0 0,0-1 0 0 0,0 1 0 0 0,0-1-1 0 0,0 0 112 0 0,-2-25-1206 0 0</inkml:trace>
  <inkml:trace contextRef="#ctx0" brushRef="#br0" timeOffset="608.629">90 363 1568 0 0,'0'1'63'0'0,"0"0"-1"0"0,1 0 0 0 0,-1-1 1 0 0,1 1-1 0 0,0 0 0 0 0,-1 0 1 0 0,1-1-1 0 0,0 1 1 0 0,-1 0-1 0 0,1-1 0 0 0,0 1 1 0 0,0-1-1 0 0,0 1 1 0 0,-1-1-1 0 0,1 1 0 0 0,0-1 1 0 0,0 0-1 0 0,0 1 1 0 0,0-1-1 0 0,0 0 0 0 0,0 0 1 0 0,0 0-1 0 0,0 0 1 0 0,0 1-1 0 0,-1-1 0 0 0,1 0 1 0 0,0-1-1 0 0,0 1 1 0 0,0 0-1 0 0,0 0 0 0 0,0 0 1 0 0,0-1-1 0 0,0 1 0 0 0,0 0 1 0 0,0-1-1 0 0,0 1 1 0 0,-1 0-1 0 0,1-1 0 0 0,0 0 1 0 0,0 1-1 0 0,-1-1 1 0 0,1 1-1 0 0,0-1 0 0 0,-1 0 1 0 0,1 1-1 0 0,0-1 1 0 0,-1 0-1 0 0,1 0 0 0 0,-1 0 1 0 0,1 1-1 0 0,-1-1 1 0 0,1 0-1 0 0,-1 0 0 0 0,0 0 1 0 0,0 0-1 0 0,1 0 0 0 0,-1 0 1 0 0,0 0-1 0 0,0 0 1 0 0,0 0-1 0 0,0 1 0 0 0,0-1 1 0 0,0 0-1 0 0,0 0 1 0 0,0 0-1 0 0,0 0 0 0 0,-1 0 1 0 0,1 0-1 0 0,0 0-62 0 0,132 80 54 0 0,-3 6-1 0 0,-4 5 1 0 0,32 36-54 0 0,-94-82-2970 0 0,-50-38 1838 0 0</inkml:trace>
  <inkml:trace contextRef="#ctx0" brushRef="#br0" timeOffset="869.192">893 8 1592 0 0,'0'-7'3469'0'0,"-25"69"-2567"0"0,8 17-451 0 0,3 1 0 0 0,4 1 1 0 0,3 0-1 0 0,4 32-451 0 0,3 75-1878 0 0,0-111-102 0 0,0-66 1090 0 0</inkml:trace>
  <inkml:trace contextRef="#ctx0" brushRef="#br0" timeOffset="1259.735">1187 498 2068 0 0,'-19'36'3335'0'0,"6"-10"-3070"0"0,2-6-96 0 0,2 0-1 0 0,1 0 1 0 0,0 1 0 0 0,1 0 0 0 0,2 0 0 0 0,0 1 0 0 0,1-1-1 0 0,1 1 1 0 0,1 0 0 0 0,1 2-169 0 0,5-17 25 0 0,-1-1 0 0 0,1 1-1 0 0,0-1 1 0 0,1 0 0 0 0,0 0 0 0 0,0-1 0 0 0,0 1 0 0 0,0-1-1 0 0,1 0 1 0 0,0-1 0 0 0,0 1 0 0 0,0-1 0 0 0,0 0-1 0 0,1-1 1 0 0,0 0 0 0 0,0 0 0 0 0,0 0 0 0 0,0-1-1 0 0,0 1 1 0 0,0-2 0 0 0,0 1 0 0 0,1-1 0 0 0,-1 0 0 0 0,1-1-1 0 0,-1 0 1 0 0,1 0 0 0 0,-1-1 0 0 0,1 1 0 0 0,-1-2-1 0 0,0 1 1 0 0,1-1 0 0 0,3-2-25 0 0,-1 3-23 0 0,-1-2 1 0 0,0 1-1 0 0,-1-1 0 0 0,1 0 1 0 0,-1-1-1 0 0,1 0 0 0 0,-1-1 1 0 0,0 1-1 0 0,0-2 0 0 0,-1 1 0 0 0,0-1 1 0 0,0 0-1 0 0,0 0 0 0 0,0-1 1 0 0,-1 0-1 0 0,0 0 0 0 0,-1-1 1 0 0,0 1-1 0 0,0-1 0 0 0,0 0 0 0 0,-1-1 1 0 0,-1 1-1 0 0,1-1 0 0 0,1-6 23 0 0,-9 5-23 0 0,0 0 0 0 0,-1 1 0 0 0,0-1 0 0 0,0 1 0 0 0,-1 0 0 0 0,0 1 0 0 0,0 0 0 0 0,-1 0 0 0 0,0 0 0 0 0,-1 0 0 0 0,0 1 0 0 0,0 1 0 0 0,0-1 0 0 0,-1 1 0 0 0,0 1 0 0 0,0-1 0 0 0,-1 2 0 0 0,1-1 0 0 0,-3 1 23 0 0,9 2-7 0 0,-138-69-189 0 0,139 71 99 0 0,1-1 1 0 0,0 1-1 0 0,-1-1 1 0 0,1 1-1 0 0,0-1 1 0 0,-1 1-1 0 0,1-1 1 0 0,0 0 0 0 0,-1 0-1 0 0,1 0 1 0 0,0 1-1 0 0,0-1 1 0 0,0 0-1 0 0,0 0 1 0 0,0-1-1 0 0,0 1 1 0 0,0 0-1 0 0,0 0 1 0 0,1 0-1 0 0,-1-1 1 0 0,0 1 0 0 0,1 0-1 0 0,-1-1 1 0 0,1 1-1 0 0,-1 0 1 0 0,1-1-1 0 0,0 1 1 0 0,-1-1-1 0 0,1 1 1 0 0,0-1-1 0 0,0 1 1 0 0,0-1-1 0 0,0 1 1 0 0,0 0 0 0 0,1-1-1 0 0,-1 1 1 0 0,0-1-1 0 0,1 1 1 0 0,-1-1-1 0 0,1 0 97 0 0,23-24-1226 0 0</inkml:trace>
  <inkml:trace contextRef="#ctx0" brushRef="#br0" timeOffset="1539.094">1786 145 968 0 0,'7'-8'1318'0'0,"16"-7"6094"0"0,-26 32-6747 0 0,-8 34-374 0 0,1 1-1 0 0,3 0 1 0 0,2 1-1 0 0,3 0 1 0 0,3 29-291 0 0,15 117-1532 0 0,-15-175 748 0 0,-16 71-5790 0 0,5-92 5164 0 0</inkml:trace>
  <inkml:trace contextRef="#ctx0" brushRef="#br0" timeOffset="1755.256">1563 436 1160 0 0,'1'1'120'0'0,"0"-1"1"0"0,-1 0-1 0 0,1 0 0 0 0,-1 0 0 0 0,1 0 1 0 0,-1 0-1 0 0,1 0 0 0 0,-1-1 0 0 0,1 1 1 0 0,-1 0-1 0 0,1 0 0 0 0,-1 0 0 0 0,1 0 0 0 0,-1-1 1 0 0,1 1-1 0 0,-1 0 0 0 0,1-1 0 0 0,-1 1 1 0 0,1 0-1 0 0,-1-1 0 0 0,1 1 0 0 0,-1 0 1 0 0,0-1-1 0 0,1 1 0 0 0,-1-1 0 0 0,0 1 1 0 0,1 0-1 0 0,-1-1 0 0 0,0 1 0 0 0,0-1 1 0 0,1 1-1 0 0,-1-1 0 0 0,0 0 0 0 0,0 1 1 0 0,0-1-1 0 0,0 1 0 0 0,0-1 0 0 0,0 1 1 0 0,0-1-1 0 0,0 1 0 0 0,0-1 0 0 0,0 1 0 0 0,0-1 1 0 0,0 0-1 0 0,0 1 0 0 0,0-1 0 0 0,0 1 1 0 0,0-1-1 0 0,-1 1 0 0 0,1-1 0 0 0,0 1 1 0 0,0-1-1 0 0,-1 1 0 0 0,1-1 0 0 0,0 1 1 0 0,-1 0-1 0 0,1-1 0 0 0,-1 1-120 0 0,144 1-682 0 0,0 1-3926 0 0,-112-2 3260 0 0</inkml:trace>
  <inkml:trace contextRef="#ctx0" brushRef="#br0" timeOffset="2079.404">1992 538 868 0 0,'13'4'2950'0'0,"44"-16"-1910"0"0,221-85 1100 0 0,-229 67-1977 0 0,-48 28-242 0 0,-1 2 67 0 0,-26-18-57 0 0,-131 36 347 0 0,111-7-179 0 0,34-11-86 0 0,-1 2 0 0 0,1 0 0 0 0,-1 0 0 0 0,1 2 0 0 0,0-1 0 0 0,0 1 0 0 0,1 1 0 0 0,-1 0 0 0 0,1 1 0 0 0,0 0 0 0 0,0 0 0 0 0,1 1 0 0 0,0 1 0 0 0,0 0 0 0 0,0 0 0 0 0,1 1 0 0 0,1 0 0 0 0,-7 10-13 0 0,13-16-1 0 0,1 0 0 0 0,0 1 0 0 0,0-1 0 0 0,0 1 0 0 0,0 0 0 0 0,1-1 0 0 0,0 1 0 0 0,-1 0 0 0 0,1-1 0 0 0,1 1 0 0 0,-1 0 0 0 0,0 0 0 0 0,1-1 0 0 0,0 1 0 0 0,0-1 0 0 0,0 1 0 0 0,0-1 0 0 0,1 1 0 0 0,-1-1 0 0 0,1 0 0 0 0,0 1 0 0 0,0-1 0 0 0,0 0 0 0 0,0 0 0 0 0,0-1 0 0 0,1 1 1 0 0,-1 0-1 0 0,1-1 0 0 0,0 1 0 0 0,0-1 0 0 0,0 0 1 0 0,102 61-413 0 0,-101-61 389 0 0,234 72-3983 0 0,-190-66 2853 0 0</inkml:trace>
  <inkml:trace contextRef="#ctx0" brushRef="#br0" timeOffset="2499.493">241 1455 1792 0 0,'88'18'2245'0'0,"-79"-18"-2030"0"0,236-25 1395 0 0,852-158 1248 0 0,-206 89-2213 0 0,-791 71-2691 0 0,-91-3-2007 0 0,-2 7 2851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4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1044 0 0,'16'-3'6675'0'0,"60"-11"-6113"0"0,208-17 322 0 0,-93 24-6715 0 0,-176 7 4605 0 0</inkml:trace>
  <inkml:trace contextRef="#ctx0" brushRef="#br0" timeOffset="251.66">132 187 2116 0 0,'27'1'692'0'0,"6"1"-192"0"0,-11-2 104 0 0,11 0-56 0 0,7 0-112 0 0,2 0-144 0 0,54-17 13 0 0,-44 16-33 0 0,-4-1-516 0 0,2 2-145 0 0,-2-2-595 0 0,-4-3 60 0 0,4 5 44 0 0,-5-1-224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3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318 237 1280 0 0,'0'30'1826'0'0,"-1"0"-1294"0"0,1-1 1 0 0,2 1 0 0 0,0-1-1 0 0,2 1 1 0 0,1-1-1 0 0,2 0 1 0 0,6 17-533 0 0,6 13-338 0 0,-9-19-2715 0 0,-10-39 1846 0 0,0-1-5 0 0</inkml:trace>
  <inkml:trace contextRef="#ctx0" brushRef="#br0" timeOffset="374.174">208 86 1248 0 0,'-17'13'329'0'0,"-1"1"0"0"0,2 1 0 0 0,0 1-1 0 0,1 0 1 0 0,1 1 0 0 0,1 1 0 0 0,0 0 0 0 0,1 0 0 0 0,1 2-1 0 0,0-1 1 0 0,2 1 0 0 0,0 1 0 0 0,2 0 0 0 0,0 0 0 0 0,1 0 0 0 0,1 1-1 0 0,1-1 1 0 0,1 1 0 0 0,1 6-329 0 0,3-16 71 0 0,0 0-1 0 0,1 0 1 0 0,0 0-1 0 0,0-1 1 0 0,2 1-1 0 0,-1-1 1 0 0,1 0-1 0 0,1 0 1 0 0,0 0-1 0 0,1 0 1 0 0,0-1-1 0 0,0 0 1 0 0,1 0-1 0 0,1-1 1 0 0,-1 0-1 0 0,1 0 1 0 0,1-1-1 0 0,0 0 1 0 0,0 0-1 0 0,1-1 1 0 0,-1 0-1 0 0,2-1 1 0 0,-1 0-1 0 0,1 0-70 0 0,13 6 36 0 0,1 0 0 0 0,0-2-1 0 0,1-1 1 0 0,-1-1 0 0 0,2-1 0 0 0,-1-1-1 0 0,1-2 1 0 0,0-1 0 0 0,0 0 0 0 0,9-2-36 0 0,-11-1-45 0 0,1-2 0 0 0,-1 0 0 0 0,0-2 0 0 0,-1 0 0 0 0,1-2 1 0 0,-1-1-1 0 0,0-1 0 0 0,9-4 45 0 0,-23 9-25 0 0,-1 0 1 0 0,1-1-1 0 0,-1 0 1 0 0,0 0-1 0 0,0-1 0 0 0,0 0 1 0 0,0-1-1 0 0,-1 1 1 0 0,0-2-1 0 0,0 1 1 0 0,-1-1-1 0 0,0 0 1 0 0,0-1-1 0 0,-1 0 0 0 0,0 0 1 0 0,0 0-1 0 0,0-1 1 0 0,-1 0-1 0 0,-1 0 1 0 0,0 0-1 0 0,0 0 0 0 0,0-1 1 0 0,-2 0-1 0 0,1 1 1 0 0,-1-1-1 0 0,0 0 1 0 0,-1 0-1 0 0,0 0 0 0 0,-1-1 1 0 0,0 1-1 0 0,0 0 1 0 0,-2-1 24 0 0,-4-14-10 0 0,-2 0 0 0 0,0 1 0 0 0,-2 0 0 0 0,0 0 0 0 0,-2 1 0 0 0,-1 1 0 0 0,0 0 0 0 0,-2 0 0 0 0,-1 2 0 0 0,0 0 0 0 0,-1 1 0 0 0,-1 0 0 0 0,-1 1 0 0 0,-1 2 0 0 0,0 0 0 0 0,-1 1 0 0 0,-13-7 10 0 0,-154-66-4233 0 0,161 79 2997 0 0,4 1 30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3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72 341 916 0 0,'0'0'755'0'0,"0"0"-132"0"0,-2-14 1895 0 0,-4 23-2436 0 0,1 1-1 0 0,1-1 1 0 0,0 1-1 0 0,0 0 0 0 0,1 1 1 0 0,0-1-1 0 0,1 1 1 0 0,0-1-1 0 0,0 1 0 0 0,1 0 1 0 0,1-1-1 0 0,0 1 1 0 0,0 0-1 0 0,2 4-81 0 0,-2-2 103 0 0,49 183 391 0 0,7 64-2166 0 0,-69-216-740 0 0,3-33 1207 0 0</inkml:trace>
  <inkml:trace contextRef="#ctx0" brushRef="#br0" timeOffset="248.326">57 230 1280 0 0,'3'-13'339'0'0,"1"1"0"0"0,0 0 0 0 0,1 0 0 0 0,0 0-1 0 0,1 1 1 0 0,0 0 0 0 0,1 0 0 0 0,0 0 0 0 0,1 1 0 0 0,0 0-1 0 0,1 0 1 0 0,0 1 0 0 0,0 0 0 0 0,1 1 0 0 0,0 0 0 0 0,0 0-1 0 0,1 1 1 0 0,0 1 0 0 0,5-3-339 0 0,-4 4-81 0 0,0 0 0 0 0,0 0 0 0 0,0 1-1 0 0,0 1 1 0 0,1 0 0 0 0,-1 1 0 0 0,1 0 0 0 0,0 1 0 0 0,0 0-1 0 0,-1 1 1 0 0,1 1 0 0 0,0 0 0 0 0,0 1 0 0 0,-1 0 0 0 0,1 1-1 0 0,-1 0 1 0 0,0 1 0 0 0,0 0 0 0 0,8 4 81 0 0,34 39-2810 0 0,-51-31 1616 0 0</inkml:trace>
  <inkml:trace contextRef="#ctx0" brushRef="#br0" timeOffset="484.243">0 563 2524 0 0,'57'-13'3926'0'0,"-13"4"-3555"0"0,163-32 61 0 0,2 10-5269 0 0,-167 25 3617 0 0</inkml:trace>
  <inkml:trace contextRef="#ctx0" brushRef="#br0" timeOffset="714.933">672 446 1216 0 0,'21'9'303'0'0,"-1"0"-1"0"0,0 2 1 0 0,-1 0-1 0 0,-1 1 1 0 0,0 0-1 0 0,0 2 1 0 0,-1 0-1 0 0,-1 1 1 0 0,0 1-1 0 0,-1 0 0 0 0,-1 1 1 0 0,-1 1-1 0 0,0 0-302 0 0,-12-15 114 0 0,-1 1-1 0 0,1-1 0 0 0,-1 1 0 0 0,0-1 0 0 0,-1 0 0 0 0,1 1 0 0 0,0-1 0 0 0,-1 0 0 0 0,0 1 0 0 0,0-1 0 0 0,0 0 0 0 0,0 0 0 0 0,0 0 0 0 0,-1 0 0 0 0,1 0 0 0 0,-1 0 0 0 0,0 0 0 0 0,0 0 0 0 0,0-1 0 0 0,0 1 0 0 0,-1-1 0 0 0,1 1 0 0 0,-1-1 0 0 0,1 0 0 0 0,-1 0 0 0 0,0 0 0 0 0,0 0 0 0 0,0-1 0 0 0,0 1 0 0 0,0-1 1 0 0,0 1-1 0 0,0-1 0 0 0,0 0 0 0 0,-1-1 0 0 0,1 1 0 0 0,0 0 0 0 0,-1-1 0 0 0,1 0 0 0 0,0 0 0 0 0,-1 0 0 0 0,1 0 0 0 0,0 0 0 0 0,-2-1-113 0 0,3 0 12 0 0,-1 0 1 0 0,0 0-1 0 0,1-1 1 0 0,-1 1-1 0 0,1-1 1 0 0,0 0-1 0 0,-1 0 1 0 0,1 0-1 0 0,0 0 1 0 0,0 0-1 0 0,0 0 1 0 0,0 0-1 0 0,1-1 1 0 0,-1 1-1 0 0,1 0 1 0 0,-1-1 0 0 0,1 0-1 0 0,0 1 1 0 0,0-1-1 0 0,0 0 1 0 0,0 0-1 0 0,0 1 1 0 0,1-1-1 0 0,-1 0 1 0 0,1 0-1 0 0,0 0 1 0 0,0 0-1 0 0,0 0 1 0 0,0 0-1 0 0,1 0 1 0 0,-1 1-1 0 0,1-1 1 0 0,-1 0-1 0 0,1 0 1 0 0,0 0-1 0 0,0 1 1 0 0,1-2-13 0 0,5-10-178 0 0,0-1 0 0 0,1 1 1 0 0,1 0-1 0 0,1 1 1 0 0,0 0-1 0 0,0 1 1 0 0,1 0-1 0 0,1 0 1 0 0,0 1-1 0 0,1 1 0 0 0,2-2 178 0 0,160-101-5544 0 0,-168 109 5246 0 0,22-12-950 0 0</inkml:trace>
  <inkml:trace contextRef="#ctx0" brushRef="#br0" timeOffset="1617.862">1558 440 1096 0 0,'-11'0'187'0'0,"0"0"0"0"0,0 1 1 0 0,1 0-1 0 0,-1 1 0 0 0,0 0 0 0 0,1 1 0 0 0,0 0 0 0 0,-1 1 0 0 0,1 0 1 0 0,0 0-1 0 0,1 1 0 0 0,-9 6-187 0 0,7-6 168 0 0,6-2-132 0 0,-12 3 85 0 0,2 1-1 0 0,-1 0 1 0 0,1 2 0 0 0,0-1-1 0 0,1 2 1 0 0,0 0 0 0 0,0 1 0 0 0,1 0-1 0 0,0 1 1 0 0,1 0 0 0 0,1 1-1 0 0,0 0 1 0 0,1 1 0 0 0,-5 8-121 0 0,14-20 104 0 0,2 0-85 0 0,-1 1 0 0 0,1 0 0 0 0,0-1 0 0 0,0 1 0 0 0,0-1-1 0 0,0 0 1 0 0,0 1 0 0 0,1-1 0 0 0,-1 0 0 0 0,0 0-1 0 0,1 1 1 0 0,0-1 0 0 0,0 0 0 0 0,-1-1 0 0 0,1 1 0 0 0,0 0-1 0 0,1-1 1 0 0,-1 1 0 0 0,0-1 0 0 0,0 1 0 0 0,1-1 0 0 0,-1 0-1 0 0,0 0 1 0 0,1 0 0 0 0,-1 0 0 0 0,1-1 0 0 0,0 1-1 0 0,-1 0 1 0 0,1-1 0 0 0,-1 0 0 0 0,1 0 0 0 0,0 0 0 0 0,-1 0-1 0 0,1 0 1 0 0,0 0 0 0 0,-1-1 0 0 0,1 0 0 0 0,0 1-19 0 0,99-19 145 0 0,-79 10-219 0 0,0 0 0 0 0,-1-2 1 0 0,0 0-1 0 0,-1-2 0 0 0,0 0 0 0 0,-1-1 0 0 0,0-1 0 0 0,-2-1 0 0 0,0-1 0 0 0,0-1 0 0 0,8-11 74 0 0,5-10 24 0 0,0 118-114 0 0,-16 51 1542 0 0,-15-129-1219 0 0,17-3 362 0 0,32-54-639 0 0,-41 46-30 0 0,-1 0 0 0 0,1 0 0 0 0,1 1 0 0 0,0 0-1 0 0,0 0 1 0 0,1 1 0 0 0,0 1 0 0 0,0-1-1 0 0,1 1 1 0 0,-1 1 0 0 0,10-4 74 0 0,-19 10-58 0 0,4 2 76 0 0,0 1-1 0 0,-1-1 1 0 0,1 1 0 0 0,-1 0-1 0 0,0 1 1 0 0,0-1 0 0 0,0 1-1 0 0,0 0 1 0 0,-1-1 0 0 0,1 2 0 0 0,-1-1-1 0 0,0 0 1 0 0,0 1 0 0 0,-1-1-1 0 0,1 1 1 0 0,-1 0 0 0 0,0 0-1 0 0,0 0 1 0 0,-1 0 0 0 0,0 0-1 0 0,0 0 1 0 0,0 1 0 0 0,0-1 0 0 0,-1 0-1 0 0,1 0 1 0 0,-2 1 0 0 0,1-1-1 0 0,0 0 1 0 0,-1 1 0 0 0,-1 3-18 0 0,2-10 8 0 0,0 1 0 0 0,0 0 0 0 0,-1 0 1 0 0,1-1-1 0 0,0 1 0 0 0,0 0 0 0 0,0-1 0 0 0,-1 1 1 0 0,1 0-1 0 0,0 0 0 0 0,0-1 0 0 0,-1 1 1 0 0,1 0-1 0 0,0 0 0 0 0,-1 0 0 0 0,1 0 0 0 0,0-1 1 0 0,-1 1-1 0 0,1 0 0 0 0,0 0 0 0 0,0 0 1 0 0,-1 0-1 0 0,1 0 0 0 0,-1 0 0 0 0,1 0 0 0 0,0 0 1 0 0,-1 0-1 0 0,1 0 0 0 0,0 0 0 0 0,-1 0 1 0 0,1 0-1 0 0,0 0 0 0 0,-1 0 0 0 0,1 0 0 0 0,0 0 1 0 0,-1 0-1 0 0,1 0 0 0 0,0 1 0 0 0,0-1 1 0 0,-1 0-1 0 0,1 0 0 0 0,0 0 0 0 0,-1 1 0 0 0,1-1 1 0 0,0 0-1 0 0,0 0 0 0 0,-1 1 0 0 0,1-1 1 0 0,0 0-1 0 0,0 0 0 0 0,0 1 0 0 0,-1-1 0 0 0,1 0 1 0 0,0 1-1 0 0,0-1 0 0 0,0 0 0 0 0,0 1-8 0 0,8-26-83 0 0,2 0-1 0 0,1 1 1 0 0,0 1-1 0 0,2 0 1 0 0,1 0-1 0 0,0 1 1 0 0,2 1 0 0 0,6-6 83 0 0,-17 21 25 0 0,-1-1-48 0 0,1 1 0 0 0,0 0 0 0 0,0-1 0 0 0,1 2 0 0 0,0-1 0 0 0,0 0 0 0 0,0 1 0 0 0,1 1 0 0 0,-1-1 0 0 0,1 1 0 0 0,0 0 0 0 0,0 0 0 0 0,1 1 0 0 0,-1 0 0 0 0,4-1 23 0 0,30 20-50 0 0,-31-6 46 0 0,0-1-1 0 0,0 1 1 0 0,-1 1-1 0 0,0 0 1 0 0,-1 0 0 0 0,0 1-1 0 0,-1 0 1 0 0,-1 0-1 0 0,0 1 1 0 0,0 0 0 0 0,-1 0-1 0 0,-1 0 1 0 0,0 1 0 0 0,-1-1-1 0 0,1 4 5 0 0,16 47-74 0 0,37 53-4075 0 0,-44-110 3040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4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60 1112 0 0,'-4'-4'151'0'0,"-1"0"-1"0"0,0 1 0 0 0,1-1 1 0 0,-1 1-1 0 0,0 0 1 0 0,-1 0-1 0 0,1 1 1 0 0,0-1-1 0 0,-1 1 1 0 0,0 0-1 0 0,1 1 1 0 0,-1-1-1 0 0,0 1 1 0 0,0 0-1 0 0,0 1 1 0 0,0-1-1 0 0,0 1 0 0 0,0 0 1 0 0,0 1-1 0 0,0 0 1 0 0,1 0-1 0 0,-1 0 1 0 0,0 0-1 0 0,0 1 1 0 0,1 0-1 0 0,-1 0 1 0 0,1 1-1 0 0,-1-1 1 0 0,1 1-1 0 0,0 0 0 0 0,0 1 1 0 0,0-1-1 0 0,1 1 1 0 0,-1 0-1 0 0,1 0 1 0 0,0 0-1 0 0,0 1 1 0 0,1 0-1 0 0,-1-1 1 0 0,-1 4-151 0 0,-9 21 202 0 0,2 0 1 0 0,1 0 0 0 0,1 1 0 0 0,2 1-1 0 0,1-1 1 0 0,1 1 0 0 0,1 1-1 0 0,2-1 1 0 0,2 1 0 0 0,0-1 0 0 0,2 1-1 0 0,2-1 1 0 0,1 0 0 0 0,1 0-1 0 0,1 0 1 0 0,2 0 0 0 0,1-1 0 0 0,2 0-1 0 0,0-1 1 0 0,4 2-203 0 0,153 426-1103 0 0,-167-454 938 0 0,1-1 1 0 0,-1 0 0 0 0,0 1-1 0 0,1-1 1 0 0,-1 1 0 0 0,0 0-1 0 0,-1-1 1 0 0,1 1 0 0 0,0 0 0 0 0,-1-1-1 0 0,0 1 1 0 0,1 0 0 0 0,-1 0-1 0 0,0-1 1 0 0,-1 1 0 0 0,1 0-1 0 0,0-1 1 0 0,-1 1 0 0 0,1 0 0 0 0,-1 0-1 0 0,0-1 1 0 0,0 1 0 0 0,0-1-1 0 0,0 1 1 0 0,-1-1 0 0 0,1 0-1 0 0,0 1 1 0 0,-1-1 0 0 0,0 0 0 0 0,0 0-1 0 0,1 0 1 0 0,-1 0 0 0 0,-1 0-1 0 0,1 0 1 0 0,0-1 0 0 0,0 1-1 0 0,0-1 1 0 0,-1 1 0 0 0,1-1-1 0 0,-1 0 1 0 0,1 0 0 0 0,-1 0 0 0 0,0 0-1 0 0,-1 0 165 0 0,-17-8-1204 0 0</inkml:trace>
  <inkml:trace contextRef="#ctx0" brushRef="#br0" timeOffset="248.636">1 825 2052 0 0,'6'-34'4138'0'0,"50"6"-3165"0"0,249-40-2858 0 0,-210 52-673 0 0,-49 7 1306 0 0</inkml:trace>
  <inkml:trace contextRef="#ctx0" brushRef="#br0" timeOffset="682.883">1132 455 1496 0 0,'-9'60'3290'0'0,"6"-47"-3172"0"0,1 1 1 0 0,1 0-1 0 0,0-1 1 0 0,1 1-1 0 0,1 0 1 0 0,0-1 0 0 0,1 1-1 0 0,0-1 1 0 0,1 1-1 0 0,0-1 1 0 0,1 0-1 0 0,1 0 1 0 0,0 0-1 0 0,1-1 1 0 0,0 0-1 0 0,1 0 1 0 0,0 0-1 0 0,1-1 1 0 0,0 0-1 0 0,1 0 1 0 0,0-1 0 0 0,0 0-1 0 0,2-1 1 0 0,-1 0-1 0 0,1-1 1 0 0,0 0-1 0 0,0 0 1 0 0,3-1-119 0 0,-3-4 1 0 0,0-2-1 0 0,0 1 1 0 0,0-2 0 0 0,0 1 0 0 0,1-1-1 0 0,-1-1 1 0 0,0 0 0 0 0,0-1 0 0 0,0 0 0 0 0,0 0-1 0 0,0-2 1 0 0,0 1 0 0 0,-1-1 0 0 0,1-1-1 0 0,-1 1 1 0 0,0-2 0 0 0,0 0 0 0 0,-1 0 0 0 0,0 0-1 0 0,0-1 1 0 0,0-1 0 0 0,-1 0 0 0 0,0 0-1 0 0,-1 0 1 0 0,0-1 0 0 0,0 0 0 0 0,-1 0 0 0 0,0-1-1 0 0,0 0 1 0 0,-1 0 0 0 0,-1 0 0 0 0,1 0 0 0 0,-2-1-1 0 0,0 0 1 0 0,2-7-1 0 0,13-145 1144 0 0,-18 161-1118 0 0,0 1-1 0 0,0-1 0 0 0,0 1 1 0 0,-1 0-1 0 0,1-1 1 0 0,0 1-1 0 0,-1-1 1 0 0,1 1-1 0 0,-1 0 1 0 0,0-1-1 0 0,1 1 0 0 0,-1 0 1 0 0,0 0-1 0 0,0-1 1 0 0,0 1-1 0 0,0 0 1 0 0,0 0-1 0 0,0 0 0 0 0,0 0 1 0 0,0 0-1 0 0,0 0 1 0 0,0 0-1 0 0,-1 1 1 0 0,1-1-1 0 0,0 0 1 0 0,0 1-1 0 0,-1-1 0 0 0,1 1 1 0 0,-1-1-1 0 0,1 1 1 0 0,0 0-1 0 0,-1-1 1 0 0,1 1-1 0 0,-1 0 0 0 0,1 0 1 0 0,-1 0-1 0 0,1 0 1 0 0,-1 0-1 0 0,1 1 1 0 0,-1-1-1 0 0,1 0 1 0 0,0 1-1 0 0,-1-1 0 0 0,1 1 1 0 0,0-1-1 0 0,-1 1 1 0 0,1 0-1 0 0,0-1 1 0 0,-1 1-1 0 0,1 0 0 0 0,0 0 1 0 0,0 0-1 0 0,0 0-25 0 0,-2 12-225 0 0,1 0-1 0 0,1 0 1 0 0,0 0 0 0 0,0-1-1 0 0,2 1 1 0 0,-1 0-1 0 0,2 0 1 0 0,0 0-1 0 0,0 0 1 0 0,1-1-1 0 0,1 1 1 0 0,0-1 0 0 0,1 0-1 0 0,0 0 1 0 0,0 0-1 0 0,2-1 1 0 0,-1 0-1 0 0,1 0 1 0 0,1 0 0 0 0,8 8 224 0 0,-9-8-761 0 0,22 35-1791 0 0,-18-26 1317 0 0</inkml:trace>
  <inkml:trace contextRef="#ctx0" brushRef="#br0" timeOffset="1085.055">2053 370 1224 0 0,'63'233'4085'0'0,"-18"-43"-1336"0"0,-45-189-2318 0 0,0-1 77 0 0,12 1 741 0 0,81-191-51 0 0,7-86-3941 0 0,-35 91-3716 0 0,-54 151 5085 0 0</inkml:trace>
  <inkml:trace contextRef="#ctx0" brushRef="#br0" timeOffset="1334.431">2675 0 1404 0 0,'93'280'5082'0'0,"-79"-236"-4569"0"0,-1 0-1 0 0,-3 1 1 0 0,-2 0 0 0 0,-2 1-1 0 0,-2-1 1 0 0,-1 35-513 0 0,-4-63 1 0 0,0 1-1 0 0,-1-1 1 0 0,-1 0-1 0 0,0 0 1 0 0,-2-1 0 0 0,0 1-1 0 0,0-1 1 0 0,-2 0-1 0 0,0 0 1 0 0,-1 0-1 0 0,0-1 1 0 0,-1-1-1 0 0,-1 1 1 0 0,0-2 0 0 0,-1 1-1 0 0,-1-1 1 0 0,-5 4-1 0 0,2-3-374 0 0,0-1 1 0 0,-1-1-1 0 0,-1 0 0 0 0,0-1 1 0 0,0-1-1 0 0,-1-1 0 0 0,0 0 1 0 0,0-1-1 0 0,-1-1 1 0 0,0-1-1 0 0,-1-1 0 0 0,1 0 1 0 0,-1-1-1 0 0,-19 0 374 0 0,-29-2-1224 0 0,22-2 91 0 0</inkml:trace>
  <inkml:trace contextRef="#ctx0" brushRef="#br0" timeOffset="1645.122">916 289 1080 0 0,'-13'5'213'0'0,"-1"1"-1"0"0,1 0 0 0 0,0 1 1 0 0,1 1-1 0 0,0 0 1 0 0,0 1-1 0 0,0 0 1 0 0,1 0-1 0 0,1 1 1 0 0,-1 1-1 0 0,2 0 0 0 0,0 0 1 0 0,0 1-1 0 0,1 0 1 0 0,0 1-1 0 0,1-1 1 0 0,0 2-1 0 0,1-1 1 0 0,1 1-1 0 0,0-1 1 0 0,1 1-1 0 0,1 1 0 0 0,0-1 1 0 0,0 0-1 0 0,2 1 1 0 0,0 0-1 0 0,0-1 1 0 0,2 10-213 0 0,6 6 77 0 0,2-1 1 0 0,0 0-1 0 0,2-1 1 0 0,1-1 0 0 0,1 1-1 0 0,2-2 1 0 0,0 0-1 0 0,2-1 1 0 0,1 0 0 0 0,1-2-1 0 0,0 0 1 0 0,2-1-1 0 0,1-1 1 0 0,1-1 0 0 0,0-1-1 0 0,18 10-77 0 0,-13-9-594 0 0,1-1 0 0 0,1-2 0 0 0,0-2 0 0 0,1 0 0 0 0,1-2 0 0 0,0-1 0 0 0,0-2 0 0 0,1-1 0 0 0,19 2 594 0 0,0-5-1132 0 0</inkml:trace>
  <inkml:trace contextRef="#ctx0" brushRef="#br0" timeOffset="1894.945">1985 827 1336 0 0,'-2'32'876'0'0,"2"-16"-136"0"0,-12 41-172 0 0,5-17 16 0 0,-6-8-44 0 0,-1-4-76 0 0,-4 2-59 0 0,-1 0 55 0 0,-3-3-184 0 0,-3-2-204 0 0,-1 2-8 0 0,-3-6-480 0 0,-1-4-377 0 0,0 0-567 0 0,-2-6 56 0 0,5-6-12 0 0</inkml:trace>
  <inkml:trace contextRef="#ctx0" brushRef="#br0" timeOffset="4175.53">484 1449 908 0 0,'-5'-8'3001'0'0,"0"41"-1684"0"0,5-24-1222 0 0,1 0-1 0 0,1-1 1 0 0,-1 1-1 0 0,1-1 1 0 0,1 1-1 0 0,0-1 0 0 0,0 0 1 0 0,0 0-1 0 0,1 0 1 0 0,0-1-1 0 0,1 1 1 0 0,0-1-1 0 0,0 0 0 0 0,0-1 1 0 0,1 1-1 0 0,0-1 1 0 0,0 0-1 0 0,1 0 0 0 0,0-1 1 0 0,0 0-1 0 0,0 0 1 0 0,0 0-1 0 0,1-1 1 0 0,0 0-1 0 0,0-1 0 0 0,0 0 1 0 0,0 0-1 0 0,0-1 1 0 0,1 0-1 0 0,-1 0 1 0 0,1-1-1 0 0,-1 0 0 0 0,1 0 1 0 0,8-1-95 0 0,-8 0 15 0 0,-1-1 0 0 0,1 0 0 0 0,-1-1 0 0 0,1 0 0 0 0,-1 0 0 0 0,0-1 0 0 0,1 0 0 0 0,-1 0 0 0 0,-1-1 0 0 0,1 0 0 0 0,0 0 0 0 0,-1-1-1 0 0,0 0 1 0 0,0 0 0 0 0,0-1 0 0 0,-1 0 0 0 0,0 0 0 0 0,0-1 0 0 0,-1 1 0 0 0,1-1 0 0 0,-1 0 0 0 0,-1-1 0 0 0,1 1 0 0 0,-1-1 0 0 0,-1 0 0 0 0,0 0 0 0 0,0 0 0 0 0,0 0 0 0 0,-1-1 0 0 0,0 1 0 0 0,-1-1 0 0 0,1 1 0 0 0,-2-1 0 0 0,1 0 0 0 0,-1 1 0 0 0,-1-1 0 0 0,0 0 0 0 0,0 1 0 0 0,0-1 0 0 0,-1 1 0 0 0,-1-1 0 0 0,1 1 0 0 0,-2-3-15 0 0,-11-22-298 0 0,-3-6-166 0 0,-1 16-5333 0 0,17 23 4663 0 0</inkml:trace>
  <inkml:trace contextRef="#ctx0" brushRef="#br0" timeOffset="4486.608">1100 1681 1004 0 0,'-6'21'644'0'0,"-1"1"-156"0"0,-2-2-40 0 0,0-2-16 0 0,2 2 8 0 0,-3 0-60 0 0,2-1-44 0 0,-4 1 20 0 0,5-2-16 0 0,-4-3-128 0 0,4-5-116 0 0,2 0-8 0 0,-1-3-172 0 0,3-2-284 0 0,-2-4-180 0 0,1 1 36 0 0,0-2-840 0 0,4 0-20 0 0</inkml:trace>
  <inkml:trace contextRef="#ctx0" brushRef="#br0" timeOffset="4860.389">1158 1544 1392 0 0,'16'52'2854'0'0,"43"214"315"0"0,-42-226 429 0 0,129-331-2542 0 0,-114 221-1347 0 0,-5 11-1950 0 0,-10 20-4548 0 0,-16 35 5653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4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13 218 1148 0 0,'0'0'833'0'0,"0"0"-78"0"0,0 0-92 0 0,0 0-72 0 0,0 0-121 0 0,0 0-180 0 0,0 0-46 0 0,0 0 27 0 0,0 0 23 0 0,0 0-18 0 0,0 0-71 0 0,0 0-29 0 0,-12 10-21 0 0,45 93 358 0 0,106 158 948 0 0,-139-260-1426 0 0,0 1 0 0 0,0-1 1 0 0,0 0-1 0 0,0 0 1 0 0,0 0-1 0 0,1 0 0 0 0,-1 0 1 0 0,0 0-1 0 0,1 0 0 0 0,-1 0 1 0 0,1 0-1 0 0,-1 0 0 0 0,1 0 1 0 0,-1 0-1 0 0,1 0 0 0 0,0 0 1 0 0,0 0-1 0 0,-1-1 0 0 0,1 1 1 0 0,0 0-1 0 0,0 0 0 0 0,0-1 1 0 0,0 1-1 0 0,0-1 0 0 0,0 1 1 0 0,0 0-1 0 0,0-1 0 0 0,0 0 1 0 0,0 1-1 0 0,0-1 1 0 0,0 0-1 0 0,0 0 0 0 0,0 1 1 0 0,0-1-1 0 0,0 0 0 0 0,1 0 1 0 0,-1 0-1 0 0,0 0 0 0 0,0-1 1 0 0,0 1-1 0 0,0 0 0 0 0,0 0 1 0 0,0-1-1 0 0,0 1 0 0 0,0 0 1 0 0,0-1-1 0 0,0 1 0 0 0,0-1 1 0 0,0 1-1 0 0,0-1 0 0 0,0 0 1 0 0,0 1-1 0 0,0-1 1 0 0,0 0-1 0 0,-1 0 0 0 0,1 0 1 0 0,0 0-1 0 0,-1 1 0 0 0,1-1 1 0 0,0-1-36 0 0,31-29 117 0 0,-1-2 1 0 0,-1-1 0 0 0,-2-1-1 0 0,-2-2 1 0 0,-1 0 0 0 0,-2-2-1 0 0,-1-1 1 0 0,1-7-118 0 0,-22 44 7 0 0,116-245-809 0 0,-117 247 503 0 0,9-16-730 0 0,-2 14-4932 0 0,1 3 4742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2008 0 0,'1'14'764'0'0,"-1"-3"-60"0"0,-7 13-216 0 0,7-14 68 0 0,-10 25-64 0 0,-5-15-72 0 0,1 3-59 0 0,-5-5-129 0 0,-3 2-180 0 0,-1-1-8 0 0,-7-1-600 0 0,3-3-505 0 0,-1-7-219 0 0,10-6 124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4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56 767 2052 0 0,'202'-37'4105'0'0,"-115"14"-3491"0"0,-87 23-613 0 0,17-2 59 0 0,-1-1-1 0 0,1-1 1 0 0,-1-1 0 0 0,0 0-1 0 0,0-1 1 0 0,-1-1-1 0 0,0-1 1 0 0,0 0 0 0 0,-1 0-1 0 0,1-2 1 0 0,2-3-60 0 0,-17 10-27 0 0,0 0 0 0 0,0 0 0 0 0,-1 0 0 0 0,1 0 0 0 0,-1 0 0 0 0,0-1 0 0 0,1 1 0 0 0,-1 0-1 0 0,-1 0 1 0 0,1 1 0 0 0,0-1 0 0 0,-1 0 0 0 0,0 0 0 0 0,1 1 0 0 0,-1-1 0 0 0,0 1 0 0 0,0-1 0 0 0,0 1 0 0 0,-1 0 0 0 0,1 0 0 0 0,-1 0 0 0 0,1 0 0 0 0,-1 0 0 0 0,0 0 0 0 0,1 1 0 0 0,-1-1-1 0 0,0 1 1 0 0,0 0 0 0 0,0 0 0 0 0,0 0 0 0 0,0 0 0 0 0,0 1 0 0 0,0-1 0 0 0,-1 1 0 0 0,1 0 0 0 0,-1 0 27 0 0,-18-4 20 0 0,-1 1 1 0 0,0 2-1 0 0,1 0 0 0 0,-1 1 0 0 0,0 2 1 0 0,1 0-1 0 0,-1 1 0 0 0,1 1 1 0 0,0 2-1 0 0,0 0 0 0 0,0 1 0 0 0,1 1 1 0 0,0 1-1 0 0,1 1 0 0 0,0 1 1 0 0,-4 3-21 0 0,19-11 33 0 0,-1 0 0 0 0,1 0 1 0 0,-1 0-1 0 0,1 1 0 0 0,0 0 1 0 0,1 0-1 0 0,-1 0 0 0 0,1 1 1 0 0,-1-1-1 0 0,1 1 1 0 0,1 0-1 0 0,-1 0 0 0 0,1 1 1 0 0,0-1-1 0 0,0 1 0 0 0,0-1 1 0 0,1 1-1 0 0,0 0 0 0 0,0 0 1 0 0,0 0-1 0 0,1 0 0 0 0,0 0 1 0 0,0 1-1 0 0,1-1 1 0 0,-1 0-1 0 0,2 0 0 0 0,-1 1 1 0 0,0-1-1 0 0,1 0 0 0 0,0 0 1 0 0,1 0-1 0 0,0 0 0 0 0,-1 0 1 0 0,2 2-34 0 0,9 3 62 0 0,-1 0 0 0 0,2-1 0 0 0,0 0-1 0 0,0-1 1 0 0,0 0 0 0 0,1-1 0 0 0,1 0 0 0 0,-1-2 0 0 0,1 1 0 0 0,0-2 0 0 0,1 0 0 0 0,-1-1 0 0 0,1 0 0 0 0,0-2 0 0 0,0 1 0 0 0,0-2 0 0 0,0 0-1 0 0,7-2-61 0 0,4 6-457 0 0,1-2 0 0 0,-1-1 0 0 0,1-2 0 0 0,-1 0 0 0 0,1-2 0 0 0,-1-1-1 0 0,1-1 1 0 0,-1-1 0 0 0,0-2 0 0 0,-1-1 0 0 0,1 0 0 0 0,5-5 457 0 0,0-5-1198 0 0</inkml:trace>
  <inkml:trace contextRef="#ctx0" brushRef="#br0" timeOffset="246.421">323 242 2356 0 0,'-5'0'676'0'0,"3"0"-160"0"0,0 0 128 0 0,2 0-172 0 0,4 0-40 0 0,3-2-35 0 0,3 2-65 0 0,24-3 36 0 0,-16 3-112 0 0,42-10-160 0 0,-15 5-8 0 0,-6 2-332 0 0,4-2-236 0 0,-1-4-485 0 0,-1 1 65 0 0,2 0 56 0 0,-6-2-392 0 0</inkml:trace>
  <inkml:trace contextRef="#ctx0" brushRef="#br0" timeOffset="631.841">975 44 860 0 0,'48'116'3249'0'0,"57"131"-262"0"0,-71-151-878 0 0,-7-113-990 0 0,80-159 6 0 0,0-44-694 0 0,-89 158-874 0 0,-16 34-2509 0 0,-14 29-2076 0 0,8 3 3823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4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12 247 1688 0 0,'0'0'739'0'0,"0"0"-102"0"0,0 0-124 0 0,0 0-148 0 0,0 0 7 0 0,0 0 8 0 0,0 0-49 0 0,-12 2 275 0 0,66 79 704 0 0,112 124 546 0 0,-124-163 755 0 0,-26-68-1891 0 0,234-393 717 0 0,-229 375-1644 0 0,8-13-641 0 0,-4 30-3041 0 0,-19 25 2428 0 0,2 1-2616 0 0,2 1 2938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0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139 178 1648 0 0,'-10'5'276'0'0,"0"1"0"0"0,1 0 0 0 0,0 1 0 0 0,0 0 0 0 0,1 0 0 0 0,0 1 0 0 0,0 0 0 0 0,0 1 0 0 0,1-1 0 0 0,1 1 0 0 0,-1 1 0 0 0,2-1 0 0 0,-1 1 0 0 0,1 0 0 0 0,1 1 0 0 0,0-1 0 0 0,0 1 0 0 0,1-1 0 0 0,0 1 0 0 0,1 0 0 0 0,0 1-1 0 0,1-1 1 0 0,0 0 0 0 0,1 9-276 0 0,3-10 73 0 0,0 0-1 0 0,1-1 1 0 0,0 1-1 0 0,1-1 1 0 0,0 0-1 0 0,1 0 1 0 0,-1-1-1 0 0,1 0 1 0 0,1 0-1 0 0,0 0 1 0 0,0-1-1 0 0,0 0 1 0 0,1 0-1 0 0,0-1 1 0 0,1 0-1 0 0,-1 0 1 0 0,1-1-1 0 0,0 0 1 0 0,0 0-1 0 0,1-1 1 0 0,-1-1-1 0 0,1 1 1 0 0,0-2-1 0 0,0 1 1 0 0,0-1-1 0 0,0-1 1 0 0,0 0-1 0 0,1 0 1 0 0,7-1-73 0 0,-12 2-17 0 0,0-1 1 0 0,0 1-1 0 0,1-1 1 0 0,-1 0-1 0 0,1-1 1 0 0,-1 0-1 0 0,1 0 1 0 0,-1 0-1 0 0,1-1 1 0 0,-1 1 0 0 0,1-2-1 0 0,-1 1 1 0 0,0-1-1 0 0,0 0 1 0 0,0 0-1 0 0,0-1 1 0 0,0 1-1 0 0,0-1 1 0 0,0-1-1 0 0,-1 1 1 0 0,1-1-1 0 0,-1 0 1 0 0,0 0-1 0 0,-1-1 1 0 0,1 1 0 0 0,-1-1-1 0 0,0 0 1 0 0,0 0-1 0 0,0 0 1 0 0,0-1-1 0 0,-1 0 1 0 0,0 1-1 0 0,0-1 1 0 0,-1 0-1 0 0,0 0 1 0 0,1-3 16 0 0,-4-1-39 0 0,-1 1 0 0 0,0-1 0 0 0,0 1 0 0 0,-1-1 0 0 0,-1 1 0 0 0,1 0 0 0 0,-1 0 0 0 0,-1 1 0 0 0,1-1 0 0 0,-2 1 1 0 0,1 0-1 0 0,-1 0 0 0 0,0 0 0 0 0,-1 1 0 0 0,1 0 0 0 0,-6-4 39 0 0,10 10-9 0 0,-15-17-234 0 0,-1 1 0 0 0,0 2 1 0 0,-1 0-1 0 0,-1 0 0 0 0,0 2 0 0 0,-1 1 1 0 0,-1 0-1 0 0,0 2 0 0 0,0 0 0 0 0,-1 1 1 0 0,0 2-1 0 0,-1 0 243 0 0,7 5-3801 0 0,17 2 2334 0 0</inkml:trace>
  <inkml:trace contextRef="#ctx0" brushRef="#br0" timeOffset="343.737">662 26 1592 0 0,'17'14'300'0'0,"0"0"-1"0"0,-1 1 1 0 0,0 1-1 0 0,-1 1 1 0 0,-1 0 0 0 0,-1 1-1 0 0,0 0 1 0 0,-1 1-1 0 0,-1 0 1 0 0,-1 1 0 0 0,-1 0-1 0 0,-1 1 1 0 0,0 0-1 0 0,-2 0 1 0 0,0 1-1 0 0,-2-1 1 0 0,0 1 0 0 0,0 12-300 0 0,-2-18 152 0 0,0 0 0 0 0,-1 0 0 0 0,-1 0 0 0 0,0 0 0 0 0,-1 0 1 0 0,-1 0-1 0 0,0 0 0 0 0,-1-1 0 0 0,-1 1 0 0 0,0-1 0 0 0,-1 0 1 0 0,-1 0-1 0 0,-1 0 0 0 0,0-1 0 0 0,0 0 0 0 0,-2 0 0 0 0,0-1 1 0 0,0 0-1 0 0,-1 0 0 0 0,-1-1 0 0 0,0-1 0 0 0,0 1-152 0 0,10-12 5 0 0,-27 26-10 0 0,-2-2 1 0 0,0-1-1 0 0,-1-2 1 0 0,-1 0 0 0 0,-1-3-1 0 0,-7 3 5 0 0,39-21-120 0 0,0 1 0 0 0,0 0 0 0 0,0-1 0 0 0,0 1 0 0 0,0 0 0 0 0,0-1-1 0 0,-1 1 1 0 0,1-1 0 0 0,0 0 0 0 0,0 1 0 0 0,0-1 0 0 0,-1 0 0 0 0,1 0 0 0 0,0 0-1 0 0,0 0 1 0 0,0 0 0 0 0,-1 0 0 0 0,1 0 0 0 0,0 0 0 0 0,0 0 0 0 0,0 0 0 0 0,-1-1 0 0 0,1 1-1 0 0,0-1 1 0 0,0 1 0 0 0,0-1 0 0 0,0 1 0 0 0,0-1 0 0 0,0 1 0 0 0,0-1 0 0 0,0 0-1 0 0,0 0 1 0 0,0 1 0 0 0,0-1 0 0 0,0 0 0 0 0,0 0 0 0 0,1 0 0 0 0,-1 0 0 0 0,0 0-1 0 0,1 0 1 0 0,-1 0 0 0 0,1 0 0 0 0,-1-1 0 0 0,1 1 0 0 0,-1 0 0 0 0,1 0 0 0 0,0 0 0 0 0,0 0-1 0 0,0-1 1 0 0,-1 1 0 0 0,1 0 0 0 0,0 0 0 0 0,0-1 0 0 0,1 1 0 0 0,-1 0 0 0 0,0 0-1 0 0,0 0 1 0 0,1 0 0 0 0,-1-1 0 0 0,0 1 0 0 0,1 0 0 0 0,-1 0 0 0 0,1 0 0 0 0,0 0-1 0 0,-1 0 1 0 0,1 0 0 0 0,0-1 120 0 0,8-21-1286 0 0</inkml:trace>
  <inkml:trace contextRef="#ctx0" brushRef="#br0" timeOffset="765.785">1149 383 1624 0 0,'95'-1'3600'0'0,"118"-11"-2606"0"0,75-24-4782 0 0,-266 28 2538 0 0</inkml:trace>
  <inkml:trace contextRef="#ctx0" brushRef="#br0" timeOffset="1094.281">1424 26 1172 0 0,'-4'-6'1252'0'0,"-17"-14"5660"0"0,14 46-6018 0 0,25 258-59 0 0,-16-122-1544 0 0,-2-91-2111 0 0,0-19-1842 0 0,0-44 3452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5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1008 0 0,'-12'25'723'0'0,"-2"0"-1"0"0,-1-1 0 0 0,-1-1 1 0 0,-1-1-1 0 0,-1 0 1 0 0,0-1-1 0 0,-2-1 1 0 0,-1-1-1 0 0,0-1 0 0 0,-6 3-722 0 0,-41 40 1327 0 0,31-5 44 0 0,44-53-1290 0 0,8 4-241 0 0,0-1 1 0 0,1-1-1 0 0,0-1 1 0 0,-1 0-1 0 0,2-1 1 0 0,-1-1-1 0 0,0 0 1 0 0,0-2-1 0 0,1 1 1 0 0,-1-2-1 0 0,3 0 160 0 0,184-44-6174 0 0,-166 30 4948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5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1216 0 0,'0'6'4125'0'0,"0"53"2573"0"0,9 137-7817 0 0,-6-187 599 0 0,-1 1-1 0 0,0 0 1 0 0,0 0-1 0 0,-1 0 1 0 0,-1 0-1 0 0,1 0 1 0 0,-2-1-1 0 0,1 1 0 0 0,-1 0 1 0 0,-1 0-1 0 0,0 0 1 0 0,0 0-1 0 0,-1-1 1 0 0,-1 0-1 0 0,1 1 1 0 0,-5 6 520 0 0,-2-7-1204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5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293 180 1216 0 0,'0'-2'178'0'0,"-1"0"0"0"0,0 1-1 0 0,0-1 1 0 0,0 0 0 0 0,0 0-1 0 0,-1 0 1 0 0,1 1 0 0 0,0-1 0 0 0,-1 1-1 0 0,1-1 1 0 0,-1 1 0 0 0,0-1 0 0 0,1 1-1 0 0,-1 0 1 0 0,0 0 0 0 0,0 0-1 0 0,0 0 1 0 0,0 0 0 0 0,0 0 0 0 0,0 0-1 0 0,0 1 1 0 0,0-1 0 0 0,0 1 0 0 0,0 0-1 0 0,0-1 1 0 0,0 1 0 0 0,0 0 0 0 0,0 0-1 0 0,-1 0 1 0 0,1 1 0 0 0,-1-1-178 0 0,-99 37 842 0 0,92-32-776 0 0,1 0 0 0 0,0 0-1 0 0,1 0 1 0 0,-1 1 0 0 0,1 1 0 0 0,0-1 0 0 0,1 1-1 0 0,-1 0 1 0 0,2 1 0 0 0,-1 0 0 0 0,1 0 0 0 0,0 1 0 0 0,0-1-1 0 0,1 1 1 0 0,1 0 0 0 0,-1 1 0 0 0,1-1 0 0 0,1 1-1 0 0,0 0 1 0 0,-2 8-66 0 0,6-13 24 0 0,-1 0 0 0 0,1 0 0 0 0,0 0 0 0 0,0 0 0 0 0,1 0-1 0 0,-1-1 1 0 0,1 1 0 0 0,0 0 0 0 0,0-1 0 0 0,1 1 0 0 0,-1-1 0 0 0,1 0 0 0 0,0 0 0 0 0,0 0-1 0 0,0 0 1 0 0,1-1 0 0 0,-1 1 0 0 0,1-1 0 0 0,0 0 0 0 0,0 0 0 0 0,0 0 0 0 0,0 0-1 0 0,1-1 1 0 0,-1 0 0 0 0,1 0 0 0 0,4 2-24 0 0,126 32 97 0 0,-122-33-112 0 0,-1-1-1 0 0,0-1 1 0 0,1 0-1 0 0,-1-1 1 0 0,1 0-1 0 0,0-1 1 0 0,-1 0 0 0 0,0-1-1 0 0,1 0 1 0 0,-1-1-1 0 0,0-1 1 0 0,0 0-1 0 0,0 0 1 0 0,-1-1-1 0 0,0-1 1 0 0,4-2 15 0 0,-13 6-24 0 0,0-1 0 0 0,0 1-1 0 0,0-1 1 0 0,0 0 0 0 0,0 0 0 0 0,0 0 0 0 0,-1 0 0 0 0,1 0 0 0 0,-1-1-1 0 0,0 1 1 0 0,0 0 0 0 0,0 0 0 0 0,-1-1 0 0 0,1 1 0 0 0,-1-1-1 0 0,0 1 1 0 0,0-1 0 0 0,0 1 0 0 0,0 0 0 0 0,0-1 0 0 0,-1 1 0 0 0,0-1-1 0 0,1 1 1 0 0,-1 0 0 0 0,-1 0 0 0 0,1-1 0 0 0,0 1 0 0 0,-1 0 0 0 0,0 0-1 0 0,1 0 1 0 0,-1 0 0 0 0,0 1 0 0 0,-1-1 24 0 0,-77-93-575 0 0,-21 7-456 0 0,83 40-3069 0 0,18 48 2908 0 0</inkml:trace>
  <inkml:trace contextRef="#ctx0" brushRef="#br0" timeOffset="386.057">941 39 836 0 0,'-8'35'3574'0'0,"-7"-17"-3147"0"0,-2-1-1 0 0,0-1 1 0 0,0-1-1 0 0,-2 0 1 0 0,0-1-1 0 0,0-1 1 0 0,-1-1-1 0 0,-1-1 1 0 0,-2 0-427 0 0,-43 28 789 0 0,62-37-731 0 0,-3 1 37 0 0,0 1 0 0 0,0 0 0 0 0,1 0 0 0 0,0 0 0 0 0,-1 1 0 0 0,1 0 0 0 0,1 0 0 0 0,-1 0 0 0 0,1 1 0 0 0,0 0 0 0 0,0 0 0 0 0,1 0 0 0 0,-1 1 0 0 0,2-1 0 0 0,-1 1 0 0 0,1 0 0 0 0,-2 4-95 0 0,38 31 445 0 0,-15-34-430 0 0,-1-1-1 0 0,1-1 1 0 0,0 0 0 0 0,1-1 0 0 0,0-1 0 0 0,-1-1 0 0 0,1 0 0 0 0,0-2 0 0 0,18 0-15 0 0,26 4-387 0 0,-39-1-338 0 0,0 0 1 0 0,1-2-1 0 0,-1-1 0 0 0,1-1 1 0 0,-1-2-1 0 0,1 0 0 0 0,-1-1 1 0 0,1-2-1 0 0,-1 0 0 0 0,-1-1 1 0 0,2-2 724 0 0,0-4-1208 0 0</inkml:trace>
  <inkml:trace contextRef="#ctx0" brushRef="#br0" timeOffset="867.312">1348 47 1324 0 0,'-3'21'4417'0'0,"-3"24"-3569"0"0,6-36-758 0 0,0 0 0 0 0,0 0-1 0 0,1 0 1 0 0,0 0 0 0 0,1 0-1 0 0,0-1 1 0 0,0 1 0 0 0,1-1 0 0 0,0 1-1 0 0,1-1 1 0 0,0 0 0 0 0,0 0-1 0 0,0 0 1 0 0,1-1 0 0 0,0 0 0 0 0,1 1-1 0 0,0-2 1 0 0,0 1 0 0 0,0-1-1 0 0,1 0 1 0 0,0 0 0 0 0,0-1-1 0 0,0 0 1 0 0,1 0 0 0 0,0-1 0 0 0,0 0-1 0 0,0 0 1 0 0,0-1 0 0 0,1 0-1 0 0,-1 0 1 0 0,1-1 0 0 0,0 0 0 0 0,6 0-90 0 0,-6 1 23 0 0,0-1 1 0 0,0-1 0 0 0,0 1-1 0 0,0-2 1 0 0,0 1 0 0 0,0-1-1 0 0,0-1 1 0 0,0 1 0 0 0,1-2-1 0 0,-1 1 1 0 0,0-1 0 0 0,-1-1-1 0 0,1 1 1 0 0,0-1 0 0 0,-1-1-1 0 0,1 0 1 0 0,-1 0 0 0 0,0-1-1 0 0,-1 0 1 0 0,1 0 0 0 0,-1 0-1 0 0,0-1 1 0 0,0 0 0 0 0,-1-1-1 0 0,1 0 1 0 0,-2 0 0 0 0,1 0-1 0 0,-1 0 1 0 0,0-1 0 0 0,0 0-1 0 0,-1 0 1 0 0,0-1 0 0 0,-1 1-1 0 0,2-4-23 0 0,-4 3 13 0 0,1-1 0 0 0,-1 0-1 0 0,0 1 1 0 0,-1-1-1 0 0,0 0 1 0 0,-1 0 0 0 0,0 1-1 0 0,-1-1 1 0 0,0 0 0 0 0,0 1-1 0 0,-1-1 1 0 0,0 1 0 0 0,0 0-1 0 0,-1 0 1 0 0,-1 0-1 0 0,1 1 1 0 0,-1-1 0 0 0,-1 1-1 0 0,-4-5-12 0 0,8 14 1 0 0,0 0 0 0 0,1 0-1 0 0,-1 1 1 0 0,0-1 0 0 0,1 1 0 0 0,-1-1-1 0 0,1 1 1 0 0,-1 0 0 0 0,1-1-1 0 0,0 1 1 0 0,0 0 0 0 0,0 0 0 0 0,0 0-1 0 0,0 0 1 0 0,0 0 0 0 0,1 0-1 0 0,-1 0 1 0 0,1 0 0 0 0,-1 0 0 0 0,1 0-1 0 0,0 1 1 0 0,0-1 0 0 0,0 0-1 0 0,0 0 1 0 0,0 0 0 0 0,0 0-1 0 0,0 1 1 0 0,1-1 0 0 0,-1 0 0 0 0,1 1-1 0 0,0 18-69 0 0,0-1 0 0 0,2 1 0 0 0,0 0 0 0 0,1 0 0 0 0,1-1 0 0 0,1 0 1 0 0,1 0-1 0 0,7 14 69 0 0,61 80-3165 0 0,-44-93-693 0 0,-23-19 2612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38 1652 0 0,'-31'-10'3562'0'0,"40"11"-531"0"0,46 13-2362 0 0,-37-11-525 0 0,0 1 0 0 0,-1 1 0 0 0,1 0 0 0 0,-1 1 0 0 0,0 1 0 0 0,-1 1 0 0 0,0 0 0 0 0,0 1 0 0 0,0 1 0 0 0,1 2-144 0 0,-16-8 48 0 0,0 0 1 0 0,-1 1 0 0 0,1-1 0 0 0,-1 0 0 0 0,1 1-1 0 0,-1-1 1 0 0,0 1 0 0 0,-1-1 0 0 0,1 1-1 0 0,-1-1 1 0 0,0 0 0 0 0,0 1 0 0 0,-1-1 0 0 0,1 0-1 0 0,-1 0 1 0 0,0 0 0 0 0,0 0 0 0 0,0 0 0 0 0,0 0-1 0 0,-1 0 1 0 0,1-1 0 0 0,-1 1 0 0 0,0-1-1 0 0,0 0 1 0 0,-1 0 0 0 0,1 0 0 0 0,-1 0 0 0 0,1-1-1 0 0,-3 2-48 0 0,-11 12 140 0 0,0-1-77 0 0,0 0 0 0 0,1 2 1 0 0,1 0-1 0 0,0 0 0 0 0,2 2 0 0 0,0-1 0 0 0,0 2 0 0 0,2 0 1 0 0,1 0-1 0 0,-1 3-63 0 0,12-20-235 0 0,0 1 0 0 0,0 0 0 0 0,0-1 0 0 0,0 0 0 0 0,0 1-1 0 0,1-1 1 0 0,0 0 0 0 0,-1 1 0 0 0,1-1 0 0 0,0 0 0 0 0,1 0 0 0 0,-1-1 0 0 0,1 1 0 0 0,-1 0 0 0 0,1-1 0 0 0,0 1 0 0 0,0-1 0 0 0,0 0 0 0 0,0 0 0 0 0,0 0 0 0 0,0-1-1 0 0,0 1 1 0 0,1-1 0 0 0,-1 1 0 0 0,1-1 0 0 0,-1 0 0 0 0,1-1 0 0 0,-1 1 0 0 0,1 0 0 0 0,0-1 0 0 0,-1 0 0 0 0,1 0 0 0 0,0 0 0 0 0,-1 0 0 0 0,1-1 0 0 0,-1 1 0 0 0,1-1-1 0 0,0 0 1 0 0,-1 0 0 0 0,0-1 0 0 0,1 1 235 0 0,33-14-1110 0 0</inkml:trace>
  <inkml:trace contextRef="#ctx0" brushRef="#br0" timeOffset="375.46">676 63 880 0 0,'-2'-2'158'0'0,"1"1"-1"0"0,-1 0 1 0 0,0 0 0 0 0,0 0 0 0 0,0 0-1 0 0,1 0 1 0 0,-1 0 0 0 0,0 0-1 0 0,0 1 1 0 0,0-1 0 0 0,0 1-1 0 0,0-1 1 0 0,0 1 0 0 0,0 0-1 0 0,-1 0 1 0 0,1 0 0 0 0,0 0 0 0 0,0 0-1 0 0,0 0 1 0 0,0 0 0 0 0,0 1-1 0 0,0-1 1 0 0,0 1 0 0 0,0 0-1 0 0,0-1 1 0 0,0 1 0 0 0,0 0-1 0 0,1 0 1 0 0,-2 1-158 0 0,-4 0 121 0 0,0-1 0 0 0,1 1 0 0 0,-1 0-1 0 0,1 0 1 0 0,0 1 0 0 0,0 0 0 0 0,0 0-1 0 0,0 0 1 0 0,0 1 0 0 0,1 0 0 0 0,-1 0 0 0 0,1 0-1 0 0,0 1 1 0 0,0-1 0 0 0,1 1 0 0 0,0 1-1 0 0,-1-1 1 0 0,2 1 0 0 0,-1-1 0 0 0,1 1 0 0 0,0 0-1 0 0,0 0 1 0 0,0 0 0 0 0,1 1 0 0 0,0-1-1 0 0,-1 5-120 0 0,7-3 57 0 0,0 0 0 0 0,0-1 0 0 0,1 1 0 0 0,0-1 0 0 0,0 0 0 0 0,0-1 0 0 0,1 1 0 0 0,0-1 0 0 0,1 0 0 0 0,-1-1 0 0 0,1 0 0 0 0,0 0-1 0 0,0 0 1 0 0,1-1 0 0 0,-1 0 0 0 0,1 0 0 0 0,0-1 0 0 0,0 0 0 0 0,1 0 0 0 0,-1-1 0 0 0,0 0 0 0 0,1 0 0 0 0,0-1 0 0 0,5 0-57 0 0,1 3 49 0 0,0-1 0 0 0,1 0 0 0 0,-1-1 1 0 0,1-1-1 0 0,-1 0 0 0 0,1-1 0 0 0,-1-1 1 0 0,1 0-1 0 0,-1-1 0 0 0,0-1 0 0 0,0 0 0 0 0,0-1 1 0 0,0-1-1 0 0,9-4-49 0 0,-22 4 4 0 0,0 0-1 0 0,0 0 1 0 0,0-1 0 0 0,-1 1 0 0 0,0 0-1 0 0,0-1 1 0 0,0 1 0 0 0,-1-1 0 0 0,0 1 0 0 0,0-1-1 0 0,0 1 1 0 0,-1-1 0 0 0,1 1 0 0 0,-2-1-1 0 0,1 1 1 0 0,0-1 0 0 0,-1 1 0 0 0,0 0-1 0 0,0 0 1 0 0,-1 0 0 0 0,1 0 0 0 0,-1 0-1 0 0,0 1 1 0 0,0-1 0 0 0,-1 1 0 0 0,1 0-1 0 0,-1 0 1 0 0,0 0 0 0 0,0 0 0 0 0,-1 1-1 0 0,1-1 1 0 0,-1 1 0 0 0,1 0 0 0 0,-1 0-1 0 0,-3 0-3 0 0,-160-95-2574 0 0,168 98 2504 0 0,1 0 1 0 0,-1 0-1 0 0,0 0 0 0 0,1 0 0 0 0,-1 0 1 0 0,0 0-1 0 0,1 0 0 0 0,-1 0 0 0 0,0 0 1 0 0,1 0-1 0 0,-1-1 0 0 0,0 1 0 0 0,1 0 1 0 0,-1 0-1 0 0,0 0 0 0 0,1 0 0 0 0,-1 0 1 0 0,0-1-1 0 0,1 1 0 0 0,-1 0 0 0 0,0 0 1 0 0,0-1-1 0 0,1 1 0 0 0,-1 0 0 0 0,0 0 1 0 0,0-1-1 0 0,1 1 0 0 0,-1 0 0 0 0,0-1 1 0 0,0 1-1 0 0,0 0 0 0 0,0-1 0 0 0,0 1 1 0 0,1 0-1 0 0,-1-1 0 0 0,0 1 0 0 0,0 0 1 0 0,0-1-1 0 0,0 1 0 0 0,0 0 0 0 0,0-1 1 0 0,0 1-1 0 0,0 0 0 0 0,0-1 0 0 0,0 1 1 0 0,0 0-1 0 0,0-1 0 0 0,-1 1 0 0 0,1 0 1 0 0,0-1-1 0 0,0 1 0 0 0,0 0 0 0 0,0-1 1 0 0,-1 1-1 0 0,1 0 0 0 0,0-1 0 0 0,0 1 1 0 0,0 0-1 0 0,-1 0 0 0 0,1-1 0 0 0,0 1 1 0 0,-1 0 69 0 0,13-1-1098 0 0</inkml:trace>
  <inkml:trace contextRef="#ctx0" brushRef="#br0" timeOffset="607.21">1238 586 1944 0 0,'-2'13'264'0'0,"0"-1"-1"0"0,0 1 0 0 0,-1-1 1 0 0,-1 0-1 0 0,0 0 1 0 0,0 0-1 0 0,-1-1 1 0 0,-1 1-1 0 0,0-1 0 0 0,0-1 1 0 0,-1 1-1 0 0,-1-1 1 0 0,0 0-1 0 0,0 0 0 0 0,-1-1 1 0 0,0-1-1 0 0,0 1 1 0 0,-1-1-1 0 0,0-1 0 0 0,-1 0 1 0 0,1 0-1 0 0,-1-1 1 0 0,-3 0-264 0 0,-15 8-176 0 0,-32 12-245 0 0,16-19-3696 0 0,36-7 2844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5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1404 0 0,'-120'10'7025'0'0,"226"-2"-4966"0"0,371-8-2752 0 0,-346-13-1688 0 0,-127 13 1078 0 0,-4 0 10 0 0,1 2 102 0 0,8 9 76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4:5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2308 0 0,'52'15'3858'0'0,"247"-12"-2134"0"0,-45-24-5874 0 0,-204 19 2902 0 0,-6 0 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18 130 916 0 0,'0'0'479'0'0,"0"0"-119"0"0,0 0-27 0 0,0 0 27 0 0,0 0-18 0 0,0 0-15 0 0,0 0 44 0 0,0 0-57 0 0,0 0-47 0 0,0 0-14 0 0,0 0 13 0 0,0 0-32 0 0,-18 4 1745 0 0,87 110-2271 0 0,-43-81 305 0 0,214 253 504 0 0,-198-243 1284 0 0,-42-43-1483 0 0,0 0-22 0 0,4-4-64 0 0,54-161 792 0 0,-34 75-786 0 0,61-204 285 0 0,-75 248-857 0 0,-9 45 51 0 0,-1 1-28 0 0,4-9-2577 0 0,3 26-1337 0 0,-4-12 2959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26 2356 0 0,'-59'-23'8685'0'0,"48"21"-8117"0"0,9 10-9299 0 0,4-6 7337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88 1552 0 0,'1'-3'629'0'0,"0"3"-451"0"0,0-1-1 0 0,0 0 0 0 0,0 0 1 0 0,0 0-1 0 0,-1 0 0 0 0,1 0 1 0 0,0 0-1 0 0,-1 0 0 0 0,1-1 1 0 0,-1 1-1 0 0,0 0 0 0 0,1 0 1 0 0,-1 0-1 0 0,0 0 0 0 0,1-1 1 0 0,-1 1-1 0 0,0 0 0 0 0,0 0 1 0 0,0-1-1 0 0,0 1 1 0 0,0 0-1 0 0,0 0 0 0 0,-1-1 1 0 0,1 1-1 0 0,0 0 0 0 0,-1 0 1 0 0,1 0-1 0 0,-1 0 0 0 0,1-1 1 0 0,-1 1-1 0 0,1 0 0 0 0,-1 0 1 0 0,0 0-1 0 0,0 0 0 0 0,1 0 1 0 0,-1 0-1 0 0,0 1 0 0 0,0-1 1 0 0,0 0-1 0 0,0 0 0 0 0,0 1 1 0 0,0-1-1 0 0,0 0 0 0 0,0 1 1 0 0,0-1-1 0 0,0 1 0 0 0,-1-1 1 0 0,1 1-1 0 0,0 0-177 0 0,0 0 21 0 0,1-1 1 0 0,-1 1-1 0 0,0 0 1 0 0,1 0-1 0 0,-1-1 1 0 0,1 1-1 0 0,-1 0 1 0 0,1-1-1 0 0,-1 1 1 0 0,1 0-1 0 0,-1-1 0 0 0,1 1 1 0 0,-1-1-1 0 0,1 1 1 0 0,-1-1-1 0 0,1 1 1 0 0,-1-1-1 0 0,1 1 1 0 0,0-1-1 0 0,-1 1 1 0 0,1-1-1 0 0,0 0 0 0 0,0 1 1 0 0,0-1-1 0 0,-1 1 1 0 0,1-1-1 0 0,0 0 1 0 0,0 1-1 0 0,0-1 1 0 0,0 0-1 0 0,0 1 1 0 0,0-1-1 0 0,0 0 0 0 0,0 1 1 0 0,0-1-1 0 0,0 1 1 0 0,1-1-1 0 0,-1 0 1 0 0,0 1-1 0 0,0-1 1 0 0,0 0-1 0 0,1 1 0 0 0,-1-1 1 0 0,0 1-1 0 0,1-1 1 0 0,-1 1-1 0 0,1-1 1 0 0,-1 1-1 0 0,1-1 1 0 0,-1 1-1 0 0,0-1 1 0 0,1 1-1 0 0,0 0 0 0 0,-1-1 1 0 0,1 1-1 0 0,-1 0 1 0 0,1-1-1 0 0,0 1-21 0 0,29-7-1917 0 0,-22 11-4669 0 0,-8-4 5382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1088 0 0,'38'11'3898'0'0,"-16"94"-1171"0"0,-25-93-2733 0 0,-2-1 0 0 0,0 0-1 0 0,0 0 1 0 0,-1 0 0 0 0,0 0 0 0 0,-1-1 0 0 0,0 0 0 0 0,0-1 0 0 0,-1 1 0 0 0,-1-1 0 0 0,1-1 0 0 0,-2 0 0 0 0,1 0 0 0 0,-1-1 0 0 0,0 0 0 0 0,0 0-1 0 0,-1-1 1 0 0,-4 1 6 0 0,-14 1-3675 0 0,28-8 2387 0 0,1 0 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8:5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43 160 1604 0 0,'7'-32'4390'0'0,"-5"43"-2349"0"0,-17 118-1570 0 0,5 2 0 0 0,8 113-471 0 0,2-174-101 0 0,1-71 13 0 0,-1 1 1 0 0,0 0-1 0 0,1-1 0 0 0,-1 1 0 0 0,0-1 0 0 0,0 0 0 0 0,1 1 1 0 0,-1-1-1 0 0,0 1 0 0 0,0-1 0 0 0,0 1 0 0 0,0-1 1 0 0,0 0-1 0 0,0 1 0 0 0,0-1 0 0 0,0 1 0 0 0,0-1 1 0 0,0 0-1 0 0,0 1 0 0 0,0-1 0 0 0,0 1 0 0 0,0-1 0 0 0,0 1 1 0 0,0-1-1 0 0,-1 0 0 0 0,1 1 0 0 0,0-1 0 0 0,-1 1 1 0 0,1-1-1 0 0,0 1 0 0 0,-1-1 0 0 0,1 1 0 0 0,0 0 1 0 0,-1-1-1 0 0,1 1 0 0 0,-1-1 0 0 0,1 1 0 0 0,-1 0 0 0 0,1-1 1 0 0,-1 1-1 0 0,1 0 0 0 0,-1 0 0 0 0,1-1 0 0 0,-1 1 1 0 0,1 0-1 0 0,-1 0 0 0 0,0 0 0 0 0,1 0 0 0 0,-1 0 1 0 0,1-1-1 0 0,-1 1 0 0 0,0 0 0 0 0,1 0 0 0 0,-1 1 0 0 0,1-1 1 0 0,-1 0-1 0 0,1 0 0 0 0,-1 0 0 0 0,0 0 0 0 0,1 0 1 0 0,-1 1-1 0 0,1-1 0 0 0,-1 0 0 0 0,1 0 0 0 0,-1 1 1 0 0,1-1-1 0 0,-1 1 0 0 0,1-1 88 0 0,-6-21-1409 0 0</inkml:trace>
  <inkml:trace contextRef="#ctx0" brushRef="#br0" timeOffset="297.322">89 111 1140 0 0,'5'-8'186'0'0,"0"0"0"0"0,1 0 0 0 0,-1 1 0 0 0,2 0 0 0 0,-1 0 0 0 0,1 0 0 0 0,0 1 0 0 0,0 0 0 0 0,1 0 1 0 0,-1 1-1 0 0,1 0 0 0 0,1 0 0 0 0,-1 1 0 0 0,1 0 0 0 0,-1 0 0 0 0,1 1 0 0 0,0 0 0 0 0,0 1 0 0 0,1 0 0 0 0,-1 1 0 0 0,0-1 0 0 0,1 2 0 0 0,-1-1 0 0 0,1 1 0 0 0,3 1-186 0 0,-8-1 39 0 0,0 1-1 0 0,0-1 0 0 0,-1 1 1 0 0,1 0-1 0 0,0 0 0 0 0,-1 0 0 0 0,1 0 1 0 0,-1 1-1 0 0,1 0 0 0 0,-1 0 1 0 0,0 0-1 0 0,0 1 0 0 0,0-1 1 0 0,0 1-1 0 0,0 0 0 0 0,0 0 1 0 0,-1 1-1 0 0,1-1 0 0 0,-1 1 1 0 0,0-1-1 0 0,0 1 0 0 0,-1 0 1 0 0,1 0-1 0 0,-1 0 0 0 0,0 1 1 0 0,0-1-1 0 0,0 0 0 0 0,0 1 1 0 0,-1 0-1 0 0,0-1 0 0 0,0 1 1 0 0,0 0-1 0 0,0-1 0 0 0,-1 1 1 0 0,0 0-1 0 0,0 0 0 0 0,-1 3-38 0 0,-8 9 94 0 0,-1-1 1 0 0,-1 0-1 0 0,0-1 0 0 0,-1-1 0 0 0,0 0 0 0 0,-2 0 0 0 0,1-1 0 0 0,-2-1 1 0 0,0 0-1 0 0,0-1 0 0 0,-1-1 0 0 0,0 0 0 0 0,-1-1 0 0 0,0-1 0 0 0,0 0 1 0 0,-1-2-1 0 0,-9 3-94 0 0,-60 33-181 0 0,74-35-171 0 0,-13 8-4038 0 0,32-16 3503 0 0</inkml:trace>
  <inkml:trace contextRef="#ctx0" brushRef="#br0" timeOffset="563.351">692 141 2080 0 0,'-17'-2'239'0'0,"1"1"1"0"0,-1 1-1 0 0,0 0 0 0 0,1 1 0 0 0,-1 1 1 0 0,0 0-1 0 0,1 1 0 0 0,0 1 0 0 0,0 1 0 0 0,0 0 1 0 0,0 1-1 0 0,1 1 0 0 0,0 0 0 0 0,0 1 1 0 0,1 1-1 0 0,0 0 0 0 0,1 1 0 0 0,-1 0 0 0 0,2 1 1 0 0,-4 5-240 0 0,10-8 51 0 0,0 0 0 0 0,1 1 0 0 0,0 0 0 0 0,1 0 0 0 0,0 0 0 0 0,0 1 0 0 0,1 0 0 0 0,1-1 1 0 0,-1 1-1 0 0,1 0 0 0 0,1 0 0 0 0,0 0 0 0 0,0 0 0 0 0,1 5-51 0 0,1-7-61 0 0,1-1-1 0 0,-1 1 0 0 0,1-1 1 0 0,0 0-1 0 0,1 1 1 0 0,0-1-1 0 0,0 0 1 0 0,1-1-1 0 0,-1 1 1 0 0,1-1-1 0 0,1 1 1 0 0,-1-1-1 0 0,1-1 1 0 0,0 1-1 0 0,1-1 1 0 0,-1 1-1 0 0,1-1 1 0 0,0-1-1 0 0,0 1 1 0 0,1-1-1 0 0,-1 0 1 0 0,2 0 61 0 0,101 43-3641 0 0,-71-37 2103 0 0</inkml:trace>
  <inkml:trace contextRef="#ctx0" brushRef="#br0" timeOffset="907.408">1252 180 1164 0 0,'-46'14'3704'0'0,"-16"35"-3042"0"0,49-37-227 0 0,-260 301 1695 0 0,252-283-2718 0 0,2-2-3847 0 0,16-26 3131 0 0</inkml:trace>
  <inkml:trace contextRef="#ctx0" brushRef="#br0" timeOffset="1157.945">854 276 1580 0 0,'12'12'5630'0'0,"38"59"-4279"0"0,8 12-1286 0 0,-46-69-172 0 0,45 53-1158 0 0,-13-30-3405 0 0,-37-32 3386 0 0</inkml:trace>
  <inkml:trace contextRef="#ctx0" brushRef="#br0" timeOffset="1439.444">1362 308 1784 0 0,'3'-1'3146'0'0,"19"-6"-1519"0"0,316-45 1485 0 0,-308 48-3504 0 0,10-2-533 0 0,-15 10-4625 0 0,-13 0 4280 0 0</inkml:trace>
  <inkml:trace contextRef="#ctx0" brushRef="#br0" timeOffset="1721.334">1419 433 1672 0 0,'4'2'992'0'0,"1"-1"-160"0"0,2-1-60 0 0,18 2-108 0 0,-4 0-35 0 0,-8-2-89 0 0,6 0-56 0 0,8 0-92 0 0,1 0-28 0 0,6 0-252 0 0,0 0-124 0 0,2 0 0 0 0,-1 0-540 0 0,2 0-524 0 0,-1 0 91 0 0,37-10-423 0 0,-39 3 28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76 964 0 0,'7'29'3907'0'0,"18"27"-3049"0"0,-5-12-315 0 0,48 107 845 0 0,-32-71 178 0 0,-23-82-530 0 0,16-25-926 0 0,0-1-1 0 0,-2-1 0 0 0,-1-1 0 0 0,-2-2 1 0 0,0 0-1 0 0,14-30-109 0 0,5-2 120 0 0,5-61-880 0 0,-45 120-3431 0 0,4 6 2436 0 0,-2 1 76 0 0,3-2 462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1 908 0 0,'-8'22'424'0'0,"1"3"244"0"0,-2-2-12 0 0,1-3-160 0 0,-5 2-28 0 0,-3-1-100 0 0,4 1-60 0 0,-3-4 80 0 0,3-1-64 0 0,0 0 44 0 0,-1-2-211 0 0,1-4-17 0 0,-1-1-308 0 0,6-1-125 0 0,0-6-243 0 0,2-1-552 0 0,-1-1-136 0 0,6-1-124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39 1212 0 0,'-10'-4'255'0'0,"0"0"-1"0"0,-1 2 1 0 0,1-1-1 0 0,-1 1 1 0 0,0 1-1 0 0,0 0 1 0 0,1 0-1 0 0,-1 1 1 0 0,0 1-1 0 0,0-1 1 0 0,0 2 0 0 0,0 0-1 0 0,1 0 1 0 0,-1 1-1 0 0,1 0 1 0 0,0 1-1 0 0,0 0 1 0 0,0 0-1 0 0,0 1 1 0 0,0 1-1 0 0,1-1 1 0 0,0 2-1 0 0,1-1 1 0 0,-1 1 0 0 0,1 0-1 0 0,-4 6-254 0 0,10-10 39 0 0,1 1 1 0 0,-1 0-1 0 0,1-1 0 0 0,0 1 0 0 0,0 0 1 0 0,1 0-1 0 0,-1-1 0 0 0,1 1 0 0 0,0 0 1 0 0,0 0-1 0 0,0 0 0 0 0,0 0 0 0 0,1 0 1 0 0,-1-1-1 0 0,1 1 0 0 0,0 0 0 0 0,0 0 1 0 0,1-1-1 0 0,-1 1 0 0 0,1-1 0 0 0,0 1 1 0 0,0-1-1 0 0,0 0 0 0 0,0 0 0 0 0,0 0 0 0 0,1 0 1 0 0,-1 0-1 0 0,1 0 0 0 0,0 0 0 0 0,0-1 1 0 0,0 0-1 0 0,0 1 0 0 0,0-1 0 0 0,1 0 1 0 0,-1-1-1 0 0,1 1 0 0 0,-1-1 0 0 0,1 1 1 0 0,0-1-1 0 0,-1 0 0 0 0,1 0 0 0 0,0-1 1 0 0,0 1-1 0 0,0-1 0 0 0,2 0-39 0 0,32 10 27 0 0,0-3 0 0 0,1-1 0 0 0,-1-2-1 0 0,1-1 1 0 0,0-2 0 0 0,8-2-27 0 0,-44 1 0 0 0,2 0-22 0 0,-1 0-1 0 0,1 1 1 0 0,0-2 0 0 0,0 1-1 0 0,0 0 1 0 0,-1-1 0 0 0,1 0-1 0 0,0 0 1 0 0,-1 0 0 0 0,1-1-1 0 0,0 0 1 0 0,-1 0 0 0 0,0 0 0 0 0,1 0-1 0 0,-1-1 1 0 0,0 1 0 0 0,0-1-1 0 0,-1 0 1 0 0,1 0 0 0 0,0-1-1 0 0,-1 1 1 0 0,0-1 0 0 0,0 1-1 0 0,0-1 1 0 0,0 0 0 0 0,0-3 22 0 0,-53-63-635 0 0,-81-21-864 0 0,130 91 1316 0 0,-13-12-247 0 0,13 0-3477 0 0,14-5 2716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 1552 0 0,'-76'36'3601'0'0,"-189"63"1227"0"0,264-99-4806 0 0,0 0 0 0 0,0 0 0 0 0,0 0 0 0 0,0 0 0 0 0,0 0 0 0 0,0 0 0 0 0,0 1 0 0 0,0-1 0 0 0,1 0 0 0 0,-1 1 0 0 0,0-1 0 0 0,0 1 0 0 0,0-1 0 0 0,0 1 0 0 0,0-1 0 0 0,0 1 0 0 0,1-1 0 0 0,-1 1 0 0 0,0 0 0 0 0,0 0 0 0 0,1-1 0 0 0,-1 1 0 0 0,1 0 1 0 0,-1 0-1 0 0,0 0 0 0 0,1 0 0 0 0,0-1 0 0 0,-1 1 0 0 0,1 0 0 0 0,-1 0 0 0 0,1 0 0 0 0,0 0 0 0 0,0 0 0 0 0,0 0 0 0 0,0 0 0 0 0,0 0 0 0 0,-1 0 0 0 0,2 0 0 0 0,-1 0 0 0 0,0 0 0 0 0,0 0 0 0 0,0 0 0 0 0,0 0 0 0 0,1 0 0 0 0,-1 0 0 0 0,0 0 0 0 0,1 0 0 0 0,-1 0 0 0 0,1 0 0 0 0,-1 0 0 0 0,1 0 0 0 0,-1-1 0 0 0,1 1 0 0 0,0 0 0 0 0,0 0 0 0 0,-1-1 0 0 0,1 1 0 0 0,0 0 0 0 0,0 0-22 0 0,57 27 302 0 0,144 0-982 0 0,2-25-3469 0 0,-130-4 1925 0 0,-17-1 1007 0 0,25-9 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1832 0 0,'-7'12'4455'0'0,"6"-7"-4369"0"0,-1 0 1 0 0,1 0 0 0 0,0 0-1 0 0,0 0 1 0 0,1 1 0 0 0,-1-1-1 0 0,1 0 1 0 0,0 0 0 0 0,1 1 0 0 0,-1-1-1 0 0,1 0 1 0 0,0 0 0 0 0,0 0-1 0 0,1 0 1 0 0,-1 0 0 0 0,1 0-1 0 0,0 0 1 0 0,1 0 0 0 0,-1 0-1 0 0,1-1 1 0 0,0 0 0 0 0,0 1 0 0 0,0-1-1 0 0,1 0 1 0 0,-1 0 0 0 0,1-1-1 0 0,0 1 1 0 0,0-1 0 0 0,0 0-1 0 0,1 0 1 0 0,-1 0 0 0 0,3 0-87 0 0,6 5 87 0 0,1-1 0 0 0,0 0 0 0 0,0-1 0 0 0,1-1 0 0 0,-1 0 0 0 0,1-1 0 0 0,0-1 0 0 0,1 0 0 0 0,-1-1 1 0 0,9 0-88 0 0,-16-1 41 0 0,-1 0 0 0 0,1 0 0 0 0,0-1 0 0 0,0 0 0 0 0,-1 0 0 0 0,1-1 0 0 0,0 0 0 0 0,0-1 0 0 0,-1 1 0 0 0,1-1 0 0 0,-1-1 0 0 0,0 0-1 0 0,1 0 1 0 0,-1 0 0 0 0,-1-1 0 0 0,1 1 0 0 0,0-2 0 0 0,-1 1 0 0 0,0-1 0 0 0,0 0 0 0 0,0 0 0 0 0,-1-1 0 0 0,0 0 0 0 0,0 0 0 0 0,0 0 0 0 0,0 0 0 0 0,-1-1 0 0 0,-1 0 0 0 0,1 0 0 0 0,-1 0 0 0 0,0 0 0 0 0,0 0 0 0 0,-1-1 0 0 0,0 1 0 0 0,0-4-41 0 0,1-34 1397 0 0,-3 44-1319 0 0,-7 6 178 0 0,6 11-663 0 0,0 0 1 0 0,0 1 0 0 0,2-1 0 0 0,0 0 0 0 0,1 1-1 0 0,1-1 1 0 0,0 0 0 0 0,1 0 0 0 0,0-1-1 0 0,2 1 1 0 0,0-1 0 0 0,6 11 406 0 0,8 3-5218 0 0,-17-26 3986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1720 0 0,'-6'11'429'0'0,"1"-1"0"0"0,-2-1 0 0 0,1 1 1 0 0,-1-1-1 0 0,-1 0 0 0 0,0 0 0 0 0,0-1 0 0 0,0 0 0 0 0,-1 0 0 0 0,-1-1 0 0 0,1-1 0 0 0,-7 4-429 0 0,-5 6 699 0 0,-113 84 2503 0 0,133-99-3186 0 0,0-1 1 0 0,0 1 0 0 0,1 0-1 0 0,-1-1 1 0 0,0 1 0 0 0,0 0 0 0 0,1 0-1 0 0,-1-1 1 0 0,0 1 0 0 0,1 0-1 0 0,-1 0 1 0 0,1 0 0 0 0,-1 0-1 0 0,1 0 1 0 0,-1 0 0 0 0,1 0-1 0 0,0 0 1 0 0,0 0 0 0 0,-1 0 0 0 0,1 0-1 0 0,0 0 1 0 0,0 0 0 0 0,0 0-1 0 0,0 0 1 0 0,0 0 0 0 0,0 0-1 0 0,0 0 1 0 0,1 0 0 0 0,-1 0 0 0 0,0 0-1 0 0,0 0 1 0 0,1 0 0 0 0,-1 0-1 0 0,1 0 1 0 0,-1 0 0 0 0,1 0-1 0 0,-1 0 1 0 0,1 0 0 0 0,0-1 0 0 0,-1 1-1 0 0,1 0 1 0 0,0 0 0 0 0,0-1-1 0 0,-1 1 1 0 0,1 0 0 0 0,0-1-1 0 0,0 1 1 0 0,0-1 0 0 0,0 1-1 0 0,0-1 1 0 0,0 1 0 0 0,0-1 0 0 0,0 0-1 0 0,0 0 1 0 0,0 1 0 0 0,0-1-1 0 0,0 0 1 0 0,0 0 0 0 0,0 0-1 0 0,0 0 1 0 0,0 0 0 0 0,0 0 0 0 0,0 0-17 0 0,77 15-699 0 0,-75-15 660 0 0,32 3-1179 0 0,1-1 1 0 0,-1-1-1 0 0,1-2 0 0 0,-1-2 0 0 0,1-1 0 0 0,-1-2 0 0 0,11-4 1218 0 0,-10 0-1411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1520 0 0,'16'-25'9031'0'0,"-7"39"-7906"0"0,57 264-2801 0 0,-65-146-5170 0 0,-17-87 5648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25 116 1372 0 0,'-25'-11'6036'0'0,"73"18"-5374"0"0,1-2-365 0 0,-1 3 1 0 0,0 1-1 0 0,-1 3 1 0 0,0 1-1 0 0,-1 3 1 0 0,19 9-298 0 0,-54-20 58 0 0,-10-4-38 0 0,1-1-1 0 0,0 0 1 0 0,0 1 0 0 0,-1-1 0 0 0,1 1 0 0 0,0 0 0 0 0,-1 0-1 0 0,1-1 1 0 0,-1 1 0 0 0,1 0 0 0 0,-1 0 0 0 0,1 0-1 0 0,-1 0 1 0 0,0 1 0 0 0,0-1 0 0 0,1 0 0 0 0,-1 1-1 0 0,0-1 1 0 0,0 1 0 0 0,0-1 0 0 0,0 1 0 0 0,0-1-1 0 0,-1 1 1 0 0,1-1 0 0 0,0 1 0 0 0,-1 0 0 0 0,0 0-1 0 0,1-1 1 0 0,-1 1 0 0 0,0 0 0 0 0,1 0 0 0 0,-1-1 0 0 0,0 1-1 0 0,-1 0 1 0 0,1 0 0 0 0,0-1 0 0 0,0 1 0 0 0,-1 0-1 0 0,1 0 1 0 0,-1-1 0 0 0,1 1-20 0 0,-8 12 101 0 0,0-1 1 0 0,-1-1-1 0 0,0 0 0 0 0,0 0 1 0 0,-2 0-1 0 0,1-1 0 0 0,-1-1 1 0 0,-1 0-1 0 0,0 0 0 0 0,-1-2 1 0 0,1 1-1 0 0,-10 3-101 0 0,-66 55-175 0 0,88-66 13 0 0,0 1 0 0 0,0 0 0 0 0,0-1-1 0 0,0 1 1 0 0,0 0 0 0 0,0-1-1 0 0,0 1 1 0 0,1-1 0 0 0,-1 1 0 0 0,1 0-1 0 0,-1-1 1 0 0,1 1 0 0 0,-1-1-1 0 0,1 1 1 0 0,0-1 0 0 0,0 1 0 0 0,0-1-1 0 0,0 0 1 0 0,0 0 0 0 0,0 1 0 0 0,0-1-1 0 0,0 0 1 0 0,1 0 0 0 0,-1 0-1 0 0,0 0 1 0 0,1 0 0 0 0,-1 0 0 0 0,1 0-1 0 0,-1-1 1 0 0,1 1 0 0 0,-1-1-1 0 0,1 1 1 0 0,-1-1 0 0 0,1 1 0 0 0,0-1-1 0 0,-1 0 1 0 0,1 0 0 0 0,0 1-1 0 0,-1-1 1 0 0,1-1 0 0 0,0 1 0 0 0,-1 0-1 0 0,1 0 1 0 0,-1 0 0 0 0,1-1-1 0 0,0 1 1 0 0,-1-1 0 0 0,1 0 0 0 0,-1 1-1 0 0,2-2 163 0 0,9 2-1240 0 0</inkml:trace>
  <inkml:trace contextRef="#ctx0" brushRef="#br0" timeOffset="378.184">816 79 1996 0 0,'-5'-1'187'0'0,"0"-1"-1"0"0,-1 1 1 0 0,1 0-1 0 0,-1 0 1 0 0,1 1-1 0 0,-1 0 1 0 0,1 0-1 0 0,-1 0 1 0 0,1 0-1 0 0,0 1 1 0 0,-1 0-1 0 0,1 0 0 0 0,-1 1 1 0 0,1-1-1 0 0,0 1 1 0 0,0 0-1 0 0,0 1 1 0 0,0-1-1 0 0,0 1 1 0 0,1 0-1 0 0,-1 0 1 0 0,1 0-1 0 0,0 1 1 0 0,0 0-1 0 0,0 0 1 0 0,0 0-1 0 0,1 0 1 0 0,-1 0-1 0 0,1 1 1 0 0,0-1-1 0 0,0 1 1 0 0,1 0-1 0 0,0 0 1 0 0,0 0-1 0 0,0 0 1 0 0,0 0-1 0 0,0 5-186 0 0,5-3 48 0 0,1 0 0 0 0,0-1 0 0 0,0 0 0 0 0,1 0 0 0 0,-1 0 0 0 0,1 0 0 0 0,1-1 0 0 0,-1 0-1 0 0,1 0 1 0 0,0 0 0 0 0,0-1 0 0 0,0 0 0 0 0,1 0 0 0 0,0 0 0 0 0,-1-1 0 0 0,1 0 0 0 0,0 0 0 0 0,1-1 0 0 0,-1 0 0 0 0,0 0-1 0 0,1-1 1 0 0,-1 0 0 0 0,1 0 0 0 0,1-1-48 0 0,8 4 55 0 0,-10-2-36 0 0,-1 1 1 0 0,0-1-1 0 0,1 0 1 0 0,-1 0 0 0 0,1-1-1 0 0,-1 0 1 0 0,1 0 0 0 0,0-1-1 0 0,-1 0 1 0 0,1 0 0 0 0,0 0-1 0 0,0-1 1 0 0,-1 0 0 0 0,1 0-1 0 0,-1-1 1 0 0,1 0 0 0 0,-1 0-1 0 0,0 0 1 0 0,0-1 0 0 0,1 0-1 0 0,-2 0 1 0 0,1 0 0 0 0,0-1-1 0 0,-1 0 1 0 0,0 0 0 0 0,4-4-20 0 0,-9 4-32 0 0,1 0 0 0 0,-1-1 0 0 0,0 1 1 0 0,0 0-1 0 0,-1-1 0 0 0,0 1 1 0 0,1 0-1 0 0,-1 0 0 0 0,0 0 0 0 0,-1 0 1 0 0,1-1-1 0 0,-1 2 0 0 0,0-1 1 0 0,0 0-1 0 0,0 0 0 0 0,0 1 0 0 0,-1-1 1 0 0,0 1-1 0 0,1-1 0 0 0,-1 1 1 0 0,-3-2 31 0 0,-124-106-945 0 0,69 76-2436 0 0,49 27 812 0 0,7 5 1334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1996 0 0,'0'0'298'0'0,"1"0"-1"0"0,-1 0 1 0 0,0 0 0 0 0,1 1-1 0 0,-1-1 1 0 0,1 0 0 0 0,-1 0-1 0 0,1 0 1 0 0,-1 0-1 0 0,0 0 1 0 0,1 0 0 0 0,-1 0-1 0 0,1 0 1 0 0,-1 0 0 0 0,1 0-1 0 0,-1 0 1 0 0,1 0 0 0 0,-1 0-1 0 0,0 0 1 0 0,1-1-1 0 0,-1 1 1 0 0,1 0 0 0 0,-1 0-298 0 0,-3 34 369 0 0,17 117 373 0 0,46 203 293 0 0,-60-353-1279 0 0,9 35-396 0 0,-11-25-6472 0 0,-12-2 5876 0 0</inkml:trace>
  <inkml:trace contextRef="#ctx0" brushRef="#br0" timeOffset="249.31">1 672 1292 0 0,'10'5'4281'0'0,"61"-1"-2778"0"0,112-50-3721 0 0,-143 26-382 0 0,-24 7 1474 0 0</inkml:trace>
  <inkml:trace contextRef="#ctx0" brushRef="#br0" timeOffset="619.798">177 14 1708 0 0,'-3'-3'1635'0'0,"-20"11"2599"0"0,-49 126-3439 0 0,54-31-6616 0 0,18-88 4518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0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16 671 1392 0 0,'0'0'506'0'0,"0"0"-8"0"0,0 0-54 0 0,0 0-51 0 0,0 0-44 0 0,0 0-38 0 0,0 0-39 0 0,0 0-26 0 0,0 0-38 0 0,0 0-40 0 0,0 0 53 0 0,0 0-32 0 0,0 0-58 0 0,-15 0 85 0 0,14 0 2638 0 0,155 3-2203 0 0,-80-8-522 0 0,0-3 1 0 0,-1-3-1 0 0,0-4 0 0 0,39-14-129 0 0,-95 25-4 0 0,-10 3-11 0 0,-1 0 0 0 0,0 0 0 0 0,0-1 1 0 0,0 1-1 0 0,0-1 0 0 0,0-1 0 0 0,0 1 0 0 0,-1-1 0 0 0,1 0 0 0 0,-1 0 1 0 0,1-1-1 0 0,-1 1 0 0 0,0-1 0 0 0,-1 0 0 0 0,1-1 0 0 0,2-2 15 0 0,-11-5-299 0 0,-16 5 245 0 0,1 0 0 0 0,-1 1 0 0 0,0 2 0 0 0,0 0 0 0 0,0 1 0 0 0,-1 0 0 0 0,1 2 0 0 0,-1 1 1 0 0,1 0-1 0 0,-1 2 0 0 0,1 0 0 0 0,-1 1 0 0 0,1 1 0 0 0,0 1 0 0 0,-15 6 54 0 0,16-9-18 0 0,1 1-1 0 0,-1 1 1 0 0,0 1-1 0 0,1 1 1 0 0,0 0 0 0 0,0 1-1 0 0,1 1 1 0 0,0 1-1 0 0,0 0 1 0 0,1 1-1 0 0,0 1 1 0 0,1 1 0 0 0,0 0-1 0 0,1 1 1 0 0,0 0-1 0 0,1 1 1 0 0,1 1-1 0 0,0 0 1 0 0,-5 9 18 0 0,16-20 16 0 0,-1 1 1 0 0,1 0-1 0 0,0-1 0 0 0,0 1 1 0 0,1 0-1 0 0,-1 0 0 0 0,1 0 1 0 0,0-1-1 0 0,0 1 0 0 0,1 0 1 0 0,-1 0-1 0 0,1 0 0 0 0,0-1 1 0 0,1 1-1 0 0,-1-1 0 0 0,1 1 1 0 0,0-1-1 0 0,0 1 0 0 0,0-1 1 0 0,0 0-1 0 0,1 0 0 0 0,0 0 1 0 0,0 0-1 0 0,0 0 1 0 0,0-1-1 0 0,0 1 0 0 0,1-1 1 0 0,0 0-1 0 0,0 0 0 0 0,-1 0 1 0 0,6 1-17 0 0,138 66 322 0 0,-97-59-497 0 0,1-2 0 0 0,0-2 0 0 0,0-2-1 0 0,0-2 1 0 0,43-4 175 0 0,-74 1-212 0 0,7-2-408 0 0,1 0 1 0 0,-1-2 0 0 0,-1-1 0 0 0,1-1-1 0 0,-1-2 1 0 0,0 0 0 0 0,7-5 619 0 0,7-3-1308 0 0</inkml:trace>
  <inkml:trace contextRef="#ctx0" brushRef="#br0" timeOffset="294.73">161 269 1140 0 0,'6'-5'4818'0'0,"33"-6"-4142"0"0,237-35 1126 0 0,9-2-7017 0 0,-258 41 3950 0 0</inkml:trace>
  <inkml:trace contextRef="#ctx0" brushRef="#br0" timeOffset="715.288">976 39 936 0 0,'17'19'3321'0'0,"-1"25"-2588"0"0,85 134 1209 0 0,-47-98-1041 0 0,-13-21 778 0 0,-41-59-1345 0 0,0 0-15 0 0,6-4-244 0 0,1 1 1 0 0,-1-1 0 0 0,0-1-1 0 0,-1 1 1 0 0,1-1-1 0 0,-1 0 1 0 0,0 0-1 0 0,0-1 1 0 0,-1 1-1 0 0,1-1 1 0 0,-1 0-1 0 0,-1 0 1 0 0,1-1-1 0 0,-1 1 1 0 0,0-1-1 0 0,0-2-75 0 0,0 4 79 0 0,120-315 207 0 0,-123 320-512 0 0,1 1 0 0 0,-1-1 0 0 0,0 1 0 0 0,1-1 0 0 0,-1 1 0 0 0,0-1 0 0 0,1 0 0 0 0,-1 1 0 0 0,0-1 0 0 0,1 1 0 0 0,-1-1 0 0 0,1 0 0 0 0,-1 0 0 0 0,1 1 0 0 0,-1-1 0 0 0,1 0 0 0 0,-1 0 0 0 0,1 1 0 0 0,-1-1 0 0 0,1 0 0 0 0,0 0 0 0 0,-1 0 0 0 0,1 0 0 0 0,-1 0 0 0 0,1 0 0 0 0,-1 0 0 0 0,1 0 0 0 0,-1 0 0 0 0,1 0 0 0 0,0 0 0 0 0,-1 0 0 0 0,1 0 0 0 0,-1-1 0 0 0,1 1 0 0 0,-1 0 0 0 0,1 0 0 0 0,-1-1 0 0 0,1 1 0 0 0,-1 0 0 0 0,1-1 0 0 0,-1 1 0 0 0,0 0 0 0 0,1-1 226 0 0,1 6 386 0 0,2 12-1764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18 984 0 0,'0'0'619'0'0,"0"0"-46"0"0,3-17 1751 0 0,-2 17-2274 0 0,1 0 0 0 0,-1 0-1 0 0,1 0 1 0 0,0 0 0 0 0,-1 0-1 0 0,1 1 1 0 0,-1-1 0 0 0,1 0-1 0 0,0 1 1 0 0,-1-1 0 0 0,1 1-1 0 0,-1 0 1 0 0,0-1-1 0 0,1 1 1 0 0,-1 0 0 0 0,1 0-1 0 0,-1 0 1 0 0,0 0 0 0 0,0 0-1 0 0,0 0 1 0 0,0 0 0 0 0,1 0-1 0 0,-1 1 1 0 0,-1-1 0 0 0,1 0-1 0 0,0 1 1 0 0,0-1 0 0 0,0 1-1 0 0,-1-1 1 0 0,1 1-1 0 0,-1-1 1 0 0,1 1 0 0 0,-1-1-1 0 0,0 1 1 0 0,1-1 0 0 0,-1 1-1 0 0,0 0 1 0 0,0-1 0 0 0,0 1-1 0 0,0-1 1 0 0,0 1 0 0 0,-1 0-1 0 0,1-1 1 0 0,0 1 0 0 0,-1-1-1 0 0,1 1 1 0 0,-1-1-1 0 0,0 1 1 0 0,0-1-50 0 0,1 23 286 0 0,15 152 538 0 0,7-82-203 0 0,-22-93-550 0 0,0-1-56 0 0,0 0 51 0 0,0 0 15 0 0,0 5 132 0 0,3 16-5227 0 0,-6-22 4294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 1624 0 0,'-3'0'783'0'0,"-12"0"-76"0"0,12 0-99 0 0,3 0-4 0 0,0 0-33 0 0,0 0-56 0 0,16 2 486 0 0,214-17 764 0 0,14 8-1640 0 0,0 5-4932 0 0,-214 2 3507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2344 0 0,'28'3'728'0'0,"4"-1"-88"0"0,-11-2-108 0 0,10 0-36 0 0,9 0-84 0 0,3 0-59 0 0,3 0-201 0 0,4 0-128 0 0,2 0-4 0 0,-1 0-489 0 0,4 0-403 0 0,0 0 52 0 0,1 0 52 0 0,-3 0 44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1872 0 0,'13'37'819'0'0,"-2"1"1"0"0,-1 0-1 0 0,-2 1 0 0 0,-2 0 0 0 0,-1 0 0 0 0,-2 0 1 0 0,-2 33-820 0 0,-8-33 169 0 0,-1 1 1 0 0,-2-1-1 0 0,-1-1 0 0 0,-2 1 1 0 0,-2-2-1 0 0,-1 0 1 0 0,-2-1-1 0 0,-2-1 0 0 0,-1-1 1 0 0,-8 10-170 0 0,14-27-2146 0 0,15-28-2242 0 0,5 1 3233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2272 0 0,'-4'-2'6464'0'0,"9"-2"-4718"0"0,32-13-7287 0 0,-32 15 5746 0 0,25-17-2723 0 0,-21 10 1270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22 719 2340 0 0,'-21'147'4105'0'0,"21"-139"-4025"0"0,1-1 0 0 0,1 0 0 0 0,-1 0 0 0 0,1 1 0 0 0,1-2 0 0 0,-1 1 0 0 0,1 0 1 0 0,1 0-1 0 0,-1-1 0 0 0,1 0 0 0 0,0 1 0 0 0,0-1 0 0 0,1-1 0 0 0,0 1 0 0 0,0-1 0 0 0,0 0 1 0 0,0 0-1 0 0,1 0 0 0 0,0-1 0 0 0,0 0 0 0 0,0 0 0 0 0,1 0 0 0 0,-1-1 0 0 0,1 0 0 0 0,0 0 1 0 0,0-1-1 0 0,0 0 0 0 0,0 0 0 0 0,0 0 0 0 0,1-1 0 0 0,4 0-80 0 0,-2-2 44 0 0,0 0 0 0 0,0-1 0 0 0,0 0 0 0 0,0 0 0 0 0,-1-1 0 0 0,1-1 0 0 0,-1 1 0 0 0,0-1 0 0 0,0-1 0 0 0,0 0 0 0 0,0 0 0 0 0,-1-1 0 0 0,0 0 0 0 0,0 0 0 0 0,-1-1 0 0 0,0 0 0 0 0,0 0 0 0 0,0-1-1 0 0,-1 0 1 0 0,0 0 0 0 0,-1 0 0 0 0,0-1 0 0 0,0 0 0 0 0,-1 0 0 0 0,0 0 0 0 0,0-1 0 0 0,-1 1 0 0 0,0-1 0 0 0,-1 0 0 0 0,0 0 0 0 0,-1 0 0 0 0,0 0 0 0 0,0 0 0 0 0,-1-9-44 0 0,-9-41 1715 0 0,8 105-1411 0 0,46 135-1704 0 0,-10-62-4440 0 0,-26-103 3328 0 0,-5-11 1238 0 0</inkml:trace>
  <inkml:trace contextRef="#ctx0" brushRef="#br0" timeOffset="620.29">962 288 1196 0 0,'2'31'6378'0'0,"28"113"-4912"0"0,-26-136-1407 0 0,0 1 1 0 0,0 0 0 0 0,1-1 0 0 0,0 0 0 0 0,1 0 0 0 0,0 0 0 0 0,0-1 0 0 0,0 0 0 0 0,1 0 0 0 0,0-1 0 0 0,0 1 0 0 0,1-2-1 0 0,0 1 1 0 0,0-1 0 0 0,0 0 0 0 0,1-1 0 0 0,-1 0 0 0 0,1 0 0 0 0,0-1 0 0 0,0 0 0 0 0,1 0 0 0 0,-1-1 0 0 0,0 0 0 0 0,7 0-60 0 0,-10-3-2 0 0,0 1 0 0 0,0-1 0 0 0,0 0 0 0 0,0-1 0 0 0,0 1 0 0 0,-1-1 0 0 0,1 0 0 0 0,0-1 0 0 0,-1 1 1 0 0,0-1-1 0 0,1 0 0 0 0,-1 0 0 0 0,-1-1 0 0 0,1 0 0 0 0,0 1 0 0 0,-1-2 0 0 0,0 1 0 0 0,0 0 0 0 0,0-1 0 0 0,0 0 1 0 0,-1 0-1 0 0,0 0 0 0 0,0 0 0 0 0,0 0 0 0 0,-1-1 0 0 0,1 1 0 0 0,-1-2 2 0 0,38-160-110 0 0,-39 161 131 0 0,2-114 2376 0 0,-3 119-2284 0 0,0 1 15 0 0,7-5 93 0 0,-4 11-102 0 0,-2 5-80 0 0,7 41-325 0 0,3-1-1 0 0,1-1 1 0 0,3 0 0 0 0,2 0-1 0 0,15 29 287 0 0,34 14-7256 0 0,-58-90 5904 0 0,0-2 22 0 0</inkml:trace>
  <inkml:trace contextRef="#ctx0" brushRef="#br0" timeOffset="852.364">1819 184 1612 0 0,'-10'81'3898'0'0,"-1"-9"-3051"0"0,-20 277 1587 0 0,-40-205-3141 0 0,67-140 413 0 0,1 0 0 0 0,-1 0-1 0 0,-1 0 1 0 0,1-1 0 0 0,0 0-1 0 0,-1 0 1 0 0,0 0 0 0 0,0 0-1 0 0,0-1 1 0 0,0 0 0 0 0,0 0-1 0 0,0 0 1 0 0,0-1 0 0 0,-1 1-1 0 0,1-1 1 0 0,0-1 0 0 0,-1 1-1 0 0,-3-1 295 0 0,-11 0-1334 0 0</inkml:trace>
  <inkml:trace contextRef="#ctx0" brushRef="#br0" timeOffset="1130.516">726 1 1016 0 0,'-14'6'294'0'0,"1"2"0"0"0,0-1 0 0 0,1 2 0 0 0,0-1 0 0 0,0 2 0 0 0,1 0 0 0 0,0 0 0 0 0,1 1 0 0 0,0 0 0 0 0,0 1 0 0 0,1 0 0 0 0,1 0 0 0 0,0 1 0 0 0,1 0 0 0 0,0 0 0 0 0,1 1 0 0 0,1 0 0 0 0,0 0 0 0 0,1 1 0 0 0,0-1 0 0 0,1 1 0 0 0,1 0 0 0 0,0 0 0 0 0,1-1 0 0 0,1 1 0 0 0,0 0 0 0 0,2 8-294 0 0,5 2 136 0 0,1 0-1 0 0,1-1 1 0 0,1 0-1 0 0,1 0 1 0 0,1-1 0 0 0,1-1-1 0 0,1 0 1 0 0,1-1-1 0 0,1 0 1 0 0,1-1 0 0 0,1-1-1 0 0,18 15-135 0 0,13 10-781 0 0,3-3 0 0 0,1-1 0 0 0,2-3 0 0 0,38 18 781 0 0,65 12-4448 0 0,-113-55 3283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12 1588 0 0,'-10'-3'215'0'0,"0"1"-1"0"0,0 0 1 0 0,0 0-1 0 0,0 1 1 0 0,-1 0-1 0 0,1 1 1 0 0,0 0-1 0 0,0 0 1 0 0,-1 1-1 0 0,1 1 1 0 0,0 0-1 0 0,0 0 1 0 0,0 1-1 0 0,1 0 1 0 0,-1 1-1 0 0,1 0 1 0 0,-1 0-1 0 0,1 1 1 0 0,1 0-1 0 0,-1 1 1 0 0,1 0-1 0 0,0 0 1 0 0,0 1-1 0 0,0 0 1 0 0,-5 7-215 0 0,3 4 187 0 0,0 0 0 0 0,2 1 1 0 0,0 1-1 0 0,1-1 1 0 0,1 1-1 0 0,1 0 0 0 0,0 0 1 0 0,2 1-1 0 0,1 0 1 0 0,0-1-1 0 0,1 1 0 0 0,1 0 1 0 0,1-1-1 0 0,1 1 1 0 0,1 0-1 0 0,1-1 0 0 0,1 0 1 0 0,0 0-1 0 0,2 0 1 0 0,0-1-1 0 0,1 1 0 0 0,4 4-187 0 0,-6-6 63 0 0,11 36 56 0 0,-3-14-259 0 0,-2 0-1 0 0,-1 1 1 0 0,-3 1 0 0 0,-1-1 0 0 0,-1 2 0 0 0,-3 2 140 0 0,-30 54-2007 0 0,25-95 1741 0 0,-1-1 0 0 0,0 1 0 0 0,0-1-1 0 0,0 1 1 0 0,0-1 0 0 0,-1 0 0 0 0,1 0 0 0 0,-1 0-1 0 0,0-1 1 0 0,1 1 0 0 0,-1-1 0 0 0,-1 0 0 0 0,1 0-1 0 0,0-1 1 0 0,0 1 0 0 0,-1-1 0 0 0,1 0 0 0 0,0 0-1 0 0,-1 0 1 0 0,1 0 0 0 0,-2-1 266 0 0,-6 0-1285 0 0</inkml:trace>
  <inkml:trace contextRef="#ctx0" brushRef="#br0" timeOffset="247.116">1 609 1880 0 0,'-1'-8'4563'0'0,"3"-7"-2143"0"0,133-13-899 0 0,227-3-8570 0 0,-314 31 5910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1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9 1372 0 0,'-13'-3'130'0'0,"1"1"-1"0"0,-1 0 0 0 0,0 1 1 0 0,1 0-1 0 0,-1 1 1 0 0,0 1-1 0 0,1 0 1 0 0,-1 0-1 0 0,0 1 1 0 0,1 1-1 0 0,0 0 0 0 0,0 1 1 0 0,0 0-1 0 0,0 1 1 0 0,0 0-1 0 0,1 1 1 0 0,0 0-1 0 0,0 1 1 0 0,1 0-1 0 0,-1 1 0 0 0,2 0 1 0 0,-1 1-1 0 0,1-1 1 0 0,0 2-1 0 0,1-1 1 0 0,0 2-1 0 0,1-1 1 0 0,0 1-1 0 0,1 0 1 0 0,0 0-1 0 0,0 0 0 0 0,1 1 1 0 0,-1 3-130 0 0,2 15 244 0 0,0 1 1 0 0,2-1-1 0 0,1 0 1 0 0,2 0-1 0 0,0 1 1 0 0,2-1-1 0 0,2 0 1 0 0,0 0-1 0 0,2-1 1 0 0,2 0-1 0 0,0 0 1 0 0,3 1-245 0 0,8 41 341 0 0,33 197 18 0 0,-91-144-1755 0 0,-34-82-2839 0 0,49-41 2955 0 0,8-1 1 0 0</inkml:trace>
  <inkml:trace contextRef="#ctx0" brushRef="#br0" timeOffset="247.907">8 558 1452 0 0,'-4'-2'892'0'0,"1"0"-164"0"0,3 2-32 0 0,3 2-208 0 0,4-4-12 0 0,2 2 12 0 0,20-1 17 0 0,-10 1-109 0 0,13 0-32 0 0,41-12-144 0 0,-30 7-92 0 0,3 0-124 0 0,2 2 0 0 0,2-2-528 0 0,0 1-373 0 0,-2 3-451 0 0,2-6 88 0 0,-6 4 12 0 0</inkml:trace>
  <inkml:trace contextRef="#ctx0" brushRef="#br0" timeOffset="1194.667">476 878 1688 0 0,'0'0'652'0'0,"0"0"-125"0"0,0 0-17 0 0,0 0-42 0 0,0 0-49 0 0,0 0-103 0 0,0 0-40 0 0,0 0-7 0 0,0 0-32 0 0,8 14 162 0 0,211 390 2606 0 0,-217-403-2936 0 0,0 0 0 0 0,0 0 1 0 0,0-1-1 0 0,0 1 0 0 0,0 0 0 0 0,0-1 0 0 0,1 0 0 0 0,-1 1 0 0 0,0-1 0 0 0,0 0 1 0 0,0 0-1 0 0,1 0 0 0 0,-1 0 0 0 0,0-1 0 0 0,0 1 0 0 0,0-1 0 0 0,1 1 1 0 0,-1-1-1 0 0,0 0 0 0 0,0 0 0 0 0,0 0 0 0 0,0 0 0 0 0,0 0 0 0 0,-1 0 0 0 0,1 0 1 0 0,0-1-1 0 0,0 1 0 0 0,-1-1 0 0 0,1 1 0 0 0,-1-1 0 0 0,1 0 0 0 0,-1 1 1 0 0,0-1-1 0 0,0 0 0 0 0,0 0 0 0 0,0 0 0 0 0,0 0 0 0 0,0 0 0 0 0,0 0 0 0 0,0-1-69 0 0,3-1 182 0 0,36-49-130 0 0,-1-2 0 0 0,-3-1 0 0 0,-2-2 0 0 0,-3-1 0 0 0,-3-2-1 0 0,1-9-51 0 0,16-48-4033 0 0,-26 96-1479 0 0,-8 12 4021 0 0</inkml:trace>
  <inkml:trace contextRef="#ctx0" brushRef="#br0" timeOffset="1721.527">1695 343 916 0 0,'30'76'3552'0'0,"8"81"-1074"0"0,-20-87-581 0 0,22-79-440 0 0,-18-9-1314 0 0,-1-1-1 0 0,-1 0 0 0 0,0-2 0 0 0,-2-1 1 0 0,-1 0-1 0 0,0-1 0 0 0,9-19-142 0 0,25-68-232 0 0,-51 108 22 0 0,-31-38-2636 0 0,-6 35-2698 0 0,36 5 4384 0 0</inkml:trace>
  <inkml:trace contextRef="#ctx0" brushRef="#br0" timeOffset="1987.144">1386 226 1724 0 0,'-11'7'210'0'0,"0"1"1"0"0,0 0-1 0 0,1 0 0 0 0,0 1 0 0 0,1 0 0 0 0,0 1 0 0 0,0 0 1 0 0,1 1-1 0 0,0-1 0 0 0,1 2 0 0 0,1-1 0 0 0,-1 1 1 0 0,2 0-1 0 0,0 0 0 0 0,0 0 0 0 0,1 1 0 0 0,0 0 1 0 0,1 0-1 0 0,1 0 0 0 0,0 0 0 0 0,1 0 0 0 0,0 0 0 0 0,1 1 1 0 0,1-1-1 0 0,0 0 0 0 0,1 0 0 0 0,0 0 0 0 0,1 1-210 0 0,7 17 133 0 0,1 0 1 0 0,2 0-1 0 0,1-1 0 0 0,2-1 0 0 0,0 0 0 0 0,2-2 0 0 0,1 0 0 0 0,2 0 0 0 0,0-2 0 0 0,2-1 0 0 0,0 0 0 0 0,4 0-133 0 0,-5-5-495 0 0,1-1 0 0 0,1 0 1 0 0,0-2-1 0 0,1-1 0 0 0,0-1 0 0 0,2-2 0 0 0,-1 0 0 0 0,1-2 0 0 0,4 1 495 0 0,9-3-1215 0 0,1-7 46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25 123 1600 0 0,'-6'23'525'0'0,"0"-1"-1"0"0,2 0 1 0 0,0 1-1 0 0,2 0 0 0 0,0 0 1 0 0,1 0-1 0 0,3 19-524 0 0,-2-12 452 0 0,31 164 1328 0 0,-28-180-1680 0 0,1 0 1 0 0,0-1-1 0 0,1 0 0 0 0,0 0 1 0 0,1 0-1 0 0,1 0 1 0 0,0-1-1 0 0,0 0 1 0 0,1 0-1 0 0,1-1 1 0 0,0 0-1 0 0,1-1 0 0 0,-1 0 1 0 0,2-1-1 0 0,0 1 1 0 0,0-2-1 0 0,0 0 1 0 0,1 0-1 0 0,1-1 1 0 0,-1-1-1 0 0,1 0 0 0 0,0 0 1 0 0,0-1-1 0 0,1-1 1 0 0,-1 0-1 0 0,4-1-100 0 0,-8-2 14 0 0,0-1 1 0 0,0 0-1 0 0,0-1 0 0 0,0 0 0 0 0,0-1 0 0 0,0 1 0 0 0,0-2 1 0 0,-1 1-1 0 0,1-1 0 0 0,-1-1 0 0 0,0 1 0 0 0,0-1 0 0 0,0-1 1 0 0,0 0-1 0 0,-1 0 0 0 0,1 0 0 0 0,-2-1 0 0 0,1 0 0 0 0,0 0 1 0 0,-1-1-1 0 0,0 0 0 0 0,-1 0 0 0 0,0 0 0 0 0,0 0 1 0 0,0-1-1 0 0,-1 0 0 0 0,0 0 0 0 0,0-1 0 0 0,-1 1 0 0 0,1-4-14 0 0,7-23-120 0 0,-1 0 0 0 0,-2 0-1 0 0,-1-1 1 0 0,-2 0 0 0 0,-1 0 0 0 0,-2-36 120 0 0,-16-164 587 0 0,-13 103-932 0 0,57 161-5602 0 0,-18-17 4966 0 0,1 3 37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2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97 1732 0 0,'1'15'4260'0'0,"-24"53"-3187"0"0,-141 295 1689 0 0,157-349-2575 0 0,27-61-553 0 0,-12 25 238 0 0,-1-1 1 0 0,-2 1-1 0 0,0-1 1 0 0,-1 0-1 0 0,-2 0 1 0 0,0 0-1 0 0,-1-1 1 0 0,-2 1-1 0 0,0 0 1 0 0,-1 0-1 0 0,-2 0 1 0 0,0 0-1 0 0,-1 0 1 0 0,-2 1-1 0 0,0-1 1 0 0,-1 2-1 0 0,-8-15 128 0 0,14 31 9 0 0,0 1-1 0 0,0-1 0 0 0,0 1 1 0 0,-1 0-1 0 0,0-1 1 0 0,1 1-1 0 0,-1 0 1 0 0,-1 1-1 0 0,1-1 1 0 0,-1 1-1 0 0,1-1 1 0 0,-1 1-1 0 0,0 0 1 0 0,0 0-1 0 0,0 0 1 0 0,-1 1-1 0 0,1 0 1 0 0,0 0-1 0 0,-1 0 1 0 0,0 0-1 0 0,1 1 1 0 0,-1-1-1 0 0,0 1 1 0 0,0 0-1 0 0,0 1 1 0 0,0-1-1 0 0,0 1 1 0 0,0 0-1 0 0,0 0 1 0 0,0 1-1 0 0,0-1 1 0 0,1 1-1 0 0,-1 0 1 0 0,0 1-1 0 0,0-1 1 0 0,0 1-1 0 0,1 0 1 0 0,-1 0-1 0 0,1 0 1 0 0,0 1-1 0 0,-1-1 1 0 0,1 1-1 0 0,1 0 1 0 0,-1 0-1 0 0,0 1 1 0 0,1-1-1 0 0,-1 1 1 0 0,1 0-1 0 0,0 0 1 0 0,0 0-1 0 0,0 0 1 0 0,1 0-1 0 0,-1 3-8 0 0,-1 4 43 0 0,0 0-1 0 0,1 0 0 0 0,1 0 1 0 0,0 0-1 0 0,0 1 1 0 0,1-1-1 0 0,1 1 1 0 0,0-1-1 0 0,0 1 1 0 0,1-1-1 0 0,1 1 1 0 0,0-1-1 0 0,0 0 1 0 0,1 0-1 0 0,0 0 0 0 0,1 0 1 0 0,1 0-1 0 0,0-1 1 0 0,0 1-1 0 0,1-1 1 0 0,0-1-1 0 0,0 1 1 0 0,1-1-1 0 0,1 0 1 0 0,3 3-43 0 0,13 14 25 0 0,0-2 0 0 0,2-1 0 0 0,0-1 0 0 0,1-1 0 0 0,2-1 0 0 0,0-2 0 0 0,1-1 0 0 0,2 0-25 0 0,2 0-520 0 0,1-2 0 0 0,1-1 0 0 0,0-1 0 0 0,1-3 0 0 0,0-1 0 0 0,0-1 1 0 0,1-2-1 0 0,0-2 0 0 0,0-2 0 0 0,3-1 520 0 0,-12-1-745 0 0</inkml:trace>
  <inkml:trace contextRef="#ctx0" brushRef="#br0" timeOffset="405.09">1007 3 1804 0 0,'105'681'6882'0'0,"-79"-540"-4357"0"0,-2-192-1709 0 0,120-460-533 0 0,-139 495-470 0 0,37-128-66 0 0,-20 48-4781 0 0,-22 89 980 0 0,0 7 2884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2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96 888 0 0,'15'22'4827'0'0,"-1"63"-4603"0"0,-13-77 91 0 0,13 259 373 0 0,-14-264-817 0 0,0 0 0 0 0,0 1-1 0 0,-1-1 1 0 0,1 1 0 0 0,-1-1 0 0 0,0 0 0 0 0,0 0 0 0 0,0 1-1 0 0,-1-1 1 0 0,1 0 0 0 0,-1 0 0 0 0,0 0 0 0 0,1 0-1 0 0,-1 0 1 0 0,0-1 0 0 0,-1 1 0 0 0,1-1 0 0 0,0 1 0 0 0,-1-1-1 0 0,0 0 1 0 0,1 0 0 0 0,-1 0 0 0 0,0 0 0 0 0,0 0 0 0 0,0-1-1 0 0,0 1 1 0 0,0-1 0 0 0,-4 1 129 0 0,-2-2-1233 0 0</inkml:trace>
  <inkml:trace contextRef="#ctx0" brushRef="#br0" timeOffset="1201.877">0 421 916 0 0,'1'-6'154'0'0,"1"0"0"0"0,-1 0 0 0 0,1 0 1 0 0,0 0-1 0 0,1 1 0 0 0,-1-1 0 0 0,1 1 0 0 0,1 0 0 0 0,-1-1 0 0 0,0 1 0 0 0,1 1 0 0 0,0-1 1 0 0,0 1-1 0 0,1-1 0 0 0,-1 1 0 0 0,1 0 0 0 0,0 1 0 0 0,0-1 0 0 0,0 1 0 0 0,1 0 0 0 0,3-2-154 0 0,238-75 1270 0 0,-63 29-675 0 0,-182 51-535 0 0,0-1 1 0 0,0 1-1 0 0,0-1 1 0 0,0 0-1 0 0,0 0 1 0 0,-1 0 0 0 0,1 0-1 0 0,0 0 1 0 0,-1-1-1 0 0,1 1 1 0 0,-1 0 0 0 0,1-1-1 0 0,-1 1 1 0 0,0-1-1 0 0,0 1 1 0 0,1-1 0 0 0,-1 0-1 0 0,0 0 1 0 0,-1 1-1 0 0,1-1 1 0 0,0 0-1 0 0,0 0 1 0 0,-1 0 0 0 0,1 0-1 0 0,-1 0 1 0 0,1 0-1 0 0,-1 0 1 0 0,0 0 0 0 0,0 0-1 0 0,0 0 1 0 0,0-1-61 0 0,0 2 203 0 0,-3-29 1095 0 0,-16-8-218 0 0,19 431-546 0 0,-21-284-552 0 0,51-171-750 0 0,-27 55 674 0 0,1 0-1 0 0,-1 0 1 0 0,1 0-1 0 0,0 0 1 0 0,1 1-1 0 0,-1 0 1 0 0,1 0-1 0 0,1 0 1 0 0,-1 0-1 0 0,1 1 1 0 0,0 0-1 0 0,0 0 1 0 0,0 1-1 0 0,1 0 0 0 0,0 0 1 0 0,0 0-1 0 0,6-2 95 0 0,-12 6-191 0 0,12 3-132 0 0,156 140-299 0 0,-156-135 581 0 0,1-1 0 0 0,0 0 0 0 0,0-1 0 0 0,0-1 0 0 0,1 0 0 0 0,0-1 0 0 0,0 0 1 0 0,0-2-1 0 0,1 0 0 0 0,-1 0 0 0 0,1-1 0 0 0,3-1 41 0 0,-8-1-38 0 0,0-1 0 0 0,-1 0 0 0 0,0 0 0 0 0,1-1 0 0 0,-1-1 1 0 0,0 1-1 0 0,0-1 0 0 0,-1-1 0 0 0,1 0 0 0 0,-1-1 0 0 0,0 1 0 0 0,-1-2 0 0 0,1 1 0 0 0,-1-1 1 0 0,0 0-1 0 0,-1-1 0 0 0,0 0 0 0 0,0 0 0 0 0,-1-1 0 0 0,0 1 0 0 0,0-1 0 0 0,-1-1 0 0 0,0 1 0 0 0,-1-1 1 0 0,0 0-1 0 0,0 0 0 0 0,-1 0 0 0 0,0 0 0 0 0,-1-1 0 0 0,0 1 0 0 0,-1-7 38 0 0,-1 13 37 0 0,0-1 0 0 0,0 1 0 0 0,-1 0 0 0 0,0-1 0 0 0,0 1 0 0 0,0 0 0 0 0,-1 0 1 0 0,1 0-1 0 0,-1 0 0 0 0,0 0 0 0 0,0 0 0 0 0,0 0 0 0 0,-1 1 0 0 0,1-1 0 0 0,-1 1 0 0 0,0-1 0 0 0,0 1 0 0 0,0 0 0 0 0,0 0 0 0 0,-1 1 0 0 0,1-1 0 0 0,-1 1 0 0 0,1-1 0 0 0,-1 1 0 0 0,0 0 0 0 0,0 1 0 0 0,0-1 0 0 0,0 1 0 0 0,0-1 0 0 0,-1 1 0 0 0,1 0 1 0 0,0 1-1 0 0,-1-1 0 0 0,1 1 0 0 0,0 0 0 0 0,-1 0 0 0 0,1 0 0 0 0,0 1 0 0 0,-1-1 0 0 0,1 1 0 0 0,0 0 0 0 0,0 0 0 0 0,0 1 0 0 0,-1-1 0 0 0,1 1 0 0 0,1 0 0 0 0,-1 0 0 0 0,0 0 0 0 0,0 1 0 0 0,1-1 0 0 0,-1 1 0 0 0,0 1-37 0 0,0 1 11 0 0,0 1 1 0 0,0-1-1 0 0,0 1 0 0 0,1 0 0 0 0,0 0 0 0 0,1 0 0 0 0,-1 0 0 0 0,1 1 0 0 0,0-1 0 0 0,1 0 0 0 0,-1 1 0 0 0,1 0 0 0 0,1-1 0 0 0,-1 1 0 0 0,1 0 1 0 0,0-1-1 0 0,1 1 0 0 0,-1-1 0 0 0,1 1 0 0 0,1 0 0 0 0,-1-1 0 0 0,1 0 0 0 0,0 1 0 0 0,1-1 0 0 0,0 0 0 0 0,0 0 0 0 0,0 0 0 0 0,0 0 0 0 0,1-1 0 0 0,0 1 1 0 0,0-1-1 0 0,0 0 0 0 0,1 0 0 0 0,0-1 0 0 0,0 1 0 0 0,0-1 0 0 0,1 0 0 0 0,-1-1 0 0 0,1 1 0 0 0,0-1 0 0 0,0 0 0 0 0,0 0 0 0 0,0-1 0 0 0,0 0 1 0 0,1 0-1 0 0,-1 0 0 0 0,1-1 0 0 0,2 0-11 0 0,-5 0 6 0 0,0 0 1 0 0,0 0-1 0 0,0-1 0 0 0,0 1 1 0 0,1-1-1 0 0,-1 0 0 0 0,0 0 1 0 0,0-1-1 0 0,0 1 0 0 0,0-1 1 0 0,0 0-1 0 0,0 0 1 0 0,0 0-1 0 0,0-1 0 0 0,0 0 1 0 0,-1 1-1 0 0,1-1 0 0 0,-1 0 1 0 0,1-1-1 0 0,-1 1 1 0 0,0 0-1 0 0,1-1 0 0 0,-1 0 1 0 0,0 0-1 0 0,-1 0 0 0 0,1 0 1 0 0,-1 0-1 0 0,1-1 1 0 0,-1 1-1 0 0,0-1 0 0 0,0 0 1 0 0,-1 1-1 0 0,1-1 0 0 0,-1 0 1 0 0,1 0-1 0 0,-1 0 1 0 0,-1 0-1 0 0,1 0 0 0 0,0 0 1 0 0,-1 0-1 0 0,0 0 0 0 0,0 0 1 0 0,0-1-7 0 0,0 5 61 0 0,-3 3-42 0 0,1 0 0 0 0,0 0 0 0 0,-1 1 0 0 0,1-1 0 0 0,1 1 0 0 0,-1-1 0 0 0,0 1 0 0 0,1 0 0 0 0,0 0 0 0 0,0 0 0 0 0,0-1 0 0 0,0 1 0 0 0,1 0 0 0 0,-1 0 0 0 0,1 0 0 0 0,0 0 0 0 0,0 0 0 0 0,1 0 0 0 0,-1 0 0 0 0,1 0 0 0 0,0 0 0 0 0,0 0 0 0 0,1 2-19 0 0,-1-1-14 0 0,0-1-1 0 0,1 1 0 0 0,0-1 1 0 0,0 1-1 0 0,0-1 0 0 0,0 0 0 0 0,1 0 1 0 0,0 0-1 0 0,-1 0 0 0 0,2 0 0 0 0,-1 0 1 0 0,0-1-1 0 0,1 0 0 0 0,-1 0 1 0 0,1 0-1 0 0,0 0 0 0 0,0 0 0 0 0,0-1 1 0 0,1 1-1 0 0,-1-1 0 0 0,0 0 0 0 0,1-1 1 0 0,0 1-1 0 0,-1-1 0 0 0,1 0 0 0 0,0 0 1 0 0,0 0-1 0 0,-1-1 0 0 0,1 1 1 0 0,0-1-1 0 0,0 0 0 0 0,0-1 0 0 0,0 1 1 0 0,-1-1-1 0 0,1 0 0 0 0,0 0 0 0 0,-1-1 1 0 0,1 1-1 0 0,-1-1 0 0 0,1 0 0 0 0,1-1 15 0 0,8-4-123 0 0,0 0-1 0 0,-1-1 0 0 0,0 0 0 0 0,0-1 0 0 0,-1-1 0 0 0,0 0 0 0 0,0 0 1 0 0,-1-1-1 0 0,-1-1 0 0 0,0 0 0 0 0,0 0 0 0 0,-1-1 0 0 0,-1 0 1 0 0,0 0-1 0 0,-1-1 0 0 0,-1 0 0 0 0,0-1 0 0 0,-1 1 0 0 0,0-1 0 0 0,1-7 124 0 0,5-33 418 0 0,-3 0-1 0 0,-2-1 0 0 0,-3 0 1 0 0,-2 0-1 0 0,-2-1-417 0 0,1 22 1199 0 0,0 35-1182 0 0,0 1 1 0 0,0-1 0 0 0,0 1 0 0 0,0-1 0 0 0,0 1 0 0 0,0-1 0 0 0,0 1-1 0 0,0-1 1 0 0,0 1 0 0 0,0 0 0 0 0,0-1 0 0 0,0 1 0 0 0,0-1 0 0 0,-1 1-1 0 0,1-1 1 0 0,0 1 0 0 0,0-1 0 0 0,-1 0 0 0 0,1 1 0 0 0,0-1 0 0 0,0 1 0 0 0,-1-1-1 0 0,1 0 1 0 0,0 1 0 0 0,-1-1 0 0 0,1 1 0 0 0,-1-1 0 0 0,1 0 0 0 0,-1 0-1 0 0,1 1 1 0 0,0-1 0 0 0,-1 0 0 0 0,1 0 0 0 0,-1 1 0 0 0,1-1 0 0 0,-1 0-1 0 0,1 0 1 0 0,-1 0 0 0 0,0 0 0 0 0,1 0 0 0 0,-1 0 0 0 0,1 0 0 0 0,-1 0 0 0 0,1 0-1 0 0,-1 0 1 0 0,1 0 0 0 0,-1 0 0 0 0,1 0 0 0 0,-1-1 0 0 0,1 1 0 0 0,-1 0-1 0 0,1 0 1 0 0,-1-1-18 0 0,48 231 608 0 0,-9 25-5024 0 0,-68-149 792 0 0,14-88 2492 0 0</inkml:trace>
  <inkml:trace contextRef="#ctx0" brushRef="#br0" timeOffset="1389.381">1625 279 1076 0 0,'7'-8'1004'0'0,"0"-2"-132"0"0,-1 2-204 0 0,1 3-244 0 0,-2-2-112 0 0,13 0-28 0 0,-4 1-416 0 0,6-3-188 0 0,-3-2-228 0 0,1 9-756 0 0,0 2-16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1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2104 0 0,'5'5'3715'0'0,"61"-2"-2399"0"0,742-3 895 0 0,-790 2-2675 0 0,-32 3-1714 0 0,-30 3-1600 0 0,22-6 2356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87 936 0 0,'0'0'325'0'0,"0"0"-82"0"0,0 0-28 0 0,0 0 0 0 0,0 0-90 0 0,0 0-12 0 0,0 0-24 0 0,7-1 51 0 0,-4 2-127 0 0,1-1 1 0 0,-1 0-1 0 0,0 1 0 0 0,0 0 0 0 0,0-1 1 0 0,0 1-1 0 0,0 1 0 0 0,0-1 1 0 0,-1 0-1 0 0,1 1 0 0 0,0-1 1 0 0,-1 1-1 0 0,1 0 0 0 0,-1 0 1 0 0,1 0-1 0 0,-1 0 0 0 0,0 0 1 0 0,0 1-1 0 0,0-1 0 0 0,0 1 0 0 0,0-1 1 0 0,0 1-1 0 0,-1 0 0 0 0,0-1 1 0 0,1 1-1 0 0,-1 0 0 0 0,0 0 1 0 0,0 0-1 0 0,0 0 0 0 0,-1 0 1 0 0,1 0-1 0 0,-1 0 0 0 0,0 1-13 0 0,147 471 1733 0 0,-103-353-1046 0 0,-44-121-655 0 0,1 0-1 0 0,-1 1 0 0 0,1-1 0 0 0,0 0 1 0 0,-1 0-1 0 0,1 0 0 0 0,0 0 0 0 0,0 0 0 0 0,-1 0 1 0 0,1 0-1 0 0,0 0 0 0 0,0 0 0 0 0,0 0 0 0 0,1 0 1 0 0,-1 0-1 0 0,0-1 0 0 0,0 1 0 0 0,0 0 1 0 0,0-1-1 0 0,1 1 0 0 0,-1-1 0 0 0,0 1 0 0 0,1-1 1 0 0,-1 0-1 0 0,0 0 0 0 0,1 0 0 0 0,-1 1 1 0 0,0-1-1 0 0,1 0 0 0 0,-1 0 0 0 0,0-1 0 0 0,1 1 1 0 0,-1 0-1 0 0,0 0 0 0 0,1-1 0 0 0,-1 1 0 0 0,0-1 1 0 0,0 1-1 0 0,1-1 0 0 0,-1 1 0 0 0,0-1 1 0 0,0 0-1 0 0,0 0 0 0 0,0 0 0 0 0,0 1 0 0 0,0-1 1 0 0,0 0-1 0 0,0 0 0 0 0,1-1-31 0 0,52-49 124 0 0,-31 18-45 0 0,-2-1 0 0 0,-1-1 0 0 0,-1-1 1 0 0,-2-1-1 0 0,-2-1 0 0 0,-2 0 0 0 0,3-16-79 0 0,45-166 123 0 0,-42 141-115 0 0,-13 82-280 0 0,102 242 463 0 0,-101-231-162 0 0,0 0 1 0 0,0-1-1 0 0,2-1 1 0 0,-1 1-1 0 0,2-1 0 0 0,-1-1 1 0 0,2 1-1 0 0,-1-2 1 0 0,2 1-1 0 0,-1-2 0 0 0,1 0 1 0 0,1 0-1 0 0,0-1 1 0 0,0 0-1 0 0,0-1 0 0 0,1-1 1 0 0,0 0-1 0 0,0-1 1 0 0,1-1-1 0 0,-1 0 0 0 0,1 0 1 0 0,13 0-30 0 0,-19-7 16 0 0,-1 0 1 0 0,0-1-1 0 0,0 0 1 0 0,0 0-1 0 0,0-1 0 0 0,-1 0 1 0 0,0 0-1 0 0,0-1 1 0 0,0 0-1 0 0,-1 0 1 0 0,1-1-1 0 0,-2 0 1 0 0,1 0-1 0 0,-1 0 1 0 0,0 0-1 0 0,0-1 0 0 0,-1 0 1 0 0,0 0-1 0 0,0 0 1 0 0,-1-1-1 0 0,0 1 1 0 0,-1-1-1 0 0,0 0 1 0 0,0 1-1 0 0,-1-4-16 0 0,10-183 163 0 0,-11 183-146 0 0,-2 0 0 0 0,0 0 1 0 0,0 0-1 0 0,-1 1 0 0 0,0-1 0 0 0,-1 1 1 0 0,-1 0-1 0 0,1 0 0 0 0,-2 0 1 0 0,0 0-1 0 0,0 1 0 0 0,-2-2-17 0 0,8 12-1 0 0,0 1-1 0 0,0-1 1 0 0,0 1-1 0 0,0-1 1 0 0,1 1-1 0 0,-1-1 1 0 0,0 1 0 0 0,0-1-1 0 0,0 1 1 0 0,0-1-1 0 0,0 1 1 0 0,0-1-1 0 0,0 1 1 0 0,-1-1-1 0 0,1 1 1 0 0,0-1 0 0 0,0 1-1 0 0,0-1 1 0 0,0 1-1 0 0,-1-1 1 0 0,1 1-1 0 0,0-1 1 0 0,0 1-1 0 0,-1-1 1 0 0,1 1-1 0 0,0-1 1 0 0,-1 0 0 0 0,1 1-1 0 0,-1-1 1 0 0,1 0-1 0 0,0 1 1 0 0,-1-1-1 0 0,1 0 1 0 0,-1 1-1 0 0,1-1 1 0 0,-1 0-1 0 0,1 0 1 0 0,-1 0 0 0 0,1 1-1 0 0,-1-1 1 0 0,1 0-1 0 0,-1 0 1 0 0,1 0-1 0 0,-1 0 1 0 0,1 0-1 0 0,-1 0 1 0 0,1 0 0 0 0,-1 0-1 0 0,1 0 1 0 0,-1 0-1 0 0,1 0 1 0 0,-1-1-1 0 0,1 1 1 0 0,-1 0-1 0 0,1 0 1 0 0,-1 0-1 0 0,1-1 1 0 0,-1 1 0 0 0,1 0-1 0 0,-1 0 1 0 0,1-1-1 0 0,0 1 1 0 0,-1 0-1 0 0,1-1 1 0 0,-1 1-1 0 0,1-1 1 0 0,0 1 0 0 0,-1-1-1 0 0,1 1 2 0 0,3 49-109 0 0,1-38 121 0 0,0 0-1 0 0,1 0 1 0 0,1-1-1 0 0,0 1 1 0 0,0-1-1 0 0,1-1 0 0 0,0 1 1 0 0,1-1-1 0 0,0 0 1 0 0,0-1-1 0 0,1 0 0 0 0,0 0 1 0 0,0-1-1 0 0,1 0 1 0 0,0-1-1 0 0,0 0 1 0 0,1-1-1 0 0,0 0 0 0 0,0 0 1 0 0,0-1-1 0 0,11 2-11 0 0,15 5 7 0 0,0-2 0 0 0,0-1-1 0 0,0-2 1 0 0,1-2 0 0 0,0-1-1 0 0,11-2-6 0 0,-39 0 2 0 0,0 0-1 0 0,-1-1 0 0 0,1 0 0 0 0,0-1 1 0 0,0 0-1 0 0,-1 0 0 0 0,1-1 0 0 0,-1 0 0 0 0,1-1 1 0 0,-1 0-1 0 0,0 0 0 0 0,0-1 0 0 0,0 0 1 0 0,0-1-1 0 0,-1 1 0 0 0,0-2 0 0 0,6-4-1 0 0,-12 8-18 0 0,0 0 0 0 0,0-1-1 0 0,0 1 1 0 0,0-1 0 0 0,0 0 0 0 0,-1 1-1 0 0,0-1 1 0 0,1 0 0 0 0,-1 0-1 0 0,0 0 1 0 0,0 0 0 0 0,0 0 0 0 0,-1 0-1 0 0,1 0 1 0 0,-1 0 0 0 0,0-1 0 0 0,0 1-1 0 0,0 0 1 0 0,0 0 0 0 0,0 0-1 0 0,-1 0 1 0 0,1 0 0 0 0,-1 0 0 0 0,0 0-1 0 0,0 0 1 0 0,0 0 0 0 0,0 0 0 0 0,-1 0-1 0 0,1 0 1 0 0,-1 0 0 0 0,1 1-1 0 0,-1-1 1 0 0,0 1 0 0 0,0-1 0 0 0,0 1-1 0 0,-1 0 1 0 0,-1-2 18 0 0,-106-55-17 0 0,105 57 24 0 0,-1 0-1 0 0,1 0 0 0 0,-1 1 0 0 0,0-1 0 0 0,0 1 0 0 0,0 0 1 0 0,1 1-1 0 0,-1 0 0 0 0,0 0 0 0 0,0 0 0 0 0,0 0 1 0 0,0 1-1 0 0,0 0 0 0 0,1 0 0 0 0,-1 1 0 0 0,0 0 0 0 0,1 0 1 0 0,-1 0-1 0 0,1 0 0 0 0,0 1 0 0 0,0 0 0 0 0,0 0 0 0 0,0 0 1 0 0,0 1-1 0 0,1 0 0 0 0,-1 0 0 0 0,1 0 0 0 0,0 0 1 0 0,0 1-1 0 0,1-1 0 0 0,-1 1 0 0 0,1 0 0 0 0,0 0 0 0 0,0 0 1 0 0,1 1-1 0 0,0-1 0 0 0,0 1 0 0 0,0-1 0 0 0,0 1 0 0 0,1 0 1 0 0,0 0-1 0 0,0 4-6 0 0,6 7-20 0 0,1 0 1 0 0,0 0-1 0 0,1-1 1 0 0,1 1-1 0 0,1-2 1 0 0,0 1-1 0 0,1-1 0 0 0,1-1 1 0 0,0 0-1 0 0,1 0 1 0 0,0-1-1 0 0,1-1 1 0 0,1 0-1 0 0,0-1 1 0 0,0 0-1 0 0,15 7 20 0 0,-4 0-671 0 0,1-1-1 0 0,1-1 1 0 0,0-2 0 0 0,1-1-1 0 0,0-1 1 0 0,1-1-1 0 0,1-1 1 0 0,6 0 671 0 0,5-3-1521 0 0</inkml:trace>
  <inkml:trace contextRef="#ctx0" brushRef="#br0" timeOffset="1490.133">2148 796 856 0 0,'18'-7'6442'0'0,"-1"-10"-3594"0"0,24-59-3859 0 0,-29 52 1722 0 0,52-123-1237 0 0,-6-2 1 0 0,34-139 525 0 0,-82 255-30 0 0,10-21-343 0 0,-19 54 314 0 0,4 2-25 0 0,11 6 84 0 0,0 0 0 0 0,-1 1-1 0 0,1 1 1 0 0,-2 0 0 0 0,1 1-1 0 0,-2 1 1 0 0,1 0 0 0 0,-2 1-1 0 0,0 0 1 0 0,0 1 0 0 0,-1 1-1 0 0,-1-1 1 0 0,0 2 0 0 0,-1-1-1 0 0,-1 1 1 0 0,-1 1 0 0 0,0-1-1 0 0,-1 1 1 0 0,0 1 0 0 0,-2-1-1 0 0,0 1 1 0 0,1 12 0 0 0,-7-15 64 0 0,-1-1 1 0 0,0 1-1 0 0,0-1 0 0 0,-2 0 0 0 0,0-1 0 0 0,0 1 1 0 0,-1-1-1 0 0,-1 0 0 0 0,0 0 0 0 0,-1-1 0 0 0,0 0 1 0 0,-1 0-1 0 0,-1-1 0 0 0,1 0 0 0 0,-2-1 0 0 0,1 0 1 0 0,-1-1-1 0 0,-1 0 0 0 0,0 0 0 0 0,0-2 0 0 0,-1 1 1 0 0,0-1-1 0 0,-4 0-64 0 0,16-7-3 0 0,0-1-1 0 0,0 0 1 0 0,1 1-1 0 0,-1-1 1 0 0,0 0 0 0 0,0 0-1 0 0,1 0 1 0 0,-1 0-1 0 0,0 0 1 0 0,1 0 0 0 0,-1 0-1 0 0,1 0 1 0 0,-1 0 0 0 0,1 0-1 0 0,0 0 1 0 0,-1 0-1 0 0,1 0 1 0 0,0 0 0 0 0,0 0-1 0 0,0 0 1 0 0,-1 0-1 0 0,1-1 1 0 0,0 1 0 0 0,1 0-1 0 0,-1 0 1 0 0,0 0 0 0 0,0 0-1 0 0,0 0 1 0 0,1 0-1 0 0,-1 0 1 0 0,1 0 0 0 0,-1-1-1 0 0,1 1 1 0 0,-1 0-1 0 0,1 1 1 0 0,-1-1 0 0 0,1 0-1 0 0,0 0 1 0 0,0 0 0 0 0,-1 0-1 0 0,1 0 4 0 0,145-159-769 0 0,211-82-731 0 0,-346 235 1421 0 0,-5 4 67 0 0,0 0-1 0 0,-1 0 1 0 0,0-1 0 0 0,1 1-1 0 0,-1-1 1 0 0,0 0 0 0 0,-1 0-1 0 0,1-1 1 0 0,-1 1 0 0 0,0-1-1 0 0,0 0 1 0 0,0-1 0 0 0,-1 1-1 0 0,0 0 1 0 0,0-1 0 0 0,2-5 12 0 0,-5 9-43 0 0,-10-3 81 0 0,0 1-1 0 0,0 0 1 0 0,-1 0 0 0 0,1 1 0 0 0,-1 1-1 0 0,0 0 1 0 0,0 0 0 0 0,0 1 0 0 0,0 0-1 0 0,0 1 1 0 0,0 0 0 0 0,0 1 0 0 0,0 0-1 0 0,0 1 1 0 0,0 0 0 0 0,1 1 0 0 0,-1 0-1 0 0,1 1 1 0 0,-1 0 0 0 0,1 0 0 0 0,-4 4-38 0 0,8-7 13 0 0,0 0 0 0 0,-1 1 0 0 0,1 0 1 0 0,0 1-1 0 0,1-1 0 0 0,-1 1 0 0 0,0 0 1 0 0,1 1-1 0 0,0-1 0 0 0,-1 1 0 0 0,1 0 1 0 0,1 1-1 0 0,-1-1 0 0 0,1 1 0 0 0,-1 0 1 0 0,2 0-1 0 0,-1 0 0 0 0,0 0 0 0 0,1 1 1 0 0,0-1-1 0 0,0 1 0 0 0,1 0 0 0 0,-1 0 0 0 0,1 0 1 0 0,1 0-1 0 0,-1 1 0 0 0,1-1 0 0 0,0 1-13 0 0,5 1 16 0 0,0 0 0 0 0,0 0 0 0 0,1-1-1 0 0,0 1 1 0 0,0-1 0 0 0,1 0 0 0 0,0-1-1 0 0,0 1 1 0 0,1-1 0 0 0,0 0 0 0 0,0-1 0 0 0,0 0-1 0 0,0 0 1 0 0,1 0 0 0 0,0-1 0 0 0,0 0-1 0 0,0-1 1 0 0,0 0 0 0 0,1 0 0 0 0,0-1-1 0 0,-1 0 1 0 0,3 0-16 0 0,56 10-271 0 0,1-3 0 0 0,1-4 0 0 0,-1-2 0 0 0,22-4 271 0 0,-81 1-75 0 0,10 0-37 0 0,0-1 1 0 0,0-1-1 0 0,-1-1 1 0 0,1-1 0 0 0,-1 0-1 0 0,1-2 1 0 0,-2 0-1 0 0,1-1 1 0 0,14-7 111 0 0,-27 12-35 0 0,-1 1 0 0 0,1-1 0 0 0,-1 0 1 0 0,1 0-1 0 0,-1 0 0 0 0,0-1 0 0 0,0 1 0 0 0,0-1 1 0 0,0 0-1 0 0,0 0 0 0 0,-1-1 0 0 0,1 1 0 0 0,-1-1 1 0 0,0 1-1 0 0,0-1 0 0 0,0 0 0 0 0,0 0 0 0 0,-1-1 1 0 0,0 1-1 0 0,0-1 0 0 0,0 1 0 0 0,0-1 0 0 0,-1 1 0 0 0,0-1 1 0 0,0 0-1 0 0,0 0 0 0 0,0 1 0 0 0,-1-1 0 0 0,0 0 1 0 0,0 0-1 0 0,0 0 0 0 0,0 0 0 0 0,-1 0 0 0 0,0 1 1 0 0,0-1-1 0 0,0 0 0 0 0,-1 0 0 0 0,0 0 35 0 0,-3-2 61 0 0,0 1 1 0 0,-1 1-1 0 0,1-1 0 0 0,-1 1 0 0 0,0 0 1 0 0,-1 0-1 0 0,1 1 0 0 0,-1 0 0 0 0,0 0 1 0 0,0 0-1 0 0,0 1 0 0 0,0 0 0 0 0,-1 0 1 0 0,1 1-1 0 0,-1 0 0 0 0,0 1 0 0 0,0-1 1 0 0,1 1-1 0 0,-1 1 0 0 0,0 0 0 0 0,0 0 1 0 0,0 0-1 0 0,-6 2-61 0 0,9-2 31 0 0,-1 0 0 0 0,0 1 0 0 0,1 0 1 0 0,-1 0-1 0 0,1 1 0 0 0,-1-1 0 0 0,1 1 0 0 0,0 0 1 0 0,-1 0-1 0 0,1 1 0 0 0,0 0 0 0 0,0 0 0 0 0,1 0 1 0 0,-1 0-1 0 0,1 1 0 0 0,-1 0 0 0 0,1 0 0 0 0,1 0 1 0 0,-1 0-1 0 0,0 1 0 0 0,1-1 0 0 0,0 1 0 0 0,0 0 0 0 0,0 0 1 0 0,1 0-1 0 0,-1 0 0 0 0,1 1 0 0 0,1-1 0 0 0,-1 0 1 0 0,1 1-1 0 0,0 0 0 0 0,0-1 0 0 0,0 1 0 0 0,1 0 1 0 0,0-1-1 0 0,0 1 0 0 0,0 0 0 0 0,1-1 0 0 0,0 1 1 0 0,0 0-1 0 0,2 2-31 0 0,8 13-111 0 0,1-2-1 0 0,1 1 1 0 0,1-1 0 0 0,0-1 0 0 0,2-1 0 0 0,0 0 0 0 0,1-1 0 0 0,0-1 0 0 0,2 0-1 0 0,0-1 1 0 0,0-1 0 0 0,1-1 0 0 0,0-1 0 0 0,1-1 0 0 0,1-1 0 0 0,-1 0 0 0 0,2-2 0 0 0,-1 0-1 0 0,1-2 1 0 0,-1-1 0 0 0,3 0 111 0 0,65 1-1937 0 0,-64-5 727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3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205 231 1204 0 0,'-7'91'3720'0'0,"56"141"-1688"0"0,-39-122-1822 0 0,-11-108-331 0 0,1 0 0 0 0,0-1 0 0 0,-1 1 0 0 0,0-1 1 0 0,1 1-1 0 0,-1 0 0 0 0,0-1 0 0 0,0 1 0 0 0,1-1 0 0 0,-1 0 0 0 0,0 1 0 0 0,-1-1 0 0 0,1 0 0 0 0,0 0 1 0 0,0 1-1 0 0,0-1 0 0 0,-1 0 0 0 0,1 0 0 0 0,-1 0 0 0 0,1-1 0 0 0,-1 1 0 0 0,1 0 0 0 0,-1 0 1 0 0,1-1-1 0 0,-1 1 0 0 0,0-1 0 0 0,1 1 0 0 0,-1-1 0 0 0,0 0 0 0 0,1 0 0 0 0,-1 0 0 0 0,0 0 0 0 0,1 0 1 0 0,-1 0-1 0 0,0 0 0 0 0,1 0 0 0 0,-1-1 121 0 0,-11 1-1253 0 0</inkml:trace>
  <inkml:trace contextRef="#ctx0" brushRef="#br0" timeOffset="399.934">1 149 1612 0 0,'14'-14'297'0'0,"0"1"-1"0"0,2 0 1 0 0,-1 1 0 0 0,2 0-1 0 0,-1 2 1 0 0,1 0-1 0 0,1 0 1 0 0,0 2 0 0 0,0 0-1 0 0,1 1 1 0 0,0 1-1 0 0,0 1 1 0 0,1 1 0 0 0,18-2-297 0 0,-30 5 42 0 0,1 0 0 0 0,0 1 0 0 0,-1 0 0 0 0,1 0 1 0 0,0 1-1 0 0,-1 0 0 0 0,1 0 0 0 0,-1 1 1 0 0,0 1-1 0 0,1-1 0 0 0,-1 1 0 0 0,0 0 0 0 0,0 1 1 0 0,-1 0-1 0 0,5 3-42 0 0,-4-1 37 0 0,0-1 1 0 0,-1 2-1 0 0,0-1 1 0 0,0 1-1 0 0,0 0 1 0 0,-1 0 0 0 0,0 1-1 0 0,-1 0 1 0 0,0 0-1 0 0,0 0 1 0 0,0 0-1 0 0,-1 1 1 0 0,0 0-1 0 0,-1 0 1 0 0,0 0-1 0 0,0 0 1 0 0,-1 1-1 0 0,-1-1 1 0 0,1 1-1 0 0,-1-1 1 0 0,-1 1-1 0 0,0-1 1 0 0,0 1-1 0 0,-1-1 1 0 0,0 1-1 0 0,-1-1 1 0 0,0 1-1 0 0,0-1 1 0 0,-1 0-1 0 0,0 0 1 0 0,-1 0-1 0 0,0 0 1 0 0,0 0-1 0 0,-1-1 1 0 0,0 0-1 0 0,0 0 1 0 0,-1 0-1 0 0,0-1 1 0 0,-1 0-1 0 0,0 0 1 0 0,0 0-1 0 0,-4 2-37 0 0,-2 2 111 0 0,0-1-1 0 0,-1 0 1 0 0,0-1-1 0 0,-1-1 1 0 0,1 0-1 0 0,-2-1 0 0 0,1 0 1 0 0,-1-1-1 0 0,0-1 1 0 0,-1-1-1 0 0,1 0 1 0 0,-1-1-1 0 0,1-1 1 0 0,-15 0-111 0 0,31-1 7 0 0,-1-1 1 0 0,0 0 0 0 0,0-1 0 0 0,1 1 0 0 0,-1 0 0 0 0,0 0 0 0 0,0 0 0 0 0,1 0 0 0 0,-1-1 0 0 0,0 1 0 0 0,0 0 0 0 0,1 0 0 0 0,-1-1 0 0 0,0 1 0 0 0,1-1-1 0 0,-1 1 1 0 0,0-1 0 0 0,1 1 0 0 0,-1-1 0 0 0,1 1 0 0 0,-1-1 0 0 0,1 1 0 0 0,-1-1 0 0 0,1 0 0 0 0,0 1 0 0 0,-1-1 0 0 0,1 0 0 0 0,0 1 0 0 0,-1-1 0 0 0,1 0-1 0 0,0 0 1 0 0,0 1 0 0 0,-1-1 0 0 0,1 0 0 0 0,0 0 0 0 0,0 1 0 0 0,0-1 0 0 0,0 0 0 0 0,0 0 0 0 0,0 1 0 0 0,0-1 0 0 0,1 0 0 0 0,-1 0 0 0 0,0 1 0 0 0,0-1-1 0 0,1 0 1 0 0,-1 0 0 0 0,0 1 0 0 0,1-1 0 0 0,-1 0 0 0 0,0 1 0 0 0,1-1 0 0 0,-1 1 0 0 0,1-1 0 0 0,-1 0 0 0 0,1 1 0 0 0,0-1 0 0 0,-1 1 0 0 0,1-1 0 0 0,-1 1-1 0 0,1 0 1 0 0,0-1 0 0 0,-1 1 0 0 0,1 0 0 0 0,0-1 0 0 0,0 1 0 0 0,-1 0 0 0 0,1 0 0 0 0,0-1-8 0 0,10 0-3 0 0,-1 1 0 0 0,1 0 1 0 0,-1 0-1 0 0,1 1 0 0 0,-1 0 1 0 0,0 1-1 0 0,1 0 0 0 0,-1 0 0 0 0,0 1 1 0 0,0 1-1 0 0,-1 0 0 0 0,1 0 1 0 0,-1 1-1 0 0,0 0 0 0 0,0 0 1 0 0,3 3 1 0 0,12 6 14 0 0,226 144-3031 0 0,-185-136-1695 0 0,-63-22 3324 0 0</inkml:trace>
  <inkml:trace contextRef="#ctx0" brushRef="#br0" timeOffset="771.787">833 208 888 0 0,'43'222'3600'0'0,"-33"-170"-2806"0"0,4 47 3481 0 0,22-169-1624 0 0,140-364-2733 0 0,-142 357-3528 0 0,-34 80-958 0 0,3 3 3615 0 0,-1 0 564 0 0,0 3-825 0 0</inkml:trace>
  <inkml:trace contextRef="#ctx0" brushRef="#br0" timeOffset="1064.248">1217 499 1216 0 0,'83'-49'4088'0'0,"55"-20"-2511"0"0,-135 68-1510 0 0,0-1 0 0 0,0 1 0 0 0,0 0 0 0 0,0 0 0 0 0,0 0 0 0 0,0 0 0 0 0,0 0 0 0 0,0 1 1 0 0,0-1-1 0 0,0 1 0 0 0,0 0 0 0 0,0 0 0 0 0,1 0 0 0 0,-1 0 0 0 0,0 1 0 0 0,0-1 0 0 0,0 1 0 0 0,0 0 1 0 0,0 0-1 0 0,0 0 0 0 0,0 0 0 0 0,0 1 0 0 0,-1-1 0 0 0,1 1 0 0 0,0-1 0 0 0,-1 1 0 0 0,1 0 0 0 0,-1 0 0 0 0,1 0 1 0 0,-1 1-1 0 0,0-1 0 0 0,0 0 0 0 0,0 1 0 0 0,0-1 0 0 0,-1 1 0 0 0,1 0 0 0 0,-1 0 0 0 0,1-1 0 0 0,-1 1 1 0 0,0 0-1 0 0,0 0 0 0 0,0 0 0 0 0,-1 0 0 0 0,1 1 0 0 0,-1-1 0 0 0,0 0 0 0 0,0 2-67 0 0,-1 3 109 0 0,-1 1 1 0 0,0-1-1 0 0,0 0 0 0 0,-1 0 0 0 0,0 0 0 0 0,0 0 0 0 0,-1-1 0 0 0,0 0 1 0 0,-1 1-1 0 0,1-1 0 0 0,-1 0 0 0 0,-1-1 0 0 0,1 0 0 0 0,-1 1 0 0 0,0-2 0 0 0,-1 1 1 0 0,1-1-1 0 0,-1 0 0 0 0,0 0 0 0 0,-3 0-109 0 0,-61 17-4014 0 0,68-22 3818 0 0,1-1 1 0 0,-1 1 0 0 0,0-1-1 0 0,1 0 1 0 0,-1 0 0 0 0,1 0-1 0 0,-1 0 1 0 0,1-1 0 0 0,-1 1-1 0 0,1-1 1 0 0,0 1 0 0 0,0-1-1 0 0,0 0 1 0 0,0 0 0 0 0,0 0 0 0 0,0 0-1 0 0,0 0 1 0 0,1 0 0 0 0,-1-1-1 0 0,1 1 1 0 0,0 0 0 0 0,-1-1-1 0 0,1 1 1 0 0,0-1 0 0 0,1 0-1 0 0,-1 1 1 0 0,0-1 0 0 0,1 0-1 0 0,-1-2 196 0 0,-1-18-1114 0 0</inkml:trace>
  <inkml:trace contextRef="#ctx0" brushRef="#br0" timeOffset="1313.979">1725 196 1028 0 0,'16'-1'3491'0'0,"21"0"3072"0"0,-21 11-8672 0 0,-3 0-3715 0 0,-11-10 4567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14 554 1224 0 0,'4'8'341'0'0,"0"0"-1"0"0,0 0 0 0 0,0 0 1 0 0,-1 1-1 0 0,0-1 1 0 0,-1 1-1 0 0,0 0 1 0 0,0 0-1 0 0,-1-1 0 0 0,0 1 1 0 0,-1 0-1 0 0,0 1 1 0 0,0-1-1 0 0,-2 6-340 0 0,2-3 403 0 0,-1 5-190 0 0,1 1 1 0 0,1-1 0 0 0,0 0 0 0 0,2 0 0 0 0,-1 0-1 0 0,2 0 1 0 0,1-1 0 0 0,0 1 0 0 0,4 8-214 0 0,39 57-309 0 0,-47-82-756 0 0,21-27-3066 0 0,-19 6 2943 0 0</inkml:trace>
  <inkml:trace contextRef="#ctx0" brushRef="#br0" timeOffset="265.655">10 419 2508 0 0,'-3'-11'2223'0'0,"-3"-29"3409"0"0,25 39-6160 0 0,97 63-6481 0 0,-100-49 5699 0 0</inkml:trace>
  <inkml:trace contextRef="#ctx0" brushRef="#br0" timeOffset="1622.095">239 644 948 0 0,'79'61'3040'0'0,"-69"-50"-2791"0"0,0 1 0 0 0,-1 0-1 0 0,-1 1 1 0 0,0 0 0 0 0,0 0 0 0 0,-1 1-1 0 0,-1 0 1 0 0,0 0 0 0 0,-1 0-1 0 0,-1 1 1 0 0,0 0 0 0 0,-1 0-1 0 0,0 0 1 0 0,-2 0 0 0 0,1 0-1 0 0,-2 16-248 0 0,0-30 150 0 0,0-1 4 0 0,0 0-28 0 0,12-77-784 0 0,77-174-572 0 0,-25 121 882 0 0,-61 130 353 0 0,-1 0 0 0 0,0 0 0 0 0,0 1 0 0 0,1-1 0 0 0,-1 1 0 0 0,0-1 0 0 0,0 1 0 0 0,1 0 0 0 0,-1 0 1 0 0,0 0-1 0 0,0 0 0 0 0,0 0 0 0 0,0 1 0 0 0,0-1 0 0 0,-1 1 0 0 0,1-1 0 0 0,0 1 0 0 0,-1 0 0 0 0,1-1 1 0 0,-1 1-1 0 0,1 0 0 0 0,-1 0 0 0 0,0 0 0 0 0,0 0 0 0 0,0 0 0 0 0,0 0 0 0 0,0 1 0 0 0,0-1 0 0 0,-1 0 1 0 0,1 0-1 0 0,-1 1 0 0 0,1-1 0 0 0,-1 0 0 0 0,0 0 0 0 0,0 1 0 0 0,0-1 0 0 0,0 0 0 0 0,-1 2-5 0 0,3 2 14 0 0,0 1-13 0 0,1 14 2 0 0,2-1 1 0 0,0 1-1 0 0,1-1 0 0 0,1-1 1 0 0,1 1-1 0 0,1-1 0 0 0,1 0 0 0 0,0-1 1 0 0,2 0-1 0 0,0-1 0 0 0,0 0 1 0 0,2-1-1 0 0,0 0 0 0 0,1-1 1 0 0,0-1-1 0 0,1-1 0 0 0,10 7-3 0 0,-12-17-116 0 0,-1 0-1 0 0,1-1 1 0 0,0-1 0 0 0,0 0-1 0 0,0-1 1 0 0,0-1-1 0 0,-1 0 1 0 0,1 0-1 0 0,0-2 1 0 0,-1 1 0 0 0,1-2-1 0 0,-1 0 1 0 0,0-1-1 0 0,0 0 1 0 0,0 0 0 0 0,-1-2-1 0 0,0 0 1 0 0,0 0-1 0 0,-1-1 1 0 0,0 0-1 0 0,0-1 1 0 0,-1 0 0 0 0,0-1-1 0 0,0 0 1 0 0,-1-1-1 0 0,7-10 117 0 0,-16 20 29 0 0,1-1-1 0 0,-1 1 1 0 0,0 0-1 0 0,1-1 1 0 0,-1 1-1 0 0,0-1 1 0 0,0 1 0 0 0,0-1-1 0 0,0 1 1 0 0,0-1-1 0 0,0 1 1 0 0,0-1-1 0 0,0 1 1 0 0,-1 0-1 0 0,1-1 1 0 0,0 1-1 0 0,-1-1 1 0 0,1 1-1 0 0,-1 0 1 0 0,0-1-1 0 0,1 1 1 0 0,-1 0-1 0 0,0 0 1 0 0,0-1-1 0 0,0 1 1 0 0,0 0 0 0 0,0 0-1 0 0,0 0 1 0 0,0 0-1 0 0,0 0 1 0 0,0 1-1 0 0,-1-1 1 0 0,1 0-1 0 0,0 0 1 0 0,-1 1-1 0 0,1-1 1 0 0,0 1-1 0 0,-1-1 1 0 0,1 1-1 0 0,-1-1 1 0 0,1 1-1 0 0,0 0 1 0 0,-1 0-1 0 0,1 0 1 0 0,-1 0 0 0 0,1 0-1 0 0,-1 0 1 0 0,1 0-1 0 0,-1 0 1 0 0,1 1-1 0 0,-1-1 1 0 0,1 1-1 0 0,0-1 1 0 0,-1 1-1 0 0,1-1 1 0 0,0 1-1 0 0,-1 0 1 0 0,1-1-1 0 0,-1 2-28 0 0,0-2 88 0 0,-16 4 34 0 0,0 2 0 0 0,1 0 1 0 0,-1 1-1 0 0,2 1 0 0 0,-1 0 0 0 0,1 1 0 0 0,0 1 1 0 0,1 0-1 0 0,0 2 0 0 0,1-1 0 0 0,0 2 0 0 0,-8 9-122 0 0,-18 53 1376 0 0,40-74-1360 0 0,4 19 59 0 0,1-18-100 0 0,1-1 1 0 0,0 0-1 0 0,0 0 1 0 0,-1 0-1 0 0,1-1 0 0 0,0 0 1 0 0,0 0-1 0 0,0 0 1 0 0,0-1-1 0 0,-1 0 0 0 0,1 0 1 0 0,0 0-1 0 0,-1-1 1 0 0,1 0-1 0 0,-1 0 0 0 0,1 0 1 0 0,-1-1-1 0 0,0 0 1 0 0,0 0-1 0 0,0 0 0 0 0,0 0 1 0 0,-1-1-1 0 0,1 0 1 0 0,-1 0-1 0 0,0 0 0 0 0,0-1 1 0 0,-1 1-1 0 0,1-1 1 0 0,-1 0-1 0 0,0 0 25 0 0,23-34-215 0 0,-3-1 1 0 0,0-1-1 0 0,-3-1 1 0 0,-2-1-1 0 0,-1-1 1 0 0,-3 0-1 0 0,-1-1 1 0 0,5-42 214 0 0,6-39 927 0 0,-24 124-839 0 0,-17-13 448 0 0,6 33-430 0 0,1 0 1 0 0,0 1-1 0 0,2 0 0 0 0,0 1 1 0 0,1-1-1 0 0,1 1 1 0 0,1 1-1 0 0,1-1 1 0 0,1 1-1 0 0,0 0 0 0 0,2 0 1 0 0,0-1-1 0 0,1 1 1 0 0,3 17-107 0 0,-2-24 11 0 0,-1 0 0 0 0,2 0 0 0 0,0 1 0 0 0,1-1 0 0 0,0-1 0 0 0,1 1 1 0 0,0 0-1 0 0,1-1 0 0 0,1 0 0 0 0,0 0 0 0 0,1 0 0 0 0,0-1 0 0 0,1 0 0 0 0,1-1 0 0 0,-1 1 0 0 0,2-2 1 0 0,0 1-1 0 0,0-1 0 0 0,1-1 0 0 0,0 0 0 0 0,0 0 0 0 0,1-1 0 0 0,0-1 0 0 0,1 0 0 0 0,-1 0 1 0 0,1-2-1 0 0,1 1 0 0 0,-1-2 0 0 0,1 0 0 0 0,0 0 0 0 0,0-1 0 0 0,9 0-11 0 0,-12-3-82 0 0,-1-1 0 0 0,1 0 0 0 0,0 0 0 0 0,-1-1 0 0 0,1-1 0 0 0,-1 0 0 0 0,0 0 0 0 0,1-1 0 0 0,-2 0 0 0 0,1-1 0 0 0,0 0 0 0 0,-1 0 0 0 0,0-1 0 0 0,0-1 0 0 0,-1 1 0 0 0,0-1 0 0 0,0-1 0 0 0,0 1 0 0 0,-1-1 0 0 0,0-1 1 0 0,-1 1-1 0 0,0-1 0 0 0,0-1 0 0 0,-1 1 0 0 0,0-1 0 0 0,-1 1 0 0 0,0-1 0 0 0,2-9 82 0 0,14-93-458 0 0,-20 110 472 0 0,0-1 0 0 0,0 0 1 0 0,0 0-1 0 0,-1 0 0 0 0,1 1 0 0 0,-1-1 0 0 0,0 0 1 0 0,0 1-1 0 0,0-1 0 0 0,0 0 0 0 0,0 1 0 0 0,-1 0 1 0 0,1-1-1 0 0,-1 1 0 0 0,1 0 0 0 0,-1-1 0 0 0,0 1 1 0 0,0 0-1 0 0,0 0 0 0 0,0 1 0 0 0,-1-1 0 0 0,1 0 1 0 0,0 1-1 0 0,-1-1 0 0 0,1 1 0 0 0,-1 0 0 0 0,1 0 1 0 0,-1 0-1 0 0,0 0 0 0 0,1 0 0 0 0,-1 1 0 0 0,0-1 1 0 0,0 1-1 0 0,1-1 0 0 0,-1 1 0 0 0,0 0 0 0 0,0 0 1 0 0,-2 1-15 0 0,-6 1 48 0 0,1 1 1 0 0,-1 1-1 0 0,1 0 1 0 0,0 0-1 0 0,0 1 1 0 0,0 0-1 0 0,1 0 1 0 0,0 1-1 0 0,0 1 0 0 0,0-1 1 0 0,1 2-1 0 0,0-1 1 0 0,0 1-1 0 0,1 0 1 0 0,0 0-1 0 0,1 1 1 0 0,-1 0-1 0 0,2 1 1 0 0,-1-1-1 0 0,1 1 1 0 0,1 0-1 0 0,0 0 1 0 0,0 0-1 0 0,1 1 1 0 0,-1 6-49 0 0,2-10 21 0 0,1 0 1 0 0,0 0 0 0 0,1 1-1 0 0,0-1 1 0 0,0 0-1 0 0,0 0 1 0 0,1 1 0 0 0,0-1-1 0 0,1 0 1 0 0,-1 0 0 0 0,2 0-1 0 0,-1 0 1 0 0,0 0-1 0 0,1-1 1 0 0,1 1 0 0 0,-1-1-1 0 0,1 0 1 0 0,0 0-1 0 0,0 0 1 0 0,1 0 0 0 0,0-1-1 0 0,0 0 1 0 0,0 1 0 0 0,0-2-1 0 0,1 1 1 0 0,0-1-1 0 0,0 0 1 0 0,0 0 0 0 0,1-1-1 0 0,-1 1 1 0 0,5 0-22 0 0,12 6-133 0 0,0-2 0 0 0,0-1 1 0 0,0-1-1 0 0,1 0 0 0 0,0-2 0 0 0,0-1 0 0 0,0-1 1 0 0,21-1 132 0 0,-27-3-142 0 0,0 0 0 0 0,0-1 0 0 0,-1-2 0 0 0,0 1 0 0 0,1-2 1 0 0,-2 0-1 0 0,1-2 0 0 0,-1 1 0 0 0,0-2 0 0 0,0 0 0 0 0,-1-1 0 0 0,0-1 1 0 0,-1 0-1 0 0,-1 0 0 0 0,1-2 0 0 0,-2 0 0 0 0,0 0 0 0 0,0-1 0 0 0,-2-1 1 0 0,1 1-1 0 0,-2-2 142 0 0,13-17-52 0 0</inkml:trace>
  <inkml:trace contextRef="#ctx0" brushRef="#br0" timeOffset="1856.439">2158 675 5080 0 0,'50'-164'2365'0'0,"-45"138"-1309"0"0,-11 35-137 0 0,-6 205 97 0 0,47 97-448 0 0,-6 163-1909 0 0,-50-430-1287 0 0,3-72-1685 0 0,7 5 2839 0 0</inkml:trace>
  <inkml:trace contextRef="#ctx0" brushRef="#br0" timeOffset="2104.546">2332 607 1372 0 0,'4'-5'93'0'0,"0"0"0"0"0,0 0-1 0 0,1 0 1 0 0,-1 0 0 0 0,1 1 0 0 0,0 0 0 0 0,1 0-1 0 0,-1 0 1 0 0,1 1 0 0 0,-1 0 0 0 0,1 0-1 0 0,0 0 1 0 0,0 1 0 0 0,0-1 0 0 0,1 2-1 0 0,-1-1 1 0 0,0 1 0 0 0,1 0 0 0 0,-1 0 0 0 0,1 0-1 0 0,0 1 1 0 0,-1 0 0 0 0,1 1 0 0 0,-1-1-1 0 0,1 1 1 0 0,-1 0 0 0 0,0 1 0 0 0,1 0 0 0 0,-1 0-1 0 0,0 0 1 0 0,0 1 0 0 0,0-1 0 0 0,0 2-1 0 0,-1-1 1 0 0,1 1 0 0 0,-1-1 0 0 0,0 1-1 0 0,0 1 1 0 0,0-1 0 0 0,0 1 0 0 0,1 2-93 0 0,-4-3 95 0 0,0 1 0 0 0,-1-1 1 0 0,0 1-1 0 0,1 0 0 0 0,-1-1 1 0 0,-1 1-1 0 0,1 0 0 0 0,-1-1 1 0 0,0 1-1 0 0,0 0 0 0 0,0-1 0 0 0,-1 1 1 0 0,0 0-1 0 0,1-1 0 0 0,-2 1 1 0 0,1 0-1 0 0,0-1 0 0 0,-1 0 1 0 0,0 1-1 0 0,0-1 0 0 0,0 0 0 0 0,-1 0 1 0 0,0 0-1 0 0,1 0 0 0 0,-1 0 1 0 0,0-1-1 0 0,-1 1 0 0 0,1-1 1 0 0,-1 0-1 0 0,1 0 0 0 0,-1 0 0 0 0,0-1 1 0 0,0 1-1 0 0,-4 1-95 0 0,-155 61 797 0 0,85-82-2809 0 0,78-14-2019 0 0,10 15 2809 0 0</inkml:trace>
  <inkml:trace contextRef="#ctx0" brushRef="#br0" timeOffset="2808.492">2661 649 1172 0 0,'64'-2'2504'0'0,"241"-47"-837"0"0,-158-7-1113 0 0,-146 55-559 0 0,-1 0-1 0 0,1 0 0 0 0,0 0 1 0 0,-1 0-1 0 0,0 0 1 0 0,1 0-1 0 0,-1 0 0 0 0,0 0 1 0 0,1 0-1 0 0,-1-1 0 0 0,0 1 1 0 0,0 0-1 0 0,0 0 1 0 0,0 0-1 0 0,0 0 0 0 0,0-1 1 0 0,0 1-1 0 0,0 0 0 0 0,-1 0 1 0 0,1 0-1 0 0,0 0 1 0 0,-1 0-1 0 0,1-1 0 0 0,-1 1 1 0 0,1 0-1 0 0,-1 0 1 0 0,1 0-1 0 0,-1 0 0 0 0,0 0 1 0 0,0 1-1 0 0,1-1 0 0 0,-1 0 1 0 0,0 0-1 0 0,0 0 1 0 0,0 1-1 0 0,0-1 0 0 0,0 0 1 0 0,0 1-1 0 0,0-1 1 0 0,0 1-1 0 0,0-1 0 0 0,0 1 1 0 0,-1-1-1 0 0,1 1 0 0 0,0 0 1 0 0,0 0-1 0 0,0 0 1 0 0,0-1-1 0 0,-1 1 0 0 0,1 0 1 0 0,0 1-1 0 0,0-1 1 0 0,0 0-1 0 0,0 0 0 0 0,-1 0 1 0 0,1 1-1 0 0,0-1 0 0 0,0 0 1 0 0,0 1 5 0 0,-15-4 50 0 0,1 1 1 0 0,-1 0 0 0 0,0 1-1 0 0,0 1 1 0 0,0 0-1 0 0,0 1 1 0 0,0 1 0 0 0,1 1-1 0 0,-1 0 1 0 0,1 1-1 0 0,-1 0 1 0 0,1 1 0 0 0,1 1-1 0 0,-1 1 1 0 0,1 0 0 0 0,0 1-1 0 0,0 0 1 0 0,1 1-1 0 0,0 0 1 0 0,-5 7-51 0 0,14-13 36 0 0,1 1 0 0 0,0 0 0 0 0,0 1 1 0 0,0-1-1 0 0,0 0 0 0 0,1 1 0 0 0,-1-1 0 0 0,1 1 1 0 0,1 0-1 0 0,-1 0 0 0 0,1 0 0 0 0,-1 0 0 0 0,1 0 0 0 0,1 0 1 0 0,-1 0-1 0 0,1 0 0 0 0,0 0 0 0 0,0 0 0 0 0,0 1 1 0 0,1-1-1 0 0,0 0 0 0 0,0 0 0 0 0,0 0 0 0 0,0 0 0 0 0,1-1 1 0 0,0 1-1 0 0,0 0 0 0 0,0 0 0 0 0,1-1 0 0 0,-1 0 0 0 0,1 1 1 0 0,0-1-1 0 0,1 0 0 0 0,-1 0 0 0 0,1-1 0 0 0,-1 1 1 0 0,1-1-1 0 0,3 3-36 0 0,7 5 14 0 0,0 0 0 0 0,0-1 0 0 0,1-1-1 0 0,0 0 1 0 0,0-1 0 0 0,1 0 0 0 0,0-1 0 0 0,1-1 0 0 0,-1-1 0 0 0,17 3-14 0 0,-3-1-157 0 0,89-2-2182 0 0,-48-34 37 0 0,-49 16 944 0 0</inkml:trace>
  <inkml:trace contextRef="#ctx0" brushRef="#br0" timeOffset="3261.107">3401 529 1228 0 0,'3'3'130'0'0,"-1"0"-1"0"0,1 1 1 0 0,0-1 0 0 0,-1 1-1 0 0,1-1 1 0 0,-1 1 0 0 0,0 0-1 0 0,0 0 1 0 0,-1 0 0 0 0,1 0-1 0 0,-1 0 1 0 0,0 0 0 0 0,0 1-1 0 0,0-1 1 0 0,-1 0 0 0 0,0 1-1 0 0,1-1 1 0 0,-1 0 0 0 0,-1 1-1 0 0,1-1 1 0 0,-1 2-130 0 0,-13 95 2078 0 0,3-35 1429 0 0,171-271-4694 0 0,-159 204 1163 0 0,0-1 0 0 0,1 1 0 0 0,-1-1 0 0 0,0 1 0 0 0,0 0 0 0 0,1-1 0 0 0,-1 1 0 0 0,0 0 0 0 0,1 0 0 0 0,-1 0 0 0 0,1 0 0 0 0,0 0 0 0 0,-1 0 0 0 0,1 1 0 0 0,0-1 0 0 0,0 0 0 0 0,-1 1 0 0 0,1-1 0 0 0,0 1 0 0 0,0 0 0 0 0,0 0 0 0 0,-1 0 0 0 0,1 0 0 0 0,0 0 0 0 0,0 0 0 0 0,0 0 0 0 0,0 0 0 0 0,0 1 0 0 0,-1-1 0 0 0,1 1 0 0 0,0-1 0 0 0,0 1 0 0 0,-1 0 0 0 0,1-1-1 0 0,0 1 1 0 0,-1 0 0 0 0,1 0 0 0 0,-1 1 0 0 0,1-1 0 0 0,-1 0 0 0 0,0 0 0 0 0,1 1 0 0 0,-1-1 0 0 0,1 2 24 0 0,45 84-129 0 0,-30-51-34 0 0,-11-26 45 0 0,0 0 1 0 0,0-1-1 0 0,1 1 1 0 0,1-2-1 0 0,-1 1 0 0 0,2-1 1 0 0,-1 0-1 0 0,1 0 1 0 0,0-1-1 0 0,1 0 0 0 0,-1-1 1 0 0,1 0-1 0 0,1-1 1 0 0,-1 0-1 0 0,1 0 0 0 0,0-1 1 0 0,0-1-1 0 0,0 1 1 0 0,0-2-1 0 0,1 0 0 0 0,-1 0 1 0 0,1-1-1 0 0,-1-1 1 0 0,4 1 117 0 0,3-1-590 0 0</inkml:trace>
  <inkml:trace contextRef="#ctx0" brushRef="#br0" timeOffset="3526.117">4195 635 1900 0 0,'-11'-3'177'0'0,"0"-1"0"0"0,0 2 0 0 0,-1-1 0 0 0,1 2 0 0 0,-1-1-1 0 0,1 2 1 0 0,-1-1 0 0 0,0 2 0 0 0,1-1 0 0 0,-1 2 0 0 0,1-1 0 0 0,-1 2 0 0 0,1-1 0 0 0,0 2-1 0 0,0-1 1 0 0,0 2 0 0 0,0-1 0 0 0,1 1 0 0 0,-1 1 0 0 0,1 0 0 0 0,1 1 0 0 0,-1-1-1 0 0,1 2 1 0 0,1-1 0 0 0,-1 2 0 0 0,1-1 0 0 0,0 1 0 0 0,1 0 0 0 0,0 0 0 0 0,-4 8-177 0 0,10-14 18 0 0,0-1 1 0 0,0 0 0 0 0,0 1-1 0 0,0-1 1 0 0,1 0 0 0 0,-1 1 0 0 0,1-1-1 0 0,-1 1 1 0 0,1-1 0 0 0,0 1-1 0 0,0-1 1 0 0,0 1 0 0 0,0-1 0 0 0,0 1-1 0 0,1-1 1 0 0,-1 1 0 0 0,1-1-1 0 0,0 0 1 0 0,0 1 0 0 0,0-1-1 0 0,0 0 1 0 0,0 1 0 0 0,0-1 0 0 0,0 0-1 0 0,1 0 1 0 0,-1 0 0 0 0,1 0-1 0 0,-1 0 1 0 0,1-1 0 0 0,0 1-1 0 0,0 0 1 0 0,0-1 0 0 0,0 1 0 0 0,0-1-1 0 0,0 0 1 0 0,0 1 0 0 0,1-1-1 0 0,-1 0 1 0 0,0-1 0 0 0,1 1 0 0 0,-1 0-1 0 0,1-1 1 0 0,-1 1 0 0 0,2-1-19 0 0,110-4-406 0 0,-99-4 241 0 0,-1-1 1 0 0,0 0-1 0 0,-1-1 0 0 0,0 0 1 0 0,-1-1-1 0 0,0-1 0 0 0,0 1 1 0 0,-1-2-1 0 0,-1 0 0 0 0,0 0 1 0 0,-1-1-1 0 0,-1 0 0 0 0,0 0 0 0 0,0-1 1 0 0,-2 0-1 0 0,0-1 0 0 0,0 1 1 0 0,-2-1-1 0 0,0 0 0 0 0,0-6 165 0 0,7-23-426 0 0</inkml:trace>
  <inkml:trace contextRef="#ctx0" brushRef="#br0" timeOffset="3681.981">4265 327 3552 0 0,'0'-29'216'0'0,"1"11"8"0"0,0 0-1 0 0,-2-1 1 0 0,0 1-1 0 0,-1 0 1 0 0,0 0-1 0 0,-2 0 1 0 0,0 0-1 0 0,-1 1 1 0 0,-1-1-1 0 0,-5-10-223 0 0,10 26 37 0 0,0 0-1 0 0,1 0 0 0 0,-1 0 1 0 0,0 0-1 0 0,0 0 1 0 0,0 0-1 0 0,0 0 0 0 0,0 0 1 0 0,0 1-1 0 0,-1-1 0 0 0,1 0 1 0 0,0 1-1 0 0,-1-1 1 0 0,0 1-1 0 0,1 0 0 0 0,-1 0 1 0 0,0-1-1 0 0,1 1 1 0 0,-1 0-1 0 0,0 0 0 0 0,0 0 1 0 0,0 1-1 0 0,0-1 0 0 0,0 0 1 0 0,0 1-1 0 0,0 0 1 0 0,0-1-1 0 0,0 1 0 0 0,0 0 1 0 0,-1 0-1 0 0,1 0 1 0 0,0 0-1 0 0,0 0 0 0 0,0 1 1 0 0,0-1-1 0 0,0 0 1 0 0,0 1-1 0 0,0 0 0 0 0,0-1 1 0 0,0 1-1 0 0,0 0 0 0 0,0 0 1 0 0,1 0-1 0 0,-1 1 1 0 0,0-1-1 0 0,0 0 0 0 0,1 0 1 0 0,-1 1-1 0 0,1-1 1 0 0,0 1-1 0 0,-1 0 0 0 0,1-1 1 0 0,0 1-1 0 0,0 0 0 0 0,0 0 1 0 0,0 0-1 0 0,0 0 1 0 0,0 0-1 0 0,1 0 0 0 0,-1 0 1 0 0,0 0-37 0 0,-3 13 75 0 0,0 0 0 0 0,0 0 0 0 0,2 0 1 0 0,0 0-1 0 0,0 0 0 0 0,1 1 0 0 0,1-1 1 0 0,1 0-1 0 0,0 1 0 0 0,1-1 0 0 0,1 0 1 0 0,0 0-1 0 0,1 0 0 0 0,1 0 0 0 0,0-1 0 0 0,1 0 1 0 0,0 0-1 0 0,7 9-75 0 0,72 136-1688 0 0,-5-14-3844 0 0,-66-117 4355 0 0</inkml:trace>
  <inkml:trace contextRef="#ctx0" brushRef="#br0" timeOffset="4432.67">4382 555 1304 0 0,'80'4'3656'0'0,"198"-41"-2099"0"0,-263 34-1508 0 0,-10 3-36 0 0,1 0-1 0 0,0-1 1 0 0,-1 1-1 0 0,1-1 1 0 0,-1-1 0 0 0,1 1-1 0 0,-1-1 1 0 0,0 0-1 0 0,1 0 1 0 0,-1-1 0 0 0,0 0-1 0 0,-1 1 1 0 0,1-2-1 0 0,0 1 1 0 0,-1 0 0 0 0,0-1-1 0 0,1 0 1 0 0,-1 0-1 0 0,-1 0 1 0 0,3-3-13 0 0,-6 5-33 0 0,0 2 81 0 0,-29-19-42 0 0,19 15 20 0 0,-1 0 0 0 0,0 1 0 0 0,0 0 0 0 0,0 1 0 0 0,0 0-1 0 0,-1 1 1 0 0,1 0 0 0 0,0 1 0 0 0,-1 0 0 0 0,1 1 0 0 0,-1 0 0 0 0,1 1-1 0 0,0 0 1 0 0,0 1 0 0 0,0 0 0 0 0,0 0 0 0 0,1 2 0 0 0,-11 4-26 0 0,16-7 15 0 0,0 0 1 0 0,0 1-1 0 0,0 0 0 0 0,0 0 1 0 0,1 0-1 0 0,-1 1 1 0 0,1-1-1 0 0,-1 1 0 0 0,1 0 1 0 0,1 0-1 0 0,-1 1 1 0 0,1-1-1 0 0,-1 1 1 0 0,1 0-1 0 0,0 0 0 0 0,1 0 1 0 0,-1 0-1 0 0,1 0 1 0 0,0 0-1 0 0,1 1 1 0 0,-1-1-1 0 0,1 1 0 0 0,0-1 1 0 0,0 1-1 0 0,1 0 1 0 0,-1-1-1 0 0,1 1 1 0 0,1 0-1 0 0,-1-1 0 0 0,1 1 1 0 0,0-1-1 0 0,0 1 1 0 0,1-1-1 0 0,-1 1 1 0 0,1-1-1 0 0,0 0 0 0 0,1 1 1 0 0,-1-1-1 0 0,1 0 1 0 0,0-1-1 0 0,0 1 0 0 0,1-1 1 0 0,0 1-1 0 0,-1-1 1 0 0,5 3-16 0 0,-1 2-211 0 0,0-1 1 0 0,1 0-1 0 0,1-1 0 0 0,-1 0 1 0 0,1 0-1 0 0,0 0 1 0 0,1-1-1 0 0,-1-1 1 0 0,1 0-1 0 0,0 0 0 0 0,1-1 1 0 0,-1 0-1 0 0,1 0 1 0 0,0-1-1 0 0,0-1 0 0 0,0 0 1 0 0,0-1-1 0 0,0 0 1 0 0,10 0 210 0 0,-8-1-1122 0 0</inkml:trace>
  <inkml:trace contextRef="#ctx0" brushRef="#br0" timeOffset="5192.835">4962 574 1260 0 0,'0'0'34'0'0,"0"1"-1"0"0,0-1 0 0 0,0 1 1 0 0,1 0-1 0 0,-1-1 1 0 0,0 1-1 0 0,1-1 1 0 0,-1 1-1 0 0,0-1 1 0 0,1 0-1 0 0,-1 1 1 0 0,0-1-1 0 0,1 1 1 0 0,-1-1-1 0 0,1 0 0 0 0,-1 1 1 0 0,1-1-1 0 0,-1 0 1 0 0,1 1-1 0 0,-1-1 1 0 0,1 0-1 0 0,-1 0 1 0 0,1 0-1 0 0,0 0 1 0 0,-1 1-1 0 0,1-1 0 0 0,-1 0 1 0 0,1 0-1 0 0,0 0 1 0 0,-1 0-1 0 0,1 0 1 0 0,-1 0-1 0 0,1 0 1 0 0,-1-1-1 0 0,1 1 1 0 0,0 0-1 0 0,-1 0 0 0 0,1 0 1 0 0,-1 0-1 0 0,1-1 1 0 0,-1 1-1 0 0,1 0 1 0 0,-1-1-1 0 0,1 1 1 0 0,-1 0-1 0 0,1-1 1 0 0,-1 1-1 0 0,0-1 0 0 0,1 1 1 0 0,-1 0-1 0 0,1-1 1 0 0,-1 1-1 0 0,0-1 1 0 0,0 1-1 0 0,1-1 1 0 0,-1 1-1 0 0,0-1 1 0 0,0 0-1 0 0,1 1 0 0 0,-1-1 1 0 0,0 1-1 0 0,0-1 1 0 0,0 0-34 0 0,13 50 1518 0 0,-13-49-1330 0 0,-3 40 850 0 0,-8-25-912 0 0,0 0 1286 0 0,26-31-792 0 0,133-164-1379 0 0,-147 179 754 0 0,-1 0 0 0 0,1 1 0 0 0,-1-1 0 0 0,1 0 1 0 0,0 1-1 0 0,-1-1 0 0 0,1 1 0 0 0,0-1 0 0 0,-1 1 0 0 0,1-1 1 0 0,0 1-1 0 0,0-1 0 0 0,0 1 0 0 0,0 0 0 0 0,-1-1 0 0 0,1 1 1 0 0,0 0-1 0 0,0 0 0 0 0,0 0 0 0 0,0 0 0 0 0,0-1 0 0 0,0 1 1 0 0,0 1-1 0 0,-1-1 0 0 0,1 0 0 0 0,0 0 0 0 0,0 0 0 0 0,0 0 1 0 0,0 1-1 0 0,0-1 0 0 0,0 0 0 0 0,-1 1 0 0 0,1-1 0 0 0,0 0 1 0 0,0 1-1 0 0,0-1 0 0 0,-1 1 0 0 0,1 0 0 0 0,0-1 0 0 0,-1 1 1 0 0,1-1-1 0 0,-1 1 0 0 0,1 0 0 0 0,0 0 0 0 0,-1-1 0 0 0,0 1 0 0 0,1 0 1 0 0,-1 0-1 0 0,1 0 0 0 0,-1-1 0 0 0,0 1 0 0 0,0 0 0 0 0,1 0 1 0 0,-1 0-1 0 0,0 0 0 0 0,0 0 0 0 0,0 0 0 0 0,0 0 0 0 0,0-1 1 0 0,0 1-1 0 0,0 0 0 0 0,0 0 0 0 0,0 0 0 0 0,-1 1 5 0 0,3 7-8 0 0,0 0 0 0 0,0 0-1 0 0,1 0 1 0 0,0 0 0 0 0,1-1-1 0 0,0 1 1 0 0,0-1 0 0 0,1 0-1 0 0,0 0 1 0 0,1 0 0 0 0,-1-1-1 0 0,1 1 1 0 0,1-2 0 0 0,-1 1-1 0 0,1-1 1 0 0,1 0 0 0 0,-1 0 0 0 0,1-1-1 0 0,0 0 1 0 0,0 0 0 0 0,0-1-1 0 0,1 0 1 0 0,-1 0 0 0 0,1-1-1 0 0,0 0 1 0 0,0-1 0 0 0,0 0-1 0 0,1 0 1 0 0,-1-1 8 0 0,2-1-18 0 0,0-1 1 0 0,0 0-1 0 0,-1 0 0 0 0,1-1 1 0 0,0-1-1 0 0,-1 0 0 0 0,0 0 1 0 0,0-1-1 0 0,0-1 1 0 0,0 1-1 0 0,0-1 0 0 0,-1-1 1 0 0,0 0-1 0 0,0 0 0 0 0,0-1 1 0 0,-1 0-1 0 0,0-1 0 0 0,-1 0 1 0 0,0 0-1 0 0,0 0 0 0 0,0-1 1 0 0,-1 0-1 0 0,0 0 1 0 0,-1-1-1 0 0,0 1 0 0 0,3-10 18 0 0,3-11 96 0 0,0 0-1 0 0,-2-1 1 0 0,-2 0 0 0 0,0-1-1 0 0,-3 0 1 0 0,0 0-1 0 0,-2 0 1 0 0,-1-17-96 0 0,-36-87 1108 0 0,34 130-1016 0 0,-1 0-1 0 0,0 1 1 0 0,-1-1 0 0 0,1 1-1 0 0,-1 0 1 0 0,0 0-1 0 0,0 0 1 0 0,0 0 0 0 0,-1 0-1 0 0,0 1 1 0 0,0 0 0 0 0,0-1-1 0 0,0 1 1 0 0,-1 1 0 0 0,1-1-1 0 0,-1 1 1 0 0,0 0-1 0 0,0 0 1 0 0,0 0 0 0 0,-1 0-1 0 0,-3 0-91 0 0,7 2 146 0 0,-3 5-45 0 0,-3 3-74 0 0,-1 1 0 0 0,1 0 0 0 0,1 1 0 0 0,-1 0 0 0 0,1 0 0 0 0,1 0 0 0 0,0 1 0 0 0,0 0 0 0 0,1 0-1 0 0,0 1 1 0 0,1-1 0 0 0,0 1 0 0 0,1 0 0 0 0,0 0 0 0 0,1 0 0 0 0,0 0 0 0 0,0 1 0 0 0,2-1 0 0 0,-1 11-27 0 0,2 28-258 0 0,1-1 1 0 0,3 1-1 0 0,2 0 0 0 0,2-1 0 0 0,2-1 1 0 0,10 24 257 0 0,0 9-3058 0 0,-18-59-1200 0 0,-3-22 3099 0 0</inkml:trace>
  <inkml:trace contextRef="#ctx0" brushRef="#br0" timeOffset="5361.156">5490 452 1076 0 0,'38'-51'5926'0'0,"29"25"-4525"0"0,73 15-4494 0 0,-136 11 2976 0 0,49 0-2474 0 0,-16 0 1201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5:3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401 247 1280 0 0,'77'-39'1581'0'0,"-74"36"-1511"0"0,0 0 0 0 0,-1-1 0 0 0,1 1 0 0 0,-1-1 0 0 0,0 1 0 0 0,0-1 0 0 0,0 1 0 0 0,0-1 0 0 0,-1 0 0 0 0,1 0 0 0 0,-1 0 0 0 0,0 0 0 0 0,-1 0 0 0 0,1 0 0 0 0,-1 0 0 0 0,1-1 0 0 0,-1 1 0 0 0,0 0 0 0 0,-1 0 0 0 0,1 0 0 0 0,-1 0 0 0 0,0 0 0 0 0,0 0 0 0 0,0 0 0 0 0,0 0 0 0 0,-1 0 0 0 0,1 0 0 0 0,-1 0 0 0 0,0 1 0 0 0,-2-3-70 0 0,-3-2 40 0 0,0 0-1 0 0,0 1 0 0 0,-1 0 1 0 0,0 1-1 0 0,-1 0 1 0 0,1 0-1 0 0,-1 0 1 0 0,0 1-1 0 0,0 1 0 0 0,-1-1 1 0 0,1 1-1 0 0,-1 1 1 0 0,0 0-1 0 0,0 0 1 0 0,0 1-1 0 0,-1 1 0 0 0,1 0 1 0 0,0 0-1 0 0,-1 0 1 0 0,1 2-1 0 0,-7 0-39 0 0,2 2 44 0 0,1 1 0 0 0,-1 1-1 0 0,1 1 1 0 0,0 0 0 0 0,1 0 0 0 0,-1 2 0 0 0,1-1-1 0 0,1 2 1 0 0,0 0 0 0 0,0 0 0 0 0,0 1-1 0 0,1 0 1 0 0,1 1 0 0 0,0 1 0 0 0,0-1-1 0 0,1 1 1 0 0,1 1 0 0 0,0 0 0 0 0,1 0 0 0 0,0 1-1 0 0,1-1 1 0 0,0 2 0 0 0,1-1 0 0 0,1 0-1 0 0,0 1 1 0 0,1 0 0 0 0,1 0 0 0 0,-1 11-44 0 0,1-14 39 0 0,0 1 0 0 0,0 0 0 0 0,2 0 0 0 0,-1 0 1 0 0,2 0-1 0 0,-1 0 0 0 0,2 0 0 0 0,0-1 0 0 0,0 1 1 0 0,1 0-1 0 0,1-1 0 0 0,0 0 0 0 0,1 0 0 0 0,0 0 1 0 0,1 0-1 0 0,0-1 0 0 0,1 0 0 0 0,0 0 0 0 0,1-1 1 0 0,0 0-1 0 0,0 0 0 0 0,1-1 0 0 0,0 0 0 0 0,1 0 0 0 0,0-1 1 0 0,1 0-1 0 0,-1-1 0 0 0,10 5-39 0 0,-15-10-32 0 0,0 0 1 0 0,0 0-1 0 0,-1-1 0 0 0,1 1 1 0 0,0-1-1 0 0,1 0 0 0 0,-1 0 0 0 0,0-1 1 0 0,0 0-1 0 0,0 0 0 0 0,0 0 1 0 0,0 0-1 0 0,1-1 0 0 0,-1 0 0 0 0,0 0 1 0 0,0 0-1 0 0,0 0 0 0 0,0-1 1 0 0,-1 0-1 0 0,1 0 0 0 0,0-1 0 0 0,-1 1 1 0 0,1-1-1 0 0,-1 0 0 0 0,0 0 1 0 0,0 0-1 0 0,0 0 0 0 0,0-1 0 0 0,-1 0 1 0 0,0 0-1 0 0,1 0 0 0 0,-1 0 1 0 0,0 0-1 0 0,0-2 32 0 0,70-166-1600 0 0,-60 35 800 0 0,-13 104 738 0 0</inkml:trace>
  <inkml:trace contextRef="#ctx0" brushRef="#br0" timeOffset="268.802">405 192 4608 0 0,'-4'-65'311'0'0,"4"65"-358"0"0,14 72 541 0 0,-4-43-601 0 0,0 0 1 0 0,3 0 0 0 0,0-1-1 0 0,2-1 1 0 0,1 0-1 0 0,1-1 1 0 0,1-1 0 0 0,1-1-1 0 0,1 0 1 0 0,2-2-1 0 0,0 0 1 0 0,10 6 106 0 0,-14-14-925 0 0,3-2-51 0 0</inkml:trace>
  <inkml:trace contextRef="#ctx0" brushRef="#br0" timeOffset="532.947">846 165 1008 0 0,'19'27'567'0'0,"-1"0"-1"0"0,-2 1 1 0 0,0 0 0 0 0,-2 2-1 0 0,-2 0 1 0 0,0 0 0 0 0,-2 1-1 0 0,-1 0 1 0 0,-2 1 0 0 0,-1 0-1 0 0,-1 0 1 0 0,-2 7-567 0 0,-3-35 123 0 0,-1 0 0 0 0,0-1 0 0 0,0 1-1 0 0,0 0 1 0 0,-1-1 0 0 0,1 1 0 0 0,-1-1 0 0 0,0 0 0 0 0,0 1 0 0 0,0-1-1 0 0,0 0 1 0 0,-1 0 0 0 0,1-1 0 0 0,-1 1 0 0 0,0 0 0 0 0,0-1 0 0 0,0 1-1 0 0,0-1 1 0 0,0 0 0 0 0,0 0 0 0 0,-1 0 0 0 0,1-1 0 0 0,-3 2-123 0 0,-4-63 435 0 0,15 36-657 0 0,1 0 0 0 0,1 0 0 0 0,1 1 0 0 0,1 0 0 0 0,1 0 0 0 0,1 1 0 0 0,0 0 1 0 0,14-16 221 0 0,137-207-6299 0 0,-141 218 4968 0 0</inkml:trace>
  <inkml:trace contextRef="#ctx0" brushRef="#br0" timeOffset="956.178">1260 370 836 0 0,'116'-51'1741'0'0,"-104"45"-1623"0"0,0 0 0 0 0,0-1-1 0 0,-1-1 1 0 0,0 0-1 0 0,0-1 1 0 0,0 0-1 0 0,-1 0 1 0 0,-1-1 0 0 0,0-1-1 0 0,0 1 1 0 0,-1-1-1 0 0,4-8-117 0 0,-11 16 13 0 0,-1 1-1 0 0,0-1 1 0 0,0 0-1 0 0,0 1 1 0 0,0-1 0 0 0,-1 1-1 0 0,1-1 1 0 0,0 1-1 0 0,-1-1 1 0 0,0 1-1 0 0,0-1 1 0 0,0 1-1 0 0,0 0 1 0 0,0-1-1 0 0,0 1 1 0 0,0 0-1 0 0,-1 0 1 0 0,1 0-1 0 0,-1 0 1 0 0,0 0-1 0 0,0 0 1 0 0,1 0-1 0 0,-1 0 1 0 0,0 1-1 0 0,0-1 1 0 0,-1 1 0 0 0,1 0-1 0 0,-2-1-12 0 0,-8-3 108 0 0,-1 1 1 0 0,0 0-1 0 0,0 2 0 0 0,0-1 0 0 0,0 1 1 0 0,0 1-1 0 0,-1 1 0 0 0,1 0 0 0 0,0 0 0 0 0,-1 1 1 0 0,1 1-1 0 0,0 0 0 0 0,0 1 0 0 0,0 0 1 0 0,0 1-1 0 0,1 1 0 0 0,-1 0 0 0 0,1 1 1 0 0,0 0-1 0 0,-8 6-108 0 0,14-10 61 0 0,0 0 0 0 0,-1 1-1 0 0,1 0 1 0 0,1 1 0 0 0,-1-1 0 0 0,0 1 0 0 0,1 0 0 0 0,0 0 0 0 0,0 1-1 0 0,0 0 1 0 0,1-1 0 0 0,-1 2 0 0 0,1-1 0 0 0,0 0 0 0 0,1 1-1 0 0,-1 0 1 0 0,1 0 0 0 0,0 0 0 0 0,1 0 0 0 0,-1 0 0 0 0,1 1 0 0 0,0-1-1 0 0,1 1 1 0 0,0-1 0 0 0,0 1 0 0 0,0-1 0 0 0,1 1 0 0 0,0 0-1 0 0,0 0 1 0 0,1-1 0 0 0,0 5-61 0 0,4-1 21 0 0,0-1 0 0 0,1 0 0 0 0,0 1 0 0 0,0-2 0 0 0,1 1 0 0 0,0-1 0 0 0,1 0 0 0 0,0-1 0 0 0,0 0 0 0 0,1 0 0 0 0,-1 0 0 0 0,1-1 0 0 0,1-1 0 0 0,-1 0 0 0 0,1 0 0 0 0,0-1 0 0 0,0 0 0 0 0,1 0 0 0 0,-1-1 0 0 0,1-1-1 0 0,0 0-20 0 0,239 23-3696 0 0,-115-38 867 0 0,-77-1 1440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48:2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6607 1196 0 0,'-4'-25'2524'0'0,"-24"-35"619"0"0,19 209-2015 0 0,31 160-641 0 0,-21-298-497 0 0,0 1 1 0 0,1 0-1 0 0,1-1 0 0 0,0 1 0 0 0,0-1 0 0 0,1 0 1 0 0,1 0-1 0 0,0 0 0 0 0,0-1 0 0 0,1 1 0 0 0,0-1 1 0 0,1-1-1 0 0,0 1 0 0 0,1-1 0 0 0,0 0 0 0 0,0-1 1 0 0,1 0-1 0 0,0 0 0 0 0,0-1 0 0 0,1 0 0 0 0,-1-1 1 0 0,2 0-1 0 0,-1 0 0 0 0,1-1 0 0 0,0-1 0 0 0,4 2 10 0 0,-11-5-216 0 0,0-1 0 0 0,-1 0-1 0 0,1 1 1 0 0,-1-1-1 0 0,1-1 1 0 0,0 1-1 0 0,-1 0 1 0 0,1-1-1 0 0,-1 0 1 0 0,1 0-1 0 0,-1 0 1 0 0,0 0 0 0 0,1 0-1 0 0,-1-1 1 0 0,0 0-1 0 0,0 1 1 0 0,0-1-1 0 0,0 0 1 0 0,0-1-1 0 0,0 1 1 0 0,0 0-1 0 0,-1-1 1 0 0,2-2 216 0 0,7-15-1245 0 0</inkml:trace>
  <inkml:trace contextRef="#ctx0" brushRef="#br0" timeOffset="248.742">110 6919 1756 0 0,'-63'12'4269'0'0,"62"-13"-3735"0"0,1 1-34 0 0,-1 1-173 0 0,1-1-238 0 0,0 0 0 0 0,1 1 1 0 0,-1-1-1 0 0,0 0 0 0 0,0 0 0 0 0,0 1 1 0 0,0-1-1 0 0,0 0 0 0 0,0 1 0 0 0,1-1 1 0 0,-1 0-1 0 0,0 1 0 0 0,0-1 0 0 0,0 0 1 0 0,0 1-1 0 0,0-1 0 0 0,0 0 0 0 0,0 1 1 0 0,0-1-1 0 0,-1 1 0 0 0,1-1 0 0 0,0 0 1 0 0,0 1-1 0 0,0-1 0 0 0,0 0 0 0 0,0 0 1 0 0,0 1-1 0 0,-1-1 0 0 0,1 0-89 0 0,230-20 0 0 0,61-13-7502 0 0,-262 30 6090 0 0</inkml:trace>
  <inkml:trace contextRef="#ctx0" brushRef="#br0" timeOffset="671.336">588 6899 1520 0 0,'23'-11'1856'0'0,"-16"6"-1684"0"0,1 0 0 0 0,0 1 0 0 0,0 1 1 0 0,0-1-1 0 0,0 1 0 0 0,1 0 0 0 0,-1 1 0 0 0,1 0 1 0 0,0 1-1 0 0,-1 0 0 0 0,1 0 0 0 0,0 0 0 0 0,0 1 1 0 0,0 1-1 0 0,-1-1 0 0 0,1 2 0 0 0,3 0-172 0 0,2 2 81 0 0,1 1 1 0 0,-1 1-1 0 0,0 0 0 0 0,0 1 0 0 0,-1 0 0 0 0,0 1 0 0 0,0 1 1 0 0,-1 0-1 0 0,0 0 0 0 0,-1 1 0 0 0,0 1 0 0 0,-1 0 1 0 0,0 1-1 0 0,0-1 0 0 0,-1 2 0 0 0,-1 0 0 0 0,0 0 0 0 0,-1 0 1 0 0,0 1-1 0 0,3 9-81 0 0,-10-17 91 0 0,0 0 1 0 0,-1 0-1 0 0,1 1 1 0 0,-1-1 0 0 0,-1 0-1 0 0,1 0 1 0 0,-1 0-1 0 0,0 0 1 0 0,0 0-1 0 0,-1 0 1 0 0,1 0 0 0 0,-1-1-1 0 0,-1 0 1 0 0,1 1-1 0 0,-1-1 1 0 0,0 0-1 0 0,0-1 1 0 0,0 1 0 0 0,-1-1-1 0 0,0 0 1 0 0,0 0-1 0 0,0 0 1 0 0,0 0-1 0 0,0-1 1 0 0,-1 0 0 0 0,1 0-1 0 0,-1-1 1 0 0,0 0-1 0 0,0 1 1 0 0,0-2-1 0 0,0 1 1 0 0,0-1 0 0 0,-1 0-1 0 0,1 0 1 0 0,-6-1-92 0 0,10-1 4 0 0,-1-1 1 0 0,1 0-1 0 0,0 1 1 0 0,1-1-1 0 0,-1 0 1 0 0,0 0-1 0 0,1-1 0 0 0,-1 1 1 0 0,1 0-1 0 0,-1 0 1 0 0,1-1-1 0 0,0 1 1 0 0,0 0-1 0 0,0-1 1 0 0,0 0-1 0 0,1 1 1 0 0,-1-1-1 0 0,1 1 1 0 0,-1-1-1 0 0,1 0 1 0 0,0 1-1 0 0,0-1 1 0 0,0 0-1 0 0,0 1 1 0 0,1-1-1 0 0,-1 1 0 0 0,1-1 1 0 0,0 0-1 0 0,-1 1 1 0 0,1-1-1 0 0,1-1-4 0 0,4-13-220 0 0,1 1 0 0 0,0-1 0 0 0,1 1-1 0 0,1 1 1 0 0,1 0 0 0 0,0 0 0 0 0,1 1 0 0 0,0 0-1 0 0,1 0 1 0 0,0 2 0 0 0,10-8 220 0 0,168-115-5825 0 0,-156 115 4570 0 0</inkml:trace>
  <inkml:trace contextRef="#ctx0" brushRef="#br0" timeOffset="1336.57">1596 6855 848 0 0,'-84'-1'3326'0'0,"69"3"-3209"0"0,0 1 0 0 0,0 0 0 0 0,1 1 0 0 0,-1 1 0 0 0,1 0 0 0 0,0 1 0 0 0,1 1 0 0 0,-1 0 0 0 0,1 1 1 0 0,1 0-1 0 0,-1 1 0 0 0,2 0 0 0 0,-1 1 0 0 0,1 0 0 0 0,1 1 0 0 0,0 0 0 0 0,0 1 0 0 0,1 0 0 0 0,0 0 0 0 0,1 1 0 0 0,1 0 1 0 0,0 1-1 0 0,-4 12-117 0 0,9-15 92 0 0,0-6-62 0 0,0 1 0 0 0,0-1-1 0 0,1 0 1 0 0,0 1-1 0 0,0-1 1 0 0,0 1-1 0 0,1-1 1 0 0,0 1 0 0 0,0-1-1 0 0,0 1 1 0 0,1-1-1 0 0,-1 1 1 0 0,2-1-1 0 0,-1 1 1 0 0,0-1 0 0 0,1 0-1 0 0,0 1 1 0 0,0-1-1 0 0,1 0 1 0 0,-1 0-1 0 0,1-1 1 0 0,0 1 0 0 0,0 0-1 0 0,1-1 1 0 0,-1 0-1 0 0,1 0 1 0 0,0 0-1 0 0,0 0-29 0 0,6 2 5 0 0,0 0-1 0 0,0 0 1 0 0,1-1-1 0 0,-1 0 0 0 0,1-1 1 0 0,0 0-1 0 0,1-1 0 0 0,-1-1 1 0 0,0 1-1 0 0,1-2 1 0 0,0 1-1 0 0,-1-2 0 0 0,1 1 1 0 0,6-2-5 0 0,-11-1-14 0 0,-1 0 0 0 0,1 0 0 0 0,-1-1 0 0 0,0 0 0 0 0,0 0 1 0 0,0-1-1 0 0,0 1 0 0 0,0-1 0 0 0,-1-1 0 0 0,0 1 0 0 0,0-1 0 0 0,0 0 0 0 0,0 0 1 0 0,-1 0-1 0 0,1 0 0 0 0,-1-1 0 0 0,-1 0 0 0 0,1 0 0 0 0,-1 0 0 0 0,0 0 1 0 0,-1-1-1 0 0,1 1 0 0 0,-1-1 0 0 0,-1 1 0 0 0,1-1 0 0 0,-1 0 0 0 0,0 0 1 0 0,0 0-1 0 0,-1 1 0 0 0,0-1 0 0 0,0 0 0 0 0,-1 0 0 0 0,0 0 0 0 0,-1-4 14 0 0,2-64 300 0 0,0 74-360 0 0,2-21 1 0 0,84 114-3 0 0,-43-45-118 0 0,58 50-4128 0 0,-90-91 3080 0 0</inkml:trace>
  <inkml:trace contextRef="#ctx0" brushRef="#br0" timeOffset="1867.847">1770 6912 888 0 0,'136'262'4137'0'0,"-127"-229"-1522"0"0,-9-36-820 0 0,-1-12-1769 0 0,1-7-57 0 0,0 0-1 0 0,2-1 1 0 0,1 1 0 0 0,0 0-1 0 0,2 0 1 0 0,1 0 0 0 0,0 1 0 0 0,2 0-1 0 0,0 0 1 0 0,1 1 0 0 0,6-8 31 0 0,-9 17-34 0 0,-4 5-29 0 0,1 1-1 0 0,-1 0 0 0 0,1-1 1 0 0,0 1-1 0 0,1 0 1 0 0,-1 1-1 0 0,1-1 1 0 0,0 1-1 0 0,0-1 1 0 0,1 1-1 0 0,-1 1 1 0 0,1-1-1 0 0,0 0 1 0 0,0 1-1 0 0,0 0 1 0 0,0 0-1 0 0,5-1 64 0 0,-9 4-110 0 0,11 3-136 0 0,-3 4 234 0 0,-1 1-1 0 0,0 0 1 0 0,0 0 0 0 0,0 1 0 0 0,-1-1 0 0 0,-1 2 0 0 0,1-1 0 0 0,-2 1-1 0 0,1 0 1 0 0,-1 0 0 0 0,-1 1 0 0 0,0-1 0 0 0,0 1 0 0 0,-1 0 0 0 0,0 0 0 0 0,-1 0-1 0 0,-1 1 1 0 0,1-1 12 0 0,35 104-40 0 0,3-65-1699 0 0,-39-50 890 0 0,-1 0-271 0 0,0 0-120 0 0</inkml:trace>
  <inkml:trace contextRef="#ctx0" brushRef="#br0" timeOffset="2164.291">2273 7092 1844 0 0,'36'-107'3327'0'0,"-32"89"-3176"0"0,1 0-1 0 0,0 0 1 0 0,2 0-1 0 0,0 1 1 0 0,1 0-1 0 0,0 0 1 0 0,2 1-1 0 0,0 0 1 0 0,0 1-1 0 0,2 0 1 0 0,1-1-151 0 0,-12 15 7 0 0,0-1 0 0 0,0 1 0 0 0,0-1 0 0 0,1 1 0 0 0,-1 0 0 0 0,0 0 0 0 0,1-1 0 0 0,-1 1 0 0 0,1 0 0 0 0,-1 0 0 0 0,1 0 0 0 0,0 1 0 0 0,-1-1 0 0 0,1 0 0 0 0,0 1 0 0 0,0-1 1 0 0,0 1-1 0 0,-1-1 0 0 0,1 1 0 0 0,0 0 0 0 0,0 0 0 0 0,0 0 0 0 0,0 0 0 0 0,0 0 0 0 0,0 0 0 0 0,-1 0 0 0 0,1 1 0 0 0,0-1 0 0 0,0 1 0 0 0,0-1 0 0 0,-1 1 0 0 0,1 0 0 0 0,0-1 0 0 0,-1 1 1 0 0,1 0-1 0 0,0 0 0 0 0,-1 0 0 0 0,1 1 0 0 0,-1-1 0 0 0,0 0 0 0 0,1 1 0 0 0,-1-1 0 0 0,0 0 0 0 0,0 1 0 0 0,0 0 0 0 0,0-1 0 0 0,0 1 0 0 0,0-1 0 0 0,0 1 0 0 0,0 1-7 0 0,10 10 80 0 0,-1 1 0 0 0,0 0 0 0 0,-1 0-1 0 0,-1 1 1 0 0,0 0 0 0 0,-1 1 0 0 0,0-1-1 0 0,-1 1 1 0 0,-1 1 0 0 0,-1-1 0 0 0,0 1-1 0 0,-1 0 1 0 0,-1 2-80 0 0,-3-14 7 0 0,0 0-1 0 0,0 1 1 0 0,0-1 0 0 0,-1 0-1 0 0,0 0 1 0 0,0 0 0 0 0,0 0-1 0 0,-1 0 1 0 0,0 0-1 0 0,0-1 1 0 0,0 1 0 0 0,0-1-1 0 0,-1 0 1 0 0,0 0 0 0 0,0 0-1 0 0,0 0 1 0 0,0-1 0 0 0,0 1-1 0 0,-1-1 1 0 0,1 0 0 0 0,-1-1-1 0 0,0 1 1 0 0,0-1-1 0 0,-3 1-6 0 0,-82 19-2850 0 0,37-42 413 0 0,30 7 1173 0 0</inkml:trace>
  <inkml:trace contextRef="#ctx0" brushRef="#br0" timeOffset="2644.313">2734 6500 1260 0 0,'0'1'95'0'0,"-1"0"0"0"0,1-1 0 0 0,0 1 0 0 0,-1-1 0 0 0,1 1 0 0 0,-1-1 0 0 0,1 1 0 0 0,0-1 0 0 0,-1 1 0 0 0,1-1 0 0 0,-1 1 0 0 0,0-1 0 0 0,1 1 0 0 0,-1-1 0 0 0,1 0 0 0 0,-1 1 0 0 0,0-1 0 0 0,1 0 0 0 0,-1 0 0 0 0,1 1 0 0 0,-1-1 0 0 0,0 0 0 0 0,1 0 0 0 0,-1 0 0 0 0,0 0 0 0 0,1 0 0 0 0,-1 0 0 0 0,0 0 0 0 0,0 0 0 0 0,1 0 0 0 0,-1 0 0 0 0,0 0 0 0 0,1-1 0 0 0,-1 1 0 0 0,1 0 0 0 0,-1 0 0 0 0,0-1 0 0 0,1 1 0 0 0,-1 0 0 0 0,1-1 0 0 0,-1 1 0 0 0,1-1 0 0 0,-1 1 0 0 0,1-1 0 0 0,-1 1 0 0 0,1-1 0 0 0,-1 1 0 0 0,1-1 0 0 0,-1 1 1 0 0,1-1-1 0 0,0 1 0 0 0,-1-1 0 0 0,1 0 0 0 0,0 1 0 0 0,0-1 0 0 0,-1 1 0 0 0,1-1 0 0 0,0 0 0 0 0,0 1 0 0 0,0-1 0 0 0,0 0 0 0 0,0 0 0 0 0,0 1 0 0 0,0-1-95 0 0,-35 51 589 0 0,32-24-439 0 0,0 0 1 0 0,2 0-1 0 0,1 1 0 0 0,1-1 0 0 0,2 1 0 0 0,0-1 1 0 0,2 0-1 0 0,1-1 0 0 0,0 1 0 0 0,2-1 1 0 0,2 0-1 0 0,0-1 0 0 0,1 0 0 0 0,1-1 0 0 0,1 0 1 0 0,5 4-151 0 0,-18-27 0 0 0,161 333 861 0 0,-148-239-1752 0 0,-13-92 776 0 0,0-1 1 0 0,-1 1-1 0 0,1 0 1 0 0,-1-1-1 0 0,1 1 1 0 0,-1 0-1 0 0,1-1 1 0 0,-1 1-1 0 0,0-1 1 0 0,0 1 0 0 0,0-1-1 0 0,0 1 1 0 0,0-1-1 0 0,0 0 1 0 0,0 1-1 0 0,0-1 1 0 0,0 0-1 0 0,-1 0 1 0 0,1 0-1 0 0,-1 0 1 0 0,1 0-1 0 0,-1 0 1 0 0,1 0 0 0 0,-1 0-1 0 0,1-1 1 0 0,-1 1-1 0 0,1-1 1 0 0,-1 1-1 0 0,0-1 1 0 0,0 0-1 0 0,1 1 1 0 0,-1-1-1 0 0,0 0 1 0 0,1 0 0 0 0,-1 0-1 0 0,0 0 1 0 0,0-1-1 0 0,1 1 1 0 0,-1 0-1 0 0,0-1 1 0 0,1 1-1 0 0,-1-1 1 0 0,0 1-1 0 0,1-1 1 0 0,-1 0-1 0 0,1 0 1 0 0,-1 0 0 0 0,1 0-1 0 0,0 0 1 0 0,-1 0-1 0 0,1 0 1 0 0,0 0 114 0 0,-25-13-1229 0 0,1-3 70 0 0</inkml:trace>
  <inkml:trace contextRef="#ctx0" brushRef="#br0" timeOffset="3760.769">2457 6839 1552 0 0,'-17'1'2574'0'0,"1"-1"62"0"0,29-2-1546 0 0,513-46-1937 0 0,-334 35-1104 0 0,-183 13 1910 0 0,-6 1 58 0 0,-1-1 0 0 0,1 1 0 0 0,0-1 0 0 0,-1 0 0 0 0,1 0 0 0 0,0 0 0 0 0,0-1 0 0 0,-1 1 0 0 0,1-1 0 0 0,0 1 0 0 0,-1-1 0 0 0,1 0 0 0 0,0 0 0 0 0,-1 0 0 0 0,1 0 0 0 0,-1-1 0 0 0,0 1 0 0 0,1 0 0 0 0,-1-1 0 0 0,0 0 0 0 0,0 0 0 0 0,0 1 0 0 0,0-1 0 0 0,0-1 1 0 0,0 1-19 0 0,-3 1 22 0 0,0-1 0 0 0,0 1 0 0 0,0 0 0 0 0,0 0 0 0 0,-1 0 0 0 0,1 0 0 0 0,0 0 0 0 0,0 0 0 0 0,-1 1 0 0 0,1-1 0 0 0,0 0 0 0 0,-1 1 0 0 0,1-1 0 0 0,-1 1 0 0 0,1-1 0 0 0,-1 1 0 0 0,1 0 0 0 0,-1 0 0 0 0,1-1 0 0 0,-1 1 0 0 0,1 0 0 0 0,-1 0 0 0 0,0 1 0 0 0,1-1 0 0 0,-1 0 0 0 0,1 0 0 0 0,-1 1 0 0 0,1-1 0 0 0,-1 1 0 0 0,1-1 0 0 0,0 1 0 0 0,-1 0 0 0 0,1-1 0 0 0,0 1 0 0 0,-1 0 0 0 0,1 0 0 0 0,0 0 0 0 0,0 0 0 0 0,-1 1-21 0 0,-11 2 55 0 0,0 0-1 0 0,0 1 1 0 0,1 0-1 0 0,0 1 1 0 0,0 0-1 0 0,0 1 1 0 0,1 0-1 0 0,0 1 1 0 0,0 0-1 0 0,1 1 1 0 0,0 0-1 0 0,1 1 1 0 0,0 0-1 0 0,0 0 1 0 0,1 1-1 0 0,0 0 1 0 0,1 0-1 0 0,1 1 1 0 0,-1 0-1 0 0,2 0 1 0 0,0 0-1 0 0,0 1 1 0 0,1 0 0 0 0,1 0-1 0 0,-1 8-54 0 0,5-18 20 0 0,1 1 1 0 0,-1 0-1 0 0,1-1 0 0 0,0 1 0 0 0,0-1 1 0 0,1 0-1 0 0,-1 0 0 0 0,1 0 0 0 0,-1 0 1 0 0,1 0-1 0 0,0 0 0 0 0,0-1 0 0 0,0 1 1 0 0,0-1-1 0 0,1 0 0 0 0,-1 0 1 0 0,1 0-1 0 0,-1 0 0 0 0,1-1 0 0 0,0 0 1 0 0,0 1-1 0 0,-1-1 0 0 0,1 0 0 0 0,0-1 1 0 0,0 1-1 0 0,0-1 0 0 0,0 0 0 0 0,0 0 1 0 0,0 0-1 0 0,0 0 0 0 0,0-1 1 0 0,0 0-1 0 0,0 1 0 0 0,0-2 0 0 0,-1 1 1 0 0,1 0-1 0 0,0-1 0 0 0,-1 1 0 0 0,1-1 1 0 0,-1 0-1 0 0,1 0 0 0 0,-1-1 0 0 0,1 1-20 0 0,4-3 27 0 0,0 1-1 0 0,-1-1 1 0 0,1 0-1 0 0,-1 0 1 0 0,0-1-1 0 0,0 0 0 0 0,0 0 1 0 0,-1-1-1 0 0,0 0 1 0 0,0 0-1 0 0,-1 0 0 0 0,0-1 1 0 0,0 0-1 0 0,-1 0 1 0 0,0 0-1 0 0,1-5-26 0 0,83-139-339 0 0,-81 149 323 0 0,0 1 0 0 0,0-1-1 0 0,0 1 1 0 0,0 0-1 0 0,0 1 1 0 0,0 0-1 0 0,0 0 1 0 0,1 0 0 0 0,-1 1-1 0 0,0 0 1 0 0,1 1-1 0 0,-1 0 1 0 0,0 0-1 0 0,0 0 1 0 0,0 1-1 0 0,0 0 1 0 0,0 0 0 0 0,0 1-1 0 0,0-1 1 0 0,4 4 16 0 0,2-1-3 0 0,-1 1 1 0 0,1 0-1 0 0,-1 1 1 0 0,0 1-1 0 0,-1 0 1 0 0,1 0-1 0 0,-2 1 1 0 0,1 0-1 0 0,-1 1 1 0 0,-1 0-1 0 0,0 1 1 0 0,0 0-1 0 0,-1 0 1 0 0,-1 1-1 0 0,1 0 1 0 0,-2 0-1 0 0,0 1 1 0 0,0 0-1 0 0,0 6 3 0 0,-7-15 90 0 0,0 1 0 0 0,0 0 0 0 0,0-1 0 0 0,-1 1-1 0 0,0-1 1 0 0,0 0 0 0 0,0 1 0 0 0,-1-1 0 0 0,1 0-1 0 0,-1 0 1 0 0,0 0 0 0 0,0-1 0 0 0,0 1 0 0 0,-1-1-1 0 0,1 0 1 0 0,-1 0 0 0 0,0 0 0 0 0,0 0 0 0 0,0 0-1 0 0,0-1 1 0 0,0 0 0 0 0,-1 0 0 0 0,1 0-1 0 0,-1 0 1 0 0,1-1 0 0 0,-1 0 0 0 0,0 0 0 0 0,-1 0-90 0 0,5 0 244 0 0,-2-5-240 0 0,0 0 1 0 0,1 0 0 0 0,0 0 0 0 0,0 0-1 0 0,0 0 1 0 0,0 0 0 0 0,1 0 0 0 0,-1-1 0 0 0,1 1-1 0 0,0-1 1 0 0,1 1 0 0 0,-1-1 0 0 0,1 1-1 0 0,0-1 1 0 0,0 1 0 0 0,0-1 0 0 0,0 1-1 0 0,1-1 1 0 0,0 1 0 0 0,0-1 0 0 0,0 1-1 0 0,1 0 1 0 0,-1-1 0 0 0,1 1 0 0 0,0 0-1 0 0,0 0 1 0 0,1 0 0 0 0,0 0-5 0 0,88-131-2099 0 0,26 27-4176 0 0,-100 93 4974 0 0</inkml:trace>
  <inkml:trace contextRef="#ctx0" brushRef="#br0" timeOffset="4438.186">3920 6835 1140 0 0,'24'135'2952'0'0,"-22"-74"1933"0"0,-14-63-4216 0 0,17-24-660 0 0,2 1 0 0 0,1 0 0 0 0,2 0 0 0 0,0 1 0 0 0,1 1 0 0 0,1 0 0 0 0,1 0 0 0 0,1 1 1 0 0,14-16-10 0 0,27 2-788 0 0,-54 36 675 0 0,24 2-323 0 0,-18 2 426 0 0,0-1-1 0 0,0 1 0 0 0,0 1 0 0 0,-1-1 1 0 0,0 1-1 0 0,0 0 0 0 0,0 0 0 0 0,-1 1 0 0 0,1 0 1 0 0,-1 0-1 0 0,0 0 0 0 0,-1 1 0 0 0,0-1 1 0 0,0 1-1 0 0,0 0 0 0 0,-1 0 0 0 0,0 1 1 0 0,0-1-1 0 0,-1 1 0 0 0,0-1 0 0 0,0 1 0 0 0,-1 0 1 0 0,0-1-1 0 0,-1 1 0 0 0,1 2 11 0 0,-1-8 76 0 0,-3 31 207 0 0,-21-6 148 0 0,25-27-429 0 0,-1-1-1 0 0,0 1 1 0 0,0 0-1 0 0,1-1 1 0 0,-1 1-1 0 0,0-1 1 0 0,0 1-1 0 0,1-1 1 0 0,-1 1-1 0 0,0-1 1 0 0,0 1-1 0 0,0-1 1 0 0,0 1-1 0 0,0-1 1 0 0,0 1-1 0 0,0-1 1 0 0,0 1-1 0 0,0-1 1 0 0,0 1-1 0 0,0-1 1 0 0,0 1-1 0 0,0-1 1 0 0,0 1-1 0 0,0 0 1 0 0,-1-1-1 0 0,1 1 1 0 0,0-1-1 0 0,0 1 1 0 0,0-1-1 0 0,-1 1 1 0 0,1 0-1 0 0,0-1 1 0 0,-1 1-1 0 0,1-1 1 0 0,0 1-1 0 0,-1 0 1 0 0,1-1-1 0 0,-1 1 1 0 0,1 0-1 0 0,0 0 1 0 0,-1-1-1 0 0,1 1 1 0 0,-1 0-1 0 0,1 0 1 0 0,-1 0-1 0 0,1-1 1 0 0,-1 1-1 0 0,1 0 1 0 0,-1 0-1 0 0,1 0 1 0 0,-1 0 0 0 0,1 0-1 0 0,0 0 1 0 0,-1 0-3 0 0,9-21-204 0 0,0 1 0 0 0,2 0 0 0 0,1 0 0 0 0,0 1-1 0 0,1 1 1 0 0,1 0 0 0 0,1 1 0 0 0,0 0 0 0 0,1 1-1 0 0,1 0 1 0 0,1 1 0 0 0,0 1 0 0 0,1 1 0 0 0,6-3 205 0 0,55 2-931 0 0,-76 16 922 0 0,1 1 0 0 0,-1 0 1 0 0,0-1-1 0 0,0 1 0 0 0,0 1 0 0 0,0-1 1 0 0,0 0-1 0 0,-1 1 0 0 0,1-1 0 0 0,-1 1 1 0 0,0 0-1 0 0,0 0 0 0 0,-1 0 0 0 0,1 0 0 0 0,-1 0 1 0 0,0 0-1 0 0,0 0 0 0 0,0 0 0 0 0,0 1 1 0 0,-1-1-1 0 0,0 0 0 0 0,0 1 0 0 0,0 2 9 0 0,0 1-68 0 0,-1 0-38 0 0,0 1-1 0 0,1-1 0 0 0,0 1 1 0 0,1-1-1 0 0,-1 0 0 0 0,2 1 1 0 0,-1-1-1 0 0,1 0 0 0 0,0 0 1 0 0,1 0-1 0 0,0 0 0 0 0,0 0 1 0 0,1 0-1 0 0,0-1 0 0 0,0 0 1 0 0,4 6 106 0 0,0-9-1190 0 0</inkml:trace>
  <inkml:trace contextRef="#ctx0" brushRef="#br0" timeOffset="4994.527">4992 6704 1016 0 0,'-6'-2'156'0'0,"1"0"0"0"0,-1 1-1 0 0,0 0 1 0 0,0 0 0 0 0,1 0 0 0 0,-1 1 0 0 0,0 0-1 0 0,0 0 1 0 0,0 1 0 0 0,0-1 0 0 0,1 1-1 0 0,-1 0 1 0 0,0 1 0 0 0,1-1 0 0 0,-1 1 0 0 0,1 0-1 0 0,-1 1 1 0 0,1-1 0 0 0,0 1 0 0 0,0 1-156 0 0,-9 2 141 0 0,0 1 0 0 0,1 1 0 0 0,0 0 0 0 0,0 1 0 0 0,1 0 0 0 0,0 1 0 0 0,1 0 0 0 0,0 1 0 0 0,1 1 0 0 0,0-1 0 0 0,0 2 0 0 0,2-1 0 0 0,-1 1 0 0 0,2 0 0 0 0,-6 12-141 0 0,12-22 15 0 0,1-1-1 0 0,-1 0 0 0 0,1 0 0 0 0,-1 0 1 0 0,1 0-1 0 0,0 1 0 0 0,0-1 1 0 0,0 0-1 0 0,0 0 0 0 0,0 1 0 0 0,0-1 1 0 0,1 0-1 0 0,-1 0 0 0 0,1 0 1 0 0,0 0-1 0 0,-1 0 0 0 0,1 0 0 0 0,0 0 1 0 0,0 0-1 0 0,0 0 0 0 0,1 0 1 0 0,-1 0-1 0 0,0 0 0 0 0,1-1 0 0 0,-1 1 1 0 0,1 0-1 0 0,-1-1 0 0 0,1 1 0 0 0,0-1 1 0 0,0 0-1 0 0,0 0 0 0 0,0 0 1 0 0,0 0-1 0 0,0 0 0 0 0,0 0 0 0 0,0 0 1 0 0,0 0-1 0 0,0-1 0 0 0,0 1 1 0 0,1-1-15 0 0,91 15 142 0 0,-79-17-159 0 0,0-1 1 0 0,-1-1-1 0 0,0 0 0 0 0,0 0 0 0 0,0-2 0 0 0,0 0 0 0 0,-1 0 1 0 0,0-1-1 0 0,0-1 0 0 0,-1 0 0 0 0,0-1 0 0 0,6-5 17 0 0,-14 9 61 0 0,0 0-1 0 0,0-1 0 0 0,0 1 1 0 0,-1-1-1 0 0,0 0 1 0 0,0 0-1 0 0,-1 0 0 0 0,1 0 1 0 0,-1 0-1 0 0,-1-1 0 0 0,1 1 1 0 0,-1 0-1 0 0,0-1 1 0 0,-1 0-1 0 0,1 1 0 0 0,-1-1 1 0 0,0 1-1 0 0,-1-1-60 0 0,1 5 4 0 0,-9-1 48 0 0,10 3-49 0 0,-1 1 1 0 0,0-1-1 0 0,0 0 1 0 0,1 1-1 0 0,-1-1 1 0 0,0 1-1 0 0,0-1 1 0 0,0 1 0 0 0,0-1-1 0 0,0 0 1 0 0,1 1-1 0 0,-1-1 1 0 0,0 1-1 0 0,0-1 1 0 0,0 1 0 0 0,0-1-1 0 0,0 1 1 0 0,0-1-1 0 0,0 1 1 0 0,-1-1-1 0 0,1 1 1 0 0,0-1-1 0 0,0 0 1 0 0,0 1 0 0 0,0-1-1 0 0,-1 1 1 0 0,1-1-1 0 0,0 0 1 0 0,0 1-1 0 0,-1-1 1 0 0,1 1 0 0 0,0-1-1 0 0,-1 0 1 0 0,1 1-1 0 0,0-1 1 0 0,-1 0-1 0 0,1 0 1 0 0,0 1-1 0 0,-1-1 1 0 0,1 0 0 0 0,-1 0-1 0 0,1 1 1 0 0,-1-1-1 0 0,1 0 1 0 0,0 0-1 0 0,-1 0 1 0 0,1 0 0 0 0,-1 0-1 0 0,1 0 1 0 0,-1 0-1 0 0,1 0 1 0 0,-1 0-1 0 0,1 0 1 0 0,-1 0 0 0 0,1 0-1 0 0,-1 0 1 0 0,1 0-1 0 0,0 0 1 0 0,-1 0-1 0 0,1-1 1 0 0,-1 1-1 0 0,1 0 1 0 0,-1 0 0 0 0,1-1-1 0 0,0 1 1 0 0,-1 0-1 0 0,1 0 1 0 0,0-1-1 0 0,-1 1-3 0 0,1 6-31 0 0,0 0-1 0 0,1 0 1 0 0,0 0 0 0 0,0 0-1 0 0,0 0 1 0 0,1-1-1 0 0,-1 1 1 0 0,1 0-1 0 0,1-1 1 0 0,-1 1-1 0 0,1-1 1 0 0,0 0-1 0 0,0 0 1 0 0,1 0-1 0 0,-1 0 1 0 0,1 0-1 0 0,0-1 1 0 0,1 0-1 0 0,-1 0 1 0 0,1 0-1 0 0,-1 0 1 0 0,1-1-1 0 0,0 1 1 0 0,1-1 0 0 0,-1-1-1 0 0,0 1 1 0 0,1-1-1 0 0,0 0 1 0 0,-1 0-1 0 0,1 0 1 0 0,0-1-1 0 0,0 0 1 0 0,0 0-1 0 0,0-1 1 0 0,0 0-1 0 0,0 0 1 0 0,0 0-1 0 0,0 0 1 0 0,0-1-1 0 0,0 0 1 0 0,0 0-1 0 0,-1-1 1 0 0,5-1 31 0 0,10-4-154 0 0,0 0 0 0 0,0-1 0 0 0,-1-1 0 0 0,0-1 0 0 0,-1-1 0 0 0,0-1 1 0 0,-1 0-1 0 0,0-1 0 0 0,0-1 0 0 0,-2-1 0 0 0,0 0 0 0 0,-1-1 0 0 0,0 0 0 0 0,0-2 154 0 0,5-12-155 0 0</inkml:trace>
  <inkml:trace contextRef="#ctx0" brushRef="#br0" timeOffset="5180.464">5518 6615 4512 0 0,'3'-44'340'0'0,"0"28"-112"0"0,-1 0 0 0 0,-1-1 0 0 0,0 1 0 0 0,-1-1 0 0 0,-1 1 0 0 0,-1-1 1 0 0,0 1-1 0 0,-1-1 0 0 0,-1 1 0 0 0,0 0 0 0 0,-1 1 0 0 0,-1-1 0 0 0,0 1 0 0 0,-4-5-228 0 0,9 18 57 0 0,0 0 0 0 0,0 0-1 0 0,0 0 1 0 0,0 0-1 0 0,0 0 1 0 0,0 0-1 0 0,0 1 1 0 0,-1-1-1 0 0,1 1 1 0 0,-1-1-1 0 0,1 1 1 0 0,-1-1 0 0 0,0 1-1 0 0,0 0 1 0 0,1 0-1 0 0,-1 0 1 0 0,0 0-1 0 0,0 0 1 0 0,0 0-1 0 0,0 0 1 0 0,0 1-1 0 0,0-1 1 0 0,0 1 0 0 0,0-1-1 0 0,-1 1 1 0 0,1 0-1 0 0,0 0 1 0 0,0 0-1 0 0,0 0 1 0 0,0 0-1 0 0,0 0 1 0 0,0 1-1 0 0,-1-1 1 0 0,1 1 0 0 0,0-1-1 0 0,0 1 1 0 0,0 0-1 0 0,0 0 1 0 0,1 0-1 0 0,-1 0 1 0 0,0 0-1 0 0,0 0 1 0 0,0 1-1 0 0,1-1 1 0 0,-1 1 0 0 0,1-1-1 0 0,-2 2-56 0 0,-35 98 534 0 0,71 132-1903 0 0,-9-128-1450 0 0,-3 1-1472 0 0,-16-74 3017 0 0</inkml:trace>
  <inkml:trace contextRef="#ctx0" brushRef="#br0" timeOffset="5693.192">5116 6620 1048 0 0,'-14'-10'5456'0'0,"44"6"-4609"0"0,-10 1-621 0 0,382-28 1517 0 0,-387 31-1712 0 0,1 0 1 0 0,0 2-1 0 0,-1 0 1 0 0,0 0 0 0 0,0 1-1 0 0,0 1 1 0 0,0 1 0 0 0,0 0-1 0 0,-1 1 1 0 0,1 0 0 0 0,9 7-32 0 0,-17-8 23 0 0,-1 0 0 0 0,0 0 1 0 0,-1 0-1 0 0,1 1 0 0 0,-1 0 1 0 0,0 0-1 0 0,0 0 0 0 0,-1 1 1 0 0,0 0-1 0 0,0 0 0 0 0,-1 0 1 0 0,0 0-1 0 0,0 0 0 0 0,0 1 1 0 0,0 5-24 0 0,8 14 82 0 0,5 86 539 0 0,-16-65-4489 0 0,0-36 1471 0 0,-1-9 1161 0 0,-8 4 44 0 0</inkml:trace>
  <inkml:trace contextRef="#ctx0" brushRef="#br0" timeOffset="5943.687">5731 6364 1576 0 0,'-9'-53'6923'0'0,"44"73"-9446"0"0,23 11-729 0 0,-40-21 2128 0 0</inkml:trace>
  <inkml:trace contextRef="#ctx0" brushRef="#br0" timeOffset="6659.185">6315 6592 1360 0 0,'-23'6'768'0'0,"11"-5"-567"0"0,0 0 1 0 0,0 1-1 0 0,0 0 1 0 0,0 1-1 0 0,1 1 1 0 0,-1 0 0 0 0,1 1-1 0 0,0 0 1 0 0,0 0-1 0 0,0 1 1 0 0,1 0-1 0 0,-1 1 1 0 0,2 1 0 0 0,-1-1-1 0 0,1 1 1 0 0,0 1-1 0 0,1 0 1 0 0,0 0-1 0 0,0 1 1 0 0,1 0 0 0 0,1 0-1 0 0,-1 0 1 0 0,2 1-1 0 0,-1 1-201 0 0,6-7 24 0 0,1 0 1 0 0,0-1-1 0 0,0 1 0 0 0,0 0 0 0 0,0-1 0 0 0,1 1 1 0 0,0-1-1 0 0,0 1 0 0 0,0-1 0 0 0,1 0 0 0 0,-1 0 1 0 0,1 0-1 0 0,0 0 0 0 0,0 0 0 0 0,0-1 0 0 0,1 1 1 0 0,-1-1-1 0 0,1 0 0 0 0,0 0 0 0 0,0 0 0 0 0,0-1 1 0 0,0 1-1 0 0,0-1 0 0 0,1 0 0 0 0,-1 0 0 0 0,1-1 1 0 0,-1 1-1 0 0,1-1 0 0 0,0 0 0 0 0,-1 0 0 0 0,1-1 0 0 0,0 1 1 0 0,0-1-1 0 0,0 0 0 0 0,-1 0 0 0 0,1-1 0 0 0,0 1 1 0 0,0-1-1 0 0,-1 0 0 0 0,1 0 0 0 0,0-1 0 0 0,2-1-24 0 0,6-1-15 0 0,1-2 0 0 0,-1 0-1 0 0,-1 0 1 0 0,1-1-1 0 0,-1 0 1 0 0,0-2-1 0 0,-1 1 1 0 0,0-1 0 0 0,0-1-1 0 0,-1 0 1 0 0,0 0-1 0 0,-1-1 1 0 0,0 0-1 0 0,-1-1 1 0 0,6-10 15 0 0,40-16-336 0 0,-52 38 317 0 0,36 12-237 0 0,-36-10 253 0 0,1-1-1 0 0,-1 1 0 0 0,1 0 1 0 0,-1 0-1 0 0,0 0 0 0 0,0 1 0 0 0,0-1 1 0 0,0 0-1 0 0,-1 1 0 0 0,1-1 1 0 0,0 1-1 0 0,-1 0 0 0 0,0-1 1 0 0,0 1-1 0 0,0 0 0 0 0,0 0 1 0 0,0 0-1 0 0,0 0 0 0 0,-1 0 0 0 0,1 0 1 0 0,-1 0-1 0 0,0 0 0 0 0,0 0 1 0 0,0 0 3 0 0,0-2 44 0 0,0 25 81 0 0,0-26-121 0 0,1 0 1 0 0,-1 0-1 0 0,1 0 1 0 0,-1 0-1 0 0,0 0 1 0 0,1-1-1 0 0,-1 1 0 0 0,1 0 1 0 0,-1 0-1 0 0,0 0 1 0 0,1 1-1 0 0,-1-1 0 0 0,1 0 1 0 0,-1 0-1 0 0,0 0 1 0 0,1 0-1 0 0,-1 0 0 0 0,1 0 1 0 0,-1 1-1 0 0,0-1 1 0 0,1 0-1 0 0,-1 0 0 0 0,0 0 1 0 0,1 1-1 0 0,-1-1 1 0 0,0 0-1 0 0,1 1 0 0 0,-1-1 1 0 0,0 0-1 0 0,0 1 1 0 0,1-1-1 0 0,-1 0 0 0 0,0 1 1 0 0,0-1-1 0 0,0 0 1 0 0,1 1-1 0 0,-1-1 0 0 0,0 1 1 0 0,0-1-1 0 0,0 0 1 0 0,0 1-1 0 0,0-1 0 0 0,0 1 1 0 0,0-1-1 0 0,0 0 1 0 0,0 1-1 0 0,0-1 0 0 0,0 1 1 0 0,0-1-1 0 0,0 1 1 0 0,0-1-1 0 0,-1 0 0 0 0,1 1-4 0 0,87-82 42 0 0,70-45 150 0 0,-153 127-195 0 0,-1 1 0 0 0,1-1 0 0 0,0 1 0 0 0,-1 0 0 0 0,1 0-1 0 0,-1 0 1 0 0,1 0 0 0 0,-1 0 0 0 0,0 1 0 0 0,0 0 0 0 0,0-1-1 0 0,0 1 1 0 0,-1 0 0 0 0,1 1 0 0 0,-1-1 0 0 0,1 0 0 0 0,-1 1-1 0 0,0-1 1 0 0,-1 1 0 0 0,1 0 0 0 0,-1-1 0 0 0,1 1 0 0 0,-1 0-1 0 0,0 0 1 0 0,-1 0 0 0 0,1 0 0 0 0,-1 0 0 0 0,1 1 3 0 0,6 16-16 0 0,-3-12-96 0 0,23 58-406 0 0,-19-20-3289 0 0,-8-38 2541 0 0</inkml:trace>
  <inkml:trace contextRef="#ctx0" brushRef="#br0" timeOffset="-49633.745">27365 2203 1256 0 0,'19'124'4353'0'0,"9"27"-2949"0"0,39 127-310 0 0,-68-275-6618 0 0,-3-10 4169 0 0</inkml:trace>
  <inkml:trace contextRef="#ctx0" brushRef="#br0" timeOffset="-49185.501">27438 2297 1700 0 0,'-11'-47'1753'0'0,"2"-82"1623"0"0,9 123-3327 0 0,1 0 0 0 0,0 0 0 0 0,0 0-1 0 0,0 0 1 0 0,1 0 0 0 0,0 0 0 0 0,0 1-1 0 0,0-1 1 0 0,0 1 0 0 0,1-1 0 0 0,0 1 0 0 0,1 0-1 0 0,-1 0 1 0 0,1 0 0 0 0,0 1 0 0 0,0-1-1 0 0,0 1 1 0 0,0 0 0 0 0,1 0 0 0 0,0 1-1 0 0,0-1 1 0 0,0 1 0 0 0,0 0 0 0 0,0 0 0 0 0,1 1-1 0 0,-1-1 1 0 0,1 1 0 0 0,0 0 0 0 0,0 1-1 0 0,-1 0 1 0 0,1 0 0 0 0,0 0 0 0 0,0 0 0 0 0,0 1-1 0 0,0 0 1 0 0,0 0 0 0 0,0 1 0 0 0,0 0-1 0 0,0 0 1 0 0,6 2-49 0 0,-3 4 19 0 0,-1 0 0 0 0,1 1 0 0 0,-1 0 1 0 0,-1 0-1 0 0,1 1 0 0 0,-2 0 0 0 0,1 1 0 0 0,-1-1 0 0 0,0 1 0 0 0,-1 0 0 0 0,0 1 1 0 0,-1-1-1 0 0,0 1 0 0 0,-1 0 0 0 0,0 0 0 0 0,-1 0 0 0 0,0 1 0 0 0,0-1 0 0 0,-2 0 1 0 0,1 1-1 0 0,-1-1 0 0 0,-1 1 0 0 0,0-1 0 0 0,0 0 0 0 0,-2 1 0 0 0,1-1 0 0 0,-1 0 1 0 0,-1 0-1 0 0,0-1 0 0 0,0 1 0 0 0,-4 5-19 0 0,-2 0 91 0 0,-1-1 0 0 0,0-1 0 0 0,-1 1 1 0 0,-1-2-1 0 0,0 0 0 0 0,-1 0 0 0 0,-1-2 0 0 0,1 1 1 0 0,-6 1-92 0 0,120 14 252 0 0,228 144-2312 0 0,-305-165 914 0 0,-5-5-2541 0 0,-11-1 2446 0 0</inkml:trace>
  <inkml:trace contextRef="#ctx0" brushRef="#br0" timeOffset="-48781.181">28098 2250 1632 0 0,'48'286'5097'0'0,"-48"-287"-5036"0"0,0 1-1 0 0,0-1 1 0 0,0 1-1 0 0,0-1 0 0 0,1 1 1 0 0,-1-1-1 0 0,0 1 1 0 0,0-1-1 0 0,1 0 0 0 0,-1 1 1 0 0,0 0-1 0 0,1-1 1 0 0,-1 1-1 0 0,0-1 1 0 0,1 1-1 0 0,-1-1 0 0 0,1 1 1 0 0,-1 0-1 0 0,1-1 1 0 0,-1 1-1 0 0,1 0 1 0 0,-1-1-1 0 0,1 1 0 0 0,-1 0 1 0 0,1 0-1 0 0,0 0 1 0 0,-1-1-1 0 0,1 1 0 0 0,-1 0 1 0 0,1 0-1 0 0,-1 0 1 0 0,1 0-1 0 0,0 0 1 0 0,-1 0-1 0 0,1 0 0 0 0,-1 0 1 0 0,1 0-1 0 0,0 1 1 0 0,-1-1-1 0 0,1 0 1 0 0,-1 0-1 0 0,1 0 0 0 0,-1 1 1 0 0,1-1-1 0 0,-1 0 1 0 0,1 1-1 0 0,-1-1 0 0 0,1 0 1 0 0,-1 1-1 0 0,1-1 1 0 0,-1 0-1 0 0,1 1 1 0 0,-1-1-1 0 0,0 1 0 0 0,1-1 1 0 0,-1 1-1 0 0,0-1 1 0 0,0 1-1 0 0,1-1 0 0 0,-1 1 1 0 0,0 0-1 0 0,0 0-60 0 0,3-4-86 0 0,213-340 2574 0 0,-160 233-2586 0 0,-55 109-310 0 0,-1 1-152 0 0,0 0-46 0 0,0 0-207 0 0,-1 4-3489 0 0,-2 11 1804 0 0,3-7 1326 0 0</inkml:trace>
  <inkml:trace contextRef="#ctx0" brushRef="#br0" timeOffset="-48535.154">28519 2550 3024 0 0,'1'1'1965'0'0,"17"15"2746"0"0,-5-18-12034 0 0,-13 0 6058 0 0</inkml:trace>
  <inkml:trace contextRef="#ctx0" brushRef="#br0" timeOffset="-40994.37">28594 2517 888 0 0,'0'0'362'0'0,"0"0"71"0"0,0 0-54 0 0,0 0-53 0 0,0 0-11 0 0,0 0 88 0 0,0 0-19 0 0,0 0-45 0 0,0 0-31 0 0,0 0 10 0 0,0 0-7 0 0,0 0-40 0 0,0 0-40 0 0,0 0 32 0 0,0 0 0 0 0,0 0-20 0 0,0 0-42 0 0,0 0-44 0 0,0 0 3 0 0,0 0-39 0 0,0 0-26 0 0,0 0 8 0 0,0 0 18 0 0,-1 8-16 0 0,-6 24-95 0 0,0-1 0 0 0,-2-1 0 0 0,-2 1 0 0 0,0-2 0 0 0,-2 1 0 0 0,-1-2 0 0 0,-2 0 0 0 0,-1 0 0 0 0,0-2 0 0 0,-4 1-10 0 0,-147 144-4044 0 0,119-137 2736 0 0</inkml:trace>
  <inkml:trace contextRef="#ctx0" brushRef="#br0" timeOffset="-70388.277">26318 105 1344 0 0,'12'16'431'0'0,"-1"1"0"0"0,-1 0 0 0 0,0 1 0 0 0,-2 0 0 0 0,0 1 0 0 0,-1 0 0 0 0,0 0 0 0 0,-2 0 0 0 0,0 1 0 0 0,-2 0 0 0 0,0 0 0 0 0,-1 0 0 0 0,-1 14-431 0 0,-5-16 185 0 0,-1-1 0 0 0,-1 1 0 0 0,-1-1 0 0 0,0 0 0 0 0,-1 0 0 0 0,-1-1 0 0 0,0 0 0 0 0,-2-1 0 0 0,0 0 0 0 0,0 0 0 0 0,-1-2 1 0 0,-1 1-1 0 0,0-1 0 0 0,-1-1 0 0 0,0-1 0 0 0,-1 0 0 0 0,-1 0 0 0 0,1-2 0 0 0,-2 0 0 0 0,-15 7-185 0 0,31-15-75 0 0,1-1 0 0 0,0 1 0 0 0,0 0 0 0 0,0 0 0 0 0,-1 0 0 0 0,1-1 0 0 0,-1 1 0 0 0,1 0 0 0 0,0 0 0 0 0,-1-1 0 0 0,1 1 0 0 0,-1 0-1 0 0,0-1 1 0 0,1 1 0 0 0,-1 0 0 0 0,1-1 0 0 0,-1 1 0 0 0,0-1 0 0 0,1 1 0 0 0,-1-1 0 0 0,0 0 0 0 0,0 1 0 0 0,0-1 0 0 0,1 0 0 0 0,-1 1 0 0 0,0-1 0 0 0,0 0 0 0 0,0 0 0 0 0,1 0 0 0 0,-1 0 0 0 0,0 0 0 0 0,0 0 0 0 0,0 0 0 0 0,0 0 0 0 0,0 0 0 0 0,1 0 0 0 0,-1 0 0 0 0,0 0 0 0 0,0-1 0 0 0,0 1 0 0 0,1 0 0 0 0,-1 0 0 0 0,0-1 0 0 0,0 1 0 0 0,1-1 0 0 0,-1 1 0 0 0,0-1 0 0 0,0 1 0 0 0,1-1 0 0 0,-1 1 0 0 0,1-1 0 0 0,-1 0 0 0 0,1 1 0 0 0,-1-1 0 0 0,1 0 0 0 0,-1 0 0 0 0,1 1 0 0 0,-1-1 0 0 0,1 0 0 0 0,0 0 0 0 0,0 0 0 0 0,-1 1 0 0 0,1-1 0 0 0,0 0 0 0 0,0 0 0 0 0,0 0 0 0 0,0 0 0 0 0,0 1 0 0 0,0-2 75 0 0,40-37-2246 0 0,-16 20 928 0 0</inkml:trace>
  <inkml:trace contextRef="#ctx0" brushRef="#br0" timeOffset="-70140.34">26816 365 2272 0 0,'12'-1'7171'0'0,"2"-1"-5615"0"0,13-25-10240 0 0,-27 20 7245 0 0</inkml:trace>
  <inkml:trace contextRef="#ctx0" brushRef="#br0" timeOffset="-72014.105">24414 246 948 0 0,'-41'-19'3543'0'0,"-35"39"-2662"0"0,63-16-786 0 0,0 1 1 0 0,0 0-1 0 0,1 1 1 0 0,0 0-1 0 0,0 1 0 0 0,0 0 1 0 0,1 1-1 0 0,0 0 1 0 0,1 1-1 0 0,0 0 1 0 0,0 1-1 0 0,1 0 0 0 0,0 0 1 0 0,1 1-1 0 0,0 0 1 0 0,1 1-1 0 0,0 0 0 0 0,1 0 1 0 0,0 0-1 0 0,0 1 1 0 0,2-1-1 0 0,0 1 1 0 0,0 1-1 0 0,0 5-95 0 0,7-11 10 0 0,0 1 0 0 0,1-1 0 0 0,0 1 0 0 0,0-1 0 0 0,1 0 0 0 0,0-1 1 0 0,0 1-1 0 0,1-1 0 0 0,0 0 0 0 0,0 0 0 0 0,0-1 0 0 0,1 0 0 0 0,0 0 0 0 0,1 0 0 0 0,-1-1 0 0 0,1 0 0 0 0,0-1 0 0 0,0 0 0 0 0,1 0 1 0 0,-1 0-1 0 0,1-1 0 0 0,0-1 0 0 0,-1 1 0 0 0,1-2 0 0 0,0 1 0 0 0,1-1 0 0 0,5 0-10 0 0,8 3-233 0 0,0-1 0 0 0,0-1 0 0 0,0 0 0 0 0,0-2 0 0 0,0-1 0 0 0,0-1 0 0 0,0-1 0 0 0,0-1 0 0 0,0-1 0 0 0,-1-1 0 0 0,0 0 0 0 0,0-2 0 0 0,-1-1 0 0 0,0-1 0 0 0,20-11 233 0 0,-17 7-307 0 0</inkml:trace>
  <inkml:trace contextRef="#ctx0" brushRef="#br0" timeOffset="-71597.228">24759 445 3772 0 0,'0'-3'0'0'0,"0"0"52"0"0,1 1 0 0 0,-1-1-1 0 0,1 0 1 0 0,-1 0 0 0 0,0 1 0 0 0,0-1 0 0 0,0 0-1 0 0,0 1 1 0 0,-1-1 0 0 0,1 0 0 0 0,-1 1-1 0 0,0-1 1 0 0,1 1 0 0 0,-1-1 0 0 0,0 1 0 0 0,0-1-1 0 0,-1 1 1 0 0,1-1 0 0 0,-1 1 0 0 0,1 0 0 0 0,-1 0-1 0 0,0 0 1 0 0,1 0 0 0 0,-1 0 0 0 0,0 0-1 0 0,0 0 1 0 0,-1 1 0 0 0,1-1 0 0 0,0 1 0 0 0,0-1-1 0 0,-1 1 1 0 0,1 0 0 0 0,-1 0 0 0 0,1 0 0 0 0,-2 0-52 0 0,-9 0 21 0 0,-1 1 1 0 0,0 0 0 0 0,1 1 0 0 0,-1 0 0 0 0,1 1 0 0 0,-1 1 0 0 0,1 0 0 0 0,0 1 0 0 0,0 0 0 0 0,0 1-1 0 0,0 0 1 0 0,1 1 0 0 0,0 1 0 0 0,0 0 0 0 0,1 0 0 0 0,0 1 0 0 0,0 1 0 0 0,1 0 0 0 0,0 0 0 0 0,0 1 0 0 0,0 1-22 0 0,-51 90 403 0 0,61-99-331 0 0,3 7-40 0 0,4-5-11 0 0,0 0 1 0 0,0-1-1 0 0,1 0 0 0 0,-1 0 1 0 0,1-1-1 0 0,0 0 0 0 0,0 0 1 0 0,0-1-1 0 0,0 0 0 0 0,0 0 1 0 0,0-1-1 0 0,0 0 0 0 0,0-1 1 0 0,0 0-1 0 0,0 0 0 0 0,0 0 1 0 0,0-1-1 0 0,0 0 0 0 0,-1-1 1 0 0,1 0-1 0 0,-1 0-21 0 0,1 1 25 0 0,0 0 0 0 0,-1 0-1 0 0,1-1 1 0 0,-1 0 0 0 0,0 0 0 0 0,0 0 0 0 0,0-1 0 0 0,-1-1-1 0 0,1 1 1 0 0,-1-1 0 0 0,0 0 0 0 0,0 0 0 0 0,-1-1-1 0 0,1 1 1 0 0,-1-1 0 0 0,-1-1 0 0 0,1 1 0 0 0,-1 0-1 0 0,0-1 1 0 0,0 0 0 0 0,-1 0 0 0 0,0-1 0 0 0,0 1 0 0 0,-1 0-1 0 0,0-1 1 0 0,0 0 0 0 0,0-3-25 0 0,3-4 486 0 0,6 35-392 0 0,2 4-109 0 0,98 61-628 0 0,-15-70-3921 0 0,-76-15 3292 0 0</inkml:trace>
  <inkml:trace contextRef="#ctx0" brushRef="#br0" timeOffset="-71319.519">25173 203 860 0 0,'-4'0'88'0'0,"1"0"0"0"0,-1 1 0 0 0,1-1 1 0 0,-1 1-1 0 0,1 0 0 0 0,-1 0 0 0 0,1 0 0 0 0,-1 0 0 0 0,1 0 0 0 0,0 1 0 0 0,-1 0 1 0 0,1-1-1 0 0,0 1 0 0 0,0 1 0 0 0,0-1 0 0 0,1 0 0 0 0,-1 1 0 0 0,1-1 0 0 0,-1 1 0 0 0,1 0 1 0 0,0 0-1 0 0,0 0 0 0 0,0 0 0 0 0,0 0 0 0 0,0 0 0 0 0,1 0 0 0 0,0 1 0 0 0,-1-1 1 0 0,1 1-1 0 0,0-1 0 0 0,1 1 0 0 0,-1-1 0 0 0,1 1 0 0 0,-1-1 0 0 0,1 1 0 0 0,0 0 0 0 0,0-1 1 0 0,1 1-1 0 0,-1-1 0 0 0,1 1 0 0 0,0-1 0 0 0,1 3-88 0 0,7 12 121 0 0,2-1 0 0 0,0 0 0 0 0,0-1 0 0 0,2 0 0 0 0,0-1 0 0 0,1 0 0 0 0,0-1-1 0 0,1-1 1 0 0,1 0 0 0 0,1-1-121 0 0,91 92 423 0 0,-93-65-119 0 0,-15-37-174 0 0,-22 23-74 0 0,-30-34-3957 0 0,41-2 2651 0 0</inkml:trace>
  <inkml:trace contextRef="#ctx0" brushRef="#br0" timeOffset="-71085.169">25354 305 1236 0 0,'7'-11'1447'0'0,"-7"11"-1306"0"0,-1 0 0 0 0,1 0 0 0 0,0 0 0 0 0,-1 0-1 0 0,1-1 1 0 0,0 1 0 0 0,0 0 0 0 0,-1 0 0 0 0,1 0 0 0 0,0-1-1 0 0,0 1 1 0 0,-1 0 0 0 0,1 0 0 0 0,0-1 0 0 0,0 1 0 0 0,0 0 0 0 0,0-1-1 0 0,-1 1 1 0 0,1 0 0 0 0,0-1 0 0 0,0 1 0 0 0,0 0 0 0 0,0-1 0 0 0,0 1-1 0 0,0 0 1 0 0,0-1 0 0 0,0 1 0 0 0,0 0 0 0 0,0-1 0 0 0,0 1-141 0 0,-33 24 96 0 0,1 1 1 0 0,2 2-1 0 0,0 0 0 0 0,2 3 1 0 0,1 0-1 0 0,2 1 1 0 0,1 2-1 0 0,1 1 1 0 0,-6 14-97 0 0,-13 13-4300 0 0,38-56 3067 0 0</inkml:trace>
  <inkml:trace contextRef="#ctx0" brushRef="#br0" timeOffset="-70710.993">25580 468 1348 0 0,'20'-6'174'0'0,"0"-1"0"0"0,-1-1 1 0 0,0 0-1 0 0,-1-2 0 0 0,0 0 0 0 0,0-1 0 0 0,-1-1 0 0 0,-1 0 0 0 0,0-1 1 0 0,11-12-175 0 0,-27 24 10 0 0,1 1 0 0 0,-1-1 0 0 0,1 0 0 0 0,-1 0 0 0 0,1 0 1 0 0,-1 0-1 0 0,0 0 0 0 0,1 0 0 0 0,-1 0 0 0 0,0 0 0 0 0,0 0 1 0 0,0 0-1 0 0,0 0 0 0 0,0 0 0 0 0,0 0 0 0 0,0 0 0 0 0,0 0 1 0 0,0 0-1 0 0,0 0 0 0 0,-1 0 0 0 0,1 0 0 0 0,0 0 0 0 0,-1 0 1 0 0,1 0-1 0 0,0 1 0 0 0,-1-1 0 0 0,1 0 0 0 0,-1 0 0 0 0,0 0 0 0 0,1 0 1 0 0,-1 1-1 0 0,0-1 0 0 0,1 0 0 0 0,-1 1 0 0 0,0-1 0 0 0,0 0 1 0 0,0 1-1 0 0,1-1 0 0 0,-1 1 0 0 0,0-1 0 0 0,0 1 0 0 0,0 0 1 0 0,0-1-1 0 0,0 1 0 0 0,0 0 0 0 0,0-1 0 0 0,0 1 0 0 0,0 0 1 0 0,0 0-1 0 0,0 0 0 0 0,0 0 0 0 0,0 0 0 0 0,0 0 0 0 0,0 1 1 0 0,0-1-1 0 0,0 0 0 0 0,0 0 0 0 0,0 1 0 0 0,0-1 0 0 0,0 0-10 0 0,-77 3 129 0 0,61-1-118 0 0,0 1 1 0 0,0 0-1 0 0,1 1 1 0 0,-1 1-1 0 0,1 1 1 0 0,0 0-1 0 0,1 1 1 0 0,0 1-1 0 0,0 0 1 0 0,0 1-1 0 0,1 1 0 0 0,0 0 1 0 0,1 1-1 0 0,1 0 1 0 0,-1 1-1 0 0,2 0 1 0 0,-1 1-1 0 0,0 3-11 0 0,11-10-15 0 0,0 0 0 0 0,0 1 0 0 0,1-1 0 0 0,-1 1 0 0 0,1-1 0 0 0,1 1-1 0 0,-1-1 1 0 0,1 1 0 0 0,0-1 0 0 0,1 0 0 0 0,0 1 0 0 0,0-1 0 0 0,0 0 0 0 0,0 0 0 0 0,1 0-1 0 0,0-1 1 0 0,1 1 0 0 0,-1 0 0 0 0,1-1 0 0 0,0 0 0 0 0,0 0 0 0 0,0 0 0 0 0,1-1-1 0 0,0 1 1 0 0,0-1 0 0 0,0 0 0 0 0,0-1 0 0 0,1 1 0 0 0,0-1 0 0 0,-1 0 0 0 0,1 0-1 0 0,0-1 1 0 0,0 0 0 0 0,1 0 0 0 0,-1 0 0 0 0,0-1 0 0 0,1 0 0 0 0,4 0 15 0 0,69 15-1438 0 0,-37-11 320 0 0</inkml:trace>
  <inkml:trace contextRef="#ctx0" brushRef="#br0" timeOffset="-76449.715">19226 220 1484 0 0,'-28'-2'287'0'0,"1"2"1"0"0,-1 0-1 0 0,1 2 0 0 0,0 1 0 0 0,-1 2 0 0 0,1 0 0 0 0,1 2 1 0 0,-1 1-1 0 0,1 1 0 0 0,1 1 0 0 0,0 1 0 0 0,-11 8-287 0 0,24-15 83 0 0,0 2 0 0 0,1 0-1 0 0,0 0 1 0 0,0 1 0 0 0,0 1-1 0 0,1-1 1 0 0,0 2-1 0 0,1-1 1 0 0,0 1 0 0 0,0 1-1 0 0,1 0 1 0 0,0 0-1 0 0,0 0 1 0 0,1 1 0 0 0,1 0-1 0 0,0 1 1 0 0,1-1-1 0 0,0 1 1 0 0,0 0 0 0 0,1 1-1 0 0,1-1 1 0 0,0 3-83 0 0,3-9 20 0 0,0 0 0 0 0,1-1 1 0 0,0 1-1 0 0,0 0 0 0 0,0-1 0 0 0,1 1 0 0 0,0-1 0 0 0,0 0 1 0 0,0 1-1 0 0,1-1 0 0 0,0 0 0 0 0,0 0 0 0 0,0-1 1 0 0,0 1-1 0 0,1 0 0 0 0,0-1 0 0 0,0 0 0 0 0,0 0 1 0 0,0 0-1 0 0,1-1 0 0 0,0 1 0 0 0,-1-1 0 0 0,1 0 0 0 0,0-1 1 0 0,1 1-1 0 0,-1-1 0 0 0,4 2-20 0 0,152 34-222 0 0,-124-35-565 0 0,1-2 0 0 0,0-2-1 0 0,0-1 1 0 0,-1-2-1 0 0,1-1 1 0 0,18-7 787 0 0,-15 1-1423 0 0</inkml:trace>
  <inkml:trace contextRef="#ctx0" brushRef="#br0" timeOffset="-75360.479">19656 370 1076 0 0,'-119'-27'3339'0'0,"104"27"-3243"0"0,-1 1 0 0 0,1 0 1 0 0,0 1-1 0 0,0 0 0 0 0,0 1 0 0 0,0 1 0 0 0,1 0 0 0 0,-1 1 0 0 0,1 1 0 0 0,0 0 0 0 0,1 1 0 0 0,-1 0 0 0 0,1 1 0 0 0,1 1 0 0 0,-1 0 0 0 0,1 1 0 0 0,1 0 1 0 0,-5 6-97 0 0,13-13 20 0 0,0-1 0 0 0,1 1 0 0 0,-1 0 0 0 0,1 0 0 0 0,0 0 0 0 0,0 0 0 0 0,0 1 0 0 0,0-1 0 0 0,1 0 1 0 0,-1 1-1 0 0,1 0 0 0 0,0-1 0 0 0,0 1 0 0 0,0 0 0 0 0,0-1 0 0 0,1 1 0 0 0,0 0 0 0 0,-1 0 0 0 0,1-1 1 0 0,1 1-1 0 0,-1 0 0 0 0,0 0 0 0 0,1-1 0 0 0,0 1 0 0 0,0 0 0 0 0,0-1 0 0 0,0 1 0 0 0,1-1 0 0 0,-1 1 1 0 0,1-1-1 0 0,0 1 0 0 0,0-1 0 0 0,0 0 0 0 0,1 0 0 0 0,-1 0 0 0 0,1 0 0 0 0,-1-1 0 0 0,1 1 0 0 0,0-1 1 0 0,0 0-1 0 0,0 1 0 0 0,0-1 0 0 0,1 0 0 0 0,-1-1 0 0 0,1 1 0 0 0,-1-1 0 0 0,1 1 0 0 0,-1-1 0 0 0,1 0 1 0 0,0-1-1 0 0,-1 1 0 0 0,1 0 0 0 0,0-1 0 0 0,0 0 0 0 0,2 0-20 0 0,7 1-14 0 0,0-1 0 0 0,0-1 0 0 0,0 0 1 0 0,0 0-1 0 0,-1-1 0 0 0,1-1 0 0 0,-1 0 0 0 0,1-1 0 0 0,-1 0 1 0 0,0-1-1 0 0,-1 0 0 0 0,1-1 0 0 0,-1-1 0 0 0,0 1 0 0 0,0-2 0 0 0,-1 1 1 0 0,0-2-1 0 0,0 1 0 0 0,-1-1 0 0 0,0-1 0 0 0,-1 1 0 0 0,0-2 1 0 0,-1 1-1 0 0,0-1 0 0 0,0 0 0 0 0,2-5 14 0 0,31-30-307 0 0,-40 46 305 0 0,29 14-248 0 0,-20-3 201 0 0,-1 0 0 0 0,0 1-1 0 0,-1-1 1 0 0,-1 2 0 0 0,0-1-1 0 0,-1 1 1 0 0,0 0 0 0 0,-1 0-1 0 0,0 0 1 0 0,-1 1 0 0 0,0-1-1 0 0,-1 1 1 0 0,-1 0 0 0 0,0-1-1 0 0,-1 1 1 0 0,-1 0 0 0 0,-1 9 49 0 0,-26 38 1000 0 0,91-189-826 0 0,-43 99-219 0 0,110-168-900 0 0,-107 177 190 0 0,-23 20 621 0 0,0 0 50 0 0,3 2 30 0 0,47 124 66 0 0,-19-24-220 0 0,-28-96 172 0 0,0 1 0 0 0,1-1-1 0 0,0 1 1 0 0,0-1 0 0 0,0 0-1 0 0,1 0 1 0 0,-1-1 0 0 0,1 1-1 0 0,1-1 1 0 0,-1 0 0 0 0,1-1-1 0 0,0 1 1 0 0,0-1 0 0 0,0 0-1 0 0,0-1 1 0 0,1 0 0 0 0,0 0-1 0 0,-1 0 1 0 0,1 0-1 0 0,0-1 1 0 0,0 0 0 0 0,1-1-1 0 0,-1 0 1 0 0,0 0 0 0 0,0 0-1 0 0,1-1 1 0 0,-1 0 0 0 0,0-1-1 0 0,1 1 1 0 0,-1-1 0 0 0,0-1-1 0 0,0 1 1 0 0,0-1 0 0 0,0-1-1 0 0,0 1 1 0 0,0-1 0 0 0,0-1 36 0 0,14-13 21 0 0,0-2 0 0 0,-2 0 0 0 0,0-1 0 0 0,-1-1 0 0 0,-1-1 0 0 0,-1-1-1 0 0,-2 0 1 0 0,0-1 0 0 0,-1 0 0 0 0,-1-1 0 0 0,-1 0 0 0 0,-2-1 0 0 0,0-1 0 0 0,-2 1 0 0 0,-1-1 0 0 0,-1 0 0 0 0,0-18-21 0 0,13-163 4729 0 0,-18 209-4667 0 0,-1-1 0 0 0,1 0 0 0 0,-1 1 0 0 0,1-1 1 0 0,-1 0-1 0 0,1 1 0 0 0,-1-1 0 0 0,1 0 0 0 0,-1 0 0 0 0,1 0 1 0 0,-1 0-1 0 0,1 1 0 0 0,-1-1 0 0 0,1 0 0 0 0,-1 0 1 0 0,1 0-1 0 0,-1 0 0 0 0,1 0 0 0 0,-1 0 0 0 0,1 0 0 0 0,-1-1 1 0 0,1 1-1 0 0,-1 0 0 0 0,1 0 0 0 0,-1 0 0 0 0,1 0 0 0 0,-1-1 1 0 0,1 1-1 0 0,-1 0 0 0 0,1 0 0 0 0,-1-1 0 0 0,1 1 0 0 0,0 0 1 0 0,-1-1-1 0 0,1 1 0 0 0,-1 0 0 0 0,1-1 0 0 0,0 1 0 0 0,-1-1 1 0 0,1 1-1 0 0,0-1-62 0 0,-24 58 160 0 0,15-30-145 0 0,2 1 1 0 0,1 0-1 0 0,1 0 0 0 0,1 1 0 0 0,1 0 0 0 0,2-1 0 0 0,1 1 0 0 0,1 0 0 0 0,2 0 0 0 0,1-1 0 0 0,3 12-15 0 0,0-10-306 0 0,18 88-1630 0 0,-19-41-3491 0 0,-6-65 4074 0 0</inkml:trace>
  <inkml:trace contextRef="#ctx0" brushRef="#br0" timeOffset="-74912.917">20220 446 1540 0 0,'-2'-7'3547'0'0,"88"-25"-2535"0"0,-86 32-1011 0 0,393-79 490 0 0,-340 76-195 0 0,-52 3-204 0 0,-1 0-29 0 0,0 0 11 0 0,0 0 39 0 0,20 33 174 0 0,47 129-580 0 0,-44-121-2664 0 0,-21-35 1712 0 0,0-2 44 0 0</inkml:trace>
  <inkml:trace contextRef="#ctx0" brushRef="#br0" timeOffset="-74694.571">20792 120 1860 0 0,'-6'-20'4135'0'0,"4"11"-2487"0"0,12 9-4297 0 0,-3 1 65 0 0,-2 0 1110 0 0</inkml:trace>
  <inkml:trace contextRef="#ctx0" brushRef="#br0" timeOffset="-73917.516">21030 401 1160 0 0,'8'9'238'0'0,"-1"0"0"0"0,-1 0 0 0 0,1 0 0 0 0,-2 1 0 0 0,1 0 0 0 0,-1 0 0 0 0,-1 0 0 0 0,0 1 0 0 0,0-1 0 0 0,-1 1 0 0 0,-1 0 0 0 0,1 0 0 0 0,-1 10-238 0 0,-4-17 140 0 0,0 0 1 0 0,-1 0-1 0 0,0 0 0 0 0,0 0 1 0 0,0 0-1 0 0,0 0 1 0 0,0-1-1 0 0,-1 0 0 0 0,0 1 1 0 0,0-1-1 0 0,0-1 1 0 0,0 1-1 0 0,0 0 1 0 0,0-1-1 0 0,-1 0 0 0 0,1 0 1 0 0,-1 0-1 0 0,1-1 1 0 0,-1 0-1 0 0,0 1 1 0 0,1-2-1 0 0,-1 1 0 0 0,-1 0-140 0 0,5-1 259 0 0,1 0-35 0 0,-15-32 117 0 0,19 16-416 0 0,2 0-1 0 0,0 0 1 0 0,1 1 0 0 0,0 0-1 0 0,1 0 1 0 0,1 1-1 0 0,1 0 1 0 0,0 1-1 0 0,0 0 1 0 0,1 0-1 0 0,1 1 1 0 0,0 1-1 0 0,1 0 1 0 0,0 0-1 0 0,0 2 1 0 0,1-1-1 0 0,1 2 1 0 0,-1 0 0 0 0,2 0-1 0 0,-1 2 1 0 0,9-3 75 0 0,-17 10-30 0 0,0 1 0 0 0,0 0 1 0 0,0 0-1 0 0,0 0 1 0 0,0 1-1 0 0,-1 0 1 0 0,1 0-1 0 0,-1 1 0 0 0,0 0 1 0 0,0 0-1 0 0,0 0 1 0 0,-1 1-1 0 0,1 0 1 0 0,-1 0-1 0 0,0 0 0 0 0,-1 1 1 0 0,1 0-1 0 0,-1 0 1 0 0,0 0-1 0 0,0 0 1 0 0,-1 0-1 0 0,0 1 0 0 0,0 0 1 0 0,-1-1-1 0 0,0 1 1 0 0,0 0-1 0 0,0 0 1 0 0,-1 0-1 0 0,0 1 0 0 0,0-1 1 0 0,-1 5 29 0 0,1-9-15 0 0,-2 3-18 0 0,1 0 0 0 0,1-1-1 0 0,-1 1 1 0 0,1 0 0 0 0,0 0 0 0 0,0 0 0 0 0,1 0 0 0 0,0-1 0 0 0,0 1-1 0 0,0-1 1 0 0,1 1 0 0 0,-1-1 0 0 0,1 0 0 0 0,1 0 0 0 0,-1 0 0 0 0,1 0-1 0 0,0-1 1 0 0,0 1 0 0 0,0-1 0 0 0,0 0 0 0 0,1 0 0 0 0,0-1 0 0 0,-1 1-1 0 0,1-1 1 0 0,1 0 0 0 0,-1 0 0 0 0,0-1 0 0 0,1 0 0 0 0,3 1 33 0 0,-8-3-199 0 0,-1 0 44 0 0</inkml:trace>
  <inkml:trace contextRef="#ctx0" brushRef="#br0" timeOffset="-73433.74">21610 510 3696 0 0,'67'-124'1541'0'0,"-68"117"-437"0"0,-10 31-877 0 0,4 109-57 0 0,10-126-161 0 0,0 0-1 0 0,0 0 1 0 0,1 0 0 0 0,-1-1-1 0 0,2 1 1 0 0,-1-1 0 0 0,1 0-1 0 0,0 0 1 0 0,0-1 0 0 0,0 1 0 0 0,1-1-1 0 0,0-1 1 0 0,0 1 0 0 0,0-1-1 0 0,1 0 1 0 0,-1 0 0 0 0,1 0-1 0 0,0-1 1 0 0,0-1 0 0 0,0 1-1 0 0,0-1 1 0 0,1 0 0 0 0,-1 0-1 0 0,1-1 1 0 0,-1 0 0 0 0,1-1 0 0 0,-1 1-1 0 0,1-1 1 0 0,0-1 0 0 0,-1 1-1 0 0,1-2 1 0 0,6-1-9 0 0,3 0-41 0 0,1-2 0 0 0,-2 0 0 0 0,1-1 0 0 0,-1-1 1 0 0,0 0-1 0 0,0-1 0 0 0,-1-1 0 0 0,0-1 0 0 0,0 0 0 0 0,-1 0 0 0 0,0-2 0 0 0,0-1 41 0 0,-6 4 106 0 0,-1 0 0 0 0,1-1 1 0 0,-2 0-1 0 0,1-1 0 0 0,-1 1 0 0 0,-1-1 0 0 0,0 0 0 0 0,-1-1 0 0 0,0 1 0 0 0,0-1 0 0 0,-1 0 0 0 0,-1 0 1 0 0,0 0-1 0 0,0 0 0 0 0,-1-8-106 0 0,-12 62 274 0 0,11-26-296 0 0,1-1 0 0 0,0 0 0 0 0,1-1 0 0 0,1 1 0 0 0,1 0 0 0 0,0-1 0 0 0,0 1 0 0 0,2-1-1 0 0,-1 0 1 0 0,2-1 0 0 0,0 0 0 0 0,1 0 0 0 0,0 0 0 0 0,3 3 22 0 0,-5-10-246 0 0,-1 0 0 0 0,0 0 0 0 0,1-1 1 0 0,0 0-1 0 0,1 0 0 0 0,-1-1 0 0 0,1 1 0 0 0,0-1 0 0 0,0-1 1 0 0,0 1-1 0 0,0-1 0 0 0,1-1 0 0 0,-1 1 0 0 0,1-1 0 0 0,0-1 1 0 0,0 1-1 0 0,-1-1 0 0 0,4 0 246 0 0,4-1-1121 0 0</inkml:trace>
  <inkml:trace contextRef="#ctx0" brushRef="#br0" timeOffset="-72511.523">22584 425 1636 0 0,'-2'-3'86'0'0,"0"1"1"0"0,0 0-1 0 0,0 0 0 0 0,-1-1 1 0 0,1 2-1 0 0,-1-1 0 0 0,1 0 0 0 0,-1 0 1 0 0,0 1-1 0 0,0 0 0 0 0,0-1 1 0 0,0 1-1 0 0,0 0 0 0 0,0 0 0 0 0,0 1 1 0 0,0-1-1 0 0,0 1 0 0 0,0-1 0 0 0,0 1 1 0 0,0 0-1 0 0,0 0 0 0 0,-1 1 1 0 0,1-1-1 0 0,0 1 0 0 0,0-1 0 0 0,0 1 1 0 0,0 0-1 0 0,0 0 0 0 0,0 0 1 0 0,0 1-1 0 0,1-1 0 0 0,-1 0 0 0 0,0 1 1 0 0,1 0-1 0 0,-1 0 0 0 0,1 0 1 0 0,-3 2-87 0 0,-77 92 791 0 0,70-29-350 0 0,12-66-364 0 0,20 40-47 0 0,-15-39-30 0 0,-1 0 0 0 0,1 1 0 0 0,0-2 0 0 0,0 1 0 0 0,0 0 0 0 0,0-1 0 0 0,1 0 0 0 0,-1 0 0 0 0,0-1 0 0 0,0 1 0 0 0,1-1 0 0 0,-1 0 0 0 0,0-1 0 0 0,1 1 0 0 0,-1-1 1 0 0,0 0-1 0 0,0 0 0 0 0,0-1 0 0 0,0 0 0 0 0,0 0 0 0 0,0 0 0 0 0,0 0 0 0 0,-1-1 0 0 0,1 1 0 0 0,-1-1 0 0 0,0 0 0 0 0,1-1 0 0 0,-1 1 0 0 0,-1-1 0 0 0,1 0 0 0 0,-1 0 0 0 0,1 0 0 0 0,-1 0 0 0 0,0 0 0 0 0,0-1 0 0 0,83-112 84 0 0,-33 48-100 0 0,-23 113-188 0 0,18 102 157 0 0,-43-142 56 0 0,0 0 0 0 0,0-1 0 0 0,0 1 0 0 0,0-1 0 0 0,1 0 0 0 0,-1-1 0 0 0,1 1 0 0 0,0-1 0 0 0,0 0 0 0 0,0-1 0 0 0,0 1 0 0 0,0-1 0 0 0,0 0 0 0 0,0-1 0 0 0,0 1 0 0 0,1-1 0 0 0,-1-1 1 0 0,0 1-1 0 0,0-1 0 0 0,0 0 0 0 0,0 0 0 0 0,0-1 0 0 0,0 0 0 0 0,0 0 0 0 0,0 0 0 0 0,0-1 0 0 0,-1 0 0 0 0,1 0 0 0 0,2-2-9 0 0,0-1 30 0 0,0 1 0 0 0,-1-1 0 0 0,0-1 0 0 0,0 1 0 0 0,0-1 0 0 0,-1 0 1 0 0,0-1-1 0 0,0 1 0 0 0,-1-1 0 0 0,0-1 0 0 0,-1 1 0 0 0,0 0 0 0 0,0-1 0 0 0,0 0 0 0 0,0-3-30 0 0,-4 13 4 0 0,0-1 1 0 0,0 1-1 0 0,0-1 0 0 0,0 1 0 0 0,0 0 0 0 0,0-1 0 0 0,0 1 0 0 0,0-1 0 0 0,0 1 1 0 0,0-1-1 0 0,0 1 0 0 0,0-1 0 0 0,-1 1 0 0 0,1-1 0 0 0,0 1 0 0 0,0-1 0 0 0,-1 1 1 0 0,1-1-1 0 0,0 1 0 0 0,0-1 0 0 0,-1 1 0 0 0,1-1 0 0 0,0 1 0 0 0,-1-1 0 0 0,1 0 1 0 0,-1 1-1 0 0,1-1 0 0 0,-1 0 0 0 0,1 1 0 0 0,-1-1 0 0 0,1 0 0 0 0,-1 0 0 0 0,1 1 1 0 0,-1-1-1 0 0,1 0 0 0 0,-1 0 0 0 0,1 0 0 0 0,-1 0 0 0 0,1 0 0 0 0,-1 0 0 0 0,1 1 1 0 0,-1-1-1 0 0,1-1 0 0 0,-1 1 0 0 0,0 0 0 0 0,1 0 0 0 0,-1 0 0 0 0,1 0 0 0 0,-1 0 1 0 0,1 0-1 0 0,-1-1 0 0 0,1 1 0 0 0,-1 0 0 0 0,1 0 0 0 0,-1-1 0 0 0,1 1 0 0 0,-1 0 1 0 0,1-1-1 0 0,0 1 0 0 0,-1 0 0 0 0,1-1 0 0 0,-1 1 0 0 0,1-1 0 0 0,0 1 0 0 0,0-1 1 0 0,-1 1-1 0 0,1-1 0 0 0,0 1 0 0 0,0-1-4 0 0,-14 120 136 0 0,14-117-126 0 0,0 0 0 0 0,1 1 0 0 0,-1-1 0 0 0,1 0 0 0 0,0 0 0 0 0,0 0 0 0 0,0 0-1 0 0,0 0 1 0 0,0 0 0 0 0,0 0 0 0 0,0-1 0 0 0,1 1 0 0 0,-1 0 0 0 0,1-1 0 0 0,-1 1 0 0 0,1-1 0 0 0,0 1 0 0 0,-1-1 0 0 0,1 0 0 0 0,0 0 0 0 0,0 1 0 0 0,0-1-1 0 0,0-1 1 0 0,0 1 0 0 0,0 0 0 0 0,0 0 0 0 0,0-1 0 0 0,0 1 0 0 0,1-1 0 0 0,-1 0 0 0 0,0 0 0 0 0,0 1 0 0 0,0-1 0 0 0,1-1 0 0 0,-1 1 0 0 0,0 0 0 0 0,0-1-1 0 0,0 1 1 0 0,0-1 0 0 0,1 0-10 0 0,182-154-17 0 0,-177 147-48 0 0,0 0 1 0 0,1 1-1 0 0,0 1 1 0 0,0-1-1 0 0,1 2 0 0 0,0-1 1 0 0,0 1-1 0 0,0 1 0 0 0,0-1 1 0 0,1 2-1 0 0,0 0 0 0 0,0 0 1 0 0,-1 1-1 0 0,2 0 1 0 0,9 0 64 0 0,-17 4-2 0 0,1 0 0 0 0,-1 0 1 0 0,0 0-1 0 0,1 1 0 0 0,-1 0 1 0 0,0 0-1 0 0,-1 0 1 0 0,1 0-1 0 0,0 0 0 0 0,-1 1 1 0 0,0 0-1 0 0,0 0 0 0 0,0 0 1 0 0,0 0-1 0 0,-1 0 1 0 0,1 0-1 0 0,-1 1 0 0 0,0-1 1 0 0,-1 1-1 0 0,1-1 0 0 0,-1 1 1 0 0,0 0-1 0 0,0 0 0 0 0,0-1 1 0 0,0 1-1 0 0,-1 0 1 0 0,0 2 1 0 0,-6 7-59 0 0,0-1 1 0 0,-1 1 0 0 0,0-1 0 0 0,-1 0 0 0 0,0-1 0 0 0,-1 0-1 0 0,-1 0 1 0 0,0-1 0 0 0,0 0 0 0 0,-1-1 0 0 0,-1 0-1 0 0,0-1 1 0 0,0 0 0 0 0,0-1 0 0 0,-1 0 0 0 0,-1-1 0 0 0,1 0-1 0 0,-1-1 1 0 0,-9 2 58 0 0,-32 18-1951 0 0,34-17 685 0 0</inkml:trace>
  <inkml:trace contextRef="#ctx0" brushRef="#br0" timeOffset="-86543.33">5890 2902 1552 0 0,'-6'508'5000'0'0,"6"-506"-4723"0"0,14 2 376 0 0,54-41-194 0 0,-48 24-413 0 0,0 2 0 0 0,1 0 0 0 0,0 1 0 0 0,1 1-1 0 0,0 0 1 0 0,1 2 0 0 0,0 1 0 0 0,0 1 0 0 0,0 1 0 0 0,0 1 0 0 0,1 0-46 0 0,-19 3 5 0 0,-1 0 0 0 0,1 1 0 0 0,0-1-1 0 0,-1 1 1 0 0,1 0 0 0 0,-1 0 0 0 0,1 1 0 0 0,-1-1-1 0 0,0 1 1 0 0,1 0 0 0 0,-1 0 0 0 0,0 0 0 0 0,0 1-1 0 0,-1-1 1 0 0,1 1 0 0 0,0 0 0 0 0,-1 0 0 0 0,1 1 0 0 0,-1-1-1 0 0,0 1 1 0 0,0-1 0 0 0,-1 1 0 0 0,1 0 0 0 0,-1 0-1 0 0,0 0 1 0 0,0 0 0 0 0,0 1 0 0 0,0-1 0 0 0,-1 0-1 0 0,0 1 1 0 0,0-1 0 0 0,0 1 0 0 0,0-1 0 0 0,-1 1 0 0 0,1 0-1 0 0,-1-1 1 0 0,-1 5-5 0 0,-11 9 86 0 0,0-1 0 0 0,-1 0 0 0 0,-1-1 1 0 0,-1 0-1 0 0,0-1 0 0 0,-1-1 0 0 0,0 0 0 0 0,-1-1 0 0 0,-1-1 0 0 0,0-1 0 0 0,-1 0 0 0 0,0-2 1 0 0,0 0-1 0 0,-1-1 0 0 0,0-1 0 0 0,-1 0 0 0 0,1-2 0 0 0,-1-1 0 0 0,0 0 0 0 0,-19 0-86 0 0,39-3 4 0 0,0 0 0 0 0,-1 0 1 0 0,1 0-1 0 0,-1 0 0 0 0,1 0 0 0 0,-1 0 0 0 0,1-1 0 0 0,-1 1 0 0 0,0 0 0 0 0,1-1 0 0 0,-1 0 0 0 0,0 1 1 0 0,0-1-1 0 0,1 0 0 0 0,-1 0 0 0 0,0 0 0 0 0,0 0 0 0 0,1 0 0 0 0,-1 0 0 0 0,0 0 0 0 0,0-1 1 0 0,1 1-1 0 0,-1-1 0 0 0,0 1 0 0 0,1-1 0 0 0,-1 0 0 0 0,1 1 0 0 0,-1-1 0 0 0,1 0 0 0 0,-1 0 0 0 0,1 0 1 0 0,-1 0-1 0 0,1 0 0 0 0,0-1 0 0 0,0 1 0 0 0,-1 0 0 0 0,1-1 0 0 0,0 1 0 0 0,0 0 0 0 0,0-1 0 0 0,1 1 1 0 0,-1-1-1 0 0,0 0 0 0 0,1 1 0 0 0,-1-1 0 0 0,1 0 0 0 0,-1 1 0 0 0,1-1 0 0 0,0 0 0 0 0,-1 1 0 0 0,1-1 1 0 0,0 0-1 0 0,0 0 0 0 0,0 1 0 0 0,1-1 0 0 0,-1 0 0 0 0,0 0 0 0 0,1 1 0 0 0,-1-1 0 0 0,1 0 0 0 0,-1 1 1 0 0,1-1-1 0 0,0 1 0 0 0,0-1 0 0 0,0 0 0 0 0,0 0-4 0 0,14-13-55 0 0,0 0-1 0 0,0 1 1 0 0,1 1-1 0 0,1 1 1 0 0,0 0 0 0 0,1 1-1 0 0,0 1 1 0 0,1 1-1 0 0,0 0 1 0 0,0 1 0 0 0,1 2-1 0 0,17-5 56 0 0,-22 6-44 0 0,142-43-429 0 0,130-57-193 0 0,-284 104 676 0 0,2-1-20 0 0,0 0 0 0 0,0 0 0 0 0,0-1 0 0 0,0 1 1 0 0,0-1-1 0 0,-1-1 0 0 0,1 1 0 0 0,-1-1 0 0 0,0 1 0 0 0,0-1 0 0 0,0 0 0 0 0,0-1 0 0 0,-1 1 1 0 0,0-1-1 0 0,0 1 0 0 0,0-1 0 0 0,0 0 0 0 0,-1 0 0 0 0,0 0 0 0 0,0 0 0 0 0,0-2 10 0 0,-6 2 11 0 0,0 0 0 0 0,0 1-1 0 0,-1 0 1 0 0,1 0 0 0 0,-1 0-1 0 0,0 1 1 0 0,-1 0-1 0 0,1 0 1 0 0,0 0 0 0 0,-1 0-1 0 0,0 1 1 0 0,1 0-1 0 0,-1 0 1 0 0,0 1 0 0 0,0-1-1 0 0,0 1 1 0 0,0 1-1 0 0,0-1 1 0 0,-1 1 0 0 0,1 0-1 0 0,0 0 1 0 0,0 1-1 0 0,-1 0-10 0 0,-11-2 23 0 0,1 0-1 0 0,-1 2 0 0 0,0 0 1 0 0,0 1-1 0 0,1 1 0 0 0,-1 0 1 0 0,1 2-1 0 0,0 0 0 0 0,0 1 1 0 0,1 0-1 0 0,-1 2 0 0 0,-10 6-22 0 0,25-13 2 0 0,0 0 0 0 0,0 0 0 0 0,0 0 0 0 0,0 1 0 0 0,0-1 0 0 0,1 1 0 0 0,-1 0 0 0 0,0-1-1 0 0,1 1 1 0 0,-1 0 0 0 0,1 0 0 0 0,0 0 0 0 0,0 0 0 0 0,-1 0 0 0 0,1 0 0 0 0,0 1 0 0 0,1-1-1 0 0,-1 0 1 0 0,0 0 0 0 0,1 1 0 0 0,-1-1 0 0 0,1 0 0 0 0,0 1 0 0 0,0-1 0 0 0,0 0 0 0 0,0 1-1 0 0,0-1 1 0 0,0 1 0 0 0,1-1 0 0 0,-1 0 0 0 0,1 0 0 0 0,-1 1 0 0 0,1-1 0 0 0,0 0 0 0 0,0 0-1 0 0,0 0 1 0 0,0 1 0 0 0,1-1 0 0 0,-1-1 0 0 0,0 1 0 0 0,1 0 0 0 0,0 0 0 0 0,-1 0 0 0 0,1-1-1 0 0,0 1 1 0 0,0-1 0 0 0,0 1-2 0 0,103 60 11 0 0,-42-47-962 0 0,1-2 0 0 0,0-3 0 0 0,1-3 0 0 0,0-3 0 0 0,0-3 0 0 0,12-3 951 0 0,-30 2-1169 0 0</inkml:trace>
  <inkml:trace contextRef="#ctx0" brushRef="#br0" timeOffset="-88982.011">2323 3060 1180 0 0,'-28'34'884'0'0,"5"-10"-456"0"0,2 1 0 0 0,1 1 0 0 0,1 1-1 0 0,1 1 1 0 0,2 1 0 0 0,1 0-1 0 0,-3 8-427 0 0,11-21 113 0 0,1 0 0 0 0,0 0 0 0 0,1 1 0 0 0,1 0-1 0 0,0 0 1 0 0,2 0 0 0 0,-1 0 0 0 0,2 0 0 0 0,1 0-1 0 0,0 0 1 0 0,1 1 0 0 0,3 14-113 0 0,-2-19-102 0 0,1-1-1 0 0,0 0 1 0 0,1 0 0 0 0,1 0 0 0 0,0-1 0 0 0,0 0-1 0 0,1 0 1 0 0,1 0 0 0 0,0 0 0 0 0,0-1-1 0 0,1 0 1 0 0,0-1 0 0 0,1 0 0 0 0,0 0 0 0 0,0-1-1 0 0,1 0 1 0 0,0 0 0 0 0,0-1 0 0 0,1-1-1 0 0,0 0 1 0 0,0 0 0 0 0,1-1 0 0 0,-1 0 0 0 0,1-1-1 0 0,0-1 1 0 0,1 1 0 0 0,-1-2 0 0 0,3 0 102 0 0,33 1-1350 0 0</inkml:trace>
  <inkml:trace contextRef="#ctx0" brushRef="#br0" timeOffset="-88734.651">3260 3032 1280 0 0,'-13'11'413'0'0,"0"1"0"0"0,1 1 0 0 0,0 0-1 0 0,1 1 1 0 0,1 0 0 0 0,0 1 0 0 0,1 0 0 0 0,1 0 0 0 0,0 1 0 0 0,-2 7-413 0 0,-3 3 365 0 0,-129 314 399 0 0,71-282-5079 0 0,54-57 3160 0 0</inkml:trace>
  <inkml:trace contextRef="#ctx0" brushRef="#br0" timeOffset="-88501.083">2848 3210 1516 0 0,'21'-24'6503'0'0,"26"39"-5044"0"0,-39-10-1425 0 0,249 187 153 0 0,-185-130-1769 0 0,4 12-3461 0 0,-61-61 3917 0 0</inkml:trace>
  <inkml:trace contextRef="#ctx0" brushRef="#br0" timeOffset="-88235.306">3646 3503 1388 0 0,'0'24'760'0'0,"-4"4"-108"0"0,4-13-132 0 0,-10 28-44 0 0,-1-14-80 0 0,-1 1-60 0 0,-3-4 120 0 0,-2-1-232 0 0,1 0 73 0 0,-7-5-149 0 0,5-1-16 0 0,0-3-304 0 0,0-2-193 0 0,2-11-271 0 0,4 0-568 0 0,-1-3-16 0 0,13 0 0 0 0</inkml:trace>
  <inkml:trace contextRef="#ctx0" brushRef="#br0" timeOffset="-88030.874">3829 3117 1424 0 0,'17'13'2468'0'0,"3"7"-2325"0"0,1 0 0 0 0,1-1-1 0 0,0-1 1 0 0,1-1-1 0 0,1-1 1 0 0,1-2 0 0 0,0 0-1 0 0,1-1 1 0 0,0-2-1 0 0,5 1-142 0 0,9-8-1914 0 0,-24-4 638 0 0</inkml:trace>
  <inkml:trace contextRef="#ctx0" brushRef="#br0" timeOffset="-87765.531">4354 3100 1816 0 0,'-3'-12'4474'0'0,"-4"28"-2573"0"0,2-1-1879 0 0,-112 271 1057 0 0,101-234-1583 0 0,-24 41-4958 0 0,34-88 4240 0 0</inkml:trace>
  <inkml:trace contextRef="#ctx0" brushRef="#br0" timeOffset="-87536.647">4634 2838 1688 0 0,'5'-3'121'0'0,"0"1"-1"0"0,0-1 1 0 0,0 1 0 0 0,1 0-1 0 0,-1 1 1 0 0,0-1 0 0 0,1 1-1 0 0,-1 0 1 0 0,1 0-1 0 0,-1 0 1 0 0,1 1 0 0 0,0 0-1 0 0,-1 0 1 0 0,1 1 0 0 0,-1-1-1 0 0,1 1 1 0 0,-1 0 0 0 0,1 1-1 0 0,-1-1 1 0 0,0 1-1 0 0,1 0 1 0 0,-1 1 0 0 0,0-1-1 0 0,-1 1 1 0 0,1 0 0 0 0,0 0-1 0 0,-1 1 1 0 0,1-1 0 0 0,-1 1-1 0 0,3 4-120 0 0,9 8 229 0 0,-1 1 1 0 0,-1 0-1 0 0,0 2 0 0 0,-2-1 1 0 0,0 2-1 0 0,-1-1 0 0 0,-1 2 0 0 0,-1-1 1 0 0,-1 1-1 0 0,-1 1 0 0 0,0-1 0 0 0,-2 1 1 0 0,0 0-1 0 0,-2 1 0 0 0,0-1 1 0 0,-2 1-1 0 0,-1 21-229 0 0,-2-23 48 0 0,0 0 0 0 0,-2-1 0 0 0,-1 1 0 0 0,0 0 1 0 0,-2-1-1 0 0,0 0 0 0 0,-1-1 0 0 0,-1 0 0 0 0,-1 0 0 0 0,0-1 0 0 0,-2 0 1 0 0,0 0-1 0 0,-1-2 0 0 0,-8 9-48 0 0,9-11-393 0 0,-2 1 0 0 0,0-2 0 0 0,0 0 0 0 0,-2 0 0 0 0,1-2 0 0 0,-1 0 1 0 0,-1-1-1 0 0,0 0 0 0 0,-1-1 0 0 0,-2 0 393 0 0,-44 4-2522 0 0,44-12 1430 0 0</inkml:trace>
  <inkml:trace contextRef="#ctx0" brushRef="#br0" timeOffset="-89527.38">597 2973 1048 0 0,'0'0'429'0'0,"0"0"27"0"0,0 0-44 0 0,3-3-51 0 0,-3 3-262 0 0,-1 1 0 0 0,0-1 0 0 0,1 0 0 0 0,-1 0 0 0 0,1 0 0 0 0,-1 0 0 0 0,1 0 0 0 0,-1 0 0 0 0,1 0 0 0 0,-1 0 0 0 0,1-1 0 0 0,-1 1 0 0 0,0 0 0 0 0,1 0 1 0 0,-1 0-1 0 0,1-1 0 0 0,-1 1 0 0 0,1 0 0 0 0,-1 0 0 0 0,1-1 0 0 0,0 1 0 0 0,-1 0 0 0 0,1-1 0 0 0,-1 1 0 0 0,1-1 0 0 0,0 1 0 0 0,-1 0 0 0 0,1-1 0 0 0,0 1 0 0 0,-1-1 0 0 0,1 1 0 0 0,0-1 0 0 0,0 1 0 0 0,0-1 0 0 0,-1 1 0 0 0,1-1 0 0 0,0 1-99 0 0,-57 68 141 0 0,4 4 1 0 0,2 2-1 0 0,-27 56-141 0 0,-109 152 323 0 0,48-106-231 0 0,138-176-98 0 0,0-1 0 0 0,0 1 0 0 0,0 0 0 0 0,0-1 0 0 0,0 1 0 0 0,0-1 1 0 0,0 1-1 0 0,0-1 0 0 0,1 0 0 0 0,-1 1 0 0 0,0-1 0 0 0,0 0 0 0 0,0 1 0 0 0,1-1 1 0 0,-1 0-1 0 0,0 0 0 0 0,1 0 0 0 0,-1 0 0 0 0,1 0 0 0 0,-1 0 0 0 0,1 0 0 0 0,0 0 1 0 0,-1 0-1 0 0,1 0 0 0 0,0 0 0 0 0,-1 0 0 0 0,1 0 0 0 0,0 0 0 0 0,0 0 0 0 0,0 0 1 0 0,0 0-1 0 0,0 0 0 0 0,0 0 0 0 0,0 0 0 0 0,1 0 0 0 0,-1 0 0 0 0,0 0 1 0 0,1 0-1 0 0,-1 0 0 0 0,0 0 0 0 0,1 0 0 0 0,-1 0 0 0 0,1 0 0 0 0,0 0 0 0 0,-1 0 1 0 0,1 1-1 0 0,0-1 0 0 0,-1 0 0 0 0,1 0 0 0 0,0 1 0 0 0,0-1 0 0 0,0 0 6 0 0,100-201-672 0 0,-72 173 394 0 0,-28 29 192 0 0,3 4 15 0 0,132 181-417 0 0,-120-168 493 0 0,0-1 1 0 0,1 0 0 0 0,0-1-1 0 0,2-1 1 0 0,0-1 0 0 0,0-1-1 0 0,1 0 1 0 0,0-1 0 0 0,1-1-1 0 0,0-2 1 0 0,1 0-1 0 0,0-1 1 0 0,0-1 0 0 0,1 0-1 0 0,0-2 1 0 0,-1-1 0 0 0,1-1-1 0 0,0-1 1 0 0,0-1-1 0 0,4-1-5 0 0,-14 0-85 0 0,-1 0-1 0 0,1-1 1 0 0,0-1-1 0 0,-1 0 1 0 0,1 0-1 0 0,-1-1 1 0 0,0-1-1 0 0,0 0 1 0 0,-1 0-1 0 0,1-2 1 0 0,1 0 85 0 0,-9 4-67 0 0,0 1 0 0 0,1-1-1 0 0,-1 0 1 0 0,0 0 0 0 0,0 0 0 0 0,-1-1 0 0 0,1 0 0 0 0,-1 1 0 0 0,0-1 0 0 0,0 0-1 0 0,0 0 1 0 0,0-1 0 0 0,-1 1 0 0 0,0-1 0 0 0,1 1 0 0 0,-2-1 0 0 0,1 0 0 0 0,0 1-1 0 0,-1-1 1 0 0,0 0 0 0 0,0 0 0 0 0,-1 0 0 0 0,1 0 0 0 0,-1 0 0 0 0,0 0 0 0 0,-1 0-1 0 0,1 0 1 0 0,-1 0 0 0 0,0 0 0 0 0,0 0 0 0 0,-1-1 67 0 0,1 1 44 0 0,0-1 0 0 0,-1 0 0 0 0,0 1 0 0 0,0 0 0 0 0,0-1 0 0 0,-1 1 0 0 0,0 0 0 0 0,0 0 0 0 0,0 0 0 0 0,-1 0 0 0 0,0 1 0 0 0,0 0 0 0 0,0-1 0 0 0,0 1 0 0 0,0 1 0 0 0,-1-1 0 0 0,0 1 0 0 0,0-1 0 0 0,0 2 0 0 0,0-1 0 0 0,0 0 0 0 0,0 1 0 0 0,-1 0 0 0 0,0 0 0 0 0,1 1 0 0 0,-1-1 0 0 0,0 1 0 0 0,1 0 0 0 0,-1 1 0 0 0,0 0 0 0 0,0-1 0 0 0,0 2 0 0 0,0-1 0 0 0,0 1-44 0 0,-2 3 28 0 0,0 0-1 0 0,0 1 1 0 0,0 0 0 0 0,1 1-1 0 0,-1-1 1 0 0,1 1 0 0 0,0 1-1 0 0,1-1 1 0 0,0 1-1 0 0,0 0 1 0 0,0 1 0 0 0,1-1-1 0 0,0 1 1 0 0,1 0 0 0 0,-1 1-1 0 0,2-1 1 0 0,-1 1 0 0 0,1 0-1 0 0,0-1 1 0 0,1 1-1 0 0,0 0 1 0 0,1 1 0 0 0,0-1-1 0 0,0 8-27 0 0,3-11 19 0 0,0 0 0 0 0,1 1 0 0 0,0-1 0 0 0,1-1 0 0 0,-1 1-1 0 0,1 0 1 0 0,0-1 0 0 0,0 0 0 0 0,1 0 0 0 0,0 0 0 0 0,0 0-1 0 0,0-1 1 0 0,0 0 0 0 0,1 0 0 0 0,-1 0 0 0 0,1-1-1 0 0,0 0 1 0 0,0 0 0 0 0,0 0 0 0 0,1-1 0 0 0,4 1-19 0 0,2 0-30 0 0,1 0 0 0 0,0-1 0 0 0,0-1 0 0 0,0 0 0 0 0,0-2 0 0 0,-1 1 0 0 0,1-1 1 0 0,0-1-1 0 0,0-1 0 0 0,-1 0 0 0 0,1 0 0 0 0,-1-1 0 0 0,0-1 0 0 0,0 0 0 0 0,0-1 0 0 0,-1-1 0 0 0,0 0 0 0 0,0 0 1 0 0,-1-1-1 0 0,0-1 0 0 0,0 0 0 0 0,-1 0 0 0 0,0-1 0 0 0,-1 0 0 0 0,0-1 0 0 0,0 0 0 0 0,-1 0 0 0 0,-1-1 1 0 0,0 0-1 0 0,-1 0 0 0 0,0-1 0 0 0,0 0 0 0 0,-2 0 0 0 0,4-13 30 0 0,1-16 29 0 0,-1-1 1 0 0,-3 0-1 0 0,-1 0 0 0 0,-2-1 1 0 0,-3-22-30 0 0,-38-119 2021 0 0,-6 77 423 0 0,24 146-1373 0 0,19-5-991 0 0,2 0 1 0 0,2-1 0 0 0,0 1 0 0 0,2-1 0 0 0,2 1-1 0 0,1-1 1 0 0,1-1 0 0 0,2 0 0 0 0,7 16-81 0 0,-3-10-745 0 0,-2 1 1 0 0,-2 0-1 0 0,-2 0 1 0 0,-1 1-1 0 0,-2 0 1 0 0,-1 12 744 0 0,-26 8-2500 0 0,8-42 1316 0 0</inkml:trace>
  <inkml:trace contextRef="#ctx0" brushRef="#br0" timeOffset="-89245.523">1011 3450 2620 0 0,'18'-12'580'0'0,"-2"2"-56"0"0,0 0-124 0 0,2 0-184 0 0,10 5-28 0 0,-3-1-128 0 0,7 1-236 0 0,-7-4-208 0 0,3 3-248 0 0,1 1 36 0 0,1 0 36 0 0,0-2-704 0 0</inkml:trace>
  <inkml:trace contextRef="#ctx0" brushRef="#br0" timeOffset="-81805.721">14637 590 1292 0 0,'-81'-10'3688'0'0,"62"11"-3531"0"0,0 1-1 0 0,0 1 1 0 0,0 1-1 0 0,0 1 1 0 0,1 0-1 0 0,0 1 0 0 0,0 1 1 0 0,0 1-1 0 0,1 1 1 0 0,0 0-1 0 0,0 1 1 0 0,1 1-1 0 0,1 0 0 0 0,0 1 1 0 0,0 1-1 0 0,1 0 1 0 0,1 1-1 0 0,-3 5-156 0 0,13-16 14 0 0,1 1-1 0 0,-1 0 1 0 0,0 0-1 0 0,1 0 1 0 0,0 0-1 0 0,0 1 1 0 0,0-1 0 0 0,1 0-1 0 0,-1 1 1 0 0,1-1-1 0 0,0 1 1 0 0,0 0-1 0 0,1-1 1 0 0,0 1-1 0 0,-1 0 1 0 0,1-1 0 0 0,1 1-1 0 0,-1 0 1 0 0,1-1-1 0 0,0 1 1 0 0,0 0-1 0 0,0-1 1 0 0,1 1 0 0 0,-1-1-1 0 0,1 0 1 0 0,0 1-1 0 0,0-1 1 0 0,1 0-1 0 0,-1 0 1 0 0,1 0-1 0 0,0-1 1 0 0,0 1 0 0 0,0-1-1 0 0,1 1 1 0 0,-1-1-1 0 0,1 0 1 0 0,0 0-1 0 0,-1-1 1 0 0,1 1 0 0 0,1-1-1 0 0,2 2-13 0 0,16 5-125 0 0,0 0-1 0 0,0-2 1 0 0,0 0-1 0 0,1-2 1 0 0,0 0-1 0 0,0-2 0 0 0,0 0 1 0 0,0-2-1 0 0,0-1 1 0 0,1-1-1 0 0,4-1 126 0 0,21 1-440 0 0,-7-2 115 0 0,0-3-1 0 0,-1-1 1 0 0,0-3-1 0 0,0-1 0 0 0,-1-2 1 0 0,18-9 325 0 0,-30 11-158 0 0</inkml:trace>
  <inkml:trace contextRef="#ctx0" brushRef="#br0" timeOffset="-81418.353">15014 831 4416 0 0,'41'-60'1332'0'0,"-41"59"-1218"0"0,-5-10 138 0 0,-8 6-223 0 0,1 0 0 0 0,-1 1 0 0 0,0 1-1 0 0,0 0 1 0 0,0 1 0 0 0,0 0 0 0 0,-1 1 0 0 0,1 1 0 0 0,0 0 0 0 0,0 1 0 0 0,-1 0-1 0 0,1 1 1 0 0,0 0 0 0 0,0 1 0 0 0,0 1 0 0 0,1 0 0 0 0,-1 0 0 0 0,1 2 0 0 0,0-1 0 0 0,0 1-1 0 0,1 1 1 0 0,-3 2-29 0 0,-1 0 34 0 0,0-1 0 0 0,1 2 0 0 0,0 0-1 0 0,0 1 1 0 0,1 0 0 0 0,1 1 0 0 0,0 1 0 0 0,0-1 0 0 0,2 2-1 0 0,-2 2-33 0 0,12-14 7 0 0,0 0 0 0 0,1-1 0 0 0,-1 1 0 0 0,1 0 0 0 0,-1-1 0 0 0,1 1 0 0 0,0-1 0 0 0,0 1 0 0 0,0-1 0 0 0,0 0 0 0 0,0 1 0 0 0,0-1 0 0 0,0 0 0 0 0,0 0-1 0 0,0 1 1 0 0,1-1 0 0 0,-1 0 0 0 0,0 0 0 0 0,1-1 0 0 0,-1 1 0 0 0,1 0 0 0 0,-1 0 0 0 0,1-1 0 0 0,-1 1 0 0 0,1-1 0 0 0,0 1 0 0 0,-1-1 0 0 0,1 1 0 0 0,0-1 0 0 0,-1 0 0 0 0,1 0 0 0 0,0 0-1 0 0,-1 0 1 0 0,1 0 0 0 0,0 0 0 0 0,-1-1 0 0 0,1 1 0 0 0,0-1 0 0 0,-1 1 0 0 0,1-1 0 0 0,0 0-7 0 0,201-71 196 0 0,-112-8 65 0 0,-90 79-103 0 0,-1 1-23 0 0,0-2-98 0 0,0-5 51 0 0,0 8-84 0 0,0 0-1 0 0,0 0 1 0 0,0-1-1 0 0,0 1 1 0 0,1 0-1 0 0,-1 0 0 0 0,0 0 1 0 0,0-1-1 0 0,-1 1 1 0 0,1 0-1 0 0,0 0 1 0 0,0-1-1 0 0,0 1 1 0 0,0 0-1 0 0,-1 0 0 0 0,1-1 1 0 0,0 1-1 0 0,-1 0 1 0 0,1-1-1 0 0,0 1 1 0 0,-1 0-1 0 0,1-1 0 0 0,-1 1 1 0 0,1 0-1 0 0,-1-1 1 0 0,0 1-1 0 0,1-1 1 0 0,-1 1-1 0 0,1-1 1 0 0,-1 1-1 0 0,0-1 0 0 0,1 0 1 0 0,-1 1-1 0 0,0-1 1 0 0,0 0-1 0 0,1 0 1 0 0,-1 1-1 0 0,0-1 0 0 0,0 0 1 0 0,1 0-1 0 0,-1 0 1 0 0,0 0-1 0 0,0 0 1 0 0,0 0-1 0 0,1 0 1 0 0,-1 0-1 0 0,0 0 0 0 0,0 0 1 0 0,1-1-1 0 0,-1 1 1 0 0,0 0-1 0 0,0 0 1 0 0,1-1-1 0 0,-1 1 0 0 0,0 0 1 0 0,1-1-1 0 0,-1 1 1 0 0,0-1-4 0 0,10 10-63 0 0,0-1 0 0 0,0 0 0 0 0,1 0-1 0 0,0-1 1 0 0,0 0 0 0 0,1-1 0 0 0,0 0 0 0 0,0-1 0 0 0,1 0 0 0 0,-1-1 0 0 0,1 0 0 0 0,0-1 0 0 0,0 0 0 0 0,1-1 0 0 0,-1 0 0 0 0,0-1 0 0 0,1 0-1 0 0,-1-1 1 0 0,0-1 0 0 0,5 0 63 0 0,-9 0-193 0 0,1 0 0 0 0,-1-1-1 0 0,0 0 1 0 0,1-1 0 0 0,-1 0-1 0 0,0 0 1 0 0,0 0 0 0 0,-1-1-1 0 0,1-1 1 0 0,-1 1-1 0 0,0-1 1 0 0,0 0 0 0 0,0-1-1 0 0,-1 1 1 0 0,1-1 0 0 0,1-3 193 0 0,8-11-632 0 0</inkml:trace>
  <inkml:trace contextRef="#ctx0" brushRef="#br0" timeOffset="-80997.275">15400 485 1196 0 0,'-2'-175'5696'0'0,"2"173"-5383"0"0,-11-7 830 0 0,-26 211-390 0 0,23 7-164 0 0,69-190-812 0 0,171 15-680 0 0,-225-34 902 0 0,0-1 0 0 0,1 1 0 0 0,-1 0-1 0 0,0-1 1 0 0,1 1 0 0 0,-1 0 0 0 0,0 0 0 0 0,1 0-1 0 0,-1 0 1 0 0,0 0 0 0 0,0 1 0 0 0,1-1 0 0 0,-1 0-1 0 0,0 0 1 0 0,1 1 0 0 0,-1-1 0 0 0,0 1 0 0 0,0-1-1 0 0,0 1 1 0 0,0 0 0 0 0,1-1 0 0 0,-1 1 0 0 0,0 0-1 0 0,0 0 1 0 0,0 0 0 0 0,-1 0 0 0 0,1 0 0 0 0,0 0-1 0 0,0 0 1 0 0,0 0 0 0 0,-1 0 0 0 0,1 0 0 0 0,0 0-1 0 0,-1 0 1 0 0,1 1 0 0 0,-1-1 0 0 0,0 0 0 0 0,1 0-1 0 0,-1 1 1 0 0,0-1 0 0 0,0 0 0 0 0,0 1 0 0 0,1-1-1 0 0,-2 0 1 0 0,1 1 0 0 0,0-1 0 0 0,0 0 0 0 0,0 0-1 0 0,0 1 1 0 0,-1-1 0 0 0,1 0 0 0 0,-1 0 0 0 0,1 1-1 0 0,-1-1 1 0 0,1 0 0 0 0,-1 0 0 0 0,0 0 0 0 0,0 0-1 0 0,1 0 1 0 0,-1 0 0 0 0,0 0 0 0 0,0 0 0 0 0,-1 1 0 0 0,-75 41 631 0 0,49-34-569 0 0,0-1 0 0 0,-1-1 0 0 0,0-1 1 0 0,0-1-1 0 0,0-2 0 0 0,-1-1 0 0 0,1-2 1 0 0,-1 0-1 0 0,1-2 0 0 0,-1-1 1 0 0,-5-3-62 0 0,31 4-127 0 0,0 1 0 0 0,1-1 1 0 0,-1 0-1 0 0,0-1 1 0 0,1 1-1 0 0,0 0 1 0 0,-1-1-1 0 0,1 0 1 0 0,0 0-1 0 0,0 0 0 0 0,1 0 1 0 0,-1 0-1 0 0,1-1 1 0 0,-1 1-1 0 0,1-1 1 0 0,0 0-1 0 0,0 1 0 0 0,1-1 1 0 0,-1 0-1 0 0,1 0 1 0 0,0 0-1 0 0,0 0 1 0 0,0 0-1 0 0,1-1 0 0 0,-1 1 1 0 0,1 0-1 0 0,0 0 1 0 0,0 0-1 0 0,0 0 1 0 0,1-1-1 0 0,-1 1 1 0 0,1 0-1 0 0,0 0 0 0 0,1 0 1 0 0,-1 0-1 0 0,1 0 1 0 0,-1 0-1 0 0,1 1 1 0 0,0-1-1 0 0,0 1 0 0 0,1-1 1 0 0,-1 1-1 0 0,1-1 1 0 0,0 1-1 0 0,0 0 1 0 0,0 1-1 0 0,0-1 1 0 0,0 0-1 0 0,1 1 0 0 0,-1-1 1 0 0,1 1-1 0 0,0 0 127 0 0,22-24-1226 0 0</inkml:trace>
  <inkml:trace contextRef="#ctx0" brushRef="#br0" timeOffset="-80544.711">15885 215 1576 0 0,'5'-32'4190'0'0,"-4"53"-2677"0"0,-12 101-693 0 0,5 46 209 0 0,8-155-986 0 0,-1 0-1 0 0,2 0 1 0 0,-1-1 0 0 0,2 1-1 0 0,0-1 1 0 0,0 0 0 0 0,1 0-1 0 0,1 0 1 0 0,0-1-1 0 0,0 0 1 0 0,1 0 0 0 0,1 0-1 0 0,0-1 1 0 0,0 0 0 0 0,1-1-1 0 0,0 1 1 0 0,0-2 0 0 0,1 1-1 0 0,1-2 1 0 0,-1 1-1 0 0,1-1 1 0 0,0-1 0 0 0,1 0-1 0 0,-1-1 1 0 0,1 0 0 0 0,1 0-1 0 0,-1-1 1 0 0,0-1-1 0 0,1 0 1 0 0,0-1 0 0 0,0 0-1 0 0,-1-1 1 0 0,1-1 0 0 0,10 0-43 0 0,-11 0 3 0 0,0 0 1 0 0,0-1 0 0 0,1 0-1 0 0,-1-1 1 0 0,0 0-1 0 0,0-1 1 0 0,-1 0 0 0 0,1-1-1 0 0,-1 0 1 0 0,0-1 0 0 0,0 0-1 0 0,0-1 1 0 0,0-1-1 0 0,-1 1 1 0 0,0-1 0 0 0,5-6-4 0 0,-11 10-19 0 0,0 1 1 0 0,0-1 0 0 0,-1-1 0 0 0,0 1-1 0 0,1 0 1 0 0,-1-1 0 0 0,0 0 0 0 0,-1 1 0 0 0,1-1-1 0 0,-1-1 1 0 0,0 1 0 0 0,0 0 0 0 0,0 0-1 0 0,0-1 1 0 0,-1 1 0 0 0,1-1 0 0 0,-1 1-1 0 0,-1-1 1 0 0,1 0 0 0 0,0 1 0 0 0,-1-1 0 0 0,0 0-1 0 0,0 1 1 0 0,-1-1 0 0 0,1 0 0 0 0,-2-4 18 0 0,-4 2-14 0 0,-1 0 0 0 0,1 0 0 0 0,-1 1 0 0 0,0 0 0 0 0,-1 0 1 0 0,0 0-1 0 0,0 1 0 0 0,0 0 0 0 0,0 1 0 0 0,-1 0 0 0 0,0 0 1 0 0,0 1-1 0 0,0 0 0 0 0,0 1 0 0 0,0-1 0 0 0,0 2 0 0 0,-1-1 1 0 0,1 2-1 0 0,-1-1 0 0 0,1 1 0 0 0,-1 0 0 0 0,1 1 0 0 0,-1 0 1 0 0,-6 3 13 0 0,-3-4-14 0 0,7-1 4 0 0,-1 1 1 0 0,1 1 0 0 0,0 0 0 0 0,0 1 0 0 0,0 0 0 0 0,0 1 0 0 0,1 0-1 0 0,-1 1 1 0 0,1 0 0 0 0,0 1 0 0 0,0 0 0 0 0,0 1 0 0 0,0 0 0 0 0,-6 6 9 0 0,15-10-17 0 0,0-1 0 0 0,0 1 0 0 0,0 0 0 0 0,0 0 0 0 0,0 1 0 0 0,0-1 0 0 0,1 0 0 0 0,-1 0 0 0 0,1 1 0 0 0,0-1 1 0 0,0 1-1 0 0,-1-1 0 0 0,2 1 0 0 0,-1 0 0 0 0,0-1 0 0 0,0 1 0 0 0,1 0 0 0 0,0-1 0 0 0,-1 1 0 0 0,1 0 0 0 0,0 0 1 0 0,0-1-1 0 0,1 1 0 0 0,-1 0 0 0 0,1 0 0 0 0,-1-1 0 0 0,1 1 0 0 0,0 0 0 0 0,0-1 0 0 0,0 1 0 0 0,0-1 1 0 0,0 1-1 0 0,1-1 0 0 0,-1 0 0 0 0,1 1 0 0 0,0-1 0 0 0,-1 0 0 0 0,1 0 0 0 0,0 0 0 0 0,0 0 0 0 0,0 0 0 0 0,1-1 17 0 0,105 68-1063 0 0,117-1-3786 0 0,-164-57 3640 0 0</inkml:trace>
  <inkml:trace contextRef="#ctx0" brushRef="#br0" timeOffset="-112517.979">780 591 1372 0 0,'0'0'616'0'0,"0"0"-59"0"0,0 0-120 0 0,4-22 1223 0 0,9-21 707 0 0,-16 94-1663 0 0,19 228 207 0 0,78 203 623 0 0,-79-262-792 0 0,-15-216-740 0 0,1 1 0 0 0,-1-1 0 0 0,0 1 0 0 0,-1-1-1 0 0,1 1 1 0 0,-1-1 0 0 0,1 1 0 0 0,-2-1 0 0 0,1 1 0 0 0,0-1 0 0 0,-1 0 0 0 0,1 0 0 0 0,-1 0 0 0 0,-1 0 0 0 0,1 0 0 0 0,0 0 0 0 0,-1 0 0 0 0,0-1 0 0 0,0 1 0 0 0,0-1 0 0 0,0 0 0 0 0,0 0 0 0 0,-1 0 0 0 0,1 0 0 0 0,-1-1 0 0 0,0 1 0 0 0,0-1 0 0 0,0 0 0 0 0,0 0 0 0 0,0-1 0 0 0,0 1 0 0 0,-1-1 0 0 0,1 0 0 0 0,-1 0 0 0 0,1 0-1 0 0,-1 0 1 0 0,1-1 0 0 0,-1 0 0 0 0,1 0 0 0 0,-3 0-2 0 0,-8-11-488 0 0,1 0-1 0 0,0 0 0 0 0,1-2 0 0 0,1 0 1 0 0,0 0-1 0 0,0-1 0 0 0,1 0 0 0 0,1-1 1 0 0,0 0-1 0 0,1-1 0 0 0,1 0 0 0 0,1 0 1 0 0,0-1-1 0 0,-1-5 489 0 0,-6-8-842 0 0,-5-9-560 0 0</inkml:trace>
  <inkml:trace contextRef="#ctx0" brushRef="#br0" timeOffset="-112157.03">346 680 1152 0 0,'21'-17'3800'0'0,"573"-87"-669"0"0,-338 68-3108 0 0,-254 36-224 0 0,-2 0-170 0 0,11 3-2671 0 0,-15-3 1812 0 0,-3-1 8 0 0</inkml:trace>
  <inkml:trace contextRef="#ctx0" brushRef="#br0" timeOffset="-111189.322">1758 1200 1192 0 0,'3'-2'138'0'0,"0"1"0"0"0,0-1-1 0 0,0 0 1 0 0,0 0 0 0 0,0 0 0 0 0,0 0-1 0 0,-1-1 1 0 0,1 1 0 0 0,-1-1 0 0 0,0 0-1 0 0,0 1 1 0 0,1-1 0 0 0,-2 0 0 0 0,1 0 0 0 0,0 0-1 0 0,-1-1 1 0 0,1 1 0 0 0,-1 0 0 0 0,0 0-1 0 0,0-1 1 0 0,0 1 0 0 0,-1-1 0 0 0,1 1-1 0 0,-1-1 1 0 0,0 1 0 0 0,0-1 0 0 0,0 1-1 0 0,0-1 1 0 0,-1 1 0 0 0,1-1 0 0 0,-1 1 0 0 0,0-1-138 0 0,-9-6 33 0 0,0 1 0 0 0,0 1 0 0 0,0-1 0 0 0,-1 2 0 0 0,-1 0 0 0 0,1 0 0 0 0,-1 1 0 0 0,0 0 0 0 0,-1 1 0 0 0,1 1 0 0 0,-1 0 0 0 0,0 0 0 0 0,0 1 1 0 0,0 1-1 0 0,-1 0 0 0 0,1 1 0 0 0,0 1 0 0 0,-1 0 0 0 0,1 1 0 0 0,0 0 0 0 0,-1 1 0 0 0,1 0 0 0 0,0 1 0 0 0,0 0 0 0 0,1 1 0 0 0,-1 1 1 0 0,1 0-1 0 0,-7 4-33 0 0,2-2 18 0 0,1 2 0 0 0,0-1 1 0 0,0 2-1 0 0,1 0 0 0 0,0 1 0 0 0,0 0 1 0 0,1 1-1 0 0,1 1 0 0 0,0 0 1 0 0,1 1-1 0 0,-9 13-18 0 0,8-8 23 0 0,2 0-1 0 0,0 1 1 0 0,1 0-1 0 0,0 1 1 0 0,2 0 0 0 0,1 1-1 0 0,1-1 1 0 0,0 1-1 0 0,2 1 1 0 0,-2 17-23 0 0,7-32 30 0 0,1-1 0 0 0,0 0 0 0 0,0 1 0 0 0,1-1-1 0 0,-1 0 1 0 0,1 0 0 0 0,1-1 0 0 0,-1 1 0 0 0,1-1 0 0 0,1 1 0 0 0,-1-1 0 0 0,1 0 0 0 0,0-1-1 0 0,0 1 1 0 0,1-1 0 0 0,-1 0 0 0 0,1-1 0 0 0,0 1 0 0 0,1-1 0 0 0,-1 0 0 0 0,1-1 0 0 0,0 1-1 0 0,0-1 1 0 0,0-1 0 0 0,0 1 0 0 0,0-1 0 0 0,0 0 0 0 0,1-1 0 0 0,-1 0 0 0 0,6 0-30 0 0,-1-3-43 0 0,0-2 1 0 0,0 1-1 0 0,0-2 0 0 0,-1 1 1 0 0,0-2-1 0 0,0 1 1 0 0,0-2-1 0 0,0 1 0 0 0,-1-1 1 0 0,0-1-1 0 0,-1 0 1 0 0,0 0-1 0 0,0-1 1 0 0,-1 0-1 0 0,0-1 0 0 0,0 1 1 0 0,-1-2-1 0 0,0 1 1 0 0,-1-1-1 0 0,0 0 0 0 0,-1 0 1 0 0,0-1-1 0 0,2-8 43 0 0,52-148-1148 0 0,-59 168 1142 0 0,0 1-1 0 0,0 0 0 0 0,0-1 1 0 0,0 1-1 0 0,0 0 1 0 0,0-1-1 0 0,0 1 0 0 0,0 0 1 0 0,0-1-1 0 0,0 1 0 0 0,0 0 1 0 0,1-1-1 0 0,-1 1 1 0 0,0 0-1 0 0,0-1 0 0 0,1 1 1 0 0,-1-1-1 0 0,0 1 1 0 0,1-1-1 0 0,-1 1 0 0 0,1-1 1 0 0,-1 1-1 0 0,1-1 0 0 0,-1 1 1 0 0,1-1-1 0 0,-1 1 1 0 0,1-1-1 0 0,-1 0 0 0 0,1 1 1 0 0,0-1-1 0 0,-1 0 1 0 0,1 0-1 0 0,0 1 0 0 0,-1-1 1 0 0,1 0-1 0 0,0 0 1 0 0,-1 0-1 0 0,1 0 0 0 0,0 0 1 0 0,-1 0-1 0 0,1 0 0 0 0,0 0 1 0 0,-1 0-1 0 0,1 0 1 0 0,0 0-1 0 0,-1 0 0 0 0,1 0 1 0 0,0-1-1 0 0,-1 1 1 0 0,1 0-1 0 0,-1 0 0 0 0,1-1 1 0 0,0 1-1 0 0,-1-1 0 0 0,1 1 1 0 0,-1 0-1 0 0,1-1 1 0 0,-1 1-1 0 0,1-1 0 0 0,-1 1 1 0 0,0-1-1 0 0,1 1 1 0 0,-1-1-1 0 0,1 0 0 0 0,-1 1 1 0 0,0-1-1 0 0,1 0 7 0 0,25 74 161 0 0,-21-60-73 0 0,5 19-26 0 0,2-1 0 0 0,1 0 0 0 0,1-1 0 0 0,2 0 1 0 0,1-1-1 0 0,1-1 0 0 0,2-1 0 0 0,3 3-62 0 0,80 38-2226 0 0,-99-67 1130 0 0,5-1-32 0 0</inkml:trace>
  <inkml:trace contextRef="#ctx0" brushRef="#br0" timeOffset="-110783.958">2361 1068 1140 0 0,'-1'-1'65'0'0,"1"0"-1"0"0,-1 0 1 0 0,0 0 0 0 0,1 0-1 0 0,-1 0 1 0 0,0 0 0 0 0,0 0-1 0 0,1 0 1 0 0,-1 0 0 0 0,0 0-1 0 0,0 1 1 0 0,0-1 0 0 0,0 0-1 0 0,0 1 1 0 0,0-1 0 0 0,0 1-1 0 0,0-1 1 0 0,0 1 0 0 0,-1-1-1 0 0,1 1 1 0 0,0 0 0 0 0,0-1-1 0 0,0 1 1 0 0,0 0 0 0 0,-1 0-1 0 0,1 0 1 0 0,0 0 0 0 0,0 0-1 0 0,0 0 1 0 0,-1 0 0 0 0,1 1-1 0 0,0-1 1 0 0,0 0 0 0 0,0 1-1 0 0,0-1 1 0 0,0 1 0 0 0,-1-1-1 0 0,1 1 1 0 0,0-1 0 0 0,0 1-1 0 0,0 0 1 0 0,0-1 0 0 0,1 1-1 0 0,-1 0 1 0 0,0 0 0 0 0,0 0-1 0 0,0 0-64 0 0,1-1 29 0 0,-19 6 125 0 0,1 1 0 0 0,0 1 0 0 0,0 1 0 0 0,1 0 0 0 0,0 1 0 0 0,1 1 0 0 0,0 0 0 0 0,1 1 0 0 0,0 1 0 0 0,1 1 0 0 0,1 0 0 0 0,0 0 0 0 0,0 1 0 0 0,2 1 0 0 0,0 0 0 0 0,1 1 0 0 0,0 0 0 0 0,2 0 0 0 0,0 1 0 0 0,0 0 0 0 0,2 1 0 0 0,1-1-1 0 0,0 1 1 0 0,1 1 0 0 0,-1 18-154 0 0,6-28 21 0 0,1 1 0 0 0,1-1 0 0 0,0 0 0 0 0,0 0 0 0 0,1 0 0 0 0,0-1 0 0 0,1 1-1 0 0,0-1 1 0 0,0 0 0 0 0,1 0 0 0 0,0-1 0 0 0,1 1 0 0 0,0-2 0 0 0,0 1 0 0 0,0-1-1 0 0,1 0 1 0 0,0 0 0 0 0,1-1 0 0 0,0 0 0 0 0,0-1 0 0 0,0 1 0 0 0,0-2 0 0 0,1 0-1 0 0,0 0 1 0 0,-1 0 0 0 0,2-1 0 0 0,-1-1 0 0 0,0 0 0 0 0,0 0 0 0 0,1-1 0 0 0,-1 0-1 0 0,8-1-20 0 0,0 0-396 0 0,-1-1 1 0 0,0 0-1 0 0,1-2 0 0 0,-1 0 0 0 0,0 0 0 0 0,-1-2 0 0 0,1 0 0 0 0,-1-1 0 0 0,0 0 0 0 0,0-2 0 0 0,8-4 396 0 0,-24 12-22 0 0,37-19-1247 0 0,0-4 6 0 0</inkml:trace>
  <inkml:trace contextRef="#ctx0" brushRef="#br0" timeOffset="-110377.166">2807 1240 1272 0 0,'-2'-2'125'0'0,"0"1"-1"0"0,0-1 1 0 0,0 1-1 0 0,0-1 0 0 0,0 1 1 0 0,0 0-1 0 0,-1 0 1 0 0,1 0-1 0 0,0 0 1 0 0,0 1-1 0 0,-1-1 1 0 0,1 1-1 0 0,-1-1 1 0 0,1 1-1 0 0,0 0 1 0 0,-1 0-1 0 0,1 0 1 0 0,-1 0-1 0 0,1 0 1 0 0,-1 1-1 0 0,1-1 0 0 0,0 1 1 0 0,-1-1-1 0 0,1 1 1 0 0,0 0-1 0 0,-1 0 1 0 0,1 0-1 0 0,0 0 1 0 0,0 0-1 0 0,0 1 1 0 0,0-1-1 0 0,-1 1-124 0 0,-6 2 82 0 0,-1 1-1 0 0,1 0 0 0 0,1 0 1 0 0,-1 1-1 0 0,1 0 0 0 0,0 0 1 0 0,0 1-1 0 0,0 0 0 0 0,1 0 1 0 0,0 1-1 0 0,1 0 1 0 0,0 0-1 0 0,0 0 0 0 0,1 1 1 0 0,0 0-1 0 0,0 0 0 0 0,1 0 1 0 0,0 1-1 0 0,1 0 1 0 0,0-1-1 0 0,0 1 0 0 0,1 0 1 0 0,-1 9-82 0 0,4-14 22 0 0,0-1 1 0 0,-1 0 0 0 0,2 1 0 0 0,-1-1-1 0 0,0 1 1 0 0,1-1 0 0 0,0 0 0 0 0,0 0-1 0 0,0 0 1 0 0,0 0 0 0 0,1 0 0 0 0,0-1-1 0 0,-1 1 1 0 0,1-1 0 0 0,1 1 0 0 0,-1-1-1 0 0,0 0 1 0 0,1 0 0 0 0,0-1-1 0 0,-1 1 1 0 0,1-1 0 0 0,0 0 0 0 0,0 0-1 0 0,0 0 1 0 0,1 0 0 0 0,-1-1 0 0 0,0 1-1 0 0,2-1-22 0 0,129 20 305 0 0,-109-21-364 0 0,1-2 0 0 0,-1-1 0 0 0,0-2 0 0 0,0 0 0 0 0,0-2 0 0 0,0 0-1 0 0,-1-2 1 0 0,17-9 59 0 0,63-61-85 0 0,-103 76 84 0 0,0 0-1 0 0,0 0 1 0 0,0 0-1 0 0,-1 0 1 0 0,1 0-1 0 0,-1 0 1 0 0,0 0 0 0 0,1-1-1 0 0,-2 1 1 0 0,1 0-1 0 0,0-1 1 0 0,-1 1 0 0 0,1-1-1 0 0,-1 1 1 0 0,0-1-1 0 0,0 1 1 0 0,-1 0 0 0 0,1-1-1 0 0,-1 1 1 0 0,1-1-1 0 0,-1 1 1 0 0,0 0 0 0 0,-1-1-1 0 0,1 1 1 0 0,0 0-1 0 0,-1 0 1 0 0,0 0 0 0 0,1 0-1 0 0,-1 0 1 0 0,-1 0-1 0 0,1 1 1 0 0,0-1 0 0 0,-1 1-1 0 0,1-1 1 0 0,-1 1-1 0 0,0-1 2 0 0,-17-11 8 0 0,0 0 1 0 0,-1 1-1 0 0,-1 1 0 0 0,0 1 0 0 0,0 1 0 0 0,-1 1 0 0 0,-20-5-8 0 0,42 13-63 0 0,0 0-1 0 0,0 1 1 0 0,0-1-1 0 0,-1 0 1 0 0,1 0-1 0 0,0 0 1 0 0,0 0-1 0 0,0 0 1 0 0,0 0-1 0 0,0 0 1 0 0,1 0-1 0 0,-1 0 1 0 0,0-1-1 0 0,1 1 1 0 0,-1 0-1 0 0,0 0 1 0 0,1-1-1 0 0,-1 1 1 0 0,1-1-1 0 0,0 1 1 0 0,-1 0-1 0 0,1-1 1 0 0,0 1-1 0 0,0 0 1 0 0,0-1-1 0 0,0 1 1 0 0,0-1 0 0 0,0 1-1 0 0,1-1 1 0 0,-1 1-1 0 0,0 0 1 0 0,1-1-1 0 0,-1 1 1 0 0,1 0-1 0 0,-1-1 1 0 0,1 1-1 0 0,0 0 1 0 0,-1 0-1 0 0,1 0 1 0 0,0-1-1 0 0,0 1 1 0 0,0 0-1 0 0,0 0 1 0 0,0 0-1 0 0,0 0 1 0 0,0 1-1 0 0,0-1 1 0 0,0 0-1 0 0,0 0 1 0 0,1 1-1 0 0,-1-1 1 0 0,0 0-1 0 0,1 1 1 0 0,-1-1 0 0 0,0 1-1 0 0,2 0 64 0 0,13-17-925 0 0</inkml:trace>
  <inkml:trace contextRef="#ctx0" brushRef="#br0" timeOffset="-109895.563">3244 758 1900 0 0,'-9'-64'4825'0'0,"9"63"-4612"0"0,0 1-28 0 0,0 0-44 0 0,-7 7 484 0 0,2 243 100 0 0,33-52-509 0 0,-19 140 417 0 0,18-337-680 0 0,22-54-345 0 0,-40 40 306 0 0,0 1 0 0 0,1-1 0 0 0,1 2 0 0 0,0-1-1 0 0,1 2 1 0 0,0-1 0 0 0,0 2 0 0 0,1 0 0 0 0,1 0-1 0 0,-1 1 1 0 0,1 1 0 0 0,1 0 0 0 0,-1 1 0 0 0,1 0-1 0 0,0 1 1 0 0,1 1 0 0 0,-1 1 0 0 0,1 0 0 0 0,5 0 86 0 0,-17 4 4 0 0,1-1 0 0 0,-1 1 1 0 0,1 0-1 0 0,-1 0 0 0 0,1 1 0 0 0,-1-1 1 0 0,0 1-1 0 0,0 0 0 0 0,0 0 1 0 0,0 1-1 0 0,0-1 0 0 0,0 1 0 0 0,-1 0 1 0 0,1 0-1 0 0,-1 0 0 0 0,0 0 1 0 0,0 0-1 0 0,0 1 0 0 0,0 0 0 0 0,0-1 1 0 0,1 5-5 0 0,-4-4 53 0 0,0 1 1 0 0,-1-1 0 0 0,1 1-1 0 0,-1-1 1 0 0,0 1 0 0 0,0-1-1 0 0,-1 0 1 0 0,1 1 0 0 0,-1-1-1 0 0,0 0 1 0 0,0 0 0 0 0,-1 0-1 0 0,1 0 1 0 0,-1-1 0 0 0,1 1-1 0 0,-1-1 1 0 0,-1 1 0 0 0,1-1-1 0 0,0 0 1 0 0,-3 2-54 0 0,-14 9 35 0 0,0 0 1 0 0,-2-1-1 0 0,1-1 0 0 0,-1 0 0 0 0,-1-2 0 0 0,0-1 0 0 0,0-1 1 0 0,-1-1-1 0 0,0-1 0 0 0,0-1 0 0 0,0-1 0 0 0,-1-1 1 0 0,0-1-1 0 0,-20-1-35 0 0,41-2-206 0 0,-1 1 0 0 0,1-1 0 0 0,-1 0 0 0 0,1 0 1 0 0,-1 0-1 0 0,1-1 0 0 0,-1 1 0 0 0,1-1 0 0 0,0 0 0 0 0,0 0 1 0 0,0-1-1 0 0,0 1 0 0 0,1-1 0 0 0,-1 0 0 0 0,0 0 0 0 0,1 0 1 0 0,0-1-1 0 0,0 1 0 0 0,0-1 0 0 0,0 1 0 0 0,1-1 0 0 0,-1 0 1 0 0,1 0-1 0 0,0 0 0 0 0,0-1 0 0 0,1 1 0 0 0,-1 0 0 0 0,1-1 1 0 0,0 0 205 0 0,-1-21-1150 0 0</inkml:trace>
  <inkml:trace contextRef="#ctx0" brushRef="#br0" timeOffset="-109227.239">3769 1350 1160 0 0,'135'-18'3506'0'0,"-87"6"-3225"0"0,-1-2-1 0 0,-1-1 1 0 0,-1-3 0 0 0,0-2 0 0 0,-1-1-1 0 0,-2-3 1 0 0,0-1 0 0 0,23-20-281 0 0,-18-20 402 0 0,-47 63-332 0 0,-5-1 10 0 0,-10-1-35 0 0,-1 0 0 0 0,0 1 0 0 0,0 1 1 0 0,-1 0-1 0 0,1 2 0 0 0,0 0 0 0 0,-1 0 0 0 0,1 2 0 0 0,0 0 1 0 0,0 0-1 0 0,0 2 0 0 0,0 0 0 0 0,1 1 0 0 0,-1 0 0 0 0,1 1 0 0 0,0 1 1 0 0,1 1-1 0 0,-2 1-45 0 0,9-7 6 0 0,-1 1 0 0 0,1 0 1 0 0,0 1-1 0 0,0-1 0 0 0,1 2 1 0 0,-1-1-1 0 0,1 1 0 0 0,0-1 1 0 0,0 2-1 0 0,0-1 0 0 0,1 1 0 0 0,-1 0 1 0 0,2 0-1 0 0,-1 0 0 0 0,1 1 1 0 0,0-1-1 0 0,0 1 0 0 0,0 0 1 0 0,1 0-1 0 0,0 1 0 0 0,1-1 1 0 0,0 1-1 0 0,0-1 0 0 0,-1 6-6 0 0,6-6-4 0 0,0-1 0 0 0,0 1 0 0 0,0-1 0 0 0,1 0-1 0 0,-1 1 1 0 0,2-1 0 0 0,-1-1 0 0 0,1 1 0 0 0,-1-1 0 0 0,1 0 0 0 0,1 0 0 0 0,-1 0-1 0 0,1-1 1 0 0,0 1 0 0 0,0-2 0 0 0,0 1 0 0 0,1-1 0 0 0,-1 1 0 0 0,1-2 0 0 0,0 1-1 0 0,0-1 1 0 0,0 0 0 0 0,0 0 0 0 0,0-1 0 0 0,0 0 0 0 0,1-1 4 0 0,23 7-614 0 0,1-2 1 0 0,0-2-1 0 0,1 0 1 0 0,-1-3-1 0 0,0 0 1 0 0,1-2-1 0 0,-1-2 0 0 0,0-1 1 0 0,26-7 613 0 0,-15-1-1235 0 0</inkml:trace>
  <inkml:trace contextRef="#ctx0" brushRef="#br0" timeOffset="-108820.997">4814 1028 888 0 0,'-16'-1'198'0'0,"-1"2"-1"0"0,0-1 0 0 0,1 2 1 0 0,0 0-1 0 0,-1 1 1 0 0,1 1-1 0 0,0 0 1 0 0,1 1-1 0 0,-1 1 0 0 0,1 1 1 0 0,0 0-1 0 0,0 0 1 0 0,1 2-1 0 0,0 0 1 0 0,1 0-1 0 0,0 1 1 0 0,0 1-1 0 0,1 0 0 0 0,0 1 1 0 0,1 0-1 0 0,1 1 1 0 0,0 0-1 0 0,-1 3-197 0 0,-22 98 951 0 0,35-110-944 0 0,1 0 1 0 0,0-1-1 0 0,-1 0 1 0 0,1 0-1 0 0,1 0 1 0 0,-1 0-1 0 0,0 0 1 0 0,1-1-1 0 0,0 1 1 0 0,-1-1-1 0 0,1 0 1 0 0,0 0-1 0 0,0 0 1 0 0,0-1-1 0 0,0 1 1 0 0,1-1-1 0 0,-1 0 0 0 0,0 0 1 0 0,0-1-1 0 0,1 1 1 0 0,-1-1-1 0 0,1 0 1 0 0,-1 0-1 0 0,0 0 1 0 0,1-1-1 0 0,-1 0 1 0 0,4-1-8 0 0,-5 2-7 0 0,11 0-44 0 0,0-1 1 0 0,0 0 0 0 0,1-2 0 0 0,-1 0 0 0 0,-1 0-1 0 0,1-1 1 0 0,-1-1 0 0 0,1 0 0 0 0,-1-1 0 0 0,-1 0-1 0 0,1-1 1 0 0,-1 0 0 0 0,0-1 0 0 0,-1-1 0 0 0,0 0-1 0 0,0 0 1 0 0,6-7 50 0 0,2-60 1464 0 0,-19 76-1448 0 0,0 0-8 0 0,0 0 89 0 0,0 0-21 0 0,0 0-9 0 0,6 4-119 0 0,196 140-2562 0 0,-193-139 1851 0 0,-1-1-177 0 0</inkml:trace>
  <inkml:trace contextRef="#ctx0" brushRef="#br0" timeOffset="-108353.756">5164 1113 1224 0 0,'9'5'196'0'0,"-1"0"0"0"0,0 1 0 0 0,0 0 0 0 0,-1 1 1 0 0,0-1-1 0 0,0 1 0 0 0,-1 1 0 0 0,1-1 0 0 0,-1 1 0 0 0,-1 0 0 0 0,0 1 0 0 0,0-1 0 0 0,-1 1 0 0 0,0 0 0 0 0,0 0 1 0 0,-1 0-1 0 0,0 1 0 0 0,-1-1 0 0 0,1 1-196 0 0,-3-8 512 0 0,-5 20 881 0 0,-66 20 993 0 0,70-41-2109 0 0,-24-15 508 0 0,26-34-570 0 0,6 31-232 0 0,2-1 0 0 0,0 1 1 0 0,0 1-1 0 0,2 0 0 0 0,0 1 0 0 0,1 0 1 0 0,0 0-1 0 0,1 1 0 0 0,1 1 1 0 0,0 0-1 0 0,1 1 0 0 0,0 1 0 0 0,1 0 1 0 0,0 1-1 0 0,1 0 0 0 0,15-5 17 0 0,-25 13-13 0 0,0 0 0 0 0,0 0 0 0 0,0 0 0 0 0,0 1 0 0 0,0 0 0 0 0,0 1 0 0 0,0 0 0 0 0,0 0 0 0 0,0 0 0 0 0,1 1 0 0 0,-1 0 0 0 0,0 0 0 0 0,0 1 0 0 0,0 0 0 0 0,-1 0 0 0 0,1 0 0 0 0,0 1 0 0 0,-1 0 0 0 0,0 1 0 0 0,1-1 0 0 0,-1 1 0 0 0,-1 0 0 0 0,1 1 0 0 0,0-1 0 0 0,-1 1 0 0 0,0 0 0 0 0,0 1 0 0 0,-1-1 0 0 0,0 1 0 0 0,0 0 0 0 0,0 0 0 0 0,0 0 0 0 0,-1 1 0 0 0,0-1 0 0 0,0 1 0 0 0,-1 0 1 0 0,0-1-1 0 0,0 1 0 0 0,-1 0 0 0 0,0 1 0 0 0,0-1 0 0 0,0 0 0 0 0,-1 3 13 0 0,7 76-3327 0 0,-29-59-612 0 0,20-24 2613 0 0</inkml:trace>
  <inkml:trace contextRef="#ctx0" brushRef="#br0" timeOffset="-108013.355">6336 725 1248 0 0,'-21'54'2606'0'0,"17"-26"-2303"0"0,1 0-1 0 0,2 0 0 0 0,1 0 1 0 0,1 0-1 0 0,1 0 0 0 0,2 0 1 0 0,1 0-1 0 0,1 0 0 0 0,1-1 0 0 0,1 0 1 0 0,2 0-1 0 0,5 9-302 0 0,37 145 273 0 0,-51-180-589 0 0,4 24 601 0 0,-6-12-4575 0 0,-16-5 2984 0 0</inkml:trace>
  <inkml:trace contextRef="#ctx0" brushRef="#br0" timeOffset="-107731.452">6213 733 1820 0 0,'0'-7'384'0'0,"1"-1"-1"0"0,-1 1 0 0 0,1 0 1 0 0,0-1-1 0 0,1 1 0 0 0,0 0 1 0 0,0 0-1 0 0,1 0 1 0 0,0 0-1 0 0,0 0 0 0 0,0 1 1 0 0,1-1-1 0 0,0 1 1 0 0,0 0-1 0 0,2-1-383 0 0,89-60 2106 0 0,-68 58-2220 0 0,1 1 1 0 0,-1 1 0 0 0,2 1-1 0 0,-1 2 1 0 0,0 0 0 0 0,1 2-1 0 0,16 2 114 0 0,-39-1-242 0 0,0 1 1 0 0,0-1-1 0 0,0 2 0 0 0,0-1 0 0 0,0 1 0 0 0,0 0 0 0 0,0 0 0 0 0,0 0 0 0 0,0 1 0 0 0,0 0 0 0 0,-1 0 0 0 0,1 0 0 0 0,0 1 0 0 0,-1 0 0 0 0,0 0 0 0 0,0 1 0 0 0,0-1 0 0 0,0 1 0 0 0,-1 0 0 0 0,4 4 242 0 0,-3 5-1429 0 0,-5-3-46 0 0</inkml:trace>
  <inkml:trace contextRef="#ctx0" brushRef="#br0" timeOffset="-107484.863">6076 1076 984 0 0,'19'12'4053'0'0,"25"-11"-2562"0"0,-31-2-855 0 0,375-52 1626 0 0,-168 18-8905 0 0,-200 31 5524 0 0</inkml:trace>
  <inkml:trace contextRef="#ctx0" brushRef="#br0" timeOffset="-106555.385">7179 996 1332 0 0,'13'-7'3838'0'0,"-27"-2"-2554"0"0,-34 2-1383 0 0,31 10 157 0 0,1 0 0 0 0,0 2 0 0 0,0-1 0 0 0,0 2 0 0 0,0 0 0 0 0,1 1 0 0 0,0 1 0 0 0,0 0 0 0 0,1 1 1 0 0,0 1-1 0 0,1 0 0 0 0,0 0 0 0 0,1 2 0 0 0,-6 6-58 0 0,11-11 21 0 0,0 0 1 0 0,0 1-1 0 0,1-1 1 0 0,0 2-1 0 0,1-1 1 0 0,0 0-1 0 0,0 1 0 0 0,1 0 1 0 0,0 0-1 0 0,1 1 1 0 0,-1-1-1 0 0,2 1 0 0 0,0 0 1 0 0,0-1-1 0 0,0 1 1 0 0,1 2-22 0 0,3-7 18 0 0,0 0 1 0 0,1 0-1 0 0,-1-1 1 0 0,1 1-1 0 0,0-1 1 0 0,0 1 0 0 0,0-1-1 0 0,1 0 1 0 0,0 0-1 0 0,0-1 1 0 0,0 1-1 0 0,0-1 1 0 0,0 0-1 0 0,0 0 1 0 0,1 0 0 0 0,0 0-1 0 0,-1-1 1 0 0,1 0-1 0 0,0 0 1 0 0,0 0-1 0 0,0-1 1 0 0,1 0 0 0 0,-1 0-1 0 0,2 1-18 0 0,9 1-42 0 0,0 0-1 0 0,0-1 1 0 0,0 0-1 0 0,0-2 1 0 0,1 0-1 0 0,-1 0 1 0 0,0-2-1 0 0,0 0 1 0 0,0-1-1 0 0,0 0 1 0 0,0-1-1 0 0,-1-1 1 0 0,1-1-1 0 0,-1 0 1 0 0,0-1 42 0 0,-10 3-41 0 0,0-1 1 0 0,0 0-1 0 0,-1 0 0 0 0,1-1 1 0 0,-1 1-1 0 0,0-1 1 0 0,-1 0-1 0 0,1 0 1 0 0,-1 0-1 0 0,-1 0 1 0 0,1-1-1 0 0,-1 1 1 0 0,0-1-1 0 0,0 1 0 0 0,-1-1 1 0 0,0 0-1 0 0,0 0 1 0 0,0 0-1 0 0,-1 0 1 0 0,0 1-1 0 0,-1-1 1 0 0,1 0-1 0 0,-1 0 1 0 0,-1 0-1 0 0,1 1 0 0 0,-1-1 1 0 0,0 0-1 0 0,-1 1 1 0 0,1 0-1 0 0,-1-1 1 0 0,-1 1-1 0 0,1 0 1 0 0,-1 1-1 0 0,0-1 1 0 0,0 1-1 0 0,-1-1 41 0 0,3 1 46 0 0,-1-1-25 0 0,1 1 1 0 0,0-1 0 0 0,1 0-1 0 0,-1 1 1 0 0,1-1 0 0 0,0 0 0 0 0,1 0-1 0 0,-1 0 1 0 0,1 0 0 0 0,1 0 0 0 0,-1 0-1 0 0,1 0 1 0 0,0 0 0 0 0,0 0-1 0 0,0 0 1 0 0,1 0 0 0 0,0 1 0 0 0,0-1-1 0 0,1 1 1 0 0,0-1 0 0 0,-1 1 0 0 0,2 0-1 0 0,-1 0 1 0 0,1 0 0 0 0,-1 1-1 0 0,1-1 1 0 0,1 1 0 0 0,-1 0 0 0 0,1 0-1 0 0,-1 0 1 0 0,1 1 0 0 0,0 0 0 0 0,0-1-1 0 0,1 2 1 0 0,-1-1 0 0 0,0 1-1 0 0,1 0 1 0 0,0 0 0 0 0,0 0 0 0 0,-1 1-1 0 0,1 0 1 0 0,0 0 0 0 0,0 0 0 0 0,0 1-1 0 0,0 0 1 0 0,5 0-22 0 0,1 2 19 0 0,0 1-1 0 0,0 0 1 0 0,-1 0 0 0 0,1 1 0 0 0,-1 0-1 0 0,0 1 1 0 0,0 1 0 0 0,0-1-1 0 0,-1 2 1 0 0,0 0 0 0 0,0 0 0 0 0,-1 0-1 0 0,1 2-18 0 0,2 0 50 0 0,-1 0 0 0 0,0 1 0 0 0,-1 1 0 0 0,0 0 0 0 0,0 0 0 0 0,-1 1-1 0 0,-1 0 1 0 0,0 0 0 0 0,0 1 0 0 0,-1 0 0 0 0,-1 0 0 0 0,-1 1 0 0 0,0 0 0 0 0,0 0-1 0 0,-1 0 1 0 0,-1 1 0 0 0,0-1 0 0 0,-2 1 0 0 0,1-1 0 0 0,-2 4-50 0 0,-1-11 105 0 0,0 1 0 0 0,-1 0 1 0 0,0 0-1 0 0,0-1 0 0 0,-1 1 1 0 0,0-1-1 0 0,0 0 0 0 0,-1 0 1 0 0,0 0-1 0 0,0 0 0 0 0,-1-1 0 0 0,0 1 1 0 0,0-1-1 0 0,0 0 0 0 0,-1-1 1 0 0,0 1-1 0 0,0-1 0 0 0,-2 1-105 0 0,7-6 18 0 0,-1 0-1 0 0,0 0 1 0 0,1-1-1 0 0,-1 1 1 0 0,1 0-1 0 0,-1-1 1 0 0,1 1-1 0 0,-1-1 0 0 0,0 1 1 0 0,1-1-1 0 0,0 1 1 0 0,-1-1-1 0 0,1 0 1 0 0,-1 0-1 0 0,1 0 1 0 0,0 0-1 0 0,0 0 1 0 0,-1 0-1 0 0,1 0 1 0 0,0 0-1 0 0,0-1 0 0 0,0 1 1 0 0,0 0-1 0 0,1-1 1 0 0,-1 1-1 0 0,0-1 1 0 0,0 1-1 0 0,1-1 1 0 0,-1 1-1 0 0,1-1 1 0 0,-1 1-1 0 0,1-1 1 0 0,0 1-1 0 0,0-1 1 0 0,0 0-1 0 0,0 1 0 0 0,0-1 1 0 0,0 1-1 0 0,0-1 1 0 0,0 0-1 0 0,0 1 1 0 0,1-1-1 0 0,-1 1 1 0 0,1-1-1 0 0,-1 1 1 0 0,1-1-1 0 0,0 1 1 0 0,-1-1-1 0 0,1 1 1 0 0,0 0-1 0 0,0-1-17 0 0,76-158-1892 0 0,41 16-3393 0 0,-109 133 4692 0 0,16-17-712 0 0</inkml:trace>
  <inkml:trace contextRef="#ctx0" brushRef="#br0" timeOffset="-100270.299">7972 943 840 0 0,'24'2'1559'0'0,"41"37"-904"0"0,-32 9-291 0 0,-23-36-212 0 0,-1 0 0 0 0,0 0 0 0 0,-1 1 0 0 0,0 0 0 0 0,-1 1 0 0 0,-1 0 1 0 0,0 0-1 0 0,-1 0 0 0 0,-1 0 0 0 0,0 1 0 0 0,-1 0 0 0 0,2 14-152 0 0,-5-27 284 0 0,-5 30 2328 0 0,-6-53-1736 0 0,12 2-854 0 0,0 0 1 0 0,1 0 0 0 0,1 1 0 0 0,0-1-1 0 0,2 1 1 0 0,0 0 0 0 0,1 0-1 0 0,1 1 1 0 0,1-1 0 0 0,0 2-1 0 0,1-1 1 0 0,1 1 0 0 0,0 0-1 0 0,1 1 1 0 0,10-9-23 0 0,-19 22-12 0 0,0 0 1 0 0,0 1-1 0 0,0-1 1 0 0,0 1-1 0 0,1-1 1 0 0,-1 1-1 0 0,1 0 1 0 0,-1-1-1 0 0,1 1 0 0 0,-1 1 1 0 0,1-1-1 0 0,0 0 1 0 0,0 1-1 0 0,-1-1 1 0 0,1 1-1 0 0,0 0 1 0 0,0 0-1 0 0,-1 0 1 0 0,1 0-1 0 0,0 0 0 0 0,0 1 1 0 0,-1-1-1 0 0,1 1 1 0 0,0 0-1 0 0,-1 0 1 0 0,1 0-1 0 0,-1 0 1 0 0,1 0-1 0 0,-1 0 1 0 0,1 1-1 0 0,-1 0 0 0 0,0-1 1 0 0,0 1-1 0 0,1 0 1 0 0,-1 0-1 0 0,-1 0 1 0 0,3 2 11 0 0,53 88-161 0 0,-55-86 163 0 0,-1 0 0 0 0,1 0-1 0 0,-1 0 1 0 0,0 1-1 0 0,-1-1 1 0 0,1 0-1 0 0,-1 1 1 0 0,-1-1-1 0 0,1 1 1 0 0,-1-1-1 0 0,0 0 1 0 0,0 0-1 0 0,-1 0 1 0 0,0 1-1 0 0,0-1 1 0 0,0-1-1 0 0,-1 1 1 0 0,0 0 0 0 0,0-1-1 0 0,-1 1 1 0 0,1-1-1 0 0,-1 0 1 0 0,0 0-1 0 0,-4 3-1 0 0,7-9 9 0 0,0 1 0 0 0,0-1-1 0 0,0 1 1 0 0,-1-1 0 0 0,1 0 0 0 0,0 1 0 0 0,0-1-1 0 0,0 0 1 0 0,0 0 0 0 0,0 0 0 0 0,0 0-1 0 0,1 0 1 0 0,-1 0 0 0 0,0 0 0 0 0,0 0-1 0 0,1 0 1 0 0,-1 0 0 0 0,1 0 0 0 0,-1-1-1 0 0,1 1 1 0 0,-1 0 0 0 0,1 0 0 0 0,0-1 0 0 0,0 1-1 0 0,-1 0 1 0 0,1 0 0 0 0,0-1 0 0 0,0 1-1 0 0,0 0 1 0 0,0-1 0 0 0,1 1 0 0 0,-1 0-1 0 0,0-1 1 0 0,0 1 0 0 0,1 0 0 0 0,-1 0 0 0 0,1 0-1 0 0,-1-1 1 0 0,1 1 0 0 0,0 0-9 0 0,2-18-16 0 0,0 1 0 0 0,2 0 0 0 0,0 0 1 0 0,1 0-1 0 0,0 1 0 0 0,2 0 0 0 0,0 0 0 0 0,1 1 1 0 0,1 0-1 0 0,0 0 0 0 0,1 1 0 0 0,0 1 0 0 0,2 0 1 0 0,0 0-1 0 0,0 1 0 0 0,1 1 0 0 0,0 0 0 0 0,1 1 1 0 0,1 1-1 0 0,5-3 16 0 0,-15 11-5 0 0,0-1-1 0 0,0 1 1 0 0,0 0 0 0 0,1 1-1 0 0,-1-1 1 0 0,1 1 0 0 0,-1 1 0 0 0,0-1-1 0 0,1 1 1 0 0,-1 0 0 0 0,1 0-1 0 0,-1 1 1 0 0,1 0 0 0 0,-1 0 0 0 0,1 1-1 0 0,-1-1 1 0 0,0 2 0 0 0,0-1-1 0 0,0 0 1 0 0,0 1 0 0 0,0 0 0 0 0,-1 1-1 0 0,1-1 1 0 0,-1 1 0 0 0,0 0-1 0 0,0 0 1 0 0,0 1 0 0 0,-1 0 0 0 0,0-1-1 0 0,1 1 1 0 0,-2 1 0 0 0,1-1-1 0 0,-1 1 1 0 0,1-1 0 0 0,-1 1 0 0 0,-1 0-1 0 0,1 0 1 0 0,-1 0 0 0 0,0 0-1 0 0,0 3 6 0 0,20 144-283 0 0,-21-86-4848 0 0,-1-60 3818 0 0</inkml:trace>
  <inkml:trace contextRef="#ctx0" brushRef="#br0" timeOffset="-98991.857">9046 840 1404 0 0,'6'16'4283'0'0,"2"171"-3787"0"0,-6-175-459 0 0,1-1-1 0 0,0 0 0 0 0,0 0 0 0 0,2 0 1 0 0,-1 0-1 0 0,1 0 0 0 0,1-1 1 0 0,0 0-1 0 0,0 0 0 0 0,1-1 1 0 0,0 0-1 0 0,1 0 0 0 0,0 0 0 0 0,0-1 1 0 0,1 0-1 0 0,0-1 0 0 0,1 0 1 0 0,-1 0-1 0 0,1-1 0 0 0,1 0 1 0 0,-1-1-1 0 0,1 0 0 0 0,0-1 0 0 0,0 0 1 0 0,0-1-1 0 0,0 0 0 0 0,1 0 1 0 0,-1-1-1 0 0,7-1-36 0 0,-5-3-7 0 0,0-1 0 0 0,0 0-1 0 0,-1-1 1 0 0,1 0 0 0 0,-1-1 0 0 0,0 0 0 0 0,0-1-1 0 0,-1-1 1 0 0,1 0 0 0 0,-1 0 0 0 0,-1-1 0 0 0,0-1 0 0 0,0 0-1 0 0,0 0 1 0 0,-1-1 0 0 0,-1 0 0 0 0,0 0 0 0 0,0-1-1 0 0,-1 0 1 0 0,0 0 0 0 0,-1-1 0 0 0,0 0 0 0 0,-1 0-1 0 0,0 0 1 0 0,-1-1 0 0 0,-1 0 0 0 0,0 0 0 0 0,0 0 0 0 0,-2 0-1 0 0,1 0 1 0 0,-2 0 0 0 0,0-13 7 0 0,5-39 747 0 0,-5 89-231 0 0,-3-11-517 0 0,0-1-1 0 0,2 1 1 0 0,-1-1-1 0 0,2 1 1 0 0,0-1-1 0 0,0 1 1 0 0,1-1-1 0 0,1 1 1 0 0,0-1-1 0 0,0 1 0 0 0,1-1 1 0 0,1 0-1 0 0,0 0 1 0 0,1 0-1 0 0,0-1 1 0 0,1 0-1 0 0,0 0 1 0 0,1 0-1 0 0,0-1 1 0 0,1 0-1 0 0,0 0 1 0 0,0-1-1 0 0,1 0 0 0 0,0 0 1 0 0,1-1-1 0 0,0 0 1 0 0,0-1-1 0 0,1 0 1 0 0,-1 0-1 0 0,1-2 1 0 0,1 1-1 0 0,0-1 2 0 0,-6-4-28 0 0,0-1-1 0 0,0 0 1 0 0,-1 0 0 0 0,1-1-1 0 0,0 1 1 0 0,0-1 0 0 0,0-1-1 0 0,0 1 1 0 0,-1-1 0 0 0,1 0-1 0 0,-1 0 1 0 0,1 0 0 0 0,-1-1-1 0 0,0 0 1 0 0,0 0 0 0 0,0 0-1 0 0,0-1 1 0 0,-1 1 0 0 0,1-1-1 0 0,-1-1 1 0 0,0 1-1 0 0,0 0 1 0 0,0-1 0 0 0,-1 0-1 0 0,0 0 1 0 0,3-4 28 0 0,58-142-660 0 0,-18-138-230 0 0,-37 95 3990 0 0,-9 192-2967 0 0,-8 5 235 0 0,-6 37-312 0 0,3 1 0 0 0,1 1 0 0 0,1-1 1 0 0,3 2-1 0 0,2-1 0 0 0,1 1 0 0 0,2-1 0 0 0,3 21-56 0 0,28 110 158 0 0,-29-166-196 0 0,1 0 1 0 0,0-1-1 0 0,0 0 0 0 0,0 1 1 0 0,1-1-1 0 0,0 0 0 0 0,0 0 1 0 0,1-1-1 0 0,-1 1 0 0 0,1 0 1 0 0,0-1-1 0 0,1 0 1 0 0,-1 0-1 0 0,1-1 0 0 0,0 1 1 0 0,0-1-1 0 0,1 0 0 0 0,-1 0 1 0 0,1-1-1 0 0,0 1 0 0 0,0-1 1 0 0,0-1-1 0 0,0 1 0 0 0,1-1 1 0 0,-1 0-1 0 0,1-1 1 0 0,-1 1-1 0 0,1-1 0 0 0,0 0 1 0 0,-1-1-1 0 0,1 0 0 0 0,0 0 1 0 0,-1 0-1 0 0,1-1 0 0 0,0 0 1 0 0,-1 0-1 0 0,1-1 0 0 0,-1 0 1 0 0,3-1 37 0 0,7-4-166 0 0,0 0 0 0 0,0-2 1 0 0,-1 0-1 0 0,0-1 0 0 0,-1 0 1 0 0,0-1-1 0 0,-1 0 1 0 0,0-1-1 0 0,-1-1 0 0 0,0 0 1 0 0,-1-1-1 0 0,-1 0 0 0 0,0-1 1 0 0,-1 0-1 0 0,4-7 166 0 0,12-92 109 0 0,-26 111-74 0 0,-1-1-1 0 0,1 1 1 0 0,-1 0-1 0 0,1-1 1 0 0,-1 1-1 0 0,0 0 1 0 0,0 0-1 0 0,0 0 1 0 0,-1 0-1 0 0,1 0 1 0 0,-1 1-1 0 0,0-1 1 0 0,0 1-1 0 0,1 0 1 0 0,-2 0-1 0 0,1 0 1 0 0,0 0-1 0 0,0 0 1 0 0,0 0-1 0 0,-1 1 1 0 0,1 0-1 0 0,-1 0 1 0 0,0 0-1 0 0,1 0 0 0 0,-1 0 1 0 0,1 1-1 0 0,-1-1 1 0 0,0 1-1 0 0,0 0 1 0 0,1 0-1 0 0,-1 1 1 0 0,0-1-1 0 0,1 1 1 0 0,-1 0-1 0 0,1 0 1 0 0,-1 0-1 0 0,-1 1-34 0 0,-12 6 35 0 0,1 0-1 0 0,0 2 1 0 0,0 0-1 0 0,1 0 1 0 0,0 2-1 0 0,1 0 1 0 0,1 1-1 0 0,0 0 1 0 0,0 1-1 0 0,1 0 1 0 0,1 1 0 0 0,0 0-1 0 0,2 1 1 0 0,-1 0-1 0 0,2 0 1 0 0,0 1-1 0 0,0 4-34 0 0,8-17 4 0 0,1 0 1 0 0,-1-1-1 0 0,1 1 0 0 0,0 0 1 0 0,0 0-1 0 0,1-1 0 0 0,-1 1 0 0 0,1-1 1 0 0,0 1-1 0 0,0-1 0 0 0,0 0 1 0 0,0 1-1 0 0,0-1 0 0 0,1 0 0 0 0,-1-1 1 0 0,1 1-1 0 0,0 0 0 0 0,0-1 1 0 0,0 1-1 0 0,0-1 0 0 0,1 0 0 0 0,-1 0 1 0 0,0 0-1 0 0,1-1 0 0 0,0 1 1 0 0,-1-1-1 0 0,1 0 0 0 0,0 0 0 0 0,-1 0 1 0 0,1 0-1 0 0,0-1 0 0 0,0 0 1 0 0,0 1-1 0 0,0-1 0 0 0,0-1 1 0 0,-1 1-1 0 0,1 0 0 0 0,0-1 0 0 0,0 0 1 0 0,0 0-1 0 0,-1 0 0 0 0,1-1 1 0 0,-1 1-1 0 0,1-1 0 0 0,-1 1 0 0 0,1-2-4 0 0,10-2 66 0 0,-1-1 0 0 0,1 0 0 0 0,-1-1 0 0 0,-1 0 0 0 0,1-1 0 0 0,-1-1 0 0 0,0 0 0 0 0,-1-1 0 0 0,0 0 0 0 0,-1 0 0 0 0,0-1 0 0 0,-1-1 0 0 0,7-10-66 0 0,18 123 646 0 0,-27-92-757 0 0,0 0-1 0 0,0 0 1 0 0,0-1-1 0 0,1 0 1 0 0,1-1 0 0 0,-1 1-1 0 0,1-2 1 0 0,0 1 0 0 0,1-1-1 0 0,0-1 1 0 0,-1 0-1 0 0,2 0 1 0 0,-1 0 111 0 0,142 19-5593 0 0,-132-24 4329 0 0</inkml:trace>
  <inkml:trace contextRef="#ctx0" brushRef="#br0" timeOffset="-97172.779">319 2228 848 0 0,'0'0'553'0'0,"0"0"-74"0"0,-19-3 751 0 0,20 0-1186 0 0,-1 1 0 0 0,1-1 1 0 0,0 1-1 0 0,1-1 0 0 0,-1 1 1 0 0,0-1-1 0 0,1 1 0 0 0,-1 0 1 0 0,1-1-1 0 0,0 1 0 0 0,0 0 1 0 0,0 0-1 0 0,0 0 0 0 0,0 1 1 0 0,0-1-1 0 0,0 0 0 0 0,1 1 0 0 0,-1-1 1 0 0,1 1-1 0 0,-1 0 0 0 0,1 0 1 0 0,-1 0-1 0 0,1 0 0 0 0,0 0 1 0 0,-1 1-1 0 0,1-1 0 0 0,0 1 1 0 0,0 0-1 0 0,0 0 0 0 0,-1 0 1 0 0,1 0-1 0 0,0 0 0 0 0,0 0 1 0 0,-1 1-1 0 0,1-1 0 0 0,0 1 1 0 0,-1 0-1 0 0,1 0 0 0 0,0 0-44 0 0,42-2 147 0 0,828-82 643 0 0,758-76-212 0 0,436-22-14 0 0,-246 19-412 0 0,426 44-235 0 0,-1659 109 225 0 0,-43-25-58 0 0,1246-38 291 0 0,-1522 59-1804 0 0,-248-4-1917 0 0,-29 17 2102 0 0</inkml:trace>
  <inkml:trace contextRef="#ctx0" brushRef="#br0" timeOffset="-95747.156">4250 828 988 0 0,'0'0'453'0'0,"0"0"-55"0"0,0 0-56 0 0,0 0-44 0 0,0 0-35 0 0,0 0 6 0 0,-17-3 770 0 0,-15-29 906 0 0,-4 33 179 0 0,34 0-2026 0 0,-10 0 39 0 0,-3 6-143 0 0,16-7 12 0 0,-1 0-1 0 0,1 0 1 0 0,-1 1-1 0 0,1-1 1 0 0,-1 0-1 0 0,1 1 1 0 0,-1-1 0 0 0,0 0-1 0 0,1 1 1 0 0,-1-1-1 0 0,1 1 1 0 0,-1-1-1 0 0,0 0 1 0 0,0 1 0 0 0,1-1-1 0 0,-1 1 1 0 0,0-1-1 0 0,0 1 1 0 0,1-1-1 0 0,-1 1 1 0 0,0 0-1 0 0,0-1 1 0 0,0 1 0 0 0,0-1-1 0 0,0 1 1 0 0,0-1-1 0 0,0 1 1 0 0,0-1-1 0 0,0 1 1 0 0,0-1 0 0 0,0 1-1 0 0,0 0 1 0 0,0-1-1 0 0,-1 1 1 0 0,1-1-1 0 0,0 1 1 0 0,0-1-1 0 0,-1 1-5 0 0,26 10-523 0 0,-25-10-141 0 0,0-4-1099 0 0,0 3-1478 0 0,3 0 1789 0 0</inkml:trace>
  <inkml:trace contextRef="#ctx0" brushRef="#br0" timeOffset="-95090.483">4158 1056 916 0 0,'8'24'4276'0'0,"-26"41"-4284"0"0,15-59 379 0 0,-52 188 587 0 0,55-193-1127 0 0,0-1-132 0 0,0 0-168 0 0,25 11-2360 0 0,-7-20 1400 0 0</inkml:trace>
  <inkml:trace contextRef="#ctx0" brushRef="#br0" timeOffset="-94408.104">4140 778 1044 0 0,'-2'-5'3834'0'0,"4"7"-3770"0"0,0-1-1 0 0,0 1 0 0 0,0-1 1 0 0,0 0-1 0 0,0 0 0 0 0,0 1 1 0 0,0-1-1 0 0,1-1 0 0 0,-1 1 1 0 0,0 0-1 0 0,1 0 0 0 0,-1-1 1 0 0,1 0-1 0 0,-1 1 0 0 0,0-1 0 0 0,1 0 1 0 0,-1 0-1 0 0,1 0 0 0 0,-1 0 1 0 0,1-1-1 0 0,-1 1 0 0 0,0-1 1 0 0,1 0-1 0 0,-1 1 0 0 0,0-1 1 0 0,1 0-1 0 0,-1 0 0 0 0,1-1-63 0 0,-2 2 279 0 0,-1 0-34 0 0,0 0-19 0 0,-39 5 1012 0 0,63 0-7560 0 0,-20-4 4841 0 0</inkml:trace>
  <inkml:trace contextRef="#ctx0" brushRef="#br0" timeOffset="-93910.59">4188 830 1016 0 0,'12'14'2258'0'0,"15"-19"-1720"0"0,-10 1 618 0 0,-39 14-509 0 0,-1-3-3010 0 0,23-8 1107 0 0</inkml:trace>
  <inkml:trace contextRef="#ctx0" brushRef="#br0" timeOffset="-85312.651">11559 326 1552 0 0,'-11'-2'99'0'0,"0"0"-1"0"0,0 1 0 0 0,0 0 1 0 0,0 1-1 0 0,-1 0 1 0 0,1 1-1 0 0,0 0 1 0 0,0 1-1 0 0,0 0 1 0 0,0 0-1 0 0,0 1 0 0 0,0 1 1 0 0,1 0-1 0 0,-1 0 1 0 0,1 1-1 0 0,0 1 1 0 0,-1 0-99 0 0,-20 10 160 0 0,1 0 0 0 0,1 2 0 0 0,1 2 0 0 0,0 0 0 0 0,2 2 1 0 0,0 0-1 0 0,1 2 0 0 0,2 1 0 0 0,0 1 0 0 0,2 1 0 0 0,1 1 0 0 0,1 0 1 0 0,2 2-1 0 0,0 0 0 0 0,2 1 0 0 0,2 0 0 0 0,0 1 0 0 0,3 1 0 0 0,0 0 1 0 0,2 0-161 0 0,10-18-73 0 0,0 1 0 0 0,1-1 0 0 0,1 0 0 0 0,0 0 0 0 0,1 0 0 0 0,0 0 0 0 0,1-1 0 0 0,1 0 0 0 0,0 0 0 0 0,1-1 0 0 0,1 0 0 0 0,0 0 0 0 0,1-1 1 0 0,0 0-1 0 0,0-1 0 0 0,2 0 0 0 0,-1 0 0 0 0,1-2 0 0 0,1 1 0 0 0,0-1 0 0 0,0-1 0 0 0,0-1 0 0 0,1 0 0 0 0,1 0 0 0 0,-1-1 0 0 0,1-1 0 0 0,0-1 1 0 0,0 0-1 0 0,0-1 0 0 0,0 0 0 0 0,3-1 73 0 0,43 11-1202 0 0,1-4 32 0 0</inkml:trace>
  <inkml:trace contextRef="#ctx0" brushRef="#br0" timeOffset="-84517.47">12040 461 1228 0 0,'0'0'403'0'0,"0"0"-119"0"0,0 0 19 0 0,-6 3-24 0 0,-20 14-73 0 0,-1 2 1 0 0,2 0 0 0 0,1 2-1 0 0,0 1 1 0 0,2 1-1 0 0,0 1 1 0 0,2 1-1 0 0,0 0 1 0 0,2 2 0 0 0,1 0-1 0 0,1 1 1 0 0,-5 14-207 0 0,-26 36 351 0 0,6 0-287 0 0,-21 32-3237 0 0,53-103 1911 0 0</inkml:trace>
  <inkml:trace contextRef="#ctx0" brushRef="#br0" timeOffset="-84284.443">11830 501 856 0 0,'20'1'3165'0'0,"8"46"-2601"0"0,-26-43-406 0 0,183 258 1250 0 0,-79-127-1514 0 0,-55-29-2749 0 0,-50-96 1557 0 0</inkml:trace>
  <inkml:trace contextRef="#ctx0" brushRef="#br0" timeOffset="-84064.526">11739 901 1060 0 0,'2'0'852'0'0,"0"0"-196"0"0,3-1-232 0 0,-2 1 48 0 0,8-2-44 0 0,16-1-4 0 0,-15 3-56 0 0,36-9-92 0 0,-10 6 4 0 0,1-2-220 0 0,3 0-8 0 0,-1 0-472 0 0,-2-2-308 0 0,2 1-556 0 0,2-4 8 0 0</inkml:trace>
  <inkml:trace contextRef="#ctx0" brushRef="#br0" timeOffset="-83783.479">12580 653 1636 0 0,'-23'14'3024'0'0,"0"55"-1854"0"0,19-32-874 0 0,1-1 0 0 0,2 1 0 0 0,1 0 0 0 0,2 0 0 0 0,2-1 0 0 0,3 13-296 0 0,63 282 811 0 0,-67-186-3194 0 0,-16-128-59 0 0,5-17 1246 0 0</inkml:trace>
  <inkml:trace contextRef="#ctx0" brushRef="#br0" timeOffset="-83503.302">12544 630 1216 0 0,'9'-4'129'0'0,"-5"1"-55"0"0,0 0 0 0 0,0 1-1 0 0,1 0 1 0 0,-1 0 0 0 0,1 0 0 0 0,-1 1 0 0 0,1 0 0 0 0,0-1 0 0 0,-1 2-1 0 0,1-1 1 0 0,0 0 0 0 0,0 1 0 0 0,0 0 0 0 0,0 0 0 0 0,0 0 0 0 0,-1 1 0 0 0,1 0-1 0 0,0 0 1 0 0,2 1-74 0 0,0 1 51 0 0,-1 1 0 0 0,1 0 0 0 0,-1 0 0 0 0,0 0 0 0 0,-1 1 0 0 0,1 0 0 0 0,-1 0 0 0 0,0 0 0 0 0,0 1 0 0 0,0 0 0 0 0,-1 0 0 0 0,0 0 0 0 0,0 0 0 0 0,-1 1 0 0 0,0-1 0 0 0,0 1 0 0 0,0 0 0 0 0,-1 0 0 0 0,0 0 0 0 0,0 0 0 0 0,-1 0 0 0 0,0 1 0 0 0,0-1 0 0 0,-1 0 0 0 0,0 1-1 0 0,0-1 1 0 0,0 0 0 0 0,-1 1 0 0 0,-2 6-51 0 0,-6 6 124 0 0,-2-1 0 0 0,0-1 0 0 0,0 0-1 0 0,-2 0 1 0 0,0-1 0 0 0,-2 0 0 0 0,1-2-1 0 0,-2 0 1 0 0,0 0 0 0 0,-1-1-1 0 0,0-1 1 0 0,-1-1 0 0 0,0-1 0 0 0,-1 0-1 0 0,-1-1 1 0 0,1-1 0 0 0,-1-1 0 0 0,-1-1-1 0 0,-9 2-123 0 0,31-10-69 0 0,-1 1-1 0 0,1-1 0 0 0,0 1 1 0 0,-1 0-1 0 0,1-1 1 0 0,-1 0-1 0 0,1 1 0 0 0,-1-1 1 0 0,1 1-1 0 0,-1-1 0 0 0,1 0 1 0 0,-1 1-1 0 0,1-1 1 0 0,-1 0-1 0 0,0 1 0 0 0,1-1 1 0 0,-1 0-1 0 0,0 0 1 0 0,0 1-1 0 0,0-1 0 0 0,0 0 1 0 0,1 0-1 0 0,-1 1 0 0 0,0-1 1 0 0,0 0-1 0 0,0 0 1 0 0,-1 0-1 0 0,1 1 0 0 0,0-1 1 0 0,0 0-1 0 0,0 0 1 0 0,-1 1-1 0 0,1-1 0 0 0,0 0 1 0 0,0 1-1 0 0,-1-1 0 0 0,1 0 1 0 0,-1 1-1 0 0,1-1 1 0 0,-1 0-1 0 0,1 1 0 0 0,-1-1 1 0 0,1 1-1 0 0,-1-1 1 0 0,1 1-1 0 0,-1-1 0 0 0,0 1 1 0 0,1-1-1 0 0,-1 1 0 0 0,0 0 1 0 0,1-1-1 0 0,-1 1 1 0 0,0 0-1 0 0,0 0 0 0 0,1-1 1 0 0,-1 1-1 0 0,0 0 1 0 0,0 0 69 0 0,16-17-1204 0 0</inkml:trace>
  <inkml:trace contextRef="#ctx0" brushRef="#br0" timeOffset="-83238.585">12918 685 1260 0 0,'0'0'112'0'0,"-1"1"0"0"0,1 0 0 0 0,0-1 0 0 0,-1 1 0 0 0,1 0 0 0 0,0-1 0 0 0,-1 1 0 0 0,1-1 0 0 0,-1 1 0 0 0,1-1 0 0 0,-1 1 0 0 0,1-1 0 0 0,-1 1 0 0 0,1-1 0 0 0,-1 1 0 0 0,1-1 0 0 0,-1 0 0 0 0,0 1 0 0 0,1-1 0 0 0,-1 0 0 0 0,0 1 0 0 0,1-1 0 0 0,-1 0 0 0 0,0 0 0 0 0,1 0 0 0 0,-1 0 0 0 0,0 0 0 0 0,1 0 0 0 0,-1 0 0 0 0,0 0 0 0 0,0 0 0 0 0,1 0 0 0 0,-1 0 0 0 0,0 0 0 0 0,1 0 0 0 0,-1 0 0 0 0,0-1 1 0 0,1 1-1 0 0,-1 0 0 0 0,0-1 0 0 0,1 1 0 0 0,-1 0 0 0 0,1-1 0 0 0,-1 1 0 0 0,0-1 0 0 0,1 1 0 0 0,-1-1 0 0 0,1 1 0 0 0,-1-1 0 0 0,1 1 0 0 0,0-1 0 0 0,-1 0-112 0 0,-1 44 211 0 0,2 0 0 0 0,2 0 1 0 0,2-1-1 0 0,2 1 0 0 0,2-1 0 0 0,1 0 1 0 0,2-1-1 0 0,13 30-211 0 0,2 19 211 0 0,-12 10-667 0 0,-13-57-2229 0 0,-19-24 96 0 0,9-16 1329 0 0</inkml:trace>
  <inkml:trace contextRef="#ctx0" brushRef="#br0" timeOffset="-82930.163">13135 480 1060 0 0,'6'5'120'0'0,"0"1"0"0"0,0 0 0 0 0,0 0 0 0 0,-1 1 1 0 0,0 0-1 0 0,0 0 0 0 0,0 0 0 0 0,-1 0 0 0 0,0 1 0 0 0,-1-1 0 0 0,0 1 0 0 0,0 0 0 0 0,-1 0 0 0 0,1 0 1 0 0,-2 1-1 0 0,1-1 0 0 0,-1 0 0 0 0,-1 1 0 0 0,1-1 0 0 0,-1 1 0 0 0,-1-1 0 0 0,0 1 0 0 0,0 0-120 0 0,-9 15 142 0 0,-1 0 1 0 0,-1-1-1 0 0,-2-1 0 0 0,0 0 0 0 0,-1-1 0 0 0,-1 0 0 0 0,0-1 0 0 0,-2-1 0 0 0,-1-1 0 0 0,0-1 0 0 0,-1 0 0 0 0,-1-1 0 0 0,0-2 1 0 0,-1 0-1 0 0,0-1 0 0 0,-2-1 0 0 0,1-1 0 0 0,-1-2 0 0 0,-1 0-142 0 0,24-8-70 0 0,0 0 0 0 0,0 0-1 0 0,0 0 1 0 0,0-1 0 0 0,0 1 0 0 0,0 0 0 0 0,0-1-1 0 0,-1 1 1 0 0,1-1 0 0 0,0 1 0 0 0,0-1 0 0 0,0 0-1 0 0,-1 0 1 0 0,1 1 0 0 0,0-1 0 0 0,-1 0 0 0 0,1 0-1 0 0,0 0 1 0 0,0 0 0 0 0,-1 0 0 0 0,1-1 0 0 0,0 1-1 0 0,0 0 1 0 0,-1 0 0 0 0,1-1 0 0 0,0 1 0 0 0,0-1 0 0 0,0 1-1 0 0,0-1 1 0 0,-1 0 0 0 0,1 1 0 0 0,0-1 0 0 0,0 0-1 0 0,0 0 1 0 0,0 0 0 0 0,1 0 0 0 0,-1 0 0 0 0,0 0-1 0 0,0 0 1 0 0,1 0 0 0 0,-1 0 0 0 0,0 0 0 0 0,1 0-1 0 0,-1 0 1 0 0,1 0 0 0 0,-1-1 0 0 0,1 1 0 0 0,0 0-1 0 0,-1 0 1 0 0,1-1 70 0 0,5-18-1264 0 0</inkml:trace>
  <inkml:trace contextRef="#ctx0" brushRef="#br0" timeOffset="-82461.506">13307 368 964 0 0,'7'38'3122'0'0,"-7"8"-2485"0"0,1 0 0 0 0,2 0 1 0 0,2 0-1 0 0,3 0 0 0 0,12 43-637 0 0,-16-76 87 0 0,0 0 0 0 0,1 0 1 0 0,1 0-1 0 0,0 0 1 0 0,0-1-1 0 0,2 0 0 0 0,-1-1 1 0 0,2 1-1 0 0,-1-2 1 0 0,1 1-1 0 0,1-1 0 0 0,0 0 1 0 0,0-1-1 0 0,1-1 0 0 0,0 1 1 0 0,1-2-1 0 0,0 1 1 0 0,0-2-1 0 0,0 1 0 0 0,1-2 1 0 0,6 2-88 0 0,144 27 675 0 0,-159-35-669 0 0,0 0 0 0 0,0-1 0 0 0,0 1 0 0 0,0-1 1 0 0,-1 0-1 0 0,1 0 0 0 0,0 0 0 0 0,-1-1 0 0 0,1 1 0 0 0,-1-1 0 0 0,0 0 0 0 0,0 0 0 0 0,0 0 0 0 0,0 0 0 0 0,-1-1 0 0 0,1 1 0 0 0,-1-1 0 0 0,0 0 1 0 0,0 1-1 0 0,0-1 0 0 0,0 0 0 0 0,-1 0 0 0 0,1 0 0 0 0,-1 0 0 0 0,0 0 0 0 0,-1-1 0 0 0,1 1 0 0 0,-1 0 0 0 0,1 0 0 0 0,-1-2-6 0 0,0 4 71 0 0,-27-28 186 0 0,25 29-320 0 0,1 1-1 0 0,0-1 0 0 0,0 0 1 0 0,0 1-1 0 0,-1-1 0 0 0,1 1 1 0 0,0-1-1 0 0,-1 1 0 0 0,1 0 1 0 0,0-1-1 0 0,-1 1 0 0 0,1 0 1 0 0,-1 0-1 0 0,1 0 0 0 0,0 0 1 0 0,-1 0-1 0 0,1 0 0 0 0,-1 1 1 0 0,1-1-1 0 0,0 0 1 0 0,-1 1-1 0 0,1-1 0 0 0,0 1 1 0 0,0-1-1 0 0,-1 1 0 0 0,1 0 1 0 0,0 0-1 0 0,0-1 0 0 0,0 1 1 0 0,0 0-1 0 0,0 0 0 0 0,0 0 1 0 0,0 0-1 0 0,0 0 0 0 0,0 0 1 0 0,0 1-1 0 0,1-1 0 0 0,-2 1 64 0 0,18 4-5079 0 0,-11-7 3805 0 0</inkml:trace>
  <inkml:trace contextRef="#ctx0" brushRef="#br0" timeOffset="-82199.144">13814 668 1128 0 0,'-9'-66'7329'0'0,"9"65"-6837"0"0,0 1-134 0 0,0-12 174 0 0,2 2-3628 0 0,19-5-899 0 0,-16 14 2839 0 0</inkml:trace>
  <inkml:trace contextRef="#ctx0" brushRef="#br0" timeOffset="-79670.168">12861 558 1204 0 0,'25'-22'388'0'0,"-7"22"-176"0"0,19-35 52 0 0,-23 30-60 0 0,0 5 32 0 0,-14 0-100 0 0,11 0 28 0 0,14 17-96 0 0,-16-7 12 0 0,1 7-140 0 0,3-4-40 0 0,-10 2-152 0 0,-1-5-156 0 0,0 2-652 0 0</inkml:trace>
  <inkml:trace contextRef="#ctx0" brushRef="#br0" timeOffset="-77931.234">17272 191 1292 0 0,'-69'-15'1137'0'0,"65"15"-1068"0"0,0 0-1 0 0,0 0 1 0 0,-1 0 0 0 0,1 1-1 0 0,0-1 1 0 0,0 1 0 0 0,0 0-1 0 0,-1 1 1 0 0,1-1 0 0 0,0 0-1 0 0,1 1 1 0 0,-1 0 0 0 0,0 0-1 0 0,0 0 1 0 0,1 1 0 0 0,-1-1-1 0 0,1 1 1 0 0,0 0 0 0 0,0 0-1 0 0,0 0 1 0 0,0 0 0 0 0,-2 3-69 0 0,-2 11 186 0 0,1 1 1 0 0,1 1 0 0 0,0-1 0 0 0,1 1 0 0 0,1-1-1 0 0,1 1 1 0 0,0 0 0 0 0,2 0 0 0 0,0 0-1 0 0,1 0 1 0 0,1 0 0 0 0,1 0 0 0 0,0 0 0 0 0,1-1-1 0 0,2 1 1 0 0,0-1 0 0 0,0 0 0 0 0,2-1 0 0 0,0 0-1 0 0,5 7-186 0 0,3 19 222 0 0,-9-22-174 0 0,9 19-289 0 0,-2 1 1 0 0,-1 0-1 0 0,-3 1 0 0 0,-1 1 0 0 0,-2 0 0 0 0,0 24 241 0 0,-36 2-3896 0 0,17-62 2664 0 0</inkml:trace>
  <inkml:trace contextRef="#ctx0" brushRef="#br0" timeOffset="-77072.521">16859 616 1088 0 0,'-16'0'2701'0'0,"38"-1"-1408"0"0,-4 1-1117 0 0,254-34 983 0 0,217-12-1884 0 0,-488 46 561 0 0,-1 0 38 0 0,0 0 125 0 0,0-1 1 0 0,-1 1-1 0 0,1 0 0 0 0,0 0 1 0 0,-1 0-1 0 0,1 0 0 0 0,0-1 1 0 0,-1 1-1 0 0,1 0 0 0 0,0 0 1 0 0,0-1-1 0 0,-1 1 0 0 0,1 0 1 0 0,0 0-1 0 0,0-1 1 0 0,0 1-1 0 0,-1 0 0 0 0,1-1 1 0 0,0 1-1 0 0,0 0 0 0 0,0-1 1 0 0,0 1-1 0 0,0 0 0 0 0,0-1 1 0 0,0 1-1 0 0,0 0 1 0 0,-1-1-1 0 0,1 1 0 0 0,0 0 1 0 0,0-1-1 0 0,1 1 0 0 0,-1 0 1 0 0,0-1-1 0 0,0 1 0 0 0,0 0 1 0 0,0-1-1 0 0,0 1 0 0 0,0 0 1 0 0,0-1-1 0 0,0 1 1 0 0,1 0-1 0 0,-1-1 0 0 0,0 1 1 0 0,0 0-1 0 0,1-1 0 0 0,-1 1 1 0 0,0 0-1 0 0,0 0 0 0 0,1-1 1 0 0,-1 1-1 0 0,0 0 0 0 0,0 0 1 0 0,1 0 0 0 0,-51 3 51 0 0,48-3-66 0 0,-18 9-12 0 0,3-2 13 0 0,0 1 0 0 0,1 1-1 0 0,0 1 1 0 0,0 0 0 0 0,1 1 0 0 0,1 0-1 0 0,0 2 1 0 0,0-1 0 0 0,2 2 0 0 0,-1 0-1 0 0,-1 3 15 0 0,-31 60 163 0 0,44-76-109 0 0,1-1 62 0 0,26 20 434 0 0,182-108 327 0 0,-121 43-681 0 0,64 0-405 0 0,-146 48 191 0 0,1 0 0 0 0,-1 1 0 0 0,1 0 0 0 0,-1 0 0 0 0,-1 0 0 0 0,1 1 0 0 0,0-1 0 0 0,-1 1-1 0 0,0 0 1 0 0,0 0 0 0 0,-1 1 0 0 0,1-1 0 0 0,-1 1 0 0 0,0 0 0 0 0,-1 0 0 0 0,1 0 0 0 0,-1 0 0 0 0,0 0-1 0 0,-1 0 1 0 0,0 0 0 0 0,1 3 18 0 0,-1-3 31 0 0,1 0 0 0 0,-1 0 0 0 0,0 0 0 0 0,0 1 0 0 0,-1-1-1 0 0,1 0 1 0 0,-1 0 0 0 0,-1 1 0 0 0,1-1 0 0 0,-1 0 0 0 0,0 0 0 0 0,-1 0-1 0 0,0 0 1 0 0,1 0 0 0 0,-2 0 0 0 0,1 0 0 0 0,-1-1 0 0 0,0 1 0 0 0,0-1-1 0 0,0 0 1 0 0,-1 0 0 0 0,0 0 0 0 0,0 0 0 0 0,0 0 0 0 0,-4 2-31 0 0,19-50 542 0 0,19 3-1191 0 0,1 1 1 0 0,2 2 0 0 0,2 1-1 0 0,1 1 1 0 0,39-27 648 0 0,-50 45-1123 0 0,3 5-41 0 0</inkml:trace>
  <inkml:trace contextRef="#ctx0" brushRef="#br0" timeOffset="-68474.233">7911 3115 1016 0 0,'0'0'515'0'0,"0"0"-61"0"0,-4-23 788 0 0,-36-37 1580 0 0,40 60-2800 0 0,1 1 1 0 0,-1-1-1 0 0,0 1 1 0 0,0-1-1 0 0,0 1 1 0 0,0-1-1 0 0,0 1 1 0 0,0-1 0 0 0,0 1-1 0 0,0-1 1 0 0,0 1-1 0 0,0-1 1 0 0,-1 1-1 0 0,1-1 1 0 0,0 1 0 0 0,0-1-1 0 0,0 1 1 0 0,-1-1-1 0 0,1 0 1 0 0,0 1-1 0 0,0-1 1 0 0,-1 1-1 0 0,1-1 1 0 0,0 0 0 0 0,-1 1-1 0 0,1-1 1 0 0,-1 1-1 0 0,1-1 1 0 0,0 0-1 0 0,-1 0 1 0 0,1 1-1 0 0,-1-1 1 0 0,1 0 0 0 0,-1 0-1 0 0,1 0 1 0 0,-1 1-1 0 0,1-1 1 0 0,-1 0-1 0 0,1 0 1 0 0,-1 0 0 0 0,1 0-1 0 0,-1 0 1 0 0,1 0-1 0 0,-1 0 1 0 0,1 0-1 0 0,-1 0 1 0 0,1 0-1 0 0,-1 0 1 0 0,1-1 0 0 0,-1 1-1 0 0,1 0 1 0 0,-1 0-1 0 0,1 0 1 0 0,-1-1-1 0 0,1 1 1 0 0,0 0-1 0 0,-1 0 1 0 0,1-1 0 0 0,-1 1-23 0 0,-3 54 114 0 0,55 163 714 0 0,-4-80-354 0 0,-30-94-189 0 0,-2 0 0 0 0,-2 1 0 0 0,-2 1 0 0 0,-2 0 0 0 0,-1 0 0 0 0,0 46-285 0 0,-8-86 18 0 0,0 1 0 0 0,0-1 0 0 0,-1 0 0 0 0,0 0 0 0 0,0 0 0 0 0,0 0 0 0 0,0 0-1 0 0,-1 0 1 0 0,0 0 0 0 0,0 0 0 0 0,-1-1 0 0 0,1 1 0 0 0,-1-1 0 0 0,0 0 0 0 0,0 1 0 0 0,0-1 0 0 0,-1 0-1 0 0,1-1 1 0 0,-1 1 0 0 0,0-1 0 0 0,0 1 0 0 0,0-1 0 0 0,0-1 0 0 0,-1 1 0 0 0,-1 0-18 0 0,0-4-222 0 0,0-1 1 0 0,0-1-1 0 0,1 1 1 0 0,-1-1 0 0 0,1 0-1 0 0,-1 0 1 0 0,1-1-1 0 0,0 1 1 0 0,0-1 0 0 0,0 0-1 0 0,1-1 1 0 0,0 1-1 0 0,-1-1 1 0 0,2 0-1 0 0,-1 0 1 0 0,0 0 0 0 0,1 0-1 0 0,0-1 1 0 0,0 1-1 0 0,1-1 1 0 0,-1-1 221 0 0,-39-124-3718 0 0,31 81 2648 0 0</inkml:trace>
  <inkml:trace contextRef="#ctx0" brushRef="#br0" timeOffset="-68209.498">7854 2848 1744 0 0,'-46'-69'7966'0'0,"20"22"-6876"0"0,65 59-8293 0 0,-24-2 5910 0 0,2 1 37 0 0</inkml:trace>
  <inkml:trace contextRef="#ctx0" brushRef="#br0" timeOffset="-67603.906">8461 3075 1256 0 0,'-93'7'3586'0'0,"-25"74"-2675"0"0,112-76-836 0 0,0 1-1 0 0,0 0 1 0 0,1 0 0 0 0,0 0-1 0 0,0 1 1 0 0,1-1-1 0 0,0 1 1 0 0,0 0 0 0 0,0 1-1 0 0,1-1 1 0 0,0 1-1 0 0,1-1 1 0 0,0 1 0 0 0,0 0-1 0 0,0 0 1 0 0,1 0-1 0 0,0 5-74 0 0,4-8 11 0 0,1 0-1 0 0,0 0 0 0 0,0 0 1 0 0,0 0-1 0 0,1-1 0 0 0,-1 0 0 0 0,1 0 1 0 0,0 0-1 0 0,1 0 0 0 0,-1-1 1 0 0,0 0-1 0 0,1 0 0 0 0,0 0 1 0 0,0-1-1 0 0,0 0 0 0 0,0 0 1 0 0,0 0-1 0 0,0-1 0 0 0,0 0 0 0 0,0 0 1 0 0,1-1-1 0 0,-1 0 0 0 0,0 0 1 0 0,0 0-1 0 0,1-1 0 0 0,2 0-10 0 0,4-2-83 0 0,0 0 1 0 0,-1-1-1 0 0,0 0 0 0 0,1-1 0 0 0,-2 0 0 0 0,1-1 0 0 0,0-1 0 0 0,-1 0 0 0 0,-1 0 1 0 0,1-1-1 0 0,-1 0 0 0 0,0-1 0 0 0,-1 0 0 0 0,0-1 0 0 0,0 0 0 0 0,-1 0 1 0 0,-1 0-1 0 0,0-1 0 0 0,0-1 0 0 0,-1 1 0 0 0,0-1 0 0 0,-1 0 0 0 0,0 0 0 0 0,-1-1 1 0 0,-1 1-1 0 0,0-1 0 0 0,0 0 83 0 0,-3 11-7 0 0,0 0 1 0 0,1 0-1 0 0,-1 0 1 0 0,1 1 0 0 0,-1-1-1 0 0,1 0 1 0 0,0 0-1 0 0,0 1 1 0 0,0-1-1 0 0,0 1 1 0 0,0-1 0 0 0,0 0-1 0 0,0 1 1 0 0,1 0-1 0 0,-1-1 1 0 0,0 1-1 0 0,1 0 1 0 0,-1 0 0 0 0,1 0-1 0 0,-1 0 1 0 0,1 0-1 0 0,0 0 1 0 0,-1 0-1 0 0,1 0 1 0 0,0 1 0 0 0,0-1-1 0 0,0 1 1 0 0,-1-1-1 0 0,1 1 1 0 0,0 0-1 0 0,0-1 1 0 0,0 1-1 0 0,0 0 1 0 0,0 0 0 0 0,0 1-1 0 0,-1-1 1 0 0,1 0-1 0 0,0 1 1 0 0,0-1-1 0 0,0 1 1 0 0,0-1 0 0 0,-1 1-1 0 0,1 0 1 0 0,0 0-1 0 0,-1 0 1 0 0,1 0-1 0 0,0 0 1 0 0,-1 0 0 0 0,0 0-1 0 0,1 0 1 0 0,-1 1-1 0 0,0-1 1 0 0,1 1-1 0 0,-1-1 1 0 0,0 1-1 0 0,0-1 1 0 0,0 1 0 0 0,0 0-1 0 0,0-1 1 0 0,0 2 6 0 0,51 148 1438 0 0,-43-102-1221 0 0,-2 7 287 0 0,-7-54-509 0 0,-20 14-4611 0 0,6-27 3684 0 0</inkml:trace>
  <inkml:trace contextRef="#ctx0" brushRef="#br0" timeOffset="-67354.654">8599 2875 1472 0 0,'6'-24'3526'0'0,"2"0"-1763"0"0,25 23-6175 0 0,-25 3 2939 0 0</inkml:trace>
  <inkml:trace contextRef="#ctx0" brushRef="#br0" timeOffset="-66701.579">8914 3262 1044 0 0,'-2'62'5087'0'0,"2"-61"-4629"0"0,0-1-7 0 0,11-74 467 0 0,-6 53-993 0 0,0 0 0 0 0,2 1 0 0 0,0-1 0 0 0,2 1 0 0 0,0 0 0 0 0,1 1 0 0 0,1 0 0 0 0,0 1 0 0 0,2 0 0 0 0,0 1 0 0 0,13-13 75 0 0,-23 30-11 0 0,0 0-1 0 0,0 0 0 0 0,0 0 1 0 0,0 0-1 0 0,0 0 0 0 0,0 1 0 0 0,0 0 1 0 0,-1-1-1 0 0,1 1 0 0 0,0 0 1 0 0,0 1-1 0 0,-1-1 0 0 0,1 0 1 0 0,-1 1-1 0 0,1-1 0 0 0,-1 1 0 0 0,1 0 1 0 0,-1 0-1 0 0,0 0 0 0 0,0 0 1 0 0,0 0-1 0 0,0 0 0 0 0,0 1 0 0 0,-1-1 1 0 0,1 1-1 0 0,-1-1 0 0 0,1 1 1 0 0,-1-1-1 0 0,0 1 0 0 0,0 0 1 0 0,0 0-1 0 0,-1-1 0 0 0,1 1 0 0 0,0 0 1 0 0,-1 0-1 0 0,0 0 0 0 0,0 0 1 0 0,0 2 11 0 0,2 1-37 0 0,16 48-35 0 0,-18-47 60 0 0,1 0-1 0 0,0 1 1 0 0,1-1 0 0 0,0 0-1 0 0,0 0 1 0 0,0 0 0 0 0,1 0-1 0 0,0 0 1 0 0,0 0 0 0 0,1-1-1 0 0,-1 0 1 0 0,2 0 0 0 0,-1 0-1 0 0,1 0 1 0 0,-1 0 0 0 0,2-1-1 0 0,-1 0 1 0 0,1 0 0 0 0,-1 0-1 0 0,1-1 1 0 0,0 0 0 0 0,1 0-1 0 0,-1 0 1 0 0,1-1 0 0 0,0 0-1 0 0,0 0 1 0 0,0-1 0 0 0,0 0-1 0 0,0 0 1 0 0,6 0 12 0 0,-2-2-82 0 0,1-1 0 0 0,-1 0 0 0 0,0 0 0 0 0,0-1-1 0 0,1-1 1 0 0,-1 0 0 0 0,-1-1 0 0 0,1 0 0 0 0,0 0 0 0 0,-1-1 0 0 0,0 0 0 0 0,0-1 0 0 0,-1 0 0 0 0,1-1-1 0 0,-1 0 1 0 0,-1-1 0 0 0,1 1 0 0 0,-1-2 0 0 0,-1 1 0 0 0,0-1 0 0 0,0 0 0 0 0,0 0 0 0 0,-1-1 0 0 0,-1 0-1 0 0,1 0 1 0 0,-2-1 0 0 0,1 1 0 0 0,-2-1 0 0 0,2-3 82 0 0,12-42 689 0 0,-2-2 1 0 0,-3 1-1 0 0,-2-2 0 0 0,-3 1 0 0 0,-2-1 1 0 0,-3-48-690 0 0,-2 103 96 0 0,0 0 0 0 0,-1 0 0 0 0,1 0 0 0 0,-1 0-1 0 0,1 0 1 0 0,-1 0 0 0 0,-1 0 0 0 0,1 0 0 0 0,0 0 0 0 0,-1 1 0 0 0,0-1 0 0 0,0 0 0 0 0,0 1 0 0 0,0-1 0 0 0,0 1 0 0 0,-1 0 0 0 0,0 0 0 0 0,0 0 0 0 0,1 0 0 0 0,-2 0 0 0 0,1 1 0 0 0,-3-3-96 0 0,1 8 49 0 0,0-1 0 0 0,-1 0 0 0 0,1 1 0 0 0,0 0 0 0 0,0 1 1 0 0,1-1-1 0 0,-1 1 0 0 0,1 0 0 0 0,-1 0 0 0 0,1 0 1 0 0,1 0-1 0 0,-1 1 0 0 0,0-1 0 0 0,1 1 0 0 0,0 0 0 0 0,0 0 1 0 0,1 1-1 0 0,0-1 0 0 0,-1 0 0 0 0,2 1 0 0 0,-2 4-49 0 0,-1 14 22 0 0,1 1-1 0 0,1-1 0 0 0,1 1 0 0 0,2 0 0 0 0,0-1 1 0 0,2 1-1 0 0,0-1 0 0 0,2 1 0 0 0,1-1 0 0 0,0 0 0 0 0,2-1 1 0 0,1 0-1 0 0,2 3-21 0 0,-11-26-2 0 0,13 36-378 0 0,26 94-1013 0 0,-29-39-2739 0 0,-26-42 1662 0 0,6-31 1371 0 0</inkml:trace>
  <inkml:trace contextRef="#ctx0" brushRef="#br0" timeOffset="-66454.845">9328 3060 888 0 0,'3'-17'6061'0'0,"47"3"-5854"0"0,-36 11 230 0 0,290-89-4352 0 0,-268 76 2701 0 0</inkml:trace>
  <inkml:trace contextRef="#ctx0" brushRef="#br0" timeOffset="-65802.651">10018 2523 2300 0 0,'-6'-14'3549'0'0,"-2"45"-2980"0"0,-8 321 918 0 0,55-173-1004 0 0,-38-174-477 0 0,0 0 0 0 0,0-1 0 0 0,0 1 0 0 0,1-1 0 0 0,-1 1 0 0 0,1-1 0 0 0,0 1 0 0 0,1-1 0 0 0,-1 0 0 0 0,1 0 0 0 0,0 0 0 0 0,0-1 1 0 0,0 1-1 0 0,0-1 0 0 0,1 1 0 0 0,-1-1 0 0 0,1 0 0 0 0,0 0 0 0 0,0-1 0 0 0,0 1 0 0 0,0-1 0 0 0,0 0 0 0 0,1 0 0 0 0,-1 0 0 0 0,1 0 0 0 0,-1-1 0 0 0,1 0 0 0 0,0 0 0 0 0,-1 0 0 0 0,1-1 0 0 0,0 1 0 0 0,0-1 0 0 0,0 0 0 0 0,-1-1 0 0 0,1 1 0 0 0,0-1 0 0 0,0 0 0 0 0,-1 0 0 0 0,1 0 0 0 0,-1-1 0 0 0,4-1-6 0 0,0-3 34 0 0,0 1-1 0 0,-1-2 1 0 0,1 1-1 0 0,-2-1 1 0 0,1 0-1 0 0,-1-1 1 0 0,0 1-1 0 0,0-1 0 0 0,-1 0 1 0 0,0-1-1 0 0,-1 1 1 0 0,0-1-1 0 0,0 0 1 0 0,-1 0-1 0 0,0 0 1 0 0,0-1-1 0 0,-1 1 0 0 0,0-1 1 0 0,-1-2-34 0 0,-1 11 52 0 0,15 36-434 0 0,-3-27 325 0 0,1-1-1 0 0,-1-1 0 0 0,1 0 0 0 0,0 0 0 0 0,1-1 0 0 0,-1-1 0 0 0,1 0 1 0 0,0-1-1 0 0,0-1 0 0 0,0 0 0 0 0,0-1 0 0 0,0 0 0 0 0,1-1 0 0 0,-1-1 0 0 0,0 0 1 0 0,0-1-1 0 0,0-1 0 0 0,0 0 0 0 0,0 0 0 0 0,-1-2 0 0 0,1 0 0 0 0,-1 0 1 0 0,0-1-1 0 0,4-3 58 0 0,-10 4 30 0 0,1 0 0 0 0,-1-1 1 0 0,-1 1-1 0 0,1-2 0 0 0,-1 1 0 0 0,0 0 1 0 0,0-1-1 0 0,-1 0 0 0 0,0-1 0 0 0,0 1 1 0 0,-1-1-1 0 0,0 0 0 0 0,0 0 1 0 0,-1 0-1 0 0,0 0 0 0 0,0-1 0 0 0,-1 0 1 0 0,0 1-1 0 0,-1-1 0 0 0,0 0 1 0 0,0-2-31 0 0,6-21 574 0 0,3 13 770 0 0,-3 46-955 0 0,-5-17-448 0 0,29 283 375 0 0,-32-268-287 0 0,-2 0-1 0 0,0 0 1 0 0,-1 0 0 0 0,-2 0 0 0 0,0-1-1 0 0,-2 0 1 0 0,0 0 0 0 0,-2-1 0 0 0,0 0-1 0 0,-2-1 1 0 0,-1 0 0 0 0,0-1-1 0 0,-1 0 1 0 0,-2-1 0 0 0,0-1 0 0 0,-1 0-1 0 0,-1-1 1 0 0,0-1 0 0 0,-2-1 0 0 0,1-1-1 0 0,-2 0 1 0 0,0-2 0 0 0,-12 6-29 0 0,31-18-156 0 0,-1 1 1 0 0,0 0-1 0 0,0 0 1 0 0,1-1-1 0 0,-1 0 1 0 0,0 1-1 0 0,0-1 1 0 0,-1 0-1 0 0,1 0 1 0 0,0-1-1 0 0,0 1 1 0 0,0-1-1 0 0,0 0 1 0 0,-1 1-1 0 0,1-1 1 0 0,0-1-1 0 0,0 1 1 0 0,-1 0-1 0 0,1-1 1 0 0,0 0-1 0 0,0 1 1 0 0,0-1-1 0 0,0-1 1 0 0,0 1-1 0 0,0 0 1 0 0,0-1-1 0 0,0 1 1 0 0,0-1-1 0 0,1 0 1 0 0,-1 0-1 0 0,1 0 1 0 0,-1 0-1 0 0,1-1 1 0 0,0 1-1 0 0,0-1 1 0 0,0 1-1 0 0,0-1 1 0 0,0 0-1 0 0,1 1 1 0 0,-1-1-1 0 0,1 0 1 0 0,0 0-1 0 0,0 0 1 0 0,0 0-1 0 0,0-1 156 0 0,-3-24-1278 0 0,4 8 32 0 0</inkml:trace>
  <inkml:trace contextRef="#ctx0" brushRef="#br0" timeOffset="-65322.854">11671 2972 1360 0 0,'-4'-4'98'0'0,"0"0"0"0"0,0 1 0 0 0,0 0 0 0 0,-1 0-1 0 0,0 0 1 0 0,0 1 0 0 0,0-1 0 0 0,0 1 0 0 0,0 0 0 0 0,0 0-1 0 0,0 1 1 0 0,-1 0 0 0 0,1 0 0 0 0,0 0 0 0 0,-1 0 0 0 0,1 1 0 0 0,-1 0-1 0 0,1 0 1 0 0,-1 1 0 0 0,1-1 0 0 0,0 1 0 0 0,-1 1 0 0 0,1-1-1 0 0,0 1 1 0 0,0-1 0 0 0,-1 1 0 0 0,1 1 0 0 0,1-1 0 0 0,-1 1 0 0 0,0 0-1 0 0,1 0 1 0 0,-1 0 0 0 0,-1 2-98 0 0,-7 1 74 0 0,1 1-1 0 0,0 0 1 0 0,0 0 0 0 0,0 1-1 0 0,1 1 1 0 0,0 0-1 0 0,1 1 1 0 0,0-1 0 0 0,0 2-1 0 0,1 0 1 0 0,1 0 0 0 0,0 0-1 0 0,0 1 1 0 0,1 0-1 0 0,0 1 1 0 0,1 0 0 0 0,1 0-1 0 0,0 0 1 0 0,1 0 0 0 0,0 1-1 0 0,0 5-73 0 0,5-16 4 0 0,0 0 0 0 0,0 0 0 0 0,0 0 0 0 0,0 0 0 0 0,0 0 0 0 0,1 0 0 0 0,-1-1-1 0 0,1 1 1 0 0,0 0 0 0 0,0-1 0 0 0,0 1 0 0 0,0-1 0 0 0,0 0 0 0 0,1 0 0 0 0,-1 0 0 0 0,1 0 0 0 0,-1 0 0 0 0,1 0-1 0 0,0 0 1 0 0,0-1 0 0 0,-1 0 0 0 0,1 1 0 0 0,0-1 0 0 0,0 0 0 0 0,1 0 0 0 0,-1-1 0 0 0,0 1 0 0 0,0-1 0 0 0,0 1-1 0 0,2-1-3 0 0,104 8-771 0 0,-90-9 490 0 0,-1 0 1 0 0,0-2-1 0 0,0 0 0 0 0,0-2 0 0 0,0 0 0 0 0,0 0 0 0 0,-1-2 1 0 0,0 0-1 0 0,-1-1 0 0 0,7-4 281 0 0,9-9-1021 0 0</inkml:trace>
  <inkml:trace contextRef="#ctx0" brushRef="#br0" timeOffset="-64918.151">11922 2610 1440 0 0,'-3'-7'178'0'0,"3"8"-125"0"0,-1 0 0 0 0,1 0 1 0 0,-1 0-1 0 0,0 0 1 0 0,1 0-1 0 0,-1 0 0 0 0,0 0 1 0 0,0 0-1 0 0,1 0 0 0 0,-1-1 1 0 0,0 1-1 0 0,0 0 1 0 0,0 0-1 0 0,0-1 0 0 0,0 1 1 0 0,0-1-1 0 0,0 1 1 0 0,0-1-1 0 0,0 1 0 0 0,0-1 1 0 0,0 0-1 0 0,0 0 1 0 0,-1 1-1 0 0,1-1 0 0 0,0 0 1 0 0,0 0-1 0 0,0 0 1 0 0,0 0-1 0 0,0 0 0 0 0,-1 0 1 0 0,1 0-1 0 0,0-1 1 0 0,0 1-1 0 0,0 0 0 0 0,0-1 1 0 0,0 1-1 0 0,0-1 1 0 0,0 1-1 0 0,0-1 0 0 0,0 1 1 0 0,0-1-1 0 0,0 0 1 0 0,0 1-1 0 0,0-1 0 0 0,0 0 1 0 0,1 0-1 0 0,-1 0 0 0 0,0 0 1 0 0,1 0-1 0 0,-1 0 1 0 0,0 0-1 0 0,1 0 0 0 0,-1 0 1 0 0,1 0-1 0 0,-1 0 1 0 0,1 0-1 0 0,0 0 0 0 0,0 0 1 0 0,-1 0-1 0 0,1 0 1 0 0,0-1-1 0 0,0 1 0 0 0,0 0 1 0 0,0 0-1 0 0,0 0 1 0 0,0 0-1 0 0,1 0 0 0 0,-1-1 1 0 0,0 1-1 0 0,0 0-53 0 0,-8 21 197 0 0,1 0 0 0 0,1 1 0 0 0,1-1 0 0 0,0 1-1 0 0,2 1 1 0 0,0-1 0 0 0,2 0 0 0 0,0 1 0 0 0,1-1 0 0 0,1 5-197 0 0,-1-25 9 0 0,50 181 961 0 0,-43-167-929 0 0,0 1-1 0 0,1-2 0 0 0,1 1 0 0 0,1-1 0 0 0,0 0 1 0 0,1-1-1 0 0,0 0 0 0 0,1-1 0 0 0,0 0 1 0 0,1-1-1 0 0,0-1 0 0 0,1 0 0 0 0,0 0 0 0 0,1-2 1 0 0,0 1-1 0 0,0-2 0 0 0,1 0 0 0 0,0-1 0 0 0,0-1 1 0 0,0 0-1 0 0,1-1 0 0 0,-1-1 0 0 0,1 0 0 0 0,0-2 1 0 0,0 1-1 0 0,8-2-40 0 0,-18-2-21 0 0,1 0 1 0 0,-1 0-1 0 0,0-1 1 0 0,-1 1-1 0 0,1-1 0 0 0,0-1 1 0 0,-1 0-1 0 0,0 1 1 0 0,0-2-1 0 0,0 1 0 0 0,0-1 1 0 0,-1 0-1 0 0,1 0 1 0 0,-1-1-1 0 0,-1 1 0 0 0,1-1 1 0 0,-1 0-1 0 0,0 0 1 0 0,0-1-1 0 0,-1 1 1 0 0,0-1-1 0 0,0 0 0 0 0,0 0 1 0 0,-1 0-1 0 0,0 0 1 0 0,0 0-1 0 0,-1 0 0 0 0,0-1 1 0 0,0 1-1 0 0,-1-1 1 0 0,0 1-1 0 0,0 0 0 0 0,-1-1 1 0 0,0 1-1 0 0,0 0 1 0 0,-1-1-1 0 0,0 1 1 0 0,0 0-1 0 0,0 0 0 0 0,-1 1 1 0 0,-3-7 20 0 0,-35-92 1277 0 0,40 142-1579 0 0,7-12-434 0 0,6 17-4712 0 0,-11-41 4288 0 0</inkml:trace>
  <inkml:trace contextRef="#ctx0" brushRef="#br0" timeOffset="-64669.652">12258 2660 2604 0 0,'-2'-10'1204'0'0,"1"2"-168"0"0,2-1-123 0 0,-2 4-189 0 0,1-1-124 0 0,0 2-136 0 0,0-1-260 0 0,-2 2-36 0 0,0 0-344 0 0,4 1 20 0 0,0 2-236 0 0,1 0 20 0 0,1-2-256 0 0,3 4-229 0 0,12 3 73 0 0,3 5 56 0 0,-8-7-528 0 0</inkml:trace>
  <inkml:trace contextRef="#ctx0" brushRef="#br0" timeOffset="-64202.607">12520 3173 2224 0 0,'112'-157'2715'0'0,"-31"2"-2976"0"0,-78 142-433 0 0,7 32 241 0 0,78 51 510 0 0,40 46 1523 0 0,-127-113-1527 0 0,1-1-1 0 0,-1 0 1 0 0,0 1-1 0 0,0-1 1 0 0,-1 1-1 0 0,1 0 1 0 0,0-1-1 0 0,-1 1 1 0 0,0 0-1 0 0,1-1 1 0 0,-1 1-1 0 0,0 0 1 0 0,-1-1-1 0 0,1 1 1 0 0,0 0-1 0 0,-1-1 1 0 0,1 1-1 0 0,-1-1 1 0 0,0 1-1 0 0,0-1 1 0 0,0 1-1 0 0,0-1 1 0 0,0 1-1 0 0,-1-1 1 0 0,1 0-1 0 0,-1 0 1 0 0,1 0-1 0 0,-1 0 1 0 0,0 0-1 0 0,0 0 0 0 0,0 0 1 0 0,0 0-1 0 0,0-1 1 0 0,0 1-1 0 0,-1-1 1 0 0,-1 1-53 0 0,-88 47 683 0 0,92-48-673 0 0,-106 27-719 0 0,105-28 639 0 0,-1-1 1 0 0,1 1-1 0 0,0 0 1 0 0,0 0-1 0 0,-1-1 1 0 0,1 1-1 0 0,0-1 1 0 0,0 1-1 0 0,-1-1 1 0 0,1 0-1 0 0,0 1 1 0 0,0-1-1 0 0,0 0 1 0 0,0 0-1 0 0,0 0 1 0 0,0 0-1 0 0,0 0 1 0 0,0 0-1 0 0,0 0 1 0 0,1 0-1 0 0,-1 0 1 0 0,0 0-1 0 0,1 0 1 0 0,-1-1-1 0 0,0 1 1 0 0,1 0-1 0 0,0 0 1 0 0,-1-1-1 0 0,1 1 1 0 0,0 0-1 0 0,0-1 1 0 0,-1 1-1 0 0,1 0 1 0 0,0-1-1 0 0,0 1 1 0 0,1 0-1 0 0,-1-1 1 0 0,0 1-1 0 0,0 0 1 0 0,1-1-1 0 0,-1 1 1 0 0,0 0-1 0 0,1 0 1 0 0,-1 0-1 0 0,1-1 1 0 0,0 1-1 0 0,-1 0 1 0 0,1 0-1 0 0,0-1 70 0 0,11-22-1172 0 0</inkml:trace>
  <inkml:trace contextRef="#ctx0" brushRef="#br0" timeOffset="-63890.107">13307 2417 2048 0 0,'6'-13'3665'0'0,"0"41"-2876"0"0,-19 192 616 0 0,10-193-1269 0 0,2 0-1 0 0,1-1 1 0 0,1 1 0 0 0,1 0-1 0 0,1-1 1 0 0,2 0-1 0 0,0 0 1 0 0,2 0-1 0 0,1 0 1 0 0,9 19-136 0 0,-13-34 7 0 0,0-1 0 0 0,0 0 0 0 0,1 0 0 0 0,1 0 0 0 0,-1 0 0 0 0,2-1 0 0 0,-1 0 0 0 0,1-1 0 0 0,1 1 0 0 0,-1-1 0 0 0,1-1 0 0 0,1 1 0 0 0,3 1-7 0 0,51 10-2851 0 0,-9-55-904 0 0,-48 17 2535 0 0</inkml:trace>
  <inkml:trace contextRef="#ctx0" brushRef="#br0" timeOffset="-63612.07">12944 2882 1268 0 0,'-3'3'849'0'0,"3"-3"-731"0"0,0 0 1 0 0,1 0-1 0 0,-1 0 0 0 0,1 0 0 0 0,-1 0 1 0 0,1 0-1 0 0,-1 0 0 0 0,1 0 1 0 0,-1 0-1 0 0,0 0 0 0 0,1 0 1 0 0,-1 0-1 0 0,1 0 0 0 0,-1 0 1 0 0,1 0-1 0 0,-1 0 0 0 0,1 1 1 0 0,-1-1-1 0 0,0 0 0 0 0,1 0 1 0 0,-1 1-1 0 0,0-1 0 0 0,1 0 1 0 0,-1 0-1 0 0,1 1 0 0 0,-1-1 0 0 0,0 0 1 0 0,0 1-1 0 0,1-1 0 0 0,-1 0 1 0 0,0 1-1 0 0,0-1 0 0 0,1 1 1 0 0,-1-1-1 0 0,0 0 0 0 0,0 1 1 0 0,0-1-1 0 0,0 1 0 0 0,0-1 1 0 0,0 1-1 0 0,1-1-118 0 0,262-32 762 0 0,-88 0-5368 0 0,-140 24 3306 0 0</inkml:trace>
  <inkml:trace contextRef="#ctx0" brushRef="#br0" timeOffset="-63146.398">13659 2857 1280 0 0,'50'31'1053'0'0,"-33"-22"-759"0"0,0 1 0 0 0,-1 0-1 0 0,0 2 1 0 0,0 0 0 0 0,-1 0-1 0 0,-1 2 1 0 0,0 0 0 0 0,-1 0-1 0 0,-1 1 1 0 0,0 1 0 0 0,0 2-294 0 0,-9-14 86 0 0,0 0 0 0 0,0 0 1 0 0,-1 1-1 0 0,1-1 0 0 0,-1 1 1 0 0,-1-1-1 0 0,1 1 0 0 0,0 0 1 0 0,-1 0-1 0 0,0 0 0 0 0,0-1 1 0 0,-1 1-1 0 0,1 0 0 0 0,-1 0 1 0 0,0 0-1 0 0,0 0 0 0 0,-1 0 1 0 0,1 0-1 0 0,-1 0 0 0 0,0 0 1 0 0,-1 0-1 0 0,1 0 0 0 0,-1-1 1 0 0,0 1-1 0 0,0 0 0 0 0,-1-1 1 0 0,1 0-1 0 0,-1 1 0 0 0,0-1 1 0 0,0 0-1 0 0,0-1 0 0 0,0 1 0 0 0,-1 0 1 0 0,0-1-1 0 0,0 0 0 0 0,-3 2-86 0 0,-56 33 1162 0 0,62-38-1073 0 0,1 0-69 0 0,-3-3-36 0 0,1-7-50 0 0,1 0-1 0 0,0-1 0 0 0,0 1 1 0 0,1 0-1 0 0,0-1 1 0 0,1 1-1 0 0,1 0 0 0 0,-1-1 1 0 0,2 1-1 0 0,-1 0 1 0 0,1 0-1 0 0,1 0 0 0 0,0 1 1 0 0,0-1-1 0 0,1 1 0 0 0,0 0 1 0 0,0 0-1 0 0,1 1 1 0 0,1-1-1 0 0,-1 1 0 0 0,8-6 67 0 0,-5 1-77 0 0,0 0 0 0 0,1 1-1 0 0,1 1 1 0 0,0-1 0 0 0,1 2-1 0 0,0-1 1 0 0,0 2 0 0 0,1 0-1 0 0,0 0 1 0 0,1 1 0 0 0,0 1-1 0 0,0 0 1 0 0,1 1 0 0 0,13-4 77 0 0,-26 10 16 0 0,2 2 29 0 0,0 0 0 0 0,1 0-1 0 0,-1 1 1 0 0,0 0-1 0 0,0-1 1 0 0,0 1 0 0 0,-1 1-1 0 0,1-1 1 0 0,-1 1 0 0 0,0-1-1 0 0,0 1 1 0 0,0 0-1 0 0,0 0 1 0 0,-1 0 0 0 0,1 0-1 0 0,-1 1 1 0 0,0-1 0 0 0,-1 1-1 0 0,1-1 1 0 0,-1 1-1 0 0,0-1 1 0 0,0 1 0 0 0,0 0-1 0 0,0 0 1 0 0,-1 0 0 0 0,0 1-45 0 0,3 7 115 0 0,10 55-63 0 0,-12-38-5083 0 0,-3-28 3791 0 0,-10 6-10 0 0</inkml:trace>
  <inkml:trace contextRef="#ctx0" brushRef="#br0" timeOffset="-62943.912">14001 2502 1712 0 0,'-6'-22'4140'0'0,"-1"-11"-502"0"0,38 28-10808 0 0,-25 6 5962 0 0</inkml:trace>
  <inkml:trace contextRef="#ctx0" brushRef="#br0" timeOffset="-62354.66">14301 2587 848 0 0,'4'39'2938'0'0,"-3"161"-1247"0"0,24-58-1151 0 0,-7-30 486 0 0,7-124-393 0 0,22-17-626 0 0,-30 17-49 0 0,-1 1 0 0 0,2 1 1 0 0,-1 0-1 0 0,1 1 1 0 0,1 1-1 0 0,-1 1 0 0 0,1 0 1 0 0,1 2-1 0 0,-1 0 1 0 0,1 1-1 0 0,0 1 0 0 0,12 0 42 0 0,-24 2 4 0 0,-1 1 0 0 0,1 1-1 0 0,-1-1 1 0 0,1 1-1 0 0,-1 0 1 0 0,0 0 0 0 0,0 1-1 0 0,1 0 1 0 0,-1 1 0 0 0,0-1-1 0 0,-1 1 1 0 0,1 1 0 0 0,-1-1-1 0 0,1 1 1 0 0,-1 0-1 0 0,0 1 1 0 0,0-1 0 0 0,3 5-4 0 0,-8-6 41 0 0,-1 0 0 0 0,1 0 0 0 0,-1 0 0 0 0,0 0 1 0 0,0 0-1 0 0,-1 0 0 0 0,1 0 0 0 0,-1 0 1 0 0,1 0-1 0 0,-1-1 0 0 0,0 1 0 0 0,0 0 0 0 0,0 0 1 0 0,0 0-1 0 0,-1-1 0 0 0,1 1 0 0 0,-1-1 0 0 0,0 1 1 0 0,1-1-1 0 0,-1 0 0 0 0,0 1 0 0 0,0-1 0 0 0,-1 0 1 0 0,1 0-1 0 0,0-1 0 0 0,-1 1 0 0 0,1 0 0 0 0,-1-1 1 0 0,1 1-1 0 0,-1-1 0 0 0,-2 1-41 0 0,-15 10-49 0 0,0-1 0 0 0,-1-1-1 0 0,0-1 1 0 0,-1-1 0 0 0,0-1 0 0 0,0 0 0 0 0,0-2-1 0 0,-1-1 1 0 0,0 0 0 0 0,0-2 0 0 0,0-1-1 0 0,-5 0 50 0 0,9-37-4401 0 0,27 17 3127 0 0</inkml:trace>
  <inkml:trace contextRef="#ctx0" brushRef="#br0" timeOffset="-61639.437">14950 2788 1708 0 0,'-13'24'3578'0'0,"1"63"-2068"0"0,12-83-1472 0 0,1 0 0 0 0,0 0 0 0 0,-1 0 0 0 0,1 0 0 0 0,1 0 0 0 0,-1 0 0 0 0,1-1 0 0 0,-1 1 0 0 0,1 0 0 0 0,0-1 0 0 0,0 1-1 0 0,1-1 1 0 0,-1 0 0 0 0,1 0 0 0 0,-1 0 0 0 0,1 0 0 0 0,0 0 0 0 0,0-1 0 0 0,0 1 0 0 0,1-1 0 0 0,-1 0 0 0 0,1 0 0 0 0,-1 0 0 0 0,1 0 0 0 0,0-1 0 0 0,-1 1 0 0 0,1-1 0 0 0,0 0 0 0 0,0 0 0 0 0,1 0-38 0 0,124 14 539 0 0,-116-17-468 0 0,0 0 0 0 0,0-1 1 0 0,-1 0-1 0 0,1-1 0 0 0,-1-1 0 0 0,0 0 0 0 0,0 0 0 0 0,-1-1 0 0 0,1-1 0 0 0,-1 0 1 0 0,-1 0-1 0 0,1-1 0 0 0,-1-1 0 0 0,-1 0 0 0 0,1 0 0 0 0,4-7-71 0 0,-2 4 1124 0 0,-16 24-267 0 0,-8 22-484 0 0,13-29-401 0 0,0 1 0 0 0,0-1 0 0 0,0 0 0 0 0,1 0 0 0 0,-1 1 0 0 0,1-1 0 0 0,0 0 0 0 0,1 0 0 0 0,-1-1-1 0 0,1 1 1 0 0,0-1 0 0 0,0 1 0 0 0,1-1 0 0 0,-1 0 0 0 0,1 0 0 0 0,0 0 0 0 0,0-1 0 0 0,0 1 0 0 0,0-1 0 0 0,1 0-1 0 0,0 0 1 0 0,-1 0 0 0 0,1-1 0 0 0,0 0 0 0 0,0 0 0 0 0,0 0 0 0 0,0 0 0 0 0,1-1 0 0 0,-1 0 0 0 0,0 0-1 0 0,1-1 1 0 0,-1 1 0 0 0,0-1 0 0 0,1 0 0 0 0,-1 0 0 0 0,1-1 28 0 0,7-1-46 0 0,0-1 0 0 0,0-1 1 0 0,0 0-1 0 0,0 0 0 0 0,-1-2 0 0 0,0 1 0 0 0,0-2 1 0 0,0 1-1 0 0,-1-2 0 0 0,0 1 0 0 0,0-2 1 0 0,-1 1-1 0 0,0-1 0 0 0,0-1 0 0 0,-1 0 0 0 0,0 0 1 0 0,-1-1-1 0 0,0 0 0 0 0,-1 0 0 0 0,-1-1 0 0 0,1 0 1 0 0,-2 0-1 0 0,1-1 0 0 0,-2 1 0 0 0,0-1 0 0 0,0 0 1 0 0,-1 0-1 0 0,-1-1 0 0 0,0 1 0 0 0,-1 0 1 0 0,-1-1 45 0 0,17-186 579 0 0,-16 69 2759 0 0,-1 129-3176 0 0,-8 3 380 0 0,4 152-158 0 0,29 42-790 0 0,-11-100-594 0 0,0 3-1441 0 0,-10-30-2126 0 0,-19-34 1947 0 0,7-24 1421 0 0</inkml:trace>
  <inkml:trace contextRef="#ctx0" brushRef="#br0" timeOffset="-61187.425">15496 2810 2604 0 0,'10'-2'4096'0'0,"24"-6"-3720"0"0,-19 4 3 0 0,178-37 379 0 0,2 6-3316 0 0,-101 18 21 0 0,-49 9 1287 0 0</inkml:trace>
  <inkml:trace contextRef="#ctx0" brushRef="#br0" timeOffset="-60363.173">16102 2828 1080 0 0,'71'10'4153'0'0,"172"-42"-2395"0"0,-195 28-1508 0 0,-1-3 0 0 0,0-2 0 0 0,0-1 0 0 0,-1-3 0 0 0,0-2 0 0 0,14-7-250 0 0,-24-13 60 0 0,-35 34-75 0 0,-6-10-93 0 0,-14 2 96 0 0,1 1 0 0 0,-1 1-1 0 0,-1 1 1 0 0,1 1 0 0 0,-1 0-1 0 0,0 2 1 0 0,0 0 0 0 0,0 1 0 0 0,0 1-1 0 0,-1 1 1 0 0,1 1 0 0 0,0 1 0 0 0,0 0-1 0 0,0 2 1 0 0,0 0 0 0 0,0 1 0 0 0,-2 3 12 0 0,13-7-2 0 0,-16 2 29 0 0,1 1-1 0 0,0 1 1 0 0,0 0 0 0 0,0 2-1 0 0,0 1 1 0 0,1 1 0 0 0,0 1-1 0 0,1 1 1 0 0,1 1 0 0 0,-1 1-1 0 0,2 1 1 0 0,0 1 0 0 0,0 0-1 0 0,-3 6-26 0 0,21-19 12 0 0,0 1 0 0 0,0-1 0 0 0,0 1-1 0 0,0 0 1 0 0,0-1 0 0 0,1 1 0 0 0,-1 0-1 0 0,1 0 1 0 0,0 0 0 0 0,0 0-1 0 0,0 0 1 0 0,0 0 0 0 0,0 0 0 0 0,1 0-1 0 0,-1 1 1 0 0,1-1 0 0 0,0 0 0 0 0,0 0-1 0 0,0 0 1 0 0,1 1 0 0 0,-1-1-1 0 0,1 0 1 0 0,-1 0 0 0 0,1 0 0 0 0,0 0-1 0 0,0 0 1 0 0,1 0 0 0 0,-1 0 0 0 0,0 0-1 0 0,1 0 1 0 0,0-1 0 0 0,0 1-1 0 0,0 0 1 0 0,0-1 0 0 0,0 0 0 0 0,0 1-1 0 0,1-1 1 0 0,-1 0 0 0 0,1 0 0 0 0,-1-1-1 0 0,1 1 1 0 0,1 0-12 0 0,130 44 125 0 0,-49-43-111 0 0,0-3-1 0 0,0-5 1 0 0,60-11-14 0 0,-33 4 92 0 0,-1-6 1 0 0,-1-4-1 0 0,79-28-92 0 0,-184 49 32 0 0,0 0 1 0 0,0 0-1 0 0,-1 0 1 0 0,1-1-1 0 0,0 0 1 0 0,-1 0-1 0 0,1 0 0 0 0,-1-1 1 0 0,0 1-1 0 0,1-1 1 0 0,-1 0-1 0 0,-1 0 1 0 0,1-1-1 0 0,0 1 1 0 0,-1-1-1 0 0,0 1 0 0 0,1-1 1 0 0,-2 0-1 0 0,1-1 1 0 0,0 1-1 0 0,-1-1-32 0 0,-2 4 93 0 0,-3-1 27 0 0,-10-2-73 0 0,0 1 0 0 0,1 0 1 0 0,-2 0-1 0 0,1 1 0 0 0,0 1 0 0 0,0 0 1 0 0,-1 1-1 0 0,1 1 0 0 0,0 0 0 0 0,0 0 1 0 0,0 1-1 0 0,0 1 0 0 0,0 0 0 0 0,0 1 0 0 0,0 1 1 0 0,1 0-1 0 0,0 0 0 0 0,0 1 0 0 0,-10 7-47 0 0,19-12-9 0 0,0 1-1 0 0,0-1 0 0 0,0 0 0 0 0,0 1 0 0 0,0 0 0 0 0,0 0 0 0 0,0 0 0 0 0,1 0 1 0 0,-1 0-1 0 0,1 0 0 0 0,0 1 0 0 0,-1-1 0 0 0,1 1 0 0 0,0 0 0 0 0,1-1 1 0 0,-1 1-1 0 0,0 0 0 0 0,1 0 0 0 0,-1 0 0 0 0,1 0 0 0 0,0 1 0 0 0,0-1 1 0 0,1 0-1 0 0,-1 0 0 0 0,0 1 0 0 0,1-1 0 0 0,0 0 0 0 0,0 1 0 0 0,0-1 1 0 0,0 0-1 0 0,1 1 0 0 0,-1-1 0 0 0,1 0 0 0 0,0 0 0 0 0,-1 1 0 0 0,2-1 1 0 0,-1 0-1 0 0,0 0 0 0 0,1 0 0 0 0,-1 0 0 0 0,1 0 0 0 0,0-1 0 0 0,0 1 1 0 0,0 0-1 0 0,0-1 0 0 0,1 1 0 0 0,-1-1 0 0 0,0 0 0 0 0,1 0 0 0 0,0 0 1 0 0,0 0-1 0 0,-1 0 0 0 0,1-1 0 0 0,0 1 0 0 0,0-1 0 0 0,1 0 0 0 0,-1 0 1 0 0,0 0-1 0 0,0 0 0 0 0,0 0 0 0 0,1-1 10 0 0,10 1-84 0 0,-1-1 0 0 0,1 0 0 0 0,-1-1-1 0 0,0 0 1 0 0,1-1 0 0 0,-1-1 0 0 0,0 0 0 0 0,0-1 0 0 0,0 0-1 0 0,-1-1 1 0 0,1-1 0 0 0,-1 0 0 0 0,0 0 0 0 0,-1-1 0 0 0,0-1 0 0 0,0 0-1 0 0,0 0 1 0 0,-1-1 0 0 0,0 0 0 0 0,-1-1 0 0 0,0 0 0 0 0,-1-1 0 0 0,0 0-1 0 0,0 0 1 0 0,-1 0 0 0 0,-1-1 0 0 0,0 0 0 0 0,4-12 84 0 0,0-6-19 0 0,-1-1 0 0 0,-2 1 0 0 0,-1-1 0 0 0,-2 0 0 0 0,-1-1 1 0 0,-1 1-1 0 0,-2-16 19 0 0,-52-156 2154 0 0,16 135-12 0 0,35 67-1991 0 0,1 1-1 0 0,-18 64 105 0 0,8 250-5204 0 0,7-90 375 0 0,-5-162 3356 0 0</inkml:trace>
  <inkml:trace contextRef="#ctx0" brushRef="#br0" timeOffset="-57968.249">17999 2687 2196 0 0,'-5'-6'700'0'0,"3"3"-621"0"0,0 1-1 0 0,1 0 1 0 0,-1-1 0 0 0,0 0-1 0 0,1 1 1 0 0,0-1-1 0 0,-1 0 1 0 0,1 0 0 0 0,0 0-1 0 0,1 1 1 0 0,-1-1-1 0 0,0 0 1 0 0,1 0 0 0 0,0 0-1 0 0,-1 0 1 0 0,1-1-1 0 0,0 1 1 0 0,1 0-1 0 0,-1 0 1 0 0,1 0 0 0 0,-1 0-1 0 0,1 0 1 0 0,0 1-1 0 0,0-1 1 0 0,0 0 0 0 0,0 0-1 0 0,1 0 1 0 0,-1 1-1 0 0,1-1 1 0 0,-1 1 0 0 0,1-1-1 0 0,2-1-78 0 0,3-5 92 0 0,1 1 1 0 0,0 0-1 0 0,1 1 0 0 0,0-1 0 0 0,0 2 1 0 0,0-1-1 0 0,1 1 0 0 0,0 1 1 0 0,0 0-1 0 0,0 0 0 0 0,1 1 0 0 0,0 1 1 0 0,-1-1-1 0 0,1 2 0 0 0,1-1 0 0 0,-1 2 1 0 0,0-1-1 0 0,0 2 0 0 0,1-1 0 0 0,-1 2 1 0 0,6 0-93 0 0,-9 0 17 0 0,0-1 1 0 0,-1 2-1 0 0,1-1 0 0 0,-1 1 1 0 0,1 1-1 0 0,-1-1 1 0 0,1 1-1 0 0,-1 0 0 0 0,0 1 1 0 0,0 0-1 0 0,-1 0 1 0 0,1 0-1 0 0,-1 1 1 0 0,0 0-1 0 0,0 0 0 0 0,-1 1 1 0 0,1 0-1 0 0,-1 0 1 0 0,0 0-1 0 0,-1 0 0 0 0,0 1 1 0 0,0-1-1 0 0,0 1 1 0 0,0 1-18 0 0,4 9 44 0 0,0 0 0 0 0,-1 0-1 0 0,-1 1 1 0 0,-1-1 0 0 0,0 1 0 0 0,-1 0 0 0 0,-1 1 0 0 0,-1-1 0 0 0,0 18-44 0 0,-3-18 78 0 0,0 0 0 0 0,-2 0-1 0 0,0-1 1 0 0,0 1 0 0 0,-2-1 0 0 0,0 0-1 0 0,-1 0 1 0 0,-1 0 0 0 0,-1-1 0 0 0,0 0-1 0 0,-8 12-77 0 0,-62 85 1375 0 0,78-112-1243 0 0,54-8-275 0 0,204-104-6998 0 0,-224 92 5865 0 0</inkml:trace>
  <inkml:trace contextRef="#ctx0" brushRef="#br0" timeOffset="-57718.344">18641 2750 1860 0 0,'-5'-2'936'0'0,"1"2"-140"0"0,0 0-84 0 0,4 0-80 0 0,0 0-107 0 0,6 0 3 0 0,4-1-160 0 0,17 1-20 0 0,-11 0-52 0 0,13 0-192 0 0,38-17-4 0 0,-22 9-384 0 0,1 1-232 0 0,0-8-192 0 0,-3 5-601 0 0,3-5 61 0 0,-3 2 32 0 0</inkml:trace>
  <inkml:trace contextRef="#ctx0" brushRef="#br0" timeOffset="-56971.887">19468 2145 848 0 0,'3'-3'1121'0'0,"8"18"2408"0"0,-11-15-3528 0 0,21 203 1663 0 0,11 190 223 0 0,-32-203-309 0 0,0-190-1579 0 0,0-1 0 0 0,0 1-1 0 0,0 0 1 0 0,1-1 0 0 0,-1 1-1 0 0,0-1 1 0 0,0 1 0 0 0,0 0 0 0 0,0-1-1 0 0,1 1 1 0 0,-1 0 0 0 0,0-1-1 0 0,0 1 1 0 0,0 0 0 0 0,1 0-1 0 0,-1-1 1 0 0,0 1 0 0 0,1 0-1 0 0,-1 0 1 0 0,0-1 0 0 0,1 1 0 0 0,-1 0-1 0 0,0 0 1 0 0,1 0 0 0 0,-1 0-1 0 0,0-1 1 0 0,1 1 0 0 0,-1 0-1 0 0,0 0 1 0 0,1 0 0 0 0,-1 0-1 0 0,1 0 1 0 0,-1 0 0 0 0,0 0 0 0 0,1 0-1 0 0,-1 0 1 0 0,0 0 0 0 0,1 0-1 0 0,-1 0 1 0 0,1 0 0 0 0,-1 0-1 0 0,0 1 1 0 0,1-1 0 0 0,-1 0-1 0 0,0 0 1 0 0,1 0 0 0 0,-1 1 0 0 0,0-1-1 0 0,1 0 1 0 0,-1 0 0 0 0,0 1-1 0 0,1-1 2 0 0,1-30-212 0 0,0-1 0 0 0,-2 1-1 0 0,-2-1 1 0 0,0 1 0 0 0,-2 0 0 0 0,-2 0-1 0 0,0 0 1 0 0,-9-22 212 0 0,14 48-23 0 0,0 0-1 0 0,0 0 0 0 0,-1 0 1 0 0,0 0-1 0 0,0 0 1 0 0,0 0-1 0 0,0 1 0 0 0,0-1 1 0 0,-1 0-1 0 0,0 1 0 0 0,1 0 1 0 0,-1 0-1 0 0,0 0 1 0 0,-1 0-1 0 0,1 0 0 0 0,-1 0 1 0 0,1 1-1 0 0,-1 0 1 0 0,0 0-1 0 0,1 0 0 0 0,-1 0 1 0 0,0 0-1 0 0,-1 1 1 0 0,1 0-1 0 0,0 0 0 0 0,0 0 1 0 0,0 0-1 0 0,-1 1 1 0 0,1-1-1 0 0,0 1 0 0 0,-1 0 1 0 0,1 1-1 0 0,0-1 1 0 0,-1 1-1 0 0,1 0 0 0 0,0 0 1 0 0,0 0-1 0 0,0 0 1 0 0,0 1-1 0 0,0-1 0 0 0,0 1 1 0 0,0 0-1 0 0,0 1 1 0 0,1-1-1 0 0,-1 1 0 0 0,1-1 1 0 0,-1 2 23 0 0,-7 4 6 0 0,0 0 0 0 0,1 1-1 0 0,0 0 1 0 0,0 1 0 0 0,1 0 0 0 0,1 1 0 0 0,0-1 0 0 0,0 2 0 0 0,1-1 0 0 0,0 1 0 0 0,1 0 0 0 0,0 1-1 0 0,1-1 1 0 0,1 1 0 0 0,0 0 0 0 0,1 0 0 0 0,0 1 0 0 0,1-1 0 0 0,0 0 0 0 0,1 1 0 0 0,1 7-6 0 0,2-12-20 0 0,1 0 0 0 0,0 1 0 0 0,1-1 0 0 0,0-1 0 0 0,0 1 0 0 0,1 0 0 0 0,0-1 0 0 0,1 0 0 0 0,0 0 0 0 0,0-1 0 0 0,0 1 0 0 0,1-2 0 0 0,0 1 0 0 0,1-1 0 0 0,-1 0 0 0 0,1 0 0 0 0,0-1 0 0 0,1 0 0 0 0,-1 0 0 0 0,1-1 0 0 0,0 0 0 0 0,0-1 0 0 0,1 0 0 0 0,-1 0 0 0 0,1-1 0 0 0,-1 0 0 0 0,1-1 0 0 0,0 0 0 0 0,-1 0 0 0 0,1-1 0 0 0,0 0 0 0 0,0-1 0 0 0,-1 0 0 0 0,1-1 0 0 0,-1 0 0 0 0,2-1 20 0 0,5 1-78 0 0,0 0-1 0 0,0-1 1 0 0,0-1-1 0 0,0-1 0 0 0,-1 0 1 0 0,0-1-1 0 0,0-1 1 0 0,0 0-1 0 0,-1-1 0 0 0,0-1 1 0 0,-1 0-1 0 0,0-1 1 0 0,0 0-1 0 0,-1-1 0 0 0,0 0 1 0 0,-1-1-1 0 0,0 0 1 0 0,-1-1-1 0 0,0 0 0 0 0,-1-1 1 0 0,-1 0-1 0 0,0 0 1 0 0,-1-1-1 0 0,-1 0 0 0 0,0 0 79 0 0,7-64 4952 0 0,-13 77-4712 0 0,2-11 872 0 0,0 32-1253 0 0,0 0 0 0 0,2-1-1 0 0,0 0 1 0 0,1 0 0 0 0,1 0-1 0 0,0 0 1 0 0,1-1 0 0 0,1 0-1 0 0,9 15 142 0 0,-8-10-1879 0 0,-9-11-3040 0 0,-8-10 3457 0 0</inkml:trace>
  <inkml:trace contextRef="#ctx0" brushRef="#br0" timeOffset="-56787.129">19827 2438 1976 0 0,'-9'-71'7941'0'0,"9"69"-8244"0"0,32-2-2746 0 0,12 22-513 0 0,-31-12 2259 0 0</inkml:trace>
  <inkml:trace contextRef="#ctx0" brushRef="#br0" timeOffset="-56137.926">20088 2515 988 0 0,'12'24'804'0'0,"0"0"0"0"0,-2 1 0 0 0,-1 1 1 0 0,-1 0-1 0 0,-2 0 0 0 0,0 0 0 0 0,-2 1 0 0 0,0 0 0 0 0,-2-1 0 0 0,-1 1 1 0 0,-2 9-805 0 0,-8-8 1332 0 0,98-201-1529 0 0,-85 164 116 0 0,0 0-1 0 0,0 0 1 0 0,0 1 0 0 0,1-1-1 0 0,1 1 1 0 0,-1 1 0 0 0,1-1-1 0 0,1 1 1 0 0,-1 0 0 0 0,1 0-1 0 0,1 1 1 0 0,-1 0 0 0 0,1 0-1 0 0,0 0 1 0 0,0 1 0 0 0,1 1 81 0 0,-8 3-14 0 0,25 16-97 0 0,-23-10 141 0 0,1 1 1 0 0,-1 0 0 0 0,0 0-1 0 0,0 0 1 0 0,-1 0-1 0 0,1 0 1 0 0,-1 0-1 0 0,-1 1 1 0 0,1-1-1 0 0,-1 1 1 0 0,0-1 0 0 0,-1 1-1 0 0,0-1 1 0 0,0 1-1 0 0,0-1 1 0 0,0 1-1 0 0,-1 0 1 0 0,-1-1-1 0 0,1 0 1 0 0,-1 1 0 0 0,0-1-1 0 0,0 0 1 0 0,-1 0-1 0 0,1 0 1 0 0,-1 0-1 0 0,-1 0 1 0 0,1-1-1 0 0,-1 1 1 0 0,-3 3-31 0 0,50-83-373 0 0,-34 64 310 0 0,3-5-8 0 0,0 1 0 0 0,1 0 0 0 0,0 1 0 0 0,1 0 0 0 0,0 2 0 0 0,1-1 1 0 0,0 2-1 0 0,1 0 0 0 0,0 1 0 0 0,1 0 0 0 0,0 1 0 0 0,0 1 0 0 0,8-1 71 0 0,-23 7-104 0 0,12 6 12 0 0,-8 3 3 0 0,0 0-1 0 0,-1 0 1 0 0,0 1 0 0 0,0-1 0 0 0,0 1-1 0 0,-1 1 1 0 0,-1-1 0 0 0,0 1 0 0 0,0-1 0 0 0,-1 1-1 0 0,0 0 1 0 0,0 0 0 0 0,-1 0 0 0 0,0 0-1 0 0,-1 0 1 0 0,-1 0 0 0 0,1 0 0 0 0,-2 5 89 0 0,2-8-289 0 0,-20 42-2902 0 0,13-41 2214 0 0</inkml:trace>
  <inkml:trace contextRef="#ctx0" brushRef="#br0" timeOffset="-55315.483">22383 2403 1460 0 0,'53'-56'1490'0'0,"-53"54"-1457"0"0,1 1 0 0 0,0-1 1 0 0,-1 1-1 0 0,0-1 0 0 0,1 1 0 0 0,-1-1 1 0 0,0 1-1 0 0,0-1 0 0 0,0 0 0 0 0,0 1 0 0 0,0-1 1 0 0,0 1-1 0 0,-1-1 0 0 0,1 1 0 0 0,0-1 1 0 0,-1 1-1 0 0,1-1 0 0 0,-1 1 0 0 0,0-1 1 0 0,1 1-1 0 0,-1 0 0 0 0,0-1 0 0 0,0 1 0 0 0,0 0 1 0 0,0-1-1 0 0,0 1 0 0 0,0 0 0 0 0,0 0 1 0 0,0 0-1 0 0,0 0 0 0 0,-1 0 0 0 0,1 0 0 0 0,0 1 1 0 0,-1-1-1 0 0,1 0 0 0 0,-1 1 0 0 0,1-1 1 0 0,-1 0-1 0 0,1 1 0 0 0,-1 0 0 0 0,1-1 1 0 0,-1 1-1 0 0,1 0 0 0 0,-1 0 0 0 0,1 0 0 0 0,-1 0-33 0 0,-23-4 164 0 0,0 0-1 0 0,1 2 1 0 0,-1 1-1 0 0,0 1 1 0 0,0 1-1 0 0,0 1 1 0 0,0 2-1 0 0,0 0 1 0 0,1 1-1 0 0,0 2 1 0 0,-5 2-164 0 0,6-4 93 0 0,0 1 0 0 0,1 0 0 0 0,-1 2 1 0 0,2 1-1 0 0,-1 0 0 0 0,2 2 0 0 0,-1 0 1 0 0,1 2-1 0 0,1 0 0 0 0,0 1 0 0 0,1 1 1 0 0,1 0-1 0 0,0 1 0 0 0,1 2 1 0 0,0-1-1 0 0,2 2 0 0 0,-2 4-93 0 0,13-18 19 0 0,1 1 0 0 0,0-1 0 0 0,0 1-1 0 0,0 0 1 0 0,1 0 0 0 0,0 0 0 0 0,0 0 0 0 0,0 0 0 0 0,1 0 0 0 0,0 0-1 0 0,0 0 1 0 0,1 0 0 0 0,0 0 0 0 0,0 0 0 0 0,0 0 0 0 0,1 0 0 0 0,-1-1-1 0 0,2 1 1 0 0,-1 0 0 0 0,0-1 0 0 0,1 1 0 0 0,0-1 0 0 0,0 0 0 0 0,1 0-1 0 0,0 0 1 0 0,-1-1 0 0 0,1 1 0 0 0,1-1 0 0 0,-1 0 0 0 0,1 0 0 0 0,0 0-1 0 0,0-1 1 0 0,0 1 0 0 0,0-1 0 0 0,0-1 0 0 0,5 3-19 0 0,13 5-127 0 0,0-1 0 0 0,1-1 1 0 0,0-1-1 0 0,0-2 1 0 0,1 0-1 0 0,0-1 0 0 0,0-2 1 0 0,0 0-1 0 0,11-2 127 0 0,225-32-4480 0 0,-219 22 3031 0 0</inkml:trace>
  <inkml:trace contextRef="#ctx0" brushRef="#br0" timeOffset="-54568.043">22712 2513 1316 0 0,'-30'-23'3935'0'0,"-48"25"-2981"0"0,62 1-862 0 0,-1 1 1 0 0,1 1-1 0 0,0 0 0 0 0,0 0 1 0 0,1 2-1 0 0,-1 0 0 0 0,1 1 0 0 0,1 0 1 0 0,0 1-1 0 0,0 1 0 0 0,1 0 0 0 0,0 1 1 0 0,0 1-1 0 0,1 0 0 0 0,1 0 0 0 0,0 1 1 0 0,1 0-1 0 0,1 1 0 0 0,0 1 0 0 0,0-1 1 0 0,0 5-93 0 0,7-16 25 0 0,1 1 0 0 0,0-1 1 0 0,0 1-1 0 0,0-1 0 0 0,0 1 0 0 0,1-1 1 0 0,0 1-1 0 0,-1-1 0 0 0,1 1 0 0 0,1-1 1 0 0,-1 1-1 0 0,0 0 0 0 0,1-1 0 0 0,0 1 1 0 0,0-1-1 0 0,0 1 0 0 0,0-1 0 0 0,0 0 1 0 0,1 1-1 0 0,-1-1 0 0 0,1 0 0 0 0,0 0 1 0 0,0 0-1 0 0,0 0 0 0 0,1-1 0 0 0,-1 1 1 0 0,1 0-1 0 0,-1-1 0 0 0,1 0 1 0 0,0 1-1 0 0,0-1 0 0 0,0 0 0 0 0,0-1 1 0 0,0 1-1 0 0,0 0 0 0 0,1-1 0 0 0,-1 0 1 0 0,0 0-1 0 0,1 0 0 0 0,-1 0 0 0 0,1 0 1 0 0,2 0-26 0 0,6 1-4 0 0,0 0 1 0 0,0-1-1 0 0,0 0 1 0 0,0-1 0 0 0,0 0-1 0 0,0-1 1 0 0,0 0-1 0 0,0-1 1 0 0,0 0 0 0 0,-1-1-1 0 0,12-4 4 0 0,-7-1-66 0 0,0-1 1 0 0,0-1-1 0 0,-1-1 0 0 0,0 0 0 0 0,-1-1 1 0 0,0-1-1 0 0,-1 0 0 0 0,0-1 0 0 0,-1 0 1 0 0,-1 0-1 0 0,0-2 0 0 0,-1 1 0 0 0,-1-1 1 0 0,0-1-1 0 0,-2 0 0 0 0,1 0 0 0 0,-2 0 1 0 0,0-1-1 0 0,-2 0 0 0 0,0 0 0 0 0,2-13 66 0 0,9-7-356 0 0,-14 38 329 0 0,-1 0-28 0 0,10 3 5 0 0,-1 8 50 0 0,0 0-1 0 0,-1 1 1 0 0,-1 0 0 0 0,0 1 0 0 0,0 0 0 0 0,-1 0 0 0 0,-1 0-1 0 0,0 1 1 0 0,-1-1 0 0 0,0 1 0 0 0,-2 0 0 0 0,2 7 0 0 0,-2 95 554 0 0,-17-73 177 0 0,29-84-882 0 0,2 1-1 0 0,1 0 1 0 0,3 1 0 0 0,1 1-1 0 0,1 0 1 0 0,2 2 0 0 0,20-21 151 0 0,-42 55-15 0 0,0-1-1 0 0,0 1 1 0 0,0 0 0 0 0,0 0 0 0 0,1 0 0 0 0,-1 1 0 0 0,1-1 0 0 0,-1 1-1 0 0,1-1 1 0 0,0 1 0 0 0,-1 0 0 0 0,1 0 0 0 0,0 0 0 0 0,0 0 0 0 0,0 0-1 0 0,0 1 1 0 0,0-1 0 0 0,0 1 0 0 0,0 0 0 0 0,0 0 0 0 0,-1 0-1 0 0,1 0 1 0 0,0 1 0 0 0,0-1 0 0 0,0 1 0 0 0,0-1 0 0 0,0 1 0 0 0,0 0-1 0 0,0 0 1 0 0,-1 1 0 0 0,1-1 0 0 0,-1 1 0 0 0,1-1 0 0 0,-1 1 0 0 0,1 0-1 0 0,-1-1 1 0 0,0 1 0 0 0,0 1 0 0 0,0-1 0 0 0,0 0 0 0 0,1 2 15 0 0,13 7 21 0 0,188 137-2906 0 0,-188-137 1665 0 0</inkml:trace>
  <inkml:trace contextRef="#ctx0" brushRef="#br0" timeOffset="-53788.071">20945 2707 2716 0 0,'0'0'986'0'0,"0"0"-124"0"0,0 0-52 0 0,0 0-90 0 0,0 0-87 0 0,0 0-67 0 0,0 0-68 0 0,0 0-10 0 0,0 0-78 0 0,10-25-2488 0 0,25 26-2037 0 0,-18-1 2811 0 0</inkml:trace>
  <inkml:trace contextRef="#ctx0" brushRef="#br0" timeOffset="-52955.234">23493 2073 1008 0 0,'26'-1'1022'0'0,"-23"0"-989"0"0,-1 0 0 0 0,1 0 0 0 0,-1 1 0 0 0,1-1 0 0 0,-1 1 0 0 0,1 0 0 0 0,0 0 0 0 0,-1 0 1 0 0,1 0-1 0 0,-1 0 0 0 0,1 1 0 0 0,0-1 0 0 0,-1 1 0 0 0,1 0 0 0 0,-1 0 0 0 0,1-1 1 0 0,-1 2-1 0 0,0-1 0 0 0,1 0 0 0 0,-1 0 0 0 0,0 1 0 0 0,0-1 0 0 0,0 1 0 0 0,0 0 1 0 0,0-1-1 0 0,0 1 0 0 0,-1 0 0 0 0,1 0 0 0 0,0 0 0 0 0,-1 1 0 0 0,0-1 0 0 0,1 0 0 0 0,-1 0 1 0 0,0 1-34 0 0,7 15 301 0 0,0 1 1 0 0,-2 0-1 0 0,0 0 1 0 0,-1 0-1 0 0,-1 0 1 0 0,-1 1-1 0 0,-1-1 1 0 0,0 1-1 0 0,-2 0 1 0 0,0 0-1 0 0,-1 0 1 0 0,-1-1-1 0 0,-1 1 1 0 0,0-1-1 0 0,-7 18-301 0 0,-5 82 780 0 0,14-112-740 0 0,1 0 0 0 0,0 0-1 0 0,0 0 1 0 0,1-1 0 0 0,-1 1 0 0 0,1 0-1 0 0,1 0 1 0 0,0-1 0 0 0,0 1-1 0 0,0-1 1 0 0,0 0 0 0 0,1 1 0 0 0,0-1-1 0 0,1 0 1 0 0,-1-1 0 0 0,1 1 0 0 0,0-1-1 0 0,1 1 1 0 0,-1-1 0 0 0,1 0 0 0 0,0-1-1 0 0,0 1 1 0 0,4 2-40 0 0,-3-4-152 0 0,1 0 1 0 0,-1 0-1 0 0,1 0 0 0 0,-1-1 1 0 0,1 0-1 0 0,0 0 0 0 0,0-1 1 0 0,-1 0-1 0 0,1 0 0 0 0,0 0 1 0 0,0-1-1 0 0,0 0 0 0 0,0-1 1 0 0,0 1-1 0 0,0-1 0 0 0,4-2 152 0 0,101-37-3938 0 0,-86 25 2607 0 0</inkml:trace>
  <inkml:trace contextRef="#ctx0" brushRef="#br0" timeOffset="-52519.208">23335 2458 1404 0 0,'19'-1'3909'0'0,"34"2"-2927"0"0,-11 1-565 0 0,214-24 607 0 0,56 16-499 0 0,-307 8-471 0 0,0 1 0 0 0,0 0-1 0 0,0 1 1 0 0,0-1 0 0 0,-1 1-1 0 0,0 0 1 0 0,0 0 0 0 0,0 1-1 0 0,0-1 1 0 0,-1 1-1 0 0,0 0 1 0 0,1 0 0 0 0,-2 0-1 0 0,1 0 1 0 0,-1 0 0 0 0,0 1-1 0 0,0-1 1 0 0,0 1 0 0 0,-1-1-1 0 0,1 1 1 0 0,-1 0-1 0 0,-1 0 1 0 0,1-1 0 0 0,-1 1-1 0 0,0 0-53 0 0,7 24-46 0 0,59 109 48 0 0,-25-86-4012 0 0,-37-47 1127 0 0,-4-6 1402 0 0</inkml:trace>
  <inkml:trace contextRef="#ctx0" brushRef="#br0" timeOffset="-52272.669">24147 2258 2408 0 0,'-7'-55'7676'0'0,"62"75"-14674"0"0,-42-18 5692 0 0</inkml:trace>
  <inkml:trace contextRef="#ctx0" brushRef="#br0" timeOffset="-51480.966">24348 2385 1048 0 0,'30'11'2350'0'0,"-19"-4"-2121"0"0,-1 0 0 0 0,0 0 0 0 0,0 1 0 0 0,-1 0 0 0 0,0 0 0 0 0,0 1 0 0 0,-1 1 0 0 0,0-1 0 0 0,-1 1 0 0 0,0 1 0 0 0,-1-1 0 0 0,0 1 0 0 0,0 0-1 0 0,-1 0 1 0 0,-1 1 0 0 0,1 0 0 0 0,-2 0 0 0 0,0 0 0 0 0,-1 0 0 0 0,0 0 0 0 0,0 10-229 0 0,-44 24 1942 0 0,45-109-2056 0 0,5 42 36 0 0,1 0 0 0 0,1 1-1 0 0,0 0 1 0 0,2 0 0 0 0,0 1-1 0 0,1 1 1 0 0,1 0 0 0 0,1 1-1 0 0,1 0 1 0 0,0 1 0 0 0,1 1-1 0 0,6-4 79 0 0,44 0-732 0 0,-65 19 638 0 0,12 4-127 0 0,-6 5 202 0 0,0 0 0 0 0,-1 0 0 0 0,0 0-1 0 0,-1 1 1 0 0,0 0 0 0 0,0 1-1 0 0,-1-1 1 0 0,-1 1 0 0 0,1 0 0 0 0,-2 0-1 0 0,0 1 1 0 0,0-1 0 0 0,-1 1-1 0 0,1 8 20 0 0,19 65 14 0 0,-21-82-54 0 0,0 0 0 0 0,0 0 0 0 0,0 0 0 0 0,0-1 0 0 0,1 1 0 0 0,-1-1 0 0 0,1 1 0 0 0,-1-1 1 0 0,1 1-1 0 0,0-1 0 0 0,0 0 0 0 0,0 0 0 0 0,0 0 0 0 0,1 0 0 0 0,-1 0 0 0 0,1-1 0 0 0,-1 1 0 0 0,1-1 0 0 0,-1 1 0 0 0,1-1 0 0 0,0 0 0 0 0,-1 0 0 0 0,1 0 0 0 0,0-1 0 0 0,0 1 0 0 0,0 0 0 0 0,0-1 0 0 0,0 0 0 0 0,0 0 0 0 0,0 0 0 0 0,0 0 0 0 0,0 0 0 0 0,0-1 0 0 0,-1 1 0 0 0,1-1 0 0 0,0 0 0 0 0,0 0 0 0 0,0 0 0 0 0,-1 0 0 0 0,2 0 40 0 0,96-70-1326 0 0,-86 55 1258 0 0,3-2 42 0 0</inkml:trace>
  <inkml:trace contextRef="#ctx0" brushRef="#br0" timeOffset="-51030.121">25098 2483 4640 0 0,'25'-82'859'0'0,"-25"81"-740"0"0,0 1 9 0 0,0 0 65 0 0,-21-10 596 0 0,14 22-723 0 0,1-1 0 0 0,1 1 0 0 0,0-1 0 0 0,1 2 0 0 0,0-1 0 0 0,0 0 0 0 0,2 1 0 0 0,-1-1 1 0 0,2 1-1 0 0,0 0 0 0 0,0 0 0 0 0,1 7-66 0 0,1-14 7 0 0,1 1 1 0 0,0-1-1 0 0,0 0 0 0 0,0 1 1 0 0,1-1-1 0 0,0 0 1 0 0,0-1-1 0 0,0 1 1 0 0,1 0-1 0 0,0-1 0 0 0,0 0 1 0 0,0 0-1 0 0,1 0 1 0 0,0 0-1 0 0,0-1 1 0 0,0 0-1 0 0,0 0 0 0 0,1 0 1 0 0,-1 0-1 0 0,1-1 1 0 0,0 0-1 0 0,0 0 0 0 0,0-1 1 0 0,1 0-1 0 0,-1 0 1 0 0,1 0-1 0 0,-1-1 1 0 0,1 0-1 0 0,-1 0 0 0 0,1-1 1 0 0,0 0-1 0 0,-1 0 1 0 0,1 0-1 0 0,-1-1 1 0 0,1 0-1 0 0,5-1-7 0 0,4-3-3 0 0,0-1 0 0 0,0 0 1 0 0,0-1-1 0 0,-1 0 0 0 0,0-2 0 0 0,0 1 0 0 0,-1-2 1 0 0,-1 0-1 0 0,1-1 0 0 0,-1 0 0 0 0,-1-1 0 0 0,0 0 1 0 0,-1-1-1 0 0,0 0 0 0 0,-1-1 0 0 0,-1 0 0 0 0,0-1 1 0 0,-1 0-1 0 0,0 0 0 0 0,-2-1 0 0 0,0 0 0 0 0,0 0 1 0 0,-1-1-1 0 0,0-7 3 0 0,-4 23 53 0 0,0-1 1 0 0,0 0-1 0 0,0 1 1 0 0,-1-1-1 0 0,1 0 1 0 0,-1 0-1 0 0,1 1 1 0 0,-1-1-1 0 0,0 0 1 0 0,0 0-1 0 0,1 1 1 0 0,-1-1-1 0 0,-1 0 1 0 0,1 0-1 0 0,0 0 0 0 0,0 1 1 0 0,-1-1-1 0 0,1 0 1 0 0,0 0-1 0 0,-1 1 1 0 0,0-1-1 0 0,0 0 1 0 0,1 1-1 0 0,-1-1 1 0 0,0 0-1 0 0,0 1 1 0 0,0 0-1 0 0,0-1 1 0 0,-1 1-1 0 0,1-1 1 0 0,0 1-1 0 0,-1 0 1 0 0,1 0-1 0 0,-1 0 1 0 0,1 0-1 0 0,-1 0-53 0 0,-2 5 16 0 0,1 1 1 0 0,0 1-1 0 0,0-1 0 0 0,0 0 1 0 0,1 1-1 0 0,0 0 0 0 0,0-1 0 0 0,0 1 1 0 0,1 0-1 0 0,0 0 0 0 0,0 0 0 0 0,0 0 1 0 0,1 0-1 0 0,0 0 0 0 0,0 0 1 0 0,0 0-1 0 0,1 0 0 0 0,0 2-16 0 0,0 10 29 0 0,-1-4-86 0 0,1 1 0 0 0,0-1 0 0 0,1-1 0 0 0,0 1 0 0 0,2 0-1 0 0,-1 0 1 0 0,2-1 0 0 0,0 0 0 0 0,0 0 0 0 0,1 0 0 0 0,1-1 0 0 0,0 0-1 0 0,0 0 1 0 0,8 8 57 0 0,-10-14-286 0 0,0-1 1 0 0,1 0-1 0 0,-1 0 0 0 0,1 0 0 0 0,0-1 1 0 0,0 0-1 0 0,0 0 0 0 0,1-1 0 0 0,-1 1 0 0 0,1-1 1 0 0,0-1-1 0 0,0 1 0 0 0,0-1 0 0 0,0-1 0 0 0,0 1 1 0 0,1-1-1 0 0,-1 0 0 0 0,0-1 0 0 0,1 0 286 0 0,6 0-1220 0 0,3 0 14 0 0</inkml:trace>
  <inkml:trace contextRef="#ctx0" brushRef="#br0" timeOffset="-50097.142">25961 2318 1184 0 0,'-8'-1'173'0'0,"0"1"1"0"0,-1 0-1 0 0,1 0 0 0 0,0 0 1 0 0,0 1-1 0 0,0 0 0 0 0,0 1 1 0 0,0 0-1 0 0,1 0 0 0 0,-1 1 0 0 0,0 0 1 0 0,1 0-1 0 0,0 0 0 0 0,0 1 1 0 0,0 1-1 0 0,0-1 0 0 0,1 1 1 0 0,-1 0-1 0 0,1 0 0 0 0,0 1 1 0 0,1 0-1 0 0,-1 0 0 0 0,1 0 0 0 0,1 0 1 0 0,-5 8-174 0 0,0 0 186 0 0,0 0 1 0 0,1 1-1 0 0,0 0 1 0 0,2 0-1 0 0,-1 1 0 0 0,2 0 1 0 0,0 0-1 0 0,1 0 1 0 0,1 1-1 0 0,0-1 1 0 0,2 1-1 0 0,-1 4-186 0 0,3-18 27 0 0,-1 1 0 0 0,1 0 0 0 0,0 0 1 0 0,0-1-1 0 0,1 1 0 0 0,-1 0 0 0 0,1-1 0 0 0,0 0 0 0 0,-1 1 1 0 0,1-1-1 0 0,1 0 0 0 0,-1 0 0 0 0,0 0 0 0 0,1 0 0 0 0,0 0 0 0 0,0-1 1 0 0,-1 1-1 0 0,2-1 0 0 0,-1 0 0 0 0,0 1 0 0 0,0-1 0 0 0,1-1 1 0 0,-1 1-1 0 0,1-1 0 0 0,-1 1 0 0 0,1-1 0 0 0,0 0 0 0 0,-1 0 0 0 0,4 0-27 0 0,-5-1-68 0 0,3-3-9 0 0,5-3 60 0 0,-1 0 1 0 0,1 0-1 0 0,-1-1 0 0 0,0 0 1 0 0,-1-1-1 0 0,0 0 0 0 0,0-1 0 0 0,-1 1 1 0 0,0-1-1 0 0,0-1 0 0 0,-1 1 1 0 0,0-1-1 0 0,-1 0 0 0 0,0-1 0 0 0,-1 1 1 0 0,0-1-1 0 0,1-4 17 0 0,62-139-427 0 0,-27 113 33 0 0,-39 41 344 0 0,-1 0-1 0 0,0 0-44 0 0,9 3-28 0 0,-4 5 115 0 0,0 1 1 0 0,0 0 0 0 0,-1 0-1 0 0,0 0 1 0 0,-1 1-1 0 0,0 0 1 0 0,-1-1-1 0 0,1 1 1 0 0,-2 0-1 0 0,0 0 1 0 0,0 0-1 0 0,-1 0 1 0 0,0 3 7 0 0,0-9-1 0 0,-1 0 0 0 0,1 0 1 0 0,0 0-1 0 0,0 0 0 0 0,0 0 1 0 0,1 0-1 0 0,0 0 0 0 0,-1 0 1 0 0,1 0-1 0 0,1 0 0 0 0,-1-1 1 0 0,0 1-1 0 0,1 0 1 0 0,0-1-1 0 0,0 1 0 0 0,0-1 1 0 0,0 0-1 0 0,1 1 0 0 0,-1-1 1 0 0,1 0-1 0 0,0-1 0 0 0,0 1 1 0 0,0 0-1 0 0,0-1 0 0 0,0 0 1 0 0,0 1-1 0 0,1-1 0 0 0,-1 0 1 0 0,1-1-1 0 0,0 1 0 0 0,-1-1 1 0 0,1 0-1 0 0,0 0 0 0 0,0 0 1 0 0,0 0-1 0 0,0 0 1 0 0,0-1-1 0 0,0 0 0 0 0,0 0 1 0 0,0 0-1 0 0,0 0 0 0 0,0-1 1 0 0,0 1-1 0 0,2-2 1 0 0,10-2-3 0 0,0 0 1 0 0,0-1-1 0 0,-1-1 0 0 0,0 0 0 0 0,0-1 1 0 0,0-1-1 0 0,-1 0 0 0 0,0-1 1 0 0,-1-1-1 0 0,0 0 0 0 0,0 0 0 0 0,-1-2 1 0 0,-1 1-1 0 0,0-2 0 0 0,0 1 1 0 0,-1-1-1 0 0,6-11 3 0 0,-15 23 10 0 0,-1 0-1 0 0,1 1 1 0 0,0-1-1 0 0,0 0 1 0 0,0 0-1 0 0,0 1 1 0 0,-1-1-1 0 0,1 0 1 0 0,0 0 0 0 0,-1 0-1 0 0,1 0 1 0 0,-1 0-1 0 0,1 0 1 0 0,-1 0-1 0 0,1 0 1 0 0,-1 0-1 0 0,0 0 1 0 0,1 0 0 0 0,-1 0-1 0 0,0-1 1 0 0,0 1-1 0 0,0 0 1 0 0,0 0-1 0 0,0 0 1 0 0,0 0 0 0 0,0 0-1 0 0,0 0 1 0 0,-1-1-1 0 0,1 1 1 0 0,0 0-1 0 0,-1 0 1 0 0,1 0-1 0 0,-1 0 1 0 0,1 0 0 0 0,-1 0-1 0 0,1 0 1 0 0,-1 0-1 0 0,0 0 1 0 0,1 1-1 0 0,-1-1 1 0 0,0 0-1 0 0,0 0 1 0 0,0 1 0 0 0,1-1-1 0 0,-1 0 1 0 0,0 1-1 0 0,0-1 1 0 0,0 0-1 0 0,0 1 1 0 0,0 0 0 0 0,0-1-1 0 0,0 1 1 0 0,-1 0-1 0 0,1-1 1 0 0,0 1-1 0 0,0 0 1 0 0,0 0-1 0 0,0 0 1 0 0,0 0 0 0 0,0 0-1 0 0,0 0 1 0 0,-1 0-1 0 0,1 0 1 0 0,0 1-1 0 0,0-1-9 0 0,-8 8 22 0 0,1 1 0 0 0,0 0 0 0 0,1 0 0 0 0,-1 1 0 0 0,2 0 0 0 0,0 0 0 0 0,0 1 0 0 0,1 0 0 0 0,0 0 0 0 0,0 0 0 0 0,2 0 0 0 0,-1 1 0 0 0,2-1-1 0 0,-1 1 1 0 0,1 0 0 0 0,1 0 0 0 0,0 0 0 0 0,1 0 0 0 0,0 0 0 0 0,2 9-22 0 0,-2-18 32 0 0,1 0 0 0 0,-1 0 0 0 0,0 0-1 0 0,1 0 1 0 0,0-1 0 0 0,-1 1 0 0 0,1 0 0 0 0,0 0-1 0 0,0-1 1 0 0,1 1 0 0 0,-1-1 0 0 0,1 1 0 0 0,-1-1 0 0 0,1 1-1 0 0,0-1 1 0 0,0 0 0 0 0,0 0 0 0 0,0 0 0 0 0,0 0 0 0 0,0 0-1 0 0,0 0 1 0 0,1-1 0 0 0,-1 1 0 0 0,1-1 0 0 0,-1 1-1 0 0,1-1 1 0 0,0 0 0 0 0,0 0 0 0 0,-1-1 0 0 0,1 1 0 0 0,0 0-1 0 0,0-1 1 0 0,0 1 0 0 0,0-1 0 0 0,-1 0 0 0 0,1 0-1 0 0,1-1-31 0 0,10-8 7 0 0,0-1-1 0 0,-1 0 0 0 0,0-1 0 0 0,-1 0 0 0 0,0-1 0 0 0,-1-1 0 0 0,-1 0 0 0 0,0 0 0 0 0,0-1 1 0 0,-1 0-1 0 0,-1-1 0 0 0,3-8-6 0 0,-3 7-79 0 0,1 0 0 0 0,0 1 0 0 0,1 0 0 0 0,0 0 0 0 0,2 1 0 0 0,-1 1 0 0 0,2 0 0 0 0,0 0 0 0 0,0 1 0 0 0,1 1 0 0 0,5-3 79 0 0,-15 11-15 0 0,0 1 0 0 0,0-1 0 0 0,1 1 0 0 0,-1 0 0 0 0,0 0 0 0 0,1 0-1 0 0,0 1 1 0 0,-1 0 0 0 0,1-1 0 0 0,0 2 0 0 0,0-1 0 0 0,-1 0 0 0 0,1 1 0 0 0,0 0 0 0 0,0 0 0 0 0,0 1 0 0 0,-1-1 0 0 0,1 1-1 0 0,0 0 1 0 0,0 0 0 0 0,-1 1 0 0 0,1-1 0 0 0,-1 1 0 0 0,1 0 0 0 0,-1 0 0 0 0,0 1 0 0 0,0-1 0 0 0,0 1 0 0 0,0 0-1 0 0,0 0 1 0 0,0 0 0 0 0,-1 1 0 0 0,0-1 0 0 0,0 1 0 0 0,0 0 0 0 0,0 0 0 0 0,0 0 0 0 0,-1 0 0 0 0,1 0 0 0 0,-1 1-1 0 0,-1-1 1 0 0,1 1 0 0 0,0-1 0 0 0,-1 1 0 0 0,0 0 0 0 0,0 1 15 0 0,1 6 57 0 0,-1 0 0 0 0,-1 0 0 0 0,1 0 1 0 0,-2 0-1 0 0,0 0 0 0 0,-1 0 0 0 0,0 0 0 0 0,0 0 0 0 0,-1 0 0 0 0,-1-1 0 0 0,0 1 1 0 0,-1-1-1 0 0,0 0 0 0 0,0-1 0 0 0,-1 1 0 0 0,-1-1 0 0 0,1 0 0 0 0,-2-1 0 0 0,-7 9-57 0 0,-65 67-217 0 0,19-39-3922 0 0,55-44 2806 0 0,5-1 21 0 0</inkml:trace>
  <inkml:trace contextRef="#ctx0" brushRef="#br0" timeOffset="-30875.391">410 5182 1160 0 0,'-3'-15'1955'0'0,"-25"-23"424"0"0,25 20 278 0 0,9 31-2247 0 0,33 240-306 0 0,-38-248-93 0 0,1-1-1 0 0,0 1 1 0 0,1-1-1 0 0,-1 1 0 0 0,1-1 1 0 0,0 0-1 0 0,0 0 1 0 0,0 0-1 0 0,1 0 0 0 0,-1-1 1 0 0,1 1-1 0 0,0-1 1 0 0,0 0-1 0 0,0 0 0 0 0,1 0 1 0 0,-1-1-1 0 0,1 1 1 0 0,-1-1-1 0 0,1 0 0 0 0,0-1 1 0 0,-1 1-1 0 0,1-1 1 0 0,0 0-1 0 0,0 0 0 0 0,0 0 1 0 0,0-1-1 0 0,1 0 0 0 0,-1 0 1 0 0,0 0-1 0 0,0 0 1 0 0,0-1-1 0 0,0 0 0 0 0,0 0 1 0 0,0 0-1 0 0,-1-1 1 0 0,1 0-1 0 0,0 0 0 0 0,-1 0 1 0 0,1 0-1 0 0,-1-1 1 0 0,1 1-1 0 0,-1-1 0 0 0,0-1 1 0 0,0 1-1 0 0,-1 0 1 0 0,1-1-1 0 0,-1 0 0 0 0,1 1 1 0 0,-1-2-1 0 0,0 1 1 0 0,-1 0-1 0 0,1 0 0 0 0,-1-1 1 0 0,0 0-1 0 0,0 1 1 0 0,0-2-11 0 0,30-77 423 0 0,-32 81-325 0 0,0 2 0 0 0,-8-24 86 0 0,6 27-190 0 0,0 0 0 0 0,0 0 0 0 0,0 0 1 0 0,1 0-1 0 0,0 0 0 0 0,-1 0 0 0 0,1 0 0 0 0,1 1 0 0 0,-1-1 1 0 0,0 0-1 0 0,1 1 0 0 0,-1-1 0 0 0,1 1 0 0 0,0-1 0 0 0,0 1 1 0 0,1-1-1 0 0,-1 0 0 0 0,1 1 0 0 0,-1-1 0 0 0,1 1 0 0 0,0-1 1 0 0,0 0-1 0 0,1 0 0 0 0,-1 0 0 0 0,1 0 0 0 0,-1 0 0 0 0,1 0 1 0 0,0 0-1 0 0,0 0 0 0 0,0 0 0 0 0,1-1 0 0 0,0 2 6 0 0,8 3-18 0 0,-1-1-1 0 0,0 0 1 0 0,1-1 0 0 0,0 0-1 0 0,1-1 1 0 0,-1 0 0 0 0,1 0-1 0 0,0-1 1 0 0,-1-1-1 0 0,1 0 1 0 0,0-1 0 0 0,0 0-1 0 0,1-1 1 0 0,-1 0 0 0 0,0-1-1 0 0,0 0 1 0 0,0-1-1 0 0,0 0 1 0 0,-1-1 0 0 0,1 0-1 0 0,0-1 1 0 0,-1-1 0 0 0,0 1-1 0 0,0-2 1 0 0,4-2 18 0 0,-12 6-31 0 0,1 0 0 0 0,-1-1 1 0 0,1 1-1 0 0,-1-1 0 0 0,0 0 1 0 0,0 0-1 0 0,0 0 0 0 0,0 0 1 0 0,-1 0-1 0 0,0-1 0 0 0,1 1 1 0 0,-1-1-1 0 0,0 0 0 0 0,0 1 0 0 0,-1-1 1 0 0,1 0-1 0 0,-1 0 0 0 0,0 0 1 0 0,0 0-1 0 0,0 0 0 0 0,-1-1 1 0 0,1 1-1 0 0,-1 0 0 0 0,0 0 0 0 0,0 0 1 0 0,-1 0-1 0 0,1-1 0 0 0,-1 1 1 0 0,0 0-1 0 0,0 0 0 0 0,0 0 1 0 0,0 0-1 0 0,-1 0 0 0 0,0 1 0 0 0,0-1 1 0 0,0 0-1 0 0,0 1 0 0 0,0-1 1 0 0,-1 1-1 0 0,0 0 0 0 0,1 0 1 0 0,-1 0-1 0 0,0 0 0 0 0,-1 0 1 0 0,1 0-1 0 0,0 1 0 0 0,-1 0 0 0 0,0 0 1 0 0,-2-2 30 0 0,-137-82-4224 0 0,136 84 3047 0 0</inkml:trace>
  <inkml:trace contextRef="#ctx0" brushRef="#br0" timeOffset="-30500.544">1192 5202 1632 0 0,'16'96'2135'0'0,"-16"-81"-1921"0"0,1-1-1 0 0,1 1 1 0 0,1 0-1 0 0,0-1 1 0 0,1 0 0 0 0,0 0-1 0 0,1 0 1 0 0,1 0 0 0 0,0-1-1 0 0,2 2-213 0 0,8-2 213 0 0,-9-14-3769 0 0,3-14 2408 0 0</inkml:trace>
  <inkml:trace contextRef="#ctx0" brushRef="#br0" timeOffset="-30157.432">1146 4954 840 0 0,'0'-17'6186'0'0,"-2"6"-4956"0"0,-63-48 108 0 0,93 54-7374 0 0,-17 5 4858 0 0</inkml:trace>
  <inkml:trace contextRef="#ctx0" brushRef="#br0" timeOffset="-29829.765">1672 4837 2136 0 0,'6'-3'1750'0'0,"-5"4"959"0"0,-9 21-1674 0 0,21 254-274 0 0,11-9-1677 0 0,-53-208-3327 0 0,22-54 3047 0 0</inkml:trace>
  <inkml:trace contextRef="#ctx0" brushRef="#br0" timeOffset="-29035.312">1367 5222 936 0 0,'0'0'128'0'0,"1"-1"1"0"0,-1 1-1 0 0,0 0 1 0 0,1-1-1 0 0,-1 1 0 0 0,0-1 1 0 0,1 1-1 0 0,-1 0 1 0 0,0-1-1 0 0,1 1 0 0 0,-1-1 1 0 0,0 1-1 0 0,0-1 0 0 0,1 1 1 0 0,-1-1-1 0 0,0 1 1 0 0,0-1-1 0 0,0 1 0 0 0,0-1 1 0 0,0 1-1 0 0,0-1 1 0 0,0 1-1 0 0,0-1 0 0 0,0 1 1 0 0,0-1-1 0 0,0 0 0 0 0,0 1 1 0 0,0-1-1 0 0,0 1 1 0 0,-1-1-1 0 0,1 1 0 0 0,0-1 1 0 0,0 1-1 0 0,-1 0 1 0 0,1-1-1 0 0,0 1 0 0 0,0-1 1 0 0,-1 1-1 0 0,1-1 0 0 0,0 1 1 0 0,-1 0-1 0 0,1-1 1 0 0,-1 1-1 0 0,1 0 0 0 0,-1-1 1 0 0,1 1-1 0 0,-1 0 1 0 0,1 0-1 0 0,-1-1-128 0 0,16-6-110 0 0,338-132 1025 0 0,-343 134-905 0 0,-1 3 25 0 0,-1-1 0 0 0,1 0 0 0 0,-1-1 0 0 0,1 0 0 0 0,-1-1 0 0 0,0 1 0 0 0,-1-1 1 0 0,1-1-1 0 0,-1 0 0 0 0,0 0 0 0 0,-1 0 0 0 0,1-1 0 0 0,-1 0 0 0 0,0 0 0 0 0,-1 0 0 0 0,0-1 0 0 0,0 0 0 0 0,3-7-35 0 0,-27-65 940 0 0,-2 29-631 0 0,20 52-309 0 0,1-1 0 0 0,0 1 0 0 0,0-1 0 0 0,0 1 0 0 0,0-1 0 0 0,-1 1-1 0 0,1-1 1 0 0,0 1 0 0 0,0-1 0 0 0,-1 0 0 0 0,1 1 0 0 0,0-1 0 0 0,-1 0 0 0 0,1 1 0 0 0,0-1-1 0 0,-1 0 1 0 0,1 1 0 0 0,0-1 0 0 0,-1 0 0 0 0,1 0 0 0 0,-1 1 0 0 0,1-1 0 0 0,-1 0-1 0 0,1 0 1 0 0,0 0 0 0 0,-1 0 0 0 0,1 1 0 0 0,-1-1 0 0 0,1 0 0 0 0,-1 0 0 0 0,1 0 0 0 0,-1 0-1 0 0,1 0 1 0 0,-1 0 0 0 0,1 0 0 0 0,-1 0 0 0 0,1-1 0 0 0,-1 1 0 0 0,1 0 0 0 0,-1 0 0 0 0,1 0-1 0 0,-1 0 1 0 0,1-1 0 0 0,0 1 0 0 0,-1 0 0 0 0,1 0 0 0 0,-1-1 0 0 0,1 1 0 0 0,-13 50-31 0 0,9 10-14 0 0,2 1-1 0 0,2 0 1 0 0,3-1-1 0 0,3 1 1 0 0,10 43 45 0 0,-9-21 81 0 0,-7-81-116 0 0,2 23 472 0 0,37-90-284 0 0,37-90-2097 0 0,-27 192 969 0 0,116 62 168 0 0,-127-91-2710 0 0,-33-7 2337 0 0</inkml:trace>
  <inkml:trace contextRef="#ctx0" brushRef="#br0" timeOffset="-28274.263">3162 4934 1160 0 0,'4'30'6400'0'0,"7"23"-6736"0"0,-7-34 845 0 0,118 418 1984 0 0,-117-419-2380 0 0,0-1 1 0 0,-1 1-1 0 0,0 0 0 0 0,-2 0 0 0 0,0 1 0 0 0,-1-1 0 0 0,-1 0 0 0 0,-1 1 1 0 0,-1 9-114 0 0,1-23 1 0 0,1 0 0 0 0,-1 1 1 0 0,0-1-1 0 0,-1 0 1 0 0,1 0-1 0 0,-1 0 0 0 0,0-1 1 0 0,0 1-1 0 0,0 0 1 0 0,-1-1-1 0 0,1 1 0 0 0,-1-1 1 0 0,0 0-1 0 0,-1 0 1 0 0,1 0-1 0 0,-1 0 0 0 0,0-1 1 0 0,0 1-1 0 0,0-1 1 0 0,0 0-1 0 0,0 0 1 0 0,-1 0-1 0 0,1-1 0 0 0,-1 0 1 0 0,0 0-1 0 0,0 0 1 0 0,0 0-1 0 0,0-1 0 0 0,0 1 1 0 0,0-2-1 0 0,0 1 1 0 0,0 0-1 0 0,0-1 0 0 0,-4 0-1 0 0,-6-4-343 0 0,0-1 0 0 0,1-1 0 0 0,0 0 0 0 0,0-1 0 0 0,1 0 0 0 0,-1-1 0 0 0,2 0 0 0 0,-1-1 0 0 0,1-1 0 0 0,1 0 0 0 0,0-1 0 0 0,0 0 0 0 0,1 0 0 0 0,0-1 0 0 0,1 0 1 0 0,0-1-1 0 0,1 0 0 0 0,1-1 0 0 0,0 0 0 0 0,1 0 0 0 0,0 0 0 0 0,1 0 0 0 0,1-1 0 0 0,0 0 0 0 0,1-1 343 0 0,-13-38-1266 0 0</inkml:trace>
  <inkml:trace contextRef="#ctx0" brushRef="#br0" timeOffset="-27918.224">3104 4720 1100 0 0,'5'-41'10396'0'0,"-4"40"-9817"0"0,5 17-5441 0 0,8 5 878 0 0,-1-9 2795 0 0</inkml:trace>
  <inkml:trace contextRef="#ctx0" brushRef="#br0" timeOffset="-27220.695">3664 4927 1080 0 0,'-2'-2'97'0'0,"1"0"0"0"0,-1 1 0 0 0,1-1-1 0 0,-1 1 1 0 0,0-1 0 0 0,1 1 0 0 0,-1 0 0 0 0,0 0-1 0 0,0 0 1 0 0,0 0 0 0 0,0 0 0 0 0,0 0 0 0 0,0 0 0 0 0,0 0-1 0 0,0 1 1 0 0,-1-1 0 0 0,1 1 0 0 0,0 0 0 0 0,0 0-1 0 0,0 0 1 0 0,-1 0 0 0 0,1 0 0 0 0,0 0 0 0 0,0 0-1 0 0,0 1 1 0 0,-1-1 0 0 0,1 1 0 0 0,0 0 0 0 0,0-1 0 0 0,0 1-1 0 0,0 0 1 0 0,0 0 0 0 0,0 0 0 0 0,0 1 0 0 0,1-1-1 0 0,-1 0 1 0 0,0 1-97 0 0,-3 0 132 0 0,-8 2-60 0 0,-1 1 0 0 0,1 0 0 0 0,0 2 0 0 0,1-1 0 0 0,0 1 0 0 0,0 1 0 0 0,0 0-1 0 0,1 1 1 0 0,0 0 0 0 0,1 1 0 0 0,0 0 0 0 0,1 1 0 0 0,-1-1 0 0 0,2 2-1 0 0,0-1 1 0 0,0 1 0 0 0,1 1 0 0 0,1-1 0 0 0,-4 12-72 0 0,9-22 19 0 0,1 0-1 0 0,-1 1 1 0 0,1-1 0 0 0,0 1-1 0 0,0-1 1 0 0,0 1 0 0 0,0-1-1 0 0,0 1 1 0 0,1-1 0 0 0,-1 0-1 0 0,1 1 1 0 0,0-1 0 0 0,-1 0-1 0 0,1 1 1 0 0,0-1 0 0 0,0 0 0 0 0,0 0-1 0 0,1 0 1 0 0,-1 0 0 0 0,1 0-1 0 0,-1 0 1 0 0,1 0 0 0 0,-1 0-1 0 0,1 0 1 0 0,0-1 0 0 0,0 1-1 0 0,0-1 1 0 0,0 1 0 0 0,0-1-1 0 0,0 0 1 0 0,0 0 0 0 0,1 0-1 0 0,-1 0 1 0 0,0 0 0 0 0,1-1 0 0 0,-1 1-1 0 0,0 0 1 0 0,1-1 0 0 0,-1 0-1 0 0,2 0-18 0 0,95-8-122 0 0,-88 2 55 0 0,0 0 0 0 0,0 0 0 0 0,-1-1 0 0 0,1 0 0 0 0,-2-1 0 0 0,1 0 0 0 0,-1-1 0 0 0,0 0 0 0 0,-1 0 0 0 0,0-1 0 0 0,-1 0 0 0 0,0 0 0 0 0,0-1 0 0 0,-1 0 1 0 0,0 0-1 0 0,-1-1 0 0 0,1-3 67 0 0,12-20-58 0 0,-17 34 49 0 0,0-1 1 0 0,0 0-1 0 0,0 0 1 0 0,0 0-1 0 0,0 1 1 0 0,0-1-1 0 0,1 0 1 0 0,-1 1 0 0 0,1-1-1 0 0,-1 1 1 0 0,1 0-1 0 0,0-1 1 0 0,-1 1-1 0 0,1 0 1 0 0,0 0 0 0 0,0 0-1 0 0,0 0 1 0 0,0 1-1 0 0,0-1 1 0 0,0 0-1 0 0,0 1 1 0 0,0-1-1 0 0,0 1 1 0 0,0 0 0 0 0,0 0-1 0 0,0 0 1 0 0,1 0-1 0 0,-1 0 1 0 0,0 0-1 0 0,0 0 1 0 0,0 1 0 0 0,0-1-1 0 0,0 1 1 0 0,0 0-1 0 0,0-1 1 0 0,0 1-1 0 0,0 0 1 0 0,0 0-1 0 0,-1 0 1 0 0,1 1 0 0 0,0-1-1 0 0,-1 0 1 0 0,1 1-1 0 0,0-1 1 0 0,-1 0-1 0 0,0 1 1 0 0,1 0 0 0 0,0 0 8 0 0,58 87-96 0 0,-43 89 450 0 0,-17-157-1492 0 0,0-18-105 0 0,1 2-14 0 0</inkml:trace>
  <inkml:trace contextRef="#ctx0" brushRef="#br0" timeOffset="-27003.293">3694 4807 1100 0 0,'0'-2'596'0'0,"-2"1"-52"0"0,0-1-140 0 0,1 2-60 0 0,1 0-184 0 0,0 0 68 0 0,3 0-232 0 0,-1 0-244 0 0,-2-2-156 0 0,4 1-652 0 0</inkml:trace>
  <inkml:trace contextRef="#ctx0" brushRef="#br0" timeOffset="-26224.6">3955 5185 924 0 0,'18'130'6511'0'0,"41"-286"-5542"0"0,31 31-1306 0 0,-88 126 319 0 0,1-1-1 0 0,-1 1 1 0 0,1 0 0 0 0,-1-1-1 0 0,0 1 1 0 0,1 1-1 0 0,-1-1 1 0 0,0 0-1 0 0,0 0 1 0 0,0 1-1 0 0,0-1 1 0 0,0 1-1 0 0,0 0 1 0 0,0-1 0 0 0,-1 1-1 0 0,1 0 1 0 0,0 0-1 0 0,-1 0 1 0 0,0 0-1 0 0,1 1 1 0 0,-1-1-1 0 0,0 0 1 0 0,0 1-1 0 0,0-1 1 0 0,-1 0-1 0 0,1 1 1 0 0,-1-1 0 0 0,1 1-1 0 0,-1-1 1 0 0,0 1-1 0 0,1-1 1 0 0,-2 2 18 0 0,7 46 52 0 0,-6-37-54 0 0,1-1 0 0 0,0 0 1 0 0,0 1-1 0 0,1-1 0 0 0,1 0 0 0 0,0 0 0 0 0,0 0 1 0 0,1 0-1 0 0,1 0 0 0 0,0-1 0 0 0,1 0 0 0 0,0 0 1 0 0,1 0-1 0 0,0-1 0 0 0,1 1 2 0 0,-1-9-23 0 0,-1-1 1 0 0,1 1-1 0 0,0-2 0 0 0,-1 1 0 0 0,1-1 0 0 0,0 0 1 0 0,0 0-1 0 0,-1-1 0 0 0,1 0 0 0 0,0 0 1 0 0,-1-1-1 0 0,1 1 0 0 0,-1-1 0 0 0,0-1 1 0 0,1 1-1 0 0,-1-1 0 0 0,0 0 0 0 0,-1-1 1 0 0,1 0-1 0 0,0 1 0 0 0,-1-2 0 0 0,0 1 1 0 0,0-1-1 0 0,0 1 0 0 0,-1-1 0 0 0,0-1 1 0 0,1 1-1 0 0,-2-1 0 0 0,1 1 0 0 0,1-4 23 0 0,9-17 3 0 0,-1-1 0 0 0,-1-1-1 0 0,-1 0 1 0 0,-2-1 0 0 0,0 0-1 0 0,-2 0 1 0 0,-1-1 0 0 0,-2 0-1 0 0,-1 0 1 0 0,-1 0 0 0 0,-2 0-1 0 0,0 0 1 0 0,-5-21-3 0 0,5 4 639 0 0,-24-70 1612 0 0,24 117-2226 0 0,0 1 1 0 0,0 0-1 0 0,0-1 1 0 0,0 1-1 0 0,0-1 1 0 0,0 1 0 0 0,0 0-1 0 0,-1-1 1 0 0,1 1-1 0 0,0-1 1 0 0,0 1-1 0 0,0-1 1 0 0,-1 1 0 0 0,1 0-1 0 0,0-1 1 0 0,-1 1-1 0 0,1-1 1 0 0,0 1-1 0 0,-1-1 1 0 0,1 0 0 0 0,-1 1-1 0 0,1-1 1 0 0,-1 1-1 0 0,1-1 1 0 0,-1 0-1 0 0,1 1 1 0 0,-1-1 0 0 0,1 0-1 0 0,-1 0 1 0 0,1 1-1 0 0,-1-1 1 0 0,1 0-1 0 0,-1 0 1 0 0,0 0 0 0 0,1 0-1 0 0,-1 0 1 0 0,1 0-1 0 0,-1 0 1 0 0,0 0-1 0 0,1 0 1 0 0,-1 0 0 0 0,1 0-1 0 0,-1 0 1 0 0,0 0-1 0 0,1 0 1 0 0,-1-1 0 0 0,1 1-1 0 0,-1 0 1 0 0,1 0-1 0 0,-1-1 1 0 0,1 1-1 0 0,-1 0 1 0 0,1-1 0 0 0,-1 1-1 0 0,1 0 1 0 0,-1-1-1 0 0,1 1 1 0 0,-1-1-1 0 0,1 1-25 0 0,-8 25 78 0 0,2 1-1 0 0,1 0 0 0 0,1 0 0 0 0,1 1 1 0 0,1-1-1 0 0,1 1 0 0 0,2 14-77 0 0,32 130 31 0 0,-17-104-470 0 0,5 23-1048 0 0,-16-31-3872 0 0,-8-54 4060 0 0,-10 11 175 0 0</inkml:trace>
  <inkml:trace contextRef="#ctx0" brushRef="#br0" timeOffset="-26021.6">4354 5014 3588 0 0,'1'-2'1040'0'0,"1"-1"-67"0"0,0-2-169 0 0,1 1-72 0 0,15-6-76 0 0,2 0-92 0 0,-2 0-84 0 0,5 4-136 0 0,2-1-144 0 0,-1-1-224 0 0,8 1-256 0 0,2 0 32 0 0,2 1-1132 0 0,-2 2 88 0 0,-4 3-201 0 0,-2-3 81 0 0,-5-1 196 0 0</inkml:trace>
  <inkml:trace contextRef="#ctx0" brushRef="#br0" timeOffset="-25616.714">4951 4787 1468 0 0,'3'-2'1027'0'0,"11"15"3678"0"0,-13-9-4658 0 0,24 107 1105 0 0,54 182-42 0 0,-31-114-2449 0 0,-48-178 900 0 0,1 3 558 0 0,-3-1-4498 0 0,-7 1 3216 0 0</inkml:trace>
  <inkml:trace contextRef="#ctx0" brushRef="#br0" timeOffset="-25321.072">4969 4750 1908 0 0,'3'-6'136'0'0,"1"0"-1"0"0,-1 0 0 0 0,1 0 1 0 0,1 0-1 0 0,-1 1 0 0 0,1-1 1 0 0,0 1-1 0 0,1 0 0 0 0,-1 1 1 0 0,1-1-1 0 0,-1 1 0 0 0,2 0 1 0 0,-1 1-1 0 0,0-1 0 0 0,0 1 1 0 0,1 1-1 0 0,0-1 0 0 0,0 1 1 0 0,0 0-1 0 0,0 0 0 0 0,0 1 1 0 0,0 0-1 0 0,0 1 0 0 0,0-1 1 0 0,0 1-1 0 0,0 0 1 0 0,0 1-1 0 0,0 0 0 0 0,1 0 1 0 0,-1 1-1 0 0,-1 0 0 0 0,1 0 1 0 0,1 1-136 0 0,1 0 64 0 0,-1 1 1 0 0,1 0 0 0 0,-1 0 0 0 0,-1 1 0 0 0,1 0 0 0 0,-1 0 0 0 0,1 1 0 0 0,-2 0 0 0 0,1 0 0 0 0,-1 1 0 0 0,0-1-1 0 0,0 1 1 0 0,0 1 0 0 0,-1-1 0 0 0,0 1 0 0 0,-1 0 0 0 0,0 0 0 0 0,0 1 0 0 0,-1-1 0 0 0,0 1 0 0 0,0 0-1 0 0,-1-1 1 0 0,0 1 0 0 0,-1 0 0 0 0,0 0 0 0 0,0 2-65 0 0,-3-1 54 0 0,0-1 0 0 0,0 1 0 0 0,-1-1 0 0 0,0 0 0 0 0,-1 0 0 0 0,0 0 0 0 0,0 0 0 0 0,-1 0 0 0 0,0-1 0 0 0,0 0 0 0 0,-1 0 0 0 0,0-1 0 0 0,-1 1 0 0 0,0-1 0 0 0,0 0 0 0 0,0-1-1 0 0,-5 3-53 0 0,0 1-348 0 0,-45 33 287 0 0,17-30-5385 0 0,40-13 4214 0 0</inkml:trace>
  <inkml:trace contextRef="#ctx0" brushRef="#br0" timeOffset="-24780.824">5611 4857 936 0 0,'1'-3'7225'0'0,"12"59"-6270"0"0,37 187-37 0 0,-45-214-1108 0 0,4 30 202 0 0,0-21-5309 0 0,-11-36 4068 0 0,-9 9 31 0 0</inkml:trace>
  <inkml:trace contextRef="#ctx0" brushRef="#br0" timeOffset="-24501.16">5799 4747 1556 0 0,'12'4'191'0'0,"0"0"-1"0"0,0 1 1 0 0,-1 0-1 0 0,0 1 1 0 0,0 0-1 0 0,0 1 1 0 0,-1 1-1 0 0,0-1 1 0 0,0 1-1 0 0,-1 1 1 0 0,0 0-1 0 0,-1 0 1 0 0,1 1 0 0 0,-2 0-1 0 0,0 0 1 0 0,0 1-1 0 0,0 0 1 0 0,-2 0-1 0 0,1 1 1 0 0,-2-1-1 0 0,1 1 1 0 0,-1 0-1 0 0,-1 0 1 0 0,0 1-1 0 0,-1-1 1 0 0,-1 1-1 0 0,0-1 1 0 0,0 1-1 0 0,-1 0 1 0 0,-2 11-191 0 0,-2-8 154 0 0,0 0-1 0 0,-2 0 1 0 0,0 0-1 0 0,0-1 1 0 0,-2 0-1 0 0,0-1 1 0 0,0 1-1 0 0,-1-1 1 0 0,-1-1-1 0 0,-1 0 1 0 0,0 0-1 0 0,0-1 1 0 0,-1-1-1 0 0,0 0 1 0 0,-1 0 0 0 0,-1-2-1 0 0,0 1 1 0 0,-12 5-154 0 0,-52 30-885 0 0,75-44-91 0 0,-2-25-2903 0 0,16 5 2642 0 0,5-6 10 0 0</inkml:trace>
  <inkml:trace contextRef="#ctx0" brushRef="#br0" timeOffset="-24205.149">6297 4792 1612 0 0,'16'-7'3911'0'0,"0"30"-2474"0"0,-13-16-1339 0 0,102 235 1853 0 0,-61-42-2923 0 0,-43-198-182 0 0,-1-2-146 0 0,-3 2 31 0 0,-8 10 74 0 0,3-10 100 0 0</inkml:trace>
  <inkml:trace contextRef="#ctx0" brushRef="#br0" timeOffset="-23971.566">6308 4812 2572 0 0,'2'-108'6113'0'0,"65"23"-4066"0"0,-51 75-1993 0 0,0 0-1 0 0,1 1 1 0 0,0 0-1 0 0,0 2 1 0 0,1 0 0 0 0,0 1-1 0 0,0 0 1 0 0,0 2-1 0 0,1 0 1 0 0,-1 1-1 0 0,1 1 1 0 0,0 1-1 0 0,8 0-53 0 0,49 34-2035 0 0,-68 27-2843 0 0,-24-25 3627 0 0,0-9 119 0 0</inkml:trace>
  <inkml:trace contextRef="#ctx0" brushRef="#br0" timeOffset="-23785.55">6357 5020 2352 0 0,'13'5'4792'0'0,"19"-7"-3934"0"0,-28 1-467 0 0,218-29 265 0 0,-72 14-6891 0 0,-130 15 5013 0 0</inkml:trace>
  <inkml:trace contextRef="#ctx0" brushRef="#br0" timeOffset="-22497.209">7730 4885 1120 0 0,'58'-49'2046'0'0,"-55"46"-1951"0"0,-1 0-1 0 0,1 0 0 0 0,0 0 1 0 0,-1-1-1 0 0,1 1 0 0 0,-1-1 1 0 0,0 1-1 0 0,0-1 0 0 0,-1 0 0 0 0,1 1 1 0 0,-1-1-1 0 0,0 0 0 0 0,0 0 1 0 0,0 0-1 0 0,0 0 0 0 0,-1 0 1 0 0,1-1-1 0 0,-1 1 0 0 0,0 0 1 0 0,0 0-1 0 0,-1 0 0 0 0,1 0 1 0 0,-1 0-1 0 0,0 0 0 0 0,0 0 1 0 0,-1 0-1 0 0,1 0 0 0 0,-1 0 1 0 0,0 1-1 0 0,1-1 0 0 0,-2 0 1 0 0,1 1-1 0 0,0 0 0 0 0,-1-1 1 0 0,0 1-1 0 0,1 0 0 0 0,-1 0 0 0 0,-1 0-94 0 0,-2-2 33 0 0,1 0 0 0 0,-1 0-1 0 0,0 0 1 0 0,-1 1-1 0 0,1 0 1 0 0,-1 0-1 0 0,1 1 1 0 0,-1 0-1 0 0,0 0 1 0 0,-1 0-1 0 0,1 1 1 0 0,0 0-1 0 0,-1 1 1 0 0,1 0-1 0 0,-1 0 1 0 0,1 0-1 0 0,-1 1 1 0 0,1 0-1 0 0,-1 0 1 0 0,-5 2-33 0 0,-2 2 18 0 0,1 0 0 0 0,-1 1 0 0 0,1 1 0 0 0,0 0 1 0 0,0 1-1 0 0,1 0 0 0 0,0 1 0 0 0,0 1 1 0 0,1 0-1 0 0,0 0 0 0 0,0 1 0 0 0,1 1 0 0 0,1 0 1 0 0,-1 1-1 0 0,2 0 0 0 0,0 0 0 0 0,0 1 0 0 0,1 0 1 0 0,1 0-1 0 0,0 1 0 0 0,1 0 0 0 0,1 0 0 0 0,0 1 1 0 0,1 0-1 0 0,0 0 0 0 0,0 7-18 0 0,4-17-7 0 0,0 0-1 0 0,0 0 1 0 0,0 0 0 0 0,1 0-1 0 0,0 0 1 0 0,0-1 0 0 0,0 1-1 0 0,0 0 1 0 0,1 0-1 0 0,0-1 1 0 0,0 1 0 0 0,0-1-1 0 0,1 0 1 0 0,-1 1 0 0 0,1-1-1 0 0,0 0 1 0 0,0-1 0 0 0,0 1-1 0 0,1 0 1 0 0,0-1-1 0 0,-1 0 1 0 0,1 0 0 0 0,0 0-1 0 0,0 0 1 0 0,1-1 0 0 0,-1 1-1 0 0,0-1 1 0 0,1 0 0 0 0,0-1-1 0 0,-1 1 1 0 0,1-1 0 0 0,5 1 7 0 0,2 1-29 0 0,1-1 0 0 0,-1 0 1 0 0,1-1-1 0 0,0 0 1 0 0,0-1-1 0 0,0-1 0 0 0,-1 0 1 0 0,1-1-1 0 0,0 0 1 0 0,-1-1-1 0 0,6-2 29 0 0,-10 3-49 0 0,1 0 0 0 0,-1 0-1 0 0,0-1 1 0 0,0-1 0 0 0,0 1-1 0 0,-1-1 1 0 0,1-1 0 0 0,-1 1 0 0 0,0-1-1 0 0,0 0 1 0 0,0-1 0 0 0,-1 0 0 0 0,0 0-1 0 0,0 0 1 0 0,-1-1 0 0 0,1 0 0 0 0,-2 0-1 0 0,1 0 1 0 0,-1-1 0 0 0,0 1 0 0 0,0-1-1 0 0,-1 0 1 0 0,0 0 0 0 0,0 0 0 0 0,-1-1-1 0 0,0 1 1 0 0,-1 0 0 0 0,0-1 0 0 0,0 0-1 0 0,-1 1 1 0 0,0-6 49 0 0,-13-54 276 0 0,5 36 320 0 0,30 39-476 0 0,-6 11 14 0 0,-1 1 0 0 0,-1 0 0 0 0,-1 1-1 0 0,0 0 1 0 0,-2 1 0 0 0,0 0 0 0 0,-2 1-1 0 0,0 0 1 0 0,-1 1 0 0 0,-1 0-1 0 0,-2 0 1 0 0,0 1 0 0 0,-1-1 0 0 0,-1 1-1 0 0,-2 8-133 0 0,-1-14 184 0 0,0 0-1 0 0,-2-1 0 0 0,0 1 0 0 0,-1-1 1 0 0,-1 0-1 0 0,-1 0 0 0 0,0 0 0 0 0,-1 0 0 0 0,-1-1 1 0 0,0 0-1 0 0,-1 0 0 0 0,-1-1 0 0 0,-1 0 0 0 0,0 0 1 0 0,-1-1-1 0 0,0-1 0 0 0,-1 0 0 0 0,-1 0 0 0 0,0-2 1 0 0,0 1-1 0 0,-1-1 0 0 0,-1-1 0 0 0,0-1 1 0 0,0 0-184 0 0,15-10-45 0 0,0 0 1 0 0,1 0 0 0 0,-1 0 0 0 0,0 0 0 0 0,0-1 0 0 0,-1 1 0 0 0,1 0-1 0 0,0 0 1 0 0,0 0 0 0 0,0 0 0 0 0,-1 0 0 0 0,1 0 0 0 0,-1 0 0 0 0,1 0-1 0 0,-1 0 1 0 0,1 0 0 0 0,-1 0 0 0 0,1 0 0 0 0,-1 0 0 0 0,0 0 0 0 0,0 1-1 0 0,1-1 1 0 0,-1 0 0 0 0,0 0 0 0 0,0 1 0 0 0,0-1 0 0 0,0 1 0 0 0,0-1-1 0 0,0 0 1 0 0,0 1 0 0 0,0 0 0 0 0,0-1 0 0 0,0 1 0 0 0,0 0 0 0 0,0-1-1 0 0,0 1 1 0 0,0 0 0 0 0,0 0 0 0 0,0 0 0 0 0,0 0 0 0 0,0 0 0 0 0,-1 0-1 0 0,1 0 1 0 0,0 0 0 0 0,0 1 0 0 0,0-1 0 0 0,0 0 0 0 0,0 1 0 0 0,0-1-1 0 0,0 1 1 0 0,0-1 0 0 0,0 1 0 0 0,0-1 0 0 0,0 1 0 0 0,0 0 0 0 0,1-1-1 0 0,-1 1 1 0 0,0 0 0 0 0,0 0 0 0 0,1-1 0 0 0,-1 1 0 0 0,0 0 0 0 0,0 1 44 0 0,99-155-7242 0 0,-71 118 5980 0 0</inkml:trace>
  <inkml:trace contextRef="#ctx0" brushRef="#br0" timeOffset="-22203.938">8075 4705 1604 0 0,'-6'5'250'0'0,"1"-1"-1"0"0,0 1 1 0 0,0 0 0 0 0,0 0-1 0 0,1 1 1 0 0,-1 0 0 0 0,1 0-1 0 0,1 0 1 0 0,-1 0 0 0 0,1 0-1 0 0,0 1 1 0 0,0-1 0 0 0,1 1-1 0 0,0 0 1 0 0,0-1 0 0 0,1 1-1 0 0,0 0 1 0 0,0 0 0 0 0,0 1-1 0 0,1-1 1 0 0,0 0 0 0 0,1 0-1 0 0,-1 0 1 0 0,2 0-250 0 0,-1 1 12 0 0,1 0 0 0 0,0-1 1 0 0,0 1-1 0 0,1-1 0 0 0,0 0 0 0 0,1 0 0 0 0,0 0 0 0 0,0 0 1 0 0,0-1-1 0 0,1 1 0 0 0,-1-1 0 0 0,2 0 0 0 0,-1 0 0 0 0,1-1 1 0 0,-1 0-1 0 0,2 0 0 0 0,-1 0 0 0 0,0-1 0 0 0,1 0 0 0 0,0 0 1 0 0,0 0-1 0 0,0-1 0 0 0,0 0 0 0 0,1-1 0 0 0,-1 0 0 0 0,1 0 1 0 0,0 0-1 0 0,0-1-12 0 0,-5-1-156 0 0,0 0 1 0 0,-1-1-1 0 0,1 0 0 0 0,0 1 1 0 0,-1-1-1 0 0,1 0 1 0 0,-1 0-1 0 0,1 0 0 0 0,-1-1 1 0 0,0 1-1 0 0,0-1 1 0 0,1 1-1 0 0,-1-1 1 0 0,0 0-1 0 0,0 0 0 0 0,0 0 1 0 0,-1 0-1 0 0,1 0 1 0 0,0 0-1 0 0,-1 0 0 0 0,1 0 1 0 0,-1-1-1 0 0,0 1 1 0 0,0-1-1 0 0,0 1 1 0 0,0-1-1 0 0,0 1 0 0 0,0-2 156 0 0,-1-12-960 0 0</inkml:trace>
  <inkml:trace contextRef="#ctx0" brushRef="#br0" timeOffset="-21955.197">8039 4514 2876 0 0,'0'-7'1004'0'0,"-3"0"-104"0"0,-1 2-167 0 0,4 0-37 0 0,-2 4-100 0 0,1-6-140 0 0,-1 5-176 0 0,0-1-44 0 0,2 0-92 0 0,0 1-212 0 0,2 0-132 0 0,0 1 12 0 0,5 1-332 0 0,-2 0-192 0 0,0 0-521 0 0,4 1-99 0 0,-3 1 136 0 0,1 3 4 0 0</inkml:trace>
  <inkml:trace contextRef="#ctx0" brushRef="#br0" timeOffset="-21211.09">8315 4747 1028 0 0,'22'42'3180'0'0,"59"229"-385"0"0,-78-270-2754 0 0,0 0-1 0 0,1 0 0 0 0,0 0 0 0 0,-1 0 1 0 0,1-1-1 0 0,-1 0 0 0 0,1 0 0 0 0,0 0 1 0 0,-1 0-1 0 0,1 0 0 0 0,-1-1 1 0 0,1 1-1 0 0,-1-1 0 0 0,1 0 0 0 0,-1 0 1 0 0,1-1-1 0 0,-1 1 0 0 0,0-1 0 0 0,0 1 1 0 0,1-1-1 0 0,-1 0 0 0 0,-1 0 0 0 0,1-1 1 0 0,0 1-1 0 0,0-1 0 0 0,-1 1 0 0 0,1-1 1 0 0,-1 0-1 0 0,0 0 0 0 0,0 0 1 0 0,0 0-1 0 0,0 0 0 0 0,0-3-40 0 0,17-16 33 0 0,-1-2 0 0 0,-1 0 0 0 0,-2-1 0 0 0,0-1 0 0 0,-2 0 0 0 0,-1-1 0 0 0,3-10-33 0 0,13-8-185 0 0,4 101 129 0 0,-31-49 49 0 0,1 0 1 0 0,0 0-1 0 0,1 0 0 0 0,0-1 0 0 0,0 1 1 0 0,0-1-1 0 0,1 0 0 0 0,-1 1 0 0 0,2-2 1 0 0,-1 1-1 0 0,1 0 0 0 0,-1-1 0 0 0,1 0 0 0 0,1 0 1 0 0,-1-1-1 0 0,1 1 0 0 0,0-1 0 0 0,0 0 1 0 0,0-1-1 0 0,0 1 0 0 0,1-1 0 0 0,0-1 1 0 0,-1 1-1 0 0,1-1 0 0 0,0 0 0 0 0,0-1 1 0 0,0 1-1 0 0,0-1 0 0 0,0-1 0 0 0,1 1 1 0 0,-1-1-1 0 0,0-1 0 0 0,0 1 0 0 0,0-1 1 0 0,0-1-1 0 0,0 1 0 0 0,2-1 7 0 0,3 0-46 0 0,-1 1 0 0 0,1-1 0 0 0,-1-1 0 0 0,1 0 0 0 0,-1-1 0 0 0,0 0 0 0 0,0-1 0 0 0,-1 0 0 0 0,1 0 0 0 0,-1-1 0 0 0,0 0 0 0 0,-1-1 0 0 0,0 0 0 0 0,0-1 0 0 0,0 0 0 0 0,-1-1 0 0 0,0 1 0 0 0,0-1 0 0 0,-1-1 0 0 0,-1 1 0 0 0,1-1 0 0 0,-2-1 0 0 0,1 1 0 0 0,-1-1 0 0 0,-1 0 0 0 0,0 0 0 0 0,1-5 46 0 0,-8 10 26 0 0,1 1 0 0 0,-1-1 0 0 0,0 1 1 0 0,-1 0-1 0 0,1 0 0 0 0,-1 0 0 0 0,0 0 0 0 0,0 1 0 0 0,-1 0 0 0 0,1-1 1 0 0,-1 2-1 0 0,0-1 0 0 0,0 1 0 0 0,0-1 0 0 0,-1 1 0 0 0,1 1 1 0 0,-1-1-1 0 0,0 1 0 0 0,1 0 0 0 0,-1 0 0 0 0,0 1 0 0 0,0-1 0 0 0,0 1 1 0 0,0 1-1 0 0,-1-1 0 0 0,1 1 0 0 0,0 0 0 0 0,0 0 0 0 0,0 1 0 0 0,0 0 1 0 0,0 0-1 0 0,0 1 0 0 0,0-1 0 0 0,0 1 0 0 0,0 0 0 0 0,-3 3-26 0 0,-3-1 39 0 0,1 2 1 0 0,0-1-1 0 0,0 1 0 0 0,0 1 0 0 0,0 0 0 0 0,1 1 0 0 0,0 0 0 0 0,1 0 0 0 0,0 1 0 0 0,0 0 0 0 0,1 1 1 0 0,0 0-1 0 0,1 0 0 0 0,-3 6-39 0 0,6-11 10 0 0,1 0 1 0 0,0 0 0 0 0,1 1-1 0 0,-1-1 1 0 0,1 1 0 0 0,0 0-1 0 0,1 0 1 0 0,-1-1 0 0 0,1 1-1 0 0,0 0 1 0 0,1 0 0 0 0,-1 0-1 0 0,1 0 1 0 0,1 1-1 0 0,-1-1 1 0 0,1 0 0 0 0,0 0-1 0 0,0-1 1 0 0,0 1 0 0 0,1 0-1 0 0,0 0 1 0 0,0-1 0 0 0,1 1-1 0 0,0-1 1 0 0,0 1 0 0 0,0-1-1 0 0,0 0 1 0 0,1 0-1 0 0,0-1 1 0 0,0 1-11 0 0,6 6-55 0 0,1-1-1 0 0,1 0 1 0 0,0-1-1 0 0,0 0 1 0 0,1-1-1 0 0,-1-1 1 0 0,2 0-1 0 0,-1 0 1 0 0,1-1-1 0 0,0-1 1 0 0,0 0-1 0 0,4-1 56 0 0,116 12-3532 0 0,-116-19 2359 0 0,14-11 10 0 0</inkml:trace>
  <inkml:trace contextRef="#ctx0" brushRef="#br0" timeOffset="-20779.865">9286 4845 1324 0 0,'0'-7'163'0'0,"2"0"-1"0"0,-1 0 1 0 0,1 0-1 0 0,0 0 1 0 0,0 0 0 0 0,1 0-1 0 0,0 0 1 0 0,1 1-1 0 0,-1-1 1 0 0,1 1 0 0 0,0 0-1 0 0,0 0 1 0 0,1 1-1 0 0,0-1 1 0 0,0 1-1 0 0,0 0 1 0 0,1 0 0 0 0,0 1-1 0 0,0 0 1 0 0,0 0-1 0 0,0 0 1 0 0,1 0 0 0 0,-1 1-1 0 0,1 0 1 0 0,0 1-1 0 0,0-1 1 0 0,3 1-163 0 0,-9 2 133 0 0,15 2 107 0 0,-11-1-207 0 0,0 0 1 0 0,0 0 0 0 0,0 1 0 0 0,-1 0-1 0 0,1 0 1 0 0,0 0 0 0 0,-1 0 0 0 0,1 1 0 0 0,-1 0-1 0 0,0 0 1 0 0,0 0 0 0 0,0 0 0 0 0,0 1-1 0 0,-1 0 1 0 0,1-1 0 0 0,-1 1 0 0 0,0 1 0 0 0,0-1-1 0 0,0 0 1 0 0,-1 1 0 0 0,1-1 0 0 0,-1 1 0 0 0,0 0-1 0 0,-1 0 1 0 0,1 0 0 0 0,-1 0 0 0 0,0 1-34 0 0,-1-4 214 0 0,-2 36 1774 0 0,47-131-1407 0 0,113-80-679 0 0,-155 170 77 0 0,0 1 1 0 0,0-1 0 0 0,1 1-1 0 0,-1-1 1 0 0,1 1 0 0 0,0 0-1 0 0,-1 1 1 0 0,1-1 0 0 0,0 1-1 0 0,0-1 1 0 0,0 1 0 0 0,0 0-1 0 0,0 0 1 0 0,1 1 0 0 0,-1 0-1 0 0,0-1 1 0 0,0 1 0 0 0,0 0-1 0 0,1 1 1 0 0,-1-1 0 0 0,0 1-1 0 0,3 1 21 0 0,5 12-54 0 0,0 1-1 0 0,0 0 1 0 0,-2 1-1 0 0,0 0 1 0 0,-1 1-1 0 0,0 0 1 0 0,-1 0-1 0 0,-1 1 1 0 0,-1 0-1 0 0,-1 0 1 0 0,0 1 0 0 0,-2 0-1 0 0,0-1 1 0 0,1 16 54 0 0,15 56-1619 0 0,-5-24-1874 0 0,-10-49 2211 0 0</inkml:trace>
  <inkml:trace contextRef="#ctx0" brushRef="#br0" timeOffset="-19970.233">10580 4650 1160 0 0,'1'-1'83'0'0,"0"0"0"0"0,0 0 0 0 0,0-1 0 0 0,0 1 0 0 0,0 0 0 0 0,0-1 0 0 0,0 1 0 0 0,0-1 0 0 0,0 1 0 0 0,-1-1 0 0 0,1 0 0 0 0,-1 1 0 0 0,1-1 0 0 0,-1 1 0 0 0,0-1 0 0 0,1 0 0 0 0,-1 1 0 0 0,0-1 0 0 0,0 0 0 0 0,0 0 0 0 0,-1 1-1 0 0,1-1 1 0 0,0 0 0 0 0,-1 1 0 0 0,1-1 0 0 0,0 1 0 0 0,-1-1 0 0 0,0 0 0 0 0,1 1 0 0 0,-1-1 0 0 0,0 1 0 0 0,0 0 0 0 0,0-1 0 0 0,0 1 0 0 0,0 0 0 0 0,0-1 0 0 0,-1 1 0 0 0,1 0 0 0 0,0 0 0 0 0,0 0 0 0 0,-1 0 0 0 0,1 0 0 0 0,-1 0 0 0 0,1 1 0 0 0,-1-1 0 0 0,1 0 0 0 0,-1 1 0 0 0,0-1 0 0 0,1 1 0 0 0,-1-1 0 0 0,1 1 0 0 0,-1 0 0 0 0,0 0 0 0 0,1 0 0 0 0,-1 0 0 0 0,0 0-1 0 0,0 0 1 0 0,1 0 0 0 0,-1 1 0 0 0,0-1 0 0 0,1 0 0 0 0,-1 1 0 0 0,1 0 0 0 0,-1-1 0 0 0,0 1-83 0 0,-8-1 80 0 0,0 0-1 0 0,-1 1 1 0 0,1 0-1 0 0,0 1 1 0 0,0 0 0 0 0,0 1-1 0 0,0 0 1 0 0,0 0-1 0 0,1 1 1 0 0,-1 0-1 0 0,1 1 1 0 0,0 0-1 0 0,0 1 1 0 0,1-1-1 0 0,0 2 1 0 0,0-1-1 0 0,0 1 1 0 0,1 0 0 0 0,0 1-1 0 0,0 0 1 0 0,1 0-1 0 0,0 0 1 0 0,0 1-1 0 0,1 0 1 0 0,0 0-1 0 0,0 0 1 0 0,1 1-1 0 0,1-1 1 0 0,0 1 0 0 0,0 0-1 0 0,1 0 1 0 0,0 0-1 0 0,0 6-79 0 0,2-11 15 0 0,1 0 1 0 0,-1-1-1 0 0,1 1 0 0 0,1 0 1 0 0,-1-1-1 0 0,1 1 0 0 0,-1-1 0 0 0,1 1 1 0 0,0-1-1 0 0,1 0 0 0 0,-1 0 0 0 0,1 0 1 0 0,0 0-1 0 0,0-1 0 0 0,0 1 1 0 0,0-1-1 0 0,1 0 0 0 0,0 1 0 0 0,-1-1 1 0 0,1-1-1 0 0,0 1 0 0 0,0-1 1 0 0,1 1-1 0 0,-1-1 0 0 0,0-1 0 0 0,1 1 1 0 0,-1 0-1 0 0,1-1 0 0 0,-1 0 0 0 0,1 0 1 0 0,0-1-1 0 0,0 1 0 0 0,1-1-15 0 0,155-12-244 0 0,-155 11 244 0 0,0-1 1 0 0,0 0 0 0 0,0-1 0 0 0,0 0 0 0 0,0 1-1 0 0,0-2 1 0 0,-1 1 0 0 0,1-1 0 0 0,-1 0 0 0 0,0 0 0 0 0,0 0-1 0 0,0-1 1 0 0,-1 1 0 0 0,0-1 0 0 0,0 0 0 0 0,0-1 0 0 0,0 1-1 0 0,-1-1 1 0 0,0 1 0 0 0,0-1 0 0 0,0 0 0 0 0,-1 0 0 0 0,0 0-1 0 0,0-1 1 0 0,-1 0-1 0 0,1 0 81 0 0,-2 7-54 0 0,0 0-1 0 0,1 0 0 0 0,-1 0 0 0 0,1 0 0 0 0,-1 0 0 0 0,1 0 0 0 0,-1 0 1 0 0,1 0-1 0 0,-1 0 0 0 0,0 0 0 0 0,1 0 0 0 0,-1 0 0 0 0,1-1 0 0 0,-1 1 1 0 0,0 0-1 0 0,1 0 0 0 0,-1 0 0 0 0,1-1 0 0 0,-1 1 0 0 0,0 0 0 0 0,1-1 1 0 0,-1 1-1 0 0,0 0 0 0 0,0 0 0 0 0,1-1 0 0 0,-1 1 0 0 0,0-1 0 0 0,0 1 1 0 0,1 0-1 0 0,-1-1 0 0 0,0 1 0 0 0,0-1 0 0 0,0 1 0 0 0,0 0 0 0 0,0-1 1 0 0,1 1-1 0 0,-1-1 0 0 0,0 1 0 0 0,0-1 0 0 0,0 1 0 0 0,0-1-26 0 0,7 14-36 0 0,-3-4 66 0 0,-3-8-33 0 0,-1 1 0 0 0,0-1-1 0 0,1 0 1 0 0,-1 1 0 0 0,1-1 0 0 0,-1 1-1 0 0,1-1 1 0 0,-1 0 0 0 0,1 1 0 0 0,0-1-1 0 0,0 0 1 0 0,0 1 0 0 0,0-1-1 0 0,0 0 1 0 0,0 0 0 0 0,0 0 0 0 0,0 0-1 0 0,0 0 1 0 0,1 0 0 0 0,-1 0 0 0 0,0-1-1 0 0,0 1 1 0 0,1 0 0 0 0,-1-1 0 0 0,1 1-1 0 0,-1-1 1 0 0,1 1 0 0 0,-1-1-1 0 0,1 0 1 0 0,-1 0 0 0 0,1 1 0 0 0,-1-1-1 0 0,1 0 1 0 0,-1 0 0 0 0,1-1 0 0 0,0 1 3 0 0,285-195-595 0 0,-265 183 495 0 0,1 1 0 0 0,0 1 0 0 0,0 1 0 0 0,1 1 0 0 0,1 1-1 0 0,-1 1 1 0 0,1 1 0 0 0,0 2 0 0 0,0 0 0 0 0,19 1 100 0 0,-39 3-50 0 0,1 0 0 0 0,-1 0 0 0 0,0 1 0 0 0,0 0 0 0 0,0 0 0 0 0,0 0 0 0 0,0 0 0 0 0,0 1 0 0 0,-1 0-1 0 0,1 0 1 0 0,-1 0 0 0 0,1 1 0 0 0,-1-1 0 0 0,-1 1 0 0 0,1 0 0 0 0,0 0 0 0 0,-1 0 0 0 0,0 1 0 0 0,0-1 0 0 0,0 1 0 0 0,0 0 0 0 0,-1 0 0 0 0,0 0 0 0 0,0 0-1 0 0,0 0 1 0 0,-1 0 0 0 0,1 0 0 0 0,-1 1 0 0 0,-1-1 0 0 0,1 0 0 0 0,-1 1 0 0 0,0 4 50 0 0,-39 74-4215 0 0,27-68 3156 0 0</inkml:trace>
  <inkml:trace contextRef="#ctx0" brushRef="#br0" timeOffset="-19533.341">12450 4092 2368 0 0,'-12'6'236'0'0,"0"0"-1"0"0,1 1 1 0 0,0 0 0 0 0,0 1-1 0 0,1 0 1 0 0,0 1 0 0 0,0 0-1 0 0,1 1 1 0 0,0 0 0 0 0,0 0-1 0 0,1 1 1 0 0,1 0-1 0 0,0 1 1 0 0,1-1 0 0 0,0 1-1 0 0,0 0 1 0 0,1 1 0 0 0,1-1-1 0 0,0 1 1 0 0,1 0-1 0 0,0 0 1 0 0,1 0 0 0 0,1 1-1 0 0,0-1 1 0 0,0 3-236 0 0,0 31 424 0 0,1 1 0 0 0,3-1-1 0 0,1 1 1 0 0,3-1 0 0 0,1 0 0 0 0,7 15-424 0 0,141 448 1263 0 0,-131-393-3378 0 0,-26-115 1976 0 0,0 1 0 0 0,0-1-1 0 0,-1 0 1 0 0,1 0 0 0 0,-1 0-1 0 0,1 0 1 0 0,-1-1-1 0 0,0 1 1 0 0,0 0 0 0 0,0-1-1 0 0,0 1 1 0 0,0-1 0 0 0,0 1-1 0 0,0-1 1 0 0,0 0 0 0 0,0 0-1 0 0,-1 0 1 0 0,1 0 0 0 0,0-1-1 0 0,-1 1 1 0 0,1-1 0 0 0,-1 1-1 0 0,1-1 1 0 0,-1 0 0 0 0,1 0-1 0 0,-1 0 1 0 0,1 0 0 0 0,-1 0-1 0 0,1-1 1 0 0,0 1 0 0 0,-1-1-1 0 0,1 1 1 0 0,-1-1-1 0 0,1 0 1 0 0,0 0 0 0 0,0 0-1 0 0,-1 0 1 0 0,1-1 0 0 0,0 1-1 0 0,0 0 1 0 0,0-1 0 0 0,0 0-1 0 0,1 1 1 0 0,-1-1 0 0 0,0 0-1 0 0,1 0 1 0 0,-1 0 0 0 0,1 0-1 0 0,-1 0 1 0 0,0-2 139 0 0,-19-19-1167 0 0</inkml:trace>
  <inkml:trace contextRef="#ctx0" brushRef="#br0" timeOffset="-19095.54">12068 4820 916 0 0,'0'0'106'0'0,"1"0"0"0"0,-1 0 0 0 0,0-1 0 0 0,1 1 0 0 0,-1 0 0 0 0,1 0 1 0 0,-1-1-1 0 0,0 1 0 0 0,0 0 0 0 0,1-1 0 0 0,-1 1 0 0 0,0 0 0 0 0,0-1 0 0 0,1 1 0 0 0,-1-1 0 0 0,0 1 0 0 0,0 0 0 0 0,0-1 0 0 0,0 1 0 0 0,1-1 0 0 0,-1 1 0 0 0,0-1 1 0 0,0 1-1 0 0,0 0 0 0 0,0-1 0 0 0,0 1 0 0 0,0-1 0 0 0,0 1 0 0 0,0-1 0 0 0,0 1 0 0 0,-1 0 0 0 0,1-1 0 0 0,0 1 0 0 0,0-1 0 0 0,0 1 0 0 0,0 0 0 0 0,-1-1 1 0 0,1 1-1 0 0,0-1 0 0 0,0 1 0 0 0,-1 0 0 0 0,1-1 0 0 0,0 1 0 0 0,0 0 0 0 0,-1 0 0 0 0,1-1 0 0 0,0 1 0 0 0,-1 0 0 0 0,1-1 0 0 0,-1 1-106 0 0,10-3-48 0 0,51-14 439 0 0,0 2 0 0 0,0 3 0 0 0,1 3 0 0 0,1 2 0 0 0,0 3 1 0 0,4 3-392 0 0,89-9 456 0 0,6 10 1448 0 0,-160 2-1866 0 0,1 1-1 0 0,-1 0 1 0 0,0 0-1 0 0,0 0 0 0 0,0 0 1 0 0,0 0-1 0 0,0 0 1 0 0,-1 0-1 0 0,1 1 0 0 0,-1-1 1 0 0,0 0-1 0 0,0 0 1 0 0,0 0-1 0 0,0 1 0 0 0,-1-1 1 0 0,1 0-1 0 0,-1 0 1 0 0,0 0-1 0 0,0 0 0 0 0,0 0 1 0 0,0 0-1 0 0,-1 0 1 0 0,1 0-1 0 0,-1 0 0 0 0,1-1 1 0 0,-3 3-38 0 0,1 5 93 0 0,-33 253 695 0 0,15-55-1323 0 0,19-194 226 0 0,-6 11-2680 0 0,-11-18-2632 0 0,10-7 4395 0 0</inkml:trace>
  <inkml:trace contextRef="#ctx0" brushRef="#br0" timeOffset="-18816.669">12621 4994 1256 0 0,'15'-27'7324'0'0,"19"31"-5327"0"0,39 35-2028 0 0,-69-37 361 0 0,205 175-2076 0 0,-148-131-5067 0 0,-52-46 5376 0 0</inkml:trace>
  <inkml:trace contextRef="#ctx0" brushRef="#br0" timeOffset="-18598.93">13373 5002 876 0 0,'6'3'202'0'0,"0"1"-1"0"0,0-1 1 0 0,0 1-1 0 0,-1 1 1 0 0,1-1-1 0 0,-1 1 1 0 0,0 0-1 0 0,-1 0 1 0 0,1 0-1 0 0,-1 1 0 0 0,0 0 1 0 0,0-1-1 0 0,-1 2 1 0 0,0-1-1 0 0,0 0 1 0 0,0 0-1 0 0,-1 1 1 0 0,0 0-1 0 0,0-1 1 0 0,0 1-1 0 0,-1 0 1 0 0,0 0-1 0 0,-1 0 1 0 0,1 0-1 0 0,-1 0 1 0 0,-1 0-1 0 0,1 0 1 0 0,-1 0-1 0 0,0 0 1 0 0,-1-1-1 0 0,0 1 1 0 0,0 0-1 0 0,0-1 1 0 0,-1 1-1 0 0,0-1 1 0 0,0 0-1 0 0,-1 0 1 0 0,-1 2-202 0 0,-89 71 1001 0 0,44-67-4046 0 0,33-41-859 0 0,20 10 2655 0 0</inkml:trace>
  <inkml:trace contextRef="#ctx0" brushRef="#br0" timeOffset="-18348.933">13508 4917 848 0 0,'12'34'4251'0'0,"-6"-24"-4115"0"0,0-1 1 0 0,0 1-1 0 0,1-1 0 0 0,0 0 0 0 0,1-1 1 0 0,0 1-1 0 0,0-2 0 0 0,1 1 0 0 0,0-1 0 0 0,0 0 1 0 0,1-1-1 0 0,0 0 0 0 0,0-1 0 0 0,0 0 1 0 0,11 4-137 0 0,107 15-4685 0 0,-115-24 3515 0 0</inkml:trace>
  <inkml:trace contextRef="#ctx0" brushRef="#br0" timeOffset="-18129.194">13944 4917 1332 0 0,'3'-11'1472'0'0,"6"-17"4998"0"0,-24 46-3490 0 0,-141 351-191 0 0,144-342-2801 0 0,-120 226-1011 0 0,19-102-3762 0 0,39-105-1149 0 0,71-46 4577 0 0</inkml:trace>
  <inkml:trace contextRef="#ctx0" brushRef="#br0" timeOffset="-17599.358">15094 4003 1380 0 0,'-107'3'4057'0'0,"89"6"-3787"0"0,1 0 0 0 0,0 2 0 0 0,0 0-1 0 0,1 1 1 0 0,0 1 0 0 0,1 0 0 0 0,1 1-1 0 0,0 1 1 0 0,0 0 0 0 0,2 1 0 0 0,-8 12-270 0 0,6-6 165 0 0,0 1 1 0 0,2 1-1 0 0,0 1 1 0 0,2 0 0 0 0,0 0-1 0 0,2 1 1 0 0,1 0-1 0 0,1 0 1 0 0,1 0-1 0 0,2 1 1 0 0,0 0-1 0 0,2 0 1 0 0,1 9-166 0 0,1-24-75 0 0,1 1 0 0 0,0 0-1 0 0,1-1 1 0 0,0 0 0 0 0,1 0 0 0 0,0 0-1 0 0,1 0 1 0 0,1-1 0 0 0,0 1 0 0 0,0-1 0 0 0,1-1-1 0 0,0 1 1 0 0,1-1 0 0 0,0-1 0 0 0,1 1 0 0 0,0-1-1 0 0,0-1 1 0 0,1 0 0 0 0,0 0 0 0 0,0-1-1 0 0,1 0 1 0 0,0-1 0 0 0,0 0 0 0 0,1 0 0 0 0,-1-2-1 0 0,1 1 1 0 0,9 1 75 0 0,120-23-5290 0 0,-109 2 4146 0 0</inkml:trace>
  <inkml:trace contextRef="#ctx0" brushRef="#br0" timeOffset="-17161.309">15089 4230 1256 0 0,'3'-10'4046'0'0,"43"5"-3027"0"0,-36 4-945 0 0,1 0 0 0 0,-1 0-1 0 0,1 1 1 0 0,-1 1 0 0 0,1 0 0 0 0,-1 0-1 0 0,0 1 1 0 0,0 0 0 0 0,0 1 0 0 0,0 0-1 0 0,0 1 1 0 0,0 0 0 0 0,-1 0 0 0 0,1 1-1 0 0,-1 0 1 0 0,-1 1 0 0 0,1 0-1 0 0,-1 0 1 0 0,0 1 0 0 0,0 0 0 0 0,-1 0-1 0 0,0 1 1 0 0,0 0 0 0 0,-1 0 0 0 0,0 1-1 0 0,0 0 1 0 0,0 1-74 0 0,-8-3 75 0 0,0 0-1 0 0,0 0 1 0 0,-1 0-1 0 0,0 0 1 0 0,0-1-1 0 0,0 1 1 0 0,-1-1-1 0 0,0 0 1 0 0,0 0-1 0 0,-1 0 1 0 0,1 0-1 0 0,-1-1 1 0 0,-1 0-1 0 0,1 0 1 0 0,-1 0-1 0 0,0-1 1 0 0,0 0-1 0 0,0 0 1 0 0,0 0-1 0 0,-1-1 1 0 0,1 0-1 0 0,-1 0 1 0 0,0-1-1 0 0,0 0 1 0 0,-4 1-75 0 0,-56 21 337 0 0,65-24-569 0 0,18-35-1698 0 0,117-53-3335 0 0,-102 69 3816 0 0</inkml:trace>
  <inkml:trace contextRef="#ctx0" brushRef="#br0" timeOffset="-16958.635">15691 4180 1568 0 0,'-43'4'4129'0'0,"33"-2"-3979"0"0,-1 1 0 0 0,1 0 0 0 0,0 0-1 0 0,0 1 1 0 0,0 0 0 0 0,1 1 0 0 0,-1 1 0 0 0,1-1-1 0 0,0 1 1 0 0,1 1 0 0 0,0-1 0 0 0,0 1 0 0 0,0 1-1 0 0,1 0 1 0 0,0 0 0 0 0,0 0 0 0 0,1 1 0 0 0,0 0-1 0 0,0 0 1 0 0,1 0 0 0 0,1 1 0 0 0,-1 0 0 0 0,2 0-1 0 0,-1 0 1 0 0,-1 9-150 0 0,7-12-1 0 0,1 1-1 0 0,0 0 1 0 0,0-1-1 0 0,0 1 1 0 0,1-1-1 0 0,0 0 1 0 0,0 0 0 0 0,1 0-1 0 0,0-1 1 0 0,0 1-1 0 0,1-1 1 0 0,-1-1-1 0 0,1 1 1 0 0,1-1-1 0 0,-1 0 1 0 0,1 0-1 0 0,0-1 1 0 0,0 0 0 0 0,0 0-1 0 0,0 0 1 0 0,1-1-1 0 0,7 2 2 0 0,144 20-4299 0 0,-108-40 2524 0 0,-25 7 955 0 0</inkml:trace>
  <inkml:trace contextRef="#ctx0" brushRef="#br0" timeOffset="-16740.28">16018 4393 2296 0 0,'-2'18'464'0'0,"-1"0"0"0"0,0-1 0 0 0,-2 1 0 0 0,0-1 0 0 0,-1 0 0 0 0,0-1 1 0 0,-2 1-1 0 0,0-1 0 0 0,-3 4-464 0 0,1-4 176 0 0,-1 0-1 0 0,0-1 1 0 0,-1 0 0 0 0,-1-1 0 0 0,-1 0 0 0 0,0-1 0 0 0,0 0 0 0 0,-1-1 0 0 0,-8 4-176 0 0,-9-27-5344 0 0,29 1 4184 0 0</inkml:trace>
  <inkml:trace contextRef="#ctx0" brushRef="#br0" timeOffset="-16141.497">16285 4090 1480 0 0,'-15'52'4578'0'0,"43"33"-3428"0"0,-23-78-1088 0 0,0-1 0 0 0,1 1 0 0 0,0-1 0 0 0,0 0 0 0 0,0-1 1 0 0,0 1-1 0 0,1-1 0 0 0,0-1 0 0 0,0 1 0 0 0,0-1 0 0 0,1 0 0 0 0,0-1 0 0 0,-1 0 0 0 0,1 0 0 0 0,0-1 0 0 0,1 1 1 0 0,-1-2-1 0 0,0 1 0 0 0,0-1 0 0 0,1-1 0 0 0,-1 0 0 0 0,1 0 0 0 0,-1 0 0 0 0,0-1 0 0 0,1 0 0 0 0,-1-1 0 0 0,0 0 1 0 0,0 0-1 0 0,0 0 0 0 0,0-1 0 0 0,0-1 0 0 0,-1 1 0 0 0,1-1 0 0 0,-1-1 0 0 0,0 1 0 0 0,0-1 0 0 0,-1 0 0 0 0,1-1 1 0 0,-1 0-1 0 0,0 0 0 0 0,-1 0 0 0 0,1 0 0 0 0,-1-1 0 0 0,-1 0 0 0 0,1 0 0 0 0,-1 0 0 0 0,1-3-62 0 0,4-55 2065 0 0,-9 64-1954 0 0,-3 45 233 0 0,27 333 40 0 0,-8-208-208 0 0,-16-163-153 0 0,0 1 1 0 0,-1-1 0 0 0,0 0-1 0 0,0 0 1 0 0,0 1 0 0 0,-1-1-1 0 0,0 0 1 0 0,0 0-1 0 0,0 0 1 0 0,-1-1 0 0 0,0 1-1 0 0,0-1 1 0 0,-1 1-1 0 0,1-1 1 0 0,-1 0 0 0 0,0 0-1 0 0,0-1 1 0 0,-1 1-1 0 0,0-1 1 0 0,1 0 0 0 0,-1 0-1 0 0,-1 0 1 0 0,1-1 0 0 0,0 0-1 0 0,-1 0 1 0 0,0 0-1 0 0,0-1 1 0 0,0 0 0 0 0,-3 1-24 0 0,3-2-58 0 0,-1-1 0 0 0,1 0 1 0 0,0 0-1 0 0,0-1 1 0 0,0 0-1 0 0,-1 0 0 0 0,1 0 1 0 0,0 0-1 0 0,0-1 1 0 0,0 0-1 0 0,1-1 0 0 0,-1 1 1 0 0,0-1-1 0 0,1 0 1 0 0,0-1-1 0 0,0 1 0 0 0,0-1 1 0 0,0 0-1 0 0,0 0 1 0 0,1-1-1 0 0,0 1 0 0 0,0-1 1 0 0,0 0-1 0 0,0 0 1 0 0,1 0-1 0 0,0 0 0 0 0,0-1 1 0 0,0 0-1 0 0,1 1 1 0 0,-1-1-1 0 0,1 0 0 0 0,1 0 1 0 0,-1 0-1 0 0,1 0 1 0 0,0-1-1 0 0,1-2 58 0 0,-3-10-415 0 0,1-1 1 0 0,0 0-1 0 0,2 0 0 0 0,1 0 0 0 0,0 0 0 0 0,1 1 1 0 0,1-1-1 0 0,1 1 0 0 0,1-1 0 0 0,6-14 415 0 0,61-89-4003 0 0,-39 81 2561 0 0</inkml:trace>
  <inkml:trace contextRef="#ctx0" brushRef="#br0" timeOffset="-15847.139">16970 3933 1576 0 0,'10'7'4257'0'0,"23"20"-3064"0"0,-2 16-455 0 0,-6-13-357 0 0,0 2-1 0 0,-2 1 1 0 0,-2 1-1 0 0,0 1 0 0 0,-3 1 1 0 0,-1 0-1 0 0,-2 1 1 0 0,-1 1-1 0 0,-2 1 0 0 0,3 20-380 0 0,-12-34-28 0 0,-2-1 0 0 0,-1 1-1 0 0,-1 0 1 0 0,-1 0-1 0 0,-1-1 1 0 0,-1 1 0 0 0,-1-1-1 0 0,-2 0 1 0 0,0-1-1 0 0,-1 1 1 0 0,-2-1 0 0 0,0-1-1 0 0,-1 0 1 0 0,-1 0-1 0 0,-2-1 1 0 0,0-1 0 0 0,-9 10 28 0 0,-8 3-2224 0 0,5-24-2318 0 0,24-13 3330 0 0,-5-14 36 0 0</inkml:trace>
  <inkml:trace contextRef="#ctx0" brushRef="#br0" timeOffset="-15549.144">17644 4714 956 0 0,'14'93'5044'0'0,"-17"-78"-4970"0"0,1 0 0 0 0,-2-1 0 0 0,0 1 0 0 0,-1 0 0 0 0,0-1 0 0 0,-1 0 1 0 0,-1-1-1 0 0,0 1 0 0 0,-1-1 0 0 0,-1 0 0 0 0,0-1 0 0 0,0 0 0 0 0,-1-1 0 0 0,-1 1 0 0 0,-3 1-74 0 0,-40 9-4587 0 0,52-22 3387 0 0</inkml:trace>
  <inkml:trace contextRef="#ctx0" brushRef="#br0" timeOffset="-14712.359">18415 4082 1676 0 0,'0'0'919'0'0,"0"0"-59"0"0,1-34 3054 0 0,1 31-3860 0 0,1 1 0 0 0,0-1 0 0 0,0 1 0 0 0,0 0 0 0 0,1 0 0 0 0,-1 1 0 0 0,0-1 0 0 0,1 1 0 0 0,-1-1 0 0 0,1 1 0 0 0,0 0 0 0 0,-1 1 0 0 0,1-1 0 0 0,0 0 0 0 0,-1 1 0 0 0,1 0 0 0 0,0 0 0 0 0,-1 0 0 0 0,1 0 0 0 0,0 1 0 0 0,-1 0 0 0 0,1-1 0 0 0,0 1 0 0 0,-1 1 0 0 0,1-1 0 0 0,-1 0 0 0 0,1 1 0 0 0,-1 0 0 0 0,0-1 0 0 0,0 1 1 0 0,0 1-1 0 0,3 1-54 0 0,0-3 26 0 0,0 1 0 0 0,-1-1 1 0 0,1 1-1 0 0,-1 0 1 0 0,1 1-1 0 0,-1-1 1 0 0,0 1-1 0 0,0 0 1 0 0,0 1-1 0 0,0-1 1 0 0,0 1-1 0 0,-1 0 1 0 0,0 0-1 0 0,0 0 1 0 0,0 1-1 0 0,0-1 1 0 0,-1 1-1 0 0,1 0 1 0 0,-1 0-1 0 0,0 0 1 0 0,-1 0-1 0 0,1 1 1 0 0,-1-1-1 0 0,0 1 1 0 0,-1 0-1 0 0,1-1 1 0 0,-1 1-1 0 0,0 0 1 0 0,-1 0-1 0 0,1 0 1 0 0,-1 0-1 0 0,0 0 1 0 0,-1 0-1 0 0,1-1 0 0 0,-1 1 1 0 0,0 0-1 0 0,-1 0 1 0 0,1-1-1 0 0,-1 1 1 0 0,-3 5-27 0 0,-5 0 66 0 0,-1 1 0 0 0,0-2 0 0 0,0 1 0 0 0,-2-1 0 0 0,1-1 1 0 0,-1-1-1 0 0,0 1 0 0 0,-1-2 0 0 0,0 0 0 0 0,0-1 0 0 0,0 0 0 0 0,-12 2-66 0 0,16-3 52 0 0,10-6-84 0 0,1 1 0 0 0,-1-1 1 0 0,1 1-1 0 0,-1-1 0 0 0,0 0 1 0 0,1 1-1 0 0,-1-1 0 0 0,1 0 1 0 0,-1 1-1 0 0,0-1 0 0 0,0 0 1 0 0,1 1-1 0 0,-1-1 0 0 0,0 0 1 0 0,0 1-1 0 0,0-1 0 0 0,0 0 1 0 0,0 0-1 0 0,0 1 0 0 0,0-1 1 0 0,0 0-1 0 0,0 0 0 0 0,0 1 1 0 0,0-1-1 0 0,0 0 0 0 0,-1 1 1 0 0,1-1-1 0 0,0 0 0 0 0,0 1 1 0 0,-1-1-1 0 0,1 0 0 0 0,0 1 1 0 0,-1-1-1 0 0,1 1 0 0 0,-1-1 1 0 0,1 0-1 0 0,-1 1 0 0 0,1-1 1 0 0,-1 1-1 0 0,1 0 0 0 0,-1-1 1 0 0,0 1-1 0 0,1-1 0 0 0,-1 1 1 0 0,0 0-1 0 0,1-1 0 0 0,-1 1 1 0 0,0 0-1 0 0,1 0 0 0 0,-1 0 1 0 0,0-1-1 0 0,0 1 0 0 0,1 0 1 0 0,-1 0-1 0 0,0 0 0 0 0,1 0 1 0 0,-1 0-1 0 0,0 0 0 0 0,0 1 1 0 0,1-1-1 0 0,-1 0 1 0 0,0 0-1 0 0,0 1 32 0 0,119-94-5883 0 0,-85 79 4563 0 0</inkml:trace>
  <inkml:trace contextRef="#ctx0" brushRef="#br0" timeOffset="-14495.526">18895 4070 1480 0 0,'-7'-2'270'0'0,"1"0"-1"0"0,-1 0 0 0 0,0 1 1 0 0,0 0-1 0 0,0 0 1 0 0,0 0-1 0 0,0 1 1 0 0,-1 0-1 0 0,1 1 0 0 0,0 0 1 0 0,0 0-1 0 0,0 0 1 0 0,0 1-1 0 0,1 0 1 0 0,-1 0-1 0 0,0 1 0 0 0,1-1 1 0 0,-6 5-270 0 0,6-6 71 0 0,1 1 1 0 0,0-1-1 0 0,0 1 0 0 0,0 1 1 0 0,0-1-1 0 0,0 1 0 0 0,1 0 1 0 0,-1 0-1 0 0,1 0 1 0 0,0 0-1 0 0,0 1 0 0 0,0 0 1 0 0,0 0-1 0 0,1 0 0 0 0,-1 0 1 0 0,1 1-1 0 0,0-1 0 0 0,0 1 1 0 0,1-1-1 0 0,-1 1 1 0 0,1 0-1 0 0,0 0 0 0 0,1 1 1 0 0,-1-1-1 0 0,1 0 0 0 0,0 0 1 0 0,0 1-1 0 0,1-1 0 0 0,-1 4-71 0 0,4 0-52 0 0,0 0 0 0 0,1 0 0 0 0,0-1-1 0 0,1 0 1 0 0,-1 0 0 0 0,1 0-1 0 0,1 0 1 0 0,0-1 0 0 0,0 0 0 0 0,0 0-1 0 0,1-1 1 0 0,0 1 0 0 0,0-2 0 0 0,0 1-1 0 0,1-1 1 0 0,0 0 0 0 0,8 4 52 0 0,68 16-4575 0 0,-72-23 3135 0 0</inkml:trace>
  <inkml:trace contextRef="#ctx0" brushRef="#br0" timeOffset="-14244.653">19098 4522 1636 0 0,'-6'10'281'0'0,"0"1"0"0"0,0-1 0 0 0,-1-1 0 0 0,-1 1 1 0 0,1-1-1 0 0,-2-1 0 0 0,1 0 0 0 0,-1 0 0 0 0,0 0 0 0 0,-1-1 0 0 0,0 0 0 0 0,0-1 0 0 0,0 0 0 0 0,-1-1 0 0 0,0 0 0 0 0,0-1 0 0 0,0 0 0 0 0,0 0 1 0 0,-1-1-1 0 0,1-1 0 0 0,-4 1-281 0 0,12-6-181 0 0,0 1 1 0 0,0 0-1 0 0,1 0 0 0 0,-1-1 1 0 0,1 0-1 0 0,0 1 1 0 0,0-1-1 0 0,0 0 1 0 0,0 0-1 0 0,0 0 0 0 0,0 0 1 0 0,1-1-1 0 0,0 1 1 0 0,-1 0-1 0 0,1-1 1 0 0,0 1-1 0 0,1-1 0 0 0,-1 1 1 0 0,1-1-1 0 0,-1 1 1 0 0,1-1-1 0 0,0 1 1 0 0,1-1 180 0 0,-2-9-1278 0 0</inkml:trace>
  <inkml:trace contextRef="#ctx0" brushRef="#br0" timeOffset="-13380.876">19363 3997 1816 0 0,'8'-16'3211'0'0,"6"-1"4432"0"0,-7 40-6987 0 0,-3-7-680 0 0,-4-5 8 0 0,0 0 0 0 0,2 0-1 0 0,-1 0 1 0 0,1 0 0 0 0,1 0-1 0 0,0 0 1 0 0,0 0 0 0 0,1-1 0 0 0,0 1-1 0 0,1-1 1 0 0,0 0 0 0 0,1-1-1 0 0,0 1 1 0 0,1-1 0 0 0,0 0 0 0 0,0-1-1 0 0,1 1 1 0 0,0-2 0 0 0,0 1-1 0 0,1-1 1 0 0,0 0 0 0 0,0-1 0 0 0,0 0-1 0 0,1 0 1 0 0,0-1 0 0 0,0-1 0 0 0,9 4 16 0 0,-15-8-19 0 0,-1 1 0 0 0,0-1 0 0 0,0 0 0 0 0,0 0 0 0 0,0-1 0 0 0,0 1 0 0 0,0-1 0 0 0,0 1 0 0 0,0-1 0 0 0,0 0 0 0 0,0 0 0 0 0,0 0 0 0 0,-1-1 0 0 0,1 1 0 0 0,0-1 0 0 0,-1 1 0 0 0,1-1 0 0 0,-1 0 0 0 0,1 0 0 0 0,-1 0 0 0 0,0 0 0 0 0,0 0 0 0 0,0-1 0 0 0,0 1 0 0 0,0-1 0 0 0,-1 1 0 0 0,1-1 1 0 0,-1 0-1 0 0,1 0 0 0 0,-1 1 0 0 0,0-1 0 0 0,0 0 0 0 0,0 0 0 0 0,-1 0 0 0 0,1 0 0 0 0,-1-1 19 0 0,9-125-820 0 0,-9 104 684 0 0,-13-10-273 0 0,24 84 296 0 0,6 11 392 0 0,-2 0 0 0 0,-4 1-1 0 0,-1 1 1 0 0,-4 0 0 0 0,-1 53-279 0 0,-5-109 46 0 0,1-1 0 0 0,-1 1 0 0 0,-1-1 0 0 0,1 1 0 0 0,-1-1 0 0 0,0 1 0 0 0,0-1 0 0 0,0 0-1 0 0,-1 1 1 0 0,0-1 0 0 0,0 0 0 0 0,0 0 0 0 0,-1 0 0 0 0,0 0 0 0 0,0-1 0 0 0,0 1 0 0 0,0-1 0 0 0,-1 0 0 0 0,1 0 0 0 0,-1 0 0 0 0,0 0 0 0 0,-1-1 0 0 0,1 1 0 0 0,-1-1 0 0 0,1 0 0 0 0,-1 0 0 0 0,0-1 0 0 0,0 1 0 0 0,0-1 0 0 0,0-1 0 0 0,0 1 0 0 0,-1 0 0 0 0,1-1 0 0 0,0 0 0 0 0,-1-1 0 0 0,1 1 0 0 0,-2-1-46 0 0,1-3-32 0 0,0 0 1 0 0,0 0-1 0 0,0-1 1 0 0,1 0-1 0 0,0 0 1 0 0,0 0-1 0 0,0 0 1 0 0,0-1 0 0 0,1 0-1 0 0,-1 0 1 0 0,1 0-1 0 0,0-1 1 0 0,1 1-1 0 0,0-1 1 0 0,-1 0-1 0 0,2 0 1 0 0,-1 0-1 0 0,1-1 1 0 0,0 1 0 0 0,0 0-1 0 0,1-1 1 0 0,0 1-1 0 0,0-1 1 0 0,0 0-1 0 0,1 1 1 0 0,0-1-1 0 0,0 0 1 0 0,1 1-1 0 0,0-1 1 0 0,0 1 0 0 0,0-1-1 0 0,1 1 1 0 0,0-1-1 0 0,0 1 32 0 0,7-24-664 0 0,1 0 0 0 0,2 0 0 0 0,0 2 0 0 0,2-1-1 0 0,1 2 1 0 0,1 0 0 0 0,2 1 0 0 0,0 0 0 0 0,2 2 0 0 0,1 0 0 0 0,0 1-1 0 0,2 1 1 0 0,1 1 0 0 0,0 2 0 0 0,13-8 664 0 0,13-5-1377 0 0</inkml:trace>
  <inkml:trace contextRef="#ctx0" brushRef="#br0" timeOffset="-13151.684">20237 3763 948 0 0,'-3'43'4069'0'0,"-1"4"-3235"0"0,14 122 865 0 0,-4-139-1532 0 0,-2 0 0 0 0,-1 1 0 0 0,-1-1 0 0 0,-2 1-1 0 0,0-1 1 0 0,-3 1 0 0 0,0-1 0 0 0,-2 0 0 0 0,-1 0 0 0 0,-1 0-1 0 0,-2-1 1 0 0,-1 0 0 0 0,-1 0 0 0 0,-2-2 0 0 0,-1 1 0 0 0,-9 13-167 0 0,7-22-40 0 0,-1-1 0 0 0,0 0 0 0 0,-2-2 1 0 0,0 0-1 0 0,0-1 0 0 0,-2-1 1 0 0,1 0-1 0 0,-2-2 0 0 0,0-1 1 0 0,0 0-1 0 0,-1-2 0 0 0,-5 1 40 0 0,-181 26-4079 0 0,80-54 1621 0 0,59 4 1240 0 0</inkml:trace>
  <inkml:trace contextRef="#ctx0" brushRef="#br0" timeOffset="-12793.108">18504 3837 1528 0 0,'-20'4'277'0'0,"0"1"0"0"0,0 2 1 0 0,0 0-1 0 0,1 1 0 0 0,0 0 0 0 0,0 2 0 0 0,1 0 0 0 0,1 1 0 0 0,0 1 1 0 0,0 1-1 0 0,1 0 0 0 0,1 1 0 0 0,0 1 0 0 0,1 0 0 0 0,0 1 0 0 0,2 0 0 0 0,0 1 1 0 0,0 1-1 0 0,2 0 0 0 0,0 0 0 0 0,1 1 0 0 0,1 0 0 0 0,1 1 0 0 0,1 0 1 0 0,0 0-1 0 0,2 0 0 0 0,0 1 0 0 0,1-1 0 0 0,1 1 0 0 0,1 5-277 0 0,3-5 49 0 0,0 0-1 0 0,2 0 1 0 0,0 0-1 0 0,1-1 1 0 0,1 1-1 0 0,1-1 1 0 0,1-1-1 0 0,0 1 1 0 0,2-1-1 0 0,0-1 1 0 0,1 0-1 0 0,1 0 1 0 0,1-1-1 0 0,0-1 1 0 0,1 0-1 0 0,1-1 1 0 0,0 0-1 0 0,1-2 1 0 0,1 1-1 0 0,16 8-48 0 0,-8-5-435 0 0,0-1 0 0 0,1-1 0 0 0,1-1 0 0 0,0-2 0 0 0,1-1 0 0 0,1-1 0 0 0,-1-1 0 0 0,1-2 0 0 0,4 0 435 0 0,165 7-3997 0 0,-158-14 2817 0 0</inkml:trace>
  <inkml:trace contextRef="#ctx0" brushRef="#br0" timeOffset="-12373.062">21100 3957 1540 0 0,'-11'-5'338'0'0,"1"0"0"0"0,-1 1 0 0 0,0 0 0 0 0,0 1 0 0 0,0 0-1 0 0,-1 1 1 0 0,1 0 0 0 0,-1 1 0 0 0,1 0 0 0 0,-1 0 0 0 0,0 2 0 0 0,1-1 0 0 0,-1 2 0 0 0,-6 1-338 0 0,3-2 153 0 0,1 1 1 0 0,0 0-1 0 0,0 2 1 0 0,0-1-1 0 0,1 2 1 0 0,-1 0-1 0 0,1 0 1 0 0,0 1 0 0 0,0 1-1 0 0,1 0 1 0 0,-1 1-1 0 0,2 0 1 0 0,-1 1-1 0 0,1 0 1 0 0,1 1-1 0 0,0 0 1 0 0,0 0 0 0 0,1 1-1 0 0,0 1 1 0 0,1 0-1 0 0,0 0 1 0 0,1 0-1 0 0,0 1 1 0 0,1 0-1 0 0,1 0 1 0 0,-4 13-154 0 0,9-19 31 0 0,0 1 1 0 0,0-1-1 0 0,1 0 1 0 0,0 0-1 0 0,0 0 0 0 0,1 0 1 0 0,0 0-1 0 0,0 0 1 0 0,0 0-1 0 0,1 0 0 0 0,0-1 1 0 0,1 1-1 0 0,0-1 0 0 0,0 0 1 0 0,0 0-1 0 0,0 0 1 0 0,1-1-1 0 0,0 1 0 0 0,0-1 1 0 0,0-1-1 0 0,1 1 1 0 0,0-1-1 0 0,0 1 0 0 0,0-2 1 0 0,0 1-1 0 0,1-1 1 0 0,-1 0-1 0 0,1 0 0 0 0,0-1 1 0 0,3 1-32 0 0,16 6-268 0 0,0 0 1 0 0,1-3-1 0 0,0 0 1 0 0,0-1-1 0 0,0-2 1 0 0,1-1-1 0 0,10-1 268 0 0,-22 0-524 0 0,0-1 1 0 0,0-1-1 0 0,-1-1 0 0 0,1 0 1 0 0,-1-1-1 0 0,1-1 0 0 0,-1 0 1 0 0,0-1-1 0 0,-1-1 0 0 0,1 0 1 0 0,-1-1-1 0 0,0 0 0 0 0,1-2 524 0 0,15-12-1268 0 0</inkml:trace>
  <inkml:trace contextRef="#ctx0" brushRef="#br0" timeOffset="-12063.739">21404 3950 1120 0 0,'13'26'6065'0'0,"-10"49"-5984"0"0,-3-67 342 0 0,2 35-322 0 0,3 0 0 0 0,1-1 0 0 0,3 1-1 0 0,1-2 1 0 0,15 39-101 0 0,-21-68-299 0 0,1-1-592 0 0,-4-2-2553 0 0,-1-9 2193 0 0</inkml:trace>
  <inkml:trace contextRef="#ctx0" brushRef="#br0" timeOffset="-11579.425">21470 4102 2440 0 0,'-41'-107'4334'0'0,"40"100"-4238"0"0,2 0 0 0 0,-1 1 1 0 0,1-1-1 0 0,0 0 0 0 0,0 1 0 0 0,1-1 0 0 0,0 1 0 0 0,0-1 0 0 0,0 1 1 0 0,1 0-1 0 0,0 0 0 0 0,0 0 0 0 0,1 0 0 0 0,0 0 0 0 0,0 1 0 0 0,0 0 1 0 0,0-1-1 0 0,1 2 0 0 0,0-1 0 0 0,0 0 0 0 0,0 1 0 0 0,1 0 0 0 0,4-3-96 0 0,-6 4 5 0 0,0 0 0 0 0,0 0 0 0 0,-1 1 0 0 0,1-1 0 0 0,1 1 0 0 0,-1 0 0 0 0,0 0 0 0 0,1 0 0 0 0,-1 1 0 0 0,1-1 0 0 0,-1 1 0 0 0,1 0 0 0 0,0 0 0 0 0,-1 1 0 0 0,1 0 0 0 0,0 0 0 0 0,0 0 0 0 0,-1 0 0 0 0,1 0 0 0 0,0 1 0 0 0,-1 0 0 0 0,1 0 0 0 0,-1 0 0 0 0,1 1-1 0 0,-1 0 1 0 0,1 0 0 0 0,-1 0 0 0 0,0 0 0 0 0,0 0 0 0 0,0 1 0 0 0,0 0 0 0 0,0 0 0 0 0,-1 0 0 0 0,1 0 0 0 0,-1 1 0 0 0,0-1 0 0 0,0 1 0 0 0,0 0 0 0 0,0 0 0 0 0,-1 0 0 0 0,0 0 0 0 0,0 0 0 0 0,0 0 0 0 0,0 1 0 0 0,0-1 0 0 0,-1 1 0 0 0,0-1 0 0 0,0 2-5 0 0,-2 4 18 0 0,-1 1 1 0 0,0-1 0 0 0,-1 1 0 0 0,0-1 0 0 0,0 0 0 0 0,-1 0 0 0 0,-1-1-1 0 0,0 1 1 0 0,0-1 0 0 0,-1 0 0 0 0,0 0 0 0 0,0-1 0 0 0,-1 0 0 0 0,0 0-1 0 0,0 0 1 0 0,-1-1 0 0 0,0 0 0 0 0,-1-1 0 0 0,1 1 0 0 0,-1-2 0 0 0,0 1-1 0 0,-1-1 1 0 0,1-1 0 0 0,-5 2-19 0 0,-24 20 280 0 0,37-25-274 0 0,1 1-1 0 0,-1-1 1 0 0,1 1 0 0 0,0 0-1 0 0,0-1 1 0 0,-1 1 0 0 0,1 0-1 0 0,1-1 1 0 0,-1 1-1 0 0,0 0 1 0 0,0-1 0 0 0,1 1-1 0 0,-1 0 1 0 0,0-1 0 0 0,1 1-1 0 0,0-1 1 0 0,-1 1-1 0 0,1-1 1 0 0,0 1 0 0 0,0-1-1 0 0,0 1 1 0 0,0-1 0 0 0,0 0-1 0 0,0 1 1 0 0,0-1-1 0 0,1 0 1 0 0,-1 0 0 0 0,0 0-1 0 0,0 0 1 0 0,1 0 0 0 0,-1 0-1 0 0,1-1 1 0 0,-1 1-1 0 0,1 0 1 0 0,-1-1 0 0 0,1 1-1 0 0,0-1 1 0 0,-1 1 0 0 0,3-1-6 0 0,296 158-1809 0 0,-189-103-3954 0 0,-100-51 4491 0 0</inkml:trace>
  <inkml:trace contextRef="#ctx0" brushRef="#br0" timeOffset="-11189.45">21857 3440 1008 0 0,'6'-3'120'0'0,"0"-1"1"0"0,1 2-1 0 0,-1-1 0 0 0,1 1 0 0 0,-1 0 1 0 0,1 0-1 0 0,0 0 0 0 0,-1 1 1 0 0,1 0-1 0 0,0 1 0 0 0,0 0 0 0 0,0 0 1 0 0,0 0-1 0 0,0 1 0 0 0,0 0 0 0 0,-1 0 1 0 0,1 0-1 0 0,0 1 0 0 0,-1 0 1 0 0,1 1-1 0 0,-1-1 0 0 0,0 1 0 0 0,1 1 1 0 0,-1-1-1 0 0,-1 1 0 0 0,1 0 0 0 0,-1 0 1 0 0,1 0-1 0 0,-1 1 0 0 0,0 0 1 0 0,-1 0-1 0 0,1 1 0 0 0,-1-1 0 0 0,0 1 1 0 0,-1 0-1 0 0,1 0 0 0 0,-1 0 0 0 0,0 0 1 0 0,0 0-1 0 0,-1 1 0 0 0,0 0 1 0 0,0-1-1 0 0,-1 1 0 0 0,0 0 0 0 0,0 0 1 0 0,0 5-121 0 0,2 1 162 0 0,-1-1 1 0 0,0 1-1 0 0,-1 0 1 0 0,0 0-1 0 0,-1-1 1 0 0,-1 1-1 0 0,0 0 1 0 0,0 0 0 0 0,-1-1-1 0 0,-1 1 1 0 0,0-1-1 0 0,-1 1 1 0 0,0-1-1 0 0,-1 0 1 0 0,0 0 0 0 0,-7 8-163 0 0,-75 112 2582 0 0,88-131-2579 0 0,0 1 1 0 0,0 0-1 0 0,0-1 0 0 0,1 1 1 0 0,-1-1-1 0 0,0 1 1 0 0,0-1-1 0 0,1 0 1 0 0,-1 1-1 0 0,1-1 1 0 0,-1 0-1 0 0,1 0 0 0 0,0 0 1 0 0,-1 0-1 0 0,1 0 1 0 0,0 0-1 0 0,0-1 1 0 0,0 1-1 0 0,0-1 0 0 0,-1 1 1 0 0,1-1-1 0 0,0 1 1 0 0,0-1-1 0 0,0 0 1 0 0,0 0-1 0 0,0 0 0 0 0,0 0 1 0 0,0-1-1 0 0,0 1 1 0 0,0 0-1 0 0,0-1 1 0 0,0 1-1 0 0,0-1-3 0 0,172-13-2809 0 0,-57-7-2875 0 0,-108 19 4212 0 0</inkml:trace>
  <inkml:trace contextRef="#ctx0" brushRef="#br0" timeOffset="-10912.366">22325 4255 2128 0 0,'15'36'15105'0'0,"-12"-33"-16329"0"0,-2-5-4467 0 0,-18-22-588 0 0,8 14 5284 0 0,0-8-269 0 0</inkml:trace>
  <inkml:trace contextRef="#ctx0" brushRef="#br0" timeOffset="-6812.579">24048 4025 1216 0 0,'0'0'489'0'0,"3"0"92"0"0,75 3 2126 0 0,-73-5-2604 0 0,-1 0 0 0 0,1 0 0 0 0,-1 0 0 0 0,0-1 0 0 0,0 0 0 0 0,0 0 0 0 0,0 0 0 0 0,0 0 0 0 0,-1 0 0 0 0,1-1 0 0 0,-1 0 0 0 0,0 1 0 0 0,0-1 0 0 0,-1 0 0 0 0,1-1 0 0 0,-1 1 0 0 0,0 0 0 0 0,0-1 0 0 0,0 1 0 0 0,0-1 0 0 0,-1 0 0 0 0,0 1 0 0 0,0-1 0 0 0,0-2-103 0 0,-4 1 3 0 0,-1 0-1 0 0,0 1 0 0 0,0 0 0 0 0,-1 0 0 0 0,0 0 0 0 0,0 0 0 0 0,0 1 1 0 0,0 0-1 0 0,-1 0 0 0 0,1 0 0 0 0,-1 1 0 0 0,0 0 0 0 0,0 0 1 0 0,0 0-1 0 0,0 1 0 0 0,-1 0 0 0 0,1 0 0 0 0,-1 0 0 0 0,0 1 0 0 0,1 0 1 0 0,-1 1-1 0 0,0-1 0 0 0,1 1 0 0 0,-1 1 0 0 0,0-1 0 0 0,-3 1-2 0 0,-93 2 73 0 0,69 4-35 0 0,1 2-1 0 0,0 1 1 0 0,0 2-1 0 0,1 1 1 0 0,1 1 0 0 0,1 2-1 0 0,0 1 1 0 0,1 2-1 0 0,0 1 1 0 0,-17 16-38 0 0,40-30 10 0 0,0 1-1 0 0,0 0 1 0 0,1 0-1 0 0,0 1 1 0 0,0-1-1 0 0,1 1 1 0 0,0 0 0 0 0,1 0-1 0 0,-1 1 1 0 0,2-1-1 0 0,-1 1 1 0 0,1-1-1 0 0,0 1 1 0 0,1 0 0 0 0,0 0-1 0 0,0-1 1 0 0,1 7-10 0 0,3-7 28 0 0,-1 0 0 0 0,1-1 0 0 0,1 1 1 0 0,0-1-1 0 0,0 0 0 0 0,0 0 0 0 0,1-1 0 0 0,-1 1 1 0 0,2-1-1 0 0,-1 0 0 0 0,1 0 0 0 0,0 0 1 0 0,0-1-1 0 0,0 0 0 0 0,1 0 0 0 0,0-1 0 0 0,0 0 1 0 0,0 0-1 0 0,0 0 0 0 0,1-1 0 0 0,0 0 0 0 0,-1-1 1 0 0,1 0-1 0 0,0 0 0 0 0,4 0-28 0 0,23 7-168 0 0,0-2 1 0 0,0-1-1 0 0,0-2 1 0 0,1-1-1 0 0,0-2 0 0 0,-1-2 1 0 0,1-1-1 0 0,13-3 168 0 0,163-45-4585 0 0,-167 34 3289 0 0</inkml:trace>
  <inkml:trace contextRef="#ctx0" brushRef="#br0" timeOffset="-5878.176">24615 4122 1024 0 0,'17'-10'1366'0'0,"-16"10"-1306"0"0,0 0 1 0 0,0 1-1 0 0,0-1 1 0 0,0 0 0 0 0,0 0-1 0 0,0 0 1 0 0,0 0-1 0 0,1-1 1 0 0,-1 1-1 0 0,0 0 1 0 0,0 0-1 0 0,0-1 1 0 0,0 1-1 0 0,0 0 1 0 0,0-1 0 0 0,0 1-1 0 0,0-1 1 0 0,0 1-1 0 0,-1-1 1 0 0,1 0-1 0 0,0 1 1 0 0,0-1-1 0 0,0 0 1 0 0,-1 0-1 0 0,1 0 1 0 0,0 1-1 0 0,-1-1 1 0 0,1 0 0 0 0,0 0-1 0 0,-1 0 1 0 0,1 0-1 0 0,-1 0 1 0 0,0 0-1 0 0,1 0 1 0 0,-1 0-1 0 0,0 0 1 0 0,0 0-1 0 0,1 0 1 0 0,-1 0 0 0 0,0-1-1 0 0,0 1 1 0 0,0 0-1 0 0,0 0 1 0 0,-1 0-1 0 0,1 0 1 0 0,0 0-1 0 0,0 0 1 0 0,-1 0-1 0 0,1 0 1 0 0,0 0 0 0 0,-1 0-1 0 0,1 0 1 0 0,-1 0-1 0 0,0 0 1 0 0,1 0-1 0 0,-1 0 1 0 0,1 0-1 0 0,-1 1 1 0 0,0-1-1 0 0,0 0 1 0 0,0 0 0 0 0,1 1-1 0 0,-1-1 1 0 0,0 1-1 0 0,0-1 1 0 0,0 1-1 0 0,0-1 1 0 0,0 1-1 0 0,0-1 1 0 0,-1 1-61 0 0,-10-4 67 0 0,-1 2 0 0 0,0-1 0 0 0,0 2 0 0 0,0-1 1 0 0,0 2-1 0 0,0 0 0 0 0,0 0 0 0 0,1 2 0 0 0,-1-1 0 0 0,0 1 0 0 0,0 1 1 0 0,1 1-1 0 0,-1-1 0 0 0,1 2 0 0 0,0 0 0 0 0,-5 3-67 0 0,5-6 13 0 0,1 1 1 0 0,-1 0-1 0 0,1 1 0 0 0,0 0 1 0 0,0 1-1 0 0,0 0 0 0 0,0 1 1 0 0,1 0-1 0 0,0 0 0 0 0,0 1 0 0 0,1 1 1 0 0,0 0-1 0 0,0 0 0 0 0,1 0 1 0 0,0 1-1 0 0,0 1 0 0 0,1-1 1 0 0,1 1-1 0 0,-1 0 0 0 0,2 0 1 0 0,-1 1-1 0 0,1 0 0 0 0,1 0 0 0 0,0 0 1 0 0,0 1-1 0 0,2-1 0 0 0,-2 9-13 0 0,6-12 11 0 0,1-1 0 0 0,1 0 0 0 0,-1 0 0 0 0,1 0 0 0 0,0 0 0 0 0,1-1 0 0 0,0 0 0 0 0,0 1-1 0 0,0-2 1 0 0,0 1 0 0 0,1-1 0 0 0,0 0 0 0 0,1 0 0 0 0,-1 0 0 0 0,1-1 0 0 0,-1 0 0 0 0,1 0-1 0 0,1-1 1 0 0,-1 0 0 0 0,0 0 0 0 0,1-1 0 0 0,-1 1 0 0 0,1-2 0 0 0,1 1-11 0 0,5 0-17 0 0,-1-1-1 0 0,1 0 1 0 0,0 0 0 0 0,0-2 0 0 0,-1 1 0 0 0,1-2 0 0 0,0 0 0 0 0,-1-1 0 0 0,1 0-1 0 0,-1-1 1 0 0,0 0 0 0 0,0-1 0 0 0,-1-1 0 0 0,1 0 0 0 0,-1-1 0 0 0,0 0 0 0 0,-1 0-1 0 0,0-2 1 0 0,0 1 0 0 0,-1-1 0 0 0,0-1 0 0 0,0 0 0 0 0,-1 0 0 0 0,-1-1-1 0 0,1 0 1 0 0,-2 0 0 0 0,0-1 0 0 0,0 0 0 0 0,-1-1 0 0 0,0 1 0 0 0,-1-1 0 0 0,-1 0-1 0 0,1-3 18 0 0,62-113-214 0 0,-63 128 207 0 0,0 0-1 0 0,0 1 1 0 0,0-1 0 0 0,0 1 0 0 0,1 0 0 0 0,-1 0-1 0 0,0 1 1 0 0,0-1 0 0 0,0 1 0 0 0,0 0 0 0 0,0 0 0 0 0,0 0-1 0 0,-1 0 1 0 0,1 1 0 0 0,0 0 0 0 0,0-1 0 0 0,-1 2 0 0 0,1-1-1 0 0,-1 0 1 0 0,0 0 0 0 0,0 1 0 0 0,0 0 0 0 0,0 0 0 0 0,0 0-1 0 0,0 0 1 0 0,-1 0 0 0 0,1 0 0 0 0,-1 1 0 0 0,2 2 7 0 0,8 14 19 0 0,0 0 0 0 0,-2 0 0 0 0,0 1 0 0 0,-1 0 1 0 0,-1 1-1 0 0,-1-1 0 0 0,-1 2 0 0 0,-1-1 0 0 0,-1 1 0 0 0,-1 0 1 0 0,-1-1-1 0 0,-1 1 0 0 0,-1 8-19 0 0,-32 40 891 0 0,27-119-816 0 0,18-30-318 0 0,4 0 0 0 0,3 1 1 0 0,3 2-1 0 0,12-22 243 0 0,-14 67-127 0 0,-21 30 102 0 0,0 0-58 0 0,25 48 10 0 0,-13-14-53 0 0,-6-10-5 0 0,1-1 0 0 0,2 0 1 0 0,0 0-1 0 0,1-1 0 0 0,1-1 0 0 0,1 0 0 0 0,1 0 0 0 0,1-1 0 0 0,1-1 0 0 0,1 0 0 0 0,9 8 131 0 0,2-14-2292 0 0,-17-13 999 0 0</inkml:trace>
  <inkml:trace contextRef="#ctx0" brushRef="#br0" timeOffset="-5394.49">25342 4268 1684 0 0,'32'-125'4339'0'0,"-3"27"-4063"0"0,-13 33-341 0 0,135 231 661 0 0,-148-161-512 0 0,0 1 0 0 0,0-1 0 0 0,0 0 0 0 0,-1 1 0 0 0,1 0 0 0 0,-2 0 0 0 0,1 0 0 0 0,0-1 0 0 0,-1 1 0 0 0,0 1 0 0 0,-1-1 0 0 0,1 0 0 0 0,-1 0-1 0 0,0 0 1 0 0,-1 0 0 0 0,1 0 0 0 0,-1 0 0 0 0,-1 0 0 0 0,1 0 0 0 0,-1 0 0 0 0,0 0 0 0 0,0 0 0 0 0,-1-1 0 0 0,1 1 0 0 0,-1-1 0 0 0,-1 0 0 0 0,1 0 0 0 0,-1 0 0 0 0,1 0 0 0 0,-1 0 0 0 0,-1-1 0 0 0,1 0 0 0 0,-5 4-84 0 0,7-7 307 0 0,2-2-389 0 0,0 1 0 0 0,0-1-1 0 0,-1 1 1 0 0,1-1 0 0 0,0 0 0 0 0,0 1 0 0 0,-1-1 0 0 0,1 1 0 0 0,-1-1 0 0 0,1 1-1 0 0,0-1 1 0 0,-1 1 0 0 0,1-1 0 0 0,-1 1 0 0 0,1-1 0 0 0,-1 1 0 0 0,1 0 0 0 0,-1-1 0 0 0,0 1-1 0 0,1 0 1 0 0,-1-1 0 0 0,1 1 0 0 0,-1 0 0 0 0,0 0 0 0 0,1 0 0 0 0,-1-1 0 0 0,0 1-1 0 0,1 0 1 0 0,-1 0 0 0 0,1 0 0 0 0,-1 0 0 0 0,0 0 0 0 0,1 0 0 0 0,-1 0 0 0 0,0 1-1 0 0,1-1 1 0 0,-1 0 0 0 0,0 0 0 0 0,1 0 0 0 0,-1 1 0 0 0,1-1 0 0 0,-1 0 0 0 0,0 1 0 0 0,1-1-1 0 0,-1 0 1 0 0,1 1 0 0 0,-1-1 0 0 0,1 1 0 0 0,-1-1 0 0 0,1 1 0 0 0,0-1 0 0 0,-1 1-1 0 0,1-1 1 0 0,-1 1 0 0 0,1-1 0 0 0,0 1 0 0 0,0-1 0 0 0,-1 1 0 0 0,1 0 0 0 0,0-1-1 0 0,0 1 1 0 0,0 0 0 0 0,0-1 0 0 0,-1 1 0 0 0,1 0 0 0 0,0-1 0 0 0,0 1 82 0 0,7-17-1297 0 0,5 1 32 0 0</inkml:trace>
  <inkml:trace contextRef="#ctx0" brushRef="#br0" timeOffset="-5115.24">25806 3983 944 0 0,'8'-5'6078'0'0,"10"33"-4709"0"0,11 46-1381 0 0,-29-73-106 0 0,1 0 0 0 0,-1 0 0 0 0,1 0 0 0 0,-1 0-1 0 0,0 0 1 0 0,1 0 0 0 0,-1 0 0 0 0,0 0-1 0 0,0 0 1 0 0,0 0 0 0 0,0 0 0 0 0,0 0-1 0 0,0 0 1 0 0,0 0 0 0 0,0 0 0 0 0,0 0 0 0 0,0 0-1 0 0,0 0 1 0 0,-1 0 0 0 0,1 0 0 0 0,0 0-1 0 0,-1 0 1 0 0,1 0 0 0 0,-1 0 0 0 0,1 0-1 0 0,-1 0 1 0 0,0-1 0 0 0,1 1 0 0 0,-1 0 0 0 0,0 0-1 0 0,1-1 1 0 0,-1 1 0 0 0,0 0 0 0 0,0-1-1 0 0,0 1 1 0 0,0-1 0 0 0,1 1 0 0 0,-1-1 0 0 0,0 1-1 0 0,0-1 1 0 0,0 1 0 0 0,0-1 0 0 0,0 0-1 0 0,0 0 1 0 0,0 0 0 0 0,0 1 118 0 0,-6-5-1245 0 0</inkml:trace>
  <inkml:trace contextRef="#ctx0" brushRef="#br0" timeOffset="-4930.239">25795 3787 988 0 0,'2'-63'9862'0'0,"-2"62"-9850"0"0,0 1-215 0 0,0 0-57 0 0,22-2-3862 0 0,-10 9 1295 0 0,-3-3 1481 0 0</inkml:trace>
  <inkml:trace contextRef="#ctx0" brushRef="#br0" timeOffset="-4480.935">25865 4115 1772 0 0,'-5'2'4267'0'0,"5"9"-2851"0"0,2 8-962 0 0,-1 85 851 0 0,-1-101-1295 0 0,1 0 1 0 0,0 0 0 0 0,0 0 0 0 0,0-1 0 0 0,1 1 0 0 0,-1 0 0 0 0,1-1 0 0 0,-1 1 0 0 0,1-1 0 0 0,0 1-1 0 0,0-1 1 0 0,0 0 0 0 0,0 0 0 0 0,0 0 0 0 0,0 0 0 0 0,1 0 0 0 0,-1 0 0 0 0,1-1 0 0 0,-1 1 0 0 0,1-1 0 0 0,0 0-1 0 0,-1 1 1 0 0,1-1 0 0 0,1 0-11 0 0,49 4-2959 0 0,30-55-950 0 0,-64 31 2730 0 0</inkml:trace>
  <inkml:trace contextRef="#ctx0" brushRef="#br0" timeOffset="-3824.91">26391 4130 1416 0 0,'3'0'176'0'0,"0"0"1"0"0,0-1-1 0 0,0 1 0 0 0,0-1 0 0 0,0 0 0 0 0,0 0 1 0 0,0 0-1 0 0,0 0 0 0 0,0 0 0 0 0,0-1 0 0 0,-1 1 1 0 0,1-1-1 0 0,0 0 0 0 0,-1 0 0 0 0,0 0 0 0 0,1 0 1 0 0,-1 0-1 0 0,0 0 0 0 0,0-1 0 0 0,0 1 1 0 0,0-1-1 0 0,-1 1 0 0 0,1-1 0 0 0,-1 0 0 0 0,1 0 1 0 0,-1 1-1 0 0,0-1 0 0 0,0 0 0 0 0,0 0 0 0 0,-1 0 1 0 0,1-2-177 0 0,-68-19 711 0 0,57 24-666 0 0,-1 1 0 0 0,1 0-1 0 0,0 0 1 0 0,0 1 0 0 0,0 0 0 0 0,0 1-1 0 0,0 0 1 0 0,0 1 0 0 0,0 0 0 0 0,1 1 0 0 0,0-1-1 0 0,0 2 1 0 0,-2 1-45 0 0,3-2 39 0 0,-4 0 9 0 0,0 2 0 0 0,1 0 1 0 0,0 0-1 0 0,1 1 0 0 0,0 1 0 0 0,0-1 0 0 0,1 2 0 0 0,0-1 0 0 0,0 1 0 0 0,1 0 0 0 0,0 1 0 0 0,1 0 0 0 0,0 0 0 0 0,1 1 0 0 0,1 0 0 0 0,-1 0 0 0 0,2 0 0 0 0,0 1 0 0 0,0 0 0 0 0,1-1 0 0 0,1 1 0 0 0,-1 7-48 0 0,6-13-23 0 0,-1-1 1 0 0,1 0-1 0 0,1 0 0 0 0,-1 0 1 0 0,1 0-1 0 0,0-1 0 0 0,1 0 1 0 0,-1 1-1 0 0,1-2 0 0 0,0 1 1 0 0,0 0-1 0 0,0-1 0 0 0,1 0 1 0 0,0 0-1 0 0,-1-1 0 0 0,1 1 0 0 0,1-1 1 0 0,-1-1-1 0 0,0 1 0 0 0,1-1 1 0 0,-1 0-1 0 0,1 0 0 0 0,0-1 1 0 0,-1 0-1 0 0,1 0 0 0 0,0-1 1 0 0,0 0-1 0 0,0 0 0 0 0,0-1 1 0 0,-1 1-1 0 0,1-1 0 0 0,0-1 0 0 0,6-1 23 0 0,0-2-71 0 0,0 0 0 0 0,0-1 0 0 0,-1-1 0 0 0,0 0 0 0 0,0 0 0 0 0,0-2 0 0 0,-1 1 0 0 0,0-1 0 0 0,-1-1 0 0 0,0 0 0 0 0,0 0 0 0 0,-1-1 0 0 0,-1 0 0 0 0,0-1 0 0 0,0 0 0 0 0,-1 0 0 0 0,-1 0 0 0 0,0-1 0 0 0,0 0 0 0 0,-2 0 0 0 0,1-1-1 0 0,-1-2 72 0 0,7-33 145 0 0,-1-1-1 0 0,-3 0 0 0 0,-2-1 0 0 0,-2 1 0 0 0,-3-33-144 0 0,0 76 72 0 0,0 0 0 0 0,0-1 1 0 0,-1 1-1 0 0,0 0 0 0 0,-1 0 0 0 0,0 0 0 0 0,0 0 0 0 0,0 0 0 0 0,-1 0 0 0 0,0 0 0 0 0,0 0 0 0 0,0 1 0 0 0,-1 0 0 0 0,0 0 0 0 0,-1 0 0 0 0,1 0 0 0 0,-2 0-72 0 0,3 6 14 0 0,1 1 0 0 0,-1-1 0 0 0,0 1 0 0 0,0 0 0 0 0,0-1 0 0 0,0 1 0 0 0,1 1 0 0 0,-1-1 0 0 0,0 0 0 0 0,1 1 0 0 0,-1-1 0 0 0,1 1 0 0 0,0 0 0 0 0,-1 0-1 0 0,1 0 1 0 0,0 0 0 0 0,0 0 0 0 0,0 0 0 0 0,0 1 0 0 0,1-1 0 0 0,-1 0 0 0 0,1 1 0 0 0,-1 0 0 0 0,1-1 0 0 0,0 1 0 0 0,0 0 0 0 0,0 0 0 0 0,0-1 0 0 0,1 2-14 0 0,-6 19-32 0 0,2 1 0 0 0,0-1 0 0 0,1 1 0 0 0,2 0 1 0 0,1 0-1 0 0,0 0 0 0 0,2 0 0 0 0,0 0 0 0 0,2-1 0 0 0,1 1 0 0 0,1-1 1 0 0,1 0-1 0 0,0 0 0 0 0,2-1 0 0 0,1 0 0 0 0,1-1 0 0 0,9 15 32 0 0,30 87-5345 0 0,-46-118 4097 0 0</inkml:trace>
  <inkml:trace contextRef="#ctx0" brushRef="#br0" timeOffset="-3420.279">26610 4250 1816 0 0,'159'-37'2857'0'0,"-154"36"-2773"0"0,4-1-28 0 0,0 0 0 0 0,0 0 0 0 0,-1 0 0 0 0,1-1 0 0 0,-1-1 0 0 0,1 1 0 0 0,-1-1 0 0 0,0-1 0 0 0,0 1 0 0 0,-1-1 0 0 0,0-1 1 0 0,0 0-1 0 0,0 0 0 0 0,0 0 0 0 0,-1 0 0 0 0,0-1 0 0 0,0 0 0 0 0,-1-1 0 0 0,0 1 0 0 0,0-1 0 0 0,-1 0 0 0 0,0 0 1 0 0,1-5-57 0 0,-8 9 6 0 0,-1-1 1 0 0,0 0 0 0 0,0 1 0 0 0,0 0 0 0 0,-1 0 0 0 0,1 0 0 0 0,-1 0-1 0 0,0 1 1 0 0,0 0 0 0 0,-1 0 0 0 0,1 0 0 0 0,0 1 0 0 0,-1 0 0 0 0,0 0-1 0 0,1 0 1 0 0,-1 0 0 0 0,0 1 0 0 0,0 0 0 0 0,0 1 0 0 0,0-1 0 0 0,-3 1-7 0 0,0-2 34 0 0,-1 0 1 0 0,0 1 0 0 0,0 0-1 0 0,0 0 1 0 0,0 1 0 0 0,0 0 0 0 0,0 1-1 0 0,0 1 1 0 0,0-1 0 0 0,1 1-1 0 0,-1 1 1 0 0,1 0 0 0 0,-1 0-1 0 0,1 1 1 0 0,0 0 0 0 0,0 1 0 0 0,0-1-1 0 0,1 2 1 0 0,0-1 0 0 0,0 1-1 0 0,0 1 1 0 0,1 0 0 0 0,0 0 0 0 0,0 0-1 0 0,0 0 1 0 0,1 1 0 0 0,1 0-1 0 0,-1 1 1 0 0,1-1 0 0 0,1 1-1 0 0,-1 0 1 0 0,1 0 0 0 0,1 1 0 0 0,0-1-1 0 0,0 1 1 0 0,1-1 0 0 0,0 4-35 0 0,5-1 3 0 0,1-1-1 0 0,1 0 1 0 0,0 0 0 0 0,1 0 0 0 0,0 0 0 0 0,0-1 0 0 0,1 0-1 0 0,0-1 1 0 0,1 1 0 0 0,0-1 0 0 0,1-1 0 0 0,-1 0 0 0 0,2 0-1 0 0,-1 0 1 0 0,1-1 0 0 0,0-1 0 0 0,1 0 0 0 0,-1 0 0 0 0,1-1-1 0 0,0 0 1 0 0,1-1 0 0 0,-1 0 0 0 0,1-1 0 0 0,2 0-3 0 0,-5 0-264 0 0,-1 1 0 0 0,1-2 0 0 0,0 1 1 0 0,0-1-1 0 0,0-1 0 0 0,1 0 0 0 0,-1 0 0 0 0,0 0 1 0 0,0-2-1 0 0,1 1 0 0 0,-1-1 0 0 0,0 0 0 0 0,0-1 1 0 0,0 0-1 0 0,0 0 0 0 0,0-1 0 0 0,8-4 264 0 0,1-2-1238 0 0</inkml:trace>
  <inkml:trace contextRef="#ctx0" brushRef="#br0" timeOffset="-3066.294">27004 4155 1280 0 0,'8'-19'1281'0'0,"-8"17"-1230"0"0,0 1 1 0 0,0-1-1 0 0,1 1 0 0 0,-1-1 1 0 0,0 1-1 0 0,0 0 1 0 0,1-1-1 0 0,-1 1 1 0 0,1 0-1 0 0,-1-1 0 0 0,1 1 1 0 0,0 0-1 0 0,-1 0 1 0 0,1 0-1 0 0,0-1 0 0 0,0 1 1 0 0,0 0-1 0 0,0 0 1 0 0,0 0-1 0 0,0 0 1 0 0,0 0-1 0 0,0 1 0 0 0,0-1 1 0 0,1 0-1 0 0,-1 0 1 0 0,0 1-1 0 0,0-1 0 0 0,1 1 1 0 0,-1-1-1 0 0,0 1 1 0 0,1-1-1 0 0,-1 1 1 0 0,1 0-1 0 0,-1 0 0 0 0,0 0 1 0 0,1 0-1 0 0,-1 0 1 0 0,1 0-1 0 0,-1 0 0 0 0,0 0 1 0 0,1 1-1 0 0,-1-1 1 0 0,1 0-1 0 0,-1 1 1 0 0,0-1-1 0 0,1 1 0 0 0,-1-1 1 0 0,0 1-1 0 0,0 0 1 0 0,0 0-1 0 0,1 0 0 0 0,-1 0-51 0 0,16 12 171 0 0,-1 0 0 0 0,0 2 0 0 0,-1 0 0 0 0,-1 1-1 0 0,0 0 1 0 0,-1 1 0 0 0,-1 1 0 0 0,0 0-1 0 0,-1 0 1 0 0,-2 1 0 0 0,0 1 0 0 0,0-1-1 0 0,-2 1 1 0 0,-1 1 0 0 0,0-1 0 0 0,-2 1-1 0 0,1 11-170 0 0,-4-30 168 0 0,0 1 0 0 0,-1 0 0 0 0,1 0 0 0 0,-1 0 0 0 0,0 0 0 0 0,0 0 0 0 0,0-1 0 0 0,0 1 0 0 0,0 0 0 0 0,-1 0 0 0 0,0 0 0 0 0,1 0 0 0 0,-1-1 0 0 0,0 1 0 0 0,0 0 0 0 0,0-1 0 0 0,-1 1 0 0 0,1-1 0 0 0,-1 1 0 0 0,1-1-1 0 0,-1 1 1 0 0,0-1 0 0 0,0 0 0 0 0,0 0 0 0 0,0 0 0 0 0,0 0 0 0 0,0 0 0 0 0,-1-1 0 0 0,1 1 0 0 0,-1-1 0 0 0,1 1 0 0 0,-1-1 0 0 0,-1 1-168 0 0,-13-54 949 0 0,70-71-2137 0 0,93-54-3744 0 0,-66 90 2 0 0,-59 61 3647 0 0</inkml:trace>
  <inkml:trace contextRef="#ctx0" brushRef="#br0" timeOffset="-2519.721">28094 3720 1712 0 0,'22'-12'4861'0'0,"-17"44"-3445"0"0,-5 96-357 0 0,-3-92-932 0 0,2 1 0 0 0,2-1 0 0 0,1 0 0 0 0,2 0 0 0 0,1 0 0 0 0,2 0 0 0 0,3 3-127 0 0,56 52-335 0 0,-19-79-4557 0 0,-36-16 3560 0 0,9-17 34 0 0</inkml:trace>
  <inkml:trace contextRef="#ctx0" brushRef="#br0" timeOffset="-1503.823">27927 3983 1140 0 0,'-38'3'4442'0'0,"27"-3"-2207"0"0,29-3-1280 0 0,428-65 81 0 0,-377 55 72 0 0,-62 61-981 0 0,-9-39-169 0 0,1 0 0 0 0,0-1 0 0 0,1 1 1 0 0,-1 0-1 0 0,2-1 0 0 0,-1 1 0 0 0,1 0 0 0 0,1-1 0 0 0,0 1 0 0 0,0-1 0 0 0,0 0 1 0 0,1 1-1 0 0,0-1 0 0 0,1-1 0 0 0,0 1 0 0 0,0 0 0 0 0,1-1 0 0 0,0 0 0 0 0,0 0 1 0 0,0 0-1 0 0,1 0 0 0 0,0-1 0 0 0,1 0 0 0 0,-1-1 0 0 0,1 1 0 0 0,0-1 0 0 0,0-1 1 0 0,1 1-1 0 0,0-1 0 0 0,-1 0 0 0 0,1-1 0 0 0,1 0 0 0 0,-1 0 0 0 0,0-1 0 0 0,1 0 1 0 0,3 0 41 0 0,-6-3-40 0 0,0-1 1 0 0,0 0-1 0 0,-1-1 1 0 0,1 0-1 0 0,-1 1 1 0 0,1-2 0 0 0,-1 1-1 0 0,0-1 1 0 0,0 0-1 0 0,-1 0 1 0 0,1 0 0 0 0,-1 0-1 0 0,0-1 1 0 0,0 0-1 0 0,0 0 1 0 0,-1 0 0 0 0,0 0-1 0 0,0 0 1 0 0,0-1-1 0 0,0 0 1 0 0,-1 1 0 0 0,0-1-1 0 0,0 0 1 0 0,-1 0-1 0 0,1 0 1 0 0,-1 0-1 0 0,-1 0 1 0 0,1-2 39 0 0,-15-28 774 0 0,19 73-728 0 0,2-29-80 0 0,1 0 0 0 0,1-1 0 0 0,-1 1 0 0 0,1-2 1 0 0,0 0-1 0 0,1 0 0 0 0,0 0 0 0 0,0-1 1 0 0,0-1-1 0 0,0 0 0 0 0,1 0 0 0 0,0-1 1 0 0,-1 0-1 0 0,1-1 0 0 0,0 0 0 0 0,0-1 1 0 0,1 0-1 0 0,-1-1 0 0 0,0 0 0 0 0,0-1 1 0 0,0 0-1 0 0,1-1 34 0 0,-7 3-18 0 0,0-1 0 0 0,0 0-1 0 0,0-1 1 0 0,0 0 0 0 0,0 1 0 0 0,0-1 0 0 0,0-1 0 0 0,-1 1 0 0 0,1-1-1 0 0,0 0 1 0 0,-1 0 0 0 0,0 0 0 0 0,1-1 0 0 0,-1 1 0 0 0,0-1 0 0 0,0 0 0 0 0,0 0-1 0 0,-1-1 1 0 0,1 1 0 0 0,-1-1 0 0 0,1 1 0 0 0,-1-1 0 0 0,-1 0 0 0 0,1-1-1 0 0,0 1 1 0 0,-1 0 0 0 0,0-1 0 0 0,0 1 0 0 0,0-1 0 0 0,-1 0 0 0 0,0 1 0 0 0,1-1-1 0 0,-2 0 1 0 0,1 0 0 0 0,0 0 0 0 0,-1 0 0 0 0,0 0 0 0 0,0 0 0 0 0,-1 0 0 0 0,1 0-1 0 0,-2-1 19 0 0,-92-157 625 0 0,95 161-667 0 0,1-1 1 0 0,-1 1-1 0 0,1-1 0 0 0,-1 1 1 0 0,1 0-1 0 0,0 0 0 0 0,-1 0 1 0 0,1 0-1 0 0,0 0 0 0 0,0 1 1 0 0,1-1-1 0 0,-1 0 0 0 0,0 1 1 0 0,1 0-1 0 0,-1-1 0 0 0,0 1 1 0 0,1 0-1 0 0,0 0 0 0 0,-1 0 1 0 0,1 1-1 0 0,0-1 0 0 0,-1 1 1 0 0,1-1-1 0 0,0 1 0 0 0,-1 0 1 0 0,1 0 41 0 0,-2 0-18 0 0,271-24-2059 0 0,-270 24 2114 0 0,1 3 47 0 0,-5 41 1023 0 0,-6-30-987 0 0,-16 30 352 0 0,16-32-347 0 0,1 0 0 0 0,0 0 0 0 0,1 0 0 0 0,1 1 0 0 0,0 0 0 0 0,0 0 0 0 0,2 0 0 0 0,-1 0 0 0 0,2 1 0 0 0,0 0 0 0 0,0 5-125 0 0,5-11 41 0 0,0-1 0 0 0,0 0 0 0 0,1 0 0 0 0,1 0 0 0 0,-1-1 0 0 0,1 1 0 0 0,0-1 0 0 0,0 0 0 0 0,0-1 0 0 0,1 1 0 0 0,0-1 1 0 0,0 0-1 0 0,1 0 0 0 0,-1-1 0 0 0,1 0 0 0 0,0 0 0 0 0,0-1 0 0 0,1 0 0 0 0,-1 0 0 0 0,1 0 0 0 0,-1-1 0 0 0,1 0 0 0 0,0-1 0 0 0,-1 0 0 0 0,1 0 0 0 0,0-1 1 0 0,2 1-42 0 0,-4 0 16 0 0,-1 1 0 0 0,0 0 1 0 0,1-1-1 0 0,-1 0 0 0 0,1 0 1 0 0,-1-1-1 0 0,1 0 0 0 0,-1 0 1 0 0,1 0-1 0 0,-1 0 0 0 0,1-1 1 0 0,-1 0-1 0 0,1 0 1 0 0,-1-1-1 0 0,0 1 0 0 0,1-1 1 0 0,-1 0-1 0 0,0-1 0 0 0,0 1 1 0 0,0-1-1 0 0,-1 0 0 0 0,1 0 1 0 0,-1 0-1 0 0,0-1 1 0 0,1 0-1 0 0,-1 1 0 0 0,-1-2 1 0 0,1 1-1 0 0,-1 0 0 0 0,0-1 1 0 0,1 1-1 0 0,-2-1 0 0 0,1 0 1 0 0,-1 0-1 0 0,0 0 0 0 0,0 0 1 0 0,0-1-1 0 0,-1 1 1 0 0,1 0-1 0 0,-1-1 0 0 0,-1 0-16 0 0,-2-4 7 0 0,-1 0 0 0 0,-1 0 0 0 0,0 1 0 0 0,0-1 0 0 0,-1 1-1 0 0,0 0 1 0 0,0 0 0 0 0,-1 0 0 0 0,0 1 0 0 0,-1 0 0 0 0,0 0 0 0 0,0 0 0 0 0,-1 1-7 0 0,-9-13 52 0 0,-13-12-177 0 0,-2-2-1535 0 0,9-6-4012 0 0,21 33 4501 0 0</inkml:trace>
  <inkml:trace contextRef="#ctx0" brushRef="#br0" timeOffset="9776.849">20709 4202 1128 0 0,'0'0'740'0'0,"0"0"-108"0"0,0 0-28 0 0,0 0-28 0 0,0 0-104 0 0,41 25-24 0 0,-20-25-60 0 0,43-10-128 0 0,-13 6-52 0 0,6 1 89 0 0,0-4-49 0 0,5 2-168 0 0,-5 4-12 0 0,-2-4-472 0 0,-1-2-37 0 0,-10 4-683 0 0,-3-1-64 0 0,-4-1-84 0 0</inkml:trace>
  <inkml:trace contextRef="#ctx0" brushRef="#br0" timeOffset="14932.527">8142 6349 848 0 0,'0'0'461'0'0,"2"-17"4943"0"0,-31 124-4937 0 0,25-87-433 0 0,0 0 0 0 0,1 0 0 0 0,1 1 0 0 0,0-1 0 0 0,2 1 0 0 0,1-1 0 0 0,0 0 0 0 0,1 1 0 0 0,2-1 0 0 0,2 8-34 0 0,-6-19 52 0 0,2 0 1 0 0,-1-1-1 0 0,1 1 0 0 0,1 0 0 0 0,-1-1 0 0 0,1 1 1 0 0,1-1-1 0 0,0 0 0 0 0,0 0 0 0 0,1 0 1 0 0,-1 0-1 0 0,2-1 0 0 0,-1 0 0 0 0,1 0 1 0 0,0 0-1 0 0,1-1 0 0 0,-1 0 0 0 0,1 0 1 0 0,0-1-1 0 0,1 0 0 0 0,-1 0 0 0 0,1 0 1 0 0,0-1-1 0 0,0 0 0 0 0,1-1 0 0 0,-1 0 1 0 0,1 0-1 0 0,0-1 0 0 0,-1 0 0 0 0,1-1 1 0 0,0 1-1 0 0,0-2 0 0 0,0 1 0 0 0,0-1 1 0 0,0-1-1 0 0,6 0-52 0 0,8-6-33 0 0,1-1 0 0 0,-1-2 1 0 0,-1 0-1 0 0,0-1 0 0 0,0-1 0 0 0,-1-1 0 0 0,-1 0 1 0 0,0-2-1 0 0,-1-1 0 0 0,0 0 0 0 0,-2-1 0 0 0,0-1 1 0 0,0-1-1 0 0,-2 0 0 0 0,-1-1 0 0 0,0-1 1 0 0,-1 0-1 0 0,-2-1 0 0 0,0 0 0 0 0,-1 0 0 0 0,-1-1 1 0 0,-2-1-1 0 0,2-7 33 0 0,4-6 135 0 0,-2-2-1 0 0,-2 1 1 0 0,-1-2 0 0 0,-2 1 0 0 0,-2-1 0 0 0,-1-25-135 0 0,-3 64 2 0 0,-1 0 0 0 0,1 0 0 0 0,-1 0 0 0 0,1 0 0 0 0,-1 0 1 0 0,1 0-1 0 0,-1 0 0 0 0,0 0 0 0 0,1 1 0 0 0,-1-1 0 0 0,0 0 1 0 0,0 0-1 0 0,1 1 0 0 0,-1-1 0 0 0,0 0 0 0 0,0 1 0 0 0,0-1 1 0 0,0 1-1 0 0,0-1 0 0 0,0 1 0 0 0,0-1 0 0 0,0 1 1 0 0,0 0-1 0 0,0-1 0 0 0,0 1 0 0 0,0 0 0 0 0,0 0 0 0 0,0 0 1 0 0,-1 0-1 0 0,1 0 0 0 0,0 0 0 0 0,0 0 0 0 0,0 0 0 0 0,0 1 1 0 0,0-1-1 0 0,0 0 0 0 0,0 1 0 0 0,0-1 0 0 0,0 0 0 0 0,0 1 1 0 0,0-1-1 0 0,0 1 0 0 0,0 0 0 0 0,0-1 0 0 0,0 1 0 0 0,1 0 1 0 0,-1 0-1 0 0,0-1 0 0 0,0 1 0 0 0,1 0 0 0 0,-1 0 1 0 0,1 0-1 0 0,-1 0 0 0 0,0 0-2 0 0,-7 13 0 0 0,-1 0-1 0 0,2 1 1 0 0,0 0 0 0 0,1 0-1 0 0,0 0 1 0 0,1 1 0 0 0,1 0-1 0 0,0 0 1 0 0,1 1 0 0 0,1-1-1 0 0,1 0 1 0 0,0 1 0 0 0,1-1-1 0 0,1 8 1 0 0,2 0-155 0 0,0-2-1 0 0,1 1 0 0 0,1 0 1 0 0,1-1-1 0 0,1 0 1 0 0,1 0-1 0 0,1 0 0 0 0,2 1 156 0 0,54 108-3857 0 0,-52-106 2533 0 0,1 3 146 0 0</inkml:trace>
  <inkml:trace contextRef="#ctx0" brushRef="#br0" timeOffset="15900.154">9051 6732 1496 0 0,'15'-15'2467'0'0,"-12"15"-1910"0"0,-3 0-13 0 0,0 0-73 0 0,35-45 2964 0 0,-36 89-2384 0 0,22 69-836 0 0,30 174 96 0 0,-51-286-406 0 0,0-1-24 0 0,-1-1 0 0 0,1 1 0 0 0,-1 0 0 0 0,1-1 0 0 0,-1 1 1 0 0,0 0-1 0 0,1 0 0 0 0,-1-1 0 0 0,1 1 0 0 0,-1 0 0 0 0,0 0 1 0 0,1 0-1 0 0,-1 0 0 0 0,0 0 0 0 0,1 0 0 0 0,-1 0 0 0 0,1 0 1 0 0,-1 0-1 0 0,0 0 0 0 0,1 0 0 0 0,-1 0 0 0 0,0 0 0 0 0,1 1 1 0 0,-1-1-1 0 0,1 0 0 0 0,-1 0 0 0 0,0 1 0 0 0,1-1 0 0 0,-1 0 1 0 0,1 1-1 0 0,-1-1 0 0 0,1 0 0 0 0,-1 1 0 0 0,1-1 0 0 0,-1 1 1 0 0,1-1-1 0 0,0 1 0 0 0,-1-1 0 0 0,1 1 0 0 0,0 0 0 0 0,-1-1 1 0 0,1 1-1 0 0,0-1 0 0 0,0 1 0 0 0,-1 0 0 0 0,1-1 0 0 0,0 1 1 0 0,0-1-1 0 0,0 1 0 0 0,0 0 0 0 0,0-1 0 0 0,0 1 0 0 0,0 0 1 0 0,0-1-1 0 0,0 1 0 0 0,0 0 0 0 0,0-1 0 0 0,1 1 0 0 0,-1-1 1 0 0,0 1-1 0 0,0 0 0 0 0,1-1 0 0 0,-1 1 0 0 0,0-1 0 0 0,1 1 1 0 0,-1-1-1 0 0,0 1 0 0 0,1 0 119 0 0,-9-16-1219 0 0</inkml:trace>
  <inkml:trace contextRef="#ctx0" brushRef="#br0" timeOffset="17143.222">9607 6427 1636 0 0,'0'0'744'0'0,"-15"1"308"0"0,12-7 3569 0 0,10 0-4553 0 0,1 1 0 0 0,0 0 1 0 0,0 0-1 0 0,0 1 1 0 0,0 0-1 0 0,0 0 0 0 0,1 1 1 0 0,0 0-1 0 0,0 0 0 0 0,0 1 1 0 0,0 1-1 0 0,0-1 0 0 0,0 1 1 0 0,0 1-1 0 0,0 0 0 0 0,1 0 1 0 0,-1 1-1 0 0,4 1-68 0 0,23-4 163 0 0,67-9-38 0 0,5 0-1055 0 0,-39 8-2422 0 0,-65 3 2058 0 0,-4 0 41 0 0,0 0 27 0 0</inkml:trace>
  <inkml:trace contextRef="#ctx0" brushRef="#br0" timeOffset="17406.373">9741 6610 1648 0 0,'7'4'720'0'0,"18"2"-196"0"0,0 1-36 0 0,5-4 72 0 0,0-3-108 0 0,7 0-100 0 0,2 0-64 0 0,4 2-32 0 0,-23-2-23 0 0,13 0-25 0 0,5 0-781 0 0,3 0-403 0 0,44-13-296 0 0,-41 8-4 0 0</inkml:trace>
  <inkml:trace contextRef="#ctx0" brushRef="#br0" timeOffset="20965.07">12089 6230 1100 0 0,'-14'9'240'0'0,"-1"0"-1"0"0,2 1 1 0 0,-1 1-1 0 0,1 0 1 0 0,1 1 0 0 0,0 0-1 0 0,1 1 1 0 0,0 0-1 0 0,1 1 1 0 0,0 0-1 0 0,1 0 1 0 0,1 1 0 0 0,0 0-1 0 0,1 1 1 0 0,1 0-1 0 0,0 0 1 0 0,1 0-1 0 0,1 0 1 0 0,1 1 0 0 0,0 0-1 0 0,1 0 1 0 0,1 0-1 0 0,0 0 1 0 0,2 13-240 0 0,0-17 27 0 0,0-1 1 0 0,0 1-1 0 0,2-1 0 0 0,-1 1 1 0 0,2-1-1 0 0,0 0 1 0 0,0 0-1 0 0,1 0 0 0 0,0-1 1 0 0,1 0-1 0 0,0 0 0 0 0,1 0 1 0 0,1-1-1 0 0,-1 0 0 0 0,2 0 1 0 0,-1-1-1 0 0,1 0 0 0 0,1 0 1 0 0,-1-1-1 0 0,1 0 1 0 0,4 1-28 0 0,-4-3-226 0 0,0 0 1 0 0,0 0-1 0 0,1-2 1 0 0,0 1 0 0 0,-1-1-1 0 0,2-1 1 0 0,-1 0-1 0 0,0 0 1 0 0,1-1 0 0 0,-1-1-1 0 0,1 1 1 0 0,-1-2-1 0 0,1 0 1 0 0,0 0 0 0 0,9-3 225 0 0,43-9-1356 0 0</inkml:trace>
  <inkml:trace contextRef="#ctx0" brushRef="#br0" timeOffset="21227.921">12786 6320 1820 0 0,'-18'19'391'0'0,"1"0"-1"0"0,1 1 1 0 0,1 0-1 0 0,0 2 1 0 0,2-1-1 0 0,0 2 1 0 0,2 0-1 0 0,0 0 1 0 0,2 1 0 0 0,0 0-1 0 0,2 1 1 0 0,0 2-391 0 0,-5 28 457 0 0,-20 50-2891 0 0,26-98 1190 0 0,-1-2-78 0 0</inkml:trace>
  <inkml:trace contextRef="#ctx0" brushRef="#br0" timeOffset="21476.568">12491 6415 1108 0 0,'2'-5'765'0'0,"-2"5"-701"0"0,0 1 1 0 0,1-1-1 0 0,-1 1 1 0 0,0-1-1 0 0,0 0 1 0 0,1 1-1 0 0,-1-1 0 0 0,0 0 1 0 0,1 1-1 0 0,-1-1 1 0 0,0 0-1 0 0,1 1 1 0 0,-1-1-1 0 0,1 0 0 0 0,-1 0 1 0 0,0 1-1 0 0,1-1 1 0 0,-1 0-1 0 0,1 0 1 0 0,-1 0-1 0 0,1 0 0 0 0,-1 0 1 0 0,1 0-1 0 0,-1 0 1 0 0,1 0-1 0 0,-1 0 1 0 0,0 0-1 0 0,1 0 0 0 0,-1 0 1 0 0,1 0-1 0 0,-1 0 1 0 0,1 0-1 0 0,-1 0 1 0 0,1 0-1 0 0,-1 0 0 0 0,1-1 1 0 0,-1 1-1 0 0,0 0 1 0 0,1 0-1 0 0,-1-1 1 0 0,1 1-1 0 0,-1 0 0 0 0,0 0 1 0 0,1-1-1 0 0,-1 1 1 0 0,0 0-1 0 0,0-1 1 0 0,1 1-1 0 0,-1-1 0 0 0,0 1 1 0 0,0 0-1 0 0,1-1 1 0 0,-1 1-1 0 0,0-1 1 0 0,0 1-1 0 0,0-1 0 0 0,0 1 1 0 0,0-1-1 0 0,1 1 1 0 0,-1 0-1 0 0,0-1 1 0 0,0 1-1 0 0,0-1 0 0 0,0 1 1 0 0,0-1-1 0 0,-1 1 1 0 0,1-1-1 0 0,0 1 1 0 0,0-1-65 0 0,10 9-104 0 0,155 137 1211 0 0,-69-65-1261 0 0,4 3-4485 0 0,-89-74 3382 0 0</inkml:trace>
  <inkml:trace contextRef="#ctx0" brushRef="#br0" timeOffset="21899.525">13257 6685 836 0 0,'-31'145'4618'0'0,"26"-133"-4517"0"0,1-1 0 0 0,-2 0-1 0 0,0-1 1 0 0,0 1 0 0 0,-1-1 0 0 0,0 0-1 0 0,-1-1 1 0 0,0 0 0 0 0,0 0-1 0 0,-1-1 1 0 0,0 0 0 0 0,0 0-1 0 0,-1-1 1 0 0,0 0 0 0 0,-1-1-1 0 0,1 0 1 0 0,-10 3-101 0 0,-13-25-4526 0 0,28 5 3210 0 0</inkml:trace>
  <inkml:trace contextRef="#ctx0" brushRef="#br0" timeOffset="22150.203">13336 6330 1492 0 0,'25'2'4569'0'0,"25"38"-4180"0"0,-31-23 59 0 0,10 7-395 0 0,78 55 216 0 0,-30-54-4489 0 0,-66-23 3064 0 0</inkml:trace>
  <inkml:trace contextRef="#ctx0" brushRef="#br0" timeOffset="22412.928">13881 6142 1204 0 0,'-62'47'4233'0'0,"42"-18"-3915"0"0,2 0 0 0 0,0 1 0 0 0,2 1 0 0 0,1 0 0 0 0,2 1 0 0 0,1 1 0 0 0,2 0 0 0 0,1 0 0 0 0,0 9-318 0 0,-30 90-115 0 0,32-106-223 0 0,-18 34-4344 0 0,21-56 3426 0 0</inkml:trace>
  <inkml:trace contextRef="#ctx0" brushRef="#br0" timeOffset="22709.243">14153 6050 1016 0 0,'17'25'569'0'0,"-2"0"-1"0"0,0 1 1 0 0,-2 0 0 0 0,-1 1-1 0 0,-1 1 1 0 0,-1 0-1 0 0,-2 0 1 0 0,-1 0 0 0 0,-1 1-1 0 0,-1 1 1 0 0,-2-1-1 0 0,-1 0 1 0 0,-1 7-569 0 0,-5-8 225 0 0,-2-1 0 0 0,0 0 0 0 0,-2 0 0 0 0,-1 0 0 0 0,-1-1 0 0 0,-1-1 0 0 0,-2 0 0 0 0,0 0 0 0 0,-2-1 0 0 0,0-1 0 0 0,-2 0 0 0 0,0-1 0 0 0,-2-1 0 0 0,-11 10-225 0 0,29-31-3 0 0,-125 114-164 0 0,32-59-2910 0 0,54-66-2329 0 0,35 0 4153 0 0</inkml:trace>
  <inkml:trace contextRef="#ctx0" brushRef="#br0" timeOffset="23096.269">14699 6942 1268 0 0,'-13'21'746'0'0,"-2"-1"-1"0"0,0 0 1 0 0,-1-1-1 0 0,-1-1 1 0 0,0 0 0 0 0,-2-2-1 0 0,0 0 1 0 0,-15 9-746 0 0,-176 98 118 0 0,108-79-4799 0 0,83-40 3551 0 0</inkml:trace>
  <inkml:trace contextRef="#ctx0" brushRef="#br0" timeOffset="18587.852">11245 6307 1108 0 0,'4'-24'1958'0'0,"-1"20"-1874"0"0,0 0 0 0 0,-1 0 0 0 0,1 0 0 0 0,-1 0 0 0 0,0 0 0 0 0,0 0-1 0 0,0 0 1 0 0,-1-1 0 0 0,0 1 0 0 0,1-1 0 0 0,-2 1 0 0 0,1-1 0 0 0,0 1 0 0 0,-1-1-1 0 0,0 0 1 0 0,0 1 0 0 0,0-1 0 0 0,-1 1 0 0 0,0-1 0 0 0,1 1 0 0 0,-2-2-84 0 0,-1-2 9 0 0,-1 0-1 0 0,0 0 1 0 0,0 0 0 0 0,0 0 0 0 0,-1 1-1 0 0,-1 0 1 0 0,1 0 0 0 0,-1 0 0 0 0,0 1-1 0 0,-1 0 1 0 0,0 0 0 0 0,0 0 0 0 0,0 1-1 0 0,0 0 1 0 0,-1 0 0 0 0,0 1 0 0 0,0 0-1 0 0,0 1 1 0 0,0-1 0 0 0,-1 2 0 0 0,1-1 0 0 0,-1 1-1 0 0,0 0 1 0 0,1 1 0 0 0,-1 0 0 0 0,0 0-1 0 0,0 1 1 0 0,0 1 0 0 0,-4 0-9 0 0,-6-1 16 0 0,0 2 0 0 0,0 0 0 0 0,0 1 0 0 0,0 1 0 0 0,1 1 0 0 0,0 0 0 0 0,0 1 0 0 0,0 2 0 0 0,1-1 0 0 0,0 2 0 0 0,0 0 0 0 0,1 1 0 0 0,-12 10-16 0 0,19-12 37 0 0,0 0 0 0 0,1 0 0 0 0,0 1 0 0 0,0 0 0 0 0,1 0 0 0 0,0 1 0 0 0,1-1 0 0 0,0 2 0 0 0,0-1 0 0 0,1 1 0 0 0,1 0 0 0 0,0 0 0 0 0,0 0 0 0 0,1 0 0 0 0,0 1 0 0 0,1-1 0 0 0,1 1 0 0 0,0 0 0 0 0,0 4-37 0 0,5-7 48 0 0,1-1 0 0 0,0 1 0 0 0,0-1 0 0 0,1 0 0 0 0,0 0 0 0 0,0 0 0 0 0,1-1 0 0 0,0 0 0 0 0,1 0 0 0 0,-1-1 0 0 0,1 0 0 0 0,0 0 0 0 0,1-1 0 0 0,-1 0 0 0 0,1 0 0 0 0,0-1 0 0 0,0 0 0 0 0,1-1 0 0 0,-1 0 0 0 0,1-1 0 0 0,0 0 0 0 0,-1 0 0 0 0,1-1 0 0 0,4 0-48 0 0,173 4 258 0 0,-181-6-271 0 0,0 0-1 0 0,0 0 0 0 0,0-1 0 0 0,-1 0 1 0 0,1 0-1 0 0,-1-1 0 0 0,1 1 1 0 0,-1-1-1 0 0,0 0 0 0 0,0-1 1 0 0,0 1-1 0 0,0-1 0 0 0,-1 0 0 0 0,1 0 1 0 0,-1 0-1 0 0,0-1 0 0 0,0 0 1 0 0,-1 1-1 0 0,1-1 0 0 0,-1-1 1 0 0,0 1-1 0 0,-1 0 0 0 0,1-1 0 0 0,-1 1 1 0 0,0-1-1 0 0,0 0 0 0 0,-1 0 1 0 0,0 0-1 0 0,1-4 14 0 0,-1-2 37 0 0,0 1 1 0 0,-1-1-1 0 0,0 1 0 0 0,-1-1 0 0 0,0 1 1 0 0,-1-1-1 0 0,0 1 0 0 0,-1 0 0 0 0,0 0 1 0 0,-1 0-1 0 0,-5-10-37 0 0,9 21 6 0 0,-1 0 1 0 0,1 0-1 0 0,-1 1 0 0 0,1-1 1 0 0,-1 0-1 0 0,1 0 0 0 0,-1 0 1 0 0,1 0-1 0 0,-1 0 0 0 0,1 0 1 0 0,-1 0-1 0 0,0 0 0 0 0,1 0 1 0 0,-1 0-1 0 0,1 0 0 0 0,-1 0 1 0 0,1 0-1 0 0,-1 0 0 0 0,1 0 1 0 0,-1 0-1 0 0,1-1 0 0 0,-1 1 1 0 0,1 0-7 0 0,1 29-23 0 0,68 466 495 0 0,-60-416-347 0 0,-3 188 1023 0 0,-9-247-1017 0 0,0 0 0 0 0,-1-1 0 0 0,-1 1 1 0 0,0-1-1 0 0,-2 0 0 0 0,0 0 0 0 0,-1-1 0 0 0,-1 1 0 0 0,-1-2 0 0 0,-1 0 0 0 0,0 0 0 0 0,-1-1 0 0 0,-2 2-131 0 0,12-17 8 0 0,1 1-1 0 0,-1 0 1 0 0,0 0-1 0 0,0-1 0 0 0,0 1 1 0 0,0-1-1 0 0,-1 0 1 0 0,1 0-1 0 0,0 1 1 0 0,-1-1-1 0 0,1-1 0 0 0,0 1 1 0 0,-1 0-1 0 0,1-1 1 0 0,-1 1-1 0 0,1-1 0 0 0,-1 0 1 0 0,1 1-1 0 0,-1-1 1 0 0,0-1-1 0 0,1 1 1 0 0,-1 0-1 0 0,1-1 0 0 0,-1 1 1 0 0,1-1-1 0 0,-1 0 1 0 0,1 1-1 0 0,0-1 1 0 0,-1 0-1 0 0,1-1 0 0 0,0 1 1 0 0,0 0-1 0 0,0-1 1 0 0,0 1-1 0 0,0-1 0 0 0,0 0 1 0 0,0 1-1 0 0,0-1 1 0 0,1 0-1 0 0,-1 0 1 0 0,1 0-1 0 0,-1 0 0 0 0,1-1 1 0 0,0 1-1 0 0,-1-1-7 0 0,-36-110-1011 0 0,36 79 321 0 0,1-1 0 0 0,2 0 0 0 0,2 0 0 0 0,1 1 0 0 0,2-1 0 0 0,1 1 0 0 0,2 0 0 0 0,1 1 0 0 0,1 0 0 0 0,10-18 690 0 0,3-4-1467 0 0</inkml:trace>
  <inkml:trace contextRef="#ctx0" brushRef="#br0" timeOffset="20593.699">11524 6939 1532 0 0,'0'0'871'0'0,"0"0"-70"0"0,0 0-25 0 0,-1-23 1241 0 0,-3-17 1533 0 0,4 39-3295 0 0,2 26 565 0 0,61 337-319 0 0,-37-255-2112 0 0,-24-89 562 0 0,2 2-4304 0 0,-5-21 4203 0 0</inkml:trace>
  <inkml:trace contextRef="#ctx0" brushRef="#br0" timeOffset="24817.467">15441 6095 1588 0 0,'0'0'790'0'0,"3"-15"658"0"0,37-21 907 0 0,-62 78 899 0 0,-24 131-2715 0 0,44-162-513 0 0,1 0 1 0 0,1 0 0 0 0,0 1 0 0 0,0-1 0 0 0,1 0 0 0 0,0 0 0 0 0,1 0-1 0 0,0 0 1 0 0,1 0 0 0 0,0 0 0 0 0,1-1 0 0 0,0 1 0 0 0,0-1 0 0 0,2 0-1 0 0,-1 0 1 0 0,1-1 0 0 0,0 1 0 0 0,1-1 0 0 0,0-1 0 0 0,0 1 0 0 0,1-1-1 0 0,0-1 1 0 0,1 1 0 0 0,0-1 0 0 0,0-1 0 0 0,0 0 0 0 0,1 0 0 0 0,2 1-27 0 0,0-2 10 0 0,0 0 0 0 0,0-1-1 0 0,1 0 1 0 0,0-1 0 0 0,0 0 0 0 0,-1-1 0 0 0,1 0 0 0 0,1-1 0 0 0,-1-1 0 0 0,0 0 0 0 0,0 0 0 0 0,0-2 0 0 0,0 1 0 0 0,0-2 0 0 0,0 0 0 0 0,-1 0 0 0 0,1-1 0 0 0,-1-1 0 0 0,0 0 0 0 0,0-1-1 0 0,-1 0 1 0 0,1 0 0 0 0,-1-2 0 0 0,-1 1 0 0 0,1-1 0 0 0,-1-1 0 0 0,-1 0 0 0 0,1 0 0 0 0,-2-1 0 0 0,1 0 0 0 0,-1 0 0 0 0,-1-1 0 0 0,0 0 0 0 0,-1-1 0 0 0,5-9-10 0 0,3-28 198 0 0,-3-1-1 0 0,-1-1 1 0 0,-3 0 0 0 0,-2 0 0 0 0,-2 0 0 0 0,-2-1-1 0 0,-3-7-197 0 0,2 36 397 0 0,0 22-342 0 0,-10-6 121 0 0,-2 20-1 0 0,11 5-232 0 0,1 0 0 0 0,1 1 0 0 0,1-1 0 0 0,0 0 0 0 0,2 0 1 0 0,0-1-1 0 0,0 1 0 0 0,2-1 0 0 0,0 0 0 0 0,7 12 57 0 0,10 35-490 0 0,53 122-3003 0 0,-59-97-1910 0 0,-17-76 4165 0 0</inkml:trace>
  <inkml:trace contextRef="#ctx0" brushRef="#br0" timeOffset="25237.897">16266 6464 1600 0 0,'2'-4'348'0'0,"0"-1"0"0"0,1 1 0 0 0,-1 1 0 0 0,1-1 0 0 0,0 0 0 0 0,0 1 0 0 0,0-1 0 0 0,1 1 0 0 0,-1 0 0 0 0,1 0 0 0 0,0 0 0 0 0,0 1 0 0 0,0-1-1 0 0,0 1 1 0 0,0 0 0 0 0,1 0 0 0 0,-1 1 0 0 0,0-1 0 0 0,5 0-348 0 0,84 17 1677 0 0,-86-11-1651 0 0,1 0 1 0 0,-1 0 0 0 0,0 1-1 0 0,0 0 1 0 0,-1 0-1 0 0,1 0 1 0 0,-1 1 0 0 0,0 0-1 0 0,-1 0 1 0 0,1 1-1 0 0,-1 0 1 0 0,-1-1 0 0 0,1 2-1 0 0,-1-1 1 0 0,0 0-1 0 0,-1 1 1 0 0,0 0 0 0 0,0 0-1 0 0,-1 0 1 0 0,0 0-1 0 0,0 0 1 0 0,0 1 0 0 0,-1 2-27 0 0,-4 1 84 0 0,0 0 1 0 0,-1 0 0 0 0,0 0 0 0 0,-1 0 0 0 0,0-1-1 0 0,-1 0 1 0 0,0 0 0 0 0,-1 0 0 0 0,0-1-1 0 0,0 0 1 0 0,-1 0 0 0 0,-3 2-85 0 0,-13 19 323 0 0,147-89-4538 0 0,-20-2-52 0 0,-66 38 3001 0 0</inkml:trace>
  <inkml:trace contextRef="#ctx0" brushRef="#br0" timeOffset="25499.751">17039 6110 1808 0 0,'-9'-17'5207'0'0,"29"2"-3646"0"0,41-2-1356 0 0,-58 16 55 0 0,78-18 105 0 0,68-14-561 0 0,-50 24-4254 0 0,-97 10 3122 0 0,-1 3-52 0 0</inkml:trace>
  <inkml:trace contextRef="#ctx0" brushRef="#br0" timeOffset="25751.859">17027 6272 916 0 0,'-1'1'85'0'0,"0"0"0"0"0,0 0 1 0 0,0 0-1 0 0,0-1 0 0 0,0 1 0 0 0,1 1 0 0 0,-1-1 0 0 0,0 0 1 0 0,1 0-1 0 0,-1 0 0 0 0,1 0 0 0 0,0 0 0 0 0,-1 0 0 0 0,1 1 1 0 0,0-1-1 0 0,-1 0 0 0 0,1 0 0 0 0,0 1 0 0 0,0-1 1 0 0,0 0-1 0 0,0 0 0 0 0,0 0 0 0 0,0 1 0 0 0,1-1 0 0 0,-1 0 1 0 0,0 0-1 0 0,1 1 0 0 0,-1-1 0 0 0,1 0 0 0 0,-1 0 0 0 0,1 0 1 0 0,-1 0-1 0 0,1 0 0 0 0,0 0 0 0 0,-1 0 0 0 0,1 0 0 0 0,0 0 1 0 0,0 0-1 0 0,0 0 0 0 0,0 0 0 0 0,0-1 0 0 0,0 1 0 0 0,0 0 1 0 0,0-1-1 0 0,0 1 0 0 0,0-1 0 0 0,0 1 0 0 0,1-1 0 0 0,-1 1 1 0 0,0-1-1 0 0,0 0 0 0 0,0 0 0 0 0,1 1 0 0 0,-1-1 1 0 0,0 0-1 0 0,0 0 0 0 0,1 0 0 0 0,-1 0 0 0 0,0-1 0 0 0,0 1 1 0 0,0 0-1 0 0,1 0 0 0 0,0-1-85 0 0,124 12 856 0 0,63-29-4087 0 0,-165 14 2610 0 0,10-1-849 0 0</inkml:trace>
  <inkml:trace contextRef="#ctx0" brushRef="#br0" timeOffset="26492.546">18335 6150 968 0 0,'76'-144'5859'0'0,"-75"137"-5817"0"0,-1 1 1 0 0,0 0-1 0 0,-1 0 1 0 0,0 0-1 0 0,0 0 1 0 0,0 0-1 0 0,0 0 1 0 0,-1 0-1 0 0,0 0 0 0 0,-1 0 1 0 0,1 1-1 0 0,-1-1 1 0 0,0 1-1 0 0,0-1 1 0 0,-1 1-1 0 0,1 0 1 0 0,-1 1-1 0 0,0-1 1 0 0,-1 1-1 0 0,1-1 1 0 0,-1 1-1 0 0,0 0 1 0 0,0 1-1 0 0,0-1 1 0 0,0 1-1 0 0,-1 0 1 0 0,1 1-1 0 0,-1-1 1 0 0,0 1-1 0 0,0 0 1 0 0,0 0-1 0 0,0 1 1 0 0,0 0-1 0 0,0 0 1 0 0,0 0-1 0 0,0 1 1 0 0,0 0-1 0 0,0 0 1 0 0,-1 1-1 0 0,1-1 0 0 0,0 1 1 0 0,0 1-1 0 0,-3 0-42 0 0,-5 3 17 0 0,-1 0 0 0 0,1 1 0 0 0,1 1 0 0 0,-1 0 0 0 0,1 1 0 0 0,0 0 0 0 0,1 1-1 0 0,-1 1 1 0 0,2 0 0 0 0,0 0 0 0 0,-3 4-17 0 0,10-10 13 0 0,1 0-1 0 0,-1 0 1 0 0,1 1-1 0 0,0-1 1 0 0,0 1-1 0 0,1 0 1 0 0,-1 0-1 0 0,1-1 1 0 0,0 2-1 0 0,0-1 1 0 0,1 0 0 0 0,-1 0-1 0 0,1 0 1 0 0,1 1-1 0 0,-1-1 1 0 0,1 1-1 0 0,-1-1 1 0 0,2 0-1 0 0,-1 1 1 0 0,1-1-1 0 0,-1 1 1 0 0,1-1 0 0 0,1 0-1 0 0,-1 0 1 0 0,1 1-1 0 0,0-1 1 0 0,0 0-1 0 0,1 0 1 0 0,-1-1-1 0 0,1 1 1 0 0,0-1-1 0 0,0 1 1 0 0,1-1 0 0 0,1 2-13 0 0,7 4-15 0 0,0-1 0 0 0,0 0 0 0 0,1-1 0 0 0,1-1 0 0 0,-1 0 0 0 0,1 0 0 0 0,0-2 1 0 0,1 1-1 0 0,-1-2 0 0 0,1 0 0 0 0,0-1 0 0 0,0 0 0 0 0,0-1 0 0 0,1-1 1 0 0,-1-1-1 0 0,0 0 0 0 0,12-2 15 0 0,-19 2-17 0 0,-1 0 0 0 0,0-1 0 0 0,0 0 0 0 0,0-1 0 0 0,0 0 0 0 0,0 0 0 0 0,0 0 0 0 0,0-1 0 0 0,-1 0 0 0 0,1 0 0 0 0,-1 0 0 0 0,0-1-1 0 0,0 0 1 0 0,0 0 0 0 0,0-1 0 0 0,-1 0 0 0 0,0 0 0 0 0,0 0 0 0 0,0-1 0 0 0,0 1 0 0 0,-1-1 0 0 0,0 0 0 0 0,-1 0 0 0 0,1-1 0 0 0,-1 1 0 0 0,0-1 0 0 0,0 0 0 0 0,0-4 17 0 0,4-118 663 0 0,-26 108-313 0 0,24 78-190 0 0,3 1 1 0 0,1-2 0 0 0,4 1-1 0 0,2-2 1 0 0,21 52-161 0 0,6 29 321 0 0,-27-75 45 0 0,-3 0-1 0 0,-2 1 1 0 0,-3 0 0 0 0,-3 0-1 0 0,-3 23-365 0 0,1-77 70 0 0,-2 1 0 0 0,1-1 1 0 0,-1 1-1 0 0,-1-1 0 0 0,0 1 0 0 0,0-1 0 0 0,0 1 0 0 0,-1-1 0 0 0,0 0 1 0 0,-1 1-1 0 0,0-1 0 0 0,0 0 0 0 0,-1-1 0 0 0,0 1 0 0 0,0-1 0 0 0,-1 1 0 0 0,0-1 1 0 0,0-1-1 0 0,-1 1 0 0 0,1-1 0 0 0,-1 0 0 0 0,-1 0 0 0 0,1-1 0 0 0,-1 1 1 0 0,0-1-1 0 0,0-1 0 0 0,-1 0 0 0 0,1 0 0 0 0,-1 0 0 0 0,0-1 0 0 0,-3 1-70 0 0,5-7-40 0 0,-1 1-1 0 0,1-1 1 0 0,-1 0-1 0 0,1-1 1 0 0,0 0-1 0 0,0 0 1 0 0,1 0-1 0 0,-1 0 1 0 0,1-1-1 0 0,0 0 1 0 0,0 0-1 0 0,1-1 1 0 0,-1 1-1 0 0,1-1 1 0 0,1 0-1 0 0,-1 0 1 0 0,1 0-1 0 0,0-1 1 0 0,0 1-1 0 0,0-1 1 0 0,1 1-1 0 0,0-1 1 0 0,1 0-1 0 0,-1-4 41 0 0,-2-16-612 0 0,2-1 0 0 0,0 1-1 0 0,2 0 1 0 0,1-1-1 0 0,1 1 1 0 0,2 0 0 0 0,0 0-1 0 0,2 0 1 0 0,1 1 0 0 0,1 0-1 0 0,1 0 1 0 0,1 1-1 0 0,2 0 1 0 0,0 0 0 0 0,2 2-1 0 0,0-1 1 0 0,8-7 612 0 0,5-8-1297 0 0</inkml:trace>
  <inkml:trace contextRef="#ctx0" brushRef="#br0" timeOffset="27036.39">18780 6625 1624 0 0,'1'-1'3767'0'0,"12"-7"-2463"0"0,-3 3-1194 0 0,-1 1-1 0 0,1 0 1 0 0,0 0 0 0 0,0 1 0 0 0,0 0 0 0 0,1 1 0 0 0,-1 0 0 0 0,1 1 0 0 0,-1 0 0 0 0,1 1-1 0 0,-1 0 1 0 0,1 0 0 0 0,-1 1 0 0 0,1 1 0 0 0,-1 0 0 0 0,0 0 0 0 0,0 1 0 0 0,0 0 0 0 0,0 1-1 0 0,0 0 1 0 0,0 0 0 0 0,-1 1 0 0 0,5 4-110 0 0,-10-5 33 0 0,-1 1 0 0 0,1-1 0 0 0,-1 1 0 0 0,0 0 0 0 0,0 0 0 0 0,-1 0 0 0 0,1 0 0 0 0,-1 1 0 0 0,0-1 0 0 0,0 1 0 0 0,-1-1 0 0 0,0 1 0 0 0,0 0 0 0 0,0-1 0 0 0,-1 1 0 0 0,0 0 0 0 0,0 0 0 0 0,0-1 0 0 0,0 1 0 0 0,-1 0 0 0 0,0 0 0 0 0,-1-1 0 0 0,1 1 0 0 0,-1-1 0 0 0,0 1 0 0 0,0-1 0 0 0,-1 0 1 0 0,0 0-34 0 0,-90 140 1387 0 0,-4-33-184 0 0,96-111-1207 0 0,63 1-604 0 0,-16-14-1196 0 0,-1-3 1 0 0,0-1-1 0 0,-1-3 1 0 0,-1-1-1 0 0,34-22 1804 0 0,-40 20-1251 0 0</inkml:trace>
  <inkml:trace contextRef="#ctx0" brushRef="#br0" timeOffset="27502.053">20042 5684 1528 0 0,'-64'-10'3990'0'0,"52"15"-3814"0"0,1 0-1 0 0,0 0 0 0 0,0 1 0 0 0,0 0 1 0 0,1 1-1 0 0,-1 0 0 0 0,2 0 1 0 0,-1 1-1 0 0,1 1 0 0 0,0-1 1 0 0,1 2-1 0 0,-4 4-175 0 0,-4 8 166 0 0,1 0 1 0 0,1 1-1 0 0,1 1 0 0 0,1 0 0 0 0,2 0 1 0 0,0 1-1 0 0,1 1 0 0 0,2-1 0 0 0,0 1 1 0 0,2 1-1 0 0,1-1 0 0 0,1 1 0 0 0,1-1 1 0 0,2 21-167 0 0,0-34-27 0 0,1 0 0 0 0,0 0 0 0 0,1 0 0 0 0,1 0 0 0 0,0 0 0 0 0,1 0 0 0 0,0-1 1 0 0,1 0-1 0 0,0 0 0 0 0,1 0 0 0 0,1 0 0 0 0,-1-1 0 0 0,2 0 0 0 0,0 0 1 0 0,0-1-1 0 0,1 0 0 0 0,0-1 0 0 0,0 0 0 0 0,1 0 0 0 0,1-1 0 0 0,-1 0 0 0 0,1-1 1 0 0,9 5 26 0 0,-4-4-646 0 0,1 0 1 0 0,-1 0 0 0 0,2-2 0 0 0,-1 0 0 0 0,0-1-1 0 0,1-1 1 0 0,0 0 0 0 0,0-2 0 0 0,1 0 0 0 0,14-1 645 0 0,-4-1-1228 0 0</inkml:trace>
  <inkml:trace contextRef="#ctx0" brushRef="#br0" timeOffset="27767.709">20746 5895 1452 0 0,'-63'46'3706'0'0,"1"64"-2330"0"0,43-71-793 0 0,-107 300-513 0 0,104-306-4728 0 0,21-33 3385 0 0</inkml:trace>
  <inkml:trace contextRef="#ctx0" brushRef="#br0" timeOffset="28035.544">20394 5952 868 0 0,'0'-9'1883'0'0,"0"9"-1745"0"0,1 0-1 0 0,-1 0 1 0 0,1 0-1 0 0,-1 0 1 0 0,1 0 0 0 0,-1 0-1 0 0,1 0 1 0 0,-1 0-1 0 0,1 0 1 0 0,-1 0 0 0 0,1 0-1 0 0,-1 0 1 0 0,0-1-1 0 0,1 1 1 0 0,-1 0-1 0 0,1 0 1 0 0,-1 0 0 0 0,1-1-1 0 0,-1 1 1 0 0,0 0-1 0 0,1-1 1 0 0,-1 1 0 0 0,1 0-1 0 0,-1-1 1 0 0,0 1-1 0 0,1 0 1 0 0,-1-1 0 0 0,0 1-1 0 0,0-1 1 0 0,1 1-1 0 0,-1 0 1 0 0,0-1 0 0 0,0 1-1 0 0,0-1 1 0 0,1 1-1 0 0,-1-1 1 0 0,0 1-1 0 0,0-1 1 0 0,0 1 0 0 0,0-1-1 0 0,0 1 1 0 0,0-1-1 0 0,0 1 1 0 0,0-1 0 0 0,0 1-1 0 0,0-1-137 0 0,190 281 1535 0 0,-117-173-3167 0 0,-14 8-3912 0 0,-50-97 4309 0 0</inkml:trace>
  <inkml:trace contextRef="#ctx0" brushRef="#br0" timeOffset="28285.05">21107 6467 2116 0 0,'1'4'174'0'0,"1"0"-1"0"0,-1 0 1 0 0,0 0 0 0 0,0 0-1 0 0,0 1 1 0 0,-1-1 0 0 0,1 0-1 0 0,-1 0 1 0 0,0 1-1 0 0,0-1 1 0 0,-1 0 0 0 0,1 0-1 0 0,-1 0 1 0 0,0 1 0 0 0,0-1-1 0 0,-1 0 1 0 0,1 0-1 0 0,-1 0 1 0 0,0-1 0 0 0,0 1-1 0 0,0 0 1 0 0,0-1 0 0 0,-1 1-1 0 0,1-1 1 0 0,-1 1-1 0 0,0-1 1 0 0,0 0 0 0 0,0-1-1 0 0,0 1 1 0 0,-1 0-1 0 0,1-1 1 0 0,-1 0 0 0 0,0 0-1 0 0,1 0 1 0 0,-1 0 0 0 0,0 0-1 0 0,-4 0-173 0 0,-158 36-35 0 0,163-38-151 0 0,-1 0 0 0 0,1 0 0 0 0,0 0 0 0 0,0 0 0 0 0,0-1 0 0 0,0 0 0 0 0,-1 0-1 0 0,1 1 1 0 0,0-2 0 0 0,0 1 0 0 0,0 0 0 0 0,1-1 0 0 0,-1 1 0 0 0,0-1 0 0 0,0 0 0 0 0,1 0 0 0 0,-1 0 0 0 0,1 0 0 0 0,0 0 0 0 0,-1 0 0 0 0,1-1 0 0 0,0 1 0 0 0,1-1 0 0 0,-1 0 0 0 0,0 0 0 0 0,1 1 0 0 0,-1-1 0 0 0,1 0 0 0 0,0 0 0 0 0,0 0 0 0 0,0-1 186 0 0,1-8-1278 0 0</inkml:trace>
  <inkml:trace contextRef="#ctx0" brushRef="#br0" timeOffset="28561.75">21254 5762 904 0 0,'13'12'5002'0'0,"13"14"-4675"0"0,141 64 281 0 0,-44-64-4745 0 0,-107-25 2793 0 0</inkml:trace>
  <inkml:trace contextRef="#ctx0" brushRef="#br0" timeOffset="28809.866">21804 5732 860 0 0,'-25'-26'5857'0'0,"-15"33"-3822"0"0,-29 44-944 0 0,40-13-934 0 0,3 1-1 0 0,1 2 1 0 0,2 0-1 0 0,1 1 1 0 0,3 2 0 0 0,2 0-1 0 0,1 0 1 0 0,2 2-1 0 0,-4 30-156 0 0,5-29-474 0 0,-29 80-5140 0 0,30-115 3124 0 0,8-10 1284 0 0</inkml:trace>
  <inkml:trace contextRef="#ctx0" brushRef="#br0" timeOffset="29119.908">22131 5524 1412 0 0,'16'33'761'0'0,"-1"0"1"0"0,-2 1-1 0 0,-1 1 0 0 0,-2 0 1 0 0,-2 1-1 0 0,-1 0 0 0 0,-1 0 0 0 0,-2 1 1 0 0,-2-1-1 0 0,-1 1 0 0 0,-4 31-761 0 0,0-39 203 0 0,0 0 1 0 0,-2 0-1 0 0,-1 0 0 0 0,-1-1 0 0 0,-2 1 1 0 0,-1-2-1 0 0,-1 1 0 0 0,-1-2 0 0 0,-1 1 0 0 0,-2-2 1 0 0,0 0-1 0 0,-2 0 0 0 0,-1-2 0 0 0,0 0 1 0 0,-16 13-204 0 0,-89 77-1184 0 0,97-93 308 0 0,-2-1 0 0 0,-1-1 1 0 0,0-2-1 0 0,-1 0 1 0 0,0-2-1 0 0,-1-2 1 0 0,-1 0-1 0 0,0-2 0 0 0,0-2 1 0 0,-12 1 875 0 0,-16 1-1175 0 0</inkml:trace>
  <inkml:trace contextRef="#ctx0" brushRef="#br0" timeOffset="39794.355">22823 6249 896 0 0,'0'0'517'0'0,"0"0"-145"0"0,0 13-7 0 0,0-12 6525 0 0,62-99-5862 0 0,-34 61-869 0 0,14-14-166 0 0,-3-2 0 0 0,-2-2-1 0 0,-2-1 1 0 0,-3-2 0 0 0,-2-1 0 0 0,7-26 7 0 0,-33 76-40 0 0,-1 0 1 0 0,0 0 0 0 0,0-1 0 0 0,-1 1 0 0 0,0-1-1 0 0,-1 1 1 0 0,0-1 0 0 0,0 0 0 0 0,-1 0 0 0 0,-1 1-1 0 0,1-1 1 0 0,-1 0 0 0 0,-1 1 0 0 0,0-1 0 0 0,-1 1 0 0 0,1-1-1 0 0,-2 1 1 0 0,1 0 0 0 0,-1 0 0 0 0,-1 1 0 0 0,1-1-1 0 0,-2 1 1 0 0,-3-6 39 0 0,7 13-12 0 0,1-1 0 0 0,0 1 0 0 0,-1-1 0 0 0,0 1 0 0 0,1 0 0 0 0,-1 0 0 0 0,0 0 0 0 0,1 0 0 0 0,-1 0 0 0 0,0 0 0 0 0,0 0 0 0 0,0 1 0 0 0,0-1 0 0 0,0 1 0 0 0,0-1 0 0 0,0 1 0 0 0,0 0 0 0 0,0 0 0 0 0,0 0 0 0 0,0 0 0 0 0,0 0 0 0 0,0 0 0 0 0,0 0 0 0 0,0 1 0 0 0,0-1 0 0 0,0 1 0 0 0,0 0 0 0 0,0-1 0 0 0,1 1 0 0 0,-1 0 0 0 0,0 0 0 0 0,0 0-1 0 0,1 0 1 0 0,-1 0 0 0 0,0 1 0 0 0,1-1 0 0 0,-1 0 0 0 0,1 1 0 0 0,0-1 0 0 0,-1 1 0 0 0,1 0 0 0 0,0-1 0 0 0,0 1 0 0 0,0 0 0 0 0,0 0 0 0 0,0 0 0 0 0,1-1 0 0 0,-1 1 0 0 0,0 0 0 0 0,1 0 0 0 0,0 0 0 0 0,-1 0 0 0 0,1 0 0 0 0,0 0 0 0 0,0 0 0 0 0,0 0 0 0 0,0 0 0 0 0,0 0 0 0 0,1 0 0 0 0,-1 0 0 0 0,1 0 0 0 0,-1 0 0 0 0,1 0 0 0 0,0 0 0 0 0,-1 0 0 0 0,2 0 12 0 0,72 117 0 0 0,-64-108 46 0 0,0 1-1 0 0,-1 1 1 0 0,0-1 0 0 0,-1 2-1 0 0,0-1 1 0 0,-1 1 0 0 0,-1 0-1 0 0,0 0 1 0 0,-1 1 0 0 0,0 0-1 0 0,-1 0 1 0 0,-1 2-46 0 0,-5-2-18 0 0,-2 0 1 0 0,0 0-1 0 0,-1 0 1 0 0,0 0-1 0 0,-1-1 0 0 0,-1 0 1 0 0,0 0-1 0 0,-1 0 1 0 0,-1-1-1 0 0,0 0 0 0 0,0-1 1 0 0,-1 0-1 0 0,-1-1 1 0 0,0 0-1 0 0,-1 0 1 0 0,0-1-1 0 0,0-1 0 0 0,-1 0 1 0 0,0 0-1 0 0,-1-2 1 0 0,0 0-1 0 0,-7 3 18 0 0,13-5-243 0 0,3-1-56 0 0,-1-1 1 0 0,0 1-1 0 0,1-1 1 0 0,-2 0-1 0 0,1 0 1 0 0,0 0-1 0 0,0-1 1 0 0,-1 0-1 0 0,1-1 0 0 0,-1 1 1 0 0,0-1-1 0 0,1 0 1 0 0,-1-1-1 0 0,0 0 1 0 0,0 0-1 0 0,1 0 1 0 0,-1-1-1 0 0,-6-1 299 0 0,-19-13-1073 0 0</inkml:trace>
  <inkml:trace contextRef="#ctx0" brushRef="#br0" timeOffset="40573.019">23306 5702 1604 0 0,'32'-14'3202'0'0,"-71"148"-2025"0"0,36-114-1115 0 0,0-12-27 0 0,-1 0 1 0 0,1 0 0 0 0,1 0 0 0 0,0 1 0 0 0,0-1-1 0 0,1 1 1 0 0,0-1 0 0 0,0 1 0 0 0,1 0 0 0 0,0 0-1 0 0,0-1 1 0 0,1 1 0 0 0,0 0 0 0 0,1-1-1 0 0,0 1 1 0 0,0-1 0 0 0,1 0 0 0 0,0 0 0 0 0,1 0-1 0 0,-1 0 1 0 0,1 0 0 0 0,1-1 0 0 0,0 1 0 0 0,0-1-1 0 0,0 0 1 0 0,1-1 0 0 0,0 1 0 0 0,0-1 0 0 0,0-1-1 0 0,1 1 1 0 0,0-1 0 0 0,6 4-36 0 0,0-5-7 0 0,0-1 0 0 0,0 0 0 0 0,0-1 0 0 0,1 0 0 0 0,-1-1 0 0 0,1-1 0 0 0,-1 0 0 0 0,0-1 0 0 0,1 0 0 0 0,-1-1 0 0 0,0-1 0 0 0,0 0 0 0 0,0 0 0 0 0,0-1 0 0 0,0-1 0 0 0,-1 0 0 0 0,0-1 0 0 0,0-1 0 0 0,0 1 0 0 0,-1-2 0 0 0,0 0 0 0 0,-1 0 0 0 0,1-1 0 0 0,-2 0 0 0 0,1 0 0 0 0,-1-1 0 0 0,-1-1 0 0 0,0 0 0 0 0,0 0 0 0 0,-1 0 0 0 0,0-1 0 0 0,-1 0 0 0 0,-1 0 0 0 0,0 0 0 0 0,0-1 0 0 0,-1 0 0 0 0,-1 0 0 0 0,0 0 0 0 0,-1 0 0 0 0,0-1 0 0 0,-1-11 7 0 0,-1-69 570 0 0,0 90-528 0 0,-1 1 1 0 0,0 0-1 0 0,0-1 0 0 0,0 1 1 0 0,-1 0-1 0 0,1 0 1 0 0,-1 0-1 0 0,0 0 0 0 0,0 0 1 0 0,0 0-1 0 0,0 1 1 0 0,0-1-1 0 0,0 1 0 0 0,-1-1 1 0 0,1 1-1 0 0,-1 0 1 0 0,0 0-1 0 0,0 0 0 0 0,0 0 1 0 0,0 1-1 0 0,0-1 1 0 0,0 1-1 0 0,0-1 0 0 0,0 1 1 0 0,-1 0-1 0 0,1 0 1 0 0,0 1-1 0 0,-3-1-42 0 0,-32 34 178 0 0,34-21-206 0 0,1-1 0 0 0,0 1 0 0 0,1 0 0 0 0,0 0 0 0 0,1 0 0 0 0,0 0 0 0 0,1 1 0 0 0,1-1 0 0 0,0 0 0 0 0,0 0 0 0 0,1 0 0 0 0,1 0 0 0 0,0-1 0 0 0,0 1 0 0 0,2-1 0 0 0,-1 1 0 0 0,1-1 0 0 0,1 0 0 0 0,0-1 0 0 0,0 0 0 0 0,1 0 0 0 0,0 0 0 0 0,1 0 0 0 0,0-1 0 0 0,1-1 0 0 0,6 6 28 0 0,-6-5-404 0 0,0-1 0 0 0,1 1 1 0 0,0-2-1 0 0,1 1 0 0 0,-1-1 0 0 0,1-1 0 0 0,1 0 0 0 0,-1-1 1 0 0,1 0-1 0 0,0-1 0 0 0,0 0 0 0 0,0 0 0 0 0,3-1 404 0 0,9 1-1176 0 0</inkml:trace>
  <inkml:trace contextRef="#ctx0" brushRef="#br0" timeOffset="40852.977">24209 5715 956 0 0,'-8'3'245'0'0,"-1"0"1"0"0,0 0-1 0 0,1 1 0 0 0,0 0 0 0 0,0 0 1 0 0,0 1-1 0 0,0 0 0 0 0,1 1 0 0 0,-1-1 1 0 0,1 1-1 0 0,1 1 0 0 0,-1-1 1 0 0,1 1-1 0 0,1 0 0 0 0,-3 3-245 0 0,-2 3 177 0 0,0 0 1 0 0,1 0-1 0 0,1 0 1 0 0,0 1-1 0 0,0 1 0 0 0,2-1 1 0 0,0 1-1 0 0,0 1 1 0 0,1-1-1 0 0,1 1 0 0 0,1-1 1 0 0,0 1-1 0 0,1 0 1 0 0,1 8-178 0 0,1-18 26 0 0,0 0 1 0 0,1 0-1 0 0,0 0 0 0 0,1 1 1 0 0,-1-1-1 0 0,1-1 1 0 0,0 1-1 0 0,0 0 1 0 0,1 0-1 0 0,0-1 0 0 0,0 0 1 0 0,0 1-1 0 0,1-1 1 0 0,0 0-1 0 0,-1-1 1 0 0,2 1-1 0 0,-1-1 1 0 0,1 1-1 0 0,-1-1 0 0 0,1-1 1 0 0,0 1-1 0 0,0-1 1 0 0,1 0-1 0 0,-1 0 1 0 0,1 0-1 0 0,0-1 1 0 0,-1 0-1 0 0,1 0 0 0 0,0 0 1 0 0,0-1-1 0 0,0 0 1 0 0,3 0-27 0 0,8 3-131 0 0,1-2-1 0 0,-1 0 1 0 0,0-1 0 0 0,0-1 0 0 0,1-1 0 0 0,-1 0 0 0 0,0-1 0 0 0,0-1-1 0 0,0 0 1 0 0,11-5 131 0 0,-17 4-283 0 0,1 0-1 0 0,-1-1 1 0 0,-1 0-1 0 0,1-1 1 0 0,-1-1-1 0 0,0 1 1 0 0,0-1-1 0 0,-1-1 1 0 0,0 0-1 0 0,0 0 1 0 0,5-7 283 0 0,6-14-863 0 0</inkml:trace>
  <inkml:trace contextRef="#ctx0" brushRef="#br0" timeOffset="41270.443">24608 5562 1880 0 0,'-15'-59'3216'0'0,"-10"108"-2433"0"0,13 12-397 0 0,3 1 1 0 0,2-1-1 0 0,3 1 1 0 0,3 1 0 0 0,5 41-387 0 0,-1 21 891 0 0,-3-125-872 0 0,1-1 0 0 0,-1 1 0 0 0,0 0 0 0 0,1-1 0 0 0,-1 1 0 0 0,0 0 0 0 0,1 0 0 0 0,-1-1 0 0 0,1 1 0 0 0,-1 0 0 0 0,1 0 0 0 0,-1 0 0 0 0,1 0 0 0 0,-1 0 1 0 0,1-1-1 0 0,-1 1 0 0 0,1 0 0 0 0,-1 0 0 0 0,1 0 0 0 0,-1 0 0 0 0,1 0 0 0 0,-1 0 0 0 0,1 1 0 0 0,-1-1 0 0 0,0 0 0 0 0,1 0 0 0 0,-1 0 0 0 0,1 0 0 0 0,-1 1 0 0 0,1-1 0 0 0,-1 0 0 0 0,1 0 0 0 0,-1 1 0 0 0,0-1 0 0 0,1 0 1 0 0,-1 1-1 0 0,0-1 0 0 0,1 0 0 0 0,-1 1 0 0 0,0-1 0 0 0,1 0 0 0 0,-1 1 0 0 0,0-1 0 0 0,0 1 0 0 0,1-1 0 0 0,-1 1 0 0 0,0-1 0 0 0,0 1 0 0 0,0-1 0 0 0,0 0 0 0 0,0 1 0 0 0,0-1 0 0 0,0 1 0 0 0,0-1 0 0 0,0 1 0 0 0,0-1-18 0 0,26-40-77 0 0,26-77-503 0 0,66-103-785 0 0,-117 218 1353 0 0,1 1 0 0 0,0 0 0 0 0,0 0-1 0 0,0-1 1 0 0,-1 1 0 0 0,1 0 0 0 0,0 1-1 0 0,1-1 1 0 0,-1 0 0 0 0,0 1-1 0 0,0-1 1 0 0,0 1 0 0 0,0-1 0 0 0,0 1-1 0 0,1 0 1 0 0,-1 0 0 0 0,0 0 0 0 0,0 0-1 0 0,0 0 1 0 0,0 1 0 0 0,1-1 0 0 0,-1 1-1 0 0,0-1 1 0 0,0 1 0 0 0,0 0 0 0 0,0 0-1 0 0,0 0 1 0 0,0 0 0 0 0,0 0 0 0 0,0 0-1 0 0,-1 1 1 0 0,1-1 0 0 0,0 0-1 0 0,-1 1 1 0 0,1 0 0 0 0,-1-1 0 0 0,1 1-1 0 0,-1 0 1 0 0,0 0 0 0 0,0-1 0 0 0,0 1-1 0 0,1 1 12 0 0,58 86-53 0 0,108 206-302 0 0,-162-288 53 0 0,0 0 0 0 0,1 0 0 0 0,-1-1 0 0 0,2 1 0 0 0,-1-2 0 0 0,0 1 0 0 0,1-1 0 0 0,0 0 1 0 0,1 0-1 0 0,-1-1 0 0 0,1 0 0 0 0,-1-1 0 0 0,1 0 0 0 0,0 0 0 0 0,4 0 302 0 0,10 0-1281 0 0</inkml:trace>
  <inkml:trace contextRef="#ctx0" brushRef="#br0" timeOffset="41763.297">25907 5449 1132 0 0,'4'-34'5076'0'0,"-3"20"-2540"0"0,-3 28-1018 0 0,0 24-1413 0 0,2 0 1 0 0,2 1-1 0 0,1-1 1 0 0,1 0 0 0 0,3 0-1 0 0,1-1 1 0 0,2 0-1 0 0,1 0 1 0 0,2-1 0 0 0,5 7-106 0 0,33 115-1405 0 0,-49-152 1049 0 0,6 30-989 0 0,-13-15-3697 0 0,-7-11 3908 0 0</inkml:trace>
  <inkml:trace contextRef="#ctx0" brushRef="#br0" timeOffset="43067.326">25756 5705 1824 0 0,'-21'-12'2605'0'0,"22"12"-2517"0"0,-1 0 1 0 0,1 0 0 0 0,-1-1 0 0 0,1 1-1 0 0,-1 0 1 0 0,0 0 0 0 0,1-1 0 0 0,-1 1 0 0 0,1 0-1 0 0,-1-1 1 0 0,0 1 0 0 0,1-1 0 0 0,-1 1-1 0 0,0 0 1 0 0,0-1 0 0 0,1 1 0 0 0,-1-1-1 0 0,0 1 1 0 0,0-1 0 0 0,0 1 0 0 0,1-1 0 0 0,-1 1-1 0 0,0-1 1 0 0,0 1 0 0 0,0-1 0 0 0,0 1-1 0 0,0-1 1 0 0,0 1 0 0 0,0-1 0 0 0,0 1-1 0 0,0-1 1 0 0,0 1 0 0 0,0-1 0 0 0,0 1 0 0 0,-1 0-1 0 0,1-1 1 0 0,0 1 0 0 0,0-1 0 0 0,0 1-1 0 0,-1-1-88 0 0,291-61 578 0 0,-250 54-609 0 0,-1-1-1 0 0,0-2 1 0 0,-1-2 0 0 0,0-2 0 0 0,-1-1-1 0 0,2-3 32 0 0,-34 16-2 0 0,0 1 0 0 0,-1-1-1 0 0,1-1 1 0 0,-1 1-1 0 0,0-1 1 0 0,0 0-1 0 0,0 0 1 0 0,-1 0 0 0 0,1 0-1 0 0,-1 0 1 0 0,0-1-1 0 0,0 0 1 0 0,0 0-1 0 0,-1 1 1 0 0,0-1 0 0 0,0-1-1 0 0,1-4 3 0 0,-3 10 19 0 0,-2-38 5 0 0,-1 34 12 0 0,2 5-50 0 0,1-1 1 0 0,0 1 0 0 0,0 0-1 0 0,0-1 1 0 0,-1 1 0 0 0,1 0-1 0 0,0-1 1 0 0,-1 1-1 0 0,1-1 1 0 0,0 1 0 0 0,-1-1-1 0 0,1 1 1 0 0,-1-1-1 0 0,1 1 1 0 0,-1-1 0 0 0,1 1-1 0 0,-1-1 1 0 0,1 0 0 0 0,-1 1-1 0 0,1-1 1 0 0,-1 0-1 0 0,0 1 1 0 0,1-1 0 0 0,-1 0-1 0 0,0 0 1 0 0,1 0-1 0 0,-1 1 1 0 0,0-1 0 0 0,1 0-1 0 0,-1 0 1 0 0,0 0 0 0 0,1 0-1 0 0,-1 0 1 0 0,0 0-1 0 0,1 0 1 0 0,-1-1 0 0 0,1 1-1 0 0,-1 0 1 0 0,0 0-1 0 0,1 0 1 0 0,-1-1 0 0 0,0 1 13 0 0,17 181 222 0 0,45 137 549 0 0,-59-299-791 0 0,2 11 431 0 0,8-46-611 0 0,75-186-1302 0 0,-51 161 484 0 0,-36 41 938 0 0,0 0 13 0 0,5 4 16 0 0,126 195-291 0 0,-121-191 302 0 0,-1-1-1 0 0,1 1 1 0 0,1-1 0 0 0,-1-1-1 0 0,1 0 1 0 0,0 0-1 0 0,1-1 1 0 0,-1-1 0 0 0,1 0-1 0 0,0 0 1 0 0,0-1-1 0 0,0-1 1 0 0,0 0 0 0 0,0-1-1 0 0,1 0 1 0 0,-1-1-1 0 0,1 0 1 0 0,-1-1 0 0 0,0 0-1 0 0,1-1 1 0 0,-1 0-1 0 0,6-3 41 0 0,-5 3 15 0 0,-1-1 0 0 0,0 0-1 0 0,0 0 1 0 0,-1-2-1 0 0,1 1 1 0 0,-1-1-1 0 0,0-1 1 0 0,0 0-1 0 0,0-1 1 0 0,-1 0-1 0 0,0 0 1 0 0,-1-1-1 0 0,1 0 1 0 0,-2-1-1 0 0,1 0 1 0 0,-1 0-1 0 0,0-1 1 0 0,-1 0-1 0 0,0-1 1 0 0,-1 1-1 0 0,0-1 1 0 0,-1 0 0 0 0,0-1-1 0 0,-1 1 1 0 0,0-1-1 0 0,-1 0 1 0 0,0 0-1 0 0,0-6-14 0 0,-5 15 50 0 0,-1-1 1 0 0,0 1-1 0 0,0 0 0 0 0,-1 0 0 0 0,1 0 0 0 0,-1 1 0 0 0,1-1 1 0 0,-1 1-1 0 0,0 0 0 0 0,0 0 0 0 0,0 0 0 0 0,0 0 1 0 0,0 1-1 0 0,0 0 0 0 0,-1 0 0 0 0,1 0 0 0 0,0 0 0 0 0,-1 1 1 0 0,1-1-1 0 0,-1 1 0 0 0,1 0 0 0 0,0 0 0 0 0,-1 1 1 0 0,1 0-1 0 0,0-1 0 0 0,-1 1 0 0 0,1 1 0 0 0,0-1 0 0 0,0 1 1 0 0,-2 0-51 0 0,-14 3 93 0 0,0 2 1 0 0,1 0-1 0 0,0 1 1 0 0,0 1 0 0 0,1 0-1 0 0,0 2 1 0 0,1 0-1 0 0,0 1 1 0 0,0 1-1 0 0,1 0 1 0 0,-11 13-94 0 0,25-23 18 0 0,0-1 0 0 0,0 0 0 0 0,0 1-1 0 0,1 0 1 0 0,-1-1 0 0 0,1 1 0 0 0,0 0 0 0 0,0-1 0 0 0,0 1-1 0 0,0 0 1 0 0,0 0 0 0 0,0 0 0 0 0,1 0 0 0 0,0 0 0 0 0,-1 0 0 0 0,1 0-1 0 0,0 0 1 0 0,0 0 0 0 0,1 0 0 0 0,-1 0 0 0 0,1 0 0 0 0,-1 0-1 0 0,1 0 1 0 0,0 0 0 0 0,0 0 0 0 0,0 0 0 0 0,1-1 0 0 0,-1 1-1 0 0,1 0 1 0 0,-1-1 0 0 0,1 1 0 0 0,0-1 0 0 0,0 0 0 0 0,0 1-1 0 0,0-1 1 0 0,1 0 0 0 0,-1 0 0 0 0,0-1 0 0 0,1 1 0 0 0,-1 0 0 0 0,1-1-1 0 0,0 1 1 0 0,-1-1 0 0 0,1 0 0 0 0,0 0 0 0 0,0 0 0 0 0,0 0-1 0 0,0-1 1 0 0,0 1 0 0 0,0-1 0 0 0,0 0 0 0 0,0 0 0 0 0,0 0-1 0 0,0 0 1 0 0,0 0 0 0 0,0 0 0 0 0,0-1 0 0 0,2 0-18 0 0,10 3 41 0 0,1 0 1 0 0,-1-1-1 0 0,1-1 1 0 0,0-1-1 0 0,-1 0 1 0 0,1-1-1 0 0,-1 0 1 0 0,0-2-1 0 0,1 1 1 0 0,-1-2-1 0 0,-1 0 0 0 0,1-1 1 0 0,-1 0-1 0 0,0-2 1 0 0,2-1-42 0 0,13-30 545 0 0,-29 39-520 0 0,-17 42-24 0 0,17-36-3 0 0,0 0 0 0 0,1 0 0 0 0,-1-1 0 0 0,2 1 0 0 0,-1 0 0 0 0,0 0 0 0 0,1-1 0 0 0,0 1 0 0 0,1-1 0 0 0,-1 0 0 0 0,1 0 0 0 0,0 1 0 0 0,0-2 0 0 0,0 1 0 0 0,1 0 0 0 0,0-1 0 0 0,0 1 0 0 0,0-1 0 0 0,0 0 0 0 0,1-1 0 0 0,0 1 0 0 0,0-1 0 0 0,-1 0 0 0 0,2 0 0 0 0,-1 0 0 0 0,0-1 0 0 0,1 1 0 0 0,-1-2 1 0 0,1 1-1 0 0,-1 0 0 0 0,1-1 0 0 0,0 0 0 0 0,0 0 0 0 0,0-1 0 0 0,0 0 0 0 0,-1 0 0 0 0,1 0 0 0 0,0-1 0 0 0,0 0 0 0 0,0 0 0 0 0,-1 0 0 0 0,1 0 0 0 0,0-1 2 0 0,12-3-49 0 0,0 0 0 0 0,-1-1 1 0 0,0-1-1 0 0,0 0 0 0 0,0-2 1 0 0,-1 0-1 0 0,0 0 0 0 0,-1-2 0 0 0,0 0 1 0 0,-1 0-1 0 0,0-2 0 0 0,-1 1 0 0 0,0-2 1 0 0,-1 0-1 0 0,0 0 0 0 0,-2-1 1 0 0,1-1-1 0 0,-2 1 0 0 0,0-2 0 0 0,-1 1 1 0 0,-1-1-1 0 0,0 0 0 0 0,1-8 49 0 0,1-1 47 0 0,-1-1-1 0 0,-1 0 1 0 0,-1 0 0 0 0,-2 0-1 0 0,0-1 1 0 0,-2 1 0 0 0,-1-1-1 0 0,-1 0 1 0 0,-2 0-1 0 0,-1 1 1 0 0,-1-1 0 0 0,-1 1-1 0 0,-1 0 1 0 0,-7-17-47 0 0,12 40 25 0 0,-1 0 0 0 0,0 1 1 0 0,0-1-1 0 0,0 0 0 0 0,0 1 1 0 0,0-1-1 0 0,-1 1 0 0 0,1 0 0 0 0,-1 0 1 0 0,0 0-1 0 0,0 0 0 0 0,0 1 0 0 0,-1-1 1 0 0,1 1-1 0 0,0 0 0 0 0,-1 0 1 0 0,0 0-1 0 0,1 0 0 0 0,-1 0 0 0 0,0 1 1 0 0,0 0-1 0 0,0 0 0 0 0,0 0 0 0 0,0 0 1 0 0,0 1-1 0 0,0-1 0 0 0,-1 1 1 0 0,1 0-1 0 0,0 0 0 0 0,0 1 0 0 0,0-1 1 0 0,0 1-1 0 0,0 0 0 0 0,0 0 1 0 0,0 0-1 0 0,0 1 0 0 0,0-1 0 0 0,1 1 1 0 0,-1 0-1 0 0,0 0 0 0 0,1 0 0 0 0,0 1 1 0 0,-1-1-1 0 0,1 1 0 0 0,0 0 1 0 0,0 0-1 0 0,0 0 0 0 0,1 0 0 0 0,-1 0 1 0 0,1 0-1 0 0,0 1 0 0 0,0 0 0 0 0,0-1 1 0 0,0 1-1 0 0,0 0-25 0 0,-3 15 14 0 0,0 1 1 0 0,2-1-1 0 0,0 1 1 0 0,1 0-1 0 0,0-1 1 0 0,2 1-1 0 0,1 0 1 0 0,0 0-1 0 0,1 0 1 0 0,1-1-1 0 0,1 1 1 0 0,1-1-1 0 0,1 0 1 0 0,0 0-1 0 0,2-1 0 0 0,0 1 1 0 0,1-2-1 0 0,0 1 1 0 0,2-1-1 0 0,3 4-14 0 0,-9-11-22 0 0,9 17-57 0 0,50 113-1942 0 0,-25 6-4834 0 0,-38-144 5588 0 0</inkml:trace>
  <inkml:trace contextRef="#ctx0" brushRef="#br0" timeOffset="43315.302">27454 5629 1044 0 0,'-3'-2'1060'0'0,"3"0"-156"0"0,0 2-196 0 0,3 0-72 0 0,1 0-76 0 0,1 0-176 0 0,4-1-19 0 0,2 1 7 0 0,17 3-212 0 0,-14-3-52 0 0,15 0-12 0 0,1 0-400 0 0,7 0-36 0 0,2 0-425 0 0,0 0-387 0 0,43-5-68 0 0,-41-3 76 0 0</inkml:trace>
  <inkml:trace contextRef="#ctx0" brushRef="#br0" timeOffset="43564.922">28373 5337 1412 0 0,'21'65'4143'0'0,"-20"-60"-3944"0"0,17 107 677 0 0,4 0 0 0 0,6-2 1 0 0,5 2-877 0 0,-8-22-680 0 0,-13-24-3964 0 0,-12-66 3485 0 0</inkml:trace>
  <inkml:trace contextRef="#ctx0" brushRef="#br0" timeOffset="44434.674">28291 5662 1556 0 0,'-7'-6'2276'0'0,"14"1"829"0"0,0 4-3074 0 0,301-52 944 0 0,-293 52-996 0 0,-1-1 1 0 0,0 0-1 0 0,0-1 0 0 0,0-1 1 0 0,0 0-1 0 0,-1-1 0 0 0,1-1 1 0 0,-1 0-1 0 0,-1 0 1 0 0,1-2-1 0 0,-1 1 0 0 0,0-2 1 0 0,-1 1-1 0 0,0-1 1 0 0,0-1-1 0 0,-1 0 0 0 0,0-1 1 0 0,-1 0-1 0 0,0 0 1 0 0,-1-1-1 0 0,0 0 0 0 0,-1-1 1 0 0,4-9 20 0 0,-11 21 91 0 0,0-38 624 0 0,0 40-708 0 0,0 0 1 0 0,0-1 0 0 0,-1 1-1 0 0,1 0 1 0 0,0 0 0 0 0,-1-1-1 0 0,1 1 1 0 0,-1 0 0 0 0,1-1-1 0 0,-1 1 1 0 0,1-1-1 0 0,-1 1 1 0 0,1-1 0 0 0,-1 1-1 0 0,1-1 1 0 0,-1 1 0 0 0,0-1-1 0 0,1 1 1 0 0,-1-1 0 0 0,0 0-1 0 0,1 1 1 0 0,-1-1-1 0 0,0 0 1 0 0,0 0 0 0 0,1 1-1 0 0,-1-1 1 0 0,0 0 0 0 0,0 0-1 0 0,1 0 1 0 0,-1 0 0 0 0,0 0-1 0 0,0 0 1 0 0,1 0-1 0 0,-1 0 1 0 0,0-1 0 0 0,0 1-1 0 0,1 0 1 0 0,-1 0 0 0 0,0-1-1 0 0,1 1 1 0 0,-1 0 0 0 0,0-1-1 0 0,1 1 1 0 0,-1 0 0 0 0,0-1-1 0 0,1 1 1 0 0,-1-1-1 0 0,1 1 1 0 0,-1-1 0 0 0,1 0-1 0 0,-1 1 1 0 0,1-1 0 0 0,-1 1-1 0 0,1-1 1 0 0,-1 0 0 0 0,1 1-1 0 0,0-1 1 0 0,0 0-1 0 0,-1 0-7 0 0,-14 360 558 0 0,16-247-42 0 0,58-206-403 0 0,40-11-940 0 0,-97 104 817 0 0,0 0-1 0 0,0 1 0 0 0,0-1 0 0 0,1 1 1 0 0,-1 0-1 0 0,0-1 0 0 0,1 1 0 0 0,-1 0 0 0 0,0 1 1 0 0,0-1-1 0 0,1 0 0 0 0,-1 1 0 0 0,0-1 0 0 0,0 1 1 0 0,0 0-1 0 0,1-1 0 0 0,-1 1 0 0 0,0 0 0 0 0,0 0 1 0 0,0 1-1 0 0,0-1 0 0 0,-1 0 0 0 0,1 1 0 0 0,0-1 1 0 0,0 1-1 0 0,-1-1 0 0 0,1 1 0 0 0,-1 0 0 0 0,0 0 1 0 0,1 0-1 0 0,-1 0 0 0 0,0 0 0 0 0,0 0 0 0 0,0 0 1 0 0,0 0-1 0 0,0 1 11 0 0,38 82 30 0 0,-38-78-51 0 0,0 0-1 0 0,1-1 0 0 0,0 1 0 0 0,0 0 0 0 0,0-1 0 0 0,1 1 0 0 0,0-1 1 0 0,0 0-1 0 0,0 0 0 0 0,1 0 0 0 0,0 0 0 0 0,0-1 0 0 0,1 1 0 0 0,0-1 0 0 0,0 0 1 0 0,0 0-1 0 0,0-1 0 0 0,1 0 0 0 0,-1 0 0 0 0,1 0 0 0 0,0-1 0 0 0,0 1 0 0 0,1-1 1 0 0,-1-1-1 0 0,1 1 0 0 0,-1-1 0 0 0,1 0 0 0 0,0-1 0 0 0,0 0 0 0 0,0 0 1 0 0,0 0-1 0 0,0-1 0 0 0,0 0 0 0 0,-1 0 0 0 0,7-1 22 0 0,-2-2-15 0 0,1 0-1 0 0,-1-1 0 0 0,0 0 1 0 0,0-1-1 0 0,-1 0 1 0 0,1 0-1 0 0,-1-1 1 0 0,0-1-1 0 0,0 0 1 0 0,-1 0-1 0 0,0-1 1 0 0,-1 0-1 0 0,1 0 1 0 0,-1-1-1 0 0,-1 0 0 0 0,0 0 1 0 0,0-1-1 0 0,-1 0 1 0 0,0 0-1 0 0,-1-1 1 0 0,0 0-1 0 0,0 0 1 0 0,-2 0-1 0 0,1 0 1 0 0,-1-1-1 0 0,0-6 16 0 0,-13-19 2306 0 0,-1 88-1741 0 0,49 100-767 0 0,-6-96-4428 0 0,-33-59 2014 0 0,1-1 1491 0 0</inkml:trace>
  <inkml:trace contextRef="#ctx0" brushRef="#br0" timeOffset="44621.135">29460 5264 1540 0 0,'-2'-5'884'0'0,"2"1"-112"0"0,0 3-156 0 0,0-1-52 0 0,0 0-148 0 0,0 4-128 0 0,0 1 8 0 0,3 1-111 0 0,-3 4-17 0 0,4 0-352 0 0,5 16-213 0 0,0-8-187 0 0,-2 6-760 0 0,0-2 132 0 0</inkml:trace>
  <inkml:trace contextRef="#ctx0" brushRef="#br0" timeOffset="44994.569">29717 5760 1248 0 0,'77'-56'1318'0'0,"2"-62"-900"0"0,-90 81-246 0 0,25 69 110 0 0,64 33 176 0 0,-63-55-215 0 0,0 1-1 0 0,-1 0 0 0 0,0 1 0 0 0,-1 1 1 0 0,0 0-1 0 0,-1 1 0 0 0,-1 0 0 0 0,0 0 1 0 0,0 1-1 0 0,-2 1 0 0 0,6 12-242 0 0,-14-22 56 0 0,0-1 0 0 0,0 1 0 0 0,0 0-1 0 0,-1-1 1 0 0,0 1 0 0 0,-1 0 0 0 0,1-1-1 0 0,-1 1 1 0 0,0-1 0 0 0,0 1 0 0 0,-1-1-1 0 0,0 1 1 0 0,0-1 0 0 0,0 0 0 0 0,0 0-1 0 0,-1 0 1 0 0,0 0 0 0 0,0 0 0 0 0,0 0-1 0 0,-1-1 1 0 0,1 0 0 0 0,-1 0 0 0 0,0 0-1 0 0,-1 0 1 0 0,1 0 0 0 0,0-1 0 0 0,-1 0-1 0 0,0 0 1 0 0,0 0 0 0 0,-2 1-56 0 0,-105 31-4636 0 0,98-35 3458 0 0</inkml:trace>
  <inkml:trace contextRef="#ctx0" brushRef="#br0" timeOffset="53103.688">7897 8157 1348 0 0,'28'86'3869'0'0,"23"32"-2631"0"0,-21-82-2913 0 0,-29-36 1102 0 0,2-12-586 0 0,-2 4-9 0 0</inkml:trace>
  <inkml:trace contextRef="#ctx0" brushRef="#br0" timeOffset="53289.78">8014 7911 1280 0 0,'9'-63'7635'0'0,"-9"62"-7422"0"0,0 1-89 0 0,30 23-615 0 0,35 96-4634 0 0,-55-94 3981 0 0</inkml:trace>
  <inkml:trace contextRef="#ctx0" brushRef="#br0" timeOffset="53647.177">8190 8287 1780 0 0,'25'-15'2622'0'0,"130"-186"319"0"0,-114 144-2112 0 0,-6 92-927 0 0,-2-5 93 0 0,-12-13 98 0 0,-1 2 1 0 0,0 0 0 0 0,-1 2 0 0 0,-1 0-1 0 0,-1 1 1 0 0,-2 0 0 0 0,0 2 0 0 0,0 1-94 0 0,-13-21 52 0 0,-1 0 0 0 0,1 0 0 0 0,-1 1 0 0 0,0-1 0 0 0,0 0 0 0 0,-1 1 0 0 0,1-1 0 0 0,-1 0 0 0 0,0 1 0 0 0,0-1 0 0 0,-1 0 0 0 0,1 1 0 0 0,-1-1 0 0 0,0 0-1 0 0,0 1 1 0 0,-1-1 0 0 0,1 0 0 0 0,-1 0 0 0 0,0 0 0 0 0,0 0 0 0 0,0-1 0 0 0,0 1 0 0 0,-1 0 0 0 0,1-1 0 0 0,-1 1 0 0 0,0-1 0 0 0,0 0 0 0 0,0 0 0 0 0,-1 0 0 0 0,1-1 0 0 0,-1 1 0 0 0,0-1 0 0 0,1 0 0 0 0,-1 0 0 0 0,-2 1-52 0 0,-6 4-300 0 0,-1-1-1 0 0,0 0 1 0 0,-1 0 0 0 0,1-2-1 0 0,-1 1 1 0 0,0-2 0 0 0,0 0-1 0 0,-1-1 1 0 0,1 0 0 0 0,-8-1 300 0 0,-46-34-4184 0 0,53 18 2897 0 0</inkml:trace>
  <inkml:trace contextRef="#ctx0" brushRef="#br0" timeOffset="46373.44">714 8091 1468 0 0,'3'-17'924'0'0,"2"20"-857"0"0,0 1 0 0 0,-1-1 0 0 0,0 1 0 0 0,0 0 0 0 0,0 0 0 0 0,0 1 0 0 0,0-1 0 0 0,-1 1 0 0 0,0 0 1 0 0,0 0-1 0 0,0 0 0 0 0,-1 0 0 0 0,1 0 0 0 0,-1 1 0 0 0,-1-1 0 0 0,1 1 0 0 0,-1-1 0 0 0,0 1 0 0 0,0 0 1 0 0,0-1-1 0 0,-1 1 0 0 0,0 0 0 0 0,0 0 0 0 0,-1 0 0 0 0,1-1 0 0 0,-1 1 0 0 0,-2 5-67 0 0,4-1 155 0 0,18 457 2778 0 0,-19-457-2923 0 0,2 1-1 0 0,-1-1 0 0 0,1 0 1 0 0,1 1-1 0 0,0-1 1 0 0,1 0-1 0 0,-1 0 0 0 0,2-1 1 0 0,-1 1-1 0 0,2-1 1 0 0,-1 0-1 0 0,1-1 0 0 0,0 1 1 0 0,1-1-1 0 0,0 0 0 0 0,0-1 1 0 0,1 1-1 0 0,0-2 1 0 0,0 1-1 0 0,1-1 0 0 0,0 0 1 0 0,0-1-1 0 0,0 0 1 0 0,1 0-1 0 0,-1-1 0 0 0,1 0 1 0 0,0-1-1 0 0,3 1-9 0 0,-7-5-199 0 0,-1 1 0 0 0,0-1 0 0 0,1 0 0 0 0,-1 0-1 0 0,0 0 1 0 0,0-1 0 0 0,0 0 0 0 0,0 0 0 0 0,0 0 0 0 0,0-1 0 0 0,0 1 0 0 0,-1-1-1 0 0,0 0 1 0 0,1-1 0 0 0,-1 1 0 0 0,0-1 0 0 0,0 1 0 0 0,-1-1 0 0 0,1-1 0 0 0,-1 1-1 0 0,0 0 1 0 0,0-1 0 0 0,0 1 0 0 0,-1-1 0 0 0,0 0 0 0 0,1-2 199 0 0,7-19-1353 0 0</inkml:trace>
  <inkml:trace contextRef="#ctx0" brushRef="#br0" timeOffset="46620.727">268 8594 1048 0 0,'-19'8'3662'0'0,"31"-7"670"0"0,230-43-3319 0 0,66-7-7673 0 0,-280 46 5453 0 0</inkml:trace>
  <inkml:trace contextRef="#ctx0" brushRef="#br0" timeOffset="47012.745">880 8567 1508 0 0,'24'9'424'0'0,"1"2"0"0"0,-1 0 0 0 0,-1 1 0 0 0,0 1-1 0 0,0 1 1 0 0,-2 2 0 0 0,1 0 0 0 0,-2 1 0 0 0,0 2-424 0 0,8 4 539 0 0,-17-16-320 0 0,0 1 1 0 0,-1 0-1 0 0,0 1 1 0 0,0 0-1 0 0,-1 1 1 0 0,0 0-1 0 0,-1 0 1 0 0,0 1-1 0 0,-1 0 1 0 0,0 1-1 0 0,-1-1 1 0 0,0 1-1 0 0,-1 1 1 0 0,0-1-1 0 0,0 2-219 0 0,-7-9 90 0 0,0-1 1 0 0,-1-1-1 0 0,1 1 0 0 0,-1 0 1 0 0,0-1-1 0 0,0 1 0 0 0,0-1 0 0 0,0 0 1 0 0,0 0-1 0 0,-1 0 0 0 0,0 0 0 0 0,1-1 1 0 0,-1 1-1 0 0,0-1 0 0 0,0 0 0 0 0,0 0 1 0 0,-1-1-1 0 0,1 1 0 0 0,0-1 1 0 0,-1 0-1 0 0,1 0 0 0 0,-1 0 0 0 0,1-1 1 0 0,-1 0-1 0 0,1 0 0 0 0,-1 0 0 0 0,1 0 1 0 0,-4-1-91 0 0,4 1 22 0 0,0 0-1 0 0,-1-1 1 0 0,1 0 0 0 0,0 1 0 0 0,0-1-1 0 0,0-1 1 0 0,0 1 0 0 0,1-1 0 0 0,-1 1-1 0 0,0-1 1 0 0,1 0 0 0 0,-1 0 0 0 0,1-1-1 0 0,-1 1 1 0 0,1-1 0 0 0,0 0 0 0 0,0 1 0 0 0,0-1-1 0 0,1-1 1 0 0,-1 1 0 0 0,1 0 0 0 0,-1-1-1 0 0,1 1 1 0 0,0-1 0 0 0,0 0 0 0 0,1 1-1 0 0,-1-1 1 0 0,1 0 0 0 0,0 0 0 0 0,0 0 0 0 0,0 0-1 0 0,1 0 1 0 0,-1-1 0 0 0,1 1 0 0 0,0-3-22 0 0,23-145-769 0 0,-14 137 505 0 0,0 0 0 0 0,1 1 0 0 0,1 0 0 0 0,0 1 0 0 0,1 0 0 0 0,0 0 0 0 0,1 2 0 0 0,0 0-1 0 0,1 0 1 0 0,0 1 0 0 0,6-3 264 0 0,104-56-5499 0 0,-102 59 4228 0 0</inkml:trace>
  <inkml:trace contextRef="#ctx0" brushRef="#br0" timeOffset="47635.207">1861 8514 1088 0 0,'-85'-4'2773'0'0,"71"6"-2698"0"0,-1 2 1 0 0,1 0-1 0 0,0 0 0 0 0,0 2 1 0 0,0 0-1 0 0,0 0 1 0 0,1 1-1 0 0,0 1 0 0 0,1 0 1 0 0,-1 1-1 0 0,2 0 0 0 0,-1 1 1 0 0,1 0-1 0 0,1 0 1 0 0,0 2-1 0 0,0-1 0 0 0,1 1 1 0 0,1 1-1 0 0,0-1 0 0 0,1 1 1 0 0,0 1-1 0 0,1-1 0 0 0,0 1 1 0 0,-3 14-76 0 0,11-23 18 0 0,0 0 1 0 0,1 0 0 0 0,-1 0-1 0 0,1 0 1 0 0,0-1-1 0 0,1 1 1 0 0,-1-1 0 0 0,1 0-1 0 0,0 0 1 0 0,0 0 0 0 0,0 0-1 0 0,0-1 1 0 0,1 1-1 0 0,-1-1 1 0 0,1 0 0 0 0,0-1-1 0 0,0 1 1 0 0,0-1-1 0 0,0 0 1 0 0,1 0 0 0 0,-1-1-1 0 0,0 1 1 0 0,1-1-1 0 0,-1 0 1 0 0,1-1 0 0 0,-1 1-1 0 0,1-1 1 0 0,-1 0-1 0 0,1-1 1 0 0,0 1 0 0 0,-1-1-1 0 0,0 0 1 0 0,2-1-19 0 0,0 0 24 0 0,-1 0 0 0 0,1-1 1 0 0,-1 0-1 0 0,0 0 0 0 0,0 0 0 0 0,0-1 1 0 0,0 0-1 0 0,0 0 0 0 0,-1 0 0 0 0,0-1 1 0 0,0 0-1 0 0,0 0 0 0 0,-1 0 0 0 0,1-1 0 0 0,-1 0 1 0 0,0 1-1 0 0,-1-1 0 0 0,0 0 0 0 0,0-1 1 0 0,0 1-1 0 0,0-1 0 0 0,-1 1 0 0 0,0-1 1 0 0,-1 0-1 0 0,1 0 0 0 0,-1 0 0 0 0,-1 0 1 0 0,1 1-1 0 0,-1-1 0 0 0,-1 0 0 0 0,1 0 0 0 0,-1 0 1 0 0,0 0-1 0 0,0 0 0 0 0,-3-6-24 0 0,4 8 53 0 0,2 1-57 0 0,0 1 1 0 0,0-1-1 0 0,1 0 0 0 0,0 1 0 0 0,-1 0 0 0 0,1 0 0 0 0,0 0 0 0 0,1 0 0 0 0,-1 0 0 0 0,0 1 0 0 0,1-1 1 0 0,0 1-1 0 0,-1 0 0 0 0,1 0 0 0 0,0 0 0 0 0,0 1 0 0 0,0-1 0 0 0,0 1 0 0 0,0 0 0 0 0,1 0 1 0 0,-1 0-1 0 0,0 1 0 0 0,0-1 0 0 0,1 1 0 0 0,0 0 4 0 0,8 4-8 0 0,0 1 0 0 0,-1-1 1 0 0,0 2-1 0 0,0 0 0 0 0,0 0 0 0 0,-1 1 1 0 0,0 1-1 0 0,0 0 0 0 0,-1 0 0 0 0,0 1 1 0 0,7 8 7 0 0,132 152-1321 0 0,-127-151-1566 0 0,-18-16 1736 0 0</inkml:trace>
  <inkml:trace contextRef="#ctx0" brushRef="#br0" timeOffset="48116.051">2289 8596 1100 0 0,'73'175'2499'0'0,"-55"-122"387"0"0,-29-60 321 0 0,4-229-2605 0 0,40 101-1091 0 0,-33 134 476 0 0,0 0 0 0 0,1 0 1 0 0,-1 0-1 0 0,0 0 0 0 0,1 0 0 0 0,0 0 1 0 0,-1 0-1 0 0,1 0 0 0 0,-1 0 1 0 0,1 0-1 0 0,0 0 0 0 0,0 0 0 0 0,-1 1 1 0 0,1-1-1 0 0,0 0 0 0 0,0 1 0 0 0,0-1 1 0 0,0 1-1 0 0,0-1 0 0 0,0 1 0 0 0,0-1 1 0 0,0 1-1 0 0,0 0 0 0 0,0-1 0 0 0,0 1 1 0 0,0 0-1 0 0,0 0 0 0 0,0 0 0 0 0,1 0 1 0 0,-1 0-1 0 0,0 0 0 0 0,0 0 1 0 0,0 0-1 0 0,0 0 0 0 0,0 0 0 0 0,0 1 1 0 0,0-1-1 0 0,0 0 0 0 0,0 1 0 0 0,0-1 1 0 0,0 1-1 0 0,0-1 0 0 0,0 1 0 0 0,0-1 1 0 0,0 1-1 0 0,0 0 0 0 0,0 0 0 0 0,-1-1 1 0 0,1 1-1 0 0,0 0 0 0 0,-1 0 13 0 0,45 42-170 0 0,-22-7-79 0 0,-1 0 0 0 0,-2 2-1 0 0,-1 0 1 0 0,-3 2-1 0 0,0-1 1 0 0,0 12 249 0 0,-10-35-506 0 0,-3-3-3147 0 0,-3-13 2403 0 0</inkml:trace>
  <inkml:trace contextRef="#ctx0" brushRef="#br0" timeOffset="48677.92">2723 8732 1348 0 0,'3'3'3986'0'0,"17"6"-1105"0"0,21-72-3221 0 0,-3-2 0 0 0,-3-2 1 0 0,-2-1-1 0 0,-4-1 0 0 0,-3-2 1 0 0,2-14 339 0 0,-25 36-503 0 0,-3 50 490 0 0,0-1 0 0 0,0 1-1 0 0,0 0 1 0 0,0-1 0 0 0,-1 1 0 0 0,1-1 0 0 0,0 1 0 0 0,-1 0 0 0 0,1-1-1 0 0,0 1 1 0 0,-1-1 0 0 0,1 1 0 0 0,0-1 0 0 0,-1 1 0 0 0,1-1-1 0 0,-1 1 1 0 0,1-1 0 0 0,-1 0 0 0 0,1 1 0 0 0,-1-1 0 0 0,1 0 0 0 0,-1 1-1 0 0,0-1 1 0 0,1 0 0 0 0,-1 0 0 0 0,1 1 0 0 0,-1-1 0 0 0,0 0 0 0 0,1 0-1 0 0,-1 0 1 0 0,0 0 0 0 0,1 0 0 0 0,-1 0 0 0 0,0 0 0 0 0,1 0 0 0 0,-1 0-1 0 0,1 0 1 0 0,-1 0 0 0 0,0 0 0 0 0,1-1 0 0 0,-1 1 0 0 0,0 0-1 0 0,1 0 1 0 0,-1-1 0 0 0,1 1 0 0 0,-1 0 0 0 0,1-1 0 0 0,-1 1 0 0 0,1 0-1 0 0,-1-1 14 0 0,9 16 8 0 0,1 0 0 0 0,0-1 0 0 0,1 0 0 0 0,1-1 0 0 0,0 0 0 0 0,1 0 0 0 0,0-1 0 0 0,1-1 0 0 0,12 9-8 0 0,80 90 577 0 0,-100-102-486 0 0,-1-1 0 0 0,0 1 0 0 0,-1 0 1 0 0,0 0-1 0 0,0 0 0 0 0,-1 0 0 0 0,0 1 0 0 0,0-1 0 0 0,-1 1 0 0 0,0 0 0 0 0,0-1 0 0 0,-1 1 0 0 0,0-1 0 0 0,-1 1 1 0 0,0 0-1 0 0,0-1 0 0 0,-1 1 0 0 0,0-1 0 0 0,0 0 0 0 0,-1 1 0 0 0,0-1 0 0 0,-1 0 0 0 0,1-1 0 0 0,-2 1 0 0 0,1-1 1 0 0,-1 0-1 0 0,0 0 0 0 0,0 0 0 0 0,-1 0 0 0 0,0-1 0 0 0,0 0 0 0 0,-1 0 0 0 0,0-1 0 0 0,0 0 0 0 0,0 0 0 0 0,0-1 1 0 0,-1 0-1 0 0,0 0 0 0 0,0 0 0 0 0,-3 0-91 0 0,7-2-192 0 0,0 0 0 0 0,0 0 0 0 0,0 0 0 0 0,0-1 1 0 0,0 1-1 0 0,-1-1 0 0 0,1 0 0 0 0,0-1 0 0 0,-1 1 0 0 0,1-1 1 0 0,0 0-1 0 0,-1 0 0 0 0,1 0 0 0 0,0 0 0 0 0,-1-1 0 0 0,1 0 0 0 0,0 0 1 0 0,-1 0-1 0 0,1 0 0 0 0,0-1 0 0 0,0 1 0 0 0,0-1 0 0 0,0 0 1 0 0,0 0-1 0 0,1-1 0 0 0,-1 1 0 0 0,1-1 0 0 0,-1 0 0 0 0,1 0 0 0 0,0 0 1 0 0,-2-2 191 0 0,-8-12-1258 0 0</inkml:trace>
  <inkml:trace contextRef="#ctx0" brushRef="#br0" timeOffset="49206.338">3808 8092 924 0 0,'0'-3'117'0'0,"1"0"0"0"0,-1 0 0 0 0,0-1 1 0 0,0 1-1 0 0,0 0 0 0 0,0 0 0 0 0,-1-1 0 0 0,1 1 0 0 0,-1 0 0 0 0,0 0 0 0 0,0 0 0 0 0,0 0 0 0 0,0 0 1 0 0,0 0-1 0 0,-1 0 0 0 0,1 0 0 0 0,-1 0 0 0 0,0 1 0 0 0,0-1 0 0 0,0 1 0 0 0,0-1 0 0 0,-1 1 0 0 0,1 0 1 0 0,0 0-1 0 0,-1 0 0 0 0,0 0 0 0 0,1 0 0 0 0,-1 0 0 0 0,0 1 0 0 0,0 0 0 0 0,0-1 0 0 0,0 1 1 0 0,0 0-1 0 0,0 0 0 0 0,0 1 0 0 0,-1-1 0 0 0,1 1 0 0 0,0-1 0 0 0,0 1 0 0 0,-1 0 0 0 0,1 0 0 0 0,0 1 1 0 0,0-1-1 0 0,0 1 0 0 0,-1-1 0 0 0,1 1 0 0 0,0 0 0 0 0,0 0 0 0 0,0 0 0 0 0,0 1-117 0 0,-7 6 87 0 0,1 0 1 0 0,0 0-1 0 0,1 1 0 0 0,0 0 0 0 0,0 1 0 0 0,1 0 1 0 0,1 0-1 0 0,-1 0 0 0 0,1 1 0 0 0,1 0 0 0 0,0 0 1 0 0,1 1-1 0 0,0-1 0 0 0,1 1 0 0 0,0 0 0 0 0,1 0 1 0 0,0 0-1 0 0,1 0 0 0 0,0 0 0 0 0,1 0 0 0 0,0 0 0 0 0,2 12-87 0 0,5 30 278 0 0,2 0 0 0 0,2-1 0 0 0,3 0 0 0 0,2-1 0 0 0,2-1 0 0 0,7 10-278 0 0,-22-52 35 0 0,19 48 167 0 0,-9-28-340 0 0,-1 2 0 0 0,-2-1-1 0 0,-1 1 1 0 0,-1 0 0 0 0,-2 1-1 0 0,1 15 139 0 0,-8-43-187 0 0,1-1 1 0 0,-1 0-1 0 0,-1 1 0 0 0,1-1 0 0 0,0 0 1 0 0,-1 0-1 0 0,1 0 0 0 0,-1 0 0 0 0,0 0 0 0 0,0 0 1 0 0,0-1-1 0 0,-1 1 0 0 0,1-1 0 0 0,-1 1 1 0 0,1-1-1 0 0,-1 0 0 0 0,0 0 0 0 0,0 0 0 0 0,0 0 1 0 0,0-1-1 0 0,0 1 0 0 0,0-1 0 0 0,0 0 1 0 0,0 0-1 0 0,-1 0 0 0 0,1 0 0 0 0,0 0 0 0 0,-1-1 1 0 0,1 1-1 0 0,-1-1 0 0 0,1 0 0 0 0,-1 0 1 0 0,1 0-1 0 0,0-1 0 0 0,-2 0 187 0 0,-12 1-1219 0 0</inkml:trace>
  <inkml:trace contextRef="#ctx0" brushRef="#br0" timeOffset="49980.322">3235 8524 1068 0 0,'0'0'36'0'0,"0"0"93"0"0,1-1 0 0 0,0 1 0 0 0,-1 0 0 0 0,1-1 0 0 0,-1 1 0 0 0,1-1 0 0 0,-1 1 0 0 0,1-1 0 0 0,-1 1 0 0 0,0-1 0 0 0,1 1 0 0 0,-1-1 0 0 0,0 1 0 0 0,1-1-1 0 0,-1 1 1 0 0,0-1 0 0 0,0 1 0 0 0,1-1 0 0 0,-1 0 0 0 0,0 1 0 0 0,0-1 0 0 0,0 0 0 0 0,0 1 0 0 0,0-1 0 0 0,0 1 0 0 0,0-1 0 0 0,0 0 0 0 0,0 1 0 0 0,0-1 0 0 0,0 0 0 0 0,0 1 0 0 0,0-1 0 0 0,-1 0 0 0 0,1 1-1 0 0,0-1 1 0 0,0 1 0 0 0,-1-1 0 0 0,1 1 0 0 0,0-1 0 0 0,-1 1 0 0 0,1-1 0 0 0,-1 0-129 0 0,4 1-83 0 0,366-59 897 0 0,-34 29-3112 0 0,-427 18 2496 0 0,85 14-175 0 0,-1 1 0 0 0,1 0 0 0 0,0 0 0 0 0,0 1 0 0 0,1 0 0 0 0,-1 0 0 0 0,1 0 0 0 0,-1 1 0 0 0,1 0 0 0 0,1 1 0 0 0,-1-1 0 0 0,1 1 0 0 0,0 0 0 0 0,0 0 0 0 0,1 1 0 0 0,0-1 0 0 0,0 1 0 0 0,0 0 0 0 0,1 0 0 0 0,0 0 0 0 0,0 1 0 0 0,1-1 0 0 0,0 1 0 0 0,0-1 0 0 0,1 1 0 0 0,0 0 0 0 0,0-1 0 0 0,1 7-23 0 0,1-12 31 0 0,1 0 1 0 0,-1 0-1 0 0,1 0 1 0 0,-1 0-1 0 0,1 0 1 0 0,0 0-1 0 0,0 0 1 0 0,0-1-1 0 0,0 1 1 0 0,0-1-1 0 0,0 1 1 0 0,0-1-1 0 0,0 0 1 0 0,1 0-1 0 0,-1 0 1 0 0,0 0-1 0 0,1 0 1 0 0,-1 0-1 0 0,1-1 1 0 0,-1 1-1 0 0,1-1 1 0 0,0 0-1 0 0,-1 1 1 0 0,1-1-1 0 0,-1-1 1 0 0,1 1 0 0 0,-1 0-1 0 0,1 0 1 0 0,-1-1-1 0 0,1 0 1 0 0,-1 1-1 0 0,1-1 1 0 0,0-1-32 0 0,12-4 49 0 0,0-1 1 0 0,-1-1-1 0 0,0-1 1 0 0,0 1-1 0 0,-1-2 1 0 0,0 0-1 0 0,-1-1 1 0 0,0 0-1 0 0,-1-1 1 0 0,8-9-50 0 0,50-46 49 0 0,-63 65-60 0 0,1 0 0 0 0,-1 0 0 0 0,1 0 1 0 0,0 1-1 0 0,-1 0 0 0 0,1 1 0 0 0,0 0 1 0 0,0 0-1 0 0,0 0 0 0 0,-1 1 0 0 0,1 0 1 0 0,0 0-1 0 0,-1 0 0 0 0,1 1 1 0 0,0 0-1 0 0,-1 1 0 0 0,0-1 0 0 0,0 1 1 0 0,0 0-1 0 0,0 1 0 0 0,0 0 0 0 0,0 0 1 0 0,-1 0-1 0 0,0 0 0 0 0,0 1 0 0 0,0 0 1 0 0,-1 0-1 0 0,1 0 0 0 0,-1 0 0 0 0,0 1 1 0 0,-1 0-1 0 0,1 0 0 0 0,-1 0 0 0 0,0 0 1 0 0,1 6 10 0 0,19 123 1056 0 0,-38-103-296 0 0,22-44 169 0 0,167-251-3461 0 0,-132 183-1028 0 0,-28 56 2332 0 0</inkml:trace>
  <inkml:trace contextRef="#ctx0" brushRef="#br0" timeOffset="50587.832">4601 8482 1592 0 0,'12'64'2850'0'0,"-12"-63"-2462"0"0,0 47 3475 0 0,89-171-3325 0 0,16 11-1373 0 0,-103 111 795 0 0,1 0 1 0 0,0 0-1 0 0,-1 0 1 0 0,1 0-1 0 0,0 0 0 0 0,0 1 1 0 0,-1-1-1 0 0,1 1 0 0 0,0 0 1 0 0,0 0-1 0 0,0 0 1 0 0,0 0-1 0 0,0 0 0 0 0,-1 1 1 0 0,1-1-1 0 0,0 1 0 0 0,0 0 1 0 0,-1 0-1 0 0,1 0 0 0 0,0 0 1 0 0,-1 0-1 0 0,1 1 1 0 0,-1-1-1 0 0,1 1 0 0 0,-1 0 1 0 0,0-1-1 0 0,0 1 0 0 0,0 0 1 0 0,0 0-1 0 0,0 0 1 0 0,0 1-1 0 0,0-1 0 0 0,-1 0 1 0 0,1 1-1 0 0,-1-1 0 0 0,0 1 1 0 0,0 0-1 0 0,1-1 0 0 0,-2 1 1 0 0,1 0-1 0 0,0-1 1 0 0,-1 1-1 0 0,1 2 40 0 0,21 128 609 0 0,-22-56 1200 0 0,-3-84-1241 0 0,13-28-936 0 0,1 0-1 0 0,2 0 0 0 0,2 1 1 0 0,1 1-1 0 0,1 0 0 0 0,2 1 1 0 0,1 1-1 0 0,2 1 1 0 0,23-25 368 0 0,1 31-1316 0 0,-46 23 1239 0 0,0 1 41 0 0,23 26-148 0 0,-17-8 120 0 0</inkml:trace>
  <inkml:trace contextRef="#ctx0" brushRef="#br0" timeOffset="50742.756">5198 8322 4588 0 0,'7'24'-60'0'0,"2"-1"20"0"0,-4 0-28 0 0,1 1 104 0 0,1-1-56 0 0,0 0 136 0 0,5 1-148 0 0,-4-4 40 0 0,2 0-24 0 0,3-4 24 0 0,-1 1-28 0 0,1-5-88 0 0,4-2-92 0 0,1 0 8 0 0,-4-9-148 0 0,-1 3-200 0 0,-13-4-308 0 0,18 0-488 0 0</inkml:trace>
  <inkml:trace contextRef="#ctx0" brushRef="#br0" timeOffset="51330.654">5548 8316 1236 0 0,'-9'2'129'0'0,"-1"1"0"0"0,1 0 0 0 0,0 0 0 0 0,-1 1 0 0 0,2 1 0 0 0,-1 0 0 0 0,0 0-1 0 0,1 0 1 0 0,0 1 0 0 0,0 0 0 0 0,1 1 0 0 0,0 0 0 0 0,0 0 0 0 0,0 0 0 0 0,1 1 0 0 0,0 0 0 0 0,1 0 0 0 0,-1 0 0 0 0,2 1-1 0 0,-1 0 1 0 0,1 0 0 0 0,1 0 0 0 0,-1 1 0 0 0,2-1 0 0 0,-1 2-129 0 0,1-7 20 0 0,1 0 0 0 0,0 0 0 0 0,0 0 0 0 0,0 0 0 0 0,0 0 0 0 0,1 0 0 0 0,-1 0 1 0 0,1 1-1 0 0,0-1 0 0 0,0 0 0 0 0,1 0 0 0 0,-1 0 0 0 0,1 0 0 0 0,0 0 0 0 0,0 0 0 0 0,0 0 0 0 0,1 0 0 0 0,0 0 0 0 0,-1 0 0 0 0,1 0 0 0 0,0-1 0 0 0,1 1 0 0 0,-1-1 0 0 0,1 1 0 0 0,-1-1 1 0 0,1 0-1 0 0,0 0 0 0 0,0 0 0 0 0,1-1 0 0 0,-1 1 0 0 0,0-1 0 0 0,1 0 0 0 0,-1 0 0 0 0,1 0 0 0 0,0 0 0 0 0,0 0 0 0 0,0-1 0 0 0,0 0 0 0 0,0 0 0 0 0,0 0 0 0 0,0 0 0 0 0,0-1 0 0 0,0 1 1 0 0,1-1-1 0 0,-1 0 0 0 0,0 0 0 0 0,0-1 0 0 0,0 1 0 0 0,3-2-20 0 0,2-1-34 0 0,1-2 1 0 0,-1 1 0 0 0,0-2-1 0 0,0 1 1 0 0,0-1-1 0 0,-1 0 1 0 0,0-1-1 0 0,0 0 1 0 0,0 0 0 0 0,-1-1-1 0 0,0 0 1 0 0,-1 0-1 0 0,0-1 1 0 0,0 1-1 0 0,-1-1 1 0 0,0-1 0 0 0,0 1-1 0 0,-1-1 1 0 0,0 1-1 0 0,-1-1 1 0 0,0 0 0 0 0,-1-1-1 0 0,1-4 34 0 0,-2 12 25 0 0,0 1 3 0 0,-1 1-1 0 0,1-1 1 0 0,0 1-1 0 0,-1-1 1 0 0,1 1 0 0 0,-1-1-1 0 0,1 1 1 0 0,-1-1-1 0 0,1 0 1 0 0,-1 1 0 0 0,0-1-1 0 0,0 0 1 0 0,0 1 0 0 0,0-1-1 0 0,0 0 1 0 0,-1 1-1 0 0,1-1 1 0 0,0 1 0 0 0,-1-1-1 0 0,1 0 1 0 0,-1 1-1 0 0,1-1 1 0 0,-1 1 0 0 0,0-1-1 0 0,0 1 1 0 0,0 0-1 0 0,1-1 1 0 0,-1 1 0 0 0,-1 0-1 0 0,1 0 1 0 0,0-1-1 0 0,0 1 1 0 0,0 0 0 0 0,-1 0-1 0 0,1 0 1 0 0,0 0 0 0 0,-1 1-1 0 0,1-1 1 0 0,-1 0-1 0 0,1 1 1 0 0,-1-1 0 0 0,1 0-1 0 0,-1 1-27 0 0,0 2 18 0 0,0 0 0 0 0,0 1 0 0 0,0-1 0 0 0,0 1 0 0 0,1-1 0 0 0,-1 1 0 0 0,1 0 1 0 0,0 0-1 0 0,-1-1 0 0 0,1 1 0 0 0,1 0 0 0 0,-1 0 0 0 0,0 0 0 0 0,1 0 0 0 0,-1 0 0 0 0,1 0 0 0 0,0 0 0 0 0,0 0 0 0 0,0 0 0 0 0,1 0 0 0 0,-1 0 0 0 0,1 0 0 0 0,-1 0 0 0 0,1 0 0 0 0,0 0 0 0 0,0 0 0 0 0,0 0 0 0 0,1 0 0 0 0,-1-1 0 0 0,1 1 1 0 0,-1-1-1 0 0,1 1 0 0 0,0 0-18 0 0,2 3-10 0 0,0 0-1 0 0,1 0 1 0 0,-1 0 0 0 0,1-1 0 0 0,0 0 0 0 0,1 0 0 0 0,-1 0 0 0 0,1 0 0 0 0,0-1 0 0 0,0 0 0 0 0,0 0 0 0 0,1 0 0 0 0,-1-1 0 0 0,1 0 0 0 0,0-1 0 0 0,0 1 0 0 0,0-1-1 0 0,0-1 1 0 0,0 1 0 0 0,0-1 0 0 0,1 0 0 0 0,-1-1 0 0 0,0 0 0 0 0,1 0 0 0 0,-1-1 0 0 0,0 1 0 0 0,0-1 0 0 0,1-1 0 0 0,-1 0 0 0 0,3-1 10 0 0,3 0-114 0 0,0-1 1 0 0,0-1-1 0 0,-1 0 1 0 0,1 0 0 0 0,-1-1-1 0 0,-1-1 1 0 0,1 0-1 0 0,-1-1 1 0 0,-1 0-1 0 0,1 0 1 0 0,-1-1-1 0 0,-1-1 1 0 0,0 0 0 0 0,0 0-1 0 0,-1 0 1 0 0,5-8 113 0 0,1-13 83 0 0,-2-1 0 0 0,-1 0 0 0 0,-2-1 1 0 0,-1 0-1 0 0,-1 0 0 0 0,-2-1 0 0 0,-1 1 1 0 0,-2-1-1 0 0,-1 0 0 0 0,-2 0 0 0 0,-2-3-83 0 0,3 6 404 0 0,-28-137 1583 0 0,-4 88 65 0 0,21 85-1460 0 0,4 20-535 0 0,1 1 0 0 0,2 0 1 0 0,0 0-1 0 0,2 0 0 0 0,1 1 0 0 0,1-1 0 0 0,1 1 0 0 0,1-1 0 0 0,2 0 0 0 0,0 0 0 0 0,2 1-57 0 0,1 22-148 0 0,13 234-2182 0 0,-19-93-3520 0 0,-1-151 4616 0 0</inkml:trace>
  <inkml:trace contextRef="#ctx0" brushRef="#br0" timeOffset="51877.025">5667 8324 1404 0 0,'113'-9'4377'0'0,"76"-23"-3021"0"0,-9 0-750 0 0,9 8-92 0 0,-184 27-469 0 0,1 0-1 0 0,-1-1 1 0 0,0 2-1 0 0,-1-1 1 0 0,1 1 0 0 0,-1-1-1 0 0,1 1 1 0 0,-1 0-1 0 0,0 1 1 0 0,0-1-1 0 0,-1 1 1 0 0,1 0-1 0 0,-1 0 1 0 0,0 0-1 0 0,-1 0 1 0 0,1 0-1 0 0,-1 1 1 0 0,0-1-1 0 0,0 1 1 0 0,-1-1-1 0 0,1 1 1 0 0,-1 0-1 0 0,-1 0 1 0 0,1-1-1 0 0,-1 1 1 0 0,0 0-1 0 0,0 0 1 0 0,-1 0-45 0 0,6 21 145 0 0,19 100-1385 0 0,-24-125-129 0 0,0 8-2712 0 0,0-10 2806 0 0</inkml:trace>
  <inkml:trace contextRef="#ctx0" brushRef="#br0" timeOffset="52127.919">6407 8102 2128 0 0,'-1'-14'2173'0'0,"3"-19"1767"0"0,12 26-4733 0 0,45 26-3836 0 0,-39-10 3226 0 0</inkml:trace>
  <inkml:trace contextRef="#ctx0" brushRef="#br0" timeOffset="52686.04">6891 8167 924 0 0,'-12'2'244'0'0,"0"1"-1"0"0,1 0 0 0 0,-1 0 1 0 0,1 1-1 0 0,0 1 1 0 0,0 0-1 0 0,0 0 1 0 0,1 1-1 0 0,0 0 1 0 0,0 1-1 0 0,1 0 1 0 0,-1 1-1 0 0,2 0 1 0 0,-1 0-1 0 0,1 1 0 0 0,0 0 1 0 0,1 0-1 0 0,0 1 1 0 0,-5 9-244 0 0,-4 42 1129 0 0,16-59-996 0 0,2 1-41 0 0,64 24 829 0 0,-55-29-923 0 0,1 0-1 0 0,-1-1 1 0 0,0 0-1 0 0,0-1 0 0 0,0 0 1 0 0,0-1-1 0 0,-1 0 0 0 0,1 0 1 0 0,-1-1-1 0 0,-1-1 1 0 0,1 0-1 0 0,-1 0 0 0 0,0 0 1 0 0,-1-1-1 0 0,0-1 0 0 0,0 1 1 0 0,-1-2-1 0 0,0 1 1 0 0,0-1-1 0 0,3-6 3 0 0,23-25-390 0 0,-32 39 377 0 0,0 1 1 0 0,1 0 0 0 0,-1-1 0 0 0,0 1 0 0 0,1 0-1 0 0,-1 0 1 0 0,1 0 0 0 0,-1 0 0 0 0,1 1 0 0 0,0-1-1 0 0,-1 0 1 0 0,1 1 0 0 0,0-1 0 0 0,0 1 0 0 0,-1-1-1 0 0,1 1 1 0 0,0 0 0 0 0,0 0 0 0 0,0 0 0 0 0,0 0-1 0 0,-1 0 1 0 0,1 0 0 0 0,0 0 0 0 0,0 1 0 0 0,-1-1-1 0 0,1 1 1 0 0,0-1 0 0 0,0 1 0 0 0,-1 0 0 0 0,1-1-1 0 0,0 1 1 0 0,-1 0 0 0 0,1 0 0 0 0,-1 0 0 0 0,0 0-1 0 0,1 1 1 0 0,-1-1 0 0 0,0 0 0 0 0,1 1 0 0 0,-1-1-1 0 0,1 2 13 0 0,43 62-11 0 0,-27 65 411 0 0,-17-131-422 0 0,59-89-358 0 0,79-87-928 0 0,-112 159 850 0 0,-25 18 335 0 0,9 0-139 0 0,-3 0 184 0 0</inkml:trace>
  <inkml:trace contextRef="#ctx0" brushRef="#br0" timeOffset="52888.703">7408 8257 4508 0 0,'2'25'-8'0'0,"-2"-3"92"0"0,0-9-84 0 0,0 7 48 0 0,0 7-112 0 0,0 0-88 0 0,0-2-76 0 0,0 1-188 0 0,0-4-368 0 0,16 23-472 0 0</inkml:trace>
  <inkml:trace contextRef="#ctx0" brushRef="#br0" timeOffset="55169.346">9696 8126 1744 0 0,'-7'-6'145'0'0,"0"0"0"0"0,0 0 1 0 0,-1 1-1 0 0,0 0 0 0 0,0 1 0 0 0,0-1 0 0 0,-1 2 0 0 0,0-1 0 0 0,1 1 0 0 0,-1 1 0 0 0,0-1 1 0 0,0 2-1 0 0,-1-1 0 0 0,1 1 0 0 0,0 0 0 0 0,0 1 0 0 0,-1 0 0 0 0,1 1 0 0 0,0 0 0 0 0,-8 2-145 0 0,2 0 86 0 0,1 1 0 0 0,-1 0 0 0 0,1 1 0 0 0,0 1 0 0 0,1 0 0 0 0,-1 1 0 0 0,1 0 0 0 0,0 1 0 0 0,1 0-1 0 0,0 1 1 0 0,0 1 0 0 0,1 0 0 0 0,1 1 0 0 0,-1-1 0 0 0,1 2 0 0 0,1 0 0 0 0,0 0 0 0 0,1 1 0 0 0,-5 9-86 0 0,11-17 31 0 0,1 0 0 0 0,0-1 0 0 0,-1 1 1 0 0,1 0-1 0 0,1 0 0 0 0,-1 0 0 0 0,1-1 1 0 0,0 1-1 0 0,0 0 0 0 0,0 0 0 0 0,1 0 1 0 0,-1 0-1 0 0,1 0 0 0 0,1-1 0 0 0,-1 1 1 0 0,0 0-1 0 0,1-1 0 0 0,0 1 0 0 0,0-1 1 0 0,1 0-1 0 0,-1 0 0 0 0,1 1 0 0 0,0-2 1 0 0,0 1-1 0 0,0 0 0 0 0,1 0 0 0 0,-1-1 1 0 0,1 0-1 0 0,0 0 0 0 0,0 0 1 0 0,0 0-1 0 0,0-1 0 0 0,0 1 0 0 0,0-1 1 0 0,5 1-32 0 0,165 48 239 0 0,-168-50-258 0 0,0 1 0 0 0,1-1 0 0 0,-1 0 0 0 0,0-1 0 0 0,0 0 0 0 0,1 0 0 0 0,-1 0 0 0 0,0 0 0 0 0,0-1 0 0 0,1 0 0 0 0,-1-1 0 0 0,0 1 0 0 0,0-1-1 0 0,0 0 1 0 0,0-1 0 0 0,-1 0 0 0 0,1 1 0 0 0,-1-2 0 0 0,1 1 0 0 0,-1-1 0 0 0,0 1 0 0 0,0-2 0 0 0,-1 1 0 0 0,1 0 0 0 0,-1-1 0 0 0,0 0 0 0 0,0 0 0 0 0,-1 0 0 0 0,1 0 0 0 0,-1-1 0 0 0,0 1 0 0 0,0-1 0 0 0,-1 0 0 0 0,0 0 0 0 0,0 0 0 0 0,0 0 19 0 0,-17-160-156 0 0,12 154 190 0 0,1 1 0 0 0,1-1 1 0 0,-1 1-1 0 0,2-1 1 0 0,0 0-1 0 0,0 1 0 0 0,1-1 1 0 0,0 1-1 0 0,1-1 0 0 0,0 1 1 0 0,1-1-1 0 0,1 1 1 0 0,-1 0-1 0 0,2-1-34 0 0,0 9-11 0 0,-1 0-1 0 0,1 1 1 0 0,-1 0 0 0 0,1-1-1 0 0,0 2 1 0 0,0-1 0 0 0,0 0 0 0 0,0 1-1 0 0,0 0 1 0 0,1 0 0 0 0,-1 1-1 0 0,0-1 1 0 0,0 1 0 0 0,1 0-1 0 0,-1 1 1 0 0,0-1 0 0 0,0 1-1 0 0,0 0 1 0 0,0 0 0 0 0,0 1-1 0 0,0-1 1 0 0,0 1 0 0 0,0 0 0 0 0,0 1-1 0 0,-1-1 1 0 0,1 1 0 0 0,-1 0-1 0 0,1 0 1 0 0,-1 0 0 0 0,0 1 11 0 0,13 7 7 0 0,0 2 1 0 0,-1 0 0 0 0,-1 1 0 0 0,0 0-1 0 0,0 1 1 0 0,-2 1 0 0 0,0 0 0 0 0,-1 1 0 0 0,0 0-1 0 0,-2 1 1 0 0,0 0 0 0 0,-1 1 0 0 0,0 0-1 0 0,-2 0 1 0 0,-1 1 0 0 0,0 0 0 0 0,-1 0-1 0 0,-1 1 1 0 0,-1-1 0 0 0,0 11-8 0 0,-3 43 1393 0 0,-9-80-1198 0 0,17-22-401 0 0,0 0 1 0 0,2 1-1 0 0,1 1 1 0 0,1-1-1 0 0,2 2 0 0 0,0 0 1 0 0,1 0-1 0 0,11-11 206 0 0,-22 30-76 0 0,78-70-888 0 0,-56 123 931 0 0,-22-12 107 0 0,-4-28-75 0 0,-1 0 1 0 0,1 0 0 0 0,0 0-1 0 0,0 0 1 0 0,1 0-1 0 0,0 0 1 0 0,1 0 0 0 0,-1 0-1 0 0,1-1 1 0 0,0 1-1 0 0,1 0 1 0 0,0-1 0 0 0,0 0-1 0 0,0 0 1 0 0,1 0-1 0 0,-1 0 1 0 0,2 0 0 0 0,-1-1-1 0 0,0 0 1 0 0,1 0-1 0 0,0 0 1 0 0,0 0 0 0 0,1-1-1 0 0,0 0 1 0 0,-1 0-1 0 0,1 0 1 0 0,0-1 0 0 0,1 0-1 0 0,-1 0 1 0 0,6 2 0 0 0,6-4-14 0 0,0 0 0 0 0,1-1 0 0 0,-1-1 0 0 0,0 0 0 0 0,0-1 0 0 0,0-2 0 0 0,0 1 0 0 0,0-2 0 0 0,-1-1 0 0 0,1 0 0 0 0,-2-1 0 0 0,1-1 0 0 0,-1 0 0 0 0,0-1 0 0 0,0-1 0 0 0,-1 0 0 0 0,-1-1 0 0 0,5-6 14 0 0,-15 15 18 0 0,-1 0 1 0 0,1 0-1 0 0,-1-1 0 0 0,0 0 1 0 0,0 0-1 0 0,0 0 1 0 0,0 0-1 0 0,0 0 1 0 0,-1 0-1 0 0,0-1 0 0 0,1 0 1 0 0,-1 1-1 0 0,0-1 1 0 0,-1 0-1 0 0,1 0 0 0 0,-1 0 1 0 0,0 0-1 0 0,0 0 1 0 0,0 0-1 0 0,0 0 0 0 0,-1 0 1 0 0,1 0-1 0 0,-1-1 1 0 0,0 1-1 0 0,0 0 0 0 0,-1 0 1 0 0,1 0-1 0 0,-1 0 1 0 0,0 0-1 0 0,0 0 0 0 0,-1 0 1 0 0,1 0-1 0 0,-1 0 1 0 0,0 0-1 0 0,0 0 1 0 0,0 1-1 0 0,0-1 0 0 0,-1 1 1 0 0,1 0-1 0 0,-1-1 1 0 0,0 1-1 0 0,0 0 0 0 0,0 1 1 0 0,0-1-1 0 0,-1 0 1 0 0,1 1-1 0 0,-1 0 0 0 0,1 0 1 0 0,-1 0-1 0 0,0 0 1 0 0,0 1-1 0 0,0-1 0 0 0,0 1 1 0 0,0 0-1 0 0,0 0 1 0 0,0 1-19 0 0,-5-3 47 0 0,0 1 0 0 0,0 0 0 0 0,0 0 0 0 0,0 1 0 0 0,0 0 0 0 0,0 1 0 0 0,-1 0 0 0 0,1 1 0 0 0,0 0 1 0 0,0 0-1 0 0,0 1 0 0 0,0 0 0 0 0,0 0 0 0 0,1 1 0 0 0,-1 0 0 0 0,1 1 0 0 0,-1 0 0 0 0,1 0 0 0 0,0 1 0 0 0,1 0 1 0 0,-1 0-1 0 0,1 1 0 0 0,0 0 0 0 0,0 0 0 0 0,1 1 0 0 0,0 0 0 0 0,0 0 0 0 0,0 0 0 0 0,1 1 0 0 0,-1 2-47 0 0,5-4 15 0 0,1 1 0 0 0,0-1-1 0 0,0 0 1 0 0,1 0-1 0 0,0 0 1 0 0,0 0-1 0 0,0 0 1 0 0,1 0-1 0 0,-1-1 1 0 0,2 1 0 0 0,-1 0-1 0 0,1-1 1 0 0,-1 1-1 0 0,1-1 1 0 0,1 0-1 0 0,-1 0 1 0 0,1 0-1 0 0,0 0 1 0 0,0-1 0 0 0,0 0-1 0 0,1 1 1 0 0,-1-2-1 0 0,1 1 1 0 0,4 2-15 0 0,9 8-154 0 0,0-2 0 0 0,1 1 0 0 0,0-2 0 0 0,1-1-1 0 0,0 0 1 0 0,0-2 0 0 0,1 0 0 0 0,3 0 154 0 0,108 18-3852 0 0,-94-21 2572 0 0</inkml:trace>
  <inkml:trace contextRef="#ctx0" brushRef="#br0" timeOffset="55435.231">10980 8242 2568 0 0,'0'0'1106'0'0,"0"0"-131"0"0,17-9 3097 0 0,158-36-3824 0 0,-57 18-5526 0 0,-101 25 3995 0 0,-1-1 7 0 0</inkml:trace>
  <inkml:trace contextRef="#ctx0" brushRef="#br0" timeOffset="56532.559">11709 8037 1008 0 0,'-2'-3'155'0'0,"-1"0"0"0"0,1 0 0 0 0,0 0 0 0 0,-1 0 0 0 0,0 1 0 0 0,0-1 0 0 0,0 1 0 0 0,0-1 0 0 0,0 1 0 0 0,0 0 0 0 0,-1 0 0 0 0,1 1-1 0 0,-1-1 1 0 0,1 1 0 0 0,-1-1 0 0 0,1 1 0 0 0,-1 0 0 0 0,0 1 0 0 0,0-1 0 0 0,0 1 0 0 0,1-1 0 0 0,-3 1-155 0 0,-5-1 81 0 0,1 0-1 0 0,-1 0 1 0 0,0 1-1 0 0,1 1 1 0 0,-1 0 0 0 0,0 0-1 0 0,1 1 1 0 0,-1 0-1 0 0,1 1 1 0 0,0 0 0 0 0,0 1-1 0 0,0 0 1 0 0,0 1-1 0 0,0 0 1 0 0,1 0-1 0 0,0 1 1 0 0,0 0 0 0 0,1 0-1 0 0,0 1 1 0 0,0 0-1 0 0,0 1 1 0 0,1 0 0 0 0,0 0-1 0 0,0 1 1 0 0,1-1-1 0 0,0 1 1 0 0,1 1-1 0 0,0-1 1 0 0,1 1 0 0 0,-1 0-1 0 0,2 0 1 0 0,0 0-1 0 0,0 0 1 0 0,0 1 0 0 0,2-1-1 0 0,-1 1 1 0 0,1 0-1 0 0,1 2-80 0 0,2-5 2 0 0,0 0-1 0 0,1 0 1 0 0,0 0-1 0 0,0-1 1 0 0,0 1-1 0 0,1-1 1 0 0,1 1-1 0 0,-1-1 1 0 0,1-1-1 0 0,0 1 0 0 0,1-1 1 0 0,0 0-1 0 0,0 0 1 0 0,0 0-1 0 0,0-1 1 0 0,1 0-1 0 0,0 0 1 0 0,0-1-1 0 0,1 0 1 0 0,-1 0-1 0 0,1 0 1 0 0,0-1-1 0 0,-1-1 1 0 0,2 1-1 0 0,4 0-1 0 0,-12-3-62 0 0,-1 0 41 0 0,28-13-46 0 0,-20 3 56 0 0,0 1 0 0 0,0-1 0 0 0,-1 0 0 0 0,-1-1 0 0 0,0 0 0 0 0,0 0 0 0 0,-1 0 0 0 0,0 0 0 0 0,-1-1 0 0 0,-1 0 0 0 0,3-11 11 0 0,54-106-194 0 0,-52 118 137 0 0,1 2 1 0 0,0-1 0 0 0,1 1-1 0 0,0 1 1 0 0,0 0-1 0 0,1 0 1 0 0,0 1 0 0 0,0 0-1 0 0,1 1 1 0 0,0 0 0 0 0,0 1-1 0 0,0 0 1 0 0,1 1-1 0 0,-1 1 1 0 0,1 0 0 0 0,0 0-1 0 0,0 1 1 0 0,7 1 56 0 0,-12 3-11 0 0,-1 1-1 0 0,0 0 1 0 0,0 0 0 0 0,0 1 0 0 0,0 0 0 0 0,0 0-1 0 0,-1 0 1 0 0,0 1 0 0 0,0 0 0 0 0,0 0-1 0 0,0 1 1 0 0,-1 0 0 0 0,0 0 0 0 0,0 0-1 0 0,-1 0 1 0 0,1 1 0 0 0,-2 0 0 0 0,1 0 0 0 0,-1 0-1 0 0,0 0 1 0 0,0 0 0 0 0,-1 1 0 0 0,0-1-1 0 0,0 1 1 0 0,-1 0 0 0 0,1 0 0 0 0,-2-1-1 0 0,1 1 1 0 0,-1 0 0 0 0,-1 0 0 0 0,1 0 0 0 0,-2 1 11 0 0,2 1 147 0 0,-1-1 1 0 0,0 1 0 0 0,-1 0 0 0 0,0-1 0 0 0,-1 1 0 0 0,0-1 0 0 0,0 1 0 0 0,-1-1 0 0 0,0 0 0 0 0,-1-1 0 0 0,0 1 0 0 0,0-1 0 0 0,-6 7-148 0 0,11-15-10 0 0,24-21-263 0 0,9-15-44 0 0,1-3-53 0 0,1 2 0 0 0,2 2 1 0 0,1 1-1 0 0,1 2 0 0 0,43-26 370 0 0,-81 57-4 0 0,0 0-1 0 0,0 0 0 0 0,1 1 1 0 0,-1-1-1 0 0,0 1 0 0 0,0-1 1 0 0,0 1-1 0 0,1-1 1 0 0,-1 1-1 0 0,0-1 0 0 0,0 1 1 0 0,1 0-1 0 0,-1 0 1 0 0,0 0-1 0 0,1 0 0 0 0,-1 0 1 0 0,0 0-1 0 0,1 0 1 0 0,-1 0-1 0 0,0 0 0 0 0,0 1 1 0 0,1-1-1 0 0,-1 0 1 0 0,0 1-1 0 0,0-1 0 0 0,1 1 1 0 0,-1 0-1 0 0,0-1 0 0 0,0 1 1 0 0,0 0-1 0 0,0 0 1 0 0,0 0-1 0 0,0-1 0 0 0,0 1 1 0 0,0 0-1 0 0,0 0 1 0 0,-1 1-1 0 0,1-1 0 0 0,0 0 1 0 0,-1 0-1 0 0,1 0 1 0 0,0 0-1 0 0,-1 1 0 0 0,0-1 1 0 0,1 1 4 0 0,13 73 320 0 0,-10-40-260 0 0,-2-27-32 0 0,-1-1 0 0 0,1 1 0 0 0,0 0 1 0 0,1-1-1 0 0,-1 1 0 0 0,2-1 0 0 0,-1 0 0 0 0,1 0 0 0 0,0 0 0 0 0,0 0 0 0 0,1-1 0 0 0,0 0 0 0 0,0 0 0 0 0,0 0 0 0 0,1-1 0 0 0,0 1 0 0 0,0-1 0 0 0,1 0 0 0 0,-1-1 0 0 0,1 0 0 0 0,0 0 0 0 0,0 0 0 0 0,0-1 0 0 0,1 0 0 0 0,-1-1 0 0 0,1 1 0 0 0,-1-1 0 0 0,1-1 0 0 0,0 0 0 0 0,0 0 0 0 0,0 0 0 0 0,7-1-28 0 0,12 1 29 0 0,0-2 0 0 0,0-1 0 0 0,0-1 0 0 0,-1-1 0 0 0,0-1 0 0 0,0-1 0 0 0,0-2 0 0 0,0 0 0 0 0,4-5-29 0 0,-18 9-5 0 0,0-1 0 0 0,-1-1-1 0 0,0 0 1 0 0,0-1 0 0 0,-1 0-1 0 0,0-1 1 0 0,0 0 0 0 0,0 0-1 0 0,-1-1 1 0 0,0 0-1 0 0,-1-1 1 0 0,0 0 0 0 0,-1 0-1 0 0,0-1 1 0 0,0 0 0 0 0,-1 0-1 0 0,-1 0 1 0 0,0-1 0 0 0,0 0-1 0 0,1-8 6 0 0,-5 16 34 0 0,0 0-1 0 0,-1 0 0 0 0,1 0 0 0 0,-1 0 1 0 0,0 0-1 0 0,0 0 0 0 0,0 0 0 0 0,0 0 1 0 0,-1 0-1 0 0,0 0 0 0 0,0 0 1 0 0,0 0-1 0 0,0 0 0 0 0,-1 0 0 0 0,1 0 1 0 0,-1 0-1 0 0,0 1 0 0 0,0-1 0 0 0,0 1 1 0 0,-1-1-1 0 0,1 1 0 0 0,-1 0 1 0 0,0 0-1 0 0,0 0 0 0 0,0 0 0 0 0,0 1 1 0 0,0-1-1 0 0,-1 1 0 0 0,1 0 1 0 0,-1 0-1 0 0,1 0 0 0 0,-1 0 0 0 0,0 0 1 0 0,0 1-1 0 0,0 0 0 0 0,0 0 0 0 0,0 0-33 0 0,-8-2 83 0 0,1 0-1 0 0,-1 1 0 0 0,1 0 1 0 0,-1 1-1 0 0,1 1 0 0 0,-1-1 1 0 0,0 2-1 0 0,1 0 0 0 0,-1 0 1 0 0,0 1-1 0 0,1 1 0 0 0,-4 1-82 0 0,9-3 24 0 0,1 1-1 0 0,-1 0 1 0 0,1 0-1 0 0,0 1 1 0 0,0-1-1 0 0,0 1 1 0 0,0 1-1 0 0,0-1 1 0 0,1 0-1 0 0,-1 1 1 0 0,1 0 0 0 0,0 0-1 0 0,0 1 1 0 0,1-1-1 0 0,-1 1 1 0 0,1-1-1 0 0,0 1 1 0 0,0 0-1 0 0,0 0 1 0 0,1 1-1 0 0,0-1 1 0 0,0 1-1 0 0,0-1 1 0 0,1 1-1 0 0,0-1 1 0 0,0 1-1 0 0,0 0 1 0 0,1-1 0 0 0,-1 1-1 0 0,1 0 1 0 0,1 2-24 0 0,1 5 53 0 0,0-1 1 0 0,1 1-1 0 0,0-1 1 0 0,1 1 0 0 0,0-1-1 0 0,1 0 1 0 0,1-1-1 0 0,-1 1 1 0 0,2-1-1 0 0,0 0 1 0 0,0-1 0 0 0,1 1-1 0 0,4 3-53 0 0,-1-3-63 0 0,0 0 1 0 0,0-1-1 0 0,1 0 0 0 0,1-1 0 0 0,-1 0 1 0 0,1-1-1 0 0,1-1 0 0 0,0 0 0 0 0,0 0 1 0 0,0-2-1 0 0,3 1 63 0 0,-6-2-440 0 0,0-1 1 0 0,1-1-1 0 0,-1 0 1 0 0,1 0-1 0 0,0-1 1 0 0,-1 0-1 0 0,1-1 1 0 0,0-1-1 0 0,-1 0 1 0 0,1 0-1 0 0,0-1 1 0 0,-1 0-1 0 0,0-1 1 0 0,7-3 439 0 0,10-7-1161 0 0</inkml:trace>
  <inkml:trace contextRef="#ctx0" brushRef="#br0" timeOffset="56782.323">13389 8011 3780 0 0,'16'-7'8507'0'0,"-7"1"-6770"0"0,7 7-4624 0 0,5-6-5516 0 0,-21 3 7213 0 0</inkml:trace>
  <inkml:trace contextRef="#ctx0" brushRef="#br0" timeOffset="66484.533">13560 7971 860 0 0,'0'0'220'0'0,"-6"-22"366"0"0,-25-9-109 0 0,28 0 3726 0 0,2 15-634 0 0,-2 20-6440 0 0,-14 9-1021 0 0,10-10 2696 0 0</inkml:trace>
  <inkml:trace contextRef="#ctx0" brushRef="#br0" timeOffset="68457.796">15078 7947 1172 0 0,'18'-18'772'0'0,"3"10"-156"0"0,32-74 1335 0 0,-53 80-1846 0 0,-3-13 135 0 0,-2 5-188 0 0,-1 0 1 0 0,0 0-1 0 0,-1 1 0 0 0,0 0 0 0 0,0 0 0 0 0,-1 0 0 0 0,0 1 0 0 0,-1 0 0 0 0,0 1 0 0 0,0 0 0 0 0,0 0 0 0 0,-1 1 0 0 0,0 0 0 0 0,-1 1 0 0 0,1 0 0 0 0,-1 1 0 0 0,0 0 0 0 0,-10-2-52 0 0,11 7 6 0 0,0 1 0 0 0,0 0-1 0 0,0 0 1 0 0,0 1-1 0 0,1 1 1 0 0,-1 0 0 0 0,1 0-1 0 0,0 1 1 0 0,0 0 0 0 0,0 0-1 0 0,1 1 1 0 0,0 0 0 0 0,0 1-1 0 0,1-1 1 0 0,-1 2 0 0 0,1-1-1 0 0,1 1 1 0 0,-1 0 0 0 0,2 0-1 0 0,-1 1 1 0 0,1 0 0 0 0,0 0-1 0 0,-1 3-5 0 0,-471 910 759 0 0,444-891-781 0 0,31-36-10 0 0,0 0 0 0 0,0 0 0 0 0,1 0 0 0 0,0-1 0 0 0,0 1 0 0 0,0 0 0 0 0,0-1 0 0 0,1 1 0 0 0,0 0 0 0 0,0-1 0 0 0,0 1 0 0 0,1 0 0 0 0,0-1 1 0 0,0 1-1 0 0,0 0 0 0 0,0 0 0 0 0,1 0 0 0 0,0 0 0 0 0,0 0 0 0 0,1-1 32 0 0,-1 0-18 0 0,0 1 7 0 0,2-13-57 0 0,1-1 0 0 0,1 1 0 0 0,0 0-1 0 0,1 1 1 0 0,2-1 0 0 0,-1 2 0 0 0,2-1 0 0 0,0 1 0 0 0,1 1 0 0 0,1-1 0 0 0,0 2 0 0 0,1 0-1 0 0,4-3 69 0 0,-12 16-6 0 0,1 0-1 0 0,-1 0 0 0 0,0 1 0 0 0,0-1 1 0 0,0 1-1 0 0,1 1 0 0 0,-1-1 0 0 0,0 1 0 0 0,0 0 1 0 0,0 0-1 0 0,0 0 0 0 0,0 1 0 0 0,0-1 0 0 0,0 1 1 0 0,0 1-1 0 0,0-1 0 0 0,-1 1 0 0 0,0-1 1 0 0,1 1-1 0 0,-1 1 0 0 0,0-1 0 0 0,0 0 0 0 0,0 1 1 0 0,-1 0-1 0 0,0 0 0 0 0,1 0 0 0 0,-1 0 0 0 0,-1 1 1 0 0,1-1-1 0 0,0 1 0 0 0,0 3 7 0 0,17 15-112 0 0,-2-3 104 0 0,2-1-1 0 0,0 0 0 0 0,1-2 0 0 0,1 0 0 0 0,0-1 0 0 0,1-2 0 0 0,1 0 1 0 0,0-1-1 0 0,1-2 0 0 0,0 0 0 0 0,1-2 0 0 0,0-1 0 0 0,1-1 0 0 0,-1-1 1 0 0,1-1-1 0 0,1-2 0 0 0,-1 0 0 0 0,4-2 9 0 0,-8 1-66 0 0,0-1 0 0 0,-1-1 0 0 0,1-1-1 0 0,0-1 1 0 0,-1-1 0 0 0,1-1 0 0 0,-1-1 0 0 0,0-1-1 0 0,0-1 1 0 0,-1 0 0 0 0,0-2 0 0 0,0-1 0 0 0,-1 0-1 0 0,15-11 67 0 0,-30 18-47 0 0,1-1-1 0 0,-1 0 0 0 0,0-1 0 0 0,0 1 0 0 0,0-1 0 0 0,-1 0 1 0 0,0 0-1 0 0,0 0 0 0 0,0-1 0 0 0,-1 1 0 0 0,1-1 1 0 0,-1 0-1 0 0,-1 0 0 0 0,1 0 0 0 0,-1 0 0 0 0,0-1 0 0 0,0 1 1 0 0,-1-1-1 0 0,0 1 0 0 0,0-1 0 0 0,0 1 0 0 0,-1-1 1 0 0,0 0-1 0 0,-1 1 0 0 0,1-1 0 0 0,-1 1 0 0 0,0-1 0 0 0,-1 1 1 0 0,0-1-1 0 0,0 1 0 0 0,0 0 0 0 0,-3-5 48 0 0,-2-1 18 0 0,-2 0 0 0 0,1 1 0 0 0,-1 0 0 0 0,-1 1 0 0 0,0 0-1 0 0,-1 0 1 0 0,1 1 0 0 0,-2 1 0 0 0,1 0 0 0 0,-1 0 0 0 0,-1 1 0 0 0,1 1 0 0 0,-1 0 0 0 0,0 0-1 0 0,0 1 1 0 0,-1 1 0 0 0,0 1 0 0 0,1 0 0 0 0,-1 0 0 0 0,0 1 0 0 0,-1 1 0 0 0,-6 1-18 0 0,10 0 58 0 0,0 1 1 0 0,0 1 0 0 0,0 0-1 0 0,1 0 1 0 0,-1 1 0 0 0,0 1-1 0 0,1 0 1 0 0,0 0 0 0 0,0 1-1 0 0,0 0 1 0 0,1 1 0 0 0,-1 0-1 0 0,1 0 1 0 0,1 1 0 0 0,-1 0-1 0 0,1 1 1 0 0,0 0 0 0 0,1 0-1 0 0,-1 1-58 0 0,6-4 26 0 0,-2 1 31 0 0,0 0 1 0 0,1 1 0 0 0,0 0 0 0 0,0 0 0 0 0,1 0 0 0 0,-1 0 0 0 0,2 0 0 0 0,-1 0 0 0 0,1 0 0 0 0,0 1-1 0 0,0-1 1 0 0,1 1 0 0 0,0-1 0 0 0,0 0 0 0 0,1 1 0 0 0,0-1 0 0 0,1 1-58 0 0,1 0 43 0 0,0-1-1 0 0,1 0 1 0 0,0 0 0 0 0,0 0 0 0 0,0-1 0 0 0,1 1-1 0 0,0-1 1 0 0,1 0 0 0 0,-1-1 0 0 0,1 1 0 0 0,0-1-1 0 0,1 0 1 0 0,-1-1 0 0 0,1 1 0 0 0,0-1 0 0 0,0-1-1 0 0,0 1 1 0 0,1-1 0 0 0,-1-1 0 0 0,1 1 0 0 0,0-1-1 0 0,7 1-42 0 0,184 13 400 0 0,-196-16-398 0 0,21-1-75 0 0,1-2 0 0 0,-1 0-1 0 0,0-2 1 0 0,0-1 0 0 0,0 0 0 0 0,-1-2-1 0 0,0-1 1 0 0,6-4 73 0 0,-12 7-68 0 0,-1-1-1 0 0,1-1 1 0 0,-2-1 0 0 0,1 0-1 0 0,-1-1 1 0 0,-1-1-1 0 0,0 0 1 0 0,0-1 0 0 0,-1 0-1 0 0,-1-1 1 0 0,0 0-1 0 0,-1-1 1 0 0,0-1 0 0 0,-1 1-1 0 0,-1-2 1 0 0,0 1-1 0 0,-1-2 1 0 0,-1 1 0 0 0,0-1-1 0 0,-1 0 1 0 0,-1 0-1 0 0,-1-1 69 0 0,4-15 87 0 0,-2 1-1 0 0,-2-1 0 0 0,0 0 1 0 0,-3 0-1 0 0,0-1 1 0 0,-3 1-1 0 0,0 0 0 0 0,-2 0 1 0 0,-2 0-87 0 0,4 25 59 0 0,-1-12 261 0 0,-2 1-1 0 0,0 0 1 0 0,-1 0 0 0 0,-1 0 0 0 0,-1 0 0 0 0,-1 1 0 0 0,0 1 0 0 0,-1-1-1 0 0,-3-1-319 0 0,-4 77 727 0 0,66 196-229 0 0,0 32-3936 0 0,-53-217 913 0 0,-18-8 1306 0 0</inkml:trace>
  <inkml:trace contextRef="#ctx0" brushRef="#br0" timeOffset="68722.153">15549 8164 1204 0 0,'20'-12'792'0'0,"-3"1"-172"0"0,7 4-112 0 0,0 4-60 0 0,3 3-340 0 0,-13 0-92 0 0,8 0-216 0 0,3 0-420 0 0,31 18-508 0 0</inkml:trace>
  <inkml:trace contextRef="#ctx0" brushRef="#br0" timeOffset="69050.883">17089 7749 1648 0 0,'0'-25'4060'0'0,"2"36"-2201"0"0,3 30-1493 0 0,72 353-674 0 0,-79-302-4129 0 0,-13-62 3285 0 0</inkml:trace>
  <inkml:trace contextRef="#ctx0" brushRef="#br0" timeOffset="70217.3">16621 8046 908 0 0,'2'-10'2831'0'0,"59"-14"-2099"0"0,633-130-119 0 0,-688 153-605 0 0,0 1 0 0 0,0-2 0 0 0,0 1 0 0 0,0 0 0 0 0,0-1 0 0 0,0 0 0 0 0,0-1 0 0 0,0 1 0 0 0,-1-1 1 0 0,1 0-1 0 0,-1-1 0 0 0,0 1 0 0 0,0-1 0 0 0,0 0 0 0 0,0 0 0 0 0,-1-1 0 0 0,0 1 0 0 0,0-1 0 0 0,0 0 0 0 0,0 0 0 0 0,-1-1 0 0 0,0 1 0 0 0,0 0 1 0 0,0-1-1 0 0,-1 0 0 0 0,0 0 0 0 0,0 0 0 0 0,0-2-8 0 0,-2 7 165 0 0,-2-31 800 0 0,-50-45-428 0 0,30 42 351 0 0,17 171-834 0 0,58 276 5 0 0,-36-351 417 0 0,-16-61-480 0 0,0-3-10 0 0,133-214-787 0 0,-133 217 790 0 0,1 0 1 0 0,0 1-1 0 0,-1-1 0 0 0,1 0 0 0 0,-1 1 0 0 0,1-1 0 0 0,0 1 0 0 0,-1-1 0 0 0,1 1 1 0 0,-1 0-1 0 0,0 0 0 0 0,1 0 0 0 0,-1 0 0 0 0,1 0 0 0 0,-1 0 0 0 0,0 0 1 0 0,0 0-1 0 0,0 0 0 0 0,0 0 0 0 0,0 1 0 0 0,0-1 0 0 0,0 1 0 0 0,0-1 0 0 0,0 0 1 0 0,0 1-1 0 0,-1 0 0 0 0,1-1 0 0 0,-1 1 0 0 0,1-1 0 0 0,-1 1 0 0 0,0 0 0 0 0,1-1 1 0 0,-1 2 10 0 0,1 0-34 0 0,11 25-19 0 0,2-1 0 0 0,1 0 0 0 0,1 0 0 0 0,1-2 0 0 0,1 0 0 0 0,1-1 0 0 0,21 20 53 0 0,-27-36 28 0 0,0 0 0 0 0,0-1 1 0 0,1 0-1 0 0,0-1 0 0 0,0-1 0 0 0,0 0 1 0 0,1-1-1 0 0,0-1 0 0 0,0 0 0 0 0,0-1 1 0 0,0 0-1 0 0,0-1 0 0 0,0-1 0 0 0,14-2-28 0 0,-16 1-6 0 0,0 0 0 0 0,0-1 0 0 0,0-1 0 0 0,0 0 0 0 0,0-1 0 0 0,-1 0 1 0 0,0-1-1 0 0,0 0 0 0 0,0-1 0 0 0,0-1 0 0 0,-1 0 0 0 0,3-2 6 0 0,-9 6-39 0 0,0-1 1 0 0,0 1 0 0 0,0-1-1 0 0,0 0 1 0 0,-1-1 0 0 0,0 1-1 0 0,0-1 1 0 0,0 0 0 0 0,0 0-1 0 0,-1 0 1 0 0,0-1 0 0 0,0 1-1 0 0,0-1 1 0 0,0 1 0 0 0,-1-1-1 0 0,0 0 1 0 0,-1 0 0 0 0,1 0-1 0 0,-1 0 1 0 0,0-1 0 0 0,0 1 0 0 0,-1 0-1 0 0,0 0 1 0 0,0-1 0 0 0,-1 1-1 0 0,1 0 1 0 0,-1 0 0 0 0,-1-1 38 0 0,-1-2-14 0 0,0-1 1 0 0,-1 0 0 0 0,-1 1 0 0 0,1 0 0 0 0,-1 0 0 0 0,-1 1 0 0 0,0-1 0 0 0,0 1 0 0 0,-1 0-1 0 0,1 1 1 0 0,-2 0 0 0 0,1 0 0 0 0,-1 0 0 0 0,0 1 0 0 0,-1 0 0 0 0,1 1 0 0 0,-1 0 0 0 0,0 0-1 0 0,0 1 1 0 0,-1 0 0 0 0,1 0 0 0 0,-1 1 0 0 0,0 1 0 0 0,0-1 0 0 0,0 2 0 0 0,0-1 0 0 0,-11 1 13 0 0,6-1 65 0 0,-1 1 1 0 0,0 1 0 0 0,0 0 0 0 0,0 1 0 0 0,0 1-1 0 0,0 0 1 0 0,1 1 0 0 0,-1 1 0 0 0,1 0 0 0 0,0 1 0 0 0,-6 4-66 0 0,17-8 22 0 0,1 1 0 0 0,0 0 0 0 0,-1 0 0 0 0,1 0 1 0 0,0 1-1 0 0,0-1 0 0 0,0 1 0 0 0,0-1 1 0 0,1 1-1 0 0,-1 0 0 0 0,1 0 0 0 0,0 1 0 0 0,0-1 1 0 0,0 0-1 0 0,0 1 0 0 0,0-1 0 0 0,1 1 0 0 0,-1-1 1 0 0,1 1-1 0 0,0 0 0 0 0,0 0 0 0 0,1-1 1 0 0,-1 1-1 0 0,1 0 0 0 0,0 0 0 0 0,0 0 0 0 0,0 0 1 0 0,0 0-1 0 0,1-1 0 0 0,-1 1 0 0 0,1 0 1 0 0,0 0-1 0 0,0-1 0 0 0,1 1 0 0 0,-1 0 0 0 0,1-1 1 0 0,0 1-1 0 0,-1-1 0 0 0,2 0 0 0 0,-1 1 0 0 0,0-1 1 0 0,1 0-1 0 0,-1-1 0 0 0,1 1 0 0 0,0 0 1 0 0,0-1-1 0 0,0 1 0 0 0,0-1 0 0 0,0 0 0 0 0,1 0 1 0 0,-1 0-1 0 0,1-1 0 0 0,1 2-22 0 0,219 104-1042 0 0,-64-69-2898 0 0,-120-32 2656 0 0</inkml:trace>
  <inkml:trace contextRef="#ctx0" brushRef="#br0" timeOffset="71045.276">19672 7697 1292 0 0,'0'-3'506'0'0,"5"-23"-8"0"0,-4 25-483 0 0,0 0 1 0 0,-1-1-1 0 0,1 1 0 0 0,0-1 1 0 0,-1 1-1 0 0,0-1 0 0 0,1 1 1 0 0,-1-1-1 0 0,0 1 0 0 0,0-1 0 0 0,0 0 1 0 0,0 1-1 0 0,0-1 0 0 0,0 1 1 0 0,0-1-1 0 0,0 1 0 0 0,-1-1 1 0 0,1 0-1 0 0,-1 1 0 0 0,1-1 0 0 0,-1 1 1 0 0,1 0-1 0 0,-1-1 0 0 0,0 1 1 0 0,0-1-1 0 0,0 1 0 0 0,0 0 1 0 0,0 0-1 0 0,0 0 0 0 0,0-1 0 0 0,0 1 1 0 0,0 0-1 0 0,-1 0 0 0 0,1 1 1 0 0,0-1-1 0 0,-1 0 0 0 0,1 0 1 0 0,-2 0-16 0 0,-146-23 1276 0 0,142 24-1190 0 0,-28 5 109 0 0,0 2 0 0 0,1 1 0 0 0,0 1 0 0 0,0 2 0 0 0,1 2 0 0 0,1 0 0 0 0,0 3 0 0 0,-22 14-195 0 0,37-23 84 0 0,0 1 0 0 0,0 0 1 0 0,1 2-1 0 0,1 0 0 0 0,0 1 0 0 0,0 0 0 0 0,1 1 1 0 0,0 1-1 0 0,1 0 0 0 0,0 0 0 0 0,1 2 0 0 0,1 0 1 0 0,1 0-1 0 0,0 1 0 0 0,0 0 0 0 0,2 0 1 0 0,0 1-1 0 0,1 0 0 0 0,-1 6-84 0 0,10-14 40 0 0,1 1 0 0 0,-1-1 0 0 0,2 0 0 0 0,-1 1 0 0 0,1-1 1 0 0,1-1-1 0 0,0 1 0 0 0,0-1 0 0 0,1 0 0 0 0,-1 0 0 0 0,2 0 0 0 0,-1-1 0 0 0,1 0 0 0 0,0 0 0 0 0,1-1 0 0 0,0 0 0 0 0,0 0 1 0 0,0 0-1 0 0,0-1 0 0 0,1-1 0 0 0,0 0 0 0 0,0 0 0 0 0,0 0 0 0 0,1-1 0 0 0,7 1-40 0 0,224 50-512 0 0,-172-50-773 0 0,0-3 0 0 0,0-4 0 0 0,0-2 0 0 0,26-8 1285 0 0,-36 3-1402 0 0</inkml:trace>
  <inkml:trace contextRef="#ctx0" brushRef="#br0" timeOffset="71919.987">20181 7826 964 0 0,'-8'-4'124'0'0,"1"1"0"0"0,-1-1 0 0 0,1 2 0 0 0,-1-1 0 0 0,0 1 0 0 0,0 1 0 0 0,0-1 0 0 0,0 1 0 0 0,0 0 0 0 0,0 1 0 0 0,0 0 0 0 0,0 1 0 0 0,-7 0-124 0 0,-5 0 380 0 0,2 0-248 0 0,0 2 0 0 0,-1 0 0 0 0,2 1 0 0 0,-1 1 1 0 0,0 1-1 0 0,1 0 0 0 0,0 1 0 0 0,1 1 0 0 0,-1 0 1 0 0,2 2-1 0 0,-1 0 0 0 0,1 0 0 0 0,1 1 0 0 0,0 1 1 0 0,0 1-1 0 0,1 0 0 0 0,1 0 0 0 0,0 2 0 0 0,1-1 0 0 0,1 1 1 0 0,0 1-1 0 0,-3 7-132 0 0,10-18 33 0 0,1-1 0 0 0,0 0-1 0 0,1 1 1 0 0,-1-1 0 0 0,1 1 0 0 0,0 0 0 0 0,0-1 0 0 0,0 1 0 0 0,1 0 0 0 0,0-1-1 0 0,-1 1 1 0 0,2 0 0 0 0,-1 0 0 0 0,1 0 0 0 0,-1-1 0 0 0,1 1 0 0 0,0 0 0 0 0,1-1-1 0 0,-1 1 1 0 0,1-1 0 0 0,0 0 0 0 0,0 1 0 0 0,1-1 0 0 0,-1 0 0 0 0,1 0 0 0 0,0 0-1 0 0,0-1 1 0 0,0 1 0 0 0,0-1 0 0 0,1 1 0 0 0,-1-1 0 0 0,1 0 0 0 0,0 0 0 0 0,0-1-1 0 0,0 1 1 0 0,0-1 0 0 0,1 0 0 0 0,-1 0 0 0 0,1 0-33 0 0,10 2-5 0 0,1 0 0 0 0,-1 0 1 0 0,1-2-1 0 0,0 0 0 0 0,0 0 0 0 0,0-2 1 0 0,0 0-1 0 0,0-1 0 0 0,0 0 0 0 0,-1-2 1 0 0,1 1-1 0 0,0-2 0 0 0,-1 0 0 0 0,0-1 1 0 0,0-1-1 0 0,0 0 0 0 0,-1-1 0 0 0,0 0 1 0 0,0-1-1 0 0,-1-1 0 0 0,6-5 5 0 0,-8 3-77 0 0,0 0 0 0 0,-1-1 0 0 0,-1-1 0 0 0,0 1 1 0 0,-1-1-1 0 0,0-1 0 0 0,-1 0 0 0 0,0 0 0 0 0,-1 0 0 0 0,-1 0 0 0 0,0-1 0 0 0,-1 0 0 0 0,-1 0 1 0 0,0-1-1 0 0,-1 1 0 0 0,0 0 0 0 0,-2-1 0 0 0,0 1 0 0 0,-1-15 77 0 0,2 13-64 0 0,-2 13 55 0 0,1 1 0 0 0,0-1 1 0 0,0 1-1 0 0,0 0 0 0 0,0-1 1 0 0,1 1-1 0 0,0-1 0 0 0,-1 1 1 0 0,1 0-1 0 0,0-1 1 0 0,1 1-1 0 0,-1 0 0 0 0,0 0 1 0 0,1 0-1 0 0,0 0 0 0 0,0 0 1 0 0,0 0-1 0 0,0 1 0 0 0,0-1 1 0 0,0 1-1 0 0,1-1 1 0 0,-1 1-1 0 0,1 0 0 0 0,0 0 1 0 0,0 0-1 0 0,0 0 0 0 0,0 0 1 0 0,0 1-1 0 0,0-1 1 0 0,0 1-1 0 0,0 0 0 0 0,1 0 1 0 0,-1 0-1 0 0,0 0 0 0 0,1 1 1 0 0,-1-1-1 0 0,1 1 0 0 0,-1 0 1 0 0,2 0 8 0 0,15 10-2 0 0,-1 2-1 0 0,-1 0 1 0 0,0 1 0 0 0,0 1 0 0 0,-1 0-1 0 0,-1 1 1 0 0,0 1 0 0 0,-2 1 0 0 0,1 0 0 0 0,-2 1-1 0 0,0 0 1 0 0,-2 1 0 0 0,0 0 0 0 0,-1 1-1 0 0,0 0 1 0 0,-2 1 0 0 0,-1 0 0 0 0,0 2 2 0 0,-6-22-14 0 0,0 2 106 0 0,1-1 0 0 0,-1 1 1 0 0,1 0-1 0 0,-1-1 0 0 0,0 1 0 0 0,0 0 0 0 0,0 0 0 0 0,-1 0 0 0 0,1 0 0 0 0,-1 0 1 0 0,1 0-1 0 0,-1 0 0 0 0,0 0 0 0 0,0 0 0 0 0,0 0 0 0 0,-1 0 0 0 0,1 0 0 0 0,-1 0 1 0 0,0 0-1 0 0,1 0 0 0 0,-1-1 0 0 0,-1 1 0 0 0,1 0 0 0 0,0 0 0 0 0,-1-1 1 0 0,1 1-1 0 0,-1-1 0 0 0,0 1 0 0 0,0-1 0 0 0,0 1 0 0 0,0-1 0 0 0,0 0 0 0 0,0 0 1 0 0,-1 0-1 0 0,1-1 0 0 0,-1 1-92 0 0,-1-3 52 0 0,0-1 1 0 0,1 1 0 0 0,-1-1-1 0 0,1 0 1 0 0,-1 0 0 0 0,1-1-1 0 0,0 1 1 0 0,0-1 0 0 0,0 0-1 0 0,0 1 1 0 0,0-1 0 0 0,1-1-1 0 0,-1 1 1 0 0,1 0 0 0 0,0 0 0 0 0,0-1-1 0 0,0 0 1 0 0,0 1 0 0 0,1-1-1 0 0,-1 0 1 0 0,1 0 0 0 0,0 0-1 0 0,0 0 1 0 0,0 1 0 0 0,1-2-53 0 0,-3-9-9 0 0,0 0 1 0 0,1 0-1 0 0,1 0 1 0 0,0 0-1 0 0,1-1 1 0 0,0 1 0 0 0,1 0-1 0 0,1 0 1 0 0,0 0-1 0 0,1 0 1 0 0,1 0 0 0 0,0 0-1 0 0,0 1 1 0 0,2 0-1 0 0,0 0 1 0 0,0 0-1 0 0,1 1 1 0 0,0 0 0 0 0,2 0-1 0 0,-1 0 1 0 0,1 1-1 0 0,1 1 1 0 0,0 0-1 0 0,0 0 1 0 0,1 1 0 0 0,0 0-1 0 0,5-3 9 0 0,-12 10-19 0 0,1 0 1 0 0,-1 1-1 0 0,1-1 0 0 0,0 1 0 0 0,-1 0 1 0 0,1 0-1 0 0,0 0 0 0 0,0 1 0 0 0,0 0 1 0 0,0 0-1 0 0,0 0 0 0 0,-1 0 0 0 0,1 1 1 0 0,0 0-1 0 0,0 0 0 0 0,-1 0 1 0 0,1 0-1 0 0,0 1 0 0 0,-1 0 0 0 0,1 0 1 0 0,-1 0-1 0 0,0 1 0 0 0,0-1 0 0 0,0 1 1 0 0,0 0-1 0 0,0 0 0 0 0,0 0 0 0 0,1 2 19 0 0,90 116-300 0 0,-76-93 180 0 0,-10-13 170 0 0,0 0 0 0 0,-1 0 0 0 0,0 1-1 0 0,-1 0 1 0 0,-1 0 0 0 0,-1 0 0 0 0,0 1-1 0 0,-1 0 1 0 0,-1 0 0 0 0,-1 1-1 0 0,0-1 1 0 0,-1 7-50 0 0,-1-25 20 0 0,0 0 0 0 0,0 0-1 0 0,-1 0 1 0 0,1 1 0 0 0,0-1-1 0 0,-1 0 1 0 0,1 1 0 0 0,-1-1-1 0 0,1 0 1 0 0,0 1 0 0 0,-1-1-1 0 0,0 0 1 0 0,1 1 0 0 0,-1-1-1 0 0,1 1 1 0 0,-1-1 0 0 0,0 1-1 0 0,1-1 1 0 0,-1 1 0 0 0,0 0-1 0 0,1-1 1 0 0,-1 1 0 0 0,0 0-1 0 0,0-1 1 0 0,0 1 0 0 0,1 0-1 0 0,-1 0 1 0 0,0 0 0 0 0,0 0-1 0 0,0 0 1 0 0,1 0 0 0 0,-1 0-1 0 0,0 0 1 0 0,0 0 0 0 0,0 0-1 0 0,1 0 1 0 0,-1 0 0 0 0,0 1-1 0 0,0-1 1 0 0,1 0 0 0 0,-1 0-1 0 0,0 1 1 0 0,0-1 0 0 0,1 1-1 0 0,-1-1 1 0 0,0 1 0 0 0,1-1-1 0 0,-1 1 1 0 0,1-1 0 0 0,-1 1-1 0 0,1-1 1 0 0,-1 1 0 0 0,1 0-1 0 0,-1-1 1 0 0,1 1 0 0 0,-1 0-1 0 0,1 0 1 0 0,0-1 0 0 0,-1 1-1 0 0,1 0 1 0 0,0 0 0 0 0,0-1-1 0 0,0 1 1 0 0,0 0 0 0 0,-1 0-1 0 0,1 0 1 0 0,0-1 0 0 0,0 2-20 0 0,6-31-267 0 0,0 1 0 0 0,2 0 0 0 0,0 0 0 0 0,3 1 0 0 0,0 1 0 0 0,1-1 0 0 0,2 2 0 0 0,0 0 0 0 0,2 0 0 0 0,1 1 0 0 0,0 2 0 0 0,2-1 1 0 0,1 2-1 0 0,6-5 267 0 0,33-30-3661 0 0,-46 44 2405 0 0</inkml:trace>
  <inkml:trace contextRef="#ctx0" brushRef="#br0" timeOffset="72276.949">21438 7862 936 0 0,'227'-88'2451'0'0,"-184"45"-1322"0"0,-98 30-1061 0 0,33 12-22 0 0,1 1 1 0 0,-1 1-1 0 0,0 0 0 0 0,1 2 1 0 0,-1 1-1 0 0,1 1 1 0 0,0 0-1 0 0,0 2 1 0 0,1 0-1 0 0,0 2 0 0 0,0 0 1 0 0,1 1-1 0 0,0 1 1 0 0,1 0-1 0 0,0 2 0 0 0,-5 5-46 0 0,22-18 18 0 0,-1 1-1 0 0,1-1 1 0 0,-1 1-1 0 0,1-1 1 0 0,-1 1-1 0 0,1 0 0 0 0,0 0 1 0 0,0 0-1 0 0,-1 0 1 0 0,1 0-1 0 0,0 0 1 0 0,0 0-1 0 0,0 0 0 0 0,0 0 1 0 0,0 1-1 0 0,0-1 1 0 0,0 0-1 0 0,1 1 1 0 0,-1-1-1 0 0,0 0 0 0 0,1 1 1 0 0,-1-1-1 0 0,1 1 1 0 0,-1-1-1 0 0,1 1 1 0 0,0-1-1 0 0,0 1 0 0 0,0 0 1 0 0,0-1-1 0 0,0 1 1 0 0,0-1-1 0 0,0 1 1 0 0,0-1-1 0 0,0 1 0 0 0,1-1 1 0 0,-1 1-1 0 0,1-1 1 0 0,-1 1-1 0 0,1-1 0 0 0,0 1 1 0 0,-1-1-1 0 0,1 0 1 0 0,0 1-1 0 0,0-1 1 0 0,0 0-1 0 0,0 0 0 0 0,0 0 1 0 0,0 0-1 0 0,0 1 1 0 0,1-2-1 0 0,-1 1 1 0 0,0 0-1 0 0,0 0 0 0 0,1 0 1 0 0,-1 0-1 0 0,1-1 1 0 0,-1 1-1 0 0,1-1 1 0 0,-1 1-1 0 0,1-1 0 0 0,-1 0-17 0 0,98 17-86 0 0,138-55-2863 0 0,-187 26 1675 0 0</inkml:trace>
  <inkml:trace contextRef="#ctx0" brushRef="#br0" timeOffset="72572.7">22103 7494 1088 0 0,'-4'-1'109'0'0,"0"1"0"0"0,0 0 0 0 0,0 0 0 0 0,0 0 0 0 0,0 1 0 0 0,0 0 0 0 0,0-1 0 0 0,0 1 0 0 0,0 0 0 0 0,0 1 0 0 0,1-1 0 0 0,-1 1 0 0 0,1-1 0 0 0,-1 1 0 0 0,1 0 0 0 0,-1 1 0 0 0,1-1 0 0 0,0 0 0 0 0,0 1 0 0 0,0 0 0 0 0,0 0 0 0 0,1 0 0 0 0,-1 0 0 0 0,1 0 0 0 0,0 0 0 0 0,0 1 0 0 0,0-1 0 0 0,0 1 0 0 0,0-1 0 0 0,1 1 0 0 0,0 0 0 0 0,0 0 0 0 0,0 0 0 0 0,0-1 0 0 0,0 1 0 0 0,1 2-109 0 0,11 9 156 0 0,1-1-1 0 0,0 0 0 0 0,1-1 0 0 0,1-1 0 0 0,0 0 0 0 0,0-1 0 0 0,1 0 0 0 0,1-1 0 0 0,0-1 0 0 0,7 3-155 0 0,51 35 341 0 0,-65-42-271 0 0,-1 0-1 0 0,0 1 1 0 0,0 0-1 0 0,0 0 1 0 0,-1 1 0 0 0,0 0-1 0 0,0 1 1 0 0,-1-1-1 0 0,0 1 1 0 0,0 1-1 0 0,-1-1 1 0 0,0 1 0 0 0,-1 0-1 0 0,1 0 1 0 0,-2 0-1 0 0,3 7-69 0 0,-8-10 24 0 0,0 0-1 0 0,0 0 1 0 0,-1 1-1 0 0,1-2 0 0 0,-1 1 1 0 0,-1 0-1 0 0,1 0 0 0 0,-1-1 1 0 0,0 0-1 0 0,0 0 1 0 0,0 0-1 0 0,-1 0 0 0 0,0-1 1 0 0,0 0-1 0 0,0 0 1 0 0,0 0-1 0 0,-1 0 0 0 0,1-1 1 0 0,-1 0-1 0 0,0 0 1 0 0,0-1-1 0 0,0 1 0 0 0,-1-1 1 0 0,1-1-1 0 0,0 1 0 0 0,-6 0-23 0 0,-93 17-1268 0 0,101-18 1080 0 0,0-1-1 0 0,-1 0 1 0 0,1-1 0 0 0,0 1 0 0 0,0-1-1 0 0,0 1 1 0 0,0-1 0 0 0,0-1 0 0 0,0 1-1 0 0,0 0 1 0 0,0-1 0 0 0,1 0 0 0 0,-1 0 0 0 0,1 0-1 0 0,-1 0 1 0 0,1-1 0 0 0,-1 1 0 0 0,1-1-1 0 0,0 0 1 0 0,0 0 0 0 0,1 0 0 0 0,-1 0-1 0 0,1-1 1 0 0,-1 1 0 0 0,1-1 188 0 0,-6-15-1371 0 0</inkml:trace>
  <inkml:trace contextRef="#ctx0" brushRef="#br0" timeOffset="72944.393">22440 7597 1504 0 0,'-32'-15'5701'0'0,"-1"56"-4276"0"0,27-16-1234 0 0,1 0 0 0 0,2 1 0 0 0,1 0 0 0 0,1 0-1 0 0,1 0 1 0 0,1-1 0 0 0,1 1 0 0 0,1 0 0 0 0,2-1 0 0 0,0 0 0 0 0,3 6-191 0 0,4 30 198 0 0,87 433 400 0 0,-99-494-678 0 0,-1 0 1 0 0,1 0-1 0 0,-1 0 1 0 0,0 0-1 0 0,1 0 1 0 0,-1 0-1 0 0,0 0 1 0 0,1 0-1 0 0,-1 0 1 0 0,0 0-1 0 0,1 0 1 0 0,-1 0-1 0 0,0 0 1 0 0,1 0-1 0 0,-1 0 0 0 0,1 1 1 0 0,-1-1-1 0 0,0 0 1 0 0,1 1-1 0 0,-1-1 1 0 0,1 0-1 0 0,-1 1 1 0 0,1-1-1 0 0,-1 1 1 0 0,1-1-1 0 0,-1 0 1 0 0,1 1-1 0 0,0-1 1 0 0,-1 1-1 0 0,1 0 1 0 0,-1-1-1 0 0,1 1 1 0 0,0-1-1 0 0,0 1 1 0 0,-1-1-1 0 0,1 1 1 0 0,0 0-1 0 0,0-1 1 0 0,0 1-1 0 0,0 0 1 0 0,0-1-1 0 0,0 1 1 0 0,-1 0-1 0 0,2-1 1 0 0,-1 1-1 0 0,0-1 1 0 0,0 1-1 0 0,0 0 1 0 0,0-1-1 0 0,0 1 1 0 0,0 0-1 0 0,1-1 80 0 0,-31-52-3616 0 0,19 21 2403 0 0,1-4 11 0 0</inkml:trace>
  <inkml:trace contextRef="#ctx0" brushRef="#br0" timeOffset="73545.612">21962 7551 964 0 0,'-9'4'297'0'0,"-1"0"0"0"0,1 1 0 0 0,1 1-1 0 0,-1-1 1 0 0,1 1 0 0 0,0 1 0 0 0,0 0 0 0 0,1 0 0 0 0,-1 0 0 0 0,2 1-1 0 0,-1 0 1 0 0,1 0 0 0 0,0 1 0 0 0,1-1 0 0 0,0 1 0 0 0,1 1 0 0 0,-4 7-297 0 0,-8 35 243 0 0,2 0 1 0 0,3 1 0 0 0,1 1 0 0 0,3-1 0 0 0,3 1 0 0 0,2 35-244 0 0,-10 80-3674 0 0,8-139 2326 0 0</inkml:trace>
  <inkml:trace contextRef="#ctx0" brushRef="#br0" timeOffset="75051.718">22455 7544 1612 0 0,'-1'-4'58'0'0,"0"0"1"0"0,0-1-1 0 0,1 1 0 0 0,0 0 0 0 0,-1 0 1 0 0,2-1-1 0 0,-1 1 0 0 0,0 0 0 0 0,1 0 1 0 0,0 0-1 0 0,0 0 0 0 0,0 0 0 0 0,1 0 1 0 0,-1 0-1 0 0,1 0 0 0 0,0 0 0 0 0,0 0 1 0 0,0 1-1 0 0,0-1 0 0 0,1 1 1 0 0,0-1-1 0 0,-1 1 0 0 0,1 0 0 0 0,1 0 1 0 0,-1 1-1 0 0,0-1 0 0 0,1 0 0 0 0,-1 1 1 0 0,1 0-1 0 0,-1 0 0 0 0,1 0 0 0 0,4-1-58 0 0,9-5 76 0 0,1 1 0 0 0,0 1 0 0 0,0 1 0 0 0,1 0 0 0 0,-1 1-1 0 0,1 1 1 0 0,0 1 0 0 0,0 1 0 0 0,0 0 0 0 0,0 2 0 0 0,0 0 0 0 0,0 1-1 0 0,0 0 1 0 0,0 2 0 0 0,-1 1 0 0 0,1 0 0 0 0,-1 1 0 0 0,0 1 0 0 0,-1 0-1 0 0,0 2 1 0 0,0 0 0 0 0,-1 0 0 0 0,0 2 0 0 0,0 0 0 0 0,-1 1 0 0 0,-1 1-1 0 0,0 0 1 0 0,-1 0 0 0 0,0 2 0 0 0,-1-1 0 0 0,6 12-76 0 0,-14-18 42 0 0,0-1-1 0 0,-1 1 1 0 0,0 0 0 0 0,0 0 0 0 0,-1 0 0 0 0,0 0-1 0 0,0 0 1 0 0,-1 0 0 0 0,0 1 0 0 0,-1-1-1 0 0,0 0 1 0 0,0 1 0 0 0,0-1 0 0 0,-1 0 0 0 0,-1 1-1 0 0,1-1 1 0 0,-1 0 0 0 0,-1 0 0 0 0,0 0-1 0 0,0 0 1 0 0,0 0 0 0 0,-1-1 0 0 0,0 0 0 0 0,0 1-1 0 0,-1-2 1 0 0,0 1 0 0 0,0 0 0 0 0,-1-1 0 0 0,0 0-1 0 0,0 0 1 0 0,0-1 0 0 0,-1 0 0 0 0,1 0-1 0 0,-1 0 1 0 0,-1-1 0 0 0,1 0 0 0 0,-1 0 0 0 0,1-1-1 0 0,-1 0 1 0 0,0 0 0 0 0,0-1 0 0 0,0 0-1 0 0,-1 0 1 0 0,1-1 0 0 0,-3 0-42 0 0,-127-1 69 0 0,135 0-198 0 0,-1-1-1 0 0,0 1 1 0 0,0-1-1 0 0,0 0 1 0 0,1 0-1 0 0,-1-1 1 0 0,0 1-1 0 0,1-1 1 0 0,-1 0 0 0 0,1 0-1 0 0,0 0 1 0 0,-1 0-1 0 0,1 0 1 0 0,0-1-1 0 0,0 1 1 0 0,1-1-1 0 0,-1 0 1 0 0,1 0-1 0 0,-1 0 1 0 0,1 0-1 0 0,0-1 1 0 0,0 1 0 0 0,0-1-1 0 0,1 1 1 0 0,-1-1-1 0 0,1 1 1 0 0,0-1-1 0 0,0 0 1 0 0,0 0-1 0 0,0 0 1 0 0,1 0-1 0 0,-1 1 1 0 0,1-3 129 0 0,0-12-1213 0 0</inkml:trace>
  <inkml:trace contextRef="#ctx0" brushRef="#br0" timeOffset="76839.434">23459 7542 1672 0 0,'-10'-6'175'0'0,"0"1"-1"0"0,-1 0 1 0 0,1 1 0 0 0,-1 0-1 0 0,0 0 1 0 0,0 1 0 0 0,0 0-1 0 0,-1 1 1 0 0,1 1 0 0 0,-1 0-1 0 0,1 0 1 0 0,-1 1-1 0 0,1 0 1 0 0,-11 2-175 0 0,2-1 265 0 0,8-1-188 0 0,0 1-1 0 0,0 0 0 0 0,0 1 0 0 0,0 0 0 0 0,0 1 1 0 0,0 1-1 0 0,1-1 0 0 0,0 2 0 0 0,0 0 1 0 0,0 0-1 0 0,0 1 0 0 0,1 0 0 0 0,0 1 0 0 0,0 0 1 0 0,1 1-1 0 0,0 0 0 0 0,0 0 0 0 0,1 1 0 0 0,0 0 1 0 0,0 0-1 0 0,1 1 0 0 0,1 0 0 0 0,-1 0 1 0 0,2 1-1 0 0,-1 0 0 0 0,2 0 0 0 0,-1 0 0 0 0,1 1 1 0 0,0 2-77 0 0,4-8 38 0 0,1 0 0 0 0,-1 1 0 0 0,1-1 1 0 0,0 0-1 0 0,0 1 0 0 0,1-1 0 0 0,0 0 0 0 0,0 0 1 0 0,1 0-1 0 0,-1 0 0 0 0,1-1 0 0 0,0 1 1 0 0,1-1-1 0 0,-1 0 0 0 0,1 0 0 0 0,0 0 1 0 0,1 0-1 0 0,-1 0 0 0 0,1-1 0 0 0,0 0 1 0 0,0 0-1 0 0,0 0 0 0 0,0-1 0 0 0,1 0 0 0 0,-1 0 1 0 0,1 0-1 0 0,0-1 0 0 0,0 1 0 0 0,0-1 1 0 0,7 1-39 0 0,190 26 343 0 0,-193-28-350 0 0,1-1 0 0 0,-1-1 0 0 0,1 0 0 0 0,-1 0 0 0 0,0-1 0 0 0,1-1 0 0 0,-1 0 0 0 0,0 0 0 0 0,-1-1 0 0 0,1 0 0 0 0,0 0 0 0 0,4-4 7 0 0,-8 3-44 0 0,-1 0 0 0 0,0-1 1 0 0,0 1-1 0 0,0-1 1 0 0,0 0-1 0 0,-1 0 0 0 0,0-1 1 0 0,-1 1-1 0 0,1-1 1 0 0,-1 0-1 0 0,-1 0 0 0 0,1 0 1 0 0,-1 0-1 0 0,0 0 0 0 0,-1-1 1 0 0,0 1-1 0 0,0-1 1 0 0,0 1-1 0 0,-1-7 44 0 0,13-52-143 0 0,-12 65 133 0 0,1-1 1 0 0,0 1-1 0 0,0 0 1 0 0,0 0-1 0 0,0 0 0 0 0,1 0 1 0 0,-1 1-1 0 0,0-1 1 0 0,0 1-1 0 0,0-1 1 0 0,1 1-1 0 0,-1 0 1 0 0,0 0-1 0 0,0-1 1 0 0,1 2-1 0 0,-1-1 1 0 0,0 0-1 0 0,0 0 0 0 0,0 1 1 0 0,1-1-1 0 0,-1 1 1 0 0,0 0-1 0 0,0 0 1 0 0,0 0-1 0 0,0 0 1 0 0,0 0-1 0 0,0 0 1 0 0,0 0-1 0 0,0 1 1 0 0,-1-1-1 0 0,1 0 1 0 0,0 1-1 0 0,-1 0 0 0 0,1-1 1 0 0,-1 1-1 0 0,0 0 1 0 0,1 0-1 0 0,-1 0 1 0 0,0 0-1 0 0,0 0 10 0 0,2 1 18 0 0,4 4 4 0 0,1 2 0 0 0,-1-1 0 0 0,0 1 0 0 0,-1 0 0 0 0,0 0 1 0 0,-1 1-1 0 0,0-1 0 0 0,0 1 0 0 0,-1 1 0 0 0,0-1 1 0 0,-1 0-1 0 0,0 1 0 0 0,0 0 0 0 0,-1 0 0 0 0,-1 0 0 0 0,0 0 1 0 0,-1 0-1 0 0,0 0 0 0 0,0 1-22 0 0,0-11 187 0 0,-3 2 5 0 0,-1-35 114 0 0,28-37-268 0 0,-7 32-144 0 0,2 2 0 0 0,1 0 0 0 0,2 1 0 0 0,1 1 0 0 0,26-29 106 0 0,-46 58-53 0 0,0 0 0 0 0,0 0 0 0 0,0 1 0 0 0,1 0 0 0 0,-1-1 0 0 0,1 1 0 0 0,-1 0 0 0 0,1 1 0 0 0,0-1 0 0 0,1 1 0 0 0,-1 0 1 0 0,0 0-1 0 0,0 0 0 0 0,1 0 0 0 0,-1 1 0 0 0,1 0 0 0 0,0-1 0 0 0,-1 2 0 0 0,1-1 0 0 0,0 1 0 0 0,0-1 0 0 0,-1 1 0 0 0,1 1 0 0 0,0-1 0 0 0,0 1 1 0 0,4 1 52 0 0,2 5-65 0 0,0 2 1 0 0,0 0 0 0 0,-1 0-1 0 0,0 1 1 0 0,0 0 0 0 0,-1 0-1 0 0,-1 1 1 0 0,1 1 0 0 0,-2-1-1 0 0,0 1 1 0 0,0 0 0 0 0,-1 1-1 0 0,-1 0 1 0 0,0 0 64 0 0,34 59-189 0 0,-36-65 149 0 0,1 0-1 0 0,0 0 0 0 0,1-1 1 0 0,0 1-1 0 0,0-1 1 0 0,0 0-1 0 0,1 0 1 0 0,0-1-1 0 0,0 0 1 0 0,0 0-1 0 0,0 0 0 0 0,1-1 1 0 0,0 1-1 0 0,0-2 1 0 0,0 1-1 0 0,1-1 1 0 0,-1 0-1 0 0,1-1 1 0 0,-1 1-1 0 0,1-2 0 0 0,0 1 1 0 0,0-1-1 0 0,8 0 41 0 0,4-2-182 0 0,1-2-1 0 0,-1 0 0 0 0,0-1 1 0 0,1-1-1 0 0,-2-1 0 0 0,1-1 1 0 0,-1-1-1 0 0,0 0 0 0 0,-1-2 1 0 0,0 0-1 0 0,0-1 0 0 0,11-9 183 0 0,94-106 918 0 0,-122 125-737 0 0,-16-21 406 0 0,-99 14 427 0 0,97 10-912 0 0,-1 0 1 0 0,1 1 0 0 0,-1 1 0 0 0,1 0-1 0 0,0 2 1 0 0,1 0 0 0 0,-1 0-1 0 0,1 2 1 0 0,1 0 0 0 0,-1 1 0 0 0,1 0-1 0 0,1 2 1 0 0,0-1 0 0 0,0 2-1 0 0,1 0 1 0 0,0 0 0 0 0,1 1-1 0 0,1 1 1 0 0,0 0 0 0 0,1 0 0 0 0,0 1-1 0 0,-1 5-102 0 0,9-18 22 0 0,0 0 1 0 0,1 1-1 0 0,-1-1 0 0 0,0 1 0 0 0,1 0 0 0 0,0 0 1 0 0,-1-1-1 0 0,1 1 0 0 0,0 0 0 0 0,1 0 0 0 0,-1 0 0 0 0,0 0 1 0 0,1 0-1 0 0,0 0 0 0 0,0 0 0 0 0,-1 0 0 0 0,2 0 0 0 0,-1 1 1 0 0,0-1-1 0 0,1 0 0 0 0,-1 0 0 0 0,1 0 0 0 0,0 0 1 0 0,0-1-1 0 0,0 1 0 0 0,1 0 0 0 0,-1 0 0 0 0,0-1 0 0 0,1 1 1 0 0,0 0-1 0 0,0-1 0 0 0,0 0 0 0 0,0 1 0 0 0,0-1 1 0 0,0 0-1 0 0,0 0 0 0 0,1 0 0 0 0,-1 0 0 0 0,1-1 0 0 0,0 1 1 0 0,-1-1-1 0 0,1 1 0 0 0,0-1 0 0 0,0 0 0 0 0,0 0 0 0 0,0 0 1 0 0,0-1-1 0 0,0 1 0 0 0,0-1 0 0 0,0 1 0 0 0,0-1 1 0 0,1 0-23 0 0,152-8 110 0 0,-130 1-154 0 0,-1-1 0 0 0,0-1 0 0 0,0-1 0 0 0,-1-1 0 0 0,0-1 0 0 0,-1-1 0 0 0,0-1 0 0 0,-2-1 0 0 0,1-1-1 0 0,-2-1 1 0 0,0-1 0 0 0,-1-1 0 0 0,-1 0 0 0 0,-1-1 0 0 0,-1-1 0 0 0,0-1 0 0 0,-2 0 0 0 0,0-1 0 0 0,-2-1 0 0 0,0 0-1 0 0,-2 0 1 0 0,-1-1 0 0 0,-1 0 0 0 0,0-1 0 0 0,-3 0 0 0 0,0 0 0 0 0,-1 0 0 0 0,-2-1 0 0 0,0 1 0 0 0,-3-20 44 0 0,2 42 17 0 0,0-1 0 0 0,-1 0 1 0 0,0 0-1 0 0,0 0 1 0 0,-1 0-1 0 0,1 0 1 0 0,-1 1-1 0 0,0-1 0 0 0,0 0 1 0 0,-1 0-1 0 0,1 1 1 0 0,-1-1-1 0 0,0 1 1 0 0,0-1-1 0 0,-1 1 0 0 0,1 0 1 0 0,-1 0-1 0 0,0 0 1 0 0,0 0-1 0 0,0 1 0 0 0,-1-1 1 0 0,1 1-1 0 0,-1 0 1 0 0,0 0-1 0 0,0 0 1 0 0,0 0-1 0 0,0 1 0 0 0,-1-1 1 0 0,1 1-1 0 0,-1 0 1 0 0,1 0-1 0 0,-1 1 1 0 0,1 0-1 0 0,-1 0 0 0 0,0 0 1 0 0,0 0-1 0 0,0 0 1 0 0,0 1-1 0 0,0 0 0 0 0,1 0 1 0 0,-1 1-1 0 0,0-1 1 0 0,0 1-1 0 0,0 0 1 0 0,1 0-1 0 0,-3 2-17 0 0,0 0 36 0 0,0 0-1 0 0,1 1 1 0 0,0 1-1 0 0,0-1 1 0 0,0 1-1 0 0,0 0 1 0 0,1 0 0 0 0,-1 0-1 0 0,1 1 1 0 0,1 0-1 0 0,-1 0 1 0 0,1 0 0 0 0,0 1-1 0 0,1-1 1 0 0,-1 1-1 0 0,1 0 1 0 0,1 0-1 0 0,-1 0 1 0 0,1 0 0 0 0,0 1-1 0 0,1-1 1 0 0,0 0-1 0 0,0 1 1 0 0,1-1-1 0 0,-1 1 1 0 0,2-1 0 0 0,-1 1-1 0 0,1 0-35 0 0,1 10 64 0 0,1 0-1 0 0,1 0 0 0 0,0-1 1 0 0,2 0-1 0 0,0 0 1 0 0,0 0-1 0 0,2-1 0 0 0,0 0 1 0 0,1 0-1 0 0,0-1 0 0 0,4 3-63 0 0,0 1-153 0 0,2-1 0 0 0,0 0-1 0 0,1-1 1 0 0,1-1-1 0 0,1 0 1 0 0,0-1-1 0 0,0-1 1 0 0,2-1-1 0 0,0-1 1 0 0,0-1 0 0 0,1 0-1 0 0,0-2 1 0 0,1 0-1 0 0,0-1 1 0 0,1-2-1 0 0,-1 0 1 0 0,1-1-1 0 0,0-1 1 0 0,22 0 153 0 0,-38-4-56 0 0,-1-1 0 0 0,1 0 0 0 0,0 0 0 0 0,0 0 0 0 0,-1-1 1 0 0,1 0-1 0 0,-1 0 0 0 0,0-1 0 0 0,1 1 0 0 0,-1-1 0 0 0,0-1 0 0 0,-1 1 0 0 0,1-1 0 0 0,0 0 0 0 0,-1-1 1 0 0,0 1-1 0 0,0-1 0 0 0,-1 0 0 0 0,1 0 0 0 0,-1 0 0 0 0,0-1 0 0 0,0 0 0 0 0,-1 1 0 0 0,3-7 56 0 0,11-64 1861 0 0,-17 75-1827 0 0,0-1-1 0 0,0 1 1 0 0,0-1 0 0 0,0 1-1 0 0,0 0 1 0 0,0-1-1 0 0,-1 1 1 0 0,1 0 0 0 0,0-1-1 0 0,-1 1 1 0 0,1 0-1 0 0,-1 0 1 0 0,0-1 0 0 0,1 1-1 0 0,-1 0 1 0 0,0 0-1 0 0,0 0 1 0 0,0 0 0 0 0,0 0-1 0 0,0 0 1 0 0,0 0-1 0 0,0 0 1 0 0,0 0 0 0 0,0 0-1 0 0,0 1 1 0 0,0-1-1 0 0,-1 0 1 0 0,1 1 0 0 0,0-1-1 0 0,0 1 1 0 0,-1-1-1 0 0,1 1 1 0 0,0 0 0 0 0,-1-1-1 0 0,1 1 1 0 0,-1 0-1 0 0,1 0 1 0 0,0 0-1 0 0,-1 0 1 0 0,1 0 0 0 0,0 0-1 0 0,-1 1 1 0 0,1-1-1 0 0,0 0 1 0 0,-1 1 0 0 0,1-1-1 0 0,0 1 1 0 0,-1-1-1 0 0,1 1 1 0 0,0 0 0 0 0,0 0-1 0 0,0-1 1 0 0,0 1-1 0 0,0 0 1 0 0,0 0 0 0 0,0 0-1 0 0,0 0 1 0 0,0 0-1 0 0,0 0 1 0 0,0 0 0 0 0,0 1-1 0 0,1-1 1 0 0,-1 0-1 0 0,1 0 1 0 0,-1 0 0 0 0,1 1-1 0 0,-1 0-33 0 0,1 33-649 0 0,0-9-4166 0 0,0-19 3559 0 0</inkml:trace>
  <inkml:trace contextRef="#ctx0" brushRef="#br0" timeOffset="77091.27">25237 7364 2700 0 0,'-20'-111'8150'0'0,"20"110"-8288"0"0,35 24-6058 0 0,-23-14 5108 0 0,4 3-112 0 0</inkml:trace>
  <inkml:trace contextRef="#ctx0" brushRef="#br0" timeOffset="78157.743">25534 7547 1516 0 0,'19'92'4919'0'0,"-45"-49"-2415"0"0,31-71-1781 0 0,19-1-737 0 0,-16 16-56 0 0,0 1 0 0 0,1 0 0 0 0,0 1 0 0 0,0 0 0 0 0,2 0 1 0 0,-1 1-1 0 0,1 1 0 0 0,0-1 0 0 0,1 2 0 0 0,0 0 1 0 0,1 0-1 0 0,0 1 0 0 0,0 1 0 0 0,0 0 0 0 0,1 0 0 0 0,0 2 1 0 0,0 0-1 0 0,6-1 70 0 0,-19 5-126 0 0,59 35-548 0 0,-10 32 483 0 0,-47-61 171 0 0,1 1-1 0 0,0-1 1 0 0,0 1-1 0 0,0-1 1 0 0,0-1-1 0 0,1 1 1 0 0,0-1-1 0 0,1 1 1 0 0,-1-1-1 0 0,1-1 1 0 0,0 1 0 0 0,0-1-1 0 0,0 0 1 0 0,0 0-1 0 0,1-1 1 0 0,0 0-1 0 0,0 0 1 0 0,0-1-1 0 0,4 2 21 0 0,16 0-127 0 0,0-1 0 0 0,0 0 0 0 0,1-3 0 0 0,-1 0 0 0 0,1-1 0 0 0,-1-2 0 0 0,0-1 0 0 0,0-1 0 0 0,0-1 0 0 0,-1-1 0 0 0,0-2 0 0 0,0-1 0 0 0,-1 0-1 0 0,16-11 128 0 0,7-17-512 0 0,-47 37 378 0 0,-15-22 208 0 0,-79 9 238 0 0,75 16-232 0 0,0 1 0 0 0,-1 0-1 0 0,1 2 1 0 0,1 0 0 0 0,-1 1-1 0 0,1 1 1 0 0,0 0 0 0 0,0 2-1 0 0,1 0 1 0 0,0 0-1 0 0,1 2 1 0 0,0 0 0 0 0,0 0-1 0 0,1 2 1 0 0,1-1 0 0 0,-2 4-80 0 0,13-14 12 0 0,1-1 1 0 0,-1 1-1 0 0,1 0 1 0 0,0-1 0 0 0,0 1-1 0 0,0 0 1 0 0,0 0 0 0 0,0 0-1 0 0,0 0 1 0 0,0 0 0 0 0,0 0-1 0 0,1 0 1 0 0,-1 0-1 0 0,1 0 1 0 0,-1 0 0 0 0,1 0-1 0 0,0 0 1 0 0,0 0 0 0 0,0 0-1 0 0,0 0 1 0 0,0 0 0 0 0,1 1-1 0 0,-1-1 1 0 0,1 0-1 0 0,-1 0 1 0 0,1 0 0 0 0,0 0-1 0 0,-1 0 1 0 0,1 0 0 0 0,0-1-1 0 0,0 1 1 0 0,1 0-1 0 0,-1 0 1 0 0,0-1 0 0 0,1 1-1 0 0,-1 0 1 0 0,1-1 0 0 0,-1 0-1 0 0,1 1 1 0 0,-1-1 0 0 0,1 0-1 0 0,0 0 1 0 0,0 0-1 0 0,0 0 1 0 0,0 0 0 0 0,0 0-1 0 0,0 0 1 0 0,1-1-13 0 0,111 14 378 0 0,-84-20-223 0 0,0 0 1 0 0,0-3-1 0 0,-1 0 1 0 0,-1-1-1 0 0,1-2 1 0 0,-2-1-1 0 0,0-2 1 0 0,0 0-1 0 0,5-6-155 0 0,-31 21 32 0 0,0 0-1 0 0,0-1 1 0 0,-1 1-1 0 0,1 0 1 0 0,0 0-1 0 0,0 0 1 0 0,0 0-1 0 0,0 0 1 0 0,0 0-1 0 0,0 1 1 0 0,-1-1-1 0 0,1 0 1 0 0,0 0-1 0 0,0 1 1 0 0,0-1-1 0 0,0 0 1 0 0,-1 1-1 0 0,1-1 1 0 0,0 1-1 0 0,0-1 1 0 0,-1 1-1 0 0,1-1 1 0 0,0 1-1 0 0,-1 0 1 0 0,1-1-1 0 0,-1 1 1 0 0,1 0-1 0 0,-1-1 1 0 0,1 1-1 0 0,-1 0 1 0 0,1 0-1 0 0,-1 0 1 0 0,0-1-1 0 0,1 1 1 0 0,-1 0-1 0 0,0 0 1 0 0,0 0-1 0 0,0 0 1 0 0,0 0-1 0 0,1-1 1 0 0,-1 1-1 0 0,0 0 1 0 0,0 0-1 0 0,-1 0 1 0 0,1 0-1 0 0,0 0 1 0 0,0 0-1 0 0,0-1 1 0 0,-1 1-1 0 0,1 0 1 0 0,0 0-1 0 0,-1 0 1 0 0,1-1-1 0 0,-1 1-31 0 0,1 84-142 0 0,0-58 288 0 0,-5 448 127 0 0,5-467-232 0 0,-1 0 0 0 0,0-1-1 0 0,-1 1 1 0 0,1-1 0 0 0,-1 1-1 0 0,-1-1 1 0 0,1 0 0 0 0,-1 0 0 0 0,-1 0-1 0 0,1 0 1 0 0,-1 0 0 0 0,-1-1-1 0 0,1 1 1 0 0,-1-1 0 0 0,0 0-1 0 0,0-1 1 0 0,-1 1 0 0 0,1-1-1 0 0,-1 0 1 0 0,0-1 0 0 0,-1 1 0 0 0,1-1-1 0 0,-1 0 1 0 0,0-1 0 0 0,0 0-1 0 0,0 0 1 0 0,0 0 0 0 0,-1-1-1 0 0,1 0 1 0 0,-7 1-41 0 0,8-5-41 0 0,0-1 0 0 0,1 0-1 0 0,-1 1 1 0 0,1-1 0 0 0,0-1 0 0 0,0 1 0 0 0,0-1-1 0 0,1 0 1 0 0,-1 0 0 0 0,1-1 0 0 0,0 1 0 0 0,0-1-1 0 0,1 0 1 0 0,-1 0 0 0 0,1 0 0 0 0,0 0 0 0 0,0-1-1 0 0,1 1 1 0 0,0-1 0 0 0,0 0 0 0 0,0 1 0 0 0,0-1-1 0 0,1 0 1 0 0,0 0 0 0 0,0 0 0 0 0,1 0-1 0 0,0 0 1 0 0,0 0 0 0 0,0-1 0 0 0,1 1 0 0 0,0-2 41 0 0,4-22-629 0 0,1 1 1 0 0,1 0 0 0 0,2 0 0 0 0,1 1 0 0 0,1 0 0 0 0,1 1-1 0 0,2 0 1 0 0,0 1 0 0 0,2 0 0 0 0,1 2 0 0 0,1 0 0 0 0,18-19 628 0 0,4-5-1210 0 0</inkml:trace>
  <inkml:trace contextRef="#ctx0" brushRef="#br0" timeOffset="78605.627">27331 7494 1600 0 0,'-48'50'4198'0'0,"-27"91"-1452"0"0,75-136-2690 0 0,0 1-1 0 0,0-1 1 0 0,0 0 0 0 0,1 0-1 0 0,-1 0 1 0 0,1 1 0 0 0,1-1-1 0 0,-1 0 1 0 0,1 0 0 0 0,-1 0-1 0 0,1-1 1 0 0,1 1 0 0 0,-1 0-1 0 0,1-1 1 0 0,0 1 0 0 0,0-1-1 0 0,0 0 1 0 0,0 0 0 0 0,1 0-1 0 0,0 0 1 0 0,0-1 0 0 0,0 0-1 0 0,0 1 1 0 0,0-1 0 0 0,1-1-1 0 0,-1 1 1 0 0,1-1 0 0 0,0 0-1 0 0,0 0 1 0 0,0 0 0 0 0,0 0-1 0 0,0-1 1 0 0,0 0 0 0 0,5 1-56 0 0,-5-1-145 0 0,1 1 0 0 0,0-1 0 0 0,0 0 1 0 0,0-1-1 0 0,0 1 0 0 0,0-1 0 0 0,0 0 0 0 0,0-1 1 0 0,0 1-1 0 0,0-1 0 0 0,0-1 0 0 0,0 1 1 0 0,0-1-1 0 0,0 0 0 0 0,-1 0 0 0 0,1 0 1 0 0,-1-1-1 0 0,1 0 0 0 0,-1 0 0 0 0,0-1 145 0 0,29-50-3853 0 0,-31 30 2725 0 0</inkml:trace>
  <inkml:trace contextRef="#ctx0" brushRef="#br0" timeOffset="78764.739">27299 7307 2188 0 0,'-3'-5'836'0'0,"3"-1"-100"0"0,0 2-136 0 0,-2-1-148 0 0,4 5-160 0 0,0-1-100 0 0,1 1-27 0 0,4 0-366 0 0,-1 1-123 0 0,2-1-280 0 0,3 2-704 0 0,16 3-16 0 0</inkml:trace>
  <inkml:trace contextRef="#ctx0" brushRef="#br0" timeOffset="79200.654">27651 7531 936 0 0,'12'17'536'0'0,"-2"1"1"0"0,0 1-1 0 0,-1 0 0 0 0,-1 0 0 0 0,-1 1 0 0 0,-1 0 1 0 0,0 0-1 0 0,1 14-536 0 0,-7-33 94 0 0,1 1 0 0 0,0 0 0 0 0,-1 0 0 0 0,1-1 1 0 0,-1 1-1 0 0,0 0 0 0 0,0 0 0 0 0,0 0 0 0 0,0 0 0 0 0,0-1 1 0 0,0 1-1 0 0,0 0 0 0 0,-1 0 0 0 0,1 0 0 0 0,0-1 0 0 0,-1 1 1 0 0,0 0-1 0 0,1 0 0 0 0,-1-1 0 0 0,0 1 0 0 0,0 0 0 0 0,0-1 0 0 0,0 1 1 0 0,0-1-1 0 0,0 0 0 0 0,-1 1 0 0 0,1-1 0 0 0,0 0 0 0 0,-1 0 1 0 0,1 1-1 0 0,-1-1 0 0 0,1 0 0 0 0,-1 0 0 0 0,1-1 0 0 0,-1 1 1 0 0,0 0-1 0 0,1-1 0 0 0,-1 1 0 0 0,0-1 0 0 0,0 1 0 0 0,0-1 1 0 0,1 0-1 0 0,-1 1 0 0 0,0-1-94 0 0,-15-72 559 0 0,17 59-556 0 0,3-1-56 0 0,2 1 0 0 0,-1 0 0 0 0,2 0 0 0 0,-1 0 0 0 0,2 0 0 0 0,0 1 0 0 0,0 0 0 0 0,1 0 0 0 0,1 1 0 0 0,0 0 0 0 0,9-9 53 0 0,35-8-426 0 0,-52 28 386 0 0,23 3-196 0 0,-10 8 209 0 0,0 0-1 0 0,-1 1 1 0 0,0 1 0 0 0,-1 0-1 0 0,-1 0 1 0 0,0 2-1 0 0,-1-1 1 0 0,0 1 0 0 0,-1 0-1 0 0,6 16 28 0 0,15 6-4560 0 0,-27-32 3504 0 0</inkml:trace>
  <inkml:trace contextRef="#ctx0" brushRef="#br0" timeOffset="79604.893">28075 7446 1756 0 0,'11'48'2397'0'0,"99"180"571"0"0,-66-148-32 0 0,-28-104-1357 0 0,50-128-1157 0 0,16-31-2570 0 0,-72 162-1 0 0,-6 10-2744 0 0,-4 9 3669 0 0</inkml:trace>
  <inkml:trace contextRef="#ctx0" brushRef="#br0" timeOffset="79965.412">28514 7631 1544 0 0,'12'0'315'0'0,"1"0"1"0"0,-1 0-1 0 0,0-1 1 0 0,1-1-1 0 0,-1 0 0 0 0,0-1 1 0 0,0 0-1 0 0,0-1 0 0 0,0 0 1 0 0,-1-1-1 0 0,0 0 0 0 0,4-3-315 0 0,40-13 859 0 0,0-3 153 0 0,-54 24-937 0 0,-1 0 44 0 0,0 0-2 0 0,-4-2-17 0 0,-11 0-37 0 0,1 0 0 0 0,-1 0 0 0 0,0 2 1 0 0,0-1-1 0 0,1 2 0 0 0,-1 0 0 0 0,0 1 0 0 0,0 1 0 0 0,1 0 0 0 0,0 1 1 0 0,-1 0-1 0 0,1 1 0 0 0,1 1 0 0 0,-1 0 0 0 0,1 1 0 0 0,0 0 0 0 0,-2 3-63 0 0,-20 37 240 0 0,35-46-108 0 0,3 4-83 0 0,9 10-79 0 0,1-2 1 0 0,1 0-1 0 0,0 0 0 0 0,1-1 1 0 0,0-1-1 0 0,1-1 0 0 0,0 0 1 0 0,1-1-1 0 0,0 0 0 0 0,0-2 1 0 0,1 0-1 0 0,0-1 0 0 0,0 0 1 0 0,1-2-1 0 0,-1 0 0 0 0,1-1 1 0 0,0-1-1 0 0,5-1 30 0 0,103-12-5328 0 0,-108 4 4082 0 0</inkml:trace>
  <inkml:trace contextRef="#ctx0" brushRef="#br0" timeOffset="80292.197">29001 7502 916 0 0,'7'0'241'0'0,"0"0"0"0"0,0 0 0 0 0,0 1 1 0 0,-1 0-1 0 0,1 0 0 0 0,0 1 0 0 0,0 0 0 0 0,-1 0 0 0 0,1 0 0 0 0,-1 1 1 0 0,0 0-1 0 0,1 0 0 0 0,-1 1 0 0 0,-1 0 0 0 0,6 4-241 0 0,-5-6 195 0 0,-1 1 1 0 0,0 0-1 0 0,-1 0 0 0 0,1 0 0 0 0,0 1 1 0 0,-1 0-1 0 0,0 0 0 0 0,0 0 1 0 0,0 0-1 0 0,0 0 0 0 0,-1 1 0 0 0,0 0 1 0 0,0-1-1 0 0,0 1 0 0 0,0 1 1 0 0,-1-1-1 0 0,0 0 0 0 0,1 4-195 0 0,-3-8 371 0 0,0-1 13 0 0,0 0-47 0 0,-26 8 1034 0 0,48-66-1240 0 0,185-119-7826 0 0,-179 159 6448 0 0</inkml:trace>
  <inkml:trace contextRef="#ctx0" brushRef="#br0" timeOffset="81066.714">29749 7396 1452 0 0,'0'0'560'0'0,"0"0"-32"0"0,0 0-126 0 0,0 0-26 0 0,0 0-57 0 0,0 0 26 0 0,-3-2 38 0 0,-5 1-275 0 0,0 0 0 0 0,1 0 1 0 0,-1 1-1 0 0,1 0 0 0 0,-1 0 0 0 0,0 1 1 0 0,1 0-1 0 0,-1 1 0 0 0,1-1 0 0 0,0 1 0 0 0,-1 1 1 0 0,1-1-1 0 0,0 1 0 0 0,0 1 0 0 0,1-1 1 0 0,-1 1-1 0 0,1 0 0 0 0,-1 1 0 0 0,1-1 0 0 0,1 1 1 0 0,-1 1-1 0 0,1-1 0 0 0,0 1 0 0 0,0 0 0 0 0,0 0 1 0 0,0 1-109 0 0,4 3 90 0 0,1-1 0 0 0,-1 1 0 0 0,2 0 1 0 0,-1-1-1 0 0,1 1 0 0 0,1-1 0 0 0,-1 1 0 0 0,2-1 1 0 0,-1 0-1 0 0,2 0 0 0 0,-1 0 0 0 0,1 0 0 0 0,0 0 1 0 0,1-1-1 0 0,0 0 0 0 0,0 0 0 0 0,1 0 1 0 0,0 0-1 0 0,0-1 0 0 0,1 0 0 0 0,0 0 0 0 0,0-1 1 0 0,0 0-1 0 0,1 0 0 0 0,0-1 0 0 0,3 1-90 0 0,31 36 366 0 0,-43-42-375 0 0,1 0 0 0 0,-1 0 0 0 0,0 0 0 0 0,1-1 0 0 0,-1 1 0 0 0,0 0 0 0 0,1 0 0 0 0,-1 0 0 0 0,0 0 0 0 0,1 1 0 0 0,-1-1 0 0 0,0 0 0 0 0,1 0-1 0 0,-1 0 1 0 0,0 0 0 0 0,1 1 0 0 0,-1-1 0 0 0,0 0 0 0 0,1 1 0 0 0,-1-1 0 0 0,1 0 0 0 0,-1 1 0 0 0,1-1 0 0 0,-1 1 0 0 0,1-1 0 0 0,-1 1 0 0 0,1-1 0 0 0,-1 1 0 0 0,1-1 0 0 0,0 1 0 0 0,-1-1-1 0 0,1 1 1 0 0,0-1 0 0 0,-1 1 0 0 0,1 0 0 0 0,0-1 0 0 0,0 1 0 0 0,0 0 0 0 0,0-1 0 0 0,-1 1 0 0 0,1 0 0 0 0,0-1 0 0 0,0 1 0 0 0,0 0 0 0 0,0-1 0 0 0,0 1 0 0 0,1 0 0 0 0,-1-1 0 0 0,0 1 0 0 0,0 0-1 0 0,0-1 1 0 0,1 1 0 0 0,-1 0 0 0 0,0-1 0 0 0,0 1 0 0 0,1-1 0 0 0,-1 1 0 0 0,1-1 0 0 0,-1 1 0 0 0,1-1 0 0 0,-1 1 0 0 0,0-1 0 0 0,1 1 0 0 0,0-1 0 0 0,-1 1 0 0 0,1-1 0 0 0,-1 0 0 0 0,1 1-1 0 0,0-1 11 0 0,-9-1-356 0 0,0-1 0 0 0,0 0 1 0 0,0 0-1 0 0,1 0 0 0 0,-1-1 1 0 0,1-1-1 0 0,-1 1 0 0 0,1-1 1 0 0,0 0-1 0 0,1-1 0 0 0,-1 1 1 0 0,1-1-1 0 0,0-1 0 0 0,0 1 1 0 0,0-1-1 0 0,-1-3 355 0 0,-4-10-1247 0 0</inkml:trace>
  <inkml:trace contextRef="#ctx0" brushRef="#br0" timeOffset="81315.483">29833 7339 2056 0 0,'-47'5'3935'0'0,"-20"44"-3013"0"0,59-41-552 0 0,-6 5-223 0 0,1 1 0 0 0,1 0-1 0 0,1 1 1 0 0,0 1 0 0 0,1-1-1 0 0,0 2 1 0 0,1-1 0 0 0,1 1-1 0 0,1 1 1 0 0,0-1 0 0 0,2 1-1 0 0,-2 7-146 0 0,1 1-193 0 0,-7 21-500 0 0,0-25-3308 0 0,9-19 2733 0 0,1-3 104 0 0</inkml:trace>
  <inkml:trace contextRef="#ctx0" brushRef="#br0" timeOffset="81706.127">29899 7546 1140 0 0,'20'-3'656'0'0,"30"0"57"0"0,1-3 0 0 0,-2-2 0 0 0,1-2 0 0 0,-1-2-1 0 0,-1-2 1 0 0,0-3 0 0 0,9-5-713 0 0,-57 22 6 0 0,1 0 0 0 0,0 0 0 0 0,0 0 0 0 0,-1 0 0 0 0,1-1 0 0 0,0 1 0 0 0,0 0 0 0 0,-1 0 0 0 0,1 0 0 0 0,0-1 0 0 0,0 1 0 0 0,-1 0 0 0 0,1 0 0 0 0,0-1 0 0 0,-1 1 0 0 0,1-1 1 0 0,-1 1-1 0 0,1-1 0 0 0,0 1 0 0 0,-1-1 0 0 0,1 1 0 0 0,-1-1 0 0 0,1 1 0 0 0,-1-1 0 0 0,0 0 0 0 0,1 1 0 0 0,-1-1 0 0 0,0 0 0 0 0,1 1 0 0 0,-1-1 0 0 0,0 0 0 0 0,0 0 0 0 0,1 1 0 0 0,-1-1 0 0 0,0 0 0 0 0,0 0 0 0 0,0 1 0 0 0,0-1 0 0 0,0 0 0 0 0,0 0 0 0 0,0 1 0 0 0,0-1 0 0 0,-1 0 0 0 0,1 0 0 0 0,0 1 0 0 0,0-1 1 0 0,-1 0-1 0 0,1 1 0 0 0,0-1 0 0 0,-1 0 0 0 0,1 1 0 0 0,0-1 0 0 0,-1 0 0 0 0,1 1 0 0 0,-1-1 0 0 0,1 1 0 0 0,-1-1 0 0 0,0 1 0 0 0,1-1 0 0 0,-1 1 0 0 0,1-1 0 0 0,-1 1 0 0 0,0 0 0 0 0,1-1 0 0 0,-1 1 0 0 0,0 0 0 0 0,0 0 0 0 0,1-1 0 0 0,-1 1 0 0 0,0 0-6 0 0,-54-13 140 0 0,-224 32 369 0 0,269-19-484 0 0,0 1-1 0 0,-1 0 1 0 0,1 1-1 0 0,0 0 1 0 0,0 1-1 0 0,0-1 1 0 0,0 2-1 0 0,1 0 1 0 0,-1 0-1 0 0,1 0 0 0 0,0 1 1 0 0,0 1-1 0 0,1-1 1 0 0,-1 2-1 0 0,1-1 1 0 0,0 1-1 0 0,1 0 1 0 0,0 1-1 0 0,-5 5-24 0 0,28 15 83 0 0,-7-19-132 0 0,0 1-1 0 0,1-2 1 0 0,0 1 0 0 0,0-1-1 0 0,1-1 1 0 0,0 0 0 0 0,0 0 0 0 0,1-1-1 0 0,-1-1 1 0 0,1 0 0 0 0,1-1 0 0 0,-1 0-1 0 0,11 2 50 0 0,100 19-3629 0 0,-91-20 2376 0 0,-14-4 7 0 0</inkml:trace>
  <inkml:trace contextRef="#ctx0" brushRef="#br0" timeOffset="83539.912">29746 7439 968 0 0,'0'0'359'0'0,"0"0"-47"0"0,0 0-58 0 0,0 0-10 0 0,0 0 9 0 0,0 0 8 0 0,0 0-50 0 0,0 0-23 0 0,0 0 0 0 0,0 0-10 0 0,0 0-25 0 0,0 0-18 0 0,0 0-3 0 0,0 0 15 0 0,0 0 77 0 0,0 0 25 0 0,0 0-17 0 0,0 0-7 0 0,0 0-18 0 0,0 0-39 0 0,-6-12 224 0 0,-129 143 336 0 0,71-73-497 0 0,3 3 1 0 0,3 2-1 0 0,-45 63-231 0 0,-34 86-4955 0 0,119-184 3688 0 0</inkml:trace>
  <inkml:trace contextRef="#ctx0" brushRef="#br0" timeOffset="94410.647">5282 9766 1520 0 0,'-10'53'5808'0'0,"4"126"-3528"0"0,34 2-1331 0 0,15 38 160 0 0,20-295-1174 0 0,-56 62 26 0 0,0 0 0 0 0,1 0 1 0 0,1 1-1 0 0,1 0 0 0 0,0 1 0 0 0,0 0 0 0 0,1 0 1 0 0,0 1-1 0 0,1 0 0 0 0,1 1 0 0 0,0 1 0 0 0,0 0 1 0 0,0 1-1 0 0,1 0 0 0 0,1 1 0 0 0,-1 0 0 0 0,1 1 0 0 0,0 1 1 0 0,8-1 38 0 0,-20 5-6 0 0,1 0 0 0 0,-1 1 0 0 0,1-1 0 0 0,-1 1 0 0 0,1 0 0 0 0,-1 0 0 0 0,1 0 0 0 0,-1 0 0 0 0,1 1 0 0 0,0-1 0 0 0,-1 1 0 0 0,1 0 1 0 0,-1 0-1 0 0,0 0 0 0 0,1 1 0 0 0,-1-1 0 0 0,0 1 0 0 0,0 0 0 0 0,0-1 0 0 0,0 2 0 0 0,0-1 0 0 0,0 0 0 0 0,-1 0 0 0 0,1 1 0 0 0,-1 0 0 0 0,1-1 0 0 0,-1 1 1 0 0,0 0-1 0 0,0 0 0 0 0,0 0 0 0 0,-1 0 0 0 0,1 1 0 0 0,-1-1 0 0 0,0 0 0 0 0,0 1 0 0 0,0-1 0 0 0,0 1 0 0 0,0-1 0 0 0,-1 4 6 0 0,0 1 36 0 0,0 0 1 0 0,-1 0-1 0 0,-1-1 0 0 0,1 1 0 0 0,-1 0 0 0 0,0-1 0 0 0,-1 1 0 0 0,0-1 1 0 0,0 1-1 0 0,-1-1 0 0 0,0 0 0 0 0,0-1 0 0 0,0 1 0 0 0,-1-1 0 0 0,0 0 0 0 0,0 0 1 0 0,-1 0-1 0 0,0-1 0 0 0,0 0 0 0 0,0 0 0 0 0,-7 4-36 0 0,-154 77 735 0 0,96-74-321 0 0,69-12-328 0 0,-15-30-66 0 0,23 15-62 0 0,0 0 0 0 0,1 1 0 0 0,1 0 0 0 0,1 0 0 0 0,0 1 0 0 0,1 0 0 0 0,0 0 0 0 0,1 1 0 0 0,0 0 0 0 0,1 1-1 0 0,0 0 1 0 0,1 1 0 0 0,0 1 0 0 0,0 0 0 0 0,1 1 0 0 0,0 0 0 0 0,1 1 0 0 0,0 0 0 0 0,0 2 0 0 0,0 0 0 0 0,2 0 42 0 0,19-13-177 0 0,127-53-571 0 0,137-80-81 0 0,-258 106 1268 0 0,-89 24-109 0 0,34 19-249 0 0,1 1 1 0 0,-1 0-1 0 0,0 0 0 0 0,1 2 0 0 0,-1 0 0 0 0,1 0 0 0 0,-1 1 0 0 0,1 0 0 0 0,0 1 0 0 0,-1 1 0 0 0,2 0 0 0 0,-1 1 1 0 0,0 0-1 0 0,1 0 0 0 0,0 1 0 0 0,0 1 0 0 0,1 0 0 0 0,-1 0 0 0 0,2 1 0 0 0,-1 1 0 0 0,1-1 0 0 0,-4 6-81 0 0,12-11 9 0 0,-1 0-1 0 0,0 0 0 0 0,1 1 0 0 0,0-1 1 0 0,-1 0-1 0 0,1 1 0 0 0,1 0 0 0 0,-1-1 1 0 0,0 1-1 0 0,1-1 0 0 0,0 1 0 0 0,0 0 1 0 0,0-1-1 0 0,0 1 0 0 0,1-1 0 0 0,-1 1 1 0 0,1 0-1 0 0,0-1 0 0 0,0 1 0 0 0,0-1 1 0 0,0 0-1 0 0,1 1 0 0 0,-1-1 1 0 0,1 0-1 0 0,0 0 0 0 0,0 0 0 0 0,0 0 1 0 0,1 0-1 0 0,-1 0 0 0 0,1-1 0 0 0,-1 1 1 0 0,1-1-1 0 0,0 0 0 0 0,0 0 0 0 0,0 0 1 0 0,0 0-1 0 0,0 0-8 0 0,127 61-946 0 0,-128-62 919 0 0,38 12-549 0 0,2-2 0 0 0,-1-1 1 0 0,1-2-1 0 0,1-3 0 0 0,37 1 576 0 0,118-2-5762 0 0,-185-4 5136 0 0,29 0-882 0 0</inkml:trace>
  <inkml:trace contextRef="#ctx0" brushRef="#br0" timeOffset="95061.029">7479 9904 1036 0 0,'5'-5'209'0'0,"0"0"0"0"0,0-1 0 0 0,-1 1 0 0 0,1-1 0 0 0,-1 0 0 0 0,-1 0 0 0 0,1-1 0 0 0,-1 1 0 0 0,0-1 1 0 0,-1 1-1 0 0,0-1 0 0 0,0 0 0 0 0,0 0 0 0 0,-1 0 0 0 0,1-4-209 0 0,-6 6 60 0 0,0 0 0 0 0,0 0 0 0 0,0 0 0 0 0,0 1 0 0 0,-1-1 0 0 0,0 1 0 0 0,0 0 0 0 0,0 1 0 0 0,0-1 0 0 0,0 1 1 0 0,-1 0-1 0 0,0 0 0 0 0,1 1 0 0 0,-1-1 0 0 0,0 1 0 0 0,0 1 0 0 0,-1-1 0 0 0,1 1 0 0 0,0 0 0 0 0,0 0 0 0 0,-1 1 0 0 0,1 0 0 0 0,0 0 1 0 0,-1 0-1 0 0,1 1 0 0 0,0 0 0 0 0,0 0 0 0 0,-1 1 0 0 0,1 0-60 0 0,-14 2 138 0 0,1 1-1 0 0,-1 1 1 0 0,1 1 0 0 0,1 1-1 0 0,-1 0 1 0 0,2 1 0 0 0,-1 1-1 0 0,1 1 1 0 0,0 1 0 0 0,1 0 0 0 0,1 1-1 0 0,0 0 1 0 0,1 2 0 0 0,0-1-1 0 0,1 2 1 0 0,1 0 0 0 0,-3 4-138 0 0,14-18 7 0 0,0 0 1 0 0,1 0 0 0 0,-1 0-1 0 0,0 1 1 0 0,1-1 0 0 0,-1 0-1 0 0,1 0 1 0 0,-1 0 0 0 0,1 1-1 0 0,0-1 1 0 0,0 0-1 0 0,0 0 1 0 0,1 1 0 0 0,-1-1-1 0 0,0 0 1 0 0,1 0 0 0 0,-1 1-1 0 0,1-1 1 0 0,0 0 0 0 0,0 0-1 0 0,0 0 1 0 0,0 0 0 0 0,0 0-1 0 0,0 0 1 0 0,1 0 0 0 0,-1-1-1 0 0,0 1 1 0 0,1 0-1 0 0,0-1 1 0 0,-1 1 0 0 0,1-1-1 0 0,0 1 1 0 0,0-1 0 0 0,0 0-1 0 0,0 0 1 0 0,0 0 0 0 0,0 0-1 0 0,0 0 1 0 0,0 0 0 0 0,0-1-1 0 0,0 1 1 0 0,1 0-8 0 0,100 19-290 0 0,-93-19 217 0 0,3 1 36 0 0,0-1 0 0 0,0 0 0 0 0,0-1 0 0 0,0 0 0 0 0,0-1 0 0 0,0-1-1 0 0,0 0 1 0 0,0-1 0 0 0,0 0 0 0 0,-1-1 0 0 0,1 0 0 0 0,-1-1 0 0 0,0-1 0 0 0,-1 0 0 0 0,1 0 0 0 0,-1-1 0 0 0,0 0 0 0 0,-1-1 0 0 0,0-1 0 0 0,5-4 37 0 0,2 6 353 0 0,-4 25-305 0 0,0 0 1 0 0,-2 2 0 0 0,0-1-1 0 0,-1 1 1 0 0,-1 1-1 0 0,-1 0 1 0 0,-1 0 0 0 0,0 1-1 0 0,-2 0 1 0 0,-1 0 0 0 0,0 0-1 0 0,-2 0 1 0 0,0 17-49 0 0,-5-26 98 0 0,-1-1 1 0 0,0 1 0 0 0,-1-1 0 0 0,0-1-1 0 0,-1 1 1 0 0,0-1 0 0 0,-1 0-1 0 0,-1 0 1 0 0,1-1 0 0 0,-2 0 0 0 0,1 0-1 0 0,-1-1 1 0 0,-1 0 0 0 0,0-1-1 0 0,0 0 1 0 0,0 0 0 0 0,-1-1 0 0 0,-4 2-99 0 0,-99 40 136 0 0,112-49-208 0 0,0-1 1 0 0,1 1 0 0 0,-1 0 0 0 0,1-1-1 0 0,-1 1 1 0 0,1 0 0 0 0,-1-1 0 0 0,1 0 0 0 0,-1 1-1 0 0,1-1 1 0 0,0 0 0 0 0,-1 0 0 0 0,1 0-1 0 0,0 0 1 0 0,-1 0 0 0 0,1 0 0 0 0,0 0 0 0 0,0 0-1 0 0,0 0 1 0 0,0-1 0 0 0,0 1 0 0 0,0 0-1 0 0,1-1 1 0 0,-1 1 0 0 0,0-1 0 0 0,1 1 0 0 0,-1-1-1 0 0,1 1 1 0 0,-1-1 0 0 0,1 1 0 0 0,0-1-1 0 0,0 1 1 0 0,-1-1 0 0 0,1 0 0 0 0,0 1 0 0 0,1-1-1 0 0,-1 1 1 0 0,0-1 0 0 0,0 0 0 0 0,1 1-1 0 0,-1-1 1 0 0,1 1 0 0 0,-1-1 0 0 0,1 1 71 0 0,21-67-3310 0 0,-1 33 1902 0 0,2 1 18 0 0</inkml:trace>
  <inkml:trace contextRef="#ctx0" brushRef="#br0" timeOffset="97652.654">10301 9421 1884 0 0,'8'12'4819'0'0,"5"40"-4334"0"0,-8-31 17 0 0,71 283 1592 0 0,-42-182-1259 0 0,-33-121-770 0 0,-1-1-16 0 0,34-38-216 0 0,-20 23 129 0 0,0 1 1 0 0,1 0 0 0 0,0 0 0 0 0,2 2-1 0 0,-1 0 1 0 0,1 1 0 0 0,1 0 0 0 0,0 2 0 0 0,0 0-1 0 0,1 1 1 0 0,0 1 0 0 0,1 0 0 0 0,-1 2-1 0 0,1 0 1 0 0,0 2 0 0 0,1 0 0 0 0,-1 1-1 0 0,0 1 1 0 0,7 1 37 0 0,-24 0 10 0 0,1 0 1 0 0,-1 1-1 0 0,0 0 0 0 0,0 0 0 0 0,-1 0 0 0 0,1 0 0 0 0,0 0 1 0 0,0 0-1 0 0,0 1 0 0 0,-1 0 0 0 0,1-1 0 0 0,-1 1 1 0 0,1 0-1 0 0,-1 0 0 0 0,0 0 0 0 0,0 1 0 0 0,0-1 0 0 0,0 0 1 0 0,0 1-1 0 0,0 0 0 0 0,-1-1 0 0 0,1 1 0 0 0,-1 0 0 0 0,0 0 1 0 0,1-1-1 0 0,-2 1 0 0 0,1 0 0 0 0,0 0 0 0 0,0 0 1 0 0,-1 0-1 0 0,0 1 0 0 0,1-1 0 0 0,-1 0 0 0 0,0 0 0 0 0,-1 0 1 0 0,1 0-1 0 0,-1 0 0 0 0,0 2-10 0 0,-11 9 87 0 0,-2 0 1 0 0,0-1-1 0 0,0-1 1 0 0,-1 0-1 0 0,-1-1 1 0 0,0 0-1 0 0,0-1 0 0 0,-1-1 1 0 0,-1-1-1 0 0,1 0 1 0 0,-1-2-1 0 0,0 0 1 0 0,-1 0-1 0 0,-1-2-87 0 0,-53 13 199 0 0,71-16-275 0 0,-9-4-348 0 0,12-2 352 0 0,-1 1 0 0 0,1-1 0 0 0,-1 1 0 0 0,1-1 0 0 0,1 1 1 0 0,-1 0-1 0 0,1 0 0 0 0,-1 0 0 0 0,1 0 0 0 0,0 0 0 0 0,1 0 0 0 0,-1 0 0 0 0,1 1 1 0 0,0-1-1 0 0,-1 1 0 0 0,1-1 0 0 0,1 1 0 0 0,-1 0 0 0 0,0 1 0 0 0,1-1 1 0 0,0 0-1 0 0,0 1 0 0 0,-1 0 0 0 0,1 0 0 0 0,0 0 0 0 0,1 0 0 0 0,-1 1 0 0 0,1-1 73 0 0,346-148-3348 0 0,-350 151 3384 0 0,0-1 0 0 0,1 0 0 0 0,-1 0 0 0 0,0 1-1 0 0,1-1 1 0 0,-1 1 0 0 0,0-1 0 0 0,1 1 0 0 0,-1 0 0 0 0,0-1 0 0 0,0 1-1 0 0,0 0 1 0 0,0 0 0 0 0,0 0 0 0 0,0 0 0 0 0,0 0 0 0 0,0 0 0 0 0,0 0-1 0 0,0 0 1 0 0,0 0 0 0 0,0 0 0 0 0,-1 0 0 0 0,1 1 0 0 0,-1-1 0 0 0,1 0-1 0 0,-1 1 1 0 0,1-1 0 0 0,-1 0 0 0 0,0 1 0 0 0,1-1 0 0 0,-1 0 0 0 0,0 1-1 0 0,0-1 1 0 0,0 1 0 0 0,0-1 0 0 0,0 0 0 0 0,-1 1 0 0 0,1-1-1 0 0,0 0 1 0 0,-1 1 0 0 0,1-1 0 0 0,-1 0 0 0 0,1 1 0 0 0,-1-1 0 0 0,0 1-37 0 0,5 36 478 0 0,-1-33-454 0 0,1 0-1 0 0,-1 0 1 0 0,1 0-1 0 0,0 0 1 0 0,0-1 0 0 0,0 1-1 0 0,0-1 1 0 0,1 0-1 0 0,0 0 1 0 0,0-1-1 0 0,0 0 1 0 0,0 0 0 0 0,1 0-1 0 0,-1 0 1 0 0,1-1-1 0 0,0 1 1 0 0,-1-2-1 0 0,1 1 1 0 0,0-1 0 0 0,0 1-1 0 0,0-2 1 0 0,0 1-1 0 0,0-1 1 0 0,0 0-1 0 0,1 0 1 0 0,-1 0 0 0 0,0-1-1 0 0,1 0-23 0 0,24-6 127 0 0,0-2-1 0 0,-1 0 1 0 0,0-3-1 0 0,-1 0 1 0 0,0-1-1 0 0,-1-2 1 0 0,0-1-1 0 0,4-5-126 0 0,24-11 2388 0 0,-39 77-2017 0 0,-8 150 184 0 0,-10-179-583 0 0,-1 1 0 0 0,-1-1 0 0 0,0 0 0 0 0,-2 0 0 0 0,0 0 0 0 0,0-1 1 0 0,-2 1-1 0 0,1-1 0 0 0,-2-1 0 0 0,0 1 0 0 0,-1-1 0 0 0,-1-1 0 0 0,0 0 0 0 0,0 0 0 0 0,-1-1 0 0 0,-1 0 0 0 0,-3 2 28 0 0,1-1-597 0 0,-1-1 0 0 0,0 0-1 0 0,-1-1 1 0 0,0-1-1 0 0,-1 0 1 0 0,0-1-1 0 0,0-1 1 0 0,-1-1 0 0 0,-7 2 597 0 0,-91 4-4051 0 0,79-13 2741 0 0</inkml:trace>
  <inkml:trace contextRef="#ctx0" brushRef="#br0" timeOffset="95340.62">8002 9809 1248 0 0,'-4'1'165'0'0,"1"0"0"0"0,-1 0 0 0 0,1 1 0 0 0,0-1 0 0 0,-1 1 0 0 0,1-1 1 0 0,0 1-1 0 0,0 0 0 0 0,0 0 0 0 0,0 1 0 0 0,0-1 0 0 0,1 1 0 0 0,-1-1 0 0 0,1 1 0 0 0,-1 0 0 0 0,1 0 0 0 0,0 0 0 0 0,0 0 0 0 0,0 0 0 0 0,1 0 0 0 0,-1 1 0 0 0,1-1 1 0 0,0 1-1 0 0,0-1 0 0 0,0 1 0 0 0,0-1 0 0 0,1 1 0 0 0,-1-1 0 0 0,1 1 0 0 0,0 0 0 0 0,0-1 0 0 0,0 1 0 0 0,0 0 0 0 0,1-1 0 0 0,0 4-165 0 0,6 1 71 0 0,-1 1 1 0 0,1-1-1 0 0,0-1 0 0 0,0 1 0 0 0,1-1 0 0 0,0-1 0 0 0,1 0 0 0 0,-1 0 1 0 0,1 0-1 0 0,0-1 0 0 0,1 0 0 0 0,-1-1 0 0 0,7 2-71 0 0,86 15-5069 0 0,-93-21 3636 0 0</inkml:trace>
  <inkml:trace contextRef="#ctx0" brushRef="#br0" timeOffset="95496.608">7924 9551 888 0 0,'-9'-22'3128'0'0,"3"-4"1545"0"0,28 37-5280 0 0,40 46-3888 0 0,-46-40 3140 0 0</inkml:trace>
  <inkml:trace contextRef="#ctx0" brushRef="#br0" timeOffset="96625.514">8224 9778 1224 0 0,'48'65'4535'0'0,"-3"52"-2979"0"0,-8-15-185 0 0,-36-100-1355 0 0,0 0-1 0 0,0 0 0 0 0,0-1 1 0 0,0 1-1 0 0,0-1 1 0 0,1 1-1 0 0,-1-1 1 0 0,0 1-1 0 0,1-1 1 0 0,-1 0-1 0 0,1 1 0 0 0,0-1 1 0 0,-1 0-1 0 0,1 0 1 0 0,0 0-1 0 0,0-1 1 0 0,0 1-1 0 0,-1 0 1 0 0,1-1-1 0 0,0 1 0 0 0,0-1 1 0 0,0 1-1 0 0,0-1 1 0 0,0 0-1 0 0,0 0 1 0 0,0 0-1 0 0,0 0 1 0 0,0 0-1 0 0,0-1 0 0 0,0 1 1 0 0,0 0-1 0 0,0-1 1 0 0,0 0-1 0 0,0 1 1 0 0,-1-1-1 0 0,1 0 1 0 0,0 0-1 0 0,0 0 0 0 0,-1 0 1 0 0,1 0-1 0 0,0 0 1 0 0,-1-1-1 0 0,1 1 1 0 0,-1-1-1 0 0,0 1 1 0 0,1-2-17 0 0,68-75-390 0 0,-46 36 352 0 0,-2-1 0 0 0,-2-2 0 0 0,-2 0 0 0 0,-2-1-1 0 0,1-11 40 0 0,6 134 196 0 0,-19-68-200 0 0,1 0 0 0 0,-1-1 0 0 0,2 1 0 0 0,-1-1-1 0 0,1 0 1 0 0,0-1 0 0 0,1 1 0 0 0,0-1 0 0 0,0-1 0 0 0,0 1 0 0 0,1-1 0 0 0,0 0 0 0 0,0-1 0 0 0,1 0 0 0 0,-1 0 0 0 0,1-1-1 0 0,0 0 1 0 0,1-1 0 0 0,-1 1 0 0 0,0-2 0 0 0,1 0 0 0 0,0 0 0 0 0,-1 0 0 0 0,1-1 0 0 0,0-1 0 0 0,0 0 0 0 0,0 0 0 0 0,0-1 0 0 0,-1 0-1 0 0,1 0 1 0 0,0-1 0 0 0,-1-1 0 0 0,1 0 0 0 0,3-1 4 0 0,1 1-9 0 0,-1 1 0 0 0,1-2 0 0 0,-1 0 0 0 0,0 0 0 0 0,0-1 0 0 0,0-1 0 0 0,-1 0 0 0 0,0-1 0 0 0,0 0 0 0 0,0-1 0 0 0,-1 0 0 0 0,0-1-1 0 0,-1 0 1 0 0,0-1 0 0 0,0 0 0 0 0,-1 0 0 0 0,-1-1 0 0 0,1 0 0 0 0,1-5 9 0 0,-9 13 27 0 0,-1 0 1 0 0,0 1-1 0 0,1-1 0 0 0,-1 1 0 0 0,0-1 0 0 0,-1 0 1 0 0,1 1-1 0 0,0-1 0 0 0,-1 1 0 0 0,1-1 0 0 0,-1 1 1 0 0,0-1-1 0 0,0 1 0 0 0,0-1 0 0 0,0 1 1 0 0,0 0-1 0 0,-1-1 0 0 0,1 1 0 0 0,-1 0 0 0 0,1 0 1 0 0,-1 0-1 0 0,0 0 0 0 0,0 0 0 0 0,0 1 0 0 0,0-1 1 0 0,0 0-1 0 0,0 1 0 0 0,0 0 0 0 0,0-1 0 0 0,-1 1 1 0 0,1 0-1 0 0,-1 0 0 0 0,1 0 0 0 0,-1 0 1 0 0,1 1-1 0 0,-1-1 0 0 0,1 1 0 0 0,-1 0 0 0 0,0-1 1 0 0,1 1-1 0 0,-1 0 0 0 0,1 1 0 0 0,-1-1 0 0 0,0 0 1 0 0,1 1-1 0 0,-1-1 0 0 0,1 1 0 0 0,-1 0 0 0 0,1 0 1 0 0,-1 0-1 0 0,1 0 0 0 0,0 0 0 0 0,0 1 1 0 0,-1-1-1 0 0,1 1 0 0 0,0-1 0 0 0,0 1 0 0 0,0 0 1 0 0,-1 2-28 0 0,-6-1 15 0 0,1 1 0 0 0,0 1 0 0 0,0 0 0 0 0,0 0 0 0 0,1 0 0 0 0,-1 1 0 0 0,1 0 1 0 0,1 1-1 0 0,-1-1 0 0 0,1 1 0 0 0,0 1 0 0 0,1-1 0 0 0,-1 1 0 0 0,2 0 0 0 0,-1 0 0 0 0,1 0 1 0 0,0 1-1 0 0,1-1 0 0 0,0 1 0 0 0,0 0 0 0 0,1 0 0 0 0,0 0 0 0 0,1 0 0 0 0,0 1 0 0 0,0-1 1 0 0,1 0-1 0 0,0 9-15 0 0,3-9-40 0 0,0 0 1 0 0,1-1-1 0 0,-1 0 1 0 0,1 1-1 0 0,1-2 1 0 0,0 1-1 0 0,0 0 1 0 0,0-1-1 0 0,1 0 1 0 0,0 0-1 0 0,1-1 1 0 0,-1 1-1 0 0,1-2 1 0 0,1 1-1 0 0,-1-1 1 0 0,1 0-1 0 0,-1 0 1 0 0,2-1-1 0 0,-1 0 1 0 0,0 0-1 0 0,1-1 1 0 0,-1 0-1 0 0,1-1 1 0 0,4 1 39 0 0,-9-2-107 0 0,0 0 0 0 0,0 0 1 0 0,0 0-1 0 0,1 0 0 0 0,-1-1 1 0 0,0 0-1 0 0,0 0 0 0 0,1 0 1 0 0,-1 0-1 0 0,0 0 0 0 0,0-1 1 0 0,0 0-1 0 0,0 0 0 0 0,1 0 1 0 0,-1-1-1 0 0,-1 1 0 0 0,1-1 1 0 0,0 0-1 0 0,0 0 0 0 0,-1 0 1 0 0,1-1-1 0 0,-1 1 0 0 0,1-1 1 0 0,-1 0-1 0 0,0 0 1 0 0,0 0-1 0 0,-1 0 0 0 0,1 0 1 0 0,-1-1-1 0 0,1 1 0 0 0,-1-1 1 0 0,0 0 106 0 0,81-221 1603 0 0,-82 224-1590 0 0,0-1-1 0 0,1 1 1 0 0,-1-1-1 0 0,1 1 1 0 0,-1-1 0 0 0,1 1-1 0 0,-1 0 1 0 0,1 0-1 0 0,0 0 1 0 0,0 0-1 0 0,-1 0 1 0 0,1 0 0 0 0,0 0-1 0 0,0 1 1 0 0,0-1-1 0 0,0 1 1 0 0,0-1-1 0 0,0 1 1 0 0,0 0 0 0 0,0 0-1 0 0,0 0 1 0 0,0 0-1 0 0,0 0 1 0 0,0 0 0 0 0,0 0-1 0 0,0 1 1 0 0,0-1-1 0 0,0 1 1 0 0,0 0-1 0 0,0-1 1 0 0,0 1 0 0 0,0 0-1 0 0,-1 0 1 0 0,1 0-1 0 0,0 0 1 0 0,-1 0 0 0 0,1 1-1 0 0,-1-1 1 0 0,1 0-1 0 0,-1 1 1 0 0,1-1-1 0 0,-1 1 1 0 0,0 0 0 0 0,0-1-1 0 0,0 1 1 0 0,0 0-1 0 0,0 0 1 0 0,0 0-1 0 0,0-1 1 0 0,0 2-13 0 0,37 99 865 0 0,-36-102-850 0 0,0 0 0 0 0,0 0 0 0 0,0 0 0 0 0,0 0 0 0 0,1-1 0 0 0,-1 1 0 0 0,0-1 0 0 0,0 1 0 0 0,0-1 0 0 0,0 0 0 0 0,0 0 0 0 0,0 0 0 0 0,-1 0 0 0 0,1 0 0 0 0,0 0 0 0 0,0 0 0 0 0,-1-1 0 0 0,1 1 0 0 0,-1-1 0 0 0,1 1 0 0 0,-1-1 0 0 0,1 0 0 0 0,-1 1 0 0 0,0-1 0 0 0,0 0 0 0 0,0 0 0 0 0,0 0 0 0 0,0 0 0 0 0,0 0 0 0 0,-1 0 0 0 0,1 0 0 0 0,-1 0 0 0 0,1-1-15 0 0,4-4 57 0 0,170-204 212 0 0,-173 210-270 0 0,0 1 0 0 0,0-1 0 0 0,-1 1 1 0 0,1 0-1 0 0,0 0 0 0 0,0 0 0 0 0,0 0 0 0 0,-1 0 0 0 0,1 0 1 0 0,0 1-1 0 0,0-1 0 0 0,-1 0 0 0 0,1 1 0 0 0,0-1 0 0 0,0 1 1 0 0,-1 0-1 0 0,1 0 0 0 0,-1-1 0 0 0,1 1 0 0 0,-1 0 0 0 0,1 0 1 0 0,-1 1-1 0 0,1-1 0 0 0,-1 0 0 0 0,0 0 0 0 0,0 1 0 0 0,0-1 1 0 0,0 1-1 0 0,0-1 0 0 0,0 1 0 0 0,0-1 0 0 0,0 1 0 0 0,0-1 1 0 0,-1 1-1 0 0,1 0 0 0 0,-1 0 0 0 0,1-1 0 0 0,-1 1 0 0 0,0 0 1 0 0,1 1 0 0 0,46 188-811 0 0,-42-108-5039 0 0,-5-73 4539 0 0</inkml:trace>
  <inkml:trace contextRef="#ctx0" brushRef="#br0" timeOffset="89814.48">986 9694 1060 0 0,'-43'-156'4939'0'0,"43"155"-4905"0"0,0 0 0 0 0,0 0 0 0 0,0 0 0 0 0,0 0 1 0 0,-1 0-1 0 0,1 0 0 0 0,0 0 0 0 0,-1 0 0 0 0,1 0 1 0 0,0 0-1 0 0,-1 0 0 0 0,1 0 0 0 0,-1 0 1 0 0,0 1-1 0 0,1-1 0 0 0,-1 0 0 0 0,0 0 0 0 0,1 1 1 0 0,-1-1-1 0 0,0 0 0 0 0,0 1 0 0 0,0-1 0 0 0,1 1 1 0 0,-1-1-1 0 0,0 1 0 0 0,0-1 0 0 0,0 1 1 0 0,0 0-1 0 0,0-1 0 0 0,0 1 0 0 0,0 0 0 0 0,0 0 1 0 0,0 0-1 0 0,0 0 0 0 0,0-1 0 0 0,0 2 0 0 0,0-1 1 0 0,0 0-1 0 0,0 0 0 0 0,0 0 0 0 0,0 0 1 0 0,0 1-1 0 0,0-1 0 0 0,0 0 0 0 0,0 1 0 0 0,0-1 1 0 0,0 1-1 0 0,0-1 0 0 0,1 1 0 0 0,-1-1 0 0 0,0 1 1 0 0,0 0-1 0 0,0-1 0 0 0,1 1 0 0 0,-1 0 1 0 0,0 0-1 0 0,1-1 0 0 0,-1 1 0 0 0,1 0 0 0 0,-1 0 1 0 0,1 0-1 0 0,-1 0 0 0 0,1 0 0 0 0,0 0-34 0 0,-45 58 264 0 0,29-26-79 0 0,1 0-1 0 0,2 2 1 0 0,1-1-1 0 0,2 2 1 0 0,1-1-1 0 0,2 1 1 0 0,1 0 0 0 0,2 1-1 0 0,2-1 1 0 0,1 1-1 0 0,3 25-184 0 0,2-20 94 0 0,2-1-1 0 0,2 0 0 0 0,1 0 1 0 0,2-1-1 0 0,2 0 0 0 0,1-1 1 0 0,2-1-1 0 0,5 5-93 0 0,66 205 369 0 0,-84-239-539 0 0,0 1 0 0 0,-1 0 0 0 0,-1 0 0 0 0,0-1 0 0 0,0 1 0 0 0,-1 0 0 0 0,0 0 0 0 0,0 0-1 0 0,-1 0 1 0 0,-1 0 0 0 0,0 0 0 0 0,0-1 0 0 0,-1 1 0 0 0,0-1 0 0 0,-1 0 0 0 0,1 1 0 0 0,-2-1-1 0 0,0-1 1 0 0,0 1 0 0 0,0-1 0 0 0,-1 0 0 0 0,0 0 0 0 0,-1-1 0 0 0,1 1 0 0 0,-2-2 0 0 0,1 1 0 0 0,-1-1-1 0 0,0 0 1 0 0,0 0 0 0 0,0-1 0 0 0,-1 0 0 0 0,0-1 0 0 0,0 0 0 0 0,0 0 0 0 0,-1-1 0 0 0,1 0-1 0 0,-4 0 171 0 0,-51 3-2880 0 0,34-6 1544 0 0</inkml:trace>
  <inkml:trace contextRef="#ctx0" brushRef="#br0" timeOffset="90170.009">426 10289 1808 0 0,'-53'1'4790'0'0,"91"-9"-3603"0"0,272-44-866 0 0,-103 25-5096 0 0,-179 23 3580 0 0</inkml:trace>
  <inkml:trace contextRef="#ctx0" brushRef="#br0" timeOffset="90682.273">1116 10128 1576 0 0,'-2'15'3999'0'0,"-2"-1"-3866"0"0,1 1 1 0 0,0-1 0 0 0,1 1 0 0 0,0-1-1 0 0,1 1 1 0 0,1 0 0 0 0,0 0 0 0 0,1-1-1 0 0,1 1 1 0 0,0 0 0 0 0,1-1 0 0 0,1 0-1 0 0,0 0 1 0 0,1 0 0 0 0,0 0 0 0 0,1 0-1 0 0,1-1 1 0 0,0 0 0 0 0,1-1 0 0 0,0 1-1 0 0,6 6-133 0 0,-3-13 1 0 0,-1-1-1 0 0,1 0 0 0 0,0 0 0 0 0,1-1 0 0 0,-1-1 0 0 0,1 0 0 0 0,0 0 0 0 0,-1-1 0 0 0,1-1 0 0 0,0 0 0 0 0,0 0 0 0 0,0-2 0 0 0,0 1 1 0 0,0-1-1 0 0,0-1 0 0 0,0 0 0 0 0,0-1 0 0 0,-1 0 0 0 0,1-1 0 0 0,-1 0 0 0 0,0-1 0 0 0,0 0 0 0 0,-1 0 0 0 0,1-1 0 0 0,-1-1 1 0 0,-1 0-1 0 0,1 0 0 0 0,-1-1 0 0 0,0 0 0 0 0,-1-1 0 0 0,0 0 0 0 0,0 0 0 0 0,-1-1 0 0 0,-1 2-26 0 0,0 0 0 0 0,-1-1 0 0 0,0 1 0 0 0,-1-1 1 0 0,0-1-1 0 0,0 1 0 0 0,-1 0 0 0 0,0-1 0 0 0,0 0 0 0 0,-2 0 0 0 0,1 0 0 0 0,-1 0 0 0 0,0 0 0 0 0,-1 0 1 0 0,0 0-1 0 0,-1 0 0 0 0,0 0 0 0 0,0 1 0 0 0,-1-1 0 0 0,-1 0 0 0 0,0 0 0 0 0,0 1 0 0 0,0-1 0 0 0,-2 1 1 0 0,1 0-1 0 0,-1 1 0 0 0,-2-4 26 0 0,6 10 17 0 0,0 0 1 0 0,0 1-1 0 0,0-1 1 0 0,0 1 0 0 0,-1-1-1 0 0,1 1 1 0 0,0-1-1 0 0,-1 1 1 0 0,1 0-1 0 0,-1 0 1 0 0,1 0-1 0 0,-1 0 1 0 0,0 0 0 0 0,1 0-1 0 0,-1 0 1 0 0,0 0-1 0 0,0 1 1 0 0,0-1-1 0 0,1 1 1 0 0,-1-1 0 0 0,0 1-1 0 0,0 0 1 0 0,0 0-1 0 0,0 0 1 0 0,0 0-1 0 0,0 0 1 0 0,0 0 0 0 0,0 0-1 0 0,1 1 1 0 0,-1-1-1 0 0,0 0 1 0 0,0 1-1 0 0,0 0 1 0 0,0 0-1 0 0,1-1 1 0 0,-1 1 0 0 0,0 0-1 0 0,1 0 1 0 0,-1 0-1 0 0,1 1 1 0 0,-1-1-1 0 0,1 0 1 0 0,0 1 0 0 0,-1-1-1 0 0,0 2-17 0 0,-32 81 290 0 0,35-72-327 0 0,1 0 0 0 0,0 0 0 0 0,1-1 0 0 0,1 1 0 0 0,0-1 0 0 0,0 0 0 0 0,1 0 0 0 0,1 0 0 0 0,0-1 0 0 0,0 0 0 0 0,1 0 0 0 0,0 0 0 0 0,0-1 0 0 0,1 0 0 0 0,1 0 0 0 0,4 2 37 0 0,100 71-4593 0 0,-100-75 3379 0 0</inkml:trace>
  <inkml:trace contextRef="#ctx0" brushRef="#br0" timeOffset="91288.964">1646 10173 2036 0 0,'0'-2'80'0'0,"0"1"0"0"0,0 0 0 0 0,0 0 0 0 0,0 0 0 0 0,1 0 0 0 0,-1-1-1 0 0,0 1 1 0 0,1 0 0 0 0,-1 0 0 0 0,1 0 0 0 0,-1 0 0 0 0,1 0 0 0 0,-1 0 0 0 0,1 0-1 0 0,0 0 1 0 0,0 0 0 0 0,-1 0 0 0 0,1 1 0 0 0,0-1 0 0 0,0 0 0 0 0,0 0 0 0 0,0 1 0 0 0,0-1-1 0 0,0 0 1 0 0,0 1 0 0 0,0-1 0 0 0,0 1 0 0 0,0-1 0 0 0,0 1 0 0 0,1 0 0 0 0,-1 0 0 0 0,0-1-1 0 0,0 1 1 0 0,0 0 0 0 0,0 0 0 0 0,1 0 0 0 0,-1 0 0 0 0,0 0 0 0 0,0 0 0 0 0,0 1 0 0 0,0-1-1 0 0,1 0 1 0 0,-1 1 0 0 0,0-1 0 0 0,0 0 0 0 0,0 1 0 0 0,0 0 0 0 0,0-1 0 0 0,0 1-1 0 0,0-1 1 0 0,0 1 0 0 0,0 0 0 0 0,0 0-80 0 0,59 35 350 0 0,-50-26-124 0 0,0 1 1 0 0,0 1-1 0 0,-1 0 0 0 0,0 0 0 0 0,-1 1 1 0 0,-1 0-1 0 0,0 0 0 0 0,-1 1 0 0 0,0 0 1 0 0,-1 0-1 0 0,0 0 0 0 0,-1 0 1 0 0,-1 1-1 0 0,0 0 0 0 0,-1 0 0 0 0,-1 0 1 0 0,-1 0-1 0 0,0 3-226 0 0,0-19 14 0 0,0 1-1 0 0,0 0 1 0 0,0-1 0 0 0,0 1-1 0 0,0 0 1 0 0,-1 0 0 0 0,1-1-1 0 0,0 1 1 0 0,0 0 0 0 0,0-1-1 0 0,-1 1 1 0 0,1 0-1 0 0,0 0 1 0 0,0 0 0 0 0,-1-1-1 0 0,1 1 1 0 0,0 0 0 0 0,-1 0-1 0 0,1 0 1 0 0,0 0 0 0 0,-1 0-1 0 0,1-1 1 0 0,0 1 0 0 0,-1 0-1 0 0,1 0 1 0 0,0 0 0 0 0,-1 0-1 0 0,1 0 1 0 0,0 0 0 0 0,-1 0-1 0 0,1 0 1 0 0,0 0 0 0 0,-1 0-1 0 0,1 0 1 0 0,0 0-1 0 0,-1 1 1 0 0,1-1 0 0 0,0 0-1 0 0,0 0 1 0 0,-1 0 0 0 0,1 0-1 0 0,0 0 1 0 0,-1 1 0 0 0,1-1-14 0 0,47-171-606 0 0,71-9-966 0 0,-117 178 1552 0 0,0 1 0 0 0,0-1-1 0 0,1 1 1 0 0,-1-1 0 0 0,0 1 0 0 0,0 0 0 0 0,1-1-1 0 0,-1 1 1 0 0,1 0 0 0 0,0 0 0 0 0,-1 0-1 0 0,1 0 1 0 0,0 0 0 0 0,-1 0 0 0 0,1 0-1 0 0,0 1 1 0 0,0-1 0 0 0,0 1 0 0 0,-1-1-1 0 0,1 1 1 0 0,0 0 0 0 0,0 0 0 0 0,0-1-1 0 0,0 1 1 0 0,0 1 0 0 0,0-1 0 0 0,0 0 0 0 0,0 0-1 0 0,0 1 1 0 0,-1-1 0 0 0,1 1 0 0 0,0-1-1 0 0,0 1 1 0 0,0 0 0 0 0,-1 0 0 0 0,1 0-1 0 0,0 0 1 0 0,-1 0 0 0 0,1 0 0 0 0,-1 1-1 0 0,1-1 1 0 0,-1 0 0 0 0,0 1 0 0 0,0-1 0 0 0,1 1-1 0 0,-1-1 1 0 0,0 1 0 0 0,0-1 0 0 0,0 1-1 0 0,0 1 21 0 0,31 106-55 0 0,-25-78-153 0 0,33 62-206 0 0,13-65-3715 0 0,-51-28 2827 0 0</inkml:trace>
  <inkml:trace contextRef="#ctx0" brushRef="#br0" timeOffset="91600.648">2647 9784 1196 0 0,'-3'-2'143'0'0,"1"-1"1"0"0,-1 1-1 0 0,0 0 0 0 0,0 0 1 0 0,0 0-1 0 0,0 0 0 0 0,0 0 1 0 0,0 1-1 0 0,-1-1 0 0 0,1 1 1 0 0,0 0-1 0 0,-1 0 0 0 0,1 0 1 0 0,-1 1-1 0 0,1-1 0 0 0,-1 1 1 0 0,0 0-1 0 0,1 0 0 0 0,-1 0 1 0 0,1 0-1 0 0,-1 1 0 0 0,1-1 1 0 0,-1 1-1 0 0,1 0 0 0 0,-1 0 1 0 0,1 0-1 0 0,0 0 0 0 0,-1 1 1 0 0,1 0-1 0 0,-2 0-143 0 0,-7 6 215 0 0,0 0 1 0 0,0 1-1 0 0,1 0 1 0 0,0 1-1 0 0,1 0 1 0 0,0 0-1 0 0,0 1 1 0 0,1 1 0 0 0,0 0-1 0 0,1 0 1 0 0,1 0-1 0 0,0 1 1 0 0,1 0-1 0 0,0 1 1 0 0,1-1-1 0 0,0 1 1 0 0,1 0-1 0 0,1 0 1 0 0,0 0-1 0 0,-1 13-215 0 0,3-15-20 0 0,1 0 0 0 0,0-1 0 0 0,1 1 0 0 0,0-1 0 0 0,0 1-1 0 0,1-1 1 0 0,1 1 0 0 0,0-1 0 0 0,0 0 0 0 0,1 0 0 0 0,1 0 0 0 0,0-1-1 0 0,0 0 1 0 0,1 0 0 0 0,0 0 0 0 0,1 0 0 0 0,0-1 0 0 0,0 0 0 0 0,1-1-1 0 0,0 1 1 0 0,1-2 0 0 0,0 1 0 0 0,0-1 0 0 0,1 0 0 0 0,-1-1 0 0 0,1 0-1 0 0,1-1 1 0 0,-1 0 0 0 0,1-1 0 0 0,0 0 0 0 0,0 0 0 0 0,0-1 0 0 0,11 1 20 0 0,-7-2-667 0 0,0 0 0 0 0,0-1 0 0 0,1-1 0 0 0,-1 0 0 0 0,0-1 0 0 0,0-1 0 0 0,0 0 1 0 0,0-1-1 0 0,0-1 0 0 0,13-4 667 0 0,6-10-1373 0 0</inkml:trace>
  <inkml:trace contextRef="#ctx0" brushRef="#br0" timeOffset="91864.409">2958 9761 1592 0 0,'-9'-14'1528'0'0,"9"13"-1445"0"0,0 0 0 0 0,0 0 0 0 0,0 1 0 0 0,-1-1 0 0 0,1 0 0 0 0,0 0 0 0 0,0 0 0 0 0,0 0 0 0 0,-1 1 0 0 0,1-1 0 0 0,0 0 0 0 0,-1 0 0 0 0,1 0 0 0 0,-1 1 0 0 0,1-1 0 0 0,-1 0 0 0 0,1 1-1 0 0,-1-1 1 0 0,1 0 0 0 0,-1 1 0 0 0,0-1 0 0 0,1 1 0 0 0,-1-1 0 0 0,0 1 0 0 0,0-1 0 0 0,1 1 0 0 0,-1 0 0 0 0,0-1 0 0 0,0 1 0 0 0,0 0 0 0 0,1 0 0 0 0,-1-1 0 0 0,0 1 0 0 0,0 0 0 0 0,0 0 0 0 0,0 0 0 0 0,1 0 0 0 0,-1 0 0 0 0,0 0 0 0 0,0 0 0 0 0,0 0 0 0 0,0 1 0 0 0,0-1 0 0 0,1 0 0 0 0,-1 0 0 0 0,0 1 0 0 0,0-1 0 0 0,1 0 0 0 0,-1 1 0 0 0,0-1 0 0 0,0 1 0 0 0,1-1 0 0 0,-1 1 0 0 0,0 0 0 0 0,1-1 0 0 0,-1 1 0 0 0,1-1 0 0 0,-1 1 0 0 0,1 0 0 0 0,-1 0 0 0 0,1-1 0 0 0,-1 1 0 0 0,1 0 0 0 0,0 0-1 0 0,-1-1 1 0 0,1 1 0 0 0,0 0-83 0 0,-5 15 134 0 0,1 0-1 0 0,0 0 0 0 0,1 1 0 0 0,1-1 0 0 0,0 1 0 0 0,2-1 0 0 0,0 1 0 0 0,0-1 0 0 0,2 1 0 0 0,0-1 1 0 0,1 1-1 0 0,1-1 0 0 0,0 0 0 0 0,1 0 0 0 0,0-1 0 0 0,3 3-133 0 0,80 230-399 0 0,-87-246 209 0 0,0 1 0 0 0,-1-1 0 0 0,1 0 0 0 0,-1 0 0 0 0,1 1 0 0 0,-1-1 1 0 0,0 0-1 0 0,1 1 0 0 0,-1-1 0 0 0,-1 0 0 0 0,1 1 0 0 0,0-1 0 0 0,0 0 1 0 0,-1 1-1 0 0,0-1 0 0 0,1 0 0 0 0,-1 0 0 0 0,0 1 0 0 0,0-1 1 0 0,0 0-1 0 0,0 0 0 0 0,0 0 0 0 0,-1 0 0 0 0,1 0 0 0 0,-1-1 0 0 0,1 1 1 0 0,-1 0-1 0 0,0-1 0 0 0,1 1 0 0 0,-1-1 0 0 0,0 1 0 0 0,0-1 0 0 0,0 0 1 0 0,0 0-1 0 0,0 0 0 0 0,-1 0 0 0 0,0 0 190 0 0,-15 5-1505 0 0</inkml:trace>
  <inkml:trace contextRef="#ctx0" brushRef="#br0" timeOffset="92162.183">2592 10208 1592 0 0,'7'-52'4118'0'0,"12"40"-3907"0"0,0 0 1 0 0,0 2 0 0 0,1 0-1 0 0,0 1 1 0 0,0 1 0 0 0,1 0-1 0 0,0 2 1 0 0,1 1-1 0 0,0 0 1 0 0,6 1-212 0 0,210-9 770 0 0,-233 15-709 0 0,1-1 0 0 0,-1 1 1 0 0,1 0-1 0 0,-1 0 0 0 0,1 1 0 0 0,-1-1 0 0 0,0 1 0 0 0,0 0 0 0 0,-1 1 1 0 0,1-1-1 0 0,0 1 0 0 0,-1 0 0 0 0,0 0 0 0 0,0 0 0 0 0,0 1 0 0 0,-1-1 1 0 0,0 1-1 0 0,1 0 0 0 0,-2 0 0 0 0,1 0 0 0 0,0 1 0 0 0,-1-1 0 0 0,0 1 1 0 0,0-1-1 0 0,-1 1 0 0 0,0-1 0 0 0,1 6-61 0 0,52 142-215 0 0,-49-136-6105 0 0,-6-19 4960 0 0</inkml:trace>
  <inkml:trace contextRef="#ctx0" brushRef="#br0" timeOffset="92413.801">3088 9916 1636 0 0,'-3'-6'1054'0'0,"-4"-27"5036"0"0,24 34-11146 0 0,-12 4 3624 0 0</inkml:trace>
  <inkml:trace contextRef="#ctx0" brushRef="#br0" timeOffset="93470.855">3461 10031 1060 0 0,'-25'-18'4041'0'0,"-33"31"-2924"0"0,52-10-1037 0 0,-1 0 1 0 0,1 0-1 0 0,0 0 0 0 0,1 1 1 0 0,-1 0-1 0 0,1 0 0 0 0,-1 0 0 0 0,1 1 1 0 0,1-1-1 0 0,-1 1 0 0 0,1 0 1 0 0,-1 1-1 0 0,1-1 0 0 0,1 1 1 0 0,-1 0-1 0 0,1 0 0 0 0,0 0 1 0 0,1 0-1 0 0,-1 1 0 0 0,1-1 1 0 0,0 1-1 0 0,1-1 0 0 0,0 1 1 0 0,0 0-1 0 0,0-1 0 0 0,1 1 1 0 0,0 0-1 0 0,0 0 0 0 0,0 0 1 0 0,1-1-1 0 0,0 1 0 0 0,1 0 0 0 0,0-1 1 0 0,1 6-81 0 0,2-5-17 0 0,-1 0 0 0 0,1-1 0 0 0,0 0 0 0 0,1 0 0 0 0,0 0 0 0 0,0 0 0 0 0,0-1 0 0 0,0 0 0 0 0,1 0 0 0 0,0-1 0 0 0,0 1 0 0 0,0-2 0 0 0,0 1 0 0 0,1-1 0 0 0,-1 0 0 0 0,1 0 0 0 0,0-1 0 0 0,0 0 0 0 0,0-1 0 0 0,0 0 0 0 0,0 0 0 0 0,0-1-1 0 0,1 1 1 0 0,-1-2 0 0 0,0 1 0 0 0,0-1 0 0 0,0-1 17 0 0,0 1-80 0 0,-1 0 0 0 0,0-1 0 0 0,1 0 0 0 0,-1 0 0 0 0,0 0 0 0 0,0-1 0 0 0,-1-1 0 0 0,1 1 0 0 0,0-1 0 0 0,-1 0 0 0 0,0 0 0 0 0,0-1 0 0 0,0 0 0 0 0,-1 0 0 0 0,0 0 0 0 0,1 0 0 0 0,-2-1 0 0 0,1 0 0 0 0,-1 0 0 0 0,0-1-1 0 0,0 1 1 0 0,-1-1 0 0 0,0 0 0 0 0,0 1 0 0 0,0-2 0 0 0,-1 1 0 0 0,0 0 0 0 0,0 0 0 0 0,-1-1 0 0 0,0 1 0 0 0,-1 0 0 0 0,1-1 0 0 0,-1 1 0 0 0,-1-3 80 0 0,-11-125-309 0 0,11 131 317 0 0,0 0 1 0 0,0 0-1 0 0,0 0 0 0 0,1 0 0 0 0,0 0 1 0 0,-1 0-1 0 0,1 0 0 0 0,0 0 0 0 0,1 0 0 0 0,-1 0 1 0 0,1 0-1 0 0,0 0 0 0 0,0 0 0 0 0,0 0 1 0 0,0 0-1 0 0,1 0 0 0 0,-1 1 0 0 0,1-1 1 0 0,0 1-1 0 0,0-1 0 0 0,1 1 0 0 0,-1 0 0 0 0,1-1 1 0 0,-1 1-1 0 0,1 1 0 0 0,3-3-8 0 0,-3 3-2 0 0,1 1 1 0 0,-1 0-1 0 0,1 0 0 0 0,-1 1 0 0 0,1-1 1 0 0,0 0-1 0 0,0 1 0 0 0,-1 0 0 0 0,1 0 0 0 0,0 0 1 0 0,0 1-1 0 0,-1-1 0 0 0,1 1 0 0 0,0 0 1 0 0,-1 0-1 0 0,1 0 0 0 0,-1 0 0 0 0,1 1 1 0 0,-1 0-1 0 0,0-1 0 0 0,0 1 0 0 0,1 0 0 0 0,-1 1 1 0 0,0-1-1 0 0,-1 0 0 0 0,1 1 0 0 0,0 0 1 0 0,-1-1-1 0 0,1 1 0 0 0,-1 0 0 0 0,0 0 1 0 0,0 1-1 0 0,0-1 0 0 0,-1 0 0 0 0,2 4 2 0 0,5 5 101 0 0,-1 1 0 0 0,-1 1-1 0 0,0-1 1 0 0,-1 1 0 0 0,0 0-1 0 0,-1 0 1 0 0,-1 1 0 0 0,0-1-1 0 0,-1 1 1 0 0,0 0 0 0 0,-2-1 0 0 0,1 1-1 0 0,-2 2-100 0 0,5 55 1736 0 0,40-177-1647 0 0,-39 87-159 0 0,-3 8-5 0 0,0 0-1 0 0,0 0 0 0 0,1 0 0 0 0,1 0 1 0 0,-1 1-1 0 0,2 0 0 0 0,-1-1 0 0 0,1 2 1 0 0,1-1-1 0 0,-1 0 0 0 0,1 1 0 0 0,1 0 1 0 0,4-4 75 0 0,-6 13-13 0 0,-1 0 1 0 0,0 1 0 0 0,0-1-1 0 0,1 1 1 0 0,-1 0 0 0 0,0 0 0 0 0,-1 1-1 0 0,1-1 1 0 0,0 1 0 0 0,-1 0-1 0 0,1 0 1 0 0,-1 0 0 0 0,0 0-1 0 0,0 1 1 0 0,0-1 0 0 0,0 1-1 0 0,-1-1 1 0 0,0 1 0 0 0,1 0 0 0 0,-1 0-1 0 0,-1 1 1 0 0,1-1 0 0 0,-1 0-1 0 0,1 0 1 0 0,-1 1 0 0 0,0 1 12 0 0,54 243 1260 0 0,10-428-573 0 0,-60 164-695 0 0,1 1 0 0 0,0 0 0 0 0,1 1 0 0 0,0-1-1 0 0,2 1 1 0 0,-1 1 0 0 0,1 0 0 0 0,1 0 0 0 0,0 0 0 0 0,1 2 0 0 0,0-1-1 0 0,1 1 1 0 0,0 1 0 0 0,0 0 0 0 0,1 1 0 0 0,0 0 0 0 0,0 1 0 0 0,1 0 0 0 0,6-1 8 0 0,-16 9 3 0 0,0 1 0 0 0,0-1 1 0 0,0 1-1 0 0,-1 0 0 0 0,1 0 1 0 0,-1 0-1 0 0,1 1 0 0 0,-1-1 1 0 0,0 1-1 0 0,0 0 0 0 0,0 0 1 0 0,-1 0-1 0 0,1 0 0 0 0,0 0 1 0 0,-1 1-1 0 0,0-1 0 0 0,0 1 1 0 0,0 0-1 0 0,0-1 0 0 0,-1 1 1 0 0,0 0-1 0 0,1 0 0 0 0,-1 0 1 0 0,-1 0-1 0 0,1 0 0 0 0,0 0 1 0 0,-1 1-1 0 0,0-1 0 0 0,0 0 1 0 0,0 0-1 0 0,-1 0 0 0 0,1 0 1 0 0,-1 0-1 0 0,0 0 0 0 0,0 0 1 0 0,-1 0-1 0 0,0 3-3 0 0,-56 110-1142 0 0,-7-54-4246 0 0,55-58 4055 0 0</inkml:trace>
  <inkml:trace contextRef="#ctx0" brushRef="#br0" timeOffset="100720.589">12857 9654 1240 0 0,'-14'-18'1931'0'0,"-7"-20"-298"0"0,61-2-522 0 0,-31 38-1086 0 0,0 0 0 0 0,0 1 0 0 0,1 0 0 0 0,-1 0 0 0 0,1 1 0 0 0,-1 0 0 0 0,0 0 0 0 0,1 1 0 0 0,-1 1 0 0 0,0-1 0 0 0,0 2 0 0 0,0-1 0 0 0,0 1 0 0 0,0 0 0 0 0,0 1 0 0 0,-1 0 0 0 0,1 1 0 0 0,-1-1 1 0 0,-1 2-1 0 0,1-1 0 0 0,-1 1 0 0 0,1 0 0 0 0,-2 1 0 0 0,1-1 0 0 0,-1 1 0 0 0,0 1 0 0 0,0-1 0 0 0,-1 1 0 0 0,0 0 0 0 0,0 0 0 0 0,-1 1 0 0 0,0-1 0 0 0,-1 1 0 0 0,0 0 0 0 0,0 0 0 0 0,-1 0 0 0 0,0 0 1 0 0,0 0-1 0 0,-1 1 0 0 0,-1-1 0 0 0,1 1 0 0 0,-1-1 0 0 0,-1 0 0 0 0,0 1 0 0 0,0-1 0 0 0,-1 0 0 0 0,-2 8-25 0 0,-8 12 108 0 0,0-1 0 0 0,-2-1 1 0 0,0-1-1 0 0,-2 0 0 0 0,-1 0 0 0 0,-1-2 1 0 0,-2 0-1 0 0,0-1 0 0 0,-1-1 0 0 0,-1-1 1 0 0,-1-1-1 0 0,-10 5-108 0 0,-1 3-630 0 0,49-60-3430 0 0,3 17 2839 0 0,3-6 9 0 0</inkml:trace>
  <inkml:trace contextRef="#ctx0" brushRef="#br0" timeOffset="101046.656">13387 9678 848 0 0,'-25'8'546'0'0,"0"2"-1"0"0,0 1 0 0 0,1 1 1 0 0,0 1-1 0 0,1 1 1 0 0,1 1-1 0 0,0 1 1 0 0,1 1-1 0 0,-10 10-545 0 0,29-25 46 0 0,-1 0-1 0 0,1 0 0 0 0,0 1 1 0 0,-1-1-1 0 0,1 0 0 0 0,0 1 1 0 0,0-1-1 0 0,0 1 0 0 0,1 0 1 0 0,-1 0-1 0 0,1-1 0 0 0,-1 1 1 0 0,1 0-1 0 0,0 0 0 0 0,0 0 1 0 0,0 0-1 0 0,1 1 1 0 0,-1-1-1 0 0,1 0 0 0 0,0 0 1 0 0,0 0-1 0 0,0 1 0 0 0,0-1 1 0 0,0 0-1 0 0,1 0 0 0 0,-1 0 1 0 0,1 0-1 0 0,0 0 0 0 0,0 1 1 0 0,0-1-1 0 0,0-1 0 0 0,1 1 1 0 0,-1 0-1 0 0,1 0 0 0 0,0 0 1 0 0,-1-1-1 0 0,1 1 1 0 0,0-1-1 0 0,1 0 0 0 0,-1 1 1 0 0,0-1-1 0 0,3 1-45 0 0,127 57 655 0 0,35-39-1986 0 0,-54-19-2790 0 0,-79-2 2820 0 0</inkml:trace>
  <inkml:trace contextRef="#ctx0" brushRef="#br0" timeOffset="101311.407">13761 9779 1028 0 0,'4'0'3526'0'0,"14"-1"-2499"0"0,-5 1-514 0 0,147-11 996 0 0,-22 0-4695 0 0,-119 9 1845 0 0,4-8 21 0 0</inkml:trace>
  <inkml:trace contextRef="#ctx0" brushRef="#br0" timeOffset="101574.645">13743 10024 1324 0 0,'7'4'768'0'0,"2"-3"20"0"0,14 4-40 0 0,0 2-120 0 0,-12-7-12 0 0,12 0-148 0 0,3 0-103 0 0,1 0-225 0 0,5 0 28 0 0,0 0-16 0 0,0 0-572 0 0,2 0-285 0 0,0 0 45 0 0,-9 0 60 0 0,1 0-684 0 0,-4 0 4 0 0</inkml:trace>
  <inkml:trace contextRef="#ctx0" brushRef="#br0" timeOffset="103264.82">14770 9589 1216 0 0,'-3'-16'1723'0'0,"2"15"-1668"0"0,0 0-1 0 0,0 1 1 0 0,0-1 0 0 0,0 0 0 0 0,0 0 0 0 0,0 0-1 0 0,0 0 1 0 0,1 1 0 0 0,-1-1 0 0 0,0 0 0 0 0,0 0-1 0 0,1-1 1 0 0,-1 1 0 0 0,1 0 0 0 0,-1 0-1 0 0,1 0 1 0 0,-1 0 0 0 0,1 0 0 0 0,0-1 0 0 0,-1 1-1 0 0,1 0 1 0 0,0 0 0 0 0,0-1 0 0 0,0 1-1 0 0,0 0 1 0 0,0 0 0 0 0,0 0 0 0 0,1-1 0 0 0,-1 1-1 0 0,0 0 1 0 0,0 0 0 0 0,1 0 0 0 0,-1-1-1 0 0,1 1 1 0 0,-1 0 0 0 0,1 0 0 0 0,0 0 0 0 0,-1 0-1 0 0,1 0 1 0 0,0 0 0 0 0,0 0 0 0 0,0 0 0 0 0,-1 0-1 0 0,1 1 1 0 0,0-1 0 0 0,0 0 0 0 0,0 0-1 0 0,0 1 1 0 0,1-1 0 0 0,-1 1 0 0 0,0-1 0 0 0,0 1-1 0 0,0-1 1 0 0,0 1 0 0 0,1 0 0 0 0,-1 0-1 0 0,0-1 1 0 0,0 1 0 0 0,0 0 0 0 0,1 0 0 0 0,-1 0-55 0 0,514-116 1332 0 0,-513 116-1368 0 0,0-1 0 0 0,-1 1 1 0 0,1 0-1 0 0,0-1 0 0 0,-1 1 0 0 0,1-1 0 0 0,-1 1 0 0 0,1-1 0 0 0,0 0 0 0 0,-1 1 0 0 0,0-1 0 0 0,1 0 0 0 0,-1 0 0 0 0,1 0 0 0 0,-1-1 0 0 0,0 1 0 0 0,0 0 0 0 0,0 0 0 0 0,0-1 0 0 0,0 1 1 0 0,0 0-1 0 0,0-1 0 0 0,0 1 0 0 0,0-1 0 0 0,-1 1 0 0 0,1-1 0 0 0,0 0 0 0 0,-1 1 0 0 0,0-1 0 0 0,1 0 0 0 0,-1 1 0 0 0,0-1 0 0 0,0 0 0 0 0,0 1 0 0 0,0-1 0 0 0,0 0 0 0 0,0 1 0 0 0,0-1 1 0 0,-1 0-1 0 0,1 1 0 0 0,0-1 0 0 0,-1 0 0 0 0,0 1 0 0 0,1-1 0 0 0,-1 1 0 0 0,0-1 0 0 0,0 1 0 0 0,0-1 0 0 0,0 1 0 0 0,0 0 0 0 0,0-1 0 0 0,0 1 0 0 0,0 0 0 0 0,-1 0 0 0 0,1 0 0 0 0,0 0 1 0 0,-1 0 35 0 0,-80-79-863 0 0,59 61 701 0 0</inkml:trace>
  <inkml:trace contextRef="#ctx0" brushRef="#br0" timeOffset="103666.749">15021 9147 4192 0 0,'-7'-2'-5'0'0,"0"-1"0"0"0,-1 1 1 0 0,1 0-1 0 0,-1 1 0 0 0,1 0 0 0 0,-1 0 0 0 0,0 1 0 0 0,1-1 0 0 0,-1 2 0 0 0,0-1 0 0 0,1 1 0 0 0,-1 0 0 0 0,0 1 0 0 0,1 0 0 0 0,0 0 0 0 0,-1 0 0 0 0,1 1 0 0 0,0 0 0 0 0,0 1 0 0 0,1 0 0 0 0,-1 0 0 0 0,1 0 0 0 0,0 1 0 0 0,0-1 0 0 0,0 2 0 0 0,0-1 1 0 0,1 0-1 0 0,0 1 0 0 0,0 0 0 0 0,1 1 0 0 0,-1-1 0 0 0,2 1 0 0 0,-1-1 0 0 0,1 1 0 0 0,-1 0 0 0 0,2 0 0 0 0,-1 1 0 0 0,1-1 0 0 0,-1 6 5 0 0,-2 30 282 0 0,1 0 0 0 0,2 0 0 0 0,2 0 0 0 0,2 0-1 0 0,2-1 1 0 0,2 1 0 0 0,1-1 0 0 0,3 0 0 0 0,6 19-282 0 0,60 267 1787 0 0,-43-408-231 0 0,-31 69-1614 0 0,1 0 1 0 0,0 0-1 0 0,0 0 0 0 0,1 0 1 0 0,1 1-1 0 0,0 0 0 0 0,0 0 1 0 0,1 0-1 0 0,0 0 0 0 0,1 1 1 0 0,0 0-1 0 0,1 0 0 0 0,-1 1 0 0 0,2 0 1 0 0,-1 1-1 0 0,1-1 0 0 0,0 2 1 0 0,1-1-1 0 0,-1 1 0 0 0,1 1 1 0 0,0-1-1 0 0,5 0 58 0 0,-5 8-53 0 0,0 1 0 0 0,-1 0 0 0 0,0 0 0 0 0,0 1 0 0 0,0 0 0 0 0,0 1 0 0 0,-1 0 0 0 0,0 1 0 0 0,0-1 0 0 0,0 1 0 0 0,-1 1 0 0 0,1 0 0 0 0,-2 0 0 0 0,1 0 0 0 0,-1 1 0 0 0,0-1 0 0 0,0 2 0 0 0,-1-1 0 0 0,-1 1 0 0 0,1-1 0 0 0,0 4 53 0 0,106 190-227 0 0,-53-160-3881 0 0,-52-40 2854 0 0</inkml:trace>
  <inkml:trace contextRef="#ctx0" brushRef="#br0" timeOffset="103993.755">15697 9934 1216 0 0,'0'0'85'0'0,"0"-1"-1"0"0,0 1 0 0 0,1-1 1 0 0,-1 1-1 0 0,0 0 1 0 0,1-1-1 0 0,-1 1 1 0 0,1-1-1 0 0,-1 1 1 0 0,0 0-1 0 0,1 0 1 0 0,-1-1-1 0 0,1 1 1 0 0,-1 0-1 0 0,1 0 0 0 0,-1-1 1 0 0,1 1-1 0 0,-1 0 1 0 0,1 0-1 0 0,-1 0 1 0 0,1 0-1 0 0,-1 0 1 0 0,1 0-1 0 0,-1 0 1 0 0,1 0-1 0 0,-1 0 0 0 0,1 0 1 0 0,-1 0-1 0 0,1 0 1 0 0,-1 0-1 0 0,1 0 1 0 0,0 0-1 0 0,-1 0 1 0 0,0 1-1 0 0,1-1 1 0 0,-1 0-1 0 0,1 0 0 0 0,-1 1 1 0 0,1-1-1 0 0,-1 0 1 0 0,1 1-1 0 0,-1-1 1 0 0,0 0-1 0 0,1 1 1 0 0,-1-1-1 0 0,0 1 1 0 0,1-1-1 0 0,-1 0 1 0 0,0 1-1 0 0,0-1 0 0 0,1 1 1 0 0,-1-1-1 0 0,0 1 1 0 0,0-1-1 0 0,0 1 1 0 0,0-1-1 0 0,1 1 1 0 0,-1-1-1 0 0,0 1 1 0 0,0 0-1 0 0,0-1 0 0 0,0 1 1 0 0,0-1-1 0 0,-1 1 1 0 0,1-1-1 0 0,0 1 1 0 0,0-1-1 0 0,0 1 1 0 0,0-1-1 0 0,0 1-84 0 0,2 19 423 0 0,44 171 502 0 0,-39-164-1135 0 0,3 14-799 0 0,2-21-3992 0 0,-12-20 3649 0 0</inkml:trace>
  <inkml:trace contextRef="#ctx0" brushRef="#br0" timeOffset="104379.261">16129 9474 1068 0 0,'-13'8'255'0'0,"1"0"-1"0"0,0 1 1 0 0,1 0-1 0 0,0 1 1 0 0,0 0-1 0 0,1 1 1 0 0,0 0 0 0 0,1 0-1 0 0,1 1 1 0 0,-1 0-1 0 0,2 1 1 0 0,0 0-1 0 0,0 0 1 0 0,2 1-1 0 0,-1-1 1 0 0,2 1 0 0 0,0 0-1 0 0,0 1 1 0 0,1-1-1 0 0,1 1 1 0 0,1-1-1 0 0,0 1 1 0 0,0 0-1 0 0,2-1 1 0 0,0 6-255 0 0,0-2 78 0 0,1-1 0 0 0,0 1 0 0 0,1-1 0 0 0,1 0 0 0 0,0 0 0 0 0,1 0 0 0 0,1-1 0 0 0,1 0 0 0 0,0 0 0 0 0,1 0 1 0 0,1-1-1 0 0,0 0 0 0 0,1-1 0 0 0,1 0 0 0 0,0 0 0 0 0,1-1 0 0 0,13 11-78 0 0,-18-19-260 0 0,1 1 0 0 0,-1-1 1 0 0,1 0-1 0 0,0-1 0 0 0,1 0 1 0 0,-1-1-1 0 0,1 1 0 0 0,-1-1 1 0 0,1-1-1 0 0,0 0 0 0 0,0 0 1 0 0,0-1-1 0 0,1 0 0 0 0,4 0 260 0 0,39-22-2636 0 0,-30 7 1377 0 0</inkml:trace>
  <inkml:trace contextRef="#ctx0" brushRef="#br0" timeOffset="105126.342">17112 9936 904 0 0,'3'2'190'0'0,"0"-1"0"0"0,-1 1 0 0 0,1 0 1 0 0,-1 0-1 0 0,1 1 0 0 0,-1-1 0 0 0,0 0 0 0 0,0 1 0 0 0,0-1 0 0 0,0 1 0 0 0,0 0 0 0 0,0 0 1 0 0,-1 0-1 0 0,1 0 0 0 0,-1 0 0 0 0,0 0 0 0 0,0 0 0 0 0,0 0 0 0 0,0 0 0 0 0,-1 1 0 0 0,1-1 1 0 0,-1 0-1 0 0,0 0 0 0 0,0 1 0 0 0,0-1 0 0 0,0 0 0 0 0,-1 1 0 0 0,0 0-190 0 0,2 6 92 0 0,0 0-1 0 0,-1-1 0 0 0,-1 1 1 0 0,1 0-1 0 0,-1-1 1 0 0,-1 1-1 0 0,0 0 0 0 0,-1-1 1 0 0,1 0-1 0 0,-2 1 0 0 0,1-1 1 0 0,-1 0-1 0 0,-1-1 1 0 0,0 1-1 0 0,0-1 0 0 0,-3 3-91 0 0,-7-25-5292 0 0,13 6 3931 0 0</inkml:trace>
  <inkml:trace contextRef="#ctx0" brushRef="#br0" timeOffset="105712.59">17972 9172 2204 0 0,'22'29'507'0'0,"-2"1"0"0"0,-2 1 0 0 0,0 0 1 0 0,-2 1-1 0 0,-2 1 0 0 0,-1 1 0 0 0,-1 0 0 0 0,-2 0 0 0 0,-1 1 0 0 0,-2 0 0 0 0,-2 1 0 0 0,-1-1 0 0 0,-1 1 1 0 0,-3 28-508 0 0,-2-43 98 0 0,-1-1 0 0 0,0 1 1 0 0,-2-1-1 0 0,0 0 1 0 0,-2 0-1 0 0,0 0 1 0 0,-1-1-1 0 0,-1 0 1 0 0,-1-1-1 0 0,0 0 1 0 0,-1-1-1 0 0,-3 3-98 0 0,-111 115-1968 0 0,32-100-3171 0 0,80-35 3725 0 0</inkml:trace>
  <inkml:trace contextRef="#ctx0" brushRef="#br0" timeOffset="106302.921">18604 10061 1300 0 0,'10'19'3914'0'0,"-17"25"-2569"0"0,6-43-1257 0 0,-4 15 146 0 0,0 0-1 0 0,-2 0 1 0 0,0-1-1 0 0,0 0 1 0 0,-2-1-1 0 0,0 1 1 0 0,0-2-1 0 0,-1 1 0 0 0,-1-1 1 0 0,0-1-1 0 0,-10 8-233 0 0,-99 44-3458 0 0,105-63 1221 0 0,15-1 961 0 0</inkml:trace>
  <inkml:trace contextRef="#ctx0" brushRef="#br0" timeOffset="107224.392">19510 9331 2052 0 0,'22'45'4074'0'0,"-1"13"-3751"0"0,-18-51-270 0 0,-1-1 0 0 0,1 0 0 0 0,1 0 0 0 0,-1 0-1 0 0,1 0 1 0 0,0-1 0 0 0,1 0 0 0 0,-1 0 0 0 0,1 0 0 0 0,0 0 0 0 0,0 0 0 0 0,1-1 0 0 0,-1 0 0 0 0,1-1 0 0 0,0 1 0 0 0,0-1 0 0 0,0 0 0 0 0,0 0 0 0 0,1-1 0 0 0,-1 0 0 0 0,1 0 0 0 0,0 0 0 0 0,-1-1 0 0 0,1 0 0 0 0,0 0 0 0 0,0-1 0 0 0,0 0 0 0 0,1 0-53 0 0,4-1 44 0 0,-1-1-1 0 0,1-1 1 0 0,-1 1 0 0 0,0-2-1 0 0,0 1 1 0 0,-1-2-1 0 0,1 1 1 0 0,-1-2 0 0 0,0 1-1 0 0,0-1 1 0 0,0-1 0 0 0,-1 0-1 0 0,0 0 1 0 0,0 0-1 0 0,-1-2 1 0 0,0 1 0 0 0,0-1-1 0 0,-1 0 1 0 0,0 0 0 0 0,-1-1-1 0 0,1-2-43 0 0,8-35 1550 0 0,-22 100-1380 0 0,11 10-39 0 0,3 0 0 0 0,3-1-1 0 0,2 0 1 0 0,11 28-131 0 0,29 164 589 0 0,-47-230-409 0 0,-2-1 1 0 0,0 1-1 0 0,-1 0 0 0 0,-2 0 1 0 0,0 0-1 0 0,-2 0 1 0 0,0 0-1 0 0,-2 0 1 0 0,-1 0-1 0 0,0-1 1 0 0,-2 0-1 0 0,0 0 0 0 0,-2-1 1 0 0,-1 0-1 0 0,0 0 1 0 0,-14 19-181 0 0,22-38 20 0 0,0 0 1 0 0,0-1 0 0 0,-1 1-1 0 0,1-1 1 0 0,-1 1 0 0 0,1-1-1 0 0,-1 0 1 0 0,0 0-1 0 0,0 0 1 0 0,0 0 0 0 0,0 0-1 0 0,-1-1 1 0 0,1 0 0 0 0,0 1-1 0 0,-1-1 1 0 0,1-1 0 0 0,0 1-1 0 0,-1 0 1 0 0,0-1-1 0 0,1 1 1 0 0,-1-1 0 0 0,1 0-1 0 0,-1 0 1 0 0,1-1 0 0 0,-1 1-1 0 0,1-1 1 0 0,-1 0 0 0 0,1 0-1 0 0,0 0 1 0 0,-1 0 0 0 0,1 0-1 0 0,0-1 1 0 0,0 1-1 0 0,0-1 1 0 0,0 0 0 0 0,0 0-1 0 0,0 0 1 0 0,-2-3-21 0 0,-2-1-40 0 0,0-1-1 0 0,1-1 1 0 0,0 1 0 0 0,0-1-1 0 0,0 0 1 0 0,1-1 0 0 0,0 1-1 0 0,1-1 1 0 0,0 0 0 0 0,1 0-1 0 0,-1 0 1 0 0,2 0 0 0 0,-2-8 40 0 0,1-2-189 0 0,2 1-1 0 0,0 0 1 0 0,1-1 0 0 0,1 1 0 0 0,1-1 0 0 0,0 1 0 0 0,1 0 0 0 0,1 0-1 0 0,1 0 1 0 0,1 0 0 0 0,0 1 0 0 0,1 0 0 0 0,1 0 0 0 0,1 1 0 0 0,0 0-1 0 0,5-6 190 0 0,18-16-1354 0 0,2 1 0 0 0,1 2 0 0 0,2 2 0 0 0,1 1-1 0 0,2 2 1 0 0,1 1 0 0 0,35-17 1354 0 0,-42 25-1313 0 0</inkml:trace>
  <inkml:trace contextRef="#ctx0" brushRef="#br0" timeOffset="107501.036">20474 9623 1436 0 0,'68'-5'5650'0'0,"29"-12"-3701"0"0,35-4-2265 0 0,-23 19-4767 0 0,-101 2 3855 0 0</inkml:trace>
  <inkml:trace contextRef="#ctx0" brushRef="#br0" timeOffset="107749.778">20563 9829 1808 0 0,'9'0'692'0'0,"17"-3"-20"0"0,3 1-232 0 0,-15 2 76 0 0,11 0-72 0 0,27-8-276 0 0,-36 8-20 0 0,12 0-484 0 0,36-13-496 0 0,-23 4-408 0 0,-2-1-36 0 0</inkml:trace>
  <inkml:trace contextRef="#ctx0" brushRef="#br0" timeOffset="108402.452">21603 9384 1164 0 0,'23'-32'6029'0'0,"51"-4"-5574"0"0,-50 26 260 0 0,-20 8-673 0 0,6-1-44 0 0,-1 0 0 0 0,1 0 0 0 0,-1-1 0 0 0,0 0 0 0 0,0-1 0 0 0,0 0 0 0 0,-1 0 0 0 0,1-1 0 0 0,-1 0 0 0 0,-1 0 0 0 0,1-1 0 0 0,-1 0 0 0 0,0 0 0 0 0,-1-1 0 0 0,0 0 0 0 0,0 0 0 0 0,0 0 0 0 0,-1-1 0 0 0,-1 0 0 0 0,1 0 0 0 0,-1 0 0 0 0,-1-1 0 0 0,0 1 0 0 0,0-2 2 0 0,-6 2-28 0 0,-1 1-1 0 0,0 0 1 0 0,-1 0-1 0 0,1 0 1 0 0,-1 0-1 0 0,-1 1 0 0 0,0 0 1 0 0,0 0-1 0 0,0 1 1 0 0,-1-1-1 0 0,0 1 0 0 0,0 1 1 0 0,0-1-1 0 0,-4-1 29 0 0,-4-5 90 0 0,7 5-53 0 0,-1 0-1 0 0,0 1 0 0 0,0 1 0 0 0,-1-1 0 0 0,1 1 0 0 0,-1 1 1 0 0,0 0-1 0 0,0 0 0 0 0,-1 1 0 0 0,1 0 0 0 0,-1 1 1 0 0,1 0-1 0 0,-1 1 0 0 0,0 0 0 0 0,-2 1-36 0 0,12 0 61 0 0,-12 3-22 0 0,4 6 13 0 0,2-1-1 0 0,-1 1 1 0 0,1 1-1 0 0,1-1 1 0 0,0 1-1 0 0,0 0 1 0 0,1 1-1 0 0,0-1 1 0 0,1 1-1 0 0,0 0 1 0 0,1 0-1 0 0,0 0 1 0 0,0 1-1 0 0,2-1 1 0 0,-1 1-1 0 0,1-1 1 0 0,1 1-1 0 0,0-1 1 0 0,1 1-1 0 0,0-1 1 0 0,3 12-52 0 0,-4 6 161 0 0,31 174 450 0 0,57 123 463 0 0,-84-305-375 0 0,5-32 927 0 0,-7-4-1682 0 0,1 1 1 0 0,0-1 0 0 0,2 0 0 0 0,-1 1 0 0 0,2 0-1 0 0,0 0 1 0 0,0 1 0 0 0,2-1 0 0 0,-1 1 0 0 0,2 1-1 0 0,-1 0 1 0 0,2 0 0 0 0,0 0 0 0 0,0 1 0 0 0,1 1-1 0 0,0 0 1 0 0,1 0 0 0 0,0 2 0 0 0,1-1 55 0 0,-9 8-28 0 0,1 0 1 0 0,-1 1-1 0 0,1-1 1 0 0,-1 1-1 0 0,0 0 0 0 0,1 1 1 0 0,-1-1-1 0 0,0 1 1 0 0,1 0-1 0 0,-1 0 0 0 0,0 0 1 0 0,0 0-1 0 0,1 1 1 0 0,-1 0-1 0 0,0 0 1 0 0,-1 0-1 0 0,1 0 0 0 0,0 1 1 0 0,-1-1-1 0 0,1 1 1 0 0,-1 0-1 0 0,0 0 1 0 0,0 0-1 0 0,0 0 0 0 0,0 1 1 0 0,0-1-1 0 0,-1 1 1 0 0,2 2 27 0 0,60 115-270 0 0,-62-117 246 0 0,33 128-2568 0 0,-19-120-3257 0 0,-15-12 4510 0 0</inkml:trace>
  <inkml:trace contextRef="#ctx0" brushRef="#br0" timeOffset="108683.214">22271 9626 876 0 0,'7'1'186'0'0,"0"0"0"0"0,-1 1 0 0 0,1 0 1 0 0,-1 0-1 0 0,1 1 0 0 0,-1 0 0 0 0,0 0 0 0 0,0 0 0 0 0,0 1 0 0 0,-1 0 0 0 0,1 0 1 0 0,-1 0-1 0 0,0 1 0 0 0,0 0 0 0 0,0 0 0 0 0,-1 0 0 0 0,0 0 0 0 0,0 1 0 0 0,0 0 1 0 0,-1 0-1 0 0,0 0 0 0 0,0 0 0 0 0,0 0 0 0 0,-1 1 0 0 0,1-1 0 0 0,-2 1 0 0 0,1-1 0 0 0,-1 1 1 0 0,0 0-1 0 0,0 0 0 0 0,-1-1 0 0 0,0 8-186 0 0,-3-3 319 0 0,-1 0 1 0 0,1 1-1 0 0,-2-1 1 0 0,0-1-1 0 0,0 1 1 0 0,-1-1-1 0 0,0 0 1 0 0,-1 0-1 0 0,0-1 0 0 0,0 1 1 0 0,-1-2-1 0 0,-6 6-319 0 0,5-4 622 0 0,45-18-223 0 0,-2-6-736 0 0,209-115-7469 0 0,-215 104 6535 0 0</inkml:trace>
  <inkml:trace contextRef="#ctx0" brushRef="#br0" timeOffset="108932.574">22951 9152 1316 0 0,'-109'115'4696'0'0,"99"-101"-4481"0"0,1 0 1 0 0,1 1 0 0 0,0 0 0 0 0,1 0 0 0 0,1 0 0 0 0,0 1 0 0 0,1 0 0 0 0,1 0 0 0 0,0 1-1 0 0,1-1 1 0 0,1 1 0 0 0,0-1 0 0 0,1 5-216 0 0,2-6 18 0 0,0-1-1 0 0,1 1 1 0 0,0-1 0 0 0,1 0-1 0 0,1 0 1 0 0,0 0-1 0 0,1 0 1 0 0,0-1 0 0 0,1 1-1 0 0,1-1 1 0 0,0-1-1 0 0,1 1 1 0 0,0-2 0 0 0,1 1-1 0 0,0-1 1 0 0,1 0-1 0 0,0-1 1 0 0,1 0 0 0 0,8 6-18 0 0,-4-4-704 0 0,0-2 0 0 0,1 0 0 0 0,0-1 1 0 0,0 0-1 0 0,1-1 0 0 0,0-1 0 0 0,0-1 1 0 0,1 0-1 0 0,17 2 704 0 0,-6-4-1215 0 0</inkml:trace>
  <inkml:trace contextRef="#ctx0" brushRef="#br0" timeOffset="110386.714">24713 9007 2224 0 0,'36'-1'3119'0'0,"41"60"-1668"0"0,-64-39-1202 0 0,0 1 1 0 0,-2 0-1 0 0,0 1 1 0 0,-2 0-1 0 0,0 1 0 0 0,-2 0 1 0 0,0 0-1 0 0,-2 1 1 0 0,0-1-1 0 0,-2 1 0 0 0,0 0 1 0 0,-2 0-1 0 0,-1 6-249 0 0,2-8 174 0 0,-2-1 0 0 0,-1 0 1 0 0,-1 0-1 0 0,0 0 0 0 0,-2 0 0 0 0,0 0 0 0 0,-2-1 0 0 0,0 0 0 0 0,-4 9-174 0 0,-2 1 138 0 0,-1-1 1 0 0,-1 0-1 0 0,-2 0 1 0 0,-1-2-1 0 0,-1 0 0 0 0,-1-1 1 0 0,-2-1-1 0 0,0 0 0 0 0,-14 10-138 0 0,-143 102-4015 0 0,65-97-1908 0 0,100-39 4465 0 0</inkml:trace>
  <inkml:trace contextRef="#ctx0" brushRef="#br0" timeOffset="115614.762">25415 9284 1356 0 0,'0'0'465'0'0,"-3"-23"1480"0"0,-7-26-140 0 0,45 104-1396 0 0,74 340 654 0 0,-92-300 164 0 0,5-114-506 0 0,-6-1-632 0 0,-1-1-1 0 0,-1 0 0 0 0,0-1 0 0 0,-2 0 0 0 0,-1-1 0 0 0,0-1 0 0 0,-2 0 0 0 0,2-10-88 0 0,11-21 122 0 0,22-51-55 0 0,-18 140-240 0 0,-17-20 161 0 0,1 0 1 0 0,0 0 0 0 0,1-1 0 0 0,0-1 0 0 0,1 0 0 0 0,1-1-1 0 0,-1 0 1 0 0,2-1 0 0 0,-1 0 0 0 0,2-1 0 0 0,-1-1 0 0 0,1 0-1 0 0,0-1 1 0 0,1 0 0 0 0,0-1 0 0 0,0-1 0 0 0,0-1 0 0 0,0 0-1 0 0,1-1 1 0 0,0-1 0 0 0,-1-1 0 0 0,1 0 0 0 0,10-1 11 0 0,-23 1-4 0 0,0 0 0 0 0,0-1 0 0 0,0 1-1 0 0,1-1 1 0 0,-1 0 0 0 0,0 0 0 0 0,0 0 0 0 0,0-1 0 0 0,0 1 0 0 0,0-1 0 0 0,0 0 0 0 0,0 0 0 0 0,0-1-1 0 0,0 1 1 0 0,0-1 0 0 0,0 0 0 0 0,-1 0 0 0 0,1 0 0 0 0,-1 0 0 0 0,1-1 0 0 0,-1 1 0 0 0,0-1-1 0 0,0 0 1 0 0,0 0 0 0 0,-1 0 0 0 0,1 0 0 0 0,0 0 0 0 0,-1-1 0 0 0,0 1 0 0 0,0-1 0 0 0,0 0 0 0 0,-1 1-1 0 0,1-1 1 0 0,-1 0 0 0 0,0 0 0 0 0,0 0 0 0 0,0 0 0 0 0,0 0 0 0 0,0-3 4 0 0,-77-137-537 0 0,24 54-896 0 0,32 27-2886 0 0,20 61 3093 0 0</inkml:trace>
  <inkml:trace contextRef="#ctx0" brushRef="#br0" timeOffset="116034.637">26437 9206 1388 0 0,'-3'33'2938'0'0,"2"182"-103"0"0,2-206-2799 0 0,1 0 1 0 0,0 0-1 0 0,1 0 0 0 0,0-1 1 0 0,1 0-1 0 0,-1 1 1 0 0,1-1-1 0 0,1-1 1 0 0,0 1-1 0 0,0-1 0 0 0,0 1 1 0 0,1-1-1 0 0,0-1 1 0 0,1 1-1 0 0,-1-1 0 0 0,1 0 1 0 0,0-1-1 0 0,1 0 1 0 0,-1 0-1 0 0,1 0 1 0 0,0-1-1 0 0,4 1-36 0 0,23-19-4761 0 0,-32 3 3544 0 0</inkml:trace>
  <inkml:trace contextRef="#ctx0" brushRef="#br0" timeOffset="116301.009">26426 9022 1932 0 0,'-11'-44'7051'0'0,"42"36"-9713"0"0,14 9-1207 0 0,-22-1 2633 0 0</inkml:trace>
  <inkml:trace contextRef="#ctx0" brushRef="#br0" timeOffset="116549.735">26910 9032 1504 0 0,'3'14'4732'0'0,"-5"26"-3858"0"0,1-21-428 0 0,26 223 727 0 0,-4-169-997 0 0,10 42-262 0 0,-23-37-3471 0 0,-22-57 1217 0 0,5-14 1250 0 0</inkml:trace>
  <inkml:trace contextRef="#ctx0" brushRef="#br0" timeOffset="117202.57">26780 9482 1112 0 0,'-3'-2'1749'0'0,"9"-16"2788"0"0,88-8-4046 0 0,-63 19-736 0 0,0 0-1 0 0,-1-3 0 0 0,0 0 0 0 0,0-2 0 0 0,-1-1 0 0 0,-1-1 0 0 0,0-2 0 0 0,-1 0 0 0 0,7-8 246 0 0,-22 12 74 0 0,-1-1 0 0 0,-1 0 0 0 0,0-1 0 0 0,-1 0 0 0 0,-1-1 0 0 0,0 0 1 0 0,-1 0-1 0 0,0 0 0 0 0,-1-1 0 0 0,-1 0 0 0 0,-1 0 0 0 0,0-1 0 0 0,-1 1 0 0 0,0-1 0 0 0,-2 0 1 0 0,0 0-1 0 0,-1 0 0 0 0,-1 1 0 0 0,0-1 0 0 0,-1-1-74 0 0,-16-24 1025 0 0,-4 95-203 0 0,4 48-270 0 0,5 1 0 0 0,4 1 0 0 0,4-1 0 0 0,6 53-552 0 0,-1-116 389 0 0,0-37-269 0 0,7 3 182 0 0,39-139-683 0 0,37-52-808 0 0,-83 185 1176 0 0,1 0-1 0 0,-1 0 1 0 0,0 1 0 0 0,1-1 0 0 0,-1 0 0 0 0,0 0 0 0 0,1 1 0 0 0,-1-1 0 0 0,1 0 0 0 0,-1 0 0 0 0,1 1 0 0 0,0-1-1 0 0,-1 1 1 0 0,1-1 0 0 0,-1 1 0 0 0,1-1 0 0 0,0 1 0 0 0,0-1 0 0 0,-1 1 0 0 0,1-1 0 0 0,0 1 0 0 0,0 0 0 0 0,-1-1-1 0 0,1 1 1 0 0,0 0 0 0 0,0 0 0 0 0,0 0 0 0 0,0 0 0 0 0,-1-1 0 0 0,1 1 0 0 0,0 0 0 0 0,0 1 0 0 0,0-1 0 0 0,0 0-1 0 0,0 0 1 0 0,-1 0 0 0 0,1 0 0 0 0,0 1 0 0 0,0-1 0 0 0,0 0 0 0 0,-1 1 0 0 0,1-1 0 0 0,0 1 0 0 0,-1-1 0 0 0,1 0-1 0 0,0 1 1 0 0,-1 0 0 0 0,1-1 0 0 0,0 1 0 0 0,-1-1 0 0 0,1 1 0 0 0,-1 0 0 0 0,1-1 0 0 0,-1 1 0 0 0,1 0 0 0 0,-1 0-1 0 0,0-1 1 0 0,1 1 0 0 0,-1 0 0 0 0,0 1 13 0 0,2 0 41 0 0,125 189-221 0 0,20-83 42 0 0,-25-84-4556 0 0,-98-27 3509 0 0,17-12 65 0 0</inkml:trace>
  <inkml:trace contextRef="#ctx0" brushRef="#br0" timeOffset="118617.477">972 11943 2008 0 0,'0'0'543'0'0,"0"0"-66"0"0,-4-10 2922 0 0,88 544-910 0 0,-77-377-992 0 0,-8-147-1476 0 0,0-1 0 0 0,0 0 0 0 0,-1 1-1 0 0,0-1 1 0 0,-1 0 0 0 0,0 0 0 0 0,-1-1 0 0 0,0 1 0 0 0,0-1-1 0 0,0 1 1 0 0,-1-1 0 0 0,-1-1 0 0 0,1 1 0 0 0,-1-1 0 0 0,-1 0 0 0 0,1 0-1 0 0,-1-1 1 0 0,0 1 0 0 0,-1-2 0 0 0,1 1 0 0 0,-1-1 0 0 0,0 0-1 0 0,-1-1 1 0 0,1 1 0 0 0,-1-2 0 0 0,1 1 0 0 0,-1-1 0 0 0,0-1 0 0 0,-1 0-1 0 0,1 0 1 0 0,0-1 0 0 0,-1 0 0 0 0,1 0 0 0 0,0-1 0 0 0,-1 0 0 0 0,1-1-1 0 0,-3 0-20 0 0,-4-7-464 0 0,-1 0 0 0 0,2 0 0 0 0,-1-1 0 0 0,1-1-1 0 0,0-1 1 0 0,1 0 0 0 0,0-1 0 0 0,1-1 0 0 0,0 0-1 0 0,1 0 1 0 0,1-1 0 0 0,0-1 0 0 0,1 0 0 0 0,1 0-1 0 0,0-1 1 0 0,1 0 0 0 0,0-1 0 0 0,-2-10 464 0 0,-7-23-1361 0 0</inkml:trace>
  <inkml:trace contextRef="#ctx0" brushRef="#br0" timeOffset="118898.542">606 11948 1004 0 0,'-14'-1'4838'0'0,"26"-1"-2901"0"0,21-2-1585 0 0,111 0-1049 0 0,1 1-3657 0 0,-104 3 2986 0 0</inkml:trace>
  <inkml:trace contextRef="#ctx0" brushRef="#br0" timeOffset="119444.695">1438 11879 1148 0 0,'7'2'4650'0'0,"-30"6"-3613"0"0,11-2-970 0 0,-1 2-1 0 0,1 0 1 0 0,1 0 0 0 0,0 1 0 0 0,0 0 0 0 0,1 1 0 0 0,0 0 0 0 0,0 1 0 0 0,1 0 0 0 0,1 0 0 0 0,0 1 0 0 0,1 0 0 0 0,0 1 0 0 0,0-1 0 0 0,1 1-1 0 0,1 1 1 0 0,1-1 0 0 0,0 1 0 0 0,0 0 0 0 0,1 0 0 0 0,1 3-67 0 0,3-14 1 0 0,0 1 0 0 0,0 0 1 0 0,0-1-1 0 0,1 0 0 0 0,0 1 0 0 0,-1-1 0 0 0,1 0 0 0 0,1 0 0 0 0,-1 0 1 0 0,0 0-1 0 0,1 0 0 0 0,-1 0 0 0 0,1-1 0 0 0,0 1 0 0 0,0-1 0 0 0,0 0 1 0 0,0 0-1 0 0,0 0 0 0 0,1 0 0 0 0,-1-1 0 0 0,0 1 0 0 0,1-1 1 0 0,0 0-1 0 0,-1 0 0 0 0,1 0 0 0 0,-1 0 0 0 0,1-1 0 0 0,0 0 0 0 0,0 1 1 0 0,-1-1-1 0 0,1 0 0 0 0,0-1 0 0 0,0 1 0 0 0,-1-1 0 0 0,1 0 0 0 0,1 0-1 0 0,4-3-61 0 0,1-1-1 0 0,-1 0 1 0 0,0-1-1 0 0,0 0 1 0 0,-1 0-1 0 0,0 0 0 0 0,0-1 1 0 0,0-1-1 0 0,-1 1 1 0 0,0-1-1 0 0,0-1 1 0 0,-1 1-1 0 0,0-1 0 0 0,-1 0 1 0 0,0 0-1 0 0,0-1 1 0 0,-1 0-1 0 0,0 1 1 0 0,-1-1-1 0 0,0-1 0 0 0,-1 1 1 0 0,0 0-1 0 0,0-2 62 0 0,24-71-734 0 0,12 166 344 0 0,-31-69 236 0 0,1 1 1 0 0,1-2-1 0 0,1 1 0 0 0,0-1 0 0 0,1-1 0 0 0,0 0 0 0 0,0 0 1 0 0,2-1-1 0 0,-1-1 0 0 0,1 0 0 0 0,1-1 0 0 0,0 0 0 0 0,0-1 1 0 0,0 0-1 0 0,1-2 0 0 0,1 1 0 0 0,-1-2 0 0 0,6 1 154 0 0,7 2-1104 0 0</inkml:trace>
  <inkml:trace contextRef="#ctx0" brushRef="#br0" timeOffset="119833.083">2069 11864 1552 0 0,'-13'1'232'0'0,"-1"1"-1"0"0,1 0 1 0 0,0 1-1 0 0,0 0 1 0 0,0 1 0 0 0,0 0-1 0 0,0 1 1 0 0,1 1-1 0 0,0 0 1 0 0,0 1-1 0 0,1 0 1 0 0,0 0 0 0 0,0 1-1 0 0,0 1 1 0 0,1 0-1 0 0,1 0 1 0 0,-1 1-1 0 0,1 0 1 0 0,1 1 0 0 0,0 0-1 0 0,1 0 1 0 0,0 0-1 0 0,0 1 1 0 0,2 0-1 0 0,-1 1 1 0 0,1-1 0 0 0,1 1-1 0 0,-1 4-231 0 0,9-8-8 0 0,0 0 1 0 0,0-1-1 0 0,1 0 1 0 0,0 1-1 0 0,0-1 0 0 0,1-1 1 0 0,0 1-1 0 0,0-1 1 0 0,0 0-1 0 0,1-1 1 0 0,1 1-1 0 0,-1-1 0 0 0,1-1 1 0 0,0 0-1 0 0,0 0 1 0 0,0 0-1 0 0,1-1 0 0 0,-1 0 1 0 0,1-1-1 0 0,0 0 1 0 0,1 0-1 0 0,-1-1 0 0 0,0 0 1 0 0,1 0-1 0 0,-1-1 1 0 0,1-1-1 0 0,-1 0 0 0 0,5 0 8 0 0,0 1-225 0 0,0-1 0 0 0,0-1-1 0 0,0 0 1 0 0,-1-1-1 0 0,1 0 1 0 0,0-1 0 0 0,-1-1-1 0 0,0 0 1 0 0,0 0 0 0 0,9-6 225 0 0,-5 4-422 0 0,38-20-622 0 0,-32 16 532 0 0</inkml:trace>
  <inkml:trace contextRef="#ctx0" brushRef="#br0" timeOffset="120188.18">2369 12056 2148 0 0,'38'-88'3826'0'0,"-41"86"-3633"0"0,-4 2-125 0 0,-1 1 0 0 0,1-1 0 0 0,0 2-1 0 0,0-1 1 0 0,0 1 0 0 0,0 0 0 0 0,0 0-1 0 0,0 1 1 0 0,1 0 0 0 0,-1 0 0 0 0,1 0-1 0 0,0 1 1 0 0,0 0 0 0 0,0 1 0 0 0,0-1-1 0 0,1 1 1 0 0,-1 0 0 0 0,1 0 0 0 0,1 1-1 0 0,-1-1 1 0 0,1 1 0 0 0,0 0 0 0 0,0 0-1 0 0,1 1-67 0 0,1-4 18 0 0,0-1 0 0 0,0 1-1 0 0,0 0 1 0 0,1-1-1 0 0,0 1 1 0 0,-1 0-1 0 0,1 0 1 0 0,0 0-1 0 0,1 0 1 0 0,-1 0 0 0 0,0 0-1 0 0,1 0 1 0 0,0 0-1 0 0,-1 0 1 0 0,1 0-1 0 0,1 1 1 0 0,-1-1 0 0 0,0 0-1 0 0,1 0 1 0 0,-1 0-1 0 0,1 0 1 0 0,0 0-1 0 0,0 0 1 0 0,0 0 0 0 0,1 0-1 0 0,-1-1 1 0 0,1 1-1 0 0,-1 0 1 0 0,1-1-1 0 0,0 1 1 0 0,0-1-1 0 0,0 1 1 0 0,0-1 0 0 0,0 0-1 0 0,1 0 1 0 0,-1 0-1 0 0,1 0 1 0 0,-1-1-1 0 0,1 1 1 0 0,0 0 0 0 0,0-1-1 0 0,1 1-17 0 0,6 2-29 0 0,0 0-1 0 0,0-1 1 0 0,0 0 0 0 0,1-1-1 0 0,-1 0 1 0 0,1 0 0 0 0,0-1-1 0 0,-1 0 1 0 0,1-1-1 0 0,0-1 1 0 0,-1 1 0 0 0,7-3 29 0 0,-13 3-33 0 0,3 0-13 0 0,0-1 1 0 0,0 1-1 0 0,0-1 0 0 0,0 0 0 0 0,0-1 1 0 0,0 1-1 0 0,-1-1 0 0 0,1-1 0 0 0,-1 1 1 0 0,1-1-1 0 0,-1-1 0 0 0,0 1 1 0 0,0-1-1 0 0,0 0 0 0 0,-1 0 0 0 0,1 0 1 0 0,-1-1-1 0 0,0 0 0 0 0,0 0 0 0 0,-1 0 1 0 0,1-1-1 0 0,-1 0 0 0 0,-1 0 0 0 0,1 0 1 0 0,1-3 45 0 0,-10-2-38 0 0,-1 1 1 0 0,1-1 0 0 0,-2 1 0 0 0,1 1 0 0 0,-1-1 0 0 0,-1 1 0 0 0,0 0-1 0 0,0 1 1 0 0,-1 0 0 0 0,0 0 0 0 0,0 1 0 0 0,-1 0 0 0 0,0 0 0 0 0,0 1-1 0 0,0 1 1 0 0,-1 0 0 0 0,0 0 0 0 0,0 1 0 0 0,0 0 0 0 0,-1 1 0 0 0,-1 0 37 0 0,-53-31-485 0 0,66 33 280 0 0,0 1-16 0 0,6-14-432 0 0,73-60-1487 0 0,-60 55 1297 0 0</inkml:trace>
  <inkml:trace contextRef="#ctx0" brushRef="#br0" timeOffset="120621.533">2554 11604 1164 0 0,'-1'-62'3554'0'0,"1"61"-3298"0"0,0 1-34 0 0,0 0-36 0 0,-3-12 436 0 0,0 19-133 0 0,8 72-43 0 0,3-1 1 0 0,4-1-1 0 0,18 67-446 0 0,-10-54 257 0 0,-8-9 319 0 0,12-104-922 0 0,-16 13 216 0 0,-1 0 0 0 0,2 1 0 0 0,0 0-1 0 0,0 0 1 0 0,0 1 0 0 0,1 0 0 0 0,0 1-1 0 0,1 0 1 0 0,0 0 0 0 0,0 1 0 0 0,0 1-1 0 0,1 0 1 0 0,-1 0 0 0 0,1 1 0 0 0,0 1-1 0 0,1 0 1 0 0,-1 1 0 0 0,0 0 0 0 0,11 0 130 0 0,-21 3 22 0 0,-1-1 1 0 0,1 1 0 0 0,0-1 0 0 0,0 1 0 0 0,0 0 0 0 0,0 0-1 0 0,-1-1 1 0 0,1 2 0 0 0,-1-1 0 0 0,1 0 0 0 0,0 0 0 0 0,-1 0 0 0 0,0 1-1 0 0,1-1 1 0 0,-1 0 0 0 0,0 1 0 0 0,0 0 0 0 0,0-1 0 0 0,0 1-1 0 0,0 0 1 0 0,0-1 0 0 0,0 1 0 0 0,0 0 0 0 0,-1 0 0 0 0,1 0-1 0 0,-1 0 1 0 0,1-1 0 0 0,-1 1 0 0 0,0 0 0 0 0,0 0 0 0 0,0 0 0 0 0,0 0-1 0 0,0 0 1 0 0,0 0 0 0 0,0 0 0 0 0,-1 0 0 0 0,1 0 0 0 0,-1 0-1 0 0,1-1 1 0 0,-1 1 0 0 0,0 0 0 0 0,0 0-23 0 0,-10 12 94 0 0,-1-1 1 0 0,-1-1-1 0 0,0 1 0 0 0,0-2 1 0 0,-1 0-1 0 0,0-1 0 0 0,-1 0 1 0 0,-1-1-1 0 0,1-1 0 0 0,-8 2-94 0 0,-4-14-4120 0 0,27-3 2833 0 0</inkml:trace>
  <inkml:trace contextRef="#ctx0" brushRef="#br0" timeOffset="120870.987">3155 11813 916 0 0,'27'73'4637'0'0,"31"76"-2529"0"0,-57-148-2392 0 0,3 12 379 0 0,-8-6-4775 0 0,-9-2 3392 0 0</inkml:trace>
  <inkml:trace contextRef="#ctx0" brushRef="#br0" timeOffset="121025.504">3120 11793 1760 0 0,'-7'-74'8367'0'0,"7"73"-8581"0"0,2-18-6027 0 0,8 13 4927 0 0,-3 4 16 0 0</inkml:trace>
  <inkml:trace contextRef="#ctx0" brushRef="#br0" timeOffset="121662.066">3705 11846 856 0 0,'-10'0'201'0'0,"0"1"0"0"0,0 0 0 0 0,0 0 0 0 0,0 1 0 0 0,0 0 0 0 0,0 1-1 0 0,1 0 1 0 0,0 1 0 0 0,-1 0 0 0 0,1 0 0 0 0,0 1 0 0 0,1 0 0 0 0,-1 0 0 0 0,1 1 0 0 0,0 0 0 0 0,1 1 0 0 0,0 0-1 0 0,0 0 1 0 0,0 1 0 0 0,1-1 0 0 0,0 1 0 0 0,0 1 0 0 0,1-1 0 0 0,-2 4-201 0 0,7-10 33 0 0,-1 0-1 0 0,1 0 1 0 0,0 0 0 0 0,0 0 0 0 0,0 0-1 0 0,0 0 1 0 0,1 0 0 0 0,-1 0 0 0 0,1 0-1 0 0,-1-1 1 0 0,1 1 0 0 0,-1 0 0 0 0,1 0-1 0 0,0 0 1 0 0,0 0 0 0 0,0-1 0 0 0,0 1-1 0 0,0 0 1 0 0,0-1 0 0 0,0 1 0 0 0,1-1-1 0 0,-1 0 1 0 0,1 1 0 0 0,-1-1 0 0 0,1 0-1 0 0,-1 0 1 0 0,1 1 0 0 0,0-2-1 0 0,0 1 1 0 0,-1 0 0 0 0,1 0 0 0 0,0 0-1 0 0,0-1 1 0 0,0 1 0 0 0,0-1 0 0 0,0 1-1 0 0,0-1 1 0 0,1 0-33 0 0,81 13 553 0 0,-78-13-517 0 0,0 0 0 0 0,0-1 0 0 0,-1 0 0 0 0,1 0 0 0 0,0 0 0 0 0,-1-1 0 0 0,1 1 0 0 0,-1-1 0 0 0,1-1 0 0 0,-1 1 0 0 0,0-1 0 0 0,0 0 0 0 0,0 0 0 0 0,0 0 0 0 0,-1-1 0 0 0,1 1 0 0 0,-1-1 0 0 0,0-1 0 0 0,0 1 0 0 0,-1 0 0 0 0,1-1 0 0 0,-1 0 0 0 0,0 0 0 0 0,0 0 0 0 0,0 0 0 0 0,-1 0 0 0 0,0 0 0 0 0,1-4-36 0 0,22-21 338 0 0,79 109-763 0 0,-29-29-3201 0 0,-71-48 3296 0 0,3 3-935 0 0,-1 0-38 0 0</inkml:trace>
  <inkml:trace contextRef="#ctx0" brushRef="#br0" timeOffset="122128.757">4089 11794 1120 0 0,'5'5'220'0'0,"0"-1"0"0"0,1 1-1 0 0,-2-1 1 0 0,1 1 0 0 0,-1 1 0 0 0,1-1-1 0 0,-1 1 1 0 0,-1 0 0 0 0,1-1 0 0 0,-1 2 0 0 0,0-1-1 0 0,0 0 1 0 0,-1 0 0 0 0,0 1 0 0 0,0 0-1 0 0,-1-1 1 0 0,1 1 0 0 0,-1 2-220 0 0,16 49 1974 0 0,6-83-1035 0 0,97-206-1747 0 0,-79 206 444 0 0,-40 25 288 0 0,-1 0 38 0 0,13 4-31 0 0,0 8 67 0 0,-1 0 0 0 0,0 2 1 0 0,-1-1-1 0 0,0 1 0 0 0,-1 1 0 0 0,-1 0 1 0 0,0 0-1 0 0,-2 1 0 0 0,4 9 2 0 0,13 21 22 0 0,-7-16-89 0 0,34 58-423 0 0,-8-35-2870 0 0,-31-38 2029 0 0</inkml:trace>
  <inkml:trace contextRef="#ctx0" brushRef="#br0" timeOffset="122924.884">5230 11804 1664 0 0,'-106'28'2933'0'0,"-38"53"-631"0"0,143-81-2284 0 0,0 1 1 0 0,1 0-1 0 0,-1 0 0 0 0,0 0 0 0 0,1 0 0 0 0,-1 0 0 0 0,1 0 0 0 0,-1 0 1 0 0,1 0-1 0 0,0 0 0 0 0,-1 0 0 0 0,1 0 0 0 0,0 0 0 0 0,0 0 0 0 0,-1 1 1 0 0,1-1-1 0 0,0 0 0 0 0,0 0 0 0 0,0 0 0 0 0,1 0 0 0 0,-1 0 0 0 0,0 1 1 0 0,0-1-1 0 0,0 0 0 0 0,1 0 0 0 0,-1 0 0 0 0,1 0 0 0 0,-1 0 0 0 0,1 0 0 0 0,-1 0 1 0 0,1 0-1 0 0,0 0 0 0 0,-1 0 0 0 0,1-1 0 0 0,0 1 0 0 0,0 0 0 0 0,0 0 1 0 0,-1 0-1 0 0,1-1 0 0 0,0 1 0 0 0,0-1 0 0 0,0 1 0 0 0,0 0 0 0 0,0-1 1 0 0,0 0-1 0 0,0 1 0 0 0,0-1 0 0 0,1 0 0 0 0,-1 1 0 0 0,0-1 0 0 0,0 0 1 0 0,0 0-19 0 0,64 19 20 0 0,-32-16-96 0 0,1-2 0 0 0,0 0 1 0 0,-1-3-1 0 0,1-1 1 0 0,-1-1-1 0 0,1-1 0 0 0,0-3 76 0 0,-33 8 10 0 0,0-1-1 0 0,0 1 0 0 0,0-1 0 0 0,1 1 1 0 0,-1-1-1 0 0,0 1 0 0 0,0-1 0 0 0,0 0 1 0 0,0 0-1 0 0,0 0 0 0 0,0 0 0 0 0,0 1 1 0 0,-1-1-1 0 0,1 0 0 0 0,0 0 0 0 0,0-1 1 0 0,-1 1-1 0 0,1 0 0 0 0,0 0 0 0 0,-1 0 1 0 0,0 0-1 0 0,1-1 0 0 0,-1 1 0 0 0,1 0 1 0 0,-1 0-1 0 0,0-1 0 0 0,0 1 0 0 0,0 0 1 0 0,0 0-1 0 0,0-1 0 0 0,0 1 0 0 0,0 0 1 0 0,0-1-1 0 0,-1 1 0 0 0,1 0 0 0 0,0 0 1 0 0,-1-1-1 0 0,1 1 0 0 0,-1 0 0 0 0,1 0 1 0 0,-1 0-1 0 0,0 0 0 0 0,1 0 0 0 0,-1 0 1 0 0,0 0-1 0 0,0 0 0 0 0,0 0 0 0 0,0 0 1 0 0,0 0-1 0 0,0 0 0 0 0,0 0 0 0 0,0 1 0 0 0,0-1 1 0 0,0 1-1 0 0,0-1 0 0 0,0 0 0 0 0,0 1 1 0 0,-1 0-1 0 0,1-1 0 0 0,0 1 0 0 0,0 0 1 0 0,-1 0-1 0 0,1-1 0 0 0,0 1 0 0 0,-1 0 1 0 0,1 0-1 0 0,0 0 0 0 0,0 1 0 0 0,-1-1 1 0 0,0 0-10 0 0,-113-57 353 0 0,116 46-724 0 0,202-93-1005 0 0,-43 31 552 0 0,-157 72 848 0 0,-1-1 0 0 0,1 0 0 0 0,0 0 0 0 0,-1 0 1 0 0,1 0-1 0 0,-1 0 0 0 0,0 0 0 0 0,1-1 1 0 0,-1 1-1 0 0,0-1 0 0 0,-1 0 0 0 0,1 1 0 0 0,0-1 1 0 0,-1 0-1 0 0,0 0 0 0 0,1 0 0 0 0,-1 0 0 0 0,0 0 1 0 0,0 0-1 0 0,-1-1 0 0 0,1 1 0 0 0,-1 0 1 0 0,0 0-1 0 0,0 0 0 0 0,0-1 0 0 0,0 1 0 0 0,0 0 1 0 0,-1 0-1 0 0,1-1 0 0 0,-1 1 0 0 0,0 0 1 0 0,0 0-1 0 0,0 0 0 0 0,0 0 0 0 0,-1 0 0 0 0,1 0 1 0 0,-1 0-1 0 0,0 1 0 0 0,0-1 0 0 0,0 0-24 0 0,-93-105 3471 0 0,89 103-3061 0 0,-8 51 402 0 0,14 576 26 0 0,25-447-1701 0 0,-15-117-8064 0 0,-11-66 7627 0 0</inkml:trace>
  <inkml:trace contextRef="#ctx0" brushRef="#br0" timeOffset="123362.79">6464 11416 840 0 0,'5'13'383'0'0,"-1"0"-1"0"0,0 0 1 0 0,-1 1 0 0 0,0-1-1 0 0,-1 1 1 0 0,0 0-1 0 0,-1 0 1 0 0,-1 0 0 0 0,0-1-1 0 0,-1 1 1 0 0,-2 9-383 0 0,1 27 685 0 0,-18 188 1676 0 0,21-230-2319 0 0,0 1 0 0 0,0-1 0 0 0,0 0 0 0 0,1 1 0 0 0,1-1 0 0 0,-1 0 0 0 0,1 0 0 0 0,1 0-1 0 0,-1 0 1 0 0,1-1 0 0 0,1 1 0 0 0,-1-1 0 0 0,1 0 0 0 0,1-1 0 0 0,-1 1 0 0 0,1-1 0 0 0,0 0 0 0 0,1 0-1 0 0,-1-1 1 0 0,2 1-42 0 0,68 5-2304 0 0,-7-54-1843 0 0,-62 24 2773 0 0</inkml:trace>
  <inkml:trace contextRef="#ctx0" brushRef="#br0" timeOffset="123609.642">6219 11784 964 0 0,'-27'6'5271'0'0,"43"-1"-1754"0"0,202-26-3983 0 0,0-25-6057 0 0,-192 36 5244 0 0</inkml:trace>
  <inkml:trace contextRef="#ctx0" brushRef="#br0" timeOffset="123936.848">6786 11643 1160 0 0,'51'2'2784'0'0,"-36"5"-2570"0"0,-1 1 0 0 0,0 0 0 0 0,-1 1 1 0 0,0 0-1 0 0,0 1 0 0 0,-1 1 0 0 0,-1 0 1 0 0,1 1-1 0 0,-2 0 0 0 0,0 0 1 0 0,0 1-1 0 0,-1 1 0 0 0,-1 0 0 0 0,0 0 1 0 0,-1 0-1 0 0,0 1 0 0 0,2 9-214 0 0,-9-20 115 0 0,1 0 0 0 0,-1-1 0 0 0,0 1 0 0 0,0 0 0 0 0,0 0 0 0 0,-1-1 0 0 0,1 1 0 0 0,-1 0 0 0 0,0-1 0 0 0,0 1 0 0 0,0-1 0 0 0,-1 1 0 0 0,1-1 0 0 0,-1 1 0 0 0,1-1 0 0 0,-1 0 0 0 0,-1 0 0 0 0,1 0 0 0 0,0 0 0 0 0,-1 0 0 0 0,1 0 0 0 0,-1-1 0 0 0,0 1 0 0 0,0-1 0 0 0,0 0 0 0 0,0 0 0 0 0,0 0 0 0 0,0 0 0 0 0,0 0 0 0 0,-1-1 0 0 0,1 1 0 0 0,-1-1-115 0 0,-12-69-124 0 0,113-130-2631 0 0,0 80-2549 0 0,-76 97 3897 0 0</inkml:trace>
  <inkml:trace contextRef="#ctx0" brushRef="#br0" timeOffset="124559.899">7652 11594 976 0 0,'-126'2'3768'0'0,"111"3"-3659"0"0,0 0 0 0 0,0 1 0 0 0,0 1 0 0 0,1 0 0 0 0,0 2 0 0 0,0-1 0 0 0,1 1 0 0 0,0 1 1 0 0,0 0-1 0 0,1 1 0 0 0,1 1 0 0 0,0 0 0 0 0,0 0 0 0 0,1 1 0 0 0,1 0 0 0 0,0 1 0 0 0,1 0 0 0 0,-1 3-109 0 0,8-13 8 0 0,0-1-1 0 0,0 0 0 0 0,0 1 0 0 0,1-1 0 0 0,-1 0 1 0 0,1 1-1 0 0,0-1 0 0 0,0 1 0 0 0,0-1 1 0 0,0 1-1 0 0,1-1 0 0 0,0 1 0 0 0,-1-1 1 0 0,1 0-1 0 0,0 0 0 0 0,1 1 0 0 0,-1-1 0 0 0,0 0 1 0 0,1 0-1 0 0,0 0 0 0 0,0 0 0 0 0,0 0 1 0 0,0-1-1 0 0,0 1 0 0 0,0 0 0 0 0,1-1 1 0 0,0 0-1 0 0,-1 1 0 0 0,1-1 0 0 0,0 0 0 0 0,0-1 1 0 0,0 1-1 0 0,0 0 0 0 0,0-1 0 0 0,0 0 1 0 0,0 0-1 0 0,1 0 0 0 0,-1 0 0 0 0,1 0 1 0 0,-1 0-1 0 0,0-1 0 0 0,1 0 0 0 0,-1 0 0 0 0,1 0 1 0 0,-1 0-1 0 0,1 0 0 0 0,-1-1 0 0 0,0 1 1 0 0,1-1-1 0 0,-1 0 0 0 0,0 0 0 0 0,2-1-7 0 0,1 1-24 0 0,0 0-1 0 0,0 0 1 0 0,0 0 0 0 0,0-1-1 0 0,0 0 1 0 0,0 0-1 0 0,0-1 1 0 0,-1 0 0 0 0,1 0-1 0 0,-1 0 1 0 0,0-1-1 0 0,0 1 1 0 0,0-1-1 0 0,0 0 1 0 0,-1-1 0 0 0,1 1-1 0 0,-1-1 1 0 0,0 0-1 0 0,-1 0 1 0 0,1 0 0 0 0,-1 0-1 0 0,0-1 1 0 0,0 0-1 0 0,-1 1 1 0 0,1-1-1 0 0,-1 0 1 0 0,-1 0 0 0 0,1 0-1 0 0,0-5 25 0 0,-2-71 348 0 0,0 80-392 0 0,9-6-161 0 0,114 160 151 0 0,6-43-3154 0 0,-124-102 2168 0 0,-1-3 8 0 0</inkml:trace>
  <inkml:trace contextRef="#ctx0" brushRef="#br0" timeOffset="125228.711">7778 11594 1048 0 0,'24'22'1292'0'0,"60"145"1638"0"0,-66-51 493 0 0,30-280-1484 0 0,-46 153-1945 0 0,-2 8-20 0 0,0-1 1 0 0,0 0-1 0 0,0 1 0 0 0,0-1 0 0 0,1 0 0 0 0,0 1 0 0 0,-1-1 0 0 0,1 1 1 0 0,1-1-1 0 0,-1 1 0 0 0,0-1 0 0 0,1 1 0 0 0,0 0 0 0 0,0 0 0 0 0,0 0 1 0 0,0 0-1 0 0,0 0 0 0 0,1 0 0 0 0,-1 0 0 0 0,1 1 0 0 0,-1-1 0 0 0,1 1 1 0 0,0 0-1 0 0,0 0 0 0 0,0 0 0 0 0,1 0 0 0 0,-1 0 0 0 0,0 1 0 0 0,1 0 1 0 0,-1-1-1 0 0,1 1 0 0 0,0 0 26 0 0,3 6-23 0 0,6 8 27 0 0,-1 0 0 0 0,-1 1 0 0 0,0 0 0 0 0,-1 0 0 0 0,0 1 1 0 0,-1 0-1 0 0,-1 1 0 0 0,0 0 0 0 0,-1 1 0 0 0,-1-1 1 0 0,1 6-5 0 0,-7-22-3 0 0,0 1 1 0 0,0 0-1 0 0,0 0 1 0 0,0 0 0 0 0,0 0-1 0 0,0-1 1 0 0,1 1-1 0 0,-1 0 1 0 0,0 0 0 0 0,1 0-1 0 0,-1-1 1 0 0,0 1-1 0 0,1 0 1 0 0,-1 0 0 0 0,1-1-1 0 0,-1 1 1 0 0,1 0-1 0 0,-1-1 1 0 0,1 1-1 0 0,0-1 1 0 0,-1 1 0 0 0,1-1-1 0 0,0 1 1 0 0,-1-1-1 0 0,1 1 1 0 0,0-1 0 0 0,0 0-1 0 0,-1 1 1 0 0,1-1-1 0 0,0 0 1 0 0,0 0 0 0 0,0 1-1 0 0,0-1 1 0 0,-1 0-1 0 0,1 0 1 0 0,0 0 0 0 0,0 0-1 0 0,0 0 1 0 0,0 0-1 0 0,-1 0 1 0 0,1-1 0 0 0,0 1-1 0 0,0 0 1 0 0,0 0-1 0 0,-1-1 1 0 0,1 1 0 0 0,0 0-1 0 0,0-1 1 0 0,-1 1-1 0 0,1-1 1 0 0,0 1 0 0 0,-1-1-1 0 0,1 1 1 0 0,0-1-1 0 0,-1 1 1 0 0,1-1 0 0 0,-1 0-1 0 0,1 1 1 0 0,-1-1-1 0 0,1 0 1 0 0,-1 0 0 0 0,1 0 2 0 0,4-3-9 0 0,79-67-606 0 0,-70 57 475 0 0,0 0 0 0 0,1 1 1 0 0,1 1-1 0 0,0 1 0 0 0,1 0 1 0 0,0 1-1 0 0,1 0 0 0 0,14-4 140 0 0,-27 12 7 0 0,-1 0-1 0 0,0 0 0 0 0,1 1 1 0 0,-1 0-1 0 0,1 0 0 0 0,-1 0 0 0 0,1 0 1 0 0,-1 1-1 0 0,1 0 0 0 0,-1 0 0 0 0,1 0 1 0 0,0 0-1 0 0,-1 1 0 0 0,1 0 1 0 0,-1 0-1 0 0,1 0 0 0 0,-1 0 0 0 0,0 1 1 0 0,1 0-1 0 0,-1 0 0 0 0,0 0 1 0 0,0 0-1 0 0,0 1 0 0 0,0-1 0 0 0,-1 1 1 0 0,1 0-1 0 0,-1 0 0 0 0,0 0 1 0 0,0 1-1 0 0,0-1 0 0 0,0 1 0 0 0,0 0 1 0 0,-1 0-1 0 0,1 0 0 0 0,-1 0 0 0 0,0 0 1 0 0,-1 0-1 0 0,1 0 0 0 0,-1 1 1 0 0,1-1-1 0 0,-1 1 0 0 0,-1-1 0 0 0,1 2-6 0 0,-3 3 61 0 0,0 0-1 0 0,-1 0 0 0 0,0-1 1 0 0,-1 0-1 0 0,1 1 1 0 0,-2-1-1 0 0,1 0 0 0 0,-1-1 1 0 0,0 1-1 0 0,-1-1 0 0 0,0 0 1 0 0,0-1-1 0 0,0 1 0 0 0,-1-1 1 0 0,0 0-1 0 0,0-1 0 0 0,0 1 1 0 0,-4 0-61 0 0,-56 17-2163 0 0,66-23 761 0 0,1 0-3 0 0,-1-3 42 0 0,-5-15-12 0 0</inkml:trace>
  <inkml:trace contextRef="#ctx0" brushRef="#br0" timeOffset="125523.12">8862 11248 1216 0 0,'-4'3'187'0'0,"-1"1"-1"0"0,1 0 0 0 0,0 0 1 0 0,0 1-1 0 0,1-1 0 0 0,-1 1 1 0 0,1 0-1 0 0,0 0 1 0 0,0 0-1 0 0,0 0 0 0 0,1 0 1 0 0,0 1-1 0 0,0-1 1 0 0,0 1-1 0 0,1-1 0 0 0,0 1 1 0 0,0 0-1 0 0,0 0 1 0 0,1-1-1 0 0,-1 1 0 0 0,2 0 1 0 0,-1 0-1 0 0,1 2-186 0 0,64 187 1790 0 0,-25-111-1271 0 0,-27-62-369 0 0,0 1 0 0 0,-2 1-1 0 0,-1 0 1 0 0,-1 0 0 0 0,-2 1 0 0 0,0 0 0 0 0,-1 1 0 0 0,-1-1 0 0 0,-2 1 0 0 0,0 8-150 0 0,-4-22-30 0 0,-1 0 1 0 0,0 0-1 0 0,-1 0 1 0 0,-1-1-1 0 0,1 1 0 0 0,-2-1 1 0 0,1 1-1 0 0,-2-1 1 0 0,1-1-1 0 0,-2 1 1 0 0,1-1-1 0 0,-2 0 0 0 0,1-1 1 0 0,-1 1-1 0 0,0-2 1 0 0,-1 1-1 0 0,0-1 1 0 0,-1 0-1 0 0,-6 4 30 0 0,5-4-484 0 0,0-1 0 0 0,0 0 0 0 0,0-1 0 0 0,-1 0 0 0 0,1-1 0 0 0,-1 0 0 0 0,-1-1 0 0 0,1 0 1 0 0,-1-1-1 0 0,1 0 0 0 0,-10 0 484 0 0,4-3-1294 0 0</inkml:trace>
  <inkml:trace contextRef="#ctx0" brushRef="#br0" timeOffset="126359.309">8523 11686 1204 0 0,'0'0'398'0'0,"0"0"1"0"0,0-1-1 0 0,0 1 0 0 0,0 0 0 0 0,0 0 1 0 0,-1-1-1 0 0,1 1 0 0 0,0 0 0 0 0,0 0 1 0 0,0-1-1 0 0,0 1 0 0 0,0 0-398 0 0,32-14 586 0 0,473-87-716 0 0,-493 96-504 0 0,-48 13 697 0 0,-111 93 60 0 0,118-52 639 0 0,31-47-729 0 0,1-1 0 0 0,-1 1 0 0 0,1-1 0 0 0,-1 0 0 0 0,1 0 0 0 0,0 0 0 0 0,0 0 0 0 0,-1 0-1 0 0,1 0 1 0 0,0-1 0 0 0,0 0 0 0 0,0 1 0 0 0,0-1 0 0 0,0 0 0 0 0,-1 0 0 0 0,1-1 0 0 0,0 1 0 0 0,0-1 0 0 0,0 1-1 0 0,0-1 1 0 0,-1 0 0 0 0,1 0 0 0 0,0 0 0 0 0,-1 0 0 0 0,1-1 0 0 0,-1 1 0 0 0,1-1 0 0 0,-1 1 0 0 0,1-1-1 0 0,-1 0 1 0 0,0 0-33 0 0,192-155 369 0 0,-156 138-401 0 0,-37 19 13 0 0,-1 0-15 0 0,5 4 76 0 0,2 3 20 0 0,0 1-1 0 0,0 0 1 0 0,-1 0-1 0 0,0 1 1 0 0,0 0-1 0 0,-1 0 0 0 0,-1 0 1 0 0,1 0-1 0 0,-1 1 1 0 0,-1 0-1 0 0,0 0 0 0 0,0 0 1 0 0,-1 0-1 0 0,-1 0 1 0 0,1 1-1 0 0,-1-1 1 0 0,-1 0-1 0 0,0 1 0 0 0,-1-1 1 0 0,0 0-1 0 0,-1 6-61 0 0,2-14 43 0 0,0 0 74 0 0,0-2-34 0 0,2 2-222 0 0,198-249-4868 0 0,-189 232 4833 0 0</inkml:trace>
  <inkml:trace contextRef="#ctx0" brushRef="#br0" timeOffset="126936.304">9504 11458 3720 0 0,'4'1'46'0'0,"-1"0"0"0"0,0 1 0 0 0,0-1-1 0 0,0 1 1 0 0,0 0 0 0 0,0 0 0 0 0,0 0-1 0 0,-1 0 1 0 0,1 1 0 0 0,0-1 0 0 0,-1 1 0 0 0,0-1-1 0 0,0 1 1 0 0,0 0 0 0 0,0 0 0 0 0,0 0-1 0 0,0 0 1 0 0,-1 0 0 0 0,1 1 0 0 0,-1-1-1 0 0,0 0 1 0 0,0 1 0 0 0,0 1-46 0 0,2 2 80 0 0,9 19 404 0 0,-1 1 0 0 0,-1 0-1 0 0,-1 0 1 0 0,-1 1 0 0 0,-2 1-1 0 0,-1-1 1 0 0,-1 1 0 0 0,-1 5-484 0 0,-3-33 288 0 0,-1 24 1598 0 0,4-29-1349 0 0,2-23-738 0 0,1 1 0 0 0,1 0 0 0 0,2 0 0 0 0,0 1 0 0 0,2 0 0 0 0,1 1 0 0 0,1 0 0 0 0,0 1 0 0 0,2 0 0 0 0,4-2 201 0 0,-18 23-35 0 0,0 0 0 0 0,0 1-1 0 0,1-1 1 0 0,-1 1 0 0 0,1-1-1 0 0,-1 1 1 0 0,1-1 0 0 0,0 1 0 0 0,-1 0-1 0 0,1 0 1 0 0,0-1 0 0 0,0 1-1 0 0,0 1 1 0 0,0-1 0 0 0,0 0 0 0 0,0 0-1 0 0,0 1 1 0 0,0-1 0 0 0,0 1-1 0 0,0 0 1 0 0,1 0 0 0 0,-1 0 0 0 0,0 0-1 0 0,0 0 1 0 0,0 0 0 0 0,0 0-1 0 0,0 1 1 0 0,1-1 0 0 0,-1 1-1 0 0,0-1 1 0 0,0 1 0 0 0,0 0 0 0 0,0 0-1 0 0,-1 0 1 0 0,1 0 0 0 0,0 0-1 0 0,0 0 1 0 0,0 1 0 0 0,-1-1 0 0 0,1 0-1 0 0,-1 1 1 0 0,1 0 0 0 0,-1-1-1 0 0,0 1 1 0 0,2 1 35 0 0,52 85-263 0 0,-36 57 1148 0 0,-19-144-720 0 0,0-1-17 0 0,0 0-138 0 0,0 0 0 0 0,0 0 0 0 0,1-1 0 0 0,-1 1-1 0 0,0 0 1 0 0,0 0 0 0 0,0-1 0 0 0,1 1-1 0 0,-1 0 1 0 0,0 0 0 0 0,1 0 0 0 0,-1 0-1 0 0,0-1 1 0 0,0 1 0 0 0,1 0 0 0 0,-1 0 0 0 0,0 0-1 0 0,1 0 1 0 0,-1 0 0 0 0,0 0 0 0 0,1 0-1 0 0,-1 0 1 0 0,0 0 0 0 0,1 0 0 0 0,-1 0-1 0 0,0 0 1 0 0,1 0 0 0 0,-1 0 0 0 0,0 0 0 0 0,1 0-1 0 0,-1 0 1 0 0,0 0 0 0 0,1 0 0 0 0,-1 1-1 0 0,0-1 1 0 0,0 0 0 0 0,1 0 0 0 0,-1 0-1 0 0,0 0 1 0 0,0 1 0 0 0,1-1 0 0 0,-1 0 0 0 0,0 0-1 0 0,0 1 1 0 0,0-1 0 0 0,1 0-10 0 0,89-164-669 0 0,-88 159 623 0 0,0-1 0 0 0,1 1 0 0 0,-1 0 1 0 0,1 1-1 0 0,0-1 0 0 0,1 0 0 0 0,-1 1 0 0 0,1-1 0 0 0,0 1 0 0 0,0 0 0 0 0,0 1 0 0 0,1-1 0 0 0,-1 1 1 0 0,1-1-1 0 0,0 1 0 0 0,0 1 0 0 0,0-1 0 0 0,0 1 0 0 0,2-1 46 0 0,-6 3-109 0 0,-1 0 23 0 0,28 30-49 0 0,11 44-2 0 0,-36-66-36 0 0,-1 0 1 0 0,1 0-1 0 0,1 0 0 0 0,0 0 1 0 0,0 0-1 0 0,0-1 1 0 0,1 0-1 0 0,0 0 0 0 0,0 0 1 0 0,1 0-1 0 0,0-1 1 0 0,0 0-1 0 0,1-1 0 0 0,-1 1 1 0 0,1-1-1 0 0,0 0 1 0 0,1-1-1 0 0,-1 1 1 0 0,1-2-1 0 0,0 1 0 0 0,5 1 173 0 0,9 1-1264 0 0</inkml:trace>
  <inkml:trace contextRef="#ctx0" brushRef="#br0" timeOffset="127388.87">10591 11513 1556 0 0,'-11'4'246'0'0,"1"1"-1"0"0,-1 1 1 0 0,2-1-1 0 0,-1 2 1 0 0,1-1-1 0 0,0 1 1 0 0,0 1-1 0 0,1 0 1 0 0,-1 0-1 0 0,2 0 1 0 0,0 1-1 0 0,0 0 1 0 0,0 1-1 0 0,0 1-245 0 0,7-10 31 0 0,-1 0 0 0 0,0 0 0 0 0,1 0 0 0 0,-1 0 0 0 0,1 0 0 0 0,-1 0 0 0 0,1 1 0 0 0,-1-1 0 0 0,1 0-1 0 0,0 0 1 0 0,0 0 0 0 0,0 1 0 0 0,-1-1 0 0 0,1 0 0 0 0,0 0 0 0 0,0 1 0 0 0,1-1 0 0 0,-1 0 0 0 0,0 0 0 0 0,0 0 0 0 0,1 1 0 0 0,-1-1 0 0 0,0 0-1 0 0,1 0 1 0 0,0 0 0 0 0,-1 0 0 0 0,1 0 0 0 0,-1 0 0 0 0,1 0 0 0 0,0 0 0 0 0,0 0 0 0 0,0 0 0 0 0,-1 0 0 0 0,1 0 0 0 0,0 0 0 0 0,0-1 0 0 0,0 1 0 0 0,0 0-1 0 0,1-1 1 0 0,-1 1 0 0 0,0-1 0 0 0,0 1 0 0 0,0-1 0 0 0,0 1 0 0 0,0-1 0 0 0,1 0 0 0 0,-1 0 0 0 0,0 0 0 0 0,0 1 0 0 0,1-1 0 0 0,-1 0 0 0 0,0-1 0 0 0,0 1-1 0 0,0 0 1 0 0,1 0 0 0 0,-1 0 0 0 0,1-1-31 0 0,61-11 133 0 0,-4-26 521 0 0,-59 38-602 0 0,0 0 57 0 0,0 0-6 0 0,10 42 229 0 0,-10-34-335 0 0,1 0 1 0 0,0-1 0 0 0,0 1 0 0 0,1 0 0 0 0,0-1-1 0 0,0 1 1 0 0,1-1 0 0 0,0 0 0 0 0,0 0-1 0 0,1 0 1 0 0,0 0 0 0 0,0-1 0 0 0,0 1-1 0 0,1-1 1 0 0,0 0 0 0 0,0 0 0 0 0,1-1 0 0 0,-1 0-1 0 0,1 0 1 0 0,1 0 0 0 0,-1 0 0 0 0,0-1-1 0 0,6 2 3 0 0,117 13-614 0 0,-116-20 471 0 0,-1-1 1 0 0,0-1 0 0 0,0 0-1 0 0,0-1 1 0 0,0-1 0 0 0,-1 1-1 0 0,0-2 1 0 0,0 1-1 0 0,0-2 1 0 0,0 1 0 0 0,-1-2-1 0 0,0 1 1 0 0,-1-1 0 0 0,0-1-1 0 0,0 0 1 0 0,-1 0 0 0 0,0 0-1 0 0,0-1 1 0 0,-1-1-1 0 0,0 1 1 0 0,1-4 142 0 0,8-19-279 0 0</inkml:trace>
  <inkml:trace contextRef="#ctx0" brushRef="#br0" timeOffset="127651.528">11140 11401 3588 0 0,'3'-224'2868'0'0,"-34"123"-324"0"0,28 101-2500 0 0,1 1 0 0 0,-1-1-1 0 0,1 0 1 0 0,0 1 0 0 0,-1-1-1 0 0,1 1 1 0 0,0 0 0 0 0,-1 0-1 0 0,1 0 1 0 0,0 0 0 0 0,0 0 0 0 0,0 1-1 0 0,0-1 1 0 0,0 1 0 0 0,0-1-1 0 0,0 1 1 0 0,0-1 0 0 0,1 1 0 0 0,-1 0-1 0 0,0 0 1 0 0,1 0 0 0 0,0 0-1 0 0,0 0 1 0 0,-1 0 0 0 0,1 1-1 0 0,0-1 1 0 0,1 0 0 0 0,-1 1 0 0 0,0-1-1 0 0,1 0 1 0 0,-1 2-44 0 0,-16 200 542 0 0,50-12-483 0 0,-19-112-514 0 0,5 33-1089 0 0,-14-38-4649 0 0,-5-66 4809 0 0</inkml:trace>
  <inkml:trace contextRef="#ctx0" brushRef="#br0" timeOffset="128070.657">10790 11496 1648 0 0,'0'0'86'0'0,"0"0"0"0"0,1 0 0 0 0,-1 0 0 0 0,1-1 0 0 0,-1 1 0 0 0,0 0 1 0 0,1 0-1 0 0,-1 0 0 0 0,0-1 0 0 0,1 1 0 0 0,-1 0 0 0 0,0 0 0 0 0,1-1 0 0 0,-1 1 0 0 0,0 0 0 0 0,1-1 0 0 0,-1 1 0 0 0,0 0 0 0 0,0-1 0 0 0,0 1 0 0 0,1 0 0 0 0,-1-1 0 0 0,0 1 0 0 0,0-1 0 0 0,0 1 0 0 0,0 0 1 0 0,0-1-1 0 0,0 1 0 0 0,0-1 0 0 0,0 1 0 0 0,0 0 0 0 0,0-1 0 0 0,0 1 0 0 0,0-1 0 0 0,0 1 0 0 0,0 0 0 0 0,0-1 0 0 0,0 1 0 0 0,0-1 0 0 0,0 1 0 0 0,-1 0 0 0 0,1-1 0 0 0,0 1 0 0 0,0-1 0 0 0,0 1 1 0 0,-1 0-1 0 0,1-1 0 0 0,0 1 0 0 0,0 0 0 0 0,-1 0 0 0 0,1-1 0 0 0,0 1 0 0 0,-1 0 0 0 0,1 0 0 0 0,0-1 0 0 0,-1 1-86 0 0,36-20 466 0 0,-5 9-229 0 0,1 0 0 0 0,-1 3 1 0 0,2 0-1 0 0,-1 2 1 0 0,1 1-1 0 0,0 2 1 0 0,0 1-1 0 0,0 2 0 0 0,1 0-237 0 0,-21 2 55 0 0,1 1-1 0 0,-1 0 1 0 0,0 1-1 0 0,-1 0 1 0 0,1 1-1 0 0,-1 0 1 0 0,0 1-1 0 0,0 0 1 0 0,0 0-1 0 0,-1 2 1 0 0,0-1-1 0 0,0 1 1 0 0,-1 0-1 0 0,0 1 1 0 0,0 0-1 0 0,-1 1 1 0 0,-1 0-1 0 0,1 0 1 0 0,-2 0-1 0 0,1 1 1 0 0,-1 0-1 0 0,-1 1 1 0 0,0-1-1 0 0,-1 1 1 0 0,0 0-1 0 0,-1 0 0 0 0,0 0 1 0 0,0 2-55 0 0,4 25-1468 0 0,-7-38 324 0 0,-13 6-4298 0 0,10-12 4157 0 0</inkml:trace>
  <inkml:trace contextRef="#ctx0" brushRef="#br0" timeOffset="128273.32">11350 11338 1280 0 0,'-5'-36'7018'0'0,"19"27"-7153"0"0,71 28-5380 0 0,-60-13 4155 0 0</inkml:trace>
  <inkml:trace contextRef="#ctx0" brushRef="#br0" timeOffset="128955.308">11837 11386 1532 0 0,'0'-1'106'0'0,"0"0"0"0"0,-1 0-1 0 0,1 1 1 0 0,0-1 0 0 0,0 0 0 0 0,-1 0 0 0 0,1 0-1 0 0,0 0 1 0 0,-1 1 0 0 0,1-1 0 0 0,-1 0-1 0 0,1 1 1 0 0,-1-1 0 0 0,0 0 0 0 0,1 1-1 0 0,-1-1 1 0 0,0 0 0 0 0,1 1 0 0 0,-1-1 0 0 0,0 1-1 0 0,1-1 1 0 0,-1 1 0 0 0,0 0 0 0 0,0-1-1 0 0,0 1 1 0 0,0 0 0 0 0,1-1 0 0 0,-1 1 0 0 0,0 0-1 0 0,0 0 1 0 0,0 0 0 0 0,0 0 0 0 0,0 0-1 0 0,0 0 1 0 0,1 0 0 0 0,-1 0 0 0 0,0 0-1 0 0,0 0 1 0 0,0 1 0 0 0,0-1 0 0 0,0 0 0 0 0,1 0-1 0 0,-1 1 1 0 0,0-1 0 0 0,0 1 0 0 0,0-1-1 0 0,1 1 1 0 0,-1-1 0 0 0,0 1 0 0 0,1-1-1 0 0,-1 1 1 0 0,0 0 0 0 0,1-1 0 0 0,-1 1 0 0 0,1 0-1 0 0,-1-1 1 0 0,1 2-106 0 0,-47 33 344 0 0,35-22-206 0 0,0 1 0 0 0,1-1 0 0 0,1 2 0 0 0,0 0 0 0 0,0 0 0 0 0,2 1 0 0 0,0 0 0 0 0,1 0 0 0 0,1 1 0 0 0,0 0 0 0 0,1 0 0 0 0,1 0 0 0 0,0 1 0 0 0,2-1 0 0 0,-1 13-138 0 0,4-29 11 0 0,0 1 0 0 0,1-1 0 0 0,-1 1-1 0 0,0-1 1 0 0,1 0 0 0 0,-1 1 0 0 0,1-1 0 0 0,-1 0 0 0 0,1 0 0 0 0,-1 0 0 0 0,1 0-1 0 0,0-1 1 0 0,0 1 0 0 0,-1 0 0 0 0,1-1 0 0 0,0 1 0 0 0,0-1 0 0 0,0 1-1 0 0,0-1 1 0 0,0 0 0 0 0,0 0 0 0 0,0 0 0 0 0,-1 0 0 0 0,1 0 0 0 0,0 0 0 0 0,0-1-1 0 0,0 1 1 0 0,0-1 0 0 0,0 1 0 0 0,-1-1 0 0 0,1 0 0 0 0,0 1 0 0 0,0-1 0 0 0,-1 0-1 0 0,1 0 1 0 0,-1 0 0 0 0,1 0 0 0 0,-1-1 0 0 0,2 0-11 0 0,9-7-48 0 0,1 0-1 0 0,-1 0 1 0 0,-1-2 0 0 0,0 1-1 0 0,0-2 1 0 0,-1 1 0 0 0,-1-1-1 0 0,0-1 1 0 0,7-11 48 0 0,37-46-232 0 0,-52 68 252 0 0,0 0-43 0 0,0-1 1 0 0,0 1-1 0 0,0-1 1 0 0,1 1-1 0 0,-1 0 1 0 0,1-1 0 0 0,-1 1-1 0 0,1 0 1 0 0,0 0-1 0 0,0 0 1 0 0,0 0-1 0 0,0 1 1 0 0,0-1 0 0 0,0 0-1 0 0,1 1 1 0 0,-1 0-1 0 0,0-1 1 0 0,1 1-1 0 0,-1 0 1 0 0,1 0-1 0 0,-1 0 1 0 0,1 1 0 0 0,0-1-1 0 0,-1 1 1 0 0,1-1-1 0 0,0 1 1 0 0,-1 0-1 0 0,1 0 1 0 0,0 0 0 0 0,-1 0-1 0 0,1 1 1 0 0,0-1-1 0 0,-1 1 1 0 0,1-1-1 0 0,0 1 1 0 0,-1 0-1 0 0,1 0 1 0 0,-1 0 0 0 0,0 1-1 0 0,1-1 1 0 0,-1 0-1 0 0,0 1 1 0 0,1 0 22 0 0,2 6 21 0 0,0 0 0 0 0,0 0 0 0 0,0 1 1 0 0,-1 0-1 0 0,-1 0 0 0 0,1 0 0 0 0,-1 0 0 0 0,-1 1 1 0 0,0-1-1 0 0,0 1 0 0 0,-1-1 0 0 0,0 1 0 0 0,-1 0 1 0 0,0 0-1 0 0,0-1 0 0 0,-2 5-21 0 0,2 8 12 0 0,24-49-115 0 0,0-4-30 0 0,3 1 0 0 0,0 2-1 0 0,2 1 1 0 0,1 1 0 0 0,1 1 0 0 0,15-7 133 0 0,-43 32-13 0 0,1 0 1 0 0,0 1-1 0 0,-1-1 1 0 0,1 1-1 0 0,0 0 1 0 0,-1 1-1 0 0,1-1 0 0 0,-1 0 1 0 0,0 1-1 0 0,1 0 1 0 0,-1 0-1 0 0,0 0 0 0 0,0 0 1 0 0,0 0-1 0 0,0 1 1 0 0,-1-1-1 0 0,1 1 0 0 0,-1 0 1 0 0,1-1-1 0 0,-1 1 1 0 0,0 1-1 0 0,0-1 0 0 0,0 0 1 0 0,-1 0-1 0 0,1 1 1 0 0,-1-1-1 0 0,1 1 0 0 0,-1-1 1 0 0,0 1-1 0 0,-1-1 1 0 0,1 1-1 0 0,-1 0 0 0 0,1-1 1 0 0,-1 1-1 0 0,0 0 1 0 0,-1 0-1 0 0,1-1 0 0 0,-1 3 13 0 0,8 19-71 0 0,22 56-623 0 0,-8-28-3659 0 0,-18-47 3006 0 0</inkml:trace>
  <inkml:trace contextRef="#ctx0" brushRef="#br0" timeOffset="129529.024">13528 11318 928 0 0,'-8'-5'279'0'0,"0"1"1"0"0,0 0-1 0 0,-1 1 0 0 0,1-1 0 0 0,-1 2 1 0 0,1-1-1 0 0,-1 1 0 0 0,0 1 0 0 0,0-1 0 0 0,0 1 1 0 0,0 1-1 0 0,0 0 0 0 0,0 0 0 0 0,0 1 1 0 0,0 0-1 0 0,0 1 0 0 0,-5 1-279 0 0,-8 4 236 0 0,1 1 0 0 0,0 1 0 0 0,0 1 0 0 0,1 0 1 0 0,0 2-1 0 0,1 0 0 0 0,1 1 0 0 0,0 2 0 0 0,0-1 0 0 0,2 2 0 0 0,0 0 0 0 0,0 1 0 0 0,2 1 0 0 0,-9 13-236 0 0,21-29 19 0 0,0 0 0 0 0,0 0 0 0 0,0 0 0 0 0,1 1 0 0 0,-1-1 0 0 0,1 0 0 0 0,0 1-1 0 0,-1-1 1 0 0,1 1 0 0 0,0 0 0 0 0,0-1 0 0 0,1 1 0 0 0,-1 0 0 0 0,1-1 0 0 0,-1 1 0 0 0,1 0 0 0 0,0 0 0 0 0,0 0-1 0 0,0-1 1 0 0,0 1 0 0 0,0 0 0 0 0,1 0 0 0 0,0 0 0 0 0,-1-1 0 0 0,1 1 0 0 0,0 0 0 0 0,0-1 0 0 0,0 1 0 0 0,1-1-1 0 0,-1 1 1 0 0,0-1 0 0 0,1 0 0 0 0,0 1 0 0 0,-1-1 0 0 0,1 0 0 0 0,0 0 0 0 0,0 0 0 0 0,1-1 0 0 0,-1 1 0 0 0,0 0-1 0 0,0-1 1 0 0,1 1 0 0 0,-1-1 0 0 0,1 0 0 0 0,-1 0 0 0 0,1 0 0 0 0,0 0 0 0 0,-1 0 0 0 0,1 0 0 0 0,1-1-19 0 0,4 1-3 0 0,1-1 0 0 0,-1 0 0 0 0,0 0 0 0 0,0-1 1 0 0,0 0-1 0 0,0-1 0 0 0,0 0 0 0 0,0 0 1 0 0,0 0-1 0 0,0-1 0 0 0,-1 0 0 0 0,1-1 0 0 0,-1 0 1 0 0,0 0-1 0 0,0 0 0 0 0,0-1 0 0 0,-1 0 0 0 0,0-1 1 0 0,0 1-1 0 0,0-1 0 0 0,-1 0 0 0 0,1-1 1 0 0,-1 1-1 0 0,-1-1 0 0 0,1 0 0 0 0,-1 0 0 0 0,-1 0 1 0 0,1-1-1 0 0,-1 1 0 0 0,0-1 0 0 0,-1 0 0 0 0,0 0 1 0 0,0 0-1 0 0,-1 0 3 0 0,16-51 81 0 0,-12 62-113 0 0,66 152 144 0 0,-49-90 180 0 0,-17-54-213 0 0,0 0 0 0 0,-1 0 0 0 0,0 0 0 0 0,-1 1 0 0 0,0 0 0 0 0,-1-1 0 0 0,0 1 0 0 0,-1 0 0 0 0,-1 0 1 0 0,1 0-1 0 0,-2 0 0 0 0,0 0 0 0 0,0 0 0 0 0,-1 0 0 0 0,0 0 0 0 0,-1 0 0 0 0,-1-1 0 0 0,0 0 0 0 0,0 1 0 0 0,-1-1 1 0 0,-1-1-1 0 0,1 1 0 0 0,-2-1 0 0 0,1 0 0 0 0,-2 0 0 0 0,1-1 0 0 0,-1 0 0 0 0,-1 0 0 0 0,1-1 0 0 0,-1 0 0 0 0,-1-1 1 0 0,0 0-1 0 0,0 0 0 0 0,0-1 0 0 0,-5 2-79 0 0,13-8-400 0 0,-16-19-951 0 0,17 10 872 0 0,0 0 1 0 0,1 0-1 0 0,0 0 0 0 0,0 0 1 0 0,1 0-1 0 0,0 0 1 0 0,1 0-1 0 0,0 0 0 0 0,1 0 1 0 0,0 0-1 0 0,0 1 0 0 0,0-1 1 0 0,1 1-1 0 0,1 0 0 0 0,-1 0 1 0 0,1 0-1 0 0,1 1 1 0 0,1-2 478 0 0,15-23-1438 0 0</inkml:trace>
  <inkml:trace contextRef="#ctx0" brushRef="#br0" timeOffset="129712.708">13697 11374 1360 0 0,'-11'3'3842'0'0,"-9"17"-2994"0"0,16-16-732 0 0,0 0 1 0 0,0 0 0 0 0,1 1-1 0 0,-1-1 1 0 0,1 1-1 0 0,0-1 1 0 0,0 1-1 0 0,1 0 1 0 0,0 0 0 0 0,-1 0-1 0 0,1 0 1 0 0,1 1-1 0 0,-1-1 1 0 0,1 0-1 0 0,0 1 1 0 0,1-1-1 0 0,-1 1 1 0 0,1 0 0 0 0,0-1-1 0 0,0 1 1 0 0,1-1-1 0 0,-1 1 1 0 0,2 2-117 0 0,1-1-33 0 0,1-1-1 0 0,0 0 1 0 0,0 0 0 0 0,0 0-1 0 0,1 0 1 0 0,0-1 0 0 0,0 0 0 0 0,0 0-1 0 0,1 0 1 0 0,0-1 0 0 0,0 1 0 0 0,0-2-1 0 0,0 1 1 0 0,1-1 0 0 0,6 3 33 0 0,-8-4-268 0 0,0 0 1 0 0,0 0 0 0 0,0 0-1 0 0,0-1 1 0 0,0 0-1 0 0,1 0 1 0 0,-1-1 0 0 0,1 0-1 0 0,-1 1 1 0 0,0-2-1 0 0,1 1 1 0 0,-1-1 0 0 0,0 1-1 0 0,1-2 1 0 0,-1 1-1 0 0,0 0 1 0 0,0-1-1 0 0,0 0 1 0 0,0 0 0 0 0,0-1-1 0 0,2-1 268 0 0,10-9-1336 0 0</inkml:trace>
  <inkml:trace contextRef="#ctx0" brushRef="#br0" timeOffset="129899.655">13759 11121 2340 0 0,'-14'-38'5728'0'0,"14"38"-5758"0"0,0 1 1 0 0,0-1 0 0 0,0 1-1 0 0,1-1 1 0 0,-1 1 0 0 0,0-1-1 0 0,0 0 1 0 0,1 1-1 0 0,-1-1 1 0 0,0 1 0 0 0,1-1-1 0 0,-1 0 1 0 0,0 1 0 0 0,1-1-1 0 0,-1 0 1 0 0,1 1 0 0 0,-1-1-1 0 0,0 0 1 0 0,1 0-1 0 0,-1 0 1 0 0,1 1 0 0 0,-1-1-1 0 0,1 0 1 0 0,-1 0 0 0 0,1 0-1 0 0,-1 0 1 0 0,1 0 0 0 0,-1 0-1 0 0,1 0 1 0 0,-1 0 0 0 0,1 0-1 0 0,-1 0 1 0 0,1 0-1 0 0,-1 0 1 0 0,1 0 0 0 0,-1 0-1 0 0,1 0 1 0 0,-1 0 0 0 0,1-1-1 0 0,-1 1 1 0 0,1 0 0 0 0,-1 0-1 0 0,0-1 1 0 0,1 1-1 0 0,-1 0 1 0 0,1-1 0 0 0,-1 1-1 0 0,0 0 1 0 0,1-1 0 0 0,-1 1-1 0 0,0 0 1 0 0,1-1 0 0 0,-1 1-1 0 0,0-1 1 0 0,0 1 0 0 0,0-1-1 0 0,1 1 1 0 0,-1-1-1 0 0,0 1 1 0 0,0-1 0 0 0,0 1-1 0 0,0-1 1 0 0,0 1 0 0 0,0-1-1 0 0,0 1 1 0 0,0-1 29 0 0,48 39-3135 0 0,-31-26 1824 0 0</inkml:trace>
  <inkml:trace contextRef="#ctx0" brushRef="#br0" timeOffset="130987.42">13951 11283 1240 0 0,'8'21'671'0'0,"0"1"-1"0"0,-2 0 1 0 0,0 0 0 0 0,-2 1-1 0 0,0-1 1 0 0,-2 1 0 0 0,1 19-671 0 0,1 12 942 0 0,6 34 1134 0 0,27-99-1490 0 0,103-128-562 0 0,-60 45-238 0 0,-69 81 178 0 0,-11 14 38 0 0,0 0 0 0 0,0-1 0 0 0,0 1 0 0 0,0 0 0 0 0,0-1 0 0 0,0 1 0 0 0,0 0 0 0 0,1-1 0 0 0,-1 1 0 0 0,0 0 0 0 0,0-1 0 0 0,0 1 0 0 0,1 0 0 0 0,-1-1 0 0 0,0 1 0 0 0,1-1 0 0 0,-1 1 0 0 0,1-1 0 0 0,-1 1 0 0 0,0-1 0 0 0,1 1 0 0 0,-1-1 0 0 0,1 1 0 0 0,-1-1 0 0 0,1 1 0 0 0,0-1 0 0 0,-1 0 0 0 0,1 1 0 0 0,-1-1 0 0 0,1 0 0 0 0,0 0 0 0 0,-1 1 0 0 0,1-1 0 0 0,0 0 0 0 0,-1 0 0 0 0,1 0 0 0 0,0 0 0 0 0,-1 0 0 0 0,1 0 0 0 0,0 0 0 0 0,-1 0 0 0 0,1 0 0 0 0,0 0 0 0 0,-1 0 0 0 0,1 0 0 0 0,0-1 0 0 0,-1 1 0 0 0,1 0 0 0 0,0 0 0 0 0,-1-1 0 0 0,1 1 0 0 0,-1 0 0 0 0,1-1 0 0 0,-1 1 0 0 0,1-1 0 0 0,0 1 0 0 0,-1-1 0 0 0,0 1 0 0 0,1-1 0 0 0,-1 1 0 0 0,1-1 0 0 0,-1 1 0 0 0,0-1-2 0 0,4 10 0 0 0,1-1 0 0 0,-1 1 0 0 0,1-1 0 0 0,1 0 0 0 0,-1 0 0 0 0,1-1 0 0 0,1 0 0 0 0,-1 0 1 0 0,1 0-1 0 0,1-1 0 0 0,-1 0 0 0 0,1 0 0 0 0,0-1 0 0 0,0 0 0 0 0,1-1 0 0 0,-1 1 0 0 0,1-1 0 0 0,0-1 0 0 0,0 0 0 0 0,0 0 0 0 0,1-1 0 0 0,-1 0 1 0 0,1-1-1 0 0,-1 0 0 0 0,1 0 0 0 0,-1-1 0 0 0,1 0 0 0 0,0-1 0 0 0,-1 0 0 0 0,1-1 0 0 0,-1 0 0 0 0,0 0 0 0 0,1-1 0 0 0,-1 0 0 0 0,0 0 0 0 0,-1-1 1 0 0,7-4-1 0 0,-8 7 20 0 0,-1-1 0 0 0,0 0 0 0 0,1-1 1 0 0,-1 0-1 0 0,0 1 0 0 0,0-2 0 0 0,0 1 1 0 0,-1-1-1 0 0,1 0 0 0 0,-1 0 0 0 0,0 0 1 0 0,0-1-1 0 0,-1 0 0 0 0,1 0 0 0 0,-1 0 1 0 0,0 0-1 0 0,0-1 0 0 0,-1 0 1 0 0,1 0-1 0 0,-1 0 0 0 0,-1 0 0 0 0,1 0 1 0 0,0-2-21 0 0,-3 6 177 0 0,-3-10 230 0 0,0 10-385 0 0,0 0-1 0 0,0 1 1 0 0,0-1-1 0 0,0 1 1 0 0,0 0-1 0 0,0 0 1 0 0,0 0-1 0 0,-1 0 0 0 0,1 0 1 0 0,0 1-1 0 0,0-1 1 0 0,-1 1-1 0 0,1 0 1 0 0,0 0-1 0 0,-1 0 1 0 0,1 1-1 0 0,0-1 1 0 0,-1 1-1 0 0,1 0 1 0 0,0 0-1 0 0,0 0 0 0 0,0 0 1 0 0,0 1-1 0 0,0-1 1 0 0,0 1-1 0 0,0-1 1 0 0,0 1-1 0 0,0 0 1 0 0,1 0-1 0 0,-1 1 1 0 0,-1 1-22 0 0,-76 85 271 0 0,77-82-276 0 0,1 0 0 0 0,0 1 0 0 0,0 0 0 0 0,1-1 0 0 0,-1 1 1 0 0,2 0-1 0 0,-1 0 0 0 0,1 0 0 0 0,0-1 0 0 0,1 1 0 0 0,0 0 0 0 0,0 0 0 0 0,0 0 0 0 0,1-1 0 0 0,1 1 0 0 0,-1-1 0 0 0,1 0 0 0 0,0 1 1 0 0,1-1-1 0 0,0 0 0 0 0,0-1 0 0 0,4 6 5 0 0,-4-7-173 0 0,0 0 0 0 0,0-1 0 0 0,0 0 0 0 0,1 0 0 0 0,-1 0 0 0 0,1 0 0 0 0,0-1 0 0 0,0 0 0 0 0,0 0 0 0 0,0 0 0 0 0,1-1 0 0 0,-1 1 0 0 0,1-1 0 0 0,0-1 0 0 0,0 1 0 0 0,-1-1 0 0 0,1 0 0 0 0,0 0 0 0 0,0-1 0 0 0,3 0 173 0 0,-4-3-137 0 0,1-1-1 0 0,-1 0 0 0 0,1 0 0 0 0,-1 0 1 0 0,0-1-1 0 0,0 0 0 0 0,-1 0 0 0 0,0 0 1 0 0,0 0-1 0 0,0-1 0 0 0,0 0 0 0 0,-1 0 1 0 0,0 0-1 0 0,0 0 0 0 0,-1 0 0 0 0,1-1 1 0 0,-1 1-1 0 0,0-1 138 0 0,1-1 11 0 0,61-117 1089 0 0,-64 124-1084 0 0,1 0-1 0 0,-1 0 0 0 0,1 0 1 0 0,-1 0-1 0 0,1 0 0 0 0,0 0 1 0 0,-1 0-1 0 0,1 1 0 0 0,0-1 0 0 0,0 0 1 0 0,0 0-1 0 0,0 1 0 0 0,0-1 1 0 0,0 0-1 0 0,0 1 0 0 0,0-1 1 0 0,0 1-1 0 0,0-1 0 0 0,0 1 1 0 0,0-1-1 0 0,0 1 0 0 0,0 0 1 0 0,0 0-1 0 0,0 0 0 0 0,1-1 1 0 0,-1 1-1 0 0,0 0 0 0 0,0 0 1 0 0,0 0-1 0 0,0 1 0 0 0,0-1 1 0 0,1 0-1 0 0,-1 0 0 0 0,0 1 1 0 0,0-1-1 0 0,0 1 0 0 0,0-1 1 0 0,0 1-1 0 0,0-1 0 0 0,0 1 0 0 0,0-1 1 0 0,0 1-1 0 0,0 0 0 0 0,0 0 1 0 0,-1-1-1 0 0,1 1 0 0 0,0 0 1 0 0,0 0-1 0 0,-1 0 0 0 0,1 0 1 0 0,0 0-1 0 0,-1 0 0 0 0,1 0 1 0 0,-1 0-1 0 0,0 0 0 0 0,1 0 1 0 0,-1 0-1 0 0,0 0 0 0 0,1 1 1 0 0,-1-1-1 0 0,0 0 0 0 0,0 0-15 0 0,13 73 1048 0 0,-13-74-1021 0 0,1-1-1 0 0,-1 1 1 0 0,1-1-1 0 0,-1 1 1 0 0,1-1-1 0 0,0 1 1 0 0,-1 0-1 0 0,1-1 1 0 0,-1 1-1 0 0,1 0 0 0 0,0-1 1 0 0,0 1-1 0 0,-1 0 1 0 0,1 0-1 0 0,0-1 1 0 0,-1 1-1 0 0,1 0 1 0 0,0 0-1 0 0,0 0 0 0 0,-1 0 1 0 0,1 0-1 0 0,0 0 1 0 0,0 0-1 0 0,-1 0 1 0 0,1 1-1 0 0,0-1 1 0 0,-1 0-1 0 0,1 0 1 0 0,0 1-1 0 0,0-1 0 0 0,-1 0 1 0 0,1 1-1 0 0,-1-1 1 0 0,1 0-1 0 0,0 1 1 0 0,-1-1-1 0 0,1 1 1 0 0,-1-1-1 0 0,1 1 0 0 0,-1-1 1 0 0,1 1-1 0 0,-1 0 1 0 0,1-1-1 0 0,-1 1 1 0 0,0 0-1 0 0,1-1-26 0 0,8-12-53 0 0,13-17 47 0 0,1 1-1 0 0,2 0 1 0 0,0 2 0 0 0,2 1 0 0 0,1 1 0 0 0,2 0 6 0 0,-27 25-3 0 0,0 0 0 0 0,-1 0 1 0 0,1 0-1 0 0,0 1 0 0 0,-1-1 1 0 0,1 1-1 0 0,-1-1 1 0 0,0 1-1 0 0,0 0 0 0 0,1 0 1 0 0,-1 0-1 0 0,0 0 0 0 0,-1 0 1 0 0,1 1-1 0 0,0-1 1 0 0,-1 0-1 0 0,1 1 0 0 0,-1 0 1 0 0,0-1-1 0 0,1 1 0 0 0,-1 0 1 0 0,-1-1-1 0 0,1 1 1 0 0,0 0-1 0 0,-1 0 0 0 0,1 0 1 0 0,-1 0-1 0 0,0 0 0 0 0,0 0 1 0 0,0 1 2 0 0,30 218-2550 0 0,-29-220 1378 0 0,-1 6-1103 0 0,0-6 1117 0 0</inkml:trace>
  <inkml:trace contextRef="#ctx0" brushRef="#br0" timeOffset="131968.679">15691 10998 2028 0 0,'7'-27'4742'0'0,"1"36"-2308"0"0,53 454-511 0 0,-39-307-1413 0 0,8-209-703 0 0,-22 40 152 0 0,0 0-1 0 0,0 0 1 0 0,1 1 0 0 0,0 0-1 0 0,2 1 1 0 0,-1 0-1 0 0,1 0 1 0 0,0 1-1 0 0,1 1 1 0 0,0 0-1 0 0,1 1 1 0 0,0 0-1 0 0,0 0 1 0 0,1 2 0 0 0,0 0-1 0 0,0 0 1 0 0,0 1-1 0 0,1 1 1 0 0,0 0-1 0 0,0 1 1 0 0,0 1-1 0 0,0 1 1 0 0,5-1 41 0 0,-16 3 3 0 0,0 0 1 0 0,-1 0-1 0 0,1 0 1 0 0,0 1-1 0 0,-1-1 1 0 0,1 1-1 0 0,-1 0 1 0 0,1 0-1 0 0,-1 0 1 0 0,0 0-1 0 0,0 0 1 0 0,0 1-1 0 0,0 0 1 0 0,0-1-1 0 0,-1 1 1 0 0,1 0-1 0 0,-1 0 1 0 0,0 1-1 0 0,0-1 0 0 0,0 0 1 0 0,0 1-1 0 0,-1-1 1 0 0,1 1-1 0 0,-1 0 1 0 0,0-1-1 0 0,0 1 1 0 0,0 0-1 0 0,0 0 1 0 0,-1 0-1 0 0,1-1 1 0 0,-1 1-1 0 0,0 0 1 0 0,-1 0-1 0 0,1 0 1 0 0,-1 0-1 0 0,1 0 1 0 0,-1-1-1 0 0,-1 4-3 0 0,-10 9 75 0 0,-2 0 0 0 0,1 0 0 0 0,-2-2 0 0 0,0 0 1 0 0,-1 0-1 0 0,0-2 0 0 0,-1 0 0 0 0,0 0 0 0 0,-1-2 0 0 0,0 0 0 0 0,-1-1 0 0 0,-9 2-75 0 0,28-11-12 0 0,-1-1-1 0 0,1 1 0 0 0,-1 0 1 0 0,1-1-1 0 0,-1 1 0 0 0,1 0 1 0 0,-1-1-1 0 0,1 1 0 0 0,0-1 1 0 0,-1 1-1 0 0,1-1 0 0 0,-1 1 1 0 0,1-1-1 0 0,0 1 0 0 0,0-1 1 0 0,-1 1-1 0 0,1-1 0 0 0,0 0 1 0 0,0 1-1 0 0,0-1 0 0 0,-1 1 0 0 0,1-1 1 0 0,0 0-1 0 0,0 1 0 0 0,0-1 1 0 0,0 1-1 0 0,0-1 0 0 0,0 0 1 0 0,0 1-1 0 0,1-1 0 0 0,-1 1 1 0 0,0-1-1 0 0,0 0 0 0 0,0 1 1 0 0,0-1-1 0 0,1 1 0 0 0,-1-1 1 0 0,0 1-1 0 0,1-1 0 0 0,-1 1 1 0 0,0-1-1 0 0,1 1 0 0 0,-1-1 1 0 0,1 1-1 0 0,-1-1 0 0 0,1 1 1 0 0,-1 0-1 0 0,1-1 0 0 0,-1 1 0 0 0,1 0 1 0 0,-1-1-1 0 0,1 1 0 0 0,-1 0 1 0 0,1 0-1 0 0,0-1 0 0 0,-1 1 1 0 0,1 0-1 0 0,-1 0 0 0 0,1 0 1 0 0,0 0-1 0 0,-1 0 0 0 0,1 0 1 0 0,-1 0-1 0 0,1 0 0 0 0,0 0 1 0 0,0 0 12 0 0,52-42-581 0 0,3 1 0 0 0,1 3 1 0 0,2 3-1 0 0,2 2 1 0 0,37-13 580 0 0,-95 47 20 0 0,1 1 0 0 0,-1 0 0 0 0,0 0 0 0 0,-1 0 0 0 0,1 1 0 0 0,0-1 0 0 0,-1 0 0 0 0,1 1 0 0 0,-1 0 0 0 0,0 0 0 0 0,1 0 0 0 0,-2 0 0 0 0,1 0 0 0 0,0 0 0 0 0,-1 0 0 0 0,1 0 0 0 0,-1 1 0 0 0,0-1 0 0 0,0 1 0 0 0,0-1 0 0 0,0 1 0 0 0,-1-1 0 0 0,0 1 0 0 0,1-1 0 0 0,-1 1 0 0 0,-1 0 0 0 0,1-1 0 0 0,0 1 0 0 0,-1-1 0 0 0,-1 4-20 0 0,6 18 34 0 0,-1-16-20 0 0,0-1 1 0 0,1 1 0 0 0,1-1-1 0 0,0 0 1 0 0,0 0-1 0 0,0 0 1 0 0,1-1 0 0 0,0 0-1 0 0,0 0 1 0 0,1-1-1 0 0,0 1 1 0 0,0-1 0 0 0,1-1-1 0 0,-1 1 1 0 0,1-1-1 0 0,0-1 1 0 0,1 1 0 0 0,-1-2-1 0 0,1 1 1 0 0,0-1-1 0 0,0 0 1 0 0,0-1-1 0 0,0 0 1 0 0,0 0 0 0 0,0-1-1 0 0,1 0 1 0 0,-1-1-1 0 0,0 0 1 0 0,1-1 0 0 0,-1 1-1 0 0,0-2 1 0 0,0 1-1 0 0,1-2 1 0 0,-1 1 0 0 0,0-1-1 0 0,-1 0 1 0 0,6-3-15 0 0,13-3 72 0 0,0 0 1 0 0,-1-2 0 0 0,0-1 0 0 0,0-1-1 0 0,-2-1 1 0 0,1-2 0 0 0,-2 0-1 0 0,14-13-72 0 0,24-8 1214 0 0,-60 37-1110 0 0,12 24 180 0 0,6 230 190 0 0,-18-217-365 0 0,1-16-38 0 0,0-1 1 0 0,-2 1-1 0 0,-1-1 0 0 0,0 1 1 0 0,-1-1-1 0 0,-1 1 0 0 0,-1-1 1 0 0,-1 0-1 0 0,-1-1 0 0 0,-1 3-71 0 0,1-13-9 0 0,-1-1-1 0 0,0 0 0 0 0,0 0 1 0 0,-1 0-1 0 0,0-1 0 0 0,0 0 0 0 0,-1-1 1 0 0,0 0-1 0 0,0 0 0 0 0,0-1 1 0 0,-1 0-1 0 0,1 0 0 0 0,-1-1 0 0 0,0-1 1 0 0,-1 0-1 0 0,1 0 0 0 0,-1-1 0 0 0,1 0 1 0 0,-1 0-1 0 0,0-2 0 0 0,1 1 1 0 0,-1-1-1 0 0,0-1 0 0 0,-9-1 10 0 0,12 2-143 0 0,0-1 0 0 0,0 0-1 0 0,0 0 1 0 0,0-1 0 0 0,0 1 0 0 0,1-2-1 0 0,-1 1 1 0 0,1-1 0 0 0,-1 0-1 0 0,1-1 1 0 0,0 0 0 0 0,0 0 0 0 0,1 0-1 0 0,-1-1 1 0 0,1 0 0 0 0,0-1 0 0 0,0 1-1 0 0,1-1 1 0 0,-4-4 143 0 0,3 1-508 0 0,-1 0 0 0 0,2 0 0 0 0,-1-1-1 0 0,1 1 1 0 0,1-1 0 0 0,-1 0 0 0 0,2-1 0 0 0,-1 1 0 0 0,2-1 0 0 0,-1 0-1 0 0,1 1 1 0 0,1-1 0 0 0,0 0 0 0 0,1-6 508 0 0,0-10-1189 0 0</inkml:trace>
  <inkml:trace contextRef="#ctx0" brushRef="#br0" timeOffset="133567.358">7506 13460 1004 0 0,'0'0'594'0'0,"0"0"-34"0"0,5-24 2372 0 0,24-4-2179 0 0,-37 133 1151 0 0,24 162-578 0 0,-15-264-1318 0 0,6 41 364 0 0,-1 1 0 0 0,-3 0-1 0 0,-1 1 1 0 0,-3-1 0 0 0,-4 25-372 0 0,4-60 42 0 0,0 1 0 0 0,-2 0 1 0 0,1-1-1 0 0,-1 1 1 0 0,-1-1-1 0 0,0 0 0 0 0,0 0 1 0 0,-1 0-1 0 0,0 0 1 0 0,-1-1-1 0 0,0 0 0 0 0,0 0 1 0 0,-1-1-1 0 0,0 0 1 0 0,-1 0-1 0 0,0 0 1 0 0,0-1-1 0 0,0 0 0 0 0,-1-1 1 0 0,0 0-1 0 0,-1 0 1 0 0,1-1-1 0 0,-1 0 0 0 0,0-1 1 0 0,-6 2-43 0 0,8-4-230 0 0,0 0 1 0 0,0 0 0 0 0,0-1-1 0 0,0-1 1 0 0,0 1 0 0 0,0-1-1 0 0,0-1 1 0 0,0 1 0 0 0,0-1-1 0 0,0-1 1 0 0,0 0 0 0 0,0 0-1 0 0,0 0 1 0 0,1-1 0 0 0,-1 0-1 0 0,1-1 1 0 0,0 1 0 0 0,0-1-1 0 0,0-1 1 0 0,0 1 0 0 0,1-1-1 0 0,0 0 1 0 0,0-1 0 0 0,0 0-1 0 0,0 0 1 0 0,1 0 0 0 0,0 0-1 0 0,1-1 1 0 0,-1 0 0 0 0,1 0-1 0 0,0 0 1 0 0,1 0 0 0 0,0-1-1 0 0,0 1 1 0 0,1-1 0 0 0,0 0-1 0 0,0 0 1 0 0,1 0 0 0 0,-1 0-1 0 0,2 0 1 0 0,-1-2 229 0 0,-6-31-1205 0 0</inkml:trace>
  <inkml:trace contextRef="#ctx0" brushRef="#br0" timeOffset="133834.393">7070 13468 876 0 0,'-53'-30'6902'0'0,"89"17"-5191"0"0,54-1-2110 0 0,0 5 1 0 0,1 3 0 0 0,58 5 398 0 0,-58 0-1887 0 0,27-2-1217 0 0,-61 2 1537 0 0</inkml:trace>
  <inkml:trace contextRef="#ctx0" brushRef="#br0" timeOffset="134227.18">8432 13778 888 0 0,'97'-4'4026'0'0,"47"-10"-2562"0"0,-49 3-473 0 0,-35 4-806 0 0,58-4-638 0 0,-42 15-4324 0 0,-65-1 3341 0 0</inkml:trace>
  <inkml:trace contextRef="#ctx0" brushRef="#br0" timeOffset="134395.725">8516 13950 1712 0 0,'5'3'920'0'0,"2"-1"-148"0"0,2 1-56 0 0,18 0-84 0 0,1 1-48 0 0,6-3-107 0 0,-18-1-73 0 0,9 0 16 0 0,3 0-92 0 0,4 0-224 0 0,2 0-4 0 0,3 0-480 0 0,1 0-292 0 0,-5 0-745 0 0,37-15 77 0 0,-33 9 32 0 0</inkml:trace>
  <inkml:trace contextRef="#ctx0" brushRef="#br0" timeOffset="135278.872">10450 12741 1280 0 0,'-3'166'5110'0'0,"5"200"-3309"0"0,33 168-330 0 0,8 1196 3694 0 0,-43-1729-5510 0 0,0-1-93 0 0,0 0-163 0 0,9 2-4526 0 0,3-43-693 0 0,-9 17 4384 0 0</inkml:trace>
  <inkml:trace contextRef="#ctx0" brushRef="#br0" timeOffset="137189.009">11055 12751 1140 0 0,'0'0'441'0'0,"0"0"-25"0"0,3-16 861 0 0,33-19 71 0 0,-39 32-1284 0 0,1 1 1 0 0,0 0-1 0 0,-1 1 0 0 0,0-1 1 0 0,1 0-1 0 0,-1 1 1 0 0,0-1-1 0 0,0 1 0 0 0,0 0 1 0 0,0 0-1 0 0,0 0 1 0 0,0 0-1 0 0,0 1 1 0 0,0-1-1 0 0,0 1 0 0 0,0 0 1 0 0,-1 0-1 0 0,1 0 1 0 0,0 0-1 0 0,0 0 0 0 0,0 1 1 0 0,0-1-1 0 0,0 1 1 0 0,0 0-1 0 0,0 0 0 0 0,0 0 1 0 0,0 0-1 0 0,0 1-64 0 0,-8 0 59 0 0,1 1 0 0 0,0 0-1 0 0,1 1 1 0 0,-1 0-1 0 0,1 0 1 0 0,-1 1 0 0 0,1 0-1 0 0,1 1 1 0 0,-1-1 0 0 0,1 2-1 0 0,0-1 1 0 0,0 1 0 0 0,1 1-1 0 0,0-1 1 0 0,0 1 0 0 0,1 1-1 0 0,0-1 1 0 0,0 1-1 0 0,1 0 1 0 0,0 0 0 0 0,1 1-1 0 0,0-1 1 0 0,0 1 0 0 0,-2 9-59 0 0,9-13 61 0 0,0 0 0 0 0,0 0 1 0 0,0-1-1 0 0,1 1 0 0 0,-1-1 1 0 0,1 0-1 0 0,1 0 0 0 0,-1 0 1 0 0,1-1-1 0 0,-1 1 0 0 0,1-1 1 0 0,1 0-1 0 0,-1-1 0 0 0,0 1 1 0 0,1-1-1 0 0,0 0 0 0 0,0 0 1 0 0,0-1-1 0 0,0 0 0 0 0,0 0 1 0 0,0 0-1 0 0,1-1 1 0 0,2 1-62 0 0,4 2 33 0 0,0 0 1 0 0,0 0 0 0 0,0-2-1 0 0,1 1 1 0 0,-1-2 0 0 0,1 0 0 0 0,-1 0-1 0 0,1-1 1 0 0,-1-1 0 0 0,1 0 0 0 0,-1-1-1 0 0,0 0 1 0 0,1-1 0 0 0,-1-1 0 0 0,0 0-1 0 0,-1-1 1 0 0,1 0 0 0 0,-1-1 0 0 0,0 0-1 0 0,11-9-33 0 0,-20 12-41 0 0,1-1-1 0 0,-1 0 0 0 0,0 0 1 0 0,-1 0-1 0 0,1-1 0 0 0,-1 1 1 0 0,0-1-1 0 0,0 1 0 0 0,0-1 1 0 0,0 0-1 0 0,-1 1 0 0 0,0-1 0 0 0,0 0 1 0 0,0 0-1 0 0,-1 0 0 0 0,1 0 1 0 0,-1 0-1 0 0,-1 0 0 0 0,1 0 1 0 0,-1 0-1 0 0,1 0 0 0 0,-1 0 1 0 0,-1 0-1 0 0,1 0 0 0 0,-1 1 1 0 0,0-1-1 0 0,0 0 0 0 0,0 1 1 0 0,-1 0-1 0 0,0-2 42 0 0,-98-120-775 0 0,68 102 485 0 0,-1 1 1 0 0,0 2-1 0 0,-2 1 1 0 0,0 2 0 0 0,-1 2-1 0 0,-1 1 1 0 0,0 2-1 0 0,-1 2 1 0 0,-28-5 289 0 0,51 14-740 0 0,13 2-343 0 0,3 0-198 0 0</inkml:trace>
  <inkml:trace contextRef="#ctx0" brushRef="#br0" timeOffset="137764.695">11259 12481 2040 0 0,'4'-4'114'0'0,"1"-1"1"0"0,0 1-1 0 0,0 0 0 0 0,0 0 0 0 0,0 0 0 0 0,0 1 0 0 0,1-1 0 0 0,0 2 1 0 0,-1-1-1 0 0,1 0 0 0 0,0 1 0 0 0,0 0 0 0 0,1 1 0 0 0,-1-1 1 0 0,0 1-1 0 0,1 0 0 0 0,-1 1 0 0 0,0 0 0 0 0,1 0 0 0 0,-1 0 1 0 0,1 1-1 0 0,-1-1 0 0 0,0 2 0 0 0,0-1 0 0 0,1 1 0 0 0,-1 0 1 0 0,0 0-1 0 0,0 0 0 0 0,-1 1 0 0 0,1 0 0 0 0,0 0 0 0 0,-1 1 1 0 0,0-1-1 0 0,0 1 0 0 0,1 2-114 0 0,-3-1 64 0 0,0 1 1 0 0,-1 0-1 0 0,0 0 1 0 0,0 0-1 0 0,0 0 0 0 0,-1 0 1 0 0,0 1-1 0 0,0-1 1 0 0,-1 0-1 0 0,1 0 1 0 0,-1 1-1 0 0,-1-1 0 0 0,1 0 1 0 0,-1 1-1 0 0,0-1 1 0 0,-1 0-1 0 0,0 0 1 0 0,0 0-1 0 0,0 0 1 0 0,0 0-1 0 0,-3 4-64 0 0,1 1 71 0 0,-3 2 62 0 0,-1-1 0 0 0,-1 1 0 0 0,0-2 0 0 0,-1 1 0 0 0,0-1 0 0 0,-1-1 0 0 0,0 1 1 0 0,0-2-1 0 0,-1 0 0 0 0,-6 3-133 0 0,-2 4 162 0 0,0-3-246 0 0,25-17-1769 0 0,79-54-2348 0 0,-56 40 2666 0 0</inkml:trace>
  <inkml:trace contextRef="#ctx0" brushRef="#br0" timeOffset="138016.324">11664 12421 916 0 0,'-55'-13'4533'0'0,"49"15"-4452"0"0,0-1 0 0 0,0 2 0 0 0,0-1 0 0 0,0 1 0 0 0,1 0 0 0 0,-1 0 0 0 0,1 0 0 0 0,0 1 0 0 0,0 0 0 0 0,0 0 0 0 0,0 0 0 0 0,1 1 0 0 0,-1-1 0 0 0,1 1 0 0 0,0 0 0 0 0,1 0 0 0 0,-1 1 0 0 0,1-1 0 0 0,0 1 0 0 0,1 0 0 0 0,-1-1 0 0 0,1 1 0 0 0,0 1-81 0 0,2 0 41 0 0,0 1-1 0 0,0-1 1 0 0,1 1-1 0 0,0-1 1 0 0,0 0-1 0 0,1 1 1 0 0,0-1 0 0 0,0 0-1 0 0,1 0 1 0 0,-1 0-1 0 0,2-1 1 0 0,-1 1-1 0 0,1-1 1 0 0,0 1 0 0 0,0-1-1 0 0,1-1 1 0 0,-1 1-1 0 0,1 0 1 0 0,1-1-1 0 0,-1 0 1 0 0,1 0 0 0 0,0-1-1 0 0,0 0 1 0 0,0 0-1 0 0,1 0 1 0 0,-1-1-1 0 0,3 1-40 0 0,196 72-3739 0 0,-176-72 2332 0 0,-11-2-62 0 0</inkml:trace>
  <inkml:trace contextRef="#ctx0" brushRef="#br0" timeOffset="138635.289">10720 13165 1216 0 0,'-22'-1'5199'0'0,"52"0"-4100"0"0,38-3-603 0 0,627-49 1351 0 0,-311 32-2843 0 0,-383 21 798 0 0,-1 0-153 0 0,0 0-141 0 0,1 2-508 0 0,-4 2-3455 0 0,1-4 3138 0 0</inkml:trace>
  <inkml:trace contextRef="#ctx0" brushRef="#br0" timeOffset="140701.73">11168 13535 964 0 0,'0'-3'67'0'0,"0"1"0"0"0,0 0 0 0 0,0 0 0 0 0,-1 0-1 0 0,1-1 1 0 0,-1 1 0 0 0,0 0 0 0 0,0 0 0 0 0,1 0 0 0 0,-1 0 0 0 0,-1 0-1 0 0,1 0 1 0 0,0 0 0 0 0,0 0 0 0 0,-1 0 0 0 0,1 1 0 0 0,-1-1 0 0 0,1 1-1 0 0,-1-1 1 0 0,0 1 0 0 0,0-1 0 0 0,1 1 0 0 0,-1 0 0 0 0,0 0 0 0 0,0 0-1 0 0,0 0 1 0 0,-1 0 0 0 0,1 0 0 0 0,0 1 0 0 0,0-1 0 0 0,0 1 0 0 0,0-1-1 0 0,-1 1 1 0 0,1 0 0 0 0,0 0 0 0 0,0 0 0 0 0,-1 0 0 0 0,1 0 0 0 0,0 1-1 0 0,-1-1-66 0 0,-96 27 959 0 0,88-23-841 0 0,1 2 1 0 0,0-1-1 0 0,0 2 0 0 0,1-1 0 0 0,0 1 1 0 0,0 1-1 0 0,0 0 0 0 0,1 0 0 0 0,0 0 1 0 0,1 1-1 0 0,0 0 0 0 0,0 1 1 0 0,1-1-1 0 0,0 1 0 0 0,1 1 0 0 0,0-1 1 0 0,1 1-1 0 0,0 0 0 0 0,0 0 0 0 0,1 0 1 0 0,-1 11-119 0 0,6-17 63 0 0,0 1 0 0 0,1-1 1 0 0,-1 1-1 0 0,1-1 1 0 0,1 0-1 0 0,-1 0 0 0 0,1 0 1 0 0,-1 0-1 0 0,2-1 1 0 0,-1 0-1 0 0,0 0 0 0 0,1 0 1 0 0,0 0-1 0 0,0 0 1 0 0,0-1-1 0 0,0 0 0 0 0,0 0 1 0 0,1-1-1 0 0,-1 1 1 0 0,1-1-1 0 0,0 0 0 0 0,-1-1 1 0 0,1 1-1 0 0,0-1 0 0 0,2 0-63 0 0,5 2 87 0 0,1 0-1 0 0,0-1 0 0 0,0-1 0 0 0,0 0 0 0 0,0-1 0 0 0,0 0 1 0 0,0-1-1 0 0,0 0 0 0 0,0-2 0 0 0,0 1 0 0 0,0-2 0 0 0,-1 0 1 0 0,12-5-87 0 0,-22 8-5 0 0,0 0 1 0 0,0-1 0 0 0,-1 1 0 0 0,1-1 0 0 0,-1 0 0 0 0,1 1 0 0 0,-1-1 0 0 0,0-1 0 0 0,0 1 0 0 0,0 0 0 0 0,0 0 0 0 0,0-1 0 0 0,0 1 0 0 0,-1-1-1 0 0,1 1 1 0 0,-1-1 0 0 0,1 0 0 0 0,-1 0 0 0 0,0 1 0 0 0,0-1 0 0 0,-1 0 0 0 0,1 0 0 0 0,-1 0 0 0 0,1 0 0 0 0,-1 0 0 0 0,0 0 0 0 0,0 0 0 0 0,0 0-1 0 0,0 0 1 0 0,-1 0 0 0 0,1 0 0 0 0,-1 0 0 0 0,0 0 0 0 0,0 0 0 0 0,0 0 0 0 0,0 0 0 0 0,0 0 0 0 0,-1 1 0 0 0,1-1 0 0 0,-1 1 0 0 0,-1-2 4 0 0,-83-103-647 0 0,-16 32-52 0 0,-44-43-4098 0 0,141 111 3285 0 0</inkml:trace>
  <inkml:trace contextRef="#ctx0" brushRef="#br0" timeOffset="141262.119">11378 13313 1132 0 0,'-9'57'3456'0'0,"5"-50"-3376"0"0,0 1 1 0 0,1 1 0 0 0,0-1 0 0 0,0 0-1 0 0,1 1 1 0 0,0-1 0 0 0,1 1-1 0 0,0 0 1 0 0,0-1 0 0 0,1 1-1 0 0,0 0 1 0 0,0 0 0 0 0,1-1-1 0 0,0 1 1 0 0,1 0 0 0 0,0-1 0 0 0,0 0-1 0 0,1 1 1 0 0,0-1 0 0 0,0 0-1 0 0,1 0 1 0 0,0 0 0 0 0,1-1-1 0 0,-1 1 1 0 0,2-1 0 0 0,-1 0-1 0 0,1-1 1 0 0,0 1 0 0 0,0-1-1 0 0,0 0 1 0 0,1-1 0 0 0,0 1 0 0 0,0-1-1 0 0,1-1 1 0 0,-1 1 0 0 0,1-1-1 0 0,0-1 1 0 0,0 1 0 0 0,2-1-81 0 0,-4-3 18 0 0,0 0 0 0 0,0 0 0 0 0,0 0 0 0 0,0-1 0 0 0,0 0 0 0 0,0 0 0 0 0,0-1 0 0 0,0 0 0 0 0,0 0 0 0 0,-1 0 0 0 0,1-1 0 0 0,-1 0 0 0 0,1 0 0 0 0,-1 0 0 0 0,0 0 0 0 0,-1-1 0 0 0,1 0 0 0 0,0 0 0 0 0,-1 0 0 0 0,0-1 0 0 0,0 1 0 0 0,0-1 0 0 0,-1 0 0 0 0,0 0 0 0 0,0 0 0 0 0,0-1 0 0 0,0 1 0 0 0,-1-1 0 0 0,0 0 0 0 0,0 1 0 0 0,0-1 0 0 0,-1 0 0 0 0,0 0 0 0 0,0 0 0 0 0,0 0 0 0 0,-1 0 0 0 0,0 0 0 0 0,0 0 0 0 0,-1 0 0 0 0,0-1 0 0 0,0 2 0 0 0,0-2-18 0 0,-24-34 480 0 0,26 42-476 0 0,-1 0 0 0 0,1-1 0 0 0,-1 1 0 0 0,0 0 0 0 0,1 0 0 0 0,-1-1-1 0 0,0 1 1 0 0,0 0 0 0 0,0 0 0 0 0,1-1 0 0 0,-1 1 0 0 0,0 0-1 0 0,0 0 1 0 0,0 0 0 0 0,0-1 0 0 0,0 1 0 0 0,0 0 0 0 0,-1 0-1 0 0,1 0 1 0 0,0-1 0 0 0,0 1 0 0 0,0 0 0 0 0,-1 0 0 0 0,1-1-1 0 0,0 1 1 0 0,-1 0 0 0 0,1-1 0 0 0,-1 1 0 0 0,1 0 0 0 0,-1-1-1 0 0,1 1 1 0 0,-1 0 0 0 0,1-1 0 0 0,-1 1 0 0 0,0-1 0 0 0,1 1-1 0 0,-1-1 1 0 0,0 0 0 0 0,1 1 0 0 0,-1-1 0 0 0,0 0 0 0 0,0 1-1 0 0,1-1 1 0 0,-1 0 0 0 0,0 0 0 0 0,0 0 0 0 0,0 1 0 0 0,1-1-1 0 0,-1 0 1 0 0,0 0 0 0 0,0 0 0 0 0,0 0 0 0 0,1-1 0 0 0,-1 1-1 0 0,0 0 1 0 0,0 0 0 0 0,0 0 0 0 0,1-1 0 0 0,-1 1 0 0 0,0 0-1 0 0,1-1 1 0 0,-1 1 0 0 0,0 0 0 0 0,0-1 0 0 0,1 1-4 0 0,44 187-667 0 0,19-73-2647 0 0,-49-99 1983 0 0,-1-5-170 0 0</inkml:trace>
  <inkml:trace contextRef="#ctx0" brushRef="#br0" timeOffset="141497.205">11867 13575 1544 0 0,'9'-29'4387'0'0,"-4"42"-1803"0"0,-6 195-1027 0 0,26-50-2378 0 0,-4-50-4717 0 0,-19-101 4133 0 0</inkml:trace>
  <inkml:trace contextRef="#ctx0" brushRef="#br0" timeOffset="142368.898">13056 12533 888 0 0,'0'0'545'0'0,"0"0"-113"0"0,-7-31 1806 0 0,-75 79-1107 0 0,70-37-959 0 0,0 1 0 0 0,1 0-1 0 0,0 1 1 0 0,1 0 0 0 0,0 0 0 0 0,1 1 0 0 0,1 0 0 0 0,0 1 0 0 0,1 0 0 0 0,1 0-1 0 0,-1 4-171 0 0,5-14 47 0 0,1 0 1 0 0,-1 0-1 0 0,1 0 0 0 0,0 0 0 0 0,0 1 0 0 0,1-1 0 0 0,-1 0 0 0 0,1 1 0 0 0,0-1 0 0 0,1 0 0 0 0,-1 1 0 0 0,1-1 0 0 0,0 0 0 0 0,0 1 0 0 0,1-1 0 0 0,0 0 0 0 0,0 0 0 0 0,0 0 1 0 0,0-1-1 0 0,1 1 0 0 0,0 0 0 0 0,0-1 0 0 0,0 0 0 0 0,0 1 0 0 0,1-1 0 0 0,0-1 0 0 0,0 1 0 0 0,0 0 0 0 0,0-1 0 0 0,0 0 0 0 0,1 0 0 0 0,-1 0 0 0 0,1-1 0 0 0,0 1 0 0 0,3 0-47 0 0,6 3 4 0 0,-1-1 0 0 0,1-1 0 0 0,0 0 0 0 0,1-1 0 0 0,-1-1 0 0 0,1 0-1 0 0,-1-1 1 0 0,1 0 0 0 0,-1-2 0 0 0,1 1 0 0 0,0-2 0 0 0,-1 0-1 0 0,0 0 1 0 0,1-2 0 0 0,-1 1 0 0 0,0-2 0 0 0,9-4-4 0 0,-16 4-36 0 0,0-1 0 0 0,0 0 0 0 0,-1 0 1 0 0,0-1-1 0 0,0 0 0 0 0,-1 0 0 0 0,1 0 0 0 0,-1-1 1 0 0,-1 1-1 0 0,0-1 0 0 0,0 0 0 0 0,0-1 0 0 0,-1 1 0 0 0,0 0 1 0 0,-1-1-1 0 0,0 0 0 0 0,0 0 0 0 0,-1 0 0 0 0,0 1 1 0 0,-1-1-1 0 0,1 0 0 0 0,-2 0 0 0 0,1 0 0 0 0,-2 0 1 0 0,1 0-1 0 0,-1 0 0 0 0,0 0 0 0 0,-1 1 0 0 0,0-1 0 0 0,0 1 1 0 0,-1 0-1 0 0,0 0 0 0 0,0 0 0 0 0,-1 0 0 0 0,0 1 1 0 0,0 0-1 0 0,-1 0 0 0 0,-5-4 36 0 0,-9-16-151 0 0,-1 1 0 0 0,-1 1 0 0 0,-1 1-1 0 0,-1 1 1 0 0,-2 1 0 0 0,0 1 0 0 0,-1 2 0 0 0,-1 0-1 0 0,0 2 1 0 0,-2 1 0 0 0,0 2 0 0 0,0 0 0 0 0,-2 2 0 0 0,1 2-1 0 0,-2 0 152 0 0,33 12-1314 0 0,3 0 76 0 0</inkml:trace>
  <inkml:trace contextRef="#ctx0" brushRef="#br0" timeOffset="142864.368">13503 12493 1528 0 0,'0'0'193'0'0,"9"-4"81"0"0,-6 3-227 0 0,0-1 0 0 0,0 1 0 0 0,0 0 0 0 0,0-1 1 0 0,0 2-1 0 0,0-1 0 0 0,0 0 0 0 0,0 0 0 0 0,0 1 0 0 0,1 0 0 0 0,-1 0 1 0 0,0 0-1 0 0,0 0 0 0 0,0 0 0 0 0,1 0 0 0 0,-1 1 0 0 0,0 0 0 0 0,0-1 1 0 0,0 1-1 0 0,0 0 0 0 0,0 1 0 0 0,0-1 0 0 0,0 0 0 0 0,0 1 0 0 0,-1 0 1 0 0,1 0-1 0 0,-1 0 0 0 0,1 0 0 0 0,-1 0 0 0 0,1 0 0 0 0,-1 0 0 0 0,0 1 1 0 0,0-1-1 0 0,0 1 0 0 0,-1 0 0 0 0,1 0 0 0 0,-1-1 0 0 0,1 1 1 0 0,-1 0-1 0 0,0 0 0 0 0,0 0 0 0 0,0 0 0 0 0,0 1 0 0 0,-1-1 0 0 0,1 0-47 0 0,-4 10 200 0 0,0-1 0 0 0,-1 1-1 0 0,0-1 1 0 0,0 0-1 0 0,-2 0 1 0 0,1 0 0 0 0,-2-1-1 0 0,1 0 1 0 0,-2 0-1 0 0,1-1 1 0 0,-1 0 0 0 0,-1 0-1 0 0,0-1 1 0 0,0 0-1 0 0,-1 0 1 0 0,0-1 0 0 0,0 0-1 0 0,-1-1 1 0 0,-10 5-200 0 0,179-121-3819 0 0,-134 89 3369 0 0</inkml:trace>
  <inkml:trace contextRef="#ctx0" brushRef="#br0" timeOffset="143113.011">13768 12500 2716 0 0,'-1'0'45'0'0,"0"0"0"0"0,0 1 0 0 0,-1-1-1 0 0,1 0 1 0 0,0 0 0 0 0,0 1 0 0 0,0-1-1 0 0,0 0 1 0 0,0 0 0 0 0,0 0 0 0 0,0 0-1 0 0,0 0 1 0 0,-1-1 0 0 0,1 1 0 0 0,0 0 0 0 0,0 0-1 0 0,0-1 1 0 0,0 1 0 0 0,0-1 0 0 0,0 1-1 0 0,0-1 1 0 0,0 1 0 0 0,0-1 0 0 0,0 0 0 0 0,1 1-1 0 0,-1-1 1 0 0,0 0 0 0 0,0 0 0 0 0,0 0-1 0 0,1 1 1 0 0,-1-1 0 0 0,0 0 0 0 0,1 0-1 0 0,-1 0 1 0 0,1 0 0 0 0,-1 0 0 0 0,1 0 0 0 0,0 0-1 0 0,-1 0 1 0 0,1 0 0 0 0,0-1 0 0 0,0 1-1 0 0,0 0 1 0 0,0 0 0 0 0,0 0 0 0 0,0 0-1 0 0,0 0 1 0 0,0 0 0 0 0,0 0 0 0 0,0-1 0 0 0,1 1-1 0 0,-1 0 1 0 0,0 0 0 0 0,1 0 0 0 0,-1 0-1 0 0,1 0 1 0 0,-1 0 0 0 0,1 0 0 0 0,-1 0-1 0 0,1 0-44 0 0,-7 2 52 0 0,0 1-1 0 0,0-1 1 0 0,0 1-1 0 0,1 0 1 0 0,-1 1-1 0 0,0-1 1 0 0,1 1-1 0 0,-1 0 1 0 0,1 1-1 0 0,0-1 1 0 0,0 1-1 0 0,1 0 0 0 0,-1 0 1 0 0,1 1-1 0 0,0 0 1 0 0,0-1-1 0 0,0 1 1 0 0,0 0-1 0 0,1 1 1 0 0,0-1-1 0 0,0 1 1 0 0,1-1-1 0 0,-1 1 1 0 0,1 0-1 0 0,0 0 0 0 0,1 0 1 0 0,0 0-1 0 0,0 0 1 0 0,0 0-1 0 0,0 0 1 0 0,1 0-1 0 0,0 1 1 0 0,1 1-52 0 0,4 2 0 0 0,2 0 0 0 0,-1-1 1 0 0,1 0-1 0 0,1 0 1 0 0,0 0-1 0 0,0-1 0 0 0,0 0 1 0 0,1-1-1 0 0,1 1 1 0 0,-1-2-1 0 0,1 0 0 0 0,0 0 1 0 0,0 0-1 0 0,1-2 0 0 0,-1 1 1 0 0,1-1-1 0 0,0-1 1 0 0,11 3-1 0 0,133 19-3658 0 0,-123-25 2260 0 0</inkml:trace>
  <inkml:trace contextRef="#ctx0" brushRef="#br0" timeOffset="143549.234">12836 13058 1212 0 0,'-12'5'1609'0'0,"0"1"1212"0"0,31-1-1296 0 0,745-1 1239 0 0,-617-4-3071 0 0,-84 0-2424 0 0,-57-9-1094 0 0,-7 10 2501 0 0</inkml:trace>
  <inkml:trace contextRef="#ctx0" brushRef="#br0" timeOffset="145834.625">13176 13490 908 0 0,'0'-2'42'0'0,"0"1"-1"0"0,0-1 1 0 0,-1 1 0 0 0,1 0 0 0 0,0-1-1 0 0,0 1 1 0 0,-1-1 0 0 0,1 1-1 0 0,-1 0 1 0 0,1-1 0 0 0,-1 1-1 0 0,0 0 1 0 0,0 0 0 0 0,1-1-1 0 0,-1 1 1 0 0,0 0 0 0 0,0 0-1 0 0,0 0 1 0 0,0 0 0 0 0,0 0 0 0 0,0 0-1 0 0,0 0 1 0 0,-1 0 0 0 0,1 1-1 0 0,0-1 1 0 0,0 0 0 0 0,-1 1-1 0 0,1-1 1 0 0,0 1 0 0 0,-1-1-1 0 0,1 1 1 0 0,-1 0 0 0 0,1 0 0 0 0,0-1-1 0 0,-1 1 1 0 0,1 0 0 0 0,-1 0-1 0 0,1 0 1 0 0,-1 1 0 0 0,1-1-1 0 0,0 0 1 0 0,-1 0 0 0 0,1 1-1 0 0,-1-1 1 0 0,1 1 0 0 0,0-1-1 0 0,-1 1 1 0 0,1 0 0 0 0,0-1 0 0 0,0 1-1 0 0,0 0 1 0 0,0 0 0 0 0,-1 0-1 0 0,1 0 1 0 0,0 1-42 0 0,-76 49 723 0 0,71-47-644 0 0,0 1 1 0 0,0-1-1 0 0,0 1 0 0 0,1 0 0 0 0,0 0 0 0 0,0 1 0 0 0,0-1 0 0 0,1 1 1 0 0,0 0-1 0 0,0 1 0 0 0,0-1 0 0 0,1 1 0 0 0,0-1 0 0 0,0 1 0 0 0,1 0 0 0 0,0 0 1 0 0,0 0-1 0 0,1 0 0 0 0,-1 1 0 0 0,2-1 0 0 0,-1 0 0 0 0,1 0 0 0 0,0 1 1 0 0,0-1-1 0 0,1 0 0 0 0,0 1 0 0 0,1-1 0 0 0,-1 0 0 0 0,1 0 0 0 0,1 0 0 0 0,-1 0 1 0 0,1 0-1 0 0,0-1 0 0 0,1 1 0 0 0,-1-1 0 0 0,2 0 0 0 0,-1 0 0 0 0,0 0 1 0 0,1-1-1 0 0,0 1 0 0 0,0-1 0 0 0,1 0 0 0 0,0-1 0 0 0,-1 1 0 0 0,4 1-79 0 0,4-2 103 0 0,-1 0 0 0 0,1 0 0 0 0,0-1 0 0 0,0-1 0 0 0,0 0 0 0 0,1-1 0 0 0,-1 0 0 0 0,0-1 0 0 0,0-1 0 0 0,1 0 0 0 0,-1-1 0 0 0,0 0 0 0 0,0-1 0 0 0,0 0 0 0 0,-1-1 0 0 0,1 0 0 0 0,4-4-103 0 0,-11 5 7 0 0,-1 1 1 0 0,0-2 0 0 0,0 1-1 0 0,0-1 1 0 0,0 0 0 0 0,-1 0-1 0 0,0 0 1 0 0,0 0 0 0 0,0-1 0 0 0,0 0-1 0 0,0 0 1 0 0,-1 0 0 0 0,0 0-1 0 0,0 0 1 0 0,-1-1 0 0 0,1 1 0 0 0,-1-1-1 0 0,0 0 1 0 0,-1 0 0 0 0,1 1-1 0 0,-1-1 1 0 0,0 0 0 0 0,-1 0 0 0 0,0 0-1 0 0,1 0 1 0 0,-2 0 0 0 0,1 0-1 0 0,-2-6-7 0 0,0-2-72 0 0,-1-1 0 0 0,-1 1 0 0 0,0 0 0 0 0,-1 0 0 0 0,-1 0-1 0 0,0 1 1 0 0,0 0 0 0 0,-2 0 0 0 0,1 0 0 0 0,-2 1-1 0 0,-3-5 73 0 0,-4-1-97 0 0,0 1-1 0 0,-1 1 0 0 0,-1 0 1 0 0,-1 1-1 0 0,0 1 0 0 0,0 0 1 0 0,-2 2-1 0 0,1 0 0 0 0,-2 2 1 0 0,1 0-1 0 0,-2 1 0 0 0,-13-3 98 0 0,-100-8-4376 0 0,135 20 3051 0 0</inkml:trace>
  <inkml:trace contextRef="#ctx0" brushRef="#br0" timeOffset="146459.126">13385 13403 1404 0 0,'14'-7'3900'0'0,"-12"31"-2360"0"0,-3-6-1375 0 0,1-8-123 0 0,0 0 0 0 0,1-1 0 0 0,0 1 0 0 0,1-1 0 0 0,0 0 0 0 0,0 1-1 0 0,1-1 1 0 0,1 0 0 0 0,-1 0 0 0 0,1 0 0 0 0,1-1 0 0 0,0 0 0 0 0,0 0 0 0 0,0 0-1 0 0,1 0 1 0 0,0-1 0 0 0,1 0 0 0 0,0 0 0 0 0,0 0 0 0 0,0-1 0 0 0,1 0 0 0 0,0-1-1 0 0,0 0 1 0 0,0 0 0 0 0,1 0 0 0 0,-1-1 0 0 0,1-1 0 0 0,0 1 0 0 0,0-2 0 0 0,1 1-1 0 0,-1-1 1 0 0,1 0 0 0 0,-1-1 0 0 0,1 0 0 0 0,-1-1 0 0 0,4 0-42 0 0,-6-1 16 0 0,-1 0 1 0 0,1 0-1 0 0,-1 0 0 0 0,1-1 1 0 0,-1 0-1 0 0,1-1 0 0 0,-1 1 1 0 0,0-1-1 0 0,0 0 1 0 0,0-1-1 0 0,-1 0 0 0 0,1 0 1 0 0,-1 0-1 0 0,0 0 0 0 0,0-1 1 0 0,0 0-1 0 0,-1 0 1 0 0,1 0-1 0 0,-1 0 0 0 0,0-1 1 0 0,-1 0-1 0 0,0 1 1 0 0,0-1-1 0 0,0-1 0 0 0,0 1 1 0 0,-1 0-1 0 0,0-1 0 0 0,0 1 1 0 0,-1-1-1 0 0,0 0 1 0 0,0 1-1 0 0,-1-1 0 0 0,1 0 1 0 0,-1 1-1 0 0,-1-1 0 0 0,1 0 1 0 0,-2-5-17 0 0,2 11 20 0 0,0-1-1 0 0,1 0 1 0 0,-1 0 0 0 0,0 1-1 0 0,0-1 1 0 0,0 0 0 0 0,0 0 0 0 0,0 1-1 0 0,-1-1 1 0 0,1 0 0 0 0,0 0-1 0 0,-1 1 1 0 0,1-1 0 0 0,-1 0 0 0 0,0 1-1 0 0,1-1 1 0 0,-1 1 0 0 0,0-1-1 0 0,0 1 1 0 0,0-1 0 0 0,0 1 0 0 0,0 0-1 0 0,-1-1 1 0 0,1 1 0 0 0,0 0-1 0 0,-1 0 1 0 0,1 0 0 0 0,-1 0 0 0 0,1 0-1 0 0,-1 0 1 0 0,1 0 0 0 0,-1 0-1 0 0,1 1 1 0 0,-1-1 0 0 0,0 1 0 0 0,1-1-1 0 0,-1 1 1 0 0,0 0 0 0 0,0-1-1 0 0,1 1 1 0 0,-1 0 0 0 0,0 0 0 0 0,0 0-1 0 0,1 1 1 0 0,-1-1 0 0 0,0 0-1 0 0,0 1 1 0 0,1-1 0 0 0,-1 1 0 0 0,0-1-1 0 0,-1 2-19 0 0,0 11-104 0 0,0 0 0 0 0,1 0 0 0 0,0 0 0 0 0,1 1 0 0 0,1-1 0 0 0,0 1 0 0 0,1-1 0 0 0,0 0 0 0 0,1 1 0 0 0,0-1 0 0 0,1 0 0 0 0,1 0 0 0 0,0 0 0 0 0,1-1 0 0 0,0 0 0 0 0,1 1 0 0 0,0-2 0 0 0,1 1 0 0 0,0-1 104 0 0,8 22-1181 0 0,15 12-2631 0 0,-22-35 2265 0 0</inkml:trace>
  <inkml:trace contextRef="#ctx0" brushRef="#br0" timeOffset="146845.417">13917 13601 1576 0 0,'39'-18'3758'0'0,"-33"22"-3675"0"0,1 0 0 0 0,-1 1-1 0 0,0-1 1 0 0,0 1-1 0 0,0 1 1 0 0,-1-1-1 0 0,0 1 1 0 0,0 0-1 0 0,0 0 1 0 0,-1 0-1 0 0,0 0 1 0 0,0 1 0 0 0,-1 0-1 0 0,1 0 1 0 0,-2 0-1 0 0,1 0 1 0 0,-1 0-1 0 0,0 1 1 0 0,0-1-1 0 0,0 5-82 0 0,1 3 246 0 0,-1 0 0 0 0,0 1 0 0 0,-1-1-1 0 0,-1 1 1 0 0,0-1 0 0 0,-1 1 0 0 0,-1-1-1 0 0,0 1 1 0 0,-1-1 0 0 0,-1 0 0 0 0,0 0-1 0 0,-1-1 1 0 0,-6 13-246 0 0,-4 19 892 0 0,62-29-795 0 0,-18-18-983 0 0,-1-1 0 0 0,0-2 0 0 0,0-1 0 0 0,0-1 0 0 0,0-1 0 0 0,-1-1-1 0 0,0-2 1 0 0,15-8 886 0 0,-9 2-1522 0 0,-1 0-60 0 0</inkml:trace>
  <inkml:trace contextRef="#ctx0" brushRef="#br0" timeOffset="148344.018">11215 14520 1088 0 0,'0'0'323'0'0,"0"0"-17"0"0,-3-20 807 0 0,1 18-1089 0 0,0 0 0 0 0,-1 0 0 0 0,1 1 0 0 0,0 0 1 0 0,-1-1-1 0 0,0 1 0 0 0,1 0 0 0 0,-1 0 0 0 0,0 0 1 0 0,1 1-1 0 0,-1-1 0 0 0,0 0 0 0 0,0 1 0 0 0,0 0 1 0 0,1 0-1 0 0,-1 0 0 0 0,0 0 0 0 0,0 0 0 0 0,0 1 0 0 0,0-1 1 0 0,1 1-1 0 0,-1 0 0 0 0,0-1 0 0 0,1 1 0 0 0,-1 1 1 0 0,0-1-1 0 0,1 0 0 0 0,-1 1 0 0 0,1-1 0 0 0,-2 2-24 0 0,-86 55 718 0 0,83-54-654 0 0,1 0-1 0 0,0 1 1 0 0,0 0 0 0 0,1 0-1 0 0,-1 0 1 0 0,1 1-1 0 0,0-1 1 0 0,1 1 0 0 0,-1 0-1 0 0,1 1 1 0 0,1-1-1 0 0,-1 1 1 0 0,1 0 0 0 0,0-1-1 0 0,0 1 1 0 0,1 1-1 0 0,0-1 1 0 0,0 0 0 0 0,1 1-1 0 0,0-1 1 0 0,0 0 0 0 0,1 1-64 0 0,3-2 52 0 0,0 0 1 0 0,0-1 0 0 0,1 1 0 0 0,-1-1 0 0 0,1 0-1 0 0,0 0 1 0 0,1-1 0 0 0,-1 1 0 0 0,1-1 0 0 0,0 0 0 0 0,0 0-1 0 0,0-1 1 0 0,1 1 0 0 0,0-1 0 0 0,-1 0 0 0 0,1-1 0 0 0,0 1-1 0 0,0-1 1 0 0,0 0 0 0 0,0-1 0 0 0,1 1 0 0 0,1-1-53 0 0,4 3 18 0 0,0-1 1 0 0,0-1 0 0 0,0 0 0 0 0,0-1 0 0 0,0 0 0 0 0,1 0 0 0 0,-1-1 0 0 0,0-1-1 0 0,1 0 1 0 0,-1-1 0 0 0,0-1 0 0 0,0 1 0 0 0,0-2 0 0 0,-1 0 0 0 0,1 0-1 0 0,-1-1 1 0 0,0 0 0 0 0,0-1 0 0 0,0 0 0 0 0,-1-1 0 0 0,0 0 0 0 0,0-1-1 0 0,-1 0 1 0 0,8-9-19 0 0,-13 6-106 0 0,-1 1 0 0 0,-1-1-1 0 0,1 0 1 0 0,-2 0 0 0 0,0 0 0 0 0,0-1-1 0 0,-1 1 1 0 0,0 0 0 0 0,-1 0 0 0 0,0 0-1 0 0,-1 0 1 0 0,0 0 0 0 0,-1 0-1 0 0,0 0 1 0 0,-1 1 0 0 0,0 0 0 0 0,0-1-1 0 0,-1 1 1 0 0,-1 1 0 0 0,0-1-1 0 0,0 1 1 0 0,-1 0 0 0 0,0 0 0 0 0,0 1-1 0 0,-1 0 1 0 0,0 0 0 0 0,0 1 106 0 0,-17-18-122 0 0</inkml:trace>
  <inkml:trace contextRef="#ctx0" brushRef="#br0" timeOffset="149182.786">11414 14441 1344 0 0,'-1'9'109'0'0,"1"0"0"0"0,1 0 1 0 0,0-1-1 0 0,0 1 0 0 0,1 0 0 0 0,0-1 0 0 0,0 1 0 0 0,1-1 0 0 0,0 0 1 0 0,0 0-1 0 0,1 0 0 0 0,0 0 0 0 0,1-1 0 0 0,-1 1 0 0 0,2-1 0 0 0,-1 0 1 0 0,1-1-1 0 0,0 1 0 0 0,0-1 0 0 0,0 0 0 0 0,1-1 0 0 0,0 1 0 0 0,0-2 1 0 0,1 1-1 0 0,-1-1 0 0 0,1 0 0 0 0,0 0 0 0 0,0-1 0 0 0,1 0 0 0 0,2 1-109 0 0,-4-3 29 0 0,-1 0-1 0 0,1 0 0 0 0,0-1 1 0 0,-1 0-1 0 0,1 0 0 0 0,0 0 0 0 0,-1-1 1 0 0,1 0-1 0 0,0-1 0 0 0,-1 1 0 0 0,1-1 1 0 0,-1 0-1 0 0,0-1 0 0 0,0 1 1 0 0,0-1-1 0 0,0-1 0 0 0,0 1 0 0 0,0-1 1 0 0,-1 0-1 0 0,0 0 0 0 0,0-1 1 0 0,0 1-1 0 0,0-1 0 0 0,-1 0 0 0 0,0 0 1 0 0,0-1-1 0 0,0 1 0 0 0,0-1 0 0 0,0-2-28 0 0,-1-81 1756 0 0,-3 88-1708 0 0,-15-26-6 0 0,17 70-59 0 0,25 351 1184 0 0,-27-380-1046 0 0,0-1-1 0 0,-2 0 1 0 0,1 0 0 0 0,-2 0-1 0 0,0 0 1 0 0,0-1-1 0 0,-2 1 1 0 0,1-1 0 0 0,-1 0-1 0 0,-1 0 1 0 0,0 0-1 0 0,-1-1 1 0 0,0 0 0 0 0,-1 0-1 0 0,0-1 1 0 0,0 0-1 0 0,-1 0 1 0 0,-7 4-121 0 0,15-13 18 0 0,-1 0-1 0 0,0 0 1 0 0,1 0 0 0 0,-1-1-1 0 0,0 1 1 0 0,1-1 0 0 0,-1 1-1 0 0,0-1 1 0 0,0 0 0 0 0,0 0-1 0 0,1 1 1 0 0,-1-1-1 0 0,0 0 1 0 0,0-1 0 0 0,0 1-1 0 0,1 0 1 0 0,-1 0 0 0 0,0-1-1 0 0,0 1 1 0 0,1-1 0 0 0,-1 0-1 0 0,0 1 1 0 0,1-1 0 0 0,-1 0-1 0 0,1 0 1 0 0,-1 0 0 0 0,1 0-1 0 0,-1 0 1 0 0,1-1 0 0 0,0 1-1 0 0,0 0 1 0 0,-1 0 0 0 0,1-1-1 0 0,0 1 1 0 0,0-1 0 0 0,0 1-1 0 0,0-1 1 0 0,1 0 0 0 0,-1 1-1 0 0,0-1 1 0 0,1 0 0 0 0,-1 1-1 0 0,1-1 1 0 0,0 0-1 0 0,-1 0 1 0 0,1 0 0 0 0,0 1-1 0 0,0-2-17 0 0,-10-92-559 0 0,15 68 177 0 0,1-1 1 0 0,1 1-1 0 0,1 0 1 0 0,2 1-1 0 0,0-1 1 0 0,2 2-1 0 0,1 0 0 0 0,1 0 1 0 0,1 1-1 0 0,18-21 382 0 0,49-49-3419 0 0,-55 71 1945 0 0</inkml:trace>
  <inkml:trace contextRef="#ctx0" brushRef="#br0" timeOffset="149712.195">11023 14250 1380 0 0,'2'-4'162'0'0,"1"0"0"0"0,-1 0 0 0 0,1 1 0 0 0,1 0 0 0 0,-1-1 0 0 0,0 1 0 0 0,1 0 0 0 0,-1 0 0 0 0,1 1 0 0 0,0-1 0 0 0,0 1 0 0 0,0 0 0 0 0,0 0 0 0 0,1 0 0 0 0,-1 1 0 0 0,0-1 0 0 0,1 1 0 0 0,-1 0 0 0 0,1 0 0 0 0,-1 1 0 0 0,1-1 0 0 0,0 1 0 0 0,-1 0 0 0 0,4 1-162 0 0,-2 1 32 0 0,0 1 0 0 0,0 0 0 0 0,0 1 1 0 0,-1 0-1 0 0,1 0 0 0 0,-1 0 0 0 0,0 0 0 0 0,0 1 0 0 0,-1 0 1 0 0,1 0-1 0 0,-1 0 0 0 0,0 0 0 0 0,0 1 0 0 0,-1 0 1 0 0,0 0-1 0 0,0 0 0 0 0,0 0 0 0 0,-1 0 0 0 0,0 0 0 0 0,0 1 1 0 0,0-1-1 0 0,-1 1 0 0 0,0-1 0 0 0,0 1 0 0 0,-1 0 1 0 0,0 5-33 0 0,0 8-420 0 0,0-1 0 0 0,-2 1 1 0 0,0-1-1 0 0,-1 0 0 0 0,-1 0 1 0 0,-1 0-1 0 0,-1 0 0 0 0,0-1 1 0 0,-2 0 419 0 0,-6 10-1440 0 0</inkml:trace>
  <inkml:trace contextRef="#ctx0" brushRef="#br0" timeOffset="150720.252">10637 15282 1312 0 0,'-16'-1'1003'0'0,"17"6"1948"0"0,83 19-1831 0 0,225-42-35 0 0,-47-3-584 0 0,141-10-642 0 0,-134 23-3066 0 0,-265 9 2613 0 0,6 8-184 0 0</inkml:trace>
  <inkml:trace contextRef="#ctx0" brushRef="#br0" timeOffset="151437.32">11147 15588 1792 0 0,'-18'3'267'0'0,"1"1"-1"0"0,0 0 1 0 0,-1 1-1 0 0,2 1 1 0 0,-1 1-1 0 0,1 0 1 0 0,0 1-1 0 0,0 1 1 0 0,1 0-1 0 0,0 1 1 0 0,1 1-1 0 0,-7 7-266 0 0,-24 72 1266 0 0,47-85-1195 0 0,0 0 0 0 0,1-1 0 0 0,0 1 0 0 0,0-1 0 0 0,0 0 0 0 0,1 0 0 0 0,-1 0 0 0 0,1 0 0 0 0,0-1 0 0 0,0 1 0 0 0,0-1 0 0 0,1 0 0 0 0,-1 0 0 0 0,1 0 0 0 0,0-1 0 0 0,-1 0 0 0 0,1 0 0 0 0,0 0 1 0 0,0 0-1 0 0,0-1 0 0 0,1 0 0 0 0,-1 0 0 0 0,0 0 0 0 0,0-1 0 0 0,1 0 0 0 0,1 0-71 0 0,6 2 46 0 0,1-1 1 0 0,1 0 0 0 0,-1-2-1 0 0,0 1 1 0 0,0-2 0 0 0,0 1-1 0 0,-1-2 1 0 0,1 0-1 0 0,0-1 1 0 0,-1 0 0 0 0,0-1-1 0 0,0 0 1 0 0,0-1 0 0 0,0-1-1 0 0,-1 0 1 0 0,-1-1 0 0 0,1 0-1 0 0,-1-1 1 0 0,1-1-47 0 0,-8 6-12 0 0,1 0 0 0 0,-1-1 0 0 0,0 0 1 0 0,-1 0-1 0 0,1 0 0 0 0,-1 0 0 0 0,0-1 0 0 0,0 1 0 0 0,0-1 1 0 0,-1 0-1 0 0,0 0 0 0 0,0 0 0 0 0,-1 0 0 0 0,0 0 0 0 0,0 0 1 0 0,0 0-1 0 0,0 0 0 0 0,-1-1 0 0 0,0 1 0 0 0,-1 0 0 0 0,1 0 1 0 0,-1-1-1 0 0,-1 0 12 0 0,-3-6-17 0 0,0 1 1 0 0,-1 0-1 0 0,-1 0 0 0 0,0 0 1 0 0,0 1-1 0 0,-1 0 0 0 0,-1 0 1 0 0,0 1-1 0 0,0 0 1 0 0,-1 1-1 0 0,0 0 0 0 0,-1 0 1 0 0,0 1-1 0 0,0 1 0 0 0,-1 0 1 0 0,0 0-1 0 0,0 1 1 0 0,-1 1-1 0 0,1 0 0 0 0,-1 1 1 0 0,0 0 16 0 0,-27-8-652 0 0,-1 2 0 0 0,1 2-1 0 0,-1 2 1 0 0,-1 1 0 0 0,1 2 0 0 0,-19 3 652 0 0,46 2-1421 0 0,-3 12-49 0 0</inkml:trace>
  <inkml:trace contextRef="#ctx0" brushRef="#br0" timeOffset="152553.374">11421 15422 1256 0 0,'0'0'491'0'0,"13"0"133"0"0,-5 0 2727 0 0,-7 0-3342 0 0,1 1 0 0 0,-1-1-1 0 0,0 1 1 0 0,0-1 0 0 0,1 1 0 0 0,-1 0 0 0 0,0 0 0 0 0,0-1 0 0 0,0 1-1 0 0,0 0 1 0 0,0 0 0 0 0,0 0 0 0 0,0 0 0 0 0,0 0 0 0 0,0 0 0 0 0,-1 1 0 0 0,1-1-1 0 0,0 0 1 0 0,-1 0 0 0 0,1 1 0 0 0,-1-1 0 0 0,1 0 0 0 0,-1 1 0 0 0,0-1-1 0 0,0 0 1 0 0,1 1 0 0 0,-1-1 0 0 0,0 0 0 0 0,0 1 0 0 0,0-1 0 0 0,0 0-1 0 0,-1 1 1 0 0,1-1 0 0 0,0 1 0 0 0,-1-1 0 0 0,1 0 0 0 0,0 0 0 0 0,-1 1 0 0 0,0 0-9 0 0,3 45 183 0 0,0-37-144 0 0,0 1 0 0 0,1-1 0 0 0,0 0 0 0 0,1 0 0 0 0,0-1 0 0 0,0 1 0 0 0,1-1 0 0 0,0 0 0 0 0,1 0 0 0 0,0 0 0 0 0,0-1 0 0 0,1 0 0 0 0,0 0-1 0 0,0-1 1 0 0,1 0 0 0 0,0 0 0 0 0,0-1 0 0 0,1 0 0 0 0,0 0 0 0 0,0-1 0 0 0,0 0 0 0 0,0-1 0 0 0,1 0 0 0 0,0 0 0 0 0,0-1 0 0 0,0 0 0 0 0,0-1 0 0 0,1 0 0 0 0,2 0-39 0 0,-3-4 21 0 0,-1 0 1 0 0,1 0-1 0 0,-1-1 1 0 0,0 0-1 0 0,0 0 1 0 0,0-1-1 0 0,0 0 1 0 0,-1-1-1 0 0,1 0 0 0 0,-1 0 1 0 0,-1-1-1 0 0,1 0 1 0 0,-1-1-1 0 0,0 1 1 0 0,0-1-1 0 0,-1 0 1 0 0,0-1-1 0 0,0 0 1 0 0,0 0-1 0 0,-1 0 1 0 0,-1-1-1 0 0,1 1 1 0 0,-1-1-1 0 0,-1 0 1 0 0,0 0-1 0 0,0-1 1 0 0,-1 1-1 0 0,0-1 1 0 0,0 1-1 0 0,-1-1 1 0 0,-1 1-1 0 0,1-6-21 0 0,-1 13 106 0 0,-3-19 239 0 0,3 20-341 0 0,0 0 1 0 0,0 1-1 0 0,0-1 1 0 0,0 0-1 0 0,-1 0 1 0 0,1 0-1 0 0,0 0 1 0 0,-1 0-1 0 0,1 0 1 0 0,-1 0-1 0 0,1 0 1 0 0,-1 1-1 0 0,1-1 1 0 0,-1 0-1 0 0,1 0 1 0 0,-1 1-1 0 0,0-1 1 0 0,1 0-1 0 0,-1 1 1 0 0,0-1-1 0 0,0 1 1 0 0,0-1-1 0 0,1 1 1 0 0,-1-1-1 0 0,0 1 1 0 0,0 0-1 0 0,0-1 1 0 0,0 1-1 0 0,0 0 1 0 0,0-1-1 0 0,0 1 1 0 0,0 0-1 0 0,0 0 1 0 0,0 0-1 0 0,0 0 1 0 0,0 0-1 0 0,0 0 1 0 0,1 0-1 0 0,-1 1 1 0 0,0-1-1 0 0,0 0 1 0 0,0 0-1 0 0,0 1 1 0 0,0-1-1 0 0,0 1 1 0 0,0-1-1 0 0,0 0 1 0 0,1 1-1 0 0,-1 0 1 0 0,0-1-1 0 0,0 1 1 0 0,1-1-1 0 0,-1 1 1 0 0,0 0-1 0 0,1 0 1 0 0,-1-1-1 0 0,1 1 1 0 0,-1 0-1 0 0,1 0 1 0 0,-1 0-1 0 0,1 0 1 0 0,-1 0-5 0 0,-14 59 74 0 0,57 76-1480 0 0,17-64-3678 0 0,-46-60 3598 0 0</inkml:trace>
  <inkml:trace contextRef="#ctx0" brushRef="#br0" timeOffset="152802.714">12159 15505 1256 0 0,'7'-19'4584'0'0,"-7"19"-3710"0"0,2 20-42 0 0,16 236 353 0 0,-16-119-3332 0 0,-3-75-2023 0 0,1-51 2684 0 0</inkml:trace>
  <inkml:trace contextRef="#ctx0" brushRef="#br0" timeOffset="153599.536">13311 14561 836 0 0,'-5'0'173'0'0,"0"0"0"0"0,0 1 0 0 0,-1-1-1 0 0,1 1 1 0 0,0 0 0 0 0,1 0 0 0 0,-1 1 0 0 0,0-1 0 0 0,0 1 0 0 0,0 0-1 0 0,1 0 1 0 0,-1 1 0 0 0,1-1 0 0 0,0 1 0 0 0,0 0 0 0 0,0 0-1 0 0,0 1 1 0 0,0-1 0 0 0,1 1 0 0 0,-1 0 0 0 0,1 0 0 0 0,0 0-1 0 0,0 0 1 0 0,1 0 0 0 0,-3 4-173 0 0,-2 5 193 0 0,0 0 0 0 0,0 1 0 0 0,1 0 0 0 0,1 0 0 0 0,1 0 0 0 0,0 1 0 0 0,0-1 0 0 0,2 1 0 0 0,-1 0 0 0 0,1 15-193 0 0,4-22 72 0 0,1-1 1 0 0,-1 1-1 0 0,1-1 1 0 0,1 1-1 0 0,-1-1 0 0 0,1 0 1 0 0,1 0-1 0 0,-1-1 1 0 0,1 1-1 0 0,0-1 1 0 0,0 0-1 0 0,1-1 1 0 0,0 1-1 0 0,0-1 1 0 0,0 0-1 0 0,1 0 1 0 0,0-1-1 0 0,0 0 1 0 0,0 0-1 0 0,0-1 0 0 0,0 0 1 0 0,1 0-1 0 0,0 0 1 0 0,-1-1-1 0 0,1 0 1 0 0,3-1-73 0 0,-3 3-24 0 0,0-2-1 0 0,0 1 1 0 0,0-1 0 0 0,0 0 0 0 0,1-1 0 0 0,-1 0-1 0 0,1 0 1 0 0,-1-1 0 0 0,0 0 0 0 0,1-1-1 0 0,-1 1 1 0 0,1-2 0 0 0,-1 1 0 0 0,0-1 0 0 0,0 0-1 0 0,1-1 1 0 0,-2 0 0 0 0,1 0 0 0 0,0-1 0 0 0,-1 0-1 0 0,1 0 1 0 0,-1-1 0 0 0,0 0 0 0 0,-1 0-1 0 0,1-1 1 0 0,-1 0 0 0 0,0 0 0 0 0,-1 0 0 0 0,1-1-1 0 0,-1 1 1 0 0,0-1 0 0 0,-1 0 0 0 0,0-1 0 0 0,0 1-1 0 0,0-1 1 0 0,-1 0 0 0 0,0 0 0 0 0,-1 0 0 0 0,0 0-1 0 0,0-1 1 0 0,-1 0 24 0 0,-2-6-64 0 0,0-1 0 0 0,-2 1 0 0 0,0 0 0 0 0,0 0 0 0 0,-2 0 0 0 0,0 0 1 0 0,0 1-1 0 0,-1 0 0 0 0,-1 0 0 0 0,-1 0 0 0 0,0 1 0 0 0,0 0 0 0 0,-1 1 0 0 0,-1-1 0 0 0,0 2 0 0 0,-1 0 0 0 0,0 0 0 0 0,0 1 64 0 0,-19-16-122 0 0,-1 2-1 0 0,-1 1 0 0 0,-1 1 0 0 0,-1 2 0 0 0,-1 2 1 0 0,-19-8 122 0 0,-76-12-989 0 0,128 37 445 0 0,2 1-118 0 0,-2 4-131 0 0,-9 12-542 0 0</inkml:trace>
  <inkml:trace contextRef="#ctx0" brushRef="#br0" timeOffset="154426.922">13800 14550 1256 0 0,'3'9'104'0'0,"2"-1"0"0"0,-1 0-1 0 0,1 1 1 0 0,0-2 0 0 0,1 1 0 0 0,0 0-1 0 0,0-1 1 0 0,0 0 0 0 0,1-1 0 0 0,0 0-1 0 0,1 0 1 0 0,-1 0 0 0 0,1-1 0 0 0,0 0-1 0 0,1 0 1 0 0,-1-1 0 0 0,1 0 0 0 0,0-1-1 0 0,0 1 1 0 0,0-2 0 0 0,0 1 0 0 0,0-2-1 0 0,0 1 1 0 0,1-1 0 0 0,-1 0 0 0 0,8-1-104 0 0,-11 0 23 0 0,1-1 0 0 0,-1 1 1 0 0,1-1-1 0 0,-1 0 0 0 0,1-1 1 0 0,-1 0-1 0 0,0 0 0 0 0,0 0 1 0 0,0-1-1 0 0,0 1 0 0 0,0-1 0 0 0,0-1 1 0 0,-1 1-1 0 0,1-1 0 0 0,-1 0 1 0 0,0-1-1 0 0,0 1 0 0 0,-1-1 1 0 0,1 0-1 0 0,-1 0 0 0 0,0 0 1 0 0,-1 0-1 0 0,1-1 0 0 0,-1 0 1 0 0,0 1-1 0 0,0-1 0 0 0,-1-1 1 0 0,0 1-1 0 0,0 0 0 0 0,0 0 0 0 0,-1-1 1 0 0,0 1-1 0 0,0-1 0 0 0,0 1 1 0 0,-1-7-24 0 0,-17-71 2016 0 0,53 358-1359 0 0,-35-260-567 0 0,0 0-1 0 0,-1 1 1 0 0,-1-1-1 0 0,0 0 0 0 0,-1 0 1 0 0,-1 1-1 0 0,0-1 1 0 0,-1-1-1 0 0,0 1 1 0 0,-1 0-1 0 0,0-1 0 0 0,-1 0 1 0 0,-1 0-1 0 0,0-1 1 0 0,-1 0-1 0 0,0 0 0 0 0,-1-1 1 0 0,-7 8-90 0 0,12-14-2 0 0,-1 0 1 0 0,1-1-1 0 0,-1 1 1 0 0,0-1-1 0 0,-1 0 1 0 0,1 0-1 0 0,0-1 1 0 0,-1 0-1 0 0,0 1 1 0 0,0-2-1 0 0,0 1 1 0 0,0-1-1 0 0,-1 0 1 0 0,1 0-1 0 0,0-1 0 0 0,-1 0 1 0 0,1 0-1 0 0,-1 0 1 0 0,1-1-1 0 0,-1 0 1 0 0,0 0-1 0 0,1-1 1 0 0,-1 0-1 0 0,1 0 1 0 0,-1 0-1 0 0,1-1 1 0 0,0 0-1 0 0,0 0 1 0 0,-1-1-1 0 0,1 1 1 0 0,1-1-1 0 0,-4-2 2 0 0,5-1-303 0 0,0 0 1 0 0,1 0-1 0 0,-1 0 1 0 0,1 0-1 0 0,0 0 0 0 0,1-1 1 0 0,0 0-1 0 0,0 1 0 0 0,0-1 1 0 0,1 0-1 0 0,0 0 0 0 0,0 0 1 0 0,0 0-1 0 0,1 0 0 0 0,0 0 1 0 0,1 1-1 0 0,-1-1 0 0 0,1 0 1 0 0,1 0-1 0 0,0 0 303 0 0,11-40-1431 0 0</inkml:trace>
  <inkml:trace contextRef="#ctx0" brushRef="#br0" timeOffset="154987.085">13030 15327 1452 0 0,'45'-4'5356'0'0,"32"-3"-5063"0"0,605-54 769 0 0,-506 54-2187 0 0,-58 6-3173 0 0,-109 1 2938 0 0</inkml:trace>
  <inkml:trace contextRef="#ctx0" brushRef="#br0" timeOffset="155498.762">13441 15578 1076 0 0,'-16'-1'224'0'0,"0"1"1"0"0,0 1-1 0 0,0 0 1 0 0,0 1-1 0 0,0 1 0 0 0,1 0 1 0 0,-1 1-1 0 0,1 1 0 0 0,0 0 1 0 0,0 1-1 0 0,1 1 1 0 0,-1 0-1 0 0,1 1 0 0 0,1 1 1 0 0,0 0-1 0 0,0 0 0 0 0,1 1 1 0 0,0 1-1 0 0,1 0 0 0 0,0 1 1 0 0,0 0-1 0 0,2 1 1 0 0,-5 7-225 0 0,11-18 34 0 0,1 1 1 0 0,0 0 0 0 0,0 0 0 0 0,0-1 0 0 0,0 1 0 0 0,1 0 0 0 0,-1 0 0 0 0,1 1-1 0 0,0-1 1 0 0,-1 0 0 0 0,1 0 0 0 0,1 1 0 0 0,-1-1 0 0 0,1 0 0 0 0,-1 1 0 0 0,1-1 0 0 0,0 1-1 0 0,0-1 1 0 0,0 1 0 0 0,1-1 0 0 0,-1 0 0 0 0,1 1 0 0 0,0-1 0 0 0,0 0 0 0 0,0 1-1 0 0,0-1 1 0 0,1 0 0 0 0,-1 0 0 0 0,1 0 0 0 0,0 0 0 0 0,0 0 0 0 0,0-1 0 0 0,0 1-1 0 0,0 0 1 0 0,0-1 0 0 0,1 0 0 0 0,0 1 0 0 0,-1-1 0 0 0,1 0 0 0 0,0 0 0 0 0,0-1-1 0 0,0 1 1 0 0,0 0 0 0 0,0-1 0 0 0,0 0 0 0 0,1 0 0 0 0,-1 0 0 0 0,1 0-35 0 0,7 2-1 0 0,0 0 0 0 0,0-1 0 0 0,0 0 0 0 0,0-1 0 0 0,0 0 0 0 0,0-1 0 0 0,1 0 0 0 0,-1-1 0 0 0,0 0 0 0 0,0-1 0 0 0,0 0 0 0 0,0-1 0 0 0,-1 0 0 0 0,1-1 0 0 0,-1 0 0 0 0,1 0 0 0 0,-1-1 1 0 0,-1-1-1 0 0,1 0 0 0 0,-1 0 0 0 0,0 0 0 0 0,0-1 0 0 0,-1-1 0 0 0,0 0 0 0 0,0 0 0 0 0,-1 0 0 0 0,0-1 0 0 0,0 0 0 0 0,-1 0 0 0 0,0-1 0 0 0,-1 0 0 0 0,0 0 0 0 0,-1 0 0 0 0,0 0 0 0 0,0-1 0 0 0,-1 0 0 0 0,1-8 1 0 0,-6 6-25 0 0,-2 0 0 0 0,1-1 0 0 0,-2 2 0 0 0,0-1 0 0 0,-1 0 0 0 0,0 1 0 0 0,0 0 0 0 0,-1 1 0 0 0,-1-1 0 0 0,0 1 0 0 0,-1 1 0 0 0,0-1 0 0 0,0 2 0 0 0,-1-1 0 0 0,-1 1 0 0 0,1 1 0 0 0,-1 0 0 0 0,-1 0 0 0 0,0 1 0 0 0,0 1 0 0 0,0 0 0 0 0,0 0 0 0 0,-1 1 0 0 0,-8-1 25 0 0,-7-6-179 0 0,-1 1 0 0 0,0 2 0 0 0,-1 1 0 0 0,0 1 0 0 0,0 2 0 0 0,0 1 0 0 0,-1 1 0 0 0,-7 1 179 0 0,13 24-2415 0 0,28-15 1511 0 0</inkml:trace>
  <inkml:trace contextRef="#ctx0" brushRef="#br0" timeOffset="156015.73">13657 15455 1832 0 0,'-27'18'3260'0'0,"23"-13"-3202"0"0,0 0-1 0 0,0 0 0 0 0,1 0 0 0 0,-1 0 0 0 0,1 1 0 0 0,0-1 0 0 0,1 1 0 0 0,0 0 0 0 0,0 0 1 0 0,0 0-1 0 0,0 0 0 0 0,1 0 0 0 0,0 0 0 0 0,0 0 0 0 0,1 1 0 0 0,0-1 0 0 0,0 0 0 0 0,0 0 1 0 0,1 1-1 0 0,0-1 0 0 0,0 0 0 0 0,0 0 0 0 0,1 0 0 0 0,0 0 0 0 0,0 0 0 0 0,1 0 0 0 0,0-1 1 0 0,0 1-1 0 0,0-1 0 0 0,0 0 0 0 0,1 0 0 0 0,0 0 0 0 0,0 0 0 0 0,0 0 0 0 0,1-1 0 0 0,-1 0 1 0 0,1 0-1 0 0,0 0 0 0 0,0-1 0 0 0,1 1 0 0 0,-1-1 0 0 0,1-1 0 0 0,0 1 0 0 0,-1-1 0 0 0,1 0 1 0 0,0 0-1 0 0,2 0-57 0 0,1-1 16 0 0,-1-1 0 0 0,1 0-1 0 0,-1 0 1 0 0,1-1 0 0 0,-1 0 0 0 0,0-1 0 0 0,0 0 0 0 0,0 0 0 0 0,1-1 0 0 0,-2 0 0 0 0,1 0 0 0 0,0-1-1 0 0,-1 0 1 0 0,1 0 0 0 0,-1 0 0 0 0,-1-1 0 0 0,1 0 0 0 0,0-1 0 0 0,-1 0 0 0 0,0 0 0 0 0,-1 0 0 0 0,1 0-1 0 0,-1-1 1 0 0,-1 0 0 0 0,1 0 0 0 0,-1-1 0 0 0,0 1 0 0 0,-1-1 0 0 0,1 0 0 0 0,-2 0 0 0 0,1 0 0 0 0,-1 0 0 0 0,0 0-1 0 0,0-7-15 0 0,7-57 396 0 0,-9 71-281 0 0,-9-52 506 0 0,-2 84-552 0 0,24 154-1642 0 0,4-57-3603 0 0,-15-113 3675 0 0</inkml:trace>
  <inkml:trace contextRef="#ctx0" brushRef="#br0" timeOffset="156359.19">14139 15617 1128 0 0,'8'5'178'0'0,"0"1"-1"0"0,-1 0 1 0 0,0 0-1 0 0,0 1 1 0 0,-1-1-1 0 0,0 2 1 0 0,0-1-1 0 0,-1 1 1 0 0,1 0 0 0 0,-2 0-1 0 0,1 0 1 0 0,-1 1-1 0 0,-1-1 1 0 0,1 1-1 0 0,-1 0 1 0 0,-1 0-1 0 0,0 0 1 0 0,0 1-1 0 0,-1-1 1 0 0,0 0 0 0 0,0 1-1 0 0,-1-1 1 0 0,0 1-1 0 0,-2 4-177 0 0,-45 90 2118 0 0,4-28 287 0 0,43-75-2282 0 0,0-1-21 0 0,3 1-80 0 0,9 1-174 0 0,1-2 0 0 0,-1 1 0 0 0,1-2 0 0 0,-1 0 0 0 0,0 0 0 0 0,0-1 0 0 0,0-1 0 0 0,0 0 0 0 0,0 0 0 0 0,0-1 0 0 0,6-4 152 0 0,-8 5-297 0 0,155-67-5251 0 0,-126 47 3966 0 0</inkml:trace>
  <inkml:trace contextRef="#ctx0" brushRef="#br0" timeOffset="157218.801">14715 12526 1128 0 0,'1'6'299'0'0,"29"174"1734"0"0,-9 1-1 0 0,-6 40-2032 0 0,6 47 709 0 0,110 856 1390 0 0,-12-479-1019 0 0,-80-492-592 0 0,-17-132-794 0 0,30-74-6850 0 0,-49 43 5734 0 0</inkml:trace>
  <inkml:trace contextRef="#ctx0" brushRef="#br0" timeOffset="158356.07">10471 15405 1212 0 0,'0'-13'712'0'0,"0"6"2158"0"0,24-24-2129 0 0,-19 27-611 0 0,-2 92 1474 0 0,6 298-852 0 0,-1-226-2374 0 0,8-118-1743 0 0,-11-41 1711 0 0</inkml:trace>
  <inkml:trace contextRef="#ctx0" brushRef="#br0" timeOffset="159378.28">15094 15280 868 0 0,'0'0'587'0'0,"0"0"-78"0"0,0 0-74 0 0,0 0-57 0 0,18-3 717 0 0,22-39 2218 0 0,-35 78-2423 0 0,92 690 2109 0 0,-86-668-3479 0 0,-26-75-6482 0 0,12 9 5382 0 0</inkml:trace>
  <inkml:trace contextRef="#ctx0" brushRef="#br0" timeOffset="162071.809">15807 13981 1184 0 0,'0'0'632'0'0,"0"0"-81"0"0,0 0-78 0 0,0 0-61 0 0,0 0-57 0 0,0 0-24 0 0,0 0-60 0 0,0 0-150 0 0,0 0-16 0 0,0 0 90 0 0,0 0-22 0 0,0 0 35 0 0,0 0 34 0 0,0 0-12 0 0,0 0-18 0 0,0 0 23 0 0,0 0 12 0 0,-4 2-62 0 0,-7 8 443 0 0,22 3 7 0 0,-64 7 287 0 0,69-19 2093 0 0,-16-2-2819 0 0,7-41-9557 0 0,4 24 8144 0 0</inkml:trace>
  <inkml:trace contextRef="#ctx0" brushRef="#br0" timeOffset="223823.813">16255 9599 1056 0 0,'3'-16'1421'0'0,"12"-1"779"0"0,-9 13-1985 0 0,19-12-47 0 0,-26 17-145 0 0,1-1 0 0 0,0 0 0 0 0,0 1 0 0 0,0-1 0 0 0,-1 1 0 0 0,1-1 0 0 0,0 1 0 0 0,0-1 0 0 0,0 0 0 0 0,0 1 0 0 0,0-1 0 0 0,0 1 0 0 0,0-1-1 0 0,0 1 1 0 0,0-1 0 0 0,0 1 0 0 0,0-1 0 0 0,0 1 0 0 0,1-1 0 0 0,-1 1 0 0 0,0-1 0 0 0,0 0 0 0 0,0 1 0 0 0,1-1 0 0 0,-1 1 0 0 0,0-1 0 0 0,0 0 0 0 0,1 1-1 0 0,-1-1 1 0 0,0 0 0 0 0,1 1 0 0 0,-1-1 0 0 0,0 0 0 0 0,1 1 0 0 0,-1-1 0 0 0,1 0 0 0 0,-1 0 0 0 0,0 0 0 0 0,1 1 0 0 0,-1-1 0 0 0,1 0 0 0 0,-1 0-1 0 0,1 0 1 0 0,-1 0 0 0 0,1 0 0 0 0,-1 0 0 0 0,0 0 0 0 0,1 0 0 0 0,-1 0 0 0 0,1 0 0 0 0,-1 0 0 0 0,1 0 0 0 0,-1 0 0 0 0,1 0 0 0 0,-1 0 0 0 0,1 0-1 0 0,-1-1-21 0 0,0 8-9 0 0,-1 10 69 0 0,0 0 1 0 0,2 0-1 0 0,0 1 0 0 0,0-1 1 0 0,2 0-1 0 0,0 0 0 0 0,1 0 1 0 0,1-1-1 0 0,0 1 0 0 0,1-1 1 0 0,1 0-1 0 0,1-1 0 0 0,0 1 1 0 0,1-1-1 0 0,7 9-61 0 0,-9-19 46 0 0,0 0 0 0 0,0-1 1 0 0,0 0-1 0 0,1 0 0 0 0,-1-1 0 0 0,1 0 0 0 0,0 0 1 0 0,0-1-1 0 0,0 0 0 0 0,0 0 0 0 0,0-1 0 0 0,0 0 1 0 0,0 0-1 0 0,0-1 0 0 0,1 0 0 0 0,-1-1 0 0 0,0 0 1 0 0,0 0-1 0 0,0-1 0 0 0,0 1 0 0 0,0-2 0 0 0,0 1 1 0 0,0-1-1 0 0,0-1 0 0 0,-1 1 0 0 0,0-1 0 0 0,0 0 1 0 0,0-1-1 0 0,0 0 0 0 0,-1 0 0 0 0,1 0 0 0 0,-1-1 1 0 0,-1 0-1 0 0,1 0 0 0 0,-1-1 0 0 0,0 1 0 0 0,0-1 1 0 0,-1 0-1 0 0,0 0 0 0 0,0-1 0 0 0,-1 1 0 0 0,0-1 1 0 0,0 0-1 0 0,0-5-46 0 0,1 6-18 0 0,-2 0 0 0 0,1-1 1 0 0,-1 0-1 0 0,0 1 0 0 0,-1-1 1 0 0,1 0-1 0 0,-2 0 0 0 0,1 0 1 0 0,-1 0-1 0 0,0 0 0 0 0,-1 0 0 0 0,0 0 1 0 0,0 0-1 0 0,0 1 0 0 0,-1-1 1 0 0,-1 0-1 0 0,1 1 0 0 0,-1-1 1 0 0,0 1-1 0 0,-2-2 18 0 0,1-8-1867 0 0,4 13-2035 0 0,0 4 2776 0 0</inkml:trace>
  <inkml:trace contextRef="#ctx0" brushRef="#br0" timeOffset="224507.237">16865 9813 1192 0 0,'1'-2'6399'0'0,"2"22"-4475"0"0,-5 85-1386 0 0,-16-50-299 0 0,18-53-187 0 0,0-2-18 0 0,0 29-338 0 0,-1-18-6611 0 0,-2-1 5664 0 0</inkml:trace>
  <inkml:trace contextRef="#ctx0" brushRef="#br0" timeOffset="225252.168">17348 9579 1016 0 0,'-5'32'2344'0'0,"5"-24"-2073"0"0,-1 3-43 0 0,1 0 0 0 0,0 0 0 0 0,0-1 0 0 0,1 1 1 0 0,0 0-1 0 0,1-1 0 0 0,1 1 0 0 0,-1-1 0 0 0,2 1 0 0 0,-1-1 0 0 0,1 0 0 0 0,1-1 0 0 0,5 9-228 0 0,-7-12 110 0 0,1 0-1 0 0,0 0 1 0 0,1-1 0 0 0,-1 1 0 0 0,1-1-1 0 0,0 0 1 0 0,0 0 0 0 0,1-1 0 0 0,0 1-1 0 0,-1-1 1 0 0,1-1 0 0 0,1 1 0 0 0,-1-1-1 0 0,0 0 1 0 0,1 0 0 0 0,0-1 0 0 0,0 0-1 0 0,-1 0 1 0 0,1-1 0 0 0,0 0 0 0 0,0 0-1 0 0,0 0 1 0 0,5-1-110 0 0,-10 0 154 0 0,13-2 46 0 0,-9-2-200 0 0,1 1 1 0 0,-1-1-1 0 0,0 0 0 0 0,0-1 0 0 0,-1 1 0 0 0,1-1 1 0 0,-1 0-1 0 0,0-1 0 0 0,-1 1 0 0 0,1-1 0 0 0,-1 0 1 0 0,0 0-1 0 0,0 0 0 0 0,-1-1 0 0 0,0 1 1 0 0,0-1-1 0 0,-1 0 0 0 0,1 0 0 0 0,-1 0 0 0 0,-1 0 1 0 0,0 0-1 0 0,0 0 0 0 0,0 0 0 0 0,-1-1 0 0 0,0 1 1 0 0,0 0-1 0 0,0 0 0 0 0,-1-1 0 0 0,-1-3 0 0 0,-30-53-512 0 0,14 38-3712 0 0,18 24 2935 0 0,0 0 38 0 0</inkml:trace>
  <inkml:trace contextRef="#ctx0" brushRef="#br0" timeOffset="225918.935">17722 9821 1960 0 0,'63'-17'2853'0'0,"-62"17"-2700"0"0,10 3 269 0 0,-8 4-343 0 0,0 1-1 0 0,-1 0 0 0 0,0-1 0 0 0,-1 1 0 0 0,0 0 1 0 0,0 0-1 0 0,0 0 0 0 0,-1 0 0 0 0,-1 0 0 0 0,1 0 1 0 0,-1 0-1 0 0,0 0 0 0 0,-1 0 0 0 0,0-1 0 0 0,0 1 1 0 0,-1 0-1 0 0,0-1 0 0 0,0 0 0 0 0,-1 0 0 0 0,1 0 1 0 0,-2 0-1 0 0,1 0 0 0 0,-1-1 0 0 0,0 0 0 0 0,-3 4-78 0 0,-9 20 914 0 0,16-30-796 0 0,1 0-7 0 0,47 9 107 0 0,130-37-2078 0 0,-92 8-1426 0 0,-58 14 2008 0 0</inkml:trace>
  <inkml:trace contextRef="#ctx0" brushRef="#br0" timeOffset="227377.463">23102 9316 1448 0 0,'0'0'315'0'0,"0"0"-70"0"0,0 0-22 0 0,0 0-23 0 0,0 0-42 0 0,0 0 85 0 0,0 0-23 0 0,0 0-40 0 0,0 0-42 0 0,0 0-19 0 0,0 0 0 0 0,0 0 39 0 0,0 0-77 0 0,0 0 4 0 0,0 0 119 0 0,0 0-18 0 0,0 0-114 0 0,0 0 4 0 0,0 0-62 0 0,0 0 17 0 0,0 0 134 0 0,0 0 16 0 0,11 9 218 0 0,-27 77 473 0 0,14-78-790 0 0,-1-1 1 0 0,2 1 0 0 0,-1 0-1 0 0,1-1 1 0 0,0 1-1 0 0,1 0 1 0 0,0 0 0 0 0,0 0-1 0 0,1 0 1 0 0,0 0-1 0 0,0 0 1 0 0,1-1 0 0 0,0 1-1 0 0,0-1 1 0 0,1 1-1 0 0,0-1 1 0 0,0 0 0 0 0,0 0-1 0 0,1 0 1 0 0,0 0-1 0 0,1-1 1 0 0,0 1-1 0 0,0-1 1 0 0,0 0 0 0 0,0-1-1 0 0,1 1 1 0 0,0-1-1 0 0,0 0 1 0 0,1-1 0 0 0,0 1-1 0 0,-1-1 1 0 0,1-1-1 0 0,0 1 1 0 0,1-1 0 0 0,-1 0-1 0 0,1-1 1 0 0,-1 0-1 0 0,1 0 1 0 0,0-1 0 0 0,0 1-83 0 0,-1-2 28 0 0,0 1 1 0 0,0-1-1 0 0,0 0 0 0 0,0 0 1 0 0,0-1-1 0 0,0 0 1 0 0,0 0-1 0 0,-1-1 1 0 0,1 0-1 0 0,0 0 1 0 0,-1-1-1 0 0,1 1 1 0 0,-1-1-1 0 0,0-1 1 0 0,0 1-1 0 0,0-1 1 0 0,0 0-1 0 0,-1-1 1 0 0,1 1-1 0 0,-1-1 1 0 0,0 0-1 0 0,-1 0 1 0 0,1-1-1 0 0,-1 1 1 0 0,0-1-1 0 0,0 0 1 0 0,-1 0-1 0 0,0 0 1 0 0,0-1-1 0 0,0 1 1 0 0,-1-1-1 0 0,0 0 1 0 0,0 1-1 0 0,-1-1 1 0 0,0 0-1 0 0,0 0 1 0 0,0 0-1 0 0,-1 0 1 0 0,0 0-1 0 0,-1-5-28 0 0,-28-89-369 0 0,3 60-2884 0 0,24 35-581 0 0,2 6 2451 0 0</inkml:trace>
  <inkml:trace contextRef="#ctx0" brushRef="#br0" timeOffset="227842.914">23637 9484 1068 0 0,'7'11'4716'0'0,"-10"26"-3597"0"0,1-21-615 0 0,-11 130 936 0 0,13-57-1412 0 0,0-88-316 0 0,0-1-346 0 0,0 0-287 0 0,17 12-2880 0 0,-14-14 2650 0 0</inkml:trace>
  <inkml:trace contextRef="#ctx0" brushRef="#br0" timeOffset="228092.784">23824 9883 1440 0 0,'-8'21'624'0'0,"1"-2"-132"0"0,-5-3 32 0 0,1 3 36 0 0,2-1-172 0 0,-1-1-24 0 0,-1-7-128 0 0,4 0-52 0 0,0-2 136 0 0,0-3-176 0 0,1 0-16 0 0,-1 2-184 0 0,2-4-108 0 0,5-3-200 0 0,0 0-732 0 0,0 0-128 0 0,0 0-36 0 0</inkml:trace>
  <inkml:trace contextRef="#ctx0" brushRef="#br0" timeOffset="228579.246">24055 9447 1508 0 0,'-5'6'208'0'0,"0"-1"-1"0"0,0 1 1 0 0,1 0-1 0 0,-1 0 0 0 0,2 0 1 0 0,-1 1-1 0 0,1-1 1 0 0,0 1-1 0 0,0 0 1 0 0,1 0-1 0 0,0 0 1 0 0,0 0-1 0 0,0 1 1 0 0,1-1-1 0 0,0 0 1 0 0,1 0-1 0 0,0 1 1 0 0,0-1-1 0 0,0 1 1 0 0,1-1-1 0 0,0 0 1 0 0,0 1-1 0 0,1-1 0 0 0,0 0 1 0 0,0 0-1 0 0,1 0 1 0 0,0-1-1 0 0,2 5-207 0 0,-1-4 76 0 0,0-1-1 0 0,1 1 1 0 0,-1-1 0 0 0,1 0-1 0 0,1 0 1 0 0,-1-1-1 0 0,1 1 1 0 0,0-1-1 0 0,0 0 1 0 0,0-1-1 0 0,1 0 1 0 0,-1 0 0 0 0,1 0-1 0 0,0-1 1 0 0,0 0-1 0 0,1 0 1 0 0,-1-1-1 0 0,1 1 1 0 0,-1-2-1 0 0,1 1 1 0 0,0-1-1 0 0,-1 0 1 0 0,1-1 0 0 0,0 0-1 0 0,0 0 1 0 0,-1-1-1 0 0,1 0 1 0 0,0 0-1 0 0,-1-1 1 0 0,1 0-1 0 0,-1 0 1 0 0,1 0 0 0 0,-1-1-1 0 0,0-1 1 0 0,0 1-1 0 0,0-1 1 0 0,-1 0-1 0 0,1 0 1 0 0,-1-1-1 0 0,0 0 1 0 0,0 0 0 0 0,-1-1-1 0 0,1 1 1 0 0,2-5-76 0 0,-2 0-16 0 0,-1 0 0 0 0,-1-1 1 0 0,0 1-1 0 0,0-1 0 0 0,-1 0 1 0 0,0 1-1 0 0,-1-1 0 0 0,0-1 0 0 0,-1 1 1 0 0,0 0-1 0 0,-1 0 0 0 0,0-1 1 0 0,0 1-1 0 0,-2 0 0 0 0,1 0 1 0 0,-1 0-1 0 0,-1 0 0 0 0,0 0 1 0 0,-4-9 15 0 0,-36-68-633 0 0,20 55-1979 0 0,18 31-1197 0 0,5 2 2567 0 0</inkml:trace>
  <inkml:trace contextRef="#ctx0" brushRef="#br0" timeOffset="229119.928">24446 9671 1356 0 0,'25'-1'2255'0'0,"-21"0"-2160"0"0,0-1 0 0 0,0 1 0 0 0,0 0-1 0 0,0 1 1 0 0,0-1 0 0 0,0 1 0 0 0,0 0 0 0 0,0 0 0 0 0,1 0-1 0 0,-1 1 1 0 0,0-1 0 0 0,0 1 0 0 0,0 0 0 0 0,0 0 0 0 0,0 0-1 0 0,0 1 1 0 0,-1-1 0 0 0,1 1 0 0 0,0 0 0 0 0,-1 0-1 0 0,1 1 1 0 0,-1-1 0 0 0,0 0 0 0 0,0 1 0 0 0,0 0 0 0 0,0 0-1 0 0,0 0 1 0 0,0 0 0 0 0,-1 1 0 0 0,0-1 0 0 0,1 0 0 0 0,-1 1-1 0 0,-1 0 1 0 0,3 3-95 0 0,-4 4 153 0 0,0 1 0 0 0,-1 0 0 0 0,0-1 0 0 0,0 1 0 0 0,-1 0 0 0 0,-1-1 0 0 0,0 0 0 0 0,-1 0 1 0 0,0 0-1 0 0,0 0 0 0 0,-1 0 0 0 0,-1-1 0 0 0,0 0 0 0 0,0 0 0 0 0,-1-1 0 0 0,-2 3-153 0 0,-10 19 712 0 0,18-30-691 0 0,1-1 0 0 0,-1 1 1 0 0,1-1-1 0 0,-1 1 0 0 0,1 0 0 0 0,-1-1 1 0 0,1 1-1 0 0,0-1 0 0 0,-1 1 1 0 0,1 0-1 0 0,0-1 0 0 0,-1 1 1 0 0,1 0-1 0 0,0-1 0 0 0,0 1 1 0 0,0 0-1 0 0,0 0 0 0 0,0-1 1 0 0,0 1-1 0 0,0 0 0 0 0,0 0 0 0 0,0-1 1 0 0,0 1-1 0 0,0 0 0 0 0,0-1 1 0 0,0 1-1 0 0,0 0 0 0 0,1 0 1 0 0,-1-1-1 0 0,0 1 0 0 0,1 0 1 0 0,-1-1-1 0 0,0 1 0 0 0,1-1 1 0 0,-1 1-1 0 0,1 0 0 0 0,-1-1 0 0 0,1 1 1 0 0,-1-1-1 0 0,1 1 0 0 0,-1-1 1 0 0,1 0-1 0 0,0 1 0 0 0,-1-1 1 0 0,1 1-1 0 0,-1-1 0 0 0,1 0 1 0 0,0 0-1 0 0,0 1 0 0 0,-1-1 1 0 0,1 0-1 0 0,0 0 0 0 0,-1 0 0 0 0,1 0 1 0 0,0 0-1 0 0,0 0 0 0 0,-1 0 1 0 0,1 0-1 0 0,0 0-21 0 0,7 2-23 0 0,1-1 1 0 0,0 1-1 0 0,-1-2 0 0 0,1 1 0 0 0,0-1 1 0 0,-1-1-1 0 0,1 1 0 0 0,0-2 1 0 0,-1 1-1 0 0,1-1 0 0 0,-1 0 0 0 0,1-1 1 0 0,2-1 22 0 0,24-6-293 0 0,138-40-6319 0 0,-159 43 5246 0 0,-3-1 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 1604 0 0,'-5'-6'4079'0'0,"-15"84"-3083"0"0,18-58-856 0 0,1-1 0 0 0,0 1 0 0 0,2 0 0 0 0,0 0 0 0 0,2-1 0 0 0,0 1 0 0 0,1-1 1 0 0,1 1-1 0 0,0-1 0 0 0,2-1 0 0 0,0 1 0 0 0,1-1 0 0 0,1-1 0 0 0,1 1 0 0 0,0-2 1 0 0,2 1-1 0 0,-1-1 0 0 0,2-1 0 0 0,0 0 0 0 0,1-1 0 0 0,0 0 0 0 0,1-1 0 0 0,1-1 0 0 0,0-1 1 0 0,12 7-141 0 0,-21-15 17 0 0,0 0 1 0 0,0 0-1 0 0,1-1 1 0 0,0 0-1 0 0,-1-1 1 0 0,1 0-1 0 0,0 0 1 0 0,0 0-1 0 0,-1-1 1 0 0,1 0-1 0 0,0-1 1 0 0,0 0-1 0 0,0 0 1 0 0,-1 0-1 0 0,1-1 1 0 0,0 0-1 0 0,-1-1 1 0 0,0 0 0 0 0,1 0-1 0 0,-1 0 1 0 0,-1-1-1 0 0,1 0 1 0 0,0 0-1 0 0,-1-1 1 0 0,0 0-1 0 0,0 0 1 0 0,0 0-1 0 0,-1-1 1 0 0,0 0-1 0 0,0 0 1 0 0,0 0-1 0 0,-1-1 1 0 0,0 0-1 0 0,0 1 1 0 0,0-2-1 0 0,-1 1 1 0 0,0 0-1 0 0,-1 0 1 0 0,2-5-18 0 0,0-16-171 0 0,0 0 0 0 0,-2-1 0 0 0,-1 1 0 0 0,-1 0 0 0 0,-2-1 0 0 0,0 1 0 0 0,-2 0 0 0 0,-1 0 0 0 0,-2 0 0 0 0,0 1 0 0 0,-6-12 171 0 0,10 26-107 0 0,-5-17-648 0 0,0 1-3851 0 0,7 25 3362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19 968 0 0,'0'-4'5495'0'0,"-1"-2"-170"0"0,-1 1-4661 0 0,-1 3-3399 0 0,-2 1-4098 0 0,2 1 5585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1288 0 0,'0'0'656'0'0,"0"-2"-104"0"0,1 2-436 0 0,1 0-84 0 0,-2 2-120 0 0,-2 0-184 0 0,6 1 56 0 0,-4-3-228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1508 0 0,'26'7'6180'0'0,"-9"66"-5973"0"0,-14-59 227 0 0,57 334 995 0 0,-59-348-1408 0 0,-1 0-1 0 0,0-1 1 0 0,0 1-1 0 0,1 0 1 0 0,-1-1-1 0 0,0 1 1 0 0,1 0-1 0 0,-1-1 1 0 0,0 1-1 0 0,1 0 1 0 0,-1-1-1 0 0,1 1 1 0 0,-1 0-1 0 0,0 0 0 0 0,1 0 1 0 0,-1-1-1 0 0,1 1 1 0 0,-1 0-1 0 0,1 0 1 0 0,-1 0-1 0 0,0 0 1 0 0,1 0-1 0 0,-1 0 1 0 0,1 0-1 0 0,-1 0 1 0 0,1 0-1 0 0,-1 0 1 0 0,1 0-1 0 0,-1 0 1 0 0,1 0-1 0 0,-1 0 1 0 0,0 1-1 0 0,1-1 1 0 0,-1 0-1 0 0,1 0 1 0 0,-1 0-1 0 0,1 1 1 0 0,-1-1-1 0 0,0 0 1 0 0,1 1-1 0 0,-1-1 1 0 0,0 0-1 0 0,1 1 1 0 0,-1-1-1 0 0,0 0 0 0 0,0 1 1 0 0,1-1-1 0 0,-1 0 1 0 0,0 1-1 0 0,0-1 1 0 0,1 1-21 0 0,7-17-118 0 0,3 5 101 0 0,-1 0-1 0 0,1 1 1 0 0,1 0 0 0 0,0 1 0 0 0,0 0-1 0 0,1 1 1 0 0,0 0 0 0 0,1 1-1 0 0,-1 0 1 0 0,1 1 0 0 0,1 1-1 0 0,-1 0 1 0 0,1 1 0 0 0,-1 1 0 0 0,1 0-1 0 0,0 1 1 0 0,1 1 0 0 0,-1 0-1 0 0,0 1 1 0 0,0 0 0 0 0,0 1 0 0 0,0 1-1 0 0,0 1 1 0 0,0 0 0 0 0,0 1-1 0 0,-1 0 1 0 0,1 1 0 0 0,-1 1-1 0 0,0 0 1 0 0,-1 1 0 0 0,0 1 0 0 0,4 2 17 0 0,-15-9 3 0 0,0 0 1 0 0,0 0-1 0 0,-1 0 1 0 0,1 0 0 0 0,0 0-1 0 0,-1 0 1 0 0,1 0-1 0 0,-1 0 1 0 0,1 1 0 0 0,-1-1-1 0 0,0 0 1 0 0,1 1-1 0 0,-1-1 1 0 0,0 1 0 0 0,0 0-1 0 0,0-1 1 0 0,0 1 0 0 0,-1 0-1 0 0,1 0 1 0 0,0 0-1 0 0,-1-1 1 0 0,1 1 0 0 0,-1 0-1 0 0,1 0 1 0 0,-1 0-1 0 0,0 0 1 0 0,0 0 0 0 0,0 0-1 0 0,0 0 1 0 0,0 0-1 0 0,-1 0 1 0 0,1 0 0 0 0,0 0-1 0 0,-1-1 1 0 0,1 1-1 0 0,-1 0 1 0 0,0 0 0 0 0,0 0-1 0 0,0-1 1 0 0,0 1-1 0 0,0 0 1 0 0,0-1 0 0 0,0 1-1 0 0,0-1 1 0 0,-1 1 0 0 0,1-1-1 0 0,0 0 1 0 0,-1 1-1 0 0,0-1 1 0 0,1 0 0 0 0,-1 0-1 0 0,1 0 1 0 0,-1 0-1 0 0,0 0 1 0 0,0-1 0 0 0,-1 1-4 0 0,-25 12 70 0 0,0-2-1 0 0,-1-1 1 0 0,0-1 0 0 0,-1-2 0 0 0,0 0 0 0 0,-29 1-70 0 0,24-10-568 0 0,38-9-366 0 0,49-21-354 0 0,-44 28 1331 0 0,396-157-2314 0 0,-304 119 4583 0 0,-109 103-1042 0 0,12-54-1267 0 0,0 0 1 0 0,0-1-1 0 0,0 1 1 0 0,1-1-1 0 0,0 1 1 0 0,0-1-1 0 0,1 0 1 0 0,0-1-1 0 0,0 1 0 0 0,0-1 1 0 0,0 0-1 0 0,1 0 1 0 0,0 0-1 0 0,0-1 1 0 0,0 0-1 0 0,1 0 1 0 0,-1-1-1 0 0,1 0 1 0 0,0 0-1 0 0,0 0 0 0 0,0-1 1 0 0,0 0-1 0 0,0-1 1 0 0,1 1-1 0 0,-1-1 1 0 0,1-1-1 0 0,5 1-3 0 0,14 0 80 0 0,0-1 1 0 0,0-1-1 0 0,0-1 0 0 0,0-2 0 0 0,-1 0 0 0 0,1-2 0 0 0,-1-1 1 0 0,0-1-1 0 0,-1-1 0 0 0,0-1 0 0 0,-1-2 0 0 0,14-8-80 0 0,-37 20 21 0 0,0-1 0 0 0,0 1-1 0 0,0-1 1 0 0,0 1 0 0 0,0 0-1 0 0,0-1 1 0 0,0 1 0 0 0,0 0-1 0 0,0 0 1 0 0,0 0 0 0 0,0 0-1 0 0,1 0 1 0 0,-1 0-1 0 0,0 0 1 0 0,0 0 0 0 0,0 0-1 0 0,0 0 1 0 0,0 1 0 0 0,0-1-1 0 0,0 0 1 0 0,0 1 0 0 0,0-1-1 0 0,0 1 1 0 0,0-1 0 0 0,0 1-1 0 0,0-1 1 0 0,0 1 0 0 0,0 0-1 0 0,0 0 1 0 0,0-1 0 0 0,-1 1-1 0 0,1 0 1 0 0,0 0 0 0 0,-1 0-1 0 0,1 0 1 0 0,0 0 0 0 0,-1 0-1 0 0,1 0 1 0 0,-1 0 0 0 0,0 0-1 0 0,1 0 1 0 0,-1 0 0 0 0,0 0-1 0 0,1 0 1 0 0,-1 0 0 0 0,0 0-1 0 0,0 0 1 0 0,0 1 0 0 0,0-1-1 0 0,0 0 1 0 0,0 0-1 0 0,-1 0 1 0 0,1 0 0 0 0,0 0-1 0 0,0 0 1 0 0,-1 0 0 0 0,1 0-1 0 0,-1 0 1 0 0,1 0 0 0 0,-1 0-1 0 0,1 0-20 0 0,8 397 758 0 0,-7-387-741 0 0,-1 1 0 0 0,0-1-1 0 0,0 0 1 0 0,-1 1-1 0 0,-1-1 1 0 0,1 0-1 0 0,-2 0 1 0 0,0 0 0 0 0,0 0-1 0 0,-1 0 1 0 0,0 0-1 0 0,-1-1 1 0 0,0 0-1 0 0,-1 0 1 0 0,0 0 0 0 0,-1-1-1 0 0,0 0 1 0 0,0 0-1 0 0,0-1 1 0 0,-2 0-1 0 0,1 0 1 0 0,-1-1 0 0 0,0 0-1 0 0,0 0 1 0 0,-1-1-1 0 0,1 0 1 0 0,-1-1-1 0 0,-1 0 1 0 0,1-1 0 0 0,-1 0-1 0 0,0 0 1 0 0,0-1-1 0 0,0-1 1 0 0,-7 1-17 0 0,13-5-68 0 0,1 0 1 0 0,0-1-1 0 0,0 1 0 0 0,0-1 1 0 0,0 0-1 0 0,0 0 1 0 0,1-1-1 0 0,0 1 1 0 0,-1-1-1 0 0,1 1 0 0 0,0-1 1 0 0,1 0-1 0 0,-1 0 1 0 0,1-1-1 0 0,0 1 0 0 0,0 0 1 0 0,0-1-1 0 0,0 1 1 0 0,1-1-1 0 0,0 0 0 0 0,0 1 1 0 0,0-1-1 0 0,0 0 1 0 0,1 0-1 0 0,0 0 0 0 0,0 1 1 0 0,0-1-1 0 0,0 0 1 0 0,1 0-1 0 0,0 0 1 0 0,0 1-1 0 0,0-1 0 0 0,1 0 1 0 0,0 1-1 0 0,0-1 1 0 0,0 1-1 0 0,1-1 68 0 0,6-23-805 0 0,2 0 0 0 0,2 1 0 0 0,0 0-1 0 0,1 1 1 0 0,2 0 0 0 0,1 2 0 0 0,1 0 0 0 0,0 0 0 0 0,2 2 0 0 0,9-7 805 0 0,15-15-1146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427 118 840 0 0,'1'-3'63'0'0,"0"1"0"0"0,1-1 0 0 0,-1 0 0 0 0,-1 0 0 0 0,1 0 0 0 0,0 1-1 0 0,-1-1 1 0 0,1 0 0 0 0,-1 0 0 0 0,0 0 0 0 0,0 0 0 0 0,0 0 0 0 0,0 0 0 0 0,-1 0 0 0 0,1 0 0 0 0,-1 1-1 0 0,1-1 1 0 0,-1 0 0 0 0,0 0 0 0 0,0 0 0 0 0,-1 1 0 0 0,1-1 0 0 0,0 1 0 0 0,-1-1 0 0 0,0 1 0 0 0,1-1 0 0 0,-1 1-1 0 0,0 0 1 0 0,0 0 0 0 0,0 0 0 0 0,-1 0 0 0 0,1 0 0 0 0,0 1 0 0 0,-1-1 0 0 0,1 0 0 0 0,-1 1 0 0 0,0 0 0 0 0,1 0-1 0 0,-3-1-62 0 0,-121-19 730 0 0,113 23-665 0 0,0 1 0 0 0,1 0 1 0 0,-1 1-1 0 0,0 0 0 0 0,1 1 0 0 0,0 0 1 0 0,0 1-1 0 0,1 0 0 0 0,-1 1 0 0 0,1 0 1 0 0,1 1-1 0 0,0 1 0 0 0,0-1 0 0 0,0 1 0 0 0,1 1 1 0 0,0 0-1 0 0,1 0 0 0 0,0 1 0 0 0,1 0 1 0 0,0 0-1 0 0,1 1 0 0 0,0-1 0 0 0,1 2 1 0 0,0-1-1 0 0,1 0 0 0 0,0 1 0 0 0,1 0 0 0 0,0 0 1 0 0,1 0-1 0 0,0 13-65 0 0,2-22 15 0 0,1 0 0 0 0,0 0 0 0 0,0 0 0 0 0,0-1 0 0 0,0 1-1 0 0,0 0 1 0 0,1 0 0 0 0,0-1 0 0 0,0 1 0 0 0,0-1 0 0 0,0 0 0 0 0,0 1 0 0 0,0-1 0 0 0,1 0 0 0 0,0 0 0 0 0,0-1 0 0 0,0 1 0 0 0,0 0-1 0 0,0-1 1 0 0,0 0 0 0 0,0 0 0 0 0,1 0 0 0 0,-1 0 0 0 0,1 0 0 0 0,0-1 0 0 0,0 1 0 0 0,-1-1 0 0 0,1 0 0 0 0,1 0-15 0 0,117 15 423 0 0,-113-16-424 0 0,1-1 0 0 0,0 0 0 0 0,0-1 0 0 0,0 0 0 0 0,-1-1 1 0 0,1 0-1 0 0,-1 0 0 0 0,0-1 0 0 0,0 0 0 0 0,0 0 0 0 0,0-1 0 0 0,-1-1 0 0 0,0 1 0 0 0,0-1 1 0 0,0-1-1 0 0,-1 1 0 0 0,0-1 0 0 0,0 0 0 0 0,-1-1 0 0 0,0 0 0 0 0,0 0 0 0 0,0 0 0 0 0,-1-1 0 0 0,-1 0 1 0 0,0 0-1 0 0,0 0 0 0 0,0 0 0 0 0,-1 0 0 0 0,1-9 1 0 0,22-90-442 0 0,-26 108 448 0 0,0 0-18 0 0,0 0-7 0 0,17 36-61 0 0,-8-12 251 0 0,-2 0 0 0 0,-1 0 1 0 0,-1 1-1 0 0,-1 0 0 0 0,-1 0 1 0 0,-1 0-1 0 0,-2 0 0 0 0,0 0 1 0 0,-2 0-1 0 0,0 0 0 0 0,-2 0 1 0 0,-1 0-1 0 0,-1 0 0 0 0,-1-1 1 0 0,-1 0-1 0 0,-1-1 1 0 0,-1 0-1 0 0,-1 0 0 0 0,-1-1 1 0 0,-12 17-172 0 0,17-28 2 0 0,0-1-1 0 0,-1-1 1 0 0,-1 1 0 0 0,1-1 0 0 0,-1-1 0 0 0,-1 1 0 0 0,1-2 0 0 0,-1 1 0 0 0,-1-1 0 0 0,0-1 0 0 0,0 0 0 0 0,0 0 0 0 0,0-1 0 0 0,-1-1 0 0 0,0 0 0 0 0,0-1 0 0 0,0 0 0 0 0,-6 1-2 0 0,16-5-152 0 0,0-1 0 0 0,0 1 0 0 0,0 0 1 0 0,0-1-1 0 0,0 0 0 0 0,0 1 0 0 0,1-1 0 0 0,-1 0 1 0 0,1 0-1 0 0,0 0 0 0 0,-1 0 0 0 0,1 0 0 0 0,0 0 0 0 0,0 0 1 0 0,0 0-1 0 0,0 0 0 0 0,1-1 0 0 0,-1 1 0 0 0,0 0 1 0 0,1-1-1 0 0,0 1 0 0 0,-1 0 0 0 0,1-1 0 0 0,0 1 0 0 0,1-1 1 0 0,-1 1-1 0 0,0 0 0 0 0,0-1 0 0 0,1 1 0 0 0,0 0 1 0 0,-1-1-1 0 0,1 1 0 0 0,0 0 0 0 0,0 0 152 0 0,18-39-1295 0 0,-3 7 27 0 0</inkml:trace>
  <inkml:trace contextRef="#ctx0" brushRef="#br0" timeOffset="324.643">683 44 1508 0 0,'-18'26'3644'0'0,"18"-17"-3560"0"0,-1 1 0 0 0,2-1 0 0 0,-1 1 0 0 0,1-1 0 0 0,1 1 0 0 0,0-1 0 0 0,0 0 0 0 0,0 1 0 0 0,2-1 0 0 0,-1 0 0 0 0,1-1 0 0 0,0 1 0 0 0,1-1 0 0 0,0 0 0 0 0,0 0 0 0 0,0 0 0 0 0,1 0 0 0 0,1-1 0 0 0,-1 0 0 0 0,1-1 0 0 0,0 1 0 0 0,1-1 0 0 0,0-1 0 0 0,-1 1 0 0 0,2-1 0 0 0,3 1-84 0 0,-10-5-728 0 0,15-24-2976 0 0,-22 4 2424 0 0</inkml:trace>
  <inkml:trace contextRef="#ctx0" brushRef="#br0" timeOffset="1285.491">869 114 860 0 0,'127'239'5471'0'0,"-127"-238"-5423"0"0,0-1 1 0 0,1 1 0 0 0,-1 0 0 0 0,1 0-1 0 0,-1 0 1 0 0,1 0 0 0 0,0 0 0 0 0,-1 0-1 0 0,1 0 1 0 0,0-1 0 0 0,-1 1 0 0 0,1 0 0 0 0,0-1-1 0 0,0 1 1 0 0,0 0 0 0 0,0-1 0 0 0,0 1-1 0 0,0-1 1 0 0,0 0 0 0 0,0 1 0 0 0,0-1-1 0 0,0 0 1 0 0,0 1 0 0 0,0-1 0 0 0,0 0 0 0 0,0 0-1 0 0,0 0 1 0 0,0 0 0 0 0,0 0 0 0 0,0 0-1 0 0,0 0 1 0 0,0 0 0 0 0,0 0 0 0 0,0-1-1 0 0,0 1 1 0 0,0 0 0 0 0,0-1 0 0 0,0 1 0 0 0,0-1-1 0 0,0 1 1 0 0,0-1 0 0 0,0 1 0 0 0,-1-1-1 0 0,1 1 1 0 0,0-1 0 0 0,0 0 0 0 0,-1 0-1 0 0,1 1 1 0 0,0-1 0 0 0,-1 0 0 0 0,1 0 0 0 0,0 0-1 0 0,-1 0 1 0 0,1 0 0 0 0,-1 0 0 0 0,0 0-1 0 0,1 0 1 0 0,-1 0 0 0 0,0 0-49 0 0,43-60 279 0 0,34-105 587 0 0,-77 167-866 0 0,0 0 1 0 0,0 0-1 0 0,0 0 0 0 0,0 0 1 0 0,0 0-1 0 0,0 0 1 0 0,0-1-1 0 0,0 1 0 0 0,1 0 1 0 0,-1 0-1 0 0,0 0 1 0 0,0 0-1 0 0,1-1 0 0 0,-1 1 1 0 0,1 0-1 0 0,-1 0 0 0 0,1-1 1 0 0,-1 1-1 0 0,1 0 1 0 0,0-1-1 0 0,-1 1 0 0 0,1 0 1 0 0,0-1-1 0 0,-1 1 1 0 0,1-1-1 0 0,0 1 0 0 0,0-1 1 0 0,0 1-1 0 0,-1-1 0 0 0,1 0 1 0 0,0 0-1 0 0,0 1 1 0 0,0-1-1 0 0,0 0 0 0 0,0 0 1 0 0,-1 0-1 0 0,1 0 0 0 0,0 0 1 0 0,0 0-1 0 0,0 0 1 0 0,0 0-1 0 0,0 0 0 0 0,0 0 1 0 0,0 0-1 0 0,-1-1 1 0 0,1 1-1 0 0,0 0 0 0 0,0-1 1 0 0,0 1-1 0 0,-1 0 0 0 0,1-1 1 0 0,0 1-1 0 0,0-1 1 0 0,-1 0-1 0 0,1 1 0 0 0,0-1 1 0 0,-1 1-1 0 0,1-1 1 0 0,-1 0-1 0 0,1 0 0 0 0,-1 1 1 0 0,1-1-1 0 0,-1 0 0 0 0,1 0 1 0 0,-1 1-1 0 0,0-1 1 0 0,1 0-1 0 0,-1 0 0 0 0,14 21-36 0 0,-1-10 25 0 0,1 0-1 0 0,-1-1 1 0 0,2 0-1 0 0,0-1 1 0 0,0-1 0 0 0,0 0-1 0 0,1-2 1 0 0,-1 1-1 0 0,1-2 1 0 0,1 0 0 0 0,-1-1-1 0 0,1 0 1 0 0,-1-2 0 0 0,1 0-1 0 0,0 0 1 0 0,-1-2-1 0 0,1 0 1 0 0,3-2 11 0 0,-19 3 0 0 0,12 0-7 0 0,-1-2-1 0 0,1 0 0 0 0,0-1 0 0 0,-1 0 1 0 0,0 0-1 0 0,0-1 0 0 0,0-1 0 0 0,0 0 1 0 0,-1-1-1 0 0,1 0 0 0 0,-2-1 1 0 0,3-2 7 0 0,7-31-228 0 0,-20 39 187 0 0,-4-15-92 0 0,-4 10 128 0 0,1 1 0 0 0,-1 0-1 0 0,-1 0 1 0 0,1 1-1 0 0,-1 0 1 0 0,1 0 0 0 0,-1 1-1 0 0,0 0 1 0 0,0 1 0 0 0,0-1-1 0 0,-1 2 1 0 0,1 0 0 0 0,0 0-1 0 0,-1 0 1 0 0,1 1 0 0 0,-1 1-1 0 0,1-1 1 0 0,-1 2-1 0 0,1-1 1 0 0,0 1 0 0 0,0 1-1 0 0,0-1 1 0 0,0 2 0 0 0,0-1-1 0 0,1 1 1 0 0,-1 1 0 0 0,1-1-1 0 0,0 1 1 0 0,-2 2 5 0 0,4-4-2 0 0,1 1-1 0 0,0-1 1 0 0,0 1 0 0 0,0-1 0 0 0,0 2 0 0 0,0-1-1 0 0,1 0 1 0 0,-1 1 0 0 0,1 0 0 0 0,1 0 0 0 0,-1 0-1 0 0,1 0 1 0 0,0 1 0 0 0,0-1 0 0 0,0 1 0 0 0,1 0-1 0 0,0 0 1 0 0,0 0 0 0 0,0 0 0 0 0,1 0 0 0 0,0 0-1 0 0,0 0 1 0 0,1 1 0 0 0,-1-1 0 0 0,1 0 0 0 0,1 0-1 0 0,-1 1 1 0 0,1-1 0 0 0,0 0 0 0 0,1 0 0 0 0,-1 0-1 0 0,1 0 1 0 0,0 0 0 0 0,1 0 0 0 0,-1 0 0 0 0,1-1-1 0 0,1 1 1 0 0,-1-1 0 0 0,1 0 0 0 0,-1 0 0 0 0,1 0-1 0 0,1-1 1 0 0,1 3 2 0 0,5 1-124 0 0,0 1-1 0 0,0-1 1 0 0,1-1-1 0 0,0 0 1 0 0,1 0-1 0 0,-1-1 1 0 0,1-1-1 0 0,0 0 1 0 0,1-1-1 0 0,-1-1 1 0 0,1 0-1 0 0,0 0 1 0 0,0-1-1 0 0,0-1 1 0 0,-1-1-1 0 0,5 0 125 0 0,82-37-3705 0 0,-83 24 2304 0 0</inkml:trace>
  <inkml:trace contextRef="#ctx0" brushRef="#br0" timeOffset="1719.113">1783 148 968 0 0,'1'-1'60'0'0,"0"-1"-1"0"0,1 1 0 0 0,-1 0 1 0 0,0 0-1 0 0,0 0 1 0 0,1 0-1 0 0,-1 0 1 0 0,0 0-1 0 0,1 1 1 0 0,-1-1-1 0 0,1 0 1 0 0,-1 1-1 0 0,1-1 0 0 0,-1 1 1 0 0,1 0-1 0 0,-1-1 1 0 0,1 1-1 0 0,0 0 1 0 0,-1 0-1 0 0,1 0 1 0 0,0 0-1 0 0,-1 0 1 0 0,1 0-1 0 0,-1 0 0 0 0,1 1 1 0 0,-1-1-1 0 0,1 1 1 0 0,0-1-1 0 0,-1 1 1 0 0,1 0-1 0 0,-1-1 1 0 0,0 1-1 0 0,1 0 1 0 0,-1 0-1 0 0,0 0 0 0 0,1 0 1 0 0,-1 0-1 0 0,0 0 1 0 0,0 0-1 0 0,0 0 1 0 0,0 1-1 0 0,0-1 1 0 0,0 0-1 0 0,0 1 1 0 0,-1-1-1 0 0,1 1 0 0 0,0 0-59 0 0,44 71 881 0 0,-22 10 1519 0 0,-23-83-2072 0 0,0 0-42 0 0,-3 11 933 0 0,3-12-1201 0 0,1 1-1 0 0,-1-1 1 0 0,0 1-1 0 0,0-1 1 0 0,0 0-1 0 0,1 1 1 0 0,-1-1-1 0 0,0 0 1 0 0,0 1-1 0 0,0-1 1 0 0,0 1-1 0 0,0-1 1 0 0,-1 0-1 0 0,1 1 1 0 0,0-1-1 0 0,0 0 1 0 0,0 1-1 0 0,0-1 1 0 0,-1 1-1 0 0,1-1 1 0 0,0 1-1 0 0,-1-1 1 0 0,1 0-1 0 0,0 1 1 0 0,-1-1-1 0 0,1 1 1 0 0,0-1-1 0 0,-1 1 1 0 0,1 0-1 0 0,-1-1 1 0 0,1 1 0 0 0,-1-1-1 0 0,1 1 1 0 0,-1 0-1 0 0,0 0 1 0 0,1-1-1 0 0,-1 1 1 0 0,1 0-1 0 0,-1 0 1 0 0,0-1-1 0 0,1 1 1 0 0,-1 0-1 0 0,0 0 1 0 0,1 0-1 0 0,-1 0 1 0 0,1 0-1 0 0,-1 0 1 0 0,0 0-1 0 0,1 0 1 0 0,-1 0-1 0 0,0 1 1 0 0,1-1-1 0 0,-1 0 1 0 0,1 0-1 0 0,-1 0 1 0 0,0 1-1 0 0,0-1-17 0 0,22-63-44 0 0,-15 46 17 0 0,2 0 1 0 0,0 1-1 0 0,0 0 0 0 0,2 0 0 0 0,0 1 0 0 0,1 1 0 0 0,0-1 1 0 0,1 2-1 0 0,1 0 0 0 0,0 0 0 0 0,0 1 0 0 0,2 1 1 0 0,3-2 26 0 0,30 0-573 0 0,-46 13 501 0 0,11 4-79 0 0,0 13 51 0 0,-1 1 0 0 0,0 0-1 0 0,-1 1 1 0 0,-1 0 0 0 0,-1 1 0 0 0,-1 0-1 0 0,0 0 1 0 0,-2 1 0 0 0,0-1 0 0 0,-2 2-1 0 0,0-1 1 0 0,-1 0 0 0 0,-1 1 0 0 0,-1 20 100 0 0,-1 29-4171 0 0,0-52 3003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2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1332 0 0,'2'5'2733'0'0,"3"24"-1923"0"0,-8 168 37 0 0,28-60-660 0 0,-26-124-296 0 0,2 12-3120 0 0,-1-25 1754 0 0</inkml:trace>
  <inkml:trace contextRef="#ctx0" brushRef="#br0" timeOffset="563.512">4 94 888 0 0,'0'0'49'0'0,"0"1"0"0"0,0 0 1 0 0,1 0-1 0 0,-1-1 0 0 0,0 1 0 0 0,1 0 1 0 0,-1-1-1 0 0,1 1 0 0 0,-1-1 0 0 0,1 1 0 0 0,-1 0 1 0 0,1-1-1 0 0,-1 1 0 0 0,1-1 0 0 0,-1 1 0 0 0,1-1 1 0 0,0 0-1 0 0,-1 1 0 0 0,1-1 0 0 0,0 0 0 0 0,-1 1 1 0 0,1-1-1 0 0,0 0 0 0 0,0 0 0 0 0,-1 1 0 0 0,1-1 1 0 0,0 0-1 0 0,0 0 0 0 0,-1 0 0 0 0,1 0 0 0 0,0 0 1 0 0,0 0-1 0 0,-1 0 0 0 0,1-1 0 0 0,0 1 0 0 0,0 0 1 0 0,-1 0-1 0 0,1 0 0 0 0,0-1 0 0 0,-1 1 0 0 0,1 0 1 0 0,0-1-1 0 0,-1 1 0 0 0,1-1 0 0 0,0 1 0 0 0,-1-1 1 0 0,1 1-1 0 0,-1-1 0 0 0,1 1 0 0 0,-1-1 0 0 0,1 1 1 0 0,-1-1-1 0 0,1 0 0 0 0,-1 1 0 0 0,0-1 0 0 0,1 0 1 0 0,-1 1-1 0 0,0-1 0 0 0,0 0 0 0 0,1 0 1 0 0,-1 1-1 0 0,0-1 0 0 0,0 0 0 0 0,0 0 0 0 0,0 0-49 0 0,43 57 250 0 0,19 48 365 0 0,-42-61-344 0 0,-19-43-147 0 0,-1 0-22 0 0,3-2-53 0 0,14-15-49 0 0,-1 1 1 0 0,-1-2-1 0 0,0 0 1 0 0,-2-1 0 0 0,0 0-1 0 0,-1-1 1 0 0,-1-1 0 0 0,3-7-1 0 0,18-30-202 0 0,9 2 212 0 0,-9 126-144 0 0,-19 1-341 0 0,-5 1-1 0 0,-2 0 0 0 0,-3 1 0 0 0,-4 14 476 0 0,1-73-485 0 0,0-13-667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32 968 0 0,'2'-4'3563'0'0,"26"-5"-2854"0"0,204-10 1893 0 0,-219 20-2530 0 0,-1 1 0 0 0,1 0-1 0 0,0 0 1 0 0,-1 1 0 0 0,1 1-1 0 0,-1 0 1 0 0,0 1 0 0 0,-1 0 0 0 0,1 0-1 0 0,-1 2 1 0 0,7 4-72 0 0,-13-8 22 0 0,-1-1 0 0 0,0 1 0 0 0,1 1 0 0 0,-2-1-1 0 0,1 0 1 0 0,0 1 0 0 0,0 0 0 0 0,-1 0 0 0 0,0 0 0 0 0,0 0 0 0 0,0 0-1 0 0,0 1 1 0 0,-1-1 0 0 0,0 1 0 0 0,0 0 0 0 0,0 0 0 0 0,0 0 0 0 0,-1 0-1 0 0,0 0 1 0 0,0 0 0 0 0,0 0 0 0 0,-1 0 0 0 0,0 0 0 0 0,0 1 0 0 0,0-1 0 0 0,0 0-1 0 0,-1 0 1 0 0,0 0 0 0 0,0 0 0 0 0,0 0 0 0 0,-2 3-22 0 0,-4 8 166 0 0,-2 0 0 0 0,0-1 1 0 0,-1 0-1 0 0,0 0 0 0 0,-1-1 0 0 0,-1-1 0 0 0,0 0 1 0 0,-1 0-1 0 0,0-1 0 0 0,-1-1 0 0 0,0 0 0 0 0,-1-1 1 0 0,-16 8-167 0 0,-29 27 778 0 0,59-44-763 0 0,1 0-1 0 0,0 0 1 0 0,0 0 0 0 0,0 0 0 0 0,0 0 0 0 0,0 0-1 0 0,0 0 1 0 0,0 0 0 0 0,0 0 0 0 0,0 0 0 0 0,0 0-1 0 0,1 0 1 0 0,-1 0 0 0 0,0 0 0 0 0,1 0 0 0 0,-1 0-1 0 0,1 0 1 0 0,-1-1 0 0 0,1 1 0 0 0,-1 0 0 0 0,1 0-1 0 0,-1 0 1 0 0,1 0 0 0 0,0-1 0 0 0,0 1 0 0 0,-1 0-1 0 0,1-1 1 0 0,0 1 0 0 0,0-1 0 0 0,0 1 0 0 0,0-1-1 0 0,0 1 1 0 0,-1-1 0 0 0,1 1 0 0 0,0-1 0 0 0,0 0-1 0 0,0 0 1 0 0,0 1 0 0 0,0-1 0 0 0,0 0 0 0 0,0 0-1 0 0,0 0 1 0 0,0 0 0 0 0,0 0 0 0 0,0 0 0 0 0,0-1-1 0 0,0 1 1 0 0,0 0 0 0 0,0 0 0 0 0,0-1 0 0 0,0 1-15 0 0,343 8-871 0 0,-267-17 562 0 0,-38 2-1091 0 0,2 4-3968 0 0,-30 3 2791 0 0,0 0 1187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1288 0 0,'-1'22'604'0'0,"1"151"2180"0"0,1-166-2711 0 0,0-1 0 0 0,0 1-1 0 0,0-1 1 0 0,1 1 0 0 0,0-1 0 0 0,0 0-1 0 0,1 0 1 0 0,0 0 0 0 0,0 0 0 0 0,0 0-1 0 0,1-1 1 0 0,-1 0 0 0 0,1 1 0 0 0,1-1-1 0 0,-1 0 1 0 0,1-1 0 0 0,-1 1 0 0 0,1-1-1 0 0,1 0 1 0 0,-1 0 0 0 0,1-1-1 0 0,-1 0 1 0 0,1 0 0 0 0,0 0-73 0 0,20-26-4116 0 0,-22 3 2798 0 0</inkml:trace>
  <inkml:trace contextRef="#ctx0" brushRef="#br0" timeOffset="942.938">113 322 1164 0 0,'0'0'794'0'0,"0"0"-71"0"0,0 0-13 0 0,0 0-73 0 0,0 0-105 0 0,0 0-18 0 0,4-2-72 0 0,16-12-181 0 0,-2-2 0 0 0,0 1 0 0 0,-1-2 0 0 0,0-1 0 0 0,-1 0 0 0 0,-2 0-1 0 0,1-2 1 0 0,7-14-261 0 0,-8 13 78 0 0,36-83-189 0 0,-50 103-8 0 0,0 1 17 0 0,-2 15-390 0 0,227 201 567 0 0,-224-212-53 0 0,1-1 0 0 0,-1 0 0 0 0,0 0 0 0 0,-1 0 0 0 0,1 0 0 0 0,-1 1 0 0 0,1-1 0 0 0,-1 0-1 0 0,0 1 1 0 0,0-1 0 0 0,0 0 0 0 0,-1 1 0 0 0,1-1 0 0 0,-1 0 0 0 0,0 0 0 0 0,0 0 0 0 0,0 1 0 0 0,0-1 0 0 0,-1 0 0 0 0,1 0 0 0 0,-1 0 0 0 0,0-1 0 0 0,1 1 0 0 0,-1 0 0 0 0,-1-1 0 0 0,1 1 0 0 0,0-1-1 0 0,-1 0 1 0 0,1 0 0 0 0,-1 1 0 0 0,1-2 0 0 0,-1 1 0 0 0,0 0 0 0 0,0-1 0 0 0,0 1 0 0 0,0-1 0 0 0,0 0-22 0 0,-120 44-765 0 0,28-63-3669 0 0,77 2 3225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1 853 2500 0 0,'37'-13'3529'0'0,"58"0"-1639"0"0,-89 14-1839 0 0,1 1 0 0 0,-1 1 0 0 0,0-1 0 0 0,0 1-1 0 0,0 0 1 0 0,-1 0 0 0 0,1 0 0 0 0,0 1-1 0 0,-1 0 1 0 0,0 0 0 0 0,0 1 0 0 0,-1-1 0 0 0,1 1-1 0 0,-1 0 1 0 0,0 0 0 0 0,0 1 0 0 0,0-1-1 0 0,-1 1 1 0 0,0 0 0 0 0,0 0 0 0 0,0 0 0 0 0,-1 0-1 0 0,0 0 1 0 0,0 0 0 0 0,-1 1 0 0 0,1-1 0 0 0,-2 1-1 0 0,1-1 1 0 0,0 1 0 0 0,-1 0-51 0 0,-1 3 131 0 0,1-1 0 0 0,-1 1-1 0 0,0-1 1 0 0,-1 0 0 0 0,0 1 0 0 0,-1-1 0 0 0,1 0 0 0 0,-2 0 0 0 0,1-1-1 0 0,-2 1 1 0 0,1-1 0 0 0,-1 0 0 0 0,0 0 0 0 0,0 0 0 0 0,-1-1 0 0 0,0 1 0 0 0,-1-1-1 0 0,-1 1-130 0 0,-42 62 1288 0 0,65-65-1356 0 0,202-63-4589 0 0,-43-14-900 0 0,-135 52 4333 0 0</inkml:trace>
  <inkml:trace contextRef="#ctx0" brushRef="#br0" timeOffset="1148.038">387 0 1004 0 0,'19'1'266'0'0,"0"0"0"0"0,-1 1-1 0 0,1 1 1 0 0,0 1 0 0 0,-1 1-1 0 0,0 0 1 0 0,0 1 0 0 0,0 1 0 0 0,-1 1-1 0 0,0 1 1 0 0,0 0 0 0 0,-1 1 0 0 0,0 0-1 0 0,-1 2 1 0 0,-1 0 0 0 0,1 0 0 0 0,-2 1-1 0 0,0 1 1 0 0,0 1 0 0 0,-2-1-1 0 0,4 7-265 0 0,-10-16 81 0 0,23 26 189 0 0,0 1-1 0 0,-3 1 0 0 0,0 1 1 0 0,-2 2-1 0 0,-2 0 0 0 0,-2 1 0 0 0,-1 1 1 0 0,-1 1-1 0 0,-3 0 0 0 0,-1 1 1 0 0,-2 1-1 0 0,-1 0 0 0 0,-3 0 1 0 0,-1 1-1 0 0,-2 0 0 0 0,-2 30-269 0 0,-30 81 363 0 0,-90 144-1804 0 0,77-227-3094 0 0,40-70 3248 0 0,1-6 43 0 0,2-21-30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791 154 1880 0 0,'0'0'624'0'0,"0"0"-93"0"0,0 0-61 0 0,0 0 29 0 0,0 0-31 0 0,0 0-50 0 0,0 0-29 0 0,0 0-5 0 0,0 0-33 0 0,0 0-9 0 0,0 0-29 0 0,0 0-57 0 0,0 0-43 0 0,0 0-76 0 0,0 0 4 0 0,0 0 40 0 0,0 0-9 0 0,1 8 2 0 0,20 366 1341 0 0,-20-363-1459 0 0,2 1 1 0 0,-1-1 0 0 0,1 0-1 0 0,1 0 1 0 0,0 0 0 0 0,1 0 0 0 0,0-1-1 0 0,0 0 1 0 0,1 0 0 0 0,1 0-1 0 0,0 0 1 0 0,0-1 0 0 0,0-1 0 0 0,1 1-1 0 0,1-1 1 0 0,-1 0 0 0 0,1-1-1 0 0,1 0 1 0 0,-1 0 0 0 0,1-1 0 0 0,0-1-1 0 0,1 1 1 0 0,-1-2 0 0 0,1 1 0 0 0,0-2-1 0 0,0 1 1 0 0,0-1 0 0 0,11 1-57 0 0,-11-3 13 0 0,0 0 0 0 0,1 0 0 0 0,-1-1 1 0 0,1 0-1 0 0,-1-1 0 0 0,0 0 0 0 0,1-1 0 0 0,-1-1 1 0 0,0 0-1 0 0,0 0 0 0 0,0-1 0 0 0,-1 0 0 0 0,1-1 1 0 0,-1 0-1 0 0,0 0 0 0 0,0-1 0 0 0,-1-1 0 0 0,0 0 1 0 0,0 0-1 0 0,0-1 0 0 0,-1 1 0 0 0,0-2 0 0 0,-1 1 1 0 0,0-1-1 0 0,0-1 0 0 0,-1 1 0 0 0,0-1 0 0 0,-1 0 1 0 0,0-1-1 0 0,0 1 0 0 0,2-10-13 0 0,2-9-128 0 0,-1 0 0 0 0,-1-1 0 0 0,-1 0 0 0 0,-2-1 0 0 0,-1 1 1 0 0,-1-1-1 0 0,-2-25 128 0 0,-2 40-92 0 0,0-1 0 0 0,-1 0 0 0 0,-1 1 0 0 0,-1-1 0 0 0,0 1 0 0 0,-1 1 0 0 0,0-1 0 0 0,-1 1 0 0 0,-1 0 0 0 0,-1 0 0 0 0,0 1 0 0 0,-5-5 92 0 0,7 14-287 0 0,5 15-5889 0 0,7-5 5015 0 0</inkml:trace>
  <inkml:trace contextRef="#ctx0" brushRef="#br0" timeOffset="344.257">1557 614 1492 0 0,'7'145'5524'0'0,"32"62"-3724"0"0,-33-165-1781 0 0,15 77-3535 0 0,-17-112 1039 0 0,-1-5 1227 0 0</inkml:trace>
  <inkml:trace contextRef="#ctx0" brushRef="#br0" timeOffset="624.071">1961 1092 904 0 0,'-1'11'291'0'0,"0"-1"-1"0"0,-1 1 1 0 0,0-1-1 0 0,0 0 1 0 0,-1 0 0 0 0,-1 0-1 0 0,0 0 1 0 0,0 0-1 0 0,-1-1 1 0 0,0 0-1 0 0,-1 0 1 0 0,0 0 0 0 0,0 0-1 0 0,-1-1 1 0 0,0 0-1 0 0,0-1 1 0 0,-1 0-1 0 0,-1 2-290 0 0,-163 97 513 0 0,152-104-1613 0 0,13-5-2095 0 0,-4-13 1779 0 0</inkml:trace>
  <inkml:trace contextRef="#ctx0" brushRef="#br0" timeOffset="2102.864">556 0 1484 0 0,'-17'0'288'0'0,"-1"1"0"0"0,0 0 1 0 0,1 2-1 0 0,-1 0 0 0 0,1 0 0 0 0,0 2 0 0 0,0 0 0 0 0,0 1 0 0 0,1 1 1 0 0,0 0-1 0 0,0 1 0 0 0,1 1 0 0 0,0 1 0 0 0,0 0 0 0 0,1 0 0 0 0,0 2 1 0 0,0 1-289 0 0,-10 7 139 0 0,2 1 0 0 0,0 1 1 0 0,1 1-1 0 0,1 1 0 0 0,1 1 0 0 0,1 0 1 0 0,2 2-1 0 0,0 0 0 0 0,2 0 1 0 0,1 1-1 0 0,1 1 0 0 0,1 1 1 0 0,2-1-1 0 0,1 1 0 0 0,2 1 1 0 0,0-1-1 0 0,2 1 0 0 0,2 0 0 0 0,1 24-139 0 0,1-15-5 0 0,3 0-1 0 0,1 0 1 0 0,2 0-1 0 0,2-1 1 0 0,2 0-1 0 0,1 0 1 0 0,2-1-1 0 0,1-1 0 0 0,3 0 1 0 0,0-1-1 0 0,3-1 1 0 0,0 0-1 0 0,3-2 1 0 0,0 0-1 0 0,3-2 0 0 0,0-1 1 0 0,2-1-1 0 0,5 3 6 0 0,0-2-539 0 0,1 0-1 0 0,2-3 0 0 0,1-1 1 0 0,1-1-1 0 0,0-3 1 0 0,2-1-1 0 0,1-2 0 0 0,1-1 1 0 0,0-2-1 0 0,11 0 540 0 0,33 5-1345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1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378 514 1636 0 0,'-167'55'4320'0'0,"150"-47"-4114"0"0,1 1 1 0 0,-1 0-1 0 0,2 2 0 0 0,-1-1 1 0 0,2 2-1 0 0,-1 0 1 0 0,1 1-1 0 0,1 1 1 0 0,1-1-1 0 0,0 2 0 0 0,0 0 1 0 0,-8 16-207 0 0,18-28 30 0 0,0 0 0 0 0,0 0 0 0 0,0 0 0 0 0,0 0 0 0 0,1 0 0 0 0,0 1 0 0 0,-1-1 0 0 0,1 0 0 0 0,1 1 0 0 0,-1-1 0 0 0,0 1 0 0 0,1-1 0 0 0,-1 1 0 0 0,1-1 1 0 0,0 1-1 0 0,0-1 0 0 0,1 1 0 0 0,-1-1 0 0 0,1 1 0 0 0,0-1 0 0 0,0 1 0 0 0,0-1 0 0 0,0 0 0 0 0,0 0 0 0 0,1 1 0 0 0,-1-1 0 0 0,1 0 0 0 0,0 0 0 0 0,0 0 0 0 0,0-1 0 0 0,0 1 0 0 0,1 0 0 0 0,-1-1 0 0 0,1 1 0 0 0,0-1 1 0 0,-1 0-1 0 0,1 0 0 0 0,0 0 0 0 0,3 1-30 0 0,130 31 260 0 0,70-66-495 0 0,-198 32 192 0 0,0-1 0 0 0,-1 0 0 0 0,1-1 0 0 0,-1 0 0 0 0,1 0 0 0 0,-1-1 0 0 0,0 1-1 0 0,0-2 1 0 0,0 1 0 0 0,0-1 0 0 0,0 0 0 0 0,-1 0 0 0 0,1-1 0 0 0,-1 0 0 0 0,-1 0 0 0 0,1 0 0 0 0,-1-1-1 0 0,0 0 1 0 0,0 0 0 0 0,0 0 0 0 0,-1 0 0 0 0,0-1 0 0 0,0 0 0 0 0,-1 0 0 0 0,0 0 0 0 0,0 0 0 0 0,0-1-1 0 0,0-3 44 0 0,-8 1-6 0 0,0 0 0 0 0,-1 1 0 0 0,0 0 0 0 0,-1 0 0 0 0,0 1 0 0 0,0 0 0 0 0,-1 0 0 0 0,0 1 0 0 0,0-1 0 0 0,-1 2 0 0 0,0-1 0 0 0,0 1 0 0 0,0 1 0 0 0,-1 0 0 0 0,0 0 0 0 0,0 1 0 0 0,0 0 0 0 0,-1 0 0 0 0,1 1 0 0 0,-1 1 0 0 0,-1 0 6 0 0,-81-13 214 0 0,92 15-382 0 0,1 0-36 0 0,86-1-1303 0 0,113-63-1010 0 0,-166 51 2058 0 0</inkml:trace>
  <inkml:trace contextRef="#ctx0" brushRef="#br0" timeOffset="264.468">742 291 2844 0 0,'1'-11'188'0'0,"0"-1"0"0"0,-1 1 1 0 0,-1-1-1 0 0,1 1 0 0 0,-2-1 0 0 0,0 1 0 0 0,0 0 0 0 0,-1-1 0 0 0,-1 1 0 0 0,1 1 0 0 0,-2-1 0 0 0,1 0 0 0 0,-2 1 1 0 0,1 0-1 0 0,-2 0 0 0 0,0-1-188 0 0,-73-92 4881 0 0,51 150-3326 0 0,24-12-1430 0 0,2 0 0 0 0,0 1 0 0 0,3-1 0 0 0,1 1 0 0 0,1-1 0 0 0,2 0 0 0 0,6 21-125 0 0,0 18 56 0 0,77 602-1794 0 0,-82-462-5106 0 0,-8-174 5571 0 0,-15 15 35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1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97 131 2356 0 0,'-5'-11'4335'0'0,"8"28"-3405"0"0,34 254 703 0 0,-17-21-2727 0 0,-20-248 933 0 0,0 0 0 0 0,0 0 1 0 0,-1 0-1 0 0,1 0 0 0 0,0 0 0 0 0,-1 0 0 0 0,1 0 1 0 0,-1 0-1 0 0,0 0 0 0 0,0-1 0 0 0,0 1 0 0 0,0 0 1 0 0,0-1-1 0 0,0 1 0 0 0,0 0 0 0 0,0-1 0 0 0,-1 1 1 0 0,1-1-1 0 0,0 0 0 0 0,-1 1 0 0 0,0-1 0 0 0,1 0 1 0 0,-1 0-1 0 0,1 0 0 0 0,-1 0 0 0 0,0 0 0 0 0,0-1 0 0 0,0 1 1 0 0,0 0-1 0 0,1-1 0 0 0,-1 1 0 0 0,-1-1 161 0 0,-6-2-1198 0 0</inkml:trace>
  <inkml:trace contextRef="#ctx0" brushRef="#br0" timeOffset="294.418">4 165 1004 0 0,'0'-18'7586'0'0,"46"-23"-6252"0"0,-45 41-1223 0 0,23-14 48 0 0,1 1 1 0 0,1 1-1 0 0,0 1 0 0 0,1 1 1 0 0,0 1-1 0 0,0 2 0 0 0,11-2-159 0 0,115-12-3175 0 0,-121 27-2244 0 0,-34-2 4211 0 0</inkml:trace>
  <inkml:trace contextRef="#ctx0" brushRef="#br0" timeOffset="557.182">1 338 1496 0 0,'2'5'876'0'0,"5"-3"-224"0"0,-4 1 8 0 0,6-1-116 0 0,0-1 28 0 0,18-1-64 0 0,-11 0-155 0 0,5 0-301 0 0,8 0-4 0 0,29-21-501 0 0,-26 11-631 0 0,0 0-248 0 0,0-7 16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1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1212 0 0,'3'4'6210'0'0,"9"72"-5227"0"0,88 327 718 0 0,-89-363-1964 0 0,1 7-501 0 0,-9-15-3078 0 0,-14-22 1461 0 0,4-11 1189 0 0</inkml:trace>
  <inkml:trace contextRef="#ctx0" brushRef="#br0" timeOffset="311.488">57 56 1164 0 0,'12'-7'287'0'0,"-1"-1"1"0"0,1 2-1 0 0,1 0 0 0 0,-1 1 0 0 0,1 0 0 0 0,0 0 1 0 0,0 2-1 0 0,1-1 0 0 0,-1 2 0 0 0,1 0 0 0 0,-1 0 1 0 0,1 2-1 0 0,0-1 0 0 0,6 2-287 0 0,-8 1 102 0 0,1 0-1 0 0,-1 1 0 0 0,1 0 1 0 0,-1 1-1 0 0,0 0 0 0 0,0 1 1 0 0,-1 0-1 0 0,0 1 1 0 0,0 0-1 0 0,0 1 0 0 0,0 1 1 0 0,-1-1-1 0 0,0 1 0 0 0,-1 1 1 0 0,0 0-1 0 0,0 0 1 0 0,-1 1-1 0 0,-1 0 0 0 0,1 1 1 0 0,3 6-102 0 0,-9-9 72 0 0,1 0 0 0 0,-2-1 1 0 0,1 1-1 0 0,-1 0 0 0 0,0 0 1 0 0,-1 0-1 0 0,1 0 0 0 0,-2 0 0 0 0,1 0 1 0 0,-1 0-1 0 0,0 0 0 0 0,-1 0 1 0 0,0 0-1 0 0,0-1 0 0 0,-1 1 1 0 0,0-1-1 0 0,0 1 0 0 0,-1-1 0 0 0,1 0 1 0 0,-2 0-1 0 0,1-1 0 0 0,-1 1 1 0 0,0-1-1 0 0,0 0 0 0 0,-1 0 1 0 0,0-1-1 0 0,-2 2-72 0 0,-3 4-119 0 0,-1 0 1 0 0,0-1-1 0 0,0-1 0 0 0,-1 0 1 0 0,0-1-1 0 0,-1 0 1 0 0,0-1-1 0 0,0-1 0 0 0,0 0 1 0 0,-1-1-1 0 0,0 0 0 0 0,0-1 1 0 0,-15 2 118 0 0,-31-22-4037 0 0,47 4 2851 0 0</inkml:trace>
  <inkml:trace contextRef="#ctx0" brushRef="#br0" timeOffset="681.399">612 189 1832 0 0,'25'24'5121'0'0,"-11"42"-4705"0"0,-14-62-126 0 0,112 363 2304 0 0,-41-174-2703 0 0,-71-191-315 0 0,0-3 280 0 0,0 1-1 0 0,0 0 0 0 0,0-1 1 0 0,-1 1-1 0 0,1 0 0 0 0,0 0 1 0 0,0-1-1 0 0,-1 1 1 0 0,1 0-1 0 0,0 0 0 0 0,0-1 1 0 0,-1 1-1 0 0,1 0 0 0 0,0 0 1 0 0,0 0-1 0 0,-1 0 1 0 0,1-1-1 0 0,0 1 0 0 0,-1 0 1 0 0,1 0-1 0 0,0 0 0 0 0,-1 0 1 0 0,1 0-1 0 0,0 0 0 0 0,-1 0 1 0 0,1 0-1 0 0,0 0 1 0 0,-1 0-1 0 0,1 0 0 0 0,0 0 1 0 0,-1 0-1 0 0,1 0 0 0 0,0 0 1 0 0,-1 1-1 0 0,1-1 1 0 0,0 0-1 0 0,-1 0 0 0 0,1 0 1 0 0,0 0-1 0 0,0 0 0 0 0,-1 1 1 0 0,1-1-1 0 0,0 0 1 0 0,0 0-1 0 0,-1 1 0 0 0,1-1 1 0 0,0 0 144 0 0,-5-10-358 0 0,-7-12-903 0 0</inkml:trace>
  <inkml:trace contextRef="#ctx0" brushRef="#br0" timeOffset="959.289">797 196 1028 0 0,'12'-4'192'0'0,"0"0"-1"0"0,1 1 1 0 0,-1 0 0 0 0,1 1-1 0 0,0 0 1 0 0,0 1 0 0 0,0 1-1 0 0,0 0 1 0 0,0 0 0 0 0,-1 1-1 0 0,1 1 1 0 0,0 1 0 0 0,-1-1-1 0 0,1 2 1 0 0,-1 0 0 0 0,0 0-1 0 0,0 1 1 0 0,0 1 0 0 0,-1 0-1 0 0,0 0 1 0 0,0 1 0 0 0,0 1-1 0 0,-1 0 1 0 0,0 0 0 0 0,-1 1-1 0 0,0 0 1 0 0,0 1 0 0 0,-1-1-1 0 0,0 2 1 0 0,-1-1 0 0 0,0 1-1 0 0,0 0 1 0 0,-1 1 0 0 0,2 7-192 0 0,-4-9 86 0 0,0 0 1 0 0,-1 0 0 0 0,0 0 0 0 0,-1 0-1 0 0,0 0 1 0 0,-1 1 0 0 0,0-1 0 0 0,0 1-1 0 0,-1-1 1 0 0,-1 1 0 0 0,0-1 0 0 0,0 1-1 0 0,-1-1 1 0 0,0 0 0 0 0,-1 0 0 0 0,0 1-1 0 0,0-2 1 0 0,-1 1 0 0 0,-1 0 0 0 0,1-1-1 0 0,-2 0 1 0 0,1 0 0 0 0,-1 0 0 0 0,-1-1-1 0 0,1 0 1 0 0,-2 0 0 0 0,1-1 0 0 0,-5 4-87 0 0,-144 103 26 0 0,79-91-3825 0 0,75-23 2415 0 0,1-3 96 0 0,-5-12 127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1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62 560 1372 0 0,'20'109'3738'0'0,"83"171"581"0"0,-75-218-3699 0 0,-3 2 1 0 0,-3 0 0 0 0,-3 1 0 0 0,-2 1-1 0 0,-2 10-620 0 0,-13-58 135 0 0,-1 1 0 0 0,-1 0 0 0 0,0-1 0 0 0,-2 1-1 0 0,0-1 1 0 0,-1 0 0 0 0,-1 0 0 0 0,0 0 0 0 0,-3 4-135 0 0,5-15-20 0 0,0 0 1 0 0,-1 0-1 0 0,0 0 1 0 0,0 0-1 0 0,-1-1 1 0 0,1 0-1 0 0,-1 0 1 0 0,-1 0 0 0 0,1 0-1 0 0,-1 0 1 0 0,0-1-1 0 0,0 0 1 0 0,-1 0-1 0 0,0 0 1 0 0,0-1-1 0 0,0 0 1 0 0,0 0-1 0 0,0-1 1 0 0,-1 1-1 0 0,0-1 1 0 0,1-1-1 0 0,-1 1 1 0 0,0-1 0 0 0,-5 1 19 0 0,8-3-134 0 0,0 0 0 0 0,0 0 0 0 0,-1 0 0 0 0,1-1 0 0 0,0 1 0 0 0,0-1 0 0 0,0 0 0 0 0,0 0 0 0 0,0-1 0 0 0,0 1 0 0 0,0-1 0 0 0,0 0 0 0 0,1 0 0 0 0,-1 0 0 0 0,1 0 0 0 0,-1-1 0 0 0,1 1 0 0 0,0-1 0 0 0,0 0 0 0 0,0 0 0 0 0,0 0 0 0 0,0 0 0 0 0,1-1 0 0 0,0 1 0 0 0,-1-1 0 0 0,1 1 0 0 0,1-1 0 0 0,-1 0 0 0 0,0 0 134 0 0,-38-120-4102 0 0,22 5 1428 0 0,13 56 1349 0 0</inkml:trace>
  <inkml:trace contextRef="#ctx0" brushRef="#br0" timeOffset="325.374">164 383 1132 0 0,'3'-48'5912'0'0,"-70"-57"-2312"0"0,58 103-4298 0 0,28 24-2905 0 0,26 5-177 0 0,-27-18 2617 0 0</inkml:trace>
  <inkml:trace contextRef="#ctx0" brushRef="#br0" timeOffset="931.714">800 468 1204 0 0,'-15'3'264'0'0,"0"0"0"0"0,1 1 0 0 0,-1 0 0 0 0,1 1 1 0 0,0 1-1 0 0,0 0 0 0 0,1 1 0 0 0,0 1 0 0 0,0 0 0 0 0,0 0 0 0 0,1 1 0 0 0,1 1 0 0 0,-1 0 0 0 0,2 1 1 0 0,-1 0-1 0 0,1 0 0 0 0,1 1 0 0 0,0 1 0 0 0,-1 2-264 0 0,7-12 43 0 0,1 1 1 0 0,-1-1-1 0 0,1 0 1 0 0,-1 1-1 0 0,1-1 1 0 0,0 1-1 0 0,0 0 0 0 0,1-1 1 0 0,-1 1-1 0 0,1 0 1 0 0,0 0-1 0 0,0 0 1 0 0,0 0-1 0 0,0 0 0 0 0,1 1 1 0 0,0-1-1 0 0,0 0 1 0 0,0 0-1 0 0,0 0 1 0 0,0 0-1 0 0,1 1 0 0 0,0-1 1 0 0,0 0-1 0 0,0 0 1 0 0,0 0-1 0 0,1-1 1 0 0,0 1-1 0 0,0 0 0 0 0,0 0 1 0 0,0-1-1 0 0,0 1 1 0 0,1-1-1 0 0,-1 0 1 0 0,1 0-1 0 0,0 0 0 0 0,0 0 1 0 0,0 0-1 0 0,0 0 1 0 0,1-1-1 0 0,-1 0 1 0 0,1 0-1 0 0,-1 0 1 0 0,1 0-1 0 0,0 0 0 0 0,0-1 1 0 0,0 1-1 0 0,0-1 1 0 0,0 0-1 0 0,2 0-43 0 0,5 1-17 0 0,0 0-1 0 0,1-1 1 0 0,-1-1-1 0 0,0 1 1 0 0,1-2 0 0 0,-1 0-1 0 0,0 0 1 0 0,1-1-1 0 0,-1 0 1 0 0,0-1 0 0 0,0 0-1 0 0,-1-1 1 0 0,1-1-1 0 0,-1 1 1 0 0,0-1-1 0 0,0-1 1 0 0,0 0 0 0 0,-1 0-1 0 0,0-1 1 0 0,0 0-1 0 0,0-1 1 0 0,-1 0 0 0 0,-1 0-1 0 0,1-1 1 0 0,-1 0-1 0 0,-1 0 1 0 0,1-1-1 0 0,-2 1 1 0 0,1-1 0 0 0,-1-1-1 0 0,-1 1 1 0 0,0-1-1 0 0,2-9 18 0 0,46-124-397 0 0,-49 144 393 0 0,-1-1-1 0 0,1 0 1 0 0,0 1 0 0 0,0-1 0 0 0,0 1-1 0 0,0 0 1 0 0,0 0 0 0 0,0 0-1 0 0,0 0 1 0 0,0 1 0 0 0,0-1 0 0 0,0 1-1 0 0,0 0 1 0 0,-1-1 0 0 0,1 1-1 0 0,0 1 1 0 0,0-1 0 0 0,-1 0 0 0 0,1 1-1 0 0,-1-1 1 0 0,1 1 0 0 0,-1 0-1 0 0,0 0 1 0 0,1 0 0 0 0,-1 0 0 0 0,0 0-1 0 0,0 0 1 0 0,-1 0 0 0 0,1 1-1 0 0,1 1 5 0 0,-3-4 0 0 0,14 15 52 0 0,-1 1-1 0 0,-1 0 1 0 0,0 0-1 0 0,-1 2 1 0 0,-1-1-1 0 0,0 1 1 0 0,-1 1 0 0 0,-1 0-1 0 0,-1 0 1 0 0,-1 0-1 0 0,-1 1 1 0 0,0 0-1 0 0,-2 0 1 0 0,0 0-1 0 0,-1 1 1 0 0,-1-1-1 0 0,-1 1 1 0 0,-1 1-52 0 0,0-20-125 0 0,0-1 0 0 0,0 0 0 0 0,-1 1 0 0 0,1-1 1 0 0,-1 0-1 0 0,1 0 0 0 0,-1 0 0 0 0,1 0 0 0 0,-1 0 1 0 0,0-1-1 0 0,1 1 0 0 0,-1 0 0 0 0,0-1 0 0 0,0 1 0 0 0,0-1 1 0 0,1 0-1 0 0,-1 1 0 0 0,0-1 0 0 0,0 0 0 0 0,0 0 1 0 0,0 0-1 0 0,1 0 0 0 0,-1-1 0 0 0,0 1 0 0 0,0 0 0 0 0,0-1 1 0 0,1 1-1 0 0,-1-1 0 0 0,0 0 0 0 0,1 0 0 0 0,-1 1 1 0 0,0-1-1 0 0,1 0 0 0 0,-1 0 0 0 0,1-1 0 0 0,-1 1 1 0 0,1 0-1 0 0,0 0 0 0 0,-1-1 0 0 0,1 1 0 0 0,0-1 0 0 0,0 1 1 0 0,-1-2 124 0 0,-11-12-1230 0 0</inkml:trace>
  <inkml:trace contextRef="#ctx0" brushRef="#br0" timeOffset="1178.625">1044 275 2040 0 0,'-5'-26'4601'0'0,"4"3"-3461"0"0,31 27-5856 0 0,-24-3 3459 0 0</inkml:trace>
  <inkml:trace contextRef="#ctx0" brushRef="#br0" timeOffset="1868.856">1362 667 1184 0 0,'32'191'5170'0'0,"-32"-192"-5127"0"0,-1 1-1 0 0,1-1 1 0 0,-1 1-1 0 0,1 0 1 0 0,-1 0-1 0 0,0-1 1 0 0,1 1 0 0 0,-1 0-1 0 0,1 0 1 0 0,-1-1-1 0 0,1 1 1 0 0,-1 0 0 0 0,0 0-1 0 0,1 0 1 0 0,-1 0-1 0 0,1 0 1 0 0,-1 0 0 0 0,0 0-1 0 0,1 0 1 0 0,-1 0-1 0 0,0 0 1 0 0,1 0 0 0 0,-1 0-1 0 0,1 1 1 0 0,-1-1-1 0 0,1 0 1 0 0,-1 0 0 0 0,0 1-1 0 0,1-1 1 0 0,-1 0-1 0 0,1 1 1 0 0,-1-1 0 0 0,1 0-1 0 0,-1 1 1 0 0,1-1-1 0 0,0 1 1 0 0,-1-1 0 0 0,1 1-1 0 0,0-1 1 0 0,-1 1-1 0 0,1-1 1 0 0,0 1 0 0 0,-1-1-1 0 0,1 1 1 0 0,0 0-1 0 0,0-1 1 0 0,0 1 0 0 0,-1-1-1 0 0,1 1 1 0 0,0 0-1 0 0,0-1 1 0 0,0 1 0 0 0,0-1-1 0 0,0 1-42 0 0,11-52-200 0 0,2 1 1 0 0,2 0-1 0 0,2 1 0 0 0,3 0 0 0 0,1 2 1 0 0,2 0-1 0 0,13-15 200 0 0,23 5-604 0 0,-58 56 463 0 0,-1 1 77 0 0,25 41 37 0 0,13 81 332 0 0,23 41 177 0 0,-57-156-471 0 0,1 0 1 0 0,-1-1-1 0 0,1 1 0 0 0,0-1 0 0 0,1 0 0 0 0,0-1 0 0 0,0 1 1 0 0,0-1-1 0 0,0 0 0 0 0,1-1 0 0 0,0 1 0 0 0,0-1 0 0 0,0-1 1 0 0,0 1-1 0 0,1-1 0 0 0,-1-1 0 0 0,1 1 0 0 0,0-1 0 0 0,0 0 1 0 0,0-1-1 0 0,0 0 0 0 0,0 0 0 0 0,0-1 0 0 0,0 0 0 0 0,0 0 1 0 0,0-1-1 0 0,7-2-11 0 0,1-2-25 0 0,0-1 0 0 0,0-1 0 0 0,-1 0 1 0 0,0-1-1 0 0,0-1 0 0 0,-1 0 0 0 0,0-1 1 0 0,0 0-1 0 0,-1-2 0 0 0,-1 1 0 0 0,0-1 0 0 0,0-1 1 0 0,-1 0-1 0 0,-1-1 0 0 0,0 0 0 0 0,-1-1 1 0 0,-1 0-1 0 0,0 0 0 0 0,-1 0 0 0 0,-1-1 0 0 0,0 0 1 0 0,-1-1-1 0 0,-1 1 0 0 0,0-1 0 0 0,-2 0 1 0 0,1 0 24 0 0,11-325 2549 0 0,-33 202 712 0 0,18 139-3250 0 0,1 1-1 0 0,-1-1 1 0 0,1 1-1 0 0,-1 0 1 0 0,0-1-1 0 0,1 1 1 0 0,-1 0-1 0 0,1-1 1 0 0,-1 1-1 0 0,0 0 1 0 0,1 0 0 0 0,-1 0-1 0 0,0 0 1 0 0,0 0-1 0 0,1-1 1 0 0,-1 1-1 0 0,0 0 1 0 0,1 1-1 0 0,-1-1 1 0 0,0 0-1 0 0,1 0 1 0 0,-1 0-1 0 0,0 0 1 0 0,1 0-1 0 0,-1 1 1 0 0,0-1 0 0 0,1 0-1 0 0,-1 1 1 0 0,1-1-1 0 0,-1 0 1 0 0,0 1-1 0 0,1-1 1 0 0,-1 1-1 0 0,1-1 1 0 0,-1 1-1 0 0,1-1 1 0 0,-1 1-1 0 0,1-1 1 0 0,0 1-1 0 0,-1-1 1 0 0,1 1 0 0 0,0 0-1 0 0,-1-1 1 0 0,1 1-1 0 0,0-1 1 0 0,0 1-1 0 0,-1 0 1 0 0,1-1-1 0 0,0 1 1 0 0,0 0-1 0 0,0 0 1 0 0,0-1-1 0 0,0 1 1 0 0,0 0-1 0 0,0-1 1 0 0,0 1-1 0 0,0 0 1 0 0,1-1 0 0 0,-1 1-1 0 0,0 0 1 0 0,0-1-1 0 0,0 1 1 0 0,1 0-1 0 0,-1-1 1 0 0,0 1-1 0 0,1-1 1 0 0,-1 1-1 0 0,1 0 1 0 0,-1-1-11 0 0,-5 36 72 0 0,1 0 1 0 0,2-1 0 0 0,2 1-1 0 0,1 0 1 0 0,1 0-1 0 0,2 0 1 0 0,2-1 0 0 0,1 0-1 0 0,11 31-72 0 0,24 207-5236 0 0,-42-267 4947 0 0,0-1 0 0 0,0 0 0 0 0,-1 0 0 0 0,0 1 0 0 0,0-1 0 0 0,0 0 0 0 0,0 0 0 0 0,-1 0 0 0 0,0 0 0 0 0,0 0 0 0 0,0 0 0 0 0,-1-1 0 0 0,1 1 0 0 0,-1-1 0 0 0,0 1 0 0 0,-1-1 0 0 0,1 0 0 0 0,-1 0 0 0 0,0-1 289 0 0,-7 5-1304 0 0</inkml:trace>
  <inkml:trace contextRef="#ctx0" brushRef="#br0" timeOffset="2115.383">1993 451 1204 0 0,'0'-3'1152'0'0,"0"0"-156"0"0,2-1-124 0 0,1-1-168 0 0,3 2-83 0 0,-1 0-57 0 0,13-6-92 0 0,1 1-136 0 0,1 3-212 0 0,3-2-216 0 0,4 2 12 0 0,-1-3-536 0 0,3 5 40 0 0,1-2 67 0 0,-5-2 37 0 0,0-1 40 0 0,2-1-728 0 0,-2-1 36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70 1172 0 0,'0'0'433'0'0,"0"0"-29"0"0,0 0-13 0 0,2-21 1113 0 0,7-20 645 0 0,3 191-553 0 0,24 71-740 0 0,10-2 1 0 0,41 108-857 0 0,-17-26-74 0 0,-61-256-2131 0 0,-37-40-1838 0 0,13-16 2759 0 0</inkml:trace>
  <inkml:trace contextRef="#ctx0" brushRef="#br0" timeOffset="1160.206">19 93 1112 0 0,'-19'-3'2178'0'0,"35"7"-676"0"0,30 5-624 0 0,292-23 833 0 0,410-60-866 0 0,-504 59-692 0 0,-242 15-142 0 0,-2 0 13 0 0,0 0 41 0 0,12 0 131 0 0,-14 2-183 0 0,0 1 0 0 0,1-1 0 0 0,-1 0 0 0 0,1 0 0 0 0,-1 1 0 0 0,1-1 0 0 0,0 1 0 0 0,0-1-1 0 0,0 1 1 0 0,0-1 0 0 0,0 1 0 0 0,1 0 0 0 0,-1-1 0 0 0,1 1 0 0 0,0 0 0 0 0,0 0 0 0 0,0-1-1 0 0,0 1 1 0 0,0 0 0 0 0,1 0 0 0 0,-1-1 0 0 0,1 1 0 0 0,-1 0 0 0 0,1-1 0 0 0,0 1-1 0 0,0-1 1 0 0,1 1 0 0 0,-1-1 0 0 0,0 1-13 0 0,0-2 19 0 0,136 561 674 0 0,-109-317-291 0 0,-28-244-398 0 0,0 0-1 0 0,0-1 1 0 0,0 1 0 0 0,0-1 0 0 0,0 1-1 0 0,0-1 1 0 0,-1 1 0 0 0,1-1 0 0 0,0 1-1 0 0,0-1 1 0 0,-1 1 0 0 0,1-1 0 0 0,0 1-1 0 0,0-1 1 0 0,-1 1 0 0 0,1-1 0 0 0,-1 0-1 0 0,1 1 1 0 0,0-1 0 0 0,-1 0-1 0 0,1 1 1 0 0,-1-1 0 0 0,1 0 0 0 0,-1 1-1 0 0,1-1 1 0 0,-1 0 0 0 0,1 0 0 0 0,-1 0-1 0 0,1 1 1 0 0,-1-1 0 0 0,1 0 0 0 0,-1 0-1 0 0,1 0 1 0 0,-1 0 0 0 0,0 0 0 0 0,1 0-1 0 0,-1 0 1 0 0,1 0 0 0 0,-1 0 0 0 0,1 0-1 0 0,-1-1 1 0 0,1 1 0 0 0,-1 0-1 0 0,1 0 1 0 0,-1 0 0 0 0,1-1 0 0 0,-1 1-1 0 0,1 0 1 0 0,-1-1 0 0 0,1 1 0 0 0,-1 0-1 0 0,1-1 1 0 0,0 1 0 0 0,-1 0 0 0 0,1-1-1 0 0,-1 1 1 0 0,1-1 0 0 0,0 1 0 0 0,0-1-1 0 0,-1 1 1 0 0,1-1 0 0 0,0 1 0 0 0,0-1-1 0 0,-1 1-3 0 0,0-21-24 0 0,0 0-1 0 0,1 0 1 0 0,1 0 0 0 0,1 1-1 0 0,1-1 1 0 0,1 1-1 0 0,1-1 1 0 0,0 1-1 0 0,2 0 1 0 0,0 1 0 0 0,1 0-1 0 0,1 0 1 0 0,1 1-1 0 0,1-2 25 0 0,-3 5-30 0 0,0 0 0 0 0,0 1 0 0 0,2 0-1 0 0,0 0 1 0 0,0 1 0 0 0,2 0 0 0 0,-1 1 0 0 0,1 0-1 0 0,1 1 1 0 0,0 0 0 0 0,1 1 0 0 0,0 1 0 0 0,6-3 30 0 0,23 34-323 0 0,-41-19 301 0 0,8 13 6 0 0,-2 1 0 0 0,0 0 0 0 0,-1 0 0 0 0,0 1 0 0 0,-1 0 0 0 0,-2 0 0 0 0,1 0-1 0 0,-2 1 1 0 0,-1-1 0 0 0,0 7 16 0 0,9 41-62 0 0,-10-54 94 0 0,0-1-1 0 0,0 1 0 0 0,1-1 1 0 0,1 0-1 0 0,0 0 0 0 0,0 0 1 0 0,1-1-1 0 0,1 1 0 0 0,0-1 1 0 0,0 0-1 0 0,1 0 0 0 0,0 0 1 0 0,0-1-1 0 0,1 0 0 0 0,1 0 1 0 0,0-1-1 0 0,0 0 0 0 0,0 0 1 0 0,1-1-1 0 0,0 0 0 0 0,10 5-31 0 0,4-7 29 0 0,1-2 0 0 0,-1-1-1 0 0,1-1 1 0 0,0 0 0 0 0,0-2 0 0 0,0-1-1 0 0,0-1 1 0 0,-1-1 0 0 0,0-1-1 0 0,1-1 1 0 0,-2-1 0 0 0,1-1 0 0 0,-1-1-1 0 0,0-1 1 0 0,5-4-29 0 0,-19 11-28 0 0,1 0 0 0 0,-1-2 0 0 0,0 1 0 0 0,0-1 0 0 0,0 0 0 0 0,-1 0 0 0 0,0-1 0 0 0,0 0 0 0 0,0 0 0 0 0,-1-1 0 0 0,0 0 0 0 0,0 0 0 0 0,-1 0 0 0 0,0-1 0 0 0,0 0 0 0 0,0 0 0 0 0,-1 0 0 0 0,-1 0 0 0 0,1-1 0 0 0,-1 0 0 0 0,-1 1 0 0 0,1-1 0 0 0,-2 0 0 0 0,1 0 1 0 0,-1 0-1 0 0,0-2 28 0 0,-4 5-31 0 0,1 0 1 0 0,-1 0-1 0 0,0 0 1 0 0,-1 0-1 0 0,1 1 1 0 0,-1-1-1 0 0,0 1 1 0 0,-1 0-1 0 0,1 1 1 0 0,-1-1-1 0 0,0 1 1 0 0,0 0 0 0 0,0 0-1 0 0,-1 0 1 0 0,1 1-1 0 0,-1-1 1 0 0,0 1-1 0 0,0 1 1 0 0,0-1-1 0 0,0 1 1 0 0,0 0-1 0 0,-1 1 1 0 0,1-1-1 0 0,-1 1 1 0 0,1 1-1 0 0,-1-1 1 0 0,1 1 0 0 0,-1 0-1 0 0,-4 1 31 0 0,-5-1 26 0 0,-1 1 0 0 0,1 1-1 0 0,0 0 1 0 0,-1 2 0 0 0,1-1 0 0 0,0 2 0 0 0,1 0-1 0 0,-1 1 1 0 0,1 1 0 0 0,0 0 0 0 0,1 1-1 0 0,0 0 1 0 0,0 2 0 0 0,1-1 0 0 0,0 2 0 0 0,0-1-1 0 0,1 2 1 0 0,1 0 0 0 0,0 0 0 0 0,1 1 0 0 0,0 0-1 0 0,1 1 1 0 0,0 0 0 0 0,-2 6-26 0 0,9-14 15 0 0,0 1 1 0 0,0 0 0 0 0,0 0-1 0 0,1-1 1 0 0,0 1-1 0 0,0 0 1 0 0,1 0-1 0 0,0 0 1 0 0,0 0 0 0 0,0 0-1 0 0,1 0 1 0 0,0 0-1 0 0,1 0 1 0 0,-1-1-1 0 0,1 1 1 0 0,0 0 0 0 0,1-1-1 0 0,0 1 1 0 0,0-1-1 0 0,0 0 1 0 0,1 0-1 0 0,0 0 1 0 0,0-1-1 0 0,1 1 1 0 0,-1-1 0 0 0,1 0-1 0 0,0 0 1 0 0,0-1-1 0 0,2 1-15 0 0,4 4-28 0 0,0-1 0 0 0,1 0 0 0 0,0-1 0 0 0,0-1 0 0 0,1 0 0 0 0,0 0 0 0 0,0-2 0 0 0,0 1 0 0 0,1-1 0 0 0,-1-1 0 0 0,1-1 0 0 0,0 0 0 0 0,-1-1 0 0 0,6 0 28 0 0,148-21-2111 0 0,-161 18 1822 0 0,0-1 1 0 0,0 1-1 0 0,0-1 1 0 0,0 0-1 0 0,0-1 1 0 0,-1 0-1 0 0,1 0 1 0 0,-1 0-1 0 0,0 0 0 0 0,-1-1 1 0 0,1 0-1 0 0,-1 0 1 0 0,1 0-1 0 0,-2 0 1 0 0,1-1-1 0 0,0 0 289 0 0,3-14-1324 0 0</inkml:trace>
  <inkml:trace contextRef="#ctx0" brushRef="#br0" timeOffset="1532.398">2581 760 944 0 0,'4'-61'4631'0'0,"33"73"-3787"0"0,-21 7-657 0 0,0 0 0 0 0,-2 1 1 0 0,-1 1-1 0 0,0 1 1 0 0,-1-1-1 0 0,-2 2 1 0 0,6 16-188 0 0,-5 81 1605 0 0,-11-118-1495 0 0,-12 2 176 0 0,15-29-313 0 0,2 0 0 0 0,1 1 0 0 0,1 0 0 0 0,1 0 0 0 0,1 0 0 0 0,2 1 0 0 0,0 0 0 0 0,1 1 0 0 0,1 0 27 0 0,-9 16 3 0 0,6-15-26 0 0,-7 12 2 0 0,0 0 1 0 0,1 0 0 0 0,0 1 0 0 0,0-1 0 0 0,1 1-1 0 0,0 0 1 0 0,0 0 0 0 0,1 1 0 0 0,0 0 0 0 0,0 0 0 0 0,1 0-1 0 0,0 0 1 0 0,0 1 0 0 0,0 1 0 0 0,1-1 0 0 0,0 1-1 0 0,0 0 1 0 0,0 1 0 0 0,1 0 0 0 0,0 0 0 0 0,-1 1-1 0 0,1 0 1 0 0,4 0 20 0 0,-7 5-20 0 0,0 1 0 0 0,0 0-1 0 0,0 0 1 0 0,-1 1 0 0 0,1-1 0 0 0,-1 1-1 0 0,0 0 1 0 0,0 1 0 0 0,0-1-1 0 0,-1 1 1 0 0,1 0 0 0 0,-1 0 0 0 0,0 1-1 0 0,-1-1 1 0 0,1 1 0 0 0,-1 0-1 0 0,0-1 1 0 0,-1 2 0 0 0,1-1 0 0 0,-1 0-1 0 0,-1 0 1 0 0,2 5 20 0 0,23 88-1568 0 0,-21-29-2344 0 0,-5-50 2766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1312 0 0,'-15'3'317'0'0,"1"1"0"0"0,-1 1 1 0 0,1 1-1 0 0,0 0 0 0 0,0 0 0 0 0,1 2 0 0 0,0 0 0 0 0,0 0 0 0 0,0 1 0 0 0,1 0 1 0 0,1 1-1 0 0,0 1 0 0 0,0 0 0 0 0,1 0 0 0 0,-2 5-317 0 0,8-12 82 0 0,-12 11 45 0 0,1 0 1 0 0,1 1 0 0 0,0 1 0 0 0,1 0 0 0 0,1 1 0 0 0,1 1 0 0 0,1-1 0 0 0,0 2 0 0 0,1-1 0 0 0,1 1 0 0 0,1 1 0 0 0,1 0-1 0 0,1-1 1 0 0,1 2 0 0 0,0-1 0 0 0,2 0 0 0 0,0 1 0 0 0,2-1 0 0 0,0 1 0 0 0,1-1 0 0 0,2 1 0 0 0,0-1 0 0 0,1 0-1 0 0,1 0 1 0 0,1 0 0 0 0,1-1 0 0 0,3 8-128 0 0,2-6-40 0 0,1 0-1 0 0,1 0 1 0 0,1-1-1 0 0,1-1 1 0 0,1 0 0 0 0,0-1-1 0 0,2-1 1 0 0,0-1-1 0 0,1-1 1 0 0,0 0-1 0 0,19 9 41 0 0,-19-13-609 0 0,0-2 1 0 0,1 0-1 0 0,0-1 0 0 0,1-1 0 0 0,0-1 0 0 0,0-1 0 0 0,1-1 0 0 0,8 0 609 0 0,-5-3-1423 0 0,3-2-18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9 194 2040 0 0,'-1'-20'3437'0'0,"-2"32"-1936"0"0,-2 37-875 0 0,34 160 529 0 0,-27-196-1094 0 0,2 0-1 0 0,0 0 0 0 0,0-1 0 0 0,1 1 1 0 0,1-1-1 0 0,0-1 0 0 0,1 1 0 0 0,0-1 1 0 0,0 0-1 0 0,2 0 0 0 0,-1-1 0 0 0,1 0 1 0 0,0-1-1 0 0,1 0 0 0 0,0 0 0 0 0,1-1 0 0 0,0 0 1 0 0,0-1-1 0 0,1 0 0 0 0,-1-1 0 0 0,2 0 1 0 0,-1-1-1 0 0,0-1 0 0 0,1 0 0 0 0,0 0 1 0 0,0-1-1 0 0,0-1 0 0 0,0 0 0 0 0,10 0-60 0 0,-11-5-16 0 0,0 0 0 0 0,0 0-1 0 0,0-1 1 0 0,0-1 0 0 0,-1 0-1 0 0,0-1 1 0 0,0 0-1 0 0,0 0 1 0 0,-1-1 0 0 0,0 0-1 0 0,0-1 1 0 0,-1-1 0 0 0,0 1-1 0 0,0-1 1 0 0,-1-1 0 0 0,0 1-1 0 0,-1-1 1 0 0,0-1 0 0 0,0 0-1 0 0,-1 0 1 0 0,-1 0-1 0 0,0 0 1 0 0,0-1 0 0 0,-1 0-1 0 0,-1 0 1 0 0,0 0 0 0 0,-1 0-1 0 0,0 0 1 0 0,0-1 0 0 0,-2 1-1 0 0,1-1 1 0 0,-2-1 16 0 0,-15-179-385 0 0,-72 3-1314 0 0,64 180-2722 0 0,24 10 3211 0 0</inkml:trace>
  <inkml:trace contextRef="#ctx0" brushRef="#br0" timeOffset="604.392">797 507 1720 0 0,'21'-15'4995'0'0,"81"0"-4057"0"0,-97 16-917 0 0,1-1 0 0 0,0 1 0 0 0,-1 0 1 0 0,1 0-1 0 0,0 1 0 0 0,-1 0 0 0 0,0 0 0 0 0,1 0 1 0 0,-1 0-1 0 0,0 1 0 0 0,0 0 0 0 0,0 0 0 0 0,0 0 1 0 0,-1 1-1 0 0,0 0 0 0 0,1 0 0 0 0,-1 0 1 0 0,0 0-1 0 0,-1 0 0 0 0,1 1 0 0 0,-1 0 0 0 0,0 0 1 0 0,0 0-1 0 0,0 0 0 0 0,-1 0 0 0 0,0 0 0 0 0,0 1 1 0 0,0-1-1 0 0,-1 1 0 0 0,1 3-21 0 0,1 3 93 0 0,0 1 0 0 0,-1 0 1 0 0,0 0-1 0 0,-1 0 0 0 0,-1 0 0 0 0,0 1 0 0 0,-1-1 0 0 0,0 0 0 0 0,-1 0 1 0 0,0 0-1 0 0,-1-1 0 0 0,-3 9-93 0 0,-66 136 1194 0 0,73-155-1230 0 0,1 0 0 0 0,0 0 0 0 0,0 1 0 0 0,0-1 0 0 0,0 0 0 0 0,0-1 0 0 0,0 1 0 0 0,1 0 0 0 0,-1-1 1 0 0,1 1-1 0 0,-1-1 0 0 0,1 0 0 0 0,-1 0 0 0 0,1 0 0 0 0,0 0 0 0 0,0 0 0 0 0,-1-1 0 0 0,1 1 0 0 0,0-1 0 0 0,0 0 0 0 0,0 0 0 0 0,0 0 0 0 0,-1 0 0 0 0,1 0 0 0 0,0 0 0 0 0,0-1 1 0 0,0 1-1 0 0,-1-1 0 0 0,1 0 0 0 0,0 0 0 0 0,0 0 0 0 0,-1 0 0 0 0,3-2 36 0 0,200-93-6467 0 0,-166 76 5231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2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 2440 0 0,'39'-3'2914'0'0,"47"45"-1931"0"0,-80-36-934 0 0,-1 0 0 0 0,0 0 0 0 0,-1 1 0 0 0,1-1 0 0 0,-2 1 0 0 0,1 0-1 0 0,-1 0 1 0 0,1 1 0 0 0,-2-1 0 0 0,1 0 0 0 0,-1 1 0 0 0,-1 0 0 0 0,1 0 0 0 0,-1-1 0 0 0,0 1 0 0 0,-1 0 0 0 0,0 0 0 0 0,0 0 0 0 0,-1 0 0 0 0,0 0 0 0 0,0-1 0 0 0,-1 1 0 0 0,0 0 0 0 0,0-1 0 0 0,-1 1 0 0 0,0-1 0 0 0,0 0 0 0 0,-1 0 0 0 0,0 0 0 0 0,0 0 0 0 0,-1-1 0 0 0,1 0 0 0 0,-2 0 0 0 0,1 0 0 0 0,0 0 0 0 0,-1-1 0 0 0,0 0 0 0 0,0 0 0 0 0,-1-1 0 0 0,0 1 0 0 0,1-1 0 0 0,-2 0-49 0 0,-113 61 1052 0 0,142-92-2769 0 0,96-71-2602 0 0,-92 76 3133 0 0</inkml:trace>
  <inkml:trace contextRef="#ctx0" brushRef="#br0" timeOffset="250.327">400 44 1008 0 0,'-65'12'2860'0'0,"50"-7"-2680"0"0,0 1 0 0 0,1 0 0 0 0,0 1-1 0 0,1 0 1 0 0,-1 1 0 0 0,1 1 0 0 0,1 0 0 0 0,0 1 0 0 0,0 0 0 0 0,1 1 0 0 0,0 0 0 0 0,1 1 0 0 0,0 0 0 0 0,1 0 0 0 0,0 1 0 0 0,1 1 0 0 0,-6 12-180 0 0,13-22 17 0 0,1 1 1 0 0,-1-1-1 0 0,1 1 1 0 0,0-1-1 0 0,0 0 1 0 0,1 1-1 0 0,-1-1 1 0 0,1 0-1 0 0,0 1 0 0 0,0-1 1 0 0,1 0-1 0 0,-1 0 1 0 0,1 0-1 0 0,0 0 1 0 0,0 0-1 0 0,0 0 1 0 0,0 0-1 0 0,1-1 1 0 0,0 1-1 0 0,-1-1 1 0 0,1 0-1 0 0,0 0 1 0 0,1 0-1 0 0,-1 0 1 0 0,1 0-1 0 0,-1-1 1 0 0,1 1-1 0 0,0-1 1 0 0,0 0-1 0 0,0 0 1 0 0,0-1-18 0 0,71 21-1356 0 0,-20-20-2324 0 0,-34-2 2291 0 0</inkml:trace>
  <inkml:trace contextRef="#ctx0" brushRef="#br0" timeOffset="500.123">541 133 1056 0 0,'4'0'3744'0'0,"23"3"-2175"0"0,146-1-511 0 0,-109-2-4952 0 0,-62 0 2549 0 0</inkml:trace>
  <inkml:trace contextRef="#ctx0" brushRef="#br0" timeOffset="703.33">459 294 1484 0 0,'25'17'4479'0'0,"30"-11"-3717"0"0,-37-6-216 0 0,224 1 347 0 0,3-30-6385 0 0,-206 21 3952 0 0</inkml:trace>
  <inkml:trace contextRef="#ctx0" brushRef="#br0" timeOffset="1015.782">1405 176 1336 0 0,'-10'3'254'0'0,"1"0"-1"0"0,0 1 0 0 0,0 0 1 0 0,0 0-1 0 0,0 1 1 0 0,0 0-1 0 0,1 1 1 0 0,0 0-1 0 0,0 0 0 0 0,1 1 1 0 0,0 0-1 0 0,0 0 1 0 0,1 1-1 0 0,-1 0 1 0 0,2 0-1 0 0,-1 0 1 0 0,1 1-1 0 0,0-1 0 0 0,1 1 1 0 0,0 0-1 0 0,0 1 1 0 0,1-1-1 0 0,0 1 1 0 0,1 0-1 0 0,0 4-253 0 0,4-8 71 0 0,1-1 1 0 0,0 1-1 0 0,1-1 1 0 0,-1 0-1 0 0,1 0 0 0 0,0-1 1 0 0,0 1-1 0 0,1-1 1 0 0,-1 0-1 0 0,1 0 1 0 0,0 0-1 0 0,0-1 0 0 0,0 1 1 0 0,1-1-1 0 0,-1-1 1 0 0,1 1-1 0 0,0-1 0 0 0,0 0 1 0 0,3 1-72 0 0,7 2 61 0 0,0-1 0 0 0,0 0 0 0 0,0-1 0 0 0,0-1 0 0 0,1 0 0 0 0,-1-1 0 0 0,0-1 0 0 0,1-1 0 0 0,-1 0 0 0 0,0-1 0 0 0,0-1 0 0 0,0-1 0 0 0,0 0 0 0 0,0-1 0 0 0,-1 0 0 0 0,1-1 0 0 0,-1-1 0 0 0,0-1-61 0 0,-13 6-2 0 0,0-1-1 0 0,0 1 1 0 0,0-1-1 0 0,0 1 1 0 0,0-1 0 0 0,-1 0-1 0 0,1 1 1 0 0,-1-1 0 0 0,1 0-1 0 0,-1 0 1 0 0,0 0-1 0 0,0 0 1 0 0,-1 0 0 0 0,1-1-1 0 0,0 1 1 0 0,-1 0 0 0 0,0 0-1 0 0,0 0 1 0 0,0-1-1 0 0,0 1 1 0 0,-1 0 0 0 0,1 0-1 0 0,-1 0 1 0 0,1 0 0 0 0,-1 0-1 0 0,0 0 1 0 0,-1 0-1 0 0,1 0 1 0 0,0 0 0 0 0,-1 0-1 0 0,0 0 1 0 0,1 1-1 0 0,-1-1 1 0 0,0 1 0 0 0,-2-3 2 0 0,-83-84-245 0 0,-11 31-322 0 0,-39-30-5124 0 0,125 76 4306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1648 0 0,'0'29'2751'0'0,"15"253"377"0"0,-13-266-3005 0 0,1 0 0 0 0,1 0 0 0 0,0 0-1 0 0,1 0 1 0 0,1 0 0 0 0,0-1 0 0 0,1 0-1 0 0,1-1 1 0 0,1 1 0 0 0,-1-1 0 0 0,2-1-1 0 0,0 0 1 0 0,1 0 0 0 0,0-1 0 0 0,1-1-1 0 0,0 1 1 0 0,1-2 0 0 0,0 0 0 0 0,1-1-1 0 0,0 0 1 0 0,0-1 0 0 0,1 0 0 0 0,0-1-1 0 0,0-1 1 0 0,1 0 0 0 0,0-1 0 0 0,0-1-1 0 0,0-1 1 0 0,14 2-123 0 0,-17-9-30 0 0,0 0 0 0 0,-1-1 0 0 0,1-1 0 0 0,-1 0 0 0 0,0 0 1 0 0,0-1-1 0 0,-1-1 0 0 0,0 0 0 0 0,0 0 0 0 0,-1-1 0 0 0,0 0 0 0 0,-1-1 0 0 0,0 0 0 0 0,0-1 0 0 0,-1 0 1 0 0,-1 0-1 0 0,1-1 0 0 0,-2 0 0 0 0,0 0 0 0 0,0 0 0 0 0,-1-1 0 0 0,-1 0 0 0 0,0 0 0 0 0,-1 0 0 0 0,0 0 1 0 0,-1-1-1 0 0,0-8 30 0 0,2 0-88 0 0,2-135-542 0 0,-9 141 426 0 0,-1 0 1 0 0,0 0 0 0 0,-1 0 0 0 0,-1 1 0 0 0,0 0 0 0 0,-1 0 0 0 0,-1 0 0 0 0,0 1 0 0 0,-1 0 0 0 0,-1 1 0 0 0,0 0 0 0 0,0 0 0 0 0,-2 1 0 0 0,0-1 203 0 0,0 10-3403 0 0,12 3 2251 0 0</inkml:trace>
  <inkml:trace contextRef="#ctx0" brushRef="#br0" timeOffset="357.321">813 386 1652 0 0,'21'40'5343'0'0,"-10"45"-4605"0"0,-7-49-64 0 0,0 1-776 0 0,16 142 1610 0 0,-14-60-7696 0 0,-6-115 4975 0 0</inkml:trace>
  <inkml:trace contextRef="#ctx0" brushRef="#br0" timeOffset="624.069">1218 886 2132 0 0,'-3'20'460'0'0,"-2"0"-1"0"0,-1-1 0 0 0,0 1 1 0 0,-1-1-1 0 0,-2 0 0 0 0,1-1 1 0 0,-2 0-1 0 0,-1 0 1 0 0,0-1-1 0 0,-1 0 0 0 0,-6 6-459 0 0,-107 90-330 0 0,106-106-3013 0 0,19-7 2127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2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629 125 1060 0 0,'-53'-97'3360'0'0,"53"96"-3307"0"0,-1-1-1 0 0,0 0 1 0 0,1 1-1 0 0,-1-1 0 0 0,0 1 1 0 0,0-1-1 0 0,0 1 0 0 0,0 0 1 0 0,0-1-1 0 0,0 1 1 0 0,0 0-1 0 0,-1 0 0 0 0,1 0 1 0 0,0 0-1 0 0,-1 0 0 0 0,1 0 1 0 0,-1 0-1 0 0,1 0 1 0 0,-1 1-1 0 0,1-1 0 0 0,-1 0 1 0 0,0 1-1 0 0,1 0 0 0 0,-1-1 1 0 0,1 1-1 0 0,-1 0 1 0 0,0 0-1 0 0,0-1 0 0 0,1 1 1 0 0,-1 1-1 0 0,0-1 0 0 0,1 0 1 0 0,-1 0-1 0 0,0 1 0 0 0,1-1 1 0 0,-1 1-1 0 0,1-1 1 0 0,-1 1-1 0 0,0 0 0 0 0,1-1 1 0 0,-1 1-1 0 0,1 0 0 0 0,0 0 1 0 0,-1 0-1 0 0,1 0 1 0 0,0 1-1 0 0,0-1 0 0 0,-1 0 1 0 0,1 0-1 0 0,0 1 0 0 0,0-1 1 0 0,0 1-53 0 0,-59 76 341 0 0,44-46-208 0 0,2 1 1 0 0,1 1-1 0 0,2 0 1 0 0,1 1 0 0 0,1 0-1 0 0,2 1 1 0 0,2-1-1 0 0,1 1 1 0 0,2 0 0 0 0,1 0-1 0 0,3 12-133 0 0,34 246 651 0 0,128 527 641 0 0,-151-607-999 0 0,-47-63-307 0 0,33-146-79 0 0,-1 0 0 0 0,0 0-1 0 0,0 0 1 0 0,-1-1 0 0 0,1 1 0 0 0,-1-1 0 0 0,0 0 0 0 0,0 0 0 0 0,0 0 0 0 0,-1 0 0 0 0,1 0 0 0 0,-1-1 0 0 0,0 1 0 0 0,0-1 0 0 0,0 0-1 0 0,-1 0 1 0 0,1-1 0 0 0,-1 1 0 0 0,1-1 0 0 0,-1 0 0 0 0,0 0 0 0 0,0-1 0 0 0,0 1 0 0 0,0-1 0 0 0,0 0 0 0 0,0 0 0 0 0,0-1 0 0 0,0 0 0 0 0,0 0-1 0 0,-3 0 94 0 0,2-3-303 0 0,0 1 0 0 0,-1-1 0 0 0,1-1 0 0 0,1 1 1 0 0,-1-1-1 0 0,0 0 0 0 0,1-1 0 0 0,0 1 0 0 0,0-1 0 0 0,0 0 0 0 0,1 0 0 0 0,0-1 0 0 0,0 1 0 0 0,0-1 0 0 0,0 0 0 0 0,-2-5 303 0 0,-7-23-1072 0 0</inkml:trace>
  <inkml:trace contextRef="#ctx0" brushRef="#br0" timeOffset="323.095">12 1349 2188 0 0,'0'-1'100'0'0,"0"1"0"0"0,0-1-1 0 0,0 1 1 0 0,1-1 0 0 0,-1 1-1 0 0,0-1 1 0 0,0 1 0 0 0,0-1 0 0 0,0 1-1 0 0,0-1 1 0 0,0 1 0 0 0,0-1-1 0 0,0 0 1 0 0,0 1 0 0 0,0-1 0 0 0,-1 1-1 0 0,1-1 1 0 0,0 1 0 0 0,0-1-1 0 0,0 1 1 0 0,-1 0 0 0 0,1-1-1 0 0,0 1 1 0 0,0-1 0 0 0,-1 1 0 0 0,1-1-1 0 0,0 1 1 0 0,-1 0 0 0 0,1-1-1 0 0,-1 1 1 0 0,1 0 0 0 0,0-1 0 0 0,-1 1-1 0 0,1 0 1 0 0,-1 0 0 0 0,1-1-1 0 0,-1 1 1 0 0,1 0 0 0 0,-1 0 0 0 0,1 0-1 0 0,-1 0 1 0 0,1-1 0 0 0,-1 1-1 0 0,1 0 1 0 0,-1 0-100 0 0,56-14 764 0 0,-47 12-668 0 0,356-71 406 0 0,145-3-502 0 0,-342 49-4194 0 0,-157 27 3043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2412 0 0,'26'14'344'0'0,"-1"2"-1"0"0,-1 0 1 0 0,0 2-1 0 0,-2 1 1 0 0,0 0-1 0 0,-1 2 0 0 0,0 0 1 0 0,-2 2-1 0 0,-1 0 1 0 0,-1 1-1 0 0,-1 1 1 0 0,-1 0-1 0 0,-1 1 1 0 0,-1 1-1 0 0,-1 0 1 0 0,-2 0-1 0 0,-1 1 1 0 0,-1 1-1 0 0,-1-1 0 0 0,-2 1 1 0 0,2 26-344 0 0,-6 48 599 0 0,-70 165-138 0 0,-7-92-3387 0 0,27-121-1208 0 0,35-49 2713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972 1 1684 0 0,'-16'3'277'0'0,"1"0"-1"0"0,0 1 0 0 0,0 1 1 0 0,0 1-1 0 0,0 0 1 0 0,1 1-1 0 0,0 0 1 0 0,0 1-1 0 0,1 1 0 0 0,0 0 1 0 0,1 1-1 0 0,0 0 1 0 0,0 1-1 0 0,1 0 0 0 0,0 1 1 0 0,1 0-1 0 0,1 1 1 0 0,0 0-1 0 0,0 0 1 0 0,0 4-277 0 0,-14 26 358 0 0,2 2 0 0 0,1 1 0 0 0,3 0 0 0 0,2 1 0 0 0,-8 44-358 0 0,7-2 482 0 0,4 0 1 0 0,4 1-1 0 0,4-1 1 0 0,4 41-483 0 0,27 224 761 0 0,-8 2-225 0 0,-35-208-566 0 0,-52 54-1219 0 0,65-196 993 0 0,-1-1 1 0 0,0 1-1 0 0,0-1 0 0 0,-1 1 0 0 0,1-1 0 0 0,-1-1 1 0 0,0 1-1 0 0,0-1 0 0 0,-1 1 0 0 0,1-2 0 0 0,-1 1 1 0 0,0 0-1 0 0,0-1 0 0 0,0 0 0 0 0,-1-1 0 0 0,1 0 1 0 0,-6 2 255 0 0,7-4-203 0 0,0 0 0 0 0,-1 0 0 0 0,1 0 1 0 0,0-1-1 0 0,0 0 0 0 0,0 0 1 0 0,0 0-1 0 0,0-1 0 0 0,0 1 0 0 0,0-1 1 0 0,0-1-1 0 0,1 1 0 0 0,-1-1 1 0 0,1 1-1 0 0,-1-1 0 0 0,1 0 1 0 0,0-1-1 0 0,0 1 0 0 0,0-2 203 0 0,3 5-27 0 0,-27-23-1189 0 0</inkml:trace>
  <inkml:trace contextRef="#ctx0" brushRef="#br0" timeOffset="293.919">15 1449 1780 0 0,'-14'-1'3943'0'0,"31"-1"-2646"0"0,29-1-903 0 0,-46 3-344 0 0,134-8 763 0 0,101-6-1760 0 0,-2-11-3891 0 0,-187 18 3602 0 0</inkml:trace>
  <inkml:trace contextRef="#ctx0" brushRef="#br0" timeOffset="575.115">1199 1411 1164 0 0,'-54'127'4146'0'0,"-64"132"-913"0"0,61-119-2294 0 0,32-106-2009 0 0,-2-26-4162 0 0,27-8 3988 0 0</inkml:trace>
  <inkml:trace contextRef="#ctx0" brushRef="#br0" timeOffset="822.348">869 1549 1048 0 0,'21'-15'7442'0'0,"25"46"-6690"0"0,85 92 88 0 0,-85-71-1126 0 0,25 29-1629 0 0,-31-21-2352 0 0,-34-50 3061 0 0</inkml:trace>
  <inkml:trace contextRef="#ctx0" brushRef="#br0" timeOffset="1270.378">1505 1848 1416 0 0,'2'0'121'0'0,"-1"0"-1"0"0,0 0 0 0 0,1 0 1 0 0,-1 0-1 0 0,0 1 1 0 0,1-1-1 0 0,-1 0 1 0 0,0 1-1 0 0,1-1 0 0 0,-1 1 1 0 0,0 0-1 0 0,0-1 1 0 0,0 1-1 0 0,1 0 0 0 0,-1 0 1 0 0,0 0-1 0 0,0-1 1 0 0,0 1-1 0 0,0 0 1 0 0,0 1-1 0 0,-1-1 0 0 0,1 0 1 0 0,0 0-1 0 0,0 0 1 0 0,-1 0-1 0 0,1 1 1 0 0,-1-1-1 0 0,1 0 0 0 0,-1 0 1 0 0,1 1-1 0 0,-1-1 1 0 0,0 1-1 0 0,0-1 1 0 0,0 0-1 0 0,1 1 0 0 0,-1-1 1 0 0,-1 0-1 0 0,1 1 1 0 0,0-1-1 0 0,0 1 1 0 0,0-1-1 0 0,-1 0 0 0 0,1 1 1 0 0,-1-1-1 0 0,1 0 1 0 0,-1 0-1 0 0,0 2-120 0 0,-27 65 785 0 0,-112 71-486 0 0,113-122-2094 0 0,15-14-1435 0 0,12-3 1887 0 0</inkml:trace>
  <inkml:trace contextRef="#ctx0" brushRef="#br0" timeOffset="1563.566">1674 1579 1356 0 0,'15'7'3730'0'0,"9"24"-3028"0"0,-16-19-303 0 0,14 15-66 0 0,2-1 0 0 0,0-1 0 0 0,2-1 0 0 0,0-2 0 0 0,1 0 0 0 0,14 6-333 0 0,-29-20-460 0 0,1-1-1 0 0,0-1 1 0 0,0 0-1 0 0,1 0 1 0 0,0-1 0 0 0,0-1-1 0 0,0 0 1 0 0,1-1-1 0 0,-1-1 1 0 0,8 0 460 0 0,-6 0-1209 0 0</inkml:trace>
  <inkml:trace contextRef="#ctx0" brushRef="#br0" timeOffset="1813.788">2236 1501 2796 0 0,'-64'86'5004'0'0,"-3"69"-3200"0"0,52-114-1226 0 0,-13 35 163 0 0,-60 141-1373 0 0,76-189 46 0 0,-2 0 0 0 0,-1-1-1 0 0,-1-1 1 0 0,-1 0 0 0 0,-2-1-1 0 0,0-1 1 0 0,-2-1 0 0 0,0-1 0 0 0,-2-1-1 0 0,-5 3 587 0 0,-8 1-1097 0 0,-2-6 62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1316 0 0,'20'-3'5277'0'0,"39"-4"-4697"0"0,-12 2-197 0 0,157-24-683 0 0,-71 0-3260 0 0,-105 21 2402 0 0,-9-1-44 0 0</inkml:trace>
  <inkml:trace contextRef="#ctx0" brushRef="#br0" timeOffset="247.209">45 249 1036 0 0,'6'31'3584'0'0,"55"-5"-2740"0"0,-54-25-626 0 0,211 19 291 0 0,5-47-4356 0 0,-169 19 2615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1932 0 0,'12'2'4710'0'0,"-14"57"-3545"0"0,9 110 125 0 0,-5-163-1263 0 0,-1 0 1 0 0,1-1 0 0 0,0 1 0 0 0,0-1 0 0 0,0 1 0 0 0,1-1 0 0 0,0 0 0 0 0,0 0 0 0 0,0 0-1 0 0,0 0 1 0 0,1-1 0 0 0,0 1 0 0 0,0-1 0 0 0,0 0 0 0 0,1 0 0 0 0,-1-1 0 0 0,1 1 0 0 0,0-1-1 0 0,0 0 1 0 0,0 0 0 0 0,1-1 0 0 0,-1 1 0 0 0,0-1 0 0 0,1 0 0 0 0,0-1 0 0 0,4 2-28 0 0,1-2-11 0 0,1-1 1 0 0,0 0 0 0 0,0 0 0 0 0,0-1-1 0 0,0-1 1 0 0,-1 0 0 0 0,1 0 0 0 0,-1-1 0 0 0,1-1-1 0 0,-1 0 1 0 0,0-1 0 0 0,0 1 0 0 0,-1-2 0 0 0,1 0-1 0 0,-1 0 1 0 0,-1-1 0 0 0,1 0 0 0 0,-1-1-1 0 0,0 0 1 0 0,-1 0 0 0 0,0-1 0 0 0,0 0 0 0 0,-1 0-1 0 0,0-1 1 0 0,-1 0 0 0 0,0 0 0 0 0,0-1 0 0 0,-1 0-1 0 0,-1 0 1 0 0,1 0 0 0 0,-2 0 0 0 0,0 0-1 0 0,0-1 1 0 0,0-5 10 0 0,-2-95 1256 0 0,-1 111-1193 0 0,-11 7 208 0 0,8 19-332 0 0,0 0-1 0 0,2 0 0 0 0,1 1 1 0 0,1-1-1 0 0,0 0 1 0 0,3 1-1 0 0,0-1 0 0 0,1-1 1 0 0,1 1 61 0 0,18 150-7233 0 0,-24-164 6052 0 0</inkml:trace>
  <inkml:trace contextRef="#ctx0" brushRef="#br0" timeOffset="356.136">619 246 1044 0 0,'5'-1'129'0'0,"0"0"-1"0"0,0 1 0 0 0,0 0 1 0 0,0-1-1 0 0,0 2 1 0 0,0-1-1 0 0,0 1 1 0 0,0 0-1 0 0,0 0 1 0 0,0 0-1 0 0,0 0 0 0 0,-1 1 1 0 0,1 0-1 0 0,0 0 1 0 0,-1 0-1 0 0,1 1 1 0 0,-1 0-1 0 0,0-1 1 0 0,0 1-1 0 0,0 1 0 0 0,0-1 1 0 0,-1 1-1 0 0,1-1 1 0 0,-1 1-1 0 0,0 0 1 0 0,0 0-1 0 0,0 0 1 0 0,-1 1-1 0 0,1-1 0 0 0,-1 1 1 0 0,0-1-1 0 0,-1 1 1 0 0,1 0-1 0 0,-1 0 1 0 0,0 0-1 0 0,0 0 0 0 0,0 0 1 0 0,-1 0-1 0 0,1 0 1 0 0,-1 0-1 0 0,0 0 1 0 0,-1 0-1 0 0,1 0 1 0 0,-1 0-1 0 0,0 0 0 0 0,-1 0 1 0 0,1-1-1 0 0,-1 1 1 0 0,0 0-1 0 0,0-1 1 0 0,-1 3-129 0 0,-53 80 2174 0 0,86-82-2581 0 0,-11-8-314 0 0,1-1 0 0 0,-1-1 0 0 0,0-1 1 0 0,0-1-1 0 0,0-1 0 0 0,-1 0 0 0 0,0-1 1 0 0,16-11 720 0 0,-4 0-1176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1:3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1556 0 0,'-5'8'4881'0'0,"-18"44"-4135"0"0,20-45-688 0 0,0 1 0 0 0,1 0 1 0 0,0 1-1 0 0,0-1 0 0 0,1 0 0 0 0,0 1 1 0 0,0-1-1 0 0,1 0 0 0 0,0 1 1 0 0,1-1-1 0 0,0 1 0 0 0,0-1 1 0 0,1 0-1 0 0,0 0 0 0 0,0 0 0 0 0,1 0 1 0 0,0 0-1 0 0,0 0 0 0 0,1 0 1 0 0,0-1-1 0 0,0 0 0 0 0,1 0 1 0 0,0 0-1 0 0,0 0 0 0 0,1-1 0 0 0,0 0 1 0 0,0 0-1 0 0,0-1 0 0 0,0 1 1 0 0,1-1-1 0 0,0-1 0 0 0,0 1 1 0 0,1-1-1 0 0,-1-1 0 0 0,1 1 0 0 0,0-1 1 0 0,0 0-1 0 0,0-1 0 0 0,0 0 1 0 0,0 0-1 0 0,1-1 0 0 0,-1 0 1 0 0,3 0-59 0 0,-3-1-6 0 0,0 1 0 0 0,-1-1 0 0 0,1-1 0 0 0,-1 1 0 0 0,1-1 0 0 0,-1-1 0 0 0,1 1 1 0 0,-1-1-1 0 0,0-1 0 0 0,1 1 0 0 0,-1-1 0 0 0,0 0 0 0 0,-1-1 0 0 0,1 0 0 0 0,-1 0 1 0 0,1 0-1 0 0,-1-1 0 0 0,0 0 0 0 0,-1 0 0 0 0,1 0 0 0 0,-1-1 0 0 0,0 0 0 0 0,-1 0 1 0 0,1 0-1 0 0,-1 0 0 0 0,0-1 0 0 0,-1 0 0 0 0,0 0 0 0 0,0 0 0 0 0,0 0 0 0 0,-1 0 1 0 0,0-1-1 0 0,0 1 0 0 0,-1 0 0 0 0,0-1 0 0 0,0 0 0 0 0,-1-6 6 0 0,-14-92 381 0 0,7 86-212 0 0,7 21-166 0 0,-1-1 1 0 0,1 0 0 0 0,0 1 0 0 0,-1-1-1 0 0,1 0 1 0 0,0 1 0 0 0,-1-1 0 0 0,1 0 0 0 0,-1 1-1 0 0,1-1 1 0 0,-1 0 0 0 0,1 0 0 0 0,0 0-1 0 0,-1 1 1 0 0,1-1 0 0 0,-1 0 0 0 0,1 0 0 0 0,-1 0-1 0 0,1 0 1 0 0,-1 0 0 0 0,1 0 0 0 0,-1 0-1 0 0,1 0 1 0 0,-1 0 0 0 0,1 0 0 0 0,-1 0-1 0 0,1 0 1 0 0,-1 0 0 0 0,1-1 0 0 0,-1 1 0 0 0,1 0-1 0 0,-1 0 1 0 0,1 0 0 0 0,0-1 0 0 0,-1 1-1 0 0,1 0 1 0 0,-1 0 0 0 0,1-1 0 0 0,0 1 0 0 0,-1-1-1 0 0,1 1 1 0 0,0 0 0 0 0,-1-1 0 0 0,1 1-1 0 0,0 0 1 0 0,0-1 0 0 0,-1 0-4 0 0,-22 195-134 0 0,26-175 49 0 0,1 0 0 0 0,0-1 1 0 0,2 1-1 0 0,0-1 0 0 0,1 0 1 0 0,1 0-1 0 0,0-1 0 0 0,2 0 0 0 0,5 8 85 0 0,16 32-2606 0 0,-17-43-1190 0 0,-11-12 2560 0 0</inkml:trace>
  <inkml:trace contextRef="#ctx0" brushRef="#br0" timeOffset="251.128">644 199 1532 0 0,'10'23'3754'0'0,"-4"25"-2363"0"0,4 102 624 0 0,-3-69-2480 0 0,-4 2-4632 0 0,-3-76 3771 0 0</inkml:trace>
  <inkml:trace contextRef="#ctx0" brushRef="#br0" timeOffset="499.127">936 493 928 0 0,'-31'139'5232'0'0,"-90"42"-4275"0"0,86-155-4545 0 0,35-26 2451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1844 0 0,'-14'14'181'0'0,"0"1"0"0"0,2 0 0 0 0,0 1 0 0 0,0 1 0 0 0,2 0 0 0 0,0 0 0 0 0,1 1 0 0 0,1 0 0 0 0,0 1 0 0 0,2 0 0 0 0,0 0 0 0 0,1 0 0 0 0,1 1 0 0 0,1-1 0 0 0,0 1 0 0 0,2 0 0 0 0,0 0 0 0 0,1 0 0 0 0,1 0 0 0 0,1 0 0 0 0,1-1 0 0 0,1 1 0 0 0,5 17-181 0 0,-1-13 32 0 0,1 0 1 0 0,1 0-1 0 0,1-1 0 0 0,1-1 0 0 0,1 0 0 0 0,1 0 1 0 0,0-1-1 0 0,2-1 0 0 0,6 5-32 0 0,117 71-3163 0 0,-107-84 1909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2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1372 0 0,'-3'5'3638'0'0,"-1"120"-2218"0"0,4-115-1329 0 0,1 0 0 0 0,0 0-1 0 0,1 0 1 0 0,0 0 0 0 0,1 0 0 0 0,0 0 0 0 0,0-1-1 0 0,1 1 1 0 0,0-1 0 0 0,1 0 0 0 0,0 0 0 0 0,1-1 0 0 0,-1 1-1 0 0,2-1 1 0 0,-1-1 0 0 0,1 1 0 0 0,0-1 0 0 0,0 0 0 0 0,1-1-1 0 0,0 1 1 0 0,1-2 0 0 0,-1 1 0 0 0,3 0-91 0 0,-4-4 35 0 0,-1 0 0 0 0,1-1 1 0 0,0 1-1 0 0,0-2 0 0 0,0 1 1 0 0,0-1-1 0 0,0 0 0 0 0,-1 0 0 0 0,1-1 1 0 0,0 0-1 0 0,0 0 0 0 0,0 0 1 0 0,-1-1-1 0 0,1 0 0 0 0,0-1 0 0 0,-1 0 1 0 0,0 1-1 0 0,0-2 0 0 0,0 1 1 0 0,0-1-1 0 0,0 0 0 0 0,-1 0 0 0 0,0-1 1 0 0,1 1-1 0 0,-2-1 0 0 0,1 0 1 0 0,0-1-36 0 0,7-8 33 0 0,-1 0 0 0 0,0-1 1 0 0,-1 0-1 0 0,0-1 0 0 0,-1 0 1 0 0,-1-1-1 0 0,-1 1 0 0 0,0-1 1 0 0,3-15-34 0 0,1-24 366 0 0,-11 54-305 0 0,-2-16 77 0 0,1 16-135 0 0,0 1 1 0 0,0 0-1 0 0,0 0 1 0 0,1 1-1 0 0,-1-1 1 0 0,-1 0-1 0 0,1 0 1 0 0,0 0 0 0 0,0 1-1 0 0,0-1 1 0 0,0 0-1 0 0,0 1 1 0 0,-1-1-1 0 0,1 1 1 0 0,0-1-1 0 0,-1 1 1 0 0,1 0-1 0 0,0 0 1 0 0,-1-1-1 0 0,1 1 1 0 0,0 0-1 0 0,-1 0 1 0 0,1 0-1 0 0,0 1 1 0 0,-1-1-1 0 0,1 0 1 0 0,0 0-1 0 0,0 1 1 0 0,-1-1-1 0 0,1 1 1 0 0,0-1-1 0 0,0 1 1 0 0,-1-1-1 0 0,1 1 1 0 0,0 0-1 0 0,0 0 1 0 0,0-1-1 0 0,0 1 1 0 0,0 0-1 0 0,0 0 1 0 0,0 0-1 0 0,0 0 1 0 0,0 0-1 0 0,1 0 1 0 0,-1 0-1 0 0,0 1 1 0 0,1-1-1 0 0,-1 0 1 0 0,1 0-1 0 0,-1 1 1 0 0,1-1-1 0 0,0 0 1 0 0,-1 1-1 0 0,1-1 1 0 0,0 0-1 0 0,0 1 1 0 0,0 0-4 0 0,-28 80 17 0 0,26-67-182 0 0,1 1-1 0 0,1-1 0 0 0,0 1 1 0 0,1-1-1 0 0,1 1 1 0 0,0-1-1 0 0,2 1 0 0 0,-1-1 1 0 0,2 0-1 0 0,5 12 166 0 0,22 45-6342 0 0,-28-68 5054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22 1932 0 0,'24'-22'7788'0'0,"-20"44"-6971"0"0,10 163 162 0 0,30 325 126 0 0,-42-477-1440 0 0,-1-1-1 0 0,-1 0 1 0 0,-2 0 0 0 0,-2 0-1 0 0,0 0 1 0 0,-2 0 0 0 0,-8 22 335 0 0,11-43-509 0 0,-1 0 0 0 0,0-1 0 0 0,-1 1 1 0 0,0-1-1 0 0,-1 0 0 0 0,0 0 1 0 0,0 0-1 0 0,-1-1 0 0 0,0 0 0 0 0,-1 0 1 0 0,0-1-1 0 0,0 0 0 0 0,-1-1 1 0 0,-6 5 508 0 0,-13 3-1316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51 1436 0 0,'-8'5'3095'0'0,"19"-6"613"0"0,163-11-1956 0 0,187-25-3355 0 0,-357 32-4038 0 0,-13 5 4174 0 0</inkml:trace>
  <inkml:trace contextRef="#ctx0" brushRef="#br0" timeOffset="250.382">1 199 1960 0 0,'1'2'1096'0'0,"5"-2"-88"0"0,1 2-116 0 0,0-2-143 0 0,5 0-105 0 0,17 0-4 0 0,-13 0-116 0 0,11 0-208 0 0,5 0-152 0 0,5 0-184 0 0,6 0-8 0 0,37-17-600 0 0,-34 12-440 0 0,0 3 91 0 0,-7-1-599 0 0,4-4 160 0 0,0-1-16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89 1528 0 0,'-1'0'207'0'0,"1"0"0"0"0,0 0 0 0 0,-1 0-1 0 0,1 0 1 0 0,-1 0 0 0 0,1 0 0 0 0,-1 0 0 0 0,1 0-1 0 0,0 0 1 0 0,-1 0 0 0 0,1 0 0 0 0,-1 0 0 0 0,1 0-1 0 0,0 0 1 0 0,-1 0 0 0 0,1 0 0 0 0,-1-1 0 0 0,1 1-1 0 0,0 0 1 0 0,-1 0 0 0 0,1 0 0 0 0,0-1 0 0 0,-1 1 0 0 0,1 0-1 0 0,0-1 1 0 0,-1 1 0 0 0,1 0-207 0 0,-12 47 162 0 0,8-29-21 0 0,1 0 1 0 0,1 0-1 0 0,0 0 0 0 0,2 0 1 0 0,0 0-1 0 0,1 0 0 0 0,1 0 0 0 0,0 0 1 0 0,2 0-1 0 0,0-1 0 0 0,0 1 1 0 0,2-1-1 0 0,0 0 0 0 0,1-1 1 0 0,1 1-1 0 0,3 3-141 0 0,-7-13 26 0 0,-1 0 0 0 0,1 0 0 0 0,1 0 0 0 0,-1-1 0 0 0,1 1 0 0 0,0-1-1 0 0,0-1 1 0 0,1 1 0 0 0,0-1 0 0 0,0 0 0 0 0,0 0 0 0 0,0 0 0 0 0,1-1 0 0 0,0 0 0 0 0,0 0 0 0 0,0-1 0 0 0,0 0 0 0 0,1 0 0 0 0,-1-1 0 0 0,1 0 0 0 0,0 0 0 0 0,-1-1 0 0 0,1 0 0 0 0,0 0 0 0 0,0-1-1 0 0,0 0 1 0 0,0 0 0 0 0,0-1 0 0 0,-1 0 0 0 0,1 0 0 0 0,0-1 0 0 0,0 0 0 0 0,-1 0 0 0 0,1-1 0 0 0,3-1-26 0 0,4-8-79 0 0,-1-1-1 0 0,0 0 1 0 0,-1-1 0 0 0,0-1-1 0 0,-1 0 1 0 0,-1 0 0 0 0,0-1-1 0 0,-1 0 1 0 0,-1-1 0 0 0,0 0 0 0 0,-2-1-1 0 0,0 0 1 0 0,0 0 0 0 0,-2 0-1 0 0,0-1 1 0 0,-2 0 0 0 0,0 0-1 0 0,-1 0 1 0 0,0 0 0 0 0,-2 0-1 0 0,0 0 1 0 0,-1-1 0 0 0,-4-15 79 0 0,-42-68 654 0 0,45 103-645 0 0,0 1 1 0 0,1-1-1 0 0,-1 1 1 0 0,1-1-1 0 0,-1 1 0 0 0,1 0 1 0 0,-1 0-1 0 0,1-1 1 0 0,0 1-1 0 0,-1 0 1 0 0,1 0-1 0 0,0 0 1 0 0,0 1-1 0 0,0-1 0 0 0,0 0 1 0 0,0 0-1 0 0,0 1 1 0 0,0-1-1 0 0,0 0 1 0 0,0 1-1 0 0,1-1 0 0 0,-1 1 1 0 0,0-1-1 0 0,1 1 1 0 0,-1-1-1 0 0,1 1 1 0 0,0 0-1 0 0,-1-1 0 0 0,1 1 1 0 0,0 0-1 0 0,0-1 1 0 0,0 1-1 0 0,0 0-9 0 0,-2 13-46 0 0,-3 7 52 0 0,1 0-1 0 0,1 1 1 0 0,2-1 0 0 0,0 0-1 0 0,1 1 1 0 0,1-1-1 0 0,1 0 1 0 0,3 10-6 0 0,37 120-615 0 0,16 62-4933 0 0,-54-190 4368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1784 0 0,'12'-22'5846'0'0,"61"2"-4749"0"0,-69 23-1064 0 0,0-1 0 0 0,0 0 0 0 0,0 1-1 0 0,0 0 1 0 0,-1-1 0 0 0,1 2-1 0 0,-1-1 1 0 0,0 0 0 0 0,0 1 0 0 0,0-1-1 0 0,0 1 1 0 0,-1 0 0 0 0,1 0-1 0 0,-1 0 1 0 0,0 0 0 0 0,0 0 0 0 0,0 1-1 0 0,-1-1 1 0 0,0 0 0 0 0,0 1-1 0 0,0-1 1 0 0,0 1 0 0 0,-1 0 0 0 0,1-1-1 0 0,-1 1 1 0 0,0 0 0 0 0,-1-1 0 0 0,1 1-1 0 0,-1 2-32 0 0,0 16 203 0 0,-1 1-1 0 0,-1-1 0 0 0,-1 0 0 0 0,-1 0 1 0 0,-1 0-1 0 0,-1 0 0 0 0,-1-1 1 0 0,-1 0-1 0 0,0-1 0 0 0,-11 15-202 0 0,21-36-7 0 0,0 0-1 0 0,0-1 0 0 0,0 1 1 0 0,0 0-1 0 0,0-1 1 0 0,1 1-1 0 0,-1 0 1 0 0,0 0-1 0 0,0 0 0 0 0,0 0 1 0 0,0 0-1 0 0,0 0 1 0 0,0 0-1 0 0,0 1 1 0 0,0-1-1 0 0,0 0 0 0 0,0 1 1 0 0,0-1-1 0 0,0 0 1 0 0,0 1-1 0 0,0-1 1 0 0,0 1-1 0 0,0 0 1 0 0,0-1-1 0 0,0 1 0 0 0,0 0 1 0 0,0-1-1 0 0,-1 1 1 0 0,1 0-1 0 0,0 0 1 0 0,-1 0-1 0 0,1 0 0 0 0,0 0 1 0 0,-1 0-1 0 0,1 0 1 0 0,-1 0-1 0 0,0 0 1 0 0,1 0-1 0 0,-1 0 0 0 0,0 0 1 0 0,1 0-1 0 0,-1 0 1 0 0,0 0-1 0 0,0 0 1 0 0,0 0-1 0 0,0 0 1 0 0,0 0-1 0 0,0 1 0 0 0,0-1 1 0 0,-1 0-1 0 0,1 0 1 0 0,0 0-1 0 0,-1 0 1 0 0,1 0-1 0 0,0 0 0 0 0,-1 0 1 0 0,1 0-1 0 0,-1 0 1 0 0,0 0-1 0 0,1 0 1 0 0,-1-1-1 0 0,0 1 0 0 0,1 0 1 0 0,-1 0-1 0 0,0 0 1 0 0,0-1-1 0 0,0 1 1 0 0,0-1-1 0 0,0 1 8 0 0,80-28-2881 0 0,62-66-2761 0 0,-109 68 4148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1 928 0 0,'13'1'214'0'0,"0"0"-1"0"0,1 1 1 0 0,-1 0 0 0 0,0 2-1 0 0,0-1 1 0 0,-1 1-1 0 0,1 1 1 0 0,-1 0 0 0 0,0 1-1 0 0,0 0 1 0 0,-1 1-1 0 0,1 1 1 0 0,-2-1 0 0 0,1 2-1 0 0,-1-1 1 0 0,0 2-1 0 0,-1-1 1 0 0,0 1 0 0 0,0 0-1 0 0,-1 1 1 0 0,2 4-214 0 0,13 22 346 0 0,-1 0 0 0 0,-2 1-1 0 0,-2 1 1 0 0,-1 1 0 0 0,-2 0 0 0 0,-2 2-346 0 0,0 2 353 0 0,-3 1 1 0 0,-1 0 0 0 0,-2 0 0 0 0,-3 0 0 0 0,-1 1 0 0 0,-3 23-354 0 0,-29 122 772 0 0,8-125-721 0 0,-3-1 0 0 0,-3-1-1 0 0,-2-1 1 0 0,-4-2-1 0 0,-1-1 1 0 0,-4-1 0 0 0,-2-3-1 0 0,-2-1 1 0 0,-41 40-51 0 0,43-46-708 0 0,-9 1-3410 0 0,49-62 1513 0 0,7-6 1412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2128 0 0,'-6'3'149'0'0,"-180"119"2753"0"0,177-115-2759 0 0,1 0-1 0 0,0 1 0 0 0,0 0 1 0 0,1 0-1 0 0,0 0 1 0 0,1 1-1 0 0,-1 0 1 0 0,2 1-1 0 0,-1 0 0 0 0,1-1 1 0 0,1 2-1 0 0,0-1 1 0 0,0 0-1 0 0,1 1 0 0 0,0 0 1 0 0,1-1-1 0 0,0 1 1 0 0,0 9-143 0 0,3-11 57 0 0,1-1 0 0 0,-1 1 1 0 0,1-1-1 0 0,1 1 0 0 0,0-1 1 0 0,0 0-1 0 0,0 0 1 0 0,1-1-1 0 0,0 1 0 0 0,1-1 1 0 0,0 1-1 0 0,0-1 0 0 0,0-1 1 0 0,1 1-1 0 0,0-1 0 0 0,0 0 1 0 0,0 0-1 0 0,1-1 0 0 0,0 0 1 0 0,0 0-1 0 0,1 0 1 0 0,-1-1-1 0 0,3 1-57 0 0,191 71-250 0 0,19-47-5610 0 0,-182-29 4416 0 0</inkml:trace>
  <inkml:trace contextRef="#ctx0" brushRef="#br0" timeOffset="357.559">34 352 1600 0 0,'5'2'4478'0'0,"16"0"-3466"0"0,178-16-255 0 0,47-9-5351 0 0,-199 16 3377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775 107 1152 0 0,'13'-53'5535'0'0,"-24"80"-5346"0"0,2 0 0 0 0,2 0 0 0 0,0 1 0 0 0,2 0 1 0 0,1 0-1 0 0,1 0 0 0 0,1 1 0 0 0,2 14-189 0 0,1-28 60 0 0,1 1 0 0 0,1-1 0 0 0,0 0 0 0 0,1-1 0 0 0,1 1 0 0 0,0-1 0 0 0,1 0 0 0 0,1 0 0 0 0,0 0 0 0 0,1-1 0 0 0,0 0 0 0 0,1-1 0 0 0,0 0 0 0 0,1 0 0 0 0,0-1 0 0 0,1 0 0 0 0,0-1 0 0 0,1 0 0 0 0,0-1 0 0 0,1 0 0 0 0,0-1 0 0 0,0-1 0 0 0,1 0 0 0 0,0 0 0 0 0,0-2 0 0 0,2 1-60 0 0,-8-4-5 0 0,-1-1 0 0 0,1-1 0 0 0,0 1 1 0 0,-1-1-1 0 0,1 0 0 0 0,0-1 1 0 0,-1 0-1 0 0,1 0 0 0 0,-1-1 1 0 0,1 0-1 0 0,-1 0 0 0 0,0-1 1 0 0,0 1-1 0 0,0-2 0 0 0,0 1 0 0 0,-1-1 1 0 0,1 0-1 0 0,-1 0 0 0 0,0-1 1 0 0,0 0-1 0 0,0 0 0 0 0,-1 0 1 0 0,0-1-1 0 0,0 0 0 0 0,0 0 1 0 0,-1 0-1 0 0,3-5 5 0 0,88-188-525 0 0,-71-5 1423 0 0,-24 202-806 0 0,-9-8 149 0 0,-2 183-266 0 0,70 102-3263 0 0,-56-264 2878 0 0,18 55-3596 0 0,-19-54 2912 0 0</inkml:trace>
  <inkml:trace contextRef="#ctx0" brushRef="#br0" timeOffset="529.133">1613 575 1048 0 0,'1'-5'7066'0'0,"0"37"-6546"0"0,-3 167 476 0 0,4-105-4937 0 0,7-85 1244 0 0,-6-9 1565 0 0</inkml:trace>
  <inkml:trace contextRef="#ctx0" brushRef="#br0" timeOffset="732.681">1910 987 1552 0 0,'-6'13'394'0'0,"0"1"0"0"0,-1-2 0 0 0,0 1-1 0 0,-1-1 1 0 0,-1 0 0 0 0,0 0 0 0 0,0-1 0 0 0,-1 0-1 0 0,0-1 1 0 0,-1 0 0 0 0,0-1 0 0 0,-10 7-394 0 0,-162 64 1285 0 0,181-79-1539 0 0,-25 4 26 0 0,13-9-4455 0 0,6-11 3233 0 0</inkml:trace>
  <inkml:trace contextRef="#ctx0" brushRef="#br0" timeOffset="2441.584">263 0 1076 0 0,'-23'19'302'0'0,"0"1"0"0"0,1 0 0 0 0,1 2 0 0 0,1 0 0 0 0,2 2 0 0 0,0 0-1 0 0,1 1 1 0 0,1 0 0 0 0,2 2 0 0 0,0 0 0 0 0,2 0 0 0 0,1 1 0 0 0,1 0 0 0 0,2 1 0 0 0,0 0 0 0 0,2 1-302 0 0,4 138 1004 0 0,10-132-891 0 0,2-1 1 0 0,1 0 0 0 0,1-1 0 0 0,2 0 0 0 0,2 0 0 0 0,1-2 0 0 0,1 0-1 0 0,11 12-113 0 0,18 12-427 0 0,3-2 0 0 0,1-3 0 0 0,3-2 0 0 0,2-2-1 0 0,2-3 1 0 0,2-2 0 0 0,2-3 0 0 0,52 23 427 0 0,-36-24-1145 0 0,0-6 58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38 1416 0 0,'9'41'5222'0'0,"25"48"-4735"0"0,-24-62 107 0 0,12 26-116 0 0,-3 0 0 0 0,-2 2 0 0 0,-2 0-1 0 0,-3 0 1 0 0,-2 1 0 0 0,-2 1 0 0 0,-3 14-478 0 0,-5-62 5 0 0,-1 1-1 0 0,0 0 1 0 0,-1 0 0 0 0,0-1 0 0 0,0 1 0 0 0,-1-1 0 0 0,0 1 0 0 0,-1-1 0 0 0,0 0 0 0 0,0-1 0 0 0,-1 1-1 0 0,-1-1 1 0 0,1 0 0 0 0,-1 0 0 0 0,0 0 0 0 0,-1-1 0 0 0,0 0 0 0 0,0 0 0 0 0,0-1 0 0 0,-1 0 0 0 0,0 0-1 0 0,-1-1 1 0 0,1 0 0 0 0,-1 0 0 0 0,0-1 0 0 0,0 0 0 0 0,0 0 0 0 0,0-1 0 0 0,-7 1-5 0 0,11-6-277 0 0,0 1 1 0 0,0-1 0 0 0,1 0 0 0 0,-1-1 0 0 0,1 1-1 0 0,-1-1 1 0 0,1 0 0 0 0,0 0 0 0 0,0 0-1 0 0,0 0 1 0 0,1-1 0 0 0,-1 0 0 0 0,1 1 0 0 0,0-1-1 0 0,0 0 1 0 0,0-1 0 0 0,0 1 0 0 0,1-1-1 0 0,0 1 1 0 0,0-1 0 0 0,0 0 0 0 0,0 1-1 0 0,1-2 277 0 0,-4-23-1289 0 0,0-7 54 0 0</inkml:trace>
  <inkml:trace contextRef="#ctx0" brushRef="#br0" timeOffset="265.493">371 92 2528 0 0,'-4'-4'736'0'0,"2"3"12"0"0,2-3-96 0 0,6 1-104 0 0,-3-2-31 0 0,18-3-113 0 0,8 1-20 0 0,3-1-80 0 0,11 3-136 0 0,1 0 76 0 0,-1-4-204 0 0,-1 4-144 0 0,3 0 16 0 0,-4 0-432 0 0,1 0-188 0 0,-3 0-457 0 0,-3 2 65 0 0,-9-2 48 0 0</inkml:trace>
  <inkml:trace contextRef="#ctx0" brushRef="#br0" timeOffset="590.429">10 87 2056 0 0,'-9'220'4066'0'0,"42"22"-2535"0"0,47 361 458 0 0,-74-571-2049 0 0,-5-18-130 0 0,1 1 0 0 0,0-1 0 0 0,1 0 0 0 0,1 0 0 0 0,0 0-1 0 0,1 0 1 0 0,0 0 0 0 0,1-1 0 0 0,0 0 0 0 0,2-1 0 0 0,-1 1 0 0 0,1-1 0 0 0,10 10 190 0 0,-16-21-127 0 0,0 1 0 0 0,0-1 0 0 0,0 0 1 0 0,0 0-1 0 0,0 0 0 0 0,0-1 0 0 0,1 1 0 0 0,-1-1 1 0 0,0 1-1 0 0,1-1 0 0 0,-1 0 0 0 0,0 1 1 0 0,0-1-1 0 0,1 0 0 0 0,-1-1 0 0 0,0 1 0 0 0,1 0 1 0 0,-1-1-1 0 0,0 1 0 0 0,0-1 0 0 0,1 0 1 0 0,-1 1-1 0 0,0-1 0 0 0,0 0 0 0 0,0-1 0 0 0,0 1 1 0 0,0 0-1 0 0,0 0 0 0 0,-1-1 0 0 0,1 1 1 0 0,0-1-1 0 0,-1 0 0 0 0,1 1 0 0 0,0-1 127 0 0,22-20-1456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0 959 1496 0 0,'58'-12'925'0'0,"-6"3"-577"0"0,-1-1-1 0 0,-1-3 0 0 0,0-3 0 0 0,-1-1 0 0 0,0-2 1 0 0,-2-3-1 0 0,13-9-347 0 0,-57 30-13 0 0,0-1 0 0 0,-1 1-1 0 0,0-1 1 0 0,1 0 0 0 0,-1 0 0 0 0,0 0 0 0 0,0 0 0 0 0,0 0 0 0 0,0 0 0 0 0,0 0 0 0 0,0-1 0 0 0,-1 1-1 0 0,1-1 1 0 0,-1 1 0 0 0,0-1 0 0 0,0 1 0 0 0,0-1 0 0 0,0 0 0 0 0,0 0 0 0 0,0 0 0 0 0,-1 1-1 0 0,1-1 1 0 0,-1 0 0 0 0,0 0 0 0 0,0 0 0 0 0,0 0 0 0 0,0 0 0 0 0,-1 0 0 0 0,1 0 0 0 0,-1 1 0 0 0,0-1-1 0 0,1 0 1 0 0,-1 0 0 0 0,-1 1 0 0 0,1-1 0 0 0,0 0 0 0 0,-1 1 0 0 0,1-1 0 0 0,-1 1 0 0 0,1 0-1 0 0,-1-1 1 0 0,0 1 0 0 0,0 0 0 0 0,-1-1 13 0 0,-110-76-281 0 0,-40 43 555 0 0,151 36-209 0 0,-11 4 1 0 0,3 7 33 0 0,1 0 1 0 0,0 1-1 0 0,0 0 1 0 0,2 1-1 0 0,-1-1 0 0 0,2 1 1 0 0,0 1-1 0 0,0-1 0 0 0,1 1 1 0 0,1 0-1 0 0,0 1 0 0 0,1-1 1 0 0,1 1-1 0 0,0-1 1 0 0,1 1-1 0 0,0-1 0 0 0,1 1 1 0 0,1 0-1 0 0,1-1 0 0 0,0 1 1 0 0,1 5-100 0 0,-2 31 477 0 0,27 184 383 0 0,6 36 449 0 0,-33-270-1217 0 0,-1-1 44 0 0,1-12-62 0 0,1-1 0 0 0,1 1 1 0 0,0 0-1 0 0,0 1 0 0 0,2-1 1 0 0,-1 1-1 0 0,1-1 0 0 0,1 1 1 0 0,0 1-1 0 0,1-1 1 0 0,0 1-1 0 0,0 0 0 0 0,9-8-74 0 0,-7 12-61 0 0,0 0-1 0 0,0 0 1 0 0,1 1-1 0 0,0 0 1 0 0,0 1-1 0 0,0 0 1 0 0,1 1-1 0 0,-1 0 1 0 0,1 0-1 0 0,0 1 1 0 0,0 1-1 0 0,0-1 1 0 0,0 2 0 0 0,3 0 61 0 0,-6 3-61 0 0,-1 0 0 0 0,0 1 0 0 0,0 0 0 0 0,0 0 0 0 0,0 1 0 0 0,-1 0 0 0 0,1 0 1 0 0,-1 0-1 0 0,0 1 0 0 0,-1 0 0 0 0,1 0 0 0 0,-1 1 0 0 0,-1-1 0 0 0,1 1 1 0 0,-1 0-1 0 0,0 0 0 0 0,-1 1 0 0 0,0-1 0 0 0,0 1 0 0 0,0 0 0 0 0,0 2 61 0 0,-1 3-1040 0 0,-2-6-2899 0 0,0 0 2715 0 0</inkml:trace>
  <inkml:trace contextRef="#ctx0" brushRef="#br0" timeOffset="311.081">862 1293 1216 0 0,'3'10'215'0'0,"-2"1"0"0"0,0-1-1 0 0,0 1 1 0 0,-1 0 0 0 0,0 0 0 0 0,0 0-1 0 0,-2-1 1 0 0,1 1 0 0 0,-1 0 0 0 0,-1-1 0 0 0,0 1-1 0 0,0-1 1 0 0,-1 0 0 0 0,0 0 0 0 0,-1-1-1 0 0,0 1 1 0 0,-4 4-215 0 0,-18 48 2352 0 0,75-65-2458 0 0,73-48-3175 0 0,-93 35 2265 0 0</inkml:trace>
  <inkml:trace contextRef="#ctx0" brushRef="#br0" timeOffset="623.543">1490 676 2200 0 0,'-11'8'231'0'0,"0"1"-1"0"0,1 1 1 0 0,1 0 0 0 0,-1 0-1 0 0,1 0 1 0 0,1 2-1 0 0,0-1 1 0 0,1 1-1 0 0,0 0 1 0 0,-3 9-231 0 0,1 1 234 0 0,1 1 1 0 0,1 1-1 0 0,1-1 0 0 0,1 1 1 0 0,1 0-1 0 0,1 0 0 0 0,1 1 1 0 0,2 18-235 0 0,3-22-53 0 0,2 0-1 0 0,0-1 1 0 0,1 1 0 0 0,1-1 0 0 0,1-1 0 0 0,1 1 0 0 0,0-1 0 0 0,2-1 0 0 0,0 0 0 0 0,1 0 0 0 0,1-1 0 0 0,0-1 0 0 0,2 0 0 0 0,-1-1 0 0 0,2 0 0 0 0,3 1 53 0 0,39 33-2240 0 0,-31-30 840 0 0</inkml:trace>
  <inkml:trace contextRef="#ctx0" brushRef="#br0" timeOffset="1400.741">708 1257 1148 0 0,'-14'6'5286'0'0,"25"-12"-3512"0"0,25-12-1357 0 0,-30 15-392 0 0,1 1-1 0 0,-1 0 1 0 0,0 1-1 0 0,1 0 1 0 0,-1 0 0 0 0,1 0-1 0 0,-1 0 1 0 0,1 1-1 0 0,0 0 1 0 0,-1 1-1 0 0,1-1 1 0 0,-1 1-1 0 0,1 1 1 0 0,-1-1-1 0 0,1 1 1 0 0,-1 0-1 0 0,0 1 1 0 0,0-1-1 0 0,0 1 1 0 0,0 0-1 0 0,0 1 1 0 0,-1-1-1 0 0,0 1 1 0 0,1 0-1 0 0,-2 1 1 0 0,1-1-1 0 0,0 1 1 0 0,-1 0-1 0 0,0 0 1 0 0,0 0-1 0 0,0 1 1 0 0,-1 0-1 0 0,1-1 1 0 0,-1 1-1 0 0,-1 0 1 0 0,1 0-1 0 0,-1 2-24 0 0,1 1 6 0 0,-1 0 0 0 0,0 0 0 0 0,-1 0 0 0 0,0 0 1 0 0,0 0-1 0 0,-1 0 0 0 0,0 0 0 0 0,-1 0 0 0 0,0 0 0 0 0,0 0 0 0 0,-1 0 0 0 0,0 0 0 0 0,-1 0 0 0 0,0 0 0 0 0,0-1 0 0 0,-1 1 0 0 0,0-1 0 0 0,0 0 0 0 0,-1 0 1 0 0,-4 5-7 0 0,-1 2 13 0 0,-1 0 0 0 0,-1 0 0 0 0,0-1 0 0 0,-1 0 0 0 0,0-1 0 0 0,-1-1 0 0 0,0 0 0 0 0,-1 0 0 0 0,-1-2 0 0 0,0 0 0 0 0,0-1 0 0 0,-13 5-13 0 0,26-13-4 0 0,-26-24 239 0 0,30 17-242 0 0,1 1 1 0 0,0 0-1 0 0,0 0 1 0 0,0 0-1 0 0,1 0 0 0 0,0 0 1 0 0,-1 0-1 0 0,2 1 1 0 0,-1-1-1 0 0,1 1 0 0 0,-1 0 1 0 0,1 0-1 0 0,0 1 1 0 0,1-1-1 0 0,-1 1 0 0 0,0-1 1 0 0,1 1-1 0 0,0 1 1 0 0,0-1-1 0 0,0 1 0 0 0,0 0 1 0 0,0 0-1 0 0,0 0 1 0 0,1 1-1 0 0,-1 0 0 0 0,1 0 1 0 0,-1 0-1 0 0,1 0 1 0 0,-1 1-1 0 0,1 0 0 0 0,-1 0 1 0 0,1 1-1 0 0,-1 0 1 0 0,1 0-1 0 0,-1 0 0 0 0,0 0 1 0 0,6 3 6 0 0,27 5-664 0 0,-1 2-1 0 0,0 2 1 0 0,-1 1 0 0 0,0 2 0 0 0,-1 2-1 0 0,7 5 665 0 0,14 6-2679 0 0,-34-17 1575 0 0</inkml:trace>
  <inkml:trace contextRef="#ctx0" brushRef="#br0" timeOffset="2256.178">1659 842 1236 0 0,'0'1'107'0'0,"0"-1"-1"0"0,0 0 1 0 0,0 1-1 0 0,1-1 1 0 0,-1 0-1 0 0,0 0 1 0 0,0 1-1 0 0,0-1 1 0 0,1 0-1 0 0,-1 0 1 0 0,0 0-1 0 0,0 1 1 0 0,1-1-1 0 0,-1 0 1 0 0,0 0-1 0 0,0 0 1 0 0,1 0 0 0 0,-1 0-1 0 0,0 1 1 0 0,0-1-1 0 0,1 0 1 0 0,-1 0-1 0 0,0 0 1 0 0,1 0-1 0 0,-1 0 1 0 0,0 0-1 0 0,1 0 1 0 0,-1 0-1 0 0,0 0 1 0 0,0 0-1 0 0,1 0 1 0 0,-1 0-1 0 0,0 0 1 0 0,1 0-1 0 0,-1-1 1 0 0,0 1-1 0 0,0 0 1 0 0,1 0-1 0 0,-1 0-106 0 0,-12 116 837 0 0,13-105-749 0 0,1 0 1 0 0,1 1-1 0 0,0-1 1 0 0,0 0 0 0 0,1 0-1 0 0,0-1 1 0 0,1 1-1 0 0,0-1 1 0 0,1 0 0 0 0,0 0-1 0 0,1 0 1 0 0,-1-1-1 0 0,2 0 1 0 0,0-1 0 0 0,0 1-1 0 0,0-2 1 0 0,1 1-1 0 0,0-1 1 0 0,1 0-89 0 0,-1-3 41 0 0,0-1-1 0 0,0 0 1 0 0,0-1-1 0 0,1 0 1 0 0,-1-1-1 0 0,0 1 1 0 0,1-2-1 0 0,-1 0 1 0 0,0 0-1 0 0,1 0 1 0 0,-1-1-1 0 0,1-1 1 0 0,-1 1-1 0 0,0-2 1 0 0,0 1-1 0 0,0-1 1 0 0,0 0-1 0 0,0-1 1 0 0,-1 0-1 0 0,0-1 1 0 0,1 0-1 0 0,-2 0 1 0 0,1 0-1 0 0,-1-1 1 0 0,1 0-1 0 0,-2-1 1 0 0,1 0-1 0 0,-1 0 1 0 0,0 0-1 0 0,0-1 1 0 0,-1 1-1 0 0,0-1 1 0 0,0-1-1 0 0,-1 1 1 0 0,0-1-1 0 0,-1 0 1 0 0,0 1-1 0 0,0-2 1 0 0,-1 1-1 0 0,1-3-40 0 0,14-85 420 0 0,-17 95-411 0 0,-22-14-42 0 0,18 27 8 0 0,2 1 0 0 0,-1 0 0 0 0,1 0 0 0 0,1 0 0 0 0,0 1 0 0 0,1-1 0 0 0,0 0 0 0 0,1 0 0 0 0,1 0 0 0 0,0 1 0 0 0,0-1 0 0 0,1-1 1 0 0,0 1-1 0 0,1 0 0 0 0,1-1 0 0 0,4 8 25 0 0,58 111-3908 0 0,-47-106 1091 0 0,-14-17 1531 0 0</inkml:trace>
  <inkml:trace contextRef="#ctx0" brushRef="#br0" timeOffset="2554.698">2345 1081 928 0 0,'22'14'5580'0'0,"-9"50"-5392"0"0,-11-48 181 0 0,3 16-262 0 0,7 31 115 0 0,1-24-3597 0 0,-10-34 2112 0 0,2 0 23 0 0</inkml:trace>
  <inkml:trace contextRef="#ctx0" brushRef="#br0" timeOffset="2806.278">2671 1406 1292 0 0,'0'11'220'0'0,"0"-1"0"0"0,0 1-1 0 0,0 0 1 0 0,-2-1 0 0 0,1 1-1 0 0,-1-1 1 0 0,-1 1 0 0 0,0-1 0 0 0,0 0-1 0 0,-1 0 1 0 0,0 0 0 0 0,-1-1 0 0 0,0 1-1 0 0,-1-1 1 0 0,0 0 0 0 0,0 0-1 0 0,-1-1 1 0 0,0 0 0 0 0,0 0 0 0 0,-1-1-1 0 0,0 0 1 0 0,0 0 0 0 0,-1-1-1 0 0,0 0 1 0 0,0 0 0 0 0,0-1 0 0 0,-8 3-220 0 0,-70 18-542 0 0,59-50-2691 0 0,27 3 1955 0 0</inkml:trace>
  <inkml:trace contextRef="#ctx0" brushRef="#br0" timeOffset="3177.911">2815 802 1880 0 0,'-2'13'219'0'0,"1"0"0"0"0,1 0-1 0 0,0 1 1 0 0,0-1 0 0 0,2 0 0 0 0,0 0 0 0 0,0-1-1 0 0,1 1 1 0 0,0 0 0 0 0,2-1 0 0 0,-1 0-1 0 0,1 0 1 0 0,1 0 0 0 0,0 0 0 0 0,1-1-1 0 0,0 0 1 0 0,1-1 0 0 0,0 1 0 0 0,0-1 0 0 0,1-1-1 0 0,0 0 1 0 0,1 0 0 0 0,0-1 0 0 0,1 0-1 0 0,2 1-218 0 0,-6-8 43 0 0,1-1 1 0 0,-1 0-1 0 0,1 0 0 0 0,0-1 0 0 0,-1 0 0 0 0,1 0 0 0 0,-1-1 0 0 0,0 0 0 0 0,1 0 0 0 0,-1 0 0 0 0,0-1 0 0 0,0 0 1 0 0,0-1-1 0 0,-1 0 0 0 0,1 0 0 0 0,-1 0 0 0 0,0 0 0 0 0,0-1 0 0 0,0 0 0 0 0,-1-1 0 0 0,0 1 0 0 0,0-1 0 0 0,0 0 1 0 0,-1 0-1 0 0,0-1 0 0 0,0 1 0 0 0,0-1 0 0 0,-1 0 0 0 0,0 0 0 0 0,0 0 0 0 0,-1 0 0 0 0,0-1 0 0 0,0 1 1 0 0,-1 0-1 0 0,0-1 0 0 0,0 0 0 0 0,-1 1 0 0 0,0-1 0 0 0,0 1 0 0 0,-1-1 0 0 0,0-5-43 0 0,-14-83-897 0 0,7 85 349 0 0,-1 0-4239 0 0,7 10 3331 0 0</inkml:trace>
  <inkml:trace contextRef="#ctx0" brushRef="#br0" timeOffset="3564.802">3332 1084 964 0 0,'4'1'110'0'0,"0"1"-1"0"0,0-1 1 0 0,-1 1 0 0 0,1 0-1 0 0,-1 0 1 0 0,1 0 0 0 0,-1 1 0 0 0,1-1-1 0 0,-1 1 1 0 0,0-1 0 0 0,0 1-1 0 0,0 0 1 0 0,-1 1 0 0 0,1-1-1 0 0,-1 0 1 0 0,0 1 0 0 0,0-1-1 0 0,0 1 1 0 0,0 0 0 0 0,0-1-1 0 0,-1 1 1 0 0,0 0 0 0 0,0 0-1 0 0,0 0 1 0 0,0 0 0 0 0,0 0-1 0 0,-1 0 1 0 0,0 0 0 0 0,0 1-1 0 0,0-1 1 0 0,0 0 0 0 0,-1 0-1 0 0,0 0 1 0 0,0 0 0 0 0,0 0-1 0 0,0 0 1 0 0,0 0 0 0 0,-1 0-1 0 0,1-1 1 0 0,-1 1 0 0 0,0 0 0 0 0,-1-1-1 0 0,1 0 1 0 0,0 1 0 0 0,-1-1-1 0 0,0 0 1 0 0,0 0 0 0 0,-2 1-110 0 0,-17 40 1916 0 0,76-54-2149 0 0,110-59-5035 0 0,-133 48 3984 0 0</inkml:trace>
  <inkml:trace contextRef="#ctx0" brushRef="#br0" timeOffset="3846.799">3801 611 1048 0 0,'10'4'166'0'0,"0"1"-1"0"0,0 0 1 0 0,-1 0-1 0 0,0 1 0 0 0,0 0 1 0 0,0 1-1 0 0,-1 0 1 0 0,0 1-1 0 0,0-1 1 0 0,-1 1-1 0 0,0 1 1 0 0,-1-1-1 0 0,1 1 1 0 0,-2 1-1 0 0,1-1 1 0 0,-1 1-1 0 0,-1 0 1 0 0,0 0-1 0 0,0 0 1 0 0,-1 0-166 0 0,37 213 1974 0 0,-39-204-1850 0 0,-1 0-1 0 0,-1 0 1 0 0,-1 0-1 0 0,0 0 1 0 0,-2 0 0 0 0,0-1-1 0 0,-1 1 1 0 0,-1-1 0 0 0,-3 5-124 0 0,0 3-261 0 0,-1 0 0 0 0,-2-1 1 0 0,-1 0-1 0 0,-1-1 1 0 0,0-1-1 0 0,-2 0 0 0 0,-1-1 1 0 0,-17 17 260 0 0,-10-6-2594 0 0,29-24 1360 0 0</inkml:trace>
  <inkml:trace contextRef="#ctx0" brushRef="#br0" timeOffset="4496.495">4146 37 1196 0 0,'5'-4'115'0'0,"-1"1"-1"0"0,1-1 1 0 0,-1 1-1 0 0,1 0 1 0 0,0 0-1 0 0,1 0 1 0 0,-1 1-1 0 0,0-1 1 0 0,1 1-1 0 0,-1 1 1 0 0,1-1-1 0 0,0 1 1 0 0,0 0-1 0 0,-1 0 0 0 0,1 1 1 0 0,0 0-1 0 0,0 0 1 0 0,0 0-1 0 0,-1 0 1 0 0,1 1-1 0 0,0 0 1 0 0,0 1-1 0 0,-1-1 1 0 0,1 1-1 0 0,-1 0 1 0 0,1 0-1 0 0,-1 1 1 0 0,0-1-1 0 0,1 2-114 0 0,144 102 1156 0 0,-96-53-874 0 0,-3 1 0 0 0,-2 3 0 0 0,-2 2 0 0 0,-4 2 1 0 0,-1 2-1 0 0,-4 1 0 0 0,-3 3 0 0 0,-2 0 0 0 0,-4 2 0 0 0,19 64-282 0 0,-2 139 912 0 0,-49-204-667 0 0,-5-14-82 0 0,-2-1 0 0 0,-3 0 0 0 0,-1-1 1 0 0,-4-1-1 0 0,-16 36-163 0 0,10-38-218 0 0,-2 0 0 0 0,-2-2 1 0 0,-2-1-1 0 0,-35 40 218 0 0,12-46-3878 0 0,37-66 1314 0 0,12 2 1375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2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1816 0 0,'11'9'190'0'0,"-1"0"-1"0"0,0 1 1 0 0,0 0-1 0 0,-2 1 1 0 0,1 0 0 0 0,-1 0-1 0 0,-1 1 1 0 0,0 0-1 0 0,0 0 1 0 0,-1 1 0 0 0,-1-1-1 0 0,0 2 1 0 0,-1-1-1 0 0,0 0 1 0 0,-1 1-1 0 0,-1-1 1 0 0,0 1 0 0 0,-1 0-1 0 0,0 13-189 0 0,-1 2 139 0 0,-1-1-1 0 0,-1 1 1 0 0,-2 0-1 0 0,-1-1 1 0 0,-1 0-1 0 0,-1 0 1 0 0,-1 0-1 0 0,-2-1 1 0 0,-5 10-139 0 0,-4 1-471 0 0,-3-1 0 0 0,0 0 1 0 0,-3-2-1 0 0,0 0 0 0 0,-3-2 1 0 0,0-1-1 0 0,-3-1 1 0 0,-12 8 470 0 0,11-11-1300 0 0</inkml:trace>
  <inkml:trace contextRef="#ctx0" brushRef="#br0" timeOffset="265.777">672 1027 1312 0 0,'-11'30'684'0'0,"1"2"88"0"0,-8-2-72 0 0,0-2-68 0 0,2-3-116 0 0,-9-2-68 0 0,2 2-216 0 0,-3 0-76 0 0,2-6-15 0 0,-4-1-578 0 0,-2-3-427 0 0,-4-2-380 0 0,0-4 92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2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1080 0 0,'24'101'4273'0'0,"-11"-35"-3748"0"0,26 68 808 0 0,-35-119-1682 0 0,-4-11-3535 0 0,1-5 2710 0 0</inkml:trace>
  <inkml:trace contextRef="#ctx0" brushRef="#br0" timeOffset="308.088">378 654 1196 0 0,'-4'23'736'0'0,"0"-1"-156"0"0,-3 3-84 0 0,2-2-128 0 0,0-1 124 0 0,-4 0-8 0 0,-4-2-68 0 0,-3-2-96 0 0,2-3-72 0 0,-2 0-103 0 0,0 0-25 0 0,0-5-317 0 0,2-7-79 0 0,1 1-260 0 0,13-4-396 0 0,-12 0-276 0 0,5 0-40 0 0</inkml:trace>
  <inkml:trace contextRef="#ctx0" brushRef="#br0" timeOffset="848.451">552 0 988 0 0,'-2'33'3513'0'0,"0"-12"-3238"0"0,1-1-1 0 0,0 1 1 0 0,2 0 0 0 0,0 0-1 0 0,1 0 1 0 0,1 0-1 0 0,1 0 1 0 0,1-1 0 0 0,3 5-275 0 0,-6-20 71 0 0,0 0 1 0 0,1 0-1 0 0,-1 0 0 0 0,1 0 1 0 0,1 0-1 0 0,-1-1 1 0 0,1 0-1 0 0,0 1 1 0 0,0-1-1 0 0,0 0 1 0 0,0-1-1 0 0,1 1 1 0 0,-1-1-1 0 0,1 0 0 0 0,0 0 1 0 0,0 0-1 0 0,0-1 1 0 0,0 0-1 0 0,1 0 1 0 0,-1 0-1 0 0,0-1 1 0 0,1 1-1 0 0,0-1 1 0 0,-1 0-1 0 0,1-1 0 0 0,0 0 1 0 0,-1 0-1 0 0,1 0 1 0 0,4-1-72 0 0,-2-3 32 0 0,1 0 0 0 0,-2 0-1 0 0,1-1 1 0 0,0 0 0 0 0,-1 0 0 0 0,0-1 0 0 0,0 0 0 0 0,-1 0 0 0 0,1-1-1 0 0,-1 0 1 0 0,-1 0 0 0 0,1 0 0 0 0,-1-1 0 0 0,-1 1 0 0 0,1-1 0 0 0,-1-1 0 0 0,-1 1-1 0 0,0 0 1 0 0,0-1 0 0 0,0 0 0 0 0,-1 0 0 0 0,0 1 0 0 0,-1-1 0 0 0,0-6-32 0 0,8-63 102 0 0,-9 76-44 0 0,0 0-26 0 0,-7-29 67 0 0,0 68-625 0 0,20 48-634 0 0,1 1-3841 0 0,-14-74 3751 0 0</inkml:trace>
  <inkml:trace contextRef="#ctx0" brushRef="#br0" timeOffset="1394.21">991 277 1648 0 0,'35'-9'6846'0'0,"49"-10"-6861"0"0,-80 20 16 0 0,0 1-1 0 0,0 0 1 0 0,1-1-1 0 0,-1 2 1 0 0,0-1-1 0 0,-1 0 0 0 0,1 1 1 0 0,0 0-1 0 0,-1 0 1 0 0,0 0-1 0 0,1 0 1 0 0,-1 0-1 0 0,-1 1 0 0 0,1-1 1 0 0,0 1-1 0 0,-1 0 1 0 0,0 0-1 0 0,1 0 1 0 0,-2 0-1 0 0,1 0 1 0 0,0 1-1 0 0,-1-1 0 0 0,0 0 1 0 0,0 1-1 0 0,0-1 1 0 0,-1 1-1 0 0,1-1 1 0 0,-1 1-1 0 0,0-1 0 0 0,0 1 1 0 0,-1-1-1 0 0,1 1 1 0 0,-1-1-1 0 0,-1 3 0 0 0,-73 143 515 0 0,76-151-523 0 0,-1 1 1 0 0,1 0 0 0 0,-1-1-1 0 0,1 1 1 0 0,-1-1-1 0 0,0 1 1 0 0,1 0-1 0 0,0 0 1 0 0,-1-1-1 0 0,1 1 1 0 0,-1 0 0 0 0,1 0-1 0 0,-1 0 1 0 0,1-1-1 0 0,-1 1 1 0 0,1 0-1 0 0,0 0 1 0 0,-1 0 0 0 0,1 0-1 0 0,-1 0 1 0 0,1 0-1 0 0,0 0 1 0 0,-1 0-1 0 0,1 1 1 0 0,-1-1 0 0 0,1 0-1 0 0,-1 0 1 0 0,1 0-1 0 0,0 1 1 0 0,-1-1-1 0 0,1 0 1 0 0,-1 0-1 0 0,1 1 1 0 0,-1-1 0 0 0,1 1-1 0 0,-1-1 1 0 0,0 0-1 0 0,1 1 1 0 0,-1-1-1 0 0,1 1 1 0 0,-1-1 0 0 0,0 1-1 0 0,0-1 1 0 0,1 1-1 0 0,-1-1 1 0 0,0 1-1 0 0,0-1 1 0 0,1 1-1 0 0,-1 0 1 0 0,0-1 0 0 0,0 1-1 0 0,0-1 1 0 0,0 1-1 0 0,0 0 1 0 0,0-1-1 0 0,0 1 1 0 0,0-1 0 0 0,0 1-1 0 0,0-1 1 0 0,0 1-1 0 0,-1 0 8 0 0,60-27-1690 0 0,-57 25 1519 0 0,82-49-3101 0 0,-58 30 2010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1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37 1004 0 0,'0'0'469'0'0,"-3"-5"-55"0"0,2 3-367 0 0,0 0 1 0 0,0 0-1 0 0,-1 0 1 0 0,1 0-1 0 0,0 0 1 0 0,-1 0-1 0 0,1 1 0 0 0,-1-1 1 0 0,0 0-1 0 0,0 1 1 0 0,1 0-1 0 0,-1-1 1 0 0,0 1-1 0 0,0 0 1 0 0,0 0-1 0 0,-1 0 1 0 0,1 0-1 0 0,0 0 0 0 0,0 1 1 0 0,0-1-1 0 0,-1 1 1 0 0,1-1-1 0 0,0 1 1 0 0,0 0-1 0 0,-1 0 1 0 0,1 0-1 0 0,0 0 0 0 0,-1 0 1 0 0,1 0-1 0 0,0 1 1 0 0,0-1-1 0 0,-1 1 1 0 0,1 0-1 0 0,0-1 1 0 0,-2 2-48 0 0,-28 15 238 0 0,0 2 0 0 0,1 1 0 0 0,1 1 0 0 0,1 2 0 0 0,1 1-1 0 0,1 1 1 0 0,1 1 0 0 0,1 2 0 0 0,2 0 0 0 0,1 1 0 0 0,1 2 0 0 0,1 0 0 0 0,-12 28-238 0 0,2-8 159 0 0,2 1 0 0 0,3 1-1 0 0,2 2 1 0 0,2 0-1 0 0,3 1 1 0 0,2 1 0 0 0,3 1-1 0 0,2 0 1 0 0,3 1-1 0 0,2 0 1 0 0,2 27-159 0 0,9-3 225 0 0,3-35-189 0 0,3 0 0 0 0,1-1-1 0 0,3-1 1 0 0,1 0 0 0 0,3-1-1 0 0,1-1 1 0 0,3-1 0 0 0,1 0-1 0 0,10 10-35 0 0,14 4-350 0 0,3-1 0 0 0,2-3 0 0 0,2-2 0 0 0,2-3 0 0 0,2-2-1 0 0,2-3 1 0 0,2-3 0 0 0,21 8 350 0 0,153 67-2648 0 0,-125-73 1437 0 0</inkml:trace>
  <inkml:trace contextRef="#ctx0" brushRef="#br0" timeOffset="3987.493">461 797 1428 0 0,'0'0'459'0'0,"6"4"-92"0"0,78 9 669 0 0,588-112 1270 0 0,-653 96-2304 0 0,0 0-1 0 0,0-2 1 0 0,0 0 0 0 0,-1-1-1 0 0,0-1 1 0 0,0-1 0 0 0,-1 0-1 0 0,0-2 1 0 0,-1 0 0 0 0,6-4-2 0 0,-21 10-47 0 0,0-1 1 0 0,0 1 0 0 0,0-1 0 0 0,0 0 0 0 0,-1 1 0 0 0,1-1 0 0 0,-1 1 0 0 0,-1-1 0 0 0,1 0 0 0 0,-1 1 0 0 0,1-1 0 0 0,-1 1 0 0 0,-1-1-1 0 0,1 1 1 0 0,0-1 0 0 0,-1 1 0 0 0,0 0 0 0 0,0 0 0 0 0,-1-1 0 0 0,1 2 0 0 0,-1-1 0 0 0,0 0 0 0 0,0 0 0 0 0,0 1 0 0 0,0 0 0 0 0,0 0-1 0 0,-1 0 1 0 0,0 0 0 0 0,1 0 0 0 0,-1 1 0 0 0,0-1 0 0 0,0 1 0 0 0,-1 0 0 0 0,1 0 0 0 0,0 1 0 0 0,-1-1 0 0 0,0 1 46 0 0,-14-12-38 0 0,-1 2 0 0 0,0 0 1 0 0,-1 2-1 0 0,0 0 0 0 0,-1 1 1 0 0,1 1-1 0 0,-1 1 1 0 0,-1 1-1 0 0,1 1 0 0 0,-1 1 1 0 0,-8 0 37 0 0,30 3-38 0 0,-2 1 47 0 0,-1 0 1 0 0,1 1 0 0 0,0-1-1 0 0,0 0 1 0 0,0 1-1 0 0,0 0 1 0 0,0 0 0 0 0,1 0-1 0 0,-1 0 1 0 0,1 0 0 0 0,-1 1-1 0 0,1-1 1 0 0,0 1-1 0 0,0 0 1 0 0,0-1 0 0 0,0 1-1 0 0,0 0 1 0 0,0 0 0 0 0,1 0-1 0 0,0 0 1 0 0,0 1-1 0 0,-1-1 1 0 0,1 1-10 0 0,-8 30 214 0 0,1 0 0 0 0,2 0 0 0 0,1 0 0 0 0,2 1-1 0 0,1-1 1 0 0,2 1 0 0 0,2 14-214 0 0,-2 2 226 0 0,0 359 1795 0 0,13-384-1455 0 0,14-46-10 0 0,187-174-596 0 0,-172 182-164 0 0,-41 12 135 0 0,22 2-42 0 0,64 114-22 0 0,-48-49-584 0 0,11-6-2717 0 0,-46-57 2279 0 0</inkml:trace>
  <inkml:trace contextRef="#ctx0" brushRef="#br0" timeOffset="4378.853">1662 1019 1784 0 0,'13'-6'3232'0'0,"1"21"-1393"0"0,75 355 72 0 0,-89-355-2859 0 0,0-17-3668 0 0,0-3 3490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1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27 303 1160 0 0,'0'0'367'0'0,"24"-1"2222"0"0,-23 1-2575 0 0,0 0 0 0 0,0 0-1 0 0,0 0 1 0 0,0 0-1 0 0,0 0 1 0 0,0 0 0 0 0,0 1-1 0 0,0-1 1 0 0,0 0-1 0 0,0 0 1 0 0,-1 1-1 0 0,1-1 1 0 0,0 1 0 0 0,0-1-1 0 0,0 1 1 0 0,0-1-1 0 0,0 1 1 0 0,-1 0 0 0 0,1-1-1 0 0,0 1 1 0 0,0 0-1 0 0,-1-1 1 0 0,1 1 0 0 0,-1 0-1 0 0,1 0 1 0 0,0 0-1 0 0,-1 0 1 0 0,0 0 0 0 0,1 0-1 0 0,-1 0 1 0 0,0-1-1 0 0,1 1 1 0 0,-1 0 0 0 0,0 0-1 0 0,0 0 1 0 0,0 0-1 0 0,0 0 1 0 0,0 0-1 0 0,0 1 1 0 0,0-1 0 0 0,0 0-1 0 0,0 0 1 0 0,0 0-1 0 0,0-1 1 0 0,-1 1 0 0 0,1 0-1 0 0,-1 0 1 0 0,1 0-1 0 0,0 0 1 0 0,-1 0 0 0 0,1 0-1 0 0,-1 0 1 0 0,0 0-1 0 0,1-1 1 0 0,-1 1 0 0 0,0 0-1 0 0,1-1 1 0 0,-1 1-1 0 0,-1 0-13 0 0,-5 26 213 0 0,-43 246 2231 0 0,49-269-2392 0 0,0 0 1 0 0,0-1 0 0 0,0 1 0 0 0,1 0-1 0 0,-1 0 1 0 0,1-1 0 0 0,0 1 0 0 0,0 0-1 0 0,0 0 1 0 0,1 0 0 0 0,-1 0 0 0 0,1-1-1 0 0,0 1 1 0 0,0 0 0 0 0,0-1 0 0 0,1 1-1 0 0,-1-1 1 0 0,1 1 0 0 0,0-1 0 0 0,0 1-1 0 0,0-1 1 0 0,0 0 0 0 0,0 0-1 0 0,1 0 1 0 0,0-1 0 0 0,-1 1 0 0 0,1 0-1 0 0,0-1 1 0 0,0 0 0 0 0,0 0 0 0 0,1 0-1 0 0,-1 0 1 0 0,1 0 0 0 0,-1 0 0 0 0,1-1-1 0 0,-1 0 1 0 0,1 0 0 0 0,2 1-53 0 0,254 5 179 0 0,-124-9-3255 0 0,-135 2 2829 0 0,8-5-1285 0 0,-5 1-631 0 0,8-5 619 0 0</inkml:trace>
  <inkml:trace contextRef="#ctx0" brushRef="#br0" timeOffset="297.02">111 528 988 0 0,'-13'-13'5202'0'0,"35"9"-3637"0"0,-8 2-1515 0 0,349-40 1546 0 0,-273 25-4694 0 0,-86 9 371 0 0,-4 7 1315 0 0</inkml:trace>
  <inkml:trace contextRef="#ctx0" brushRef="#br0" timeOffset="578.238">15 251 888 0 0,'-14'-1'3719'0'0,"26"0"-2396"0"0,23-2-940 0 0,236-20 1219 0 0,6 19-2184 0 0,-217 14 16 0 0,3 0-3227 0 0,-63-10 2599 0 0</inkml:trace>
  <inkml:trace contextRef="#ctx0" brushRef="#br0" timeOffset="984.928">1702 311 1344 0 0,'-119'79'2718'0'0,"-60"112"-491"0"0,67-31-2407 0 0,105-157-2840 0 0,5-3 1687 0 0</inkml:trace>
  <inkml:trace contextRef="#ctx0" brushRef="#br0" timeOffset="1266.411">1235 411 1240 0 0,'-6'-24'5315'0'0,"16"31"-3134"0"0,18 35-1762 0 0,141 166 120 0 0,-139-170-672 0 0,13 16-637 0 0,-23-16-2615 0 0,-18-32 563 0 0,-3-7 1422 0 0</inkml:trace>
  <inkml:trace contextRef="#ctx0" brushRef="#br0" timeOffset="2142.122">1823 119 948 0 0,'33'-28'4804'0'0,"-15"18"-3855"0"0,-12 4-737 0 0,-6 5-375 0 0,-28 13-642 0 0,29-12 859 0 0,-1-1 0 0 0,1 1 0 0 0,-1-1 1 0 0,1 1-1 0 0,-1 0 0 0 0,1-1 1 0 0,-1 1-1 0 0,1-1 0 0 0,-1 1 0 0 0,1-1 1 0 0,-1 0-1 0 0,0 1 0 0 0,1-1 1 0 0,-1 1-1 0 0,0-1 0 0 0,1 0 0 0 0,-1 1 1 0 0,0-1-1 0 0,0 0 0 0 0,0 1 1 0 0,1-1-1 0 0,-1 0 0 0 0,0 1 0 0 0,0-1 1 0 0,0 0-1 0 0,0 1 0 0 0,0-1 1 0 0,-1 0-1 0 0,1 0 0 0 0,0 1 0 0 0,0-1 1 0 0,0 0-1 0 0,0 1 0 0 0,-1-1 1 0 0,1 1-1 0 0,0-1 0 0 0,-1 0 0 0 0,1 1 1 0 0,0-1-1 0 0,-1 1 0 0 0,1-1 1 0 0,-1 1-1 0 0,1-1 0 0 0,-1 1 0 0 0,1-1 1 0 0,-1 1-1 0 0,1-1 0 0 0,-1 1 1 0 0,0 0-1 0 0,1-1 0 0 0,-1 1 0 0 0,0 0-54 0 0,9-7 38 0 0,-1 1-1 0 0,1 1 0 0 0,0-1 0 0 0,1 1 0 0 0,0 1 1 0 0,-1 0-1 0 0,1 0 0 0 0,1 0 0 0 0,-1 1 0 0 0,0 1 0 0 0,1 0 1 0 0,-1 0-1 0 0,6 0-37 0 0,5 27 51 0 0,-15-17-40 0 0,-1 0 0 0 0,0 1 1 0 0,0-1-1 0 0,-1 1 0 0 0,1 0 0 0 0,-2 0 0 0 0,0 0 0 0 0,0 1 0 0 0,0-1 1 0 0,-1 0-1 0 0,-1 1 0 0 0,0-1 0 0 0,0 1 0 0 0,0-1 0 0 0,-1 0 0 0 0,-1 1 0 0 0,0-1 1 0 0,0 0-1 0 0,-1 0 0 0 0,0 0 0 0 0,0 0 0 0 0,-1-1 0 0 0,0 1 0 0 0,-1-1 0 0 0,0 0 1 0 0,-3 5-12 0 0,5-6 32 0 0,-72 90 760 0 0,76-95-805 0 0,0 0-1 0 0,0 0 0 0 0,1 0 1 0 0,-1 0-1 0 0,1-1 0 0 0,0 1 0 0 0,-1 0 1 0 0,1-1-1 0 0,0 1 0 0 0,0-1 1 0 0,0 0-1 0 0,0 0 0 0 0,0 1 1 0 0,0-2-1 0 0,0 1 0 0 0,1 0 0 0 0,-1 0 1 0 0,0 0-1 0 0,0-1 0 0 0,1 0 1 0 0,-1 1-1 0 0,0-1 0 0 0,1 0 1 0 0,-1 0-1 0 0,1 0 0 0 0,-1 0 0 0 0,0-1 1 0 0,1 1-1 0 0,-1-1 0 0 0,0 1 1 0 0,0-1-1 0 0,1 0 14 0 0,0 1-94 0 0,182-44-6007 0 0,-153 30 4558 0 0</inkml:trace>
  <inkml:trace contextRef="#ctx0" brushRef="#br0" timeOffset="2424.415">2602 79 1036 0 0,'8'24'569'0'0,"0"0"-1"0"0,-2 1 1 0 0,0 0-1 0 0,-2 0 1 0 0,-1 0-1 0 0,-1 0 1 0 0,-1 1 0 0 0,-2 14-569 0 0,0-25 155 0 0,0 1 1 0 0,-1 0 0 0 0,-1 0-1 0 0,-1-1 1 0 0,0 0 0 0 0,-1 0 0 0 0,-1 0-1 0 0,0 0 1 0 0,-1-1 0 0 0,0 0 0 0 0,-2 0-1 0 0,1-1 1 0 0,-1 0 0 0 0,-1 0-1 0 0,-1-1 1 0 0,1-1 0 0 0,-2 0 0 0 0,-9 8-156 0 0,-3 0-18 0 0,-1 0 1 0 0,-1-2 0 0 0,0 0 0 0 0,-1-2 0 0 0,-1-1 0 0 0,0-2 0 0 0,-1 0 0 0 0,0-2-1 0 0,-7 1 18 0 0,16-5-642 0 0,-1-1 0 0 0,0-1 0 0 0,0-1 0 0 0,0-1 0 0 0,-1 0 1 0 0,1-2-1 0 0,0 0 0 0 0,-1-2 0 0 0,-3-1 642 0 0,-46-11-1548 0 0</inkml:trace>
  <inkml:trace contextRef="#ctx0" brushRef="#br0" timeOffset="2815.499">1142 86 944 0 0,'-20'8'362'0'0,"0"0"-1"0"0,0 2 1 0 0,1 0-1 0 0,0 1 1 0 0,1 1-1 0 0,0 1 1 0 0,1 0 0 0 0,0 1-1 0 0,1 1 1 0 0,1 1-1 0 0,1 0 1 0 0,0 1-1 0 0,1 1 1 0 0,0 0-1 0 0,2 0 1 0 0,0 1 0 0 0,1 1-1 0 0,1 0 1 0 0,1 0-1 0 0,1 1 1 0 0,-5 20-362 0 0,12-28 40 0 0,0 1 0 0 0,1-1 0 0 0,0 0 1 0 0,1 1-1 0 0,0-1 0 0 0,1 0 0 0 0,1 0 1 0 0,0 0-1 0 0,1-1 0 0 0,0 1 0 0 0,0-1 1 0 0,2 0-1 0 0,0-1 0 0 0,0 0 0 0 0,1 0 0 0 0,0 0 1 0 0,1-1-1 0 0,0 0 0 0 0,0-1 0 0 0,1 0 1 0 0,1 0-1 0 0,-1-1 0 0 0,9 5-40 0 0,9 6-643 0 0,2-1 0 0 0,0-2 0 0 0,0-1 0 0 0,2-1 0 0 0,-1-1 0 0 0,2-2 0 0 0,0-2 0 0 0,29 5 643 0 0,-4-5-1376 0 0,-3-5 94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2040 0 0,'20'11'6843'0'0,"-17"-9"-7825"0"0,-4 0-4168 0 0,-1-2 3867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2:3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153 935 1224 0 0,'18'65'5201'0'0,"2"155"-3728"0"0,-19-218-1527 0 0,-1-1-1266 0 0,1-1-2314 0 0,-1 0 2432 0 0</inkml:trace>
  <inkml:trace contextRef="#ctx0" brushRef="#br0" timeOffset="585.047">168 1030 928 0 0,'-14'-9'265'0'0,"2"0"-1"0"0,-1-1 0 0 0,1-1 1 0 0,1 0-1 0 0,0-1 1 0 0,0 0-1 0 0,1 0 1 0 0,1-1-1 0 0,0-1 1 0 0,1 0-1 0 0,0 0 1 0 0,1 0-1 0 0,1-1 0 0 0,0 0 1 0 0,1 0-1 0 0,1 0 1 0 0,0-1-1 0 0,1 1 1 0 0,0-1-1 0 0,2 0-264 0 0,2 0 44 0 0,1 1 0 0 0,1-1 0 0 0,0 1 0 0 0,1 0-1 0 0,1 0 1 0 0,0 0 0 0 0,1 1 0 0 0,1-1 0 0 0,0 1 0 0 0,1 1-1 0 0,1 0 1 0 0,0 0 0 0 0,0 0 0 0 0,1 1 0 0 0,1 1-1 0 0,0 0 1 0 0,0 0 0 0 0,1 1 0 0 0,1 1 0 0 0,0 0 0 0 0,0 0-1 0 0,1 1 1 0 0,-1 1 0 0 0,2 0 0 0 0,-1 1 0 0 0,1 1 0 0 0,0 0-1 0 0,0 1 1 0 0,0 1 0 0 0,1 0 0 0 0,-1 1 0 0 0,1 1 0 0 0,-1 0-1 0 0,14 2-43 0 0,-21-1 5 0 0,0 1-1 0 0,0 0 0 0 0,0 1 1 0 0,0 0-1 0 0,0 0 0 0 0,0 1 1 0 0,-1 0-1 0 0,1 0 0 0 0,-1 0 1 0 0,0 1-1 0 0,0 1 0 0 0,0-1 1 0 0,-1 1-1 0 0,0 0 0 0 0,1 0 1 0 0,-2 1-1 0 0,1 0 0 0 0,-1 0 1 0 0,0 0-1 0 0,0 1 0 0 0,0-1 1 0 0,-1 1-1 0 0,0 0 0 0 0,-1 1 0 0 0,1-1 1 0 0,-1 1-1 0 0,-1-1 0 0 0,0 1 1 0 0,0 0-1 0 0,0 0 0 0 0,-1 0 1 0 0,0 0-1 0 0,0 0 0 0 0,-1 0 1 0 0,0 0-1 0 0,-1 0 0 0 0,-1 8-4 0 0,-10 8 75 0 0,-1-1-1 0 0,-1 0 0 0 0,-1 0 0 0 0,-1-2 0 0 0,-1 0 1 0 0,-1-1-1 0 0,0 0 0 0 0,-2-2 0 0 0,0 0 1 0 0,-1-2-1 0 0,-1 0 0 0 0,0-1 0 0 0,-1-1 0 0 0,-1-1 1 0 0,0-1-1 0 0,-11 3-74 0 0,7 0 334 0 0,29-15-320 0 0,0 0 0 0 0,0 0 1 0 0,-1 0-1 0 0,1 0 0 0 0,0 0 0 0 0,0 0 1 0 0,0 0-1 0 0,0 0 0 0 0,-1 0 0 0 0,1 0 1 0 0,0 0-1 0 0,0 1 0 0 0,0-1 0 0 0,-1 0 1 0 0,1 1-1 0 0,0-1 0 0 0,0 0 1 0 0,-1 1-1 0 0,1-1 0 0 0,0 1 0 0 0,-1-1 1 0 0,1 1-1 0 0,0 0 0 0 0,-1-1 0 0 0,1 1 1 0 0,-1-1-1 0 0,1 1 0 0 0,-1 0 0 0 0,0 0 1 0 0,1-1-1 0 0,-1 1 0 0 0,1 0 0 0 0,-1 0 1 0 0,0-1-1 0 0,0 1 0 0 0,0 0 0 0 0,1 0 1 0 0,-1 0-1 0 0,0 0 0 0 0,0-1 0 0 0,0 1 1 0 0,0 0-1 0 0,0 0 0 0 0,0 0 0 0 0,-1 0 1 0 0,1-1-1 0 0,0 1 0 0 0,0 0 1 0 0,0 0-1 0 0,-1 0 0 0 0,1-1 0 0 0,0 1 1 0 0,-1 0-1 0 0,1-1 0 0 0,-1 1 0 0 0,1 0 1 0 0,-1-1-1 0 0,1 1 0 0 0,-1 0 0 0 0,0-1 1 0 0,1 1-1 0 0,-1-1 0 0 0,0 1 0 0 0,1-1 1 0 0,-1 1-1 0 0,0-1 0 0 0,0 1-14 0 0,6 1-36 0 0,272 163 274 0 0,-231-134-798 0 0,50 37-528 0 0,-33-23-2918 0 0,-56-41 2705 0 0,-1-2 38 0 0</inkml:trace>
  <inkml:trace contextRef="#ctx0" brushRef="#br0" timeOffset="1062.545">779 33 2296 0 0,'2'-2'70'0'0,"0"-1"0"0"0,-1 1 0 0 0,1 0 0 0 0,0 0 0 0 0,0 0 0 0 0,1 0 1 0 0,-1 0-1 0 0,0 0 0 0 0,1 0 0 0 0,-1 1 0 0 0,1-1 0 0 0,-1 1 0 0 0,1 0 0 0 0,0-1 0 0 0,0 1 0 0 0,0 1 0 0 0,-1-1 0 0 0,1 0 0 0 0,0 1 0 0 0,0-1 0 0 0,0 1 0 0 0,0 0 0 0 0,0 0 0 0 0,0 0 0 0 0,0 0 0 0 0,0 1 1 0 0,0-1-1 0 0,0 1 0 0 0,0 0 0 0 0,-1 0 0 0 0,1 0 0 0 0,0 0 0 0 0,0 0 0 0 0,-1 0 0 0 0,1 1 0 0 0,-1 0 0 0 0,1-1 0 0 0,-1 1 0 0 0,0 0 0 0 0,0 0 0 0 0,1 0 0 0 0,-1 1-70 0 0,53 114 833 0 0,-52-98-674 0 0,-2 0 0 0 0,0 0 0 0 0,-1 0 0 0 0,-1 0 1 0 0,0 0-1 0 0,-2 0 0 0 0,0 0 0 0 0,-2 0 1 0 0,1-1-1 0 0,-2 1 0 0 0,-2 2-159 0 0,-113 243 2172 0 0,120-262-2152 0 0,0 1 0 0 0,0 0-1 0 0,0-1 1 0 0,0 1 0 0 0,0-1-1 0 0,0 1 1 0 0,1 0 0 0 0,-1 0 0 0 0,1-1-1 0 0,0 1 1 0 0,0 0 0 0 0,0 0-1 0 0,0-1 1 0 0,0 1 0 0 0,1 0-1 0 0,-1 0 1 0 0,1-1 0 0 0,0 1 0 0 0,0 0-1 0 0,0-1 1 0 0,0 1 0 0 0,0-1-1 0 0,1 1 1 0 0,-1-1 0 0 0,1 0-1 0 0,-1 1 1 0 0,1-1 0 0 0,0 0 0 0 0,0 0-1 0 0,0 0 1 0 0,0 0 0 0 0,0-1-1 0 0,0 1 1 0 0,1 0 0 0 0,-1-1-1 0 0,0 0 1 0 0,1 1 0 0 0,-1-1 0 0 0,1 0-1 0 0,0 0 1 0 0,-1-1 0 0 0,2 1-20 0 0,191 16-667 0 0,-139-18-203 0 0,179-34-5725 0 0,-208 30 5485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0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1732 0 0,'8'-30'6229'0'0,"43"-5"-4900"0"0,-13 12-1085 0 0,-37 22-530 0 0,-38 13-4297 0 0,18-2 3156 0 0,-5 0-19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0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716 261 1204 0 0,'0'-17'387'0'0,"0"14"-42"0"0,0 0-47 0 0,-20-65 1630 0 0,20 2 1713 0 0,-14 63-3607 0 0,-37 320 56 0 0,45 98-1441 0 0,6-414 821 0 0,5 11-2747 0 0,-10-16 1852 0 0</inkml:trace>
  <inkml:trace contextRef="#ctx0" brushRef="#br0" timeOffset="297.554">631 127 1204 0 0,'3'-9'1394'0'0,"19"8"700"0"0,72 56-1629 0 0,-3 5 1 0 0,-2 3-1 0 0,-3 4 0 0 0,14 19-465 0 0,-89-77-333 0 0,-1 1 0 0 0,0 0 0 0 0,0 1 0 0 0,-1 0 0 0 0,-1 1-1 0 0,0 0 1 0 0,0 0 0 0 0,-1 0 0 0 0,-1 1 0 0 0,0 0 0 0 0,-1 1 0 0 0,1 4 333 0 0,-5-16-1016 0 0</inkml:trace>
  <inkml:trace contextRef="#ctx0" brushRef="#br0" timeOffset="580.828">1280 92 944 0 0,'4'-14'3187'0'0,"-7"27"-1758"0"0,-11 45-1355 0 0,2 1-1 0 0,3 0 1 0 0,3 0 0 0 0,2 1 0 0 0,3-1 0 0 0,4 37-74 0 0,-2-5-2567 0 0,-1-81 1263 0 0</inkml:trace>
  <inkml:trace contextRef="#ctx0" brushRef="#br0" timeOffset="1015.803">1585 364 1228 0 0,'-9'9'199'0'0,"0"0"0"0"0,1 0 0 0 0,0 1 1 0 0,0 0-1 0 0,1 1 0 0 0,0 0 0 0 0,1 0 0 0 0,0 0 0 0 0,1 1 0 0 0,0-1 0 0 0,1 1 0 0 0,1 0 0 0 0,-1 1 1 0 0,2-1-1 0 0,0 1 0 0 0,-1 12-199 0 0,7-18 37 0 0,0-1 0 0 0,1 1 0 0 0,0-1 0 0 0,0 0 0 0 0,0 0 0 0 0,0 0 1 0 0,1-1-1 0 0,0 1 0 0 0,0-2 0 0 0,1 1 0 0 0,-1-1 0 0 0,1 0 0 0 0,0 0 0 0 0,0 0 0 0 0,1-1 1 0 0,-1 0-1 0 0,0-1 0 0 0,1 0 0 0 0,0 0 0 0 0,0 0 0 0 0,-1-1 0 0 0,1-1 0 0 0,0 1 0 0 0,0-1 1 0 0,0 0-1 0 0,0-1 0 0 0,3 0-37 0 0,0 2 6 0 0,1 0-1 0 0,-1-1 1 0 0,0 0 0 0 0,0 0 0 0 0,0-1-1 0 0,0-1 1 0 0,0 0 0 0 0,0 0 0 0 0,-1-1 0 0 0,1 0-1 0 0,-1-1 1 0 0,0 0 0 0 0,0-1 0 0 0,0 0-1 0 0,0-1 1 0 0,-1 0 0 0 0,0 0 0 0 0,0-1-1 0 0,-1 0 1 0 0,2-3-6 0 0,-8 7-8 0 0,0 0-1 0 0,0-1 0 0 0,0 0 1 0 0,-1 1-1 0 0,0-1 0 0 0,0 0 1 0 0,0 0-1 0 0,0 0 0 0 0,-1 1 1 0 0,1-1-1 0 0,-1 0 0 0 0,0 0 1 0 0,0 0-1 0 0,-1 0 0 0 0,1 0 1 0 0,-1 0-1 0 0,0 0 0 0 0,0 1 1 0 0,0-1-1 0 0,0 0 0 0 0,0 0 1 0 0,-1 1-1 0 0,0-1 0 0 0,0 1 1 0 0,0 0-1 0 0,0-1 0 0 0,-1 1 1 0 0,1 0-1 0 0,-1 0 0 0 0,0 0 9 0 0,-86-84-149 0 0,-59 2-374 0 0,128 62-1344 0 0,20 18 1043 0 0</inkml:trace>
  <inkml:trace contextRef="#ctx0" brushRef="#br0" timeOffset="1295.546">2133 17 1224 0 0,'-1'-16'5152'0'0,"-15"25"-3620"0"0,11 9-1420 0 0,2 0 0 0 0,0 0 0 0 0,1 0 0 0 0,0 0 0 0 0,2 0 0 0 0,0 0 0 0 0,2 0 0 0 0,-1 0 0 0 0,2 0 0 0 0,1 0 0 0 0,3 9-112 0 0,9 37-497 0 0,-3 1 1 0 0,-3 0 0 0 0,-3 1 0 0 0,-1 41 496 0 0,-36-15-3786 0 0,21-79 2485 0 0</inkml:trace>
  <inkml:trace contextRef="#ctx0" brushRef="#br0" timeOffset="1560.329">1950 311 2204 0 0,'0'-2'624'0'0,"-4"-1"-132"0"0,1 1-52 0 0,3 0-40 0 0,3 1-72 0 0,1 1 56 0 0,1 0-112 0 0,18-5-80 0 0,4 1 53 0 0,3 1-93 0 0,8 3-16 0 0,2-3-300 0 0,3-2-253 0 0,-4 0-83 0 0,0 0-396 0 0,-1 5-416 0 0,-22 0-20 0 0</inkml:trace>
  <inkml:trace contextRef="#ctx0" brushRef="#br0" timeOffset="1917.588">2512 364 1004 0 0,'354'-85'4906'0'0,"-248"37"-3913"0"0,-106 48-1045 0 0,-42-10 88 0 0,10 9 7 0 0,-1 2 0 0 0,2 1 0 0 0,-1 1 0 0 0,0 2 0 0 0,1 1 0 0 0,-1 1 0 0 0,2 2 0 0 0,-1 1 0 0 0,1 2 0 0 0,1 1 0 0 0,0 1 0 0 0,1 1 0 0 0,1 2 0 0 0,-9 7-43 0 0,31-21 8 0 0,1 1 1 0 0,0 0-1 0 0,0 0 1 0 0,1 0-1 0 0,-1 0 0 0 0,1 0 1 0 0,0 1-1 0 0,0 0 1 0 0,0-1-1 0 0,0 1 1 0 0,1 0-1 0 0,0 1 1 0 0,0-1-1 0 0,1 0 1 0 0,-1 0-1 0 0,1 1 0 0 0,0-1 1 0 0,0 1-1 0 0,1-1 1 0 0,0 1-1 0 0,0-1 1 0 0,0 1-1 0 0,1-1 1 0 0,0 1-1 0 0,0 0-8 0 0,3 4 3 0 0,1 0 0 0 0,0 0-1 0 0,1 0 1 0 0,0-1 0 0 0,0 0 0 0 0,1 0 0 0 0,1 0-1 0 0,-1-1 1 0 0,1 0 0 0 0,0-1 0 0 0,1 0 0 0 0,0 0-1 0 0,0 0 1 0 0,1-2 0 0 0,0 1 0 0 0,-1-1 0 0 0,2 0-1 0 0,-1-1 1 0 0,1 0 0 0 0,9 1-3 0 0,232 44-2902 0 0,-209-44 2105 0 0,2-2 44 0 0</inkml:trace>
  <inkml:trace contextRef="#ctx0" brushRef="#br0" timeOffset="2464.962">21 1084 1880 0 0,'-20'3'2849'0'0,"60"1"-1921"0"0,393-17 934 0 0,914-132-311 0 0,-252 35-974 0 0,-1023 107-597 0 0,115-22-2197 0 0,-163 10-2575 0 0,-11 4 3414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317 566 848 0 0,'-19'1'301'0'0,"1"1"-1"0"0,-1 0 1 0 0,1 2-1 0 0,0 0 1 0 0,0 1-1 0 0,1 1 1 0 0,-1 0-1 0 0,1 2 1 0 0,0 0-1 0 0,1 1 1 0 0,0 0-1 0 0,1 1 1 0 0,0 1-1 0 0,0 1 1 0 0,1 0-1 0 0,0 0 1 0 0,-3 7-301 0 0,15-18 30 0 0,1 1 0 0 0,0-1 1 0 0,-1 1-1 0 0,1-1 0 0 0,0 1 1 0 0,0 0-1 0 0,0 0 0 0 0,0 0 1 0 0,0 0-1 0 0,0 0 0 0 0,1 0 1 0 0,-1 0-1 0 0,1 0 0 0 0,-1 0 1 0 0,1 0-1 0 0,0 0 0 0 0,0 0 1 0 0,0 0-1 0 0,0 0 0 0 0,0 0 1 0 0,0 0-1 0 0,0 0 0 0 0,1 0 1 0 0,-1 0-1 0 0,1 0 0 0 0,0 0 1 0 0,-1 0-1 0 0,1 0 0 0 0,0 0 1 0 0,0 0-1 0 0,0-1 0 0 0,1 1 1 0 0,-1 0-1 0 0,0-1 0 0 0,0 1 1 0 0,1-1-1 0 0,-1 1 0 0 0,1-1 1 0 0,0 0-1 0 0,-1 1 0 0 0,1-1 1 0 0,0 0-1 0 0,0 0 0 0 0,0 0 1 0 0,-1 0-1 0 0,1-1 0 0 0,0 1 1 0 0,1 0-31 0 0,101 21 187 0 0,-68-18-394 0 0,0-2 0 0 0,1-2 0 0 0,-1-1 1 0 0,1-2-1 0 0,-1-1 0 0 0,0-2 0 0 0,27-9 207 0 0,-49 12-110 0 0,56-36-381 0 0,-92 7 448 0 0,6 20 154 0 0,-2 0 0 0 0,0 1 0 0 0,0 0 0 0 0,-1 2 0 0 0,0 0 0 0 0,-1 1 0 0 0,0 1 0 0 0,0 1 0 0 0,0 1 0 0 0,-1 1 0 0 0,0 0 0 0 0,-12 1-111 0 0,-52-14 563 0 0,160 0-465 0 0,-31 12-481 0 0,-1-3-1 0 0,0-1 1 0 0,0-2-1 0 0,-1-2 1 0 0,-1-1-1 0 0,0-3 0 0 0,7-5 384 0 0,-21 4-258 0 0,-2-1 24 0 0</inkml:trace>
  <inkml:trace contextRef="#ctx0" brushRef="#br0" timeOffset="214.515">712 301 4040 0 0,'-1'-16'247'0'0,"0"0"0"0"0,0 1 0 0 0,-1-1 0 0 0,-1 1-1 0 0,-1 0 1 0 0,0-1 0 0 0,-1 2 0 0 0,-1-1-1 0 0,0 0 1 0 0,-1 1 0 0 0,0 0 0 0 0,-1 1 0 0 0,-1 0-1 0 0,0 0 1 0 0,-1 1 0 0 0,0 0 0 0 0,-1 0 0 0 0,0 2-1 0 0,-1-1 1 0 0,-11-7-247 0 0,21 17 35 0 0,0 0 0 0 0,-1 0 0 0 0,1 1 0 0 0,0-1 0 0 0,0 1 0 0 0,-1-1 0 0 0,1 1 0 0 0,0 0 0 0 0,-1 0 0 0 0,1 0-1 0 0,0 0 1 0 0,-1 0 0 0 0,1 1 0 0 0,0-1 0 0 0,-1 1 0 0 0,1-1 0 0 0,0 1 0 0 0,0 0 0 0 0,0 0 0 0 0,-1 0 0 0 0,1 0 0 0 0,0 0 0 0 0,0 0 0 0 0,1 1 0 0 0,-1-1 0 0 0,0 1-1 0 0,0-1 1 0 0,1 1 0 0 0,-1 0 0 0 0,1 0 0 0 0,-1 0 0 0 0,1 0 0 0 0,0 0 0 0 0,0 0 0 0 0,0 0 0 0 0,0 0 0 0 0,0 0 0 0 0,0 0 0 0 0,0 0 0 0 0,1 1 0 0 0,-1-1-1 0 0,1 0 1 0 0,0 1 0 0 0,0 0-35 0 0,-21 107 334 0 0,41 126 203 0 0,53 235-522 0 0,-15-79-7328 0 0,-50-362 6089 0 0,1-1 50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1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88 235 1576 0 0,'6'-19'4010'0'0,"-2"84"-3470"0"0,37 123 145 0 0,-12-16-416 0 0,-63-104-4260 0 0,21-63 2526 0 0</inkml:trace>
  <inkml:trace contextRef="#ctx0" brushRef="#br0" timeOffset="355.579">0 95 1304 0 0,'3'-7'593'0'0,"-2"4"-545"0"0,1 1 0 0 0,-1-1-1 0 0,0 0 1 0 0,1 0 0 0 0,0 1 0 0 0,0-1 0 0 0,0 1 0 0 0,0 0-1 0 0,0-1 1 0 0,0 1 0 0 0,1 0 0 0 0,-1 0 0 0 0,1 0 0 0 0,-1 1-1 0 0,1-1 1 0 0,0 1 0 0 0,-1-1 0 0 0,1 1 0 0 0,0 0 0 0 0,0 0 0 0 0,0 0-1 0 0,0 0 1 0 0,0 1 0 0 0,0-1 0 0 0,1 1 0 0 0,-1 0 0 0 0,0 0-1 0 0,0 0 1 0 0,2 0-48 0 0,13 0 87 0 0,0 1 0 0 0,0 0 0 0 0,0 1 0 0 0,0 1 0 0 0,0 0 0 0 0,-1 2 1 0 0,0 0-1 0 0,0 1 0 0 0,0 0 0 0 0,0 2 0 0 0,-1 0 0 0 0,0 1 0 0 0,-1 0 0 0 0,0 1 0 0 0,-1 1 0 0 0,0 0 0 0 0,0 1 0 0 0,-1 1 0 0 0,-1 0 0 0 0,0 0 0 0 0,-1 2 0 0 0,0-1 0 0 0,-1 1 0 0 0,-1 1 0 0 0,0 0 0 0 0,-1 0 0 0 0,-1 0 0 0 0,-1 1 0 0 0,0 0 0 0 0,3 17-87 0 0,-12-15 62 0 0,0 0-1 0 0,-2 0 1 0 0,0 0-1 0 0,-1-1 1 0 0,-1 0 0 0 0,-1 0-1 0 0,-1 0 1 0 0,0-1-1 0 0,-1-1 1 0 0,0 0-1 0 0,-2 0 1 0 0,0-1-1 0 0,-1 0 1 0 0,0-1-1 0 0,-1-1 1 0 0,0 0 0 0 0,-1-1-1 0 0,-1 0 1 0 0,0-1-1 0 0,-1-1 1 0 0,0-1-1 0 0,-3 1-61 0 0,6 1-164 0 0,0-2 0 0 0,-1 0-1 0 0,0-1 1 0 0,-1 0 0 0 0,1-1 0 0 0,-1-1-1 0 0,-1-1 1 0 0,1 0 0 0 0,-1-1 0 0 0,-4 0 164 0 0,4-25-2363 0 0,21 7 975 0 0</inkml:trace>
  <inkml:trace contextRef="#ctx0" brushRef="#br0" timeOffset="635.026">621 332 1664 0 0,'6'10'4803'0'0,"13"14"-4124"0"0,-7-9-359 0 0,46 94 650 0 0,-45-32-1661 0 0,-36-47-4093 0 0,16-32 3559 0 0</inkml:trace>
  <inkml:trace contextRef="#ctx0" brushRef="#br0" timeOffset="885.358">648 95 2024 0 0,'1'-5'1044'0'0,"-1"-1"-148"0"0,0 1-156 0 0,0 0-76 0 0,0 0-123 0 0,0 0-81 0 0,0 0-204 0 0,0 1-24 0 0,0 1-152 0 0,0-2-112 0 0,2 5 0 0 0,3 2-316 0 0,-1 1-204 0 0,0 0-225 0 0,1 1 61 0 0,-2 2-656 0 0,1-1 20 0 0</inkml:trace>
  <inkml:trace contextRef="#ctx0" brushRef="#br0" timeOffset="1537.624">836 345 928 0 0,'64'67'2204'0'0,"28"94"-233"0"0,-86-130-252 0 0,-8-47 41 0 0,3 4-1742 0 0,1-1 1 0 0,0 0-1 0 0,1 1 0 0 0,0-1 1 0 0,1 1-1 0 0,0 0 0 0 0,1 0 1 0 0,1 0-1 0 0,0 1 0 0 0,0 0 1 0 0,1 0-1 0 0,0 0 0 0 0,1 1 1 0 0,0 0-1 0 0,6-4-18 0 0,94-74-582 0 0,-105 86 547 0 0,1 1 0 0 0,-1 0 0 0 0,0 0 1 0 0,1 0-1 0 0,-1 0 0 0 0,0 1 0 0 0,1-1 0 0 0,-1 1 0 0 0,1 0 0 0 0,-1 0 0 0 0,1 0 0 0 0,-1 0 0 0 0,1 1 0 0 0,-1-1 0 0 0,0 1 0 0 0,1 0 0 0 0,-1 0 0 0 0,0 0 0 0 0,1 1 0 0 0,-1-1 0 0 0,0 1 0 0 0,0 0 0 0 0,0-1 0 0 0,0 1 0 0 0,-1 1 0 0 0,1-1 0 0 0,0 0 0 0 0,-1 1 0 0 0,0-1 0 0 0,1 1 0 0 0,-1 0 0 0 0,1 1 35 0 0,55 99-382 0 0,-43 13 693 0 0,-15-115-89 0 0,0-1 17 0 0,-3 3-13 0 0,2-3-217 0 0,1 0 0 0 0,-1 0 0 0 0,0 0-1 0 0,1 0 1 0 0,-1 0 0 0 0,0 0 0 0 0,0 0 0 0 0,1 0 0 0 0,-1 0 0 0 0,0 0-1 0 0,1-1 1 0 0,-1 1 0 0 0,0 0 0 0 0,0 0 0 0 0,1-1 0 0 0,-1 1-1 0 0,1 0 1 0 0,-1-1 0 0 0,0 1 0 0 0,1-1 0 0 0,-1 1 0 0 0,1-1 0 0 0,-1 1-1 0 0,1-1 1 0 0,-1 1 0 0 0,1-1 0 0 0,-1 1 0 0 0,1-1 0 0 0,0 0 0 0 0,-1 1-1 0 0,1-1 1 0 0,0 0 0 0 0,-1 1 0 0 0,1-1 0 0 0,0 0 0 0 0,0 0-1 0 0,0 1 1 0 0,0-1 0 0 0,0 0 0 0 0,0 1 0 0 0,0-1 0 0 0,0 0 0 0 0,0 0-1 0 0,0 1 1 0 0,0-1 0 0 0,0 0 0 0 0,0 1 0 0 0,1-1 0 0 0,-1 0-1 0 0,0 0 1 0 0,1 1 0 0 0,-1-1 0 0 0,0 1 0 0 0,1-1 0 0 0,-1 0 0 0 0,1 1-1 0 0,-1-1 1 0 0,0 1 0 0 0,1-1 0 0 0,0 1 0 0 0,-1-1 0 0 0,1 1 0 0 0,-1-1-1 0 0,1 1 1 0 0,0 0 0 0 0,-1-1 0 0 0,1 1 0 0 0,0 0 0 0 0,-1 0-1 0 0,1-1-8 0 0,23-70 146 0 0,-14 49-133 0 0,2 1-1 0 0,1 0 0 0 0,1 0 0 0 0,0 2 1 0 0,2 0-1 0 0,0 0 0 0 0,1 2 0 0 0,5-4-12 0 0,-21 20-10 0 0,0 0 0 0 0,1 0-1 0 0,-1 0 1 0 0,0 1-1 0 0,0-1 1 0 0,1 0-1 0 0,-1 1 1 0 0,0-1-1 0 0,1 1 1 0 0,-1-1-1 0 0,1 1 1 0 0,-1 0-1 0 0,1-1 1 0 0,-1 1 0 0 0,0 0-1 0 0,1 0 1 0 0,-1 0-1 0 0,1 0 1 0 0,-1 0-1 0 0,1 1 1 0 0,-1-1-1 0 0,1 0 1 0 0,-1 1-1 0 0,0-1 1 0 0,1 1-1 0 0,-1-1 1 0 0,0 1-1 0 0,1 0 1 0 0,-1-1 0 0 0,0 1-1 0 0,0 0 1 0 0,1 0-1 0 0,-1 0 1 0 0,0 0-1 0 0,0 0 1 0 0,0 0-1 0 0,0 0 1 0 0,-1 0-1 0 0,1 1 1 0 0,0-1-1 0 0,0 0 1 0 0,-1 1 0 0 0,1-1-1 0 0,0 0 1 0 0,-1 1-1 0 0,0-1 1 0 0,1 0-1 0 0,-1 1 1 0 0,0-1-1 0 0,0 2 11 0 0,17 84 0 0 0,-16-77-39 0 0,8 106-134 0 0,-8-40-4504 0 0,-1-67 3278 0 0</inkml:trace>
  <inkml:trace contextRef="#ctx0" brushRef="#br0" timeOffset="2003.561">1766 489 1192 0 0,'134'-50'2898'0'0,"-94"38"-2533"0"0,-1-2 0 0 0,-1-1-1 0 0,0-2 1 0 0,-1-2 0 0 0,25-18-365 0 0,-17-18 529 0 0,-65 40-506 0 0,4 11 18 0 0,0 1 0 0 0,-1 0 1 0 0,1 1-1 0 0,-1 1 0 0 0,0 1 0 0 0,0 0 1 0 0,1 1-1 0 0,-1 1 0 0 0,1 0 0 0 0,-1 1 0 0 0,1 1 1 0 0,-9 4-42 0 0,-1 0 131 0 0,15-6-110 0 0,0 0-1 0 0,0 0 0 0 0,0 1 1 0 0,0 1-1 0 0,1 0 1 0 0,-1 1-1 0 0,1 0 0 0 0,0 0 1 0 0,0 1-1 0 0,1 0 1 0 0,0 1-1 0 0,0 0 0 0 0,1 0 1 0 0,-1 1-1 0 0,1 0 1 0 0,1 0-1 0 0,0 1 0 0 0,-1 2-20 0 0,7-6 1 0 0,1 0 0 0 0,0-1-1 0 0,0 1 1 0 0,0 0 0 0 0,1 0-1 0 0,-1 0 1 0 0,1-1 0 0 0,0 1 0 0 0,1 0-1 0 0,-1-1 1 0 0,1 1 0 0 0,0-1-1 0 0,0 0 1 0 0,0 0 0 0 0,0 1-1 0 0,1-1 1 0 0,0-1 0 0 0,0 1-1 0 0,0 0 1 0 0,0-1 0 0 0,1 1 0 0 0,-1-1-1 0 0,1 0 1 0 0,0 0 0 0 0,0 0-1 0 0,0-1 1 0 0,0 0 0 0 0,3 2-1 0 0,19 8-399 0 0,0-1-1 0 0,1-1 1 0 0,1-1 0 0 0,0-1 0 0 0,0-2 0 0 0,0-1 0 0 0,1-1 0 0 0,-1-1 0 0 0,1-2 0 0 0,4-1 399 0 0,-2 3-1324 0 0</inkml:trace>
  <inkml:trace contextRef="#ctx0" brushRef="#br0" timeOffset="2487.459">2308 345 888 0 0,'18'32'741'0'0,"19"44"592"0"0,-28-17 131 0 0,-21 6 1721 0 0,12-65-3153 0 0,1 0 1 0 0,0-1 0 0 0,-1 1-1 0 0,1-1 1 0 0,-1 1 0 0 0,1-1-1 0 0,-1 1 1 0 0,1-1 0 0 0,-1 1-1 0 0,1-1 1 0 0,-1 1 0 0 0,0-1-1 0 0,1 0 1 0 0,-1 1 0 0 0,0-1-1 0 0,1 0 1 0 0,-1 1 0 0 0,0-1-1 0 0,0 0 1 0 0,0 1 0 0 0,0-1-1 0 0,0 0 1 0 0,1 0 0 0 0,-1 1-1 0 0,0-1 1 0 0,-1 0-1 0 0,1 1 1 0 0,0-1 0 0 0,0 0-1 0 0,0 0 1 0 0,0 1 0 0 0,0-1-1 0 0,-1 0 1 0 0,1 1 0 0 0,0-1-1 0 0,-1 0 1 0 0,1 1 0 0 0,0-1-1 0 0,-1 1 1 0 0,1-1 0 0 0,-1 1-1 0 0,1-1 1 0 0,-1 1 0 0 0,1-1-1 0 0,-1 1 1 0 0,0-1 0 0 0,1 1-1 0 0,-1-1 1 0 0,1 1 0 0 0,-1 0-1 0 0,0 0 1 0 0,1-1 0 0 0,-1 1-1 0 0,0 0 1 0 0,0 0 0 0 0,1 0-1 0 0,-1-1 1 0 0,0 1 0 0 0,1 0-1 0 0,-1 0 1 0 0,0 0 0 0 0,0 0-1 0 0,1 0 1 0 0,-1 1 0 0 0,0-1-1 0 0,1 0 1 0 0,-1 0 0 0 0,0 0-1 0 0,1 1 1 0 0,-1-1-33 0 0,14-63-11 0 0,-3 34-11 0 0,2 0 0 0 0,0 0-1 0 0,2 2 1 0 0,2-1 0 0 0,0 2-1 0 0,2 0 1 0 0,0 1 0 0 0,4-1 22 0 0,-21 25-2 0 0,1-2-29 0 0,0 0-1 0 0,0 1 1 0 0,0-1-1 0 0,0 1 0 0 0,0-1 1 0 0,1 1-1 0 0,-1 0 1 0 0,1 0-1 0 0,0 0 1 0 0,0 0-1 0 0,-1 0 1 0 0,1 1-1 0 0,0-1 1 0 0,0 1-1 0 0,1 0 1 0 0,-1 0-1 0 0,0 0 1 0 0,0 0-1 0 0,1 1 1 0 0,-1-1-1 0 0,0 1 1 0 0,0 0-1 0 0,1 0 1 0 0,-1 0-1 0 0,3 0 32 0 0,2 6-17 0 0,1 0 0 0 0,-1 1 0 0 0,0 0 1 0 0,-1 0-1 0 0,0 0 0 0 0,0 1 0 0 0,0 0 0 0 0,-1 1 0 0 0,0-1 0 0 0,-1 1 0 0 0,0 0 1 0 0,0 1-1 0 0,-1-1 0 0 0,0 1 0 0 0,-1 0 0 0 0,0 0 0 0 0,-1 0 0 0 0,0 0 0 0 0,1 11 17 0 0,36 92-516 0 0,-11-78-581 0 0,-1-23-2623 0 0,-25-11 2420 0 0</inkml:trace>
  <inkml:trace contextRef="#ctx0" brushRef="#br0" timeOffset="2767.642">2918 230 964 0 0,'-2'2'76'0'0,"0"0"0"0"0,0-1 0 0 0,0 1 0 0 0,0 0 0 0 0,0 0 0 0 0,1 1 0 0 0,-1-1 0 0 0,1 0 0 0 0,-1 0 0 0 0,1 1 0 0 0,0-1-1 0 0,0 1 1 0 0,0-1 0 0 0,0 1 0 0 0,0-1 0 0 0,1 1 0 0 0,-1 0 0 0 0,1-1 0 0 0,0 1 0 0 0,-1 0 0 0 0,1-1 0 0 0,1 1 0 0 0,-1 0 0 0 0,0 0 0 0 0,1-1 0 0 0,-1 1 0 0 0,1 0 0 0 0,0-1 0 0 0,0 1 0 0 0,0-1 0 0 0,0 1-1 0 0,0-1 1 0 0,0 0 0 0 0,1 1 0 0 0,-1-1 0 0 0,1 0 0 0 0,0 0 0 0 0,-1 0 0 0 0,1 0 0 0 0,0 0 0 0 0,0 0 0 0 0,1-1 0 0 0,-1 1 0 0 0,0-1 0 0 0,0 1 0 0 0,1-1 0 0 0,1 1-76 0 0,98 60 1098 0 0,-90-58-984 0 0,-1 1-1 0 0,1 1 1 0 0,-1 0-1 0 0,0 1 0 0 0,-1 0 1 0 0,1 0-1 0 0,-1 1 1 0 0,-1 1-1 0 0,0 0 1 0 0,0 0-1 0 0,5 7-113 0 0,-13-14 18 0 0,0 0 0 0 0,0 0 0 0 0,-1 1 0 0 0,1-1 0 0 0,-1 0 0 0 0,1 0 0 0 0,-1 0 1 0 0,0 0-1 0 0,1 1 0 0 0,-1-1 0 0 0,-1 0 0 0 0,1 0 0 0 0,0 1 0 0 0,0-1 0 0 0,-1 0 0 0 0,1 0 0 0 0,-1 0 0 0 0,0 0 0 0 0,0 0 0 0 0,0 0 1 0 0,0 0-1 0 0,0 0 0 0 0,0 0 0 0 0,0 0 0 0 0,0 0 0 0 0,-1-1 0 0 0,1 1 0 0 0,-1 0 0 0 0,0-1 0 0 0,1 1 0 0 0,-1-1 0 0 0,0 0 0 0 0,0 0 0 0 0,0 1 1 0 0,0-1-1 0 0,0 0 0 0 0,0-1 0 0 0,0 1 0 0 0,-1 0-18 0 0,-85 29-470 0 0,9-49-3515 0 0,64 7 2679 0 0</inkml:trace>
  <inkml:trace contextRef="#ctx0" brushRef="#br0" timeOffset="3013.11">3247 262 944 0 0,'14'57'5889'0'0,"-12"-13"-4933"0"0,30 63 23 0 0,-8-26-3798 0 0,-23-78 1532 0 0,-1-2-86 0 0,0 6-8 0 0</inkml:trace>
  <inkml:trace contextRef="#ctx0" brushRef="#br0" timeOffset="3247.286">3179 137 1676 0 0,'-9'-107'8003'0'0,"9"91"-8344"0"0,23 2-6200 0 0,-22 18 5240 0 0</inkml:trace>
  <inkml:trace contextRef="#ctx0" brushRef="#br0" timeOffset="4020.65">3579 280 904 0 0,'-8'0'171'0'0,"0"1"1"0"0,-1 0-1 0 0,1 0 1 0 0,0 1-1 0 0,0 0 0 0 0,0 1 1 0 0,0-1-1 0 0,0 1 0 0 0,1 1 1 0 0,-1 0-1 0 0,1 0 1 0 0,0 0-1 0 0,0 1 0 0 0,0 0 1 0 0,1 0-1 0 0,0 1 0 0 0,0-1 1 0 0,0 1-1 0 0,1 1 1 0 0,0-1-1 0 0,0 1 0 0 0,0 0 1 0 0,1 0-1 0 0,0 1 0 0 0,0-1 1 0 0,1 1-1 0 0,0 0 1 0 0,0 1-172 0 0,6-2 55 0 0,0-1 0 0 0,1 0 1 0 0,-1 1-1 0 0,1-1 0 0 0,1-1 1 0 0,-1 1-1 0 0,1 0 1 0 0,0-1-1 0 0,0 0 0 0 0,1 0 1 0 0,-1-1-1 0 0,1 0 1 0 0,0 0-1 0 0,1 0 0 0 0,-1 0 1 0 0,0-1-1 0 0,1 0 0 0 0,0-1 1 0 0,0 1-1 0 0,0-1 1 0 0,0-1-1 0 0,0 1 0 0 0,0-1 1 0 0,0 0-1 0 0,0-1 1 0 0,1 0-1 0 0,-1 0 0 0 0,2-1-55 0 0,-2 3-16 0 0,-1-1 0 0 0,1-1 0 0 0,-1 1 0 0 0,1-1 0 0 0,-1 0 0 0 0,1-1 0 0 0,-1 0 0 0 0,1 0-1 0 0,-1 0 1 0 0,0 0 0 0 0,1-1 0 0 0,-1 0 0 0 0,0-1 0 0 0,0 1 0 0 0,0-1 0 0 0,0 0 0 0 0,-1-1 0 0 0,1 1-1 0 0,-1-1 1 0 0,0 0 0 0 0,0-1 0 0 0,-1 1 0 0 0,1-1 0 0 0,-1 0 0 0 0,0 0 0 0 0,0 0 0 0 0,0-1 0 0 0,-1 1-1 0 0,0-1 1 0 0,0 0 0 0 0,0 0 0 0 0,-1 0 0 0 0,0 0 0 0 0,0-1 16 0 0,-1-2-68 0 0,-1 5 58 0 0,-1 0-1 0 0,1 0 1 0 0,0 0 0 0 0,0 0 0 0 0,0 0 0 0 0,1 0 0 0 0,-1 0-1 0 0,1 0 1 0 0,0 0 0 0 0,0 0 0 0 0,0 0 0 0 0,1 0 0 0 0,-1 1 0 0 0,1-1-1 0 0,0 1 1 0 0,0-1 0 0 0,0 1 0 0 0,1 0 0 0 0,-1 0 0 0 0,1 0-1 0 0,0 0 1 0 0,0 0 0 0 0,0 0 0 0 0,0 1 0 0 0,0-1 0 0 0,0 1 0 0 0,1 0-1 0 0,-1 0 1 0 0,1 0 0 0 0,0 1 0 0 0,-1-1 0 0 0,1 1 0 0 0,2-1 10 0 0,3 2 2 0 0,0 1 1 0 0,0-1-1 0 0,-1 2 1 0 0,1-1-1 0 0,0 1 1 0 0,-1 0-1 0 0,1 1 1 0 0,-1 0-1 0 0,0 0 1 0 0,1 1-1 0 0,-2 0 1 0 0,1 1-1 0 0,0 0 0 0 0,-1 0 1 0 0,0 0-1 0 0,0 1 1 0 0,-1 0-1 0 0,1 0 1 0 0,-1 1-1 0 0,-1-1 1 0 0,1 2-1 0 0,-1-1 1 0 0,0 0-1 0 0,-1 1 1 0 0,0 0-1 0 0,0 0 1 0 0,1 5-3 0 0,-5-7 78 0 0,0-2 49 0 0,1-3-94 0 0,-1 0 1 0 0,1 0 0 0 0,-1 1-1 0 0,0-1 1 0 0,1 0 0 0 0,-1 0 0 0 0,0 0-1 0 0,0 1 1 0 0,0-1 0 0 0,0 0-1 0 0,0 0 1 0 0,0 1 0 0 0,0-1 0 0 0,-1 0-1 0 0,1 0 1 0 0,0 0 0 0 0,-1 1-1 0 0,1-1 1 0 0,-1 0 0 0 0,1 0-1 0 0,-1 0 1 0 0,0 0 0 0 0,1 0 0 0 0,-1 0-1 0 0,0 0 1 0 0,0 0 0 0 0,1 0-1 0 0,-1 0 1 0 0,0 0 0 0 0,0-1 0 0 0,0 1-1 0 0,0 0 1 0 0,0 0 0 0 0,0-1-1 0 0,-1 1 1 0 0,1-1 0 0 0,0 1 0 0 0,0-1-1 0 0,0 0 1 0 0,0 1 0 0 0,-2-1-34 0 0,14-65 336 0 0,-4 44-393 0 0,2 0 0 0 0,0 1-1 0 0,1 0 1 0 0,1 0 0 0 0,0 2-1 0 0,2-1 1 0 0,0 1 0 0 0,1 1-1 0 0,1 0 1 0 0,16-13 57 0 0,39 6-601 0 0,-69 24 490 0 0,4 3 72 0 0,6 5 33 0 0,0 1 1 0 0,-1 0 0 0 0,0 0-1 0 0,-1 1 1 0 0,0 0 0 0 0,-1 1-1 0 0,0 0 1 0 0,0 1 0 0 0,-1-1-1 0 0,-1 1 1 0 0,0 0-1 0 0,-1 1 1 0 0,3 8 5 0 0,-3-7-265 0 0,1 0-1 0 0,0 0 0 0 0,1-1 1 0 0,0 0-1 0 0,1-1 1 0 0,0 0-1 0 0,1 0 1 0 0,1 0-1 0 0,-1-1 1 0 0,2-1-1 0 0,0 1 1 0 0,0-2-1 0 0,11 8 266 0 0,3-6-1190 0 0,0-2-119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0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1428 0 0,'13'23'6368'0'0,"-23"-12"-10814"0"0,5-10 3068 0 0</inkml:trace>
  <inkml:trace contextRef="#ctx0" brushRef="#br0" timeOffset="1239.722">58 1 876 0 0,'0'0'664'0'0,"0"0"-25"0"0,-18 0 684 0 0,18 0-2641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2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385 721 1428 0 0,'1'-2'85'0'0,"0"1"0"0"0,0-1 0 0 0,0 0 0 0 0,0 0 0 0 0,0 0 0 0 0,-1 0 0 0 0,1 0 0 0 0,0 0 0 0 0,-1 0-1 0 0,0 0 1 0 0,1-1 0 0 0,-1 1 0 0 0,0 0 0 0 0,0 0 0 0 0,0 0 0 0 0,-1 0 0 0 0,1 0 0 0 0,0 0 0 0 0,-1-1 0 0 0,1 1 0 0 0,-1 0 0 0 0,0 0 0 0 0,0 0-1 0 0,0 0 1 0 0,0 1 0 0 0,0-1 0 0 0,0 0 0 0 0,0 0 0 0 0,0 1 0 0 0,-1-1 0 0 0,1 0 0 0 0,-1 1 0 0 0,1-1 0 0 0,-1 1 0 0 0,0 0 0 0 0,0 0 0 0 0,1-1-1 0 0,-1 1 1 0 0,0 0 0 0 0,0 1 0 0 0,0-1 0 0 0,-2 0-85 0 0,-89-28 685 0 0,82 29-635 0 0,-1 1 0 0 0,0 0 0 0 0,0 1 0 0 0,1 0 0 0 0,-1 1 0 0 0,1 1 1 0 0,0 0-1 0 0,0 0 0 0 0,0 1 0 0 0,1 0 0 0 0,-1 1 0 0 0,1 0 0 0 0,0 1 0 0 0,1 0 0 0 0,0 0 0 0 0,0 1 0 0 0,1 0 1 0 0,-1 1-1 0 0,2 0 0 0 0,-1 0 0 0 0,1 0 0 0 0,1 1 0 0 0,0 0 0 0 0,0 1 0 0 0,1-1 0 0 0,0 1 0 0 0,1 0 0 0 0,1 0 1 0 0,-1 1-1 0 0,0 7-50 0 0,4-12 18 0 0,1-1 1 0 0,0 0 0 0 0,1 1-1 0 0,-1-1 1 0 0,1 0-1 0 0,0 0 1 0 0,1 0 0 0 0,-1 0-1 0 0,1 0 1 0 0,0-1 0 0 0,1 1-1 0 0,-1-1 1 0 0,1 0-1 0 0,0 0 1 0 0,1 0 0 0 0,-1 0-1 0 0,1-1 1 0 0,0 0 0 0 0,0 0-1 0 0,0 0 1 0 0,1-1 0 0 0,-1 1-1 0 0,1-1 1 0 0,0 0-1 0 0,0-1 1 0 0,0 0 0 0 0,0 0-1 0 0,0 0 1 0 0,0 0 0 0 0,1-1-1 0 0,-1 0 1 0 0,0-1-1 0 0,1 1 1 0 0,-1-1 0 0 0,1-1-1 0 0,5 0-18 0 0,-7 0-12 0 0,0-1 0 0 0,0 0-1 0 0,0 0 1 0 0,-1 0-1 0 0,1-1 1 0 0,-1 0-1 0 0,1 1 1 0 0,-1-2-1 0 0,0 1 1 0 0,0 0 0 0 0,0-1-1 0 0,-1 0 1 0 0,1 0-1 0 0,-1 0 1 0 0,0 0-1 0 0,0 0 1 0 0,-1-1 0 0 0,1 1-1 0 0,-1-1 1 0 0,0 0-1 0 0,0 0 1 0 0,0 0-1 0 0,-1 0 1 0 0,0 0 0 0 0,0 0-1 0 0,0 0 1 0 0,0 0-1 0 0,-1 0 1 0 0,0 0-1 0 0,0-1 1 0 0,0 1 0 0 0,-1 0-1 0 0,0 0 1 0 0,-1-4 12 0 0,2 8 76 0 0,0-52 76 0 0,1 53-159 0 0,-1 1 1 0 0,0-1-1 0 0,1 1 1 0 0,-1-1-1 0 0,1 0 1 0 0,-1 1-1 0 0,1-1 1 0 0,-1 0-1 0 0,1 1 1 0 0,-1-1-1 0 0,1 0 1 0 0,-1 1-1 0 0,1-1 1 0 0,-1 0-1 0 0,1 0 1 0 0,-1 0-1 0 0,1 0 1 0 0,0 1-1 0 0,-1-1 1 0 0,1 0-1 0 0,-1 0 1 0 0,1 0-1 0 0,0 0 1 0 0,-1 0-1 0 0,1-1 1 0 0,-1 1-1 0 0,1 0 1 0 0,0 0-1 0 0,-1 0 1 0 0,1 0-1 0 0,-1-1 1 0 0,1 1-1 0 0,-1 0 1 0 0,1 0-1 0 0,-1-1 1 0 0,1 1-1 0 0,-1-1 1 0 0,1 1-1 0 0,-1 0 1 0 0,1-1-1 0 0,-1 1 1 0 0,0-1-1 0 0,1 1 1 0 0,-1-1-1 0 0,0 1 1 0 0,1-1-1 0 0,-1 1 1 0 0,0-1-1 0 0,0 1 1 0 0,1-1-1 0 0,-1 1 1 0 0,0-1-1 0 0,0 0 1 0 0,0 1-1 0 0,0-1 1 0 0,0 1-1 0 0,0-1 1 0 0,0 0-1 0 0,0 1 1 0 0,0-1-1 0 0,0 1 1 0 0,0-1-1 0 0,0 0 1 0 0,0 1-1 0 0,-1-1 1 0 0,1 1-1 0 0,0-1 1 0 0,0 1 6 0 0,31 39-98 0 0,13 84-38 0 0,-44-122 155 0 0,1 0-1 0 0,0-1 1 0 0,0 1-1 0 0,0 0 1 0 0,0-1-1 0 0,0 1 1 0 0,0-1-1 0 0,0 0 1 0 0,1 1-1 0 0,-1-1 1 0 0,0 0-1 0 0,0 1 1 0 0,0-1-1 0 0,0 0 1 0 0,0 0-1 0 0,0 0 1 0 0,1 0-1 0 0,-1 0 1 0 0,0 0-1 0 0,0-1 1 0 0,0 1-1 0 0,0 0 1 0 0,0-1-1 0 0,0 1 1 0 0,0 0-1 0 0,1-1 1 0 0,-1 1-1 0 0,0-1 0 0 0,-1 0 1 0 0,1 1-1 0 0,0-1 1 0 0,0 0-1 0 0,0 0 1 0 0,0 1-1 0 0,0-1 1 0 0,-1 0-1 0 0,1 0 1 0 0,0 0-1 0 0,-1 0 1 0 0,1 0-1 0 0,-1 0 1 0 0,1 0-1 0 0,-1 0 1 0 0,1 0-1 0 0,-1 0 1 0 0,0 0-1 0 0,1 0 1 0 0,-1-1-1 0 0,0 1 1 0 0,0 0-1 0 0,0 0 1 0 0,0 0-1 0 0,0-1-18 0 0,39-72 1005 0 0,43-85-1052 0 0,-80 158 26 0 0,0 1-1 0 0,1 0 1 0 0,-1 0 0 0 0,0 0 0 0 0,1 0 0 0 0,-1 0 0 0 0,0 1-1 0 0,0-1 1 0 0,0 1 0 0 0,1-1 0 0 0,-1 1 0 0 0,0 0 0 0 0,0 0-1 0 0,0 0 1 0 0,0 0 0 0 0,0 0 0 0 0,0 1 0 0 0,-1-1 0 0 0,1 0-1 0 0,0 1 1 0 0,-1-1 0 0 0,1 1 0 0 0,-1 0 0 0 0,1 0 0 0 0,-1-1-1 0 0,0 1 1 0 0,1 0 0 0 0,-1 0 21 0 0,4 4-83 0 0,65 71-2 0 0,-62-65-55 0 0,0-1 0 0 0,0 0 0 0 0,1 0 0 0 0,1-1-1 0 0,0-1 1 0 0,0 1 0 0 0,1-2 0 0 0,0 1 0 0 0,0-2-1 0 0,1 1 1 0 0,0-1 0 0 0,0-1 0 0 0,1 0 0 0 0,0-1 0 0 0,0-1-1 0 0,0 0 1 0 0,7 1 140 0 0,30-2-2213 0 0,-23-3 777 0 0</inkml:trace>
  <inkml:trace contextRef="#ctx0" brushRef="#br0" timeOffset="298.329">1213 711 1060 0 0,'-11'-4'213'0'0,"-1"0"1"0"0,1 1-1 0 0,-1 0 0 0 0,0 1 1 0 0,0 1-1 0 0,0-1 0 0 0,0 2 1 0 0,0 0-1 0 0,0 0 0 0 0,0 1 1 0 0,0 1-1 0 0,0 0 0 0 0,0 0 1 0 0,1 1-1 0 0,-1 1 0 0 0,1 0 1 0 0,0 0-1 0 0,0 1 0 0 0,0 1 1 0 0,1 0-1 0 0,-1 0 0 0 0,1 1 1 0 0,1 0-1 0 0,-1 1 0 0 0,-1 2-213 0 0,9-8 38 0 0,1 0 0 0 0,-1 0 0 0 0,0 0 0 0 0,1 0-1 0 0,-1 1 1 0 0,1-1 0 0 0,0 0 0 0 0,0 1 0 0 0,-1-1 0 0 0,2 1-1 0 0,-1-1 1 0 0,0 1 0 0 0,0 0 0 0 0,1-1 0 0 0,0 1-1 0 0,-1-1 1 0 0,1 1 0 0 0,0 0 0 0 0,0 0 0 0 0,1-1 0 0 0,-1 1-1 0 0,0-1 1 0 0,1 1 0 0 0,0 0 0 0 0,-1-1 0 0 0,1 1 0 0 0,0-1-1 0 0,1 1 1 0 0,-1-1 0 0 0,0 0 0 0 0,1 1 0 0 0,-1-1 0 0 0,1 0-1 0 0,-1 0 1 0 0,1 0 0 0 0,0 0 0 0 0,0 0 0 0 0,0-1-1 0 0,1 2-37 0 0,97 44 310 0 0,-89-44-393 0 0,1 0 0 0 0,0 0 1 0 0,0-1-1 0 0,0-1 0 0 0,0 0 0 0 0,0 0 0 0 0,0-1 0 0 0,0-1 0 0 0,0 0 1 0 0,0-1-1 0 0,0 0 0 0 0,0-1 0 0 0,0 0 0 0 0,-1-1 0 0 0,1 0 0 0 0,-1-1 1 0 0,0 0-1 0 0,0-1 0 0 0,-1 0 0 0 0,0-1 0 0 0,0 0 0 0 0,0 0 1 0 0,-1-1-1 0 0,0-1 0 0 0,-1 1 0 0 0,0-1 0 0 0,0-1 0 0 0,-1 1 0 0 0,0-1 1 0 0,0-1-1 0 0,-2 1 0 0 0,1-1 0 0 0,-1 0 0 0 0,-1 0 0 0 0,0-1 1 0 0,0 0-1 0 0,-1 1 0 0 0,1-11 83 0 0,2-70-372 0 0,-6 45 238 0 0</inkml:trace>
  <inkml:trace contextRef="#ctx0" brushRef="#br0" timeOffset="580.013">1370 351 4928 0 0,'-12'-57'843'0'0,"-3"0"0"0"0,-2 1-1 0 0,-2 1 1 0 0,-3 0 0 0 0,-9-12-843 0 0,31 68 17 0 0,0 0 1 0 0,0-1-1 0 0,-1 1 1 0 0,1 0-1 0 0,0 0 1 0 0,-1-1-1 0 0,1 1 1 0 0,-1 0-1 0 0,1-1 1 0 0,-1 1-1 0 0,1-1 1 0 0,-1 1-1 0 0,1 0 1 0 0,-1-1-1 0 0,0 1 1 0 0,1-1-1 0 0,-1 0 1 0 0,0 1-1 0 0,0-1 1 0 0,1 0-1 0 0,-1 1 1 0 0,0-1-1 0 0,0 0 1 0 0,1 0 0 0 0,-1 1-1 0 0,0-1 1 0 0,0 0-1 0 0,1 0 1 0 0,-1 0-1 0 0,0 0 1 0 0,0 0-1 0 0,0 0 1 0 0,0 0-1 0 0,1 0 1 0 0,-1-1-1 0 0,0 1 1 0 0,0 0-1 0 0,1 0 1 0 0,-1-1-1 0 0,0 1 1 0 0,0 0-1 0 0,1-1 1 0 0,-1 1-1 0 0,0-1 1 0 0,1 1-1 0 0,-1-1 1 0 0,1 1 0 0 0,-1-1-1 0 0,1 0 1 0 0,-1 1-1 0 0,1-1 1 0 0,-1 1-1 0 0,1-1 1 0 0,-1 0-1 0 0,1 0 1 0 0,0 1-1 0 0,-1-1 1 0 0,1 0-1 0 0,0 0 1 0 0,0 1-1 0 0,-1-1 1 0 0,1 0-1 0 0,0 0-17 0 0,-10 70 481 0 0,66 202-225 0 0,99 328-7907 0 0,-144-543 6396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68 379 1736 0 0,'0'17'4587'0'0,"63"250"-1953"0"0,-45-196-2167 0 0,-18-70-439 0 0,0-1-46 0 0,-14 18-310 0 0,-18-34-39 0 0,21 3 322 0 0,1 1-1 0 0,0-2 1 0 0,0 1 0 0 0,2-2 0 0 0,0 1-1 0 0,0-1 1 0 0,1 0 0 0 0,1-1 0 0 0,0 1-1 0 0,2-1 1 0 0,0 0 0 0 0,0-1 0 0 0,1 1 0 0 0,1-1-1 0 0,1 1 1 0 0,1-1 0 0 0,0 0 0 0 0,1 1-1 0 0,1-2 46 0 0,-1 1 35 0 0,1 0 0 0 0,0 1-1 0 0,2-1 1 0 0,0 1-1 0 0,1-1 1 0 0,0 1 0 0 0,2 1-1 0 0,0-1 1 0 0,0 1-1 0 0,1 0 1 0 0,1 1 0 0 0,1 0-1 0 0,0 0 1 0 0,1 1-1 0 0,0 0 1 0 0,1 1 0 0 0,0 1-1 0 0,1 0 1 0 0,0 0 0 0 0,1 1-1 0 0,7-4-34 0 0,-11 9 16 0 0,1 0 0 0 0,0 1-1 0 0,-1 0 1 0 0,1 1 0 0 0,1 0-1 0 0,-1 1 1 0 0,0 0 0 0 0,1 0-1 0 0,-1 1 1 0 0,1 1 0 0 0,-1 0 0 0 0,1 1-1 0 0,6 1-15 0 0,-13-2 3 0 0,0 1 0 0 0,0 0-1 0 0,0 0 1 0 0,0 0-1 0 0,-1 0 1 0 0,1 1 0 0 0,0 0-1 0 0,-1 0 1 0 0,1 0 0 0 0,-1 1-1 0 0,0-1 1 0 0,0 1 0 0 0,0 0-1 0 0,0 0 1 0 0,0 0 0 0 0,-1 1-1 0 0,0 0 1 0 0,1-1-1 0 0,-1 1 1 0 0,-1 0 0 0 0,1 0-1 0 0,0 1 1 0 0,-1-1 0 0 0,0 0-1 0 0,0 1 1 0 0,0 0 0 0 0,-1-1-1 0 0,1 1 1 0 0,-1 0 0 0 0,0 0-1 0 0,-1 0 1 0 0,1 1-3 0 0,-2 1 6 0 0,1 0 1 0 0,-1 0-1 0 0,0 0 0 0 0,-1 0 1 0 0,0 0-1 0 0,0 0 0 0 0,0-1 1 0 0,-1 1-1 0 0,0 0 1 0 0,0-1-1 0 0,-1 0 0 0 0,0 0 1 0 0,0 0-1 0 0,0 0 1 0 0,0-1-1 0 0,-1 0 0 0 0,0 0 1 0 0,-1 0-1 0 0,1 0 0 0 0,-1-1 1 0 0,0 0-1 0 0,-5 4-6 0 0,-146 72 748 0 0,151-78-701 0 0,-15 13 1111 0 0,53-13-463 0 0,-9-2-763 0 0,31 7-222 0 0,-1 2 0 0 0,0 3 0 0 0,-1 3 0 0 0,-1 1 0 0 0,0 3 0 0 0,-1 2 0 0 0,-1 2 0 0 0,0 2 290 0 0,-19-10-700 0 0,19 9-3305 0 0,-48-23 2853 0 0,-1-1-14 0 0</inkml:trace>
  <inkml:trace contextRef="#ctx0" brushRef="#br0" timeOffset="354.026">757 0 1468 0 0,'36'74'2373'0'0,"100"244"1125"0"0,-78-150-129 0 0,-53-232-1190 0 0,33-298-4042 0 0,-35 339 1502 0 0,3-22-1823 0 0,1 17-2009 0 0,-4 25 2921 0 0,-1 1-22 0 0</inkml:trace>
  <inkml:trace contextRef="#ctx0" brushRef="#br0" timeOffset="710.53">1214 512 1368 0 0,'0'-2'3004'0'0,"0"-12"-1710"0"0,10 1-1176 0 0,0-1 0 0 0,0 1 0 0 0,2 1 1 0 0,-1 0-1 0 0,2 1 0 0 0,-1 0 0 0 0,2 0 0 0 0,-1 2 1 0 0,1 0-1 0 0,1 0 0 0 0,-1 1 0 0 0,2 1 0 0 0,-1 1 1 0 0,1 0-1 0 0,0 1 0 0 0,0 0 0 0 0,0 1 0 0 0,1 1 1 0 0,-1 1-1 0 0,1 0 0 0 0,-1 2 0 0 0,7 0-118 0 0,-19 0 34 0 0,1 0 0 0 0,0 0 0 0 0,0 1 1 0 0,0 0-1 0 0,-1 0 0 0 0,1 0 0 0 0,-1 0 0 0 0,1 1 0 0 0,-1 0 0 0 0,1 0 0 0 0,-1 0 0 0 0,0 1 1 0 0,0-1-1 0 0,0 1 0 0 0,0 0 0 0 0,0 0 0 0 0,-1 0 0 0 0,1 1 0 0 0,-1-1 0 0 0,0 1 0 0 0,0 0 1 0 0,0 0-1 0 0,-1 0 0 0 0,1 0 0 0 0,-1 0 0 0 0,0 0 0 0 0,0 1 0 0 0,-1-1 0 0 0,1 1 1 0 0,-1 0-1 0 0,0-1 0 0 0,0 1 0 0 0,0 0 0 0 0,-1 0 0 0 0,0-1 0 0 0,0 5-34 0 0,-7 4-22 0 0,-1-1-1 0 0,0 0 1 0 0,0 0-1 0 0,-1-1 1 0 0,-1 0 0 0 0,0 0-1 0 0,0-1 1 0 0,-1-1-1 0 0,0 1 1 0 0,-1-2-1 0 0,0 0 1 0 0,-1 0 0 0 0,-7 3 22 0 0,-14 11-1912 0 0,28-17-2297 0 0,6-9 2739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191 2172 0 0,'-2'-9'1262'0'0,"2"-32"4782"0"0,26 48-6375 0 0,57 78-5972 0 0,-69-65 5103 0 0</inkml:trace>
  <inkml:trace contextRef="#ctx0" brushRef="#br0" timeOffset="744.415">2255 550 1160 0 0,'31'55'5587'0'0,"-21"-31"-4948"0"0,30 71 1354 0 0,-34-53-4675 0 0,-44-48-1393 0 0,16-8 2801 0 0</inkml:trace>
  <inkml:trace contextRef="#ctx0" brushRef="#br0" timeOffset="913.063">2141 216 2040 0 0,'5'-64'6566'0'0,"-4"63"-5927"0"0,-1 1-91 0 0,0 0-209 0 0,4-8-94 0 0,18 4-1977 0 0,37 91-4014 0 0,-52-67 4495 0 0</inkml:trace>
  <inkml:trace contextRef="#ctx0" brushRef="#br0" timeOffset="-933.992">344 545 1324 0 0,'3'-25'1296'0'0,"-2"23"-1278"0"0,-1 0 1 0 0,1 0 0 0 0,-1 0 0 0 0,1 0 0 0 0,-1 1 0 0 0,0-1 0 0 0,1 0 0 0 0,-1 0 0 0 0,0 0 0 0 0,-1 0 0 0 0,1 0-1 0 0,0 0 1 0 0,0 0 0 0 0,-1 0 0 0 0,1 0 0 0 0,-1 0 0 0 0,0 1 0 0 0,1-1 0 0 0,-1 0 0 0 0,0 0 0 0 0,0 1-1 0 0,0-1 1 0 0,0 0 0 0 0,-1 1 0 0 0,1-1 0 0 0,0 1 0 0 0,-1 0 0 0 0,1-1 0 0 0,0 1 0 0 0,-1 0 0 0 0,0 0-1 0 0,1 0 1 0 0,-1 0 0 0 0,0 0 0 0 0,0 0 0 0 0,1 0 0 0 0,-1 1 0 0 0,0-1 0 0 0,0 1 0 0 0,0-1 0 0 0,0 1-1 0 0,0 0 1 0 0,0 0 0 0 0,0 0 0 0 0,0 0 0 0 0,1 0 0 0 0,-1 0 0 0 0,0 0 0 0 0,0 1 0 0 0,0-1 0 0 0,0 1 0 0 0,0-1-1 0 0,0 1 1 0 0,0 0-19 0 0,-10-2 82 0 0,1 1-1 0 0,-1 0 0 0 0,1 1 0 0 0,-1 0 0 0 0,1 0 0 0 0,0 2 1 0 0,0-1-1 0 0,0 1 0 0 0,0 1 0 0 0,0 0 0 0 0,0 0 1 0 0,1 1-1 0 0,0 1 0 0 0,0 0 0 0 0,1 0 0 0 0,-1 1 0 0 0,1 0 1 0 0,1 0-1 0 0,-1 1 0 0 0,1 0 0 0 0,1 1 0 0 0,-1 0 1 0 0,1 0-1 0 0,1 0 0 0 0,0 1 0 0 0,0 0 0 0 0,1 0 0 0 0,0 1 1 0 0,1-1-1 0 0,0 1 0 0 0,1 0 0 0 0,0 0 0 0 0,1 1 1 0 0,0 0-82 0 0,4-4 51 0 0,1 0 0 0 0,0 0 1 0 0,0-1-1 0 0,0 1 1 0 0,1-1-1 0 0,0 1 0 0 0,1-1 1 0 0,0 0-1 0 0,0-1 0 0 0,0 1 1 0 0,1-1-1 0 0,0 0 1 0 0,0-1-1 0 0,0 1 0 0 0,1-1 1 0 0,0-1-1 0 0,0 1 1 0 0,0-1-1 0 0,1 0 0 0 0,-1-1 1 0 0,1 1-1 0 0,0-2 1 0 0,0 1-1 0 0,0-1 0 0 0,0 0 1 0 0,0-1-1 0 0,8 1-51 0 0,13 6-2 0 0,0 0 1 0 0,0-3-1 0 0,1 0 0 0 0,0-2 1 0 0,0-1-1 0 0,0-1 1 0 0,0-2-1 0 0,0-1 0 0 0,0-1 1 0 0,0-1-1 0 0,0-2 0 0 0,-1-1 1 0 0,0-2-1 0 0,-1 0 0 0 0,9-6 2 0 0,-34 14-31 0 0,0-1 1 0 0,1 1-1 0 0,-1-1 0 0 0,0 0 0 0 0,-1 0 0 0 0,1 0 0 0 0,0 0 0 0 0,-1 0 0 0 0,1-1 0 0 0,-1 1 0 0 0,1-1 0 0 0,-1 0 0 0 0,0 1 0 0 0,0-1 1 0 0,0 0-1 0 0,-1 0 0 0 0,1 0 0 0 0,-1-1 0 0 0,0 1 0 0 0,0 0 0 0 0,0 0 0 0 0,0-1 0 0 0,0 1 0 0 0,-1-1 0 0 0,1 1 0 0 0,-1-1 0 0 0,0 1 1 0 0,0-1-1 0 0,0 1 0 0 0,-1-1 0 0 0,1 1 0 0 0,-1 0 0 0 0,0-1 0 0 0,0 1 0 0 0,0 0 0 0 0,0-1 0 0 0,-1 1 0 0 0,1 0 0 0 0,-1 0 0 0 0,0 0 1 0 0,0 0-1 0 0,0 0 0 0 0,0 1 0 0 0,0-1 0 0 0,-1 1 0 0 0,0-2 31 0 0,-128-109-535 0 0,3 38-737 0 0,126 72 670 0 0,2 3-306 0 0</inkml:trace>
  <inkml:trace contextRef="#ctx0" brushRef="#br0" timeOffset="-498.351">714 611 2104 0 0,'0'-2'76'0'0,"0"1"0"0"0,0-1 0 0 0,0 0 0 0 0,0 1 1 0 0,0-1-1 0 0,1 0 0 0 0,-1 1 0 0 0,1-1 0 0 0,-1 0 0 0 0,1 1 0 0 0,0-1 0 0 0,0 1 0 0 0,0-1 0 0 0,0 1 0 0 0,0-1 0 0 0,0 1 0 0 0,0 0 0 0 0,0-1 1 0 0,0 1-1 0 0,1 0 0 0 0,-1 0 0 0 0,0 0 0 0 0,1 0 0 0 0,-1 0 0 0 0,1 0 0 0 0,-1 0 0 0 0,1 1 0 0 0,-1-1 0 0 0,1 1 0 0 0,0-1 0 0 0,-1 1 0 0 0,1-1 0 0 0,0 1 1 0 0,-1 0-1 0 0,1 0 0 0 0,0 0 0 0 0,0 0 0 0 0,-1 0 0 0 0,1 0 0 0 0,0 0 0 0 0,0 1 0 0 0,-1-1 0 0 0,1 0 0 0 0,0 1-76 0 0,75 29 296 0 0,-68-24-192 0 0,-1 0 0 0 0,0 0 1 0 0,0 1-1 0 0,0 0 0 0 0,-1 0 1 0 0,0 1-1 0 0,-1 0 0 0 0,0 0 1 0 0,0 1-1 0 0,0 0 0 0 0,-1 0 1 0 0,-1 0-1 0 0,1 0 0 0 0,-2 1 1 0 0,1 0-1 0 0,-1 0 0 0 0,-1 0 1 0 0,0 0-1 0 0,0 0 0 0 0,-1 0 1 0 0,0 0-1 0 0,-1 6-104 0 0,-1-11 82 0 0,-2 0-1 0 0,1-1 1 0 0,0 1-1 0 0,-1-1 1 0 0,0 1-1 0 0,0-1 1 0 0,0 0-1 0 0,0 0 1 0 0,-1 0 0 0 0,0 0-1 0 0,1-1 1 0 0,-1 0-1 0 0,-1 1 1 0 0,1-1-1 0 0,0-1 1 0 0,-1 1-1 0 0,0-1 1 0 0,1 0-1 0 0,-1 0 1 0 0,0 0 0 0 0,0 0-1 0 0,0-1 1 0 0,0 0-1 0 0,0 0 1 0 0,0 0-1 0 0,-5-1-81 0 0,8-2 2 0 0,0 0-1 0 0,0 0 1 0 0,1 0 0 0 0,-1 0-1 0 0,0-1 1 0 0,1 1-1 0 0,0-1 1 0 0,-1 1-1 0 0,1-1 1 0 0,0 0-1 0 0,1 1 1 0 0,-1-1 0 0 0,0 0-1 0 0,1 1 1 0 0,-1-1-1 0 0,1 0 1 0 0,0 0-1 0 0,0 0 1 0 0,0 1 0 0 0,0-1-1 0 0,0 0 1 0 0,1 0-1 0 0,0 0 1 0 0,-1 1-1 0 0,1-1 1 0 0,0 0-1 0 0,0 1 1 0 0,0-1 0 0 0,0 1-1 0 0,1-1 1 0 0,-1 1-1 0 0,1-1 1 0 0,0 1-1 0 0,-1 0 1 0 0,2 0-2 0 0,20-30-432 0 0,1 1 0 0 0,1 1 0 0 0,2 1 0 0 0,1 2-1 0 0,2 1 1 0 0,0 1 0 0 0,1 1 0 0 0,2 2 0 0 0,0 1 0 0 0,1 2 0 0 0,15-5 432 0 0,12 0-936 0 0,-50 18 724 0 0</inkml:trace>
  <inkml:trace contextRef="#ctx0" brushRef="#br0" timeOffset="-246.472">1325 451 3636 0 0,'80'211'2035'0'0,"58"-75"-1680"0"0,-136-128-3745 0 0,-7-11 2090 0 0</inkml:trace>
  <inkml:trace contextRef="#ctx0" brushRef="#br0" timeOffset="513.241">1846 568 1520 0 0,'0'-4'101'0'0,"0"0"0"0"0,-1 0 0 0 0,1 0 0 0 0,-1 0 0 0 0,0 0 0 0 0,0 1 0 0 0,0-1 0 0 0,-1 0 0 0 0,1 1 0 0 0,-1-1 0 0 0,0 1 0 0 0,0-1 0 0 0,0 1 0 0 0,0 0 0 0 0,-1 0 0 0 0,0 0 0 0 0,1 0 0 0 0,-1 0 0 0 0,0 1 0 0 0,0-1 0 0 0,0 1 0 0 0,-1 0 0 0 0,1 0 0 0 0,0 0 0 0 0,-1 0 0 0 0,0 0 0 0 0,1 1 0 0 0,-1 0 0 0 0,0 0 0 0 0,0 0 0 0 0,1 0 0 0 0,-1 0 0 0 0,0 1 0 0 0,0-1 0 0 0,0 1 0 0 0,-2 1-101 0 0,-9-4 98 0 0,-1 2 0 0 0,0 0 0 0 0,1 1 0 0 0,-1 1-1 0 0,0 0 1 0 0,1 1 0 0 0,-1 0 0 0 0,1 2 0 0 0,0 0-1 0 0,0 0 1 0 0,0 1 0 0 0,-13 7-98 0 0,19-8 30 0 0,3-2-8 0 0,-1 0 0 0 0,1 0-1 0 0,0 1 1 0 0,0 0 0 0 0,0 0 0 0 0,1 0-1 0 0,-1 1 1 0 0,1 0 0 0 0,0 0 0 0 0,0 0-1 0 0,0 0 1 0 0,0 1 0 0 0,1 0 0 0 0,0 0-1 0 0,0 0 1 0 0,0 1 0 0 0,-1 2-22 0 0,5 15 29 0 0,10-15-27 0 0,0-1 0 0 0,1 0 1 0 0,-1 0-1 0 0,1-1 0 0 0,1-1 1 0 0,-1 0-1 0 0,1-1 0 0 0,0 0 1 0 0,0 0-1 0 0,0-1 1 0 0,1-1-1 0 0,-1 0 0 0 0,1-1 1 0 0,-1 0-1 0 0,1-1 0 0 0,0-1 1 0 0,-1 1-1 0 0,12-4-2 0 0,4 4-33 0 0,-24 0 71 0 0,1 0 1 0 0,0 0-1 0 0,-1 0 0 0 0,1-1 1 0 0,-1 1-1 0 0,1-1 0 0 0,-1 0 1 0 0,1 0-1 0 0,-1-1 0 0 0,1 0 1 0 0,-1 1-1 0 0,0-1 0 0 0,0-1 1 0 0,0 1-1 0 0,0 0 0 0 0,0-1 1 0 0,-1 0-1 0 0,1 0 0 0 0,-1 0 1 0 0,0-1-1 0 0,0 1 0 0 0,0-1 1 0 0,0 1-1 0 0,2-5-38 0 0,-8-18 1186 0 0,4 27-966 0 0,2 9-282 0 0,125 372 667 0 0,-124-370-539 0 0,-1 0 0 0 0,0 0 0 0 0,0 0 0 0 0,-1 0 0 0 0,-1 1 0 0 0,0-1 0 0 0,-1 1 0 0 0,0-1 0 0 0,-1 0 0 0 0,0 1 0 0 0,-1-1 0 0 0,-1 0 0 0 0,1 0 0 0 0,-2 0 0 0 0,0 0 0 0 0,0 0 0 0 0,-1-1 0 0 0,-1 0 0 0 0,0 0 0 0 0,0 0 0 0 0,-1-1 0 0 0,-1 0 0 0 0,1 0 0 0 0,-2-1 0 0 0,1 0 0 0 0,-1 0 0 0 0,0-1 0 0 0,-1 0 0 0 0,0-1 0 0 0,-1 0 0 0 0,1-1 0 0 0,-1 0 0 0 0,0 0 0 0 0,-1-1 0 0 0,-3 1-66 0 0,9-7-144 0 0,0 0 0 0 0,0-1 0 0 0,0 0 0 0 0,0 0 0 0 0,0 0 1 0 0,0 0-1 0 0,1-1 0 0 0,0 0 0 0 0,-1-1 0 0 0,1 1 0 0 0,0-1 0 0 0,0 0 0 0 0,1 0 0 0 0,-1 0 0 0 0,1 0 0 0 0,0-1 0 0 0,0 0 0 0 0,1 0 0 0 0,-1 0 1 0 0,1-1-1 0 0,0 1 0 0 0,0-1 0 0 0,1 1 0 0 0,0-1 0 0 0,0 0 0 0 0,0 0 0 0 0,1 0 0 0 0,0 0 0 0 0,0 0 0 0 0,0 0 0 0 0,1 0 0 0 0,0-1 0 0 0,0 1 1 0 0,0 0-1 0 0,1 0 0 0 0,0 0 0 0 0,0 0 0 0 0,1 0 0 0 0,1-4 144 0 0,41-146-3928 0 0,-23 108 2654 0 0</inkml:trace>
  <inkml:trace contextRef="#ctx0" brushRef="#br0" timeOffset="1529.881">2388 538 904 0 0,'80'153'4891'0'0,"-64"-91"-1807"0"0,23-95-2467 0 0,136-194-1168 0 0,-82 185-262 0 0,-89 45 802 0 0,0 1-1 0 0,0-1 1 0 0,-1 1 0 0 0,1 0-1 0 0,-1 0 1 0 0,0 0 0 0 0,0 0-1 0 0,0 1 1 0 0,-1-1 0 0 0,1 1-1 0 0,-1 0 1 0 0,0-1 0 0 0,0 1-1 0 0,-1 0 1 0 0,0 0 0 0 0,1 0-1 0 0,-1 4 12 0 0,53 179-195 0 0,-49-181 70 0 0,1-1 1 0 0,-1 1-1 0 0,1-1 1 0 0,1 0-1 0 0,-1-1 0 0 0,1 1 1 0 0,0-1-1 0 0,0-1 0 0 0,1 1 1 0 0,0-1-1 0 0,-1-1 0 0 0,1 1 1 0 0,0-1-1 0 0,1 0 1 0 0,-1-1-1 0 0,0 0 0 0 0,1-1 1 0 0,-1 1-1 0 0,1-2 0 0 0,0 1 1 0 0,-1-1-1 0 0,1 0 0 0 0,0-1 1 0 0,-1 0-1 0 0,1-1 1 0 0,-1 1-1 0 0,1-2 0 0 0,-1 1 1 0 0,0-1-1 0 0,1-1 125 0 0,14-6-561 0 0</inkml:trace>
  <inkml:trace contextRef="#ctx0" brushRef="#br0" timeOffset="2126.898">3336 675 1076 0 0,'-1'0'42'0'0,"1"1"-1"0"0,-1-1 1 0 0,0 1-1 0 0,1-1 1 0 0,-1 1-1 0 0,0-1 1 0 0,0 0-1 0 0,0 1 1 0 0,1-1 0 0 0,-1 0-1 0 0,0 1 1 0 0,0-1-1 0 0,0 0 1 0 0,0 0-1 0 0,1 0 1 0 0,-1 0-1 0 0,0 0 1 0 0,0 0-1 0 0,0 0 1 0 0,0 0 0 0 0,0 0-1 0 0,0 0 1 0 0,1 0-1 0 0,-1-1 1 0 0,0 1-1 0 0,0 0 1 0 0,0-1-1 0 0,1 1 1 0 0,-1-1-1 0 0,0 1 1 0 0,0 0 0 0 0,1-1-1 0 0,-1 0 1 0 0,0 1-1 0 0,1-1 1 0 0,-1 1-1 0 0,1-1 1 0 0,-1 0-1 0 0,1 1 1 0 0,-1-1 0 0 0,1 0-1 0 0,-1 0 1 0 0,1 1-1 0 0,-1-1 1 0 0,1 0-1 0 0,0 0 1 0 0,0 0-1 0 0,-1 0 1 0 0,1 1-1 0 0,0-1 1 0 0,0 0 0 0 0,0 0-1 0 0,0 0 1 0 0,0 0-1 0 0,0 0 1 0 0,0 1-1 0 0,0-1 1 0 0,1 0-1 0 0,-1 0 1 0 0,0 0-1 0 0,0 0 1 0 0,1 0 0 0 0,-1 1-1 0 0,0-1 1 0 0,1 0-1 0 0,-1 0 1 0 0,1 0-42 0 0,-10 2 159 0 0,-11 2 55 0 0,2 1-1 0 0,-1 0 1 0 0,0 1 0 0 0,1 2-1 0 0,0-1 1 0 0,0 2 0 0 0,1 0 0 0 0,0 2-1 0 0,0 0 1 0 0,-8 6-214 0 0,23-15 19 0 0,1-1 0 0 0,-1 1 0 0 0,0 0 0 0 0,1-1 0 0 0,-1 1 0 0 0,0 0 0 0 0,1 0 0 0 0,-1 0 0 0 0,1 0 0 0 0,0 0 0 0 0,-1 1 0 0 0,1-1 0 0 0,0 0-1 0 0,-1 1 1 0 0,1-1 0 0 0,0 0 0 0 0,0 1 0 0 0,0 0 0 0 0,1-1 0 0 0,-1 1 0 0 0,0-1 0 0 0,0 1 0 0 0,1 0 0 0 0,-1 0 0 0 0,1-1 0 0 0,0 1 0 0 0,-1 0 0 0 0,1 0 0 0 0,0 0 0 0 0,0-1 0 0 0,0 1 0 0 0,0 0 0 0 0,0 0 0 0 0,1 0 0 0 0,-1-1 0 0 0,1 1 0 0 0,-1 0 0 0 0,1 0 0 0 0,-1-1 0 0 0,1 1 0 0 0,0 0 0 0 0,0-1 0 0 0,0 1 0 0 0,0-1 0 0 0,0 1 0 0 0,0-1-1 0 0,0 1 1 0 0,1-1 0 0 0,-1 0 0 0 0,0 0 0 0 0,1 0 0 0 0,-1 0 0 0 0,1 0 0 0 0,-1 0 0 0 0,1 0 0 0 0,0 0 0 0 0,0 0-19 0 0,115 15 172 0 0,-108-17-161 0 0,0 0-1 0 0,-1-1 1 0 0,1 0 0 0 0,0 0 0 0 0,-1-1 0 0 0,1 0 0 0 0,-1-1 0 0 0,0 1-1 0 0,0-2 1 0 0,0 1 0 0 0,0-1 0 0 0,-1 0 0 0 0,0-1 0 0 0,0 1-1 0 0,0-2 1 0 0,-1 1 0 0 0,0-1 0 0 0,3-4-11 0 0,-9 8 33 0 0,-1 1 0 0 0,1 0-1 0 0,-1 0 1 0 0,0 0 0 0 0,0-1 0 0 0,0 1 0 0 0,0 0 0 0 0,0 0-1 0 0,-1 0 1 0 0,1 0 0 0 0,-1 1 0 0 0,1-1 0 0 0,-1 0-1 0 0,0 1 1 0 0,1-1 0 0 0,-1 1 0 0 0,0-1 0 0 0,0 1 0 0 0,0 0-1 0 0,0 0 1 0 0,0 0 0 0 0,0 0 0 0 0,-1 0 0 0 0,1 0-1 0 0,0 1 1 0 0,0-1 0 0 0,-1 1 0 0 0,1-1 0 0 0,0 1 0 0 0,-1 0-1 0 0,1 0 1 0 0,0 0 0 0 0,-1 0 0 0 0,1 0 0 0 0,0 1-1 0 0,-3 0-32 0 0,5 1-14 0 0,0 0 0 0 0,0 0 0 0 0,1 0 0 0 0,-1 0 0 0 0,0 1 0 0 0,1-1 0 0 0,-1 0 0 0 0,1 0 0 0 0,0 0 0 0 0,-1 0 0 0 0,1 0 0 0 0,0 0 0 0 0,0 0 0 0 0,1-1 0 0 0,-1 1 0 0 0,0 0 0 0 0,0 0 0 0 0,1-1 0 0 0,-1 1 0 0 0,1-1 0 0 0,0 0 0 0 0,-1 1 0 0 0,1-1-1 0 0,0 0 1 0 0,0 0 0 0 0,0 0 0 0 0,0 0 0 0 0,0 0 0 0 0,0 0 0 0 0,0-1 0 0 0,0 1 0 0 0,0-1 0 0 0,0 1 0 0 0,1-1 14 0 0,12 5-132 0 0,-1-1 0 0 0,1 0 0 0 0,0-1-1 0 0,0-1 1 0 0,1 0 0 0 0,-1-1 0 0 0,0-1 0 0 0,1 0-1 0 0,-1-1 1 0 0,0-1 0 0 0,0 0 0 0 0,0-1 0 0 0,0-1-1 0 0,0 0 1 0 0,-1-1 0 0 0,0 0 0 0 0,0-2 0 0 0,2 0 132 0 0,-3-5-20 0 0,-1-1 1 0 0,0 0 0 0 0,-1-1 0 0 0,0 0 0 0 0,-1 0 0 0 0,-1-1-1 0 0,0-1 1 0 0,-1 1 0 0 0,-1-1 0 0 0,0-1 0 0 0,-1 1 0 0 0,-1-1-1 0 0,-1 0 1 0 0,0-1 0 0 0,-1 1 0 0 0,-1 0 0 0 0,-1-1 0 0 0,0 0 0 0 0,-1 1-1 0 0,-1-1 1 0 0,-1 1 0 0 0,0-1 0 0 0,-2-4 19 0 0,3-41 768 0 0,-26-120 1203 0 0,-5 83 569 0 0,20 103-1917 0 0,3 21-586 0 0,0 0 1 0 0,2 0-1 0 0,1 1 1 0 0,0 0 0 0 0,2 0-1 0 0,1 1 1 0 0,1-1-1 0 0,2 1 1 0 0,0 0-1 0 0,3 11-37 0 0,-3-3-242 0 0,4 24-655 0 0,3 1-1 0 0,2-2 1 0 0,3 0-1 0 0,11 31 898 0 0,-12-44-1380 0 0,32 96-2577 0 0,-28-102 2665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2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38 241 1664 0 0,'19'25'5450'0'0,"-31"58"-5054"0"0,5-53 122 0 0,-13 256 1062 0 0,19-164-3652 0 0,1-120 1164 0 0,-11 14-2952 0 0,6-15 2552 0 0</inkml:trace>
  <inkml:trace contextRef="#ctx0" brushRef="#br0" timeOffset="344.185">33 201 1540 0 0,'5'-7'121'0'0,"1"1"0"0"0,0 0 0 0 0,0 1 0 0 0,0 0 0 0 0,1 0 0 0 0,0 0 0 0 0,0 1 0 0 0,0 0 0 0 0,1 0 0 0 0,-1 1 0 0 0,1 0 0 0 0,0 0 0 0 0,0 1 0 0 0,0 0 0 0 0,0 0 0 0 0,0 1 0 0 0,0 0 0 0 0,1 0 0 0 0,-1 1 0 0 0,0 0 0 0 0,0 1 0 0 0,1-1 0 0 0,-1 2 0 0 0,0-1 0 0 0,0 1 0 0 0,0 0 0 0 0,0 1 0 0 0,0 0 0 0 0,-1 0 0 0 0,1 1 0 0 0,-1 0 0 0 0,0 0 0 0 0,0 1 0 0 0,0 0 0 0 0,-1 0 0 0 0,0 0 0 0 0,4 5-121 0 0,-7-7 46 0 0,0 1 0 0 0,0 0-1 0 0,-1 1 1 0 0,0-1 0 0 0,1 0-1 0 0,-1 1 1 0 0,-1-1 0 0 0,1 1-1 0 0,-1 0 1 0 0,1 0-1 0 0,-2-1 1 0 0,1 1 0 0 0,0 0-1 0 0,-1 0 1 0 0,0 0 0 0 0,0 0-1 0 0,0 0 1 0 0,-1 0 0 0 0,0-1-1 0 0,0 1 1 0 0,0 0 0 0 0,0 0-1 0 0,-1-1 1 0 0,1 1 0 0 0,-1-1-1 0 0,-1 1 1 0 0,1-1 0 0 0,0 0-1 0 0,-1 0 1 0 0,0 0 0 0 0,0 0-1 0 0,0 0 1 0 0,-1-1 0 0 0,1 1-1 0 0,-1-1 1 0 0,-3 3-46 0 0,-157 95 509 0 0,161-100-521 0 0,-47 22-86 0 0,9-5-1083 0 0,21-7-3012 0 0,25-14 2719 0 0</inkml:trace>
  <inkml:trace contextRef="#ctx0" brushRef="#br0" timeOffset="625.514">610 247 888 0 0,'-14'3'288'0'0,"0"1"-1"0"0,1 1 1 0 0,-1 0-1 0 0,1 1 1 0 0,0 0 0 0 0,0 1-1 0 0,0 0 1 0 0,1 1-1 0 0,0 0 1 0 0,1 1 0 0 0,0 1-1 0 0,1-1 1 0 0,-1 2-1 0 0,2 0 1 0 0,-1 0 0 0 0,2 0-1 0 0,0 1 1 0 0,0 0-1 0 0,1 1 1 0 0,0 0 0 0 0,1 0-1 0 0,1 1 1 0 0,0-1-1 0 0,1 1 1 0 0,-2 8-288 0 0,6-13 21 0 0,0 0 0 0 0,0 0 0 0 0,0 0 0 0 0,1 1 0 0 0,1-1 0 0 0,-1 0 0 0 0,2 0 0 0 0,-1 0 0 0 0,1-1-1 0 0,0 1 1 0 0,1-1 0 0 0,0 1 0 0 0,0-1 0 0 0,1 0 0 0 0,0-1 0 0 0,1 1 0 0 0,-1-1 0 0 0,2 0 0 0 0,-1 0 0 0 0,1-1 0 0 0,-1 0 0 0 0,2 0 0 0 0,-1-1 0 0 0,1 1 0 0 0,8 3-21 0 0,218 89-3553 0 0,-130-80 712 0 0,-58-13 1473 0 0</inkml:trace>
  <inkml:trace contextRef="#ctx0" brushRef="#br0" timeOffset="1235.794">1149 291 1440 0 0,'-15'9'5853'0'0,"-86"105"-4929"0"0,-25 84-794 0 0,98-171-1960 0 0,1-19-2151 0 0,18-8 2545 0 0</inkml:trace>
  <inkml:trace contextRef="#ctx0" brushRef="#br0" timeOffset="1517.364">834 334 1652 0 0,'20'-16'5660'0'0,"8"39"-4432"0"0,-17-11-1043 0 0,264 271-207 0 0,-201-237-5780 0 0,-64-46 4397 0 0</inkml:trace>
  <inkml:trace contextRef="#ctx0" brushRef="#br0" timeOffset="1783.305">1469 444 1248 0 0,'0'0'908'0'0,"23"-6"2245"0"0,112-13-1487 0 0,-14 3-1755 0 0,-7-12-3685 0 0,-100 22 2346 0 0</inkml:trace>
  <inkml:trace contextRef="#ctx0" brushRef="#br0" timeOffset="2064.673">1538 582 1004 0 0,'22'7'1072'0'0,"3"1"-176"0"0,0-3-204 0 0,-2 0 0 0 0,-4-5-132 0 0,8 2-160 0 0,0 0-255 0 0,1-1-25 0 0,-14-1-493 0 0,6 0-379 0 0,5 0 48 0 0,25-15-712 0 0,-26 9-40 0 0</inkml:trace>
  <inkml:trace contextRef="#ctx0" brushRef="#br0" timeOffset="2565.146">2145 244 1008 0 0,'8'-3'119'0'0,"1"1"0"0"0,-1 0 0 0 0,1 1 1 0 0,-1-1-1 0 0,1 2 0 0 0,0-1 0 0 0,0 1 0 0 0,-1 1 0 0 0,1-1 0 0 0,0 2 0 0 0,-1-1 1 0 0,1 1-1 0 0,-1 0 0 0 0,1 1 0 0 0,-1 0 0 0 0,0 0 0 0 0,0 1 0 0 0,0 0 0 0 0,-1 0 1 0 0,0 1-1 0 0,1 0 0 0 0,-1 0 0 0 0,-1 1 0 0 0,4 3-119 0 0,-9-7 16 0 0,3 1 80 0 0,-1 0 0 0 0,0 0 0 0 0,0 0 0 0 0,0 1 0 0 0,-1-1 0 0 0,1 1 0 0 0,-1 0 0 0 0,0 0 0 0 0,0 0 0 0 0,0 0 0 0 0,0 0 0 0 0,-1 0 0 0 0,0 0 0 0 0,0 1 0 0 0,0-1 0 0 0,0 0 0 0 0,-1 1 0 0 0,1-1 0 0 0,-1 1 0 0 0,0-1 0 0 0,-1 1 0 0 0,1-1 0 0 0,-1 0 0 0 0,1 1 0 0 0,-2 2-96 0 0,-5 3 187 0 0,-1 0 0 0 0,0-1 0 0 0,0 1 0 0 0,-1-1 0 0 0,-1-1 0 0 0,1 0 0 0 0,-1 0 0 0 0,0-1 1 0 0,-1 0-1 0 0,0-1 0 0 0,0 0 0 0 0,0 0 0 0 0,-1-2 0 0 0,0 1 0 0 0,0-1 0 0 0,0-1 0 0 0,0 0 1 0 0,-12 0-188 0 0,-14 9 587 0 0,45-29-969 0 0,194-90-1704 0 0,-170 95 2082 0 0,-1-1 0 0 0,-1-2 1 0 0,0-1-1 0 0,0-1 0 0 0,-2-1 0 0 0,26-22 4 0 0,-33 7 850 0 0,-20 33-705 0 0,0 0-14 0 0,-36-8 349 0 0,31 9-462 0 0,-1 0 1 0 0,1 1-1 0 0,0 0 1 0 0,-1 0-1 0 0,1 0 1 0 0,0 0-1 0 0,0 1 1 0 0,0-1-1 0 0,1 1 1 0 0,-1 1-1 0 0,1-1 1 0 0,-1 1-1 0 0,1-1 0 0 0,0 1 1 0 0,1 0-1 0 0,-1 1 1 0 0,1-1-1 0 0,-1 1 1 0 0,1-1-1 0 0,1 1 1 0 0,-1 0-1 0 0,1 0 1 0 0,0 0-1 0 0,0 1 1 0 0,0-1-1 0 0,1 0 1 0 0,-1 1-1 0 0,1-1 0 0 0,1 1 1 0 0,-1-1-1 0 0,1 1 1 0 0,0 0-1 0 0,0-1 1 0 0,1 1-1 0 0,-1-1 1 0 0,1 1-1 0 0,1 1-18 0 0,1 0-30 0 0,1 0-1 0 0,0 0 0 0 0,0 0 1 0 0,0-1-1 0 0,0 0 0 0 0,1 0 1 0 0,0 0-1 0 0,1-1 1 0 0,-1 0-1 0 0,1 0 0 0 0,0 0 1 0 0,0 0-1 0 0,1-1 0 0 0,-1 0 1 0 0,1-1-1 0 0,0 1 1 0 0,4 0 30 0 0,87 15-3967 0 0,-47-37 810 0 0,-33 5 1693 0 0</inkml:trace>
  <inkml:trace contextRef="#ctx0" brushRef="#br0" timeOffset="2846.802">3066 0 896 0 0,'12'18'372'0'0,"0"0"0"0"0,-1 0 0 0 0,0 1 1 0 0,-2 0-1 0 0,0 0 0 0 0,-2 1 0 0 0,0 1 0 0 0,-1-1 0 0 0,-1 1 0 0 0,0 0 0 0 0,-2 0 0 0 0,-1 0 1 0 0,0 1-1 0 0,-2-1 0 0 0,0 1 0 0 0,-4 15-372 0 0,1-14 144 0 0,-2 0 1 0 0,-1 0-1 0 0,-1-1 0 0 0,-1 0 1 0 0,-1 0-1 0 0,-1-1 0 0 0,-1 0 0 0 0,0 0 1 0 0,-2-1-1 0 0,0-1 0 0 0,-1 0 1 0 0,-1-1-1 0 0,-1-1 0 0 0,-1 0 1 0 0,0-1-1 0 0,-1-1 0 0 0,-1 0 1 0 0,0-2-1 0 0,0 0 0 0 0,-2-1 1 0 0,0-1-1 0 0,-2 0-144 0 0,-49 28-989 0 0,24-17-2472 0 0,37-35 574 0 0,9 2 1447 0 0</inkml:trace>
  <inkml:trace contextRef="#ctx0" brushRef="#br0" timeOffset="3284.474">3400 307 1416 0 0,'54'-1'6336'0'0,"84"-11"-5080"0"0,87-3-219 0 0,-131 15-3899 0 0,-68 0 1164 0 0,-16 3-1083 0 0,-13-3 1445 0 0</inkml:trace>
  <inkml:trace contextRef="#ctx0" brushRef="#br0" timeOffset="3549.921">3448 522 1792 0 0,'2'5'1068'0'0,"-2"0"-116"0"0,3-1-88 0 0,4-1-23 0 0,13 5-81 0 0,3-1-48 0 0,9-5-84 0 0,5-1-80 0 0,6 1-56 0 0,3-2-200 0 0,-24 0-248 0 0,11 0-208 0 0,8 0 12 0 0,2 0-1044 0 0,42-13 96 0 0,-49 6-389 0 0,-1 0 37 0 0,-4 4-44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2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349 657 888 0 0,'-85'-80'5732'0'0,"76"76"-5574"0"0,0 1 0 0 0,1 1 0 0 0,-1-1-1 0 0,-1 2 1 0 0,1-1 0 0 0,0 1 0 0 0,0 0 0 0 0,-1 1 0 0 0,1 0 0 0 0,0 1 0 0 0,-1 0 0 0 0,1 0 0 0 0,0 1-1 0 0,0 0 1 0 0,0 1 0 0 0,0 0 0 0 0,0 1-158 0 0,2-2 69 0 0,2-1-28 0 0,0 0 1 0 0,1 0-1 0 0,-1 1 0 0 0,0-1 0 0 0,1 1 0 0 0,-1 0 0 0 0,1 0 0 0 0,0 1 0 0 0,0-1 0 0 0,0 1 0 0 0,0 0 0 0 0,0 0 0 0 0,0 0 1 0 0,1 1-1 0 0,0-1 0 0 0,-1 1 0 0 0,1 0 0 0 0,1-1 0 0 0,-1 2 0 0 0,0-1 0 0 0,1 0 0 0 0,0 0 0 0 0,0 1 0 0 0,0-1 1 0 0,1 1-1 0 0,-1 2-41 0 0,5-2 6 0 0,0 1 0 0 0,1-1 0 0 0,0 0 0 0 0,0 0-1 0 0,0-1 1 0 0,0 1 0 0 0,1-1 0 0 0,-1 0 0 0 0,1 0 0 0 0,0 0 0 0 0,1-1 0 0 0,-1 1 0 0 0,1-1 0 0 0,-1-1 0 0 0,1 1 0 0 0,0-1 0 0 0,0 0 0 0 0,0 0 0 0 0,0-1 0 0 0,0 0 0 0 0,0 0 0 0 0,1 0 0 0 0,-1-1 0 0 0,0 1-6 0 0,29 3-128 0 0,0-1 1 0 0,-1-2-1 0 0,1-1 1 0 0,0-1-1 0 0,0-2 1 0 0,-1-2-1 0 0,25-6 128 0 0,-56 11-6 0 0,0-1-1 0 0,0 1 1 0 0,0 0-1 0 0,0-1 1 0 0,0 1-1 0 0,0-1 1 0 0,0 0 0 0 0,-1 0-1 0 0,1 0 1 0 0,0 0-1 0 0,-1 0 1 0 0,1-1-1 0 0,-1 1 1 0 0,1-1-1 0 0,-1 0 1 0 0,0 0-1 0 0,1 0 1 0 0,-1 0-1 0 0,0 0 1 0 0,0 0 0 0 0,-1-1-1 0 0,1 1 1 0 0,0 0-1 0 0,-1-1 1 0 0,1 0-1 0 0,-1 1 1 0 0,0-1-1 0 0,0 0 1 0 0,0 0-1 0 0,0 1 1 0 0,-1-1-1 0 0,1 0 1 0 0,-1 0 0 0 0,1 0-1 0 0,-1 0 1 0 0,0 0-1 0 0,0 0 1 0 0,-1 0-1 0 0,1 0 1 0 0,0 0-1 0 0,-1 1 1 0 0,0-2 6 0 0,-12-15 66 0 0,-1 1 1 0 0,-1 1-1 0 0,0 0 1 0 0,-1 1 0 0 0,-1 1-1 0 0,0 0 1 0 0,-1 1-1 0 0,-1 2 1 0 0,0-1-1 0 0,-1 2 1 0 0,0 1-1 0 0,-1 0 1 0 0,-13-4-67 0 0,-43-25 301 0 0,78 39-325 0 0,-1 0-1 0 0,0 0 1 0 0,0-1 0 0 0,1 1-1 0 0,-1 0 1 0 0,0-1-1 0 0,0 1 1 0 0,0 0 0 0 0,1-1-1 0 0,-1 1 1 0 0,0 0 0 0 0,0-1-1 0 0,0 1 1 0 0,0 0 0 0 0,0-1-1 0 0,0 1 1 0 0,0-1 0 0 0,0 1-1 0 0,0 0 1 0 0,0-1 0 0 0,0 1-1 0 0,0 0 1 0 0,0-1-1 0 0,0 1 1 0 0,0-1 24 0 0,21 3-90 0 0,251-15-1108 0 0,-262 14 1175 0 0,-1-1-1 0 0,0 0 1 0 0,1 0-1 0 0,-1-1 1 0 0,0 0-1 0 0,1-1 1 0 0,-1 1 0 0 0,0-2-1 0 0,0 1 1 0 0,0-2-1 0 0,0 1 1 0 0,-1-1-1 0 0,1 0 1 0 0,-1-1-1 0 0,0 0 1 0 0,0 0 0 0 0,-1-1-1 0 0,0 0 1 0 0,0 0-1 0 0,0-1 1 0 0,0 1-1 0 0,-1-2 1 0 0,0 1 0 0 0,-1-1-1 0 0,0 1 1 0 0,0-2-1 0 0,-1 1 1 0 0,1 0-1 0 0,-2-1 1 0 0,1 0-1 0 0,0-4 24 0 0,-19-98 1303 0 0,-50-4 1673 0 0,32 140-1977 0 0,27-6-952 0 0,1 1 1 0 0,0 0 0 0 0,1 0 0 0 0,1 0 0 0 0,2 0 0 0 0,-1 1 0 0 0,2-1 0 0 0,1 0 0 0 0,1 1 0 0 0,0-1-1 0 0,1 0 1 0 0,2 0 0 0 0,2 8-48 0 0,100 359-703 0 0,-16-141-3105 0 0,-87-238 3468 0 0,22 49-1372 0 0,0-38-2262 0 0,-23-19 2740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2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357 245 1280 0 0,'9'13'3722'0'0,"-12"60"-1929"0"0,-27 205 428 0 0,31-267-2190 0 0,0 1 0 0 0,1-1 0 0 0,0 0-1 0 0,1 1 1 0 0,0-1 0 0 0,1 0 0 0 0,0 0 0 0 0,0-1-1 0 0,1 1 1 0 0,1-1 0 0 0,0 0 0 0 0,0-1 0 0 0,1 1 0 0 0,0-1-1 0 0,0 0 1 0 0,1-1 0 0 0,1 0 0 0 0,-1 0 0 0 0,1-1-1 0 0,1 0 1 0 0,-1 0 0 0 0,1-1 0 0 0,0-1 0 0 0,0 1-1 0 0,1-2 1 0 0,0 1 0 0 0,0-2 0 0 0,8 3-31 0 0,-13-4-255 0 0,1-1 1 0 0,-1 0-1 0 0,0 0 1 0 0,1-1-1 0 0,-1 0 1 0 0,1 0 0 0 0,-1 0-1 0 0,1-1 1 0 0,-1 1-1 0 0,0-2 1 0 0,1 1-1 0 0,-1-1 1 0 0,0 0-1 0 0,0 0 1 0 0,0 0-1 0 0,0-1 1 0 0,0 0-1 0 0,-1-1 1 0 0,1 1-1 0 0,-1-1 1 0 0,0 0-1 0 0,0 0 1 0 0,0 0-1 0 0,-1-1 1 0 0,0 0-1 0 0,4-4 255 0 0,5-14-1262 0 0</inkml:trace>
  <inkml:trace contextRef="#ctx0" brushRef="#br0" timeOffset="296.078">1 567 1472 0 0,'5'12'4233'0'0,"30"-9"-3600"0"0,-34-3-484 0 0,344-15 152 0 0,-214-2-3885 0 0,-90 12 2336 0 0</inkml:trace>
  <inkml:trace contextRef="#ctx0" brushRef="#br0" timeOffset="561.824">712 500 936 0 0,'28'32'1065'0'0,"3"2"-160"0"0,-1 1-1 0 0,-1 2 1 0 0,-3 0 0 0 0,-1 2 0 0 0,10 22-905 0 0,-2 49 2831 0 0,-34-109-2798 0 0,1 1 0 0 0,0-1 0 0 0,0 0 1 0 0,-1 0-1 0 0,1 0 0 0 0,-1 0 0 0 0,1 1 1 0 0,-1-1-1 0 0,1 0 0 0 0,-1 0 0 0 0,0 0 1 0 0,1 0-1 0 0,-1 0 0 0 0,0-1 1 0 0,0 1-1 0 0,0 0 0 0 0,0 0 0 0 0,0 0 1 0 0,0-1-1 0 0,0 1 0 0 0,0 0 0 0 0,0-1 1 0 0,0 1-1 0 0,0-1 0 0 0,0 1 1 0 0,0-1-1 0 0,0 0 0 0 0,-1 0 0 0 0,1 1 1 0 0,0-1-1 0 0,0 0 0 0 0,0 0 0 0 0,-1 0 1 0 0,1 0-1 0 0,0 0 0 0 0,0 0 1 0 0,0-1-1 0 0,-1 1 0 0 0,1 0 0 0 0,0 0 1 0 0,0-1-1 0 0,0 1 0 0 0,0-1 0 0 0,0 1 1 0 0,0-1-1 0 0,0 0 0 0 0,0 1 1 0 0,0-1-1 0 0,0 0 0 0 0,0 0 0 0 0,0 0 1 0 0,0 1-1 0 0,0-1 0 0 0,1 0 0 0 0,-1 0 1 0 0,0 0-1 0 0,1 0 0 0 0,-1 0 0 0 0,1-1 1 0 0,-1 1-1 0 0,0-1-33 0 0,-2-7-96 0 0,0 0 0 0 0,1 0 0 0 0,-1-1 0 0 0,2 1 0 0 0,0-1 0 0 0,0 0 0 0 0,0 1 0 0 0,1-1 0 0 0,1 0 0 0 0,-1 1 0 0 0,2-1 0 0 0,-1 1 1 0 0,2-1-1 0 0,-1 1 0 0 0,1 0 0 0 0,0-1 0 0 0,1 2 0 0 0,3-8 96 0 0,107-143-5458 0 0,-86 134 4192 0 0,-4 1 16 0 0</inkml:trace>
  <inkml:trace contextRef="#ctx0" brushRef="#br0" timeOffset="1171.109">1688 619 1268 0 0,'-2'-5'114'0'0,"0"0"0"0"0,0 1 1 0 0,-1-1-1 0 0,0 1 0 0 0,0 0 0 0 0,0 0 0 0 0,0 0 0 0 0,-1 0 0 0 0,1 1 1 0 0,-1-1-1 0 0,0 1 0 0 0,0 0 0 0 0,0 0 0 0 0,-1 0 0 0 0,1 1 0 0 0,-1-1 1 0 0,1 1-1 0 0,-1 0 0 0 0,0 1 0 0 0,0-1 0 0 0,0 1 0 0 0,0 0 0 0 0,0 0 1 0 0,0 0-1 0 0,0 1 0 0 0,0 0 0 0 0,0 0 0 0 0,-1 0 0 0 0,1 0 1 0 0,0 1-1 0 0,0 0 0 0 0,0 0-114 0 0,-158 56 1550 0 0,152-52-1465 0 0,0 0 1 0 0,1 1 0 0 0,0 0 0 0 0,0 0 0 0 0,1 1-1 0 0,-1 1 1 0 0,1-1 0 0 0,1 2 0 0 0,0-1 0 0 0,0 1-1 0 0,1 0 1 0 0,0 1 0 0 0,0 0 0 0 0,1 0 0 0 0,1 0-1 0 0,-1 1 1 0 0,2-1 0 0 0,-1 1 0 0 0,2 1 0 0 0,-1-1-1 0 0,2 0 1 0 0,-1 1 0 0 0,1 0-86 0 0,6-7 13 0 0,0 0 1 0 0,0-1-1 0 0,0 0 0 0 0,1 0 1 0 0,-1 0-1 0 0,1 0 0 0 0,0-1 1 0 0,0 1-1 0 0,0-1 0 0 0,1-1 1 0 0,-1 1-1 0 0,1-1 0 0 0,-1 0 1 0 0,1 0-1 0 0,0 0 0 0 0,0-1 1 0 0,0 0-1 0 0,0 0 0 0 0,0-1 1 0 0,2 1-14 0 0,-1 0-9 0 0,0 0 1 0 0,0 0 0 0 0,0 0-1 0 0,0-1 1 0 0,1 0 0 0 0,-1 0-1 0 0,0-1 1 0 0,0 0 0 0 0,0 0-1 0 0,0-1 1 0 0,0 0 0 0 0,-1 0-1 0 0,1 0 1 0 0,0-1 0 0 0,-1 0-1 0 0,0 0 1 0 0,0-1 0 0 0,0 0-1 0 0,0 0 1 0 0,0 0 0 0 0,-1-1-1 0 0,0 0 1 0 0,0 0 0 0 0,0 0-1 0 0,0-1 1 0 0,-1 1-1 0 0,0-1 1 0 0,0 0 0 0 0,-1 0-1 0 0,1-1 1 0 0,-1 1 0 0 0,-1-1-1 0 0,1 0 9 0 0,3-134 547 0 0,-6 140-622 0 0,10 4 123 0 0,16 24-165 0 0,-2 1 0 0 0,-1 1-1 0 0,-2 1 1 0 0,-1 1 0 0 0,-1 1-1 0 0,7 17 118 0 0,-12-24-428 0 0,3 4-659 0 0,-11-8-3027 0 0,-6-21 2884 0 0</inkml:trace>
  <inkml:trace contextRef="#ctx0" brushRef="#br0" timeOffset="1604.015">1758 489 976 0 0,'45'119'3259'0'0,"-35"-77"-2592"0"0,6 87 1620 0 0,-15-111 831 0 0,1-77-2801 0 0,83-210-195 0 0,-85 270-130 0 0,0 0 0 0 0,0 0 1 0 0,0 0-1 0 0,1 0 0 0 0,-1-1 1 0 0,0 1-1 0 0,1 0 1 0 0,-1 0-1 0 0,0 0 0 0 0,1-1 1 0 0,-1 1-1 0 0,1 0 0 0 0,-1 0 1 0 0,1-1-1 0 0,-1 1 0 0 0,1 0 1 0 0,0-1-1 0 0,-1 1 0 0 0,1-1 1 0 0,0 1-1 0 0,0-1 0 0 0,-1 1 1 0 0,1-1-1 0 0,0 1 1 0 0,0-1-1 0 0,0 0 0 0 0,-1 1 1 0 0,1-1-1 0 0,0 0 0 0 0,0 0 1 0 0,0 0-1 0 0,0 1 0 0 0,0-1 1 0 0,0 0-1 0 0,0 0 0 0 0,-1 0 1 0 0,1-1-1 0 0,0 1 1 0 0,0 0-1 0 0,0 0 0 0 0,0 0 1 0 0,0-1-1 0 0,0 1 0 0 0,-1 0 1 0 0,1-1-1 0 0,0 1 0 0 0,0-1 1 0 0,-1 1-1 0 0,1-1 0 0 0,0 1 1 0 0,0-1-1 0 0,-1 0 1 0 0,1 1-1 0 0,-1-1 0 0 0,1 0 1 0 0,0 0 7 0 0,37 107-285 0 0,13 40-3691 0 0,-44-118 1191 0 0,-2-20 1329 0 0</inkml:trace>
  <inkml:trace contextRef="#ctx0" brushRef="#br0" timeOffset="1991.864">2150 777 860 0 0,'10'-29'326'0'0,"1"-1"-1"0"0,0 2 1 0 0,3 0 0 0 0,0 0-1 0 0,2 1 1 0 0,0 1 0 0 0,2 1-1 0 0,1 0 1 0 0,1 1 0 0 0,1 1-1 0 0,1 2 1 0 0,1 0 0 0 0,1 1-1 0 0,17-11-325 0 0,-39 30 16 0 0,1-1 0 0 0,-1 1-1 0 0,1-1 1 0 0,-1 1 0 0 0,1 0 0 0 0,0 0-1 0 0,-1 0 1 0 0,1 1 0 0 0,0-1 0 0 0,0 1-1 0 0,0-1 1 0 0,0 1 0 0 0,-1 0-1 0 0,1 0 1 0 0,0 0 0 0 0,0 0 0 0 0,0 1-1 0 0,0-1 1 0 0,-1 1 0 0 0,1 0 0 0 0,0 0-1 0 0,0 0 1 0 0,-1 0 0 0 0,1 0 0 0 0,-1 0-1 0 0,1 1 1 0 0,-1-1 0 0 0,1 1 0 0 0,-1 0-1 0 0,0 0 1 0 0,0 0 0 0 0,0 0-1 0 0,0 0 1 0 0,0 0 0 0 0,0 0 0 0 0,-1 1-1 0 0,1-1 1 0 0,-1 1 0 0 0,0-1 0 0 0,1 1-1 0 0,-1-1 1 0 0,0 1 0 0 0,0 0-16 0 0,2 7 120 0 0,1-1 0 0 0,-1 0 0 0 0,-1 1 1 0 0,0 0-1 0 0,0-1 0 0 0,-1 1 0 0 0,0 0 0 0 0,-1 0 0 0 0,0 0 1 0 0,0 0-1 0 0,-1 0 0 0 0,-2 8-120 0 0,-1-3 66 0 0,0-1 0 0 0,-1 1 0 0 0,-1-1 0 0 0,0-1 0 0 0,-1 1 0 0 0,0-1 0 0 0,-1 0 0 0 0,0-1 0 0 0,-1 0 0 0 0,-1 0 0 0 0,0-1 0 0 0,0 0 0 0 0,-12 9-66 0 0,18-17 464 0 0,3-2-592 0 0,1 0 0 0 0,-1 0 0 0 0,1 0 0 0 0,-1 0-1 0 0,1 0 1 0 0,-1 0 0 0 0,0-1 0 0 0,1 1-1 0 0,-1 0 1 0 0,0 0 0 0 0,0 0 0 0 0,0-1-1 0 0,0 1 1 0 0,1 0 0 0 0,-1-1 0 0 0,0 1 0 0 0,0-1-1 0 0,0 1 1 0 0,0-1 0 0 0,0 0 0 0 0,0 1-1 0 0,-1-1 1 0 0,1 0 0 0 0,0 0 0 0 0,0 0-1 0 0,0 0 1 0 0,0 0 0 0 0,0 0 0 0 0,0 0 0 0 0,0 0-1 0 0,0 0 1 0 0,-1 0 0 0 0,1 0 0 0 0,0-1-1 0 0,0 1 1 0 0,0-1 0 0 0,0 1 0 0 0,0 0-1 0 0,0-1 1 0 0,0 0 0 0 0,0 1 0 0 0,1-1 0 0 0,-1 0-1 0 0,0 1 1 0 0,0-1 0 0 0,0 0 0 0 0,0 0 128 0 0,2-18-1270 0 0</inkml:trace>
  <inkml:trace contextRef="#ctx0" brushRef="#br0" timeOffset="2303.356">2910 162 904 0 0,'-5'2'197'0'0,"0"1"0"0"0,0-1 0 0 0,0 1 0 0 0,1 0 0 0 0,-1 0 0 0 0,1 0 0 0 0,0 1 0 0 0,0 0 0 0 0,0-1 0 0 0,0 2 0 0 0,1-1 0 0 0,-1 0 0 0 0,1 1 0 0 0,0-1 0 0 0,1 1 0 0 0,-1 0 0 0 0,1 0 0 0 0,0 0 0 0 0,0 0 0 0 0,1 0 0 0 0,-1 0 0 0 0,1 1 0 0 0,0-1 1 0 0,0 1-1 0 0,1-1 0 0 0,0 0 0 0 0,0 1 0 0 0,0-1 0 0 0,1 1 0 0 0,-1-1 0 0 0,1 1 0 0 0,1 0-197 0 0,66 258 2153 0 0,-55-216-1891 0 0,2-2-13 0 0,-2 2-1 0 0,-2 0 1 0 0,-3 0-1 0 0,-1 0 1 0 0,-2 26-249 0 0,-43 45-1265 0 0,-31-78-3175 0 0,21-64 1888 0 0,26 4 1334 0 0</inkml:trace>
  <inkml:trace contextRef="#ctx0" brushRef="#br0" timeOffset="3174.324">2703 565 1600 0 0,'0'0'182'0'0,"0"0"0"0"0,0 0 0 0 0,0-1 0 0 0,0 1 0 0 0,0 0 0 0 0,0-1 0 0 0,0 1 0 0 0,0 0 0 0 0,0-1 0 0 0,0 1 0 0 0,0 0 0 0 0,0 0-1 0 0,0-1 1 0 0,0 1 0 0 0,-1 0 0 0 0,1-1 0 0 0,0 1 0 0 0,0 0 0 0 0,0 0 0 0 0,-1-1 0 0 0,1 1 0 0 0,0 0 0 0 0,0 0 0 0 0,-1 0 0 0 0,1-1-182 0 0,34-7 625 0 0,106-15 557 0 0,386-52-2580 0 0,-546 80 1347 0 0,0 1 0 0 0,1 0-1 0 0,0 1 1 0 0,0 1 0 0 0,1 1 0 0 0,0 1 0 0 0,0 0 0 0 0,1 1 0 0 0,0 1-1 0 0,1 1 1 0 0,-10 10 51 0 0,24-21 8 0 0,-2 1 39 0 0,1 0 0 0 0,0 0-1 0 0,0 0 1 0 0,0 0 0 0 0,0 1 0 0 0,1-1 0 0 0,-1 1 0 0 0,1-1 0 0 0,0 1-1 0 0,0 0 1 0 0,0 0 0 0 0,1 0 0 0 0,-1 0 0 0 0,1 0 0 0 0,0 1 0 0 0,0-1-1 0 0,1 0 1 0 0,-1 1 0 0 0,1-1 0 0 0,0 1-47 0 0,2-2 31 0 0,0 1 0 0 0,1-1 0 0 0,-1 1 0 0 0,1-1-1 0 0,-1 0 1 0 0,1 0 0 0 0,0 0 0 0 0,1-1 0 0 0,-1 1 0 0 0,0-1 0 0 0,1 0 0 0 0,-1 1 0 0 0,1-1-1 0 0,0-1 1 0 0,0 1 0 0 0,0-1 0 0 0,0 1 0 0 0,0-1 0 0 0,0 0 0 0 0,0-1 0 0 0,0 1 0 0 0,0-1-1 0 0,0 0 1 0 0,4 0-31 0 0,4-3 44 0 0,-1 0 0 0 0,1-1-1 0 0,-1 0 1 0 0,0-1-1 0 0,0 0 1 0 0,0-1 0 0 0,-1 0-1 0 0,1-1 1 0 0,-2 0-1 0 0,1 0 1 0 0,-1-1 0 0 0,0-1-1 0 0,0 1 1 0 0,-1-2-1 0 0,-1 1 1 0 0,1-1 0 0 0,-2 0-1 0 0,1 0 1 0 0,-1-1-1 0 0,-1 0 1 0 0,0 0 0 0 0,1-4-44 0 0,10-11 118 0 0,-15 23-121 0 0,1 1 0 0 0,-1-1 0 0 0,1 1 1 0 0,0 0-1 0 0,0 0 0 0 0,0-1 0 0 0,0 2 0 0 0,0-1 0 0 0,1 0 1 0 0,-1 0-1 0 0,0 1 0 0 0,1-1 0 0 0,-1 1 0 0 0,1-1 1 0 0,0 1-1 0 0,-1 0 0 0 0,1 0 0 0 0,0 1 0 0 0,0-1 0 0 0,0 0 1 0 0,0 1-1 0 0,-1 0 0 0 0,1 0 0 0 0,0-1 0 0 0,0 2 1 0 0,0-1-1 0 0,0 0 0 0 0,0 1 0 0 0,0-1 0 0 0,-1 1 1 0 0,1 0-1 0 0,0 0 0 0 0,0 0 0 0 0,-1 0 0 0 0,1 0 0 0 0,-1 1 1 0 0,1-1-1 0 0,-1 1 0 0 0,1 0 0 0 0,-1-1 0 0 0,0 1 1 0 0,0 0-1 0 0,0 0 0 0 0,2 3 3 0 0,77 104 60 0 0,-79-106 22 0 0,-1 1-1 0 0,1-1 1 0 0,-1 1-1 0 0,1 0 0 0 0,-1-1 1 0 0,0 1-1 0 0,0 0 0 0 0,-1 0 1 0 0,1 0-1 0 0,-1 0 1 0 0,0-1-1 0 0,0 1 0 0 0,0 0 1 0 0,-1 0-1 0 0,1 0 0 0 0,-1 0 1 0 0,0-1-1 0 0,0 1 0 0 0,0 0 1 0 0,0 0-1 0 0,-1-1 1 0 0,0 1-1 0 0,-1 1-81 0 0,-1 2 1005 0 0,25-25-1048 0 0,120-113-2834 0 0,-27 26-2881 0 0,-91 83 4480 0 0</inkml:trace>
  <inkml:trace contextRef="#ctx0" brushRef="#br0" timeOffset="3846.168">4030 439 1520 0 0,'-4'203'5576'0'0,"-17"-159"-3697"0"0,27-70-1595 0 0,2 0 0 0 0,0 0 0 0 0,2 1 0 0 0,1 0 0 0 0,1 0 0 0 0,1 2 0 0 0,16-23-284 0 0,-28 44-30 0 0,0 1-1 0 0,-1 0 1 0 0,1 0-1 0 0,0-1 1 0 0,0 1-1 0 0,0 0 1 0 0,0 0-1 0 0,0 0 1 0 0,0 0-1 0 0,0 0 1 0 0,0 0-1 0 0,1 1 1 0 0,-1-1 0 0 0,0 0-1 0 0,1 0 1 0 0,-1 1-1 0 0,0-1 1 0 0,1 1-1 0 0,-1-1 1 0 0,0 1-1 0 0,1 0 1 0 0,-1-1-1 0 0,1 1 1 0 0,-1 0 0 0 0,1 0-1 0 0,-1 0 1 0 0,1 0-1 0 0,-1 0 1 0 0,1 1-1 0 0,-1-1 1 0 0,0 0-1 0 0,1 1 1 0 0,-1-1-1 0 0,1 1 1 0 0,-1-1-1 0 0,0 1 1 0 0,1 0 0 0 0,-1-1-1 0 0,0 1 1 0 0,0 0-1 0 0,0 0 1 0 0,1 0-1 0 0,-1 0 1 0 0,0 0-1 0 0,0 0 1 0 0,0 0-1 0 0,-1 0 1 0 0,1 1-1 0 0,0-1 1 0 0,0 0 0 0 0,0 1 30 0 0,4 4-21 0 0,-1 1 1 0 0,0-1 0 0 0,0 1-1 0 0,0 1 1 0 0,-1-1 0 0 0,1 0-1 0 0,-2 1 1 0 0,1-1 0 0 0,-1 1-1 0 0,-1 0 1 0 0,1 0 0 0 0,-1 0-1 0 0,0 0 1 0 0,-1 3 20 0 0,0-10 8 0 0,0 45 399 0 0,0-44-356 0 0,-7 6 25 0 0,167-224-1053 0 0,-122 197 38 0 0,-37 19 877 0 0,-1 0-5 0 0,3 3-36 0 0,54 116-316 0 0,-55-110 290 0 0,0-1 1 0 0,0 1 0 0 0,0 0-1 0 0,1-1 1 0 0,1 1 0 0 0,-1-1 0 0 0,1 0-1 0 0,1 0 1 0 0,-1-1 0 0 0,1 1-1 0 0,1-1 1 0 0,-1 0 0 0 0,1 0-1 0 0,1-1 1 0 0,-1 0 0 0 0,1 0 0 0 0,0 0-1 0 0,0-1 1 0 0,1 0 0 0 0,-1-1-1 0 0,1 1 1 0 0,7 2 128 0 0,4-2-1236 0 0,5 0-37 0 0</inkml:trace>
  <inkml:trace contextRef="#ctx0" brushRef="#br0" timeOffset="4542.147">4936 447 1260 0 0,'-7'-4'186'0'0,"-1"1"0"0"0,1 0 1 0 0,-1 0-1 0 0,0 0 0 0 0,0 1 0 0 0,0 1 0 0 0,0-1 0 0 0,-1 1 1 0 0,1 0-1 0 0,0 1 0 0 0,-1 0 0 0 0,1 1 0 0 0,0-1 0 0 0,-1 1 0 0 0,1 1 1 0 0,0 0-1 0 0,0 0 0 0 0,0 0 0 0 0,0 1 0 0 0,1 1 0 0 0,-1-1 1 0 0,1 1-1 0 0,-1 0 0 0 0,-3 4-186 0 0,3-4 111 0 0,0 0-1 0 0,0 1 1 0 0,0 0 0 0 0,1 0 0 0 0,-1 1-1 0 0,1 0 1 0 0,0 0 0 0 0,1 1 0 0 0,0 0-1 0 0,0 0 1 0 0,0 0 0 0 0,1 1 0 0 0,0 0 0 0 0,1 0-1 0 0,-1 0 1 0 0,1 3-111 0 0,3-9 146 0 0,5 11 38 0 0,1-8-185 0 0,0 0-1 0 0,0 1 1 0 0,1-2-1 0 0,0 1 1 0 0,0-1-1 0 0,0 1 1 0 0,0-2 0 0 0,1 1-1 0 0,-1-1 1 0 0,1 0-1 0 0,0 0 1 0 0,0-1-1 0 0,0 0 1 0 0,0 0 0 0 0,0-1-1 0 0,1 1 1 0 0,-1-2-1 0 0,0 1 1 0 0,1-1-1 0 0,-1 0 1 0 0,1-1 0 0 0,-1 1-1 0 0,0-2 1 0 0,0 1-1 0 0,1-1 1 0 0,-1 0-1 0 0,0 0 1 0 0,0-1 0 0 0,-1 0-1 0 0,1 0 1 0 0,-1-1-1 0 0,1 1 1 0 0,-1-2-1 0 0,0 1 1 0 0,0-1 0 0 0,-1 1-1 0 0,1-2 1 0 0,-1 1-1 0 0,-1 0 1 0 0,1-1-1 0 0,-1 0 1 0 0,3-5 1 0 0,13-68 535 0 0,-20 78-368 0 0,-2-11 210 0 0,1 11-367 0 0,1 0 0 0 0,-1 0 0 0 0,1 0-1 0 0,-1 0 1 0 0,0 0 0 0 0,0 0-1 0 0,1 0 1 0 0,-1 0 0 0 0,0 1 0 0 0,0-1-1 0 0,0 0 1 0 0,0 0 0 0 0,0 1-1 0 0,0-1 1 0 0,0 1 0 0 0,0-1 0 0 0,0 1-1 0 0,0-1 1 0 0,0 1 0 0 0,0-1-1 0 0,0 1 1 0 0,0 0 0 0 0,0 0 0 0 0,-1 0-1 0 0,1 0 1 0 0,0 0 0 0 0,0 0-1 0 0,0 0 1 0 0,0 0 0 0 0,0 0 0 0 0,-1 0-1 0 0,1 0 1 0 0,0 1 0 0 0,0-1-1 0 0,0 0 1 0 0,0 1 0 0 0,0-1 0 0 0,0 1-1 0 0,0 0 1 0 0,0-1 0 0 0,0 1-1 0 0,0 0 1 0 0,0-1 0 0 0,0 1 0 0 0,0 0-1 0 0,1 0 1 0 0,-1 0 0 0 0,0 0-1 0 0,1 0 1 0 0,-1 0 0 0 0,0 0 0 0 0,1 0-1 0 0,-1 0 1 0 0,1 0 0 0 0,0 0-1 0 0,-1 0 1 0 0,1 0 0 0 0,0 0 0 0 0,0 0-1 0 0,-1 1 1 0 0,1-1 0 0 0,0 0-1 0 0,0 0 1 0 0,0 0 0 0 0,1 1-10 0 0,-1 3-9 0 0,0 0 1 0 0,1 0-1 0 0,0 0 1 0 0,0 0-1 0 0,1 0 1 0 0,-1-1-1 0 0,1 1 1 0 0,0 0-1 0 0,0-1 1 0 0,1 1-1 0 0,-1-1 1 0 0,1 0-1 0 0,0 0 0 0 0,0 0 1 0 0,0 0-1 0 0,1 0 1 0 0,-1-1-1 0 0,1 1 1 0 0,0-1-1 0 0,0 0 1 0 0,0-1-1 0 0,1 1 1 0 0,-1 0-1 0 0,0-1 1 0 0,1 0-1 0 0,0 0 1 0 0,-1-1-1 0 0,2 1 9 0 0,140 22-999 0 0,-135-25 900 0 0,-1 0 0 0 0,1 0 0 0 0,-1-1 1 0 0,0-1-1 0 0,0 0 0 0 0,0 0 0 0 0,0-1 0 0 0,0 0 1 0 0,-1-1-1 0 0,0 0 0 0 0,0 0 0 0 0,0-1 0 0 0,-1 0 0 0 0,1-1 1 0 0,-2 1-1 0 0,1-2 0 0 0,-1 1 0 0 0,0-1 0 0 0,0 0 1 0 0,-1-1-1 0 0,0 1 0 0 0,-1-1 0 0 0,0-1 0 0 0,1-1 99 0 0,11-23-41 0 0,-1-1-1 0 0,-2-1 0 0 0,-2-1 1 0 0,-1 0-1 0 0,6-38 42 0 0,-2-89 3412 0 0,-14 163-3361 0 0,-1-1 0 0 0,1 0 1 0 0,-1 0-1 0 0,0 0 0 0 0,1 0 0 0 0,-1 1 1 0 0,0-1-1 0 0,0 0 0 0 0,0 0 0 0 0,0 0 1 0 0,0 0-1 0 0,-1 0 0 0 0,1 1 0 0 0,-1-1 0 0 0,1 0 1 0 0,-1 0-1 0 0,1 1 0 0 0,-1-1 0 0 0,0 0 1 0 0,0 1-1 0 0,0-1 0 0 0,0 0 0 0 0,0 1 1 0 0,0-1-1 0 0,-1 1 0 0 0,1 0 0 0 0,0-1 1 0 0,-1 1-1 0 0,1 0 0 0 0,-1 0 0 0 0,1 0 1 0 0,-1 0-1 0 0,1 0 0 0 0,-1 0 0 0 0,0 1 1 0 0,0-1-1 0 0,1 0 0 0 0,-1 1 0 0 0,0-1 1 0 0,0 1-1 0 0,0 0 0 0 0,0 0 0 0 0,1 0 1 0 0,-1 0-1 0 0,0 0 0 0 0,0 0 0 0 0,0 0 1 0 0,0 0-1 0 0,0 1 0 0 0,1-1 0 0 0,-1 1 1 0 0,0-1-1 0 0,0 1 0 0 0,1 0 0 0 0,-1 0 1 0 0,0 0-1 0 0,1 0 0 0 0,-1 0 0 0 0,1 0 1 0 0,-1 0-1 0 0,1 0 0 0 0,0 0 0 0 0,-1 1 0 0 0,1-1-51 0 0,-6 10 71 0 0,1 0-1 0 0,0 0 0 0 0,1 1 0 0 0,0-1 1 0 0,1 1-1 0 0,0 0 0 0 0,1 1 0 0 0,1-1 1 0 0,0 0-1 0 0,0 1 0 0 0,1-1 0 0 0,1 1 0 0 0,0 0 1 0 0,0-1-1 0 0,2 7-70 0 0,-1 12 97 0 0,50 231-601 0 0,-45-228 549 0 0,-2-22-600 0 0,-1 1 0 0 0,0 0 1 0 0,-1 0-1 0 0,0 0 0 0 0,-1 0 0 0 0,-1 0 0 0 0,0 1 0 0 0,-1-1 1 0 0,0 0-1 0 0,-1 0 0 0 0,-1 0 0 0 0,0 0 0 0 0,0-1 1 0 0,-1 1-1 0 0,-2 1 555 0 0,-1-6-1175 0 0,-2-2-18 0 0</inkml:trace>
  <inkml:trace contextRef="#ctx0" brushRef="#br0" timeOffset="5009.766">5153 545 2340 0 0,'4'-30'3745'0'0,"43"-9"-2958"0"0,-46 38-682 0 0,30-15 201 0 0,0 2 0 0 0,1 0-1 0 0,0 3 1 0 0,1 0 0 0 0,0 2 0 0 0,0 1 0 0 0,1 2 0 0 0,25-1-306 0 0,-53 10 64 0 0,0 0-1 0 0,0 0 1 0 0,0 0 0 0 0,-1 1-1 0 0,1 0 1 0 0,-1 0-1 0 0,0 1 1 0 0,-1-1-1 0 0,1 1 1 0 0,-1 0 0 0 0,0 0-1 0 0,0 1 1 0 0,0-1-1 0 0,-1 1 1 0 0,0 0-1 0 0,0 0 1 0 0,0 0 0 0 0,-1 0-1 0 0,0 0 1 0 0,0 1-1 0 0,0-1 1 0 0,-1 2-64 0 0,8 14 122 0 0,0-5-409 0 0,7 20-475 0 0,-11-15-4116 0 0,-5-21 3525 0 0,-1-1 146 0 0,-5 3 97 0 0</inkml:trace>
  <inkml:trace contextRef="#ctx0" brushRef="#br0" timeOffset="5202.788">5705 240 1944 0 0,'3'-6'1156'0'0,"-3"1"-116"0"0,2 0-172 0 0,1 3-95 0 0,-3-3-69 0 0,0 0-128 0 0,4 3-92 0 0,-4-1-160 0 0,4 0-204 0 0,-1-1-228 0 0,1 4 4 0 0,3 0 4 0 0,0 0-560 0 0,0 2-484 0 0,0 1-201 0 0,18 6 73 0 0,-4-3 28 0 0</inkml:trace>
  <inkml:trace contextRef="#ctx0" brushRef="#br0" timeOffset="5886.987">6149 330 1600 0 0,'-136'3'3838'0'0,"122"0"-3713"0"0,1 1 0 0 0,0 0 0 0 0,0 1 0 0 0,1 1 0 0 0,-1 0 0 0 0,1 0 0 0 0,0 2 0 0 0,1-1 0 0 0,0 1 0 0 0,0 1-1 0 0,0 0 1 0 0,2 1 0 0 0,-1-1 0 0 0,1 2 0 0 0,0 0 0 0 0,1 0 0 0 0,0 0 0 0 0,1 1 0 0 0,0 0 0 0 0,1 0 0 0 0,1 1 0 0 0,-2 5-125 0 0,6-17 22 0 0,0 1 0 0 0,0 0 1 0 0,1-1-1 0 0,-1 1 1 0 0,0 0-1 0 0,1-1 0 0 0,-1 1 1 0 0,1 0-1 0 0,0 0 0 0 0,-1-1 1 0 0,1 1-1 0 0,0 0 1 0 0,0 0-1 0 0,0-1 0 0 0,1 1 1 0 0,-1 0-1 0 0,0 0 0 0 0,1 0 1 0 0,-1-1-1 0 0,1 1 1 0 0,-1 0-1 0 0,1-1 0 0 0,0 1 1 0 0,0-1-1 0 0,0 1 0 0 0,0-1 1 0 0,0 1-1 0 0,0-1 0 0 0,0 1 1 0 0,0-1-1 0 0,0 0 1 0 0,1 0-1 0 0,-1 0 0 0 0,1 1 1 0 0,-1-1-1 0 0,1-1 0 0 0,-1 1 1 0 0,1 0-1 0 0,-1 0 1 0 0,1-1-1 0 0,0 1 0 0 0,-1 0 1 0 0,1-1-1 0 0,0 0 0 0 0,0 1 1 0 0,-1-1-1 0 0,1 0 0 0 0,1 0-22 0 0,81-30 228 0 0,91-171 103 0 0,-126 181-499 0 0,-48 20 64 0 0,4 4 55 0 0,5 8 26 0 0,-1 1 0 0 0,0 1 0 0 0,-1 0 0 0 0,0 0 0 0 0,-1 0 0 0 0,0 1 0 0 0,-2 0-1 0 0,0 0 1 0 0,0 1 0 0 0,-1 0 0 0 0,-1-1 0 0 0,-1 1 0 0 0,0 1 0 0 0,-1-1 0 0 0,-1 0 0 0 0,0 0 0 0 0,-1 0 0 0 0,-1 0 0 0 0,-1 3 23 0 0,2 15-106 0 0,1 2 321 0 0,0-34-57 0 0,-6 7 133 0 0,13-18-113 0 0,10-24-84 0 0,2 0 1 0 0,2 1-1 0 0,0 1 1 0 0,2 1-1 0 0,2 1 0 0 0,0 1 1 0 0,14-9-95 0 0,-38 35-2 0 0,1 0 0 0 0,0 1-1 0 0,0-1 1 0 0,0 0 0 0 0,0 1 0 0 0,0 0 0 0 0,0 0 0 0 0,0-1-1 0 0,0 1 1 0 0,1 0 0 0 0,-1 1 0 0 0,0-1 0 0 0,1 0-1 0 0,-1 1 1 0 0,1-1 0 0 0,-1 1 0 0 0,1 0 0 0 0,-1 0 0 0 0,0 0-1 0 0,1 0 1 0 0,-1 0 0 0 0,1 0 0 0 0,-1 1 0 0 0,1-1-1 0 0,-1 1 1 0 0,0 0 0 0 0,1 0 0 0 0,-1 0 0 0 0,0 0 0 0 0,0 0-1 0 0,0 0 1 0 0,1 1 0 0 0,-1-1 0 0 0,0 0 0 0 0,-1 1-1 0 0,1 0 1 0 0,0-1 0 0 0,0 1 0 0 0,-1 0 0 0 0,1 1 2 0 0,61 94-292 0 0,-49-70 35 0 0,31 61-1459 0 0,-13 5-3300 0 0,-29-79 3675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2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27 213 1404 0 0,'-5'-23'2915'0'0,"-16"-2"-2497"0"0,60 168 2469 0 0,106 297-2945 0 0,-146-417-4438 0 0,-15-15 3362 0 0</inkml:trace>
  <inkml:trace contextRef="#ctx0" brushRef="#br0" timeOffset="261.306">10 115 1280 0 0,'4'-12'4154'0'0,"36"34"-3637"0"0,-36-19-221 0 0,205 114 1587 0 0,83 54-3354 0 0,-233-133-2140 0 0,-56-37 2387 0 0</inkml:trace>
  <inkml:trace contextRef="#ctx0" brushRef="#br0" timeOffset="524.674">584 0 1472 0 0,'-3'15'4388'0'0,"3"27"-4103"0"0,1 0 1 0 0,2 0-1 0 0,2 0 0 0 0,2 0 1 0 0,2-1-1 0 0,1 0 0 0 0,8 16-285 0 0,-3-1 177 0 0,-6-24-396 0 0,23 76-494 0 0,6-49-3269 0 0,-31-53 2666 0 0</inkml:trace>
  <inkml:trace contextRef="#ctx0" brushRef="#br0" timeOffset="915.851">986 257 988 0 0,'-13'14'517'0'0,"2"1"1"0"0,0 1-1 0 0,0 0 0 0 0,2 0 1 0 0,0 1-1 0 0,0 0 0 0 0,2 0 1 0 0,0 1-1 0 0,1 0 0 0 0,0 6-517 0 0,4-15 83 0 0,0 0 0 0 0,1 0 0 0 0,1 0 0 0 0,-1 0 0 0 0,2 0 0 0 0,-1 0 0 0 0,1 0-1 0 0,0 0 1 0 0,1 0 0 0 0,0 0 0 0 0,0-1 0 0 0,1 1 0 0 0,0-1 0 0 0,1 0 0 0 0,0 1 0 0 0,0-2-1 0 0,1 1 1 0 0,0 0 0 0 0,0-1 0 0 0,1 0 0 0 0,-1 0 0 0 0,2 0 0 0 0,-1-1 0 0 0,1 0 0 0 0,0-1 0 0 0,0 1-1 0 0,0-1 1 0 0,1 0 0 0 0,0-1 0 0 0,0 0 0 0 0,0 0 0 0 0,1-1 0 0 0,-1 0 0 0 0,1 0 0 0 0,-1-1 0 0 0,1 0-1 0 0,0-1 1 0 0,0 0 0 0 0,0 0 0 0 0,0-1 0 0 0,0 0 0 0 0,8-1-83 0 0,-10 1 3 0 0,1 1 1 0 0,0-2 0 0 0,-1 1-1 0 0,1-1 1 0 0,0 0-1 0 0,-1 0 1 0 0,1-1-1 0 0,-1 0 1 0 0,0-1 0 0 0,1 1-1 0 0,-1-2 1 0 0,-1 1-1 0 0,1-1 1 0 0,0 1-1 0 0,-1-2 1 0 0,0 1-1 0 0,0-1 1 0 0,0 0 0 0 0,0 0-1 0 0,-1-1 1 0 0,0 0-1 0 0,0 0 1 0 0,1-1-4 0 0,-4-3-26 0 0,-1 0-1 0 0,0 0 1 0 0,-1 0-1 0 0,0 0 1 0 0,-1 0 0 0 0,1 0-1 0 0,-2 0 1 0 0,0 1 0 0 0,0-1-1 0 0,0 0 1 0 0,-1 1 0 0 0,-1-1-1 0 0,0 1 1 0 0,0 0-1 0 0,-1 0 1 0 0,0 1 0 0 0,0-1-1 0 0,-1 1 1 0 0,0 0 0 0 0,0 1-1 0 0,-1 0 1 0 0,0 0 0 0 0,-1 0-1 0 0,1 0 1 0 0,-1 1 0 0 0,0 1-1 0 0,-1-1 1 0 0,0 1 26 0 0,-93-89-1710 0 0,99 92 1271 0 0,-8-17-3762 0 0,11 19 2756 0 0</inkml:trace>
  <inkml:trace contextRef="#ctx0" brushRef="#br0" timeOffset="1178.933">1542 512 1504 0 0,'-2'-16'9039'0'0,"-19"-33"-6437"0"0,12 39-1885 0 0,10 3-8223 0 0,10 8 4224 0 0,-3 0 2064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3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1026 1184 0 0,'0'0'459'0'0,"0"0"-48"0"0,0 0-59 0 0,0 0-6 0 0,0 0 114 0 0,0 0 69 0 0,0 0 29 0 0,0 0-55 0 0,0 0-56 0 0,3-7 344 0 0,210-259 720 0 0,-192 229-1570 0 0,-2-1 1 0 0,-1-1 0 0 0,-3-1 0 0 0,-1 0 0 0 0,-1-1-1 0 0,-3 0 1 0 0,-1 0 0 0 0,-2-1 0 0 0,-2-1 0 0 0,0-39 58 0 0,-6 82-12 0 0,1 0 0 0 0,-1 1 0 0 0,1-1 0 0 0,0 0 0 0 0,-1 0 0 0 0,1 0 0 0 0,-1 0 0 0 0,1 0 0 0 0,-1 0 0 0 0,1 0 0 0 0,-1 0 0 0 0,1 0 0 0 0,0 0 0 0 0,-1 0 0 0 0,1 0 0 0 0,-1 0 0 0 0,1 0 0 0 0,-1 0 0 0 0,1-1 0 0 0,-1 1 0 0 0,1 0 0 0 0,0 0 0 0 0,-1 0 1 0 0,1-1-1 0 0,0 1 0 0 0,-1 0 0 0 0,1 0 0 0 0,0-1 0 0 0,-1 1 0 0 0,1 0 0 0 0,0-1 0 0 0,-1 1 0 0 0,1 0 0 0 0,0-1 0 0 0,0 1 0 0 0,-1-1 12 0 0,15 19 68 0 0,1-2 0 0 0,1 1-1 0 0,0-2 1 0 0,1 0 0 0 0,0-1 0 0 0,1-1-1 0 0,1-1 1 0 0,8 4-68 0 0,33 24 163 0 0,-49-34-133 0 0,0 1-1 0 0,0 0 1 0 0,0 0 0 0 0,-1 1 0 0 0,0 0 0 0 0,-1 1 0 0 0,0 0-1 0 0,0 1 1 0 0,-1 0 0 0 0,0 0 0 0 0,-1 1 0 0 0,0-1 0 0 0,-1 2 0 0 0,0-1-1 0 0,0 1 1 0 0,-1 0 0 0 0,-1 0 0 0 0,0 0 0 0 0,-1 1 0 0 0,0-1 0 0 0,-1 1-1 0 0,0 2-29 0 0,-3-8-12 0 0,0 1-1 0 0,-1-1 0 0 0,1 0 0 0 0,-1 0 0 0 0,-1 1 0 0 0,0-2 0 0 0,0 1 1 0 0,0 0-1 0 0,-1-1 0 0 0,1 1 0 0 0,-2-1 0 0 0,1 0 0 0 0,-1 0 1 0 0,0-1-1 0 0,0 1 0 0 0,0-1 0 0 0,-1 0 0 0 0,0-1 0 0 0,0 1 1 0 0,0-1 12 0 0,-88 30-4172 0 0,80-34 2765 0 0</inkml:trace>
  <inkml:trace contextRef="#ctx0" brushRef="#br0" timeOffset="587.905">754 290 1152 0 0,'83'411'5163'0'0,"-78"-306"-3197"0"0,-5-104-1751 0 0,0-1 10 0 0,6 3 372 0 0,13-42-797 0 0,2 0-1 0 0,1 2 1 0 0,2 0 0 0 0,2 2 0 0 0,26-28 200 0 0,-51 61-24 0 0,0 0-1 0 0,1 0 0 0 0,-1 1 0 0 0,0-1 0 0 0,1 1 0 0 0,-1-1 0 0 0,1 1 0 0 0,0-1 1 0 0,-1 1-1 0 0,1 0 0 0 0,0 0 0 0 0,0 0 0 0 0,0 0 0 0 0,0 0 0 0 0,0 0 0 0 0,0 1 1 0 0,0-1-1 0 0,0 0 0 0 0,0 1 0 0 0,0 0 0 0 0,0-1 0 0 0,0 1 0 0 0,0 0 0 0 0,1 0 1 0 0,-1 1-1 0 0,0-1 0 0 0,0 0 0 0 0,0 1 0 0 0,0-1 0 0 0,0 1 0 0 0,0-1 0 0 0,0 1 1 0 0,0 0-1 0 0,0 0 0 0 0,0 0 0 0 0,0 0 0 0 0,-1 0 0 0 0,1 1 0 0 0,0-1 1 0 0,-1 0-1 0 0,1 1 0 0 0,-1-1 0 0 0,1 1 0 0 0,-1 0 0 0 0,0-1 0 0 0,1 1 0 0 0,-1 0 1 0 0,0 0-1 0 0,0 0 0 0 0,0 0 0 0 0,0 1 25 0 0,38 105-457 0 0,-38-104 427 0 0,44 115-26 0 0,35-87-3193 0 0,-65-32 2044 0 0</inkml:trace>
  <inkml:trace contextRef="#ctx0" brushRef="#br0" timeOffset="1349.343">1553 580 984 0 0,'-15'2'296'0'0,"0"-1"1"0"0,0 2-1 0 0,0 0 0 0 0,0 0 1 0 0,1 1-1 0 0,-1 1 0 0 0,1 1 0 0 0,0 0 1 0 0,1 1-1 0 0,0 0 0 0 0,0 1 0 0 0,0 0 1 0 0,-7 8-297 0 0,-7 31 598 0 0,27-46-377 0 0,4 11 95 0 0,5-6-283 0 0,-1-1 1 0 0,1 1 0 0 0,1-2 0 0 0,-1 1 0 0 0,1-2-1 0 0,-1 1 1 0 0,1-1 0 0 0,0 0 0 0 0,0-1 0 0 0,1-1-1 0 0,-1 1 1 0 0,0-1 0 0 0,1-1 0 0 0,-1 0 0 0 0,0-1-1 0 0,1 0 1 0 0,-1 0 0 0 0,0-1 0 0 0,0 0 0 0 0,0-1-1 0 0,0 0 1 0 0,0-1 0 0 0,7-4-34 0 0,-14 8-48 0 0,0-1-1 0 0,1 1 1 0 0,-1-1-1 0 0,0 0 1 0 0,0 0 0 0 0,0-1-1 0 0,0 1 1 0 0,0-1 0 0 0,0 1-1 0 0,0-1 1 0 0,-1 0-1 0 0,1 0 1 0 0,-1 0 0 0 0,1 0-1 0 0,-1-1 1 0 0,0 1 0 0 0,0-1-1 0 0,0 1 1 0 0,0-1-1 0 0,0 0 1 0 0,0 1 0 0 0,-1-1-1 0 0,0 0 1 0 0,1 0 0 0 0,-1 0-1 0 0,0-1 1 0 0,0 1-1 0 0,-1 0 1 0 0,1 0 0 0 0,-1 0-1 0 0,1-1 1 0 0,-1 1 0 0 0,0 0-1 0 0,0-1 1 0 0,-1 1-1 0 0,1-1 49 0 0,-13-25-187 0 0,9 24 140 0 0,1-1 0 0 0,0 1 0 0 0,0 0 1 0 0,1-1-1 0 0,-1 0 0 0 0,1 1 1 0 0,1-1-1 0 0,-1 0 0 0 0,1 0 1 0 0,0 0-1 0 0,0 0 0 0 0,1 0 1 0 0,0 0-1 0 0,0-1 0 0 0,0 1 1 0 0,1 0-1 0 0,0-4 47 0 0,2 4-35 0 0,0 1 0 0 0,0-1 1 0 0,0 1-1 0 0,1-1 0 0 0,0 1 0 0 0,0 0 0 0 0,0 1 1 0 0,1-1-1 0 0,-1 1 0 0 0,1 0 0 0 0,0 0 1 0 0,1 0-1 0 0,-1 1 0 0 0,0-1 0 0 0,1 1 0 0 0,0 1 1 0 0,0-1-1 0 0,0 1 0 0 0,0 0 0 0 0,0 0 0 0 0,0 1 1 0 0,4-1 34 0 0,-5 5 4 0 0,0 0 1 0 0,-1 0 0 0 0,1 0-1 0 0,-1 1 1 0 0,0-1 0 0 0,0 1-1 0 0,0 0 1 0 0,-1 1 0 0 0,0-1-1 0 0,1 0 1 0 0,-1 1 0 0 0,-1 0-1 0 0,1 0 1 0 0,-1 0 0 0 0,0 0-1 0 0,0 0 1 0 0,0 0 0 0 0,0 0-1 0 0,-1 1 1 0 0,0-1 0 0 0,-1 1-1 0 0,1-1 1 0 0,-1 3-5 0 0,2 157 1881 0 0,-2-162-1852 0 0,0 0 0 0 0,0-1 1 0 0,0 1-1 0 0,0 0 0 0 0,1 0 0 0 0,-1-1 1 0 0,1 1-1 0 0,-1 0 0 0 0,1 0 0 0 0,0-1 1 0 0,0 1-1 0 0,0-1 0 0 0,1 1 0 0 0,-1-1 1 0 0,1 0-1 0 0,-1 1 0 0 0,1-1 1 0 0,0 0-1 0 0,0 0 0 0 0,0 0 0 0 0,0 0 1 0 0,0 0-1 0 0,0-1 0 0 0,0 1 0 0 0,1-1 1 0 0,-1 1-1 0 0,1-1 0 0 0,-1 0 0 0 0,1 0 1 0 0,-1 0-1 0 0,1 0 0 0 0,0 0 0 0 0,-1-1 1 0 0,1 1-1 0 0,0-1 0 0 0,0 0 0 0 0,-1 0 1 0 0,1 0-1 0 0,0 0 0 0 0,0 0 1 0 0,-1 0-1 0 0,1-1 0 0 0,2 0-29 0 0,119-40 297 0 0,-115 35-250 0 0,0 0 0 0 0,0 0 0 0 0,0-1-1 0 0,-1 0 1 0 0,0 0 0 0 0,-1-1-1 0 0,1 0 1 0 0,-1-1 0 0 0,-1 1 0 0 0,0-1-1 0 0,0 0 1 0 0,0-1 0 0 0,-1 0 0 0 0,-1 0-1 0 0,0 0 1 0 0,0 0 0 0 0,-1 0 0 0 0,0-1-1 0 0,-1 0 1 0 0,1-8-47 0 0,-3 18 203 0 0,-2-25 834 0 0,2 26-1031 0 0,0 0 0 0 0,0 1 0 0 0,0-1 0 0 0,0 0 0 0 0,-1 0 0 0 0,1 0 0 0 0,0 1 0 0 0,0-1 0 0 0,-1 0-1 0 0,1 0 1 0 0,0 0 0 0 0,0 0 0 0 0,-1 0 0 0 0,1 0 0 0 0,0 0 0 0 0,0 1 0 0 0,-1-1 0 0 0,1 0 0 0 0,0 0 0 0 0,-1 0 0 0 0,1 0 0 0 0,0 0 0 0 0,0 0 0 0 0,-1 0 0 0 0,1 0 0 0 0,0-1 0 0 0,-1 1 0 0 0,1 0-1 0 0,0 0 1 0 0,0 0 0 0 0,-1 0 0 0 0,1 0 0 0 0,0 0 0 0 0,0 0 0 0 0,-1-1-6 0 0,2 11-19 0 0,0 0 0 0 0,0-1 0 0 0,1 1 0 0 0,0-1 0 0 0,1 0 0 0 0,0 1 0 0 0,0-1 0 0 0,1 0-1 0 0,0-1 1 0 0,1 1 0 0 0,0-1 0 0 0,0 0 0 0 0,1 0 0 0 0,0 0 0 0 0,0-1 0 0 0,1 0 0 0 0,-1 0 0 0 0,2-1 0 0 0,-1 0 0 0 0,1 0 0 0 0,0 0-1 0 0,8 3 20 0 0,70 26-5347 0 0,-74-33 3964 0 0</inkml:trace>
  <inkml:trace contextRef="#ctx0" brushRef="#br0" timeOffset="1693.294">2445 159 1248 0 0,'-4'8'3037'0'0,"-5"32"-2090"0"0,1 157 980 0 0,42-43-1315 0 0,31-2-2420 0 0,-45-135-1566 0 0,-13-15 1997 0 0</inkml:trace>
  <inkml:trace contextRef="#ctx0" brushRef="#br0" timeOffset="2143.632">2756 490 1256 0 0,'-10'2'273'0'0,"0"0"-1"0"0,0 0 1 0 0,0 1-1 0 0,0 0 1 0 0,0 0-1 0 0,1 1 1 0 0,-1 1-1 0 0,1 0 1 0 0,0 0-1 0 0,0 0 1 0 0,1 1-1 0 0,0 1 1 0 0,0-1-1 0 0,0 1 1 0 0,1 1-1 0 0,0-1 1 0 0,0 1-1 0 0,1 1 1 0 0,-4 5-273 0 0,9-12 27 0 0,0 0-1 0 0,0-1 1 0 0,1 1 0 0 0,-1 0 0 0 0,0 0-1 0 0,1 0 1 0 0,-1 0 0 0 0,1-1 0 0 0,0 1-1 0 0,-1 0 1 0 0,1 0 0 0 0,0 0-1 0 0,0 0 1 0 0,0 0 0 0 0,1 0 0 0 0,-1 0-1 0 0,0 0 1 0 0,1 0 0 0 0,-1 0 0 0 0,1-1-1 0 0,0 1 1 0 0,-1 0 0 0 0,1 0 0 0 0,0-1-1 0 0,0 1 1 0 0,0 0 0 0 0,0-1 0 0 0,0 1-1 0 0,1-1 1 0 0,-1 1 0 0 0,0-1-1 0 0,1 0 1 0 0,-1 1 0 0 0,1-1 0 0 0,0 0-1 0 0,-1 0 1 0 0,1 0 0 0 0,0 0 0 0 0,-1-1-1 0 0,1 1 1 0 0,0 0 0 0 0,0-1 0 0 0,1 1-27 0 0,95 5-256 0 0,-87-8 204 0 0,-1-2-1 0 0,0 1 1 0 0,0-2-1 0 0,0 1 1 0 0,0-1-1 0 0,-1-1 1 0 0,0 1-1 0 0,0-2 1 0 0,0 1-1 0 0,-1-1 1 0 0,0-1-1 0 0,0 1 1 0 0,-1-1-1 0 0,0-1 1 0 0,0 1-1 0 0,-1-1 1 0 0,0 0-1 0 0,-1-1 1 0 0,0 1-1 0 0,0-1 1 0 0,-1 0-1 0 0,0 0 1 0 0,-1-1-1 0 0,0 1 1 0 0,-1-1-1 0 0,1-7 53 0 0,1-13 111 0 0,-1-1 0 0 0,-1 1 0 0 0,-2-1 0 0 0,-1 1 0 0 0,-2-1 0 0 0,0 1 0 0 0,-3 0-1 0 0,0 0 1 0 0,-6-13-111 0 0,-23-82 2839 0 0,21 115-1345 0 0,10 27-1453 0 0,0 0 0 0 0,2 0 0 0 0,-1 0 0 0 0,2 1 0 0 0,0-1 0 0 0,1 0 0 0 0,1 1 0 0 0,1-1 0 0 0,0 1 0 0 0,1-1 0 0 0,0 0 0 0 0,2 0 0 0 0,0-1 0 0 0,4 11-41 0 0,-6-16-12 0 0,61 175-1302 0 0,16 61-6594 0 0,-76-220 6354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4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88 1472 0 0,'10'-23'6653'0'0,"9"8"-5597"0"0,-20 15-1032 0 0,1 0 0 0 0,-1 0 0 0 0,0 0 0 0 0,0 0 0 0 0,0 0 0 0 0,0 0 0 0 0,1 0 0 0 0,-1-1 0 0 0,0 1 1 0 0,0 0-1 0 0,0 0 0 0 0,1-1 0 0 0,-1 1 0 0 0,0 0 0 0 0,0-1 0 0 0,1 1 0 0 0,-1-1 0 0 0,0 1 0 0 0,1-1 0 0 0,-1 0 0 0 0,0 1 0 0 0,1-1 0 0 0,-1 1 1 0 0,1-1-1 0 0,-1 0 0 0 0,1 0 0 0 0,-1 1 0 0 0,1-1 0 0 0,0 0 0 0 0,-1 0 0 0 0,1 1 0 0 0,0-1 0 0 0,0 0 0 0 0,0 0 0 0 0,-1 0 0 0 0,1 0 0 0 0,0 1 1 0 0,0-1-1 0 0,0 0 0 0 0,0 0 0 0 0,0 0 0 0 0,1 0 0 0 0,-1 1 0 0 0,0-1 0 0 0,0 0 0 0 0,0 0 0 0 0,1 0 0 0 0,-1 0 0 0 0,0 1 0 0 0,1-1 0 0 0,-1 0 0 0 0,1 1 1 0 0,-1-1-1 0 0,1 0 0 0 0,-1 1 0 0 0,1-1 0 0 0,0 0 0 0 0,-1 1 0 0 0,1-1 0 0 0,-1 1 0 0 0,1-1 0 0 0,0 1 0 0 0,0-1 0 0 0,-1 1 0 0 0,1 0 0 0 0,0-1 1 0 0,0 1-1 0 0,0 0 0 0 0,0 0-24 0 0,-26-11 728 0 0,-19 31-9917 0 0,33-11 7928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4:3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12 876 0 0,'37'0'9188'0'0,"-27"-7"-10089"0"0,-7 3-5070 0 0,-4 3 4603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4:3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86 944 0 0,'-18'-14'2294'0'0,"18"11"-2072"0"0,0 3-36 0 0,0 0-96 0 0,0 0-12 0 0,0 0 28 0 0,0 0-27 0 0,0 0-15 0 0,0 0-8 0 0,-3-20 1120 0 0,-5 8-1135 0 0,4 17 608 0 0,3 4-655 0 0,-14 98 218 0 0,-41 197 437 0 0,49-151-11 0 0,9-147-613 0 0,1-1 0 0 0,0-1 0 0 0,1 1 1 0 0,-1 0-1 0 0,1-1 0 0 0,0 0 0 0 0,0 1 0 0 0,0-2 0 0 0,1 1 1 0 0,-1 0-1 0 0,1-1 0 0 0,0 0 0 0 0,0 0 0 0 0,0 0 0 0 0,0-1 1 0 0,1 0-1 0 0,-1 0 0 0 0,1 0 0 0 0,-1-1 0 0 0,1 1 0 0 0,0-1 0 0 0,-1-1 1 0 0,1 1-1 0 0,0-1 0 0 0,0 0 0 0 0,-1 0 0 0 0,1-1 0 0 0,2 0-25 0 0,-3 2 28 0 0,359 2-1161 0 0,-366-14-2786 0 0,-3 7 2633 0 0</inkml:trace>
  <inkml:trace contextRef="#ctx0" brushRef="#br0" timeOffset="323.443">281 373 1504 0 0,'-12'-7'2314'0'0,"19"4"-582"0"0,-1 2-1703 0 0,373-41 2096 0 0,-234 31-3453 0 0,-151 15-1786 0 0,1-3 1852 0 0</inkml:trace>
  <inkml:trace contextRef="#ctx0" brushRef="#br0" timeOffset="680.274">123 74 1180 0 0,'32'-8'2280'0'0,"534"-56"942"0"0,-462 63-2902 0 0,-103 1-379 0 0,0 1 0 0 0,0 0 0 0 0,0-1 0 0 0,0 1 0 0 0,-1-1 0 0 0,1 1 0 0 0,0 0 1 0 0,-1 0-1 0 0,1 0 0 0 0,0-1 0 0 0,-1 1 0 0 0,1 0 0 0 0,-1 0 0 0 0,1 0 0 0 0,-1 0 0 0 0,0 0 0 0 0,1 0 0 0 0,-1 0 0 0 0,0 0 0 0 0,0 0 0 0 0,0 0 1 0 0,1 0-1 0 0,-1 0 0 0 0,0 0 0 0 0,0 0 0 0 0,-1 0 0 0 0,1 0 0 0 0,0 0 0 0 0,0 0 0 0 0,0 0 0 0 0,-1 0 0 0 0,1 0 0 0 0,0 0 0 0 0,-1 0 1 0 0,1-1-1 0 0,-1 1 0 0 0,1 0 0 0 0,-1 0 0 0 0,1 0 0 0 0,-1 0 0 0 0,0-1 0 0 0,1 1 0 0 0,-1 0 0 0 0,0-1 0 0 0,0 1 0 0 0,0 0 0 0 0,1-1 0 0 0,-1 1 1 0 0,0-1-1 0 0,0 1 0 0 0,0-1 0 0 0,0 0 0 0 0,0 1 0 0 0,0-1 0 0 0,-1 0 59 0 0,-7 12-891 0 0,8-9-391 0 0</inkml:trace>
  <inkml:trace contextRef="#ctx0" brushRef="#br0" timeOffset="1098.249">1601 159 848 0 0,'-143'94'2573'0'0,"85"-52"-2113"0"0,2 2-1 0 0,1 2 1 0 0,3 3-1 0 0,1 2 1 0 0,4 3 0 0 0,-3 6-460 0 0,7 6-1288 0 0,39-65-322 0 0,4-1 353 0 0</inkml:trace>
  <inkml:trace contextRef="#ctx0" brushRef="#br0" timeOffset="1393.689">948 231 1736 0 0,'0'-1'83'0'0,"-1"1"1"0"0,1-1-1 0 0,-1 1 0 0 0,1-1 1 0 0,-1 0-1 0 0,1 1 0 0 0,0-1 1 0 0,0 0-1 0 0,-1 0 0 0 0,1 1 1 0 0,0-1-1 0 0,0 0 0 0 0,0 0 0 0 0,0 1 1 0 0,0-1-1 0 0,0 0 0 0 0,0 0 1 0 0,0 1-1 0 0,0-1 0 0 0,0 0 1 0 0,0 0-1 0 0,0 1 0 0 0,0-1 1 0 0,1 0-1 0 0,-1 0 0 0 0,0 1 1 0 0,1-1-1 0 0,-1 0 0 0 0,0 1 0 0 0,1-1 1 0 0,-1 1-1 0 0,1-1 0 0 0,-1 0 1 0 0,1 1-1 0 0,-1-1 0 0 0,1 1 1 0 0,0-1-1 0 0,-1 1 0 0 0,1-1 1 0 0,-1 1-1 0 0,1 0 0 0 0,0-1 0 0 0,-1 1 1 0 0,1 0-1 0 0,0 0 0 0 0,0-1 1 0 0,-1 1-1 0 0,1 0 0 0 0,0 0 1 0 0,0 0-1 0 0,-1 0 0 0 0,1 0 1 0 0,0 0-1 0 0,0 0 0 0 0,-1 0 1 0 0,1 0-1 0 0,0 0 0 0 0,0 0 0 0 0,-1 1 1 0 0,1-1-1 0 0,0 0 0 0 0,0 1 1 0 0,-1-1-1 0 0,1 0-83 0 0,168 133 1223 0 0,-100-82-962 0 0,-33-26-334 0 0,-1 0 1 0 0,-2 3-1 0 0,0 0 0 0 0,-2 2 0 0 0,-1 2 1 0 0,-2 0-1 0 0,-1 2 0 0 0,0 3 73 0 0,-25-34-149 0 0,0 0 1 0 0,0 0-1 0 0,-1 0 1 0 0,1 0-1 0 0,-1 1 0 0 0,1-1 1 0 0,-1 0-1 0 0,0 1 1 0 0,-1-1-1 0 0,1 1 0 0 0,-1-1 1 0 0,1 0-1 0 0,-1 1 1 0 0,0-1-1 0 0,0 1 0 0 0,-1-1 1 0 0,1 1-1 0 0,-1-1 0 0 0,1 1 1 0 0,-1-1-1 0 0,0 0 1 0 0,-1 1-1 0 0,1-1 0 0 0,0 0 1 0 0,-1 0-1 0 0,0 0 1 0 0,0 0-1 0 0,0 0 0 0 0,0 0 1 0 0,0 0-1 0 0,0-1 1 0 0,-1 1-1 0 0,1-1 0 0 0,-1 0 1 0 0,0 0-1 0 0,0 0 0 0 0,0 0 1 0 0,-2 2 148 0 0,-18 10-1367 0 0</inkml:trace>
  <inkml:trace contextRef="#ctx0" brushRef="#br0" timeOffset="1765.109">0 921 1240 0 0,'9'16'4047'0'0,"51"-11"-3453"0"0,-55-5-386 0 0,284-12 1820 0 0,570-63-215 0 0,-662 74-1867 0 0,-197 1 32 0 0,0 0 0 0 0,0 0 0 0 0,-1 0 1 0 0,1 0-1 0 0,0-1 0 0 0,0 1 0 0 0,-1 0 1 0 0,1 0-1 0 0,0-1 0 0 0,0 1 1 0 0,0 0-1 0 0,-1 0 0 0 0,1-1 0 0 0,0 1 1 0 0,0 0-1 0 0,0-1 0 0 0,0 1 0 0 0,0 0 1 0 0,0 0-1 0 0,0-1 0 0 0,0 1 0 0 0,0 0 1 0 0,-1-1-1 0 0,1 1 0 0 0,0 0 1 0 0,0-1-1 0 0,1 1 0 0 0,-1 0 0 0 0,0-1 1 0 0,0 1-1 0 0,0 0 0 0 0,0 0 0 0 0,0-1 1 0 0,0 1-1 0 0,0 0 0 0 0,0-1 0 0 0,1 1 1 0 0,-1 0-1 0 0,0 0 0 0 0,0-1 1 0 0,0 1-1 0 0,1 0 22 0 0,-7-16-5669 0 0,8 10 4235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3:3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1568 0 0,'3'-11'1590'0'0,"10"15"441"0"0,3 16-1867 0 0,0 0 1 0 0,-1 2-1 0 0,-1 0 0 0 0,-1 0 1 0 0,-1 1-1 0 0,-2 1 0 0 0,0 0 0 0 0,-1 1 1 0 0,-1-1-1 0 0,-1 5-164 0 0,11 58 2225 0 0,4-123-1310 0 0,34-115-850 0 0,35 8-471 0 0,-89 141 383 0 0,1 1 1 0 0,-1-1-1 0 0,0 1 1 0 0,1-1-1 0 0,-1 1 1 0 0,1 0-1 0 0,0 0 1 0 0,-1 0-1 0 0,1 0 1 0 0,0 1-1 0 0,0-1 1 0 0,0 1-1 0 0,-1 0 1 0 0,1-1-1 0 0,0 1 1 0 0,0 0-1 0 0,0 1 1 0 0,-1-1-1 0 0,1 0 1 0 0,0 1-1 0 0,0 0 1 0 0,-1 0-1 0 0,1 0 1 0 0,0 0-1 0 0,-1 0 1 0 0,1 0-1 0 0,-1 0 1 0 0,1 1-1 0 0,-1 0 1 0 0,0-1-1 0 0,1 1 1 0 0,-1 0-1 0 0,0 0 1 0 0,1 1 22 0 0,63 74-102 0 0,-57-62 116 0 0,-1 0 1 0 0,-1 1-1 0 0,-1 0 0 0 0,0 0 1 0 0,-1 1-1 0 0,0-1 0 0 0,-2 1 0 0 0,0 0 1 0 0,-1 0-1 0 0,0 1 0 0 0,-1-1 0 0 0,-2 9-14 0 0,1-24 146 0 0,2 2 231 0 0,15-122-659 0 0,64-128-909 0 0,-41 213 783 0 0,-39 32 338 0 0,-1 1 3 0 0,18 17 14 0 0,46 163-152 0 0,-60-167 60 0 0,1-1 0 0 0,0 0 0 0 0,0 0 0 0 0,2 0 0 0 0,-1-1 0 0 0,1 0 0 0 0,1 0 0 0 0,0-1 0 0 0,0 0 0 0 0,1 0 0 0 0,1-1 0 0 0,-1 0 0 0 0,1 0 0 0 0,1-1 0 0 0,0-1 0 0 0,0 0-1 0 0,0 0 1 0 0,1-1 0 0 0,1 0 145 0 0,5-5-856 0 0,-7-1 34 0 0</inkml:trace>
  <inkml:trace contextRef="#ctx0" brushRef="#br0" timeOffset="575.808">1320 358 1192 0 0,'-76'-24'3572'0'0,"64"26"-3452"0"0,0 0 0 0 0,1 1 0 0 0,-1 1 1 0 0,0 0-1 0 0,1 0 0 0 0,0 1 0 0 0,0 1 0 0 0,1 0 0 0 0,-1 0 1 0 0,1 1-1 0 0,0 0 0 0 0,1 1 0 0 0,0 0 0 0 0,0 0 0 0 0,1 1 1 0 0,-1 1-121 0 0,-14 49 936 0 0,23-58-804 0 0,16 31 226 0 0,-15-30-357 0 0,1 0-1 0 0,0-1 0 0 0,-1 1 0 0 0,1-1 1 0 0,0 1-1 0 0,0-1 0 0 0,0 0 0 0 0,-1 0 1 0 0,1 1-1 0 0,1-1 0 0 0,-1-1 0 0 0,0 1 1 0 0,0 0-1 0 0,0 0 0 0 0,0-1 0 0 0,1 1 1 0 0,-1-1-1 0 0,0 0 0 0 0,0 0 0 0 0,1 0 1 0 0,-1 0-1 0 0,0 0 0 0 0,1 0 0 0 0,-1-1 1 0 0,0 1-1 0 0,0-1 0 0 0,1 1 0 0 0,-1-1 1 0 0,0 0-1 0 0,0 0 0 0 0,0 0 0 0 0,0 0 1 0 0,0 0-1 0 0,0-1 0 0 0,1 0 0 0 0,41-75-416 0 0,-7 12 97 0 0,-3 87-52 0 0,8 32 185 0 0,99 91-1121 0 0,-102-131-1844 0 0,-26-13 1727 0 0</inkml:trace>
  <inkml:trace contextRef="#ctx0" brushRef="#br0" timeOffset="856.789">1650 17 1784 0 0,'-5'-16'5430'0'0,"0"63"-4444"0"0,20 120-303 0 0,33 49-142 0 0,-15-79-981 0 0,-28-80-3211 0 0,-20-44 840 0 0,7-11 1429 0 0</inkml:trace>
  <inkml:trace contextRef="#ctx0" brushRef="#br0" timeOffset="1122.228">1462 220 2052 0 0,'0'0'166'0'0,"1"0"0"0"0,-1-1 1 0 0,1 1-1 0 0,-1 0 0 0 0,1 0 0 0 0,-1-1 0 0 0,1 1 0 0 0,-1 0 0 0 0,0-1 1 0 0,1 1-1 0 0,-1 0 0 0 0,0-1 0 0 0,1 1 0 0 0,-1-1 0 0 0,0 1 0 0 0,1-1 1 0 0,-1 1-1 0 0,0 0 0 0 0,0-1 0 0 0,0 1 0 0 0,1-1 0 0 0,-1 1 0 0 0,0-1 1 0 0,0 1-1 0 0,0-1 0 0 0,0 0 0 0 0,0 1 0 0 0,0-1 0 0 0,0 1 0 0 0,0-1 0 0 0,0 1 1 0 0,0-1-1 0 0,0 1 0 0 0,0-1 0 0 0,0 1 0 0 0,-1-1 0 0 0,1 1 0 0 0,0-1 1 0 0,0 1-1 0 0,-1-1 0 0 0,1 1 0 0 0,0-1 0 0 0,0 1 0 0 0,-1 0 0 0 0,1-1 1 0 0,0 1-1 0 0,-1 0 0 0 0,1-1-166 0 0,14 0-311 0 0,189-2-4051 0 0,-162 3 2608 0 0,-6 0 358 0 0</inkml:trace>
  <inkml:trace contextRef="#ctx0" brushRef="#br0" timeOffset="1416.043">2185 293 1088 0 0,'-133'74'4361'0'0,"124"-69"-4219"0"0,1 1 0 0 0,0 0 0 0 0,0 0 0 0 0,0 1 0 0 0,1 0 0 0 0,0 0 0 0 0,0 1-1 0 0,1 0 1 0 0,0 0 0 0 0,0 0 0 0 0,1 1 0 0 0,0 0 0 0 0,1 0 0 0 0,0 0 0 0 0,0 0 0 0 0,1 1 0 0 0,0 0 0 0 0,1 0 0 0 0,0-1 0 0 0,0 1-1 0 0,0 9-141 0 0,3-16 12 0 0,0 0-1 0 0,-1 0 1 0 0,1 0-1 0 0,0-1 1 0 0,1 1-1 0 0,-1 0 1 0 0,0 0-1 0 0,1-1 0 0 0,-1 1 1 0 0,1-1-1 0 0,0 1 1 0 0,0-1-1 0 0,0 0 1 0 0,0 1-1 0 0,1-1 0 0 0,-1 0 1 0 0,0-1-1 0 0,1 1 1 0 0,-1 0-1 0 0,1-1 1 0 0,0 1-1 0 0,0-1 1 0 0,-1 0-1 0 0,1 0 0 0 0,0 0 1 0 0,0 0-1 0 0,0 0 1 0 0,0-1-1 0 0,0 1 1 0 0,0-1-1 0 0,1 0-11 0 0,102 8-1252 0 0,-104-8 1212 0 0,149-50-4354 0 0,-119 32 3064 0 0</inkml:trace>
  <inkml:trace contextRef="#ctx0" brushRef="#br0" timeOffset="1866.331">2466 58 1088 0 0,'-11'-9'3132'0'0,"4"35"-2350"0"0,0 44-390 0 0,9 218 1395 0 0,21-156-801 0 0,-23-130-825 0 0,7 33 1635 0 0,10-61-1379 0 0,21-45-436 0 0,-31 56-37 0 0,0 0 0 0 0,1 0 1 0 0,0 1-1 0 0,1 0 0 0 0,1 1 1 0 0,0-1-1 0 0,1 2 1 0 0,0 0-1 0 0,13-10 56 0 0,-23 21-11 0 0,1 0 1 0 0,0 1-1 0 0,0 0 1 0 0,0-1-1 0 0,0 1 0 0 0,0 0 1 0 0,0 0-1 0 0,0 0 1 0 0,0 0-1 0 0,0 0 1 0 0,0 1-1 0 0,0-1 0 0 0,0 1 1 0 0,0-1-1 0 0,0 1 1 0 0,0 0-1 0 0,0-1 1 0 0,0 1-1 0 0,0 0 0 0 0,-1 0 1 0 0,1 0-1 0 0,0 1 1 0 0,-1-1-1 0 0,1 0 0 0 0,-1 1 1 0 0,1-1-1 0 0,-1 1 1 0 0,0-1-1 0 0,0 1 1 0 0,0-1-1 0 0,0 1 0 0 0,0 0 1 0 0,0 0-1 0 0,0 0 1 0 0,0 0-1 0 0,-1-1 1 0 0,1 2 10 0 0,-1-3 0 0 0,159 269-97 0 0,-158-268-81 0 0,0 0 0 0 0,0 0 0 0 0,0 0 1 0 0,1 0-1 0 0,-1 0 0 0 0,0-1 0 0 0,0 1 0 0 0,1 0 1 0 0,-1-1-1 0 0,1 1 0 0 0,-1 0 0 0 0,0-1 0 0 0,1 0 1 0 0,-1 1-1 0 0,1-1 0 0 0,-1 0 0 0 0,1 0 0 0 0,-1 0 1 0 0,1 0-1 0 0,-1 0 0 0 0,1 0 0 0 0,-1 0 0 0 0,1 0 1 0 0,-1 0-1 0 0,1-1 0 0 0,-1 1 0 0 0,1-1 0 0 0,-1 1 1 0 0,0-1-1 0 0,1 0 0 0 0,-1 1 0 0 0,0-1 0 0 0,1 0 1 0 0,-1 0-1 0 0,0 0 0 0 0,0 0 0 0 0,0 0 0 0 0,0 0 1 0 0,0 0-1 0 0,1-2 178 0 0,11-10-1581 0 0</inkml:trace>
  <inkml:trace contextRef="#ctx0" brushRef="#br0" timeOffset="2174.785">2996 388 1192 0 0,'9'-49'13080'0'0,"-7"41"-10800"0"0,4-2-1590 0 0,1 8-4692 0 0,6 1-4217 0 0,-13 1 6702 0 0,0-1-3 0 0</inkml:trace>
  <inkml:trace contextRef="#ctx0" brushRef="#br0" timeOffset="68033.982">879 1492 948 0 0,'0'0'561'0'0,"-3"1"-102"0"0,-13 10-144 0 0,0 0 1 0 0,0 1 0 0 0,1 0-1 0 0,1 1 1 0 0,0 1 0 0 0,1 0 0 0 0,0 1-1 0 0,1 1 1 0 0,-8 15-316 0 0,-8 6 287 0 0,-146 251-701 0 0,163-273-834 0 0,0-5-94 0 0</inkml:trace>
  <inkml:trace contextRef="#ctx0" brushRef="#br0" timeOffset="68296.075">315 1640 1720 0 0,'0'-5'586'0'0,"-1"4"-468"0"0,1 0 0 0 0,-1-1-1 0 0,1 0 1 0 0,-1 1 0 0 0,1-1-1 0 0,0 1 1 0 0,-1-1 0 0 0,1 1-1 0 0,0-1 1 0 0,0 0-1 0 0,0 1 1 0 0,1-1 0 0 0,-1 0-1 0 0,0 1 1 0 0,0-1 0 0 0,1 1-1 0 0,-1-1 1 0 0,1 1 0 0 0,0-1-1 0 0,-1 1 1 0 0,1-1 0 0 0,0 1-1 0 0,0 0 1 0 0,0-1 0 0 0,0 1-1 0 0,0 0 1 0 0,0 0-1 0 0,0-1 1 0 0,0 1 0 0 0,0 0-1 0 0,1 0 1 0 0,-1 0 0 0 0,0 1-1 0 0,1-1 1 0 0,-1 0 0 0 0,1 0-1 0 0,-1 1 1 0 0,1-1 0 0 0,-1 1-1 0 0,1-1 1 0 0,-1 1 0 0 0,1 0-1 0 0,-1 0 1 0 0,1-1 0 0 0,0 1-1 0 0,-1 0 1 0 0,1 0-1 0 0,-1 1 1 0 0,1-1 0 0 0,1 0-118 0 0,36 14 95 0 0,0 2 0 0 0,0 2 1 0 0,-2 1-1 0 0,0 2 1 0 0,-1 1-1 0 0,-1 2 0 0 0,-1 1 1 0 0,3 6-96 0 0,30 19-813 0 0,42 60-4956 0 0,-98-94 4467 0 0</inkml:trace>
  <inkml:trace contextRef="#ctx0" brushRef="#br0" timeOffset="68576.141">1238 1875 1100 0 0,'-43'126'3685'0'0,"30"-108"-3511"0"0,0-2 1 0 0,-1 1 0 0 0,-1-2 0 0 0,0 0-1 0 0,-1-1 1 0 0,-1-1 0 0 0,0 0 0 0 0,-14 8-175 0 0,-23-7-2806 0 0,53-14 1493 0 0</inkml:trace>
  <inkml:trace contextRef="#ctx0" brushRef="#br0" timeOffset="68839.624">1478 1554 1744 0 0,'16'3'4183'0'0,"9"38"-3791"0"0,-16-25 22 0 0,6 1-403 0 0,1-1 1 0 0,0-1-1 0 0,1 0 1 0 0,0-1-1 0 0,1-1 0 0 0,1-1 1 0 0,0 0-1 0 0,1-2 1 0 0,0 0-1 0 0,9 3-11 0 0,-7-2-406 0 0,77 21-2242 0 0,-80-29 1391 0 0</inkml:trace>
  <inkml:trace contextRef="#ctx0" brushRef="#br0" timeOffset="69090.324">2088 1584 1808 0 0,'-1'0'133'0'0,"1"0"0"0"0,-1 0 0 0 0,0 0-1 0 0,1 0 1 0 0,-1-1 0 0 0,1 1 0 0 0,-1 0 0 0 0,1 0-1 0 0,-1 0 1 0 0,1 0 0 0 0,-1-1 0 0 0,1 1-1 0 0,-1 0 1 0 0,1 0 0 0 0,0-1 0 0 0,-1 1 0 0 0,1 0-1 0 0,-1-1 1 0 0,1 1 0 0 0,0 0 0 0 0,-1-1 0 0 0,1 1-1 0 0,0-1 1 0 0,-1 1 0 0 0,1-1 0 0 0,0 1 0 0 0,-1 0-1 0 0,1-1 1 0 0,0 1 0 0 0,0-1 0 0 0,0 1 0 0 0,0-1-1 0 0,0 1 1 0 0,-1-1 0 0 0,1 0 0 0 0,0 1 0 0 0,0-1-1 0 0,0 1 1 0 0,0-1 0 0 0,0 1 0 0 0,1-1 0 0 0,-1 1-1 0 0,0-1 1 0 0,0 1 0 0 0,0-1 0 0 0,0 0-133 0 0,-155 328 1487 0 0,91-189-3311 0 0,14-53-3185 0 0,42-72 3602 0 0</inkml:trace>
  <inkml:trace contextRef="#ctx0" brushRef="#br0" timeOffset="70065.741">2671 1742 1068 0 0,'0'0'373'0'0,"0"0"9"0"0,0 0-46 0 0,-26 7 1162 0 0,30 0-1393 0 0,0 0 0 0 0,0 0 0 0 0,1-1 1 0 0,0 0-1 0 0,0 0 0 0 0,0 0 0 0 0,1 0 0 0 0,0-1 0 0 0,0 0 1 0 0,1 0-1 0 0,-1 0 0 0 0,1-1 0 0 0,0 0 0 0 0,5 2-105 0 0,12 5 146 0 0,1 0 1 0 0,0-1-1 0 0,1-2 0 0 0,0-1 1 0 0,0-1-1 0 0,1 0 0 0 0,0-3 0 0 0,0 0 1 0 0,0-1-1 0 0,0-2 0 0 0,0-1 0 0 0,0-1 1 0 0,0-1-1 0 0,-1-2 0 0 0,1 0 1 0 0,-1-2-1 0 0,8-3-146 0 0,54-20 134 0 0,-2-3 0 0 0,-2-5 0 0 0,-1-2-1 0 0,32-25-133 0 0,21-15 10 0 0,-85 46-17 0 0,1 2 0 0 0,1 2 0 0 0,2 3 0 0 0,0 2 0 0 0,2 2 0 0 0,1 3 0 0 0,0 3 0 0 0,1 2 0 0 0,3 2 7 0 0,-50 13-100 0 0,0 0-1 0 0,0 1 0 0 0,0 0 1 0 0,0 1-1 0 0,0 0 1 0 0,0 1-1 0 0,-1 0 1 0 0,1 1-1 0 0,-1 1 1 0 0,0-1-1 0 0,-1 2 1 0 0,1-1-1 0 0,-1 2 0 0 0,0-1 1 0 0,0 1-1 0 0,-1 1 1 0 0,0 0-1 0 0,0 0 1 0 0,-1 1-1 0 0,0 0 1 0 0,0 0-1 0 0,-1 1 1 0 0,0-1-1 0 0,-1 2 0 0 0,0-1 1 0 0,-1 1-1 0 0,0 0 1 0 0,-1 0-1 0 0,0 0 1 0 0,0 1-1 0 0,-2 0 1 0 0,1-1-1 0 0,-1 1 1 0 0,-1 0-1 0 0,0 0 0 0 0,-1 11 101 0 0,-3 3-1248 0 0,-12 21-62 0 0</inkml:trace>
  <inkml:trace contextRef="#ctx0" brushRef="#br0" timeOffset="70594.433">3012 1232 1268 0 0,'-2'-8'4665'0'0,"-4"37"-3561"0"0,-4 50-1048 0 0,1 117 474 0 0,42-83-2500 0 0,-24-104-136 0 0,-4-9 759 0 0</inkml:trace>
  <inkml:trace contextRef="#ctx0" brushRef="#br0" timeOffset="70861.146">3369 1295 1268 0 0,'5'9'3818'0'0,"0"27"-3333"0"0,-4-27-159 0 0,71 277 1093 0 0,-70-282-1786 0 0,7 18 26 0 0,-11-11-3764 0 0,-13-4 2618 0 0</inkml:trace>
  <inkml:trace contextRef="#ctx0" brushRef="#br0" timeOffset="71092.121">3158 977 1948 0 0,'7'-40'8080'0'0,"0"30"-9424"0"0,4 5-4856 0 0,-6 3 4844 0 0</inkml:trace>
  <inkml:trace contextRef="#ctx0" brushRef="#br0" timeOffset="71339.664">3314 922 936 0 0,'1'0'4989'0'0,"8"-1"-3359"0"0,15 0-5977 0 0,-24 1 3047 0 0</inkml:trace>
  <inkml:trace contextRef="#ctx0" brushRef="#br0" timeOffset="71957.427">3857 1212 1068 0 0,'-109'46'3462'0'0,"94"-38"-3296"0"0,0 0 0 0 0,0 1 0 0 0,1 0 0 0 0,0 1 0 0 0,0 1 0 0 0,1 0 0 0 0,0 1 0 0 0,1 1 0 0 0,1 0 0 0 0,0 0 0 0 0,1 1 0 0 0,0 0 1 0 0,1 1-1 0 0,1 0 0 0 0,-3 6-166 0 0,12-18 20 0 0,0-1 0 0 0,0 1 1 0 0,0-1-1 0 0,0 0 0 0 0,0 0 1 0 0,0 0-1 0 0,1 1 0 0 0,-1-1 1 0 0,1 0-1 0 0,-1-1 0 0 0,1 1 1 0 0,0 0-1 0 0,0 0 0 0 0,0-1 1 0 0,0 1-1 0 0,0-1 1 0 0,0 0-1 0 0,0 1 0 0 0,0-1 1 0 0,1 0-1 0 0,-1 0 0 0 0,0 0 1 0 0,1-1-1 0 0,-1 1 0 0 0,1-1 1 0 0,-1 1-1 0 0,1-1 0 0 0,-1 0 1 0 0,1 0-1 0 0,-1 0 0 0 0,3 0-20 0 0,11 1-26 0 0,-1-1-1 0 0,1-1 0 0 0,0 0 0 0 0,0-1 0 0 0,0-1 0 0 0,-1 0 0 0 0,0-2 1 0 0,1 1-1 0 0,-1-2 0 0 0,-1 0 0 0 0,1 0 0 0 0,-1-2 0 0 0,0 0 1 0 0,-1 0-1 0 0,0-1 0 0 0,0-1 0 0 0,-1 0 0 0 0,0-1 0 0 0,-1 0 0 0 0,0-1 1 0 0,-1 0-1 0 0,0 0 0 0 0,-1-1 0 0 0,-1-1 0 0 0,0 1 0 0 0,0-2 1 0 0,-2 1-1 0 0,1-1 0 0 0,-2 0 0 0 0,0 0 0 0 0,-1 0 0 0 0,-1-1 0 0 0,0 1 1 0 0,-1-2 26 0 0,-20-226 300 0 0,11 208 196 0 0,-3 1 0 0 0,0-1-1 0 0,-3 1 1 0 0,0 1 0 0 0,-2 0 0 0 0,-15-22-496 0 0,43 130 674 0 0,-9-64-676 0 0,85 280-608 0 0,-44-94-2955 0 0,-33-88-541 0 0,-9-79 2813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4:4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552 137 948 0 0,'15'-3'775'0'0,"-9"-13"296"0"0,38-29 124 0 0,-29 1 435 0 0,-15 43-1548 0 0,0 1-8 0 0,-14-28 350 0 0,-29 56-370 0 0,-83 156 80 0 0,-241 386-18 0 0,303-493-158 0 0,63-76-44 0 0,1-1-90 0 0,-16-45-296 0 0,18 28 414 0 0,1 0 0 0 0,1 0 1 0 0,0 0-1 0 0,1 0 0 0 0,1 1 1 0 0,1 0-1 0 0,0 0 1 0 0,1 0-1 0 0,1 1 0 0 0,0 1 1 0 0,1-1-1 0 0,7-6 58 0 0,41-25-312 0 0,10 85 157 0 0,6 21 92 0 0,-63-48 58 0 0,1 0 0 0 0,1-2 1 0 0,0 1-1 0 0,1-2 0 0 0,-1 1 1 0 0,2-2-1 0 0,-1 0 0 0 0,1-1 1 0 0,1 0-1 0 0,-1-1 0 0 0,1-1 0 0 0,12 2 5 0 0,-1-4 9 0 0,0-1 0 0 0,1-2-1 0 0,-1-1 1 0 0,0-1 0 0 0,1-1-1 0 0,-1-1 1 0 0,-1-2 0 0 0,1-1-1 0 0,2-1-8 0 0,-16 5-33 0 0,-1 0 0 0 0,1-1-1 0 0,-1-1 1 0 0,0 0-1 0 0,0 0 1 0 0,-1-1-1 0 0,1-1 1 0 0,-1 1-1 0 0,-1-2 1 0 0,1 0-1 0 0,-1 0 1 0 0,-1-1 0 0 0,1 0-1 0 0,-2-1 1 0 0,1 0-1 0 0,-1 0 1 0 0,-1 0-1 0 0,0-1 1 0 0,0-1-1 0 0,-1 1 1 0 0,-1-1-1 0 0,0 0 1 0 0,0-2 33 0 0,-4 10-76 0 0,-3 1 94 0 0,1 0 0 0 0,-1 0-1 0 0,0-1 1 0 0,0 1 0 0 0,0 0 0 0 0,-1 1 0 0 0,1-1-1 0 0,0 0 1 0 0,-1 1 0 0 0,0-1 0 0 0,0 1 0 0 0,0 0-1 0 0,0 0 1 0 0,0 0 0 0 0,0 0 0 0 0,0 1 0 0 0,-1-1-1 0 0,1 1 1 0 0,-1 0 0 0 0,1 0 0 0 0,-1 0-1 0 0,1 0 1 0 0,-1 1 0 0 0,1-1 0 0 0,-1 1 0 0 0,0 0-1 0 0,1 0 1 0 0,-1 1 0 0 0,-2-1-18 0 0,0 0 21 0 0,0 0 0 0 0,0 0-1 0 0,0 1 1 0 0,0 0 0 0 0,1 0 0 0 0,-1 0 0 0 0,0 1-1 0 0,0 0 1 0 0,1 0 0 0 0,-1 0 0 0 0,1 1-1 0 0,-1-1 1 0 0,1 1 0 0 0,0 1 0 0 0,0-1 0 0 0,0 1-1 0 0,1 0 1 0 0,-1 0 0 0 0,1 0 0 0 0,0 0 0 0 0,0 1-1 0 0,1 0 1 0 0,-1 0 0 0 0,1 0 0 0 0,0 0-1 0 0,0 0 1 0 0,1 1 0 0 0,-1-1 0 0 0,1 1 0 0 0,1 0-1 0 0,-1 0 1 0 0,1 0 0 0 0,0-1 0 0 0,0 1 0 0 0,0 0-1 0 0,1 0 1 0 0,0 0 0 0 0,1 0 0 0 0,-1 0-1 0 0,1 0 1 0 0,0 0 0 0 0,0 0 0 0 0,1 0 0 0 0,0 0-1 0 0,0-1 1 0 0,0 1 0 0 0,1-1 0 0 0,-1 1 0 0 0,2-1-1 0 0,-1 0 1 0 0,2 3-21 0 0,8 1-26 0 0,-1 1 1 0 0,1-2-1 0 0,1 0 0 0 0,0 0 0 0 0,0-1 0 0 0,0-1 1 0 0,1-1-1 0 0,0 0 0 0 0,0 0 0 0 0,0-2 0 0 0,1 0 1 0 0,-1 0-1 0 0,1-2 0 0 0,-1 0 0 0 0,1 0 0 0 0,0-2 1 0 0,0 0-1 0 0,-1-1 0 0 0,1 0 0 0 0,-1-1 0 0 0,0-1 1 0 0,0-1-1 0 0,0 0 0 0 0,0-1 0 0 0,-1 0 1 0 0,0-1-1 0 0,0-1 0 0 0,-1 0 0 0 0,0-1 0 0 0,0 0 1 0 0,-1-1-1 0 0,5-5 26 0 0,-5 2-35 0 0,1-1 0 0 0,-2-1 0 0 0,0 0 0 0 0,-1 0 1 0 0,-1-1-1 0 0,0 0 0 0 0,-1-1 0 0 0,0 0 0 0 0,-2 0 0 0 0,0-1 1 0 0,-1 1-1 0 0,-1-1 0 0 0,0 0 0 0 0,-1-1 0 0 0,-2 1 0 0 0,1-1 35 0 0,3-196 2434 0 0,-6 147-817 0 0,1 67-1476 0 0,-5-6 176 0 0,90 396-165 0 0,-94-193-5215 0 0,-3-156 3591 0 0</inkml:trace>
  <inkml:trace contextRef="#ctx0" brushRef="#br0" timeOffset="202.764">1235 553 1508 0 0,'9'-15'984'0'0,"1"0"-148"0"0,-1 5-140 0 0,-2 2-124 0 0,9-5-56 0 0,4-2 17 0 0,3 6-65 0 0,0 1-192 0 0,4 0-40 0 0,3-4-240 0 0,4 7 0 0 0,3 2-472 0 0,2-4-357 0 0,2 0 73 0 0,-2 2-752 0 0,-1-3 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4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99 101 936 0 0,'-40'163'2026'0'0,"20"-67"-701"0"0,4 0-1 0 0,4 1 0 0 0,2 70-1324 0 0,10-161 76 0 0,0-1-1 0 0,0 1 1 0 0,1 0-1 0 0,0-1 1 0 0,0 1-1 0 0,0 0 1 0 0,1-1-1 0 0,0 1 1 0 0,0-1-1 0 0,0 0 1 0 0,1 0-1 0 0,0 0 1 0 0,0 0-1 0 0,0 0 1 0 0,0 0-1 0 0,1-1 1 0 0,0 0-1 0 0,0 1 1 0 0,0-1-1 0 0,0-1 1 0 0,1 1-1 0 0,-1-1 1 0 0,1 0-1 0 0,0 0 1 0 0,0 0-1 0 0,0 0 1 0 0,0-1-1 0 0,1 0 1 0 0,3 1-76 0 0,19 2-80 0 0,-1-2 0 0 0,1-1 0 0 0,0-1 0 0 0,-1-2 0 0 0,1 0 0 0 0,0-2 0 0 0,-1-1 0 0 0,0-1 0 0 0,0-2 0 0 0,0 0 0 0 0,17-8 80 0 0,75-49-5158 0 0,-100 44 3771 0 0</inkml:trace>
  <inkml:trace contextRef="#ctx0" brushRef="#br0" timeOffset="266.543">51 514 1452 0 0,'-9'-10'5715'0'0,"36"-11"-4251"0"0,173-52 251 0 0,-27 12-6590 0 0,-159 51 2178 0 0,-14 9 1395 0 0</inkml:trace>
  <inkml:trace contextRef="#ctx0" brushRef="#br0" timeOffset="518.039">21 133 876 0 0,'2'-7'350'0'0,"1"1"-1"0"0,0 1 0 0 0,1-1 1 0 0,-1 0-1 0 0,1 1 1 0 0,0 0-1 0 0,1 0 1 0 0,-1 0-1 0 0,1 1 1 0 0,0-1-1 0 0,0 1 0 0 0,1 0 1 0 0,-1 0-1 0 0,1 1 1 0 0,0 0-1 0 0,0 0 1 0 0,1 0-350 0 0,11-6 219 0 0,0 2 1 0 0,0 0 0 0 0,1 1-1 0 0,0 1 1 0 0,1 1 0 0 0,-1 0-1 0 0,1 2 1 0 0,16-1-220 0 0,96 1-2449 0 0,-105 2 1330 0 0,97 12-1337 0 0,-71-7 1174 0 0</inkml:trace>
  <inkml:trace contextRef="#ctx0" brushRef="#br0" timeOffset="795.386">1178 248 1076 0 0,'-35'22'617'0'0,"1"2"0"0"0,1 2 1 0 0,1 1-1 0 0,1 1 0 0 0,2 1 0 0 0,1 2 0 0 0,1 1 0 0 0,2 1 1 0 0,-5 11-618 0 0,-102 153-2279 0 0,104-182 12 0 0,21-13 1574 0 0</inkml:trace>
  <inkml:trace contextRef="#ctx0" brushRef="#br0" timeOffset="1075.913">787 316 1896 0 0,'13'-53'7113'0'0,"25"76"-5922"0"0,130 198-246 0 0,-96-110-1369 0 0,71 63-4818 0 0,-98-143 2423 0 0,-26-23 1447 0 0</inkml:trace>
  <inkml:trace contextRef="#ctx0" brushRef="#br0" timeOffset="9339.583">1430 308 908 0 0,'27'-61'3046'0'0,"-9"25"-561"0"0,-17 50-1362 0 0,-3 93-672 0 0,4 0-1 0 0,5 0 1 0 0,5 0 0 0 0,5 0-451 0 0,16 59 250 0 0,12 143-1573 0 0,-45-309 1224 0 0,-1 1 1 0 0,1-1-1 0 0,-1 1 0 0 0,1-1 1 0 0,-1 1-1 0 0,1-1 0 0 0,-1 0 1 0 0,0 1-1 0 0,1-1 0 0 0,-1 0 1 0 0,1 1-1 0 0,-1-1 0 0 0,0 0 1 0 0,0 0-1 0 0,1 0 0 0 0,-1 0 1 0 0,0 0-1 0 0,1 1 0 0 0,-1-1 1 0 0,0 0-1 0 0,0 0 0 0 0,1-1 1 0 0,-1 1-1 0 0,0 0 1 0 0,1 0-1 0 0,-1 0 0 0 0,0 0 1 0 0,1-1-1 0 0,-1 1 0 0 0,0 0 1 0 0,1-1-1 0 0,-1 1 0 0 0,0 0 1 0 0,1-1-1 0 0,-1 1 0 0 0,1-1 1 0 0,-1 1-1 0 0,1-1 0 0 0,-1 1 1 0 0,1-1-1 0 0,-1 1 0 0 0,1-1 1 0 0,0 0-1 0 0,-1 1 0 0 0,1-1 1 0 0,0 1-1 0 0,-1-1 0 0 0,1 0 1 0 0,0 1-1 0 0,0-1 0 0 0,0 0 1 0 0,0 0-1 0 0,-1 1 0 0 0,1-1 1 0 0,0 0 98 0 0,-6-17-1310 0 0</inkml:trace>
  <inkml:trace contextRef="#ctx0" brushRef="#br0" timeOffset="9605.389">1726 358 1304 0 0,'3'-3'72'0'0,"2"1"-1"0"0,-1 0 1 0 0,0 0-1 0 0,0 0 1 0 0,1 1 0 0 0,-1-1-1 0 0,1 1 1 0 0,-1 0-1 0 0,1 1 1 0 0,-1-1 0 0 0,1 1-1 0 0,0 0 1 0 0,-1 0-1 0 0,1 0 1 0 0,0 1 0 0 0,-1-1-1 0 0,1 1 1 0 0,-1 0-1 0 0,1 1 1 0 0,-1-1 0 0 0,0 1-1 0 0,1 0 1 0 0,-1 0-1 0 0,0 0 1 0 0,0 0 0 0 0,0 1-1 0 0,-1 0 1 0 0,1 0-1 0 0,-1 0 1 0 0,1 0 0 0 0,-1 0-1 0 0,0 1 1 0 0,0-1-1 0 0,2 4-71 0 0,-1-1 101 0 0,0 1-1 0 0,0-1 1 0 0,-1 1 0 0 0,1 0-1 0 0,-2 0 1 0 0,1 0-1 0 0,-1 1 1 0 0,0-1-1 0 0,0 1 1 0 0,-1-1 0 0 0,0 1-1 0 0,0 0 1 0 0,-1-1-1 0 0,0 1 1 0 0,-1 0-1 0 0,1-1 1 0 0,-1 1 0 0 0,-1-1-1 0 0,0 1 1 0 0,0-1-1 0 0,0 1 1 0 0,-1-1-1 0 0,0 0 1 0 0,0 0 0 0 0,-1 0-1 0 0,1-1 1 0 0,-2 1-1 0 0,1-1 1 0 0,-1 0-1 0 0,0 0 1 0 0,0 0-1 0 0,0-1 1 0 0,-1 0 0 0 0,0 0-1 0 0,0 0 1 0 0,-1-1-1 0 0,1 0 1 0 0,-1 0-1 0 0,0-1 1 0 0,0 1 0 0 0,0-2-1 0 0,0 1 1 0 0,-5 1-101 0 0,-154 30-153 0 0,163-33-3 0 0,0-1 0 0 0,-1 0 0 0 0,1-1 1 0 0,0 1-1 0 0,0 0 0 0 0,0-1 0 0 0,0 0 0 0 0,0 1 0 0 0,-1-1 0 0 0,1-1 0 0 0,0 1 0 0 0,1 0 1 0 0,-1-1-1 0 0,0 1 0 0 0,0-1 0 0 0,1 0 0 0 0,-1 0 0 0 0,1 0 0 0 0,-1 0 0 0 0,1-1 0 0 0,0 1 1 0 0,0 0-1 0 0,0-1 0 0 0,0 0 0 0 0,0 1 0 0 0,1-1 0 0 0,-1 0 0 0 0,1 0 0 0 0,0 0 1 0 0,0 0-1 0 0,0 0 0 0 0,0 0 0 0 0,0 0 0 0 0,1 0 0 0 0,0-1 0 0 0,-1 0 156 0 0,1-15-1390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2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87 379 1160 0 0,'0'0'666'0'0,"0"0"-94"0"0,5-23 634 0 0,4 19-1147 0 0,0 0 0 0 0,0 0 0 0 0,1 1 0 0 0,-1 0 0 0 0,1 1-1 0 0,-1 0 1 0 0,1 0 0 0 0,0 1 0 0 0,0 0 0 0 0,0 1 0 0 0,0 0 0 0 0,-1 1 0 0 0,1 0 0 0 0,0 0 0 0 0,0 1 0 0 0,-1 0 0 0 0,1 1 0 0 0,-1 0 0 0 0,1 0 0 0 0,-1 1 0 0 0,0 1 0 0 0,-1-1 0 0 0,1 1 0 0 0,-1 1 0 0 0,0 0 0 0 0,0 0 0 0 0,0 1-59 0 0,-5-5 31 0 0,-1 0-1 0 0,1 1 1 0 0,-1-1 0 0 0,0 1 0 0 0,0-1 0 0 0,0 1 0 0 0,0 0-1 0 0,0 0 1 0 0,-1 0 0 0 0,1 0 0 0 0,-1 0 0 0 0,0 0 0 0 0,0 1-1 0 0,0-1 1 0 0,0 0 0 0 0,0 0 0 0 0,-1 1 0 0 0,1-1 0 0 0,-1 1-1 0 0,0-1 1 0 0,0 0 0 0 0,-1 1 0 0 0,1-1 0 0 0,-1 1 0 0 0,1-1-1 0 0,-1 0 1 0 0,0 0 0 0 0,0 1 0 0 0,0-1 0 0 0,-1 0 0 0 0,1 0-1 0 0,-1 0 1 0 0,0 0 0 0 0,0 0 0 0 0,0-1 0 0 0,0 1 0 0 0,0 0-1 0 0,-1-1 1 0 0,1 0 0 0 0,-1 1 0 0 0,1-1 0 0 0,-1 0-1 0 0,-2 1-30 0 0,-131 72 1273 0 0,-70-12-1340 0 0,223-78-5090 0 0,5 6 3715 0 0</inkml:trace>
  <inkml:trace contextRef="#ctx0" brushRef="#br0" timeOffset="407.685">619 439 1128 0 0,'-14'-1'288'0'0,"0"0"0"0"0,0 2 0 0 0,0 0 0 0 0,0 0-1 0 0,1 1 1 0 0,-1 1 0 0 0,0 1 0 0 0,1 0 0 0 0,0 0 0 0 0,0 1-1 0 0,0 1 1 0 0,1 0 0 0 0,0 1 0 0 0,0 0 0 0 0,1 1 0 0 0,-1 0 0 0 0,2 1-1 0 0,-1 0 1 0 0,-7 9-288 0 0,16-16 40 0 0,1 0-1 0 0,-1 0 1 0 0,1 1 0 0 0,0-1-1 0 0,0 1 1 0 0,0-1-1 0 0,0 0 1 0 0,0 1 0 0 0,0 0-1 0 0,1-1 1 0 0,-1 1-1 0 0,1-1 1 0 0,0 1-1 0 0,0 0 1 0 0,0-1 0 0 0,0 1-1 0 0,0 0 1 0 0,0-1-1 0 0,1 1 1 0 0,-1-1 0 0 0,1 1-1 0 0,0 0 1 0 0,0-1-1 0 0,0 0 1 0 0,0 1-1 0 0,0-1 1 0 0,1 1 0 0 0,-1-1-1 0 0,0 0 1 0 0,1 0-1 0 0,0 0 1 0 0,0 0 0 0 0,-1 0-1 0 0,1 0 1 0 0,0-1-1 0 0,1 1 1 0 0,0 0-40 0 0,88 50 185 0 0,-76-47-654 0 0,0-1 1 0 0,1 0-1 0 0,-1-1 0 0 0,1-1 1 0 0,0-1-1 0 0,-1 0 1 0 0,1-1-1 0 0,0 0 0 0 0,0-1 1 0 0,0-1-1 0 0,-1-1 1 0 0,15-4 468 0 0,-2-4-1440 0 0</inkml:trace>
  <inkml:trace contextRef="#ctx0" brushRef="#br0" timeOffset="862.332">745 122 1496 0 0,'0'-5'163'0'0,"1"-1"1"0"0,0 1-1 0 0,0 0 0 0 0,1 0 0 0 0,-1-1 0 0 0,1 1 0 0 0,0 1 1 0 0,1-1-1 0 0,-1 0 0 0 0,1 0 0 0 0,0 1 0 0 0,0-1 1 0 0,0 1-1 0 0,1 0 0 0 0,-1 0 0 0 0,1 1 0 0 0,0-1 0 0 0,0 1 1 0 0,0-1-1 0 0,1 1 0 0 0,-1 0 0 0 0,1 1 0 0 0,0-1 1 0 0,0 1-1 0 0,0 0 0 0 0,0 0 0 0 0,0 1 0 0 0,0-1 1 0 0,0 1-1 0 0,6 0-163 0 0,-1-2 88 0 0,1 1 0 0 0,-1 1-1 0 0,1 0 1 0 0,0 0 0 0 0,0 1 0 0 0,0 0 0 0 0,-1 1 0 0 0,1 0 0 0 0,0 1 0 0 0,-1 0 0 0 0,1 1 0 0 0,-1 0 0 0 0,0 0 0 0 0,1 1 0 0 0,0 2-88 0 0,-6-3 29 0 0,0 0 1 0 0,0 0-1 0 0,-1 0 1 0 0,1 1-1 0 0,-1 0 1 0 0,0 0 0 0 0,0 0-1 0 0,-1 0 1 0 0,1 0-1 0 0,-1 1 1 0 0,0 0-1 0 0,0 0 1 0 0,0 0-1 0 0,-1 0 1 0 0,0 0-1 0 0,0 0 1 0 0,0 1 0 0 0,-1-1-1 0 0,1 1 1 0 0,-1-1-1 0 0,0 1 1 0 0,-1 0-1 0 0,0-1 1 0 0,0 1-1 0 0,0 0 1 0 0,0-1-1 0 0,-1 1 1 0 0,0-1 0 0 0,0 1-1 0 0,-1-1 1 0 0,1 1-1 0 0,-1-1 1 0 0,0 0-1 0 0,-2 4-29 0 0,-4 8 168 0 0,0-1 1 0 0,-2 1-1 0 0,0-1 0 0 0,0-1 0 0 0,-2 0 0 0 0,1-1 1 0 0,-2 0-1 0 0,0 0 0 0 0,-14 10-168 0 0,-48 49 860 0 0,117-68-1633 0 0,3-6-806 0 0,0-3 1 0 0,0-2 0 0 0,-1-1-1 0 0,0-3 1 0 0,26-9 1578 0 0,-28 6-1408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354 125 964 0 0,'18'-32'4336'0'0,"1"-2"-2030"0"0,8 232 404 0 0,-17-91-2439 0 0,35 88-68 0 0,-36-120-2726 0 0,-39-51-2636 0 0,24-22 3895 0 0</inkml:trace>
  <inkml:trace contextRef="#ctx0" brushRef="#br0" timeOffset="249.47">272 715 1632 0 0,'13'3'5248'0'0,"50"-9"-4054"0"0,85-31-3321 0 0,-131 36-388 0 0,-6 1 1015 0 0</inkml:trace>
  <inkml:trace contextRef="#ctx0" brushRef="#br0" timeOffset="570.119">446 84 1676 0 0,'0'0'199'0'0,"-1"0"1"0"0,1 0-1 0 0,0 1 0 0 0,-1-1 0 0 0,1 0 1 0 0,-1 0-1 0 0,1 0 0 0 0,-1 0 1 0 0,1 1-1 0 0,0-1 0 0 0,-1 0 0 0 0,1 0 1 0 0,-1 0-1 0 0,1 0 0 0 0,-1 0 0 0 0,1 0 1 0 0,-1 0-1 0 0,1 0 0 0 0,-1 0 0 0 0,1-1 1 0 0,-1 1-1 0 0,1 0 0 0 0,-1 0 1 0 0,1 0-1 0 0,0 0 0 0 0,-1-1 0 0 0,1 1 1 0 0,-1 0-200 0 0,-11 26 191 0 0,-19 31-135 0 0,-40 46-4633 0 0,54-93 3339 0 0</inkml:trace>
  <inkml:trace contextRef="#ctx0" brushRef="#br0" timeOffset="850.839">105 40 1272 0 0,'-14'19'309'0'0,"2"1"-1"0"0,0 0 1 0 0,1 1-1 0 0,1 0 1 0 0,1 1-1 0 0,1 0 1 0 0,1 0-1 0 0,1 0 1 0 0,1 1-1 0 0,1 0 1 0 0,0 0-1 0 0,2 1 1 0 0,1-1 0 0 0,1 0-1 0 0,1 1 1 0 0,2 3-309 0 0,-1-3 95 0 0,2 0 0 0 0,0 0 1 0 0,2 0-1 0 0,0-1 1 0 0,2 0-1 0 0,0-1 0 0 0,2 1 1 0 0,0-2-1 0 0,2 1 1 0 0,0-2-1 0 0,13 17-95 0 0,113 117-2078 0 0,-74-106-528 0 0,-36-31 1236 0 0</inkml:trace>
  <inkml:trace contextRef="#ctx0" brushRef="#br0" timeOffset="1174.212">1077 0 1024 0 0,'21'44'726'0'0,"-2"0"0"0"0,-3 1 0 0 0,-1 1-1 0 0,-2 1 1 0 0,-3 0 0 0 0,-1 0 0 0 0,-3 1 0 0 0,-1 0 0 0 0,-3 4-726 0 0,-6-25 152 0 0,-1-1 1 0 0,0 0 0 0 0,-3 0-1 0 0,0-1 1 0 0,-1 0 0 0 0,-2 0-1 0 0,0-1 1 0 0,-1-1 0 0 0,-2 0 0 0 0,0 0-1 0 0,-2-2 1 0 0,0 0 0 0 0,-2 0-1 0 0,0-2 1 0 0,-1 0 0 0 0,-1-1-1 0 0,0-1 1 0 0,-1-1 0 0 0,-1-1-1 0 0,-1-1 1 0 0,0-1 0 0 0,-20 8-153 0 0,-81 20-2962 0 0,83-79-1604 0 0,36 21 3258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0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1120 0 0,'7'-7'5934'0'0,"17"-19"131"0"0,-30 7-3325 0 0,1 13-4577 0 0,5 6-950 0 0,16 2-5850 0 0,-11-2 7363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0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43 301 1076 0 0,'0'0'684'0'0,"0"0"-48"0"0,0 0-22 0 0,2-17 2633 0 0,1 19-3207 0 0,0-1 0 0 0,0 1 0 0 0,-1 0 0 0 0,1-1 0 0 0,-1 1 0 0 0,0 0 0 0 0,1 1 0 0 0,-1-1 0 0 0,0 0 0 0 0,0 1 0 0 0,-1-1 0 0 0,1 1 0 0 0,0 0 0 0 0,-1-1 0 0 0,0 1 0 0 0,1 0 0 0 0,-1 0 0 0 0,0 0 0 0 0,0 0 0 0 0,-1 0 0 0 0,1 0 0 0 0,-1 0 0 0 0,1 0 0 0 0,-1 0 0 0 0,0 0 0 0 0,0 0 0 0 0,-1 0 0 0 0,1 1 0 0 0,-1-1 0 0 0,1 0 0 0 0,-1 0 0 0 0,0 0 0 0 0,0 0 0 0 0,-1 0-40 0 0,4 50 207 0 0,58 214 175 0 0,-35-155-809 0 0,-13-65-2619 0 0,-11-40 2343 0 0,-3-5-584 0 0,-10 12-108 0 0</inkml:trace>
  <inkml:trace contextRef="#ctx0" brushRef="#br0" timeOffset="463.29">27 351 1448 0 0,'-5'-8'216'0'0,"1"0"-1"0"0,1-1 1 0 0,0 1-1 0 0,0-1 1 0 0,1 0 0 0 0,0 0-1 0 0,0 0 1 0 0,1 0-1 0 0,0 0 1 0 0,1 0-1 0 0,0 0 1 0 0,0 0 0 0 0,1 0-1 0 0,0 0 1 0 0,1 0-1 0 0,0 0 1 0 0,0 0 0 0 0,1 0-1 0 0,0 1 1 0 0,1-1-1 0 0,1-2-215 0 0,1 0 75 0 0,0 0-1 0 0,1 1 0 0 0,1 0 1 0 0,-1 1-1 0 0,1-1 0 0 0,1 1 1 0 0,0 1-1 0 0,0-1 1 0 0,1 2-1 0 0,-1-1 0 0 0,2 1 1 0 0,-1 1-1 0 0,10-4-74 0 0,100-19 311 0 0,-112 30-312 0 0,1 1 0 0 0,-1 0 0 0 0,0 0 0 0 0,0 1 0 0 0,0 0 0 0 0,-1 1-1 0 0,1 0 1 0 0,-1 0 0 0 0,0 0 0 0 0,0 1 0 0 0,0 0 0 0 0,-1 0 0 0 0,1 1-1 0 0,-1 0 1 0 0,0 0 0 0 0,-1 0 0 0 0,0 1 0 0 0,0 0 0 0 0,0 0 0 0 0,-1 0-1 0 0,0 0 1 0 0,0 1 0 0 0,-1 0 0 0 0,0 0 0 0 0,0 0 0 0 0,-1 0 0 0 0,0 0-1 0 0,-1 0 1 0 0,1 1 0 0 0,-2-1 0 0 0,1 0 0 0 0,-1 1 0 0 0,0-1 0 0 0,-1 3 1 0 0,-7 9 47 0 0,-1 0 0 0 0,-1-1 0 0 0,0 0 0 0 0,-2-1 0 0 0,0 0 0 0 0,-1 0 0 0 0,-1-2 0 0 0,0 1 0 0 0,-1-2 0 0 0,-1 0 0 0 0,0-1 0 0 0,-1 0 0 0 0,-1-2 0 0 0,-4 3-47 0 0,-5 6 198 0 0,-26 23 1306 0 0,80-43-1568 0 0,0 2-1 0 0,0 1 1 0 0,-1 1 0 0 0,0 1 0 0 0,1 2 0 0 0,-2 0-1 0 0,0 2 1 0 0,0 1 0 0 0,0 0 0 0 0,7 7 64 0 0,142 91-4960 0 0,-153-94 3693 0 0,-4-1 13 0 0</inkml:trace>
  <inkml:trace contextRef="#ctx0" brushRef="#br0" timeOffset="885.73">711 109 888 0 0,'91'322'3216'0'0,"-49"25"-391"0"0,-31-284 157 0 0,14-114-1988 0 0,9-44-1776 0 0,-5-2-1 0 0,-4 0 1 0 0,7-65 782 0 0,-44 121-5325 0 0,3 37 3988 0 0</inkml:trace>
  <inkml:trace contextRef="#ctx0" brushRef="#br0" timeOffset="1245.72">999 753 836 0 0,'46'-107'4007'0'0,"-42"97"-3903"0"0,0 1-1 0 0,1-1 1 0 0,0 2-1 0 0,1-1 1 0 0,0 0 0 0 0,0 1-1 0 0,1 0 1 0 0,0 1-1 0 0,0-1 1 0 0,1 1 0 0 0,0 1-1 0 0,0-1 1 0 0,0 1-1 0 0,1 1 1 0 0,0 0 0 0 0,0 0-1 0 0,1 0 1 0 0,-1 1-1 0 0,4 0-103 0 0,-7 6 28 0 0,-1 1 0 0 0,1 0-1 0 0,-1 0 1 0 0,1 0 0 0 0,-1 1-1 0 0,0 0 1 0 0,-1 0 0 0 0,1 0-1 0 0,-1 0 1 0 0,0 1 0 0 0,0 0-1 0 0,0 0 1 0 0,0 0 0 0 0,-1 0-1 0 0,0 0 1 0 0,0 1 0 0 0,0 0-1 0 0,-1-1 1 0 0,0 1 0 0 0,0 0-1 0 0,-1 0 1 0 0,1 0 0 0 0,-1 0-1 0 0,0 1-27 0 0,1 7 86 0 0,0 0-1 0 0,-1 0 1 0 0,-1-1-1 0 0,0 1 1 0 0,-1 0-1 0 0,0 0 1 0 0,-1 0-1 0 0,0-1 1 0 0,-1 1-1 0 0,-1-1 1 0 0,0 1 0 0 0,-1-1-1 0 0,-1-1 1 0 0,0 1-1 0 0,0-1 1 0 0,-1 0-1 0 0,-1 0 1 0 0,0-1-1 0 0,0 0 1 0 0,-1 0-1 0 0,-1-1 1 0 0,0 0-1 0 0,0-1 1 0 0,-1 0-1 0 0,0-1 1 0 0,0 0-1 0 0,-8 4-85 0 0,16-47-4043 0 0,33-10 1207 0 0,-15 19 1411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0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52 363 1196 0 0,'9'4'3268'0'0,"16"77"-689"0"0,33 176-376 0 0,-58-231-2353 0 0,0-15-2328 0 0,-16-4-444 0 0,-3-11 1498 0 0</inkml:trace>
  <inkml:trace contextRef="#ctx0" brushRef="#br0" timeOffset="897.209">0 156 1504 0 0,'10'-4'3308'0'0,"1"-2"2891"0"0,-6-3-4879 0 0,46 27-10525 0 0,-34-7 7847 0 0</inkml:trace>
  <inkml:trace contextRef="#ctx0" brushRef="#br0" timeOffset="1460.142">676 495 888 0 0,'11'-16'4753'0'0,"-45"12"-3392"0"0,13 8-1253 0 0,0 1 1 0 0,-1 1-1 0 0,2 1 0 0 0,-1 0 1 0 0,1 1-1 0 0,1 2 0 0 0,-1 0 1 0 0,1 1-1 0 0,1 1 0 0 0,0 0 1 0 0,1 2-1 0 0,1 0 0 0 0,0 1 0 0 0,0 0 1 0 0,-2 5-109 0 0,16-18 7 0 0,1-1 1 0 0,-1 1-1 0 0,1-1 0 0 0,-1 1 1 0 0,1 0-1 0 0,0 0 0 0 0,-1 0 1 0 0,1-1-1 0 0,0 1 1 0 0,0 0-1 0 0,0 0 0 0 0,1 0 1 0 0,-1 1-1 0 0,0-1 1 0 0,1 0-1 0 0,0 0 0 0 0,-1 0 1 0 0,1 0-1 0 0,0 1 0 0 0,0-1 1 0 0,0 0-1 0 0,0 0 1 0 0,1 0-1 0 0,-1 0 0 0 0,0 1 1 0 0,1-1-1 0 0,0 0 0 0 0,-1 0 1 0 0,1 0-1 0 0,0 0 1 0 0,0 0-1 0 0,0 0 0 0 0,0 0 1 0 0,1-1-1 0 0,-1 1 1 0 0,0 0-1 0 0,1-1 0 0 0,-1 1 1 0 0,1 0-1 0 0,0-1 0 0 0,-1 0 1 0 0,1 1-1 0 0,0-1 1 0 0,0 0-1 0 0,1 0-7 0 0,95 30-246 0 0,-85-32 165 0 0,-1-1 0 0 0,0 0 0 0 0,0 0 0 0 0,0-1-1 0 0,0-1 1 0 0,-1 0 0 0 0,1-1 0 0 0,-1 0-1 0 0,0 0 1 0 0,0-1 0 0 0,-1-1 0 0 0,0 0 0 0 0,0 0-1 0 0,0-1 1 0 0,-1 0 0 0 0,0-1 0 0 0,-1 0 0 0 0,0 0-1 0 0,0-1 1 0 0,-1 0 0 0 0,-1 0 0 0 0,1-1-1 0 0,-2 0 1 0 0,1 0 0 0 0,-1 0 0 0 0,-1-1 0 0 0,0 1-1 0 0,-1-1 1 0 0,0 0 0 0 0,-1 0 0 0 0,0-1-1 0 0,-1 1 1 0 0,0-6 81 0 0,20-333 450 0 0,-54 220 1382 0 0,4 178-1250 0 0,26-24-498 0 0,0-1 1 0 0,2 1-1 0 0,0-1 1 0 0,2 1-1 0 0,0-1 0 0 0,2 1 1 0 0,0-1-1 0 0,1 0 1 0 0,2 0-1 0 0,0 0 1 0 0,1-1-1 0 0,1 0 0 0 0,2 0 1 0 0,5 10-85 0 0,55 103-2363 0 0,-16-33-2991 0 0,-48-90 4028 0 0</inkml:trace>
  <inkml:trace contextRef="#ctx0" brushRef="#br0" timeOffset="1864.418">1035 555 1036 0 0,'74'-32'3137'0'0,"-44"18"-3034"0"0,0-2 1 0 0,-2-1-1 0 0,0-2 1 0 0,-1 0-1 0 0,-1-2 1 0 0,-1-1-1 0 0,13-15-103 0 0,-37 37-9 0 0,0-1-1 0 0,0 0 1 0 0,0-1-1 0 0,0 1 1 0 0,0 0-1 0 0,0 0 1 0 0,0 0-1 0 0,0 0 1 0 0,0-1 0 0 0,-1 1-1 0 0,1 0 1 0 0,-1-1-1 0 0,1 1 1 0 0,-1-1-1 0 0,1 1 1 0 0,-1 0-1 0 0,0-1 1 0 0,0 1-1 0 0,0-1 1 0 0,0 1 0 0 0,0-1-1 0 0,0 1 1 0 0,0-1-1 0 0,0 1 1 0 0,0-1-1 0 0,-1 1 1 0 0,1-1-1 0 0,0 1 1 0 0,-1 0-1 0 0,0-1 1 0 0,1 1 0 0 0,-1 0-1 0 0,0-1 1 0 0,1 1-1 0 0,-1 0 1 0 0,0 0-1 0 0,0 0 1 0 0,0 0-1 0 0,0-1 1 0 0,0 2-1 0 0,-1-1 1 0 0,1 0 0 0 0,0 0-1 0 0,0 0 1 0 0,0 0-1 0 0,-1 1 1 0 0,1-1-1 0 0,-1 1 1 0 0,1-1-1 0 0,0 1 1 0 0,-1-1-1 0 0,1 1 1 0 0,-1 0 0 0 0,1 0-1 0 0,-1-1 10 0 0,-80-16 207 0 0,61 17-19 0 0,0 0-1 0 0,0 2 0 0 0,0 0 0 0 0,0 2 1 0 0,0 0-1 0 0,1 1 0 0 0,-1 1 0 0 0,1 1 0 0 0,1 1 1 0 0,-19 10-188 0 0,31-16 49 0 0,1 1 0 0 0,-1 0 1 0 0,0 0-1 0 0,1 0 0 0 0,0 1 1 0 0,0 0-1 0 0,0 0 0 0 0,0 1 1 0 0,0 0-1 0 0,1 0 1 0 0,0 0-1 0 0,0 0 0 0 0,1 1 1 0 0,-1 0-1 0 0,1 0 0 0 0,0 0 1 0 0,1 0-1 0 0,-1 1 0 0 0,1 0 1 0 0,1-1-1 0 0,-1 1 0 0 0,1 0 1 0 0,1 0-1 0 0,-1 0 1 0 0,1 1-1 0 0,0-1 0 0 0,0 0 1 0 0,1 0-1 0 0,0 1 0 0 0,1-1 1 0 0,0 0-1 0 0,0 5-49 0 0,7 3-22 0 0,1 1 0 0 0,1-1 0 0 0,0-1 0 0 0,1 0 0 0 0,0 0 0 0 0,1-1 0 0 0,0 0 0 0 0,1-1 0 0 0,1-1 0 0 0,0 0 0 0 0,0-1 0 0 0,1 0 0 0 0,5 1 22 0 0,136 56-4376 0 0,-137-63 3014 0 0</inkml:trace>
  <inkml:trace contextRef="#ctx0" brushRef="#br0" timeOffset="2192.397">1534 508 908 0 0,'15'12'348'0'0,"-2"0"-1"0"0,0 1 1 0 0,0 0-1 0 0,-1 1 1 0 0,-1 0-1 0 0,-1 1 1 0 0,0 0-1 0 0,0 1 1 0 0,-2 0-1 0 0,0 1 1 0 0,-1 0-1 0 0,0 0 1 0 0,-1 0-1 0 0,-2 1 1 0 0,1-1-1 0 0,-2 1 1 0 0,0 0-1 0 0,-2 1 1 0 0,0-1-1 0 0,-1 7-347 0 0,-1-16 286 0 0,-1 0 0 0 0,0 0 1 0 0,0 0-1 0 0,-1 0 0 0 0,0-1 0 0 0,-1 1 0 0 0,0-1 0 0 0,0 0 1 0 0,-1 0-1 0 0,0 0 0 0 0,0 0 0 0 0,-1-1 0 0 0,-3 3-286 0 0,11-72 1500 0 0,11 28-1882 0 0,2 0 0 0 0,1 0 0 0 0,2 2-1 0 0,1 0 1 0 0,2 1 0 0 0,1 1 0 0 0,1 1 0 0 0,1 1 0 0 0,27-23 382 0 0,31-41-4621 0 0,-54 50 1918 0 0,-19 28 1516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0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748 153 1288 0 0,'14'-40'905'0'0,"-13"39"-875"0"0,0 0-1 0 0,0 0 1 0 0,0-1-1 0 0,0 1 1 0 0,0 0-1 0 0,0-1 1 0 0,-1 1-1 0 0,1-1 1 0 0,-1 1-1 0 0,1 0 1 0 0,-1-1-1 0 0,1 1 0 0 0,-1-1 1 0 0,0 0-1 0 0,0 1 1 0 0,0-1-1 0 0,0 1 1 0 0,0-1-1 0 0,0 1 1 0 0,0-1-1 0 0,0 1 1 0 0,0-1-1 0 0,-1 1 1 0 0,1-1-1 0 0,-1 1 1 0 0,1-1-1 0 0,-1 1 0 0 0,0-1 1 0 0,0 1-1 0 0,1 0 1 0 0,-1-1-1 0 0,0 1 1 0 0,0 0-1 0 0,0 0 1 0 0,0 0-1 0 0,0 0 1 0 0,-1-1-30 0 0,-8-5 111 0 0,0 0 1 0 0,0 1-1 0 0,-1 0 1 0 0,0 0 0 0 0,0 1-1 0 0,0 0 1 0 0,-1 1-1 0 0,1 1 1 0 0,-1 0-1 0 0,0 0 1 0 0,0 1 0 0 0,-1 1-1 0 0,1 0 1 0 0,0 0-1 0 0,0 1 1 0 0,0 1-1 0 0,-8 1-111 0 0,-21 2 173 0 0,0 2-1 0 0,1 2 1 0 0,-1 1-1 0 0,1 2 1 0 0,1 2-1 0 0,1 2 1 0 0,-32 16-173 0 0,53-23 51 0 0,0 1 0 0 0,1 1 0 0 0,0 0 1 0 0,0 1-1 0 0,2 0 0 0 0,-1 2 0 0 0,1-1 0 0 0,1 2 0 0 0,0 0 1 0 0,0 2-52 0 0,9-11 22 0 0,1 0-1 0 0,0-1 1 0 0,0 2 0 0 0,0-1 0 0 0,0 0 0 0 0,1 0 0 0 0,0 1-1 0 0,0 0 1 0 0,0-1 0 0 0,1 1 0 0 0,0 0 0 0 0,0 0 0 0 0,0-1 0 0 0,1 1-1 0 0,0 0 1 0 0,0 0 0 0 0,1 0 0 0 0,-1 0 0 0 0,1 0 0 0 0,0-1 0 0 0,1 1-1 0 0,0 0 1 0 0,-1-1 0 0 0,2 1 0 0 0,-1-1 0 0 0,1 0 0 0 0,0 0 0 0 0,0 1-1 0 0,0-2 1 0 0,0 1 0 0 0,1 0 0 0 0,0-1 0 0 0,0 0 0 0 0,2 1-22 0 0,19 14-177 0 0,1-2 0 0 0,1-1 1 0 0,0-1-1 0 0,1-2 0 0 0,1 0 0 0 0,0-2 1 0 0,1-1-1 0 0,0-2 0 0 0,0 0 0 0 0,1-3 1 0 0,0 0-1 0 0,0-2 0 0 0,0-1 1 0 0,0-1-1 0 0,6-3 177 0 0,60 4-2298 0 0,-70-1 832 0 0</inkml:trace>
  <inkml:trace contextRef="#ctx0" brushRef="#br0" timeOffset="820.119">981 320 1360 0 0,'-13'1'128'0'0,"0"1"-1"0"0,1 0 1 0 0,0 1-1 0 0,0 0 1 0 0,0 1-1 0 0,0 1 1 0 0,0 0-1 0 0,1 0 1 0 0,0 1 0 0 0,0 1-1 0 0,0-1 1 0 0,1 2-1 0 0,0 0 1 0 0,0 0-1 0 0,1 0 1 0 0,0 1-1 0 0,1 1 1 0 0,0 0-1 0 0,0 0 1 0 0,1 0-1 0 0,0 1 1 0 0,1 0 0 0 0,1 0-1 0 0,-1 0 1 0 0,2 1-1 0 0,-1 0 1 0 0,2 0-1 0 0,0 0 1 0 0,0 1-1 0 0,1-1 1 0 0,0 7-128 0 0,4-13 44 0 0,0 0 0 0 0,1-1 0 0 0,0 1 1 0 0,0-1-1 0 0,0 0 0 0 0,1 0 0 0 0,0 0 0 0 0,0 0 0 0 0,0-1 1 0 0,0 1-1 0 0,1-1 0 0 0,-1 0 0 0 0,1 0 0 0 0,0-1 1 0 0,1 0-1 0 0,-1 1 0 0 0,1-2 0 0 0,-1 1 0 0 0,1-1 1 0 0,0 0-1 0 0,0 0 0 0 0,0 0 0 0 0,0-1 0 0 0,0 0 0 0 0,0 0 1 0 0,0 0-1 0 0,0-1 0 0 0,0 0 0 0 0,1 0 0 0 0,-1-1 1 0 0,0 0-1 0 0,0 0 0 0 0,0 0-44 0 0,11-6-25 0 0,-2-1 1 0 0,1-1-1 0 0,-1 0 0 0 0,-1-1 1 0 0,0 0-1 0 0,0-1 0 0 0,-1-1 1 0 0,0 0-1 0 0,-1-1 0 0 0,-1 0 1 0 0,0-1-1 0 0,0 0 0 0 0,-2-1 1 0 0,0 0-1 0 0,0 0 0 0 0,-2-1 1 0 0,1 0-1 0 0,-2 0 0 0 0,2-10 25 0 0,51-129-472 0 0,-58 154 462 0 0,0-1 0 0 0,0 1 0 0 0,0-1-1 0 0,0 1 1 0 0,1 0 0 0 0,-1-1 0 0 0,0 1 0 0 0,1 0 0 0 0,-1 0-1 0 0,1 0 1 0 0,-1 0 0 0 0,1 0 0 0 0,0 0 0 0 0,-1 1-1 0 0,1-1 1 0 0,0 0 0 0 0,0 1 0 0 0,-1-1 0 0 0,1 1-1 0 0,0 0 1 0 0,0 0 0 0 0,0 0 0 0 0,0 0 0 0 0,-1 0 0 0 0,1 0-1 0 0,0 0 1 0 0,0 0 0 0 0,0 1 0 0 0,0-1 0 0 0,-1 1-1 0 0,1-1 1 0 0,0 1 0 0 0,-1 0 0 0 0,1-1 0 0 0,0 1 0 0 0,-1 0-1 0 0,1 0 1 0 0,-1 0 0 0 0,1 1 0 0 0,-1-1 0 0 0,0 0-1 0 0,1 0 1 0 0,-1 1 0 0 0,0 0 10 0 0,54 72 81 0 0,-49-64-43 0 0,0 3 87 0 0,-1 0 0 0 0,1 0 0 0 0,-2 1 0 0 0,0 0 0 0 0,-1 0 0 0 0,0 0 0 0 0,-1 0 1 0 0,0 1-1 0 0,-2-1 0 0 0,1 0 0 0 0,-2 1 0 0 0,0 2-125 0 0,1 3 341 0 0,0-19-198 0 0,4-11 188 0 0,153-273-454 0 0,-151 273-2 0 0,1 0 1 0 0,1 1-1 0 0,-1 0 0 0 0,1 0 1 0 0,1 0-1 0 0,0 1 1 0 0,0 1-1 0 0,0-1 1 0 0,1 1-1 0 0,0 1 0 0 0,0 0 1 0 0,3-1 124 0 0,-12 7-154 0 0,-1 0 93 0 0,12 5-11 0 0,-5 11 120 0 0,0-1 1 0 0,-1 1 0 0 0,-1 0-1 0 0,-1 0 1 0 0,0 0 0 0 0,-1 1-1 0 0,-1-1 1 0 0,0 1 0 0 0,-2 0 0 0 0,1-1-1 0 0,-2 1 1 0 0,0 0 0 0 0,-3 10-49 0 0,2 34 68 0 0,2 55-284 0 0,24-56-2953 0 0,-22-58 1812 0 0</inkml:trace>
  <inkml:trace contextRef="#ctx0" brushRef="#br0" timeOffset="1160.796">1896 180 976 0 0,'4'8'178'0'0,"0"0"-1"0"0,1-1 1 0 0,0 0-1 0 0,0 1 1 0 0,0-1-1 0 0,1-1 1 0 0,0 1-1 0 0,1-1 1 0 0,-1 0-1 0 0,1-1 1 0 0,0 0-1 0 0,0 0 1 0 0,5 2-178 0 0,30 26 617 0 0,-33-27-445 0 0,-1 1 1 0 0,-1 0-1 0 0,1 0 0 0 0,-1 0 0 0 0,0 1 1 0 0,0 0-1 0 0,-1 0 0 0 0,0 1 1 0 0,-1 0-1 0 0,0 0 0 0 0,0 0 1 0 0,-1 0-1 0 0,0 1 0 0 0,-1 0 0 0 0,0 0 1 0 0,0 0-1 0 0,-1 0 0 0 0,-1 0 1 0 0,0 0-1 0 0,0 1 0 0 0,-1-1 0 0 0,0 0 1 0 0,0 1-1 0 0,-2 5-172 0 0,-2-3 107 0 0,-1-1-1 0 0,0 0 1 0 0,-1 0 0 0 0,0 0-1 0 0,-1-1 1 0 0,0 0-1 0 0,-1 0 1 0 0,0 0 0 0 0,0-1-1 0 0,-1-1 1 0 0,-1 1 0 0 0,0-1-1 0 0,-3 1-106 0 0,12-9-212 0 0,-1-41-2614 0 0,39-32-1277 0 0,-19 42 2830 0 0</inkml:trace>
  <inkml:trace contextRef="#ctx0" brushRef="#br0" timeOffset="1843.422">2024 193 1468 0 0,'10'-4'5070'0'0,"-16"21"-3030"0"0,-26 45-2089 0 0,18-34 668 0 0,-79 239 630 0 0,63-85-4449 0 0,30-167-938 0 0,0-15 2767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339 134 1008 0 0,'1'-2'295'0'0,"0"3"-63"0"0,-1-1 1 0 0,0 0 0 0 0,1 1-1 0 0,-1-1 1 0 0,1 0 0 0 0,-1 1-1 0 0,1-1 1 0 0,-1 0 0 0 0,1 0-1 0 0,-1 0 1 0 0,1 1-1 0 0,-1-1 1 0 0,1 0 0 0 0,-1 0-1 0 0,1 0 1 0 0,0 0 0 0 0,-1 0-1 0 0,1 0 1 0 0,-1 0-1 0 0,1 0 1 0 0,-1 0 0 0 0,1 0-1 0 0,-1 0 1 0 0,1 0-233 0 0,-2 223 2125 0 0,3-201-2035 0 0,1 0 0 0 0,1 0 0 0 0,1 0 0 0 0,0 0 0 0 0,2-1 0 0 0,1 0 0 0 0,0-1 0 0 0,2 0 1 0 0,0 0-1 0 0,1-1 0 0 0,1 0 0 0 0,1-1 0 0 0,1 0 0 0 0,0-1 0 0 0,1-1 0 0 0,1 0 0 0 0,0-1 0 0 0,10 6-90 0 0,23 0-847 0 0,-26-19-2697 0 0,-2-19 885 0 0,-16 5 1457 0 0</inkml:trace>
  <inkml:trace contextRef="#ctx0" brushRef="#br0" timeOffset="262.093">12 491 2300 0 0,'-11'5'5309'0'0,"42"0"-3987"0"0,179-21-469 0 0,105-27-7323 0 0,-282 37 5088 0 0</inkml:trace>
  <inkml:trace contextRef="#ctx0" brushRef="#br0" timeOffset="573.208">699 404 1336 0 0,'16'9'421'0'0,"0"1"-1"0"0,-1 0 1 0 0,0 1-1 0 0,0 1 1 0 0,-1 0 0 0 0,-1 1-1 0 0,0 0 1 0 0,-1 1-1 0 0,0 0 1 0 0,7 13-421 0 0,-12-18 185 0 0,1 1 136 0 0,0 0 1 0 0,0 0 0 0 0,-1 1 0 0 0,0 0 0 0 0,-1 1 0 0 0,0-1-1 0 0,-1 1 1 0 0,-1 0 0 0 0,0 0 0 0 0,0 1 0 0 0,-1 0 0 0 0,-1-1-1 0 0,0 1 1 0 0,0 11-322 0 0,-2-23 34 0 0,0 1 0 0 0,0-1 0 0 0,0 0 0 0 0,0 0 0 0 0,0 0 0 0 0,-1 1-1 0 0,1-1 1 0 0,0 0 0 0 0,-1 0 0 0 0,1 0 0 0 0,-1 0 0 0 0,1 0 0 0 0,-1 0 0 0 0,1 0-1 0 0,-1 0 1 0 0,0 0 0 0 0,1 0 0 0 0,-1 0 0 0 0,0 0 0 0 0,0 0 0 0 0,0 0 0 0 0,0-1 0 0 0,0 1-1 0 0,0 0 1 0 0,0-1 0 0 0,0 1 0 0 0,0-1 0 0 0,0 1 0 0 0,0-1 0 0 0,0 1 0 0 0,-1-1-1 0 0,1 0 1 0 0,0 1 0 0 0,0-1 0 0 0,0 0 0 0 0,-1 0 0 0 0,1 0 0 0 0,0 0 0 0 0,0 0 0 0 0,0 0-1 0 0,0-1 1 0 0,-1 1 0 0 0,1 0 0 0 0,0 0 0 0 0,0-1 0 0 0,0 1 0 0 0,0-1 0 0 0,0 1-1 0 0,0-1 1 0 0,0 0 0 0 0,0 1 0 0 0,0-1 0 0 0,0 0 0 0 0,0 0 0 0 0,0 1 0 0 0,0-1 0 0 0,0 0-1 0 0,1 0 1 0 0,-1 0 0 0 0,0 0 0 0 0,1 0 0 0 0,-1 0 0 0 0,0 0 0 0 0,1 0 0 0 0,0-1-1 0 0,-1 1-33 0 0,0-11-115 0 0,1-1-1 0 0,0 1 0 0 0,0-1 0 0 0,2 1 0 0 0,-1-1 0 0 0,2 1 0 0 0,-1 0 0 0 0,2 0 0 0 0,-1 0 0 0 0,2 0 0 0 0,0 1 0 0 0,0-1 0 0 0,1 1 0 0 0,0 1 0 0 0,2-2 116 0 0,11-21-1427 0 0,2 2 0 0 0,1 0 1 0 0,1 1-1 0 0,2 1 0 0 0,27-24 1427 0 0,-28 33-1175 0 0</inkml:trace>
  <inkml:trace contextRef="#ctx0" brushRef="#br0" timeOffset="1148.969">1497 473 1648 0 0,'-15'-2'210'0'0,"0"1"-1"0"0,0 0 1 0 0,0 1 0 0 0,0 1 0 0 0,0 0-1 0 0,0 1 1 0 0,0 1 0 0 0,0 0-1 0 0,1 1 1 0 0,-1 0 0 0 0,1 1-1 0 0,0 1 1 0 0,1 1 0 0 0,-1 0-1 0 0,1 0 1 0 0,1 1 0 0 0,-1 1-1 0 0,1 0 1 0 0,1 1 0 0 0,0 0-1 0 0,0 1 1 0 0,1 0 0 0 0,-4 5-210 0 0,12-12 31 0 0,1-1 1 0 0,-1 1 0 0 0,1-1 0 0 0,0 1 0 0 0,0 0 0 0 0,0 0-1 0 0,0-1 1 0 0,1 1 0 0 0,-1 0 0 0 0,1 0 0 0 0,0 0-1 0 0,0-1 1 0 0,1 1 0 0 0,-1 0 0 0 0,1 0 0 0 0,0 0 0 0 0,0-1-1 0 0,0 1 1 0 0,0 0 0 0 0,0-1 0 0 0,1 1 0 0 0,0-1 0 0 0,0 0-1 0 0,0 1 1 0 0,0-1 0 0 0,0 0 0 0 0,1 0 0 0 0,-1 0-1 0 0,1-1 1 0 0,0 1 0 0 0,0-1 0 0 0,0 1 0 0 0,0-1 0 0 0,0 0-1 0 0,1 0 1 0 0,-1 0 0 0 0,0-1 0 0 0,1 1 0 0 0,0-1-1 0 0,-1 0 1 0 0,1 0 0 0 0,0 0 0 0 0,-1 0 0 0 0,1 0 0 0 0,0-1-1 0 0,0 0 1 0 0,0 0 0 0 0,0 0 0 0 0,-1 0 0 0 0,1-1 0 0 0,0 0-1 0 0,0 1 1 0 0,-1-1 0 0 0,1 0 0 0 0,0-1 0 0 0,-1 1-1 0 0,1-1 1 0 0,-1 0 0 0 0,3-1-32 0 0,1 2-11 0 0,0-1 0 0 0,-1 0 0 0 0,1-1 0 0 0,-1 0-1 0 0,1 0 1 0 0,-1 0 0 0 0,0 0 0 0 0,0-1 0 0 0,0 0 0 0 0,-1 0 0 0 0,1-1-1 0 0,-1 0 1 0 0,0 0 0 0 0,-1 0 0 0 0,1 0 0 0 0,-1-1 0 0 0,0 0 0 0 0,0 0-1 0 0,-1 0 1 0 0,1 0 0 0 0,-1 0 0 0 0,-1-1 0 0 0,1 1 0 0 0,-1-1-1 0 0,0 0 1 0 0,-1 0 0 0 0,0 0 0 0 0,1-3 11 0 0,0-95 881 0 0,-6 93-900 0 0,8 21-60 0 0,172 266-1087 0 0,-151-233-3248 0 0,-25-39 3123 0 0</inkml:trace>
  <inkml:trace contextRef="#ctx0" brushRef="#br0" timeOffset="1913.095">1764 446 1392 0 0,'48'230'3630'0'0,"-46"-223"-3473"0"0,10 84 772 0 0,-9-31 2672 0 0,-2-108-3449 0 0,3 0-1 0 0,1 0 1 0 0,2 0 0 0 0,3 1-1 0 0,1 0 1 0 0,18-45-152 0 0,-2 54-172 0 0,-26 38 139 0 0,-1 0 37 0 0,0 0-4 0 0,4 5-57 0 0,7 13 46 0 0,-1 1 0 0 0,-1 0 0 0 0,0 0 0 0 0,-2 1-1 0 0,0 0 1 0 0,-1 0 0 0 0,-1 1 0 0 0,-1-1 0 0 0,-1 1 0 0 0,-1 0 0 0 0,0 15 11 0 0,9 44 67 0 0,8 6 42 0 0,-18-84-62 0 0,-1-2-44 0 0,0 0-8 0 0,6 7 22 0 0,9-17 76 0 0,34-136-165 0 0,-39 107-101 0 0,2 2-1 0 0,1-1 1 0 0,2 2-1 0 0,2 0 1 0 0,1 1 0 0 0,2 1-1 0 0,12-17 174 0 0,-31 50-8 0 0,0 0-1 0 0,-1 0 1 0 0,1 0-1 0 0,0 0 1 0 0,-1 0-1 0 0,1 1 1 0 0,0-1-1 0 0,0 0 1 0 0,0 0-1 0 0,0 1 1 0 0,-1-1-1 0 0,1 0 1 0 0,0 1-1 0 0,0-1 1 0 0,1 1-1 0 0,-1-1 1 0 0,0 1-1 0 0,0 0 1 0 0,0-1-1 0 0,0 1 1 0 0,0 0-1 0 0,0 0 1 0 0,0 0-1 0 0,1 0 0 0 0,-1 0 1 0 0,0 0-1 0 0,0 0 1 0 0,0 0-1 0 0,0 0 1 0 0,0 0-1 0 0,0 1 1 0 0,0-1-1 0 0,1 1 1 0 0,-1-1-1 0 0,0 0 1 0 0,0 1-1 0 0,0 0 1 0 0,0-1-1 0 0,-1 1 1 0 0,1 0-1 0 0,0-1 1 0 0,0 1-1 0 0,0 0 1 0 0,0 0-1 0 0,-1 0 1 0 0,1 0-1 0 0,0-1 1 0 0,-1 1-1 0 0,1 0 1 0 0,-1 0-1 0 0,1 1 1 0 0,-1-1-1 0 0,1 0 1 0 0,-1 0-1 0 0,0 0 1 0 0,1 0-1 0 0,-1 0 1 0 0,0 0-1 0 0,0 0 1 0 0,0 0-1 0 0,0 1 1 0 0,0-1-1 0 0,0 0 1 0 0,-1 1 8 0 0,15 84 121 0 0,-14-56-38 0 0,2-16-48 0 0,0 0-1 0 0,-2 0 1 0 0,1 0-1 0 0,-2 0 0 0 0,0 0 1 0 0,-1 0-1 0 0,0 0 1 0 0,-1 0-1 0 0,0-1 0 0 0,-1 1 1 0 0,-1-1-1 0 0,0 0 1 0 0,-1 0-1 0 0,0-1 0 0 0,-1 0 1 0 0,-1 0-1 0 0,0 0 1 0 0,-6 6-35 0 0,11-14 579 0 0,2-3-687 0 0,1 0 0 0 0,0-1 0 0 0,0 1 1 0 0,-1 0-1 0 0,1 0 0 0 0,0 0 0 0 0,-1 0 0 0 0,1 0 0 0 0,-1 0 0 0 0,1 0 0 0 0,-1-1 1 0 0,1 1-1 0 0,-1 0 0 0 0,0 0 0 0 0,0-1 0 0 0,1 1 0 0 0,-1-1 0 0 0,0 1 0 0 0,0 0 1 0 0,1-1-1 0 0,-1 1 0 0 0,0-1 0 0 0,0 0 0 0 0,0 1 0 0 0,0-1 0 0 0,0 0 0 0 0,0 1 1 0 0,0-1-1 0 0,0 0 0 0 0,0 0 0 0 0,0 0 0 0 0,0 0 0 0 0,0 0 0 0 0,0 0 1 0 0,0 0-1 0 0,0 0 0 0 0,1 0 0 0 0,-1-1 0 0 0,0 1 0 0 0,0 0 0 0 0,0-1 0 0 0,0 1 1 0 0,0 0-1 0 0,0-1 0 0 0,0 1 0 0 0,1-1 0 0 0,-1 0 0 0 0,0 1 0 0 0,0-1 0 0 0,1 1 1 0 0,-1-1-1 0 0,0 0 0 0 0,1 0 0 0 0,-1 1 0 0 0,0-1 0 0 0,1 0 0 0 0,-1 0 0 0 0,1 0 1 0 0,0 0-1 0 0,-1 0 0 0 0,1 0 0 0 0,0 0 108 0 0,5-22-1267 0 0</inkml:trace>
  <inkml:trace contextRef="#ctx0" brushRef="#br0" timeOffset="2209.334">2708 113 1908 0 0,'-5'1'150'0'0,"0"1"-1"0"0,1 0 1 0 0,-1 0-1 0 0,1 1 1 0 0,0-1-1 0 0,0 1 1 0 0,0 0-1 0 0,0 0 1 0 0,0 0-1 0 0,1 1 0 0 0,-1-1 1 0 0,1 1-1 0 0,0 0 1 0 0,0 0-1 0 0,0 0 1 0 0,1 0-1 0 0,0 0 1 0 0,-1 1-1 0 0,1-1 1 0 0,1 1-1 0 0,-1-1 1 0 0,1 1-1 0 0,-1 0 1 0 0,1 0-1 0 0,1 0 1 0 0,-1-1-1 0 0,1 1 1 0 0,0 0-1 0 0,0 4-149 0 0,19 135 1495 0 0,66 51-101 0 0,-69-166-1283 0 0,-1 0 0 0 0,-1 1 1 0 0,-2 0-1 0 0,0 1 0 0 0,-3 0 0 0 0,0 1 1 0 0,-2 0-1 0 0,-2 1 0 0 0,-1-1 0 0 0,-1 2-111 0 0,-3-24-85 0 0,-2 0 0 0 0,1 1-1 0 0,-1-1 1 0 0,-1 0-1 0 0,1 0 1 0 0,-2 0 0 0 0,1-1-1 0 0,-2 1 1 0 0,1-1 0 0 0,-1 0-1 0 0,0 0 1 0 0,-1 0 0 0 0,0-1-1 0 0,-1 0 1 0 0,0 0-1 0 0,0 0 1 0 0,0-1 0 0 0,-1 0 85 0 0,1-1-350 0 0,1-1 0 0 0,-1-1 0 0 0,0 1 0 0 0,0-1-1 0 0,0 0 1 0 0,-1 0 0 0 0,1-1 0 0 0,-1 0 0 0 0,0-1 0 0 0,0 0 0 0 0,0 0 0 0 0,0 0 0 0 0,0-1 0 0 0,-1 0 0 0 0,-1-1 350 0 0,-10 0-1157 0 0</inkml:trace>
  <inkml:trace contextRef="#ctx0" brushRef="#br0" timeOffset="3478.986">2604 588 2160 0 0,'-85'1'6710'0'0,"83"-1"-6549"0"0,2 0-10 0 0,-31 0 744 0 0,-29 5-457 0 0,48-4 70 0 0,45-7-306 0 0,592-47-2294 0 0,-570 44-428 0 0,-55 8 2398 0 0,0 1-21 0 0,0 0-8 0 0,0 0 59 0 0,0 0 21 0 0,0 0 7 0 0,0 0 8 0 0,0 0 7 0 0,0 0 10 0 0,0 0 46 0 0,-16-22 189 0 0,-16 22-156 0 0,13-1 53 0 0,1 1 0 0 0,-1 0 0 0 0,1 1 0 0 0,-1 2 0 0 0,1-1-1 0 0,-1 2 1 0 0,1 1 0 0 0,0 0 0 0 0,-13 6-93 0 0,27-9 1 0 0,1-1 29 0 0,1-1 0 0 0,-1 1-1 0 0,0 0 1 0 0,1 0 0 0 0,-1 0-1 0 0,1 0 1 0 0,0 1-1 0 0,-1-1 1 0 0,1 1 0 0 0,0-1-1 0 0,0 1 1 0 0,0 0 0 0 0,0 0-1 0 0,0 0 1 0 0,0 0-1 0 0,1 0 1 0 0,-1 0 0 0 0,1 0-1 0 0,-1 1 1 0 0,1-1 0 0 0,0 1-1 0 0,0-1 1 0 0,0 1-1 0 0,0-1 1 0 0,0 1 0 0 0,0 0-30 0 0,1-2 170 0 0,0-1 21 0 0,4 3-153 0 0,0 0 1 0 0,0-1-1 0 0,0 0 1 0 0,1 0-1 0 0,-1 0 0 0 0,0 0 1 0 0,1-1-1 0 0,-1 1 0 0 0,1-1 1 0 0,0 0-1 0 0,-1-1 1 0 0,1 1-1 0 0,0-1 0 0 0,-1 0 1 0 0,1 0-1 0 0,0 0 0 0 0,-1-1 1 0 0,2 0-39 0 0,-2 1 0 0 0,352-78-609 0 0,-349 78 620 0 0,0 0-1 0 0,-1 1 1 0 0,1 0-1 0 0,0 0 1 0 0,-1 0 0 0 0,0 1-1 0 0,1 0 1 0 0,-1 0-1 0 0,0 1 1 0 0,0 0-1 0 0,0 0 1 0 0,0 0 0 0 0,-1 1-1 0 0,1 0 1 0 0,-1 0-1 0 0,0 0 1 0 0,0 1 0 0 0,0 0-1 0 0,-1-1 1 0 0,0 2-1 0 0,0-1 1 0 0,0 0-1 0 0,0 1 1 0 0,-1 0 0 0 0,0 0-1 0 0,0 0 1 0 0,-1 0-1 0 0,1 0 1 0 0,-1 1 0 0 0,-1-1-1 0 0,2 6-10 0 0,-3-11 199 0 0,0 2 8 0 0,-1 2-122 0 0,0-1-1 0 0,-1 1 1 0 0,1-1-1 0 0,-1 1 0 0 0,0-1 1 0 0,0 1-1 0 0,0-1 1 0 0,-1 0-1 0 0,1 0 1 0 0,-1 0-1 0 0,0 0 1 0 0,0-1-1 0 0,0 1 1 0 0,-1-1-1 0 0,0 0 1 0 0,1 0-1 0 0,-1 0 1 0 0,0 0-1 0 0,-2 0-84 0 0,-7 4 1118 0 0,23-16-547 0 0,5-6-645 0 0,13-12-509 0 0,1 1 0 0 0,1 1 0 0 0,1 2 0 0 0,1 2 0 0 0,31-17 583 0 0,79-55-6259 0 0,-127 81 5103 0 0</inkml:trace>
  <inkml:trace contextRef="#ctx0" brushRef="#br0" timeOffset="4673.755">3762 503 1068 0 0,'7'225'7525'0'0,"50"-283"-6727"0"0,82-100-1254 0 0,-130 146 343 0 0,-9 10 80 0 0,1 0-1 0 0,0 1 0 0 0,0-1 1 0 0,0 0-1 0 0,0 0 1 0 0,0 1-1 0 0,0-1 0 0 0,0 0 1 0 0,0 1-1 0 0,1-1 1 0 0,-1 1-1 0 0,1-1 0 0 0,-1 1 1 0 0,1 0-1 0 0,-1 0 1 0 0,1 0-1 0 0,0 0 0 0 0,0 0 1 0 0,0 0-1 0 0,-1 0 1 0 0,1 0-1 0 0,0 1 0 0 0,0-1 1 0 0,0 1-1 0 0,0 0 1 0 0,0-1-1 0 0,0 1 0 0 0,0 0 1 0 0,0 0-1 0 0,0 0 1 0 0,0 0-1 0 0,0 1 0 0 0,0-1 1 0 0,0 0-1 0 0,0 1 1 0 0,1 0 33 0 0,3 3-17 0 0,-1 0 1 0 0,0 1 0 0 0,0 0 0 0 0,0 0-1 0 0,0 0 1 0 0,-1 1 0 0 0,0-1 0 0 0,0 1-1 0 0,-1 0 1 0 0,1 0 0 0 0,-1 0 0 0 0,0 1-1 0 0,-1-1 1 0 0,0 1 0 0 0,0 0 0 0 0,0-1-1 0 0,-1 1 1 0 0,0 0 0 0 0,0 0 0 0 0,-1 0-1 0 0,0 6 17 0 0,0-12 118 0 0,0 35 800 0 0,-2-16-86 0 0,10-29-733 0 0,120-157-1220 0 0,-123 162 958 0 0,1 0 0 0 0,0 0 1 0 0,-1 1-1 0 0,1 0 0 0 0,0 0 0 0 0,1 0 1 0 0,-1 0-1 0 0,0 1 0 0 0,1 0 1 0 0,0 1-1 0 0,-1-1 0 0 0,1 1 0 0 0,0 0 1 0 0,0 1-1 0 0,-1 0 0 0 0,1 0 1 0 0,0 0-1 0 0,1 1 163 0 0,-1 4-78 0 0,76 125 275 0 0,-78-122-225 0 0,0-1 1 0 0,1 0-1 0 0,0 0 0 0 0,0-1 0 0 0,1 0 0 0 0,0 0 1 0 0,0 0-1 0 0,0-1 0 0 0,1 0 0 0 0,0 0 0 0 0,-1-1 1 0 0,2 0-1 0 0,-1-1 0 0 0,0 1 0 0 0,1-2 0 0 0,-1 1 1 0 0,1-1-1 0 0,0 0 0 0 0,0-1 0 0 0,0 0 1 0 0,0-1-1 0 0,0 0 0 0 0,0 0 0 0 0,0-1 0 0 0,0 0 1 0 0,0 0-1 0 0,0-1 0 0 0,-1 0 0 0 0,1-1 0 0 0,0 0 1 0 0,-1 0-1 0 0,0-1 0 0 0,0 0 0 0 0,0 0 0 0 0,0-1 1 0 0,-1 0-1 0 0,0 0 0 0 0,6-7 28 0 0,24-45 494 0 0,-39 55-462 0 0,0 1 0 0 0,0-1 1 0 0,0 1-1 0 0,0-1 0 0 0,-1 1 0 0 0,1 0 0 0 0,0-1 0 0 0,0 1 1 0 0,-1 0-1 0 0,1 1 0 0 0,-1-1 0 0 0,1 0 0 0 0,-1 1 0 0 0,1-1 0 0 0,-1 1 1 0 0,1 0-1 0 0,-1 0 0 0 0,0 0 0 0 0,1 0 0 0 0,-1 0 0 0 0,1 1 1 0 0,-1-1-1 0 0,1 1 0 0 0,-1-1 0 0 0,1 1 0 0 0,-2 1-32 0 0,-7 1 48 0 0,0 0 0 0 0,0 1 0 0 0,1 0-1 0 0,0 1 1 0 0,-1 0 0 0 0,2 1 0 0 0,-1 0 0 0 0,1 0 0 0 0,0 1-1 0 0,0 0 1 0 0,1 1 0 0 0,-1 0 0 0 0,2 0 0 0 0,-1 1 0 0 0,1 1-48 0 0,7-9 16 0 0,0 0 1 0 0,-1 0 0 0 0,1 0 0 0 0,1 1-1 0 0,-1-1 1 0 0,0 0 0 0 0,0 0 0 0 0,0 1 0 0 0,1-1-1 0 0,-1 0 1 0 0,0 0 0 0 0,1 0 0 0 0,-1 0-1 0 0,1 0 1 0 0,0 0 0 0 0,-1 0 0 0 0,1 0-1 0 0,0 0 1 0 0,-1 0 0 0 0,1 0 0 0 0,0 0 0 0 0,0 0-1 0 0,0 0 1 0 0,0 0 0 0 0,0-1 0 0 0,0 1-1 0 0,0 0 1 0 0,0-1 0 0 0,0 1 0 0 0,0-1-1 0 0,1 0 1 0 0,-1 1 0 0 0,0-1 0 0 0,0 0 0 0 0,0 1-1 0 0,1-1 1 0 0,-1 0 0 0 0,0 0 0 0 0,0 0-1 0 0,1 0 1 0 0,-1 0 0 0 0,0 0 0 0 0,0-1-1 0 0,0 1 1 0 0,1 0 0 0 0,-1-1 0 0 0,0 1 0 0 0,0 0-1 0 0,0-1 1 0 0,0 0 0 0 0,1 1-17 0 0,61-12 205 0 0,-56 10-193 0 0,-1 0 0 0 0,1 0 0 0 0,0-1-1 0 0,-1 0 1 0 0,1 0 0 0 0,-1-1-1 0 0,0 1 1 0 0,0-1 0 0 0,0 0 0 0 0,-1-1-1 0 0,0 0 1 0 0,1 0 0 0 0,-2 0 0 0 0,1 0-1 0 0,0-1 1 0 0,-1 1 0 0 0,0-1 0 0 0,-1-1-1 0 0,1 1 1 0 0,-1-2-12 0 0,7 35 1013 0 0,-2-20-1082 0 0,1 0 0 0 0,-1-1 0 0 0,1 0-1 0 0,0 0 1 0 0,1 0 0 0 0,-1-1 0 0 0,1-1-1 0 0,0 0 1 0 0,0 0 0 0 0,1-1 0 0 0,-1 0-1 0 0,1-1 1 0 0,-1 0 0 0 0,1-1 0 0 0,0 0-1 0 0,0 0 1 0 0,-1-1 0 0 0,1-1 0 0 0,0 0-1 0 0,0 0 1 0 0,-1-1 0 0 0,1-1 0 0 0,-1 0-1 0 0,1 0 1 0 0,-1-1 0 0 0,0 0 0 0 0,0 0-1 0 0,-1-1 1 0 0,1-1 0 0 0,1-2 69 0 0,-1 2-124 0 0,0-1 0 0 0,-1 0 0 0 0,0-1 0 0 0,0 0 0 0 0,-1-1 0 0 0,0 0 0 0 0,-1 0 0 0 0,0-1 0 0 0,0 1 0 0 0,-1-2 0 0 0,0 1 0 0 0,-1-1 0 0 0,0 1 0 0 0,0-2 0 0 0,0-3 124 0 0,7-17-214 0 0</inkml:trace>
  <inkml:trace contextRef="#ctx0" brushRef="#br0" timeOffset="4924.512">5284 308 4296 0 0,'7'-286'2996'0'0,"-8"287"-2968"0"0,1 1 0 0 0,-1-1-1 0 0,0 0 1 0 0,0 0 0 0 0,0 1 0 0 0,0-1 0 0 0,0 0-1 0 0,0 0 1 0 0,0 0 0 0 0,0 0 0 0 0,0 0 0 0 0,0-1-1 0 0,0 1 1 0 0,-1 0 0 0 0,1 0 0 0 0,0-1 0 0 0,-1 1-1 0 0,1-1 1 0 0,0 1 0 0 0,-1-1 0 0 0,1 0 0 0 0,-1 1-1 0 0,1-1 1 0 0,-1 0 0 0 0,1 0 0 0 0,0 0 0 0 0,-1 0-1 0 0,1 0 1 0 0,-1 0 0 0 0,1-1 0 0 0,-1 1 0 0 0,1 0 0 0 0,0-1-1 0 0,-1 1 1 0 0,1-1 0 0 0,-1 0 0 0 0,1 1 0 0 0,0-1-1 0 0,0 0 1 0 0,0 0 0 0 0,-1 1 0 0 0,1-1 0 0 0,0 0-1 0 0,0 0 1 0 0,0-1 0 0 0,0 1 0 0 0,0 0 0 0 0,1 0-1 0 0,-1 0 1 0 0,0-1 0 0 0,0 1 0 0 0,1 0 0 0 0,-1 0-1 0 0,1-1 1 0 0,-1 1 0 0 0,1-1 0 0 0,0 1 0 0 0,-1-1-1 0 0,1 1 1 0 0,0 0 0 0 0,0-1 0 0 0,0 1 0 0 0,0-1-1 0 0,0 1 1 0 0,0-1 0 0 0,1 1 0 0 0,-1-1-28 0 0,-8 17 109 0 0,1 1-1 0 0,0 0 1 0 0,1 0 0 0 0,1 0-1 0 0,0 1 1 0 0,1 0 0 0 0,1 0 0 0 0,1 0-1 0 0,0 0 1 0 0,1 0 0 0 0,1 0 0 0 0,1 1-1 0 0,1 3-108 0 0,-2-9 67 0 0,66 406-250 0 0,-65-416 29 0 0,-1 0 0 0 0,1 0-1 0 0,0 0 1 0 0,-1 0 0 0 0,1 1-1 0 0,-1-1 1 0 0,0 0 0 0 0,1 0-1 0 0,-1 1 1 0 0,0-1-1 0 0,-1 0 1 0 0,1 1 0 0 0,0-1-1 0 0,-1 0 1 0 0,1 0 0 0 0,-1 0-1 0 0,0 1 1 0 0,1-1 0 0 0,-1 0-1 0 0,0 0 1 0 0,0 0 0 0 0,-1 0-1 0 0,1 0 1 0 0,0 0 0 0 0,-1-1-1 0 0,1 1 1 0 0,-1 0 0 0 0,1-1-1 0 0,-1 1 1 0 0,0-1 0 0 0,0 0-1 0 0,0 1 1 0 0,0-1-1 0 0,0 0 1 0 0,0 0 0 0 0,0 0-1 0 0,0 0 1 0 0,0-1 0 0 0,0 1-1 0 0,0 0 1 0 0,-1-1 0 0 0,1 0-1 0 0,0 1 1 0 0,-1-1 154 0 0,-7-3-1297 0 0</inkml:trace>
  <inkml:trace contextRef="#ctx0" brushRef="#br0" timeOffset="5172.005">5236 434 2064 0 0,'6'-2'136'0'0,"1"0"0"0"0,-1 0-1 0 0,1 1 1 0 0,0 0 0 0 0,-1 0-1 0 0,1 0 1 0 0,0 1 0 0 0,0 0-1 0 0,-1 0 1 0 0,1 1 0 0 0,0 0-1 0 0,0 0 1 0 0,-1 0 0 0 0,1 1-1 0 0,-1 0 1 0 0,1 1 0 0 0,-1-1 0 0 0,0 1-1 0 0,0 0 1 0 0,0 1 0 0 0,0-1-1 0 0,-1 1 1 0 0,1 0 0 0 0,-1 1-1 0 0,0-1 1 0 0,0 1 0 0 0,-1 0-1 0 0,1 0 1 0 0,1 4-136 0 0,5 5 210 0 0,-1 1-1 0 0,-1 0 0 0 0,0 0 1 0 0,-1 1-1 0 0,-1 0 1 0 0,0 0-1 0 0,-1 1 0 0 0,-1-1 1 0 0,0 1-1 0 0,-2 1 1 0 0,0 0-210 0 0,-1-12 30 0 0,-1 0 1 0 0,0 1 0 0 0,-1-1 0 0 0,1 0-1 0 0,-1 1 1 0 0,0-1 0 0 0,-1 1-1 0 0,0-1 1 0 0,0 0 0 0 0,0 0-1 0 0,-1 1 1 0 0,0-1 0 0 0,0 0-1 0 0,0 0 1 0 0,-1 0 0 0 0,0-1 0 0 0,0 1-1 0 0,0-1 1 0 0,-1 1 0 0 0,0-1-1 0 0,0 0 1 0 0,0-1 0 0 0,-1 1-1 0 0,1-1 1 0 0,-1 1 0 0 0,0-1-1 0 0,0-1 1 0 0,-6 4-31 0 0,9-7-187 0 0,1-1 0 0 0,-1 1 0 0 0,0 0 0 0 0,1-1 0 0 0,-1 1 0 0 0,1-1 0 0 0,-1 1 0 0 0,1-1 0 0 0,-1 0 0 0 0,1 0 0 0 0,0 1 0 0 0,-1-1 0 0 0,1 0 0 0 0,0 0 0 0 0,0-1 0 0 0,-1 1 0 0 0,1 0 0 0 0,0 0 0 0 0,0 0 0 0 0,0-1 0 0 0,1 1 0 0 0,-1-1 0 0 0,0 1 0 0 0,0-1 0 0 0,1 1 0 0 0,-1-1 0 0 0,1 1 0 0 0,-1-1 1 0 0,1 1-1 0 0,0-1 0 0 0,0 1 0 0 0,-1-1 0 0 0,1 0 0 0 0,0 1 0 0 0,0-1 187 0 0,0-15-1498 0 0</inkml:trace>
  <inkml:trace contextRef="#ctx0" brushRef="#br0" timeOffset="5422.5">5550 346 1160 0 0,'1'-5'5996'0'0,"9"26"-6767"0"0,29-1-2514 0 0,-17-11 2117 0 0</inkml:trace>
  <inkml:trace contextRef="#ctx0" brushRef="#br0" timeOffset="5981.902">5991 429 1400 0 0,'-21'-9'4015'0'0,"-27"23"-2727"0"0,35-8-1131 0 0,0 0 0 0 0,1 0 0 0 0,0 1 1 0 0,0 0-1 0 0,1 1 0 0 0,-1 1 1 0 0,2 0-1 0 0,-1 0 0 0 0,2 1 0 0 0,-1 0 1 0 0,1 1-1 0 0,1 0 0 0 0,0 0 1 0 0,0 1-1 0 0,1 0 0 0 0,1 1 0 0 0,0-1 1 0 0,0 1-1 0 0,1 0 0 0 0,1 1 1 0 0,1-1-1 0 0,-3 14-157 0 0,6-26 85 0 0,3 12 77 0 0,-2-11-157 0 0,1 0 0 0 0,0 0 1 0 0,0 0-1 0 0,0 0 1 0 0,0 0-1 0 0,0-1 0 0 0,0 1 1 0 0,1-1-1 0 0,-1 0 1 0 0,0 1-1 0 0,1-1 0 0 0,-1 0 1 0 0,1 0-1 0 0,-1 0 1 0 0,1-1-1 0 0,-1 1 0 0 0,1-1 1 0 0,0 1-1 0 0,-1-1 1 0 0,1 0-1 0 0,0 0 0 0 0,-1 0 1 0 0,1 0-1 0 0,0-1 0 0 0,-1 1 1 0 0,1-1-1 0 0,0 1 1 0 0,-1-1-1 0 0,1 0 0 0 0,-1 0 1 0 0,1 0-1 0 0,-1-1 1 0 0,0 1-1 0 0,0 0 0 0 0,1-1 1 0 0,0-1-6 0 0,84-63-153 0 0,63-122-276 0 0,-147 184 418 0 0,-3 4 4 0 0,1-1-1 0 0,-1 0 1 0 0,1 0-1 0 0,-1 0 1 0 0,1 1 0 0 0,-1-1-1 0 0,1 0 1 0 0,0 1-1 0 0,-1-1 1 0 0,1 0 0 0 0,0 1-1 0 0,0-1 1 0 0,-1 1-1 0 0,1-1 1 0 0,0 1 0 0 0,0 0-1 0 0,0-1 1 0 0,0 1-1 0 0,-1 0 1 0 0,1-1 0 0 0,0 1-1 0 0,0 0 1 0 0,0 0-1 0 0,0 0 1 0 0,0 0-1 0 0,0 0 1 0 0,0 0 0 0 0,0 0-1 0 0,-1 0 1 0 0,1 0-1 0 0,0 0 1 0 0,0 1 0 0 0,0-1-1 0 0,0 0 1 0 0,0 0-1 0 0,0 1 1 0 0,-1-1 0 0 0,1 1-1 0 0,0-1 1 0 0,0 1-1 0 0,0-1 1 0 0,-1 1 0 0 0,1-1-1 0 0,0 1 1 0 0,-1 0-1 0 0,1-1 1 0 0,-1 1 0 0 0,1 0-1 0 0,-1 0 1 0 0,1 0-1 0 0,-1-1 1 0 0,1 1 0 0 0,-1 0-1 0 0,0 0 1 0 0,1 0-1 0 0,-1 0 1 0 0,0 0 0 0 0,0 0 7 0 0,6 14 5 0 0,0 0 0 0 0,-2 0 0 0 0,0 1 0 0 0,-1-1 0 0 0,0 1 0 0 0,-1 0 0 0 0,-1 0 1 0 0,0 0-1 0 0,-1 0 0 0 0,-2 6-5 0 0,2-7 189 0 0,13-20 207 0 0,126-137-180 0 0,-138 141-217 0 0,0-1 0 0 0,0 1 0 0 0,0-1 0 0 0,0 1 0 0 0,0 0-1 0 0,1-1 1 0 0,-1 1 0 0 0,0 0 0 0 0,1 0 0 0 0,-1 0 0 0 0,1 0-1 0 0,-1 0 1 0 0,1 0 0 0 0,-1 0 0 0 0,1 0 0 0 0,0 1 0 0 0,0-1 0 0 0,-1 1-1 0 0,1-1 1 0 0,0 1 0 0 0,0 0 0 0 0,-1-1 0 0 0,1 1 0 0 0,0 0 0 0 0,0 0-1 0 0,0 0 1 0 0,-1 1 0 0 0,1-1 0 0 0,0 0 0 0 0,0 1 0 0 0,-1-1-1 0 0,1 1 1 0 0,0-1 0 0 0,0 1 0 0 0,-1 0 0 0 0,1 0 0 0 0,-1 0 0 0 0,1 0-1 0 0,-1 0 1 0 0,1 0 0 0 0,-1 0 0 0 0,0 0 0 0 0,1 1 0 0 0,0 0 1 0 0,67 111-266 0 0,-44-33-2830 0 0,-14-30-1093 0 0,-11-47 2888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1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57 1256 0 0,'20'-14'1680'0'0,"-20"11"-941"0"0,0 3-130 0 0,0 0-38 0 0,5-6 18 0 0,20-28 296 0 0,-32 57-554 0 0,2 0 0 0 0,0 1 1 0 0,2-1-1 0 0,0 1 0 0 0,2-1 1 0 0,0 1-1 0 0,3 16-331 0 0,-2-26 151 0 0,3 18-103 0 0,1 0 1 0 0,2 0-1 0 0,1-1 1 0 0,1 1-1 0 0,2-2 1 0 0,1 1 0 0 0,5 5-49 0 0,44 174-3253 0 0,-62-170 511 0 0,-16-5 1318 0 0</inkml:trace>
  <inkml:trace contextRef="#ctx0" brushRef="#br0" timeOffset="899.931">1 394 860 0 0,'7'-3'3732'0'0,"45"1"-2944"0"0,399-22-616 0 0,-395 22-519 0 0,-27 3 215 0 0,0-2 1 0 0,1-1-1 0 0,-1-1 1 0 0,0-1-1 0 0,-1-1 0 0 0,1-2 1 0 0,-1-1-1 0 0,0-1 1 0 0,-1-2-1 0 0,25-13 132 0 0,-45 19 202 0 0,-1 0 0 0 0,0-1 1 0 0,-1 0-1 0 0,1-1 0 0 0,-1 1 0 0 0,0-1 1 0 0,-1 0-1 0 0,0 0 0 0 0,0-1 0 0 0,0 1 1 0 0,-1-1-1 0 0,0 0 0 0 0,-1 1 0 0 0,1-2 0 0 0,-1 1 1 0 0,-1 0-1 0 0,0 0 0 0 0,0 0 0 0 0,-1-1 1 0 0,0 1-1 0 0,0 0 0 0 0,-1-1 0 0 0,0 1 1 0 0,0-2-203 0 0,0-15 690 0 0,1 24-683 0 0,0 1-2 0 0,0 1 0 0 0,0-1 0 0 0,-1 0 0 0 0,1 0 0 0 0,0 0-1 0 0,0 1 1 0 0,-1-1 0 0 0,1 0 0 0 0,0 0 0 0 0,-1 0 0 0 0,1 0 0 0 0,0 0 0 0 0,-1 1 0 0 0,1-1-1 0 0,0 0 1 0 0,-1 0 0 0 0,1 0 0 0 0,0 0 0 0 0,-1 0 0 0 0,1 0 0 0 0,0 0 0 0 0,-1 0-1 0 0,1 0 1 0 0,0-1 0 0 0,-1 1 0 0 0,1 0 0 0 0,0 0 0 0 0,-1 0 0 0 0,1 0 0 0 0,0 0-1 0 0,-1 0 1 0 0,1-1 0 0 0,0 1 0 0 0,0 0 0 0 0,-1 0 0 0 0,1 0 0 0 0,0-1 0 0 0,0 1-1 0 0,-1 0 1 0 0,1 0 0 0 0,0-1-5 0 0,0 380-7 0 0,16-222 188 0 0,-16-156-177 0 0,0 0 1 0 0,1 0-1 0 0,-1-1 0 0 0,0 1 0 0 0,1 0 0 0 0,-1 0 1 0 0,1-1-1 0 0,-1 1 0 0 0,1 0 0 0 0,-1-1 0 0 0,1 1 0 0 0,0-1 1 0 0,-1 1-1 0 0,1-1 0 0 0,0 1 0 0 0,-1-1 0 0 0,1 1 1 0 0,0-1-1 0 0,-1 1 0 0 0,1-1 0 0 0,0 0 0 0 0,0 1 0 0 0,0-1 1 0 0,-1 0-1 0 0,1 0 0 0 0,0 0 0 0 0,0 0 0 0 0,0 0 1 0 0,0 0-1 0 0,0 0 0 0 0,-1 0 0 0 0,1 0 0 0 0,0 0 1 0 0,0 0-1 0 0,0 0 0 0 0,-1-1 0 0 0,1 1 0 0 0,0 0 0 0 0,0 0 1 0 0,0-1-1 0 0,-1 1 0 0 0,1-1 0 0 0,0 1 0 0 0,-1-1 1 0 0,1 1-1 0 0,0-1 0 0 0,-1 1 0 0 0,1-1 0 0 0,-1 0 0 0 0,1 1 1 0 0,-1-1-1 0 0,1 0 0 0 0,-1 1 0 0 0,1-1 0 0 0,-1 0 1 0 0,0 0-1 0 0,1 1 0 0 0,-1-1 0 0 0,0 0 0 0 0,0 0 0 0 0,1 0 1 0 0,-1 0-1 0 0,0 1 0 0 0,0-1 0 0 0,0 0 0 0 0,0 0 1 0 0,0 0-1 0 0,0 0-4 0 0,51-63-477 0 0,-45 56 382 0 0,-3 2 12 0 0,-1 1-1 0 0,1 0 1 0 0,1 0-1 0 0,-1 1 1 0 0,1-1 0 0 0,0 1-1 0 0,0 0 1 0 0,0 0-1 0 0,1 0 1 0 0,-1 0-1 0 0,1 1 1 0 0,0 0-1 0 0,0 0 1 0 0,0 0-1 0 0,0 1 1 0 0,0-1-1 0 0,1 1 1 0 0,2-1 83 0 0,48 40-250 0 0,-38-26 213 0 0,0-1-1 0 0,0-1 0 0 0,1-1 1 0 0,0-1-1 0 0,1 0 0 0 0,-1-1 1 0 0,1-1-1 0 0,0-1 0 0 0,1-1 0 0 0,-1-1 1 0 0,1 0-1 0 0,-1-2 0 0 0,10-1 38 0 0,-22 2-8 0 0,1-1 0 0 0,-1-1-1 0 0,0 0 1 0 0,0 0 0 0 0,0 0 0 0 0,0-1-1 0 0,0 0 1 0 0,0-1 0 0 0,-1 0 0 0 0,1 0-1 0 0,-1 0 1 0 0,1-1 0 0 0,-1 0-1 0 0,-1-1 1 0 0,1 0 0 0 0,0 0 0 0 0,-1 0-1 0 0,0-1 1 0 0,0 1 0 0 0,-1-2-1 0 0,0 1 1 0 0,0 0 0 0 0,0-1 0 0 0,-1 0-1 0 0,0 0 1 0 0,0-1 0 0 0,-1 1-1 0 0,0-1 1 0 0,0 1 0 0 0,-1-1 0 0 0,2-6 8 0 0,-7 7 34 0 0,0 1 0 0 0,0 0 0 0 0,0 1 0 0 0,-1-1 0 0 0,0 0 0 0 0,0 1 0 0 0,-1 0 1 0 0,1 0-1 0 0,-1 0 0 0 0,0 1 0 0 0,0 0 0 0 0,-1 0 0 0 0,1 0 0 0 0,-1 0 0 0 0,0 1 0 0 0,0 0 1 0 0,0 0-1 0 0,0 1 0 0 0,-1-1 0 0 0,1 1 0 0 0,-1 1 0 0 0,1-1 0 0 0,-1 1 0 0 0,0 0 0 0 0,-3 1-34 0 0,-4-2 67 0 0,1 0 0 0 0,0 1 0 0 0,-1 1 0 0 0,1 1-1 0 0,0-1 1 0 0,-1 2 0 0 0,1 0 0 0 0,0 1 0 0 0,0 0 0 0 0,0 1-1 0 0,1 0 1 0 0,-1 1 0 0 0,1 0 0 0 0,0 1 0 0 0,0 1-1 0 0,1 0 1 0 0,0 0 0 0 0,0 1 0 0 0,0 1-67 0 0,8-6 23 0 0,1 1 0 0 0,0-1 0 0 0,0 0-1 0 0,0 1 1 0 0,0-1 0 0 0,0 1 0 0 0,1 0 0 0 0,-1-1 0 0 0,1 1 0 0 0,0 0 0 0 0,0 0 0 0 0,1 0 0 0 0,-1 0 0 0 0,1 0-1 0 0,0 0 1 0 0,0 0 0 0 0,0 0 0 0 0,0 0 0 0 0,1 0 0 0 0,0 0 0 0 0,0 0 0 0 0,0-1 0 0 0,0 1 0 0 0,0 0 0 0 0,1 0 0 0 0,0-1-1 0 0,0 1 1 0 0,0-1 0 0 0,0 1 0 0 0,0-1 0 0 0,1 0 0 0 0,-1 0 0 0 0,1 0 0 0 0,1 1-23 0 0,108 89-26 0 0,60-26-1786 0 0,14-47-3621 0 0,-162-20 4234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54 166 1028 0 0,'7'-13'3521'0'0,"-46"123"-3086"0"0,17 147 920 0 0,23-241-1252 0 0,1-1 0 0 0,0 1 1 0 0,1 0-1 0 0,1-1 0 0 0,0 0 1 0 0,1 0-1 0 0,0 0 0 0 0,1-1 1 0 0,1 0-1 0 0,1 0 1 0 0,0 0-1 0 0,0-1 0 0 0,2 0 1 0 0,-1-1-1 0 0,2 0 0 0 0,-1 0 1 0 0,2-1-1 0 0,-1-1 0 0 0,1 0 1 0 0,1 0-1 0 0,0-2 1 0 0,0 1-1 0 0,1-2 0 0 0,0 1 1 0 0,1-2-1 0 0,-1 0 0 0 0,1-1 1 0 0,0 0-1 0 0,0-1 0 0 0,1-1 1 0 0,-1-1-1 0 0,1 0 1 0 0,0-1-1 0 0,8 0-103 0 0,-10 1-13 0 0,0-1 1 0 0,0-1-1 0 0,0 0 0 0 0,0-1 1 0 0,0 0-1 0 0,0-1 1 0 0,0-1-1 0 0,0 0 0 0 0,0 0 1 0 0,-1-2-1 0 0,0 0 1 0 0,0 0-1 0 0,0-1 0 0 0,0-1 1 0 0,-1 0-1 0 0,0-1 1 0 0,-1 0-1 0 0,0-1 0 0 0,0 0 1 0 0,-1-1-1 0 0,0 0 1 0 0,0 0-1 0 0,-1-1 0 0 0,-1-1 1 0 0,0 1-1 0 0,0-1 1 0 0,-1-1-1 0 0,-1 1 0 0 0,0-1 1 0 0,3-11 12 0 0,4-23-189 0 0,-2-1 0 0 0,-2 1 0 0 0,-2-1 0 0 0,-2-1 0 0 0,-2 1 0 0 0,-3-35 189 0 0,-40-145-252 0 0,28 176-1689 0 0,12 51 1082 0 0,0 1-342 0 0,0 0-85 0 0,0 0-144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 0 0,'14'5'3904'0'0,"18"-6"-2873"0"0,-14 0-330 0 0,311 5 609 0 0,-252 29-5574 0 0,-73-26 2834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1932 0 0,'25'13'4158'0'0,"30"-11"-3140"0"0,-45-2-591 0 0,266-20-1075 0 0,-166-12-3287 0 0,-77 19 2539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159 413 888 0 0,'0'0'925'0'0,"0"0"-139"0"0,0 0-59 0 0,0 0-81 0 0,-3 0-78 0 0,-38-15 1161 0 0,134 13 923 0 0,90-11-1999 0 0,43-12-1137 0 0,-169 18-2332 0 0,-65 0-1038 0 0,1 7 2322 0 0</inkml:trace>
  <inkml:trace contextRef="#ctx0" brushRef="#br0" timeOffset="421.971">1 493 868 0 0,'49'34'3856'0'0,"52"-13"-2267"0"0,-52-13-841 0 0,157 52 1024 0 0,-205-59-1770 0 0,0 1 0 0 0,0 0 0 0 0,-1-1 0 0 0,1 1 0 0 0,-1 0 0 0 0,1 0 0 0 0,-1-1 0 0 0,0 1 0 0 0,1 0 0 0 0,-1 0 0 0 0,0 0 0 0 0,0-1 0 0 0,0 1 0 0 0,-1 0 0 0 0,1 0 0 0 0,0 0 0 0 0,-1-1 0 0 0,1 1 0 0 0,-1 0 0 0 0,1-1 0 0 0,-1 1 0 0 0,0 0 0 0 0,0-1 0 0 0,0 1 0 0 0,0-1 0 0 0,0 1 0 0 0,0-1 0 0 0,0 1 0 0 0,0-1 0 0 0,-1 0 0 0 0,1 0 0 0 0,0 0 0 0 0,-1 1 0 0 0,1-1 0 0 0,-1 0 0 0 0,1-1 0 0 0,-1 1 0 0 0,0 0 0 0 0,0 0-2 0 0,-216 135 112 0 0,182-115-110 0 0,24-16-13 0 0,0 2 1 0 0,0 0-1 0 0,1 0 0 0 0,-1 1 1 0 0,2 0-1 0 0,-1 1 0 0 0,1 0 1 0 0,0 1-1 0 0,1 0 0 0 0,0 0 0 0 0,0 3 11 0 0,10-10 33 0 0,0 1-1 0 0,0-1 0 0 0,0 0 0 0 0,0 1 0 0 0,1-1 0 0 0,0 0 0 0 0,-1 0 0 0 0,1 0 0 0 0,0 0 0 0 0,1 0 0 0 0,-1-1 0 0 0,0 1 0 0 0,1-1 0 0 0,-1 1 0 0 0,1-1 1 0 0,0 0-1 0 0,0 0 0 0 0,0 0 0 0 0,0-1 0 0 0,0 1 0 0 0,0 0 0 0 0,1-1 0 0 0,-1 0 0 0 0,0 0 0 0 0,1 0 0 0 0,-1 0 0 0 0,1-1 0 0 0,-1 1 0 0 0,1-1 0 0 0,-1 0 0 0 0,1 0 1 0 0,-1 0-1 0 0,3-1-32 0 0,280 8-671 0 0,-173-9-3892 0 0,-111 2 3314 0 0,-2 0 38 0 0</inkml:trace>
  <inkml:trace contextRef="#ctx0" brushRef="#br0" timeOffset="2877.541">394 46 1088 0 0,'0'0'795'0'0,"0"0"-44"0"0,0 0-144 0 0,0 0-8 0 0,0 0-18 0 0,0 0-56 0 0,0-13 213 0 0,1 4 1998 0 0,3-14-2305 0 0,-4 23-215 0 0,-2 27 455 0 0,1 141-857 0 0,-30-46-3403 0 0,22-100 607 0 0,4-18 1613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1172 0 0,'-1'1'92'0'0,"0"0"0"0"0,1 0-1 0 0,-1 0 1 0 0,0 0 0 0 0,1 0-1 0 0,-1 0 1 0 0,1 0 0 0 0,-1 0 0 0 0,1 0-1 0 0,-1 0 1 0 0,1 0 0 0 0,0 1 0 0 0,0-1-1 0 0,-1 0 1 0 0,1 0 0 0 0,0 0-1 0 0,0 1 1 0 0,0-1 0 0 0,0 0 0 0 0,0 0-1 0 0,1 0 1 0 0,-1 1 0 0 0,0-1 0 0 0,1 0-1 0 0,-1 0 1 0 0,0 0 0 0 0,1 0-1 0 0,0 0 1 0 0,-1 0 0 0 0,1 0 0 0 0,-1 0-1 0 0,1 0 1 0 0,0 0 0 0 0,0 0 0 0 0,0 0-1 0 0,-1 0 1 0 0,1 0 0 0 0,0-1-1 0 0,0 1 1 0 0,0 0 0 0 0,0-1 0 0 0,0 1-1 0 0,1 0 1 0 0,-1-1 0 0 0,0 0-1 0 0,0 1 1 0 0,0-1 0 0 0,0 0 0 0 0,0 1-1 0 0,1-1 1 0 0,-1 0 0 0 0,0 0 0 0 0,0 0-1 0 0,0 0 1 0 0,1 0 0 0 0,-1 0-1 0 0,0-1 1 0 0,0 1 0 0 0,1 0-92 0 0,259 18 3050 0 0,-186-19-2574 0 0,231-17-120 0 0,-178 8-605 0 0,138-9-1903 0 0,-90 15-2163 0 0,-162 4 2945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1848 0 0,'13'-2'6237'0'0,"6"2"-1610"0"0,-26 5-8778 0 0,4-7-2176 0 0,4-1 5009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317 578 936 0 0,'-17'0'355'0'0,"1"0"0"0"0,-1 1 1 0 0,1 1-1 0 0,0 0 0 0 0,-1 1 0 0 0,1 1 0 0 0,1 1 1 0 0,-1 0-1 0 0,1 1 0 0 0,-1 0 0 0 0,2 2 0 0 0,-1-1 1 0 0,1 2-1 0 0,0 0 0 0 0,1 1 0 0 0,0 0 0 0 0,1 1 1 0 0,0 0-1 0 0,-5 6-355 0 0,15-14 22 0 0,0 0 1 0 0,0 0-1 0 0,1 1 1 0 0,-1-1-1 0 0,1 0 0 0 0,0 1 1 0 0,-1-1-1 0 0,2 1 1 0 0,-1 0-1 0 0,0-1 1 0 0,1 1-1 0 0,-1-1 1 0 0,1 1-1 0 0,0 0 1 0 0,0 0-1 0 0,1-1 1 0 0,-1 1-1 0 0,1-1 1 0 0,0 1-1 0 0,0 0 0 0 0,0-1 1 0 0,0 1-1 0 0,0-1 1 0 0,1 0-1 0 0,0 1 1 0 0,0-1-1 0 0,0 0 1 0 0,0 0-1 0 0,0 0 1 0 0,0 0-1 0 0,1-1 1 0 0,-1 1-1 0 0,1-1 0 0 0,0 1 1 0 0,0-1-1 0 0,0 0 1 0 0,0 0-1 0 0,0 0 1 0 0,1 0-1 0 0,-1-1 1 0 0,0 1-1 0 0,1-1 1 0 0,-1 0-1 0 0,1 0 1 0 0,-1 0-1 0 0,1-1 1 0 0,0 1-1 0 0,-1-1 0 0 0,3 0-22 0 0,23 8-161 0 0,-1-1-1 0 0,1-1 0 0 0,0-2 0 0 0,0-1 0 0 0,0-1 0 0 0,0-2 0 0 0,9-1 162 0 0,-23 1-152 0 0,-7 0 81 0 0,0 0 1 0 0,1 0-1 0 0,-1-1 0 0 0,0 0 0 0 0,0 0 1 0 0,0-1-1 0 0,0 0 0 0 0,0 0 1 0 0,-1-1-1 0 0,1 0 0 0 0,-1-1 0 0 0,1 0 1 0 0,-1 0-1 0 0,0 0 0 0 0,-1-1 1 0 0,5-3 70 0 0,-10 6-27 0 0,1 1 0 0 0,-1-1 1 0 0,1 0-1 0 0,-1 0 0 0 0,0 0 1 0 0,0 0-1 0 0,0 0 0 0 0,0 0 0 0 0,0-1 1 0 0,0 1-1 0 0,-1 0 0 0 0,1 0 1 0 0,-1-1-1 0 0,1 1 0 0 0,-1 0 1 0 0,0-1-1 0 0,0 1 0 0 0,0 0 1 0 0,0-1-1 0 0,-1 1 0 0 0,1 0 1 0 0,-1-1-1 0 0,1 1 0 0 0,-1 0 1 0 0,0 0-1 0 0,0-1 0 0 0,0 1 1 0 0,0 0-1 0 0,0 0 0 0 0,0 0 1 0 0,0 0-1 0 0,-1 0 0 0 0,1 1 1 0 0,-1-1-1 0 0,1 0 0 0 0,-1 1 1 0 0,0-1-1 0 0,0 1 0 0 0,0-1 0 0 0,-1 0 27 0 0,-81-50-37 0 0,51 39 306 0 0,0 1-1 0 0,0 2 1 0 0,-1 1-1 0 0,0 2 1 0 0,-1 1-1 0 0,0 2 1 0 0,1 1-1 0 0,-16 2-268 0 0,48 1 75 0 0,2 0 4 0 0,-3 1-30 0 0,2 14-5 0 0,26-8-108 0 0,-1-1 0 0 0,1-1 0 0 0,1-1 0 0 0,-1-2 0 0 0,0 0 0 0 0,1-2 0 0 0,21-2 64 0 0,-2 2-153 0 0,-28 0 80 0 0,1-1 0 0 0,0-1 0 0 0,0 0 0 0 0,-1-1-1 0 0,0-1 1 0 0,1-1 0 0 0,-1 0 0 0 0,-1-2 0 0 0,13-5 73 0 0,-21 7-23 0 0,0 1 1 0 0,-1-2-1 0 0,1 1 0 0 0,-1-1 0 0 0,0 0 1 0 0,0-1-1 0 0,-1 0 0 0 0,0 0 1 0 0,0 0-1 0 0,-1 0 0 0 0,0-1 1 0 0,0 0-1 0 0,0 0 0 0 0,-1-1 1 0 0,-1 1-1 0 0,1-1 0 0 0,-1 0 1 0 0,-1 0-1 0 0,0 0 0 0 0,0 0 1 0 0,-1 0-1 0 0,0-1 0 0 0,0 1 0 0 0,-1 0 1 0 0,0 0-1 0 0,-1-1 0 0 0,0 0 23 0 0,-56-255 2000 0 0,8 128 661 0 0,47 138-2630 0 0,0 0 1 0 0,0 1 0 0 0,1-1-1 0 0,-1 0 1 0 0,1 1-1 0 0,-1-1 1 0 0,1 1 0 0 0,-1-1-1 0 0,1 1 1 0 0,0 0 0 0 0,0 0-1 0 0,0-1 1 0 0,0 1 0 0 0,0 0-1 0 0,0 0 1 0 0,1 0-1 0 0,-1 0 1 0 0,1 0 0 0 0,-1 0-1 0 0,1 0 1 0 0,0 0 0 0 0,-1 0-1 0 0,1 1 1 0 0,0-1 0 0 0,1 0-1 0 0,-1 0 1 0 0,0 0 0 0 0,1 0-1 0 0,-1 0 1 0 0,1 0-1 0 0,-1 0 1 0 0,1 0 0 0 0,1 1-32 0 0,-3 3 78 0 0,-3 159 268 0 0,6 1 0 0 0,13 56-346 0 0,-1 5-291 0 0,-11-148-166 0 0,6 91-1511 0 0,6-59-3648 0 0,-12-101 4143 0 0,-1-7 200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13 207 1348 0 0,'9'-8'4349'0'0,"-11"30"-2824"0"0,0-7-1356 0 0,-11 165 1620 0 0,10-156-1649 0 0,2 1-1 0 0,0 0 1 0 0,2-1-1 0 0,0 1 1 0 0,2 0-1 0 0,1-1 1 0 0,1 0-1 0 0,0 1 1 0 0,2-2-1 0 0,1 1 1 0 0,1-1-1 0 0,9 15-139 0 0,-14-26 6 0 0,1-1-1 0 0,0 0 0 0 0,0 0 1 0 0,2 0-1 0 0,-1-1 0 0 0,1 1 1 0 0,1-2-1 0 0,0 1 0 0 0,0-1 1 0 0,0 0-1 0 0,2-1 0 0 0,-1 0 1 0 0,1 0-1 0 0,0-1 0 0 0,0-1 1 0 0,1 1-1 0 0,0-2 0 0 0,0 1 1 0 0,0-2-1 0 0,1 1 0 0 0,0-1 1 0 0,-1-1-1 0 0,2-1 0 0 0,-1 1 1 0 0,0-2-1 0 0,0 0 0 0 0,0 0 1 0 0,1-1-1 0 0,3-1-5 0 0,-1-4-196 0 0,0 0 0 0 0,1-2 0 0 0,-2 0 0 0 0,1-1 1 0 0,-1 0-1 0 0,-1-1 0 0 0,1 0 0 0 0,-1-2 0 0 0,-1 1 0 0 0,0-1 0 0 0,-1-1 0 0 0,0 0 1 0 0,0-1-1 0 0,-2 0 0 0 0,1 0 0 0 0,-2-1 0 0 0,0-1 0 0 0,0 1 0 0 0,-2-1 0 0 0,1-1 196 0 0,6-22-307 0 0,-1 0-1 0 0,-1-1 1 0 0,-3 0-1 0 0,-1 0 1 0 0,-2-1-1 0 0,-1 1 0 0 0,-3-41 308 0 0,-16-103 1740 0 0,-6 9 1543 0 0,113 585-2219 0 0,-61-171-7032 0 0,-31-219 4516 0 0,0-1-17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88 1532 0 0,'37'-18'13507'0'0,"-4"-6"-6925"0"0,-7 4-7672 0 0,0 4-6602 0 0,-25 16 5783 0 0,-1 0 84 0 0,-47-4-2622 0 0,8 0 3135 0 0,-3 2-62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1368 0 0,'10'16'5999'0'0,"1"47"-5606"0"0,-7-34 192 0 0,19 69-65 0 0,9 50-118 0 0,-24-51-4247 0 0,-19-78 1032 0 0,5-16 1408 0 0</inkml:trace>
  <inkml:trace contextRef="#ctx0" brushRef="#br0" timeOffset="279.194">155 12 1356 0 0,'13'3'215'0'0,"1"0"-1"0"0,-2 1 1 0 0,1 1 0 0 0,0 0-1 0 0,-1 1 1 0 0,0 1-1 0 0,0-1 1 0 0,-1 2 0 0 0,0 0-1 0 0,0 0 1 0 0,-1 1-1 0 0,0 0 1 0 0,0 1 0 0 0,-1 0-1 0 0,0 0 1 0 0,-1 1 0 0 0,-1 0-1 0 0,1 1 1 0 0,-2-1-1 0 0,1 1 1 0 0,-2 1 0 0 0,0-1-1 0 0,0 1 1 0 0,-1 0-1 0 0,-1 0 1 0 0,0 0 0 0 0,1 12-215 0 0,-2-11 169 0 0,-1 0-1 0 0,0 1 1 0 0,-2-1 0 0 0,1 0 0 0 0,-2 0 0 0 0,0 1 0 0 0,0-1 0 0 0,-1 0 0 0 0,-1 0 0 0 0,-1-1-1 0 0,0 1 1 0 0,0-1 0 0 0,-1 0 0 0 0,-1-1 0 0 0,0 1 0 0 0,-3 2-169 0 0,0 2 9 0 0,-1-1 1 0 0,-1 0-1 0 0,-1 0 1 0 0,0-1-1 0 0,-1-1 0 0 0,0 0 1 0 0,-1-1-1 0 0,-1 0 1 0 0,0-1-1 0 0,0-1 1 0 0,-1-1-1 0 0,-1 0 0 0 0,0-1 1 0 0,0-1-1 0 0,-4 0-9 0 0,20-8-206 0 0,-1-1 0 0 0,0 0 0 0 0,1 1 0 0 0,-1-1 0 0 0,1 0 0 0 0,-1 0 0 0 0,1 0 0 0 0,-1-1 0 0 0,1 1-1 0 0,0-1 1 0 0,-1 1 0 0 0,1-1 0 0 0,0 0 0 0 0,0 0 0 0 0,0 0 0 0 0,1 0 0 0 0,-1 0 0 0 0,0 0 0 0 0,1 0 0 0 0,-1-1 0 0 0,1 1 0 0 0,0 0-1 0 0,0-1 1 0 0,0 0 0 0 0,0 1 0 0 0,0-1 0 0 0,1 1 0 0 0,-1-1 0 0 0,1 0 0 0 0,-1 1 0 0 0,1-1 0 0 0,0 0 0 0 0,0 0 0 0 0,1-1 206 0 0,-2-11-1536 0 0</inkml:trace>
  <inkml:trace contextRef="#ctx0" brushRef="#br0" timeOffset="557.238">539 212 1652 0 0,'21'40'1017'0'0,"-1"0"-1"0"0,-3 2 0 0 0,-1 0 1 0 0,-2 1-1 0 0,-2 1 1 0 0,5 33-1017 0 0,-4 33-1428 0 0,-34-95-2445 0 0,15-21 2503 0 0</inkml:trace>
  <inkml:trace contextRef="#ctx0" brushRef="#br0" timeOffset="840.698">646 85 1164 0 0,'98'-59'4585'0'0,"69"33"-1849"0"0,-109 45-3579 0 0,-50 14-4129 0 0,-12-27 3694 0 0</inkml:trace>
  <inkml:trace contextRef="#ctx0" brushRef="#br0" timeOffset="996.355">607 315 1720 0 0,'0'3'884'0'0,"2"-1"16"0"0,3 0-120 0 0,-2-2 8 0 0,3 0-87 0 0,3 1-93 0 0,1-1-96 0 0,13 5-24 0 0,-8-5-160 0 0,8 0-292 0 0,32 7-216 0 0,-37-7 12 0 0,7 0-928 0 0,5 0 75 0 0,2 0-467 0 0,-4 0 36 0 0,2 0-40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 1460 0 0,'-6'26'3742'0'0,"22"164"-1866"0"0,54 212-1126 0 0,-58-271-3037 0 0,-28-86-260 0 0,7-32 1333 0 0</inkml:trace>
  <inkml:trace contextRef="#ctx0" brushRef="#br0" timeOffset="297.386">221 0 1272 0 0,'8'4'153'0'0,"-1"0"0"0"0,1 0 0 0 0,-1 1 0 0 0,0 0 0 0 0,0 0 0 0 0,0 1-1 0 0,-1 0 1 0 0,0 0 0 0 0,0 0 0 0 0,-1 1 0 0 0,1 0 0 0 0,-1 0 0 0 0,-1 1 0 0 0,0-1 0 0 0,0 1 0 0 0,0 0-1 0 0,-1 0 1 0 0,0 0 0 0 0,0 0 0 0 0,-1 1 0 0 0,0-1 0 0 0,-1 1 0 0 0,0-1 0 0 0,0 1 0 0 0,-1 0 0 0 0,0-1-1 0 0,0 1 1 0 0,-1 0 0 0 0,0-1 0 0 0,-1 1 0 0 0,0-1 0 0 0,0 1 0 0 0,-3 5-153 0 0,-6 5 123 0 0,-1-1-1 0 0,-1-1 1 0 0,-1 0 0 0 0,0-1 0 0 0,-1-1-1 0 0,-1 0 1 0 0,0-1 0 0 0,-1 0 0 0 0,-1-2 0 0 0,0 0-1 0 0,0-1 1 0 0,-5 2-123 0 0,17-10-54 0 0,-39 11-2612 0 0,45-19 79 0 0,4-1 1319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18 343 1332 0 0,'9'-6'2645'0'0,"0"18"104"0"0,-8-7-2757 0 0,56 417 1662 0 0,-48-303-2072 0 0,-8-37-3374 0 0,-4-68 2412 0 0,-12 2 82 0 0</inkml:trace>
  <inkml:trace contextRef="#ctx0" brushRef="#br0" timeOffset="251.27">43 270 1280 0 0,'11'-17'499'0'0,"0"1"0"0"0,1 0 0 0 0,0 1 0 0 0,1 0 0 0 0,1 1 0 0 0,1 0 0 0 0,0 2 0 0 0,0-1 0 0 0,1 2 0 0 0,18-10-499 0 0,-16 12 50 0 0,0 0-1 0 0,1 1 0 0 0,0 1 1 0 0,0 1-1 0 0,1 1 0 0 0,0 0 1 0 0,-1 2-1 0 0,2 0 1 0 0,-1 1-1 0 0,15 1-49 0 0,71 35-3378 0 0,-94-23 2060 0 0</inkml:trace>
  <inkml:trace contextRef="#ctx0" brushRef="#br0" timeOffset="624.031">0 598 1348 0 0,'9'6'327'0'0,"0"-1"-1"0"0,1-1 1 0 0,-1 1 0 0 0,1-2 0 0 0,-1 1-1 0 0,1-1 1 0 0,0-1 0 0 0,1 0-1 0 0,-1 0 1 0 0,0-1 0 0 0,0 0-1 0 0,1-1 1 0 0,6 0-327 0 0,19 2 459 0 0,482 13 611 0 0,-454-43 2761 0 0,-61 33-3760 0 0,43 216 183 0 0,-43-123-3323 0 0,-34-73-2811 0 0,24-29 4477 0 0</inkml:trace>
  <inkml:trace contextRef="#ctx0" brushRef="#br0" timeOffset="874.059">760 418 1932 0 0,'3'-8'996'0'0,"-1"3"-176"0"0,-2-2-108 0 0,4 2-136 0 0,-3 0-296 0 0,1 0-35 0 0,0 2-149 0 0,1-1-12 0 0,5 1-244 0 0,-3 1-301 0 0,2-1-239 0 0,-2 3-636 0 0,4 0 20 0 0</inkml:trace>
  <inkml:trace contextRef="#ctx0" brushRef="#br0" timeOffset="1638.718">1039 792 1392 0 0,'-44'222'4633'0'0,"43"-222"-4569"0"0,1 0-1 0 0,-1 0 1 0 0,1 0-1 0 0,-1 0 1 0 0,1 0-1 0 0,-1 0 1 0 0,1 0-1 0 0,-1 0 1 0 0,1 0 0 0 0,-1 0-1 0 0,1 0 1 0 0,-1 0-1 0 0,1 0 1 0 0,-1 0-1 0 0,1 0 1 0 0,0 0-1 0 0,-1 1 1 0 0,1-1-1 0 0,-1 0 1 0 0,1 0-1 0 0,-1 1 1 0 0,1-1 0 0 0,0 0-1 0 0,-1 1-63 0 0,8-62-197 0 0,4 13-46 0 0,3 1-1 0 0,1 0 0 0 0,2 1 0 0 0,3 0 1 0 0,1 2-1 0 0,2 0 0 0 0,11-13 244 0 0,-1 32-445 0 0,-32 24 353 0 0,-1 1 33 0 0,3 3 86 0 0,6 8-17 0 0,0 0 0 0 0,0 0-1 0 0,-2 1 1 0 0,1 1-1 0 0,-1-1 1 0 0,-1 1-1 0 0,0 1 1 0 0,-1-1 0 0 0,-1 1-1 0 0,0-1 1 0 0,1 11-10 0 0,36 87 162 0 0,-37-104-172 0 0,0-1 0 0 0,0 0 1 0 0,1-1-1 0 0,-1 1 0 0 0,1-1 0 0 0,0 1 1 0 0,1-2-1 0 0,-1 1 0 0 0,1 0 1 0 0,0-1-1 0 0,0 0 0 0 0,1-1 0 0 0,-1 1 1 0 0,1-1-1 0 0,0-1 0 0 0,0 1 1 0 0,0-1-1 0 0,0 0 0 0 0,0-1 0 0 0,0 1 1 0 0,0-1-1 0 0,0-1 0 0 0,1 0 0 0 0,-1 0 1 0 0,0 0-1 0 0,1-1 0 0 0,-1 0 1 0 0,0 0-1 0 0,0 0 0 0 0,0-1 0 0 0,0-1 1 0 0,0 1-1 0 0,0-1 0 0 0,-1 0 1 0 0,1-1-1 0 0,-1 1 0 0 0,0-1 0 0 0,0 0 1 0 0,0-1-1 0 0,0 0 0 0 0,-1 0 0 0 0,0 0 1 0 0,0 0-1 0 0,0-1 0 0 0,-1 0 1 0 0,0 0-1 0 0,0 0 0 0 0,0 0 0 0 0,-1-1 1 0 0,0 1-1 0 0,0-1 0 0 0,-1 0 1 0 0,1 0-1 0 0,-1 0 0 0 0,0-7 10 0 0,1 5 64 0 0,0-1-1 0 0,-1 1 1 0 0,0-1 0 0 0,-1 0-1 0 0,0 0 1 0 0,0 0 0 0 0,-1 0-1 0 0,0 1 1 0 0,-1-1 0 0 0,0 0-1 0 0,-1 0 1 0 0,0 0 0 0 0,0 1-1 0 0,-1-1 1 0 0,0 1 0 0 0,-1 0-1 0 0,0 0 1 0 0,-1 0 0 0 0,1 0-1 0 0,-2 1 1 0 0,-1-2-64 0 0,3 7 46 0 0,0 0-1 0 0,0 1 1 0 0,0-1 0 0 0,0 1 0 0 0,0 0-1 0 0,-1 1 1 0 0,1-1 0 0 0,-1 1 0 0 0,1-1-1 0 0,-1 1 1 0 0,1 1 0 0 0,-1-1 0 0 0,0 1-1 0 0,0 0 1 0 0,1 0 0 0 0,-1 0-1 0 0,0 0 1 0 0,1 1 0 0 0,-1 0 0 0 0,0 0-1 0 0,1 0 1 0 0,-1 1 0 0 0,1-1 0 0 0,0 1-1 0 0,-1 0 1 0 0,1 1 0 0 0,0-1 0 0 0,0 1-1 0 0,0-1 1 0 0,0 1-46 0 0,-98 103 458 0 0,95-90-410 0 0,1 0 1 0 0,0 1-1 0 0,1 0 0 0 0,1 0 1 0 0,0 1-1 0 0,2-1 0 0 0,0 1 0 0 0,1-1 1 0 0,0 13-49 0 0,2-25-10 0 0,0 0 0 0 0,0 0 0 0 0,0 0 0 0 0,1 0 0 0 0,-1 0 0 0 0,1 0 0 0 0,1 0 0 0 0,-1-1 0 0 0,0 1 0 0 0,1-1 0 0 0,0 1 0 0 0,0-1 0 0 0,1 0 0 0 0,-1 0 0 0 0,1-1 0 0 0,0 1 0 0 0,-1-1 0 0 0,2 0 0 0 0,-1 0 0 0 0,0 0 0 0 0,1 0 0 0 0,-1-1 0 0 0,1 0 0 0 0,0 1 0 0 0,0-2 0 0 0,0 1 0 0 0,0-1 0 0 0,0 0 0 0 0,0 0 0 0 0,0 0 0 0 0,0 0 0 0 0,0-1 0 0 0,0 0 0 0 0,1 0 0 0 0,-1-1 0 0 0,0 1 0 0 0,1-1 10 0 0,5-4-94 0 0,1 0 0 0 0,-1-1 1 0 0,1 0-1 0 0,-2-1 0 0 0,1 0 0 0 0,-1 0 1 0 0,0-1-1 0 0,0-1 0 0 0,-1 0 1 0 0,0 0-1 0 0,-1-1 0 0 0,0 0 0 0 0,-1 0 1 0 0,0 0-1 0 0,0-1 0 0 0,-1-1 0 0 0,0 1 1 0 0,-1-1-1 0 0,3-11 94 0 0,56-244-1089 0 0,-43-177 5848 0 0,-21 389-3307 0 0,-19 53-686 0 0,15 35-999 0 0,1 0-1 0 0,2 0 1 0 0,2 0 0 0 0,1 0 0 0 0,1 0 0 0 0,1 0 0 0 0,3 0-1 0 0,0-1 1 0 0,2 0 0 0 0,9 20 233 0 0,6 35-2299 0 0,15 39-2444 0 0,-28-92 3183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 1112 0 0,'-36'30'740'0'0,"2"2"0"0"0,1 2 1 0 0,1 1-1 0 0,2 1 0 0 0,1 2 0 0 0,2 1 0 0 0,-4 11-740 0 0,-58 77-20 0 0,29-75-2791 0 0,40-45 1365 0 0</inkml:trace>
  <inkml:trace contextRef="#ctx0" brushRef="#br0" timeOffset="278.598">0 26 2144 0 0,'20'-15'6548'0'0,"32"48"-6193"0"0,-47-29 36 0 0,40 35-344 0 0,-1 2 1 0 0,-2 2 0 0 0,-1 2 0 0 0,-3 1-1 0 0,-2 2 1 0 0,17 31-48 0 0,-33-49-544 0 0,41 66-6004 0 0,-54-88 5004 0 0</inkml:trace>
  <inkml:trace contextRef="#ctx0" brushRef="#br0" timeOffset="525.016">786 84 1348 0 0,'20'19'4754'0'0,"-4"46"-3972"0"0,-8-30-326 0 0,26 136 297 0 0,-30-97-4228 0 0,-7-64 2039 0 0,-10 3 26 0 0</inkml:trace>
  <inkml:trace contextRef="#ctx0" brushRef="#br0" timeOffset="758.574">624 268 908 0 0,'9'-18'6395'0'0,"12"7"-3560"0"0,69 4-2347 0 0,-79 8 182 0 0,132 22-1214 0 0,-51 7-2681 0 0,-46-13-1008 0 0,-37-14 2755 0 0</inkml:trace>
  <inkml:trace contextRef="#ctx0" brushRef="#br0" timeOffset="992.157">1133 154 888 0 0,'8'7'4024'0'0,"27"19"-3241"0"0,73 36-250 0 0,5-12-4012 0 0,-91-41 2010 0 0</inkml:trace>
  <inkml:trace contextRef="#ctx0" brushRef="#br0" timeOffset="1242.509">1618 81 1848 0 0,'-39'3'4880'0'0,"-17"56"-4029"0"0,50-51-461 0 0,-28 40 42 0 0,2 0 0 0 0,2 3 0 0 0,3 0 0 0 0,2 1 0 0 0,-15 45-432 0 0,-42 88-2865 0 0,60-153-1375 0 0,22-31 2712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5:2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1004 0 0,'0'0'499'0'0,"0"0"-34"0"0,0 0 57 0 0,0 0-28 0 0,0 0-52 0 0,0 0-48 0 0,0 0-68 0 0,0 0 2 0 0,0 0-43 0 0,0 0-88 0 0,0 0-5 0 0,0 0 1 0 0,0 0-66 0 0,0 0 27 0 0,0 0 65 0 0,0 0-24 0 0,-6 6-4 0 0,-51 67 251 0 0,3 3 0 0 0,3 2 0 0 0,4 2 0 0 0,3 2 0 0 0,-6 26-442 0 0,7-23-372 0 0,41-78 15 0 0,-1-1 0 0 0,0 1 0 0 0,0-1 0 0 0,-1 0 0 0 0,1 0 1 0 0,-1-1-1 0 0,0 1 0 0 0,-1-1 0 0 0,1 0 0 0 0,-1 0 0 0 0,0 0 0 0 0,-1-1 0 0 0,1 1 1 0 0,-1-1-1 0 0,0-1 0 0 0,-6 4 357 0 0,10-7-1519 0 0</inkml:trace>
  <inkml:trace contextRef="#ctx0" brushRef="#br0" timeOffset="279.993">1 43 888 0 0,'15'-20'5348'0'0,"22"23"-3411"0"0,-35-2-1947 0 0,89 31 543 0 0,-2 4-1 0 0,-2 4 1 0 0,-1 4-1 0 0,15 14-532 0 0,64 53-1452 0 0,-83-9-2557 0 0,-74-81 2660 0 0,-5-5-42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3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147 503 1016 0 0,'32'0'4252'0'0,"-29"0"-3963"0"0,-3 0-61 0 0,5-20 974 0 0,-6 20-1138 0 0,1 0 0 0 0,0-1 0 0 0,0 1 1 0 0,-1 0-1 0 0,1-1 0 0 0,0 1 1 0 0,0-1-1 0 0,0 1 0 0 0,0 0 0 0 0,-1-1 1 0 0,1 1-1 0 0,0-1 0 0 0,0 1 0 0 0,0-1 1 0 0,0 1-65 0 0,-13 8 51 0 0,-1 1 0 0 0,1 0 0 0 0,1 1 0 0 0,0 0 1 0 0,0 1-1 0 0,1 1 0 0 0,1-1 0 0 0,0 2 0 0 0,0 0 1 0 0,1 0-1 0 0,1 0 0 0 0,0 1 0 0 0,1 0 0 0 0,1 1 0 0 0,0 0 1 0 0,1 0-1 0 0,0 0 0 0 0,1 0 0 0 0,1 1 0 0 0,1 0 0 0 0,-1 12-51 0 0,5-20 53 0 0,1-1-1 0 0,1 1 1 0 0,-1-1-1 0 0,1 0 0 0 0,0 0 1 0 0,1 0-1 0 0,0 0 0 0 0,0-1 1 0 0,0 0-1 0 0,1 0 0 0 0,0 0 1 0 0,0-1-1 0 0,0 0 0 0 0,1 0 1 0 0,0-1-1 0 0,0 1 0 0 0,0-1 1 0 0,0-1-1 0 0,1 0 0 0 0,-1 0 1 0 0,1 0-1 0 0,0-1 1 0 0,0 0-1 0 0,0 0 0 0 0,0-1 1 0 0,0 0-1 0 0,0-1 0 0 0,0 1 1 0 0,1-2-53 0 0,10 4 34 0 0,1-2 1 0 0,0 0 0 0 0,-1-1 0 0 0,1-1 0 0 0,-1-1-1 0 0,1-1 1 0 0,-1 0 0 0 0,0-2 0 0 0,0 0 0 0 0,-1-1-1 0 0,1-1 1 0 0,-1 0 0 0 0,0-2 0 0 0,-1 0-1 0 0,0-1 1 0 0,-1 0 0 0 0,14-12-35 0 0,-26 17-21 0 0,0 1 1 0 0,0-1-1 0 0,-1 0 0 0 0,1 0 0 0 0,-1-1 1 0 0,0 1-1 0 0,0-1 0 0 0,-1 1 0 0 0,0-1 1 0 0,0 0-1 0 0,0 0 0 0 0,-1 0 1 0 0,0 0-1 0 0,0 0 0 0 0,0 0 0 0 0,-1 0 1 0 0,0 0-1 0 0,0 0 0 0 0,0 0 0 0 0,-1-1 1 0 0,0 1-1 0 0,0 0 0 0 0,-2-3 21 0 0,-2-4-79 0 0,-1 1 0 0 0,-1 1 1 0 0,1-1-1 0 0,-2 1 0 0 0,0 1 0 0 0,0-1 0 0 0,-1 1 0 0 0,0 1 0 0 0,-1 0 0 0 0,0 0 0 0 0,-1 0 0 0 0,1 2 0 0 0,-2-1 1 0 0,1 1-1 0 0,-1 1 0 0 0,0 0 0 0 0,-10-3 79 0 0,-7-9-1494 0 0,18 1-2736 0 0,11 16 2793 0 0</inkml:trace>
  <inkml:trace contextRef="#ctx0" brushRef="#br0" timeOffset="499.586">563 83 856 0 0,'8'-24'4112'0'0,"34"-1"-3326"0"0,-42 25-769 0 0,19-7 226 0 0,1 1 0 0 0,-1 0 0 0 0,1 2 0 0 0,0 0 0 0 0,0 1 1 0 0,0 1-1 0 0,0 1 0 0 0,19 1-243 0 0,-32 1 23 0 0,-1-1-1 0 0,0 1 1 0 0,0-1 0 0 0,0 2 0 0 0,1-1-1 0 0,-1 1 1 0 0,0 0 0 0 0,-1 0 0 0 0,1 1-1 0 0,0-1 1 0 0,-1 1 0 0 0,1 0-1 0 0,-1 1 1 0 0,0 0 0 0 0,0-1 0 0 0,0 2-1 0 0,-1-1 1 0 0,1 0 0 0 0,-1 1-1 0 0,0 0 1 0 0,0 0 0 0 0,-1 0 0 0 0,0 1-1 0 0,1-1 1 0 0,-2 1 0 0 0,1-1-1 0 0,-1 1 1 0 0,0 0 0 0 0,0 0 0 0 0,0 0-1 0 0,-1 0 1 0 0,0 1 0 0 0,0-1 0 0 0,-1 0-1 0 0,0 0 1 0 0,0 1 0 0 0,0-1-1 0 0,-1 0 1 0 0,-1 6-23 0 0,-6 9 134 0 0,-1-1 1 0 0,0-1-1 0 0,-2 1 1 0 0,-1-1-1 0 0,0-1 0 0 0,-1 0 1 0 0,-1-1-1 0 0,0-1 0 0 0,-2 0 1 0 0,1-1-1 0 0,-4 1-134 0 0,-54 62 642 0 0,74-76-655 0 0,0 0-1 0 0,0 0 0 0 0,1-1 1 0 0,-1 1-1 0 0,1 0 0 0 0,-1 0 1 0 0,1-1-1 0 0,0 1 1 0 0,0-1-1 0 0,0 0 0 0 0,-1 1 1 0 0,1-1-1 0 0,0 0 0 0 0,1 0 1 0 0,-1 0-1 0 0,0 0 0 0 0,0-1 1 0 0,0 1-1 0 0,1 0 0 0 0,-1-1 1 0 0,0 0-1 0 0,0 1 1 0 0,1-1-1 0 0,-1 0 0 0 0,0 0 1 0 0,1 0-1 0 0,-1-1 0 0 0,0 1 1 0 0,0-1-1 0 0,1 1 0 0 0,-1-1 1 0 0,0 0-1 0 0,0 1 0 0 0,0-1 1 0 0,2-2 13 0 0,7 3-226 0 0,174-25-4146 0 0,-109 18 1351 0 0,-45 2 1455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2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52 1268 0 0,'-4'-4'186'0'0,"3"2"-150"0"0,-1 0-1 0 0,-1 0 0 0 0,1 0 1 0 0,0 0-1 0 0,0 0 1 0 0,-1 0-1 0 0,1 1 1 0 0,-1-1-1 0 0,1 1 0 0 0,-1 0 1 0 0,0 0-1 0 0,1 0 1 0 0,-1 0-1 0 0,0 0 1 0 0,0 1-1 0 0,0-1 0 0 0,1 1 1 0 0,-1 0-1 0 0,0 0 1 0 0,0 0-1 0 0,0 0 1 0 0,0 0-1 0 0,0 0 0 0 0,0 1 1 0 0,0 0-1 0 0,1-1 1 0 0,-1 1-1 0 0,0 0-35 0 0,-16 3 79 0 0,1 0-1 0 0,0 1 1 0 0,0 0 0 0 0,0 2-1 0 0,1 0 1 0 0,-1 1-1 0 0,2 1 1 0 0,-1 0 0 0 0,1 1-1 0 0,1 1 1 0 0,0 1 0 0 0,1 0-1 0 0,0 1 1 0 0,0 0-1 0 0,2 1 1 0 0,-1 0 0 0 0,2 1-1 0 0,0 1 1 0 0,1 0-1 0 0,0 1-78 0 0,8-12 39 0 0,1-1-1 0 0,-1 1 0 0 0,1 0 0 0 0,0 0 0 0 0,1 0 1 0 0,-1-1-1 0 0,1 1 0 0 0,0 0 0 0 0,0 0 1 0 0,1 0-1 0 0,-1 0 0 0 0,1-1 0 0 0,0 1 0 0 0,0 0 1 0 0,1 0-1 0 0,-1-1 0 0 0,1 1 0 0 0,0-1 0 0 0,0 0 1 0 0,1 1-1 0 0,-1-1 0 0 0,1 0 0 0 0,0 0 1 0 0,0-1-1 0 0,0 1 0 0 0,1 0 0 0 0,-1-1 0 0 0,1 0 1 0 0,0 0-1 0 0,0 0 0 0 0,0-1 0 0 0,0 1 0 0 0,0-1 1 0 0,1 0-1 0 0,-1 0 0 0 0,1 0 0 0 0,0-1 1 0 0,-1 1-1 0 0,1-1 0 0 0,0 0 0 0 0,0-1 0 0 0,-1 1 1 0 0,1-1-1 0 0,0 0-38 0 0,6 2-14 0 0,-1 0 0 0 0,1-1 0 0 0,-1-1 1 0 0,1 0-1 0 0,-1 0 0 0 0,1-1 0 0 0,-1 0 0 0 0,1-1 1 0 0,-1 0-1 0 0,0-1 0 0 0,0 0 0 0 0,0 0 0 0 0,0-1 1 0 0,0 0-1 0 0,-1-1 0 0 0,0 0 0 0 0,0-1 0 0 0,0 0 1 0 0,-1 0-1 0 0,0-1 0 0 0,0 0 0 0 0,0 0 0 0 0,-1-1 1 0 0,0 0-1 0 0,-1 0 0 0 0,1-1 0 0 0,-2 1 0 0 0,1-2 1 0 0,-1 1-1 0 0,-1 0 0 0 0,0-1 0 0 0,0 0 0 0 0,0-1 14 0 0,-1-38-485 0 0,-3 47 458 0 0,16 2-254 0 0,133 150 317 0 0,-153-163-23 0 0,1 1 1 0 0,1-1-1 0 0,0 0 0 0 0,0 0 1 0 0,2 0-1 0 0,-1 0 0 0 0,2 0 0 0 0,0 0 1 0 0,0 0-1 0 0,1 0 0 0 0,1 0 1 0 0,0 1-1 0 0,1-1 0 0 0,0 1 0 0 0,1 0 1 0 0,5-10-14 0 0,4-2-24 0 0,-13 19 17 0 0,0 1 0 0 0,0 0 1 0 0,1 0-1 0 0,-1 0 1 0 0,1-1-1 0 0,0 1 1 0 0,1 1-1 0 0,-1-1 1 0 0,1 0-1 0 0,-1 1 1 0 0,1-1-1 0 0,0 1 1 0 0,0 0-1 0 0,0-1 1 0 0,1 2-1 0 0,-1-1 1 0 0,1 0-1 0 0,0 1 1 0 0,0 0-1 0 0,0-1 1 0 0,0 2-1 0 0,0-1 1 0 0,0 0-1 0 0,0 1 1 0 0,1 0-1 0 0,-1 0 1 0 0,0 0-1 0 0,1 0 0 0 0,-1 1 1 0 0,1 0-1 0 0,-1 0 1 0 0,1 0-1 0 0,0 0 7 0 0,10 12-9 0 0,-1 0 0 0 0,-1 1 0 0 0,0 1 0 0 0,-1 0 0 0 0,0 0-1 0 0,-2 1 1 0 0,1 1 0 0 0,-2 0 0 0 0,0 0 0 0 0,-1 1 0 0 0,0 0-1 0 0,-2 0 1 0 0,0 1 0 0 0,-1 0 0 0 0,0 0 0 0 0,-2 0 0 0 0,1 14 9 0 0,13 30-69 0 0,-6-19-1986 0 0,-8-40 1190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2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1516 0 0,'11'-30'2525'0'0,"-10"42"-637"0"0,-7 13-1822 0 0,1 1 0 0 0,0-1 0 0 0,2 1 0 0 0,2 0 0 0 0,0 0 0 0 0,1 0 0 0 0,2 0 0 0 0,1-1 0 0 0,0 1 0 0 0,2 0 0 0 0,1-1 0 0 0,1 0 0 0 0,2-1 0 0 0,0 1 0 0 0,1-2 0 0 0,1 1 0 0 0,2-1 0 0 0,9 12-66 0 0,-19-30-32 0 0,2 0 1 0 0,-1-1 0 0 0,0 1-1 0 0,1-1 1 0 0,0 0 0 0 0,0 0 0 0 0,0 0-1 0 0,0-1 1 0 0,1 0 0 0 0,0 0-1 0 0,-1 0 1 0 0,1 0 0 0 0,0-1 0 0 0,0 0-1 0 0,0-1 1 0 0,0 1 0 0 0,1-1-1 0 0,-1 0 1 0 0,0-1 0 0 0,1 0-1 0 0,-1 0 1 0 0,0 0 0 0 0,1 0 0 0 0,-1-1-1 0 0,0 0 1 0 0,0-1 0 0 0,1 1-1 0 0,-1-1 1 0 0,0 0 0 0 0,0-1 0 0 0,-1 1-1 0 0,1-1 1 0 0,-1 0 0 0 0,1-1-1 0 0,-1 0 1 0 0,0 1 0 0 0,0-1-1 0 0,0-1 1 0 0,-1 1 0 0 0,0-1 0 0 0,0 0-1 0 0,0 0 1 0 0,0 0 0 0 0,-1 0-1 0 0,1-1 1 0 0,-1 1 0 0 0,1-6 31 0 0,6-70 365 0 0,-10 80-237 0 0,0 1-130 0 0,0 0 0 0 0,0 1 0 0 0,0-1 1 0 0,-1 0-1 0 0,1 1 0 0 0,0-1 0 0 0,0 0 1 0 0,-1 0-1 0 0,1 1 0 0 0,0-1 1 0 0,-1 0-1 0 0,1 0 0 0 0,0 0 0 0 0,-1 1 1 0 0,1-1-1 0 0,0 0 0 0 0,-1 0 0 0 0,1 0 1 0 0,-1 0-1 0 0,1 0 0 0 0,0 0 0 0 0,-1 0 1 0 0,1 0-1 0 0,0 0 0 0 0,-1 0 1 0 0,1 0-1 0 0,-1 0 0 0 0,1 0 0 0 0,0 0 1 0 0,-1 0-1 0 0,1 0 0 0 0,0 0 0 0 0,-1 0 1 0 0,1-1-1 0 0,-1 1 0 0 0,1 0 1 0 0,0 0-1 0 0,-1 0 0 0 0,1-1 0 0 0,0 1 1 0 0,0 0-1 0 0,-1 0 2 0 0,6 9 8 0 0,1-1 0 0 0,-1 1 0 0 0,1-1 1 0 0,1 0-1 0 0,0-1 0 0 0,0 1 0 0 0,0-1 0 0 0,1 0 1 0 0,0-1-1 0 0,0 0 0 0 0,1-1 0 0 0,0 1 0 0 0,0-1 1 0 0,0-1-1 0 0,0 0 0 0 0,1 0 0 0 0,-1-1 0 0 0,1 0 1 0 0,0-1-1 0 0,0 0 0 0 0,0 0 0 0 0,0-1 0 0 0,1-1 1 0 0,-1 0-1 0 0,0 0 0 0 0,0-1 0 0 0,8-1-8 0 0,-12 2 12 0 0,0 0 0 0 0,0 0 0 0 0,-1 0 0 0 0,1-1 0 0 0,0 0 0 0 0,0 0 0 0 0,0-1 0 0 0,-1 1 0 0 0,1-1 0 0 0,-1-1 0 0 0,0 1 0 0 0,1-1 0 0 0,-1 0-1 0 0,0 0 1 0 0,0 0 0 0 0,-1-1 0 0 0,1 1 0 0 0,-1-1 0 0 0,0 0 0 0 0,0-1 0 0 0,0 1 0 0 0,0-1 0 0 0,-1 1 0 0 0,0-1 0 0 0,0 0 0 0 0,0-1 0 0 0,0 1 0 0 0,-1 0 0 0 0,0-1 0 0 0,0 1 0 0 0,-1-1-1 0 0,1 0 1 0 0,-1 0 0 0 0,-1 1 0 0 0,1-1 0 0 0,-1 0-12 0 0,2 161 785 0 0,-23 73-83 0 0,14-201-729 0 0,-2 0 0 0 0,0 0-1 0 0,-1-1 1 0 0,-2-1 0 0 0,-1 0 0 0 0,0-1-1 0 0,-2 0 1 0 0,-1-1 0 0 0,-1 0 0 0 0,0-2 0 0 0,-2 0-1 0 0,-1-1 1 0 0,-6 4 27 0 0,20-18-351 0 0,-1-1-1 0 0,0 0 1 0 0,0 0-1 0 0,0 0 1 0 0,0-1 0 0 0,-1 0-1 0 0,0-1 1 0 0,1 0-1 0 0,-1 0 1 0 0,-1 0 0 0 0,1-1-1 0 0,0-1 1 0 0,0 1-1 0 0,-1-1 352 0 0,-8-1-1426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1712 0 0,'-4'-5'824'0'0,"4"2"-108"0"0,-3 0-252 0 0,3-1-128 0 0,3-1-36 0 0,1 4-168 0 0,1-1-404 0 0,2 0-72 0 0,-1 1-532 0 0,2 1 48 0 0,3 0 20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1272 0 0,'-16'0'173'0'0,"1"1"0"0"0,0 0 1 0 0,0 2-1 0 0,-1-1 0 0 0,1 2 0 0 0,1 0 0 0 0,-1 1 1 0 0,1 0-1 0 0,0 1 0 0 0,0 1 0 0 0,0 0 0 0 0,1 1 1 0 0,0 0-1 0 0,1 1 0 0 0,-1 1 0 0 0,2 0 0 0 0,0 0 1 0 0,0 1-1 0 0,1 1 0 0 0,0 0 0 0 0,-5 8-173 0 0,13-18 29 0 0,1 1 0 0 0,-1-1 0 0 0,1 1 0 0 0,0 0 0 0 0,0 0 0 0 0,0-1 0 0 0,0 1 0 0 0,0 0 0 0 0,1 0 0 0 0,-1 0 0 0 0,1 0 0 0 0,0 0 0 0 0,-1 0 0 0 0,2-1 0 0 0,-1 1 0 0 0,0 0 0 0 0,0 0 0 0 0,1 0 0 0 0,0 0 0 0 0,-1 0 0 0 0,1 0 0 0 0,0-1 0 0 0,1 1 0 0 0,-1 0 0 0 0,0-1 0 0 0,1 1 0 0 0,-1-1 0 0 0,1 1 0 0 0,0-1 0 0 0,0 0 0 0 0,0 0 0 0 0,0 0 0 0 0,0 0 0 0 0,0 0 0 0 0,1 0 0 0 0,-1 0 0 0 0,1-1 0 0 0,-1 1 0 0 0,1-1 0 0 0,0 0 0 0 0,-1 0 0 0 0,1 0 0 0 0,0 0 0 0 0,0 0 0 0 0,0-1 0 0 0,0 1 0 0 0,-1-1 0 0 0,1 0 0 0 0,0 1 0 0 0,0-2 0 0 0,0 1 0 0 0,0 0 0 0 0,0 0 0 0 0,3-2-29 0 0,2 4 60 0 0,0-1 0 0 0,0-1 0 0 0,0 0 0 0 0,0 0 1 0 0,0 0-1 0 0,0-1 0 0 0,0 0 0 0 0,-1-1 0 0 0,1 0 1 0 0,0 0-1 0 0,0 0 0 0 0,-1-1 0 0 0,0 0 0 0 0,1-1 1 0 0,-1 0-1 0 0,0 0 0 0 0,-1 0 0 0 0,1-1 1 0 0,-1 0-1 0 0,5-5-60 0 0,-4 1 106 0 0,11 17-301 0 0,-11 1 219 0 0,-1 2 0 0 0,0-1 0 0 0,0 1 0 0 0,-1 0 0 0 0,-1 0 0 0 0,1 0 0 0 0,-2 0 0 0 0,0 1-1 0 0,0 0 1 0 0,-1 0 0 0 0,0-1 0 0 0,-1 1 0 0 0,-1 0 0 0 0,0 0 0 0 0,0 0 0 0 0,-1 0 0 0 0,-1 0 0 0 0,0 0 0 0 0,-1 0 0 0 0,0 0 0 0 0,0-1 0 0 0,-1 0 0 0 0,-1 0-1 0 0,0 0 1 0 0,-1 0 0 0 0,0-1 0 0 0,0 1 0 0 0,-1-2 0 0 0,0 1 0 0 0,-1-1 0 0 0,0 0 0 0 0,-1-1 0 0 0,0 1 0 0 0,0-2 0 0 0,0 1 0 0 0,-1-1 0 0 0,0-1 0 0 0,-1 0 0 0 0,1 0-1 0 0,-7 1-23 0 0,14-5-115 0 0,0 0 0 0 0,0 0-1 0 0,-1 0 1 0 0,1-1 0 0 0,0 0-1 0 0,-1 1 1 0 0,1-1 0 0 0,-1 0-1 0 0,0-1 1 0 0,1 1 0 0 0,-1-1-1 0 0,1 1 1 0 0,-1-1 0 0 0,0 0-1 0 0,1-1 1 0 0,-1 1 0 0 0,0-1-1 0 0,1 1 1 0 0,-1-1 0 0 0,1 0-1 0 0,-1 0 1 0 0,1-1 0 0 0,-1 1-1 0 0,1-1 1 0 0,0 1 0 0 0,0-1-1 0 0,0 0 1 0 0,0 0-1 0 0,0-1 1 0 0,0 1 0 0 0,0-1-1 0 0,1 1 1 0 0,-1-1 0 0 0,1 0-1 0 0,0 0 1 0 0,0 0 0 0 0,0 0-1 0 0,0 0 1 0 0,0 0 0 0 0,1-1-1 0 0,0 1 1 0 0,-1-1 0 0 0,1 1-1 0 0,0-2 116 0 0,0-12-1268 0 0</inkml:trace>
  <inkml:trace contextRef="#ctx0" brushRef="#br0" timeOffset="200.958">652 148 1440 0 0,'-18'11'776'0'0,"2"-1"-164"0"0,4 4-224 0 0,5-4-56 0 0,-2-4 148 0 0,3 4-136 0 0,3-1-108 0 0,1 1 84 0 0,2-10-36 0 0,0 15-11 0 0,14 11-197 0 0,4-9-16 0 0,5-2-172 0 0,0-5-265 0 0,2-3-319 0 0,2-2 52 0 0,-2-4-700 0 0,-15-1-128 0 0</inkml:trace>
  <inkml:trace contextRef="#ctx0" brushRef="#br0" timeOffset="1058.814">863 219 948 0 0,'68'150'3242'0'0,"-66"-148"-3176"0"0,1-1 0 0 0,-1 0 0 0 0,1 0 0 0 0,0 0-1 0 0,-1 0 1 0 0,1-1 0 0 0,0 1 0 0 0,0-1 0 0 0,-1 1 0 0 0,1-1 0 0 0,0 0 0 0 0,0 0 0 0 0,0 0 0 0 0,-1 0 0 0 0,1-1 0 0 0,0 1 0 0 0,0-1 0 0 0,-1 0 0 0 0,1 0 0 0 0,-1 0 0 0 0,1 0 0 0 0,0 0 0 0 0,-1 0 0 0 0,0-1 0 0 0,1 1 0 0 0,0-2-66 0 0,-3 3 9 0 0,34-18 100 0 0,-2-2 0 0 0,0-1 0 0 0,-1-2-1 0 0,-1-1 1 0 0,-1-1 0 0 0,0-3-109 0 0,-28 27 11 0 0,23-7 282 0 0,-5 30-317 0 0,-5-13 49 0 0,0-1 0 0 0,1 0 0 0 0,0-1-1 0 0,1-1 1 0 0,0 0 0 0 0,-1-1 0 0 0,2-1-1 0 0,-1-1 1 0 0,0 0 0 0 0,1-1 0 0 0,0 0 0 0 0,-1-1-1 0 0,1-1 1 0 0,0-1 0 0 0,10-2-25 0 0,8 3 148 0 0,-9-2-116 0 0,0 0-1 0 0,0-2 1 0 0,-1-1-1 0 0,0-1 1 0 0,0-1-1 0 0,0-1 1 0 0,0-1-1 0 0,-2-1 1 0 0,1-1 0 0 0,-1-2-1 0 0,13-8-31 0 0,-34 20-4 0 0,0 1 0 0 0,-1-1 1 0 0,1 1-1 0 0,0-1 0 0 0,0 0 0 0 0,0 1 0 0 0,-1-1 0 0 0,1 0 1 0 0,0 0-1 0 0,-1 0 0 0 0,1-1 0 0 0,-1 1 0 0 0,1 0 0 0 0,-1 0 1 0 0,1-1-1 0 0,-1 1 0 0 0,0-1 0 0 0,0 1 0 0 0,0-1 0 0 0,0 0 1 0 0,0 1-1 0 0,0-1 0 0 0,0 0 0 0 0,-1 0 0 0 0,1 0 0 0 0,0 0 1 0 0,-1 1-1 0 0,0-1 0 0 0,1 0 0 0 0,-1 0 0 0 0,0 0 0 0 0,0 0 1 0 0,0 0-1 0 0,0 0 0 0 0,0 0 0 0 0,-1 0 0 0 0,1 0 0 0 0,-1 0 1 0 0,1 0-1 0 0,-1 1 0 0 0,0-1 0 0 0,1 0 0 0 0,-1 0 0 0 0,0 1 1 0 0,0-1-1 0 0,0 0 0 0 0,-1 1 0 0 0,1-1 0 0 0,0 1 0 0 0,0-1 1 0 0,-1 1-1 0 0,1 0 0 0 0,-1 0 0 0 0,1 0 0 0 0,-1 0 0 0 0,0 0 1 0 0,0 0-1 0 0,1 0 0 0 0,-1 0 0 0 0,0 0 4 0 0,-15-1 4 0 0,1 0 1 0 0,0 1-1 0 0,-1 0 1 0 0,1 2-1 0 0,-1 0 0 0 0,1 0 1 0 0,0 2-1 0 0,0 0 0 0 0,0 1 1 0 0,0 0-1 0 0,0 2 0 0 0,1-1 1 0 0,0 2-1 0 0,0 0 1 0 0,0 1-1 0 0,1 1 0 0 0,1 0 1 0 0,-3 3-5 0 0,12-10-4 0 0,1 0 1 0 0,0 1-1 0 0,0-1 1 0 0,1 1 0 0 0,-1 0-1 0 0,1 0 1 0 0,-1 0-1 0 0,1 0 1 0 0,0 0 0 0 0,0 1-1 0 0,0-1 1 0 0,0 1-1 0 0,1-1 1 0 0,0 1 0 0 0,-1 0-1 0 0,1-1 1 0 0,1 1-1 0 0,-1 0 1 0 0,0 0 0 0 0,1 0-1 0 0,0 0 1 0 0,0-1-1 0 0,0 1 1 0 0,0 0 0 0 0,1 0-1 0 0,-1 0 1 0 0,1 0-1 0 0,0-1 1 0 0,0 1 0 0 0,1 0-1 0 0,-1-1 1 0 0,1 1-1 0 0,0-1 1 0 0,0 1 0 0 0,0-1-1 0 0,0 0 1 0 0,0 0-1 0 0,2 2 4 0 0,2 2-84 0 0,1-1-1 0 0,0 0 0 0 0,0 0 0 0 0,0 0 1 0 0,1-1-1 0 0,-1 0 0 0 0,1-1 0 0 0,0 1 1 0 0,1-2-1 0 0,-1 1 0 0 0,1-1 0 0 0,0 0 1 0 0,0-1-1 0 0,-1 0 0 0 0,2-1 0 0 0,0 1 85 0 0,121-18-1830 0 0,-113 12 1407 0 0</inkml:trace>
  <inkml:trace contextRef="#ctx0" brushRef="#br0" timeOffset="1385.82">1923 268 2748 0 0,'32'-65'2675'0'0,"-29"66"-2643"0"0,-1-1-1 0 0,1 1 0 0 0,-1 0 1 0 0,0 0-1 0 0,1 0 0 0 0,-1 0 1 0 0,0 0-1 0 0,1 0 0 0 0,-1 1 1 0 0,0-1-1 0 0,0 1 1 0 0,0 0-1 0 0,0-1 0 0 0,-1 1 1 0 0,1 0-1 0 0,0 0 0 0 0,-1 0 1 0 0,1 0-1 0 0,-1 1 0 0 0,0-1 1 0 0,0 0-1 0 0,0 0 0 0 0,0 1 1 0 0,0-1-1 0 0,0 1 1 0 0,0 0-32 0 0,13 50 524 0 0,-14-52-424 0 0,0-1-34 0 0,33-49 144 0 0,-18 32-248 0 0,0 0 0 0 0,2 2 0 0 0,-1 0 0 0 0,2 0 0 0 0,0 2 0 0 0,1 0 0 0 0,0 1 1 0 0,1 1-1 0 0,0 1 0 0 0,0 1 0 0 0,1 1 0 0 0,1 0 0 0 0,-1 2 0 0 0,1 0 0 0 0,0 2 0 0 0,1 0 1 0 0,7 1 37 0 0,-24 3-75 0 0,1 1 1 0 0,-1 0 0 0 0,1 0 0 0 0,-1 0 0 0 0,0 1 0 0 0,1 0 0 0 0,-1 1 0 0 0,0-1-1 0 0,0 1 1 0 0,-1 0 0 0 0,1 1 0 0 0,0-1 0 0 0,-1 1 0 0 0,0 0 0 0 0,0 0-1 0 0,0 1 1 0 0,-1 0 0 0 0,1 0 0 0 0,-1 0 0 0 0,0 0 0 0 0,2 5 74 0 0,6 14-1936 0 0,-11-23 618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198 132 1600 0 0,'0'0'281'0'0,"1"0"0"0"0,-1 0 0 0 0,0 0 0 0 0,1 0 0 0 0,-1 0 0 0 0,0 0 0 0 0,1 0 0 0 0,-1 0 0 0 0,0 0 0 0 0,1 0 0 0 0,-1 0 0 0 0,0 0 0 0 0,1 0 0 0 0,-1 0-281 0 0,-14 223 1560 0 0,15-209-1531 0 0,0 0 0 0 0,1 0 0 0 0,1 0 0 0 0,0-1 0 0 0,1 1 0 0 0,1-1 0 0 0,0 0 1 0 0,0 0-1 0 0,2 0 0 0 0,-1-1 0 0 0,1 0 0 0 0,1 0 0 0 0,0-1 0 0 0,1 0 0 0 0,0-1 0 0 0,1 1 0 0 0,0-2 0 0 0,1 1 0 0 0,10 7-29 0 0,93 26-3808 0 0,-102-43 2609 0 0,-10 0 56 0 0</inkml:trace>
  <inkml:trace contextRef="#ctx0" brushRef="#br0" timeOffset="219.208">1 393 968 0 0,'51'-4'5982'0'0,"21"-6"-3805"0"0,176-38-6073 0 0,-167 27 1317 0 0,-44 9 1283 0 0</inkml:trace>
  <inkml:trace contextRef="#ctx0" brushRef="#br0" timeOffset="517.728">609 258 836 0 0,'52'32'1080'0'0,"-28"-20"-765"0"0,-1 2 0 0 0,0 1 0 0 0,0 1 0 0 0,-2 1 0 0 0,0 1 0 0 0,-1 0 0 0 0,-1 2 0 0 0,4 6-315 0 0,-21-25 56 0 0,-1 1-1 0 0,1-1 0 0 0,-1 1 0 0 0,1-1 0 0 0,-1 1 1 0 0,0 0-1 0 0,0 0 0 0 0,0 0 0 0 0,0-1 1 0 0,0 1-1 0 0,-1 0 0 0 0,1 0 0 0 0,-1 0 0 0 0,1 0 1 0 0,-1 0-1 0 0,1 0 0 0 0,-1 0 0 0 0,0 1 0 0 0,0-1 1 0 0,0 0-1 0 0,0 0 0 0 0,-1 0 0 0 0,1 0 0 0 0,0 0 1 0 0,-1 0-1 0 0,1 0 0 0 0,-1 0 0 0 0,0 0 1 0 0,0 0-1 0 0,0 0 0 0 0,0-1 0 0 0,0 1 0 0 0,0 0 1 0 0,0 0-1 0 0,-1-1 0 0 0,1 1 0 0 0,-1-1 0 0 0,1 1 1 0 0,-1-1-1 0 0,1 0 0 0 0,-1 0 0 0 0,0 1 0 0 0,0-1 1 0 0,1 0-1 0 0,-1-1 0 0 0,0 1 0 0 0,0 0 0 0 0,0 0 1 0 0,0-1-1 0 0,0 1 0 0 0,0-1 0 0 0,-1 0-55 0 0,2 1 18 0 0,0-1-1 0 0,0 0 1 0 0,0 0-1 0 0,0 0 1 0 0,0 0-1 0 0,0 0 1 0 0,0 0-1 0 0,0 0 1 0 0,1 0-1 0 0,-1 0 1 0 0,0 0-1 0 0,0 0 1 0 0,0 0-1 0 0,0-1 1 0 0,0 1-1 0 0,0 0 1 0 0,0-1-1 0 0,1 1 0 0 0,-1-1 1 0 0,0 1-1 0 0,0-1 1 0 0,1 1-1 0 0,-1-1 1 0 0,0 0-1 0 0,1 1 1 0 0,-1-1-1 0 0,0 0 1 0 0,1 0-1 0 0,-1 1 1 0 0,1-1-1 0 0,-1 0 1 0 0,1 0-1 0 0,0 0 1 0 0,-1 1-1 0 0,1-1 1 0 0,0 0-1 0 0,-1 0 1 0 0,1 0-1 0 0,0 0 1 0 0,0 0-1 0 0,0 0 1 0 0,0 0-1 0 0,0 0 1 0 0,0 0-1 0 0,0 0 1 0 0,0 1-1 0 0,0-1 0 0 0,1 0 1 0 0,-1 0-1 0 0,0 0 1 0 0,0 0-1 0 0,1 0 1 0 0,-1 0-1 0 0,1 1 1 0 0,-1-1-1 0 0,1 0-17 0 0,17-50-65 0 0,-18 51 65 0 0,12-17-311 0 0,0 0 0 0 0,1 0-1 0 0,0 1 1 0 0,2 1 0 0 0,0 1 0 0 0,0 0 0 0 0,1 0 0 0 0,1 2 0 0 0,0 0 0 0 0,1 1 0 0 0,4-1 311 0 0,22-17-1766 0 0,-12 6 433 0 0</inkml:trace>
  <inkml:trace contextRef="#ctx0" brushRef="#br0" timeOffset="1152.926">1437 347 1088 0 0,'-10'-3'114'0'0,"0"2"0"0"0,0-1 0 0 0,0 1 0 0 0,0 1 0 0 0,0 0 0 0 0,0 0 0 0 0,0 1 0 0 0,0 0 0 0 0,0 1-1 0 0,0 0 1 0 0,0 0 0 0 0,1 1 0 0 0,-1 1 0 0 0,1-1 0 0 0,0 1 0 0 0,0 1 0 0 0,0 0 0 0 0,0 0 0 0 0,1 1 0 0 0,0 0 0 0 0,0 1 0 0 0,1-1 0 0 0,0 1 0 0 0,0 1 0 0 0,0-1 0 0 0,1 1-1 0 0,0 1 1 0 0,-2 3-114 0 0,7-11 33 0 0,0 1 0 0 0,0-1-1 0 0,0 1 1 0 0,0-1 0 0 0,0 1-1 0 0,0 0 1 0 0,1-1 0 0 0,-1 1-1 0 0,0 0 1 0 0,1 0 0 0 0,-1 0-1 0 0,1 0 1 0 0,0-1 0 0 0,0 1-1 0 0,-1 0 1 0 0,1 0 0 0 0,0 0-1 0 0,1 0 1 0 0,-1 0 0 0 0,0 0-1 0 0,1-1 1 0 0,-1 1 0 0 0,1 0-1 0 0,-1 0 1 0 0,1 0 0 0 0,0-1-1 0 0,0 1 1 0 0,-1 0 0 0 0,1-1-1 0 0,1 1 1 0 0,-1-1 0 0 0,0 1-1 0 0,0-1 1 0 0,0 0 0 0 0,1 1-1 0 0,-1-1 1 0 0,1 0 0 0 0,-1 0-1 0 0,1 0 1 0 0,-1 0 0 0 0,1 0-1 0 0,0 0 1 0 0,0 0 0 0 0,-1-1-1 0 0,1 1 1 0 0,0-1 0 0 0,0 1 0 0 0,0-1-1 0 0,-1 0 1 0 0,1 1 0 0 0,0-1-1 0 0,1 0-32 0 0,103 12 430 0 0,-5-46-574 0 0,-96 28 124 0 0,0 0 1 0 0,-1 0 0 0 0,0 0 0 0 0,0-1 0 0 0,0 0 0 0 0,-1 1 0 0 0,0-1 0 0 0,0 0 0 0 0,-1-1 0 0 0,0 1 0 0 0,0 0 0 0 0,-1-1 0 0 0,0 1 0 0 0,0-1-1 0 0,0 1 1 0 0,-1-1 0 0 0,0 1 0 0 0,-1-4 19 0 0,33 29 377 0 0,93 116-1697 0 0,-100-110-903 0 0,-21-17 1146 0 0</inkml:trace>
  <inkml:trace contextRef="#ctx0" brushRef="#br0" timeOffset="1771.588">1734 330 948 0 0,'8'7'162'0'0,"-1"1"0"0"0,0 0 0 0 0,0 1 0 0 0,0 0 0 0 0,-1 0 0 0 0,-1 0 0 0 0,0 1 0 0 0,0-1 0 0 0,0 1 1 0 0,-1 0-1 0 0,-1 1 0 0 0,0-1 0 0 0,0 1 0 0 0,-1-1 0 0 0,-1 1 0 0 0,1 7-162 0 0,5 20 1031 0 0,36-103 1391 0 0,54-55-2117 0 0,-93 120-319 0 0,-1 0 0 0 0,1 0 0 0 0,-1 0 0 0 0,1 1 0 0 0,0 0 0 0 0,-1 0 0 0 0,1 0 0 0 0,-1 0 0 0 0,0 0-1 0 0,1 1 1 0 0,-1-1 0 0 0,0 1 0 0 0,0 0 0 0 0,0 0 0 0 0,0 0 0 0 0,0 1 0 0 0,-1-1 0 0 0,1 1 0 0 0,0-1 0 0 0,-1 1-1 0 0,0 0 1 0 0,0 0 0 0 0,0 0 0 0 0,0 0 0 0 0,0 0 0 0 0,-1 0 0 0 0,1 1 0 0 0,-1-1 0 0 0,0 1 0 0 0,0-1 0 0 0,0 1 0 0 0,0-1-1 0 0,-1 1 1 0 0,0-1 0 0 0,1 1 0 0 0,-1 0 14 0 0,12 24-157 0 0,18 28 153 0 0,-29-56 42 0 0,54-19 46 0 0,52-45-267 0 0,-90 51 155 0 0,-1 2 0 0 0,2 0 0 0 0,-1 0 0 0 0,2 2-1 0 0,-1 0 1 0 0,1 1 0 0 0,0 1 0 0 0,1 1 0 0 0,0 1 0 0 0,0 0 0 0 0,0 2 0 0 0,11-1 28 0 0,-29 5 22 0 0,1 0-1 0 0,-1 1 0 0 0,0-1 1 0 0,1 1-1 0 0,-1 0 0 0 0,0-1 1 0 0,0 1-1 0 0,0 0 0 0 0,0 0 1 0 0,-1 0-1 0 0,1 0 1 0 0,0 1-1 0 0,-1-1 0 0 0,0 0 1 0 0,1 1-1 0 0,-1-1 0 0 0,0 1 1 0 0,0-1-1 0 0,-1 1 0 0 0,1 0 1 0 0,0-1-1 0 0,-1 1 0 0 0,0 0 1 0 0,1-1-1 0 0,-1 1 1 0 0,0 0-1 0 0,0-1 0 0 0,-1 1 1 0 0,1 0-1 0 0,-1 0 0 0 0,1-1 1 0 0,-1 1-22 0 0,-3 9 17 0 0,-1-1 1 0 0,-1 0 0 0 0,0 0 0 0 0,0 0 0 0 0,-1-1 0 0 0,-1 1 0 0 0,1-2-1 0 0,-2 1 1 0 0,1-1 0 0 0,-1-1 0 0 0,0 1 0 0 0,-1-2 0 0 0,-8 6-18 0 0,-96 31-2962 0 0,112-43 1743 0 0</inkml:trace>
  <inkml:trace contextRef="#ctx0" brushRef="#br0" timeOffset="2036.797">2939 37 1780 0 0,'-6'2'143'0'0,"-1"2"0"0"0,1-1-1 0 0,0 1 1 0 0,-1 0 0 0 0,2 0 0 0 0,-1 1-1 0 0,0-1 1 0 0,1 1 0 0 0,0 1 0 0 0,0-1-1 0 0,1 1 1 0 0,-1 0 0 0 0,1 0 0 0 0,0 0-1 0 0,1 0 1 0 0,-1 1 0 0 0,1-1 0 0 0,1 1-1 0 0,-1 0 1 0 0,1 0 0 0 0,1 0 0 0 0,-1 0-1 0 0,1 1 1 0 0,0-1 0 0 0,1 0 0 0 0,-1 0-1 0 0,1 1 1 0 0,1-1 0 0 0,0 0-1 0 0,0 0 1 0 0,1 3-143 0 0,7 18 185 0 0,3 1 0 0 0,0-2 0 0 0,1 0 0 0 0,2 0 0 0 0,1-2 0 0 0,1 0 0 0 0,2 2-185 0 0,-4-9 28 0 0,-1 1 0 0 0,0 1 0 0 0,-2 0 0 0 0,0 0 0 0 0,-2 1 0 0 0,0 1 0 0 0,-1 0 0 0 0,-2 0 0 0 0,0 1 0 0 0,-1 0-1 0 0,-1 0 1 0 0,1 20-28 0 0,-5-38-149 0 0,-1 1 0 0 0,1-1 0 0 0,-1 1-1 0 0,0 0 1 0 0,0-1 0 0 0,-1 1 0 0 0,0-1-1 0 0,0 1 1 0 0,0-1 0 0 0,-1 1 0 0 0,1-1-1 0 0,-1 1 1 0 0,-1-1 0 0 0,1 0 0 0 0,-1 0-1 0 0,0 0 1 0 0,0-1 0 0 0,0 1 0 0 0,0-1-1 0 0,-1 0 1 0 0,0 1 0 0 0,0-2 0 0 0,0 1-1 0 0,0 0 1 0 0,-1-1 0 0 0,0 0 0 0 0,1 0-1 0 0,-1 0 1 0 0,0 0 0 0 0,0-1 0 0 0,-1 0 0 0 0,1 0-1 0 0,-1 0 150 0 0,-11-2-1142 0 0</inkml:trace>
  <inkml:trace contextRef="#ctx0" brushRef="#br0" timeOffset="2923.349">2739 418 928 0 0,'5'-9'3348'0'0,"94"-7"-2498"0"0,369-36 315 0 0,-331 43-1087 0 0,-135 9-173 0 0,3-5-119 0 0,-146 10 182 0 0,-13 30 76 0 0,92 5-377 0 0,62-39 389 0 0,0-1 4 0 0,2 4-12 0 0,7 3-35 0 0,1-1 1 0 0,-1 0 0 0 0,1-1 0 0 0,1 0 0 0 0,-1 0 0 0 0,1-1 0 0 0,-1 0-1 0 0,1-1 1 0 0,0-1 0 0 0,0 1 0 0 0,1-2 0 0 0,-1 1 0 0 0,0-2 0 0 0,0 1-1 0 0,1-2 1 0 0,-1 1 0 0 0,0-2 0 0 0,6-1-14 0 0,15 3-27 0 0,-21 0 69 0 0,1 0 1 0 0,-1-1 0 0 0,0 0-1 0 0,0-1 1 0 0,0 0 0 0 0,0-1 0 0 0,0 0-1 0 0,-1-1 1 0 0,1 0 0 0 0,-1 0-1 0 0,0-1 1 0 0,0-1 0 0 0,-1 0 0 0 0,0 0-1 0 0,4-3-42 0 0,-8 7-3 0 0,1 1-1 0 0,0 0 0 0 0,-1 1 1 0 0,1 0-1 0 0,-1-1 1 0 0,1 2-1 0 0,0-1 0 0 0,-1 1 1 0 0,1 0-1 0 0,-1 0 1 0 0,1 0-1 0 0,-1 1 0 0 0,1 0 1 0 0,-1 0-1 0 0,0 0 0 0 0,0 1 1 0 0,0-1-1 0 0,0 1 1 0 0,-1 0-1 0 0,1 1 0 0 0,-1-1 1 0 0,0 1-1 0 0,0 0 0 0 0,0 0 1 0 0,0 0-1 0 0,0 1 1 0 0,-1-1-1 0 0,0 1 0 0 0,0 0 1 0 0,-1 0-1 0 0,1 0 1 0 0,-1 0-1 0 0,2 5 4 0 0,1-12-7 0 0,0 0 0 0 0,0 0 0 0 0,0 0 0 0 0,0 0 0 0 0,0-1 0 0 0,-1 0 0 0 0,1 0 0 0 0,-1 0 0 0 0,1-1 0 0 0,-1 1 0 0 0,0-1 0 0 0,0 0 0 0 0,-1 0 0 0 0,1-1 0 0 0,-1 1 0 0 0,0-1 0 0 0,0 1 0 0 0,0-2 7 0 0,20-20-511 0 0,53-43-1442 0 0,-60 56 1161 0 0</inkml:trace>
  <inkml:trace contextRef="#ctx0" brushRef="#br0" timeOffset="3480.678">4092 470 1360 0 0,'11'39'2698'0'0,"-10"-62"345"0"0,1 11-3036 0 0,0 0 0 0 0,1 0 0 0 0,1 0 0 0 0,0 1 0 0 0,0-1 0 0 0,1 1 1 0 0,0 0-1 0 0,1 0 0 0 0,0 0 0 0 0,1 1 0 0 0,0 0 0 0 0,1 0 0 0 0,0 1 1 0 0,1 0-1 0 0,-1 0 0 0 0,2 1 0 0 0,1-1-7 0 0,-8 8-9 0 0,1 1 0 0 0,-1 0-1 0 0,0 0 1 0 0,0 0 0 0 0,1 0 0 0 0,-1 1 0 0 0,0-1 0 0 0,0 1-1 0 0,0-1 1 0 0,1 1 0 0 0,-1 0 0 0 0,0 1 0 0 0,0-1 0 0 0,0 0-1 0 0,-1 1 1 0 0,1 0 0 0 0,0 0 0 0 0,-1 0 0 0 0,1 0 0 0 0,-1 0-1 0 0,1 0 1 0 0,-1 0 0 0 0,0 1 0 0 0,0-1 0 0 0,0 1 0 0 0,0 0-1 0 0,0 0 1 0 0,-1-1 0 0 0,1 1 0 0 0,-1 0 0 0 0,0 0-1 0 0,0 1 1 0 0,1 2 9 0 0,18 68 166 0 0,-20-73-156 0 0,0-1-62 0 0,0 0 103 0 0,2 7 446 0 0,61-128-334 0 0,-36 87-512 0 0,-26 34 376 0 0,-1 0-21 0 0,17 22-144 0 0,0 16 10 0 0,-15-28 66 0 0,1 0-1 0 0,0-1 1 0 0,1 0 0 0 0,0 0-1 0 0,0 0 1 0 0,1 0 0 0 0,0 0-1 0 0,1-1 1 0 0,0 0 0 0 0,0 0-1 0 0,0-1 1 0 0,1 1 0 0 0,1-2-1 0 0,-1 1 1 0 0,1-1 0 0 0,0 0 0 0 0,0 0-1 0 0,1-1 1 0 0,-1 0 0 0 0,1-1-1 0 0,1 0 1 0 0,-1 0 0 0 0,9 2 62 0 0,173-16-3756 0 0,-153 4 2809 0 0</inkml:trace>
  <inkml:trace contextRef="#ctx0" brushRef="#br0" timeOffset="4056.363">5007 353 948 0 0,'-14'-3'193'0'0,"0"0"-1"0"0,0 0 1 0 0,0 1-1 0 0,0 1 0 0 0,0 1 1 0 0,-1 0-1 0 0,1 0 1 0 0,0 2-1 0 0,-1-1 1 0 0,1 2-1 0 0,0 0 1 0 0,1 1-1 0 0,-1 0 1 0 0,1 1-1 0 0,-1 1 1 0 0,1 0-1 0 0,1 0 1 0 0,-1 2-1 0 0,-10 7-192 0 0,23-15 16 0 0,-1 1 1 0 0,0-1-1 0 0,0 0 1 0 0,1 1-1 0 0,-1-1 0 0 0,0 1 1 0 0,0-1-1 0 0,1 1 0 0 0,-1 0 1 0 0,1-1-1 0 0,-1 1 1 0 0,0-1-1 0 0,1 1 0 0 0,-1 0 1 0 0,1 0-1 0 0,0-1 1 0 0,-1 1-1 0 0,1 0 0 0 0,-1 0 1 0 0,1 0-1 0 0,0 0 0 0 0,0-1 1 0 0,0 1-1 0 0,-1 0 1 0 0,1 0-1 0 0,0 0 0 0 0,0 0 1 0 0,0 0-1 0 0,0-1 0 0 0,0 1 1 0 0,1 0-1 0 0,-1 0 1 0 0,0 0-1 0 0,0 0 0 0 0,0 0 1 0 0,1-1-1 0 0,-1 1 0 0 0,1 0 1 0 0,-1 0-1 0 0,0-1 1 0 0,1 1-1 0 0,-1 0 0 0 0,1 0 1 0 0,0-1-1 0 0,-1 1 1 0 0,1-1-1 0 0,-1 1 0 0 0,1 0 1 0 0,0-1-1 0 0,0 1 0 0 0,-1-1 1 0 0,1 0-1 0 0,0 1 1 0 0,0-1-1 0 0,-1 0 0 0 0,1 1 1 0 0,0-1-1 0 0,0 0 0 0 0,0 0 1 0 0,0 1-1 0 0,0-1 1 0 0,-1 0-1 0 0,2 0-16 0 0,60 10 424 0 0,64-24-32 0 0,-126 14-383 0 0,0 1 0 0 0,0 0 0 0 0,0-1 0 0 0,0 1 0 0 0,0 0 0 0 0,0-1 0 0 0,0 1 0 0 0,0 0 1 0 0,0-1-1 0 0,0 1 0 0 0,0 0 0 0 0,0-1 0 0 0,0 1 0 0 0,1 0 0 0 0,-1-1 0 0 0,0 1 0 0 0,1 0 0 0 0,-1-1 1 0 0,0 1-1 0 0,1-1 0 0 0,-1 1 0 0 0,1-1 0 0 0,-1 1 0 0 0,0-1 0 0 0,1 1 0 0 0,-1-1 0 0 0,1 1 0 0 0,0-1 1 0 0,-1 0-1 0 0,1 1 0 0 0,-1-1 0 0 0,1 0 0 0 0,0 1 0 0 0,-1-1 0 0 0,1 0 0 0 0,0 0 0 0 0,-1 0 0 0 0,1 0 1 0 0,0 1-1 0 0,-1-1 0 0 0,1 0 0 0 0,0 0 0 0 0,-1 0 0 0 0,1 0 0 0 0,0-1 0 0 0,0 1-9 0 0,-1 2-5 0 0,0 0 0 0 0,0-1 0 0 0,0 1 0 0 0,0 0 0 0 0,1-1 0 0 0,-1 1 0 0 0,0 0 0 0 0,1-1 0 0 0,0 1 0 0 0,-1-1 0 0 0,1 1-1 0 0,0-1 1 0 0,0 1 0 0 0,0-1 0 0 0,0 0 0 0 0,0 1 0 0 0,0-1 0 0 0,0 0 0 0 0,0 0 0 0 0,0 0 0 0 0,1 0 0 0 0,-1 0 0 0 0,0 0 0 0 0,1 0 0 0 0,-1 0-1 0 0,1 0 1 0 0,-1-1 0 0 0,1 1 0 0 0,0-1 0 0 0,-1 1 0 0 0,1-1 0 0 0,-1 1 0 0 0,1-1 0 0 0,0 0 0 0 0,-1 0 0 0 0,1 0 0 0 0,0 0 0 0 0,-1 0 0 0 0,1 0 0 0 0,0 0-1 0 0,-1-1 1 0 0,1 1 0 0 0,0-1 0 0 0,-1 1 0 0 0,1-1 0 0 0,-1 1 0 0 0,1-1 0 0 0,-1 0 0 0 0,1 0 0 0 0,-1 0 0 0 0,0 0 0 0 0,1 0 0 0 0,-1 0 5 0 0,20-5-32 0 0,-1 0 0 0 0,1-2 0 0 0,-2 0 0 0 0,1-1 0 0 0,-1-1 0 0 0,-1-1 0 0 0,1-1 0 0 0,-2 0 0 0 0,0-1 0 0 0,-1-1 0 0 0,0-1 0 0 0,-1 0 0 0 0,0-1 0 0 0,-1 0 0 0 0,-1-1 0 0 0,-1-1 0 0 0,-1 0 0 0 0,0-1 0 0 0,-1 0 0 0 0,-1 0 0 0 0,-1-1 0 0 0,-1 0 0 0 0,0-1 0 0 0,-2 0 0 0 0,0-1 32 0 0,-3 8 131 0 0,4-51 529 0 0,-6 64-648 0 0,0 0-1 0 0,-1 0 1 0 0,1 0-1 0 0,0 0 0 0 0,0 0 1 0 0,0 0-1 0 0,-1 0 0 0 0,1 0 1 0 0,0 0-1 0 0,-1 0 1 0 0,1 0-1 0 0,0 1 0 0 0,-1-1 1 0 0,0 0-1 0 0,1 0 1 0 0,-1 0-1 0 0,1 1 0 0 0,-1-1 1 0 0,0 0-1 0 0,1 1 0 0 0,-1-1 1 0 0,0 1-1 0 0,0-1 1 0 0,0 1-1 0 0,1-1 0 0 0,-1 1 1 0 0,0-1-1 0 0,0 1 1 0 0,0 0-1 0 0,0-1 0 0 0,0 1 1 0 0,0 0-1 0 0,0 0 0 0 0,0 0 1 0 0,0 0-1 0 0,0 0 1 0 0,0 0-1 0 0,0 0 0 0 0,0 0 1 0 0,1 0-1 0 0,-1 0 1 0 0,0 0-1 0 0,0 1 0 0 0,0-1 1 0 0,0 0-1 0 0,0 1 0 0 0,0-1 1 0 0,0 1-1 0 0,1-1 1 0 0,-1 1-1 0 0,0-1 0 0 0,0 1 1 0 0,1 0-1 0 0,-1-1 1 0 0,0 1-1 0 0,1 0 0 0 0,-1-1 1 0 0,0 2-12 0 0,-9 8 7 0 0,0 0 1 0 0,0 0-1 0 0,1 1 0 0 0,1 0 1 0 0,0 1-1 0 0,0 0 1 0 0,1 0-1 0 0,1 0 0 0 0,0 1 1 0 0,1 0-1 0 0,0 0 1 0 0,1 1-1 0 0,1 0 1 0 0,0-1-1 0 0,0 1 0 0 0,2 0 1 0 0,-1 0-1 0 0,2 0 1 0 0,0 0-1 0 0,1 0 1 0 0,0 0-1 0 0,1 2-7 0 0,20 110 75 0 0,-22-125-144 0 0,1 0-1 0 0,-1 1 1 0 0,1-1-1 0 0,-1 0 1 0 0,1 0-1 0 0,-1 1 1 0 0,0-1-1 0 0,0 0 1 0 0,0 0-1 0 0,0 1 1 0 0,0-1-1 0 0,0 0 1 0 0,0 1-1 0 0,0-1 1 0 0,0 0-1 0 0,-1 0 0 0 0,1 1 1 0 0,0-1-1 0 0,-1 0 1 0 0,1 0-1 0 0,-1 1 1 0 0,1-1-1 0 0,-1 0 1 0 0,0 0-1 0 0,0 0 1 0 0,1 0-1 0 0,-1 0 1 0 0,0 0-1 0 0,0 0 1 0 0,0 0-1 0 0,0 0 1 0 0,0-1-1 0 0,0 1 1 0 0,0 0-1 0 0,0-1 1 0 0,0 1-1 0 0,-1 0 0 0 0,1-1 1 0 0,0 0-1 0 0,-1 1 70 0 0,-2-5-777 0 0,0-1-78 0 0</inkml:trace>
  <inkml:trace contextRef="#ctx0" brushRef="#br0" timeOffset="4320.94">5391 308 1288 0 0,'13'-1'133'0'0,"1"0"-1"0"0,-1 1 0 0 0,0 1 1 0 0,0 0-1 0 0,0 0 1 0 0,0 1-1 0 0,0 1 1 0 0,0 0-1 0 0,0 1 0 0 0,-1 1 1 0 0,0 0-1 0 0,0 0 1 0 0,0 1-1 0 0,0 1 1 0 0,-1 0-1 0 0,10 8-132 0 0,-19-14 32 0 0,0 1 0 0 0,0-1 0 0 0,-1 1 0 0 0,1 0 0 0 0,0-1 0 0 0,-1 1 0 0 0,1 0 0 0 0,-1 0 0 0 0,0 0 0 0 0,0 0 1 0 0,0 1-1 0 0,0-1 0 0 0,0 0 0 0 0,0 0 0 0 0,0 0 0 0 0,-1 1 0 0 0,1-1 0 0 0,-1 1 0 0 0,0-1 0 0 0,1 0 0 0 0,-1 1 0 0 0,0-1 0 0 0,-1 0 0 0 0,1 1 0 0 0,0-1 0 0 0,-1 1 0 0 0,1-1 0 0 0,-1 0 0 0 0,0 0 1 0 0,1 1-1 0 0,-1-1 0 0 0,0 0 0 0 0,-1 0 0 0 0,1 0 0 0 0,0 0 0 0 0,-1 0 0 0 0,1 0 0 0 0,-1 0 0 0 0,1 0 0 0 0,-1-1 0 0 0,0 1 0 0 0,-1 1-32 0 0,-91 47-1081 0 0,61-45-41 0 0,-3-3-148 0 0</inkml:trace>
  <inkml:trace contextRef="#ctx0" brushRef="#br0" timeOffset="4586.448">5507 198 836 0 0,'2'0'1076'0'0,"1"0"-204"0"0,2-1-128 0 0,-1 1-80 0 0,0-2-76 0 0,-3 2-160 0 0,3 0-39 0 0,-1-2-97 0 0,1 2-68 0 0,0-1-192 0 0,1-1-4 0 0,0 2-292 0 0,6-2-156 0 0,0 1-229 0 0,13-4-567 0 0,0 1 48 0 0,2-1-360 0 0</inkml:trace>
  <inkml:trace contextRef="#ctx0" brushRef="#br0" timeOffset="4973.469">5820 265 1068 0 0,'-11'9'242'0'0,"0"1"-1"0"0,1 0 0 0 0,1 1 1 0 0,-1 0-1 0 0,2 0 1 0 0,0 1-1 0 0,0 0 0 0 0,1 1 1 0 0,0-1-1 0 0,-2 10-241 0 0,7-21 52 0 0,1 1 0 0 0,0-1 1 0 0,0 0-1 0 0,0 1 0 0 0,1-1 0 0 0,-1 1 0 0 0,0-1 0 0 0,0 1 0 0 0,1 0 0 0 0,-1-1 0 0 0,1 1 0 0 0,-1 0 0 0 0,1-1 0 0 0,0 1 0 0 0,0 0 0 0 0,0 0 1 0 0,0-1-1 0 0,0 1 0 0 0,0 0 0 0 0,0-1 0 0 0,0 1 0 0 0,1 0 0 0 0,-1 0 0 0 0,1-1 0 0 0,-1 1 0 0 0,1-1 0 0 0,0 1 0 0 0,0 0 0 0 0,-1-1 0 0 0,1 0 1 0 0,0 1-1 0 0,0-1 0 0 0,0 1 0 0 0,1-1 0 0 0,-1 0 0 0 0,0 0 0 0 0,0 0 0 0 0,1 0 0 0 0,-1 0 0 0 0,1 0 0 0 0,-1 0 0 0 0,1 0 0 0 0,-1 0 0 0 0,1-1 1 0 0,0 1-1 0 0,-1-1 0 0 0,1 1 0 0 0,0-1 0 0 0,-1 1 0 0 0,1-1 0 0 0,0 0 0 0 0,-1 0 0 0 0,3 0-52 0 0,86-30 485 0 0,20-85 254 0 0,-110 116-743 0 0,0 0 0 0 0,-1 0 0 0 0,1 0 0 0 0,0 0 0 0 0,0 0 0 0 0,0 0 0 0 0,0-1 0 0 0,0 1 0 0 0,0 0 0 0 0,0 0 0 0 0,0 0 0 0 0,1 0 0 0 0,-1 0 0 0 0,0 0 0 0 0,1 0-1 0 0,-1 0 1 0 0,0 0 0 0 0,1-1 0 0 0,-1 1 0 0 0,1 0 0 0 0,-1 0 0 0 0,1 0 0 0 0,0-1 0 0 0,-1 1 0 0 0,1 0 0 0 0,0-1 0 0 0,-1 1 0 0 0,1-1 0 0 0,0 1 0 0 0,0-1 0 0 0,0 1 0 0 0,-1-1 0 0 0,1 1 0 0 0,0-1 0 0 0,0 0 0 0 0,0 1 0 0 0,0-1 0 0 0,0 0 0 0 0,0 0 0 0 0,0 0 0 0 0,0 0 0 0 0,0 0 0 0 0,0 0 0 0 0,0 0 0 0 0,0 0 0 0 0,-1 0-1 0 0,1 0 1 0 0,0 0 0 0 0,0 0 0 0 0,0-1 0 0 0,0 1 0 0 0,0 0 0 0 0,0-1 0 0 0,0 1 0 0 0,-1-1 0 0 0,1 1 0 0 0,0-1 0 0 0,0 0 0 0 0,-1 1 0 0 0,1-1 0 0 0,0 1 0 0 0,0-1 4 0 0,7 64-74 0 0,-8-62 102 0 0,5 25 37 0 0,31-60-34 0 0,5-7-116 0 0,1 2 0 0 0,1 1 0 0 0,2 3 0 0 0,2 1 0 0 0,40-21 85 0 0,-8 35-16 0 0,-75 23-34 0 0,-1 0 0 0 0,0 0 0 0 0,0 1 0 0 0,0-1 0 0 0,0 1 0 0 0,0-1 0 0 0,-1 1 0 0 0,0 0 0 0 0,0 0 0 0 0,0 0 0 0 0,0 1 0 0 0,0-1 0 0 0,-1 0 0 0 0,0 1 0 0 0,0-1 0 0 0,0 0 0 0 0,0 1 0 0 0,-1-1 0 0 0,0 1 0 0 0,0 0 0 0 0,0-1 0 0 0,0 1 0 0 0,-1 2 50 0 0,-21 77-2570 0 0,15-61 1289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65 1248 0 0,'-2'-4'80'0'0,"-1"0"-1"0"0,1 1 1 0 0,-1 0-1 0 0,0 0 1 0 0,0 0-1 0 0,0 0 1 0 0,-1 0-1 0 0,1 0 1 0 0,-1 1-1 0 0,1 0 1 0 0,-1-1-1 0 0,0 1 1 0 0,0 1-1 0 0,0-1 1 0 0,0 0-1 0 0,0 1 1 0 0,0 0-1 0 0,0 0 1 0 0,-1 0-1 0 0,1 1 1 0 0,0 0-1 0 0,-1-1 1 0 0,1 1-1 0 0,0 1 1 0 0,-1-1-1 0 0,1 1 1 0 0,0-1-1 0 0,0 1 1 0 0,-1 1-1 0 0,1-1 1 0 0,-1 1-80 0 0,-12 3 36 0 0,0 2 1 0 0,1 0-1 0 0,-1 0 0 0 0,2 2 0 0 0,-1 0 1 0 0,1 1-1 0 0,1 0 0 0 0,-1 1 1 0 0,2 1-1 0 0,0 0 0 0 0,0 1 0 0 0,-4 6-36 0 0,1 31 530 0 0,16-48-417 0 0,3 9 454 0 0,1-8-533 0 0,-1 0-1 0 0,1-1 0 0 0,0 1 1 0 0,0-1-1 0 0,0 0 0 0 0,0 0 1 0 0,0 0-1 0 0,1-1 0 0 0,-1 0 1 0 0,0 1-1 0 0,1-2 0 0 0,-1 1 0 0 0,1 0 1 0 0,-1-1-1 0 0,1 0 0 0 0,-1 0 1 0 0,1 0-1 0 0,-1-1 0 0 0,1 1 1 0 0,-1-1-1 0 0,1 0 0 0 0,-1 0 0 0 0,0-1 1 0 0,0 1-1 0 0,1-1 0 0 0,-1 0 1 0 0,0 0-1 0 0,0-1 0 0 0,-1 1 1 0 0,1-1-1 0 0,2-2-33 0 0,111-103 216 0 0,-58-2-82 0 0,-34 124-544 0 0,-14 1 318 0 0,1 1 0 0 0,-2 0 0 0 0,0 0 0 0 0,-1 1 1 0 0,-1 0-1 0 0,0 1 0 0 0,-1 0 0 0 0,-1 0 0 0 0,-1 0 0 0 0,0 5 92 0 0,-5-24 5 0 0,1 1 0 0 0,-1-1 0 0 0,0 1 0 0 0,1 0 1 0 0,-1-1-1 0 0,1 1 0 0 0,-1-1 0 0 0,0 1 0 0 0,1 0 0 0 0,-1-1 1 0 0,1 1-1 0 0,-1 0 0 0 0,1 0 0 0 0,-1-1 0 0 0,1 1 0 0 0,-1 0 1 0 0,1 0-1 0 0,-1 0 0 0 0,1 0 0 0 0,-1 0 0 0 0,1-1 0 0 0,-1 1 0 0 0,1 0 1 0 0,0 0-1 0 0,-1 0 0 0 0,1 0 0 0 0,-1 1 0 0 0,1-1 0 0 0,-1 0 1 0 0,1 0-1 0 0,-1 0 0 0 0,1 0 0 0 0,-1 1 0 0 0,1-1 0 0 0,-1 0 1 0 0,1 0-1 0 0,-1 1 0 0 0,1-1 0 0 0,-1 0 0 0 0,1 1 0 0 0,-1-1-5 0 0,10-25-125 0 0,-1 8 74 0 0,0 1 0 0 0,1 0 1 0 0,1 1-1 0 0,1 0 0 0 0,0 0 0 0 0,1 1 1 0 0,0 1-1 0 0,1 1 0 0 0,11-9 51 0 0,-23 21-9 0 0,1 0-1 0 0,-1 0 0 0 0,0 0 1 0 0,0 0-1 0 0,0 0 1 0 0,0 0-1 0 0,0 0 0 0 0,0 1 1 0 0,0-1-1 0 0,0 1 1 0 0,0 0-1 0 0,0 0 0 0 0,0-1 1 0 0,-1 1-1 0 0,1 0 1 0 0,0 1-1 0 0,0-1 0 0 0,-1 0 1 0 0,1 0-1 0 0,0 1 1 0 0,-1-1-1 0 0,0 1 0 0 0,1-1 1 0 0,-1 1-1 0 0,0 0 1 0 0,0-1-1 0 0,0 1 0 0 0,0 0 1 0 0,0 0-1 0 0,0 0 1 0 0,0 0-1 0 0,-1 0 0 0 0,1 0 1 0 0,-1 0-1 0 0,1 0 1 0 0,-1 0-1 0 0,0 0 0 0 0,0 0 1 0 0,0 0-1 0 0,0 0 1 0 0,0 0-1 0 0,0 0 0 0 0,-1 0 1 0 0,1 0-1 0 0,-1 0 1 0 0,1 1 9 0 0,1 5-21 0 0,12 108-2141 0 0,-13-99 1205 0 0</inkml:trace>
  <inkml:trace contextRef="#ctx0" brushRef="#br0" timeOffset="360.399">925 190 1148 0 0,'49'-5'472'0'0,"0"-1"-1"0"0,0-2 1 0 0,-1-3-1 0 0,0-2 1 0 0,-1-1-1 0 0,31-16-471 0 0,-79 30 17 0 0,1 0 0 0 0,-1 0 0 0 0,0-1 0 0 0,1 1 0 0 0,-1 0 0 0 0,0 0 0 0 0,1-1 0 0 0,-1 1 0 0 0,1-1 0 0 0,-1 1 0 0 0,1 0 0 0 0,-1-1 0 0 0,1 1 0 0 0,-1-1 0 0 0,1 0 0 0 0,-1 1 0 0 0,1-1 0 0 0,-1 1 0 0 0,1-1 0 0 0,0 1 0 0 0,0-1 0 0 0,-1 0 0 0 0,1 1 0 0 0,0-1 0 0 0,0 0 0 0 0,0 1 0 0 0,-1-1 0 0 0,1 0 0 0 0,0 1 0 0 0,0-1 0 0 0,0 0 0 0 0,0 0 0 0 0,0 1 0 0 0,1-1 0 0 0,-1 0 0 0 0,0 1 0 0 0,0-1 0 0 0,0 0 0 0 0,0 1 0 0 0,1-1 0 0 0,-1 0 0 0 0,0 1 0 0 0,1-1 0 0 0,-1 1 0 0 0,1-1 0 0 0,-1 1 0 0 0,0-1 0 0 0,1 1 0 0 0,-1-1 0 0 0,1 1 0 0 0,-1-1 0 0 0,1 1 0 0 0,0-1 0 0 0,-1 1 0 0 0,1 0 0 0 0,-1-1 0 0 0,1 1 0 0 0,0 0 0 0 0,-1 0 0 0 0,1-1 0 0 0,0 1 0 0 0,-1 0 0 0 0,1 0 0 0 0,0 0 0 0 0,-1 0 0 0 0,1 0 0 0 0,0 0-17 0 0,-54-12 296 0 0,36 10-258 0 0,-1 1 0 0 0,1 0-1 0 0,-1 1 1 0 0,1 1-1 0 0,0 1 1 0 0,-1 1-1 0 0,1 0 1 0 0,0 1 0 0 0,0 1-1 0 0,1 0 1 0 0,-1 1-1 0 0,1 1 1 0 0,0 1-1 0 0,1 0 1 0 0,0 1-1 0 0,0 1 1 0 0,1 0 0 0 0,-6 6-38 0 0,18-13 5 0 0,-1-1 0 0 0,1 1 0 0 0,0 0 1 0 0,0 0-1 0 0,0 0 0 0 0,1 0 1 0 0,-1 0-1 0 0,1 0 0 0 0,-1 0 1 0 0,1 1-1 0 0,0-1 0 0 0,1 0 1 0 0,-1 1-1 0 0,0-1 0 0 0,1 1 1 0 0,0-1-1 0 0,0 1 0 0 0,0-1 1 0 0,0 1-1 0 0,0-1 0 0 0,1 1 0 0 0,0-1 1 0 0,-1 1-1 0 0,1-1 0 0 0,0 0 1 0 0,1 1-1 0 0,-1-1 0 0 0,1 0 1 0 0,-1 0-1 0 0,1 0 0 0 0,0 0 1 0 0,0 0-1 0 0,0 0 0 0 0,1-1 1 0 0,-1 1-1 0 0,1-1 0 0 0,-1 1 0 0 0,1-1 1 0 0,0 0-1 0 0,0 0-5 0 0,131 62-1921 0 0,-91-56 1049 0 0,4-5-380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76 928 0 0,'0'0'258'0'0,"0"0"20"0"0,23-2 675 0 0,-21 1-1008 0 0,-1 2 79 0 0,0-1 0 0 0,0 0 0 0 0,0 1 0 0 0,1-1-1 0 0,-1 0 1 0 0,0 0 0 0 0,0 0 0 0 0,0 0 0 0 0,0 0-1 0 0,0 0 1 0 0,0 0 0 0 0,1 0 0 0 0,-1-1 0 0 0,0 1-1 0 0,0 0 1 0 0,0-1 0 0 0,0 1 0 0 0,0-1 0 0 0,0 1-1 0 0,0-1 1 0 0,0 1 0 0 0,0-1 0 0 0,0 0 0 0 0,0 1-1 0 0,-1-1 1 0 0,1 0 0 0 0,0 0 0 0 0,0 0 0 0 0,-1 0-1 0 0,1 0 1 0 0,0 1 0 0 0,-1-1 0 0 0,1 0 0 0 0,-1 0-1 0 0,1-1 1 0 0,-1 1 0 0 0,0 0 0 0 0,1 0 0 0 0,-1 0-1 0 0,0 0 1 0 0,0 0 0 0 0,0 0 0 0 0,0 0 0 0 0,0 0-1 0 0,0-1 1 0 0,0 1 0 0 0,0 0 0 0 0,0 0 0 0 0,0 0-1 0 0,-1 0 1 0 0,1 0 0 0 0,0 0 0 0 0,-1 0 0 0 0,1 0-1 0 0,-1 0 1 0 0,1 0 0 0 0,-1 0 0 0 0,0 0 0 0 0,1 0-1 0 0,-1 0 1 0 0,0 0 0 0 0,0 0 0 0 0,1 1 0 0 0,-1-1-24 0 0,-25-7 36 0 0,1 2 0 0 0,0 1 0 0 0,-1 1 1 0 0,0 1-1 0 0,0 1 0 0 0,0 2 0 0 0,0 0 0 0 0,0 2 1 0 0,0 1-1 0 0,0 1 0 0 0,0 1 0 0 0,1 1 0 0 0,0 1 1 0 0,0 1-1 0 0,1 2 0 0 0,0 0 0 0 0,1 2 0 0 0,0 0 1 0 0,0 2-1 0 0,-16 13-36 0 0,31-22 2 0 0,1-1 1 0 0,0 2-1 0 0,0-1 0 0 0,0 1 1 0 0,1 0-1 0 0,0 0 1 0 0,0 1-1 0 0,1 0 1 0 0,0 0-1 0 0,0 0 1 0 0,0 1-1 0 0,1 0 0 0 0,0-1 1 0 0,1 2-1 0 0,0-1 1 0 0,0 0-1 0 0,0 0 1 0 0,1 1-1 0 0,1 0 0 0 0,-1 0-2 0 0,3-2 36 0 0,0-1 0 0 0,1 0-1 0 0,0 0 1 0 0,0 0-1 0 0,0 0 1 0 0,1 0 0 0 0,0 0-1 0 0,0 0 1 0 0,0-1 0 0 0,1 0-1 0 0,-1 0 1 0 0,1 0-1 0 0,1 0 1 0 0,-1 0 0 0 0,1-1-1 0 0,0 0 1 0 0,0 0-1 0 0,0 0 1 0 0,0 0 0 0 0,1-1-1 0 0,-1 0 1 0 0,4 1-36 0 0,138 57 797 0 0,125 16 235 0 0,-271-77-1024 0 0,0 0 1 0 0,-1 1-1 0 0,1-1 1 0 0,0 0-1 0 0,0 1 1 0 0,-1-1-1 0 0,1 1 1 0 0,0-1-1 0 0,0 1 1 0 0,-1-1-1 0 0,1 1 1 0 0,0-1-1 0 0,-1 1 1 0 0,1 0-1 0 0,-1-1 1 0 0,1 1-1 0 0,-1 0 1 0 0,1 0-1 0 0,-1-1 1 0 0,0 1-1 0 0,1 0 1 0 0,-1 0 0 0 0,0 0-1 0 0,1-1 1 0 0,-1 1-1 0 0,0 0 1 0 0,0 0-1 0 0,0 0 1 0 0,0 0-1 0 0,0-1 1 0 0,0 1-1 0 0,0 0 1 0 0,0 0-1 0 0,0 0 1 0 0,0 0-1 0 0,-1 0 1 0 0,1-1-1 0 0,0 1 1 0 0,0 0-1 0 0,-1 0 1 0 0,1 0-1 0 0,-1-1 1 0 0,1 1-1 0 0,0 0 1 0 0,-1-1-1 0 0,0 1 1 0 0,1 0-1 0 0,-1-1 1 0 0,1 1-1 0 0,-1 0 1 0 0,0-1-1 0 0,1 1 1 0 0,-1-1-1 0 0,0 0 1 0 0,0 1 0 0 0,1-1-1 0 0,-1 1 1 0 0,0-1-1 0 0,0 0 1 0 0,0 0-1 0 0,0 1-8 0 0,-52 29 66 0 0,-178 24-621 0 0,223-52 330 0 0,1 0-1 0 0,0-1 1 0 0,0 0 0 0 0,-1 0-1 0 0,1 0 1 0 0,0-1-1 0 0,-1 0 1 0 0,1-1-1 0 0,0 0 1 0 0,-1 0-1 0 0,1 0 1 0 0,0-1 0 0 0,0 0-1 0 0,0 0 1 0 0,-4-3 225 0 0,3-3-1184 0 0</inkml:trace>
  <inkml:trace contextRef="#ctx0" brushRef="#br0" timeOffset="340.657">779 386 1708 0 0,'23'16'4284'0'0,"40"160"-3037"0"0,-62-174-1589 0 0,7 19 598 0 0,-8-12-4933 0 0,-15-9 3525 0 0</inkml:trace>
  <inkml:trace contextRef="#ctx0" brushRef="#br0" timeOffset="588.975">736 245 1664 0 0,'11'-59'6269'0'0,"8"41"-7173"0"0,12 16-3406 0 0,-30 2 3019 0 0</inkml:trace>
  <inkml:trace contextRef="#ctx0" brushRef="#br0" timeOffset="991.267">1012 266 1068 0 0,'165'243'3672'0'0,"-138"-320"-1513"0"0,-16 55-2171 0 0,0 1-1 0 0,1 0 0 0 0,1 0 0 0 0,1 2 0 0 0,1-1 1 0 0,1 2-1 0 0,1 0 0 0 0,0 1 0 0 0,1 0 1 0 0,1 2-1 0 0,0 0 0 0 0,14-7 13 0 0,-32 21-1 0 0,0 0 1 0 0,1 1-1 0 0,-1-1 1 0 0,1 1-1 0 0,-1-1 1 0 0,1 1-1 0 0,0-1 1 0 0,-1 1-1 0 0,1 0 1 0 0,-1 0 0 0 0,1 0-1 0 0,0 0 1 0 0,-1 0-1 0 0,1 0 1 0 0,-1 0-1 0 0,1 1 1 0 0,0-1-1 0 0,-1 0 1 0 0,1 1-1 0 0,-1-1 1 0 0,1 1-1 0 0,-1 0 1 0 0,1-1-1 0 0,-1 1 1 0 0,0 0-1 0 0,1 0 1 0 0,-1 0-1 0 0,0 0 1 0 0,0 0-1 0 0,0 0 1 0 0,1 1-1 0 0,-1-1 1 0 0,0 0-1 0 0,-1 0 1 0 0,1 1-1 0 0,0-1 1 0 0,0 1-1 0 0,0-1 1 0 0,-1 1-1 0 0,1-1 1 0 0,-1 1-1 0 0,1-1 1 0 0,-1 1-1 0 0,0-1 1 0 0,0 1-1 0 0,1 0 1 0 0,-1 1 0 0 0,15 90 1 0 0,-14-80 22 0 0,16 164-1028 0 0,14-159-2303 0 0,-30-18 2002 0 0</inkml:trace>
  <inkml:trace contextRef="#ctx0" brushRef="#br0" timeOffset="1237.149">1958 178 1216 0 0,'-12'0'165'0'0,"0"0"0"0"0,1 1 1 0 0,-1 0-1 0 0,1 1 0 0 0,0 0 0 0 0,0 1 0 0 0,0 1 0 0 0,0-1 1 0 0,0 2-1 0 0,0-1 0 0 0,1 2 0 0 0,0-1 0 0 0,0 1 1 0 0,1 1-1 0 0,-1 0 0 0 0,1 0 0 0 0,1 1 0 0 0,-1 0 0 0 0,1 0 1 0 0,1 1-1 0 0,0 0 0 0 0,0 0 0 0 0,1 1 0 0 0,0 0 0 0 0,0 0 1 0 0,1 0-1 0 0,1 1 0 0 0,0 0 0 0 0,0 0 0 0 0,0 3-165 0 0,4-10 11 0 0,1 0-1 0 0,0 0 0 0 0,0-1 1 0 0,0 1-1 0 0,1 0 1 0 0,-1-1-1 0 0,1 1 1 0 0,0-1-1 0 0,0 0 0 0 0,0 1 1 0 0,0-1-1 0 0,0 0 1 0 0,1 0-1 0 0,0 0 0 0 0,-1-1 1 0 0,1 1-1 0 0,0-1 1 0 0,0 1-1 0 0,1-1 0 0 0,-1 0 1 0 0,0 0-1 0 0,1-1 1 0 0,-1 1-1 0 0,1-1 1 0 0,0 1-1 0 0,-1-1 0 0 0,1 0 1 0 0,3 0-11 0 0,105 17-560 0 0,4-36-2135 0 0,-76 7 1407 0 0</inkml:trace>
  <inkml:trace contextRef="#ctx0" brushRef="#br0" timeOffset="1609.961">2126 421 1484 0 0,'29'-2'402'0'0,"-1"-1"0"0"0,-1-2 0 0 0,1-1 0 0 0,-1-1 0 0 0,0-2 0 0 0,0 0 0 0 0,-1-2 0 0 0,-1-1 0 0 0,12-7-402 0 0,0-16 320 0 0,-36 33-247 0 0,-4-8-18 0 0,-5 5-16 0 0,0 1-1 0 0,0 0 1 0 0,0 1 0 0 0,-1 0 0 0 0,1 0-1 0 0,-1 1 1 0 0,0 0 0 0 0,0 0 0 0 0,0 1-1 0 0,1 1 1 0 0,-1-1 0 0 0,0 1 0 0 0,0 1-1 0 0,0-1 1 0 0,0 2 0 0 0,0-1 0 0 0,-6 3-39 0 0,0-3 51 0 0,0 1 1 0 0,1 1 0 0 0,0 0-1 0 0,-1 1 1 0 0,1 1-1 0 0,1 0 1 0 0,-1 0 0 0 0,1 2-1 0 0,0 0 1 0 0,0 0 0 0 0,1 1-1 0 0,0 1 1 0 0,0 0 0 0 0,1 0-1 0 0,-4 5-51 0 0,14-11 15 0 0,0 0 0 0 0,0 0-1 0 0,0 0 1 0 0,1-1 0 0 0,-1 1 0 0 0,1 0-1 0 0,-1 0 1 0 0,1 0 0 0 0,0 0 0 0 0,0 0-1 0 0,1 1 1 0 0,-1-2 0 0 0,0 1-1 0 0,1 0 1 0 0,0 0 0 0 0,0 0 0 0 0,0 0-1 0 0,0 0 1 0 0,0 0 0 0 0,1-1-1 0 0,-1 1 1 0 0,1-1 0 0 0,-1 1 0 0 0,1-1-1 0 0,0 1 1 0 0,0-1 0 0 0,0 0 0 0 0,0 0-1 0 0,1 0 1 0 0,-1 0 0 0 0,1 0-1 0 0,-1-1 1 0 0,1 1 0 0 0,-1-1 0 0 0,1 0-1 0 0,0 1 1 0 0,0-1-15 0 0,111 46-69 0 0,129-17-3790 0 0,-215-30 2667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1324 0 0,'18'-32'2631'0'0,"-14"25"-2292"0"0,22-19 595 0 0,-49 82-203 0 0,20-48-707 0 0,0-1 0 0 0,1 1 0 0 0,-1 1-1 0 0,2-1 1 0 0,-1 0 0 0 0,1 0 0 0 0,1 1 0 0 0,-1-1 0 0 0,1 0-1 0 0,1 1 1 0 0,0-1 0 0 0,0 0 0 0 0,0 0 0 0 0,1 1-1 0 0,0-1 1 0 0,1 0 0 0 0,0 0 0 0 0,0-1 0 0 0,1 1 0 0 0,0-1-1 0 0,0 0 1 0 0,0 0 0 0 0,1 0 0 0 0,0 0 0 0 0,1-1-1 0 0,0 0 1 0 0,0 0 0 0 0,0 0 0 0 0,0-1 0 0 0,1 0 0 0 0,0 0-1 0 0,0-1 1 0 0,0 0 0 0 0,1 0 0 0 0,-1 0 0 0 0,1-1-1 0 0,0 0 1 0 0,0-1 0 0 0,0 0 0 0 0,0 0 0 0 0,0-1-1 0 0,1 0 1 0 0,7 0-24 0 0,-11 0-61 0 0,1 0-1 0 0,-1-1 1 0 0,1 0-1 0 0,-1 0 1 0 0,1-1-1 0 0,-1 1 1 0 0,1-1-1 0 0,-1 0 1 0 0,1-1-1 0 0,-1 1 1 0 0,0-1-1 0 0,0 0 1 0 0,1 0 0 0 0,-1-1-1 0 0,-1 0 1 0 0,1 1-1 0 0,0-2 1 0 0,-1 1-1 0 0,0 0 1 0 0,1-1-1 0 0,-1 0 1 0 0,-1 0-1 0 0,1 0 1 0 0,-1-1-1 0 0,1 1 1 0 0,-1-1-1 0 0,0 0 1 0 0,-1 1-1 0 0,1-2 1 0 0,-1 1-1 0 0,0 0 1 0 0,0-1 61 0 0,-2 1-49 0 0,0 1 0 0 0,-1-1 0 0 0,0 0 0 0 0,1 1 0 0 0,-1-1 0 0 0,-1 0 0 0 0,1 1 1 0 0,-1-1-1 0 0,0 1 0 0 0,0 0 0 0 0,0 0 0 0 0,0-1 0 0 0,-1 1 0 0 0,0 1 0 0 0,0-1 0 0 0,0 0 0 0 0,0 1 1 0 0,0-1-1 0 0,-1 1 0 0 0,1 0 0 0 0,-1 0 0 0 0,0 1 0 0 0,-4-3 49 0 0,7 5 4 0 0,1 1 0 0 0,-1-1 0 0 0,0 0 0 0 0,1 1 0 0 0,-1-1 0 0 0,0 1 0 0 0,1-1 0 0 0,-1 1 0 0 0,1-1 0 0 0,-1 1 0 0 0,1 0 0 0 0,-1-1 0 0 0,1 1 0 0 0,0 0 0 0 0,-1-1 0 0 0,1 1 0 0 0,0 0 0 0 0,0-1 0 0 0,-1 1 0 0 0,1 0 0 0 0,0 0 0 0 0,0-1 1 0 0,0 1-1 0 0,0 0 0 0 0,0 0 0 0 0,0-1 0 0 0,0 1 0 0 0,0 0 0 0 0,0 0 0 0 0,0-1 0 0 0,0 1 0 0 0,0 0 0 0 0,1 0 0 0 0,-1-1 0 0 0,0 1 0 0 0,1 0 0 0 0,-1-1 0 0 0,0 1 0 0 0,1 0 0 0 0,-1-1 0 0 0,1 1 0 0 0,-1 0 0 0 0,1-1 0 0 0,-1 1 0 0 0,1-1 0 0 0,-1 1 0 0 0,1-1 0 0 0,0 1 0 0 0,-1-1 0 0 0,1 0 0 0 0,0 1 0 0 0,-1-1 0 0 0,1 0 0 0 0,0 0 0 0 0,0 1 0 0 0,-1-1 0 0 0,1 0 0 0 0,0 0 0 0 0,0 0 0 0 0,-1 0 0 0 0,1 0 0 0 0,0 0 0 0 0,0 0-4 0 0,20 14 54 0 0,1-2-1 0 0,1 0 1 0 0,0-1-1 0 0,0-2 1 0 0,1 0 0 0 0,0-1-1 0 0,1-2 1 0 0,0-1-1 0 0,0 0 1 0 0,0-2-1 0 0,0-1 1 0 0,1-1-1 0 0,-1-1 1 0 0,0-1-1 0 0,15-3-53 0 0,-1 4-37 0 0,-33 0 0 0 0,0 1 0 0 0,1-1-1 0 0,-1 0 1 0 0,1-1 0 0 0,-1 1 0 0 0,0-1 0 0 0,1 0 0 0 0,-1-1 0 0 0,0 0 0 0 0,0 0 0 0 0,0 0-1 0 0,0-1 1 0 0,0 1 0 0 0,-1-1 0 0 0,1-1 0 0 0,-1 1 0 0 0,0-1 0 0 0,1 0 37 0 0,-6 0-50 0 0,0 1 1 0 0,0-1-1 0 0,-1 1 0 0 0,1 0 1 0 0,-1-1-1 0 0,0 1 1 0 0,0 0-1 0 0,0 0 1 0 0,0 0-1 0 0,0 0 0 0 0,-1-1 1 0 0,1 2-1 0 0,-1-1 1 0 0,0 0-1 0 0,0 0 1 0 0,0 0-1 0 0,0 1 1 0 0,-1-1-1 0 0,1 1 0 0 0,-1 0 1 0 0,1 0-1 0 0,-1 0 1 0 0,0 0-1 0 0,0 0 1 0 0,1 1-1 0 0,-2-1 0 0 0,1 1 1 0 0,0-1-1 0 0,-3 1 50 0 0,-158-61 70 0 0,261 78 977 0 0,-27-12-815 0 0,0-3-1 0 0,-1-4 1 0 0,1-2-1 0 0,-1-3 1 0 0,0-3-1 0 0,0-3 1 0 0,39-15-232 0 0,-108 28-6 0 0,-1 1 1 0 0,0 0 0 0 0,1-1-1 0 0,-1 1 1 0 0,1 0-1 0 0,-1-1 1 0 0,1 1 0 0 0,-1-1-1 0 0,1 1 1 0 0,-1-1-1 0 0,1 1 1 0 0,0-1 0 0 0,-1 1-1 0 0,1-1 1 0 0,0 1-1 0 0,-1-1 1 0 0,1 0 0 0 0,0 1-1 0 0,0-1 1 0 0,-1 0-1 0 0,1 1 1 0 0,0-1 0 0 0,0 0-1 0 0,0 1 1 0 0,0-1-1 0 0,0 0 1 0 0,0 1 0 0 0,0-1-1 0 0,0 0 1 0 0,0 1-1 0 0,0-1 1 0 0,0 0 0 0 0,1 1-1 0 0,-1-1 1 0 0,0 1-1 0 0,0-1 1 0 0,1 0 0 0 0,-1 1-1 0 0,0-1 1 0 0,1 1-1 0 0,-1-1 1 0 0,1 1 0 0 0,-1-1-1 0 0,1 1 1 0 0,-1-1-1 0 0,1 1 1 0 0,-1-1-1 0 0,1 1 1 0 0,-1 0 0 0 0,1-1-1 0 0,-1 1 1 0 0,1 0-1 0 0,0-1 1 0 0,-1 1 0 0 0,1 0-1 0 0,-1 0 1 0 0,1 0-1 0 0,0 0 1 0 0,-1-1 0 0 0,1 1-1 0 0,0 0 1 0 0,-1 0-1 0 0,1 0 1 0 0,0 0 0 0 0,-1 0-1 0 0,1 1 1 0 0,0-1-1 0 0,0 0 6 0 0,-49-14-67 0 0,25 14 100 0 0,0 1 0 0 0,0 1 0 0 0,0 1 0 0 0,1 1 0 0 0,-1 2 0 0 0,1 0 0 0 0,0 1 0 0 0,0 1 0 0 0,-18 10-33 0 0,33-16 7 0 0,1 1 1 0 0,-1 0-1 0 0,1 0 1 0 0,0 0-1 0 0,0 1 1 0 0,1 0-1 0 0,-1 0 1 0 0,1 0-1 0 0,0 1 1 0 0,0 0-1 0 0,0 0 0 0 0,1 0 1 0 0,0 1-1 0 0,0-1 1 0 0,0 1-1 0 0,0 0 1 0 0,1 0-1 0 0,0 0 1 0 0,1 1-1 0 0,-1-1 1 0 0,1 1-1 0 0,0 0 1 0 0,1-1-1 0 0,0 1 1 0 0,0 0-8 0 0,5 3-17 0 0,0-1 1 0 0,1 0-1 0 0,0 0 1 0 0,1 0-1 0 0,-1-1 1 0 0,2 0-1 0 0,-1 0 1 0 0,1 0 0 0 0,1-1-1 0 0,-1 0 1 0 0,1-1-1 0 0,1 1 1 0 0,-1-2-1 0 0,1 1 1 0 0,0-1 0 0 0,0 0-1 0 0,0-1 1 0 0,1 0-1 0 0,-1-1 1 0 0,11 3 16 0 0,113 32-2543 0 0,-84-28 1320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1336 0 0,'41'67'2646'0'0,"38"61"-1236"0"0,-74-108-741 0 0,-12-27 204 0 0,5-4-862 0 0,1 0 0 0 0,0-1 0 0 0,0 1-1 0 0,1 0 1 0 0,1-1 0 0 0,0 1 0 0 0,0 0 0 0 0,1 0 0 0 0,1 0 0 0 0,0 0-1 0 0,0 0 1 0 0,1 1 0 0 0,1-1 0 0 0,-1 1 0 0 0,2 0 0 0 0,-1 0 0 0 0,4-3-11 0 0,-8 11 0 0 0,3-6-20 0 0,0-1 1 0 0,1 1 0 0 0,0 0-1 0 0,0 0 1 0 0,1 1 0 0 0,0 0 0 0 0,0 0-1 0 0,0 0 1 0 0,1 0 0 0 0,0 1-1 0 0,1 1 1 0 0,0-1 0 0 0,-1 1-1 0 0,2 0 1 0 0,-1 1 0 0 0,0 0 0 0 0,1 0-1 0 0,0 1 1 0 0,0 0 0 0 0,4-1 19 0 0,-4 8-3 0 0,-1 0 0 0 0,0 0 0 0 0,0 1 1 0 0,0 0-1 0 0,0 0 0 0 0,-1 1 0 0 0,1 0 1 0 0,-2 0-1 0 0,1 1 0 0 0,-1 0 1 0 0,0 0-1 0 0,0 1 0 0 0,-1-1 0 0 0,0 1 1 0 0,0 0-1 0 0,-1 1 0 0 0,0-1 0 0 0,0 1 1 0 0,-1 0-1 0 0,2 8 3 0 0,66 180-617 0 0,-40-171-3055 0 0,-23-24 2331 0 0</inkml:trace>
  <inkml:trace contextRef="#ctx0" brushRef="#br0" timeOffset="406.371">631 532 1180 0 0,'333'-75'3664'0'0,"-310"69"-3662"0"0,-1-2 0 0 0,-1-1 0 0 0,1 0-1 0 0,-1-2 1 0 0,-1 0 0 0 0,0-1 0 0 0,-1-1-1 0 0,3-3-1 0 0,-22 15-10 0 0,1 1-1 0 0,0 0 0 0 0,0-1 0 0 0,0 1 0 0 0,0 0 0 0 0,0-1 0 0 0,-1 1 0 0 0,1-1 0 0 0,0 0 1 0 0,-1 1-1 0 0,1-1 0 0 0,0 1 0 0 0,-1-1 0 0 0,1 0 0 0 0,0 0 0 0 0,-1 1 0 0 0,1-1 0 0 0,-1 0 1 0 0,0 0-1 0 0,1 0 0 0 0,-1 0 0 0 0,1 0 0 0 0,-1 1 0 0 0,0-1 0 0 0,0 0 0 0 0,0 0 1 0 0,0 0-1 0 0,1 0 0 0 0,-1 0 0 0 0,0 0 0 0 0,-1 0 0 0 0,1 0 0 0 0,0 0 0 0 0,0 0 0 0 0,0 0 1 0 0,0 0-1 0 0,-1 1 0 0 0,1-1 0 0 0,0 0 0 0 0,-1 0 0 0 0,1 0 0 0 0,-1 0 0 0 0,1 1 0 0 0,-1-1 1 0 0,1 0-1 0 0,-1 0 0 0 0,0 1 0 0 0,1-1 0 0 0,-1 0 0 0 0,0 1 0 0 0,0-1 0 0 0,1 1 0 0 0,-1-1 1 0 0,0 1-1 0 0,0-1 0 0 0,0 1 0 0 0,0 0 0 0 0,1-1 0 0 0,-1 1 0 0 0,0 0 0 0 0,0 0 0 0 0,0 0 1 0 0,0-1-1 0 0,0 1 0 0 0,0 0 0 0 0,0 0 0 0 0,0 0 0 0 0,0 1 0 0 0,0-1 11 0 0,-79 1 39 0 0,-91 56 102 0 0,165-54-101 0 0,-1 0-1 0 0,1 1 1 0 0,0-1-1 0 0,0 2 1 0 0,0-1-1 0 0,0 0 0 0 0,1 1 1 0 0,-1 0-1 0 0,1 1 1 0 0,0-1-1 0 0,1 1 1 0 0,0 0-1 0 0,0 0 0 0 0,0 0 1 0 0,0 0-1 0 0,1 1 1 0 0,0 0-1 0 0,1-1 1 0 0,-1 1-1 0 0,1 0 1 0 0,1 0-1 0 0,-1 1 0 0 0,0 6-39 0 0,6-8 33 0 0,-1 1 0 0 0,1-1 0 0 0,0 0 0 0 0,0 0 0 0 0,0-1 0 0 0,1 1 0 0 0,0-1 0 0 0,0 0 0 0 0,0 0 0 0 0,1-1 0 0 0,-1 0 0 0 0,1 0 0 0 0,1 0 0 0 0,-1 0 0 0 0,0-1 0 0 0,1 0 0 0 0,-1 0 0 0 0,1-1 0 0 0,0 0 0 0 0,0 0 0 0 0,0-1 0 0 0,0 0 0 0 0,3 0-33 0 0,30 6-533 0 0,1-3 0 0 0,1-1 0 0 0,-1-2 1 0 0,0-2-1 0 0,0-2 0 0 0,0-1 0 0 0,12-5 533 0 0,-10 0-1387 0 0</inkml:trace>
  <inkml:trace contextRef="#ctx0" brushRef="#br0" timeOffset="1169.454">1545 529 1164 0 0,'28'-10'374'0'0,"-10"5"-227"0"0,0-1-1 0 0,0-1 0 0 0,0 0 1 0 0,-1-1-1 0 0,-1-1 1 0 0,1-1-1 0 0,-1-1 1 0 0,-1 0-1 0 0,0 0 1 0 0,0-2-1 0 0,1-2-146 0 0,-15 14 7 0 0,-1 0 0 0 0,0 1 0 0 0,1-1-1 0 0,-1 1 1 0 0,0-1 0 0 0,1 0 0 0 0,-1 1 0 0 0,0-1 0 0 0,0 0 0 0 0,1 1 0 0 0,-1-1 0 0 0,0 0-1 0 0,0 0 1 0 0,0 1 0 0 0,0-1 0 0 0,0 0 0 0 0,0 1 0 0 0,0-1 0 0 0,0 0 0 0 0,-1 0 0 0 0,1 1-1 0 0,0-1 1 0 0,0 0 0 0 0,0 1 0 0 0,-1-1 0 0 0,1 0 0 0 0,0 1 0 0 0,-1-1 0 0 0,1 1 0 0 0,-1-1-1 0 0,1 0 1 0 0,-1 1 0 0 0,1-1 0 0 0,-1 1 0 0 0,1-1 0 0 0,-1 1 0 0 0,1 0 0 0 0,-1-1-1 0 0,0 1 1 0 0,1-1 0 0 0,-1 1 0 0 0,0 0 0 0 0,1 0 0 0 0,-1-1 0 0 0,0 1 0 0 0,1 0 0 0 0,-1 0-1 0 0,0 0 1 0 0,1 0 0 0 0,-1 0 0 0 0,0 0 0 0 0,0 0 0 0 0,1 0 0 0 0,-1 0 0 0 0,0 0 0 0 0,1 0-1 0 0,-1 0 1 0 0,0 1 0 0 0,1-1 0 0 0,-1 0-7 0 0,-58-3 138 0 0,53 3-81 0 0,-13 3-22 0 0,-1 0-1 0 0,1 1 1 0 0,-1 1 0 0 0,1 0 0 0 0,0 2-1 0 0,1 0 1 0 0,0 1 0 0 0,0 1 0 0 0,1 1-1 0 0,0 1 1 0 0,-1 1-35 0 0,14-9 44 0 0,-1 0 0 0 0,1 0 0 0 0,0 1 0 0 0,0-1 0 0 0,0 1 0 0 0,0 0 0 0 0,1 0 0 0 0,-1 1 0 0 0,1-1-1 0 0,0 1 1 0 0,1 0 0 0 0,-1 0 0 0 0,1-1 0 0 0,0 2 0 0 0,0-1 0 0 0,0 0 0 0 0,1 0 0 0 0,0 1 0 0 0,0-1 0 0 0,0 0 0 0 0,1 1-44 0 0,2 0 46 0 0,1 0 0 0 0,1 0 1 0 0,-1-1-1 0 0,1 1 0 0 0,0-1 1 0 0,1 0-1 0 0,-1 0 0 0 0,1 0 1 0 0,0 0-1 0 0,0-1 0 0 0,0 0 1 0 0,1 0-1 0 0,-1 0 0 0 0,1-1 1 0 0,0 0-1 0 0,0 0 0 0 0,0 0 1 0 0,1-1-1 0 0,-1 0 0 0 0,0 0 1 0 0,1-1-1 0 0,0 0 0 0 0,5 1-46 0 0,29 4 18 0 0,0-1-1 0 0,0-2 0 0 0,1-1 1 0 0,-1-3-1 0 0,0-1 1 0 0,0-2-1 0 0,0-2 0 0 0,31-9-17 0 0,-71 15-3 0 0,95-18-462 0 0,-2-4 0 0 0,0-4 1 0 0,-1-4-1 0 0,35-19 465 0 0,-87 14 497 0 0,-41 34-334 0 0,0 1-47 0 0,-38-17 653 0 0,-3 16-544 0 0,-1 1 0 0 0,1 2 0 0 0,0 2 1 0 0,0 2-1 0 0,0 2 0 0 0,1 1 0 0 0,-37 14-225 0 0,1 16 253 0 0,76-39-313 0 0,69 9-7 0 0,-54-8 3 0 0,-1-1 0 0 0,1 0 0 0 0,-1-1 0 0 0,0 0 0 0 0,1-1-1 0 0,-1-1 1 0 0,0 0 0 0 0,0-1 0 0 0,0-1 0 0 0,-1 0 0 0 0,0-1-1 0 0,0 0 1 0 0,0-1 0 0 0,-1 0 0 0 0,1-1 0 0 0,-2 0 0 0 0,1-1-1 0 0,-1-1 1 0 0,-1 0 0 0 0,0 0 0 0 0,0-1 0 0 0,-1 0 0 0 0,0 0-1 0 0,-1-1 1 0 0,-1-1 0 0 0,0 1 0 0 0,0-1 0 0 0,-1 0 0 0 0,-1-1 0 0 0,0-1 64 0 0,-3-2 100 0 0,-1-1 0 0 0,0 0 0 0 0,-2 1 0 0 0,0-1 0 0 0,-1 1 0 0 0,-1-1 0 0 0,0 1 0 0 0,-2 0 0 0 0,0 0 0 0 0,-5-12-100 0 0,8 23 86 0 0,-1 0 0 0 0,1-1-1 0 0,-1 1 1 0 0,0 0 0 0 0,-1 0-1 0 0,0 1 1 0 0,0-1 0 0 0,0 1-1 0 0,0-1 1 0 0,-1 2 0 0 0,0-1-1 0 0,0 0 1 0 0,0 1 0 0 0,-1 0-1 0 0,1 0 1 0 0,-1 0 0 0 0,0 1-1 0 0,0 0 1 0 0,0 0 0 0 0,-1 1-1 0 0,1-1 1 0 0,-1 1 0 0 0,1 1-1 0 0,-4-1-85 0 0,5 4 23 0 0,1 0 0 0 0,0 1 1 0 0,0 0-1 0 0,0 0 0 0 0,0 0 0 0 0,0 0 0 0 0,1 1 0 0 0,-1-1 0 0 0,1 1 0 0 0,0 0 0 0 0,0 0 0 0 0,0 0 0 0 0,1 1 0 0 0,0-1 0 0 0,-1 0 0 0 0,1 1 0 0 0,1 0 0 0 0,-1-1 0 0 0,1 1 0 0 0,0 0 0 0 0,0 0 0 0 0,0 0 0 0 0,1 0 0 0 0,0 0 0 0 0,0 0 0 0 0,0 0 0 0 0,0 0 0 0 0,1 0 0 0 0,0-1 0 0 0,0 1 0 0 0,1 4-23 0 0,12 33-709 0 0,1 0-1 0 0,2-2 1 0 0,2 0 0 0 0,2 0-1 0 0,1-2 1 0 0,8 7 709 0 0,3 10-2201 0 0,-11-18 813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76 876 0 0,'17'-3'1746'0'0,"-18"0"-1723"0"0,0 0 0 0 0,-1-1 1 0 0,1 1-1 0 0,-1 0 0 0 0,0 0 1 0 0,0 0-1 0 0,0 0 0 0 0,0 1 1 0 0,-1-1-1 0 0,1 1 0 0 0,-1-1 1 0 0,1 1-1 0 0,-1 0 1 0 0,0 0-1 0 0,0 0 0 0 0,0 0 1 0 0,0 0-1 0 0,0 1 0 0 0,-1 0 1 0 0,1-1-1 0 0,0 1 0 0 0,-1 0 1 0 0,1 0-1 0 0,-1 1 0 0 0,1-1 1 0 0,-1 1-1 0 0,1 0 0 0 0,-1 0 1 0 0,1 0-1 0 0,-1 0 0 0 0,1 1 1 0 0,-1-1-1 0 0,1 1 1 0 0,0 0-1 0 0,-1 0 0 0 0,1 0 1 0 0,0 0-1 0 0,-1 1 0 0 0,1 0 1 0 0,-1 0-24 0 0,-6-1 47 0 0,1 0 1 0 0,-1 1 0 0 0,0 1 0 0 0,1-1-1 0 0,-1 1 1 0 0,1 1 0 0 0,0 0 0 0 0,0 0-1 0 0,0 1 1 0 0,1 0 0 0 0,-1 1 0 0 0,1-1-1 0 0,0 2 1 0 0,1-1 0 0 0,0 1 0 0 0,0 0-1 0 0,0 1 1 0 0,1-1 0 0 0,0 1 0 0 0,1 0-1 0 0,-1 1 1 0 0,2 0 0 0 0,-1-1 0 0 0,1 2-1 0 0,0-1 1 0 0,0 3-48 0 0,8-4 49 0 0,0-1 1 0 0,1 1-1 0 0,-1-1 0 0 0,2-1 0 0 0,-1 1 0 0 0,1-1 1 0 0,0 0-1 0 0,0 0 0 0 0,0 0 0 0 0,1-1 0 0 0,0 0 1 0 0,0-1-1 0 0,0 1 0 0 0,1-1 0 0 0,-1-1 0 0 0,1 1 1 0 0,0-1-1 0 0,0-1 0 0 0,0 1 0 0 0,1-1 0 0 0,-1-1 1 0 0,0 0-1 0 0,1 0 0 0 0,-1 0 0 0 0,4-1-49 0 0,14 5 1 0 0,-1-1 0 0 0,1-1 0 0 0,1-1 0 0 0,-1-1-1 0 0,0-1 1 0 0,0-2 0 0 0,0-1 0 0 0,0 0 0 0 0,0-2-1 0 0,0-1 1 0 0,-1-1 0 0 0,0-2 0 0 0,0 0-1 0 0,-21 7-44 0 0,0-1-1 0 0,0 1 1 0 0,0-1 0 0 0,0 0-1 0 0,0 0 1 0 0,0 0 0 0 0,-1 0-1 0 0,1 0 1 0 0,-1-1 0 0 0,0 0-1 0 0,0 0 1 0 0,-1 0 0 0 0,1 0-1 0 0,-1 0 1 0 0,0 0 0 0 0,0-1-1 0 0,0 1 1 0 0,0-1 0 0 0,-1 1 0 0 0,0-1-1 0 0,0 0 1 0 0,0 1 0 0 0,0-1-1 0 0,-1 0 1 0 0,0 0 0 0 0,0 0-1 0 0,0 0 1 0 0,-1 1 0 0 0,1-1-1 0 0,-1 0 1 0 0,0 0 0 0 0,-1 1-1 0 0,1-1 1 0 0,-1 1 0 0 0,0-1-1 0 0,0 1 1 0 0,0 0 0 0 0,-1-1-1 0 0,1 1 1 0 0,-1 1 0 0 0,0-1 0 0 0,0 0-1 0 0,-1 1 1 0 0,1-1 0 0 0,-1 1-1 0 0,1 0 1 0 0,-1 0 0 0 0,0 0-1 0 0,0 1 1 0 0,-1-1 0 0 0,0 1 44 0 0,-6-6-96 0 0,-106-49-958 0 0,116 57 576 0 0,1-2-204 0 0</inkml:trace>
  <inkml:trace contextRef="#ctx0" brushRef="#br0" timeOffset="680.25">759 73 988 0 0,'63'144'1822'0'0,"-62"-112"1224"0"0,1-55-1611 0 0,5 2-1454 0 0,2 0-1 0 0,0 1 0 0 0,2 0 0 0 0,0 0 0 0 0,1 1 1 0 0,1 1-1 0 0,0 0 0 0 0,2 1 0 0 0,0 0 0 0 0,3-1 20 0 0,-17 17-8 0 0,0 0 0 0 0,-1-1-1 0 0,1 1 1 0 0,0 0 0 0 0,0 0 0 0 0,0 0-1 0 0,0 1 1 0 0,0-1 0 0 0,0 0-1 0 0,0 0 1 0 0,0 0 0 0 0,0 1-1 0 0,0-1 1 0 0,0 1 0 0 0,0-1 0 0 0,1 1-1 0 0,-1-1 1 0 0,0 1 0 0 0,0-1-1 0 0,1 1 1 0 0,-1 0 0 0 0,0 0-1 0 0,0 0 1 0 0,1 0 0 0 0,-1 0 0 0 0,0 0-1 0 0,1 0 1 0 0,-1 0 0 0 0,0 0-1 0 0,0 1 1 0 0,1-1 0 0 0,-1 1 0 0 0,0-1-1 0 0,0 1 1 0 0,0-1 0 0 0,1 1-1 0 0,-1-1 1 0 0,0 1 0 0 0,0 0-1 0 0,0 0 1 0 0,0-1 0 0 0,0 1 0 0 0,0 0-1 0 0,-1 0 1 0 0,1 0 8 0 0,29 62-41 0 0,-16-27 51 0 0,-11-30 7 0 0,0 0-1 0 0,0 1 0 0 0,1-2 0 0 0,0 1 1 0 0,0 0-1 0 0,0-1 0 0 0,0 0 0 0 0,1 0 1 0 0,0 0-1 0 0,0 0 0 0 0,0-1 0 0 0,1 0 1 0 0,0 0-1 0 0,0 0 0 0 0,0-1 0 0 0,0 0 1 0 0,0 0-1 0 0,0 0 0 0 0,1-1 0 0 0,-1 0 1 0 0,1 0-1 0 0,0-1 0 0 0,0 0 0 0 0,-1 0 1 0 0,1-1-1 0 0,1 1-16 0 0,11 0-14 0 0,0 0-1 0 0,0-1 1 0 0,1-1-1 0 0,-1-1 1 0 0,0-1 0 0 0,0 0-1 0 0,-1-2 1 0 0,1 0 0 0 0,-1-1-1 0 0,0-1 1 0 0,0 0-1 0 0,-1-1 1 0 0,0-1 0 0 0,0-1-1 0 0,-1-1 1 0 0,8-6 14 0 0,-23 16-12 0 0,0 0 0 0 0,0 0 1 0 0,0 0-1 0 0,0-1 0 0 0,0 1 0 0 0,0 0 0 0 0,0 0 0 0 0,-1-1 1 0 0,1 1-1 0 0,0-1 0 0 0,-1 1 0 0 0,1 0 0 0 0,-1-1 1 0 0,0 1-1 0 0,1-1 0 0 0,-1 1 0 0 0,0-1 0 0 0,0 1 1 0 0,0-1-1 0 0,0 1 0 0 0,0-1 0 0 0,0 0 0 0 0,0 1 0 0 0,-1-1 1 0 0,1 1-1 0 0,0 0 0 0 0,-1-1 0 0 0,0 1 0 0 0,1-1 1 0 0,-1 1-1 0 0,0 0 0 0 0,1-1 0 0 0,-1 1 0 0 0,0 0 0 0 0,0 0 1 0 0,0-1-1 0 0,0 1 0 0 0,0 0 0 0 0,0 0 0 0 0,-1 0 1 0 0,1 0-1 0 0,0 1 0 0 0,0-1 0 0 0,-1 0 0 0 0,1 0 1 0 0,-1 1-1 0 0,1-1 0 0 0,0 1 0 0 0,-1-1 0 0 0,1 1 0 0 0,-2 0 12 0 0,-80-26-89 0 0,67 24 80 0 0,0 1 0 0 0,0 1 0 0 0,0 0 0 0 0,0 1 0 0 0,0 0 0 0 0,0 2 0 0 0,1 0 0 0 0,-1 0 0 0 0,1 2 0 0 0,0 0 0 0 0,0 0 0 0 0,0 2 0 0 0,1 0 0 0 0,-1 0 0 0 0,1 2 9 0 0,12-8 4 0 0,0 0 0 0 0,0 1 0 0 0,1-1 0 0 0,-1 1 0 0 0,0-1 0 0 0,0 1 0 0 0,1 0 0 0 0,-1 0 0 0 0,1 0 0 0 0,0 0 0 0 0,-1 0 0 0 0,1 0 0 0 0,0 0 0 0 0,0 0 0 0 0,0 0 0 0 0,1 0 0 0 0,-1 1 0 0 0,0-1 0 0 0,1 0 0 0 0,-1 1 0 0 0,1-1 0 0 0,0 0 0 0 0,0 1 0 0 0,0-1 0 0 0,0 1 0 0 0,0-1 0 0 0,1 0 0 0 0,-1 1 0 0 0,1-1 0 0 0,-1 0 0 0 0,1 0 0 0 0,0 1 0 0 0,0-1 0 0 0,0 0 0 0 0,0 0 0 0 0,0 0 0 0 0,1 0 0 0 0,-1 0 0 0 0,1 0 0 0 0,-1 0 0 0 0,1-1 0 0 0,0 1 0 0 0,-1 0 0 0 0,1-1-4 0 0,92 62-330 0 0,105-24-2129 0 0,-143-29 1417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3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161 274 1120 0 0,'-5'0'185'0'0,"-1"0"0"0"0,1 1 0 0 0,-1-1 0 0 0,1 1 0 0 0,0 1 0 0 0,0-1 0 0 0,0 1 0 0 0,0-1-1 0 0,0 2 1 0 0,0-1 0 0 0,0 0 0 0 0,0 1 0 0 0,1 0 0 0 0,-1 0 0 0 0,1 0 0 0 0,0 1 0 0 0,0 0 0 0 0,0-1 0 0 0,1 1 0 0 0,-1 1 0 0 0,1-1 0 0 0,0 0-1 0 0,0 1 1 0 0,0 0 0 0 0,1-1 0 0 0,0 1 0 0 0,0 0 0 0 0,0 0 0 0 0,0 1 0 0 0,0 1-185 0 0,3-2 39 0 0,0-1-1 0 0,0 1 1 0 0,0-1 0 0 0,0 0-1 0 0,1 1 1 0 0,0-1 0 0 0,0 0 0 0 0,0 0-1 0 0,0 0 1 0 0,1-1 0 0 0,-1 1-1 0 0,1 0 1 0 0,0-1 0 0 0,0 0-1 0 0,0 1 1 0 0,1-1 0 0 0,-1 0-1 0 0,1-1 1 0 0,0 1 0 0 0,0-1 0 0 0,-1 0-1 0 0,2 0 1 0 0,-1 0 0 0 0,0 0-1 0 0,0-1 1 0 0,0 1 0 0 0,1-1-1 0 0,-1 0 1 0 0,2 0-39 0 0,139 18-64 0 0,-142-18 62 0 0,-1 0 1 0 0,1 0-1 0 0,0 0 0 0 0,1-1 1 0 0,-1 1-1 0 0,0-1 0 0 0,0 1 1 0 0,0-1-1 0 0,0 0 0 0 0,0 0 1 0 0,0 0-1 0 0,0-1 0 0 0,1 1 1 0 0,-1-1-1 0 0,0 0 0 0 0,0 0 0 0 0,0 0 1 0 0,0 0-1 0 0,-1 0 0 0 0,1 0 1 0 0,0-1-1 0 0,0 0 0 0 0,-1 1 1 0 0,1-1-1 0 0,-1 0 0 0 0,0 0 1 0 0,1 0-1 0 0,-1-1 0 0 0,0 1 1 0 0,0-1-1 0 0,0 1 0 0 0,-1-1 1 0 0,1 1-1 0 0,-1-1 0 0 0,1 0 1 0 0,-1 0-1 0 0,0 0 0 0 0,0 0 1 0 0,0 0-1 0 0,0 0 0 0 0,-1 0 1 0 0,1 0-1 0 0,-1 0 0 0 0,0 0 0 0 0,0 0 1 0 0,0-1-1 0 0,0 1 0 0 0,0 0 1 0 0,-1 0-1 0 0,1 0 0 0 0,-1 0 1 0 0,0 0-1 0 0,0 0 0 0 0,-1-1 2 0 0,-7-6-31 0 0,0 0-1 0 0,0 0 0 0 0,-1 1 0 0 0,0 1 0 0 0,-1 0 1 0 0,0 0-1 0 0,0 1 0 0 0,-1 1 0 0 0,0 0 0 0 0,0 0 1 0 0,0 1-1 0 0,-6-1 32 0 0,-64-34-3219 0 0,75 35 1793 0 0,5 2-55 0 0</inkml:trace>
  <inkml:trace contextRef="#ctx0" brushRef="#br0" timeOffset="312.756">529 0 1292 0 0,'110'38'3396'0'0,"-98"-27"-3248"0"0,-1 1 0 0 0,0 0 1 0 0,-1 1-1 0 0,0 0 0 0 0,-1 0 1 0 0,-1 1-1 0 0,0 0 0 0 0,-1 1 1 0 0,0 0-1 0 0,-1 0 0 0 0,-1 0 0 0 0,0 1 1 0 0,-1-1-1 0 0,-1 1 0 0 0,0 0 1 0 0,-1 1-1 0 0,-1-1 0 0 0,-1 14-148 0 0,-19 80 556 0 0,11-86-502 0 0,-2 0 1 0 0,0 0-1 0 0,-2-1 0 0 0,-1 0 1 0 0,0-1-1 0 0,-2 0 0 0 0,0-1 1 0 0,-2-1-1 0 0,0-1 1 0 0,-1 0-1 0 0,-1-1 0 0 0,-1-1 1 0 0,0-1-1 0 0,-1-1 1 0 0,-1 0-1 0 0,0-2 0 0 0,-1-1 1 0 0,-23 9-55 0 0,10-5-665 0 0,0-2 1 0 0,-1-1-1 0 0,-1-2 0 0 0,0-2 1 0 0,-1-1-1 0 0,0-2 1 0 0,-22-1 664 0 0,25-4-1410 0 0,-4-1 20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54 836 0 0,'0'0'125'0'0,"0"0"-11"0"0,0 0-10 0 0,1 4 5 0 0,101 195 1105 0 0,-88-166 2023 0 0,-2-122-2907 0 0,-10 75-345 0 0,0 0 1 0 0,1 1-1 0 0,1-1 1 0 0,0 1 0 0 0,1 0-1 0 0,0 0 1 0 0,1 0-1 0 0,1 1 1 0 0,0 0 0 0 0,0 0-1 0 0,1 1 1 0 0,1 0 0 0 0,0 0-1 0 0,4-3 15 0 0,29 31-101 0 0,-39-14 92 0 0,51 124-61 0 0,-43-83-185 0 0,-9-38 145 0 0,11 3 402 0 0,1-28-359 0 0,84-95 109 0 0,-80 95-74 0 0,-14 13-32 0 0,0 1-1 0 0,1 0 1 0 0,-1 0 0 0 0,1 0-1 0 0,0 1 1 0 0,0-1-1 0 0,0 1 1 0 0,0 0-1 0 0,1 1 1 0 0,0-1-1 0 0,0 1 1 0 0,0 0-1 0 0,0 1 1 0 0,0 0-1 0 0,0 0 1 0 0,2 0 64 0 0,37 67-266 0 0,-38-47 212 0 0,8 17-60 0 0,-13-26 16 0 0,0-1 0 0 0,1 0 0 0 0,0 0 0 0 0,0 0 0 0 0,1 0 0 0 0,0-1 0 0 0,0 1 0 0 0,1-1 0 0 0,0 0 0 0 0,1 0 0 0 0,-1-1 0 0 0,1 0 0 0 0,0 0 0 0 0,1 0 0 0 0,-1 0 0 0 0,1-1 0 0 0,0 0 0 0 0,1-1 0 0 0,-1 0 0 0 0,1 0 0 0 0,0 0 0 0 0,3 0 98 0 0,3-1-776 0 0</inkml:trace>
  <inkml:trace contextRef="#ctx0" brushRef="#br0" timeOffset="529.909">922 89 1196 0 0,'-11'5'165'0'0,"5"-3"-59"0"0,-1 1 0 0 0,1-1 1 0 0,0 1-1 0 0,0 0 0 0 0,0 1 1 0 0,0-1-1 0 0,1 1 1 0 0,-1 0-1 0 0,1 1 0 0 0,0-1 1 0 0,0 1-1 0 0,0 0 0 0 0,1 0 1 0 0,0 0-1 0 0,0 1 0 0 0,0 0 1 0 0,1 0-1 0 0,-1 0 0 0 0,2 0 1 0 0,-1 0-1 0 0,1 0 0 0 0,-1 1 1 0 0,2 0-1 0 0,-1-1 0 0 0,1 1 1 0 0,0 0-107 0 0,3-3 30 0 0,0 0 0 0 0,0 0 1 0 0,0-1-1 0 0,1 1 0 0 0,-1 0 1 0 0,1-1-1 0 0,0 0 0 0 0,0 0 1 0 0,0 0-1 0 0,1 0 0 0 0,-1 0 0 0 0,1 0 1 0 0,-1-1-1 0 0,1 0 0 0 0,0 0 1 0 0,0 0-1 0 0,0 0 0 0 0,0-1 1 0 0,0 1-1 0 0,0-1 0 0 0,1 0 1 0 0,-1 0-1 0 0,0-1 0 0 0,1 1 1 0 0,-1-1-1 0 0,0 0 0 0 0,1 0 0 0 0,2-1-30 0 0,2 0-12 0 0,-1 0 0 0 0,1-1 0 0 0,-1 0 0 0 0,1-1 0 0 0,-1 0 0 0 0,0 0 0 0 0,0-1 0 0 0,-1 0 0 0 0,1 0 0 0 0,-1-1 0 0 0,0 0 0 0 0,0 0 0 0 0,0-1-1 0 0,-1 0 1 0 0,1 0 0 0 0,-1 0 0 0 0,-1-1 0 0 0,0 0 0 0 0,0 0 0 0 0,0 0 0 0 0,0-1 0 0 0,-1 1 0 0 0,-1-1 0 0 0,1 0 0 0 0,-1-1 0 0 0,-1 1 0 0 0,1 0-1 0 0,-2-1 1 0 0,2-7 12 0 0,0 7-62 0 0,-3 6 42 0 0,0 1 1 0 0,0-1 0 0 0,0 1-1 0 0,0-1 1 0 0,1 1 0 0 0,-1 0-1 0 0,1-1 1 0 0,0 1 0 0 0,-1-1-1 0 0,1 1 1 0 0,0 0 0 0 0,0 0-1 0 0,1-1 1 0 0,-1 1 0 0 0,0 0-1 0 0,1 0 1 0 0,0 0 0 0 0,-1 1-1 0 0,1-1 1 0 0,0 0 0 0 0,0 0-1 0 0,0 1 1 0 0,0 0 0 0 0,0-1-1 0 0,0 1 1 0 0,0 0 0 0 0,0 0-1 0 0,1 0 1 0 0,-1 0 0 0 0,0 0-1 0 0,1 0 1 0 0,-1 1 0 0 0,1-1-1 0 0,-1 1 1 0 0,1 0 0 0 0,-1 0-1 0 0,1 0 1 0 0,-1 0 0 0 0,1 0-1 0 0,-1 0 1 0 0,1 1 0 0 0,-1-1-1 0 0,1 1 20 0 0,8 4 16 0 0,0 0 0 0 0,0 1-1 0 0,-1 0 1 0 0,0 1 0 0 0,0 0-1 0 0,0 1 1 0 0,-1 0 0 0 0,0 0-1 0 0,0 1 1 0 0,-1 0 0 0 0,0 0 0 0 0,-1 1-1 0 0,0 0 1 0 0,0 1 0 0 0,-1-1-1 0 0,-1 1 1 0 0,0 1 0 0 0,0-1-1 0 0,-1 0 1 0 0,-1 1 0 0 0,0 0-1 0 0,0 0 1 0 0,0 6-16 0 0,-3-17 332 0 0,-3 11 284 0 0,2-10-576 0 0,1-1 0 0 0,-1 0 1 0 0,1 0-1 0 0,-1 0 0 0 0,0 1 0 0 0,1-1 0 0 0,-1 0 0 0 0,0 0 0 0 0,0 0 1 0 0,0 0-1 0 0,0 0 0 0 0,0 0 0 0 0,0-1 0 0 0,0 1 0 0 0,0 0 1 0 0,0 0-1 0 0,-1-1 0 0 0,1 1 0 0 0,0-1 0 0 0,0 1 0 0 0,-1-1 0 0 0,1 1 1 0 0,0-1-1 0 0,-1 0 0 0 0,1 0 0 0 0,0 1 0 0 0,-1-1 0 0 0,1 0 0 0 0,0 0 1 0 0,-1-1-1 0 0,1 1 0 0 0,0 0 0 0 0,-1 0 0 0 0,1-1 0 0 0,0 1 1 0 0,-1 0-1 0 0,1-1 0 0 0,0 1 0 0 0,0-1 0 0 0,0 0 0 0 0,-1 1 0 0 0,1-1 1 0 0,0 0-1 0 0,0 0 0 0 0,0 0 0 0 0,0 0 0 0 0,0 0 0 0 0,0 0 0 0 0,1 0 1 0 0,-1 0-1 0 0,0 0 0 0 0,0 0 0 0 0,1 0 0 0 0,-1-1 0 0 0,1 1 1 0 0,-1 0-1 0 0,1 0 0 0 0,-1-1 0 0 0,1 1 0 0 0,0 0 0 0 0,0-1 0 0 0,-1 1 1 0 0,1 0-1 0 0,0-2-40 0 0,5-13-204 0 0,1-1 0 0 0,1 1 1 0 0,0 1-1 0 0,1-1 1 0 0,0 1-1 0 0,1 1 0 0 0,1-1 1 0 0,0 1-1 0 0,1 1 0 0 0,1 0 1 0 0,0 1-1 0 0,1 0 1 0 0,0 1-1 0 0,0 0 0 0 0,14-7 204 0 0,-9 3-596 0 0,8-6-646 0 0</inkml:trace>
  <inkml:trace contextRef="#ctx0" brushRef="#br0" timeOffset="889.003">1791 127 1592 0 0,'104'-64'1154'0'0,"-104"62"-1134"0"0,-1-1 0 0 0,0 1 0 0 0,0 0 0 0 0,0 0-1 0 0,0 0 1 0 0,0 0 0 0 0,-1 0 0 0 0,1 0 0 0 0,0 0-1 0 0,-1 0 1 0 0,0 0 0 0 0,1 1 0 0 0,-1-1 0 0 0,0 1 0 0 0,0-1-1 0 0,0 1 1 0 0,0 0 0 0 0,0-1 0 0 0,0 1 0 0 0,0 0-1 0 0,0 0 1 0 0,-1 1 0 0 0,1-1 0 0 0,0 0 0 0 0,-1 1 0 0 0,1 0-1 0 0,0-1 1 0 0,-1 1 0 0 0,1 0 0 0 0,0 0 0 0 0,-1 0-1 0 0,1 0 1 0 0,-2 1-20 0 0,-23-2 144 0 0,-1 0-1 0 0,1 2 1 0 0,0 1-1 0 0,0 1 1 0 0,0 2-1 0 0,0 0 1 0 0,0 2-1 0 0,1 1 1 0 0,0 1-1 0 0,-7 4-143 0 0,28-11 47 0 0,-1 1-1 0 0,1-1 1 0 0,0 1 0 0 0,0 0-1 0 0,0 0 1 0 0,1 0 0 0 0,-1 1-1 0 0,1 0 1 0 0,0 0 0 0 0,0 0-1 0 0,0 0 1 0 0,0 1 0 0 0,1-1 0 0 0,0 1-1 0 0,0 0 1 0 0,0 0 0 0 0,1 0-1 0 0,-1 0 1 0 0,1 1 0 0 0,0 0-47 0 0,3-2 13 0 0,0 1 0 0 0,0-1 0 0 0,0 1 1 0 0,0-1-1 0 0,1 0 0 0 0,0 0 1 0 0,0 1-1 0 0,0-1 0 0 0,0 0 1 0 0,0-1-1 0 0,1 1 0 0 0,0 0 1 0 0,0-1-1 0 0,0 1 0 0 0,0-1 0 0 0,1 0 1 0 0,-1 0-1 0 0,1 0 0 0 0,0-1 1 0 0,0 1-1 0 0,0-1 0 0 0,0 0 1 0 0,1 0-14 0 0,24 11-276 0 0,0-2 0 0 0,1-1 0 0 0,0-1 0 0 0,1-2 1 0 0,0-1-1 0 0,0-1 0 0 0,0-2 0 0 0,24 0 276 0 0,-25-1-390 0 0,102 3-1089 0 0,-94-5 772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1528 0 0,'4'-12'311'0'0,"0"-1"-1"0"0,1 1 1 0 0,1 0-1 0 0,0 0 1 0 0,1 1-1 0 0,0 0 1 0 0,1 0-1 0 0,0 0 1 0 0,1 1-1 0 0,0 0 1 0 0,0 1-1 0 0,1 0 1 0 0,0 1-1 0 0,1 0 1 0 0,0 0-1 0 0,0 1 1 0 0,0 0-1 0 0,1 1 1 0 0,0 1-1 0 0,1 0 1 0 0,-1 0-1 0 0,1 1-310 0 0,-8 4-67 0 0,0 1-1 0 0,0 0 0 0 0,-1 0 0 0 0,1 0 1 0 0,0 0-1 0 0,-1 1 0 0 0,1-1 0 0 0,-1 1 1 0 0,1 0-1 0 0,-1 1 0 0 0,0-1 0 0 0,0 1 1 0 0,0 0-1 0 0,0 0 0 0 0,-1 0 0 0 0,1 0 1 0 0,-1 1-1 0 0,0-1 0 0 0,0 1 0 0 0,0 0 1 0 0,0 0-1 0 0,-1 0 0 0 0,1 0 1 0 0,-1 0-1 0 0,0 1 0 0 0,0-1 0 0 0,-1 1 1 0 0,1 0-1 0 0,-1-1 0 0 0,0 1 0 0 0,-1 0 1 0 0,1-1-1 0 0,-1 1 0 0 0,1 0 0 0 0,-2 0 1 0 0,1 1 67 0 0,-3 37-2455 0 0,-15 3 1261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82 745 1256 0 0,'0'9'5421'0'0,"-32"36"-4173"0"0,0-2-672 0 0,31-41-557 0 0,-1 0-1 0 0,0 0 0 0 0,1 0 1 0 0,-1 0-1 0 0,1 0 0 0 0,0 0 0 0 0,-1 0 1 0 0,1 1-1 0 0,0-1 0 0 0,0 1 0 0 0,1-1 1 0 0,-1 1-1 0 0,0-1 0 0 0,1 1 1 0 0,0-1-1 0 0,-1 1 0 0 0,1-1 0 0 0,0 1 1 0 0,0-1-1 0 0,1 1 0 0 0,-1 0 1 0 0,0-1-1 0 0,1 1 0 0 0,0-1 0 0 0,-1 1 1 0 0,1-1-1 0 0,0 0 0 0 0,0 1 0 0 0,0-1 1 0 0,1 0-1 0 0,-1 0 0 0 0,1 0 1 0 0,-1 0-1 0 0,1 0 0 0 0,0 0 0 0 0,-1 0 1 0 0,1 0-1 0 0,0 0 0 0 0,0-1 0 0 0,0 1 1 0 0,1-1-1 0 0,-1 0 0 0 0,0 0 1 0 0,0 1-1 0 0,1-1 0 0 0,-1-1 0 0 0,1 1 1 0 0,-1 0-1 0 0,1-1 0 0 0,-1 1 1 0 0,1-1-1 0 0,-1 0 0 0 0,1 1 0 0 0,-1-1 1 0 0,1-1-1 0 0,0 1-18 0 0,10 0-26 0 0,0 0 0 0 0,0-1 0 0 0,0-1 0 0 0,0 0 1 0 0,-1 0-1 0 0,1-2 0 0 0,-1 1 0 0 0,0-2 0 0 0,0 1 0 0 0,0-2 0 0 0,0 0 0 0 0,-1 0 1 0 0,0-1-1 0 0,0 0 0 0 0,-1-1 0 0 0,0 0 0 0 0,-1 0 0 0 0,1-1 0 0 0,-1-1 0 0 0,-1 0 26 0 0,-7 9 11 0 0,0-1 0 0 0,0 0-1 0 0,-1 1 1 0 0,1-1-1 0 0,-1 0 1 0 0,1 1 0 0 0,-1-1-1 0 0,1 0 1 0 0,-1 0-1 0 0,0 0 1 0 0,0 0 0 0 0,0 1-1 0 0,0-1 1 0 0,0 0-1 0 0,0 0 1 0 0,-1 0-1 0 0,1 1 1 0 0,0-1 0 0 0,-1 0-1 0 0,0 0 1 0 0,1 1-1 0 0,-1-1 1 0 0,0 0 0 0 0,0 1-1 0 0,0-1 1 0 0,0 1-1 0 0,0-1 1 0 0,0 1 0 0 0,0-1-1 0 0,-1 1 1 0 0,1 0-1 0 0,0 0 1 0 0,-1 0 0 0 0,1 0-1 0 0,-1 0 1 0 0,1 0-1 0 0,-1 0 1 0 0,0 0-1 0 0,1 0 1 0 0,-1 1 0 0 0,0-1-1 0 0,0 1 1 0 0,1-1-1 0 0,-1 1 1 0 0,-1 0-11 0 0,-89-19 245 0 0,86 18-212 0 0,-73-1 117 0 0,98 13-684 0 0,0-12 482 0 0,0 0 1 0 0,0-1 0 0 0,0-2 0 0 0,0 0 0 0 0,0 0 0 0 0,-1-2 0 0 0,0-1 0 0 0,0 0 0 0 0,0-1 0 0 0,-1 0 0 0 0,0-2 0 0 0,-1 0 0 0 0,0-1 0 0 0,-1-1-1 0 0,0 0 1 0 0,0-1 0 0 0,-2 0 0 0 0,0-1 0 0 0,0-1 0 0 0,-1 0 0 0 0,-1-1 0 0 0,-1 0 0 0 0,0-1 0 0 0,-1 0 0 0 0,0 0 0 0 0,-2-1 0 0 0,0 0 0 0 0,-1 0-1 0 0,-1-1 1 0 0,3-18 51 0 0,-5 12 197 0 0,-2-1 0 0 0,0 1 0 0 0,-2-1 0 0 0,0 1 0 0 0,-2 0 0 0 0,-1-1 1 0 0,0 1-1 0 0,-2 1 0 0 0,-1-1 0 0 0,-8-17-197 0 0,-36-55 2270 0 0,49 97-2233 0 0,0 0 0 0 0,0 0 0 0 0,-1 0-1 0 0,1 0 1 0 0,0 0 0 0 0,0 1-1 0 0,-1-1 1 0 0,1 1 0 0 0,0-1 0 0 0,0 1-1 0 0,0 0 1 0 0,0 0 0 0 0,0 0 0 0 0,0 0-1 0 0,0 0 1 0 0,0 0 0 0 0,0 1-1 0 0,0-1 1 0 0,1 1 0 0 0,-1-1 0 0 0,0 1-1 0 0,1-1 1 0 0,-1 1 0 0 0,1 0-1 0 0,0 0 1 0 0,0 0 0 0 0,0 0 0 0 0,0 0-1 0 0,0 0 1 0 0,0 0 0 0 0,0 0-1 0 0,0 0 1 0 0,1 1 0 0 0,-1-1 0 0 0,1 0-1 0 0,0 0 1 0 0,0 1 0 0 0,0-1-1 0 0,0 0 1 0 0,0 0 0 0 0,0 3-37 0 0,-7 54 69 0 0,2 1 1 0 0,3 0-1 0 0,2-1 1 0 0,3 1-1 0 0,3 0 0 0 0,6 22-69 0 0,-6-31-121 0 0,26 261-2118 0 0,-24-102-3878 0 0,-24-119 3544 0 0,8-59 1419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1372 0 0,'0'3'2385'0'0,"-3"53"-87"0"0,0-43-2167 0 0,0 0 0 0 0,1 1 0 0 0,1 0-1 0 0,0-1 1 0 0,1 1 0 0 0,0 0 0 0 0,1 0 0 0 0,1-1-1 0 0,0 1 1 0 0,1-1 0 0 0,1 1 0 0 0,0-1 0 0 0,0 0-1 0 0,1-1 1 0 0,1 1 0 0 0,0-1 0 0 0,1 0 0 0 0,0 0-1 0 0,1-1 1 0 0,0 0 0 0 0,1 0 0 0 0,0-1 0 0 0,1 0-1 0 0,0-1 1 0 0,1 0 0 0 0,-1-1 0 0 0,2 0 0 0 0,-1 0-1 0 0,1-1 1 0 0,0-1 0 0 0,0 0 0 0 0,1 0-1 0 0,0-2 1 0 0,11 4-131 0 0,-7-4-35 0 0,1 0-1 0 0,1-1 0 0 0,-1-1 0 0 0,0 0 0 0 0,1-1 1 0 0,-1-2-1 0 0,1 0 0 0 0,-1 0 0 0 0,1-2 0 0 0,-1 0 1 0 0,0-1-1 0 0,-1-1 0 0 0,1-1 0 0 0,-1 0 1 0 0,0-2-1 0 0,0 1 0 0 0,-1-2 0 0 0,0 0 0 0 0,0-2 1 0 0,-1 1-1 0 0,-1-2 0 0 0,1 0 0 0 0,-2 0 1 0 0,0-1-1 0 0,-1-1 0 0 0,0 0 0 0 0,-1-1 0 0 0,0 0 1 0 0,-1-1-1 0 0,-1 0 0 0 0,-1 0 0 0 0,0-1 1 0 0,-1 0-1 0 0,-1-1 0 0 0,-1 1 0 0 0,0-1 0 0 0,-1 0 1 0 0,-1-1-1 0 0,0-10 36 0 0,-3 12-32 0 0,-1-1 0 0 0,-1 1 0 0 0,-1 0 0 0 0,0 1 1 0 0,-1-1-1 0 0,-1 1 0 0 0,-1-1 0 0 0,0 1 0 0 0,-1 1 0 0 0,-1-1 0 0 0,0 1 1 0 0,-1 1-1 0 0,-2-3 32 0 0,-64-50-2554 0 0,74 66 2157 0 0,0 1 89 0 0,0 0-2672 0 0,1 4 1738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 1404 0 0,'40'1'18608'0'0,"-26"-1"-16712"0"0,-3 1-9633 0 0,-15-5 1930 0 0,-9-8 3725 0 0,6 4 1240 0 0,-30-26-1440 0 0,15 13 1240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1172 0 0,'16'18'3805'0'0,"-2"35"-3297"0"0,-12-41-175 0 0,25 190 974 0 0,-45-140-2147 0 0,-16-38-2849 0 0,24-25 2393 0 0</inkml:trace>
  <inkml:trace contextRef="#ctx0" brushRef="#br0" timeOffset="452.058">10 175 3124 0 0,'14'-8'3705'0'0,"194"-69"-2065"0"0,12 34-6651 0 0,-182 38 3641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70 148 1648 0 0,'-2'-24'2719'0'0,"-25"-47"1684"0"0,19 113-3679 0 0,6 5-612 0 0,3 0 0 0 0,1-1 1 0 0,3 1-1 0 0,1 0 1 0 0,6 11-113 0 0,64 295-1770 0 0,-87-301-3110 0 0,1-48 3606 0 0</inkml:trace>
  <inkml:trace contextRef="#ctx0" brushRef="#br0" timeOffset="248.564">34 6 948 0 0,'8'-2'116'0'0,"1"1"1"0"0,0 0-1 0 0,-1 0 0 0 0,1 1 0 0 0,-1 0 0 0 0,1 0 1 0 0,0 1-1 0 0,-1 0 0 0 0,1 1 0 0 0,-1 0 0 0 0,0 0 1 0 0,1 0-1 0 0,-1 1 0 0 0,0 1 0 0 0,0 0 1 0 0,-1 0-1 0 0,1 0 0 0 0,-1 1 0 0 0,0 0 0 0 0,0 0 1 0 0,-1 0-1 0 0,1 1 0 0 0,-1 0 0 0 0,0 1 1 0 0,-1 0-1 0 0,0-1 0 0 0,0 2 0 0 0,0-1 0 0 0,-1 0 1 0 0,0 1-1 0 0,0 0 0 0 0,-1 0 0 0 0,0 0 1 0 0,-1 0-1 0 0,0 1 0 0 0,0-1 0 0 0,0 1 0 0 0,-1-1 1 0 0,0 1-1 0 0,-1-1 0 0 0,0 1 0 0 0,-1 0 0 0 0,1-1 1 0 0,-2 1-1 0 0,-1 8-116 0 0,-2-2 66 0 0,-1 1 0 0 0,-1-1 0 0 0,0 0 0 0 0,-1-1 0 0 0,-1 0 0 0 0,0 0 0 0 0,-1-1 0 0 0,0 0 0 0 0,-1 0 0 0 0,-1-1 0 0 0,0-1 0 0 0,0 0 0 0 0,-1-1 0 0 0,-1 0 1 0 0,1-1-1 0 0,-1 0 0 0 0,-1-1 0 0 0,0-1 0 0 0,-8 3-66 0 0,-20-25-4195 0 0,39 3 2869 0 0</inkml:trace>
  <inkml:trace contextRef="#ctx0" brushRef="#br0" timeOffset="513.635">452 118 1204 0 0,'8'76'4388'0'0,"21"36"-3588"0"0,-14-59-204 0 0,64 215 512 0 0,-64-193-3886 0 0,-33-62 1390 0 0,9-14 86 0 0</inkml:trace>
  <inkml:trace contextRef="#ctx0" brushRef="#br0" timeOffset="764.764">512 48 1732 0 0,'5'-4'103'0'0,"0"1"-1"0"0,0 1 1 0 0,0-1-1 0 0,1 1 1 0 0,-1 0-1 0 0,1 0 1 0 0,-1 0-1 0 0,1 1 1 0 0,0 0-1 0 0,-1 0 1 0 0,1 0-1 0 0,0 1 1 0 0,0 0-1 0 0,-1 0 1 0 0,1 1-1 0 0,0-1 1 0 0,0 1-1 0 0,-1 0 1 0 0,1 1-1 0 0,0-1 1 0 0,-1 1-1 0 0,1 0 1 0 0,-1 1-1 0 0,0-1 1 0 0,0 1-1 0 0,0 0 1 0 0,0 1-1 0 0,-1-1 1 0 0,1 1-1 0 0,-1-1 1 0 0,1 2-1 0 0,-1-1 1 0 0,-1 0-1 0 0,1 1-102 0 0,9 9 249 0 0,-1 1 0 0 0,-1 0 0 0 0,0 1 0 0 0,-1 0 0 0 0,-1 1 0 0 0,0 0 0 0 0,-1 0 0 0 0,-1 1 0 0 0,4 16-249 0 0,-8-18 102 0 0,0-1-1 0 0,-1 1 1 0 0,0 0 0 0 0,-1 0 0 0 0,-1 0-1 0 0,-1 0 1 0 0,0-1 0 0 0,-1 1 0 0 0,0 0-1 0 0,-2 0 1 0 0,0-1 0 0 0,0 0 0 0 0,-2 0-1 0 0,0 0 1 0 0,0 0 0 0 0,-1-1-1 0 0,-1 0 1 0 0,-1-1 0 0 0,0 0 0 0 0,0 0-1 0 0,-1-1 1 0 0,-1 0 0 0 0,0-1 0 0 0,-9 8-102 0 0,9-8-290 0 0,-39 33-581 0 0,8-31-3526 0 0,34-15 3091 0 0,-4-12 86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2336 0 0,'16'7'4295'0'0,"473"-70"-931"0"0,-359 49-3385 0 0,203-30-1697 0 0,-119-9-3824 0 0,-176 40 4384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 0 0,'17'6'6591'0'0,"10"21"-11107"0"0,-27-20 3205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1132 0 0,'6'12'2452'0'0,"9"11"1002"0"0,19-16-7182 0 0,-27-7 2538 0 0,0-2-42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118 279 976 0 0,'3'-3'513'0'0,"9"-8"-42"0"0,-9 8 53 0 0,-3 3 18 0 0,0 0-61 0 0,0 0-48 0 0,0 0-42 0 0,0 0 48 0 0,0 0 15 0 0,0 0-35 0 0,0 0-12 0 0,0 0 10 0 0,0 0 25 0 0,0 0 2 0 0,0 0-36 0 0,18-3 610 0 0,-10 28 886 0 0,-12 25-1829 0 0,3 0 0 0 0,1 0 0 0 0,3-1 0 0 0,2 1-1 0 0,2-1 1 0 0,6 18-75 0 0,6 73-225 0 0,-30-149-7519 0 0,2-7 6353 0 0</inkml:trace>
  <inkml:trace contextRef="#ctx0" brushRef="#br0" timeOffset="250.3">356 47 1120 0 0,'100'-28'2523'0'0,"-72"51"-2097"0"0,-27-19-394 0 0,0-1 1 0 0,0 1-1 0 0,-1 0 1 0 0,1 0-1 0 0,-1 0 1 0 0,1-1-1 0 0,-1 1 1 0 0,-1 0-1 0 0,1 0 0 0 0,0 0 1 0 0,-1 0-1 0 0,0-1 1 0 0,0 1-1 0 0,0 0 1 0 0,0-1-1 0 0,-1 1 0 0 0,1-1 1 0 0,-1 1-1 0 0,0-1 1 0 0,0 0-1 0 0,0 1 1 0 0,0-1-1 0 0,-3 2-32 0 0,-13 21 43 0 0,-2 0 1 0 0,-1-2-1 0 0,-1 0 0 0 0,-2-1 0 0 0,0-2 0 0 0,-17 13-43 0 0,3-9-2226 0 0,34-20 1098 0 0</inkml:trace>
  <inkml:trace contextRef="#ctx0" brushRef="#br0" timeOffset="547.606">840 132 1648 0 0,'-15'6'234'0'0,"0"1"-1"0"0,1 0 0 0 0,0 1 1 0 0,0 0-1 0 0,1 2 0 0 0,0-1 1 0 0,1 1-1 0 0,0 1 1 0 0,0 0-1 0 0,1 1 0 0 0,1 0 1 0 0,0 1-1 0 0,0 0 0 0 0,2 1 1 0 0,-1-1-1 0 0,2 2 1 0 0,0-1-1 0 0,1 1 0 0 0,0 0 1 0 0,1 0-1 0 0,0 1 1 0 0,2 0-1 0 0,0-1 0 0 0,1 1 1 0 0,0 3-234 0 0,2-9-24 0 0,2-1 0 0 0,-1 0 0 0 0,1 1 0 0 0,0-1 0 0 0,1 0 1 0 0,0 0-1 0 0,1 0 0 0 0,-1-1 0 0 0,2 1 0 0 0,-1-1 0 0 0,1 0 1 0 0,1 0-1 0 0,-1-1 0 0 0,1 1 0 0 0,1-1 0 0 0,-1 0 0 0 0,1-1 0 0 0,0 0 1 0 0,1 0-1 0 0,-1 0 0 0 0,1-1 0 0 0,1 0 24 0 0,128 42-4574 0 0,-121-47 3146 0 0</inkml:trace>
  <inkml:trace contextRef="#ctx0" brushRef="#br0" timeOffset="814.064">1245 237 1580 0 0,'-37'32'3762'0'0,"-82"153"-1607"0"0,40-46-1632 0 0,68-124-643 0 0,-55 38-4452 0 0,57-52 3188 0 0</inkml:trace>
  <inkml:trace contextRef="#ctx0" brushRef="#br0" timeOffset="1064.08">904 325 1204 0 0,'39'0'5298'0'0,"-31"4"-5298"0"0,173 125 1356 0 0,-69-34-4997 0 0,-99-83 2227 0 0,-3-1-89 0 0</inkml:trace>
  <inkml:trace contextRef="#ctx0" brushRef="#br0" timeOffset="1314.143">1548 300 924 0 0,'12'-3'4644'0'0,"19"-4"-4116"0"0,-28 6-239 0 0,157-17 1449 0 0,-52 16-6426 0 0,-101 2 3281 0 0</inkml:trace>
  <inkml:trace contextRef="#ctx0" brushRef="#br0" timeOffset="1564.282">1484 534 1540 0 0,'3'2'956'0'0,"3"3"-92"0"0,1-4-96 0 0,2-1-52 0 0,17 4-120 0 0,3 2-43 0 0,-1-6-105 0 0,6 0-96 0 0,-16 0-188 0 0,7 0-200 0 0,7 0 0 0 0,37-18-616 0 0,-30 11-685 0 0,-3-1 81 0 0,-1-2-304 0 0</inkml:trace>
  <inkml:trace contextRef="#ctx0" brushRef="#br0" timeOffset="2913.72">90 189 1184 0 0,'0'0'493'0'0,"0"0"-18"0"0,0 0 71 0 0,0 0-4 0 0,0 0 34 0 0,0 0-49 0 0,0 0-24 0 0,0 0-65 0 0,0 0 3 0 0,0 0 21 0 0,0 0-54 0 0,0 0-36 0 0,0 0-7 0 0,0 0-56 0 0,0 0-99 0 0,2-5-6 0 0,14-12-165 0 0,0 1 0 0 0,1 1 0 0 0,1 1-1 0 0,0 0 1 0 0,1 1 0 0 0,0 1-1 0 0,1 1 1 0 0,0 1 0 0 0,1 1-1 0 0,0 0 1 0 0,0 2 0 0 0,1 0 0 0 0,0 2-1 0 0,0 0 1 0 0,0 2 0 0 0,1 0-1 0 0,-1 1 1 0 0,6 2-39 0 0,-25-2-47 0 0,1 0-1 0 0,-1 1 1 0 0,1-1-1 0 0,-1 1 1 0 0,1 0 0 0 0,0 0-1 0 0,-1 1 1 0 0,1-1-1 0 0,0 1 1 0 0,0 0 0 0 0,-1 0-1 0 0,1 0 1 0 0,0 0-1 0 0,0 0 1 0 0,-1 1-1 0 0,1 0 1 0 0,0 0 0 0 0,-1 0-1 0 0,1 0 1 0 0,0 1-1 0 0,-1-1 1 0 0,0 1-1 0 0,1 0 1 0 0,-1 0 0 0 0,0 0-1 0 0,0 0 1 0 0,0 1-1 0 0,0-1 1 0 0,-1 1 0 0 0,1 0-1 0 0,-1-1 1 0 0,1 1-1 0 0,-1 1 1 0 0,0-1-1 0 0,0 0 1 0 0,0 0 0 0 0,-1 1-1 0 0,1-1 1 0 0,-1 1-1 0 0,0-1 1 0 0,1 2 47 0 0,-50 60-3185 0 0,28-47 1870 0 0</inkml:trace>
  <inkml:trace contextRef="#ctx0" brushRef="#br0" timeOffset="5850.651">1 217 1844 0 0,'0'0'663'0'0,"0"0"-115"0"0,0 0-24 0 0,0 0-39 0 0,0 0-79 0 0,0 0 11 0 0,0 0-35 0 0,0 0-30 0 0,0 0 11 0 0,0 0-70 0 0,0 0-60 0 0,0 0 7 0 0,0 0-3 0 0,0 0 2 0 0,23-30 670 0 0,189-79-435 0 0,13 54-431 0 0,-99 52-263 0 0,-65 25 174 0 0,-10-5-10 0 0,-50-17 79 0 0,-1 0 49 0 0,0 0-16 0 0,0 0-33 0 0,1 0-1 0 0,1 0-15 0 0,0 1 0 0 0,1 0 1 0 0,-2 0-1 0 0,1 0 0 0 0,0 0 0 0 0,0 0 0 0 0,0 0 0 0 0,0 0 1 0 0,-1 1-1 0 0,1-1 0 0 0,0 1 0 0 0,-1-1 0 0 0,1 1 0 0 0,-1 0 1 0 0,0-1-1 0 0,0 1 0 0 0,0 0 0 0 0,1 0 0 0 0,-2 0 0 0 0,1 0 1 0 0,0 0-1 0 0,0 0 0 0 0,-1 0 0 0 0,1 0 0 0 0,-1 0 0 0 0,1 1 1 0 0,-1-1-1 0 0,0 0 0 0 0,0 0 0 0 0,0 2-7 0 0,2 6 142 0 0,-2-9-69 0 0,0 37 212 0 0,-28 27 73 0 0,17-48-284 0 0,-2-1-1 0 0,1-1 1 0 0,-2 0 0 0 0,0-1 0 0 0,-1 0-1 0 0,0-1 1 0 0,-1-1 0 0 0,0 0 0 0 0,-1-2-1 0 0,0 0 1 0 0,-1 0 0 0 0,0-2 0 0 0,-1 0 0 0 0,1-1-1 0 0,-1-1 1 0 0,-1-1 0 0 0,1 0 0 0 0,-1-2-1 0 0,-5 1-73 0 0,-78-17-8 0 0,47 8-3777 0 0,37 6 330 0 0,9-1 1891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20 609 1248 0 0,'-1'1'158'0'0,"-1"1"0"0"0,0 0 0 0 0,1-1 1 0 0,-1 1-1 0 0,1 0 0 0 0,-1 0 0 0 0,1-1 0 0 0,0 1 0 0 0,0 0 0 0 0,0 0 0 0 0,0 1 1 0 0,0-1-1 0 0,1 0 0 0 0,-1 0 0 0 0,1 0 0 0 0,-1 0 0 0 0,1 1 0 0 0,0-1 0 0 0,-1 0 1 0 0,1 1-1 0 0,1-1 0 0 0,-1 0 0 0 0,0 0 0 0 0,0 1 0 0 0,1-1 0 0 0,-1 0 0 0 0,1 0 1 0 0,0 0-1 0 0,0 0 0 0 0,0 0 0 0 0,1 2-158 0 0,4 7 79 0 0,1 0 1 0 0,0 0 0 0 0,1-1-1 0 0,0 0 1 0 0,1 0-1 0 0,0-1 1 0 0,0 0-1 0 0,1 0 1 0 0,0-1-1 0 0,0-1 1 0 0,1 0-1 0 0,0 0 1 0 0,1-1-1 0 0,-1-1 1 0 0,1 1 0 0 0,0-2-1 0 0,1 0 1 0 0,-1 0-1 0 0,1-1 1 0 0,-1-1-1 0 0,1 0 1 0 0,0-1-1 0 0,0 0 1 0 0,0-1-1 0 0,0 0 1 0 0,0-1-1 0 0,-1-1 1 0 0,1 0 0 0 0,0-1-1 0 0,3-1-79 0 0,29-10-10 0 0,-1-2 0 0 0,0-1 0 0 0,-1-3 0 0 0,-1-2 0 0 0,0-1 1 0 0,-2-2-1 0 0,12-12 10 0 0,128-73-548 0 0,-175 107 525 0 0,1 0 1 0 0,-1 0 0 0 0,1 1-1 0 0,-1 0 1 0 0,1 0 0 0 0,0 0 0 0 0,0 0-1 0 0,0 1 1 0 0,0 0 0 0 0,0 0-1 0 0,0 1 1 0 0,0 0 0 0 0,0 0-1 0 0,0 0 1 0 0,1 1 0 0 0,-1-1-1 0 0,0 2 1 0 0,0-1 0 0 0,-1 1 0 0 0,1 0-1 0 0,0 0 1 0 0,0 0 0 0 0,-1 1-1 0 0,0 0 1 0 0,1 0 0 0 0,-1 0-1 0 0,0 1 1 0 0,0-1 0 0 0,-1 1-1 0 0,1 1 1 0 0,-1-1 0 0 0,0 1 0 0 0,0-1-1 0 0,0 1 1 0 0,-1 0 0 0 0,0 0-1 0 0,3 6 23 0 0,-3-6-153 0 0,1 0 0 0 0,-1 0 1 0 0,-1 0-1 0 0,1 0 0 0 0,-1 1 0 0 0,0-1 0 0 0,0 1 0 0 0,0-1 0 0 0,-1 1 0 0 0,0 0 0 0 0,0-1 0 0 0,0 1 0 0 0,-1 0 0 0 0,0 0 1 0 0,0 0-1 0 0,-1 0 0 0 0,1-1 0 0 0,-1 1 0 0 0,-1 0 0 0 0,1-1 0 0 0,-1 1 0 0 0,0 0 0 0 0,0-1 0 0 0,0 0 0 0 0,-2 3 153 0 0,-11 8-1222 0 0</inkml:trace>
  <inkml:trace contextRef="#ctx0" brushRef="#br0" timeOffset="387.938">239 317 1060 0 0,'2'-24'4841'0'0,"0"42"-3411"0"0,40 232-1860 0 0,-42-249 31 0 0,1 2 421 0 0,-3 1-4065 0 0,-4 6 2878 0 0</inkml:trace>
  <inkml:trace contextRef="#ctx0" brushRef="#br0" timeOffset="651.701">218 119 1132 0 0,'3'-16'6000'0'0,"6"5"-4055"0"0,37 0-7914 0 0,-37 12 4681 0 0</inkml:trace>
  <inkml:trace contextRef="#ctx0" brushRef="#br0" timeOffset="917.281">518 152 1028 0 0,'4'93'3699'0'0,"16"46"-2405"0"0,-6-82-795 0 0,0 2-626 0 0,-7-20-3128 0 0,-7-39 2041 0 0</inkml:trace>
  <inkml:trace contextRef="#ctx0" brushRef="#br0" timeOffset="1181.398">518 77 1588 0 0,'2'-5'1032'0'0,"-2"2"-264"0"0,2 1-144 0 0,-1-1 0 0 0,-1 0-184 0 0,0 1-100 0 0,0-1-143 0 0,4-1-177 0 0,-6 1-4 0 0,4 3-409 0 0,0-2 9 0 0,0 1-304 0 0,1 1-504 0 0,2 1 32 0 0</inkml:trace>
  <inkml:trace contextRef="#ctx0" brushRef="#br0" timeOffset="1539.856">849 226 868 0 0,'-23'17'630'0'0,"0"2"0"0"0,1 1 0 0 0,2 1-1 0 0,0 0 1 0 0,1 2 0 0 0,1 0 0 0 0,1 1 0 0 0,-7 15-630 0 0,23-38 14 0 0,0 0 1 0 0,0 0 0 0 0,-1 1-1 0 0,1-1 1 0 0,0 0 0 0 0,0 1 0 0 0,0-1-1 0 0,1 1 1 0 0,-1-1 0 0 0,0 1-1 0 0,1-1 1 0 0,-1 1 0 0 0,0 0-1 0 0,1-1 1 0 0,0 1 0 0 0,-1 0 0 0 0,1-1-1 0 0,0 1 1 0 0,0 0 0 0 0,0 0-1 0 0,0-1 1 0 0,0 1 0 0 0,1 0 0 0 0,-1-1-1 0 0,0 1 1 0 0,1 0 0 0 0,-1-1-1 0 0,1 1 1 0 0,0 0 0 0 0,-1-1 0 0 0,1 1-1 0 0,0-1 1 0 0,0 1 0 0 0,0-1-1 0 0,0 0 1 0 0,0 1 0 0 0,0-1-1 0 0,1 0 1 0 0,-1 0 0 0 0,0 0 0 0 0,1 0-1 0 0,-1 0 1 0 0,0 0 0 0 0,1 0-1 0 0,0 0 1 0 0,-1-1 0 0 0,1 1 0 0 0,-1 0-1 0 0,1-1 1 0 0,0 1 0 0 0,-1-1-1 0 0,1 0 1 0 0,0 0 0 0 0,-1 0 0 0 0,1 1-1 0 0,0-1 1 0 0,0-1 0 0 0,-1 1-1 0 0,1 0 1 0 0,0 0-15 0 0,96-12-126 0 0,-84 7 105 0 0,-1 0-1 0 0,1 0 1 0 0,-2-1-1 0 0,1-1 0 0 0,-1 0 1 0 0,0-1-1 0 0,0 0 1 0 0,-1-1-1 0 0,0 0 1 0 0,0-1-1 0 0,-1 0 0 0 0,-1-1 1 0 0,0 0-1 0 0,0 0 1 0 0,-1-1-1 0 0,0 0 1 0 0,-1 0-1 0 0,-1-1 1 0 0,0 0-1 0 0,0 0 0 0 0,-2 0 1 0 0,1-1-1 0 0,-2 0 1 0 0,0 0-1 0 0,0 0 1 0 0,-2 0-1 0 0,1 0 0 0 0,-2 0 1 0 0,-1-13 21 0 0,2 17 315 0 0,-1 1-1 0 0,0-1 1 0 0,-1 1 0 0 0,0-1-1 0 0,0 1 1 0 0,-1-1 0 0 0,-1 1-1 0 0,1 0 1 0 0,-1 0 0 0 0,-1 0 0 0 0,0 1-1 0 0,0-1 1 0 0,-1 1 0 0 0,1 0-1 0 0,-2 0 1 0 0,-1-2-315 0 0,2 41 843 0 0,36 182-1238 0 0,36 2-4631 0 0,-38-129 971 0 0,-21-60 2683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1 924 0 0,'-66'54'3620'0'0,"-5"61"-2815"0"0,53-81-339 0 0,-177 364 1200 0 0,190-387-1969 0 0,-2-1-1 0 0,1 1 1 0 0,-1-2-1 0 0,0 1 0 0 0,-1-1 1 0 0,0 0-1 0 0,-1-1 1 0 0,0 0-1 0 0,0 0 0 0 0,0-1 1 0 0,-1 0-1 0 0,-1 0 1 0 0,1-1-1 0 0,-3 0 304 0 0,-10 0-1103 0 0</inkml:trace>
  <inkml:trace contextRef="#ctx0" brushRef="#br0" timeOffset="250.42">0 226 2756 0 0,'20'-22'4822'0'0,"19"41"-3615"0"0,292 188-184 0 0,-312-196-1067 0 0,139 107-6594 0 0,-149-108 5444 0 0</inkml:trace>
  <inkml:trace contextRef="#ctx0" brushRef="#br0" timeOffset="498.135">966 494 1484 0 0,'1'19'298'0'0,"0"-1"-1"0"0,-1 0 1 0 0,-1 0 0 0 0,-1 0-1 0 0,0 1 1 0 0,-1-2-1 0 0,-1 1 1 0 0,-1 0 0 0 0,0-1-1 0 0,-2 0 1 0 0,0 0 0 0 0,0 0-1 0 0,-2-1 1 0 0,0 0-1 0 0,-1-1 1 0 0,0 0 0 0 0,-2 0-1 0 0,-2 2-297 0 0,-40 38-1777 0 0,52-55 787 0 0,2 0 55 0 0,-2-3 40 0 0,-10-12 23 0 0</inkml:trace>
  <inkml:trace contextRef="#ctx0" brushRef="#br0" timeOffset="730.645">1211 243 996 0 0,'27'12'5375'0'0,"9"32"-4582"0"0,-8-9-484 0 0,112 54-1017 0 0,-33-59-2807 0 0,-84-24 2209 0 0</inkml:trace>
  <inkml:trace contextRef="#ctx0" brushRef="#br0" timeOffset="979.157">1810 188 1696 0 0,'-9'0'4259'0'0,"-27"43"-3079"0"0,-1 18-876 0 0,2 2-1 0 0,3 1 1 0 0,3 1-1 0 0,3 2 1 0 0,2 0-1 0 0,2 11-303 0 0,-28 106-5787 0 0,44-171 4510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4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810 163 1712 0 0,'0'0'414'0'0,"3"-14"277"0"0,40-15 453 0 0,-42 29-1120 0 0,0-1 0 0 0,1 1 0 0 0,-1-1 0 0 0,0 0 0 0 0,0 1 0 0 0,0-1 0 0 0,1 0 0 0 0,-1 0 0 0 0,0 0 1 0 0,0 1-1 0 0,0-1 0 0 0,0 0 0 0 0,0-1 0 0 0,-1 1 0 0 0,1 0 0 0 0,0 0 0 0 0,0 0 0 0 0,-1 0 0 0 0,1-1 0 0 0,-1 1 0 0 0,1 0 0 0 0,-1-1 0 0 0,1 1 0 0 0,-1 0 0 0 0,0-1 0 0 0,0 1 0 0 0,1 0 0 0 0,-1-1 0 0 0,0 1 1 0 0,0-1-1 0 0,-1 1 0 0 0,1 0 0 0 0,0-1 0 0 0,0 1 0 0 0,-1 0 0 0 0,1-1 0 0 0,-1 1 0 0 0,1 0 0 0 0,-1-1 0 0 0,1 1 0 0 0,-1 0 0 0 0,0 0 0 0 0,0 0 0 0 0,1 0 0 0 0,-1 0 0 0 0,0 0 0 0 0,0 0 0 0 0,0 0 1 0 0,0 0-1 0 0,0 0 0 0 0,-1 0 0 0 0,1 0 0 0 0,0 1 0 0 0,0-1 0 0 0,-1 0-24 0 0,-13-8 32 0 0,0 1 1 0 0,-1 1-1 0 0,0 0 1 0 0,0 1-1 0 0,0 0 1 0 0,-1 2-1 0 0,0 0 1 0 0,1 1-1 0 0,-1 0 1 0 0,-1 1-1 0 0,1 2 1 0 0,0-1-1 0 0,0 2 1 0 0,-5 1-33 0 0,-10 0 113 0 0,0 2 0 0 0,0 1 0 0 0,0 1 0 0 0,1 2 0 0 0,0 1 0 0 0,0 2 0 0 0,1 0 0 0 0,1 3 0 0 0,0 0 1 0 0,1 2-1 0 0,-12 9-113 0 0,22-12 75 0 0,1 1 0 0 0,0 1 0 0 0,1 1 1 0 0,1 0-1 0 0,0 2 0 0 0,1-1 0 0 0,1 2 1 0 0,1-1-1 0 0,0 2 0 0 0,2-1 0 0 0,0 2 0 0 0,1-1 1 0 0,1 1-1 0 0,1 1 0 0 0,1-1 0 0 0,1 1 1 0 0,1 0-1 0 0,1 1 0 0 0,0 15-75 0 0,3-31 6 0 0,1 0-1 0 0,-1 0 1 0 0,2 0-1 0 0,-1 0 1 0 0,1 0 0 0 0,0-1-1 0 0,0 1 1 0 0,1-1-1 0 0,-1 1 1 0 0,2-1 0 0 0,-1 0-1 0 0,1 0 1 0 0,-1 0-1 0 0,2-1 1 0 0,-1 1 0 0 0,1-1-1 0 0,0 0 1 0 0,0 0-1 0 0,0-1 1 0 0,0 1-1 0 0,1-1 1 0 0,0 0 0 0 0,0-1-1 0 0,0 0 1 0 0,0 1-1 0 0,1-2 1 0 0,-1 1-6 0 0,182 50-175 0 0,-111-41-184 0 0,-168 21 94 0 0,68-23 269 0 0,1 2 0 0 0,0 0 0 0 0,0 2 0 0 0,1 0 0 0 0,1 1 0 0 0,0 1 0 0 0,2 1 0 0 0,0 1 0 0 0,0 0 0 0 0,2 2 1 0 0,0 0-1 0 0,1 0 0 0 0,2 1 0 0 0,0 1 0 0 0,-1 4-4 0 0,13-22-11 0 0,0-1 1 0 0,0 1 0 0 0,0 0-1 0 0,1 0 1 0 0,-1 0-1 0 0,1 0 1 0 0,0-1 0 0 0,0 1-1 0 0,1 0 1 0 0,-1 0 0 0 0,1 0-1 0 0,0-1 1 0 0,0 1-1 0 0,0 0 1 0 0,0-1 0 0 0,1 1-1 0 0,-1 0 1 0 0,1-1-1 0 0,0 0 1 0 0,0 1 0 0 0,0-1-1 0 0,1 0 1 0 0,-1 0 0 0 0,1 0-1 0 0,-1-1 1 0 0,1 1-1 0 0,0-1 1 0 0,0 1 0 0 0,0-1-1 0 0,1 0 1 0 0,-1 0-1 0 0,0 0 1 0 0,1-1 0 0 0,-1 1-1 0 0,1-1 1 0 0,0 0 0 0 0,-1 0-1 0 0,1 0 1 0 0,0 0-1 0 0,0-1 1 0 0,0 1 0 0 0,-1-1-1 0 0,1 0 1 0 0,0 0 0 0 0,0-1-1 0 0,0 1 1 0 0,0-1-1 0 0,-1 0 1 0 0,1 0 10 0 0,23 0-594 0 0,0-1 0 0 0,0-2 0 0 0,0-1-1 0 0,-1 0 1 0 0,0-3 0 0 0,0 0 0 0 0,10-6 594 0 0,4 0-1361 0 0</inkml:trace>
  <inkml:trace contextRef="#ctx0" brushRef="#br0" timeOffset="251.55">938 631 968 0 0,'-9'8'384'0'0,"-1"0"0"0"0,1 0 0 0 0,0 1 0 0 0,1 0-1 0 0,0 1 1 0 0,1 0 0 0 0,0 0 0 0 0,0 1 0 0 0,1-1 0 0 0,0 2 0 0 0,-2 7-384 0 0,5-13 181 0 0,-11 23-70 0 0,1 1 1 0 0,2 0-1 0 0,1 1 0 0 0,2 0 1 0 0,1 0-1 0 0,1 1 0 0 0,1-1 1 0 0,2 1-1 0 0,1 19-111 0 0,2-45-238 0 0,0 0 1 0 0,-1 1-1 0 0,0-1 0 0 0,-1 1 1 0 0,1-1-1 0 0,-1 0 0 0 0,0 0 1 0 0,-1 0-1 0 0,1 0 0 0 0,-1 0 1 0 0,-1-1-1 0 0,1 1 1 0 0,-1-1-1 0 0,0 0 0 0 0,0 0 1 0 0,-1 1 237 0 0,-9 8-1248 0 0</inkml:trace>
  <inkml:trace contextRef="#ctx0" brushRef="#br0" timeOffset="510.878">410 803 1720 0 0,'19'-16'5574'0'0,"39"49"-5490"0"0,-44-23 383 0 0,69 37-18 0 0,-41-25-516 0 0,-2 1 1 0 0,0 2-1 0 0,-1 2 1 0 0,-1 2-1 0 0,-2 1 1 0 0,30 33 66 0 0,-60-56-282 0 0,0 1 1 0 0,0 1 0 0 0,-1-1 0 0 0,0 1-1 0 0,0 0 1 0 0,-1 0 0 0 0,-1 0 0 0 0,1 1-1 0 0,-1-1 1 0 0,-1 1 0 0 0,0 0-1 0 0,0-1 1 0 0,-1 1 0 0 0,0 0 0 0 0,-1 9 281 0 0,0 6-1152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 1316 0 0,'-58'-5'3157'0'0,"-67"81"-1528"0"0,114-67-1537 0 0,0 1 0 0 0,1-1 0 0 0,0 2 0 0 0,0 0 0 0 0,1 0 0 0 0,1 0 0 0 0,0 1 0 0 0,0 0 0 0 0,1 1 0 0 0,1 0 0 0 0,0 0 0 0 0,1 0 0 0 0,0 0-1 0 0,1 1 1 0 0,1 0 0 0 0,0 0 0 0 0,1 0 0 0 0,0 12-92 0 0,2-20-34 0 0,1 0 0 0 0,0 0 1 0 0,0 0-1 0 0,1 0 0 0 0,0 0 0 0 0,0-1 0 0 0,0 1 0 0 0,1-1 0 0 0,0 1 0 0 0,0-1 0 0 0,0 0 0 0 0,1 0 0 0 0,-1 0 0 0 0,1 0 0 0 0,1-1 0 0 0,-1 0 0 0 0,0 1 0 0 0,1-2 0 0 0,0 1 0 0 0,0 0 0 0 0,0-1 0 0 0,1 0 0 0 0,-1 0 0 0 0,1-1 1 0 0,-1 0-1 0 0,1 1 0 0 0,0-2 0 0 0,1 1 34 0 0,104 20-3772 0 0,-90-21 2361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46 1588 0 0,'0'0'703'0'0,"0"0"-87"0"0,0 0-59 0 0,0 0-127 0 0,17 4 441 0 0,-21 105 387 0 0,3 316-1022 0 0,-20-369-3455 0 0,12-54 1815 0 0</inkml:trace>
  <inkml:trace contextRef="#ctx0" brushRef="#br0" timeOffset="375.179">242 1 1028 0 0,'8'4'103'0'0,"-1"1"1"0"0,0 1-1 0 0,0 0 0 0 0,0 0 1 0 0,-1 0-1 0 0,0 0 0 0 0,0 1 1 0 0,0 0-1 0 0,-1 1 0 0 0,0-1 1 0 0,-1 1-1 0 0,1 0 0 0 0,-2 0 0 0 0,1 0 1 0 0,-1 1-1 0 0,0-1 0 0 0,-1 1 1 0 0,0 0-1 0 0,0 0 0 0 0,-1-1 1 0 0,0 1-1 0 0,-1 0 0 0 0,0 0 1 0 0,0 0-1 0 0,-1 0 0 0 0,0 0 0 0 0,0 0 1 0 0,-1 0-1 0 0,0 0 0 0 0,-1-1 1 0 0,0 1-1 0 0,0-1 0 0 0,-1 0 1 0 0,0 0-1 0 0,-1 0 0 0 0,1 0 1 0 0,-2-1-1 0 0,1 0 0 0 0,-1 0 1 0 0,0 0-1 0 0,0-1 0 0 0,-1 1-103 0 0,-12 13 613 0 0,0-1-1 0 0,-1-1 1 0 0,0 0-1 0 0,-2-2 1 0 0,0 0-1 0 0,-1-2 1 0 0,0 0 0 0 0,-17 6-613 0 0,68-28 1239 0 0,215 47-2168 0 0,-84 13-3673 0 0,-136-48 2318 0 0,-15-2 1032 0 0</inkml:trace>
  <inkml:trace contextRef="#ctx0" brushRef="#br0" timeOffset="749.619">708 32 1424 0 0,'28'63'1322'0'0,"-3"0"0"0"0,-3 2 0 0 0,-2 1 0 0 0,-3 0 0 0 0,-3 1 0 0 0,-1 19-1322 0 0,-9-93 2793 0 0,13-54-2444 0 0,76-331-4080 0 0,-92 348-1710 0 0,-1 42 4059 0 0</inkml:trace>
  <inkml:trace contextRef="#ctx0" brushRef="#br0" timeOffset="1089.209">1060 407 1484 0 0,'90'-73'3509'0'0,"-82"69"-3451"0"0,0 1-1 0 0,1 0 0 0 0,-1 1 1 0 0,1-1-1 0 0,0 2 0 0 0,-1-1 1 0 0,1 1-1 0 0,0 1 1 0 0,0 0-1 0 0,0 0 0 0 0,0 0 1 0 0,-1 1-1 0 0,1 1 0 0 0,0-1 1 0 0,-1 2-1 0 0,1-1 1 0 0,-1 1-1 0 0,4 2-57 0 0,2 1 104 0 0,-1 0 1 0 0,0 1-1 0 0,0 1 0 0 0,0 0 1 0 0,-1 1-1 0 0,-1 0 0 0 0,0 1 1 0 0,0 1-1 0 0,0-1 0 0 0,-2 1 1 0 0,1 1-1 0 0,-1 0 0 0 0,-1 0 1 0 0,0 1-1 0 0,-1 0 0 0 0,-1 0 1 0 0,0 1-1 0 0,0 2-104 0 0,-6-10 25 0 0,-2 1 0 0 0,1-1 0 0 0,-1 1-1 0 0,0-1 1 0 0,-1 0 0 0 0,1 0 0 0 0,-1 0 0 0 0,0 0 0 0 0,-1 0 0 0 0,1 0-1 0 0,-1-1 1 0 0,0 0 0 0 0,-1 0 0 0 0,1 0 0 0 0,-1 0 0 0 0,0-1 0 0 0,0 0-1 0 0,0 0 1 0 0,-1 0 0 0 0,0 0 0 0 0,1-1 0 0 0,-1 0 0 0 0,0 0 0 0 0,-1-1-1 0 0,1 0 1 0 0,0 0 0 0 0,-1 0 0 0 0,1-1 0 0 0,-1 0 0 0 0,0 0 0 0 0,1-1-1 0 0,-5 1-24 0 0,-13-24-2485 0 0,12-15-170 0 0,12 25 1348 0 0</inkml:trace>
  <inkml:trace contextRef="#ctx0" brushRef="#br0" timeOffset="1385.095">1723 279 2296 0 0,'6'2'8818'0'0,"-3"1"-4593"0"0,-5-3-4368 0 0,-5-8-4145 0 0,-28-25-1618 0 0,17 19 4322 0 0,3 1 194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1528 0 0,'1'-1'117'0'0,"-1"1"0"0"0,1 0 0 0 0,0 0 0 0 0,-1-1 0 0 0,1 1 0 0 0,-1 0 0 0 0,1 0 0 0 0,0 0 0 0 0,-1 0-1 0 0,1 0 1 0 0,0 0 0 0 0,-1 0 0 0 0,1 0 0 0 0,0 0 0 0 0,-1 0 0 0 0,1 1 0 0 0,0-1 0 0 0,-1 0 0 0 0,1 0 0 0 0,-1 1 0 0 0,1-1 0 0 0,0 0 0 0 0,-1 1 0 0 0,1-1 0 0 0,-1 0-1 0 0,1 1 1 0 0,-1-1 0 0 0,1 1 0 0 0,-1-1 0 0 0,1 1 0 0 0,-1-1 0 0 0,0 1 0 0 0,1-1 0 0 0,-1 1 0 0 0,0-1 0 0 0,1 1 0 0 0,-1 0 0 0 0,0-1 0 0 0,0 1 0 0 0,0-1-1 0 0,1 1 1 0 0,-1 0 0 0 0,0-1 0 0 0,0 1 0 0 0,0 0 0 0 0,0-1 0 0 0,0 1 0 0 0,0 0 0 0 0,0-1 0 0 0,0 1 0 0 0,-1 0 0 0 0,1-1 0 0 0,0 1 0 0 0,0-1 0 0 0,0 1-1 0 0,-1 0 1 0 0,1-1-117 0 0,0 13 40 0 0,0 40 176 0 0,0 65 496 0 0,0-40-6919 0 0,0-77 4937 0 0</inkml:trace>
  <inkml:trace contextRef="#ctx0" brushRef="#br0" timeOffset="280.22">384 1 1528 0 0,'16'11'342'0'0,"0"1"1"0"0,-2 1-1 0 0,1 0 0 0 0,-1 1 0 0 0,-1 1 1 0 0,-1 0-1 0 0,0 0 0 0 0,-1 1 1 0 0,0 1-1 0 0,-2 0 0 0 0,0 0 0 0 0,-1 1 1 0 0,0 0-1 0 0,-2 0 0 0 0,0 1 0 0 0,-1 0 1 0 0,-1 0-1 0 0,-1 0 0 0 0,0 1 0 0 0,-1 7-342 0 0,-5-7 81 0 0,0-1-1 0 0,-2 0 0 0 0,0-1 0 0 0,-1 1 1 0 0,-1-1-1 0 0,0 0 0 0 0,-1-1 1 0 0,-2 0-1 0 0,1 0 0 0 0,-2-1 0 0 0,0 0 1 0 0,-1-1-1 0 0,-1 0 0 0 0,0-1 0 0 0,-1 0 1 0 0,0-1-1 0 0,-1-1 0 0 0,0 0 0 0 0,-1-1 1 0 0,-1-1-1 0 0,0-1 0 0 0,0 0 0 0 0,-1-1 1 0 0,0 0-1 0 0,0-2 0 0 0,-2 0-80 0 0,-122 22-5275 0 0,100-55 2590 0 0,22 5 1413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1272 0 0,'1'-21'3668'0'0,"1"32"-1540"0"0,2 39-1125 0 0,21 155-52 0 0,13 13-304 0 0,1 1-871 0 0,-29-73-2852 0 0,-38-89-951 0 0,19-52 2733 0 0</inkml:trace>
  <inkml:trace contextRef="#ctx0" brushRef="#br0" timeOffset="234.623">115 143 1392 0 0,'117'-55'2143'0'0,"-111"57"-2046"0"0,-1 1 0 0 0,1-1-1 0 0,-1 1 1 0 0,0 0 0 0 0,0 0 0 0 0,0 1-1 0 0,0-1 1 0 0,0 1 0 0 0,-1 0 0 0 0,0 0-1 0 0,0 1 1 0 0,0-1 0 0 0,0 1 0 0 0,-1 0-1 0 0,0 0 1 0 0,0 0 0 0 0,0 1 0 0 0,0-1-1 0 0,-1 1 1 0 0,0-1 0 0 0,0 1 0 0 0,-1 0 0 0 0,1 0-1 0 0,-1 0 1 0 0,-1-1 0 0 0,1 1 0 0 0,-1 0-1 0 0,0 0 1 0 0,0 0 0 0 0,-1 0 0 0 0,0 5-97 0 0,-1 7 154 0 0,-1 0 1 0 0,0-1 0 0 0,-1 0 0 0 0,0 0-1 0 0,-2 0 1 0 0,0 0 0 0 0,-1-1 0 0 0,0 0 0 0 0,-2 0-1 0 0,0-1 1 0 0,0 0 0 0 0,-2-1 0 0 0,0 0-1 0 0,0 0 1 0 0,-1-1 0 0 0,-3 1-155 0 0,1 1-583 0 0,-1-2 1 0 0,0 0-1 0 0,-1-1 0 0 0,-1 0 0 0 0,1-2 1 0 0,-2 0-1 0 0,0-1 0 0 0,0 0 0 0 0,-3 0 583 0 0,19-9-1281 0 0,2 0 76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431 135 968 0 0,'0'0'479'0'0,"18"-3"1282"0"0,32-46 67 0 0,-50 47-1793 0 0,1-1 0 0 0,0 1 0 0 0,0 0 1 0 0,-1-1-1 0 0,1 1 0 0 0,-1-1 0 0 0,0 1 0 0 0,1-1 0 0 0,-1 1 0 0 0,0-1 0 0 0,-1 1 0 0 0,1-1 0 0 0,0 1 0 0 0,-1 0 0 0 0,1-1 0 0 0,-1 1 0 0 0,0-1 0 0 0,0 1 0 0 0,0 0 0 0 0,0 0 0 0 0,0-1 0 0 0,-1 1 0 0 0,1 0 0 0 0,0 0 0 0 0,-1 0 0 0 0,0 1 0 0 0,1-1 0 0 0,-1 0 0 0 0,0 0 0 0 0,0 1 0 0 0,0-1 0 0 0,0 1 0 0 0,0 0 0 0 0,-1 0 0 0 0,1 0 0 0 0,0 0 0 0 0,0 0 0 0 0,-1 0 0 0 0,1 0 0 0 0,-1 1 0 0 0,1-1 0 0 0,0 1 0 0 0,-1 0 0 0 0,1 0 0 0 0,-1-1 0 0 0,1 2 0 0 0,-1-1 0 0 0,1 0 0 0 0,-2 1-35 0 0,-13-3 35 0 0,0 1 0 0 0,0 1 0 0 0,0 0 0 0 0,0 1 0 0 0,0 1-1 0 0,0 1 1 0 0,1 0 0 0 0,-1 1 0 0 0,1 1 0 0 0,0 0 0 0 0,0 2 0 0 0,1-1 0 0 0,-1 2 0 0 0,2 0 0 0 0,-1 1 0 0 0,1 0 0 0 0,0 2 0 0 0,1-1-1 0 0,0 1 1 0 0,1 1 0 0 0,1 0 0 0 0,-1 1 0 0 0,2 0 0 0 0,-5 9-35 0 0,8-15 40 0 0,1 1 0 0 0,0-1 0 0 0,1 1 0 0 0,-1 0 0 0 0,2 1 0 0 0,-1-1 0 0 0,1 1-1 0 0,1 0 1 0 0,-1 0 0 0 0,2 0 0 0 0,-1 1 0 0 0,1-1 0 0 0,0 1 0 0 0,1-1 0 0 0,1 1 0 0 0,-1 0 0 0 0,1-1 0 0 0,1 1 0 0 0,0 0 0 0 0,0-1 0 0 0,1 1 0 0 0,0-1-1 0 0,0 0 1 0 0,1 1 0 0 0,1-1 0 0 0,0-1 0 0 0,0 1 0 0 0,0 0 0 0 0,1-1 0 0 0,0 0 0 0 0,1 0 0 0 0,0 0 0 0 0,0-1 0 0 0,1 0 0 0 0,0 0 0 0 0,0-1 0 0 0,0 1-1 0 0,2-1-38 0 0,21 10-30 0 0,0-2 1 0 0,1-1 0 0 0,0-1-1 0 0,0-2 1 0 0,2-1 0 0 0,-1-2-1 0 0,25 2 29 0 0,-16-8-874 0 0,-74 3 931 0 0,1 1 0 0 0,-1 1 0 0 0,1 2 0 0 0,0 1 0 0 0,1 1 0 0 0,0 2 0 0 0,0 2 0 0 0,1 0 0 0 0,0 2-57 0 0,27-14 14 0 0,-1-1 0 0 0,0 1 0 0 0,1 0-1 0 0,-1 0 1 0 0,1 0 0 0 0,-1 1 0 0 0,1-1 0 0 0,0 1-1 0 0,0 0 1 0 0,0-1 0 0 0,1 2 0 0 0,-1-1 0 0 0,1 0-1 0 0,-1 0 1 0 0,1 1 0 0 0,0-1 0 0 0,0 1 0 0 0,1 0 0 0 0,-1-1-1 0 0,1 1 1 0 0,-1 3-14 0 0,45 27 85 0 0,-14-26-316 0 0,0-2 1 0 0,1-1 0 0 0,0-1-1 0 0,0-2 1 0 0,0-1-1 0 0,0-1 1 0 0,0-2 0 0 0,-1-1-1 0 0,1-1 1 0 0,0-2-1 0 0,-1 0 1 0 0,0-2 230 0 0,93-21-2559 0 0,-64 10 1280 0 0</inkml:trace>
  <inkml:trace contextRef="#ctx0" brushRef="#br0" timeOffset="247.522">1196 330 1984 0 0,'-35'29'598'0'0,"2"1"0"0"0,1 1 0 0 0,2 2 0 0 0,0 1-1 0 0,3 2 1 0 0,1 1 0 0 0,2 0 0 0 0,1 2 0 0 0,-13 33-598 0 0,22-42-222 0 0,-15 27-978 0 0,1-33-2378 0 0,21-23 2261 0 0</inkml:trace>
  <inkml:trace contextRef="#ctx0" brushRef="#br0" timeOffset="495.009">799 455 1700 0 0,'0'-1'94'0'0,"1"0"0"0"0,-1 0 0 0 0,0 1 0 0 0,0-1 0 0 0,1 0 1 0 0,-1 0-1 0 0,1 0 0 0 0,-1 1 0 0 0,0-1 0 0 0,1 0 0 0 0,-1 1 0 0 0,1-1 0 0 0,0 0 0 0 0,-1 1 0 0 0,1-1 0 0 0,0 1 0 0 0,-1-1 0 0 0,1 1 0 0 0,0-1 0 0 0,-1 1 1 0 0,1-1-1 0 0,0 1 0 0 0,0 0 0 0 0,0-1 0 0 0,-1 1 0 0 0,1 0 0 0 0,0 0 0 0 0,0 0 0 0 0,0-1 0 0 0,0 1 0 0 0,0 0 0 0 0,-1 0 0 0 0,1 0 0 0 0,0 0 0 0 0,0 1 1 0 0,0-1-1 0 0,0 0 0 0 0,0 0 0 0 0,-1 0 0 0 0,1 1 0 0 0,0-1 0 0 0,0 0 0 0 0,-1 1 0 0 0,1-1 0 0 0,0 1 0 0 0,0-1 0 0 0,-1 1 0 0 0,1-1 0 0 0,0 1 0 0 0,-1 0 1 0 0,1-1-1 0 0,-1 1 0 0 0,1 0 0 0 0,-1-1 0 0 0,1 1 0 0 0,-1 0 0 0 0,1 0-94 0 0,56 42-142 0 0,-52-38 476 0 0,89 73 177 0 0,189 148-2386 0 0,-230-189-453 0 0,-30-23 926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48 241 1224 0 0,'-4'-15'5304'0'0,"-6"39"-5107"0"0,2 1 0 0 0,1 0 1 0 0,1 0-1 0 0,1 1 0 0 0,1 0 0 0 0,2 0 0 0 0,0 0 1 0 0,2 0-1 0 0,2 16-197 0 0,-1-27 64 0 0,1-1 0 0 0,0 0 0 0 0,1 0 1 0 0,1 0-1 0 0,0 0 0 0 0,1-1 0 0 0,1 1 0 0 0,0-1 1 0 0,0 0-1 0 0,7 8-64 0 0,-6-11 45 0 0,0-1 1 0 0,0 1-1 0 0,1-1 0 0 0,0-1 1 0 0,1 0-1 0 0,0 0 1 0 0,0 0-1 0 0,0-1 0 0 0,1-1 1 0 0,1 0-1 0 0,-1 0 1 0 0,1-1-1 0 0,-1 0 0 0 0,2-1 1 0 0,-1 0-1 0 0,0 0 1 0 0,1-2-1 0 0,-1 1 0 0 0,1-1 1 0 0,0-1-1 0 0,0 0 0 0 0,0-1 1 0 0,0 0-1 0 0,1-1-45 0 0,-2 0-17 0 0,0 0-1 0 0,-1-1 0 0 0,1 0 0 0 0,-1 0 1 0 0,0-1-1 0 0,0-1 0 0 0,0 0 0 0 0,0 0 1 0 0,-1-1-1 0 0,1 0 0 0 0,-1 0 1 0 0,0-1-1 0 0,-1-1 0 0 0,1 1 0 0 0,-1-1 1 0 0,-1-1-1 0 0,1 1 0 0 0,-1-1 0 0 0,-1-1 1 0 0,1 1-1 0 0,2-7 18 0 0,4-6-148 0 0,0 0 1 0 0,-2-1-1 0 0,-1 0 0 0 0,0-1 0 0 0,-2 0 1 0 0,-1 0-1 0 0,0-1 0 0 0,2-24 148 0 0,-6 27-5 0 0,0-1 0 0 0,-2 1-1 0 0,-1-1 1 0 0,-1 0 0 0 0,0 1 0 0 0,-2-1-1 0 0,0 1 1 0 0,-2 0 0 0 0,0 0-1 0 0,-8-19 6 0 0,9 26 2 0 0,-1 1-1 0 0,0-1 1 0 0,-1 1-1 0 0,-1 1 1 0 0,0-1-1 0 0,0 1 1 0 0,-2 0-1 0 0,1 1 1 0 0,-1 0-1 0 0,-1 0 1 0 0,0 1-1 0 0,0 0 1 0 0,-1 1-1 0 0,-9-6-1 0 0,39 30-4813 0 0,-4-7 3618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2848 0 0,'19'1'4292'0'0,"15"-4"-3668"0"0,209-19 681 0 0,-155 18-2625 0 0,6 0-3474 0 0,-76 4 3503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29 145 988 0 0,'22'-16'5794'0'0,"-30"43"-5729"0"0,1 0 0 0 0,2 0-1 0 0,0 1 1 0 0,2 0 0 0 0,1 0 0 0 0,2 0-1 0 0,0 0 1 0 0,3 11-65 0 0,-1 28 103 0 0,31 160 339 0 0,-31-208-1025 0 0,-3-20-1612 0 0,-3-12-276 0 0,2 5 1099 0 0</inkml:trace>
  <inkml:trace contextRef="#ctx0" brushRef="#br0" timeOffset="344.736">1 67 924 0 0,'4'-6'96'0'0,"1"0"0"0"0,1 1-1 0 0,-1 0 1 0 0,1 0 0 0 0,0 0-1 0 0,0 1 1 0 0,0 0 0 0 0,1 0 0 0 0,-1 0-1 0 0,1 1 1 0 0,0 0 0 0 0,0 0-1 0 0,0 1 1 0 0,1 0 0 0 0,-1 0 0 0 0,0 1-1 0 0,1 0 1 0 0,-1 0 0 0 0,1 1-1 0 0,0-1 1 0 0,-1 2 0 0 0,1-1 0 0 0,-1 1-1 0 0,1 0 1 0 0,-1 1 0 0 0,0 0 0 0 0,0 0-1 0 0,1 0 1 0 0,-1 1 0 0 0,-1 0-1 0 0,1 1 1 0 0,0-1 0 0 0,-1 1 0 0 0,0 1-1 0 0,0-1 1 0 0,0 1 0 0 0,4 4-96 0 0,-5-7 33 0 0,0 1-1 0 0,-1 0 1 0 0,1 0 0 0 0,0 1 0 0 0,-1-1-1 0 0,0 1 1 0 0,0 0 0 0 0,0 0 0 0 0,0 0 0 0 0,-1 1-1 0 0,0-1 1 0 0,0 1 0 0 0,0 0 0 0 0,0 0 0 0 0,-1 0-1 0 0,1 0 1 0 0,-1 1 0 0 0,-1-1 0 0 0,1 0 0 0 0,-1 1-1 0 0,0-1 1 0 0,0 1 0 0 0,-1 0 0 0 0,1-1-1 0 0,-1 1 1 0 0,0 0 0 0 0,-1-1 0 0 0,0 4-33 0 0,-7 4 60 0 0,0 0 0 0 0,-1-1 0 0 0,-1 0 0 0 0,0 0 0 0 0,0-1-1 0 0,-1 0 1 0 0,-1-1 0 0 0,0-1 0 0 0,0 1 0 0 0,-1-2 0 0 0,0 0 0 0 0,0 0 0 0 0,-8 2-60 0 0,-121 42-3333 0 0,131-50 2035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4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1192 0 0,'0'0'1220'0'0,"0"0"-133"0"0,4 0 2442 0 0,18-3-1808 0 0,381-30 558 0 0,-358 26-5352 0 0,-44 7 1627 0 0,1 2-1496 0 0,-6-2 1443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1412 0 0,'74'12'4669'0'0,"185"-33"-3041"0"0,5-23-3838 0 0,-135 22-355 0 0,-55 9 1255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33 587 3084 0 0,'1'38'8021'0'0,"13"104"-7190"0"0,10-24-2418 0 0,-24-119 1454 0 0,-1 1 1 0 0,1 0-1 0 0,0-1 0 0 0,0 1 1 0 0,-1 0-1 0 0,1 0 0 0 0,0-1 1 0 0,0 1-1 0 0,-1 0 0 0 0,1 0 1 0 0,0 0-1 0 0,0-1 0 0 0,-1 1 1 0 0,1 0-1 0 0,0 0 0 0 0,-1 0 1 0 0,1 0-1 0 0,0 0 1 0 0,-1 0-1 0 0,1 0 0 0 0,0-1 1 0 0,-1 1-1 0 0,1 0 0 0 0,-1 0 1 0 0,1 0-1 0 0,0 0 0 0 0,-1 0 1 0 0,1 1-1 0 0,0-1 0 0 0,-1 0 1 0 0,1 0-1 0 0,0 0 0 0 0,-1 0 1 0 0,1 0-1 0 0,0 0 0 0 0,-1 1 1 0 0,1-1-1 0 0,0 0 0 0 0,0 0 1 0 0,-1 0-1 0 0,1 1 0 0 0,0-1 1 0 0,0 0-1 0 0,-1 0 0 0 0,1 1 1 0 0,0-1-1 0 0,0 0 1 0 0,-1 1-1 0 0,1-1 0 0 0,0 0 1 0 0,0 1-1 0 0,0-1 0 0 0,0 0 1 0 0,0 1-1 0 0,0-1 133 0 0,-12-12-1117 0 0</inkml:trace>
  <inkml:trace contextRef="#ctx0" brushRef="#br0" timeOffset="250.938">1 347 1076 0 0,'5'-15'666'0'0,"0"1"-1"0"0,1 0 1 0 0,1 0 0 0 0,0 0-1 0 0,0 1 1 0 0,2 0 0 0 0,0 0-1 0 0,0 1 1 0 0,1 0 0 0 0,7-5-666 0 0,-8 8 171 0 0,2 1 0 0 0,-1 0 1 0 0,1 1-1 0 0,1 0 1 0 0,-1 1-1 0 0,1 0 1 0 0,0 1-1 0 0,0 0 0 0 0,1 1 1 0 0,-1 0-1 0 0,1 1 1 0 0,7-1-172 0 0,-12 1-270 0 0,0 1 1 0 0,-1 0 0 0 0,1 0 0 0 0,0 1-1 0 0,0 0 1 0 0,0 0 0 0 0,0 1 0 0 0,0 0-1 0 0,0 1 1 0 0,0-1 0 0 0,0 1 0 0 0,0 1-1 0 0,0 0 1 0 0,-1 0 0 0 0,1 0 0 0 0,0 1-1 0 0,-1 0 1 0 0,0 1 0 0 0,0-1 0 0 0,0 1-1 0 0,0 1 1 0 0,-1-1 0 0 0,5 5 269 0 0,-2 5-1057 0 0</inkml:trace>
  <inkml:trace contextRef="#ctx0" brushRef="#br0" timeOffset="530.773">38 574 2428 0 0,'64'3'3795'0'0,"224"-38"-1635"0"0,-39 22-811 0 0,-247 13-1283 0 0,-2 0 35 0 0,2 3-8 0 0,39 125-997 0 0,-25-101-4682 0 0,-13-27 4336 0 0</inkml:trace>
  <inkml:trace contextRef="#ctx0" brushRef="#br0" timeOffset="703.289">758 323 1868 0 0,'2'-10'840'0'0,"2"4"-100"0"0,-3-1-40 0 0,-1 2-108 0 0,2-2-332 0 0,0 1 68 0 0,0 2-79 0 0,3-1-213 0 0,2 0-4 0 0,-3 2-349 0 0,3 0 101 0 0,-2-1-148 0 0,4 3-340 0 0,-4 1-508 0 0,4 0 4 0 0</inkml:trace>
  <inkml:trace contextRef="#ctx0" brushRef="#br0" timeOffset="1389.242">931 480 1004 0 0,'5'175'3764'0'0,"7"-109"1260"0"0,13-99-4040 0 0,66-99-1492 0 0,-88 132 490 0 0,0 0-1 0 0,-1 1 0 0 0,1-1 1 0 0,0 1-1 0 0,0 0 0 0 0,-1 0 1 0 0,1 0-1 0 0,-1 0 0 0 0,1 1 1 0 0,-1-1-1 0 0,1 1 0 0 0,-1-1 1 0 0,0 1-1 0 0,0 0 0 0 0,1 0 1 0 0,-1 0-1 0 0,-1 0 0 0 0,1 0 0 0 0,0 0 1 0 0,0 0-1 0 0,-1 1 0 0 0,1-1 1 0 0,-1 1-1 0 0,0-1 0 0 0,0 1 1 0 0,0 0-1 0 0,0-1 0 0 0,0 1 1 0 0,-1 0-1 0 0,1 0 0 0 0,-1-1 1 0 0,0 1-1 0 0,0 0 0 0 0,0 0 1 0 0,0 0-1 0 0,0-1 0 0 0,0 1 1 0 0,-1 1 18 0 0,5 10-38 0 0,2 6 30 0 0,-5-12-8 0 0,1 0 0 0 0,0 1 0 0 0,0-1 0 0 0,1 0 0 0 0,0 0 1 0 0,0 0-1 0 0,1 0 0 0 0,0-1 0 0 0,0 0 0 0 0,1 1 0 0 0,-1-1 0 0 0,2-1 0 0 0,-1 1 0 0 0,1-1 1 0 0,0 0-1 0 0,0 0 0 0 0,1-1 0 0 0,0 0 0 0 0,0 0 0 0 0,0 0 0 0 0,0-1 0 0 0,1 0 0 0 0,5 2 17 0 0,-2-5-24 0 0,0-1 1 0 0,1 0 0 0 0,-1 0 0 0 0,0-1 0 0 0,0 0 0 0 0,0-1 0 0 0,0-1 0 0 0,0 1 0 0 0,0-2 0 0 0,0 0 0 0 0,-1 0 0 0 0,0 0 0 0 0,0-2 0 0 0,0 1 0 0 0,0-1 0 0 0,-1-1 0 0 0,0 1 0 0 0,0-2 0 0 0,-1 1 0 0 0,0-1-1 0 0,0 0 1 0 0,-1-1 0 0 0,0 0 0 0 0,-1 0 0 0 0,0 0 0 0 0,0-1 0 0 0,-1 0 0 0 0,0 0 0 0 0,2-8 22 0 0,-9-8 679 0 0,-24 48-231 0 0,17-14-494 0 0,1-1 75 0 0,1 0 0 0 0,-1 1 1 0 0,1-1-1 0 0,0 2 0 0 0,1-1 0 0 0,0 1 0 0 0,0 0 1 0 0,1 0-1 0 0,0 0 0 0 0,0 1 0 0 0,1 0 1 0 0,1 0-1 0 0,0 0 0 0 0,0 0 0 0 0,1 0 1 0 0,0 1-1 0 0,0-1 0 0 0,2 1 0 0 0,-1 2-29 0 0,1-9 2 0 0,0 1 0 0 0,1-1 0 0 0,-1 0 0 0 0,1 0 0 0 0,0 0 0 0 0,0 1 0 0 0,1-1 0 0 0,-1 0-1 0 0,1 0 1 0 0,0-1 0 0 0,0 1 0 0 0,0 0 0 0 0,1-1 0 0 0,-1 1 0 0 0,1-1 0 0 0,0 0 0 0 0,0 1 0 0 0,0-1 0 0 0,0-1 0 0 0,0 1-1 0 0,1 0 1 0 0,-1-1 0 0 0,1 0 0 0 0,-1 0 0 0 0,1 0 0 0 0,0 0 0 0 0,0-1 0 0 0,0 1 0 0 0,0-1 0 0 0,1 0 0 0 0,-1 0 0 0 0,0 0-1 0 0,0-1 1 0 0,0 0 0 0 0,1 1 0 0 0,-1-2 0 0 0,0 1 0 0 0,1 0 0 0 0,2-1-2 0 0,3-3-36 0 0,0 1-1 0 0,-1-1 1 0 0,0-1-1 0 0,1 0 1 0 0,-2 0 0 0 0,1-1-1 0 0,-1 0 1 0 0,1 0-1 0 0,-2-1 1 0 0,1 0 0 0 0,-1 0-1 0 0,0-1 1 0 0,0 0-1 0 0,-1 0 1 0 0,0-1 0 0 0,-1 0-1 0 0,0 0 1 0 0,0 0-1 0 0,-1-1 1 0 0,0 1 0 0 0,0-1-1 0 0,-2 0 1 0 0,1 0 36 0 0,25-248-450 0 0,-30 231 475 0 0,-1 0-1 0 0,-1 0 0 0 0,-1 0 1 0 0,-1 0-1 0 0,-1 1 1 0 0,-2 0-1 0 0,0 1 1 0 0,-2-1-1 0 0,-1 2 0 0 0,-1 0 1 0 0,-1 0-1 0 0,-1 1 1 0 0,-1 1-1 0 0,-1 1 1 0 0,-1 0-1 0 0,0 1 0 0 0,-2 1 1 0 0,0 1-1 0 0,-3-1-24 0 0,12 13-289 0 0,0 0-1 0 0,0 1 1 0 0,0 0-1 0 0,-1 1 0 0 0,1 1 1 0 0,-1-1-1 0 0,0 2 1 0 0,0-1-1 0 0,0 2 1 0 0,0 0-1 0 0,-12 0 290 0 0,-29 22-2502 0 0,36-10 1337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 1336 0 0,'6'18'6451'0'0,"1"83"-4848"0"0,37 186-854 0 0,-32-245-1108 0 0,3 13-1059 0 0,-12-18-2548 0 0,-6-26 2828 0 0,-13 4 84 0 0</inkml:trace>
  <inkml:trace contextRef="#ctx0" brushRef="#br0" timeOffset="263.033">0 386 3528 0 0,'7'-8'4259'0'0,"19"-3"-308"0"0,157-1-3117 0 0,-59 9-3868 0 0,50-43-3252 0 0,-158 41 5102 0 0</inkml:trace>
  <inkml:trace contextRef="#ctx0" brushRef="#br0" timeOffset="516.735">631 72 2356 0 0,'19'32'4685'0'0,"80"78"-4715"0"0,-20-79-4016 0 0,-76-30 2837 0 0</inkml:trace>
  <inkml:trace contextRef="#ctx0" brushRef="#br0" timeOffset="781.724">1097 0 1228 0 0,'-10'18'4839'0'0,"-9"27"-3825"0"0,5-12-404 0 0,-23 59 705 0 0,4 1 0 0 0,4 2 0 0 0,-6 46-1315 0 0,-22 75 482 0 0,50-188-866 0 0,-9 26-434 0 0,-1-28-2923 0 0,16-25 2324 0 0,1-1 99 0 0,-3-3 87 0 0,-10-10 34 0 0</inkml:trace>
  <inkml:trace contextRef="#ctx0" brushRef="#br0" timeOffset="1062.695">1257 494 2204 0 0,'33'1'8384'0'0,"-17"1"-6693"0"0,5-2-6886 0 0,44-17 1314 0 0,-34 6 2694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11 1272 0 0,'-20'-10'3785'0'0,"-25"30"-2448"0"0,23-1-1074 0 0,1 2 0 0 0,1 0 0 0 0,1 1 1 0 0,1 1-1 0 0,1 1 0 0 0,0 0 0 0 0,2 2 0 0 0,1-1 0 0 0,2 2 0 0 0,0 0 1 0 0,1 0-1 0 0,1 4-263 0 0,0-6 122 0 0,-86 188-1671 0 0,28-171-3666 0 0,65-42 3773 0 0</inkml:trace>
  <inkml:trace contextRef="#ctx0" brushRef="#br0" timeOffset="202.229">44 121 948 0 0,'31'-19'6610'0'0,"-8"45"-4469"0"0,-10-9-2294 0 0,274 315 293 0 0,-178-255-6545 0 0,-94-73 5068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23 984 0 0,'8'-22'4654'0'0,"9"42"-3282"0"0,11 44-1074 0 0,95 313 822 0 0,-116-313-2135 0 0,-7-62 4 0 0,0-2-235 0 0,0 0-46 0 0,-2 2 6 0 0,-10 9-80 0 0</inkml:trace>
  <inkml:trace contextRef="#ctx0" brushRef="#br0" timeOffset="264.185">194 466 1380 0 0,'20'-37'2089'0'0,"-9"12"-1596"0"0,2 0 1 0 0,0 1 0 0 0,2 1-1 0 0,0 1 1 0 0,2 0 0 0 0,0 1 0 0 0,2 0-1 0 0,0 2 1 0 0,3-2-494 0 0,147-99-100 0 0,-162 121-4437 0 0,-14 1 3270 0 0</inkml:trace>
  <inkml:trace contextRef="#ctx0" brushRef="#br0" timeOffset="512.48">98 269 1288 0 0,'86'20'4314'0'0,"96"101"-2537"0"0,7 21-1143 0 0,-57-54-4053 0 0,-114-78 2159 0 0,-6-4 22 0 0</inkml:trace>
  <inkml:trace contextRef="#ctx0" brushRef="#br0" timeOffset="917.752">870 483 1832 0 0,'167'-52'3712'0'0,"-154"48"-3665"0"0,0 0 0 0 0,-1 0 0 0 0,1-1 0 0 0,-1-1 0 0 0,0 0 0 0 0,-1-1 0 0 0,0 0 1 0 0,0 0-1 0 0,0-1 0 0 0,-1-1 0 0 0,0 0 0 0 0,-1 0 0 0 0,0-1 0 0 0,0 0 0 0 0,-1-1 0 0 0,0 0 0 0 0,-1 0 0 0 0,0 0 1 0 0,0-2-48 0 0,-7 10 8 0 0,0 0 1 0 0,1 0 0 0 0,-1 0 0 0 0,0 0-1 0 0,-1 0 1 0 0,1 0 0 0 0,0 0 0 0 0,-1 0-1 0 0,0 0 1 0 0,0 0 0 0 0,1 1 0 0 0,-2-1-1 0 0,1 0 1 0 0,0 1 0 0 0,0-1 0 0 0,-1 0-1 0 0,0 1 1 0 0,1 0 0 0 0,-1-1 0 0 0,0 1-1 0 0,0 0 1 0 0,0 0 0 0 0,-1 0 0 0 0,1 0-1 0 0,0 0 1 0 0,-1 1 0 0 0,1-1 0 0 0,-1 1-1 0 0,0-1 1 0 0,1 1 0 0 0,-1 0 0 0 0,0 0-1 0 0,0 0 1 0 0,0 1 0 0 0,0-1-9 0 0,-109-23 357 0 0,-81 39 206 0 0,185-13-532 0 0,1 0-1 0 0,0 0 1 0 0,1 0 0 0 0,-1 1 0 0 0,0 0 0 0 0,1 0 0 0 0,-1 0 0 0 0,1 1-1 0 0,0 0 1 0 0,0 0 0 0 0,1 1 0 0 0,-1 0 0 0 0,1 0 0 0 0,0 0 0 0 0,0 1-1 0 0,1-1 1 0 0,-1 1 0 0 0,1 0 0 0 0,1 0 0 0 0,-1 1 0 0 0,1-1 0 0 0,0 1-1 0 0,0 0 1 0 0,1 0 0 0 0,0 1-31 0 0,1-2 24 0 0,1-1 0 0 0,0 1 0 0 0,0 0 0 0 0,0 0-1 0 0,1 0 1 0 0,0 0 0 0 0,0-1 0 0 0,1 1 0 0 0,-1 0 0 0 0,1-1 0 0 0,0 1-1 0 0,1-1 1 0 0,0 0 0 0 0,-1 0 0 0 0,2 0 0 0 0,-1 0 0 0 0,0 0-1 0 0,1 0 1 0 0,1 0-24 0 0,-3-2 17 0 0,19 19-41 0 0,1-1 0 0 0,0-1-1 0 0,2-1 1 0 0,0-1 0 0 0,1-1 0 0 0,1-1-1 0 0,0-1 1 0 0,1-1 0 0 0,1-2-1 0 0,11 3 25 0 0,-12-4-720 0 0,1-2-1 0 0,0-1 1 0 0,1-1-1 0 0,-1-2 1 0 0,2-1-1 0 0,-1-1 0 0 0,0-1 1 0 0,13-2 720 0 0,-15 0-1251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654 133 848 0 0,'0'0'497'0'0,"5"-23"863"0"0,24-52 3352 0 0,-29 74-4628 0 0,-7 41 480 0 0,5 24-436 0 0,3 0 0 0 0,3 1 0 0 0,2-1 0 0 0,4 0 0 0 0,12 44-128 0 0,36 154-1375 0 0,-67-239-3304 0 0,3-25 3468 0 0</inkml:trace>
  <inkml:trace contextRef="#ctx0" brushRef="#br0" timeOffset="298.642">69 109 1076 0 0,'-68'-3'4415'0'0,"151"-12"-2059"0"0,427-41-1040 0 0,-168 32-3719 0 0,-269 19 1278 0 0,15 1-872 0 0,-54 3 787 0 0</inkml:trace>
  <inkml:trace contextRef="#ctx0" brushRef="#br0" timeOffset="922.323">1357 444 1784 0 0,'9'-2'830'0'0,"19"-4"1008"0"0,-38-2-712 0 0,-14 7-1086 0 0,0 1 0 0 0,0 1 0 0 0,0 2 1 0 0,0 0-1 0 0,0 1 0 0 0,1 2 0 0 0,-1 0 0 0 0,1 1 1 0 0,1 2-1 0 0,-1 0 0 0 0,1 2 0 0 0,1 0 0 0 0,0 1 0 0 0,1 1 1 0 0,0 1-1 0 0,1 1 0 0 0,0 1 0 0 0,2 0 0 0 0,0 1 1 0 0,1 1-1 0 0,0 1 0 0 0,-9 15-40 0 0,23-32 8 0 0,0 0 0 0 0,0 0-1 0 0,0 1 1 0 0,1-1 0 0 0,-1 0 0 0 0,1 1-1 0 0,-1-1 1 0 0,1 1 0 0 0,0 0 0 0 0,0-1 0 0 0,0 1-1 0 0,0 0 1 0 0,1-1 0 0 0,-1 1 0 0 0,1 0 0 0 0,0 0-1 0 0,-1 0 1 0 0,1 0 0 0 0,1-1 0 0 0,-1 1 0 0 0,0 0-1 0 0,1 0 1 0 0,-1 0 0 0 0,1-1 0 0 0,0 1 0 0 0,0 0-1 0 0,0 0 1 0 0,0-1 0 0 0,0 1 0 0 0,1-1 0 0 0,-1 1-1 0 0,1-1 1 0 0,-1 0 0 0 0,1 0 0 0 0,0 0 0 0 0,0 1-1 0 0,0-2 1 0 0,0 1 0 0 0,1 0 0 0 0,-1 0 0 0 0,0-1-1 0 0,1 1 1 0 0,-1-1 0 0 0,1 0 0 0 0,0 0-1 0 0,-1 0 1 0 0,1 0 0 0 0,0 0 0 0 0,-1 0 0 0 0,1-1-1 0 0,0 1 1 0 0,0-1 0 0 0,0 0 0 0 0,0 0 0 0 0,2 0-8 0 0,9 2-2 0 0,0-1 0 0 0,0-1 0 0 0,0 0 0 0 0,1-1 0 0 0,-1 0 0 0 0,0-1 0 0 0,0-1 0 0 0,0 0 0 0 0,-1-1 0 0 0,1 0 0 0 0,9-5 2 0 0,-18 8 25 0 0,1-1 0 0 0,-1 1 0 0 0,0-1-1 0 0,0 0 1 0 0,-1 0 0 0 0,1 0 0 0 0,0-1 0 0 0,-1 0 0 0 0,1 0 0 0 0,-1 0 0 0 0,0 0 0 0 0,0-1 0 0 0,0 0 0 0 0,-1 1 0 0 0,1-1 0 0 0,-1-1 0 0 0,0 1 0 0 0,0 0 0 0 0,0-1 0 0 0,-1 0 0 0 0,1 1 0 0 0,-1-1 0 0 0,0 0 0 0 0,-1 0 0 0 0,1 0 0 0 0,-1-1-1 0 0,0 1 1 0 0,0 0 0 0 0,-1 0 0 0 0,1-2-25 0 0,1 6 0 0 0,1 1 1 0 0,0 0-1 0 0,0 0 0 0 0,0 1 0 0 0,-1-1 0 0 0,1 1 0 0 0,0-1 0 0 0,-1 1 0 0 0,1 0 0 0 0,0 0 0 0 0,-1 0 0 0 0,1 0 0 0 0,-1 0 0 0 0,0 1 1 0 0,1-1-1 0 0,-1 1 0 0 0,0-1 0 0 0,0 1 0 0 0,0 0 0 0 0,0 0 0 0 0,0 0 0 0 0,0 0 0 0 0,0 0 0 0 0,-1 1 0 0 0,1-1 0 0 0,-1 0 1 0 0,0 1-1 0 0,0-1 0 0 0,1 2 0 0 0,18 15-11 0 0,-13-13-37 0 0,94 74-770 0 0,-27-39-3217 0 0,-61-37 2755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197 504 1860 0 0,'-89'55'4558'0'0,"-12"64"-2349"0"0,100-117-2178 0 0,1 0-1 0 0,-1-1 1 0 0,0 1-1 0 0,0 0 1 0 0,1 0-1 0 0,-1 0 1 0 0,1 0-1 0 0,-1 0 1 0 0,1 0-1 0 0,0 1 0 0 0,0-1 1 0 0,0 0-1 0 0,0 0 1 0 0,0 0-1 0 0,0 0 1 0 0,1 0-1 0 0,-1 0 1 0 0,1 0-1 0 0,-1 0 1 0 0,1 0-1 0 0,0 0 0 0 0,0 0 1 0 0,0-1-1 0 0,0 1 1 0 0,0 0-1 0 0,0 0 1 0 0,0-1-1 0 0,1 1 1 0 0,-1-1-1 0 0,1 1 1 0 0,-1-1-1 0 0,1 1 1 0 0,0-1-1 0 0,-1 0 0 0 0,1 0 1 0 0,0 0-1 0 0,0 0 1 0 0,0 0-1 0 0,-1 0 1 0 0,1-1-1 0 0,1 1-30 0 0,83 25 171 0 0,-77-24-204 0 0,1 0 0 0 0,-1 0-1 0 0,1 0 1 0 0,0-1 0 0 0,-1-1 0 0 0,1 0 0 0 0,0 0-1 0 0,0-1 1 0 0,-1 0 0 0 0,1-1 0 0 0,0 0 0 0 0,-1 0 0 0 0,0-1-1 0 0,1 0 1 0 0,-1-1 0 0 0,0 0 0 0 0,-1 0 0 0 0,1-1 0 0 0,-1 0-1 0 0,0-1 1 0 0,0 0 0 0 0,0 0 0 0 0,-1-1 0 0 0,0 1-1 0 0,-1-1 1 0 0,1-1 0 0 0,-1 0 0 0 0,0 0 0 0 0,-1 0 0 0 0,0 0-1 0 0,-1-1 1 0 0,1 0 0 0 0,-1 0 0 0 0,-1 0 0 0 0,0 0-1 0 0,0 0 1 0 0,-1-1 0 0 0,0-3 33 0 0,-2 8 12 0 0,-1 0 0 0 0,0 0-1 0 0,0 0 1 0 0,-1 0 0 0 0,1 0-1 0 0,-1 1 1 0 0,0-1 0 0 0,0 0 0 0 0,-1 1-1 0 0,1-1 1 0 0,-1 1 0 0 0,0 0 0 0 0,0 0-1 0 0,-1 0 1 0 0,1 0 0 0 0,-1 0-1 0 0,0 1 1 0 0,0 0 0 0 0,0 0 0 0 0,0 0-1 0 0,0 0 1 0 0,-1 1 0 0 0,1-1-1 0 0,-1 1 1 0 0,0 0 0 0 0,0 0 0 0 0,1 1-1 0 0,-2 0-11 0 0,-143-24 653 0 0,147 25-585 0 0,-11 3 21 0 0,13-2-93 0 0,0 0-1 0 0,0 0 0 0 0,0 1 1 0 0,-1-1-1 0 0,1 0 1 0 0,1 0-1 0 0,-1 1 1 0 0,0-1-1 0 0,0 0 0 0 0,0 0 1 0 0,1 1-1 0 0,-1-1 1 0 0,1 0-1 0 0,-1 0 0 0 0,1 0 1 0 0,-1 1-1 0 0,1-1 1 0 0,-1 0-1 0 0,1 0 0 0 0,0 0 1 0 0,0 0-1 0 0,0 0 1 0 0,0 0-1 0 0,0-1 0 0 0,0 1 1 0 0,0 0-1 0 0,0 0 1 0 0,0-1-1 0 0,0 1 0 0 0,0 0 1 0 0,0-1-1 0 0,0 1 1 0 0,0-1-1 0 0,1 0 1 0 0,-1 1-1 0 0,0-1 0 0 0,0 0 1 0 0,1 0-1 0 0,-1 1 1 0 0,0-1-1 0 0,0 0 0 0 0,1 0 1 0 0,-1-1-1 0 0,0 1 1 0 0,1 0-1 0 0,-1 0 0 0 0,0-1 1 0 0,0 1-1 0 0,0 0 1 0 0,1-1-1 0 0,-1 0 5 0 0,86 8-265 0 0,-75-7 206 0 0,1 0-1 0 0,0-1 1 0 0,-1-1 0 0 0,1 1-1 0 0,-1-2 1 0 0,0 0-1 0 0,0 0 1 0 0,0-1 0 0 0,0-1-1 0 0,-1 0 1 0 0,1 0 0 0 0,-1-2-1 0 0,-1 1 1 0 0,1-1 0 0 0,-1 0-1 0 0,0-1 1 0 0,-1-1 0 0 0,1 1-1 0 0,-2-1 1 0 0,1-1 0 0 0,-2 1-1 0 0,1-2 1 0 0,-1 1 0 0 0,-1-1-1 0 0,1 0 1 0 0,-2 0 0 0 0,0-1-1 0 0,0 1 1 0 0,-1-1 59 0 0,7-24 604 0 0,-2-1 0 0 0,-2 1 0 0 0,-1-1 0 0 0,-1 0 0 0 0,-3-1 0 0 0,-1-36-604 0 0,-1 73 252 0 0,-26-5 354 0 0,15 31-542 0 0,2 1 0 0 0,0-1 0 0 0,1 2 0 0 0,2-1 0 0 0,1 1 0 0 0,1 0 0 0 0,1 0 1 0 0,1 1-1 0 0,2-1 0 0 0,1 0 0 0 0,1 2-64 0 0,-2-14-2 0 0,12 314 109 0 0,-8-92-4390 0 0,-6-136-809 0 0,2-90 3979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1588 0 0,'0'13'647'0'0,"1"86"2529"0"0,0-73-2907 0 0,1 1-1 0 0,1-1 1 0 0,1 0-1 0 0,1 0 1 0 0,1-1-1 0 0,2 1 1 0 0,4 8-269 0 0,-9-21 109 0 0,1-1 1 0 0,1 1-1 0 0,-1-1 1 0 0,2 0 0 0 0,0-1-1 0 0,0 0 1 0 0,1 0-1 0 0,0 0 1 0 0,1 0-1 0 0,0-1 1 0 0,1-1 0 0 0,0 1-1 0 0,0-2 1 0 0,1 1-1 0 0,0-1 1 0 0,1-1-1 0 0,0 1 1 0 0,0-2 0 0 0,1 0-1 0 0,-1 0 1 0 0,1-1-1 0 0,0 0 1 0 0,9 1-110 0 0,-13-8 22 0 0,1-1 0 0 0,-1 0 0 0 0,1 0 0 0 0,-1-1 0 0 0,0 0 0 0 0,0-1 0 0 0,-1 1-1 0 0,1-1 1 0 0,-1-1 0 0 0,0 1 0 0 0,-1-1 0 0 0,1-1 0 0 0,-1 1 0 0 0,0-1 0 0 0,-1 0 0 0 0,0 0 0 0 0,0-1 0 0 0,0 0 0 0 0,-1 0 0 0 0,0 0 0 0 0,-1 0 0 0 0,0 0 0 0 0,0-2-22 0 0,9-19 34 0 0,-2-1 1 0 0,-2 0 0 0 0,0-1 0 0 0,-2 0-1 0 0,-2 0 1 0 0,-1-1 0 0 0,-1 1 0 0 0,-1-4-35 0 0,-2 25-14 0 0,1 1 0 0 0,-1-1 1 0 0,-1 1-1 0 0,0-1 1 0 0,0 1-1 0 0,-1 0 0 0 0,0 0 1 0 0,0 0-1 0 0,-1 0 0 0 0,-1 0 1 0 0,1 1-1 0 0,-1 0 1 0 0,-1 0-1 0 0,0 0 0 0 0,0 1 1 0 0,0-1-1 0 0,-1 1 1 0 0,0 1-1 0 0,-5-4 14 0 0,12 9-125 0 0,-1 1-1 0 0,0 0 1 0 0,1 0-1 0 0,-1-1 1 0 0,0 1 0 0 0,0 0-1 0 0,1 0 1 0 0,-1 0-1 0 0,0 0 1 0 0,0 0 0 0 0,1 0-1 0 0,-1 0 1 0 0,0 0-1 0 0,1 0 1 0 0,-1 0 0 0 0,0 0-1 0 0,0 0 1 0 0,1 1-1 0 0,-1-1 1 0 0,0 0 0 0 0,1 1-1 0 0,-1-1 1 0 0,0 0-1 0 0,1 1 1 0 0,-1-1 0 0 0,1 1-1 0 0,-1-1 1 0 0,0 1 0 0 0,1-1-1 0 0,-1 1 1 0 0,1-1-1 0 0,0 1 1 0 0,-1-1 0 0 0,1 1-1 0 0,-1 0 1 0 0,1-1-1 0 0,0 1 1 0 0,-1 0 0 0 0,1-1-1 0 0,0 1 1 0 0,0 0-1 0 0,0 0 1 0 0,0-1 0 0 0,-1 1-1 0 0,1 0 1 0 0,0 0-1 0 0,0-1 1 0 0,0 1 0 0 0,0 0-1 0 0,1 0 1 0 0,-1-1-1 0 0,0 1 1 0 0,0 0 0 0 0,1 0 125 0 0,5 17-1280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3064 0 0,'26'18'9094'0'0,"2"15"-10794"0"0,-11-12-947 0 0,-17-1-1340 0 0,-23 5 3117 0 0,21-23 573 0 0,-25 19-944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84 2224 0 0,'7'0'5143'0'0,"-8"-12"-1545"0"0,-25 107-3484 0 0,23 120-118 0 0,20-105-235 0 0,-16-101 122 0 0,-1-9-60 0 0,0 0 1 0 0,-1 0 0 0 0,1 0 0 0 0,0 0-1 0 0,-1 0 1 0 0,1 0 0 0 0,0 0-1 0 0,-1 0 1 0 0,1 0 0 0 0,0 0-1 0 0,-1 0 1 0 0,1 0 0 0 0,0 0 0 0 0,-1 0-1 0 0,1 0 1 0 0,0 0 0 0 0,0 0-1 0 0,-1 0 1 0 0,1 1 0 0 0,0-1-1 0 0,-1 0 1 0 0,1 0 0 0 0,0 0 0 0 0,0 1-1 0 0,-1-1 1 0 0,1 0 0 0 0,0 0-1 0 0,0 0 1 0 0,0 1 0 0 0,-1-1-1 0 0,1 0 1 0 0,0 1 0 0 0,0-1 0 0 0,0 0-1 0 0,0 0 1 0 0,0 1 0 0 0,0-1-1 0 0,-1 0 1 0 0,1 1 176 0 0,-3-8-1223 0 0,3-1 19 0 0</inkml:trace>
  <inkml:trace contextRef="#ctx0" brushRef="#br0" timeOffset="341.336">45 117 988 0 0,'59'-12'4099'0'0,"-56"12"-3974"0"0,10 4-17 0 0,-1 0 0 0 0,1 1 0 0 0,-1 1 0 0 0,0 0-1 0 0,-1 1 1 0 0,1 0 0 0 0,-1 0 0 0 0,-1 1 0 0 0,0 1-1 0 0,0 0 1 0 0,0 0 0 0 0,-1 1 0 0 0,0 0 0 0 0,-1 0-1 0 0,1 4-107 0 0,-3-7 101 0 0,0 1-1 0 0,-1-1 0 0 0,0 1 0 0 0,0 0 0 0 0,-1 0 1 0 0,0 1-1 0 0,0-1 0 0 0,-1 1 0 0 0,0 0 1 0 0,-1 0-1 0 0,0 0 0 0 0,-1 0 0 0 0,1 0 1 0 0,-2 0-1 0 0,1 1 0 0 0,-1-1 0 0 0,-1 0 0 0 0,1 0 1 0 0,-2 0-1 0 0,1 1 0 0 0,-1-1 0 0 0,-1 0 1 0 0,1-1-1 0 0,-2 1 0 0 0,1 0 0 0 0,-1-1 1 0 0,0 0-1 0 0,-1 0 0 0 0,0 0 0 0 0,0 0 0 0 0,-1-1 1 0 0,0 0-1 0 0,0 0 0 0 0,-1-1 0 0 0,0 1 1 0 0,-5 3-101 0 0,-132 75 410 0 0,142-84-810 0 0,-11-25-2591 0 0,61-67-1900 0 0,-30 64 3685 0 0</inkml:trace>
  <inkml:trace contextRef="#ctx0" brushRef="#br0" timeOffset="590.151">559 172 1460 0 0,'10'8'4358'0'0,"0"32"-3575"0"0,-9-33-489 0 0,80 284 1676 0 0,-80-281-1852 0 0,-9 9-5617 0 0,3-20 4423 0 0</inkml:trace>
  <inkml:trace contextRef="#ctx0" brushRef="#br0" timeOffset="839.433">639 75 2232 0 0,'18'-13'920'0'0,"1"-2"-104"0"0,-1 7-172 0 0,0-4-4 0 0,1 0-23 0 0,4 2-137 0 0,2 5-104 0 0,5 5-16 0 0,-17 0-56 0 0,6 0-52 0 0,1 0-288 0 0,1 0-4 0 0,2 0-408 0 0,17 12-280 0 0,-28-7-629 0 0,-5 3 209 0 0,-3-1 72 0 0,-6 0 24 0 0</inkml:trace>
  <inkml:trace contextRef="#ctx0" brushRef="#br0" timeOffset="1027.158">546 337 1884 0 0,'2'4'928'0'0,"2"-4"-136"0"0,-1 0-8 0 0,4 1-208 0 0,0-2 1 0 0,4 1-149 0 0,18-2 24 0 0,-15 2 0 0 0,9 0-152 0 0,9 0-184 0 0,34-15-164 0 0,-29 10 0 0 0,2 2-512 0 0,-3-7-248 0 0,-1 1-433 0 0,3 4 85 0 0,1 0 40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1348 0 0,'3'26'7836'0'0,"53"-2"-6863"0"0,-53-23-576 0 0,165 25 1590 0 0,-55-26-3878 0 0,-53-1-1014 0 0,-9-14-1616 0 0,-49 14 3077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52 196 2136 0 0,'-9'-19'4513'0'0,"-28"43"-4131"0"0,34 4-248 0 0,1-1 0 0 0,1 1 1 0 0,2-1-1 0 0,1 1 0 0 0,1-1 1 0 0,1 1-1 0 0,1-1 0 0 0,2-1 1 0 0,5 13-135 0 0,8 46-527 0 0,-17-41-3704 0 0,-3-44 3021 0 0</inkml:trace>
  <inkml:trace contextRef="#ctx0" brushRef="#br0" timeOffset="249.207">201 3 1744 0 0,'2'-1'85'0'0,"0"1"-1"0"0,1-1 1 0 0,-1 1-1 0 0,0 0 1 0 0,1 0-1 0 0,-1 0 1 0 0,0 0-1 0 0,1 0 1 0 0,-1 1-1 0 0,0-1 1 0 0,0 1-1 0 0,1-1 1 0 0,-1 1-1 0 0,0 0 1 0 0,0 0-1 0 0,0 0 1 0 0,0 0-1 0 0,0 0 1 0 0,0 0-1 0 0,0 1 1 0 0,0-1-1 0 0,-1 1 1 0 0,1-1-1 0 0,0 1 1 0 0,-1 0-1 0 0,1 0 1 0 0,-1-1-1 0 0,0 1 1 0 0,1 0-1 0 0,-1 0 1 0 0,0 0-1 0 0,0 1 1 0 0,-1-1-1 0 0,1 0 1 0 0,0 0-1 0 0,-1 0 1 0 0,1 1-1 0 0,-1-1 1 0 0,1 0-1 0 0,-1 0 1 0 0,0 1-1 0 0,0-1 1 0 0,0 0-1 0 0,-1 1 1 0 0,1-1-1 0 0,-1 1-84 0 0,-29 107 1397 0 0,-132 58-2413 0 0,157-161-1399 0 0,5-7 1246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 1184 0 0,'-41'15'3847'0'0,"-32"72"-2439"0"0,53-52-1079 0 0,3 2 0 0 0,1 0 0 0 0,1 0 0 0 0,2 2 0 0 0,-6 32-329 0 0,-23 68 506 0 0,15-55-431 0 0,-38 88-960 0 0,-12-87-3709 0 0,55-73 3268 0 0</inkml:trace>
  <inkml:trace contextRef="#ctx0" brushRef="#br0" timeOffset="204.917">0 76 1600 0 0,'6'-11'1759'0'0,"-6"11"-1678"0"0,0-1 1 0 0,0 0-1 0 0,1 0 0 0 0,-1 0 1 0 0,0 1-1 0 0,1-1 1 0 0,-1 0-1 0 0,0 0 0 0 0,1 1 1 0 0,-1-1-1 0 0,1 0 1 0 0,-1 1-1 0 0,1-1 0 0 0,0 0 1 0 0,-1 1-1 0 0,1-1 1 0 0,0 1-1 0 0,-1-1 0 0 0,1 1 1 0 0,0 0-1 0 0,-1-1 1 0 0,1 1-1 0 0,0 0 0 0 0,0-1 1 0 0,0 1-1 0 0,-1 0 1 0 0,1 0-1 0 0,0-1 0 0 0,0 1 1 0 0,0 0-1 0 0,0 0 1 0 0,-1 0-1 0 0,1 0 0 0 0,0 0 1 0 0,0 1-1 0 0,0-1 1 0 0,0 0-1 0 0,-1 0 0 0 0,1 0 1 0 0,0 1-1 0 0,0-1 1 0 0,0 0-1 0 0,-1 1 0 0 0,1-1 1 0 0,0 1-1 0 0,-1-1 1 0 0,1 1-1 0 0,0-1 0 0 0,-1 1 1 0 0,1-1-1 0 0,-1 1 0 0 0,1 0 1 0 0,0-1-1 0 0,-1 1 1 0 0,0 0-1 0 0,1 0 0 0 0,-1-1 1 0 0,1 1-1 0 0,-1 0 1 0 0,0 0-1 0 0,0-1 0 0 0,1 2-81 0 0,349 314 2821 0 0,-113-90-2724 0 0,-121-113-5096 0 0,-115-111 1936 0 0,-4-5 1594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1336 0 0,'15'32'2814'0'0,"18"52"-1828"0"0,4-2 0 0 0,3-1-1 0 0,4-2 1 0 0,53 72-986 0 0,-10-49 1148 0 0,-83-102-1107 0 0,-1 0-1 0 0,1-1 1 0 0,0 1 0 0 0,0-1 0 0 0,-1 0 0 0 0,1 0 0 0 0,0 0-1 0 0,-1 0 1 0 0,1-1 0 0 0,-1 1 0 0 0,1-1 0 0 0,-1 0 0 0 0,0 0-1 0 0,0 0 1 0 0,1-1 0 0 0,-2 1 0 0 0,1-1 0 0 0,0 0 0 0 0,0 1-1 0 0,-1-1 1 0 0,0 0 0 0 0,0-1 0 0 0,1 1 0 0 0,-2 0-1 0 0,1-1 1 0 0,0 0-41 0 0,15-26 52 0 0,-3 0 0 0 0,0 0 0 0 0,-2-1-1 0 0,-1-1 1 0 0,-1 0 0 0 0,-2 0 0 0 0,2-21-52 0 0,8-24 63 0 0,70-456 1106 0 0,-89 532-1225 0 0,0 0 0 0 0,1 1-1 0 0,-1-1 1 0 0,1 0 0 0 0,-1 0 0 0 0,1 0-1 0 0,0 0 1 0 0,-1 0 0 0 0,1 0 0 0 0,0 0 0 0 0,0 0-1 0 0,0 0 1 0 0,0 0 0 0 0,0 0 0 0 0,0 0-1 0 0,0 0 1 0 0,0 0 0 0 0,0 0 0 0 0,0 0-1 0 0,0 0 1 0 0,1 0 0 0 0,-1 0 0 0 0,0 0-1 0 0,1 0 1 0 0,-1 0 0 0 0,1 0 0 0 0,-1 1 0 0 0,1-1-1 0 0,-1 0 1 0 0,1 0 0 0 0,-1 0 0 0 0,1 1-1 0 0,0-1 1 0 0,0 0 0 0 0,-1 1 0 0 0,1-1-1 0 0,0 0 1 0 0,0 1 0 0 0,0-1 0 0 0,0 1 0 0 0,0-1-1 0 0,-1 1 1 0 0,1 0 0 0 0,0-1 0 0 0,0 1-1 0 0,0 0 1 0 0,0 0 0 0 0,0 0 0 0 0,0 0-1 0 0,0 0 1 0 0,0 0 0 0 0,0 0 0 0 0,1 0 56 0 0,28 56-3664 0 0,-9-9 1702 0 0,-12-19 723 0 0</inkml:trace>
  <inkml:trace contextRef="#ctx0" brushRef="#br0" timeOffset="253.574">873 602 2052 0 0,'51'-18'3860'0'0,"-39"11"-3368"0"0,29-12-78 0 0,2 2 1 0 0,0 2-1 0 0,0 2 0 0 0,2 2 1 0 0,-1 2-1 0 0,42-3-414 0 0,152-3-5306 0 0,-205 15 4030 0 0</inkml:trace>
  <inkml:trace contextRef="#ctx0" brushRef="#br0" timeOffset="530.182">990 831 2588 0 0,'67'8'4088'0'0,"169"-34"-1557"0"0,-130 13-2205 0 0,-7 1-2700 0 0,0-3 0 0 0,-2-5 0 0 0,29-13 2374 0 0,-67 14-1155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32 936 0 0,'0'-13'731'0'0,"-4"5"2006"0"0,4 7-2728 0 0,-1 0-1 0 0,0 1 0 0 0,0-1 1 0 0,1 0-1 0 0,-1 0 1 0 0,0 1-1 0 0,0-1 0 0 0,0 1 1 0 0,1-1-1 0 0,-1 0 0 0 0,0 1 1 0 0,0 0-1 0 0,0-1 0 0 0,0 1 1 0 0,0 0-1 0 0,0-1 0 0 0,0 1 1 0 0,0 0-1 0 0,0 0 0 0 0,0 0 1 0 0,0 0-1 0 0,0 0 1 0 0,0 0-1 0 0,-1 0 0 0 0,1 0 1 0 0,0 0-1 0 0,0 0 0 0 0,0 1 1 0 0,0-1-1 0 0,0 0 0 0 0,0 1 1 0 0,1-1-1 0 0,-1 1 0 0 0,0-1 1 0 0,0 1-1 0 0,0-1 1 0 0,0 1-1 0 0,0 0 0 0 0,1-1 1 0 0,-1 1-1 0 0,0 0 0 0 0,1 0 1 0 0,-1 0-1 0 0,0 0 0 0 0,1-1 1 0 0,-1 1-1 0 0,1 0 0 0 0,-1 0 1 0 0,1 0-1 0 0,0 0 0 0 0,-1 0 1 0 0,1 0-1 0 0,0 0 1 0 0,0 0-1 0 0,0 0 0 0 0,-1 0 1 0 0,1 0-1 0 0,0 0 0 0 0,1 0 1 0 0,-1 0-1 0 0,0 1 0 0 0,0-1 1 0 0,0 0-1 0 0,1 0-8 0 0,-12 32 101 0 0,2-1 0 0 0,2 1 0 0 0,1 0 0 0 0,1 1 0 0 0,2-1 1 0 0,1 1-1 0 0,2 0 0 0 0,2 8-101 0 0,-2-38 17 0 0,40 257 521 0 0,-38-249-821 0 0,0-1-1 0 0,0 1 1 0 0,-2 0-1 0 0,1-1 0 0 0,-2 1 1 0 0,1 0-1 0 0,-2 0 1 0 0,1-1-1 0 0,-2 1 1 0 0,1-1-1 0 0,-2 0 0 0 0,1 0 1 0 0,-3 3 283 0 0,-11 4-1337 0 0</inkml:trace>
  <inkml:trace contextRef="#ctx0" brushRef="#br0" timeOffset="463.154">9 127 1132 0 0,'1'-1'146'0'0,"-1"1"1"0"0,0-1-1 0 0,0 0 0 0 0,0 1 0 0 0,0-1 1 0 0,0 0-1 0 0,0 1 0 0 0,0-1 0 0 0,0 1 0 0 0,0-1 1 0 0,0 0-1 0 0,0 1 0 0 0,-1-1 0 0 0,1 0 1 0 0,0 1-1 0 0,0-1 0 0 0,0 1 0 0 0,-1-1 1 0 0,1 1-1 0 0,0-1 0 0 0,-1 1 0 0 0,1-1 1 0 0,-1 1-1 0 0,1-1 0 0 0,-1 1 0 0 0,1-1 0 0 0,-1 1 1 0 0,1-1-1 0 0,-1 1 0 0 0,1 0 0 0 0,-1-1 1 0 0,1 1-1 0 0,-1 0 0 0 0,0-1-146 0 0,69-20 831 0 0,30 8-282 0 0,1 3 0 0 0,0 6 0 0 0,44 4-549 0 0,-94 0 99 0 0,203 29 82 0 0,-194-21-133 0 0,-89 2-1093 0 0,14-1-3896 0 0,16-6 3477 0 0</inkml:trace>
  <inkml:trace contextRef="#ctx0" brushRef="#br0" timeOffset="1004.81">1380 654 1216 0 0,'-5'-10'116'0'0,"0"1"0"0"0,0 1 0 0 0,-1-1-1 0 0,-1 1 1 0 0,1 0 0 0 0,-1 1 0 0 0,-1-1 0 0 0,1 1 0 0 0,-1 1-1 0 0,-1-1 1 0 0,1 1 0 0 0,-1 1 0 0 0,0 0 0 0 0,0 0 0 0 0,0 1-1 0 0,-1 0 1 0 0,0 0 0 0 0,0 1 0 0 0,0 1 0 0 0,0-1 0 0 0,0 2-1 0 0,0-1 1 0 0,-1 1 0 0 0,1 1 0 0 0,0 0 0 0 0,-1 0 0 0 0,1 1-1 0 0,0 1 1 0 0,0 0 0 0 0,0 0 0 0 0,0 1 0 0 0,0 0 0 0 0,0 0-1 0 0,-1 2-115 0 0,0-2 86 0 0,0 1 0 0 0,0 0 0 0 0,1 1 0 0 0,-1 0 0 0 0,1 0-1 0 0,1 1 1 0 0,-1 1 0 0 0,1-1 0 0 0,0 2 0 0 0,0-1-1 0 0,1 1 1 0 0,0 0 0 0 0,1 1 0 0 0,0 0 0 0 0,0 0-1 0 0,1 1 1 0 0,-5 8-86 0 0,10-17 167 0 0,5 4 4 0 0,0-1-139 0 0,0-1-1 0 0,0 1 0 0 0,0-1 0 0 0,0 0 1 0 0,1 0-1 0 0,-1 0 0 0 0,1 0 0 0 0,0-1 1 0 0,0 0-1 0 0,0 0 0 0 0,0 0 0 0 0,0-1 1 0 0,0 0-1 0 0,1 0 0 0 0,-1 0 1 0 0,0 0-1 0 0,1-1 0 0 0,-1 0 0 0 0,2 0-31 0 0,8 1-20 0 0,-1 0 0 0 0,1-1 0 0 0,-1 0 1 0 0,1-1-1 0 0,-1-1 0 0 0,1 0 0 0 0,-1-1 0 0 0,0-1 0 0 0,0 0 0 0 0,0 0 0 0 0,-1-2 0 0 0,1 0 0 0 0,-1 0 0 0 0,-1-1 0 0 0,1-1 0 0 0,-1 0 0 0 0,-1-1 0 0 0,1 0 0 0 0,-1 0 0 0 0,-1-1 0 0 0,0-1 0 0 0,0 0 0 0 0,-1 0 0 0 0,-1-1 0 0 0,0 0 0 0 0,0-1 0 0 0,-1 0 1 0 0,-1 0-1 0 0,0 0 0 0 0,-1-1 0 0 0,3-12 20 0 0,-6 11 79 0 0,-2 16-70 0 0,1-1 0 0 0,-1 0 0 0 0,1 0 0 0 0,-1 1-1 0 0,1-1 1 0 0,-1 0 0 0 0,1 0 0 0 0,-1 0-1 0 0,1 0 1 0 0,-1 0 0 0 0,1 0 0 0 0,-1 0 0 0 0,1 0-1 0 0,-1 0 1 0 0,1 0 0 0 0,0 0 0 0 0,-1 0 0 0 0,1 0-1 0 0,-1 0 1 0 0,1-1 0 0 0,-1 1 0 0 0,1 0 0 0 0,-1 0-1 0 0,0-1 1 0 0,1 1 0 0 0,-1 0 0 0 0,1 0-1 0 0,-1-1 1 0 0,1 1 0 0 0,-1-1 0 0 0,0 1 0 0 0,1 0-1 0 0,-1-1 1 0 0,0 1 0 0 0,0-1 0 0 0,1 1 0 0 0,-1-1-1 0 0,0 1 1 0 0,0-1 0 0 0,1 1 0 0 0,-1-1 0 0 0,0 1-1 0 0,0-1 1 0 0,0 1 0 0 0,0-1 0 0 0,0 1-1 0 0,0-1 1 0 0,0 1 0 0 0,0-1 0 0 0,0 1 0 0 0,0-1-1 0 0,0 1 1 0 0,0-1 0 0 0,0 1 0 0 0,0-1 0 0 0,-1 1-1 0 0,1-1-8 0 0,125 205-2406 0 0,-116-181-122 0 0,-7-17 1303 0 0</inkml:trace>
  <inkml:trace contextRef="#ctx0" brushRef="#br0" timeOffset="1328.675">1773 37 1392 0 0,'6'-24'3097'0'0,"-8"46"-1164"0"0,17 209-1064 0 0,26 64-453 0 0,-33-178-3716 0 0,-11-105 2051 0 0,-10 3 23 0 0</inkml:trace>
  <inkml:trace contextRef="#ctx0" brushRef="#br0" timeOffset="1610.988">1791 540 1440 0 0,'87'-160'4472'0'0,"-66"136"-4466"0"0,1 0-1 0 0,1 2 1 0 0,1 0-1 0 0,0 1 1 0 0,2 2-1 0 0,0 1 1 0 0,14-7-6 0 0,16-15-3139 0 0,-55 39 2251 0 0</inkml:trace>
  <inkml:trace contextRef="#ctx0" brushRef="#br0" timeOffset="1859.562">1764 380 984 0 0,'0'0'884'0'0,"29"8"3091"0"0,148 130-2172 0 0,-102-69-1462 0 0,88 71-5217 0 0,-148-128 3485 0 0</inkml:trace>
  <inkml:trace contextRef="#ctx0" brushRef="#br0" timeOffset="2218.001">2266 579 860 0 0,'183'-10'3066'0'0,"-151"4"-2985"0"0,0-1 0 0 0,-1-2 1 0 0,0-1-1 0 0,-1-1 0 0 0,0-2 1 0 0,-1-1-1 0 0,17-10-81 0 0,-37 19 13 0 0,-1 1 0 0 0,1-1-1 0 0,-1-1 1 0 0,0 1 0 0 0,0-1 0 0 0,0-1 0 0 0,-1 0-1 0 0,0 0 1 0 0,-1 0 0 0 0,1-1 0 0 0,-2 0 0 0 0,1 0-1 0 0,-1 0 1 0 0,0-1 0 0 0,0 0 0 0 0,-1 1-1 0 0,-1-2 1 0 0,1 1 0 0 0,-1 0 0 0 0,-1-1 0 0 0,0 0-1 0 0,1-7-12 0 0,-7 11 22 0 0,-1 0 0 0 0,1 0-1 0 0,-1 1 1 0 0,0 0-1 0 0,0 0 1 0 0,0 0 0 0 0,-1 0-1 0 0,0 1 1 0 0,0 0-1 0 0,0 0 1 0 0,0 0-1 0 0,-1 1 1 0 0,1 0 0 0 0,-1 0-1 0 0,0 1 1 0 0,0 0-1 0 0,0 0 1 0 0,0 1 0 0 0,0-1-1 0 0,0 2 1 0 0,-1-1-1 0 0,1 1 1 0 0,0 0-1 0 0,0 0 1 0 0,-4 1-22 0 0,8-1 29 0 0,-14-1 75 0 0,-1 1 0 0 0,1 1 0 0 0,0 0 0 0 0,0 1 0 0 0,0 1-1 0 0,1 0 1 0 0,-1 2 0 0 0,1 0 0 0 0,0 1 0 0 0,-8 4-104 0 0,13-6 55 0 0,0 0-1 0 0,1 1 1 0 0,0 1-1 0 0,0-1 1 0 0,0 2 0 0 0,1-1-1 0 0,0 2 1 0 0,0-1-1 0 0,1 1 1 0 0,0 0 0 0 0,0 1-1 0 0,1 0 1 0 0,0 0 0 0 0,1 0-1 0 0,0 1 1 0 0,0 0-1 0 0,1 0 1 0 0,0 1 0 0 0,1 0-1 0 0,0-1 1 0 0,1 1-1 0 0,0 1 1 0 0,0-1 0 0 0,0 10-55 0 0,3-13 28 0 0,0 0 0 0 0,0 0 0 0 0,1-1 0 0 0,0 1 1 0 0,1 0-1 0 0,-1-1 0 0 0,1 1 0 0 0,1-1 0 0 0,-1 0 1 0 0,1 1-1 0 0,1-1 0 0 0,-1-1 0 0 0,1 1 0 0 0,0 0 1 0 0,1-1-1 0 0,-1 0 0 0 0,1 0 0 0 0,1 0 0 0 0,-1-1 1 0 0,1 0-1 0 0,0 0 0 0 0,0 0 0 0 0,1 0-28 0 0,158 83 10 0 0,-123-70-784 0 0,1-3-1 0 0,1-1 1 0 0,0-2 0 0 0,0-3-1 0 0,1-1 1 0 0,1-2 0 0 0,12-1 774 0 0,-26-5-1345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3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85 876 0 0,'0'0'537'0'0,"0"0"-61"0"0,15-4 343 0 0,6-41 909 0 0,-16 9 3122 0 0,-9 41-6981 0 0,-8 10-1862 0 0,5-12 2639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9.92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125 183 968 0 0,'0'0'539'0'0,"3"-15"330"0"0,30-17 575 0 0,-37 107-97 0 0,-48 420-149 0 0,52-486-1191 0 0,0-1-1 0 0,0 1 0 0 0,0-1 1 0 0,1 0-1 0 0,1 1 0 0 0,-1-1 1 0 0,2 0-1 0 0,-1 0 0 0 0,1 0 1 0 0,0 0-1 0 0,0 0 0 0 0,1-1 1 0 0,0 1-1 0 0,1-1 0 0 0,-1 0 1 0 0,1 0-1 0 0,1-1 0 0 0,-1 1 1 0 0,1-1-1 0 0,0 0 0 0 0,1-1 1 0 0,-1 0-1 0 0,1 0 1 0 0,0 0-1 0 0,0-1 0 0 0,1 0 1 0 0,-1 0-1 0 0,1-1 0 0 0,0 0 1 0 0,0 0-1 0 0,0-1 0 0 0,0 0 1 0 0,7 1-7 0 0,66-16-3249 0 0,-58-1 1979 0 0</inkml:trace>
  <inkml:trace contextRef="#ctx0" brushRef="#br0" timeOffset="284.143">0 652 1688 0 0,'1'0'455'0'0,"-1"0"-1"0"0,0 0 1 0 0,0 1 0 0 0,0-1-1 0 0,0 0 1 0 0,0 1 0 0 0,0-1-1 0 0,0 0 1 0 0,0 1-1 0 0,0-1 1 0 0,0 0 0 0 0,0 1-1 0 0,0-1 1 0 0,0 0-455 0 0,23-4 282 0 0,197-32 315 0 0,-44 5-4150 0 0,-119 22 638 0 0,-36 6 1455 0 0</inkml:trace>
  <inkml:trace contextRef="#ctx0" brushRef="#br0" timeOffset="566.969">463 562 1076 0 0,'9'2'200'0'0,"1"0"0"0"0,0 1-1 0 0,-1 1 1 0 0,1-1 0 0 0,-1 2-1 0 0,0-1 1 0 0,-1 1 0 0 0,1 0-1 0 0,-1 1 1 0 0,0 0 0 0 0,0 1 0 0 0,-1-1-1 0 0,1 2-199 0 0,11 7 248 0 0,-8-7 11 0 0,-1 0 0 0 0,0 0 0 0 0,-1 1-1 0 0,0 0 1 0 0,0 1 0 0 0,-1 0 0 0 0,0 0 0 0 0,-1 1 0 0 0,0 0 0 0 0,-1 0 0 0 0,0 1 0 0 0,-1-1 0 0 0,0 1 0 0 0,0 0 0 0 0,-2 1 0 0 0,3 8-259 0 0,-6-20 354 0 0,0-1-14 0 0,0 0-54 0 0,-16-16 859 0 0,16 2-1188 0 0,1-1 0 0 0,1 1-1 0 0,0 0 1 0 0,1 0 0 0 0,1 0-1 0 0,0 1 1 0 0,1-1 0 0 0,0 1-1 0 0,1 0 1 0 0,0 0 0 0 0,1 1-1 0 0,1-1 1 0 0,0 2 0 0 0,0-1 0 0 0,1 1-1 0 0,6-5 44 0 0,112-98-3313 0 0,-75 88 695 0 0,-29 19 1326 0 0</inkml:trace>
  <inkml:trace contextRef="#ctx0" brushRef="#br0" timeOffset="1113.396">1346 565 1360 0 0,'-23'2'167'0'0,"0"0"-1"0"0,-1 2 0 0 0,1 1 1 0 0,1 1-1 0 0,-1 0 1 0 0,1 2-1 0 0,0 1 1 0 0,1 0-1 0 0,0 2 1 0 0,0 0-1 0 0,0 3-166 0 0,14-11 59 0 0,1 0-1 0 0,1 0 1 0 0,-1 1 0 0 0,0 0 0 0 0,1 0-1 0 0,0 0 1 0 0,0 1 0 0 0,0 0 0 0 0,0 0-1 0 0,1 0 1 0 0,0 0 0 0 0,0 1 0 0 0,0 0-1 0 0,1 0 1 0 0,0 0 0 0 0,0 0-1 0 0,0 0 1 0 0,1 1 0 0 0,0-1 0 0 0,0 1-1 0 0,0 5-58 0 0,24 15 361 0 0,-16-23-330 0 0,0-1-1 0 0,-1 0 1 0 0,1 0 0 0 0,1 0-1 0 0,-1-1 1 0 0,0 0-1 0 0,1 0 1 0 0,-1 0 0 0 0,1-1-1 0 0,0 0 1 0 0,-1 0 0 0 0,1-1-1 0 0,0 0 1 0 0,-1 0-1 0 0,1-1 1 0 0,4 0-31 0 0,11 1-117 0 0,-15-1 77 0 0,0 1-1 0 0,0-1 0 0 0,-1-1 0 0 0,1 1 0 0 0,0-1 0 0 0,0 0 0 0 0,-1-1 0 0 0,0 1 1 0 0,1-1-1 0 0,-1 0 0 0 0,0-1 0 0 0,0 0 0 0 0,-1 0 0 0 0,1 0 0 0 0,-1 0 1 0 0,0-1-1 0 0,0 0 0 0 0,0 0 0 0 0,-1-1 0 0 0,0 1 0 0 0,0-1 0 0 0,0 0 0 0 0,-1 0 1 0 0,0 0-1 0 0,0 0 0 0 0,0-1 0 0 0,-1 1 0 0 0,0-1 0 0 0,0 1 0 0 0,-1-1 0 0 0,1 0 1 0 0,-2 0-1 0 0,1 0 41 0 0,-13-88 297 0 0,13 96-290 0 0,-1 0-1 0 0,1 0 0 0 0,0-1 1 0 0,0 1-1 0 0,0 0 1 0 0,0 0-1 0 0,0-1 1 0 0,0 1-1 0 0,0 0 1 0 0,0-1-1 0 0,0 1 1 0 0,0-1-1 0 0,0 1 1 0 0,0-1-1 0 0,1 0 1 0 0,-1 0-1 0 0,0 1 1 0 0,0-1-1 0 0,0 0 1 0 0,1 0-1 0 0,-1 0 1 0 0,0 0-1 0 0,0 0 1 0 0,0 0-1 0 0,1-1 1 0 0,-1 1-1 0 0,0 0 1 0 0,0 0-1 0 0,0-1 1 0 0,0 1-1 0 0,0-1 0 0 0,0 1 1 0 0,1-1-1 0 0,-1 0 1 0 0,0 1-1 0 0,-1-1 1 0 0,1 0-1 0 0,0 0 1 0 0,0 0-1 0 0,0 1 1 0 0,0-1-1 0 0,-1 0 1 0 0,1 0-1 0 0,0 0 1 0 0,-1 0-1 0 0,1 0 1 0 0,-1-1-1 0 0,1 1 1 0 0,-1 0-1 0 0,1 0 1 0 0,-1 0-1 0 0,0 0 1 0 0,0 0-1 0 0,1-1 1 0 0,-1 1-1 0 0,0 0 1 0 0,0 0-1 0 0,0-1 1 0 0,0 1-1 0 0,-1 0 0 0 0,1 0 1 0 0,0 0-1 0 0,0 0 1 0 0,-1-1-1 0 0,1 1-6 0 0,179 161-440 0 0,-160-129-1342 0 0,-15-27 956 0 0</inkml:trace>
  <inkml:trace contextRef="#ctx0" brushRef="#br0" timeOffset="1764.156">1538 487 968 0 0,'47'74'1770'0'0,"-6"81"-838"0"0,-26-73 1477 0 0,-15-82-2025 0 0,6-58 1336 0 0,1 22-1556 0 0,-4 11-131 0 0,1 1 1 0 0,1-1 0 0 0,1 1-1 0 0,2 1 1 0 0,0-1 0 0 0,2 1-1 0 0,0 1 1 0 0,11-17-34 0 0,-19 39-11 0 0,1 0-1 0 0,-1 1 0 0 0,1-1 1 0 0,-1 1-1 0 0,1-1 1 0 0,-1 1-1 0 0,0 0 0 0 0,1 0 1 0 0,-1 0-1 0 0,0 0 1 0 0,1 1-1 0 0,-1-1 1 0 0,0 0-1 0 0,0 1 0 0 0,0 0 1 0 0,0-1-1 0 0,0 1 1 0 0,-1 0-1 0 0,1 0 0 0 0,-1 0 1 0 0,1 0-1 0 0,-1 0 1 0 0,1 0-1 0 0,-1 1 0 0 0,0-1 1 0 0,0 0-1 0 0,0 1 1 0 0,-1-1-1 0 0,1 1 1 0 0,0-1-1 0 0,-1 1 0 0 0,0-1 1 0 0,1 1-1 0 0,-1-1 1 0 0,0 1-1 0 0,0 1 12 0 0,4 7-6 0 0,62 186-42 0 0,-65-196 64 0 0,-1-1 20 0 0,0 0-17 0 0,1 1-19 0 0,0-1-1 0 0,0 1 0 0 0,0-1 1 0 0,0 1-1 0 0,1-1 1 0 0,-1 0-1 0 0,0 0 1 0 0,0 1-1 0 0,1-1 0 0 0,-1 0 1 0 0,0 0-1 0 0,0 0 1 0 0,1 0-1 0 0,-1-1 1 0 0,0 1-1 0 0,0 0 0 0 0,1-1 1 0 0,-1 1-1 0 0,0 0 1 0 0,0-1-1 0 0,0 1 1 0 0,0-1-1 0 0,1 0 0 0 0,-1 1 1 0 0,0-1-1 0 0,0 0 1 0 0,0 0-1 0 0,0 1 1 0 0,-1-1-1 0 0,1 0 0 0 0,0 0 1 0 0,0 0-1 0 0,0 0 1 0 0,-1 0-1 0 0,1-1 1 0 0,-1 1-1 0 0,1 0 0 0 0,-1 0 1 0 0,1 0-1 0 0,-1 0 1 0 0,1-1-1 0 0,-1 1 1 0 0,0 0-1 0 0,0 0 0 0 0,0-1 1 0 0,0 1-1 0 0,0 0 1 0 0,0 0-1 0 0,0-1 1 0 0,0 1-1 0 0,0-1 1 0 0,4-4-12 0 0,9-12 18 0 0,-1-4-16 0 0,1 1 0 0 0,1 0 0 0 0,0 1 0 0 0,2 1 0 0 0,0 0 0 0 0,2 1 0 0 0,0 0 0 0 0,0 2 0 0 0,2 0-1 0 0,0 2 1 0 0,1 0 0 0 0,0 1 0 0 0,1 1 0 0 0,0 1 0 0 0,1 1 0 0 0,1 1 0 0 0,19-5 10 0 0,-39 15 15 0 0,0 0 0 0 0,1 0 0 0 0,-1 1 0 0 0,0-1 0 0 0,0 1 0 0 0,0 0 0 0 0,0 0 0 0 0,0 1 0 0 0,0-1 0 0 0,-1 1 0 0 0,1 0 0 0 0,-1 0 0 0 0,0 0 0 0 0,0 0 0 0 0,0 1 0 0 0,0-1 1 0 0,0 1-1 0 0,-1 0 0 0 0,0-1 0 0 0,0 1 0 0 0,0 0 0 0 0,0 1 0 0 0,0-1 0 0 0,-1 0 0 0 0,0 0 0 0 0,0 1 0 0 0,0-1 0 0 0,0 1 0 0 0,-1-1 0 0 0,1 1 0 0 0,-1-1 0 0 0,-1 0 0 0 0,1 1 0 0 0,0-1 0 0 0,-1 1 0 0 0,0-1 0 0 0,0 1 0 0 0,0-1 0 0 0,-2 2-15 0 0,-6 11-68 0 0,-1-1 0 0 0,0 0 1 0 0,-1 0-1 0 0,-1-1 0 0 0,0-1 0 0 0,-2 0 0 0 0,1-1 1 0 0,-1 0-1 0 0,-1-1 0 0 0,0-1 0 0 0,-1 0 0 0 0,0-1 1 0 0,-1-1-1 0 0,-12 5 68 0 0,-16-1-3067 0 0,44-16 1711 0 0,-8-12-32 0 0</inkml:trace>
  <inkml:trace contextRef="#ctx0" brushRef="#br0" timeOffset="2029.354">2601 155 880 0 0,'-8'3'144'0'0,"0"1"-1"0"0,0-1 1 0 0,0 2-1 0 0,0-1 1 0 0,0 1-1 0 0,1 1 1 0 0,0-1-1 0 0,0 1 1 0 0,0 0-1 0 0,1 1 1 0 0,0-1-1 0 0,0 1 1 0 0,1 1-1 0 0,0-1 1 0 0,0 1-1 0 0,1 0 1 0 0,0 0 0 0 0,0 0-1 0 0,1 0 1 0 0,0 1-1 0 0,0-1 1 0 0,1 1-1 0 0,0 0 1 0 0,0 0-1 0 0,1 0 1 0 0,1 0-1 0 0,-1 0 1 0 0,1 0-1 0 0,1 0 1 0 0,1 9-144 0 0,7 9 166 0 0,1 1-1 0 0,1-2 1 0 0,2 1 0 0 0,0-2 0 0 0,2 0-1 0 0,1 0 1 0 0,0-1 0 0 0,8 6-166 0 0,64 103 519 0 0,-83-125-490 0 0,0 0-1 0 0,0 0 1 0 0,-1 1 0 0 0,0 0-1 0 0,0 0 1 0 0,-1 0-1 0 0,0 0 1 0 0,-1 0-1 0 0,0 0 1 0 0,-1 1-1 0 0,1-1 1 0 0,-2 1-1 0 0,1 0 1 0 0,-2-1 0 0 0,1 1-1 0 0,-1-1 1 0 0,-2 7-29 0 0,-1-5-223 0 0,0 0 0 0 0,-1-1 0 0 0,-1 0 0 0 0,1 0 1 0 0,-2 0-1 0 0,1-1 0 0 0,-2 1 0 0 0,1-2 0 0 0,-1 1 0 0 0,0-1 1 0 0,-1 0-1 0 0,0-1 0 0 0,0 0 0 0 0,0 0 0 0 0,-1-1 0 0 0,0-1 1 0 0,-1 1-1 0 0,1-2 0 0 0,-1 1 0 0 0,0-1 0 0 0,0-1 1 0 0,0 0-1 0 0,0-1 0 0 0,-8 1 223 0 0,-23 2-1321 0 0</inkml:trace>
  <inkml:trace contextRef="#ctx0" brushRef="#br0" timeOffset="2963.415">2434 580 1060 0 0,'-20'-4'4575'0'0,"49"-4"-3253"0"0,-4 2-1259 0 0,320-77 808 0 0,41 12-1949 0 0,-619 130-170 0 0,223-54 1231 0 0,-1 0 1 0 0,1 1 0 0 0,1 0 0 0 0,-1 0 0 0 0,1 1 0 0 0,0 1 0 0 0,0-1-1 0 0,1 1 1 0 0,0 1 0 0 0,1 0 0 0 0,0 0 0 0 0,0 0 0 0 0,1 1 0 0 0,0 0 0 0 0,1 0-1 0 0,-4 9 17 0 0,9-17 62 0 0,14 21 133 0 0,-9-21-177 0 0,0 1 0 0 0,0-1 0 0 0,0 0 0 0 0,0 0 0 0 0,1 0 0 0 0,-1-1 0 0 0,0 0 0 0 0,1 0 0 0 0,-1 0 0 0 0,1 0 0 0 0,0-1 0 0 0,-1 0 0 0 0,1-1-1 0 0,-1 1 1 0 0,1-1 0 0 0,-1 0 0 0 0,1 0 0 0 0,-1-1 0 0 0,0 1 0 0 0,1-1 0 0 0,-1 0 0 0 0,0-1 0 0 0,0 1 0 0 0,1-2-18 0 0,13-3 49 0 0,122-90 152 0 0,-78 43-103 0 0,-20 70-446 0 0,-31-3 308 0 0,0 2 1 0 0,-1-1-1 0 0,-1 2 1 0 0,0-1-1 0 0,-1 1 1 0 0,-1 1-1 0 0,0 0 1 0 0,-1 0-1 0 0,-1 0 1 0 0,-1 1-1 0 0,2 9 40 0 0,-6-21-16 0 0,6 20 405 0 0,-1-11 1560 0 0,7-41-1405 0 0,158-274-5173 0 0,-160 281 3661 0 0</inkml:trace>
  <inkml:trace contextRef="#ctx0" brushRef="#br0" timeOffset="3526.694">3702 565 1348 0 0,'12'51'825'0'0,"4"23"97"0"0,-12-26 2728 0 0,-2-66-3554 0 0,0 0-1 0 0,1 0 0 0 0,1 0 0 0 0,1 0 1 0 0,1 1-1 0 0,0 0 0 0 0,1 0 1 0 0,1 0-1 0 0,1 1 0 0 0,0 0 0 0 0,1 1 1 0 0,1 0-96 0 0,-9 12 0 0 0,-1 0-23 0 0,0 1 0 0 0,0-1 0 0 0,0 1 1 0 0,1 0-1 0 0,-1 0 0 0 0,1-1 1 0 0,0 1-1 0 0,-1 0 0 0 0,1 0 0 0 0,0 1 1 0 0,0-1-1 0 0,0 0 0 0 0,1 1 0 0 0,-1-1 1 0 0,0 1-1 0 0,1-1 0 0 0,-1 1 1 0 0,1 0-1 0 0,-1 0 0 0 0,1 0 0 0 0,-1 1 1 0 0,1-1-1 0 0,0 1 0 0 0,-1-1 0 0 0,1 1 1 0 0,0 0-1 0 0,-1 0 0 0 0,1 0 1 0 0,0 0-1 0 0,-1 0 0 0 0,1 1 0 0 0,0-1 1 0 0,-1 1-1 0 0,3 1 23 0 0,2 1-13 0 0,-1 1 0 0 0,0 0 0 0 0,-1 0 0 0 0,1 1 0 0 0,-1-1 1 0 0,1 1-1 0 0,-2 0 0 0 0,1 1 0 0 0,0-1 0 0 0,-1 1 0 0 0,0 0 0 0 0,0 0 0 0 0,-1 0 0 0 0,0 1 1 0 0,0-1-1 0 0,0 1 0 0 0,-1 0 0 0 0,0 0 0 0 0,0-1 0 0 0,-1 1 0 0 0,0 1 0 0 0,0-1 0 0 0,-1 0 0 0 0,1 0 1 0 0,-2 0-1 0 0,1 4 13 0 0,-48 45 711 0 0,46-84-587 0 0,11 3-180 0 0,1 1 1 0 0,1-1-1 0 0,1 2 0 0 0,1-1 0 0 0,2 2 1 0 0,0 0-1 0 0,1 1 0 0 0,14-14 56 0 0,-16 20-31 0 0,60-34-685 0 0,-46 72 594 0 0,43 119-14 0 0,-67-135-15 0 0,0 1 1 0 0,0 0-1 0 0,0-1 1 0 0,1 0-1 0 0,0 0 1 0 0,0 0-1 0 0,1-1 1 0 0,0 0-1 0 0,0 0 1 0 0,0 0-1 0 0,1-1 1 0 0,0 0-1 0 0,0 0 1 0 0,0-1-1 0 0,1 1 1 0 0,-1-2-1 0 0,1 1 1 0 0,0-1-1 0 0,0 0 1 0 0,0-1 0 0 0,1 0-1 0 0,-1 0 1 0 0,3 0 150 0 0,-9-2-1004 0 0</inkml:trace>
  <inkml:trace contextRef="#ctx0" brushRef="#br0" timeOffset="4269.106">4525 523 1204 0 0,'-10'5'151'0'0,"0"1"1"0"0,1 0-1 0 0,-1 1 0 0 0,1-1 1 0 0,1 2-1 0 0,-1-1 1 0 0,1 1-1 0 0,0 1 0 0 0,1-1 1 0 0,0 1-1 0 0,0 1 0 0 0,1-1 1 0 0,1 1-1 0 0,-1 0 0 0 0,2 0 1 0 0,-1 1-1 0 0,1 0-151 0 0,5-8 42 0 0,1 1 0 0 0,0-1 0 0 0,-1 0 0 0 0,1 0 0 0 0,0 0 0 0 0,0 0 0 0 0,1 0 0 0 0,-1 0 0 0 0,1-1 0 0 0,-1 1 0 0 0,1-1 0 0 0,0 0-1 0 0,0 1 1 0 0,0-1 0 0 0,0-1 0 0 0,0 1 0 0 0,1 0 0 0 0,-1-1 0 0 0,0 1 0 0 0,1-1 0 0 0,-1 0 0 0 0,1 0 0 0 0,0-1 0 0 0,-1 1 0 0 0,1-1 0 0 0,0 0 0 0 0,-1 0 0 0 0,1 0 0 0 0,-1 0 0 0 0,1 0 0 0 0,0-1 0 0 0,-1 0 0 0 0,1 0 0 0 0,-1 0 0 0 0,2 0-42 0 0,3 1 52 0 0,-1-2-75 0 0,-1 1-1 0 0,1-1 1 0 0,-1-1-1 0 0,0 1 1 0 0,0-1-1 0 0,0 0 1 0 0,0 0-1 0 0,0-1 1 0 0,-1 1-1 0 0,1-1 1 0 0,-1 0-1 0 0,0-1 1 0 0,0 0-1 0 0,-1 1 1 0 0,1-1-1 0 0,-1-1 1 0 0,0 1-1 0 0,-1-1 1 0 0,1 1-1 0 0,-1-1 1 0 0,0 0-1 0 0,-1 0 1 0 0,1-1-1 0 0,-1 1 1 0 0,0 0-1 0 0,-1-1 1 0 0,0 1-1 0 0,0-1 1 0 0,0 0-1 0 0,-1 1 1 0 0,0-4 23 0 0,-21-55 1225 0 0,35 105-1076 0 0,-11-35-137 0 0,1 1 1 0 0,0-1-1 0 0,1 0 0 0 0,-1 0 1 0 0,1 0-1 0 0,0-1 1 0 0,0 0-1 0 0,0 0 0 0 0,1 0 1 0 0,-1 0-1 0 0,1-1 1 0 0,0 0-1 0 0,0 0 0 0 0,0-1 1 0 0,0 1-1 0 0,1-1 1 0 0,-1-1-1 0 0,1 1 0 0 0,-1-1 1 0 0,1 0-1 0 0,0-1 1 0 0,-1 1-1 0 0,1-1 1 0 0,0-1-1 0 0,6 0-12 0 0,-3-4-1 0 0,1 0 1 0 0,-1 0-1 0 0,1-1 1 0 0,-2-1 0 0 0,1 0-1 0 0,-1 0 1 0 0,0-1-1 0 0,0 0 1 0 0,-1 0-1 0 0,0-1 1 0 0,-1 0-1 0 0,0 0 1 0 0,0-1-1 0 0,-1 0 1 0 0,0 0-1 0 0,-1-1 1 0 0,0 0-1 0 0,0 0 1 0 0,0-5 0 0 0,44-227 84 0 0,-48 107 1305 0 0,-13 82-183 0 0,11 54-1198 0 0,1-1 0 0 0,0 0 0 0 0,-1 1 0 0 0,1 0-1 0 0,-1-1 1 0 0,1 1 0 0 0,-1-1 0 0 0,1 1 0 0 0,-1-1 0 0 0,1 1 0 0 0,-1 0-1 0 0,0-1 1 0 0,1 1 0 0 0,-1 0 0 0 0,1 0 0 0 0,-1 0 0 0 0,0-1 0 0 0,1 1-1 0 0,-1 0 1 0 0,0 0 0 0 0,1 0 0 0 0,-1 0 0 0 0,0 0 0 0 0,1 0-1 0 0,-1 0 1 0 0,0 0 0 0 0,1 0 0 0 0,-1 0 0 0 0,1 1 0 0 0,-1-1 0 0 0,0 0-1 0 0,1 0 1 0 0,-1 1 0 0 0,1-1 0 0 0,-1 0 0 0 0,0 1 0 0 0,1-1 0 0 0,-1 0-1 0 0,1 1 1 0 0,-1-1 0 0 0,1 1 0 0 0,-1-1 0 0 0,1 1 0 0 0,0-1 0 0 0,-1 1-1 0 0,1-1 1 0 0,0 1 0 0 0,-1-1 0 0 0,1 1 0 0 0,0 0 0 0 0,0-1 0 0 0,-1 1-1 0 0,1 0 1 0 0,0-1 0 0 0,0 1 0 0 0,0 0 0 0 0,0-1 0 0 0,0 1-1 0 0,0 0 1 0 0,0-1 0 0 0,0 1 0 0 0,0 0 0 0 0,0-1 0 0 0,0 1 0 0 0,0-1-1 0 0,1 1-7 0 0,-17 51 63 0 0,10 3 4 0 0,2 0-1 0 0,3 0 1 0 0,2 0 0 0 0,2 0 0 0 0,6 28-67 0 0,-6-68-51 0 0,-2-1-1 0 0,0 1 1 0 0,0 0 0 0 0,-2 0 0 0 0,0-1-1 0 0,0 1 1 0 0,-2 0 0 0 0,0-1 0 0 0,0 1-1 0 0,-1-1 1 0 0,-1 0 0 0 0,0-1-1 0 0,-1 1 1 0 0,-1-1 0 0 0,0 0 0 0 0,-1 0-1 0 0,0-1 1 0 0,-4 4 51 0 0,11-14-48 0 0,0 0 0 0 0,0 0 0 0 0,0 0 0 0 0,0 0 0 0 0,0 0 0 0 0,-1-1 0 0 0,1 1 0 0 0,-1 0 0 0 0,0-1 0 0 0,1 1 0 0 0,-1-1 0 0 0,0 0 0 0 0,0 1 0 0 0,0-1 0 0 0,0 0 0 0 0,0 0 0 0 0,0 0 0 0 0,0 0 0 0 0,0-1 0 0 0,0 1 0 0 0,0 0 0 0 0,-1-1 0 0 0,1 0 0 0 0,0 1 0 0 0,0-1 0 0 0,-1 0 0 0 0,1 0 0 0 0,0 0 0 0 0,0-1 0 0 0,-1 1 0 0 0,1 0 0 0 0,0-1 0 0 0,0 0 0 0 0,0 1 0 0 0,0-1 0 0 0,-1 0 0 0 0,1 0 0 0 0,0 0 0 0 0,1 0 0 0 0,-1-1 0 0 0,0 1 0 0 0,0 0 0 0 0,0-1 0 0 0,1 1 0 0 0,-1-1 0 0 0,1 0 0 0 0,-1 0 0 0 0,1 1 0 0 0,0-1 0 0 0,0 0 0 0 0,-1 0 0 0 0,1 0 0 0 0,1 0 0 0 0,-1 0 0 0 0,0-1 1 0 0,0 1-1 0 0,1 0 0 0 0,-1 0 0 0 0,1 0 0 0 0,0-1 0 0 0,0 1 0 0 0,0 0 0 0 0,0-2 48 0 0,0-4-56 0 0,0-1 1 0 0,1 1 0 0 0,1 0 0 0 0,-1 0 0 0 0,1 0 0 0 0,0 1 0 0 0,1-1 0 0 0,0 0 0 0 0,0 1 0 0 0,1 0 0 0 0,0-1 0 0 0,0 1 0 0 0,0 1 0 0 0,1-1-1 0 0,0 1 1 0 0,1 0 0 0 0,-1 0 0 0 0,1 0 0 0 0,0 1 0 0 0,6-5 55 0 0,8-3-83 0 0</inkml:trace>
  <inkml:trace contextRef="#ctx0" brushRef="#br0" timeOffset="4517.174">4984 462 4988 0 0,'14'-3'59'0'0,"-1"1"0"0"0,1 0 0 0 0,0 2-1 0 0,0-1 1 0 0,0 2 0 0 0,-1 0 0 0 0,1 0-1 0 0,0 1 1 0 0,0 1 0 0 0,-1 1-1 0 0,0 0 1 0 0,0 0 0 0 0,0 1 0 0 0,0 1-1 0 0,-1 0 1 0 0,0 1 0 0 0,0 0 0 0 0,0 1-1 0 0,-1 0 1 0 0,0 1 0 0 0,-1 0-1 0 0,0 1 1 0 0,0 0 0 0 0,7 10-59 0 0,-16-17 13 0 0,0 0-1 0 0,1 0 1 0 0,-1 0-1 0 0,0 0 1 0 0,0 0-1 0 0,-1 0 1 0 0,1 0 0 0 0,-1 0-1 0 0,0 0 1 0 0,1 0-1 0 0,-1 0 1 0 0,0 0 0 0 0,-1 0-1 0 0,1 0 1 0 0,-1 1-1 0 0,1-1 1 0 0,-1 0 0 0 0,0 0-1 0 0,0 0 1 0 0,0-1-1 0 0,0 1 1 0 0,-1 0-1 0 0,1 0 1 0 0,-1-1 0 0 0,0 1-1 0 0,0-1 1 0 0,0 1-1 0 0,0-1 1 0 0,0 0 0 0 0,0 0-1 0 0,-1 1 1 0 0,1-2-1 0 0,-1 1 1 0 0,1 0 0 0 0,-1 0-1 0 0,-2 0-12 0 0,-109 29-4658 0 0,94-31 3353 0 0</inkml:trace>
  <inkml:trace contextRef="#ctx0" brushRef="#br0" timeOffset="4765.426">5233 171 1616 0 0,'20'-22'5458'0'0,"52"15"-8778"0"0,-29 20 2214 0 0</inkml:trace>
  <inkml:trace contextRef="#ctx0" brushRef="#br0" timeOffset="5246.469">5610 231 1528 0 0,'-32'13'3254'0'0,"-42"53"-2608"0"0,65-58-557 0 0,1 1 1 0 0,0 0 0 0 0,1 0-1 0 0,0 1 1 0 0,0 0-1 0 0,1 1 1 0 0,0-1 0 0 0,1 1-1 0 0,0 0 1 0 0,1 0-1 0 0,0 1 1 0 0,1-1 0 0 0,-1 5-90 0 0,4-14 16 0 0,0-1 0 0 0,1 1 0 0 0,-1-1 0 0 0,0 1 1 0 0,1-1-1 0 0,0 0 0 0 0,-1 1 0 0 0,1-1 1 0 0,0 1-1 0 0,-1-1 0 0 0,1 0 0 0 0,0 0 0 0 0,0 0 1 0 0,0 1-1 0 0,0-1 0 0 0,0 0 0 0 0,0 0 1 0 0,0 0-1 0 0,1 0 0 0 0,-1-1 0 0 0,0 1 0 0 0,1 0 1 0 0,-1 0-1 0 0,0-1 0 0 0,1 1 0 0 0,-1-1 1 0 0,1 1-1 0 0,-1-1 0 0 0,1 0 0 0 0,-1 1 0 0 0,1-1 1 0 0,-1 0-1 0 0,1 0 0 0 0,-1 0 0 0 0,1 0 1 0 0,-1 0-1 0 0,1-1 0 0 0,-1 1 0 0 0,1 0 0 0 0,-1-1 1 0 0,1 1-1 0 0,-1-1 0 0 0,0 1 0 0 0,1-1-16 0 0,63-14 144 0 0,-55 11-126 0 0,-1 1-1 0 0,0-2 1 0 0,0 0-1 0 0,0 0 1 0 0,0 0 0 0 0,-1-1-1 0 0,0 0 1 0 0,-1-1 0 0 0,1 0-1 0 0,-1 0 1 0 0,0 0-1 0 0,-1-1 1 0 0,0 0 0 0 0,0 0-1 0 0,-1-1 1 0 0,0 0-1 0 0,0 0 1 0 0,-1 0 0 0 0,1-4-18 0 0,24 58-649 0 0,-8 162 615 0 0,-21-205 229 0 0,-9 10 245 0 0,10-22-336 0 0,17-28-38 0 0,2 2 0 0 0,1 0 0 0 0,2 2 0 0 0,1 0 0 0 0,2 2 0 0 0,1 0 0 0 0,19-15-66 0 0,4 29-42 0 0,-48 18 64 0 0,17 2-67 0 0,-11 2 18 0 0,-1 0 0 0 0,1 1 0 0 0,-1 0 0 0 0,0 0 1 0 0,0 1-1 0 0,0 0 0 0 0,-1 0 0 0 0,0 0 0 0 0,0 1 0 0 0,0 0 0 0 0,-1 0 0 0 0,0 0 0 0 0,-1 0 0 0 0,0 1 1 0 0,0 0-1 0 0,0 0 0 0 0,-1 0 0 0 0,0 1 0 0 0,-1-1 0 0 0,0 1 0 0 0,1 2 27 0 0,8 72-3811 0 0,-11-72 2289 0 0</inkml:trace>
  <inkml:trace contextRef="#ctx0" brushRef="#br0" timeOffset="5498.166">6284 355 1576 0 0,'1'0'1068'0'0,"1"-4"-272"0"0,0 4-4 0 0,0-3-96 0 0,-1 1-115 0 0,1 2-61 0 0,-2-1-48 0 0,2-1-124 0 0,-2 2-92 0 0,2 0-184 0 0,-4 0 0 0 0,4 0-592 0 0,-2 0-228 0 0,-2 2 51 0 0,0-1 69 0 0,-1-1-580 0 0,-1-1-8 0 0,-1 2-80 0 0</inkml:trace>
  <inkml:trace contextRef="#ctx0" brushRef="#br0" timeOffset="9887.872">4132 1800 1388 0 0,'4'-12'2141'0'0,"-3"12"-77"0"0,1 18-1458 0 0,68 357 991 0 0,-62-351-1600 0 0,5 10-118 0 0,-2 0 1 0 0,-2 1-1 0 0,-1 0 1 0 0,-2 1-1 0 0,-1-1 1 0 0,-1 5 120 0 0,-4-37-183 0 0,0 0 0 0 0,0 0 0 0 0,-1 0-1 0 0,1 1 1 0 0,-1-1 0 0 0,1 0 0 0 0,-1 0 0 0 0,0 0 0 0 0,0 0-1 0 0,-1-1 1 0 0,1 1 0 0 0,-1 0 0 0 0,1 0 0 0 0,-1-1 0 0 0,0 1-1 0 0,0-1 1 0 0,0 1 0 0 0,0-1 0 0 0,0 0 0 0 0,0 0 0 0 0,-1 0 0 0 0,1 0-1 0 0,-1 0 1 0 0,-2 1 183 0 0,-9-1-1250 0 0</inkml:trace>
  <inkml:trace contextRef="#ctx0" brushRef="#br0" timeOffset="10397.278">4273 1830 1504 0 0,'7'-5'118'0'0,"0"1"1"0"0,0 0-1 0 0,1 0 0 0 0,-1 1 0 0 0,1-1 1 0 0,0 2-1 0 0,0-1 0 0 0,0 1 0 0 0,1 0 1 0 0,-1 1-1 0 0,0 0 0 0 0,1 0 0 0 0,-1 1 1 0 0,0 0-1 0 0,1 1 0 0 0,-1 0 0 0 0,1 0 1 0 0,-1 0-1 0 0,0 1 0 0 0,0 1 1 0 0,0-1-1 0 0,0 1 0 0 0,0 1 0 0 0,-1-1 1 0 0,1 1-1 0 0,-1 0 0 0 0,0 1 0 0 0,0 0 1 0 0,-1 0-1 0 0,1 1 0 0 0,-1-1 0 0 0,0 2 1 0 0,-1-1-1 0 0,1 0 0 0 0,-1 1 0 0 0,-1 0 1 0 0,1 0-1 0 0,1 4-118 0 0,-3-2-7 0 0,1 1-1 0 0,-1 0 1 0 0,-1 0-1 0 0,0 0 1 0 0,0 0 0 0 0,-1 0-1 0 0,0 1 1 0 0,-1-1-1 0 0,0 0 1 0 0,0 1 0 0 0,-1-1-1 0 0,-1 0 1 0 0,0 0 0 0 0,0 0-1 0 0,-1 0 1 0 0,0 0-1 0 0,-1-1 1 0 0,0 1 0 0 0,0-1-1 0 0,-1 0 1 0 0,-1 0-1 0 0,1 0 1 0 0,-1-1 0 0 0,-1 0-1 0 0,1 0 1 0 0,-2 0 0 0 0,1-1-1 0 0,-7 5 8 0 0,13-11-32 0 0,0 0 0 0 0,1 0-1 0 0,-1 0 1 0 0,0 0 0 0 0,0 0-1 0 0,0 0 1 0 0,0 0 0 0 0,0 0 0 0 0,0-1-1 0 0,0 1 1 0 0,0 0 0 0 0,0-1-1 0 0,-1 1 1 0 0,1-1 0 0 0,0 1-1 0 0,0-1 1 0 0,-1 1 0 0 0,1-1 0 0 0,0 0-1 0 0,0 0 1 0 0,-1 0 0 0 0,1 0-1 0 0,0 0 1 0 0,-1 0 0 0 0,1 0 0 0 0,0 0-1 0 0,0 0 1 0 0,-1 0 0 0 0,1-1-1 0 0,0 1 1 0 0,0-1 0 0 0,-1 1-1 0 0,1-1 1 0 0,0 1 0 0 0,0-1 0 0 0,0 0-1 0 0,0 1 1 0 0,0-1 0 0 0,0 0-1 0 0,0 0 1 0 0,0 0 0 0 0,0 0 0 0 0,0 0-1 0 0,0 0 1 0 0,1 0 0 0 0,-1 0-1 0 0,0 0 1 0 0,1 0 0 0 0,-1 0-1 0 0,1 0 1 0 0,-1-1 0 0 0,1 1 0 0 0,-1 0-1 0 0,1-1 33 0 0,-2-77-1161 0 0,8 58 1186 0 0,1 1 1 0 0,1 0-1 0 0,1 0 1 0 0,1 1-1 0 0,0 0 1 0 0,2 1-1 0 0,0 0 1 0 0,1 1-1 0 0,0 0 1 0 0,2 1-1 0 0,0 1 1 0 0,0 0-1 0 0,2 1 1 0 0,8-6-26 0 0,-18 17 97 0 0,0 1 0 0 0,0-1 0 0 0,1 2 0 0 0,-1-1 0 0 0,1 1 0 0 0,-1 0 0 0 0,1 0 0 0 0,-1 1 0 0 0,1 0 0 0 0,-1 0 0 0 0,1 1 0 0 0,-1 0 0 0 0,1 0 0 0 0,-1 1 0 0 0,0 0 0 0 0,1 0 0 0 0,-1 0 0 0 0,0 1 0 0 0,0 1 0 0 0,-1-1 0 0 0,1 1 0 0 0,-1 0 0 0 0,0 0 0 0 0,0 1 0 0 0,0 0 0 0 0,0 0 0 0 0,-1 0 0 0 0,0 1 0 0 0,0 0 0 0 0,0 0 0 0 0,-1 0 0 0 0,0 0 0 0 0,0 1 1 0 0,-1-1-1 0 0,0 1 0 0 0,0 0 0 0 0,0 0 0 0 0,-1 1 0 0 0,0-1 0 0 0,0 0 0 0 0,-1 1 0 0 0,0-1 0 0 0,0 1 0 0 0,-1-1 0 0 0,0 1 0 0 0,0-1 0 0 0,-1 2-97 0 0,0-4 88 0 0,0-1-1 0 0,0 0 1 0 0,-1 0 0 0 0,1 0 0 0 0,-1 0 0 0 0,0 0 0 0 0,0 0 0 0 0,0 0 0 0 0,0-1-1 0 0,-1 1 1 0 0,0-1 0 0 0,0 1 0 0 0,0-1 0 0 0,0 0 0 0 0,0 0 0 0 0,0 0-1 0 0,-1-1 1 0 0,1 1 0 0 0,-1-1 0 0 0,0 0 0 0 0,0 0 0 0 0,0 0 0 0 0,0-1 0 0 0,-4 2-88 0 0,7-3 168 0 0,1 0-6 0 0,-14-29 36 0 0,17 15-334 0 0,0 0 0 0 0,2 0 0 0 0,-1 1 0 0 0,1-1 0 0 0,1 1 1 0 0,1 0-1 0 0,0 1 0 0 0,0 0 0 0 0,1 0 0 0 0,1 0 1 0 0,0 1-1 0 0,0 0 0 0 0,1 1 0 0 0,1 0 0 0 0,-1 1 0 0 0,2-1 136 0 0,123-81-4252 0 0,-122 85 2898 0 0</inkml:trace>
  <inkml:trace contextRef="#ctx0" brushRef="#br0" timeOffset="11174.098">5443 1885 1592 0 0,'-19'3'305'0'0,"0"2"1"0"0,0 0-1 0 0,1 1 0 0 0,-1 0 0 0 0,2 2 1 0 0,-1 0-1 0 0,1 1 0 0 0,0 1 1 0 0,1 0-1 0 0,0 1 0 0 0,1 1 0 0 0,0 0 1 0 0,1 1-1 0 0,-8 10-305 0 0,20-22 30 0 0,0 1-1 0 0,0 0 1 0 0,1 0-1 0 0,-1 0 1 0 0,1 0 0 0 0,-1 0-1 0 0,1 1 1 0 0,-1-1 0 0 0,1 0-1 0 0,0 1 1 0 0,0-1 0 0 0,0 1-1 0 0,1-1 1 0 0,-1 1-1 0 0,1-1 1 0 0,-1 1 0 0 0,1-1-1 0 0,0 1 1 0 0,0 0 0 0 0,0-1-1 0 0,0 1 1 0 0,0 0-1 0 0,0-1 1 0 0,1 1 0 0 0,0-1-1 0 0,-1 1 1 0 0,1-1 0 0 0,0 1-1 0 0,0-1 1 0 0,0 1 0 0 0,1-1-1 0 0,-1 0 1 0 0,0 0-1 0 0,1 0 1 0 0,0 0 0 0 0,-1 0-1 0 0,1 0 1 0 0,0 0 0 0 0,0 0-1 0 0,0 0 1 0 0,0-1 0 0 0,0 1-1 0 0,2 0-29 0 0,113 30 321 0 0,76-69-112 0 0,-188 35-236 0 0,1 1 0 0 0,-1-1-1 0 0,0 0 1 0 0,0 0 0 0 0,-1-1 0 0 0,1 1-1 0 0,0-1 1 0 0,-1 0 0 0 0,0-1 0 0 0,1 1-1 0 0,-1-1 1 0 0,-1 0 0 0 0,1 0 0 0 0,0 0 0 0 0,-1 0-1 0 0,0 0 1 0 0,0-1 0 0 0,0 0 0 0 0,-1 1-1 0 0,0-1 1 0 0,1 0 0 0 0,-2 0 0 0 0,1 0-1 0 0,-1-1 1 0 0,1 1 0 0 0,-1 0 0 0 0,-1-1-1 0 0,1 1 1 0 0,-1 0 0 0 0,0-1 0 0 0,0 1 0 0 0,-1-1-1 0 0,0-2 28 0 0,-62-101-302 0 0,53 96 364 0 0,0 0 0 0 0,1 0-1 0 0,1-1 1 0 0,0 0-1 0 0,1 0 1 0 0,0-1 0 0 0,1 0-1 0 0,1 0 1 0 0,0 0-1 0 0,1-1 1 0 0,1 0 0 0 0,-1-9-62 0 0,8 13-1 0 0,0 1 1 0 0,1 0 0 0 0,1 0 0 0 0,-1 0 0 0 0,2 0-1 0 0,-1 1 1 0 0,2 0 0 0 0,-1 1 0 0 0,1-1-1 0 0,1 2 1 0 0,-1-1 0 0 0,1 1 0 0 0,1 0-1 0 0,0 1 1 0 0,0 0 0 0 0,0 1 0 0 0,1 0-1 0 0,0 0 1 0 0,0 1 0 0 0,0 1 0 0 0,1 0 0 0 0,0 0-1 0 0,8 0 1 0 0,-15 1 4 0 0,0 0-1 0 0,1 1 0 0 0,-1-1 0 0 0,1 1 0 0 0,0 1 1 0 0,0-1-1 0 0,-1 1 0 0 0,1 0 0 0 0,0 0 0 0 0,0 1 1 0 0,0 0-1 0 0,0 0 0 0 0,0 0 0 0 0,0 1 0 0 0,0 0 1 0 0,0 0-1 0 0,0 0 0 0 0,-1 1 0 0 0,1 0 1 0 0,0 0-1 0 0,-1 0 0 0 0,0 1 0 0 0,1 0 0 0 0,-1 0 1 0 0,0 0-1 0 0,0 1 0 0 0,-1-1 0 0 0,1 1 0 0 0,-1 0 1 0 0,0 1-1 0 0,0-1 0 0 0,3 5-3 0 0,0 6 50 0 0,0 0 1 0 0,-1 0-1 0 0,-1 0 1 0 0,0 1-1 0 0,-1 0 0 0 0,-1 0 1 0 0,-1 0-1 0 0,0 1 1 0 0,-1-1-1 0 0,-1 1 0 0 0,0-1 1 0 0,-2 9-51 0 0,2 1 22 0 0,-31 174 285 0 0,16-114-69 0 0,15-85-201 0 0,72-58 19 0 0,-43 30-161 0 0,-19 16 58 0 0,0 0 0 0 0,1 0-1 0 0,0 1 1 0 0,1 1 0 0 0,0 0-1 0 0,0 1 1 0 0,1 0 0 0 0,0 0-1 0 0,0 2 1 0 0,1-1-1 0 0,0 2 1 0 0,0 0 0 0 0,0 1-1 0 0,1 0 1 0 0,-1 1 0 0 0,10-1 47 0 0,-23 4 5 0 0,1 0 0 0 0,-1 1 1 0 0,0-1-1 0 0,1 0 0 0 0,-1 0 0 0 0,0 1 1 0 0,0-1-1 0 0,0 0 0 0 0,1 1 1 0 0,-1-1-1 0 0,0 1 0 0 0,0 0 0 0 0,0-1 1 0 0,0 1-1 0 0,0 0 0 0 0,0 0 1 0 0,0 0-1 0 0,0-1 0 0 0,0 1 1 0 0,0 0-1 0 0,-1 0 0 0 0,1 0 0 0 0,0 1 1 0 0,0-1-1 0 0,-1 0 0 0 0,1 0 1 0 0,-1 0-1 0 0,1 0 0 0 0,-1 1 0 0 0,0-1 1 0 0,1 0-1 0 0,-1 0 0 0 0,0 1 1 0 0,0-1-1 0 0,0 0 0 0 0,0 0 1 0 0,0 1-1 0 0,0-1 0 0 0,0 0 0 0 0,0 1 1 0 0,-1-1-1 0 0,1 0 0 0 0,0 0 1 0 0,-1 0-1 0 0,1 1 0 0 0,-1-1 0 0 0,0 0 1 0 0,0 1-6 0 0,-31 60 420 0 0,13-45-445 0 0,0-1-1 0 0,-2-1 0 0 0,0-2 0 0 0,-1 0 0 0 0,0 0 0 0 0,-1-2 0 0 0,0-1 1 0 0,0-1-1 0 0,-1-1 0 0 0,-1-1 0 0 0,1-1 0 0 0,-1-2 0 0 0,-14 2 26 0 0,36-5-155 0 0,0-1 0 0 0,0 1 0 0 0,0 0-1 0 0,-1-1 1 0 0,1 0 0 0 0,0 1 0 0 0,0-1-1 0 0,-1-1 1 0 0,1 1 0 0 0,0 0-1 0 0,0-1 1 0 0,0 1 0 0 0,-1-1 0 0 0,1 0-1 0 0,0 0 1 0 0,0-1 0 0 0,0 1 0 0 0,0 0-1 0 0,1-1 1 0 0,-1 0 0 0 0,0 0 0 0 0,1 0-1 0 0,-1 0 1 0 0,1 0 0 0 0,-1 0-1 0 0,1-1 1 0 0,0 1 0 0 0,0-1 0 0 0,0 1-1 0 0,0-1 1 0 0,1 0 0 0 0,-1 0 0 0 0,0-2 155 0 0,0-13-1384 0 0</inkml:trace>
  <inkml:trace contextRef="#ctx0" brushRef="#br0" timeOffset="11626.555">6408 1530 928 0 0,'-23'117'3285'0'0,"14"85"-1443"0"0,10-196-1781 0 0,0 0 0 0 0,0 1 0 0 0,1-1-1 0 0,0 0 1 0 0,0 0 0 0 0,0-1 0 0 0,1 1-1 0 0,0 0 1 0 0,0-1 0 0 0,0 1-1 0 0,0-1 1 0 0,1 0 0 0 0,0 0 0 0 0,0-1-1 0 0,1 1 1 0 0,-1-1 0 0 0,1 0 0 0 0,0 0-1 0 0,0 0 1 0 0,0-1 0 0 0,1 1 0 0 0,-1-1-1 0 0,1-1 1 0 0,0 1 0 0 0,0-1 0 0 0,0 0-1 0 0,0 0 1 0 0,0-1 0 0 0,6 1-61 0 0,-1 0-40 0 0,0 0 1 0 0,0-1 0 0 0,0 0-1 0 0,0 0 1 0 0,0-2 0 0 0,0 1-1 0 0,0-1 1 0 0,-1-1-1 0 0,1 0 1 0 0,0 0 0 0 0,0-1-1 0 0,-1-1 1 0 0,0 0 0 0 0,1 0-1 0 0,-2-1 1 0 0,1 0 0 0 0,0-1-1 0 0,-1 0 1 0 0,0 0-1 0 0,-1-1 1 0 0,1 0 0 0 0,-1-1-1 0 0,0 0 1 0 0,-1 0 0 0 0,0 0-1 0 0,0-1 1 0 0,1-4 39 0 0,-27-26-1017 0 0,12 34 981 0 0,-1 1-1 0 0,0-1 1 0 0,0 1 0 0 0,0 1-1 0 0,-1-1 1 0 0,1 1-1 0 0,-1 1 1 0 0,0 0 0 0 0,0 0-1 0 0,0 1 1 0 0,0 0-1 0 0,0 0 1 0 0,0 1 0 0 0,0 0-1 0 0,0 1 1 0 0,0 0 0 0 0,0 0-1 0 0,0 1 1 0 0,1 0-1 0 0,-1 1 1 0 0,0 0 0 0 0,1 0-1 0 0,0 0 1 0 0,-7 5 36 0 0,8-6 17 0 0,1-1 0 0 0,0 1 1 0 0,0 0-1 0 0,0 1 0 0 0,0-1 0 0 0,0 1 1 0 0,1 0-1 0 0,-1 1 0 0 0,1-1 0 0 0,0 1 1 0 0,0 0-1 0 0,0 1 0 0 0,1-1 1 0 0,-1 1-1 0 0,1 0 0 0 0,0 0 0 0 0,0 0 1 0 0,1 0-1 0 0,-1 1 0 0 0,1 0 0 0 0,1-1 1 0 0,-1 1-1 0 0,1 0 0 0 0,0 0 0 0 0,0 1 1 0 0,1-1-1 0 0,-1 0 0 0 0,2 1 1 0 0,-1-1-1 0 0,1 0 0 0 0,-1 1 0 0 0,2-1 1 0 0,-1 1-1 0 0,1-1 0 0 0,0 0 0 0 0,0 1 1 0 0,1-1-1 0 0,0 0 0 0 0,0 0-17 0 0,7 4-62 0 0,0-1 0 0 0,1 0 0 0 0,0 0 0 0 0,1-1-1 0 0,0-1 1 0 0,0 0 0 0 0,0 0 0 0 0,1-1 0 0 0,0 0 0 0 0,0-1 0 0 0,1-1 0 0 0,-1 0-1 0 0,1 0 1 0 0,0-2 0 0 0,0 1 0 0 0,0-2 0 0 0,0 1 0 0 0,1-2 0 0 0,-1 0-1 0 0,0 0 1 0 0,0-2 0 0 0,0 1 0 0 0,1-2 0 0 0,-2 0 0 0 0,1 0 0 0 0,0-1-1 0 0,-1-1 1 0 0,1 0 0 0 0,-1 0 0 0 0,7-6 62 0 0,34-36-2034 0 0,-43 27 1275 0 0</inkml:trace>
  <inkml:trace contextRef="#ctx0" brushRef="#br0" timeOffset="12166.402">6918 1878 888 0 0,'11'-96'3906'0'0,"14"164"-2671"0"0,-9 75-412 0 0,-16-143-791 0 0,-1 0 0 0 0,1-1 1 0 0,0 1-1 0 0,-1 0 0 0 0,1-1 0 0 0,-1 1 1 0 0,1 0-1 0 0,0 0 0 0 0,-1 0 0 0 0,1-1 1 0 0,-1 1-1 0 0,1 0 0 0 0,-1 0 0 0 0,1 0 0 0 0,0 0 1 0 0,-1 0-1 0 0,1 0 0 0 0,-1 0 0 0 0,1-1 1 0 0,-1 1-1 0 0,1 1 0 0 0,-1-1 0 0 0,1 0 1 0 0,-1 0-1 0 0,1 0 0 0 0,-1 0-32 0 0,19-31 78 0 0,-13 20-74 0 0,0-1 0 0 0,1 1 0 0 0,0 0 0 0 0,1 1 0 0 0,0 0 0 0 0,1 0 0 0 0,0 0 0 0 0,1 1 0 0 0,-1 0 0 0 0,2 1 0 0 0,-1 0 1 0 0,1 0-1 0 0,1 1 0 0 0,-1 0 0 0 0,1 1-4 0 0,-8 5-3 0 0,1 1-1 0 0,-1 0 1 0 0,0 0 0 0 0,0 0 0 0 0,1 0 0 0 0,-1 0 0 0 0,0 0 0 0 0,1 1-1 0 0,-1 0 1 0 0,0-1 0 0 0,0 1 0 0 0,0 1 0 0 0,0-1 0 0 0,0 0 0 0 0,0 1-1 0 0,0-1 1 0 0,0 1 0 0 0,-1 0 0 0 0,1 0 0 0 0,0 0 0 0 0,-1 0 0 0 0,0 1-1 0 0,1-1 1 0 0,-1 1 0 0 0,0-1 0 0 0,0 1 0 0 0,-1 0 0 0 0,1 0 0 0 0,-1-1-1 0 0,1 1 1 0 0,-1 0 0 0 0,0 1 0 0 0,0-1 0 0 0,0 0 0 0 0,0 0 0 0 0,-1 1 3 0 0,22 121 17 0 0,-36-87 647 0 0,69-113-529 0 0,-44 56-186 0 0,1-1 0 0 0,1 1 0 0 0,1 1 0 0 0,0 0 0 0 0,1 1 0 0 0,1 1 0 0 0,1 1 0 0 0,0 0 0 0 0,1 1 0 0 0,0 0 0 0 0,1 2 0 0 0,1 0 0 0 0,15-6 51 0 0,-32 16-8 0 0,0 1 1 0 0,0 0 0 0 0,0 0-1 0 0,0 0 1 0 0,0 0 0 0 0,1 0-1 0 0,-1 0 1 0 0,0 1-1 0 0,0 0 1 0 0,0 0 0 0 0,1 0-1 0 0,-1 0 1 0 0,0 0 0 0 0,0 0-1 0 0,1 1 1 0 0,-1 0 0 0 0,0 0-1 0 0,0 0 1 0 0,0 0 0 0 0,0 0-1 0 0,0 0 1 0 0,0 1-1 0 0,0-1 1 0 0,-1 1 0 0 0,1 0-1 0 0,0 0 1 0 0,-1 0 0 0 0,1 0-1 0 0,-1 0 1 0 0,0 1 0 0 0,0-1-1 0 0,0 1 1 0 0,0 0 0 0 0,0-1-1 0 0,-1 1 1 0 0,1 0-1 0 0,-1 0 1 0 0,1 0 0 0 0,-1 0-1 0 0,0 0 1 0 0,0 0 0 0 0,-1 1 7 0 0,3 4-147 0 0,-2 1 0 0 0,1-1 0 0 0,-1 1 1 0 0,0-1-1 0 0,-1 1 0 0 0,0-1 0 0 0,0 1 1 0 0,-1 0-1 0 0,0-1 0 0 0,0 1 0 0 0,-1-1 1 0 0,0 0-1 0 0,-1 1 0 0 0,0-1 0 0 0,-1 2 147 0 0,-26 30-1702 0 0,12-21 526 0 0</inkml:trace>
  <inkml:trace contextRef="#ctx0" brushRef="#br0" timeOffset="8212.009">1913 1657 1300 0 0,'-3'48'3604'0'0,"-3"-18"-3382"0"0,2 0 0 0 0,2 0 1 0 0,0 0-1 0 0,2 0 0 0 0,1 1 1 0 0,2-1-1 0 0,1 0 0 0 0,1-1 0 0 0,2 1 1 0 0,4 13-223 0 0,35 131-2595 0 0,-45-154 243 0 0,-1-10 1160 0 0</inkml:trace>
  <inkml:trace contextRef="#ctx0" brushRef="#br0" timeOffset="9047.352">1545 2105 1216 0 0,'104'-46'2588'0'0,"240"-49"-1794"0"0,-314 86-820 0 0,174-66-1118 0 0,-195 70 1091 0 0,0 0 0 0 0,0 0 1 0 0,0-1-1 0 0,-1 0 0 0 0,0-1 0 0 0,0 1 1 0 0,0-1-1 0 0,-1-1 0 0 0,0 0 1 0 0,-1 0-1 0 0,1 0 0 0 0,-2-1 0 0 0,1 0 1 0 0,-1 0-1 0 0,0 0 0 0 0,-1 0 1 0 0,0-1-1 0 0,-1 0 0 0 0,1-2 53 0 0,8-102 2214 0 0,-26 118-1751 0 0,15 241 123 0 0,14 19 124 0 0,-26-194-448 0 0,30-120-900 0 0,74-122-557 0 0,-89 173 1173 0 0,-1 0-1 0 0,0 0 1 0 0,0 1-1 0 0,0-1 0 0 0,0 1 1 0 0,0-1-1 0 0,0 1 0 0 0,0 0 1 0 0,-1 0-1 0 0,1 0 0 0 0,-1 1 1 0 0,1-1-1 0 0,-1 1 1 0 0,0-1-1 0 0,0 1 0 0 0,0 0 1 0 0,0 0-1 0 0,0-1 0 0 0,-1 1 1 0 0,1 1-1 0 0,-1-1 1 0 0,0 0-1 0 0,0 0 0 0 0,0 0 1 0 0,0 1-1 0 0,-1-1 0 0 0,0 0 1 0 0,1 2 22 0 0,-1-4-25 0 0,5 11-21 0 0,-3-3 36 0 0,0 0 0 0 0,0 0 0 0 0,1 0 1 0 0,0-1-1 0 0,1 0 0 0 0,0 1 0 0 0,0-1 0 0 0,0-1 0 0 0,1 1 0 0 0,1 0 0 0 0,-1-1 0 0 0,1 0 1 0 0,0-1-1 0 0,1 1 0 0 0,-1-1 0 0 0,1 0 0 0 0,0-1 0 0 0,1 0 0 0 0,0 0 0 0 0,-1 0 0 0 0,2-1 1 0 0,-1-1-1 0 0,0 1 0 0 0,1-1 0 0 0,-1 0 0 0 0,2-1 10 0 0,2-1-30 0 0,1-1 0 0 0,-1 0 1 0 0,0-1-1 0 0,0 0 0 0 0,1-1 0 0 0,-1-1 1 0 0,0 0-1 0 0,-1 0 0 0 0,1-1 0 0 0,-1-1 1 0 0,1 0-1 0 0,-1 0 0 0 0,-1-1 0 0 0,1 0 0 0 0,-1-1 1 0 0,0-1-1 0 0,0 1 0 0 0,-1-1 0 0 0,0-1 1 0 0,2-3 29 0 0,-7 5 32 0 0,0 0 1 0 0,-1 0 0 0 0,0-1 0 0 0,0 1 0 0 0,-1-1-1 0 0,0 0 1 0 0,0 0 0 0 0,-1 0 0 0 0,1 0 0 0 0,-2 0-1 0 0,1 0 1 0 0,-1 0 0 0 0,-1 0 0 0 0,0-1-33 0 0,1 2 140 0 0,-25-33 1123 0 0,25 41-1237 0 0,-1-1 0 0 0,1 1 0 0 0,0-1 0 0 0,-1 1 0 0 0,1-1 0 0 0,0 1 0 0 0,-1-1 0 0 0,1 1 0 0 0,-1-1-1 0 0,1 0 1 0 0,0 1 0 0 0,-1-1 0 0 0,1 0 0 0 0,-1 1 0 0 0,1-1 0 0 0,-1 0 0 0 0,0 0 0 0 0,1 0 0 0 0,-1 1 0 0 0,1-1-1 0 0,-1 0 1 0 0,1 0 0 0 0,-1 0 0 0 0,1 0 0 0 0,-1 0 0 0 0,0 0 0 0 0,1 0 0 0 0,-1 0 0 0 0,1 0 0 0 0,-1 0-1 0 0,1 0 1 0 0,-1-1 0 0 0,1 1 0 0 0,-1 0 0 0 0,0 0 0 0 0,1 0 0 0 0,-1-1 0 0 0,1 1 0 0 0,-1 0 0 0 0,1-1-1 0 0,0 1 1 0 0,-1 0 0 0 0,1-1 0 0 0,-1 1 0 0 0,1-1 0 0 0,0 1 0 0 0,-1 0 0 0 0,1-1 0 0 0,0 1 0 0 0,-1-1 0 0 0,1 1-1 0 0,0-1 1 0 0,0 1 0 0 0,-1-1 0 0 0,1 0 0 0 0,0 1 0 0 0,0-1 0 0 0,0 1 0 0 0,0-1 0 0 0,0 1 0 0 0,0-1-1 0 0,0 0-25 0 0,8 48 249 0 0,48 66-4961 0 0,-54-105 3403 0 0</inkml:trace>
  <inkml:trace contextRef="#ctx0" brushRef="#br0" timeOffset="9233.067">2961 1823 1452 0 0,'0'-55'6022'0'0,"12"74"-10395"0"0,-8-11 3196 0 0</inkml:trace>
  <inkml:trace contextRef="#ctx0" brushRef="#br0" timeOffset="9483.062">3082 2017 924 0 0,'13'-11'323'0'0,"0"1"-1"0"0,1 0 1 0 0,1 1-1 0 0,-1 1 1 0 0,2 0-1 0 0,-1 1 1 0 0,1 1-1 0 0,0 0 1 0 0,13-3-323 0 0,-23 8 57 0 0,0 0 1 0 0,0 0 0 0 0,0 0 0 0 0,0 0 0 0 0,0 1-1 0 0,0 0 1 0 0,0 0 0 0 0,-1 1 0 0 0,1-1-1 0 0,0 1 1 0 0,0 1 0 0 0,0-1 0 0 0,0 1 0 0 0,-1 0-1 0 0,1 0 1 0 0,-1 1 0 0 0,1 0 0 0 0,-1 0-1 0 0,0 0 1 0 0,0 0 0 0 0,-1 1 0 0 0,1 0 0 0 0,-1 0-1 0 0,1 0 1 0 0,-1 0 0 0 0,0 1 0 0 0,-1 0 0 0 0,4 4-58 0 0,-6-2 46 0 0,0-1 0 0 0,0 1 0 0 0,0-1 1 0 0,-1 1-1 0 0,0-1 0 0 0,0 1 1 0 0,0 0-1 0 0,-1-1 0 0 0,0 1 1 0 0,-1-1-1 0 0,1 0 0 0 0,-1 1 1 0 0,0-1-1 0 0,-1 0 0 0 0,0 0 1 0 0,0 0-1 0 0,0 0 0 0 0,0-1 0 0 0,-1 1 1 0 0,0-1-1 0 0,0 0 0 0 0,-1 0 1 0 0,1 0-1 0 0,-1-1 0 0 0,0 1 1 0 0,0-1-1 0 0,-1 0 0 0 0,-3 1-46 0 0,-98 63-512 0 0,26-47-2745 0 0,63-21 1985 0 0</inkml:trace>
  <inkml:trace contextRef="#ctx0" brushRef="#br0" timeOffset="7515.762">480 1965 896 0 0,'0'0'393'0'0,"0"0"-3"0"0,0 0-37 0 0,0 0-91 0 0,-3 6-57 0 0,2-3-191 0 0,0-1 1 0 0,0 0-1 0 0,-1 0 0 0 0,1 0 1 0 0,-1 0-1 0 0,1 0 1 0 0,-1 0-1 0 0,0 0 0 0 0,1 0 1 0 0,-1-1-1 0 0,0 1 0 0 0,0-1 1 0 0,0 1-1 0 0,0-1 1 0 0,-1 0-1 0 0,1 0 0 0 0,0 0 1 0 0,0 0-1 0 0,-1 0 0 0 0,1 0 1 0 0,-1-1-1 0 0,1 1 0 0 0,-1-1 1 0 0,1 1-1 0 0,-1-1 1 0 0,1 0-1 0 0,-1 0 0 0 0,1 0 1 0 0,-1-1-1 0 0,1 1 0 0 0,0-1 1 0 0,-1 1-1 0 0,1-1 1 0 0,-2 0-15 0 0,-6-3 47 0 0,0 1 0 0 0,1-1 0 0 0,0-1 0 0 0,0 0 0 0 0,1 0 0 0 0,-1-1 1 0 0,1 0-1 0 0,0 0 0 0 0,0 0 0 0 0,1-1 0 0 0,0-1 0 0 0,0 1 0 0 0,1-1 0 0 0,0 0 1 0 0,0-1-1 0 0,1 1 0 0 0,0-1 0 0 0,1 0 0 0 0,0-1 0 0 0,0 1 0 0 0,1-1 0 0 0,0 1 1 0 0,0-1-1 0 0,1 0 0 0 0,1 0 0 0 0,0 0 0 0 0,0 0 0 0 0,1 0 0 0 0,0-8-47 0 0,0 10 41 0 0,-1 1-1 0 0,1 0 0 0 0,0-1 0 0 0,0 1 1 0 0,1 0-1 0 0,0 0 0 0 0,0-1 0 0 0,1 1 1 0 0,0 0-1 0 0,0 0 0 0 0,1 1 0 0 0,0-1 1 0 0,0 0-1 0 0,0 1 0 0 0,1 0 0 0 0,0-1 0 0 0,0 1 1 0 0,1 1-1 0 0,0-1 0 0 0,0 1 0 0 0,0 0 1 0 0,0 0-1 0 0,1 0 0 0 0,0 1 0 0 0,0 0 1 0 0,0 0-1 0 0,0 0 0 0 0,1 1 0 0 0,-1 0 1 0 0,1 0-1 0 0,2 0-40 0 0,-1 5 20 0 0,-1 0-1 0 0,0 1 1 0 0,1-1 0 0 0,-1 1-1 0 0,0 1 1 0 0,-1-1 0 0 0,1 1 0 0 0,-1 1-1 0 0,1-1 1 0 0,-1 1 0 0 0,0 0 0 0 0,-1 0-1 0 0,1 1 1 0 0,-1 0 0 0 0,0 0 0 0 0,-1 0-1 0 0,1 0 1 0 0,-1 1 0 0 0,-1 0-1 0 0,1 0 1 0 0,-1 0 0 0 0,1 2-20 0 0,11 24 126 0 0,-2 1 1 0 0,-1 0 0 0 0,-2 1-1 0 0,-1 0 1 0 0,-2 1 0 0 0,-1 0-1 0 0,-2 0 1 0 0,-1 0-1 0 0,-3 0 1 0 0,-1 18-127 0 0,0-31 143 0 0,-2-1-1 0 0,0 0 1 0 0,-1 0-1 0 0,-2 0 1 0 0,0 0-1 0 0,-1-1 1 0 0,-1 0-1 0 0,-2 1-142 0 0,4-5 60 0 0,0-2-1 0 0,-1 1 1 0 0,-1-1-1 0 0,-1 0 1 0 0,0 0 0 0 0,-1-1-1 0 0,0 0 1 0 0,-1-1-1 0 0,0-1 1 0 0,-1 1-1 0 0,-9 5-58 0 0,19-17-129 0 0,0 0 1 0 0,1-1 0 0 0,-1 0-1 0 0,0 1 1 0 0,0-1 0 0 0,1 0 0 0 0,-1 0-1 0 0,0 0 1 0 0,0 0 0 0 0,0 0-1 0 0,1-1 1 0 0,-1 1 0 0 0,0 0 0 0 0,0-1-1 0 0,1 1 1 0 0,-1-1 0 0 0,0 0 0 0 0,1 0-1 0 0,-1 1 1 0 0,1-1 0 0 0,-1 0-1 0 0,1 0 1 0 0,-1 0 0 0 0,1-1 0 0 0,0 1-1 0 0,-1 0 1 0 0,1 0 0 0 0,0-1 0 0 0,0 1-1 0 0,0-1 1 0 0,0 1 0 0 0,0-1-1 0 0,0 1 1 0 0,1-1 0 0 0,-1 0 0 0 0,1 1-1 0 0,-1-1 1 0 0,1 0 0 0 0,-1 0-1 0 0,1 1 1 0 0,0-1 0 0 0,0 0 0 0 0,0 0-1 0 0,0 1 1 0 0,0-1 0 0 0,0 0 0 0 0,0 0-1 0 0,0 0 128 0 0,-3-22-1468 0 0</inkml:trace>
  <inkml:trace contextRef="#ctx0" brushRef="#br0" timeOffset="7947.49">674 2118 1008 0 0,'99'115'2154'0'0,"-98"-114"-2109"0"0,0 0 0 0 0,0 0 0 0 0,-1 0 0 0 0,1 0 0 0 0,0 0-1 0 0,-1 0 1 0 0,1 0 0 0 0,-1 0 0 0 0,0 0 0 0 0,1 0 0 0 0,-1 1-1 0 0,0-1 1 0 0,0 0 0 0 0,0 0 0 0 0,0 0 0 0 0,0 0 0 0 0,0 1 0 0 0,0-1-1 0 0,0 0 1 0 0,0 0 0 0 0,0 0 0 0 0,-1 1 0 0 0,1-1 0 0 0,0 0 0 0 0,-1 0-1 0 0,1 0 1 0 0,-1 0 0 0 0,1 0 0 0 0,-1 0 0 0 0,0 0 0 0 0,1 0-1 0 0,-1 0 1 0 0,0 0 0 0 0,0 0 0 0 0,0 0 0 0 0,0-1 0 0 0,0 1 0 0 0,0 0-1 0 0,0-1 1 0 0,0 1 0 0 0,0 0 0 0 0,0-1 0 0 0,0 1 0 0 0,0-1-1 0 0,0 0 1 0 0,0 1 0 0 0,0-1 0 0 0,-1 0 0 0 0,1 0 0 0 0,0 1 0 0 0,0-1-1 0 0,0 0 1 0 0,-1 0 0 0 0,1-1 0 0 0,0 1 0 0 0,0 0 0 0 0,0 0 0 0 0,0 0-1 0 0,-1-1 1 0 0,0 0-45 0 0,0-3 20 0 0,1 0-1 0 0,-1 0 0 0 0,1 0 1 0 0,0-1-1 0 0,0 1 0 0 0,0-1 1 0 0,0 1-1 0 0,1-1 1 0 0,0 1-1 0 0,0-1 0 0 0,0 1 1 0 0,1-1-1 0 0,-1 1 0 0 0,1-1 1 0 0,0 1-1 0 0,0 0 0 0 0,1-1 1 0 0,-1 1-1 0 0,1 0 1 0 0,0 0-1 0 0,2-3-19 0 0,1-5 4 0 0,0 1 1 0 0,0-1-1 0 0,2 1 1 0 0,-1 1-1 0 0,1-1 0 0 0,1 1 1 0 0,0 1-1 0 0,0-1 1 0 0,1 1-1 0 0,0 1 0 0 0,1 0 1 0 0,-1 0-1 0 0,2 1 1 0 0,-1 0-1 0 0,1 0 0 0 0,0 2 1 0 0,0-1-1 0 0,1 1 1 0 0,0 1-1 0 0,-1 0 0 0 0,2 1 1 0 0,-1 0-1 0 0,0 0 1 0 0,0 2-1 0 0,13-1-4 0 0,-18 2 5 0 0,0 1-1 0 0,0-1 1 0 0,0 2 0 0 0,0-1-1 0 0,0 1 1 0 0,-1 0 0 0 0,1 0-1 0 0,-1 1 1 0 0,0 0 0 0 0,1 0-1 0 0,-1 1 1 0 0,0-1 0 0 0,-1 1-1 0 0,1 1 1 0 0,-1-1 0 0 0,0 1-1 0 0,0 0 1 0 0,0 0 0 0 0,-1 0-1 0 0,1 1 1 0 0,-1-1 0 0 0,-1 1-1 0 0,1 0 1 0 0,-1 0 0 0 0,0 1-1 0 0,0-1 1 0 0,1 6-5 0 0,30 188-195 0 0,-46-106-3087 0 0,8-86 2055 0 0</inkml:trace>
  <inkml:trace contextRef="#ctx0" brushRef="#br0" timeOffset="20779.685">20418 860 1036 0 0,'12'-65'9527'0'0,"-12"65"-9639"0"0,0 0-138 0 0,5 11-3845 0 0,-6 5 1479 0 0,1-8 1326 0 0</inkml:trace>
  <inkml:trace contextRef="#ctx0" brushRef="#br0" timeOffset="22484.247">23728 952 1060 0 0,'2'114'3708'0'0,"-15"55"-2171"0"0,10-152-1371 0 0,1 0 1 0 0,1 0-1 0 0,1 0 0 0 0,0 0 1 0 0,1 0-1 0 0,1 0 1 0 0,0 0-1 0 0,2 0 1 0 0,0-1-1 0 0,0 0 1 0 0,2 1-1 0 0,0-2 1 0 0,3 5-167 0 0,-5-12-57 0 0,1 0-1 0 0,-1-1 1 0 0,2 0 0 0 0,-1 0 0 0 0,1-1 0 0 0,0 1 0 0 0,1-1 0 0 0,-1 0 0 0 0,1-1 0 0 0,0 0 0 0 0,0 0 0 0 0,1 0 0 0 0,0-1 0 0 0,0 0 0 0 0,0-1 0 0 0,0 0 0 0 0,0 0-1 0 0,1 0 1 0 0,-1-1 0 0 0,1-1 0 0 0,0 1 0 0 0,-1-1 0 0 0,1-1 0 0 0,0 0 0 0 0,0 0 57 0 0,-3 0-214 0 0,0 0 0 0 0,-1 0-1 0 0,1-1 1 0 0,-1 1 0 0 0,1-1 0 0 0,-1-1 0 0 0,0 1-1 0 0,1-1 1 0 0,-1 0 0 0 0,0 0 0 0 0,0 0 0 0 0,0-1-1 0 0,0 0 1 0 0,0 0 0 0 0,-1 0 0 0 0,1 0-1 0 0,-1-1 1 0 0,3-3 214 0 0,10-11-1278 0 0</inkml:trace>
  <inkml:trace contextRef="#ctx0" brushRef="#br0" timeOffset="22728.957">23451 1318 1516 0 0,'-5'6'2155'0'0,"19"4"2245"0"0,168-27-3202 0 0,-39-2-2136 0 0,51-11-4191 0 0,-158 19 3627 0 0</inkml:trace>
  <inkml:trace contextRef="#ctx0" brushRef="#br0" timeOffset="23042.142">24173 1262 984 0 0,'16'21'685'0'0,"0"-4"-213"0"0,-1 2 1 0 0,0 0-1 0 0,-2 1 0 0 0,0 1 1 0 0,-2 0-1 0 0,0 0 0 0 0,-1 1 0 0 0,-1 0 1 0 0,-1 1-1 0 0,-1 1-472 0 0,-7-23 58 0 0,0 1 0 0 0,-1 0 0 0 0,1-1 0 0 0,0 1 0 0 0,-1 0 0 0 0,1-1 0 0 0,-1 1 0 0 0,1 0 0 0 0,-1-1 0 0 0,0 1 0 0 0,1-1 0 0 0,-1 1 0 0 0,0-1 0 0 0,0 1 0 0 0,0-1 0 0 0,0 0 0 0 0,-1 0 0 0 0,1 1 0 0 0,0-1 0 0 0,0 0 0 0 0,-1 0 0 0 0,1 0 0 0 0,-1 0 0 0 0,1 0 0 0 0,-1-1 0 0 0,1 1 0 0 0,-1 0 0 0 0,1-1 0 0 0,-1 1 0 0 0,0-1 0 0 0,1 1 0 0 0,-1-1 0 0 0,0 0 0 0 0,1 0 0 0 0,-1 0 0 0 0,0 0 0 0 0,0 0 0 0 0,1 0 0 0 0,-1 0 0 0 0,0-1 0 0 0,1 1 0 0 0,-1 0 0 0 0,0-1 0 0 0,1 0 0 0 0,-1 1 0 0 0,1-1 0 0 0,-1 0 0 0 0,1 0 0 0 0,-1 0 0 0 0,1 0 0 0 0,-1 0-58 0 0,0-3-36 0 0,0-1 0 0 0,0 0-1 0 0,1 0 1 0 0,-1 0 0 0 0,1 0 0 0 0,0 0-1 0 0,1 0 1 0 0,-1 0 0 0 0,1 0-1 0 0,0 0 1 0 0,0 0 0 0 0,0 0 0 0 0,1 0-1 0 0,0 0 1 0 0,0 0 0 0 0,0 0 0 0 0,1 0-1 0 0,-1 0 1 0 0,1 1 0 0 0,0-1 0 0 0,1 0-1 0 0,-1 1 1 0 0,1 0 0 0 0,0 0-1 0 0,0-1 1 0 0,0 2 0 0 0,1-1 0 0 0,-1 0-1 0 0,2 0 37 0 0,118-97-2755 0 0,-66 64 495 0 0,-24 25 733 0 0</inkml:trace>
  <inkml:trace contextRef="#ctx0" brushRef="#br0" timeOffset="23587.424">24843 1328 1240 0 0,'0'1'66'0'0,"-1"-1"-1"0"0,1 0 0 0 0,-1 0 1 0 0,1 0-1 0 0,-1 0 1 0 0,0 1-1 0 0,1-1 1 0 0,-1 0-1 0 0,1 0 1 0 0,-1 0-1 0 0,1 0 0 0 0,-1 0 1 0 0,0 0-1 0 0,1 0 1 0 0,-1-1-1 0 0,1 1 1 0 0,-1 0-1 0 0,1 0 1 0 0,-1 0-1 0 0,1-1 0 0 0,-1 1 1 0 0,0 0-1 0 0,1 0 1 0 0,0-1-1 0 0,-1 1 1 0 0,1 0-1 0 0,-1-1 0 0 0,1 1 1 0 0,-1-1-1 0 0,1 1 1 0 0,0-1-1 0 0,-1 1 1 0 0,1-1-1 0 0,0 1 1 0 0,-1-1-1 0 0,1 1 0 0 0,0-1 1 0 0,0 1-1 0 0,0-1 1 0 0,-1 1-1 0 0,1-1 1 0 0,0 1-1 0 0,0-1 1 0 0,0 0-1 0 0,0 1 0 0 0,0-1 1 0 0,0 1-1 0 0,0-1 1 0 0,0 1-1 0 0,0-1 1 0 0,0 0-1 0 0,1 0-65 0 0,-20 7 89 0 0,1-1 0 0 0,-1 2 0 0 0,2 1 1 0 0,-1 0-1 0 0,1 1 0 0 0,1 1 0 0 0,-1 0 0 0 0,2 1 0 0 0,-1 1 0 0 0,2 0 0 0 0,-1 2 1 0 0,2-1-1 0 0,0 1 0 0 0,1 1 0 0 0,0 1 0 0 0,1 0 0 0 0,1 0 0 0 0,-1 3-89 0 0,9-16 34 0 0,1 0 0 0 0,0 0 0 0 0,0 0 0 0 0,0 0-1 0 0,0 1 1 0 0,0-1 0 0 0,1 0 0 0 0,0 0 0 0 0,-1 0 0 0 0,1 1-1 0 0,0-1 1 0 0,1 0 0 0 0,-1 0 0 0 0,1 1 0 0 0,-1-1 0 0 0,1 0-1 0 0,0 0 1 0 0,0 0 0 0 0,0 0 0 0 0,0 0 0 0 0,1 0-1 0 0,-1 0 1 0 0,1 0 0 0 0,0-1 0 0 0,0 1 0 0 0,0-1 0 0 0,0 1-1 0 0,0-1 1 0 0,1 0 0 0 0,-1 1 0 0 0,1-1 0 0 0,-1 0 0 0 0,1-1-1 0 0,0 1 1 0 0,0 0 0 0 0,0-1 0 0 0,0 0 0 0 0,0 0 0 0 0,0 0-1 0 0,0 0 1 0 0,0 0 0 0 0,0 0 0 0 0,0-1 0 0 0,1 1 0 0 0,-1-1-1 0 0,0 0 1 0 0,0 0 0 0 0,1-1 0 0 0,-1 1 0 0 0,0 0 0 0 0,0-1-1 0 0,0 0 1 0 0,0 0 0 0 0,2 0-34 0 0,14-2 45 0 0,0 0-1 0 0,0-1 1 0 0,-1-1-1 0 0,1 0 1 0 0,-1-2 0 0 0,0 0-1 0 0,-1-1 1 0 0,0-1-1 0 0,0 0 1 0 0,0-1-1 0 0,-2-1 1 0 0,1-1 0 0 0,-1 0-1 0 0,-1-1 1 0 0,4-5-45 0 0,81-99 260 0 0,-61 152-339 0 0,-6 9 75 0 0,18 23-285 0 0,-13-27-2765 0 0,-31-35 392 0 0,-5-5 1323 0 0</inkml:trace>
  <inkml:trace contextRef="#ctx0" brushRef="#br0" timeOffset="24257.997">25259 1213 880 0 0,'7'9'2821'0'0,"8"63"-2012"0"0,1 169 1627 0 0,-36-201-901 0 0,23-58-1516 0 0,2 1-1 0 0,0-1 1 0 0,0 1-1 0 0,2 0 1 0 0,0 0-1 0 0,1 1 1 0 0,0 0-1 0 0,2 0 1 0 0,0 1-1 0 0,0 1 1 0 0,1-1-1 0 0,1 2 1 0 0,1-1-1 0 0,0 2 1 0 0,0 0-1 0 0,1 0 1 0 0,1 1-1 0 0,6-3-18 0 0,-20 14-13 0 0,-1-1 1 0 0,1 0-1 0 0,0 0 1 0 0,-1 1-1 0 0,1-1 0 0 0,0 1 1 0 0,-1-1-1 0 0,1 1 0 0 0,0-1 1 0 0,0 1-1 0 0,0-1 0 0 0,0 1 1 0 0,0 0-1 0 0,-1-1 0 0 0,1 1 1 0 0,0 0-1 0 0,0 0 0 0 0,0 0 1 0 0,0-1-1 0 0,0 1 0 0 0,0 0 1 0 0,0 0-1 0 0,0 1 0 0 0,0-1 1 0 0,0 0-1 0 0,0 0 1 0 0,0 0-1 0 0,0 1 0 0 0,-1-1 1 0 0,1 0-1 0 0,0 1 0 0 0,0-1 1 0 0,0 1-1 0 0,0-1 0 0 0,-1 1 1 0 0,1-1-1 0 0,0 1 0 0 0,0-1 1 0 0,-1 1-1 0 0,1 0 0 0 0,0 0 1 0 0,-1-1-1 0 0,1 1 0 0 0,-1 0 1 0 0,1 0-1 0 0,-1 0 0 0 0,1-1 1 0 0,-1 1-1 0 0,0 0 1 0 0,1 0-1 0 0,-1 0 0 0 0,0 1 13 0 0,8 62 15 0 0,-6-39-129 0 0,2-6 83 0 0,-2 0 0 0 0,0 0-1 0 0,-1 0 1 0 0,-1 0 0 0 0,-1 0 0 0 0,0 0 0 0 0,-2 0 0 0 0,0 0 0 0 0,-2 4 31 0 0,4-22 5 0 0,0-1 1 0 0,1 1-1 0 0,-1-1 1 0 0,0 0 0 0 0,0 1-1 0 0,1 0 1 0 0,-1-1-1 0 0,0 1 1 0 0,0-1-1 0 0,1 1 1 0 0,-1 0 0 0 0,1-1-1 0 0,-1 1 1 0 0,1 0-1 0 0,-1 0 1 0 0,1-1-1 0 0,-1 1 1 0 0,1 0-1 0 0,0 0 1 0 0,-1 0 0 0 0,1 0-1 0 0,0 0 1 0 0,0-1-1 0 0,0 1 1 0 0,0 0-1 0 0,0 0 1 0 0,0 0 0 0 0,0 0-1 0 0,0 0 1 0 0,0 0-1 0 0,0 0 1 0 0,0 0-1 0 0,0-1 1 0 0,1 1 0 0 0,-1 0-1 0 0,0 0 1 0 0,1 0-1 0 0,-1 0 1 0 0,0-1-1 0 0,1 1 1 0 0,-1 0 0 0 0,1 0-1 0 0,-1-1 1 0 0,1 1-1 0 0,0 0 1 0 0,-1-1-1 0 0,1 1 1 0 0,0 0-1 0 0,0-1 1 0 0,-1 1 0 0 0,1-1-1 0 0,0 0 1 0 0,0 1-1 0 0,0-1 1 0 0,-1 1-1 0 0,1-1 1 0 0,0 0 0 0 0,0 0-1 0 0,0 0 1 0 0,0 1-1 0 0,0-1 1 0 0,0 0-1 0 0,0 0-5 0 0,225-329-868 0 0,-217 317 828 0 0,0 1 1 0 0,0 0 0 0 0,1 1-1 0 0,0 0 1 0 0,1 1 0 0 0,0 0 0 0 0,1 0-1 0 0,0 2 1 0 0,0-1 0 0 0,0 1-1 0 0,1 1 1 0 0,0 0 0 0 0,0 1-1 0 0,1 1 1 0 0,0 0 0 0 0,0 0 0 0 0,0 2-1 0 0,9-2 40 0 0,-18 6 7 0 0,0 0-1 0 0,-1 0 1 0 0,1 1-1 0 0,-1-1 1 0 0,1 1 0 0 0,-1 0-1 0 0,0 0 1 0 0,0 0-1 0 0,-1 1 1 0 0,1 0-1 0 0,-1-1 1 0 0,1 1-1 0 0,-1 0 1 0 0,0 1 0 0 0,-1-1-1 0 0,1 0 1 0 0,-1 1-1 0 0,0 0 1 0 0,0-1-1 0 0,0 1 1 0 0,-1 0-1 0 0,1 0 1 0 0,-1 0 0 0 0,0 0-1 0 0,-1 0 1 0 0,1 0-1 0 0,-1 0 1 0 0,0 0-1 0 0,-1 0 1 0 0,1 1-1 0 0,-1-1 1 0 0,0 0 0 0 0,0 0-1 0 0,0 0 1 0 0,-2 2-7 0 0,-3 12 43 0 0,-1 0 0 0 0,-1 0 0 0 0,-1-1 0 0 0,-1 0 0 0 0,0-1 0 0 0,-1 0 0 0 0,-1 0 0 0 0,0-1 1 0 0,-1-1-1 0 0,-1 0 0 0 0,-1-1 0 0 0,0 0 0 0 0,-1-1 0 0 0,0-1 0 0 0,-1-1 0 0 0,0 0 0 0 0,-6 1-43 0 0,10-9-898 0 0,10-7-2029 0 0,0-14 1939 0 0</inkml:trace>
  <inkml:trace contextRef="#ctx0" brushRef="#br0" timeOffset="24535.823">26322 882 2080 0 0,'-7'11'186'0'0,"1"0"-1"0"0,0 1 1 0 0,0 0 0 0 0,1 0-1 0 0,1 1 1 0 0,0-1-1 0 0,0 1 1 0 0,2 0 0 0 0,-1 0-1 0 0,2 0 1 0 0,0 1-1 0 0,0-1 1 0 0,1 0-1 0 0,1 0 1 0 0,0 0 0 0 0,1 1-1 0 0,0-1 1 0 0,1 0-1 0 0,1-1 1 0 0,0 1 0 0 0,0-1-1 0 0,4 6-185 0 0,-4 0 90 0 0,111 406 1483 0 0,-113-413-1691 0 0,0 1-1 0 0,0-1 1 0 0,-1 1 0 0 0,-1 0 0 0 0,0 0-1 0 0,0 0 1 0 0,-1-1 0 0 0,-1 1-1 0 0,0-1 1 0 0,-1 1 0 0 0,0-1 0 0 0,0 1-1 0 0,-1-1 1 0 0,-1-1 0 0 0,0 1-1 0 0,0-1 1 0 0,-1 1 0 0 0,-1-1-1 0 0,0-1 1 0 0,0 0 0 0 0,0 0 0 0 0,-1 0-1 0 0,-1-1 1 0 0,1 0 0 0 0,-2 0-1 0 0,-6 4 119 0 0,-17 6-1364 0 0,-4-7-58 0 0</inkml:trace>
  <inkml:trace contextRef="#ctx0" brushRef="#br0" timeOffset="25437.524">26010 1382 1356 0 0,'212'-15'3711'0'0,"110"-42"-3088"0"0,-252 44-314 0 0,18-32-686 0 0,-89 43 354 0 0,-1 1 1 0 0,1-1-1 0 0,-1 0 1 0 0,1 1-1 0 0,-1 0 1 0 0,1-1-1 0 0,-1 1 0 0 0,0 0 1 0 0,0-1-1 0 0,0 1 1 0 0,0 0-1 0 0,0 1 1 0 0,0-1-1 0 0,0 0 1 0 0,0 0-1 0 0,0 1 0 0 0,0-1 1 0 0,0 1-1 0 0,0 0 1 0 0,0 0-1 0 0,0 0 1 0 0,-1 0-1 0 0,1 0 1 0 0,0 0-1 0 0,0 0 1 0 0,0 1-1 0 0,0-1 0 0 0,-2 1 23 0 0,4-1-6 0 0,-15 2 19 0 0,1 0 1 0 0,-1 1 0 0 0,1 0-1 0 0,0 1 1 0 0,-1 1-1 0 0,2 0 1 0 0,-1 1-1 0 0,1 0 1 0 0,0 1 0 0 0,0 1-1 0 0,1 0 1 0 0,0 1-1 0 0,0 0 1 0 0,1 1 0 0 0,0 0-1 0 0,1 1 1 0 0,0 0-1 0 0,1 0 1 0 0,0 1-1 0 0,0 1 1 0 0,2-1 0 0 0,-1 1-1 0 0,2 0 1 0 0,0 1-1 0 0,0 0 1 0 0,2 0-1 0 0,-2 3-13 0 0,6-14 38 0 0,0-1-1 0 0,0 1 0 0 0,0-1 0 0 0,0 1 1 0 0,1-1-1 0 0,-1 1 0 0 0,1-1 0 0 0,-1 0 1 0 0,1 1-1 0 0,0-1 0 0 0,0 0 0 0 0,0 1 0 0 0,0-1 1 0 0,0 0-1 0 0,1 0 0 0 0,-1 0 0 0 0,1 0 1 0 0,-1 0-1 0 0,1 0 0 0 0,0-1 0 0 0,-1 1 0 0 0,1 0 1 0 0,0-1-1 0 0,0 1 0 0 0,0-1 0 0 0,1 0 1 0 0,-1 0-1 0 0,0 0 0 0 0,0 0 0 0 0,1 0 0 0 0,-1 0 1 0 0,0 0-1 0 0,1-1 0 0 0,-1 0 0 0 0,1 1 1 0 0,-1-1-1 0 0,1 0-37 0 0,100 1 526 0 0,-76-11-526 0 0,-1-2 1 0 0,0 0-1 0 0,-1-2 1 0 0,0 0-1 0 0,-1-2 0 0 0,-1-1 1 0 0,0 0-1 0 0,8-10 0 0 0,-29 26-4 0 0,-1 0 0 0 0,1 1 0 0 0,0-1 0 0 0,0 1 1 0 0,-1-1-1 0 0,1 1 0 0 0,0 0 0 0 0,0-1 0 0 0,0 1 0 0 0,0 0 0 0 0,-1 0 0 0 0,1 0 0 0 0,0 1 0 0 0,0-1 0 0 0,0 0 0 0 0,0 1 0 0 0,-1-1 0 0 0,1 1 0 0 0,0 0 0 0 0,0-1 0 0 0,-1 1 0 0 0,1 0 0 0 0,-1 0 0 0 0,1 0 0 0 0,-1 0 0 0 0,1 0 0 0 0,-1 1 0 0 0,1-1 0 0 0,-1 0 1 0 0,0 1-1 0 0,0-1 0 0 0,0 1 0 0 0,0-1 0 0 0,0 1 0 0 0,0-1 0 0 0,0 1 0 0 0,0 0 0 0 0,0-1 0 0 0,-1 1 0 0 0,1 0 0 0 0,-1 1 4 0 0,36 81 69 0 0,-35-83-66 0 0,24 126 815 0 0,-25-126-614 0 0,0-1 26 0 0,0 0 65 0 0,-1 12 429 0 0,2-19-507 0 0,11-21-763 0 0,1 0 0 0 0,0 1 0 0 0,2 0 1 0 0,2 1-1 0 0,0 1 0 0 0,1 1 0 0 0,2 0 0 0 0,0 1 1 0 0,2 2-1 0 0,5-5 546 0 0,-16 15-633 0 0,13-14-467 0 0</inkml:trace>
  <inkml:trace contextRef="#ctx0" brushRef="#br0" timeOffset="26041.611">27259 1467 1672 0 0,'-13'71'4222'0'0,"-9"-106"-2970"0"0,24 20-1311 0 0,0 1-1 0 0,0-1 1 0 0,1 1 0 0 0,1 0-1 0 0,1 0 1 0 0,0 1-1 0 0,1-1 1 0 0,0 1 0 0 0,1 0-1 0 0,0 0 1 0 0,1 1 0 0 0,1 0-1 0 0,-1 1 1 0 0,2 0-1 0 0,0 0 1 0 0,0 1 0 0 0,1 0-1 0 0,0 1 1 0 0,1 0 0 0 0,0 1-1 0 0,0 0 1 0 0,5-2 59 0 0,-13 11-17 0 0,0 0-1 0 0,-1 1 1 0 0,1-1 0 0 0,-1 0-1 0 0,1 1 1 0 0,-1 0 0 0 0,0 0 0 0 0,0 0-1 0 0,0 0 1 0 0,0 1 0 0 0,0-1-1 0 0,0 1 1 0 0,0-1 0 0 0,-1 1-1 0 0,1 0 1 0 0,-1 0 0 0 0,0 0 0 0 0,0 1-1 0 0,0-1 1 0 0,0 0 0 0 0,-1 1-1 0 0,0-1 1 0 0,1 1 0 0 0,-1 0 0 0 0,0-1-1 0 0,-1 1 1 0 0,1 0 0 0 0,0-1-1 0 0,-1 1 1 0 0,0 0 0 0 0,0 0-1 0 0,0 0 1 0 0,-1 1 17 0 0,4 4 53 0 0,-1 1-1 0 0,0 0 1 0 0,-1-1 0 0 0,0 1-1 0 0,0 0 1 0 0,-1 0-1 0 0,0-1 1 0 0,-1 1 0 0 0,0 0-1 0 0,-1-1 1 0 0,0 1-1 0 0,0 0 1 0 0,-1-1 0 0 0,0 0-1 0 0,-1 0 1 0 0,0 0-1 0 0,0 0 1 0 0,-1 0 0 0 0,0-1-1 0 0,-1 0 1 0 0,-3 4-53 0 0,8-12 17 0 0,0 1 1 0 0,0-1-1 0 0,1 0 1 0 0,-1 1-1 0 0,0-1 1 0 0,0 0-1 0 0,0 0 1 0 0,0 0-1 0 0,0 0 1 0 0,0 0-1 0 0,0 0 1 0 0,0 0-1 0 0,0 0 1 0 0,0-1-1 0 0,0 1 1 0 0,0 0-1 0 0,1-1 1 0 0,-1 1-1 0 0,0 0 1 0 0,0-1-1 0 0,0 1 1 0 0,0-1-1 0 0,1 1 0 0 0,-1-1 1 0 0,0 1-1 0 0,0-1 1 0 0,1 0-1 0 0,-1 1 1 0 0,1-1-1 0 0,-1 0 1 0 0,0 0-1 0 0,1 1 1 0 0,-1-1-1 0 0,1 0 1 0 0,0 0-1 0 0,-1 0 1 0 0,1 0-1 0 0,0 0 1 0 0,-1 0-1 0 0,1 1 1 0 0,0-1-1 0 0,0 0 1 0 0,0 0-1 0 0,0 0 1 0 0,0 0-1 0 0,0 0 1 0 0,0 0-1 0 0,0 0 1 0 0,0 0-1 0 0,0 0 0 0 0,1 0 1 0 0,-1 0-1 0 0,0 0 1 0 0,1 1-1 0 0,-1-1 1 0 0,0 0-1 0 0,1 0 1 0 0,-1 0-1 0 0,1 1 1 0 0,0-1-1 0 0,-1 0 1 0 0,1 0-1 0 0,-1 1 1 0 0,1-1-1 0 0,0 0 1 0 0,0 1-1 0 0,-1-1 1 0 0,2 0-18 0 0,7-22-37 0 0,2-1 0 0 0,0 1 0 0 0,2 1 0 0 0,0 0 0 0 0,1 1 0 0 0,2 1 0 0 0,0 0 0 0 0,1 1 0 0 0,0 0 1 0 0,2 2-1 0 0,6-5 37 0 0,-22 25-15 0 0,0-1 0 0 0,-1 1 0 0 0,1 0 1 0 0,-1 0-1 0 0,0 0 0 0 0,1 0 0 0 0,-1 0 1 0 0,-1 1-1 0 0,1-1 0 0 0,0 1 0 0 0,-1-1 1 0 0,0 1-1 0 0,0-1 0 0 0,0 1 0 0 0,0 0 1 0 0,0-1-1 0 0,-1 1 0 0 0,0 0 0 0 0,0 0 1 0 0,0 0-1 0 0,0-1 0 0 0,0 1 0 0 0,-1 1 15 0 0,37 148-731 0 0,17-81-3179 0 0,-44-67 2670 0 0</inkml:trace>
  <inkml:trace contextRef="#ctx0" brushRef="#br0" timeOffset="26477.138">27873 1373 1280 0 0,'-7'13'379'0'0,"0"0"1"0"0,1 0-1 0 0,1 1 0 0 0,0-1 1 0 0,1 1-1 0 0,0 0 0 0 0,1 0 1 0 0,1 1-1 0 0,0-1 0 0 0,1 1 0 0 0,1 2-379 0 0,19 11 466 0 0,-16-26-427 0 0,-1 0-1 0 0,0 1 1 0 0,1-1 0 0 0,-1 0-1 0 0,1-1 1 0 0,0 1-1 0 0,0 0 1 0 0,0-1 0 0 0,0 1-1 0 0,0-1 1 0 0,0 0 0 0 0,0 0-1 0 0,0 0 1 0 0,0-1 0 0 0,0 1-1 0 0,0-1 1 0 0,1 1 0 0 0,-1-1-1 0 0,0 0 1 0 0,0-1 0 0 0,1 1-1 0 0,-1 0 1 0 0,0-1 0 0 0,0 0-1 0 0,0 1 1 0 0,0-1 0 0 0,0-1-1 0 0,0 1 1 0 0,0 0 0 0 0,0-1-1 0 0,0 1 1 0 0,0-1 0 0 0,-1 0-1 0 0,1 0 1 0 0,-1 0 0 0 0,1 0-1 0 0,0-2-38 0 0,73-94 290 0 0,-50 42 22 0 0,-25 63-347 0 0,-1 0 0 0 0,1 0 0 0 0,0 0 0 0 0,0-1 0 0 0,1 1 0 0 0,-1 0 0 0 0,2 0 0 0 0,-1-1 0 0 0,1 1 0 0 0,0-1 0 0 0,0 0 0 0 0,1 1 1 0 0,0-2-1 0 0,0 1 0 0 0,0 0 0 0 0,1-1 0 0 0,-1 0 0 0 0,1 0 0 0 0,1 0 0 0 0,-1-1 0 0 0,1 1 0 0 0,0-1 0 0 0,0-1 0 0 0,0 1 0 0 0,0-1 0 0 0,0 0 0 0 0,5 1 35 0 0,-6-6-167 0 0,0 0 1 0 0,0-1-1 0 0,-1 0 1 0 0,1 0-1 0 0,-1 0 1 0 0,1 0-1 0 0,-1 0 1 0 0,0-1-1 0 0,-1 0 1 0 0,1 0-1 0 0,0 0 0 0 0,-1 0 1 0 0,0-1-1 0 0,0 1 1 0 0,-1-1-1 0 0,1 0 1 0 0,-1 0-1 0 0,0 0 1 0 0,1-3 166 0 0,2-2-626 0 0,8-14-538 0 0</inkml:trace>
  <inkml:trace contextRef="#ctx0" brushRef="#br0" timeOffset="26727.618">28332 1043 964 0 0,'-1'1'60'0'0,"1"0"0"0"0,-1-1 0 0 0,1 1 0 0 0,0 0 1 0 0,-1-1-1 0 0,1 1 0 0 0,-1-1 0 0 0,1 1 0 0 0,-1-1 0 0 0,1 1 0 0 0,-1-1 0 0 0,0 1 0 0 0,1-1 0 0 0,-1 1 1 0 0,0-1-1 0 0,1 0 0 0 0,-1 1 0 0 0,0-1 0 0 0,1 0 0 0 0,-1 0 0 0 0,0 1 0 0 0,0-1 0 0 0,1 0 0 0 0,-1 0 1 0 0,0 0-1 0 0,0 0 0 0 0,0 0 0 0 0,1 0 0 0 0,-1 0 0 0 0,0 0 0 0 0,0-1 0 0 0,1 1 0 0 0,-1 0 0 0 0,0 0 0 0 0,1 0 1 0 0,-1-1-1 0 0,0 1 0 0 0,0-1 0 0 0,1 1 0 0 0,-1 0 0 0 0,1-1 0 0 0,-1 1 0 0 0,0-1 0 0 0,1 1 0 0 0,-1-1 1 0 0,1 1-1 0 0,-1-1 0 0 0,1 0 0 0 0,0 1 0 0 0,-1-1 0 0 0,1 0 0 0 0,-1 1 0 0 0,1-1 0 0 0,0 0 0 0 0,0 1 0 0 0,-1-1 1 0 0,1 0-1 0 0,0 0 0 0 0,0 1 0 0 0,0-1 0 0 0,0 0 0 0 0,0 0 0 0 0,0 0 0 0 0,0 0-60 0 0,-25 61 657 0 0,16 155 1151 0 0,31-10-1118 0 0,-20-193-711 0 0,0-1 1 0 0,-1 1 0 0 0,0-1 0 0 0,0 1-1 0 0,-1-1 1 0 0,-1 1 0 0 0,0-1 0 0 0,-1 1-1 0 0,0-1 1 0 0,0 0 0 0 0,-2 1 0 0 0,1-1-1 0 0,-1-1 1 0 0,-1 1 0 0 0,0 0-1 0 0,0-1 1 0 0,-1 0 0 0 0,0-1 0 0 0,-1 1-1 0 0,-2 1 21 0 0,7-10-58 0 0,0 0 0 0 0,0-1 0 0 0,0 0 0 0 0,0 1 0 0 0,0-1 0 0 0,0 0 0 0 0,-1 0 0 0 0,1 0 0 0 0,0 0 0 0 0,0 0 0 0 0,0-1 0 0 0,0 1 0 0 0,0-1 0 0 0,0 1 0 0 0,0-1 0 0 0,0 0 0 0 0,0 0 0 0 0,0 0 0 0 0,0 0 0 0 0,1 0 0 0 0,-1 0 0 0 0,0 0 0 0 0,0-1 0 0 0,1 1 0 0 0,-1 0 0 0 0,1-1 0 0 0,0 0 0 0 0,-1 1 0 0 0,1-1 0 0 0,0 0 0 0 0,0 0 0 0 0,0 1 0 0 0,0-1 0 0 0,0 0 0 0 0,0 0 0 0 0,1 0 0 0 0,-1 0 0 0 0,1 0 0 0 0,-1 0 0 0 0,1-1 0 0 0,0 1 0 0 0,0 0 0 0 0,0 0 0 0 0,0 0 0 0 0,0 0 0 0 0,0 0 0 0 0,0 0 0 0 0,1 0 0 0 0,-1 0 0 0 0,1 0 0 0 0,0-1 58 0 0,-1-15-263 0 0,0-3-27 0 0</inkml:trace>
  <inkml:trace contextRef="#ctx0" brushRef="#br0" timeOffset="26975.625">28230 1498 3668 0 0,'7'-10'30'0'0,"-1"0"-1"0"0,2 1 1 0 0,-1-1-1 0 0,2 2 1 0 0,-1-1-1 0 0,1 1 1 0 0,0 0-1 0 0,1 1 1 0 0,-1 0-1 0 0,1 0 0 0 0,1 1 1 0 0,0 1-1 0 0,-1 0 1 0 0,1 0-1 0 0,1 1 1 0 0,-1 0-1 0 0,1 1 1 0 0,0 0-1 0 0,-1 1 1 0 0,1 0-1 0 0,8 1-29 0 0,-12 0 84 0 0,-1 1 1 0 0,1 0-1 0 0,-1 0 0 0 0,1 0 1 0 0,-1 1-1 0 0,0 0 0 0 0,1 1 1 0 0,-1-1-1 0 0,0 2 0 0 0,0-1 1 0 0,0 1-1 0 0,0 0 0 0 0,0 0 1 0 0,-1 1-1 0 0,1-1 1 0 0,-1 2-1 0 0,0-1 0 0 0,0 1 1 0 0,-1 0-1 0 0,1 0 0 0 0,-1 0 1 0 0,0 1-1 0 0,-1 0 0 0 0,1 0 1 0 0,-1 0-1 0 0,0 0 0 0 0,-1 1 1 0 0,1-1-1 0 0,-1 1 0 0 0,-1 0 1 0 0,1 0-1 0 0,-1 0 0 0 0,-1 1 1 0 0,1-1-1 0 0,-1 0 0 0 0,0 1 1 0 0,-1-1-1 0 0,0 1 0 0 0,0-1 1 0 0,0 1-1 0 0,-1-1 0 0 0,0 0 1 0 0,-1 1-1 0 0,1-1 0 0 0,-2 0 1 0 0,1 0-1 0 0,-1 0 0 0 0,0 0 1 0 0,0 0-1 0 0,-3 4-84 0 0,-105 61 201 0 0,103-68-438 0 0,1-1-1 0 0,-1-1 1 0 0,0 1-1 0 0,0-1 1 0 0,0 0-1 0 0,0-1 1 0 0,0 0-1 0 0,0-1 1 0 0,0 1-1 0 0,0-1 1 0 0,0-1-1 0 0,0 0 1 0 0,0 0-1 0 0,0 0 1 0 0,0-1-1 0 0,0 0 1 0 0,0-1-1 0 0,1 0 1 0 0,-1 0-1 0 0,1 0 1 0 0,0-1-1 0 0,0 0 1 0 0,-5-5 237 0 0,-2-8-1311 0 0</inkml:trace>
  <inkml:trace contextRef="#ctx0" brushRef="#br0" timeOffset="27133.043">28765 1222 1216 0 0,'-3'3'384'0'0,"-1"-1"-84"0"0,4-2-188 0 0,-2 0-188 0 0,1 0-172 0 0,1 1-244 0 0</inkml:trace>
  <inkml:trace contextRef="#ctx0" brushRef="#br0" timeOffset="27690.799">28804 1417 1324 0 0,'-11'11'414'0'0,"0"0"1"0"0,0 1-1 0 0,1 1 1 0 0,0 0-1 0 0,1 0 0 0 0,1 1 1 0 0,0 0-1 0 0,1 0 0 0 0,1 1 1 0 0,-5 15-415 0 0,10-29 299 0 0,2 1-259 0 0,-1 0 0 0 0,1-1 0 0 0,0 1 1 0 0,0-1-1 0 0,-1 1 0 0 0,1-1 0 0 0,0 1 1 0 0,0-1-1 0 0,0 0 0 0 0,1 1 0 0 0,-1-1 1 0 0,0 0-1 0 0,0 0 0 0 0,1 0 1 0 0,-1 0-1 0 0,1 0 0 0 0,-1 0 0 0 0,1 0 1 0 0,-1 0-1 0 0,1-1 0 0 0,-1 1 0 0 0,1 0 1 0 0,0-1-1 0 0,-1 0 0 0 0,1 1 1 0 0,0-1-1 0 0,0 0 0 0 0,-1 0 0 0 0,1 0 1 0 0,0 0-1 0 0,-1 0 0 0 0,1 0 0 0 0,0 0 1 0 0,0-1-1 0 0,-1 1 0 0 0,1-1 0 0 0,0 1 1 0 0,-1-1-1 0 0,1 0 0 0 0,-1 1 1 0 0,1-1-1 0 0,-1 0 0 0 0,2-1-40 0 0,80-31 299 0 0,96-112 268 0 0,-178 144-570 0 0,-1 0 0 0 0,1 0-1 0 0,-1 1 1 0 0,1-1 0 0 0,0 0 0 0 0,-1 1 0 0 0,1-1-1 0 0,0 0 1 0 0,-1 1 0 0 0,1-1 0 0 0,0 1 0 0 0,0 0-1 0 0,0-1 1 0 0,-1 1 0 0 0,1-1 0 0 0,0 1 0 0 0,0 0-1 0 0,0 0 1 0 0,0 0 0 0 0,0-1 0 0 0,-1 1 0 0 0,1 0-1 0 0,0 0 1 0 0,0 0 0 0 0,0 0 0 0 0,0 0 0 0 0,0 1-1 0 0,0-1 1 0 0,0 0 0 0 0,-1 0 0 0 0,1 1 0 0 0,0-1-1 0 0,0 0 1 0 0,0 1 0 0 0,0-1 0 0 0,-1 1-1 0 0,1-1 1 0 0,0 1 0 0 0,0-1 0 0 0,-1 1 0 0 0,1-1-1 0 0,-1 1 1 0 0,1 0 0 0 0,0-1 0 0 0,-1 1 0 0 0,1 0-1 0 0,-1 0 1 0 0,1-1 0 0 0,-1 1 0 0 0,0 0 0 0 0,1 0-1 0 0,-1 0 1 0 0,0 0 0 0 0,0-1 0 0 0,1 1 0 0 0,-1 0-1 0 0,0 0 1 0 0,0 0 0 0 0,0 0 0 0 0,0 0 0 0 0,0 0-1 0 0,0 0 1 0 0,0 0 0 0 0,-1-1 0 0 0,1 1 0 0 0,0 0-1 0 0,0 0 1 0 0,-1 0 0 0 0,1 0 3 0 0,5 78 21 0 0,-5-74 8 0 0,-34 131-17 0 0,107-195-124 0 0,126-115-208 0 0,-196 174 302 0 0,1 1 0 0 0,-1-1 0 0 0,0 1 0 0 0,0-1 0 0 0,1 1 0 0 0,-1 0 0 0 0,0 1 0 0 0,0-1 0 0 0,0 0 0 0 0,0 1 0 0 0,0-1 0 0 0,-1 1 0 0 0,1 0 0 0 0,0 0 0 0 0,-1 0 0 0 0,0 1 0 0 0,1-1 0 0 0,-1 0 0 0 0,0 1 0 0 0,0 0 0 0 0,0-1 0 0 0,0 1 0 0 0,-1 0 0 0 0,1 0 0 0 0,-1 0 0 0 0,0 0 0 0 0,0 0 0 0 0,0 0 0 0 0,0 0 18 0 0,3 4-46 0 0,70 148-3363 0 0,-67-137 2225 0 0</inkml:trace>
  <inkml:trace contextRef="#ctx0" brushRef="#br0" timeOffset="21013.995">20998 968 1996 0 0,'1'216'5319'0'0,"1"6"-4355"0"0,27-51-452 0 0,-29-167-577 0 0,1-1-1 0 0,0 0 1 0 0,0 0-1 0 0,0 1 0 0 0,0-1 1 0 0,0 0-1 0 0,1 0 0 0 0,-1 0 1 0 0,1 0-1 0 0,0-1 0 0 0,0 1 1 0 0,0 0-1 0 0,0-1 0 0 0,0 1 1 0 0,0-1-1 0 0,1 0 0 0 0,0 0 1 0 0,-1 0-1 0 0,1 0 1 0 0,0 0-1 0 0,0-1 0 0 0,0 1 1 0 0,0-1-1 0 0,0 0 0 0 0,0 1 1 0 0,0-1-1 0 0,0-1 0 0 0,0 1 1 0 0,1 0-1 0 0,-1-1 0 0 0,0 0 1 0 0,1 0-1 0 0,-1 0 0 0 0,0 0 1 0 0,1 0-1 0 0,-1-1 1 0 0,0 1-1 0 0,0-1 0 0 0,4-1 66 0 0,93-57-1870 0 0,-79 40 1497 0 0</inkml:trace>
  <inkml:trace contextRef="#ctx0" brushRef="#br0" timeOffset="21338.064">21353 1442 3096 0 0,'39'-69'2208'0'0,"-64"58"-1524"0"0,14 14-603 0 0,-1 1 1 0 0,1 1 0 0 0,-1 0-1 0 0,1 0 1 0 0,0 1-1 0 0,1 0 1 0 0,0 1-1 0 0,0 0 1 0 0,0 1 0 0 0,1 0-1 0 0,0 1 1 0 0,-2 3-82 0 0,5-6 73 0 0,0 0 1 0 0,1 0-1 0 0,0 0 1 0 0,0 1-1 0 0,0 0 0 0 0,1 0 1 0 0,0 0-1 0 0,0 1 1 0 0,1-1-1 0 0,0 1 1 0 0,1 0-1 0 0,-1 0 1 0 0,1 0-1 0 0,1 0 1 0 0,-1 5-74 0 0,7-8 90 0 0,0-1-67 0 0,-1-1-1 0 0,1 0 1 0 0,0-1 0 0 0,0 1 0 0 0,0-1 0 0 0,0 0-1 0 0,1 0 1 0 0,-1-1 0 0 0,0 1 0 0 0,1-1 0 0 0,-1 0-1 0 0,1-1 1 0 0,-1 1 0 0 0,1-1 0 0 0,0 0 0 0 0,-1-1-1 0 0,1 1 1 0 0,-1-1 0 0 0,1 0 0 0 0,0-1-23 0 0,7-1 18 0 0,0 0 0 0 0,0-1 0 0 0,0 0 0 0 0,-1-1 1 0 0,1-1-1 0 0,-1 0 0 0 0,0 0 0 0 0,-1-1 0 0 0,0-1 0 0 0,0 0 0 0 0,0 0 1 0 0,-1-1-1 0 0,0-1 0 0 0,-1 1 0 0 0,0-2 0 0 0,-1 1 0 0 0,0-1 0 0 0,0-1-18 0 0,26-80 1670 0 0,-25 93-1441 0 0,40 43-549 0 0,36 27-1490 0 0,-21-38-3300 0 0,-56-32 3782 0 0</inkml:trace>
  <inkml:trace contextRef="#ctx0" brushRef="#br0" timeOffset="21646.038">21805 1325 1292 0 0,'12'7'239'0'0,"-1"1"0"0"0,0 1 0 0 0,0 0 0 0 0,-1 0 0 0 0,0 1 0 0 0,-1 0 0 0 0,0 1 0 0 0,0 0 0 0 0,-1 1 0 0 0,-1-1 0 0 0,0 1 0 0 0,-1 1 0 0 0,0-1 0 0 0,1 4-239 0 0,-7-14 490 0 0,-3 20 989 0 0,-60 16 875 0 0,62-38-2031 0 0,-18-17 359 0 0,19 9-762 0 0,1 0 1 0 0,0 0-1 0 0,0 1 0 0 0,1-1 0 0 0,0 0 0 0 0,0 1 1 0 0,1-1-1 0 0,0 1 0 0 0,0 0 0 0 0,1-1 0 0 0,0 2 1 0 0,0-1-1 0 0,1 0 0 0 0,-1 1 0 0 0,1 0 0 0 0,1 0 1 0 0,-1 0-1 0 0,1 1 0 0 0,0 0 0 0 0,6-4 80 0 0,144-101-5232 0 0,-127 92 3954 0 0</inkml:trace>
  <inkml:trace contextRef="#ctx0" brushRef="#br0" timeOffset="22035.211">22315 1172 1468 0 0,'-3'6'425'0'0,"-5"7"2"0"0,0 1 0 0 0,1-1 0 0 0,1 2 0 0 0,0-1 0 0 0,1 1 0 0 0,0 0 0 0 0,1 0 0 0 0,1 0 0 0 0,1 1 1 0 0,0-1-1 0 0,1 3-427 0 0,1-13 43 0 0,0-1 1 0 0,1 1 0 0 0,0-1 0 0 0,0 1 0 0 0,0-1 0 0 0,1 1-1 0 0,-1-1 1 0 0,1 0 0 0 0,0 0 0 0 0,0 0 0 0 0,1 0-1 0 0,-1 0 1 0 0,1-1 0 0 0,0 1 0 0 0,0 0 0 0 0,0-1 0 0 0,0 0-1 0 0,0 0 1 0 0,1 0 0 0 0,-1 0 0 0 0,1-1 0 0 0,0 1-1 0 0,0-1 1 0 0,0 0 0 0 0,0 0 0 0 0,1-1 0 0 0,-1 1 0 0 0,3 0-44 0 0,131 19 644 0 0,-124-21-618 0 0,-1 0 0 0 0,0-1-1 0 0,1 0 1 0 0,-1-2 0 0 0,0 1 0 0 0,0-1-1 0 0,-1-1 1 0 0,1 0 0 0 0,-1-1 0 0 0,1-1-1 0 0,-2 0 1 0 0,1 0 0 0 0,0-1 0 0 0,-1 0 0 0 0,-1-1-1 0 0,1-1 1 0 0,-1 0 0 0 0,-1 0 0 0 0,0 0-1 0 0,0-1 1 0 0,-1-1 0 0 0,0 0 0 0 0,0 0-1 0 0,-1 0 1 0 0,2-7-26 0 0,27-65 1431 0 0,-25 121-915 0 0,21 385-131 0 0,-33-404-378 0 0,-1 0-1 0 0,0 0 1 0 0,-2 0-1 0 0,0-1 1 0 0,-1 1-1 0 0,-1-1 1 0 0,0 0-1 0 0,-1-1 1 0 0,-2 1-1 0 0,1-1 0 0 0,-2-1 1 0 0,0 0-1 0 0,-1 0 1 0 0,-1-1-1 0 0,0 0 1 0 0,-10 7-7 0 0,13-13-389 0 0,0 0 1 0 0,-1-1-1 0 0,-1-1 1 0 0,1 0-1 0 0,-1 0 1 0 0,0-1-1 0 0,-1 0 0 0 0,1-1 1 0 0,-1 0-1 0 0,0-1 1 0 0,-1 0-1 0 0,1-1 1 0 0,-1-1-1 0 0,1 0 1 0 0,-1 0-1 0 0,-10-1 389 0 0,-55-30-2471 0 0,50 5 1385 0 0</inkml:trace>
  <inkml:trace contextRef="#ctx0" brushRef="#br0" timeOffset="19738.387">18453 1320 1004 0 0,'0'-7'89'0'0,"-1"1"1"0"0,0 0-1 0 0,0-1 0 0 0,-1 1 1 0 0,0 0-1 0 0,0 0 0 0 0,0 0 1 0 0,-1 0-1 0 0,0 0 0 0 0,0 0 0 0 0,0 1 1 0 0,-1-1-1 0 0,0 1 0 0 0,0 0 1 0 0,0 0-1 0 0,-1 1 0 0 0,1-1 1 0 0,-1 1-1 0 0,0 0 0 0 0,-1 0 1 0 0,1 1-1 0 0,-1-1 0 0 0,1 1 0 0 0,-1 0 1 0 0,0 1-1 0 0,0-1 0 0 0,0 1 1 0 0,-1 1-1 0 0,1-1 0 0 0,0 1 1 0 0,-1 0-1 0 0,1 0 0 0 0,-1 1 0 0 0,1 0 1 0 0,-1 0-1 0 0,1 1 0 0 0,-6 0-89 0 0,-6 6 80 0 0,-1 2 0 0 0,1 0 0 0 0,0 0 0 0 0,1 2 0 0 0,0 0 0 0 0,1 1 0 0 0,0 1 0 0 0,1 1 0 0 0,0 0 0 0 0,1 0 0 0 0,1 2 0 0 0,1-1 0 0 0,0 2-1 0 0,0 0 1 0 0,2 0 0 0 0,0 1 0 0 0,1 0 0 0 0,1 1 0 0 0,1-1 0 0 0,1 2 0 0 0,0-1 0 0 0,1 1 0 0 0,1 0 0 0 0,1 0 0 0 0,1 0 0 0 0,1 0 0 0 0,1 0 0 0 0,1 13-80 0 0,1-26 15 0 0,0 1 0 0 0,0-1 0 0 0,1 0 1 0 0,0 0-1 0 0,1 0 0 0 0,0 0 0 0 0,-1-1 1 0 0,2 0-1 0 0,-1 0 0 0 0,1 0 0 0 0,0 0 1 0 0,0 0-1 0 0,1-1 0 0 0,0 0 0 0 0,0 0 1 0 0,0-1-1 0 0,0 0 0 0 0,1 0 0 0 0,0 0 1 0 0,-1-1-1 0 0,1 0 0 0 0,1 0 0 0 0,-1-1 1 0 0,0 0-1 0 0,1 0 0 0 0,-1 0 0 0 0,1-1 1 0 0,-1-1-1 0 0,1 1 0 0 0,-1-1 0 0 0,1 0 1 0 0,0-1-1 0 0,2 0-15 0 0,1 1-56 0 0,0 0 1 0 0,0-1-1 0 0,1-1 0 0 0,-1 0 1 0 0,0 0-1 0 0,-1-1 1 0 0,1 0-1 0 0,0-1 0 0 0,-1 0 1 0 0,0-1-1 0 0,0 0 1 0 0,0-1-1 0 0,0 1 0 0 0,-1-2 1 0 0,0 0-1 0 0,0 0 0 0 0,-1 0 1 0 0,0-1-1 0 0,0-1 1 0 0,-1 1-1 0 0,0-1 0 0 0,-1 0 1 0 0,0-1-1 0 0,0 1 0 0 0,1-6 56 0 0,5-10-117 0 0,-2 0 0 0 0,-1-1 0 0 0,-1-1 0 0 0,-1 1 0 0 0,-2-1 0 0 0,0-1 0 0 0,-2 1 0 0 0,-1 0 0 0 0,-1-23 117 0 0,-1 45 29 0 0,1-1-1 0 0,-1 1 1 0 0,0 0-1 0 0,0-1 0 0 0,-1 1 1 0 0,0 0-1 0 0,0-1 0 0 0,0 1 1 0 0,0 0-1 0 0,-1 0 1 0 0,0 0-1 0 0,0 0 0 0 0,0 0 1 0 0,-1 0-1 0 0,0 0 1 0 0,0 1-1 0 0,0-1 0 0 0,0 1 1 0 0,-1 0-1 0 0,1 0 0 0 0,-4-2-28 0 0,5 7 28 0 0,1 0-1 0 0,-1 1 1 0 0,0-1-1 0 0,1 1 0 0 0,-1-1 1 0 0,0 1-1 0 0,1 0 0 0 0,0 0 1 0 0,0-1-1 0 0,-1 1 0 0 0,1 0 1 0 0,0 0-1 0 0,0 0 0 0 0,1 0 1 0 0,-1 0-1 0 0,0 1 0 0 0,1-1 1 0 0,-1 0-1 0 0,1 0 0 0 0,0 0 1 0 0,0 0-1 0 0,0 1 0 0 0,0-1 1 0 0,0 0-1 0 0,0 0 0 0 0,0 1 1 0 0,1-1-1 0 0,-1 0 0 0 0,1 0 1 0 0,0 0-1 0 0,-1 0 0 0 0,2 1-27 0 0,-2 6 65 0 0,4 14-30 0 0,0 0 0 0 0,2-1 1 0 0,1 0-1 0 0,0 0 0 0 0,2 0 0 0 0,0-1 1 0 0,1-1-1 0 0,1 0 0 0 0,2 0 0 0 0,-1-1 0 0 0,2 0 1 0 0,1-1-1 0 0,12 11-35 0 0,-24-23-30 0 0,1-1 0 0 0,0 0-1 0 0,0 0 1 0 0,0 0 0 0 0,0-1 0 0 0,1 0 0 0 0,-1 0-1 0 0,1 0 1 0 0,1 0 0 0 0,-1-1 0 0 0,0 1-1 0 0,1-1 1 0 0,-1-1 0 0 0,1 1 0 0 0,0-1 0 0 0,0 0-1 0 0,0 0 1 0 0,0-1 0 0 0,0 0 0 0 0,1 0 0 0 0,-1 0-1 0 0,0-1 1 0 0,0 0 0 0 0,1 0 0 0 0,-1 0 0 0 0,0-1-1 0 0,0 0 1 0 0,1 0 0 0 0,-1-1 0 0 0,0 0 0 0 0,0 0-1 0 0,0 0 1 0 0,2-2 30 0 0,2-7-43 0 0,-1 0-1 0 0,-1 0 1 0 0,1-1 0 0 0,-2 0-1 0 0,0 0 1 0 0,0-1-1 0 0,-1 0 1 0 0,-1 0-1 0 0,0-1 1 0 0,-1 1 0 0 0,-1-1-1 0 0,0 0 1 0 0,0 0-1 0 0,-1 0 1 0 0,-1 0 0 0 0,-1 0-1 0 0,0-1 1 0 0,-1-5 43 0 0,-1 19 10 0 0,0-1 1 0 0,1 0-1 0 0,-1 1 1 0 0,0 0-1 0 0,0-1 1 0 0,-1 1-1 0 0,1 0 1 0 0,0 0-1 0 0,0 0 1 0 0,-1 0-1 0 0,1 0 1 0 0,0 1-1 0 0,-1-1 1 0 0,1 1-1 0 0,0-1 1 0 0,-1 1-1 0 0,1 0 1 0 0,-1 0-1 0 0,1 0 1 0 0,-1 1-1 0 0,1-1 1 0 0,-1 0-1 0 0,1 1 1 0 0,0-1-1 0 0,-1 1 1 0 0,1 0-1 0 0,0 0 1 0 0,0 0-1 0 0,-1 0 1 0 0,1 0-1 0 0,0 1 1 0 0,0-1-1 0 0,0 1 1 0 0,0-1-1 0 0,1 1 1 0 0,-1 0-1 0 0,0-1 0 0 0,1 2-10 0 0,-10 4 28 0 0,1 1 0 0 0,1 0 0 0 0,0 1 0 0 0,0 0 0 0 0,1 1 0 0 0,0-1 0 0 0,0 2 0 0 0,1-1 0 0 0,1 1 0 0 0,0 0 0 0 0,0 0 0 0 0,1 1 0 0 0,0 0 0 0 0,1 0 0 0 0,1 0 0 0 0,0 0 0 0 0,0 0 0 0 0,1 1 0 0 0,1 0 0 0 0,0-1 0 0 0,1 3-28 0 0,1-6 30 0 0,1 0 0 0 0,0 0 0 0 0,0 0 0 0 0,1-1 0 0 0,0 1 0 0 0,0-1 0 0 0,1 1 0 0 0,0-1 0 0 0,1 0 0 0 0,0 0 0 0 0,0-1 0 0 0,0 0 0 0 0,1 0 0 0 0,0 0 0 0 0,1 0 0 0 0,-1-1 0 0 0,1 0 0 0 0,1-1 0 0 0,-1 1 0 0 0,1-1 0 0 0,0-1 0 0 0,0 1 0 0 0,0-2 0 0 0,0 1 0 0 0,1-1 0 0 0,0 0 0 0 0,0-1 0 0 0,0 0 0 0 0,0 0 0 0 0,0-1 0 0 0,0 0 0 0 0,0 0 0 0 0,0-1 0 0 0,8-1-30 0 0,-2 1-35 0 0,1-1 1 0 0,-1 0-1 0 0,0-1 1 0 0,0-1-1 0 0,-1 0 1 0 0,1-1-1 0 0,-1-1 1 0 0,1 0-1 0 0,-1-1 0 0 0,-1 0 1 0 0,1-1-1 0 0,-1-1 1 0 0,0 0-1 0 0,-1-1 1 0 0,0 0-1 0 0,-1-1 1 0 0,1 0-1 0 0,-2-1 0 0 0,1 0 1 0 0,-2-1-1 0 0,0 0 1 0 0,0 0-1 0 0,-1-1 1 0 0,0 0-1 0 0,-1 0 1 0 0,-1-1-1 0 0,0 0 0 0 0,-1 0 1 0 0,0-1-1 0 0,-2 1 1 0 0,1-1-1 0 0,-2 0 1 0 0,0 0-1 0 0,-1 0 1 0 0,0-13 34 0 0,-47-110 2047 0 0,45 139-2026 0 0,1-1 0 0 0,0 0-1 0 0,0 1 1 0 0,-1-1 0 0 0,1 1 0 0 0,0-1-1 0 0,-1 0 1 0 0,1 0 0 0 0,0 1-1 0 0,-1-1 1 0 0,1 0 0 0 0,0 0 0 0 0,-1 1-1 0 0,1-1 1 0 0,-1 0 0 0 0,1 0 0 0 0,-1 0-1 0 0,1 1 1 0 0,0-1 0 0 0,-1 0 0 0 0,1 0-1 0 0,-1 0 1 0 0,1 0 0 0 0,-1 0 0 0 0,1 0-1 0 0,-1 0 1 0 0,1 0 0 0 0,0 0 0 0 0,-1 0-1 0 0,1-1 1 0 0,-1 1 0 0 0,1 0 0 0 0,-1 0-1 0 0,1 0 1 0 0,0 0 0 0 0,-1-1 0 0 0,1 1-1 0 0,-1 0 1 0 0,1 0 0 0 0,0-1 0 0 0,-1 1-1 0 0,1 0 1 0 0,0-1 0 0 0,-1 1 0 0 0,1 0-1 0 0,0-1 1 0 0,0 1 0 0 0,-1 0 0 0 0,1-1-1 0 0,0 1 1 0 0,0-1 0 0 0,0 1-21 0 0,-3 40 110 0 0,5-22-128 0 0,2 1-1 0 0,0-1 1 0 0,1 1-1 0 0,0-1 1 0 0,2-1-1 0 0,0 1 1 0 0,1-1-1 0 0,1 0 1 0 0,0-1-1 0 0,1 0 0 0 0,1 0 1 0 0,1-1-1 0 0,0-1 1 0 0,1 0-1 0 0,0-1 1 0 0,1 0-1 0 0,13 9 19 0 0,-20-16-361 0 0,0 0-1 0 0,1 0 0 0 0,0 0 1 0 0,0-1-1 0 0,1 0 0 0 0,-1-1 1 0 0,1 0-1 0 0,0 0 1 0 0,0-1-1 0 0,1 0 0 0 0,-1-1 1 0 0,1 0-1 0 0,-1 0 1 0 0,8 0 361 0 0,-5-2-1462 0 0</inkml:trace>
  <inkml:trace contextRef="#ctx0" brushRef="#br0" timeOffset="20002.968">19858 1320 1292 0 0,'-93'203'4076'0'0,"89"-191"-3995"0"0,-1 0 1 0 0,0-1-1 0 0,-1 1 0 0 0,0-1 1 0 0,-1 0-1 0 0,0-1 0 0 0,-1 0 1 0 0,0 0-1 0 0,-1 0 0 0 0,0-1 1 0 0,0-1-1 0 0,-1 1 0 0 0,0-1 1 0 0,0-1-1 0 0,-1 0 0 0 0,-7 3-81 0 0,14-9-171 0 0,1 0 0 0 0,-1-1 0 0 0,1 1 0 0 0,-1-1 0 0 0,1 0 0 0 0,-1 0 0 0 0,0 0-1 0 0,1 0 1 0 0,-1-1 0 0 0,1 0 0 0 0,-1 0 0 0 0,1 0 0 0 0,-1 0 0 0 0,1 0 0 0 0,0 0 0 0 0,-1-1-1 0 0,1 0 1 0 0,0 0 0 0 0,0 0 0 0 0,0 0 0 0 0,0 0 0 0 0,1 0 0 0 0,-1-1 0 0 0,1 1 0 0 0,-3-4 171 0 0,-9-10-1152 0 0</inkml:trace>
  <inkml:trace contextRef="#ctx0" brushRef="#br0" timeOffset="20267.327">19597 1383 1108 0 0,'199'165'5404'0'0,"-176"-152"-5312"0"0,0-1 0 0 0,0-2 0 0 0,1 0 0 0 0,1-2-1 0 0,0 0 1 0 0,0-2 0 0 0,0-1 0 0 0,4 0-92 0 0,-16-4-325 0 0,0-1 0 0 0,0 0 0 0 0,0 0 0 0 0,0-1 0 0 0,-1-1 0 0 0,1 0 0 0 0,0-1 0 0 0,-1 0 0 0 0,0-1 0 0 0,0-1 0 0 0,4-2 325 0 0,11-7-1253 0 0,-1 1 18 0 0</inkml:trace>
  <inkml:trace contextRef="#ctx0" brushRef="#br0" timeOffset="20531.743">20340 1317 1080 0 0,'-9'0'5439'0'0,"-8"45"-4557"0"0,14-18-640 0 0,1 0 0 0 0,2 1 0 0 0,0-1 0 0 0,2 0 0 0 0,1 0 0 0 0,2-1 0 0 0,6 26-242 0 0,4 41-741 0 0,-11-32-3414 0 0,-6-58 2944 0 0,-9 4-53 0 0</inkml:trace>
  <inkml:trace contextRef="#ctx0" brushRef="#br0" timeOffset="18105.189">16179 1480 1272 0 0,'4'-4'432'0'0,"12"-12"-237"0"0,-1 3 21 0 0,-1-1 0 0 0,-1 0 1 0 0,0-1-1 0 0,-1-1 1 0 0,-1 0-1 0 0,0 0 1 0 0,-2-1-1 0 0,6-11-216 0 0,-15 25 11 0 0,0 0-1 0 0,1 0 0 0 0,-1-1 0 0 0,-1 1 1 0 0,1 0-1 0 0,0 0 0 0 0,-1 0 0 0 0,1-1 1 0 0,-1 1-1 0 0,0 0 0 0 0,0 0 0 0 0,0 0 1 0 0,-1 0-1 0 0,1 0 0 0 0,-1 0 0 0 0,0 1 1 0 0,1-1-1 0 0,-1 0 0 0 0,0 1 0 0 0,-1 0 1 0 0,1-1-1 0 0,0 1 0 0 0,-1 0 0 0 0,1 0 1 0 0,-1 0-1 0 0,0 0 0 0 0,1 1 0 0 0,-1-1 1 0 0,-1 0-11 0 0,-11-5 43 0 0,0 1 0 0 0,-1 1 0 0 0,1 0 0 0 0,-1 1 0 0 0,0 0 0 0 0,0 1 0 0 0,-1 1 0 0 0,1 1 0 0 0,-1 0 0 0 0,1 1 0 0 0,0 1 0 0 0,-1 0 0 0 0,1 2 0 0 0,0 0 1 0 0,0 0-1 0 0,0 1 0 0 0,0 1 0 0 0,1 1 0 0 0,-13 6-43 0 0,5-2 108 0 0,1 1 0 0 0,0 0 0 0 0,1 2 0 0 0,0 1 0 0 0,0 0 0 0 0,2 1 0 0 0,0 2 0 0 0,1 0 0 0 0,0 0 0 0 0,2 2 0 0 0,0 0 0 0 0,1 1 0 0 0,1 0 0 0 0,1 1 1 0 0,0 1-1 0 0,-4 14-108 0 0,-1 76 638 0 0,20-103-599 0 0,1-1 0 0 0,1 1 0 0 0,0-1 0 0 0,0 0 1 0 0,0-1-1 0 0,1 1 0 0 0,0-1 0 0 0,1 0 0 0 0,-1 0 1 0 0,2 0-1 0 0,-1-1 0 0 0,1 0 0 0 0,-1 0 0 0 0,2-1 0 0 0,-1 0 1 0 0,0 0-1 0 0,1 0 0 0 0,0-1 0 0 0,0 0 0 0 0,1-1 1 0 0,-1 0-1 0 0,1 0 0 0 0,-1-1 0 0 0,1 0 0 0 0,0-1 0 0 0,0 1 1 0 0,0-2-1 0 0,0 1 0 0 0,0-1 0 0 0,-1-1 0 0 0,4 0-39 0 0,-1 2-17 0 0,-1-1-1 0 0,1 0 0 0 0,-1-1 0 0 0,0 0 0 0 0,1-1 0 0 0,-1 0 1 0 0,0 0-1 0 0,0-1 0 0 0,0 0 0 0 0,0-1 0 0 0,-1 0 0 0 0,1-1 1 0 0,-1 0-1 0 0,0 0 0 0 0,-1-1 0 0 0,1 0 0 0 0,-1 0 0 0 0,0-1 1 0 0,-1-1-1 0 0,1 1 0 0 0,-1-1 0 0 0,-1 0 0 0 0,0 0 1 0 0,0-1-1 0 0,0 0 0 0 0,-1 0 0 0 0,-1 0 0 0 0,0-1 0 0 0,0 0 1 0 0,0 1-1 0 0,0-6 18 0 0,4-145 388 0 0,28 201-251 0 0,-14-19-310 0 0,134 119-183 0 0,-37-72-4662 0 0,-110-65 3869 0 0</inkml:trace>
  <inkml:trace contextRef="#ctx0" brushRef="#br0" timeOffset="18493.421">16523 1367 1132 0 0,'27'110'1574'0'0,"-15"98"2604"0"0,-12-206-3860 0 0,-4 2 139 0 0,-2-16 88 0 0,10-8-576 0 0,1 0 0 0 0,1 0 1 0 0,0 0-1 0 0,2 1 0 0 0,0 0 0 0 0,1 0 0 0 0,1 1 0 0 0,0 0 1 0 0,2 0-1 0 0,0 2 0 0 0,1-1 0 0 0,1 2 0 0 0,0 0 0 0 0,1 0 1 0 0,0 1-1 0 0,18-11 31 0 0,-29 22-14 0 0,1 1 1 0 0,-1-1 0 0 0,0 1-1 0 0,1 0 1 0 0,0 1 0 0 0,-1-1-1 0 0,1 1 1 0 0,0 0 0 0 0,0 0-1 0 0,0 0 1 0 0,0 1 0 0 0,0 0-1 0 0,0 0 1 0 0,0 0-1 0 0,0 1 1 0 0,0-1 0 0 0,-1 1-1 0 0,1 0 1 0 0,0 0 0 0 0,0 1-1 0 0,-1 0 1 0 0,1 0 0 0 0,0 0-1 0 0,-1 0 1 0 0,0 1 0 0 0,0-1-1 0 0,0 1 1 0 0,0 0 0 0 0,0 0-1 0 0,0 1 1 0 0,-1-1 0 0 0,1 1-1 0 0,-1 0 1 0 0,0 0-1 0 0,0 0 1 0 0,-1 0 0 0 0,1 0-1 0 0,-1 1 1 0 0,0-1 0 0 0,0 1-1 0 0,0-1 1 0 0,-1 1 0 0 0,1 0-1 0 0,-1 3 14 0 0,40 213-309 0 0,-34-125-2628 0 0,-5-76 1740 0 0,-1-9-91 0 0</inkml:trace>
  <inkml:trace contextRef="#ctx0" brushRef="#br0" timeOffset="15481.256">13168 1297 1096 0 0,'0'0'90'0'0,"0"0"-1"0"0,0 1 1 0 0,0-1-1 0 0,1 1 1 0 0,-1-1 0 0 0,0 0-1 0 0,0 1 1 0 0,1-1-1 0 0,-1 0 1 0 0,0 1 0 0 0,1-1-1 0 0,-1 0 1 0 0,0 1-1 0 0,1-1 1 0 0,-1 0-1 0 0,0 0 1 0 0,1 1 0 0 0,-1-1-1 0 0,1 0 1 0 0,-1 0-1 0 0,0 0 1 0 0,1 0 0 0 0,-1 0-1 0 0,1 0 1 0 0,-1 1-1 0 0,1-1 1 0 0,-1 0-1 0 0,0 0 1 0 0,1 0 0 0 0,-1 0-1 0 0,1-1 1 0 0,-1 1-1 0 0,1 0 1 0 0,-1 0 0 0 0,1 0-1 0 0,-1 0 1 0 0,0 0-1 0 0,1 0 1 0 0,-1-1-1 0 0,1 1 1 0 0,-1 0 0 0 0,0 0-1 0 0,1-1 1 0 0,-1 1-1 0 0,0 0 1 0 0,1 0 0 0 0,-1-1-1 0 0,0 1 1 0 0,0-1-1 0 0,1 1 1 0 0,-1 0 0 0 0,0-1-1 0 0,0 1 1 0 0,1 0-1 0 0,-1-1 1 0 0,0 1-1 0 0,0-1 1 0 0,0 1 0 0 0,0-1-1 0 0,0 1 1 0 0,0 0-1 0 0,0-1 1 0 0,1 1-90 0 0,8 48 427 0 0,2 1 0 0 0,2-2-1 0 0,3 0 1 0 0,1 0 0 0 0,17 28-427 0 0,31 91-1187 0 0,-62-110-3296 0 0,-19-35 3263 0 0</inkml:trace>
  <inkml:trace contextRef="#ctx0" brushRef="#br0" timeOffset="16043.043">12906 1675 1832 0 0,'-3'-1'542'0'0,"-1"-4"4012"0"0,23-1-4289 0 0,394-75 541 0 0,39-17-2664 0 0,-411 80 1868 0 0,-67 26 98 0 0,-6 4-91 0 0,1 1-1 0 0,0 2 1 0 0,1 1 0 0 0,1 1-1 0 0,0 2 1 0 0,1 1-1 0 0,2 1 1 0 0,-17 17-17 0 0,23-4-135 0 0,47-16 261 0 0,-7-15-115 0 0,1-1-1 0 0,0-1 0 0 0,0-1 1 0 0,0 0-1 0 0,0-2 1 0 0,-1 0-1 0 0,1-2 0 0 0,-1 0 1 0 0,1-1-1 0 0,7-4-10 0 0,-7 4-36 0 0,26-32 1593 0 0,1 68-2962 0 0,-23-29-2398 0 0,-23-2 2607 0 0</inkml:trace>
  <inkml:trace contextRef="#ctx0" brushRef="#br0" timeOffset="16565.968">14099 1325 1600 0 0,'0'0'121'0'0,"-1"0"0"0"0,1 0 0 0 0,-1 0 0 0 0,1 1 0 0 0,-1-1 0 0 0,1 0 0 0 0,-1 0 0 0 0,1 0 0 0 0,-1 0 0 0 0,1 0 0 0 0,-1 0 0 0 0,1-1 0 0 0,-1 1 0 0 0,1 0 0 0 0,-1 0 0 0 0,1 0 0 0 0,-1 0 0 0 0,1-1 0 0 0,-1 1 0 0 0,1 0 0 0 0,0 0 0 0 0,-1-1 0 0 0,1 1 0 0 0,-1 0-1 0 0,1-1 1 0 0,0 1 0 0 0,-1 0 0 0 0,1-1 0 0 0,0 1 0 0 0,-1-1 0 0 0,1 1 0 0 0,0 0 0 0 0,0-1 0 0 0,-1 1 0 0 0,1-1 0 0 0,0 1 0 0 0,0-1 0 0 0,0 1 0 0 0,0-1 0 0 0,0 1 0 0 0,0-1 0 0 0,0 1 0 0 0,0-1 0 0 0,0 1 0 0 0,0-1-121 0 0,-10 170 1116 0 0,58 10-579 0 0,-35-125-937 0 0,41-107 304 0 0,147-216 729 0 0,-177 228 19 0 0,-58 55-560 0 0,29-11-90 0 0,-106 82 157 0 0,108-82-158 0 0,0 0-1 0 0,0 1 1 0 0,1-1-1 0 0,-1 1 1 0 0,1 0-1 0 0,0-1 1 0 0,0 1 0 0 0,0 0-1 0 0,1 0 1 0 0,-1 0-1 0 0,1 0 1 0 0,0 1-1 0 0,0-1 1 0 0,0 0 0 0 0,1 0-1 0 0,-1 1 1 0 0,1-1-1 0 0,0 0 1 0 0,1 1-1 0 0,-1-1 1 0 0,1 0 0 0 0,0 0-1 0 0,0 1 1 0 0,0-1-1 0 0,0 0 1 0 0,1 0 0 0 0,-1 0-1 0 0,1 0 1 0 0,0 0-1 0 0,1 0 0 0 0,7 8-110 0 0,0-1 1 0 0,1-1-1 0 0,0 0 0 0 0,1 0 0 0 0,0-1 0 0 0,1-1 1 0 0,0 0-1 0 0,0 0 0 0 0,1-1 0 0 0,0-1 0 0 0,0-1 1 0 0,0 0-1 0 0,1 0 0 0 0,0-2 0 0 0,-1 0 0 0 0,13 1 110 0 0,49 2-4859 0 0,-65-6 3551 0 0</inkml:trace>
  <inkml:trace contextRef="#ctx0" brushRef="#br0" timeOffset="16988.895">14620 1672 1240 0 0,'186'-64'4302'0'0,"-7"-47"-2905"0"0,-159 77-1099 0 0,-19 33-212 0 0,-1 1 5 0 0,-4-3 34 0 0,-7 1-80 0 0,-1 0-1 0 0,0 0 1 0 0,0 2-1 0 0,1-1 1 0 0,-1 2-1 0 0,0-1 1 0 0,0 2-1 0 0,0-1 0 0 0,1 2 1 0 0,-1 0-1 0 0,1 0 1 0 0,-1 1-1 0 0,1 0 1 0 0,0 1-1 0 0,1 0 1 0 0,-1 1-1 0 0,1 0 1 0 0,0 0-1 0 0,-1 3-44 0 0,5-6 22 0 0,0 1 0 0 0,0 0 0 0 0,0 0 0 0 0,1 0 0 0 0,-1 1-1 0 0,1 0 1 0 0,1 0 0 0 0,-1 0 0 0 0,1 0 0 0 0,-1 1 0 0 0,1 0 0 0 0,1 0 0 0 0,-1 0 0 0 0,1 0-1 0 0,1 0 1 0 0,-1 1 0 0 0,1 0 0 0 0,-1 3-22 0 0,18 25-71 0 0,-5-27-179 0 0,-1 1 0 0 0,1-2 0 0 0,1 1 1 0 0,-1-2-1 0 0,1 1 0 0 0,1-1 0 0 0,-1-1 0 0 0,1 0 1 0 0,0-1-1 0 0,0 0 0 0 0,0-1 0 0 0,0 0 0 0 0,1-1 1 0 0,-1 0-1 0 0,1-1 0 0 0,0-1 0 0 0,-1 0 0 0 0,12-1 250 0 0,1 1-1264 0 0,5 0 122 0 0</inkml:trace>
  <inkml:trace contextRef="#ctx0" brushRef="#br0" timeOffset="13914.397">8271 1782 1428 0 0,'0'0'299'0'0,"-4"-24"788"0"0,-13-31 384 0 0,17 54-1211 0 0,19-28 540 0 0,-14 32-787 0 0,-1-1 0 0 0,0 1 0 0 0,0 0 0 0 0,0 0 0 0 0,0 0 0 0 0,-1 0 0 0 0,1 1 0 0 0,-1-1 0 0 0,0 1 0 0 0,0 0 0 0 0,0 0 0 0 0,-1 0 0 0 0,1 0 0 0 0,-1 0-1 0 0,0 1 1 0 0,0-1 0 0 0,-1 1 0 0 0,1 0 0 0 0,-1-1 0 0 0,0 3-13 0 0,4 4 11 0 0,68 180 195 0 0,-43-112-129 0 0,-29-79 67 0 0,15-4 61 0 0,1-7-167 0 0,0-1 1 0 0,-1-1 0 0 0,-1 0 0 0 0,0-1 0 0 0,-1-1-1 0 0,-1 0 1 0 0,0-1 0 0 0,-1-1 0 0 0,-1 1 0 0 0,0-2 0 0 0,-1 0-1 0 0,-1 0 1 0 0,-1-1 0 0 0,3-11-39 0 0,-11 29 33 0 0,0 1-11 0 0,0 0 4 0 0,26 55-26 0 0,-15-40 9 0 0,0 0 0 0 0,1 0 0 0 0,0-2 0 0 0,2 1 0 0 0,-1-2 1 0 0,2 0-1 0 0,0 0 0 0 0,0-1 0 0 0,1-1 0 0 0,0-1 0 0 0,0 0 0 0 0,1-1 1 0 0,0-1-1 0 0,1 0 0 0 0,0-2 0 0 0,0 0 0 0 0,0-1 0 0 0,1 0 0 0 0,-1-2 1 0 0,1 0-1 0 0,-1-1 0 0 0,1-1 0 0 0,0-1 0 0 0,-1-1 0 0 0,13-2-9 0 0,-24 5-32 0 0,0 0 0 0 0,1-1 0 0 0,-1 0 0 0 0,0-1 0 0 0,0 1 0 0 0,1-1 0 0 0,-1-1 0 0 0,0 1 0 0 0,0-1 1 0 0,0 0-1 0 0,0-1 0 0 0,0 0 0 0 0,-1 0 0 0 0,1 0 0 0 0,-1-1 0 0 0,0 0 0 0 0,0 0 0 0 0,0-1 0 0 0,-1 1 0 0 0,1-1 0 0 0,-1-1 0 0 0,0 1 0 0 0,-1-1 0 0 0,1 1 0 0 0,-1-1 0 0 0,0-1 0 0 0,-1 1 0 0 0,1 0 0 0 0,-1-1 0 0 0,0 0 0 0 0,1-6 32 0 0,-7 5-45 0 0,1 1 0 0 0,-2 0 0 0 0,1 0 0 0 0,-1 0 0 0 0,0 1 0 0 0,0-1 0 0 0,-1 1 0 0 0,0 0 0 0 0,0 0 0 0 0,-1 0 0 0 0,1 1 0 0 0,-1 0 0 0 0,0 0 0 0 0,-1 0 0 0 0,-2-1 45 0 0,-5-5-57 0 0,-121-93 426 0 0,160 112-198 0 0,0-1 0 0 0,1-1-1 0 0,0-1 1 0 0,0-2 0 0 0,0 0 0 0 0,1-2-1 0 0,16-1-170 0 0,-35 0 58 0 0,436-10 595 0 0,-199-25-552 0 0,-244 35-115 0 0,0-1 0 0 0,0 1 1 0 0,0 0-1 0 0,0 0 0 0 0,1-1 0 0 0,-1 1 0 0 0,0-1 1 0 0,0 1-1 0 0,0-1 0 0 0,0 1 0 0 0,0-1 0 0 0,0 1 0 0 0,0-1 1 0 0,0 0-1 0 0,-1 0 0 0 0,1 0 0 0 0,0 1 0 0 0,0-1 1 0 0,0 0-1 0 0,-1 0 0 0 0,1 0 0 0 0,-1 0 0 0 0,1 0 0 0 0,-1 0 1 0 0,1 0-1 0 0,-1 0 0 0 0,1-1 0 0 0,-1 1 0 0 0,0 0 1 0 0,0 0-1 0 0,1 0 0 0 0,-1 0 0 0 0,0-1 0 0 0,0 1 1 0 0,0 0-1 0 0,0 0 0 0 0,-1 0 0 0 0,1 0 0 0 0,0 0 0 0 0,0-1 1 0 0,-1 1-1 0 0,1 0 0 0 0,-1 0 0 0 0,1 0 0 0 0,-1 0 1 0 0,1 0-1 0 0,-1 0 0 0 0,1 0 0 0 0,-1 0 0 0 0,0 0 0 0 0,0 0 1 0 0,0 1-1 0 0,1-1 0 0 0,-1 0 0 0 0,0 0 0 0 0,0 1 1 0 0,0-1-1 0 0,0 0 0 0 0,0 1 0 0 0,0-1 0 0 0,0 1 0 0 0,-1-1 14 0 0,-71-34-337 0 0,53 31 323 0 0,1 0-1 0 0,-1 1 1 0 0,1 1-1 0 0,-1 1 1 0 0,0 1 0 0 0,0 1-1 0 0,0 0 1 0 0,1 1-1 0 0,-1 2 1 0 0,1 0 0 0 0,0 1-1 0 0,0 0 1 0 0,0 2 0 0 0,-16 8 14 0 0,30-14 3 0 0,0 1 0 0 0,1 1 1 0 0,-1-1-1 0 0,1 1 0 0 0,0 0 1 0 0,0 0-1 0 0,0 0 0 0 0,0 0 1 0 0,0 1-1 0 0,1-1 0 0 0,-1 1 1 0 0,1 0-1 0 0,0 0 0 0 0,0 0 1 0 0,0 1-1 0 0,1-1 0 0 0,0 1 1 0 0,0-1-1 0 0,0 1 0 0 0,0 0 1 0 0,1 0-1 0 0,-1 0 0 0 0,1 0 1 0 0,0 0-4 0 0,51 63 253 0 0,-18-46-327 0 0,1-3-1 0 0,1-1 1 0 0,1-1-1 0 0,1-2 1 0 0,0-1 0 0 0,1-2-1 0 0,0-2 1 0 0,1-1-1 0 0,0-2 1 0 0,38 2 74 0 0,-75-9-7 0 0,215 18-3365 0 0,-190-17 2625 0 0</inkml:trace>
  <inkml:trace contextRef="#ctx0" brushRef="#br0" timeOffset="14381.505">11036 1548 1068 0 0,'-20'-3'196'0'0,"0"0"0"0"0,-1 2-1 0 0,1 0 1 0 0,0 1 0 0 0,0 1 0 0 0,-1 1-1 0 0,1 1 1 0 0,0 0 0 0 0,0 2 0 0 0,1 0 0 0 0,-1 2-1 0 0,1 0 1 0 0,1 1 0 0 0,-1 0 0 0 0,1 2-1 0 0,1 0 1 0 0,0 1 0 0 0,0 1 0 0 0,1 0-1 0 0,1 1 1 0 0,0 1 0 0 0,1 1 0 0 0,0 0 0 0 0,-6 9-196 0 0,18-19 20 0 0,-1-1 1 0 0,1 1 0 0 0,0 0 0 0 0,0 0 0 0 0,1 0 0 0 0,-1 0 0 0 0,1 0 0 0 0,0 1 0 0 0,1-1 0 0 0,-1 0-1 0 0,1 1 1 0 0,0-1 0 0 0,0 0 0 0 0,1 0 0 0 0,0 1 0 0 0,0-1 0 0 0,0 0 0 0 0,0 0 0 0 0,1 0 0 0 0,0 0-1 0 0,0 0 1 0 0,0 0 0 0 0,0 0 0 0 0,1-1 0 0 0,0 1 0 0 0,0-1 0 0 0,0 0 0 0 0,1 0 0 0 0,-1 0 0 0 0,1 0-1 0 0,0-1 1 0 0,0 1 0 0 0,0-1 0 0 0,1 0 0 0 0,-1 0 0 0 0,1-1 0 0 0,-1 1 0 0 0,1-1 0 0 0,0 0 0 0 0,0 0-1 0 0,0-1 1 0 0,0 1 0 0 0,1-1 0 0 0,-1 0 0 0 0,0-1 0 0 0,0 1 0 0 0,1-1 0 0 0,-1 0 0 0 0,5-1-21 0 0,54 10-266 0 0,1-4 0 0 0,0-2 1 0 0,0-4-1 0 0,0-2 0 0 0,0-3 1 0 0,0-2-1 0 0,43-14 266 0 0,121-38-2599 0 0,-184 43 1679 0 0</inkml:trace>
  <inkml:trace contextRef="#ctx0" brushRef="#br0" timeOffset="14710.686">11626 1623 1280 0 0,'-25'-2'180'0'0,"0"1"0"0"0,0 1 0 0 0,1 1 0 0 0,-1 1 0 0 0,0 1 0 0 0,0 2-1 0 0,1 0 1 0 0,0 1 0 0 0,0 2 0 0 0,1 0 0 0 0,-1 2 0 0 0,2 0 0 0 0,0 2 0 0 0,0 0 0 0 0,1 1-1 0 0,0 2 1 0 0,-5 6-180 0 0,20-17 49 0 0,1 0-1 0 0,-1 0 0 0 0,1 1 0 0 0,0 0 0 0 0,1 0 1 0 0,-1 0-1 0 0,1 0 0 0 0,0 1 0 0 0,0 0 1 0 0,1 0-1 0 0,0 0 0 0 0,0 0 0 0 0,0 0 0 0 0,1 1 1 0 0,0-1-1 0 0,-1 6-48 0 0,6-7-1 0 0,1 0 0 0 0,0 0 0 0 0,0-1 0 0 0,0 1 0 0 0,1-1 0 0 0,-1 0 0 0 0,1 0 0 0 0,0-1 0 0 0,0 1 0 0 0,0-1 0 0 0,1 0 0 0 0,-1-1 0 0 0,1 1 0 0 0,0-1 0 0 0,-1 0-1 0 0,1-1 1 0 0,0 1 0 0 0,0-1 0 0 0,0 0 0 0 0,0 0 0 0 0,0-1 0 0 0,0 0 0 0 0,1 0 0 0 0,-1-1 0 0 0,0 1 0 0 0,0-1 0 0 0,0-1 0 0 0,3 0 1 0 0,4 2 65 0 0,177-41 460 0 0,-121 2 897 0 0,-97 42-1098 0 0,28 2-366 0 0,0 0 1 0 0,0 0 0 0 0,0-1 0 0 0,1 1-1 0 0,-1 0 1 0 0,1 0 0 0 0,0-1-1 0 0,1 1 1 0 0,-1-1 0 0 0,1 1 0 0 0,0-1-1 0 0,0 0 1 0 0,0 1 0 0 0,1-1 0 0 0,-1 0-1 0 0,1 0 1 0 0,0-1 0 0 0,0 1-1 0 0,1-1 1 0 0,-1 1 0 0 0,1-1 0 0 0,0 0-1 0 0,-1 0 1 0 0,1-1 0 0 0,0 1 0 0 0,1-1-1 0 0,-1 0 1 0 0,0 0 0 0 0,1 0-1 0 0,-1-1 1 0 0,4 1 41 0 0,64 20-2903 0 0,-58-22 1697 0 0</inkml:trace>
  <inkml:trace contextRef="#ctx0" brushRef="#br0" timeOffset="15127.032">11847 1705 1088 0 0,'21'149'4067'0'0,"-21"-131"-2077"0"0,-5-7-1418 0 0,6-26-280 0 0,12-12-243 0 0,1 0 0 0 0,2 0-1 0 0,0 2 1 0 0,2 0 0 0 0,1 1-1 0 0,0 1 1 0 0,16-13-49 0 0,54-11-171 0 0,-59 67 144 0 0,-17-6-17 0 0,-1 1-1 0 0,0-1 1 0 0,-1 2 0 0 0,-1 0-1 0 0,0 0 1 0 0,-2 0 0 0 0,1 1-1 0 0,-2 1 1 0 0,-1-1 0 0 0,0 1-1 0 0,3 19 45 0 0,14 31-1325 0 0,-4-40-2230 0 0,-12-23 2371 0 0</inkml:trace>
  <inkml:trace contextRef="#ctx0" brushRef="#br0" timeOffset="29379.367">630 3370 1772 0 0,'0'0'513'0'0,"0"0"-36"0"0,0 0 15 0 0,0 0-70 0 0,0 0-172 0 0,0 0-69 0 0,-7-17 32 0 0,-81 9 289 0 0,67 11-480 0 0,1 1-1 0 0,1 1 1 0 0,-1 1-1 0 0,1 1 1 0 0,0 0-1 0 0,0 1 0 0 0,0 1 1 0 0,2 1-1 0 0,-1 1 1 0 0,1 0-1 0 0,1 1 1 0 0,0 1-1 0 0,0 1 0 0 0,-1 2-21 0 0,10-9 19 0 0,0 1-1 0 0,0 0 0 0 0,1 0 0 0 0,0 0 0 0 0,0 1 0 0 0,1 0 0 0 0,0 0 1 0 0,1 1-1 0 0,0-1 0 0 0,0 1 0 0 0,1 0 0 0 0,0 0 0 0 0,1 0 0 0 0,0 0 0 0 0,0 7-18 0 0,4-11 29 0 0,1 0 0 0 0,-1-1 0 0 0,1 1 0 0 0,0-1 0 0 0,1 0 0 0 0,-1 0 0 0 0,1 0 0 0 0,0 0 0 0 0,1-1 0 0 0,-1 1 0 0 0,1-1-1 0 0,-1 0 1 0 0,1-1 0 0 0,0 1 0 0 0,1-1 0 0 0,-1 0 0 0 0,1 0 0 0 0,-1 0 0 0 0,1-1 0 0 0,0 0 0 0 0,0 0 0 0 0,0-1 0 0 0,0 1-1 0 0,0-1 1 0 0,0-1 0 0 0,0 1 0 0 0,4-1-29 0 0,26 5-117 0 0,0-1 1 0 0,0-2-1 0 0,1-2 0 0 0,-1-1 0 0 0,1-1 0 0 0,-1-3 1 0 0,0-1-1 0 0,0-1 0 0 0,-1-2 0 0 0,34-13 117 0 0,-66 21-38 0 0,0 1 0 0 0,0-1 0 0 0,1 1 0 0 0,-1-1 0 0 0,0 0 0 0 0,0 0 1 0 0,0 0-1 0 0,0-1 0 0 0,0 1 0 0 0,-1-1 0 0 0,1 1 0 0 0,0-1 0 0 0,-1 0 0 0 0,1 0 0 0 0,-1 0 0 0 0,0-1 0 0 0,1 1 0 0 0,-1 0 0 0 0,0-1 0 0 0,0 0 0 0 0,-1 1 0 0 0,1-1 0 0 0,-1 0 1 0 0,1 0-1 0 0,-1 0 0 0 0,0 0 0 0 0,0 0 0 0 0,0 0 0 0 0,0 0 0 0 0,-1 0 0 0 0,1 0 0 0 0,-1-1 0 0 0,0 0 38 0 0,-13-7 21 0 0,0 0-1 0 0,-1 1 1 0 0,-1 1-1 0 0,0 0 1 0 0,0 0 0 0 0,0 2-1 0 0,-1 0 1 0 0,0 1-1 0 0,-1 0 1 0 0,1 2 0 0 0,-1-1-1 0 0,0 2 1 0 0,0 1 0 0 0,0 0-1 0 0,-1 1 1 0 0,-5 1-21 0 0,-7-4 55 0 0,-89-14 1009 0 0,117 17-1022 0 0,7-2-35 0 0,143-56-310 0 0,-108 46 262 0 0,0-1 0 0 0,-1-3 0 0 0,-1-1 0 0 0,-1-1 0 0 0,-1-3 0 0 0,30-22 41 0 0,-60 39 57 0 0,0 0 1 0 0,0-1 0 0 0,0 0-1 0 0,-1 0 1 0 0,0 0 0 0 0,0 0-1 0 0,0-1 1 0 0,-1 0 0 0 0,0 0-1 0 0,0 0 1 0 0,-1 0 0 0 0,0-1-1 0 0,0 1 1 0 0,-1-1 0 0 0,0 0-1 0 0,0 0 1 0 0,-1 0 0 0 0,0 0-1 0 0,0 0 1 0 0,-1 0 0 0 0,0 0-1 0 0,-1 0 1 0 0,1 0 0 0 0,-2 0-1 0 0,1 0 1 0 0,-1 0 0 0 0,0 0-1 0 0,-1 1 1 0 0,1-1 0 0 0,-2 1-1 0 0,1-1 1 0 0,-1 1 0 0 0,0 0-1 0 0,0 1 1 0 0,-1-1 0 0 0,0 1-1 0 0,0 0 1 0 0,-1 0 0 0 0,-3-3-58 0 0,-24-17 1222 0 0,31 26-1053 0 0,-8 5 118 0 0,3 5-250 0 0,1 0-1 0 0,0 0 1 0 0,1 1-1 0 0,1 0 1 0 0,-1 0-1 0 0,2 0 1 0 0,-1 0-1 0 0,2 1 1 0 0,-1-1-1 0 0,2 1 1 0 0,-1 0-1 0 0,2 0 1 0 0,-1-1-1 0 0,2 1 1 0 0,0 0-1 0 0,1 7-36 0 0,-2 7 91 0 0,8 49-49 0 0,2-2 0 0 0,4 1 0 0 0,3-2 0 0 0,3 0 0 0 0,4-1 0 0 0,2-2-42 0 0,40 104-1020 0 0,8 24-5132 0 0,-68-181 4938 0 0</inkml:trace>
  <inkml:trace contextRef="#ctx0" brushRef="#br0" timeOffset="33960.384">10524 2905 1192 0 0,'-40'42'1171'0'0,"2"2"-1"0"0,2 2 1 0 0,3 1 0 0 0,1 1-1 0 0,-7 17-1170 0 0,-92 192 297 0 0,127-249-587 0 0,-1 1 0 0 0,0-1 0 0 0,0 0 0 0 0,-1 0-1 0 0,0 0 1 0 0,0-1 0 0 0,0 0 0 0 0,-1 0 0 0 0,0-1 0 0 0,-1 1 0 0 0,0-2 0 0 0,0 1 0 0 0,0-1-1 0 0,0 0 1 0 0,-5 1 290 0 0,-12-1-1206 0 0</inkml:trace>
  <inkml:trace contextRef="#ctx0" brushRef="#br0" timeOffset="34209.508">10056 2985 1748 0 0,'47'-2'4537'0'0,"27"51"-3790"0"0,-66-44-392 0 0,230 217 1623 0 0,-92-61-3615 0 0,-120-131 796 0 0,35 20-3025 0 0,-42-41 2637 0 0</inkml:trace>
  <inkml:trace contextRef="#ctx0" brushRef="#br0" timeOffset="34475.127">11159 2987 1748 0 0,'17'11'4861'0'0,"-6"41"-4107"0"0,-9-37-462 0 0,30 108 539 0 0,3 17-738 0 0,-26-45-4323 0 0,-12-85 2963 0 0,-15 4 17 0 0</inkml:trace>
  <inkml:trace contextRef="#ctx0" brushRef="#br0" timeOffset="34737.54">10899 3304 888 0 0,'14'-4'6245'0'0,"33"-5"-5667"0"0,-25 5 170 0 0,96-17 396 0 0,51-10-2557 0 0,-8-26-4053 0 0,-132 41 4226 0 0</inkml:trace>
  <inkml:trace contextRef="#ctx0" brushRef="#br0" timeOffset="35021.321">11562 2960 1100 0 0,'0'3'3699'0'0,"6"16"-2226"0"0,106 98 400 0 0,28-28-3337 0 0,-51-65-2203 0 0,-68-22 2513 0 0</inkml:trace>
  <inkml:trace contextRef="#ctx0" brushRef="#br0" timeOffset="35283.622">12117 2922 936 0 0,'-10'-3'5632'0'0,"-9"45"-4653"0"0,-18 81 712 0 0,5 2 0 0 0,-12 106-1691 0 0,16-77-131 0 0,-2 13-4971 0 0,26-159 2419 0 0,3-12 1322 0 0</inkml:trace>
  <inkml:trace contextRef="#ctx0" brushRef="#br0" timeOffset="35468.764">12440 3180 2308 0 0,'45'3'11608'0'0,"-30"-13"-13848"0"0,-22 3-2444 0 0,-20 1 3342 0 0,25 6 1076 0 0,-64-6-2536 0 0,25 6 1328 0 0</inkml:trace>
  <inkml:trace contextRef="#ctx0" brushRef="#br0" timeOffset="33225.451">7667 3162 1184 0 0,'32'144'2483'0'0,"9"32"-751"0"0,26 53 1178 0 0,-57-229-2127 0 0,13-20-750 0 0,0-2 1 0 0,-1 0 0 0 0,-1-2 0 0 0,-1 0 0 0 0,-1-1 0 0 0,-2-1 0 0 0,0-1 0 0 0,-2 0 0 0 0,-1-1 0 0 0,-1 0-1 0 0,-1-2 1 0 0,5-20-34 0 0,16-28-48 0 0,111-315 936 0 0,-122 322-1012 0 0,-13 71-1677 0 0,92 84-3317 0 0,-77-64 3887 0 0</inkml:trace>
  <inkml:trace contextRef="#ctx0" brushRef="#br0" timeOffset="33459.929">8616 3235 1228 0 0,'13'15'4141'0'0,"38"-10"-3686"0"0,-47-5-146 0 0,294 14 1215 0 0,-102 7-6367 0 0,-169-16 3573 0 0</inkml:trace>
  <inkml:trace contextRef="#ctx0" brushRef="#br0" timeOffset="33648.876">8762 3539 1280 0 0,'-2'3'960'0'0,"4"0"-132"0"0,2-1-140 0 0,4 1-92 0 0,0-3-60 0 0,18 4-120 0 0,6-4 65 0 0,7 0-57 0 0,-23 0-128 0 0,15 0-100 0 0,2 0-264 0 0,47-12 8 0 0,-35 5-588 0 0,-8 1-253 0 0,6-4-363 0 0,3-2 28 0 0,4-1 140 0 0</inkml:trace>
  <inkml:trace contextRef="#ctx0" brushRef="#br0" timeOffset="30884.86">4154 2885 1492 0 0,'-5'1'136'0'0,"0"-1"0"0"0,1 1 0 0 0,-1 1 0 0 0,0-1 1 0 0,1 1-1 0 0,0-1 0 0 0,-1 1 0 0 0,1 0 0 0 0,0 1 0 0 0,0-1 0 0 0,0 1 0 0 0,0 0 0 0 0,0 0 0 0 0,1 0 0 0 0,-1 0 0 0 0,1 1 0 0 0,0-1 1 0 0,0 1-1 0 0,0 0 0 0 0,1 0 0 0 0,-1 0 0 0 0,1 0 0 0 0,0 0 0 0 0,0 1 0 0 0,0-1 0 0 0,1 1 0 0 0,0-1 0 0 0,-1 4-136 0 0,-20 131 1429 0 0,25-96-1123 0 0,1 0-1 0 0,3 0 0 0 0,2 0 1 0 0,1-1-1 0 0,2-1 0 0 0,2 0 1 0 0,8 15-306 0 0,14 46 389 0 0,19 108-661 0 0,-55-207 127 0 0,0 0-1 0 0,0 1 1 0 0,-1-1-1 0 0,1 0 1 0 0,-1 0-1 0 0,0 0 1 0 0,0 1 0 0 0,0-1-1 0 0,0 0 1 0 0,-1 0-1 0 0,1-1 1 0 0,-1 1-1 0 0,1 0 1 0 0,-1 0-1 0 0,0-1 1 0 0,0 1-1 0 0,0-1 1 0 0,-1 1 0 0 0,1-1-1 0 0,-1 0 1 0 0,1 0-1 0 0,-1 0 1 0 0,0-1-1 0 0,1 1 1 0 0,-1 0-1 0 0,0-1 1 0 0,0 0-1 0 0,0 0 1 0 0,0 0 0 0 0,0 0-1 0 0,-1 0 1 0 0,1 0-1 0 0,0-1 1 0 0,0 0-1 0 0,-1 0 1 0 0,1 0-1 0 0,0 0 1 0 0,0 0-1 0 0,-1 0 1 0 0,1-1-1 0 0,0 0 1 0 0,0 1 0 0 0,-2-2 145 0 0,-37-12-1328 0 0</inkml:trace>
  <inkml:trace contextRef="#ctx0" brushRef="#br0" timeOffset="32093.873">3768 3350 1192 0 0,'0'0'764'0'0,"0"0"-119"0"0,-14 3 2557 0 0,158-3-2752 0 0,-81-8-401 0 0,374-53-3462 0 0,-287 40 1871 0 0,-136 15 2216 0 0,-42 7 195 0 0,11 4-688 0 0,0 0 0 0 0,0 1-1 0 0,1 1 1 0 0,-1 0-1 0 0,2 2 1 0 0,-1-1 0 0 0,1 2-1 0 0,1 0 1 0 0,0 1 0 0 0,0 0-1 0 0,1 1 1 0 0,0 1 0 0 0,1 0-1 0 0,1 1 1 0 0,-5 8-181 0 0,15-22 28 0 0,0 1 0 0 0,0 0 1 0 0,1 0-1 0 0,-1-1 0 0 0,0 1 1 0 0,1 0-1 0 0,-1 0 0 0 0,0 0 1 0 0,1 0-1 0 0,0 0 0 0 0,-1 0 1 0 0,1 0-1 0 0,-1 0 0 0 0,1 0 1 0 0,0 0-1 0 0,0 0 0 0 0,0 0 1 0 0,-1 1-1 0 0,1-1 0 0 0,0 0 0 0 0,1 0 1 0 0,-1 0-1 0 0,0 0 0 0 0,0 0 1 0 0,0 0-1 0 0,1 0 0 0 0,-1 0 1 0 0,0 0-1 0 0,1 0 0 0 0,-1 0 1 0 0,1 0-1 0 0,-1 0 0 0 0,1 0 1 0 0,-1 0-1 0 0,1 0 0 0 0,0 0 1 0 0,0 0-1 0 0,-1-1 0 0 0,1 1 0 0 0,0 0 1 0 0,0-1-1 0 0,0 1 0 0 0,0 0 1 0 0,0-1-1 0 0,0 1 0 0 0,0-1 1 0 0,0 1-1 0 0,0-1 0 0 0,0 0 1 0 0,0 1-1 0 0,0-1 0 0 0,0 0 1 0 0,0 0-1 0 0,0 0 0 0 0,0 0 0 0 0,0 0 1 0 0,0 0-1 0 0,1 0 0 0 0,-1 0 1 0 0,0 0-1 0 0,0-1 0 0 0,0 1 1 0 0,1 0-29 0 0,68-21 145 0 0,-43 6-119 0 0,-1 0-1 0 0,-1-2 0 0 0,0-1 0 0 0,-2-1 1 0 0,0-1-1 0 0,-1-2 0 0 0,2-3-25 0 0,-22 24-5 0 0,-1-1-1 0 0,1 1 1 0 0,-1 0 0 0 0,1 0-1 0 0,0 0 1 0 0,-1 0 0 0 0,1 0-1 0 0,0 0 1 0 0,0 0 0 0 0,0 0-1 0 0,0 1 1 0 0,0-1 0 0 0,-1 1-1 0 0,1-1 1 0 0,0 1 0 0 0,0 0-1 0 0,0 0 1 0 0,0 0 0 0 0,0 0-1 0 0,0 0 1 0 0,0 0-1 0 0,0 1 1 0 0,0-1 0 0 0,0 0-1 0 0,0 1 1 0 0,0 0 0 0 0,0-1-1 0 0,0 1 1 0 0,0 0 0 0 0,-1 0-1 0 0,1 0 1 0 0,0 0 0 0 0,-1 1-1 0 0,1-1 1 0 0,-1 0 0 0 0,1 1-1 0 0,-1-1 1 0 0,0 1 0 0 0,1-1-1 0 0,-1 1 1 0 0,0-1 0 0 0,0 1-1 0 0,0 0 1 0 0,0 0 0 0 0,0 1 5 0 0,45 88-94 0 0,-25 62 2129 0 0,-25-154-1489 0 0,24-45-1089 0 0,1 1 0 0 0,3 1-1 0 0,1 1 1 0 0,2 1 0 0 0,3 1 0 0 0,6-5 543 0 0,42-63-2918 0 0,-61 83 1874 0 0</inkml:trace>
  <inkml:trace contextRef="#ctx0" brushRef="#br0" timeOffset="32669.896">5199 3380 1832 0 0,'0'114'6778'0'0,"-1"-132"-5976"0"0,90-176-1274 0 0,-52 152 64 0 0,-36 42 285 0 0,13 3 41 0 0,-7 4 101 0 0,0 1 0 0 0,0 0 0 0 0,-1 1-1 0 0,0-1 1 0 0,-1 1 0 0 0,0 0-1 0 0,0 0 1 0 0,-1 1 0 0 0,-1 0-1 0 0,1-1 1 0 0,-1 1 0 0 0,-1 0 0 0 0,0 1-1 0 0,0-1 1 0 0,-1 0 0 0 0,0 0-1 0 0,-1 1 1 0 0,0-1 0 0 0,-2 9-19 0 0,-11 8 265 0 0,9-32 64 0 0,14-29-411 0 0,2 1 0 0 0,1 1 1 0 0,2 0-1 0 0,0 1 0 0 0,3 1 1 0 0,0 1-1 0 0,2 0 0 0 0,1 1 1 0 0,1 1-1 0 0,1 1 0 0 0,8-4 82 0 0,-24 28-7 0 0,-1 1-1 0 0,1 0 1 0 0,0 0-1 0 0,1 0 1 0 0,-1 1-1 0 0,0 0 0 0 0,0 1 1 0 0,0-1-1 0 0,0 2 1 0 0,0-1-1 0 0,0 1 1 0 0,-1 0-1 0 0,1 0 1 0 0,0 0-1 0 0,-1 1 1 0 0,0 0-1 0 0,1 1 1 0 0,-1-1-1 0 0,0 1 1 0 0,-1 0-1 0 0,1 1 1 0 0,-1-1-1 0 0,0 1 1 0 0,0 0-1 0 0,0 1 1 0 0,-1-1-1 0 0,0 1 1 0 0,0 0-1 0 0,1 1 8 0 0,110 186-3946 0 0,-102-165 2664 0 0,-2-2 26 0 0</inkml:trace>
  <inkml:trace contextRef="#ctx0" brushRef="#br0" timeOffset="29753.33">2075 3149 1280 0 0,'-4'-12'5344'0'0,"-1"50"-4403"0"0,22 119-44 0 0,21-29-447 0 0,22 105-3032 0 0,-86-191-1060 0 0,24-41 3584 0 0,-19 5-1132 0 0</inkml:trace>
  <inkml:trace contextRef="#ctx0" brushRef="#br0" timeOffset="30543.401">1681 3530 1372 0 0,'3'-11'3465'0'0,"42"-4"-3326"0"0,-38 13 142 0 0,431-106 551 0 0,-426 105-827 0 0,0-1 1 0 0,-1 0-1 0 0,0-1 0 0 0,0-1 0 0 0,0 1 1 0 0,-1-2-1 0 0,0 1 0 0 0,0-2 1 0 0,0 1-1 0 0,-1-1 0 0 0,0-1 0 0 0,-1 1 1 0 0,1-2-1 0 0,-2 1 0 0 0,1-1 0 0 0,-2 0 1 0 0,1 0-1 0 0,-1-1 0 0 0,-1 0 0 0 0,0 0 1 0 0,0 0-1 0 0,-1-1 0 0 0,-1 0 0 0 0,0 1 1 0 0,1-8-6 0 0,-2-7 583 0 0,-1 9-173 0 0,-1 34-423 0 0,20 281 41 0 0,23 12-83 0 0,-24-294 562 0 0,2-51-488 0 0,30-141-965 0 0,-50 176 931 0 0,0-1 0 0 0,0 1 1 0 0,0-1-1 0 0,0 1 0 0 0,0-1 0 0 0,0 1 1 0 0,0-1-1 0 0,0 1 0 0 0,0 0 0 0 0,0 0 0 0 0,0-1 1 0 0,1 1-1 0 0,-1 0 0 0 0,0 0 0 0 0,0 0 1 0 0,0 0-1 0 0,0 0 0 0 0,0 1 0 0 0,0-1 0 0 0,0 0 1 0 0,0 0-1 0 0,0 1 0 0 0,0-1 0 0 0,0 0 1 0 0,0 1-1 0 0,0-1 0 0 0,0 1 0 0 0,0 0 1 0 0,0-1-1 0 0,0 1 0 0 0,0 0 0 0 0,-1-1 0 0 0,1 1 1 0 0,0 0-1 0 0,0 0 0 0 0,-1 0 0 0 0,1 0 1 0 0,-1 0-1 0 0,1 0 0 0 0,-1 0 0 0 0,1 0 0 0 0,-1 0 1 0 0,1 0-1 0 0,-1 1 15 0 0,2-1-51 0 0,9 11 57 0 0,1-1 0 0 0,0-1 0 0 0,1 0 0 0 0,0-1 0 0 0,1 0 0 0 0,0-1 1 0 0,0-1-1 0 0,1 0 0 0 0,0-1 0 0 0,0 0 0 0 0,1-1 0 0 0,-1-1 0 0 0,1 0 0 0 0,0-2 0 0 0,0 1 0 0 0,0-2 0 0 0,0 0 0 0 0,0-1 0 0 0,1-1 0 0 0,-1 0 0 0 0,0-2 0 0 0,0 1 0 0 0,0-2 0 0 0,-1 0 0 0 0,1-1 0 0 0,-1 0 0 0 0,0-2 0 0 0,-1 1 0 0 0,1-2 1 0 0,-1 0-1 0 0,3-3-6 0 0,-13 9 7 0 0,0-1 0 0 0,0 0 1 0 0,0 1-1 0 0,0-2 1 0 0,-1 1-1 0 0,1 0 1 0 0,-1-1-1 0 0,0 1 0 0 0,0-1 1 0 0,0 0-1 0 0,-1 0 1 0 0,1 0-1 0 0,-1 0 1 0 0,0 0-1 0 0,0-1 0 0 0,-1 1 1 0 0,1-1-1 0 0,-1 1 1 0 0,0-1-1 0 0,0 0 1 0 0,0 1-1 0 0,-1-1 0 0 0,0 0 1 0 0,0 0-1 0 0,0 1 1 0 0,0-1-1 0 0,-1 0 1 0 0,0 0-1 0 0,-1-3-7 0 0,-1 1 53 0 0,-1-1 0 0 0,-1 1 0 0 0,0 0 0 0 0,1 1 0 0 0,-2-1 0 0 0,1 1 0 0 0,-1 0 0 0 0,0 1 0 0 0,0-1 0 0 0,-1 1 0 0 0,0 0 0 0 0,0 1 0 0 0,0 0 1 0 0,0 0-1 0 0,-1 0 0 0 0,1 1 0 0 0,-1 0 0 0 0,0 1 0 0 0,0-1 0 0 0,0 1 0 0 0,0 1 0 0 0,0 0 0 0 0,0 0 0 0 0,-1 0 0 0 0,1 1 0 0 0,0 1 0 0 0,-1-1 0 0 0,1 1 0 0 0,0 1 0 0 0,0-1 0 0 0,0 1 0 0 0,0 1 0 0 0,0 0 0 0 0,0 0 0 0 0,1 0 0 0 0,-5 3-53 0 0,9 0 0 0 0,1-1 0 0 0,-1 1 0 0 0,1-1 0 0 0,0 1 0 0 0,0 0 0 0 0,1 0-1 0 0,-1 0 1 0 0,1 0 0 0 0,1 0 0 0 0,-1 0 0 0 0,1 0 0 0 0,0 0 0 0 0,1 0-1 0 0,-1 0 1 0 0,1 0 0 0 0,0 0 0 0 0,1 0 0 0 0,-1 0 0 0 0,1 0 0 0 0,0 0-1 0 0,1-1 1 0 0,-1 1 0 0 0,1-1 0 0 0,0 0 0 0 0,1 1 0 0 0,-1-1 0 0 0,1-1-1 0 0,0 1 1 0 0,0-1 0 0 0,1 1 0 0 0,-1-1 0 0 0,1 0 0 0 0,2 1 0 0 0,5 7-307 0 0,-1-1-1 0 0,2 0 1 0 0,-1-1 0 0 0,1 0 0 0 0,1-1 0 0 0,0 0 0 0 0,0-1 0 0 0,1-1 0 0 0,0 0-1 0 0,0-1 1 0 0,1-1 0 0 0,-1 0 0 0 0,1-1 0 0 0,0-1 0 0 0,1 0 0 0 0,-1-2-1 0 0,0 1 1 0 0,13-2 307 0 0,-5 0-1156 0 0</inkml:trace>
  <inkml:trace contextRef="#ctx0" brushRef="#br0" timeOffset="45370.257">20436 2802 1448 0 0,'-1'30'3377'0'0,"11"187"-374"0"0,-7-208-2914 0 0,-3 0-17 0 0,0 0-1 0 0,0 0 1 0 0,1-1-1 0 0,1 1 1 0 0,-1 0-1 0 0,1-1 1 0 0,1 1 0 0 0,0-1-1 0 0,0 0 1 0 0,0 0-1 0 0,1 0 1 0 0,0 0-1 0 0,1-1 1 0 0,0 0-1 0 0,0 0 1 0 0,0 0-1 0 0,1 0 1 0 0,0-1-1 0 0,0 0 1 0 0,1 0-1 0 0,0-1 1 0 0,0 1-1 0 0,0-2 1 0 0,1 1-1 0 0,-1-1 1 0 0,1 0-1 0 0,0 0 1 0 0,0-1 0 0 0,1 0-1 0 0,-1-1 1 0 0,0 0-1 0 0,1 0 1 0 0,5 0-72 0 0,-3-6-24 0 0,0 0 0 0 0,-1-1 0 0 0,1 0 0 0 0,-1-1 0 0 0,0 0 0 0 0,-1-1 0 0 0,0 0 0 0 0,0 0 0 0 0,0-1 0 0 0,-1 0 0 0 0,0-1 0 0 0,0 1 0 0 0,-1-1 0 0 0,0-1 0 0 0,-1 0 0 0 0,0 0 0 0 0,0 0 1 0 0,-1 0-1 0 0,-1-1 0 0 0,0 0 0 0 0,0 0 0 0 0,-1 0 0 0 0,0-1 0 0 0,-1 1 0 0 0,0-4 24 0 0,3-65 258 0 0,-5 78-259 0 0,-9 1 66 0 0,-5 19-37 0 0,16-9-22 0 0,0 0 0 0 0,0-1-1 0 0,1 1 1 0 0,0-1 0 0 0,0 0 0 0 0,1 0 0 0 0,0 0-1 0 0,1 0 1 0 0,-1-1 0 0 0,1 0 0 0 0,1 0 0 0 0,0 0-1 0 0,0-1 1 0 0,0 1 0 0 0,0-1 0 0 0,1-1 0 0 0,0 1 0 0 0,1-1-1 0 0,-1-1 1 0 0,1 1 0 0 0,0-1 0 0 0,0-1 0 0 0,0 1-1 0 0,0-1 1 0 0,1-1 0 0 0,1 1-6 0 0,232 31-438 0 0,-233-33 421 0 0,-1-1 0 0 0,1 0 0 0 0,-1-1 0 0 0,0 1 0 0 0,1-1 0 0 0,-1-1 0 0 0,0 0 0 0 0,0 0-1 0 0,0-1 1 0 0,0 1 0 0 0,0-2 0 0 0,-1 1 0 0 0,0-1 0 0 0,1 0 0 0 0,-1-1 0 0 0,0 0 0 0 0,-1 0 0 0 0,1 0 0 0 0,-1-1-1 0 0,0 0 1 0 0,-1 0 0 0 0,1-1 0 0 0,-1 1 0 0 0,-1-1 0 0 0,1 0 0 0 0,-1 0 0 0 0,0-1 0 0 0,-1 1 0 0 0,1-1 0 0 0,-2 0 0 0 0,1 0-1 0 0,-1 0 1 0 0,0 0 0 0 0,-1-1 0 0 0,0-1 17 0 0,-1 6 14 0 0,-1-1 0 0 0,0 0-1 0 0,0 0 1 0 0,-1 1 0 0 0,0-1-1 0 0,1 1 1 0 0,-1-1 0 0 0,-1 1-1 0 0,1 0 1 0 0,-1 0 0 0 0,0 0-1 0 0,0 0 1 0 0,0 0 0 0 0,0 0-1 0 0,0 1 1 0 0,-1 0 0 0 0,0 0-1 0 0,0 0 1 0 0,0 0 0 0 0,0 0-1 0 0,0 1 1 0 0,0-1 0 0 0,-1 1-1 0 0,1 1 1 0 0,-1-1 0 0 0,1 0-1 0 0,-1 1 1 0 0,0 0 0 0 0,0 0 0 0 0,1 1-1 0 0,-2-1-13 0 0,5 2-2 0 0,1-1 0 0 0,-1 1 1 0 0,1-1-1 0 0,-1 1 0 0 0,1 0 0 0 0,0-1 0 0 0,-1 1 0 0 0,1 0 0 0 0,0-1 1 0 0,-1 1-1 0 0,1 0 0 0 0,0-1 0 0 0,0 1 0 0 0,0 0 0 0 0,0-1 0 0 0,0 1 1 0 0,0 0-1 0 0,0 0 0 0 0,0-1 0 0 0,0 1 0 0 0,0 0 0 0 0,0-1 0 0 0,0 1 1 0 0,0 0-1 0 0,1 0 0 0 0,-1-1 0 0 0,0 1 0 0 0,1 0 0 0 0,-1-1 0 0 0,0 1 0 0 0,1-1 1 0 0,-1 1-1 0 0,1 0 0 0 0,-1-1 0 0 0,1 1 0 0 0,-1-1 0 0 0,1 1 0 0 0,-1-1 1 0 0,1 0-1 0 0,-1 1 0 0 0,1-1 0 0 0,0 1 0 0 0,-1-1 0 0 0,1 0 0 0 0,0 0 1 0 0,-1 1-1 0 0,1-1 0 0 0,0 0 0 0 0,-1 0 0 0 0,1 0 0 0 0,0 0 0 0 0,0 0 1 0 0,-1 0 1 0 0,20 8 10 0 0,-1-2 1 0 0,1-1 0 0 0,0 0 0 0 0,0-1 0 0 0,0-1 0 0 0,0-1 0 0 0,1-1 0 0 0,-1-1 0 0 0,1-1-1 0 0,12-2-10 0 0,28 2-78 0 0,207-32-51 0 0,-255 33 107 0 0,-1-1 0 0 0,0-1-1 0 0,0 0 1 0 0,0-1 0 0 0,0 0 0 0 0,0 0 0 0 0,-1-1 0 0 0,1-1 0 0 0,-1 0-1 0 0,0-1 1 0 0,-1 0 0 0 0,1-1 0 0 0,-1 0 0 0 0,-1 0 0 0 0,1-1-1 0 0,-1 0 1 0 0,-1-1 0 0 0,5-5 22 0 0,-27-10-46 0 0,3 18 35 0 0,0 1 0 0 0,0 0-1 0 0,-1 1 1 0 0,1 0 0 0 0,-1 0-1 0 0,0 1 1 0 0,0 1 0 0 0,0 0-1 0 0,0 1 1 0 0,-1 0 0 0 0,1 1-1 0 0,0 0 1 0 0,-1 1 11 0 0,2-1 0 0 0,-11-1 33 0 0,-1 1-1 0 0,1 0 1 0 0,-1 2-1 0 0,1 1 1 0 0,-1 1-1 0 0,1 1 0 0 0,0 1 1 0 0,1 0-1 0 0,0 2 1 0 0,0 1-1 0 0,-7 3-32 0 0,24-10-4 0 0,1 0 1 0 0,-1 0-1 0 0,1 1 0 0 0,0-1 0 0 0,0 0 1 0 0,0 1-1 0 0,0 0 0 0 0,0 0 0 0 0,0 0 1 0 0,1 0-1 0 0,-1 0 0 0 0,1 1 0 0 0,0-1 0 0 0,0 1 1 0 0,0-1-1 0 0,0 1 0 0 0,1 0 0 0 0,0 0 1 0 0,-1-1-1 0 0,1 1 0 0 0,1 0 0 0 0,-1 0 1 0 0,1 0-1 0 0,-1 0 0 0 0,1 0 0 0 0,0 1 1 0 0,0-1-1 0 0,1 0 0 0 0,0 0 0 0 0,-1 0 0 0 0,1 0 1 0 0,0-1-1 0 0,1 1 0 0 0,-1 0 0 0 0,1 0 1 0 0,0-1-1 0 0,-1 1 0 0 0,2-1 0 0 0,-1 1 1 0 0,0-1-1 0 0,1 0 0 0 0,-1 0 0 0 0,1 0 1 0 0,0 0-1 0 0,0 0 0 0 0,0-1 0 0 0,0 1 0 0 0,4 1 4 0 0,19 12-619 0 0,2 0 0 0 0,-1-2 0 0 0,2-1 0 0 0,-1-1 0 0 0,2-2 0 0 0,0-1 0 0 0,0-1 0 0 0,0-1 0 0 0,31 2 619 0 0,-15-2-1348 0 0</inkml:trace>
  <inkml:trace contextRef="#ctx0" brushRef="#br0" timeOffset="46210.494">23131 2698 1440 0 0,'-1'-5'130'0'0,"0"-1"0"0"0,-1 0 0 0 0,0 1 0 0 0,0 0 0 0 0,-1-1 0 0 0,1 1 0 0 0,-1 0 0 0 0,0 0 0 0 0,0 0 0 0 0,-1 0 1 0 0,1 1-1 0 0,-1-1 0 0 0,0 1 0 0 0,-1 0 0 0 0,1 0 0 0 0,0 1 0 0 0,-1-1 0 0 0,0 1 0 0 0,0 0 0 0 0,0 0 0 0 0,0 1 0 0 0,-1-1 0 0 0,1 1 0 0 0,-1 0 0 0 0,1 1 0 0 0,-1-1 0 0 0,0 1 0 0 0,0 0 0 0 0,-1 1-130 0 0,-6 1 80 0 0,-1 0 0 0 0,1 1 1 0 0,0 1-1 0 0,0 0 0 0 0,0 1 0 0 0,0 0 0 0 0,1 1 0 0 0,-1 1 0 0 0,1 0 1 0 0,0 0-1 0 0,1 1 0 0 0,0 1 0 0 0,0 0 0 0 0,0 0 0 0 0,1 1 1 0 0,1 0-1 0 0,-1 1 0 0 0,1 0 0 0 0,1 1 0 0 0,0 0 0 0 0,1 0 0 0 0,0 0 1 0 0,0 1-1 0 0,1 0 0 0 0,1 1 0 0 0,0-1 0 0 0,1 1 0 0 0,-3 10-80 0 0,9-16 24 0 0,0-1 0 0 0,0 0 0 0 0,0 0-1 0 0,0 0 1 0 0,1-1 0 0 0,0 1-1 0 0,0-1 1 0 0,1 1 0 0 0,-1-1 0 0 0,1 0-1 0 0,0 0 1 0 0,1-1 0 0 0,-1 1 0 0 0,1-1-1 0 0,0 0 1 0 0,0 0 0 0 0,0-1 0 0 0,0 1-1 0 0,1-1 1 0 0,-1 0 0 0 0,1-1-1 0 0,0 1 1 0 0,0-1 0 0 0,0 0 0 0 0,0-1-1 0 0,0 1 1 0 0,1-1 0 0 0,-1 0 0 0 0,0-1-1 0 0,1 0 1 0 0,-1 0 0 0 0,6-1-24 0 0,3-1 52 0 0,0-1 0 0 0,0-1-1 0 0,0 0 1 0 0,-1-1 0 0 0,1-1 0 0 0,-1 0 0 0 0,0-1 0 0 0,-1 0 0 0 0,0-1 0 0 0,11-9-52 0 0,-18 13 95 0 0,25 30-101 0 0,-22-15 69 0 0,-1 2 1 0 0,-1-1-1 0 0,0 1 0 0 0,0 0 1 0 0,-2 0-1 0 0,1 1 0 0 0,-2 0 1 0 0,0 0-1 0 0,0 0 1 0 0,-1 0-1 0 0,-1 1 0 0 0,-1-1 1 0 0,0 1-1 0 0,-1-1 1 0 0,0 1-1 0 0,-1-1 0 0 0,-1 1 1 0 0,0-1-1 0 0,-1 0 0 0 0,0 0 1 0 0,-1 0-1 0 0,-1 0 1 0 0,0 0-1 0 0,-1-1 0 0 0,-1 0 1 0 0,0 0-1 0 0,0-1 1 0 0,-2 0-1 0 0,1 0 0 0 0,-1-1 1 0 0,-10 9-64 0 0,7-11 65 0 0,-1 0 0 0 0,0-1 0 0 0,-1 0 0 0 0,0-1 0 0 0,0-1 0 0 0,0-1 0 0 0,-1 0 0 0 0,0 0 1 0 0,0-2-1 0 0,0 0 0 0 0,-1 0 0 0 0,1-1 0 0 0,-1-1 0 0 0,-5-1-65 0 0,18-1-34 0 0,0 0 1 0 0,0 0-1 0 0,0 0 0 0 0,0 0 0 0 0,0-1 1 0 0,1 1-1 0 0,-1-1 0 0 0,0 0 0 0 0,1 0 1 0 0,0 0-1 0 0,-1 0 0 0 0,1 0 0 0 0,0-1 1 0 0,0 1-1 0 0,0 0 0 0 0,0-1 0 0 0,1 0 1 0 0,-1 1-1 0 0,1-1 0 0 0,-1 0 1 0 0,1 0-1 0 0,0 0 0 0 0,0 0 0 0 0,0 0 1 0 0,1 0-1 0 0,-1 0 0 0 0,1 0 0 0 0,-1 0 1 0 0,1 0-1 0 0,0 0 0 0 0,0 0 0 0 0,1-1 1 0 0,-1 1-1 0 0,1 0 0 0 0,-1 0 0 0 0,1 0 1 0 0,0 0-1 0 0,1-1 34 0 0,14-29-331 0 0,2 1 1 0 0,1 1-1 0 0,1 0 1 0 0,2 1-1 0 0,1 2 1 0 0,1 0 0 0 0,1 2-1 0 0,2 0 1 0 0,0 2-1 0 0,2 1 1 0 0,0 1-1 0 0,2 2 1 0 0,5-2 330 0 0,270-190-1056 0 0,-297 205 1168 0 0,-1 0 0 0 0,1-1-1 0 0,-1 0 1 0 0,0 0 0 0 0,-1-1 0 0 0,0 0 0 0 0,0 0-1 0 0,-1 0 1 0 0,0-1 0 0 0,-1 0 0 0 0,3-7-112 0 0,-8 15 24 0 0,-1 1 1 0 0,0-1 0 0 0,0 1 0 0 0,0-1-1 0 0,0 1 1 0 0,0 0 0 0 0,0-1 0 0 0,0 1-1 0 0,0 0 1 0 0,-1 0 0 0 0,1 0 0 0 0,0 0 0 0 0,-1 0-1 0 0,1 0 1 0 0,-1 0 0 0 0,1 0 0 0 0,-1 1-1 0 0,1-1 1 0 0,-1 0 0 0 0,1 1 0 0 0,-1 0-1 0 0,0-1 1 0 0,1 1 0 0 0,-1 0 0 0 0,0 0 0 0 0,0 0-1 0 0,1 0 1 0 0,-1 0 0 0 0,0 0 0 0 0,1 0-1 0 0,-1 0 1 0 0,0 1 0 0 0,1-1 0 0 0,-1 1-1 0 0,1-1 1 0 0,-1 1 0 0 0,0 0-25 0 0,-1-1 54 0 0,-13 4 11 0 0,1 0 1 0 0,0 1 0 0 0,0 0 0 0 0,0 2 0 0 0,1-1-1 0 0,-1 2 1 0 0,2 0 0 0 0,-1 1 0 0 0,1 0 0 0 0,0 1-1 0 0,1 0 1 0 0,1 1 0 0 0,-1 0 0 0 0,1 1-1 0 0,1 0 1 0 0,1 1 0 0 0,-1 0 0 0 0,-6 14-66 0 0,12-19 21 0 0,1-1 1 0 0,0 1 0 0 0,0-1-1 0 0,0 1 1 0 0,1 0 0 0 0,0 0-1 0 0,1 0 1 0 0,0 1 0 0 0,0-1-1 0 0,0 0 1 0 0,1 0 0 0 0,1 0-1 0 0,-1 1 1 0 0,1-1 0 0 0,1 0-1 0 0,-1 0 1 0 0,1 0 0 0 0,1 0-1 0 0,0 0 1 0 0,0-1 0 0 0,0 1-1 0 0,1-1 1 0 0,0 0 0 0 0,0 0-1 0 0,1 0 1 0 0,0 0 0 0 0,0-1-1 0 0,1 0 1 0 0,0 0 0 0 0,0-1-1 0 0,0 1 1 0 0,1-1 0 0 0,-1 0-1 0 0,1-1 1 0 0,0 0 0 0 0,1 0 0 0 0,-1 0-1 0 0,1-1 1 0 0,-1 0 0 0 0,1-1-1 0 0,0 0 1 0 0,2 1-22 0 0,18 4-221 0 0,-1 0 0 0 0,1-2 0 0 0,0 0 1 0 0,0-3-1 0 0,0 0 0 0 0,1-1 0 0 0,-1-2 0 0 0,0-1 0 0 0,0-1 1 0 0,0-2-1 0 0,0-1 0 0 0,-1 0 0 0 0,1-3 0 0 0,-2 0 1 0 0,23-11 220 0 0,75-59-1678 0 0,-88 45 1201 0 0</inkml:trace>
  <inkml:trace contextRef="#ctx0" brushRef="#br0" timeOffset="46414.876">24109 2672 3420 0 0,'51'-210'5105'0'0,"-52"209"-5050"0"0,1 0 1 0 0,-1 0-1 0 0,1 0 1 0 0,-1 0-1 0 0,0 1 1 0 0,0-1-1 0 0,1 0 1 0 0,-1 0-1 0 0,0 1 1 0 0,0-1-1 0 0,0 0 1 0 0,0 1-1 0 0,0-1 1 0 0,0 1-1 0 0,0-1 1 0 0,0 1-1 0 0,0 0 1 0 0,0-1-1 0 0,0 1 1 0 0,0 0-1 0 0,0 0 1 0 0,0-1-1 0 0,0 1 1 0 0,-1 0-1 0 0,1 0 1 0 0,0 0-1 0 0,0 1 1 0 0,0-1-1 0 0,0 0 1 0 0,0 0-1 0 0,0 1 1 0 0,0-1-1 0 0,0 0 1 0 0,0 1-1 0 0,0-1 1 0 0,0 1-1 0 0,0-1 1 0 0,0 1-1 0 0,0 0 1 0 0,0-1-1 0 0,0 1 1 0 0,1 0-1 0 0,-1 0 1 0 0,0-1-1 0 0,0 1 1 0 0,1 0-1 0 0,-1 0 1 0 0,1 0-1 0 0,-1 0 1 0 0,1 0-1 0 0,-1 0 1 0 0,1 0-1 0 0,-1 0 1 0 0,1 1-56 0 0,-7 6 50 0 0,0 0 1 0 0,0 1 0 0 0,1 0 0 0 0,1 0-1 0 0,0 1 1 0 0,0 0 0 0 0,1 0-1 0 0,0 0 1 0 0,0 0 0 0 0,1 0 0 0 0,0 1-1 0 0,1-1 1 0 0,1 1 0 0 0,0 0-1 0 0,0 9-50 0 0,25 193 291 0 0,2-33-4933 0 0,-26-177 4446 0 0,0 1 0 0 0,0-1 0 0 0,0 0 1 0 0,0 0-1 0 0,-1 0 0 0 0,1 1 0 0 0,-1-1 0 0 0,0 0 1 0 0,0 0-1 0 0,-1 0 0 0 0,1 0 0 0 0,0 0 1 0 0,-1 0-1 0 0,0-1 0 0 0,1 1 0 0 0,-1 0 0 0 0,0-1 1 0 0,-1 1-1 0 0,1-1 0 0 0,0 0 0 0 0,-1 0 1 0 0,1 0-1 0 0,-1 0 0 0 0,0 0 0 0 0,1-1 0 0 0,-1 1 1 0 0,0-1-1 0 0,-1 1 196 0 0,-13-2-1233 0 0</inkml:trace>
  <inkml:trace contextRef="#ctx0" brushRef="#br0" timeOffset="46600.209">23938 2860 968 0 0,'25'-5'968'0'0,"5"-3"-96"0"0,2 4-60 0 0,-1-4-360 0 0,-1 0-36 0 0,4 1-228 0 0,3 2-20 0 0,2 5-512 0 0,-2-5-432 0 0,-5 2 52 0 0,6-2 44 0 0,-4 0-624 0 0</inkml:trace>
  <inkml:trace contextRef="#ctx0" brushRef="#br0" timeOffset="42863.979">17262 2720 928 0 0,'-1'-4'3535'0'0,"4"79"-2373"0"0,122 374-67 0 0,-139-329-4595 0 0,-1-95 2268 0 0</inkml:trace>
  <inkml:trace contextRef="#ctx0" brushRef="#br0" timeOffset="43318.29">17244 3130 908 0 0,'56'-20'4383'0'0,"33"0"-3102"0"0,5-1-1282 0 0,105-60-628 0 0,-192 76 592 0 0,1 0-1 0 0,-1 0 1 0 0,0-1 0 0 0,-1 0-1 0 0,0 0 1 0 0,0-1 0 0 0,0 1 0 0 0,-1-1-1 0 0,0-1 1 0 0,0 1 0 0 0,0-1-1 0 0,-1 0 1 0 0,-1 0 0 0 0,1 0-1 0 0,-1 0 1 0 0,0 0 0 0 0,-1-1-1 0 0,0 0 1 0 0,-1 1 0 0 0,0-1-1 0 0,0 0 1 0 0,0 0 0 0 0,-1 0 37 0 0,-56-152 4218 0 0,43 183-3355 0 0,7 30-709 0 0,1-1-1 0 0,4 1 1 0 0,1 0-1 0 0,3 0 1 0 0,2-1 0 0 0,2 1-1 0 0,4 6-153 0 0,8 81-2205 0 0,-10-1-3979 0 0,-9-129 5089 0 0</inkml:trace>
  <inkml:trace contextRef="#ctx0" brushRef="#br0" timeOffset="43691.437">17781 3232 1676 0 0,'20'-15'687'0'0,"-1"1"-1"0"0,2 1 1 0 0,0 1-1 0 0,0 0 1 0 0,1 2-1 0 0,1 0 1 0 0,0 2-1 0 0,11-3-686 0 0,-15 7-2 0 0,0-2 0 0 0,-1-1 0 0 0,0 0 1 0 0,0-1-1 0 0,-1-1 0 0 0,0 0 0 0 0,0-2 0 0 0,-1 0 0 0 0,0 0 0 0 0,-1-2 0 0 0,0 0 0 0 0,-1 0 0 0 0,8-12 2 0 0,-21 23-12 0 0,1 0 0 0 0,0-1 0 0 0,0 1 0 0 0,-1-1 0 0 0,1 0 0 0 0,-1 1-1 0 0,0-1 1 0 0,0 0 0 0 0,0 0 0 0 0,0 0 0 0 0,-1 0 0 0 0,1 0 0 0 0,-1 0-1 0 0,0 0 1 0 0,1 0 0 0 0,-2 0 0 0 0,1 0 0 0 0,0 0 0 0 0,0 0 0 0 0,-1 0-1 0 0,0 0 1 0 0,1 0 0 0 0,-1 0 0 0 0,0 0 0 0 0,-1 1 0 0 0,1-1 0 0 0,0 0 0 0 0,-1 1-1 0 0,1-1 1 0 0,-1 1 0 0 0,0-1 0 0 0,0 1 0 0 0,0 0 0 0 0,0 0 0 0 0,0-1-1 0 0,-1 2 1 0 0,1-1 0 0 0,-1 0 0 0 0,1 0 0 0 0,-3 0 12 0 0,-1-2 39 0 0,-1 1 0 0 0,1 0-1 0 0,-1 0 1 0 0,0 0 0 0 0,0 1 0 0 0,0 0 0 0 0,0 1 0 0 0,0-1-1 0 0,-1 1 1 0 0,1 1 0 0 0,0-1 0 0 0,-1 1 0 0 0,1 1 0 0 0,0-1-1 0 0,-1 1 1 0 0,1 0 0 0 0,-5 2-39 0 0,2 0 38 0 0,0 0-1 0 0,0 0 1 0 0,0 0-1 0 0,0 2 1 0 0,1-1-1 0 0,0 1 1 0 0,0 0-1 0 0,0 1 1 0 0,0 0 0 0 0,1 1-1 0 0,0 0 1 0 0,1 0-1 0 0,-1 0 1 0 0,1 1-1 0 0,1 0 1 0 0,-1 1 0 0 0,1-1-1 0 0,1 1 1 0 0,0 0-1 0 0,0 1 1 0 0,1-1-1 0 0,0 1 1 0 0,0 0-1 0 0,1 0 1 0 0,1 0 0 0 0,-1 0-1 0 0,1 9-37 0 0,5-5-12 0 0,0 0-1 0 0,1-1 0 0 0,1 1 1 0 0,0-1-1 0 0,0 0 1 0 0,2-1-1 0 0,0 1 0 0 0,0-1 1 0 0,1 0-1 0 0,0-1 1 0 0,1 0-1 0 0,0-1 1 0 0,1 1-1 0 0,0-2 0 0 0,1 1 1 0 0,0-2-1 0 0,1 1 1 0 0,-1-1-1 0 0,1-1 1 0 0,1 0-1 0 0,0-1 0 0 0,-1-1 1 0 0,2 0-1 0 0,-1 0 1 0 0,1-1-1 0 0,-1-1 1 0 0,1 0-1 0 0,0-1 0 0 0,12 0 13 0 0,-18 0-341 0 0,0-1 0 0 0,0 0 0 0 0,0-1 0 0 0,0 0-1 0 0,0 0 1 0 0,0-1 0 0 0,0 0 0 0 0,0 0-1 0 0,0 0 1 0 0,0-1 0 0 0,0-1 0 0 0,-1 1 0 0 0,1-1-1 0 0,4-3 342 0 0,6-6-1174 0 0</inkml:trace>
  <inkml:trace contextRef="#ctx0" brushRef="#br0" timeOffset="43999.801">18370 3010 1484 0 0,'0'-2'52'0'0,"1"-1"1"0"0,-1 1-1 0 0,1-1 0 0 0,0 1 0 0 0,0 0 1 0 0,0-1-1 0 0,0 1 0 0 0,0 0 1 0 0,0 0-1 0 0,1 0 0 0 0,-1 0 0 0 0,1 0 1 0 0,0 0-1 0 0,-1 0 0 0 0,1 1 0 0 0,0-1 1 0 0,0 0-1 0 0,0 1 0 0 0,0 0 0 0 0,0-1 1 0 0,0 1-1 0 0,1 0 0 0 0,-1 0 0 0 0,0 0 1 0 0,1 0-1 0 0,-1 1 0 0 0,1-1 1 0 0,-1 1-1 0 0,0-1 0 0 0,1 1 0 0 0,-1 0 1 0 0,1 0-1 0 0,-1 0 0 0 0,1 0 0 0 0,-1 0 1 0 0,1 1-1 0 0,-1-1 0 0 0,1 1 0 0 0,-1-1 1 0 0,0 1-1 0 0,1 0 0 0 0,-1 0 1 0 0,0 0-1 0 0,1 1 0 0 0,-1-1 0 0 0,0 0 1 0 0,0 1-1 0 0,0-1 0 0 0,0 1 0 0 0,-1 0 1 0 0,1 0-1 0 0,0-1 0 0 0,-1 1 0 0 0,1 0 1 0 0,-1 1-1 0 0,0-1 0 0 0,1 0 0 0 0,-1 0 1 0 0,0 1-53 0 0,7 5 120 0 0,0 1 0 0 0,-1 0 0 0 0,0 1-1 0 0,-1 0 1 0 0,0 0 0 0 0,0 0 0 0 0,-1 1 0 0 0,0-1 0 0 0,-1 1 0 0 0,0 0 0 0 0,-1 1 0 0 0,0-1 0 0 0,-1 1 0 0 0,0-1 0 0 0,-1 1 0 0 0,0 0 0 0 0,-1 4-120 0 0,0-11 92 0 0,-1-1 0 0 0,0 1 1 0 0,0-1-1 0 0,0 1 0 0 0,-1-1 1 0 0,0 0-1 0 0,0 0 0 0 0,0 0 1 0 0,0 0-1 0 0,0 0 0 0 0,-1 0 1 0 0,0 0-1 0 0,0-1 0 0 0,0 1 1 0 0,0-1-1 0 0,0 0 0 0 0,-1 0 1 0 0,1 0-1 0 0,-1 0 0 0 0,-1 0-92 0 0,-12 12 1049 0 0,17-15-811 0 0,0 0-53 0 0,-3-45 136 0 0,8 25-503 0 0,1 1 0 0 0,1 0-1 0 0,1 0 1 0 0,1 1 0 0 0,0 0 0 0 0,1 1 0 0 0,1 0 0 0 0,1 0 0 0 0,0 1 0 0 0,13-13 182 0 0,18-26-1806 0 0,16-19-2188 0 0,-41 53 2725 0 0</inkml:trace>
  <inkml:trace contextRef="#ctx0" brushRef="#br0" timeOffset="44357.502">18749 3155 976 0 0,'34'-7'659'0'0,"-9"4"-372"0"0,0-1 0 0 0,-1-1 0 0 0,0-1 0 0 0,0-1 0 0 0,-1-1 0 0 0,0-1 0 0 0,0-1-1 0 0,-1-1 1 0 0,-1-2 0 0 0,0 0 0 0 0,0 0 0 0 0,5-7-287 0 0,-24 19 18 0 0,-1 0 0 0 0,0 0 0 0 0,1 0-1 0 0,-1-1 1 0 0,0 1 0 0 0,0 0-1 0 0,0-1 1 0 0,0 1 0 0 0,0 0 0 0 0,0-1-1 0 0,0 1 1 0 0,0-1 0 0 0,-1 0-1 0 0,1 1 1 0 0,-1-1 0 0 0,1 1 0 0 0,-1-1-1 0 0,1 0 1 0 0,-1 1 0 0 0,0-1-1 0 0,0 0 1 0 0,0 0 0 0 0,0 1-1 0 0,0-1 1 0 0,0 0 0 0 0,-1 1 0 0 0,1-1-1 0 0,0 0 1 0 0,-1 1 0 0 0,1-1-1 0 0,-1 0 1 0 0,0 1 0 0 0,0-1 0 0 0,1 1-1 0 0,-1-1 1 0 0,0 1 0 0 0,0 0-1 0 0,0-1 1 0 0,0 1 0 0 0,-1 0 0 0 0,1 0-1 0 0,0-1 1 0 0,-1 1 0 0 0,1 0-1 0 0,0 0 1 0 0,-1 1 0 0 0,1-1 0 0 0,-1 0-1 0 0,1 0 1 0 0,-1 1 0 0 0,0-1-1 0 0,1 1 1 0 0,-1-1 0 0 0,-1 1-18 0 0,-93-19 544 0 0,84 18-476 0 0,1 0 0 0 0,-1 1 0 0 0,0 0 0 0 0,0 1 0 0 0,0 0 0 0 0,1 1 0 0 0,-1 0 0 0 0,1 1 0 0 0,-1 0 0 0 0,1 1 0 0 0,0 0 1 0 0,0 1-1 0 0,1 0 0 0 0,-1 0 0 0 0,1 1 0 0 0,0 1 0 0 0,1 0 0 0 0,-8 7-68 0 0,15-11 10 0 0,0 1 1 0 0,0-1-1 0 0,0 1 1 0 0,0 0-1 0 0,1 0 1 0 0,-1 0-1 0 0,1 0 0 0 0,0 0 1 0 0,1 0-1 0 0,-1 0 1 0 0,1 0-1 0 0,-1 0 0 0 0,1 0 1 0 0,0 1-1 0 0,1-1 1 0 0,-1 0-1 0 0,1 0 0 0 0,0 0 1 0 0,0 0-1 0 0,0 0 1 0 0,0 0-1 0 0,1 0 1 0 0,-1 0-1 0 0,1 0 0 0 0,0-1 1 0 0,0 1-1 0 0,1-1 1 0 0,-1 1-1 0 0,1-1 0 0 0,1 1-10 0 0,93 81-163 0 0,-71-71-322 0 0,0-2 0 0 0,1-1 1 0 0,1-1-1 0 0,0-1 1 0 0,0-2-1 0 0,0-1 0 0 0,1-1 1 0 0,0-1-1 0 0,0-1 0 0 0,27-2 485 0 0,-7 0-1514 0 0</inkml:trace>
  <inkml:trace contextRef="#ctx0" brushRef="#br0" timeOffset="40626.949">14197 2937 876 0 0,'0'0'430'0'0,"0"0"-37"0"0,0 0-52 0 0,3-17 2049 0 0,35-23-595 0 0,-37 34 1522 0 0,-11 18-3123 0 0,8 85-256 0 0,19 121 5 0 0,27 100-487 0 0,-68-252-984 0 0,-17-42-3287 0 0,31-24 3445 0 0</inkml:trace>
  <inkml:trace contextRef="#ctx0" brushRef="#br0" timeOffset="40904.673">14138 2812 1480 0 0,'0'-9'239'0'0,"-1"0"0"0"0,1 0 0 0 0,0-1 0 0 0,1 1 0 0 0,0 0-1 0 0,1 0 1 0 0,0 1 0 0 0,0-1 0 0 0,1 0 0 0 0,0 0 0 0 0,0 1 0 0 0,1 0 0 0 0,0 0-1 0 0,1 0 1 0 0,0 0 0 0 0,0 1 0 0 0,0-1 0 0 0,1 1 0 0 0,0 1 0 0 0,1-1 0 0 0,0 1 0 0 0,-1 0-1 0 0,2 1 1 0 0,1-2-239 0 0,9-3 72 0 0,-1 0-1 0 0,2 1 0 0 0,-1 1 0 0 0,1 1 0 0 0,1 1 1 0 0,-1 0-1 0 0,1 2 0 0 0,0 0 0 0 0,0 1 1 0 0,0 1-1 0 0,0 1 0 0 0,7 1-71 0 0,-17-1-259 0 0,-1 2 0 0 0,0-1 1 0 0,0 1-1 0 0,0 0 0 0 0,0 1 0 0 0,0 0 0 0 0,0 0 0 0 0,-1 1 0 0 0,1 1 1 0 0,-1-1-1 0 0,1 1 0 0 0,-1 0 0 0 0,0 1 0 0 0,-1 0 0 0 0,1 0 0 0 0,-1 1 1 0 0,0 0-1 0 0,0 0 0 0 0,-1 1 0 0 0,0 0 0 0 0,0 0 259 0 0,4 14-1296 0 0</inkml:trace>
  <inkml:trace contextRef="#ctx0" brushRef="#br0" timeOffset="41181.421">14201 3055 1652 0 0,'6'15'5395'0'0,"45"-16"-4697"0"0,-49 1-428 0 0,317-35-713 0 0,-191 11-3785 0 0,-92 13 2732 0 0</inkml:trace>
  <inkml:trace contextRef="#ctx0" brushRef="#br0" timeOffset="41445.396">14851 2982 1068 0 0,'9'10'3331'0'0,"29"7"-2644"0"0,-18-8-390 0 0,10 6-93 0 0,-1 2-1 0 0,0 1 0 0 0,-1 2 1 0 0,-1 1-1 0 0,-1 0 0 0 0,-1 2 1 0 0,-1 1-1 0 0,-1 1 0 0 0,-1 1 1 0 0,-1 1-1 0 0,-2 1 0 0 0,14 25-203 0 0,-32-51 44 0 0,0 0-1 0 0,0 0 0 0 0,0 0 1 0 0,-1 0-1 0 0,1 0 1 0 0,0 0-1 0 0,-1 0 0 0 0,0 0 1 0 0,1 0-1 0 0,-1 0 0 0 0,0 0 1 0 0,0 0-1 0 0,0 0 0 0 0,0 0 1 0 0,-1 0-1 0 0,1 0 0 0 0,-1 0 1 0 0,1 0-1 0 0,-1 0 1 0 0,1 0-1 0 0,-1 0 0 0 0,0 0 1 0 0,0 0-1 0 0,0-1 0 0 0,0 1 1 0 0,0 0-1 0 0,-1-1 0 0 0,1 1 1 0 0,0 0-1 0 0,-1-1 1 0 0,1 0-1 0 0,-1 1 0 0 0,0-1 1 0 0,1 0-1 0 0,-1 0 0 0 0,0 0 1 0 0,0 0-1 0 0,0 0 0 0 0,0 0 1 0 0,1 0-1 0 0,-1-1 0 0 0,0 1 1 0 0,0-1-1 0 0,0 1 1 0 0,-1-1-1 0 0,1 0 0 0 0,0 0 1 0 0,0 0-1 0 0,0 0 0 0 0,0 0 1 0 0,0-1-1 0 0,0 1 0 0 0,0 0 1 0 0,0-1-1 0 0,0 0 0 0 0,0 1 1 0 0,0-1-1 0 0,0 0 1 0 0,1 0-1 0 0,-1 0 0 0 0,-1-1-43 0 0,-1-3-2 0 0,0-1-1 0 0,1 0 0 0 0,-1 0 1 0 0,1 0-1 0 0,0 0 0 0 0,1-1 1 0 0,-1 0-1 0 0,1 1 1 0 0,1-1-1 0 0,-1 0 0 0 0,1 0 1 0 0,0 1-1 0 0,1-1 0 0 0,0 0 1 0 0,0 0-1 0 0,0 0 0 0 0,1 0 1 0 0,0 0-1 0 0,0 0 0 0 0,1 0 1 0 0,0 1-1 0 0,0-1 0 0 0,0 1 1 0 0,1-1-1 0 0,0 1 1 0 0,1 0-1 0 0,-1 0 0 0 0,4-5 3 0 0,6-11-333 0 0,0 0-1 0 0,2 0 0 0 0,0 2 0 0 0,1 0 0 0 0,1 0 1 0 0,1 2-1 0 0,1 0 0 0 0,13-10 334 0 0,103-68-4744 0 0,-101 76 3428 0 0</inkml:trace>
  <inkml:trace contextRef="#ctx0" brushRef="#br0" timeOffset="42412.083">15671 3019 1028 0 0,'-11'4'163'0'0,"1"1"-1"0"0,-1 1 1 0 0,1-1 0 0 0,1 2-1 0 0,-1-1 1 0 0,1 2 0 0 0,0-1-1 0 0,1 1 1 0 0,0 0 0 0 0,0 1-1 0 0,0 0 1 0 0,1 0 0 0 0,1 1-1 0 0,0 0 1 0 0,0 0 0 0 0,1 0-1 0 0,0 1 1 0 0,0 0 0 0 0,1 0-1 0 0,1 0 1 0 0,0 0-1 0 0,1 0 1 0 0,0 1 0 0 0,0 6-163 0 0,2-13 49 0 0,1 0 1 0 0,0 0-1 0 0,0 0 1 0 0,1 0-1 0 0,-1 0 1 0 0,1-1-1 0 0,0 1 1 0 0,1 0-1 0 0,-1-1 0 0 0,1 1 1 0 0,-1-1-1 0 0,1 0 1 0 0,1 0-1 0 0,-1 0 1 0 0,1-1-1 0 0,-1 1 1 0 0,1-1-1 0 0,0 1 1 0 0,0-1-1 0 0,0-1 1 0 0,1 1-1 0 0,-1 0 1 0 0,1-1-1 0 0,0 0 0 0 0,-1 0 1 0 0,1-1-1 0 0,0 1 1 0 0,0-1-1 0 0,0 0 1 0 0,0 0-1 0 0,0-1 1 0 0,0 1-1 0 0,0-1 1 0 0,0 0-1 0 0,1-1 1 0 0,-1 1-1 0 0,0-1 1 0 0,0 0-1 0 0,0 0 1 0 0,0 0-1 0 0,-1-1 0 0 0,1 0 1 0 0,0 0-1 0 0,-1 0 1 0 0,1-1-1 0 0,3-2-49 0 0,1-4-2 0 0,1-1-1 0 0,-1 0 1 0 0,-1-1-1 0 0,0 0 0 0 0,0-1 1 0 0,-1 0-1 0 0,-1 0 1 0 0,0 0-1 0 0,-1-1 0 0 0,0 1 1 0 0,-1-1-1 0 0,0-1 1 0 0,1-10 2 0 0,29-74-207 0 0,-28 83 225 0 0,-6 16-20 0 0,0-1 0 0 0,0 1 0 0 0,1 0-1 0 0,-1-1 1 0 0,0 1 0 0 0,0-1 0 0 0,1 1 0 0 0,-1-1 0 0 0,1 1 0 0 0,-1-1-1 0 0,0 1 1 0 0,1-1 0 0 0,-1 1 0 0 0,1-1 0 0 0,-1 1 0 0 0,1-1 0 0 0,-1 0-1 0 0,1 1 1 0 0,0-1 0 0 0,-1 0 0 0 0,1 1 0 0 0,-1-1 0 0 0,1 0-1 0 0,0 0 1 0 0,-1 0 0 0 0,1 1 0 0 0,-1-1 0 0 0,1 0 0 0 0,0 0 0 0 0,-1 0-1 0 0,1 0 1 0 0,0 0 0 0 0,-1 0 0 0 0,1-1 0 0 0,0 1 0 0 0,-1 0 0 0 0,1 0-1 0 0,0 0 1 0 0,-1 0 0 0 0,1-1 0 0 0,-1 1 0 0 0,1 0 0 0 0,-1-1 0 0 0,1 1-1 0 0,-1 0 1 0 0,1-1 0 0 0,-1 1 0 0 0,1-1 0 0 0,-1 1 0 0 0,1-1 0 0 0,-1 1-1 0 0,1-1 1 0 0,-1 1 0 0 0,0-1 0 0 0,1 1 0 0 0,-1-1 0 0 0,0 0-1 0 0,0 1 1 0 0,1-1 0 0 0,-1 1 0 0 0,0-1 0 0 0,0 0 0 0 0,0 1 0 0 0,0-1-1 0 0,0 0 1 0 0,0 0 2 0 0,13 21-24 0 0,-1 1 0 0 0,-1 0 0 0 0,-2 1 1 0 0,0 0-1 0 0,-1 0 0 0 0,-1 1 0 0 0,-1 0 0 0 0,-1 0 0 0 0,-1 1 0 0 0,1 16 24 0 0,-28 66 728 0 0,4-63 221 0 0,5-64 92 0 0,20-16-1064 0 0,2 0 1 0 0,2 1-1 0 0,1 0 1 0 0,1 0-1 0 0,2 1 1 0 0,9-13 22 0 0,2-2-938 0 0,-24 50 816 0 0,-1 0-16 0 0,0 0-10 0 0,4 5 56 0 0,4 7 50 0 0,0 1 0 0 0,0 0 0 0 0,-1 0 0 0 0,-1 1 0 0 0,0 0 0 0 0,-1 0 0 0 0,-1 0 0 0 0,0 1 0 0 0,-1 0 0 0 0,0-1 0 0 0,-1 3 42 0 0,-2-17 22 0 0,0-1 0 0 0,0 1-1 0 0,1 0 1 0 0,-1 0-1 0 0,0 0 1 0 0,1 0 0 0 0,-1-1-1 0 0,0 1 1 0 0,1 0 0 0 0,-1 0-1 0 0,0 0 1 0 0,1 0-1 0 0,-1 0 1 0 0,0 0 0 0 0,1 0-1 0 0,-1 0 1 0 0,0 0-1 0 0,1 0 1 0 0,-1 0 0 0 0,0 0-1 0 0,1 0 1 0 0,-1 0 0 0 0,0 0-1 0 0,1 0 1 0 0,-1 1-1 0 0,0-1 1 0 0,1 0 0 0 0,-1 0-1 0 0,0 0 1 0 0,1 0 0 0 0,-1 1-1 0 0,0-1 1 0 0,0 0-1 0 0,1 0 1 0 0,-1 1 0 0 0,0-1-1 0 0,0 0 1 0 0,0 0-1 0 0,1 1 1 0 0,-1-1 0 0 0,0 0-22 0 0,9-17-3 0 0,1-1-26 0 0,1 0 1 0 0,1 1 0 0 0,0 1-1 0 0,1 0 1 0 0,1 0 0 0 0,1 2-1 0 0,0 0 1 0 0,0 0-1 0 0,2 1 1 0 0,0 1 0 0 0,0 1-1 0 0,1 1 1 0 0,17-8 28 0 0,-32 17-19 0 0,-1 0-1 0 0,1 1 1 0 0,0-1-1 0 0,0 1 1 0 0,-1 0 0 0 0,1-1-1 0 0,0 2 1 0 0,0-1-1 0 0,-1 0 1 0 0,1 0-1 0 0,0 1 1 0 0,0-1 0 0 0,-1 1-1 0 0,1 0 1 0 0,-1 0-1 0 0,1 0 1 0 0,-1 0-1 0 0,1 1 1 0 0,-1-1 0 0 0,1 1-1 0 0,-1-1 1 0 0,0 1-1 0 0,0 0 1 0 0,0 0 0 0 0,0 0-1 0 0,0 0 1 0 0,0 0-1 0 0,-1 0 1 0 0,1 0-1 0 0,-1 1 1 0 0,1-1 0 0 0,-1 1-1 0 0,0-1 1 0 0,0 1-1 0 0,0-1 1 0 0,0 1 19 0 0,24 98-731 0 0,-18-20-2457 0 0,-7-61 1896 0 0</inkml:trace>
  <inkml:trace contextRef="#ctx0" brushRef="#br0" timeOffset="54009.453">9551 4490 1868 0 0,'-9'-14'5174'0'0,"-13"23"-3632"0"0,-18 27-902 0 0,28-20-516 0 0,0 1 1 0 0,2 0 0 0 0,0 1-1 0 0,1 1 1 0 0,0-1 0 0 0,2 1 0 0 0,0 0-1 0 0,1 1 1 0 0,2 0 0 0 0,0 0-1 0 0,0 0 1 0 0,2 0 0 0 0,1 1 0 0 0,0-1-1 0 0,2 0 1 0 0,0 5-125 0 0,0-9-141 0 0,1 0 0 0 0,0 0 0 0 0,2-1 0 0 0,-1 0 0 0 0,2 1 1 0 0,0-1-1 0 0,1-1 0 0 0,0 1 0 0 0,1-1 0 0 0,1 0 0 0 0,6 9 141 0 0,79 70-6269 0 0,-80-86 4997 0 0</inkml:trace>
  <inkml:trace contextRef="#ctx0" brushRef="#br0" timeOffset="55863.083">12990 4662 1932 0 0,'4'-27'6929'0'0,"20"11"-3018"0"0,-4 7-3190 0 0,-15-2 1735 0 0,-8 14-7363 0 0,12-10-798 0 0,17-4 4093 0 0,-19 9 511 0 0,6-5-3 0 0</inkml:trace>
  <inkml:trace contextRef="#ctx0" brushRef="#br0" timeOffset="54541.573">9925 4527 2088 0 0,'-22'74'5892'0'0,"21"-67"-5819"0"0,-1 1 0 0 0,2 0 0 0 0,-1-1 0 0 0,1 1-1 0 0,0 0 1 0 0,1-1 0 0 0,-1 1 0 0 0,2 0 0 0 0,-1-1 0 0 0,1 1-1 0 0,0-1 1 0 0,1 0 0 0 0,-1 0 0 0 0,2 0 0 0 0,-1 0-1 0 0,1 0 1 0 0,0 0 0 0 0,0-1 0 0 0,1 0 0 0 0,-1 0-1 0 0,1 0 1 0 0,1 0 0 0 0,-1-1 0 0 0,1 0 0 0 0,0 0 0 0 0,6 3-73 0 0,4-1-11 0 0,1-1 0 0 0,0-1 0 0 0,0 0 0 0 0,1-2 0 0 0,-1 0 0 0 0,1 0 0 0 0,0-2 0 0 0,0 0 0 0 0,-1-1 0 0 0,1-1 0 0 0,0-1 0 0 0,0 0 0 0 0,-1-1 0 0 0,1-1 0 0 0,-1-1 1 0 0,0-1-1 0 0,-1 0 0 0 0,1-1 0 0 0,-1 0 0 0 0,0-2 0 0 0,-1 0 0 0 0,0 0 0 0 0,0-1 0 0 0,-1-1 0 0 0,-1-1 0 0 0,0 0 0 0 0,2-3 11 0 0,-7 5 112 0 0,0 0 1 0 0,-1-1-1 0 0,-1 0 0 0 0,1-1 1 0 0,-2 1-1 0 0,0-1 0 0 0,0 0 0 0 0,-1 0 1 0 0,0-1-1 0 0,-1 1 0 0 0,-1-1 1 0 0,0 0-1 0 0,0 0 0 0 0,-2 0 0 0 0,1-4-112 0 0,-1 17 12 0 0,0 1 0 0 0,-1-1 0 0 0,1 1 0 0 0,0 0 1 0 0,0-1-1 0 0,0 1 0 0 0,-1-1 0 0 0,1 1 0 0 0,0 0 0 0 0,0-1 0 0 0,-1 1 0 0 0,1-1 0 0 0,0 1 0 0 0,-1-1 0 0 0,1 1 0 0 0,-1-1 0 0 0,1 0 0 0 0,-1 1 0 0 0,1-1 0 0 0,-1 1 0 0 0,1-1 0 0 0,-1 0 0 0 0,1 0 0 0 0,-1 1 0 0 0,1-1 0 0 0,-1 0 0 0 0,0 0 0 0 0,1 0 0 0 0,-1 1 0 0 0,1-1 0 0 0,-1 0 0 0 0,0 0 0 0 0,1 0 0 0 0,-1 0 0 0 0,0 0 0 0 0,1 0 1 0 0,-1 0-1 0 0,1 0 0 0 0,-1-1 0 0 0,0 1 0 0 0,1 0 0 0 0,-1 0 0 0 0,1 0 0 0 0,-1-1 0 0 0,0 1 0 0 0,1 0 0 0 0,-1-1 0 0 0,1 1 0 0 0,-1 0 0 0 0,1-1 0 0 0,-1 1 0 0 0,1-1 0 0 0,0 1 0 0 0,-1-1 0 0 0,1 1 0 0 0,0-1 0 0 0,-1 1 0 0 0,1-1 0 0 0,0 1 0 0 0,-1-1 0 0 0,1 1 0 0 0,0-1 0 0 0,0 1 0 0 0,0-1 0 0 0,-1 0 0 0 0,1 1 0 0 0,0-1-12 0 0,4 37-150 0 0,2-1 0 0 0,1 1 0 0 0,1-2 0 0 0,2 1 0 0 0,2-1 0 0 0,1 0 0 0 0,9 14 150 0 0,7 24-2544 0 0,-23-48 1204 0 0,-5-11-2365 0 0,-1-5 2412 0 0</inkml:trace>
  <inkml:trace contextRef="#ctx0" brushRef="#br0" timeOffset="54805.411">10936 4777 1496 0 0,'2'25'844'0'0,"-4"0"-80"0"0,2-13-92 0 0,0 8 12 0 0,-14 25-228 0 0,5-22 60 0 0,-1 0-127 0 0,1-3 23 0 0,-2-3-92 0 0,-1 1-128 0 0,4-6-196 0 0,1-2-76 0 0,4-2 4 0 0,-4-4-464 0 0,3-4-585 0 0,4 0-171 0 0,0 0 36 0 0,0 0-28 0 0</inkml:trace>
  <inkml:trace contextRef="#ctx0" brushRef="#br0" timeOffset="55100.103">11109 4552 1300 0 0,'7'33'1077'0'0,"-1"1"-52"0"0,2-1 1 0 0,1 1-1 0 0,2-1 0 0 0,1-1 0 0 0,2 0 1 0 0,15 26-1026 0 0,-28-58 82 0 0,0 1 0 0 0,0-1 0 0 0,0 1 0 0 0,0-1 0 0 0,0 1 0 0 0,0-1 0 0 0,1 0 0 0 0,-1 0 0 0 0,0 1 1 0 0,0-1-1 0 0,0 0 0 0 0,1 0 0 0 0,-1 0 0 0 0,0 0 0 0 0,0-1 0 0 0,0 1 0 0 0,1 0 0 0 0,-1 0 0 0 0,0-1 0 0 0,0 1 0 0 0,0-1 0 0 0,0 1 1 0 0,0-1-1 0 0,0 1 0 0 0,0-1 0 0 0,0 0 0 0 0,0 1 0 0 0,0-1 0 0 0,0 0 0 0 0,0 0 0 0 0,0 0 0 0 0,0 0 0 0 0,-1 0 0 0 0,1 0 0 0 0,0 0 1 0 0,-1 0-1 0 0,1 0 0 0 0,-1 0 0 0 0,1 0 0 0 0,-1 0 0 0 0,1 0 0 0 0,-1 0 0 0 0,0-1 0 0 0,0 1 0 0 0,1 0 0 0 0,-1 0 0 0 0,0 0 0 0 0,0-1 1 0 0,0 1-1 0 0,-1-1-82 0 0,35-80 219 0 0,-34 81-184 0 0,62-212-479 0 0,-26 70-3110 0 0,-36 143 3540 0 0,9-116-5570 0 0,-4 92 4369 0 0</inkml:trace>
  <inkml:trace contextRef="#ctx0" brushRef="#br0" timeOffset="55364.048">11825 4249 2596 0 0,'19'24'482'0'0,"-2"1"-1"0"0,-1 1 0 0 0,-1 1 0 0 0,-2 0 1 0 0,0 0-1 0 0,-2 2 0 0 0,-1-1 1 0 0,-1 2-1 0 0,-1-1 0 0 0,-2 1 0 0 0,-1 0 1 0 0,-2 0-1 0 0,0 1 0 0 0,-2-1 1 0 0,-2 17-482 0 0,-3-21 94 0 0,-1 0 1 0 0,-1-1 0 0 0,0 0 0 0 0,-2 0 0 0 0,-2 0-1 0 0,0-1 1 0 0,-1-1 0 0 0,-1 0 0 0 0,-1 0-1 0 0,-1-1 1 0 0,-2-1 0 0 0,0 0 0 0 0,-1-1 0 0 0,0-1-1 0 0,-2-1 1 0 0,0 0 0 0 0,-12 6-95 0 0,-104 82-1370 0 0,123-97 865 0 0,-1-1 0 0 0,0-1 0 0 0,-1 0 0 0 0,0-1 0 0 0,0 0 0 0 0,0-1 0 0 0,-1-1 0 0 0,1 0 0 0 0,-1-1 0 0 0,-1 0 505 0 0,-46-18-2468 0 0,37-1 1253 0 0</inkml:trace>
  <inkml:trace contextRef="#ctx0" brushRef="#br0" timeOffset="52593.03">7457 4385 904 0 0,'-86'-4'4289'0'0,"79"10"-4165"0"0,0-1 0 0 0,0 1 0 0 0,1 0 0 0 0,-1 1-1 0 0,1-1 1 0 0,1 1 0 0 0,-1 0 0 0 0,1 1 0 0 0,1-1-1 0 0,-1 1 1 0 0,1 0 0 0 0,1 0 0 0 0,-1 1 0 0 0,1-1 0 0 0,1 1-1 0 0,0-1 1 0 0,0 1 0 0 0,0 0 0 0 0,1 0 0 0 0,1 0-1 0 0,-1 0-123 0 0,17 207 2167 0 0,178 264-1351 0 0,-193-479-954 0 0,0 1 0 0 0,0 0 0 0 0,0 0 0 0 0,0-1 0 0 0,0 1 0 0 0,0 0 0 0 0,-1 0 0 0 0,1 0 0 0 0,-1 0 0 0 0,1 0 0 0 0,-1 0 0 0 0,0 0 0 0 0,0 0 0 0 0,0 0 0 0 0,0 0-1 0 0,0 0 1 0 0,0 0 0 0 0,0 0 0 0 0,0 0 0 0 0,-1-1 0 0 0,1 1 0 0 0,-1 0 0 0 0,0 0 0 0 0,0 0 0 0 0,1 0 0 0 0,-1 0 0 0 0,0-1 0 0 0,0 1 0 0 0,-1 0 0 0 0,1-1 0 0 0,0 1 0 0 0,0-1 0 0 0,-1 1 0 0 0,1-1 0 0 0,-1 0-1 0 0,1 0 1 0 0,-1 0 0 0 0,0 1 0 0 0,0-1 0 0 0,1-1 0 0 0,-1 1 0 0 0,0 0 0 0 0,0 0 0 0 0,0-1 0 0 0,0 1 0 0 0,0-1 0 0 0,0 0 0 0 0,0 1 0 0 0,0-1 0 0 0,0 0 0 0 0,0 0 0 0 0,0 0 138 0 0,-13 0-1258 0 0</inkml:trace>
  <inkml:trace contextRef="#ctx0" brushRef="#br0" timeOffset="52840.561">7109 4970 3152 0 0,'29'-43'7034'0'0,"63"6"-7041"0"0,-73 31 459 0 0,305-65-8120 0 0,-285 63 6353 0 0</inkml:trace>
  <inkml:trace contextRef="#ctx0" brushRef="#br0" timeOffset="53170.274">7873 4857 1496 0 0,'12'167'4445'0'0,"52"-2"-1958"0"0,-61-158-2387 0 0,1-1-1 0 0,0-1 1 0 0,-1 1 0 0 0,2 0 0 0 0,-1-1-1 0 0,1 0 1 0 0,-1 0 0 0 0,2 0-1 0 0,-1-1 1 0 0,0 1 0 0 0,1-1-1 0 0,0-1 1 0 0,0 1 0 0 0,0-1-1 0 0,0 0 1 0 0,0 0 0 0 0,1-1 0 0 0,-1 0-1 0 0,1 0 1 0 0,0 0 0 0 0,0-1-1 0 0,-1 0 1 0 0,5 0-100 0 0,1-4 27 0 0,-1 0 1 0 0,0 0-1 0 0,1-2 1 0 0,-1 1-1 0 0,-1-1 1 0 0,1-1-1 0 0,-1 0 1 0 0,0 0-1 0 0,0-1 0 0 0,0 0 1 0 0,-1-1-1 0 0,-1 0 1 0 0,1 0-1 0 0,-1-1 1 0 0,0 0-1 0 0,-1-1 0 0 0,0 1 1 0 0,-1-1-1 0 0,5-9-27 0 0,-4 4-150 0 0,-1 0-1 0 0,0 0 1 0 0,-1 0-1 0 0,-1-1 0 0 0,0 1 1 0 0,-1-1-1 0 0,-1 0 0 0 0,0 0 1 0 0,-1 0-1 0 0,-1 0 1 0 0,0 0-1 0 0,-1 0 0 0 0,-1 0 1 0 0,-1 0-1 0 0,0 0 0 0 0,-1 0 1 0 0,0 1-1 0 0,-2 0 1 0 0,0 0-1 0 0,0 0 0 0 0,-6-8 151 0 0,-13 2-4449 0 0,21 20 3219 0 0</inkml:trace>
  <inkml:trace contextRef="#ctx0" brushRef="#br0" timeOffset="53451.764">8524 5172 2512 0 0,'0'11'221'0'0,"0"0"1"0"0,-1 1-1 0 0,0-1 0 0 0,0 0 0 0 0,-1 0 0 0 0,-1 0 1 0 0,0-1-1 0 0,0 1 0 0 0,-1-1 0 0 0,0 1 0 0 0,-1-1 1 0 0,0-1-1 0 0,-1 1 0 0 0,0-1 0 0 0,-1 1 0 0 0,1-2 1 0 0,-2 1-1 0 0,1-1 0 0 0,-1 0 0 0 0,-1-1 0 0 0,1 0 1 0 0,-10 6-222 0 0,17-13-815 0 0,-18-19-3137 0 0,17 10 2812 0 0</inkml:trace>
  <inkml:trace contextRef="#ctx0" brushRef="#br0" timeOffset="53730.457">8616 5039 848 0 0,'50'226'5731'0'0,"-16"-133"-1762"0"0,-27-96-2699 0 0,10-19-1220 0 0,-2-1 1 0 0,0 0-1 0 0,-1-1 1 0 0,-2-1 0 0 0,-1 0-1 0 0,0-1 1 0 0,-2 0-1 0 0,-1 0 1 0 0,-2-1 0 0 0,0 0-1 0 0,-2 0 1 0 0,0 0-1 0 0,-2-1 1 0 0,-1-6-51 0 0,-1-44-4157 0 0,0 44-1565 0 0,0 25 4491 0 0</inkml:trace>
  <inkml:trace contextRef="#ctx0" brushRef="#br0" timeOffset="51614.375">5844 4647 856 0 0,'-29'61'6390'0'0,"48"118"-4800"0"0,3-106-1236 0 0,11 56-3147 0 0,-60-106-1004 0 0,18-21 2401 0 0</inkml:trace>
  <inkml:trace contextRef="#ctx0" brushRef="#br0" timeOffset="51816.435">5786 4687 1612 0 0,'25'-22'699'0'0,"1"1"0"0"0,1 1-1 0 0,0 1 1 0 0,2 1 0 0 0,0 2 0 0 0,1 1-1 0 0,0 1 1 0 0,2 2 0 0 0,-1 1-1 0 0,31-6-698 0 0,-59 15-51 0 0,1 0 0 0 0,0 0 0 0 0,0 0 0 0 0,0 1 0 0 0,0 0 0 0 0,0 0 0 0 0,0 0 0 0 0,0 0 0 0 0,0 1 0 0 0,1-1 0 0 0,-1 1 0 0 0,0 0 0 0 0,0 0 0 0 0,0 1 0 0 0,1-1 0 0 0,-1 1-1 0 0,0 0 1 0 0,0 0 0 0 0,0 0 0 0 0,0 1 0 0 0,0 0 0 0 0,-1-1 0 0 0,1 1 0 0 0,0 0 0 0 0,-1 1 0 0 0,1-1 0 0 0,-1 1 0 0 0,0 0 0 0 0,0-1 0 0 0,0 1 0 0 0,0 0 0 0 0,0 1 0 0 0,-1-1 0 0 0,1 1-1 0 0,-1-1 1 0 0,0 1 0 0 0,0 0 0 0 0,1 2 51 0 0,-36 64-3765 0 0,13-47 2603 0 0</inkml:trace>
  <inkml:trace contextRef="#ctx0" brushRef="#br0" timeOffset="51988.408">5834 4937 1472 0 0,'30'-2'788'0'0,"-2"-3"-140"0"0,-12 5-160 0 0,31-11-32 0 0,-17 7-32 0 0,-2-1-64 0 0,1 0-88 0 0,1 4-32 0 0,-3-3-460 0 0,-1 3-256 0 0,-13 1-412 0 0,1 0-396 0 0,6 0 104 0 0</inkml:trace>
  <inkml:trace contextRef="#ctx0" brushRef="#br0" timeOffset="51114.081">5147 4654 1204 0 0,'11'13'5375'0'0,"-13"30"-3306"0"0,1-24-1507 0 0,43 200 459 0 0,-12-106-2647 0 0,-30-112 852 0 0,0-1 10 0 0,0 1 653 0 0,-1 0-1 0 0,1-1 0 0 0,-1 1 1 0 0,0 0-1 0 0,0 0 1 0 0,1-1-1 0 0,-1 1 0 0 0,0-1 1 0 0,0 1-1 0 0,0-1 0 0 0,0 1 1 0 0,0-1-1 0 0,1 1 1 0 0,-1-1-1 0 0,0 0 0 0 0,0 1 1 0 0,0-1-1 0 0,0 0 1 0 0,0 0-1 0 0,0 0 0 0 0,0 0 1 0 0,0 0-1 0 0,0 0 0 0 0,0 0 1 0 0,0 0-1 0 0,0 0 1 0 0,0 0-1 0 0,0-1 0 0 0,0 1 1 0 0,0 0-1 0 0,0-1 0 0 0,0 1 1 0 0,0-1-1 0 0,0 1 1 0 0,0-1-1 0 0,0 1 0 0 0,1-1 1 0 0,-1 0-1 0 0,0 1 1 0 0,0-1-1 0 0,0-1 112 0 0,-15-9-1295 0 0</inkml:trace>
  <inkml:trace contextRef="#ctx0" brushRef="#br0" timeOffset="51364.258">5160 4517 1132 0 0,'7'-2'111'0'0,"1"1"0"0"0,-1 0 0 0 0,0 1-1 0 0,1-1 1 0 0,-1 1 0 0 0,1 1 0 0 0,-1-1 0 0 0,0 1 0 0 0,1 0-1 0 0,-1 1 1 0 0,0 0 0 0 0,0 0 0 0 0,0 1 0 0 0,0 0 0 0 0,0 0-1 0 0,-1 0 1 0 0,1 1 0 0 0,-1 0 0 0 0,0 0 0 0 0,0 1 0 0 0,0 0-1 0 0,-1 0 1 0 0,1 0 0 0 0,-1 0 0 0 0,-1 1 0 0 0,1 0 0 0 0,-1 0-1 0 0,2 3-110 0 0,5 8 303 0 0,-1 0-1 0 0,-1 1 1 0 0,0 0 0 0 0,-1 0-1 0 0,-1 1 1 0 0,-1 0-1 0 0,0 1 1 0 0,-2 0-1 0 0,0-1 1 0 0,-1 3-303 0 0,-3-3 137 0 0,-1 1 1 0 0,-1-1 0 0 0,-1 1-1 0 0,0-1 1 0 0,-2 0 0 0 0,0 0-1 0 0,-1 0 1 0 0,-1-1-1 0 0,0 0 1 0 0,-2 0 0 0 0,0-1-1 0 0,-1 0 1 0 0,0 0 0 0 0,-2-2-1 0 0,0 1 1 0 0,-1-1 0 0 0,0-1-1 0 0,-1 0 1 0 0,0-1 0 0 0,-9 5-138 0 0,17-11-97 0 0,18-30-6073 0 0,3 3 4707 0 0</inkml:trace>
  <inkml:trace contextRef="#ctx0" brushRef="#br0" timeOffset="50526.381">4303 4729 1932 0 0,'3'3'5890'0'0,"8"54"-4740"0"0,3 6-976 0 0,123 300-260 0 0,-144-308-5602 0 0,-2-53 4472 0 0</inkml:trace>
  <inkml:trace contextRef="#ctx0" brushRef="#br0" timeOffset="50851.541">4307 4664 1804 0 0,'1'-12'213'0'0,"1"0"-1"0"0,0 0 0 0 0,1 0 1 0 0,0 0-1 0 0,1 1 1 0 0,1-1-1 0 0,0 1 1 0 0,0 0-1 0 0,1 1 0 0 0,0-1 1 0 0,1 1-1 0 0,0 1 1 0 0,1-1-1 0 0,0 1 1 0 0,0 0-1 0 0,1 1 0 0 0,0 0 1 0 0,0 0-1 0 0,1 1 1 0 0,0 0-1 0 0,1 1 1 0 0,-1 0-1 0 0,7-2-212 0 0,-9 7 46 0 0,0 0 0 0 0,0 0 0 0 0,0 1 0 0 0,0 0 0 0 0,-1 0 1 0 0,1 1-1 0 0,0 0 0 0 0,0 0 0 0 0,0 1 0 0 0,0 0 0 0 0,-1 0 0 0 0,1 1 0 0 0,-1 0 0 0 0,0 1 0 0 0,0-1 1 0 0,0 1-1 0 0,0 1 0 0 0,0-1 0 0 0,-1 1 0 0 0,0 0 0 0 0,0 1 0 0 0,0-1 0 0 0,-1 1 0 0 0,0 0 0 0 0,0 1 1 0 0,-1-1-1 0 0,1 1 0 0 0,-1 0 0 0 0,-1 0 0 0 0,1 0 0 0 0,-1 0 0 0 0,0 1 0 0 0,-1-1 0 0 0,0 1 0 0 0,0 0 1 0 0,-1 0-1 0 0,0 0 0 0 0,0 0 0 0 0,-1 0 0 0 0,0 0 0 0 0,0 0 0 0 0,-1 0 0 0 0,0-1 0 0 0,0 1 0 0 0,-1 0 1 0 0,0 0-1 0 0,-1-1 0 0 0,1 1 0 0 0,-3 2-46 0 0,-2 6 54 0 0,-1 1 1 0 0,0-2-1 0 0,-2 1 0 0 0,0-1 1 0 0,0-1-1 0 0,-1 0 0 0 0,-1 0 1 0 0,0-1-1 0 0,-1-1 1 0 0,-1 0-1 0 0,0 0 0 0 0,-3 0-54 0 0,-37 35-713 0 0,41-41-2502 0 0,25-20 800 0 0,4 3 1133 0 0</inkml:trace>
  <inkml:trace contextRef="#ctx0" brushRef="#br0" timeOffset="49966.314">2241 5355 1088 0 0,'5'12'542'0'0,"-6"-11"-471"0"0,1-1 0 0 0,0 1 0 0 0,0 0 0 0 0,0-1 0 0 0,0 1 0 0 0,0 0 0 0 0,0-1 0 0 0,0 1-1 0 0,0 0 1 0 0,0-1 0 0 0,0 1 0 0 0,0 0 0 0 0,0-1 0 0 0,0 1 0 0 0,0 0 0 0 0,1-1 0 0 0,-1 1 0 0 0,0 0 0 0 0,1-1 0 0 0,-1 1 0 0 0,0-1 0 0 0,1 1 0 0 0,-1-1 0 0 0,0 1 0 0 0,1 0 0 0 0,-1-1 0 0 0,1 0 0 0 0,-1 1 0 0 0,1-1 0 0 0,-1 1 0 0 0,1-1-1 0 0,0 0 1 0 0,-1 1 0 0 0,1-1 0 0 0,-1 0 0 0 0,1 0 0 0 0,0 1 0 0 0,-1-1 0 0 0,1 0 0 0 0,0 0 0 0 0,-1 0 0 0 0,1 0 0 0 0,0 0 0 0 0,-1 0 0 0 0,1 0 0 0 0,0 0 0 0 0,-1 0 0 0 0,1 0 0 0 0,0 0 0 0 0,-1 0 0 0 0,1-1 0 0 0,0 1 0 0 0,-1 0 0 0 0,1 0 0 0 0,0-1-1 0 0,-1 1 1 0 0,1 0 0 0 0,-1-1 0 0 0,1 1 0 0 0,-1-1 0 0 0,1 1 0 0 0,-1 0 0 0 0,1-1 0 0 0,-1 1 0 0 0,1-1 0 0 0,-1 0 0 0 0,0 1 0 0 0,1-1 0 0 0,-1 1-71 0 0,76-218 846 0 0,-55 137-1244 0 0,-21 81 386 0 0,0 1-1 0 0,0-1 1 0 0,0 1 0 0 0,0-1 0 0 0,0 0-1 0 0,0 1 1 0 0,0-1 0 0 0,0 1 0 0 0,1-1-1 0 0,-1 1 1 0 0,0-1 0 0 0,0 1 0 0 0,0-1-1 0 0,0 0 1 0 0,1 1 0 0 0,-1-1 0 0 0,0 1-1 0 0,0-1 1 0 0,1 0 0 0 0,-1 1 0 0 0,0-1-1 0 0,1 0 1 0 0,-1 1 0 0 0,0-1 0 0 0,1 0-1 0 0,-1 0 1 0 0,1 1 0 0 0,-1-1 0 0 0,0 0-1 0 0,1 0 1 0 0,-1 0 0 0 0,1 0 0 0 0,-1 1-1 0 0,1-1 1 0 0,-1 0 0 0 0,1 0 0 0 0,-1 0-1 0 0,1 0 1 0 0,-1 0 0 0 0,0 0 0 0 0,1 0-1 0 0,-1 0 1 0 0,1 0 0 0 0,-1 0 0 0 0,1-1-1 0 0,-1 1 1 0 0,1 0 0 0 0,-1 0 0 0 0,0 0-1 0 0,1 0 1 0 0,-1-1 0 0 0,1 1 0 0 0,-1 0-1 0 0,0 0 1 0 0,1-1 0 0 0,-1 1 0 0 0,0 0-1 0 0,1-1 1 0 0,-1 1 0 0 0,0 0 0 0 0,1-1-1 0 0,-1 1 1 0 0,0-1 12 0 0,24 64-11 0 0,-11-28-69 0 0,-11-28 99 0 0,1 0-1 0 0,0 0 1 0 0,0 0 0 0 0,0 0-1 0 0,1-1 1 0 0,0 1 0 0 0,1-1-1 0 0,-1 0 1 0 0,1 0-1 0 0,0 0 1 0 0,1-1 0 0 0,-1 0-1 0 0,1 0 1 0 0,0 0-1 0 0,0-1 1 0 0,1 0 0 0 0,-1 0-1 0 0,1 0 1 0 0,0-1 0 0 0,0 0-1 0 0,0 0 1 0 0,0-1-1 0 0,1 0 1 0 0,-1 0 0 0 0,1-1-1 0 0,2 0-18 0 0,6-1 21 0 0,1-1-1 0 0,0 0 0 0 0,-1-2 1 0 0,1 0-1 0 0,-1-1 1 0 0,0 0-1 0 0,0-1 0 0 0,0-1 1 0 0,0-1-1 0 0,-1 0 0 0 0,-1-1 1 0 0,1-1-1 0 0,-1 0 1 0 0,0 0-1 0 0,-1-2 0 0 0,0 0 1 0 0,-1 0-1 0 0,0-1 0 0 0,-1-1 1 0 0,-1 0-1 0 0,1 0 1 0 0,-2-1-1 0 0,0 0 0 0 0,-1-1 1 0 0,0 0-1 0 0,-1 0 1 0 0,-1 0-1 0 0,-1-1 0 0 0,0 0 1 0 0,2-12-21 0 0,11-177 1065 0 0,-17 199-962 0 0,-1 0-1 0 0,0 0 1 0 0,-1 0 0 0 0,0 0 0 0 0,0 0-1 0 0,0 1 1 0 0,0-1 0 0 0,-1 0-1 0 0,0 1 1 0 0,0-1 0 0 0,-1 1 0 0 0,1 0-1 0 0,-1-1 1 0 0,0 1 0 0 0,-1 1-1 0 0,1-1 1 0 0,-1 0 0 0 0,0 1-1 0 0,0 0 1 0 0,0 0 0 0 0,-1 0 0 0 0,1 0-1 0 0,-1 1 1 0 0,0 0 0 0 0,0 0-1 0 0,0 0 1 0 0,-3-1-103 0 0,2 8 22 0 0,1-1 1 0 0,0 1-1 0 0,0 0 1 0 0,0 1-1 0 0,0-1 0 0 0,1 1 1 0 0,0 0-1 0 0,0 0 0 0 0,0 0 1 0 0,0 1-1 0 0,1-1 1 0 0,0 1-1 0 0,0 0 0 0 0,1 0 1 0 0,0 0-1 0 0,0 0 1 0 0,0 0-1 0 0,0 1 0 0 0,1-1 1 0 0,0 1-1 0 0,1 0-22 0 0,-2 17 16 0 0,1 0 1 0 0,1-1-1 0 0,1 1 0 0 0,1 0 1 0 0,1-1-1 0 0,1 1 0 0 0,2-1 1 0 0,0 0-1 0 0,1 0 0 0 0,1-1 0 0 0,1 0 1 0 0,8 13-17 0 0,-4-8-743 0 0,-2 1 0 0 0,-1 0 1 0 0,-1 0-1 0 0,-2 1 0 0 0,-1 0 1 0 0,-1 1-1 0 0,1 18 743 0 0,-26 2-4134 0 0,10-41 2804 0 0</inkml:trace>
  <inkml:trace contextRef="#ctx0" brushRef="#br0" timeOffset="50231.701">2827 5130 1588 0 0,'2'-5'1176'0'0,"2"-1"-256"0"0,-3 1-96 0 0,3-4-108 0 0,12-4-119 0 0,2-2-33 0 0,0 2-224 0 0,1-1-76 0 0,2 3-204 0 0,6 2-4 0 0,2 4-488 0 0,1-3-184 0 0,0 5-545 0 0,-2-1-55 0 0,-1-1-84 0 0,0 5 8 0 0</inkml:trace>
  <inkml:trace contextRef="#ctx0" brushRef="#br0" timeOffset="48417.045">1117 4945 916 0 0,'0'0'548'0'0,"0"0"-82"0"0,0 0-87 0 0,0 0-23 0 0,0 0-46 0 0,0 0-85 0 0,0 0-45 0 0,0 0 9 0 0,0 0-44 0 0,0 0 10 0 0,0 0-24 0 0,0 0 34 0 0,0 3 4 0 0,2 13-14 0 0,0-1 0 0 0,1 0-1 0 0,1-1 1 0 0,1 1 0 0 0,0-1-1 0 0,1 0 1 0 0,0 0 0 0 0,1 0-1 0 0,1-1 1 0 0,6 8-155 0 0,6 16 312 0 0,-4-8-16 0 0,-2 2 1 0 0,0 0 0 0 0,-2 1 0 0 0,-1 0 0 0 0,-2 0 0 0 0,-2 1 0 0 0,0 1 0 0 0,-2-1 0 0 0,-1 18-297 0 0,-7-35 97 0 0,-1 0-1 0 0,-1 0 1 0 0,0 0 0 0 0,-1 0 0 0 0,-1-1 0 0 0,0 0-1 0 0,-1-1 1 0 0,-1 1 0 0 0,0-2 0 0 0,-1 1 0 0 0,0-1-1 0 0,-1-1 1 0 0,0 0 0 0 0,-1 0 0 0 0,-1-1 0 0 0,0-1-1 0 0,0 0 1 0 0,-1-1 0 0 0,0 0 0 0 0,-1-1 0 0 0,-1 0-97 0 0,1 0-74 0 0,-1 0 0 0 0,0-1 0 0 0,-1-1 1 0 0,1-1-1 0 0,-1 0 0 0 0,0-1 0 0 0,0-1 1 0 0,-1 0-1 0 0,1-1 0 0 0,-1-1 0 0 0,-13-1 74 0 0,21-1-253 0 0,0 0-1 0 0,0-1 0 0 0,0 0 1 0 0,1-1-1 0 0,-1 0 0 0 0,1 0 0 0 0,0-1 1 0 0,0 0-1 0 0,0 0 0 0 0,0-1 1 0 0,1 0-1 0 0,0-1 0 0 0,0 0 0 0 0,0 0 1 0 0,1-1-1 0 0,0 0 0 0 0,0 0 1 0 0,1-1-1 0 0,0 0 0 0 0,0 0 0 0 0,-2-3 254 0 0,-18-39-1310 0 0,6-3 38 0 0</inkml:trace>
  <inkml:trace contextRef="#ctx0" brushRef="#br0" timeOffset="48664.216">960 4739 2924 0 0,'5'-14'5803'0'0,"14"14"-6156"0"0,80 47-5436 0 0,-79-32 4316 0 0</inkml:trace>
  <inkml:trace contextRef="#ctx0" brushRef="#br0" timeOffset="49174.529">1677 5075 1048 0 0,'-50'3'2584'0'0,"32"3"-2416"0"0,0 0-1 0 0,0 2 1 0 0,0 0-1 0 0,1 1 1 0 0,0 0-1 0 0,1 2 0 0 0,0 0 1 0 0,1 0-1 0 0,0 2 1 0 0,0 0-1 0 0,2 0 1 0 0,-1 2-1 0 0,2-1 0 0 0,0 2 1 0 0,-7 12-168 0 0,18-27 11 0 0,1-1 1 0 0,-1 1-1 0 0,1 0 0 0 0,-1 0 1 0 0,1 0-1 0 0,0 0 1 0 0,0 0-1 0 0,-1 0 0 0 0,1 0 1 0 0,0-1-1 0 0,0 1 0 0 0,0 0 1 0 0,0 0-1 0 0,0 0 1 0 0,0 0-1 0 0,0 0 0 0 0,0 0 1 0 0,0 0-1 0 0,0 0 0 0 0,1 0 1 0 0,-1 0-1 0 0,0 0 1 0 0,1 0-1 0 0,-1-1 0 0 0,0 1 1 0 0,1 0-1 0 0,-1 0 0 0 0,1 0 1 0 0,0-1-1 0 0,-1 1 1 0 0,1 0-1 0 0,0 0 0 0 0,-1-1 1 0 0,1 1-1 0 0,0-1 0 0 0,0 1 1 0 0,-1-1-1 0 0,1 1 1 0 0,0-1-1 0 0,0 1 0 0 0,0-1 1 0 0,0 0-1 0 0,0 1 0 0 0,0-1 1 0 0,-1 0-1 0 0,1 0 1 0 0,0 0-1 0 0,0 0 0 0 0,0 1 1 0 0,0-1-1 0 0,0-1 0 0 0,0 1 1 0 0,0 0-1 0 0,0 0 1 0 0,0 0-1 0 0,0 0 0 0 0,0-1 1 0 0,0 1-1 0 0,0 0 0 0 0,-1-1 1 0 0,2 1-12 0 0,58-12-168 0 0,-37 3-9 0 0,-2-1 0 0 0,1-1 0 0 0,-2-1 0 0 0,1-1 0 0 0,-2-1 0 0 0,0-1 0 0 0,0-1 1 0 0,-2 0-1 0 0,0-1 0 0 0,-1-1 0 0 0,7-10 177 0 0,13 0-628 0 0,26 80 1131 0 0,-47-37-320 0 0,-2 1 0 0 0,1 0 0 0 0,-2 1 0 0 0,0 0 0 0 0,-1 1 0 0 0,-1 0 0 0 0,0 1 0 0 0,-2 0 0 0 0,0 1-1 0 0,-1-1 1 0 0,-1 1 0 0 0,-1 1 0 0 0,2 17-183 0 0,-6-36-95 0 0,0 0-1 0 0,0 0 1 0 0,-1 0 0 0 0,1 0-1 0 0,0 1 1 0 0,-1-1-1 0 0,0 0 1 0 0,0 0 0 0 0,0 1-1 0 0,0-1 1 0 0,0 0-1 0 0,0 1 1 0 0,0-1 0 0 0,-1 0-1 0 0,1 0 1 0 0,-1 0-1 0 0,1 1 1 0 0,-1-1 0 0 0,0 0-1 0 0,0 0 1 0 0,0 0-1 0 0,0 0 1 0 0,-1 0 0 0 0,1 0-1 0 0,0-1 1 0 0,-1 1-1 0 0,1 0 1 0 0,-1 0 0 0 0,0-1-1 0 0,0 0 1 0 0,1 1-1 0 0,-1-1 1 0 0,0 0 0 0 0,0 0-1 0 0,0 1 1 0 0,0-2-1 0 0,0 1 1 0 0,-1 0 0 0 0,1 0-1 0 0,0-1 1 0 0,0 1-1 0 0,0-1 1 0 0,-2 1 95 0 0,-15-6-1275 0 0</inkml:trace>
  <inkml:trace contextRef="#ctx0" brushRef="#br0" timeOffset="49439.256">1768 4924 1600 0 0,'1'-4'972'0'0,"1"1"-328"0"0,-2 0-24 0 0,0-1-96 0 0,2 1-276 0 0,0 1 56 0 0,0 1-112 0 0,-1 1-32 0 0,5 0-8 0 0,1 1-19 0 0,2-1-406 0 0,0 0-107 0 0,-1 0-204 0 0,5 2-572 0 0,-1-2 36 0 0,10 0-12 0 0</inkml:trace>
  <inkml:trace contextRef="#ctx0" brushRef="#br0" timeOffset="57320.791">14156 4375 1004 0 0,'0'0'911'0'0,"0"-3"-121"0"0,27-35 785 0 0,-16 15 1949 0 0,-13 40-2032 0 0,2 11-1268 0 0,-2 9-106 0 0,3-1 1 0 0,0 0 0 0 0,3 1 0 0 0,1-1-1 0 0,1 0 1 0 0,2-1 0 0 0,4 7-119 0 0,9 15-55 0 0,-10-29-396 0 0,-1 1 0 0 0,-1 0 0 0 0,-1 1 0 0 0,-1 0-1 0 0,-2 0 1 0 0,1 24 451 0 0,-39-12-4054 0 0,20-43 2791 0 0</inkml:trace>
  <inkml:trace contextRef="#ctx0" brushRef="#br0" timeOffset="57508.212">14108 4244 3124 0 0,'0'-6'187'0'0,"0"0"-1"0"0,0 0 1 0 0,0 0-1 0 0,1 0 1 0 0,0 0-1 0 0,0 0 1 0 0,1 0-1 0 0,0 0 1 0 0,0 0-1 0 0,0 1 0 0 0,0-1 1 0 0,1 1-1 0 0,0 0 1 0 0,0-1-1 0 0,1 1 1 0 0,-1 1-1 0 0,1-1 1 0 0,0 0-1 0 0,0 1 1 0 0,1 0-1 0 0,-1 0 1 0 0,1 0-1 0 0,0 1 1 0 0,0 0-1 0 0,0-1 0 0 0,1 2 1 0 0,-1-1-1 0 0,2 0-186 0 0,163-57 1106 0 0,41 29-2103 0 0,-68 27-3859 0 0,-111 4 3602 0 0</inkml:trace>
  <inkml:trace contextRef="#ctx0" brushRef="#br0" timeOffset="57881.807">14176 4549 1872 0 0,'37'3'619'0'0,"1"-1"-1"0"0,-1-2 1 0 0,1-2 0 0 0,-1-1-1 0 0,0-2 1 0 0,0-2-1 0 0,12-4-618 0 0,16-1 542 0 0,401-81 939 0 0,-445 88-1610 0 0,-20 5 184 0 0,0-1 0 0 0,0 1 0 0 0,0-1 1 0 0,0 1-1 0 0,0 0 0 0 0,0-1 0 0 0,0 1 0 0 0,0 0 1 0 0,0 0-1 0 0,0 0 0 0 0,0 0 0 0 0,0-1 0 0 0,-1 2 1 0 0,1-1-1 0 0,0 0 0 0 0,0 0 0 0 0,0 0 0 0 0,0 0 1 0 0,0 0-1 0 0,0 1 0 0 0,0-1 0 0 0,0 0 1 0 0,0 1-1 0 0,0-1 0 0 0,0 1 0 0 0,-1-1 0 0 0,1 1 1 0 0,0 0-1 0 0,0-1 0 0 0,0 1 0 0 0,-1 0 0 0 0,1-1 1 0 0,-1 1-1 0 0,1 0 0 0 0,0 0 0 0 0,-1 0 0 0 0,1-1 1 0 0,-1 1-1 0 0,0 0 0 0 0,1 0 0 0 0,-1 0 0 0 0,0 0 1 0 0,1 0-1 0 0,-1 0 0 0 0,0 0 0 0 0,0 0 0 0 0,0 0 1 0 0,0 0-56 0 0,48 95 152 0 0,9 31-4890 0 0,-57-121 2200 0 0,0-6 1380 0 0</inkml:trace>
  <inkml:trace contextRef="#ctx0" brushRef="#br0" timeOffset="58067.873">15116 4105 2936 0 0,'0'-6'704'0'0,"0"4"-132"0"0,0-1-96 0 0,0-2-224 0 0,0 5-28 0 0,4-2-208 0 0,-1 0-208 0 0,-1 2-180 0 0,2 0-204 0 0,-1 2-592 0 0,3 0-56 0 0</inkml:trace>
  <inkml:trace contextRef="#ctx0" brushRef="#br0" timeOffset="58564.069">15362 4574 1192 0 0,'19'109'4503'0'0,"-19"-108"-4135"0"0,-2 28 1511 0 0,1-16-778 0 0,10-27-958 0 0,3-11-254 0 0,-4 8 34 0 0,0 0 0 0 0,0 1 0 0 0,2 0 0 0 0,0 1 0 0 0,0-1 0 0 0,2 2 0 0 0,0 0 0 0 0,0 0-1 0 0,8-5 78 0 0,-1 3-126 0 0,55-23-441 0 0,-73 39 532 0 0,13 4 19 0 0,63 137-6 0 0,-67-113 54 0 0,-4-21-104 0 0,-1 0-1 0 0,1-1 0 0 0,-1 0 1 0 0,2 0-1 0 0,-1 0 0 0 0,1-1 1 0 0,0 0-1 0 0,0 0 1 0 0,0-1-1 0 0,0 0 0 0 0,1 0 1 0 0,0-1-1 0 0,0 0 0 0 0,0 0 1 0 0,0-1-1 0 0,0 0 0 0 0,1 0 1 0 0,-1-1-1 0 0,1 0 0 0 0,-1-1 1 0 0,0 0-1 0 0,1 0 1 0 0,-1 0-1 0 0,5-2 73 0 0,98-35-2496 0 0,-81 22 1272 0 0</inkml:trace>
  <inkml:trace contextRef="#ctx0" brushRef="#br0" timeOffset="59883.04">16295 4465 1784 0 0,'-1'-2'92'0'0,"0"-1"0"0"0,0 1-1 0 0,0-1 1 0 0,0 1 0 0 0,-1 0-1 0 0,1-1 1 0 0,-1 1 0 0 0,1 0-1 0 0,-1 0 1 0 0,0 0 0 0 0,0 0-1 0 0,0 1 1 0 0,0-1 0 0 0,0 0-1 0 0,0 1 1 0 0,0-1 0 0 0,-1 1 0 0 0,1 0-1 0 0,0 0 1 0 0,-1 0 0 0 0,1 0-1 0 0,-1 0 1 0 0,0 0 0 0 0,1 1-1 0 0,-1-1 1 0 0,0 1 0 0 0,1 0-1 0 0,-1 0 1 0 0,0 0 0 0 0,1 0-1 0 0,-1 0 1 0 0,0 0 0 0 0,1 1 0 0 0,-1-1-1 0 0,-2 2-91 0 0,-95 28 702 0 0,82-22-550 0 0,1 1-1 0 0,0 0 1 0 0,1 2-1 0 0,0 0 1 0 0,1 1-1 0 0,0 0 1 0 0,1 1-1 0 0,0 1 1 0 0,1 0-1 0 0,0 1 1 0 0,2 0-1 0 0,0 1 1 0 0,0 1 0 0 0,1 0-1 0 0,-3 9-151 0 0,14-24 20 0 0,0 0 0 0 0,-1 0 0 0 0,1 0-1 0 0,0 0 1 0 0,1 0 0 0 0,-1 0 0 0 0,0 0 0 0 0,1-1 0 0 0,-1 1-1 0 0,0 0 1 0 0,1-1 0 0 0,0 1 0 0 0,-1-1 0 0 0,1 1 0 0 0,0-1 0 0 0,0 0-1 0 0,0 0 1 0 0,0 0 0 0 0,0 0 0 0 0,0 0 0 0 0,0-1 0 0 0,0 1-1 0 0,0 0 1 0 0,1-1 0 0 0,-1 0 0 0 0,0 1 0 0 0,0-1 0 0 0,0 0-1 0 0,1 0-19 0 0,12 0 43 0 0,0 0 0 0 0,0 0 0 0 0,0-2 0 0 0,0 0 0 0 0,-1 0 0 0 0,1-2 0 0 0,0 0 0 0 0,-1 0 0 0 0,0-2-1 0 0,0 1 1 0 0,-1-2 0 0 0,1 0 0 0 0,-1 0 0 0 0,-1-2 0 0 0,1 1 0 0 0,-2-1 0 0 0,1-1 0 0 0,-1 0 0 0 0,0-1 0 0 0,6-9-43 0 0,-15 8 847 0 0,2 44-603 0 0,3-23-312 0 0,0-1 0 0 0,0-1-1 0 0,1 1 1 0 0,0-1 0 0 0,0 0 0 0 0,1-1-1 0 0,0 0 1 0 0,0-1 0 0 0,0 0 0 0 0,1 0-1 0 0,-1-1 1 0 0,1 0 0 0 0,0 0 0 0 0,1-1 0 0 0,-1-1-1 0 0,0 0 1 0 0,1 0 0 0 0,6 0 68 0 0,-15-2-190 0 0,12-3-256 0 0,-1-8 415 0 0,1-2 0 0 0,-2 1 1 0 0,0-1-1 0 0,-1-1 0 0 0,0 0 0 0 0,-1-1 1 0 0,0 0-1 0 0,-1 0 0 0 0,-1-1 0 0 0,-1 0 1 0 0,0 0-1 0 0,-1-1 0 0 0,0 0 0 0 0,-2 0 1 0 0,0 0-1 0 0,-1-1 0 0 0,-1 1 0 0 0,0-1 1 0 0,-1-3 30 0 0,2 4-8 0 0,27-327 2045 0 0,-67 274-1000 0 0,-3 118-480 0 0,29-18-509 0 0,2 0 0 0 0,1 1-1 0 0,1 0 1 0 0,2 1 0 0 0,1 0-1 0 0,1-1 1 0 0,2 1-1 0 0,1 0 1 0 0,2 1-48 0 0,0 5 79 0 0,2-1-1 0 0,2 0 1 0 0,1-1 0 0 0,1 1-1 0 0,3-1 1 0 0,0-1 0 0 0,4 4-79 0 0,-13-33-31 0 0,-1-1 0 0 0,1 0 0 0 0,-1 1 0 0 0,2-1 0 0 0,-1 0 0 0 0,0 0 1 0 0,1 0-1 0 0,0 0 0 0 0,0-1 0 0 0,1 1 0 0 0,-1-1 0 0 0,1 0 0 0 0,0 0 0 0 0,0 0 0 0 0,0 0 1 0 0,1-1-1 0 0,-1 1 0 0 0,1-1 0 0 0,0 0 0 0 0,0-1 0 0 0,0 1 0 0 0,0-1 0 0 0,0 0 0 0 0,4 0 31 0 0,-2-5-38 0 0,0 0 1 0 0,1-1-1 0 0,-1 0 0 0 0,0-1 0 0 0,-1 0 0 0 0,1 0 0 0 0,-1 0 0 0 0,0-1 0 0 0,-1 1 0 0 0,1-1 0 0 0,-1-1 0 0 0,0 1 0 0 0,0-1 0 0 0,-1 0 0 0 0,0 0 1 0 0,0 0-1 0 0,-1-1 0 0 0,2-7 38 0 0,36-91-202 0 0,-5-3 0 0 0,-4-1 1 0 0,9-74 201 0 0,-34 154 132 0 0,4-47 1167 0 0,-11 77-1246 0 0,-11 31 104 0 0,-4 190 34 0 0,15-202-192 0 0,1 0-1 0 0,2 0 1 0 0,-1 0 0 0 0,2 0-1 0 0,1-1 1 0 0,0 1 0 0 0,2-1-1 0 0,0 0 1 0 0,0-1-1 0 0,2 0 1 0 0,0 0 0 0 0,1 0-1 0 0,1-2 1 0 0,0 1 0 0 0,1-1-1 0 0,1-1 1 0 0,6 5 1 0 0,-14-15-25 0 0,0-1 0 0 0,-1 0 0 0 0,2-1 0 0 0,-1 1 0 0 0,0-1 0 0 0,1 0 0 0 0,-1 0 0 0 0,1-1 0 0 0,-1 0 0 0 0,1 1 0 0 0,0-2 0 0 0,-1 1 0 0 0,1-1 0 0 0,0 0 0 0 0,0 0 0 0 0,-1-1 0 0 0,1 1 1 0 0,0-1-1 0 0,0-1 0 0 0,-1 1 0 0 0,1-1 0 0 0,-1 0 0 0 0,0 0 0 0 0,1 0 0 0 0,-1-1 0 0 0,0 0 0 0 0,0 0 0 0 0,-1 0 0 0 0,1-1 0 0 0,1 0 25 0 0,5-6-75 0 0,-1 0 1 0 0,1 0 0 0 0,-2-1-1 0 0,1-1 1 0 0,-1 1-1 0 0,-1-2 1 0 0,0 1-1 0 0,-1-1 1 0 0,-1 0-1 0 0,0 0 1 0 0,2-7 74 0 0,22-92 282 0 0,-30 112-280 0 0,0 1 0 0 0,0-1 0 0 0,-1 0 0 0 0,1 1 0 0 0,0-1 0 0 0,0 0 0 0 0,-1 1 0 0 0,1-1 0 0 0,0 0 0 0 0,-1 1 0 0 0,1-1 0 0 0,0 0 0 0 0,0 0 0 0 0,-1 1 0 0 0,1-1 0 0 0,-1 0 0 0 0,1 0 0 0 0,0 0 0 0 0,-1 0 0 0 0,1 1 0 0 0,0-1 0 0 0,-1 0 0 0 0,1 0 0 0 0,-1 0 0 0 0,1 0 0 0 0,-1 0 1 0 0,1 0-1 0 0,0 0 0 0 0,-1 0 0 0 0,1 0 0 0 0,-1 0 0 0 0,1 0 0 0 0,0-1 0 0 0,-1 1 0 0 0,1 0 0 0 0,-1 0 0 0 0,1 0 0 0 0,0 0 0 0 0,-1-1 0 0 0,1 1 0 0 0,0 0 0 0 0,-1 0 0 0 0,1 0 0 0 0,0-1 0 0 0,-1 1 0 0 0,1 0 0 0 0,0-1 0 0 0,0 1 0 0 0,-1 0 0 0 0,1-1-2 0 0,-20 42 9 0 0,19-29-26 0 0,0-1 1 0 0,1 1-1 0 0,0 0 1 0 0,1-1 0 0 0,0 1-1 0 0,1-1 1 0 0,0 0-1 0 0,1 1 1 0 0,0-1-1 0 0,1 0 1 0 0,0 0-1 0 0,1-1 1 0 0,0 1 0 0 0,0-1-1 0 0,1 0 1 0 0,1-1-1 0 0,0 1 1 0 0,0-1-1 0 0,1-1 1 0 0,0 1 0 0 0,0-1-1 0 0,1-1 1 0 0,0 1-1 0 0,0-2 1 0 0,1 1-1 0 0,-1-1 1 0 0,2-1 0 0 0,-1 1-1 0 0,1-2 1 0 0,-1 0-1 0 0,1 0 1 0 0,0-1-1 0 0,1 0 1 0 0,-1-1-1 0 0,0 0 1 0 0,1-1 0 0 0,-1 0-1 0 0,1-1 1 0 0,0 0-1 0 0,0-1 17 0 0,-5-1-35 0 0,0-1 0 0 0,0 0 0 0 0,-1 0-1 0 0,1 0 1 0 0,-1-1 0 0 0,0 0 0 0 0,0 0 0 0 0,0-1-1 0 0,-1 0 1 0 0,1 0 0 0 0,-1 0 0 0 0,-1-1-1 0 0,1 1 1 0 0,-1-1 0 0 0,1 0 0 0 0,-2-1 0 0 0,1 1-1 0 0,-1-1 1 0 0,0 1 0 0 0,0-1 0 0 0,-1 0-1 0 0,0 0 1 0 0,0 0 0 0 0,-1 0 0 0 0,1-1 0 0 0,-2 1-1 0 0,1 0 1 0 0,-1-1 0 0 0,0 0 35 0 0,7-123 291 0 0,15 221 63 0 0,-19-64-249 0 0,-1 1 0 0 0,-1-1 1 0 0,-2 0-1 0 0,0 1 0 0 0,-2-1 1 0 0,-1 0-1 0 0,-1 0 0 0 0,-1 0 1 0 0,-1-1-1 0 0,-2 0 0 0 0,0 0 1 0 0,-1-1-1 0 0,-2 0 0 0 0,0-1 0 0 0,-2-1 1 0 0,0 0-1 0 0,-2 0 0 0 0,0-2 1 0 0,-2 0-1 0 0,0-1 0 0 0,-1 0 1 0 0,-17 12-106 0 0,-142 78-1937 0 0,-24-63-3890 0 0,171-48 4532 0 0,-19-14-37 0 0</inkml:trace>
  <inkml:trace contextRef="#ctx0" brushRef="#br0" timeOffset="68521.228">24875 3819 1088 0 0,'3'-14'6607'0'0,"0"64"-5805"0"0,57 333 147 0 0,-60-378-808 0 0,0 29-1507 0 0,-16-30-3820 0 0,12-10 3899 0 0</inkml:trace>
  <inkml:trace contextRef="#ctx0" brushRef="#br0" timeOffset="69001.013">24904 3850 1268 0 0,'0'2'61'0'0,"0"-1"0"0"0,0 0 0 0 0,1 0 0 0 0,-1 1 1 0 0,1-1-1 0 0,-1 0 0 0 0,1 0 0 0 0,-1 0 0 0 0,1 0 0 0 0,0 0 0 0 0,-1 0 0 0 0,1 0 0 0 0,0 0 0 0 0,0 0 0 0 0,0 0 1 0 0,0 0-1 0 0,0 0 0 0 0,0 0 0 0 0,0-1 0 0 0,0 1 0 0 0,0 0 0 0 0,0-1 0 0 0,0 1 0 0 0,1-1 0 0 0,-1 1 0 0 0,0-1 1 0 0,0 0-1 0 0,0 1 0 0 0,1-1 0 0 0,-1 0 0 0 0,0 0 0 0 0,1 0 0 0 0,-1 0 0 0 0,0 0 0 0 0,0 0 0 0 0,1 0 0 0 0,-1-1 1 0 0,0 1-1 0 0,0 0 0 0 0,1-1 0 0 0,-1 1 0 0 0,0-1 0 0 0,0 1 0 0 0,0-1 0 0 0,0 1 0 0 0,0-1 0 0 0,0 0 1 0 0,0 0-1 0 0,0 1 0 0 0,0-1 0 0 0,0 0 0 0 0,0 0 0 0 0,0 0 0 0 0,0 0 0 0 0,-1 0 0 0 0,1 0 0 0 0,0 0 0 0 0,-1-1 1 0 0,1 1-1 0 0,-1 0 0 0 0,1 0 0 0 0,-1 0 0 0 0,0-1 0 0 0,1 1 0 0 0,-1 0 0 0 0,0 0 0 0 0,0-1 0 0 0,0 1 0 0 0,0 0 1 0 0,0-1-62 0 0,138 196 1538 0 0,-110-150 519 0 0,4-77-1694 0 0,195-299-1033 0 0,-193 299 269 0 0,-34 33 412 0 0,18 41-233 0 0,-7 147 57 0 0,-11-188 162 0 0,45 195 43 0 0,-43-188-179 0 0,1-1 1 0 0,0 1 0 0 0,1-1-1 0 0,0 0 1 0 0,0 0 0 0 0,0 0-1 0 0,0-1 1 0 0,1 1 0 0 0,0-1-1 0 0,0 0 1 0 0,1 0-1 0 0,0-1 1 0 0,-1 0 0 0 0,1 0-1 0 0,0 0 1 0 0,1-1 0 0 0,-1 0-1 0 0,1 0 1 0 0,0 0 0 0 0,-1-1-1 0 0,1 0 1 0 0,0 0 0 0 0,0-1-1 0 0,0 0 1 0 0,1 0-1 0 0,-1-1 1 0 0,2 0 138 0 0,11-2-1167 0 0,21-11-67 0 0</inkml:trace>
  <inkml:trace contextRef="#ctx0" brushRef="#br0" timeOffset="69423.189">25954 4032 1008 0 0,'2'-1'98'0'0,"-1"-1"0"0"0,0 1 0 0 0,0-1 0 0 0,0 1 0 0 0,0-1-1 0 0,-1 0 1 0 0,1 1 0 0 0,0-1 0 0 0,-1 0 0 0 0,1 0 0 0 0,-1 1 0 0 0,1-1 0 0 0,-1 0 0 0 0,0 0 0 0 0,0 0-1 0 0,0 1 1 0 0,0-1 0 0 0,0 0 0 0 0,0 0 0 0 0,0 0 0 0 0,-1 0 0 0 0,1 1 0 0 0,-1-1 0 0 0,1 0 0 0 0,-1 0-1 0 0,0 1 1 0 0,1-1 0 0 0,-1 1 0 0 0,0-1 0 0 0,0 0 0 0 0,0 1 0 0 0,-1 0 0 0 0,1-1 0 0 0,0 1 0 0 0,0 0-1 0 0,-1-1 1 0 0,1 1 0 0 0,-1 0 0 0 0,1 0 0 0 0,-1 0 0 0 0,1 0 0 0 0,-1 1 0 0 0,0-1 0 0 0,1 0 0 0 0,-1 1-1 0 0,0-1 1 0 0,0 1 0 0 0,0-1 0 0 0,1 1 0 0 0,-1 0 0 0 0,0 0 0 0 0,0 0 0 0 0,0 0 0 0 0,0 0 0 0 0,0 0-98 0 0,-11 2 78 0 0,1 0 0 0 0,-1 1 1 0 0,1 0-1 0 0,0 1 1 0 0,0 1-1 0 0,1 0 0 0 0,-1 0 1 0 0,1 1-1 0 0,0 0 1 0 0,1 1-1 0 0,-1 1 0 0 0,1-1 1 0 0,1 2-1 0 0,-1-1 1 0 0,2 1-1 0 0,-1 1 0 0 0,1-1 1 0 0,0 1-1 0 0,1 1 1 0 0,1 0-1 0 0,-1 0 0 0 0,2 0 1 0 0,-1 0-1 0 0,2 1 1 0 0,-1 0-1 0 0,2 0 0 0 0,0 0 1 0 0,0 1-1 0 0,0 7-78 0 0,4-16 16 0 0,1 1 0 0 0,0 0 0 0 0,0-1 0 0 0,1 1 0 0 0,-1-1 1 0 0,1 0-1 0 0,0 1 0 0 0,0-1 0 0 0,1-1 0 0 0,-1 1 0 0 0,1 0 0 0 0,0-1 0 0 0,-1 0 0 0 0,2 0 0 0 0,-1 0 0 0 0,0 0 0 0 0,1-1 0 0 0,-1 1 0 0 0,1-1 0 0 0,-1 0 1 0 0,1-1-1 0 0,0 1 0 0 0,0-1 0 0 0,0 0 0 0 0,0 0 0 0 0,0-1 0 0 0,0 1 0 0 0,0-1 0 0 0,0 0 0 0 0,0 0 0 0 0,1-1-16 0 0,2-2 3 0 0,0 0 0 0 0,0 0 0 0 0,0 0 1 0 0,0-1-1 0 0,-1-1 0 0 0,0 1 0 0 0,0-1 0 0 0,0-1 0 0 0,0 1 0 0 0,-1-1 0 0 0,0 0 0 0 0,0 0 0 0 0,-1-1 0 0 0,0 0 1 0 0,0 0-1 0 0,0 0 0 0 0,-1 0 0 0 0,0-1 0 0 0,0 0 0 0 0,-1 0 0 0 0,0 0 0 0 0,-1 0 0 0 0,1 0 0 0 0,-2-1 1 0 0,2-7-4 0 0,-2-50 1118 0 0,37 99-1100 0 0,-29-25-116 0 0,165 168-3241 0 0,-168-154-945 0 0,-6-21 3055 0 0</inkml:trace>
  <inkml:trace contextRef="#ctx0" brushRef="#br0" timeOffset="69749.482">26162 3985 1280 0 0,'11'9'174'0'0,"-1"-1"-1"0"0,0 1 1 0 0,-1 1-1 0 0,0 0 1 0 0,-1 0-1 0 0,0 1 1 0 0,0 0 0 0 0,-1 0-1 0 0,-1 1 1 0 0,4 7-174 0 0,-3-7 420 0 0,0 1 0 0 0,-1 0 0 0 0,0 0-1 0 0,-1 0 1 0 0,-1 0 0 0 0,0 1 0 0 0,-1 0 0 0 0,0 0 0 0 0,-1 0 0 0 0,-1 5-420 0 0,-1-17 118 0 0,-1 0-1 0 0,-1 1 0 0 0,1-1 1 0 0,0 0-1 0 0,0 0 0 0 0,-1-1 1 0 0,1 1-1 0 0,-1 0 0 0 0,0 0 1 0 0,0-1-1 0 0,1 1 0 0 0,-1-1 1 0 0,0 1-1 0 0,0-1 0 0 0,0 0 1 0 0,0 0-1 0 0,-1 0 0 0 0,1 0 0 0 0,0 0 1 0 0,0 0-1 0 0,-1-1 0 0 0,1 1 1 0 0,0-1-1 0 0,-1 1 0 0 0,1-1 1 0 0,-1 0-1 0 0,1 0 0 0 0,0 0 1 0 0,-1 0-1 0 0,1-1 0 0 0,0 1 1 0 0,-1-1-1 0 0,-1 0-117 0 0,2-2-2 0 0,-1-1-1 0 0,1 1 1 0 0,0-1-1 0 0,0 0 1 0 0,1 1-1 0 0,-1-1 1 0 0,1 0 0 0 0,0 0-1 0 0,0 0 1 0 0,0 0-1 0 0,0-1 1 0 0,1 1-1 0 0,0 0 1 0 0,-1 0 0 0 0,2 0-1 0 0,-1 0 1 0 0,0 0-1 0 0,1-1 1 0 0,0 1-1 0 0,0 0 1 0 0,0 0 0 0 0,0 0-1 0 0,1 0 1 0 0,0 1-1 0 0,-1-1 1 0 0,1 0-1 0 0,1 1 1 0 0,1-4 2 0 0,121-140-2276 0 0,-80 105 496 0 0,9-1-2223 0 0,-42 32 2719 0 0</inkml:trace>
  <inkml:trace contextRef="#ctx0" brushRef="#br0" timeOffset="70277.191">26884 3905 1504 0 0,'-1'-2'154'0'0,"-1"-1"0"0"0,0 1-1 0 0,0-1 1 0 0,0 1 0 0 0,0 0-1 0 0,0-1 1 0 0,0 1 0 0 0,-1 0-1 0 0,1 0 1 0 0,-1 1 0 0 0,0-1-1 0 0,1 1 1 0 0,-1-1 0 0 0,0 1 0 0 0,0 0-1 0 0,0 0 1 0 0,0 0 0 0 0,0 0-1 0 0,0 1 1 0 0,0-1 0 0 0,0 1-1 0 0,0-1 1 0 0,0 1 0 0 0,0 0-1 0 0,0 1-153 0 0,-118 31 1443 0 0,114-30-1376 0 0,1 0 0 0 0,-1 1 0 0 0,1 0 0 0 0,0 0-1 0 0,0 1 1 0 0,0-1 0 0 0,1 1 0 0 0,-1 1 0 0 0,1-1-1 0 0,0 1 1 0 0,0 0 0 0 0,1 0 0 0 0,-1 0 0 0 0,1 1-1 0 0,0-1 1 0 0,1 1 0 0 0,-1 0 0 0 0,1 0 0 0 0,0 0-1 0 0,0 3-66 0 0,3-8 24 0 0,24 20 135 0 0,87 0-69 0 0,-92-21-123 0 0,115-60 1251 0 0,-113 101-1087 0 0,-9-1 1 0 0,-1 1 1 0 0,-3-1-1 0 0,-1 1 0 0 0,-2 1 0 0 0,-1-1 1 0 0,-3 11-133 0 0,-2-43-14 0 0,0 1 1 0 0,-1-1-1 0 0,-1 0 0 0 0,1 0 1 0 0,-1 0-1 0 0,-1 0 1 0 0,0 0-1 0 0,0-1 1 0 0,0 0-1 0 0,-1 0 1 0 0,-1 0-1 0 0,1 0 1 0 0,-1-1-1 0 0,0 0 1 0 0,-1 0-1 0 0,0 0 1 0 0,0-1-1 0 0,0 0 0 0 0,-1-1 1 0 0,0 0-1 0 0,0 0 1 0 0,0 0-1 0 0,-1-1 1 0 0,1 0-1 0 0,-1-1 1 0 0,0 0-1 0 0,0 0 1 0 0,0-1-1 0 0,-1 0 1 0 0,0-1 13 0 0,8-1-119 0 0,1 0 1 0 0,-1 0 0 0 0,1 0 0 0 0,-1-1 0 0 0,1 1-1 0 0,-1 0 1 0 0,1-1 0 0 0,-1 1 0 0 0,1-1-1 0 0,-1 0 1 0 0,1 1 0 0 0,0-1 0 0 0,-1 0 0 0 0,1 0-1 0 0,0 0 1 0 0,0 0 0 0 0,0 0 0 0 0,0 0 0 0 0,-1-1-1 0 0,2 1 1 0 0,-1 0 0 0 0,0 0 0 0 0,0-1 0 0 0,0 1-1 0 0,0 0 1 0 0,1-1 0 0 0,-1 1 0 0 0,1-1-1 0 0,-1 1 1 0 0,1-1 0 0 0,0 1 0 0 0,-1-1 0 0 0,1 0-1 0 0,0 1 1 0 0,0-1 0 0 0,0 1 0 0 0,0-1 0 0 0,0 1-1 0 0,1-1 1 0 0,-1 1 0 0 0,0-1 0 0 0,1 1-1 0 0,-1-1 1 0 0,1 1 0 0 0,0-2 118 0 0,0-15-1247 0 0,-1-5-16 0 0</inkml:trace>
  <inkml:trace contextRef="#ctx0" brushRef="#br0" timeOffset="70526.416">27188 3909 2172 0 0,'0'0'915'0'0,"0"0"-146"0"0,-7 37 3349 0 0,39 156-3606 0 0,-32-192-1681 0 0,0-1-251 0 0,-11 11-1299 0 0,3-10 1421 0 0</inkml:trace>
  <inkml:trace contextRef="#ctx0" brushRef="#br0" timeOffset="70775.539">27089 3672 1588 0 0,'-1'-15'3737'0'0,"2"-11"-727"0"0,11 46-8452 0 0,-12-16 4185 0 0</inkml:trace>
  <inkml:trace contextRef="#ctx0" brushRef="#br0" timeOffset="71877.37">27275 3882 1256 0 0,'35'34'4845'0'0,"7"87"-2592"0"0,-40-105-1933 0 0,-2-16-300 0 0,0-1 0 0 0,1 0 1 0 0,-1 1-1 0 0,1-1 0 0 0,-1 1 0 0 0,1-1 1 0 0,-1 1-1 0 0,1 0 0 0 0,-1-1 0 0 0,1 1 1 0 0,0 0-1 0 0,-1-1 0 0 0,1 1 1 0 0,0 0-1 0 0,-1-1 0 0 0,1 1 0 0 0,0 0 1 0 0,-1 0-1 0 0,1 0 0 0 0,0 0 1 0 0,-1 0-1 0 0,1 0 0 0 0,0 0 0 0 0,-1 0 1 0 0,1 0-1 0 0,0 0 0 0 0,-1 0 0 0 0,1 0 1 0 0,0 0-1 0 0,-1 0 0 0 0,1 1 1 0 0,0-1-1 0 0,-1 0 0 0 0,1 1 0 0 0,0-1 1 0 0,-1 0-1 0 0,1 1 0 0 0,-1-1 1 0 0,1 1-1 0 0,-1-1 0 0 0,1 1 0 0 0,-1-1 1 0 0,1 1-1 0 0,-1-1 0 0 0,0 1 0 0 0,1-1 1 0 0,-1 1-1 0 0,1 0 0 0 0,-1-1 1 0 0,0 1-1 0 0,0 0 0 0 0,0-1 0 0 0,1 1 1 0 0,-1 0-1 0 0,0-1 0 0 0,0 1 0 0 0,0 0 1 0 0,0-1-1 0 0,0 1 0 0 0,0 0 1 0 0,0-1-1 0 0,0 1 0 0 0,0 0 0 0 0,0-1 1 0 0,-1 1-1 0 0,1 0 0 0 0,0 0-20 0 0,78-63-102 0 0,-65 49 38 0 0,1 1-1 0 0,0 0 1 0 0,1 1 0 0 0,0 1 0 0 0,0 0 0 0 0,1 1-1 0 0,0 1 1 0 0,1 0 0 0 0,0 1 0 0 0,0 1 0 0 0,18-4 64 0 0,-29 10-15 0 0,-1 1 1 0 0,1-1 0 0 0,-1 1 0 0 0,1 0 0 0 0,-1 0 0 0 0,1 1-1 0 0,-1-1 1 0 0,0 1 0 0 0,0 0 0 0 0,0 1 0 0 0,0-1 0 0 0,0 1-1 0 0,0 0 1 0 0,-1 0 0 0 0,1 1 0 0 0,-1-1 0 0 0,0 1 0 0 0,0 0-1 0 0,0 0 1 0 0,0 1 0 0 0,-1-1 0 0 0,0 1 0 0 0,0-1 0 0 0,0 1-1 0 0,0 0 1 0 0,-1 0 0 0 0,0 1 0 0 0,0-1 0 0 0,0 0 0 0 0,-1 1-1 0 0,0-1 1 0 0,0 1 0 0 0,0-1 0 0 0,-1 1 0 0 0,1-1 0 0 0,-2 4 14 0 0,2-6-6 0 0,4 4-49 0 0,-1-1 0 0 0,1 1 0 0 0,1-1 0 0 0,-1 0 0 0 0,1-1 0 0 0,0 1 0 0 0,1-1 0 0 0,-1 0 1 0 0,1-1-1 0 0,0 0 0 0 0,0 0 0 0 0,0 0 0 0 0,0-1 0 0 0,1 0 0 0 0,0 0 0 0 0,-1-1 0 0 0,1 0 0 0 0,0-1 0 0 0,0 1 0 0 0,0-1 0 0 0,0-1 0 0 0,0 0 0 0 0,0 0 0 0 0,0 0 0 0 0,1-1 0 0 0,-1 0 0 0 0,6-2 55 0 0,-3 3-213 0 0,0 0 197 0 0,1-1 1 0 0,-1 0 0 0 0,0-1-1 0 0,1 0 1 0 0,-1-1 0 0 0,0 0-1 0 0,0 0 1 0 0,-1-1 0 0 0,1-1-1 0 0,-1 0 1 0 0,0 0 0 0 0,0-1-1 0 0,-1 0 1 0 0,1-1 0 0 0,-1 0-1 0 0,-1 0 1 0 0,1-1 0 0 0,-1 0-1 0 0,-1-1 1 0 0,3-3 15 0 0,-9 10 41 0 0,0 1 1 0 0,0-1-1 0 0,-1 0 1 0 0,1 0-1 0 0,-1 1 1 0 0,0-1-1 0 0,1 0 1 0 0,-1 0-1 0 0,0 1 1 0 0,0-1-1 0 0,0 0 1 0 0,0 0-1 0 0,0 1 1 0 0,-1-1-1 0 0,1 0 1 0 0,0 0-1 0 0,-1 1 1 0 0,0-1-1 0 0,1 0 1 0 0,-1 1-1 0 0,0-1 1 0 0,0 1-1 0 0,1-1 1 0 0,-1 1-1 0 0,-1-1 1 0 0,1 1-1 0 0,0-1 1 0 0,0 1-1 0 0,0 0 1 0 0,-1 0-1 0 0,1 0 1 0 0,-1 0-1 0 0,1 0 1 0 0,-1 0-1 0 0,1 0 1 0 0,-1 0-1 0 0,1 0 1 0 0,-1 1-1 0 0,0-1 1 0 0,1 1-1 0 0,-1-1 1 0 0,0 1-1 0 0,0 0 1 0 0,1-1-1 0 0,-1 1 1 0 0,0 0-1 0 0,0 0 1 0 0,0 0-42 0 0,-85 8 159 0 0,80-6-138 0 0,0 0 1 0 0,1 1-1 0 0,-1-1 1 0 0,1 2-1 0 0,0-1 1 0 0,0 0-1 0 0,0 1 1 0 0,0 0-1 0 0,0 1 1 0 0,1-1 0 0 0,0 1-1 0 0,0 0 1 0 0,0 1-1 0 0,1-1 1 0 0,0 1-1 0 0,0 0 1 0 0,0 0-1 0 0,-2 4-21 0 0,9-6 3 0 0,-1 0 0 0 0,1 0-1 0 0,0-1 1 0 0,1 1 0 0 0,-1-1-1 0 0,1 0 1 0 0,-1 0 0 0 0,1 0-1 0 0,0 0 1 0 0,0 0 0 0 0,0-1-1 0 0,1 0 1 0 0,-1 0 0 0 0,0 0-1 0 0,1 0 1 0 0,-1-1 0 0 0,1 0-1 0 0,0 0 1 0 0,-1 0 0 0 0,1 0-1 0 0,0-1 1 0 0,0 0 0 0 0,-1 0-1 0 0,1 0 1 0 0,0-1 0 0 0,0 1-1 0 0,-1-1 1 0 0,1 0 0 0 0,0-1-3 0 0,0 2-21 0 0,46-59 364 0 0,-63 99-327 0 0,21-34-37 0 0,-1 1 1 0 0,1-1 0 0 0,0-1 0 0 0,0 0-1 0 0,1 0 1 0 0,0-1 0 0 0,-1 0 0 0 0,2 0 0 0 0,-1-1-1 0 0,0-1 1 0 0,0 1 0 0 0,1-2 0 0 0,0 0 0 0 0,-1 0-1 0 0,1 0 1 0 0,-1-2 0 0 0,1 1 0 0 0,0-1-1 0 0,-1-1 1 0 0,1 0 0 0 0,-1 0 0 0 0,0-1 0 0 0,0-1-1 0 0,0 0 1 0 0,0 0 0 0 0,0 0 0 0 0,-1-2-1 0 0,3-1 22 0 0,9-5 47 0 0,-1-2 0 0 0,-1 0 0 0 0,0-1 0 0 0,-1-1 0 0 0,-1-1 0 0 0,0 0 0 0 0,-1-1 1 0 0,-1-1-1 0 0,-1 0 0 0 0,-1-1 0 0 0,0-1 0 0 0,-2 0 0 0 0,0-1 0 0 0,-1 0 0 0 0,-2 0 1 0 0,0-1-1 0 0,-1 0 0 0 0,-2-1 0 0 0,0 1 0 0 0,-1-1 0 0 0,-2 0 0 0 0,0 0 1 0 0,-2 0-1 0 0,0 0 0 0 0,-2 0 0 0 0,-2-8-48 0 0,5 28 92 0 0,0 0 1 0 0,0 0-1 0 0,0 0 0 0 0,-1 0 1 0 0,1 0-1 0 0,-1 0 0 0 0,0 0 0 0 0,-1 0 1 0 0,1 0-1 0 0,0 0 0 0 0,-1 0 1 0 0,0 0-1 0 0,0 1 0 0 0,-1-1 1 0 0,1 0-1 0 0,-1 0 0 0 0,1 1 1 0 0,-1-1-1 0 0,0 1 0 0 0,-1-1 0 0 0,1 1 1 0 0,0 0-1 0 0,-1 0 0 0 0,0 0 1 0 0,0 0-1 0 0,0 1 0 0 0,0-1 1 0 0,0 1-1 0 0,0-1 0 0 0,-1 1 1 0 0,1 0-1 0 0,-1 0 0 0 0,-2 0-92 0 0,1 5 32 0 0,0 0 0 0 0,1 1 0 0 0,0 0 0 0 0,0 0 1 0 0,0 0-1 0 0,0 0 0 0 0,1 1 0 0 0,0-1 0 0 0,0 1 0 0 0,0 0 0 0 0,0 0 0 0 0,1 0 0 0 0,-1 0 0 0 0,1 1 0 0 0,1-1 0 0 0,-1 0 0 0 0,1 1 0 0 0,0-1 0 0 0,0 1 1 0 0,1 0-1 0 0,-1 5-32 0 0,1 21-279 0 0,0 0 0 0 0,2 0 0 0 0,2 0 0 0 0,0-1 0 0 0,2 1 0 0 0,2-1 1 0 0,1 0-1 0 0,8 17 279 0 0,-7-13-667 0 0,81 282-7694 0 0,-82-273 7161 0 0</inkml:trace>
  <inkml:trace contextRef="#ctx0" brushRef="#br0" timeOffset="65513.137">20974 4130 988 0 0,'-12'3'239'0'0,"-1"0"-1"0"0,0 1 1 0 0,0 0-1 0 0,1 1 1 0 0,0 0-1 0 0,0 1 1 0 0,0 1-1 0 0,1 0 1 0 0,0 0-1 0 0,0 1 1 0 0,1 0-1 0 0,0 1 1 0 0,1 0-1 0 0,0 1 1 0 0,0 0-1 0 0,1 0 0 0 0,0 1 1 0 0,0 0-1 0 0,2 0 1 0 0,-1 1-1 0 0,1 0 1 0 0,1 0-1 0 0,0 0 1 0 0,-2 11-239 0 0,8-17 41 0 0,1-1 0 0 0,0 1 0 0 0,0-1 0 0 0,0 0 0 0 0,1 0 1 0 0,0 0-1 0 0,0 0 0 0 0,0 0 0 0 0,0-1 0 0 0,1 1 0 0 0,0-1 0 0 0,0 0 0 0 0,0 0 0 0 0,0-1 0 0 0,1 1 1 0 0,-1-1-1 0 0,1 0 0 0 0,0 0 0 0 0,0 0 0 0 0,0-1 0 0 0,0 1 0 0 0,1-1 0 0 0,-1-1 0 0 0,0 1 0 0 0,1-1 1 0 0,0 0-1 0 0,-1 0 0 0 0,6 0-41 0 0,18 5-29 0 0,0-2-1 0 0,0-1 1 0 0,0-1 0 0 0,1-2 0 0 0,-1-1 0 0 0,0-1 0 0 0,0-1-1 0 0,0-2 1 0 0,-1 0 0 0 0,1-3 0 0 0,-1 0 0 0 0,5-4 29 0 0,-29 12-7 0 0,0 0 1 0 0,0-1-1 0 0,0 0 1 0 0,-1 0 0 0 0,1 0-1 0 0,0 0 1 0 0,0 0-1 0 0,-1-1 1 0 0,1 0-1 0 0,-1 1 1 0 0,0-2 0 0 0,1 1-1 0 0,-1 0 1 0 0,0 0-1 0 0,0-1 1 0 0,0 0 0 0 0,-1 0-1 0 0,1 0 1 0 0,-1 0-1 0 0,1 0 1 0 0,-1 0-1 0 0,0 0 1 0 0,0-1 0 0 0,0 1-1 0 0,-1-1 1 0 0,1 0-1 0 0,-1 1 1 0 0,0-1-1 0 0,0 0 1 0 0,0 0 0 0 0,-1 0-1 0 0,1 0 1 0 0,-1 1-1 0 0,0-1 1 0 0,0 0 0 0 0,0 0-1 0 0,-1 0 1 0 0,1 0-1 0 0,-1 0 1 0 0,0 0-1 0 0,0 1 1 0 0,0-1 0 0 0,-1 0-1 0 0,1 1 1 0 0,-1-1-1 0 0,0 0 7 0 0,-12-10 25 0 0,-1 0 0 0 0,1 2 0 0 0,-2-1 0 0 0,0 2 0 0 0,0 0 0 0 0,-1 1 0 0 0,-1 1 0 0 0,1 0 0 0 0,-1 2 0 0 0,-1 0 0 0 0,0 0 0 0 0,0 2 1 0 0,0 1-26 0 0,18 3 1 0 0,-113-34-68 0 0,108 33-249 0 0,6 1 232 0 0,0 1 0 0 0,1-1 0 0 0,-1 0 1 0 0,0 1-1 0 0,1-1 0 0 0,-1 1 1 0 0,0-1-1 0 0,0 0 0 0 0,1 1 1 0 0,-1-1-1 0 0,0 0 0 0 0,0 1 1 0 0,0-1-1 0 0,0 1 0 0 0,0-1 0 0 0,0 0 1 0 0,0 1-1 0 0,0-1 0 0 0,0 0 1 0 0,0 1-1 0 0,-1-1 0 0 0,1 0 1 0 0,0 1-1 0 0,0-1 0 0 0,-1 0 1 0 0,1 1-1 0 0,0-1 0 0 0,-1 1 0 0 0,1-1 1 0 0,0 1-1 0 0,-1-1 0 0 0,1 1 1 0 0,-1-1-1 0 0,1 1 0 0 0,-1-1 1 0 0,1 1-1 0 0,-1 0 0 0 0,1-1 1 0 0,-1 1-1 0 0,1 0 0 0 0,-1-1 0 0 0,0 1 1 0 0,1 0-1 0 0,-1 0 0 0 0,0-1 1 0 0,1 1-1 0 0,-1 0 0 0 0,1 0 1 0 0,-1 0 83 0 0,23-5-1256 0 0</inkml:trace>
  <inkml:trace contextRef="#ctx0" brushRef="#br0" timeOffset="66021.495">21360 3897 1416 0 0,'-10'-50'5328'0'0,"27"298"-3579"0"0,0-40-1173 0 0,-16-109 138 0 0,-1-97-568 0 0,11 9 164 0 0,2-25-435 0 0,2 1 0 0 0,-1 0-1 0 0,2 1 1 0 0,-1 1 0 0 0,1 0 0 0 0,1 2-1 0 0,0 0 1 0 0,1 0 0 0 0,0 2 0 0 0,0 0 0 0 0,0 1-1 0 0,1 1 1 0 0,0 0 0 0 0,0 2 0 0 0,9-1 125 0 0,-23 4-7 0 0,-1-1 0 0 0,1 1 0 0 0,-1 1-1 0 0,1-1 1 0 0,-1 1 0 0 0,0 0 0 0 0,1-1 0 0 0,-1 2 0 0 0,0-1 0 0 0,0 1 0 0 0,1-1 0 0 0,-1 1 0 0 0,0 0 0 0 0,-1 0 0 0 0,1 1 0 0 0,0-1 0 0 0,-1 1-1 0 0,1 0 1 0 0,-1 0 0 0 0,0 0 0 0 0,0 1 0 0 0,0-1 0 0 0,0 1 0 0 0,-1-1 0 0 0,1 1 0 0 0,-1 0 0 0 0,0 0 0 0 0,1 2 7 0 0,-3-4 193 0 0,-3 4 37 0 0,-10 7-221 0 0,1-1-1 0 0,-2 0 0 0 0,0-1 1 0 0,0-1-1 0 0,-1 0 1 0 0,0-1-1 0 0,0 0 1 0 0,-1-1-1 0 0,-1-1 1 0 0,1-1-1 0 0,-1 0 1 0 0,0-1-1 0 0,0-1 1 0 0,-1 0-1 0 0,1-1 0 0 0,-1-2 1 0 0,0 1-1 0 0,1-2 1 0 0,-16-1-9 0 0,30 1-186 0 0,0 0 1 0 0,1 0-1 0 0,-1 0 0 0 0,0 0 1 0 0,1-1-1 0 0,-1 1 0 0 0,0-1 1 0 0,1 1-1 0 0,-1-1 0 0 0,1 0 1 0 0,-1 0-1 0 0,1 0 0 0 0,0-1 1 0 0,-1 1-1 0 0,1 0 0 0 0,0-1 1 0 0,0 1-1 0 0,0-1 1 0 0,0 0-1 0 0,0 0 0 0 0,0 0 1 0 0,0 0-1 0 0,1 0 0 0 0,-1 0 1 0 0,1 0-1 0 0,-1-1 0 0 0,1 1 1 0 0,0-1-1 0 0,0 1 0 0 0,0-1 1 0 0,0 1-1 0 0,1-1 1 0 0,-1 1-1 0 0,1-1 186 0 0,-1-9-1347 0 0</inkml:trace>
  <inkml:trace contextRef="#ctx0" brushRef="#br0" timeOffset="66596.469">22127 3905 1892 0 0,'-3'6'6552'0'0,"1"111"-5781"0"0,91 281-1097 0 0,-88-394 95 0 0,0 0 1 0 0,-1-1 0 0 0,1 1 0 0 0,-1 0-1 0 0,0 0 1 0 0,0 0 0 0 0,0 0-1 0 0,-1 0 1 0 0,1 0 0 0 0,-1 0-1 0 0,0-1 1 0 0,0 1 0 0 0,0 0-1 0 0,-1 0 1 0 0,1-1 0 0 0,-1 1-1 0 0,0-1 1 0 0,0 0 0 0 0,0 1-1 0 0,0-1 1 0 0,-1 0 0 0 0,0 0 0 0 0,1 0-1 0 0,-1-1 1 0 0,0 1 0 0 0,0-1-1 0 0,-3 3 231 0 0,-8-1-1198 0 0</inkml:trace>
  <inkml:trace contextRef="#ctx0" brushRef="#br0" timeOffset="66860.799">21856 4255 1196 0 0,'-1'0'248'0'0,"1"0"-154"0"0,-1 0-1 0 0,0 0 1 0 0,1 1-1 0 0,-1-1 1 0 0,1 0-1 0 0,-1 0 1 0 0,0 0-1 0 0,1 0 1 0 0,-1 0-1 0 0,0 0 1 0 0,1 0-1 0 0,-1 0 1 0 0,1 0-1 0 0,-1 0 1 0 0,0 0-1 0 0,1 0 1 0 0,-1-1-1 0 0,1 1 1 0 0,-1 0-1 0 0,1 0 1 0 0,-1-1-1 0 0,0 1 1 0 0,1 0-1 0 0,-1-1 0 0 0,1 1 1 0 0,-1 0-1 0 0,1-1 1 0 0,0 1-1 0 0,-1-1 1 0 0,1 1-1 0 0,-1-1 1 0 0,1 1-1 0 0,0-1 1 0 0,-1 1-1 0 0,1-1 1 0 0,0 1-1 0 0,0-1 1 0 0,-1 0-1 0 0,1 1 1 0 0,0-1-1 0 0,0 1 1 0 0,0-1-1 0 0,0 0 1 0 0,0 1-1 0 0,0-1 1 0 0,0 0-1 0 0,0 1 1 0 0,0-1-1 0 0,0 1 0 0 0,0-1 1 0 0,0 0-1 0 0,0 1 1 0 0,1-1-1 0 0,-1 1 1 0 0,0-1-1 0 0,0 1 1 0 0,1-1-1 0 0,-1 0 1 0 0,0 1-1 0 0,1-1 1 0 0,-1 1-1 0 0,0-1 1 0 0,1 1-1 0 0,-1 0 1 0 0,1-1-1 0 0,-1 1 1 0 0,1-1-1 0 0,-1 1 1 0 0,1 0-1 0 0,0-1-93 0 0,384-67-951 0 0,-168 39-1089 0 0,-133 16 1079 0 0,-44 6 497 0 0</inkml:trace>
  <inkml:trace contextRef="#ctx0" brushRef="#br0" timeOffset="67480.645">22726 4080 2372 0 0,'0'-1'30'0'0,"1"0"1"0"0,-1 0-1 0 0,1 0 0 0 0,-1 0 0 0 0,1 0 0 0 0,-1 0 1 0 0,0 0-1 0 0,1 0 0 0 0,-1 0 0 0 0,0 0 1 0 0,0-1-1 0 0,0 1 0 0 0,0 0 0 0 0,0 0 0 0 0,0 0 1 0 0,0 0-1 0 0,0 0 0 0 0,0-1 0 0 0,-1 1 0 0 0,1 0 1 0 0,-1 0-1 0 0,1 0 0 0 0,0 0 0 0 0,-1 0 1 0 0,0 0-1 0 0,1 0 0 0 0,-1 0 0 0 0,0 0 0 0 0,1 0 1 0 0,-1 0-1 0 0,0 1 0 0 0,0-1 0 0 0,0 0 0 0 0,1 0 1 0 0,-1 1-1 0 0,0-1 0 0 0,0 1 0 0 0,0-1 0 0 0,0 1 1 0 0,0-1-1 0 0,-1 1 0 0 0,1-1 0 0 0,0 1 1 0 0,0 0-1 0 0,0 0 0 0 0,0-1 0 0 0,0 1 0 0 0,0 0 1 0 0,-1 0-1 0 0,1 0 0 0 0,0 0 0 0 0,0 1 0 0 0,0-1 1 0 0,0 0-1 0 0,0 0 0 0 0,0 1 0 0 0,-1-1 1 0 0,1 0-1 0 0,0 1 0 0 0,0-1 0 0 0,0 1 0 0 0,0 0 1 0 0,0-1-1 0 0,1 1 0 0 0,-1 0 0 0 0,0 0 0 0 0,0-1 1 0 0,0 1-1 0 0,0 0 0 0 0,0 0-30 0 0,-14 8 106 0 0,0 1 0 0 0,1 0 0 0 0,0 1 1 0 0,0 1-1 0 0,1 0 0 0 0,1 0 0 0 0,0 1 0 0 0,1 1 0 0 0,0 0 0 0 0,1 1 0 0 0,1 0 0 0 0,0 0 1 0 0,1 1-1 0 0,0 0 0 0 0,2 1 0 0 0,0-1 0 0 0,1 1 0 0 0,0 0 0 0 0,0 11-106 0 0,4-26 14 0 0,0 1-1 0 0,1 0 0 0 0,-1-1 1 0 0,1 1-1 0 0,0-1 1 0 0,0 1-1 0 0,0 0 0 0 0,0-1 1 0 0,0 1-1 0 0,1-1 1 0 0,-1 1-1 0 0,1 0 0 0 0,-1-1 1 0 0,1 1-1 0 0,0-1 0 0 0,0 0 1 0 0,0 1-1 0 0,1-1 1 0 0,-1 0-1 0 0,0 1 0 0 0,1-1 1 0 0,0 0-1 0 0,-1 0 1 0 0,1 0-1 0 0,0-1 0 0 0,0 1 1 0 0,0 0-1 0 0,0-1 0 0 0,0 1 1 0 0,1-1-1 0 0,-1 1 1 0 0,0-1-1 0 0,1 0 0 0 0,-1 0 1 0 0,1 0-1 0 0,-1-1 1 0 0,1 1-1 0 0,-1-1 0 0 0,1 1 1 0 0,-1-1-1 0 0,1 0 1 0 0,0 0-1 0 0,-1 0 0 0 0,1 0 1 0 0,1 0-14 0 0,116-28-237 0 0,-108 23 204 0 0,0 0 0 0 0,0-1 0 0 0,-1-1 0 0 0,0 1 1 0 0,-1-2-1 0 0,1 1 0 0 0,-1-2 0 0 0,-1 1 0 0 0,1-1 0 0 0,-2-1 0 0 0,1 1 0 0 0,-1-2 0 0 0,-1 1 0 0 0,0-1 0 0 0,0 0 0 0 0,-1 0 0 0 0,-1-1 0 0 0,0 0 0 0 0,1-4 33 0 0,-6 16 33 0 0,0 1 0 0 0,-1 0 0 0 0,1 0 0 0 0,-1-1 0 0 0,1 1-1 0 0,-1 0 1 0 0,1-1 0 0 0,-1 1 0 0 0,0 0 0 0 0,1-1 0 0 0,-1 1 0 0 0,0-1-1 0 0,0 1 1 0 0,1-1 0 0 0,-1 0 0 0 0,0 1 0 0 0,0-1 0 0 0,0 0 0 0 0,1 1-1 0 0,-1-1 1 0 0,0 0 0 0 0,0 0 0 0 0,0 0 0 0 0,0 0 0 0 0,0 0 0 0 0,1 0-1 0 0,-1 0 1 0 0,0 0 0 0 0,0 0 0 0 0,0 0 0 0 0,0 0 0 0 0,0 0 0 0 0,1-1-1 0 0,-1 1 1 0 0,0 0 0 0 0,0-1 0 0 0,0 1 0 0 0,1-1 0 0 0,-1 1 0 0 0,0-1-1 0 0,1 1 1 0 0,-1-1 0 0 0,0 1 0 0 0,1-1 0 0 0,-1 0 0 0 0,0 1 0 0 0,1-1-1 0 0,-1 0 1 0 0,1 1 0 0 0,0-1 0 0 0,-1 0 0 0 0,1 0 0 0 0,-1 0-33 0 0,-2 7 11 0 0,-1 0 1 0 0,1 1 0 0 0,1-1-1 0 0,-1 1 1 0 0,1 0-1 0 0,1-1 1 0 0,-1 1-1 0 0,1 0 1 0 0,0 0 0 0 0,0 0-1 0 0,1 0 1 0 0,0 0-1 0 0,0 1 1 0 0,1-1 0 0 0,0 0-1 0 0,0 0 1 0 0,1-1-1 0 0,0 1 1 0 0,0 0 0 0 0,0 0-1 0 0,1-1 1 0 0,0 1-1 0 0,0-1 1 0 0,1 0 0 0 0,0 0-1 0 0,0 0 1 0 0,0-1-1 0 0,1 1 1 0 0,0-1-1 0 0,0 0 1 0 0,0 0 0 0 0,0-1-1 0 0,1 0 1 0 0,0 0-1 0 0,0 0 1 0 0,0 0 0 0 0,0-1-1 0 0,1 0 1 0 0,4 1-12 0 0,15 5-195 0 0,-1-1 0 0 0,1-2 1 0 0,1 0-1 0 0,-1-2 0 0 0,1-1 1 0 0,0-1-1 0 0,0-1 0 0 0,20-3 195 0 0,-39 2-70 0 0,2 1 85 0 0,1 0-1 0 0,0-1 1 0 0,0-1-1 0 0,0 0 1 0 0,0 0-1 0 0,-1-1 1 0 0,1 0-1 0 0,-1-1 0 0 0,1 0 1 0 0,-1-1-1 0 0,0 0 1 0 0,0-1-1 0 0,0 0 1 0 0,-1 0-1 0 0,0-1 1 0 0,0 0-1 0 0,0-1 1 0 0,-1 0-1 0 0,0 0 1 0 0,0-1-1 0 0,-1 0 1 0 0,0 0-1 0 0,0-1 0 0 0,-1 1 1 0 0,0-2-1 0 0,-1 1 1 0 0,0-1-1 0 0,0 1 1 0 0,-1-1-1 0 0,0-1 1 0 0,-1 1-1 0 0,0-1 1 0 0,1-6-15 0 0,-4 13 142 0 0,-1-1 0 0 0,0 0 0 0 0,0 0 0 0 0,0 1 1 0 0,0-1-1 0 0,-1 1 0 0 0,1-1 0 0 0,-1 1 0 0 0,0-1 1 0 0,-1 1-1 0 0,1 0 0 0 0,-1 0 0 0 0,0 0 0 0 0,0 0 1 0 0,0 1-1 0 0,0-1 0 0 0,0 1 0 0 0,-1 0 0 0 0,0 0 1 0 0,0 0-1 0 0,0 0 0 0 0,0 1 0 0 0,0 0 0 0 0,0-1 0 0 0,0 2 1 0 0,-1-1-143 0 0,4 2 91 0 0,1 0 30 0 0,0 0 0 0 0,-20 35 217 0 0,23-18-770 0 0,0 0-1 0 0,1 0 0 0 0,1-1 1 0 0,1 1-1 0 0,0-1 1 0 0,1-1-1 0 0,0 1 1 0 0,2-1-1 0 0,7 10 433 0 0,-11-16-734 0 0,1 7-3612 0 0,-6-16 3172 0 0</inkml:trace>
  <inkml:trace contextRef="#ctx0" brushRef="#br0" timeOffset="67729.131">23325 3872 1336 0 0,'-16'-57'6124'0'0,"16"36"-6038"0"0,26 26-4780 0 0,-20-2 3422 0 0</inkml:trace>
  <inkml:trace contextRef="#ctx0" brushRef="#br0" timeOffset="68100.195">23533 4175 1256 0 0,'81'160'4830'0'0,"-87"-136"-847"0"0,6-35-3180 0 0,13-13-759 0 0,0 1 0 0 0,1 0 0 0 0,1 0 0 0 0,1 2 0 0 0,2 0-1 0 0,0 0 1 0 0,0 2 0 0 0,2 0 0 0 0,12-8-44 0 0,9-3-177 0 0,-41 30 128 0 0,12 3 34 0 0,57 126-603 0 0,-63-113 437 0 0,16 49-884 0 0,10 25-4953 0 0,-27-80 4546 0 0</inkml:trace>
  <inkml:trace contextRef="#ctx0" brushRef="#br0" timeOffset="62498.051">18569 4319 1520 0 0,'0'0'368'0'0,"0"0"-39"0"0,0 0-44 0 0,0 0-1 0 0,6-22 2743 0 0,16 1-2857 0 0,-14 43 1022 0 0,-7 57-1282 0 0,-1-70 195 0 0,0-2-84 0 0,-1 0 1 0 0,2 1 0 0 0,-1-1-1 0 0,1 1 1 0 0,0-1-1 0 0,0 0 1 0 0,1 0-1 0 0,0 1 1 0 0,0-1-1 0 0,1 0 1 0 0,-1-1-1 0 0,2 1 1 0 0,-1 0-1 0 0,1-1 1 0 0,0 0-1 0 0,0 0 1 0 0,1 0-1 0 0,0 0 1 0 0,0-1-1 0 0,0 0 1 0 0,0 0-1 0 0,1 0 1 0 0,0 0-1 0 0,0-1 1 0 0,0 0-1 0 0,1-1 1 0 0,0 1-1 0 0,-1-1 1 0 0,1 0-1 0 0,0-1 1 0 0,0 0-1 0 0,0 0 1 0 0,1 0-1 0 0,-1-1 1 0 0,1 0-22 0 0,-1-3-8 0 0,0 0 1 0 0,0-1 0 0 0,-1 0-1 0 0,1 0 1 0 0,-1 0 0 0 0,0-1-1 0 0,0 0 1 0 0,0 0 0 0 0,0 0-1 0 0,-1-1 1 0 0,1 0-1 0 0,-1 0 1 0 0,0 0 0 0 0,-1-1-1 0 0,0 1 1 0 0,1-1 0 0 0,-2 0-1 0 0,1-1 1 0 0,-1 1 0 0 0,0 0-1 0 0,0-1 1 0 0,-1 0 0 0 0,0 0-1 0 0,0 0 1 0 0,0 0-1 0 0,-1 0 1 0 0,0 0 0 0 0,-1 0-1 0 0,1 0 1 0 0,-1-1 7 0 0,-22-18-11 0 0,24 33-127 0 0,15 0 119 0 0,0 0 1 0 0,1-2-1 0 0,0 0 1 0 0,0-1 0 0 0,0 0-1 0 0,0-2 1 0 0,1 0-1 0 0,-1-1 1 0 0,1-1 0 0 0,-1-1-1 0 0,17-3 19 0 0,25 3-3 0 0,130-35-138 0 0,-187 36 131 0 0,1 0 1 0 0,-1 0-1 0 0,0-1 0 0 0,1 1 1 0 0,-1-1-1 0 0,0 0 0 0 0,1 0 1 0 0,-1 0-1 0 0,0-1 0 0 0,0 1 1 0 0,0-1-1 0 0,0 0 0 0 0,0 1 1 0 0,0-1-1 0 0,-1-1 0 0 0,1 1 1 0 0,-1 0-1 0 0,1-1 0 0 0,-1 1 1 0 0,0-1-1 0 0,0 0 0 0 0,0 1 1 0 0,0-1-1 0 0,0 0 0 0 0,-1 0 1 0 0,1 0-1 0 0,-1-1 0 0 0,0 1 1 0 0,0 0-1 0 0,0 0 0 0 0,0-1 1 0 0,-1 1-1 0 0,1-1 0 0 0,-1 1 1 0 0,0 0-1 0 0,0-1 0 0 0,0 1 1 0 0,-1-2 9 0 0,-10-8-108 0 0,0 0 1 0 0,-1 1-1 0 0,0 0 1 0 0,-1 1-1 0 0,0 1 1 0 0,-1 0-1 0 0,0 0 1 0 0,0 2-1 0 0,-1 0 1 0 0,0 0-1 0 0,-1 1 1 0 0,-1 1 107 0 0,-31-18-1183 0 0,29 15 67 0 0,4 1-114 0 0</inkml:trace>
  <inkml:trace contextRef="#ctx0" brushRef="#br0" timeOffset="65014.127">19694 4392 1152 0 0,'0'0'565'0'0,"0"0"-114"0"0,0 0-43 0 0,0 0 50 0 0,0 0-67 0 0,0 0-10 0 0,0 0-15 0 0,0 0-2 0 0,0 0-32 0 0,0 0-35 0 0,0 0-69 0 0,0 0-118 0 0,0 0 75 0 0,0 0-41 0 0,0 0-75 0 0,0 0 44 0 0,0 0-38 0 0,0 0 4 0 0,0 0 60 0 0,0 0 7 0 0,0 0-34 0 0,0 0-57 0 0,0 0 80 0 0,0 0-25 0 0,0 0-79 0 0,0 0-68 0 0,0 0 85 0 0,0 0 36 0 0,0 0 5 0 0,0 0-44 0 0,0 0-49 0 0,0 0 16 0 0,0 0 31 0 0,0 0-38 0 0,0 0-51 0 0,0 0-2 0 0,0 0-23 0 0,0 0 83 0 0,0 0-26 0 0,0 0-33 0 0,0 0-41 0 0,0 0-8 0 0,0 0 38 0 0,0 0 14 0 0,0 0 4 0 0,0 0 5 0 0,0 0 18 0 0,0 0-11 0 0,0 0-16 0 0,0 0-14 0 0,0 0-38 0 0,0 0 13 0 0,0 0 54 0 0,0 0 35 0 0,0 0 5 0 0,0 0-2 0 0,0 0 2 0 0,0 0-12 0 0,0 0-11 0 0,0 0 76 0 0,0 0-38 0 0,0 0-4 0 0,0 0 14 0 0,0 0 66 0 0,0 0-27 0 0,0 0-69 0 0,0 0-41 0 0,0 0 63 0 0,0 0 51 0 0,6-2-44 0 0,253-103 403 0 0,-255 103-444 0 0,-1 0 1 0 0,1 0-1 0 0,0 0 1 0 0,-1 0-1 0 0,0-1 1 0 0,1 0-1 0 0,-1 1 1 0 0,0-1-1 0 0,0-1 1 0 0,-1 1-1 0 0,1 0 1 0 0,-1-1-1 0 0,1 1 1 0 0,-1-1-1 0 0,0 0 1 0 0,0 1-1 0 0,-1-1 1 0 0,1 0-1 0 0,-1 0 1 0 0,0 0-1 0 0,0 0 1 0 0,0-3 5 0 0,-4 2-24 0 0,-1 1 1 0 0,1-1-1 0 0,-1 1 1 0 0,0 1-1 0 0,0-1 0 0 0,-1 0 1 0 0,1 1-1 0 0,-1 0 1 0 0,0 0-1 0 0,0 0 0 0 0,0 1 1 0 0,0-1-1 0 0,0 1 1 0 0,0 0-1 0 0,-1 1 1 0 0,1 0-1 0 0,-1-1 0 0 0,1 2 1 0 0,-1-1-1 0 0,1 1 1 0 0,-3-1 23 0 0,-5-1-22 0 0,0-1 1 0 0,0 2-1 0 0,0 0 1 0 0,0 0-1 0 0,-1 1 1 0 0,1 1-1 0 0,0 0 1 0 0,0 1-1 0 0,0 1 1 0 0,0 0-1 0 0,0 0 1 0 0,1 1-1 0 0,-1 1 1 0 0,1 0-1 0 0,0 1 1 0 0,1 0-1 0 0,-1 0 1 0 0,1 2-1 0 0,0-1 1 0 0,1 1-1 0 0,0 1 1 0 0,0 0-1 0 0,1 0 1 0 0,0 1-1 0 0,1 0 1 0 0,0 1-1 0 0,0 0 1 0 0,-3 8 21 0 0,10-15 16 0 0,0 0 1 0 0,1 0 0 0 0,0 1-1 0 0,-1-1 1 0 0,1 0 0 0 0,1 1-1 0 0,-1-1 1 0 0,1 0 0 0 0,-1 0-1 0 0,1 1 1 0 0,1-1 0 0 0,-1 0-1 0 0,0 0 1 0 0,1 0 0 0 0,0 0-1 0 0,0 0 1 0 0,0-1 0 0 0,1 1-1 0 0,-1 0 1 0 0,1-1 0 0 0,0 0-1 0 0,0 0 1 0 0,0 0 0 0 0,0 0-1 0 0,0 0 1 0 0,1 0 0 0 0,-1-1-1 0 0,1 0 1 0 0,0 0 0 0 0,2 1-17 0 0,124 46-146 0 0,-83-43-403 0 0,0-1 0 0 0,0-3-1 0 0,0-2 1 0 0,0-2 0 0 0,-1-1 0 0 0,7-4 549 0 0,7-4-1236 0 0</inkml:trace>
  <inkml:trace contextRef="#ctx0" brushRef="#br1" timeOffset="587850.433">7432 2745 876 0 0,'0'0'42'0'0,"0"0"64"0"0,0 0-77 0 0,0 0-23 0 0,0 0 53 0 0,0 0 43 0 0,0 0-22 0 0,0 0-28 0 0,0 0-64 0 0,0 0 58 0 0,0 0 61 0 0,0 0-43 0 0,0 0-48 0 0,5 2 38 0 0,0 3-28 0 0,-1-1 0 0 0,1 2 1 0 0,-1-1-1 0 0,-1 0 0 0 0,1 1 0 0 0,-1 0 1 0 0,0 0-1 0 0,0 0 0 0 0,-1 0 0 0 0,0 0 1 0 0,0 0-1 0 0,0 1 0 0 0,-1-1 1 0 0,0 1-1 0 0,0-1 0 0 0,0 1 0 0 0,-1-1 1 0 0,0 1-1 0 0,-1 0 0 0 0,1-1 0 0 0,-1 1 1 0 0,-1 0-27 0 0,5 42 212 0 0,6 213 607 0 0,21-75-381 0 0,11 126-277 0 0,-27-187 230 0 0,9 30-443 0 0,-5 23 110 0 0,-14-174-51 0 0,-1-2-1 0 0,1 1 1 0 0,0 0-1 0 0,0-1 1 0 0,0 0-1 0 0,1 0 1 0 0,-1 0-1 0 0,1 0 1 0 0,-1-1-1 0 0,1 0 1 0 0,0 0-1 0 0,0 0 0 0 0,0 0 1 0 0,0-1-1 0 0,0 0 1 0 0,1 0-1 0 0,-1 0 1 0 0,0-1-1 0 0,0 0 1 0 0,1 0-1 0 0,-1 0 1 0 0,0 0-1 0 0,0-1 1 0 0,1 0-1 0 0,-1 0 1 0 0,0-1-1 0 0,0 1 1 0 0,0-1-1 0 0,0 0 0 0 0,3-2-6 0 0,7 1-64 0 0,266-48-21 0 0,3 13 0 0 0,124 6 85 0 0,-4 22 161 0 0,-40-31-69 0 0,225 11 105 0 0,-254-1-470 0 0,206-26 258 0 0,-88 18 203 0 0,144-77-296 0 0,-365 88-145 0 0,-181 11 326 0 0,169-30 285 0 0,-120-31 693 0 0,-94 69-1031 0 0,0 1 0 0 0,-1-1 0 0 0,0 0 0 0 0,-1 0 0 0 0,0 0 0 0 0,0-1 1 0 0,-1 1-1 0 0,0-1 0 0 0,-1 0 0 0 0,0 0 0 0 0,0 0 0 0 0,-1 0 0 0 0,-1 0 1 0 0,0 0-1 0 0,0 0 0 0 0,-1 0 0 0 0,0 0 0 0 0,-2-8-20 0 0,-7-26 37 0 0,-1 2 0 0 0,-3-1 0 0 0,-1 2 0 0 0,-2 0 0 0 0,-1 1 1 0 0,-3 1-1 0 0,-1 0 0 0 0,-2 2 0 0 0,-1 1 0 0 0,-2 1 0 0 0,-2 1 0 0 0,-1 1 0 0 0,-1 2 0 0 0,-3 0-37 0 0,0 5-40 0 0,-1 2 0 0 0,-2 1 0 0 0,0 2 1 0 0,-1 1-1 0 0,-1 3 0 0 0,0 1 0 0 0,-2 1 0 0 0,0 3 1 0 0,0 1-1 0 0,-1 2 0 0 0,-41-3 40 0 0,-664-41-944 0 0,396 53 946 0 0,187 18-146 0 0,28-5 55 0 0,-135 16 252 0 0,-53 22-386 0 0,-74-7 120 0 0,109-22 244 0 0,-199-14-141 0 0,447-8-27 0 0,-48-17 148 0 0,-108-4-170 0 0,-21 20 39 0 0,54 13 92 0 0,-343 23-248 0 0,449-18 30 0 0,14-13-1981 0 0,30 7 910 0 0</inkml:trace>
  <inkml:trace contextRef="#ctx0" brushRef="#br1" timeOffset="591518.736">12867 3779 848 0 0,'16'-57'1802'0'0,"-53"46"-1273"0"0,22 15-474 0 0,1 2 1 0 0,0 0-1 0 0,1 0 1 0 0,-1 1-1 0 0,1 1 1 0 0,1 1-1 0 0,0-1 1 0 0,0 2-1 0 0,0 0 1 0 0,1 0-1 0 0,1 1 1 0 0,0 0-1 0 0,0 1 1 0 0,1 0-1 0 0,0 1 1 0 0,2 0-1 0 0,-1 0 0 0 0,1 0 1 0 0,1 1-1 0 0,-3 9-55 0 0,-22 145 446 0 0,33-162-379 0 0,0 0-1 0 0,0-1 0 0 0,0 1 0 0 0,1 0 0 0 0,0 0 0 0 0,0-1 1 0 0,0 0-1 0 0,1 0 0 0 0,0 0 0 0 0,0 0 0 0 0,0 0 0 0 0,1-1 1 0 0,-1 0-1 0 0,1 1 0 0 0,0-2 0 0 0,0 1 0 0 0,0-1 0 0 0,1 0 1 0 0,-1 0-1 0 0,1 0 0 0 0,0-1 0 0 0,0 0 0 0 0,0 0 0 0 0,0 0 1 0 0,3 0-67 0 0,14 0 113 0 0,0-1-1 0 0,0 0 1 0 0,0-2 0 0 0,0-1 0 0 0,-1 0 0 0 0,1-2 0 0 0,0-1 0 0 0,-1-1 0 0 0,0 0 0 0 0,0-2 0 0 0,-1 0 0 0 0,0-2 0 0 0,0 0 0 0 0,-1-1 0 0 0,14-12-113 0 0,-28 20 17 0 0,0-1 0 0 0,0 0-1 0 0,-1 0 1 0 0,1-1 0 0 0,-1 0 0 0 0,-1 0 0 0 0,1 0 0 0 0,0 0 0 0 0,-1-1 0 0 0,0 0 0 0 0,-1 0-1 0 0,1 0 1 0 0,-1 0 0 0 0,0 0 0 0 0,-1-1 0 0 0,1 0 0 0 0,-1 1 0 0 0,-1-1 0 0 0,1 0 0 0 0,-1 0-1 0 0,0-3-16 0 0,-6 1-45 0 0,0 1-1 0 0,-1 0 0 0 0,0 0 0 0 0,0 0 1 0 0,-1 0-1 0 0,0 1 0 0 0,-1 0 0 0 0,1 1 1 0 0,-1 0-1 0 0,0 0 0 0 0,-1 1 0 0 0,1-1 1 0 0,-1 2-1 0 0,0-1 0 0 0,0 1 0 0 0,-1 1 1 0 0,1 0-1 0 0,-1 0 0 0 0,0 1 0 0 0,0 0 1 0 0,-8 0 45 0 0,-43-22-4402 0 0,61 22 3015 0 0</inkml:trace>
  <inkml:trace contextRef="#ctx0" brushRef="#br1" timeOffset="592044.151">13363 3724 1184 0 0,'-43'20'3834'0'0,"39"-14"-3769"0"0,1-1 1 0 0,0 1 0 0 0,0 1-1 0 0,1-1 1 0 0,0 0-1 0 0,0 1 1 0 0,0-1 0 0 0,1 1-1 0 0,0-1 1 0 0,0 1-1 0 0,1 0 1 0 0,-1-1 0 0 0,2 1-1 0 0,-1 0 1 0 0,1 4-66 0 0,-1-1 75 0 0,-1 145 757 0 0,21-78-584 0 0,-3 11 112 0 0,-17-87-423 0 0,0-1-38 0 0,0 0-169 0 0,-2 13-3341 0 0,0-16 2479 0 0</inkml:trace>
  <inkml:trace contextRef="#ctx0" brushRef="#br1" timeOffset="592648">13265 3817 1600 0 0,'1'-11'103'0'0,"1"0"0"0"0,-1 1 0 0 0,2-1 0 0 0,-1 0 0 0 0,1 1 0 0 0,1 0 0 0 0,0 0-1 0 0,0 0 1 0 0,1 0 0 0 0,1 1 0 0 0,-1-1 0 0 0,2 1 0 0 0,-1 1 0 0 0,1-1 0 0 0,0 1 0 0 0,1 0 0 0 0,0 1 0 0 0,0 0 0 0 0,0 0-1 0 0,1 1 1 0 0,0 0 0 0 0,1 0 0 0 0,-1 1 0 0 0,1 0 0 0 0,0 1 0 0 0,0 0 0 0 0,1 1 0 0 0,5-2-103 0 0,-1 9 444 0 0,-11 0-418 0 0,1 0 1 0 0,-1 0-1 0 0,-1 1 1 0 0,1-1 0 0 0,-1 1-1 0 0,0 0 1 0 0,0 0-1 0 0,0 0 1 0 0,0 0-1 0 0,-1 1 1 0 0,0-1-1 0 0,0 1 1 0 0,-1-1 0 0 0,0 1-1 0 0,0 0 1 0 0,0 0-1 0 0,0-1 1 0 0,-1 1-1 0 0,0 0 1 0 0,0 0-1 0 0,-1 0 1 0 0,1-1 0 0 0,-1 1-1 0 0,-1 3-26 0 0,-3 8 42 0 0,-1 0 0 0 0,-1-1 0 0 0,0 0 1 0 0,-1 0-1 0 0,-1 0 0 0 0,0-1 0 0 0,-1-1 0 0 0,0 1 0 0 0,-2-2 0 0 0,1 1 0 0 0,-2-2 0 0 0,0 0 0 0 0,0 0 1 0 0,-9 5-43 0 0,10-19 887 0 0,34-4-410 0 0,254 142-127 0 0,-188-90-2264 0 0,-87-46 1312 0 0,-1 0-419 0 0,0 0-240 0 0,0 0 24 0 0</inkml:trace>
  <inkml:trace contextRef="#ctx0" brushRef="#br1" timeOffset="593779.754">12371 2223 1184 0 0,'0'0'330'0'0,"0"0"16"0"0,0 0-45 0 0,0 0-81 0 0,0 0-39 0 0,0 0 57 0 0,0 0-60 0 0,0 0-75 0 0,0 0 10 0 0,0 0 60 0 0,0 0-98 0 0,0 0-31 0 0,0 0 39 0 0,-3 5 7 0 0,1 5-69 0 0,0 0 0 0 0,0 1 0 0 0,1-1 0 0 0,0 0 0 0 0,1 1 0 0 0,0-1-1 0 0,1 1 1 0 0,0-1 0 0 0,1 0 0 0 0,0 0 0 0 0,0 1 0 0 0,1-1 0 0 0,0-1 0 0 0,2 3-21 0 0,5 30 174 0 0,59 192 598 0 0,-65-234-697 0 0,-1 0 0 0 0,0 0 0 0 0,1-1 0 0 0,-1 1 0 0 0,0-1 0 0 0,1 0 0 0 0,-1 0 0 0 0,0 0 0 0 0,0 0-1 0 0,0 0 1 0 0,0-1 0 0 0,0 0 0 0 0,0 1 0 0 0,0-1 0 0 0,0 0 0 0 0,-1 0 0 0 0,1 0 0 0 0,-1-1-1 0 0,1 1 1 0 0,-1-1 0 0 0,0 1 0 0 0,0-1 0 0 0,0 0 0 0 0,0 0 0 0 0,-1 0 0 0 0,1 0 0 0 0,-1 0 0 0 0,0 0-1 0 0,1 0 1 0 0,-1-2-75 0 0,5-3 211 0 0,244-403 636 0 0,-167 280-995 0 0,-39 153-5251 0 0,-42-16 4131 0 0</inkml:trace>
  <inkml:trace contextRef="#ctx0" brushRef="#br1" timeOffset="594167.783">12855 2453 836 0 0,'107'-7'3266'0'0,"347"-62"-1493"0"0,-452 69-2187 0 0,10 1-2602 0 0,-4 6 1763 0 0</inkml:trace>
  <inkml:trace contextRef="#ctx0" brushRef="#br1" timeOffset="594431.986">13070 2652 1556 0 0,'21'3'517'0'0,"0"-1"0"0"0,0-1 0 0 0,1 0 0 0 0,-1-2 0 0 0,0 0 0 0 0,0-2 0 0 0,0 0 0 0 0,13-4-517 0 0,-13 3 121 0 0,262-64-18 0 0,-215 39-3525 0 0,-58 23 2356 0 0</inkml:trace>
  <inkml:trace contextRef="#ctx0" brushRef="#br1" timeOffset="594879.831">14266 2060 888 0 0,'1'-6'4195'0'0,"-31"23"-3657"0"0,15 0-420 0 0,0 0 0 0 0,1 1 0 0 0,2 0 0 0 0,-1 1 0 0 0,2 1 0 0 0,1-1 0 0 0,0 2 0 0 0,2-1 0 0 0,0 2 0 0 0,1-1-1 0 0,-1 12-117 0 0,-12 27 244 0 0,12-31-196 0 0,-4 10-421 0 0,-1-18-2856 0 0,10-19 1961 0 0</inkml:trace>
  <inkml:trace contextRef="#ctx0" brushRef="#br1" timeOffset="595208.08">13866 2157 2116 0 0,'43'24'4946'0'0,"79"32"-4318"0"0,-48-22-102 0 0,65 41 141 0 0,1 0-3446 0 0,-138-74 829 0 0,-2-1 796 0 0</inkml:trace>
  <inkml:trace contextRef="#ctx0" brushRef="#br1" timeOffset="604820.995">11747 2132 968 0 0,'0'0'129'0'0,"0"0"-39"0"0,10-1-4 0 0,488-60 1114 0 0,-295 58-1233 0 0,-129-19-6 0 0,130 12 244 0 0,-107-15-215 0 0,201-16-132 0 0,55 5 95 0 0,-251 16 59 0 0,200-11 13 0 0,-163 11-136 0 0,56 20 410 0 0,-91-10-238 0 0,-17-5-250 0 0,157 15 363 0 0,-231 2-185 0 0,0 1 0 0 0,1 1 1 0 0,-2 0-1 0 0,1 1 1 0 0,0 0-1 0 0,-1 1 1 0 0,0 1-1 0 0,-1 0 1 0 0,1 0-1 0 0,-1 1 1 0 0,5 5 10 0 0,0 2-16 0 0,-1 0-1 0 0,-1 1 1 0 0,0 1 0 0 0,-2 0 0 0 0,0 0 0 0 0,0 2 0 0 0,-2-1 0 0 0,0 1 0 0 0,-1 1 0 0 0,-1-1 0 0 0,0 6 16 0 0,4 29 193 0 0,-11-53-181 0 0,-1-1 20 0 0,0 47-20 0 0,0 4-72 0 0,0-49 28 0 0,0 33 414 0 0,-3-31-389 0 0,0-1-1 0 0,0 1 1 0 0,0-1-1 0 0,0 1 1 0 0,0-1-1 0 0,0 0 1 0 0,-1-1-1 0 0,0 1 1 0 0,1 0-1 0 0,-1-1 1 0 0,0 0-1 0 0,0 0 1 0 0,0 0-1 0 0,-1 0 1 0 0,1-1-1 0 0,0 0 1 0 0,-1 0-1 0 0,1 0 0 0 0,-1 0 1 0 0,-2-1 7 0 0,-8 5-16 0 0,-352 83 311 0 0,146-32-147 0 0,23 3-294 0 0,-14 18 88 0 0,-128 31 42 0 0,-311 27-27 0 0,419-87 57 0 0,70-29 232 0 0,55-16 251 0 0,105-3-494 0 0,-25 0-1430 0 0,25 0 428 0 0</inkml:trace>
  <inkml:trace contextRef="#ctx0" brushRef="#br1" timeOffset="606576.114">11886 2128 868 0 0,'0'4'59'0'0,"2"6"9"0"0,0 0 0 0 0,0 0 0 0 0,2 0 0 0 0,-1 0 1 0 0,1 0-1 0 0,0-1 0 0 0,1 0 0 0 0,0 0 0 0 0,1 0 0 0 0,0 0 1 0 0,0-1-1 0 0,1 0 0 0 0,0-1 0 0 0,0 1 0 0 0,1-1 0 0 0,2 1-68 0 0,26 32 63 0 0,120 123 813 0 0,3-17-129 0 0,-61-34-802 0 0,-2 27 449 0 0,-52-68-280 0 0,-21-43-2162 0 0,-23-28 908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1324 0 0,'0'0'928'0'0,"0"0"-58"0"0,4-4 4499 0 0,-2 1-7904 0 0,-6 1 81 0 0,2 2 968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2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51 988 0 0,'0'0'400'0'0,"-4"-15"2563"0"0,-2 20-2946 0 0,0 1-1 0 0,1 0 1 0 0,0 1-1 0 0,0-1 1 0 0,1 1-1 0 0,0 0 1 0 0,0 0-1 0 0,1 0 1 0 0,-1 0-1 0 0,2 1 1 0 0,-1 0-1 0 0,1-1 1 0 0,0 1 0 0 0,0 0-1 0 0,1 0 1 0 0,0 0-1 0 0,1 0-16 0 0,-8 26 58 0 0,-76 325 427 0 0,67-240 313 0 0,74-80-306 0 0,-35-33-440 0 0,0-2-1 0 0,1-1 0 0 0,-1 0 1 0 0,0-2-1 0 0,1 0 0 0 0,-1-2 1 0 0,1 0-1 0 0,-1-2 0 0 0,0 0 1 0 0,11-4-52 0 0,49 2-1761 0 0,-81 5 1422 0 0,-1 0-52 0 0,10-1-933 0 0,-11-2 124 0 0</inkml:trace>
  <inkml:trace contextRef="#ctx0" brushRef="#br0" timeOffset="310.354">92 423 976 0 0,'22'-15'2858'0'0,"269"-39"-1446"0"0,-290 54-1474 0 0,30-3-2714 0 0,-31 1 1692 0 0</inkml:trace>
  <inkml:trace contextRef="#ctx0" brushRef="#br0" timeOffset="623.391">140 4 1368 0 0,'255'-2'3095'0'0,"-2"1"-4947"0"0,-251 1 1177 0 0</inkml:trace>
  <inkml:trace contextRef="#ctx0" brushRef="#br0" timeOffset="935.935">742 473 968 0 0,'-177'303'2316'0'0,"136"-235"-3945"0"0,35-58 862 0 0</inkml:trace>
  <inkml:trace contextRef="#ctx0" brushRef="#br0" timeOffset="1215.177">317 548 1356 0 0,'-1'-7'3260'0'0,"29"19"-2543"0"0,60 37-183 0 0,-8-5-626 0 0,-2 2 0 0 0,-2 4 1 0 0,45 40 91 0 0,-78-25-2822 0 0,-40-46 1340 0 0</inkml:trace>
  <inkml:trace contextRef="#ctx0" brushRef="#br0" timeOffset="1466.146">124 1066 1016 0 0,'38'-15'3787'0'0,"342"-36"-1056"0"0,-180 32-7145 0 0,-161 14 3126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1280 0 0,'0'0'451'0'0,"0"0"-56"0"0,0 0-43 0 0,0 0-24 0 0,0 0-28 0 0,23-1 1585 0 0,22-26-716 0 0,-45 27-1126 0 0,-40 9 707 0 0,60-47 2541 0 0,-27 54-10037 0 0,-4-3 5508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24.540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 77 1532 0 0,'2'4'724'0'0,"-2"-1"-100"0"0,3-1 12 0 0,-3-1-88 0 0,0 1-176 0 0,0 1-28 0 0,2-1 8 0 0,-4 0-168 0 0,6-1-19 0 0,-4 1-422 0 0,0 0-227 0 0,-2-2-276 0 0,2 0 52 0 0,0 0-684 0 0</inkml:trace>
  <inkml:trace contextRef="#ctx0" brushRef="#br1" timeOffset="7352.383">12 27 1520 0 0,'28'8'4652'0'0,"-2"-8"-3571"0"0,24-15 1890 0 0,-41 1-9802 0 0,-9 9 5402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9 166 1240 0 0,'10'-9'6404'0'0,"-4"27"-5529"0"0,17 207-175 0 0,-34-131-2393 0 0,-19-39-2535 0 0,23-47 2750 0 0</inkml:trace>
  <inkml:trace contextRef="#ctx0" brushRef="#br0" timeOffset="297.076">258 3 1304 0 0,'8'-1'206'0'0,"0"0"0"0"0,1 0-1 0 0,-1 1 1 0 0,1 1 0 0 0,-1-1-1 0 0,0 1 1 0 0,0 0 0 0 0,1 1-1 0 0,-1 0 1 0 0,0 0 0 0 0,0 1-1 0 0,0 0 1 0 0,-1 1 0 0 0,1-1 0 0 0,-1 2-1 0 0,0-1 1 0 0,0 1 0 0 0,0 0-1 0 0,-1 0 1 0 0,1 0 0 0 0,-1 1-1 0 0,-1 0 1 0 0,1 1 0 0 0,-1-1 0 0 0,0 1-1 0 0,0 0 1 0 0,-1 0 0 0 0,1 3-206 0 0,3 4 209 0 0,-1 0 1 0 0,-1 0 0 0 0,0 1 0 0 0,-1 0 0 0 0,0 0 0 0 0,-2 0-1 0 0,0 1 1 0 0,0 0 0 0 0,-1-1 0 0 0,-1 1 0 0 0,-1 0-1 0 0,0 0 1 0 0,-1 0 0 0 0,-1-1 0 0 0,-1 7-210 0 0,-8 9 97 0 0,0-1 0 0 0,-2 0 0 0 0,-1-1 0 0 0,-2-1 0 0 0,-1 0 0 0 0,-1-1 0 0 0,-1-1 0 0 0,-1 0 0 0 0,-1-2 0 0 0,-1-1 0 0 0,-2 0 1 0 0,0-2-1 0 0,-1 0 0 0 0,-1-2 0 0 0,-1-1 0 0 0,-25 13-97 0 0,18-17-1281 0 0,17-13-2436 0 0,1-37-738 0 0,22 15 3192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40 1324 0 0,'-7'-5'169'0'0,"-1"0"-1"0"0,0 1 0 0 0,0-1 1 0 0,-1 2-1 0 0,1-1 0 0 0,-1 1 1 0 0,1 1-1 0 0,-1-1 1 0 0,0 1-1 0 0,0 1 0 0 0,0 0 1 0 0,0 0-1 0 0,0 1 1 0 0,0 0-1 0 0,0 0 0 0 0,-8 2-168 0 0,-8-2 384 0 0,5 4-179 0 0,0 1 0 0 0,0 0 1 0 0,0 1-1 0 0,0 2 0 0 0,1-1 1 0 0,1 2-1 0 0,-1 1 1 0 0,2 0-1 0 0,-1 2 0 0 0,1-1 1 0 0,-2 4-206 0 0,7-5 112 0 0,0 1 1 0 0,0 0-1 0 0,1 0 1 0 0,1 1 0 0 0,0 1-1 0 0,0 0 1 0 0,1 0-1 0 0,1 0 1 0 0,0 1 0 0 0,1 1-1 0 0,1-1 1 0 0,0 1 0 0 0,1 0-1 0 0,0 1 1 0 0,1-1-1 0 0,1 1 1 0 0,1-1 0 0 0,0 1-1 0 0,1 0 1 0 0,1 5-113 0 0,1-14 13 0 0,0 1 1 0 0,1 0 0 0 0,0 0-1 0 0,0-1 1 0 0,1 1 0 0 0,0-1-1 0 0,0 1 1 0 0,1-1-1 0 0,0 0 1 0 0,0-1 0 0 0,1 1-1 0 0,-1-1 1 0 0,2 0-1 0 0,-1 0 1 0 0,1 0 0 0 0,-1-1-1 0 0,1 0 1 0 0,1 0 0 0 0,-1 0-1 0 0,1-1 1 0 0,0 0-1 0 0,0 0 1 0 0,0-1 0 0 0,0 0-1 0 0,1 0 1 0 0,3 1-14 0 0,0-7-35 0 0,0-1 0 0 0,1 0 0 0 0,-1 0 0 0 0,-1-1-1 0 0,1-1 1 0 0,-1 0 0 0 0,0 0 0 0 0,0-1 0 0 0,-1 0 0 0 0,1-1 0 0 0,-2 0 0 0 0,1 0 0 0 0,-1-1 0 0 0,-1 0 0 0 0,1 0 0 0 0,-1-1 0 0 0,-1 0-1 0 0,3-6 36 0 0,97-117-488 0 0,-104 132 472 0 0,1 1 0 0 0,-1 0 0 0 0,1 0 0 0 0,0 0 0 0 0,-1 0 0 0 0,1 0 0 0 0,-1 1-1 0 0,1-1 1 0 0,-1 1 0 0 0,1 0 0 0 0,-1 0 0 0 0,1 0 0 0 0,-1 0 0 0 0,0 0 0 0 0,0 0-1 0 0,1 0 1 0 0,-1 1 0 0 0,0-1 0 0 0,0 1 0 0 0,0 0 0 0 0,0-1 0 0 0,-1 1-1 0 0,1 0 1 0 0,0 0 0 0 0,-1 0 0 0 0,1 0 0 0 0,-1 1 0 0 0,0-1 0 0 0,0 0 0 0 0,0 1-1 0 0,0-1 1 0 0,0 0 0 0 0,0 1 0 0 0,0-1 0 0 0,-1 1 0 0 0,0-1 0 0 0,1 1 16 0 0,44 149 152 0 0,1-1-3503 0 0,-41-142 2153 0 0,0-2-208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0 988 0 0,'11'24'3455'0'0,"-2"29"-2957"0"0,-5-32-105 0 0,80 314-154 0 0,-83-310-3493 0 0,-1-16 1871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1288 0 0,'17'11'264'0'0,"-1"1"0"0"0,-1 1 0 0 0,0 0-1 0 0,-1 0 1 0 0,0 2 0 0 0,-1 0 0 0 0,0 0 0 0 0,-1 1 0 0 0,-1 1-1 0 0,-1 0 1 0 0,0 0 0 0 0,-2 1 0 0 0,0 0 0 0 0,0 1 0 0 0,-2 0-1 0 0,0 0 1 0 0,-2 0 0 0 0,0 1 0 0 0,-1-1 0 0 0,0 1-1 0 0,-2 0 1 0 0,-1 0 0 0 0,0 0 0 0 0,-1 0 0 0 0,-2-1 0 0 0,0 1-1 0 0,0 0-263 0 0,-8 11 140 0 0,0 0 0 0 0,-2-1-1 0 0,-2-1 1 0 0,0 0 0 0 0,-2 0-1 0 0,-1-2 1 0 0,-1 0 0 0 0,-6 4-140 0 0,-108 115-2185 0 0,69-100-2127 0 0,62-45 3372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1400 0 0,'0'15'668'0'0,"0"-1"0"0"0,-9 12-164 0 0,-3-2 16 0 0,-4 4-52 0 0,-2 2-112 0 0,0-5 100 0 0,-5-1-208 0 0,-2-4 65 0 0,2-5-93 0 0,2 1-128 0 0,-1-6-4 0 0,5-1-428 0 0,2-6-189 0 0,15-3-419 0 0,-8 0 48 0 0,-3-17-484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4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554 125 1280 0 0,'-1'-6'171'0'0,"0"0"-1"0"0,-1 0 0 0 0,1 0 1 0 0,-1 1-1 0 0,0-1 1 0 0,-1 1-1 0 0,1-1 1 0 0,-1 1-1 0 0,0 0 0 0 0,0 0 1 0 0,-1 0-1 0 0,0 0 1 0 0,0 0-1 0 0,0 1 1 0 0,0 0-1 0 0,-1 0 1 0 0,1 0-1 0 0,-1 0 0 0 0,0 1 1 0 0,0 0-1 0 0,-1 0 1 0 0,1 0-1 0 0,0 1 1 0 0,-1-1-1 0 0,0 1 1 0 0,0 1-1 0 0,1-1 0 0 0,-1 1 1 0 0,0 0-1 0 0,-4 0-170 0 0,-3-1 125 0 0,-1 1 1 0 0,0 0-1 0 0,1 1 0 0 0,-1 1 0 0 0,0 0 0 0 0,1 1 0 0 0,-1 0 1 0 0,1 1-1 0 0,-1 0 0 0 0,1 2 0 0 0,1-1 0 0 0,-1 1 0 0 0,0 1 0 0 0,1 0 1 0 0,0 1-1 0 0,1 1 0 0 0,0-1 0 0 0,0 2 0 0 0,0 0 0 0 0,1 0 1 0 0,0 0-1 0 0,1 2 0 0 0,0-1 0 0 0,-7 12-125 0 0,2-2 144 0 0,0 1-1 0 0,1 0 0 0 0,1 1 1 0 0,1 1-1 0 0,1 0 1 0 0,1 0-1 0 0,1 1 1 0 0,1 0-1 0 0,2 0 1 0 0,0 1-1 0 0,1 0 1 0 0,2 0-1 0 0,0 10-143 0 0,3-20 52 0 0,0 1-1 0 0,1 0 0 0 0,1 0 1 0 0,1-1-1 0 0,0 0 0 0 0,1 0 1 0 0,0 0-1 0 0,1 0 0 0 0,1-1 1 0 0,1 2-52 0 0,-5-9 32 0 0,0-6-38 0 0,0 0 1 0 0,-1-1-1 0 0,1 1 1 0 0,-1 0 0 0 0,1-1-1 0 0,0 0 1 0 0,0 1-1 0 0,-1-1 1 0 0,1 0-1 0 0,0-1 1 0 0,0 1-1 0 0,-1 0 1 0 0,1-1-1 0 0,0 1 1 0 0,-1-1 0 0 0,1 0-1 0 0,-1 0 1 0 0,1 0-1 0 0,-1 0 1 0 0,1-1-1 0 0,-1 1 1 0 0,0 0-1 0 0,1-1 1 0 0,-1 0 0 0 0,0 0-1 0 0,0 1 1 0 0,0-1-1 0 0,0 0 1 0 0,-1-1-1 0 0,1 1 1 0 0,-1 0-1 0 0,1 0 1 0 0,-1-1-1 0 0,1-1 6 0 0,4-1-27 0 0,24-25-81 0 0,-16 15 44 0 0,0 1 0 0 0,0 0 0 0 0,1 1 1 0 0,1 1-1 0 0,0 0 0 0 0,1 1 0 0 0,0 1 0 0 0,1 1 1 0 0,0 0-1 0 0,0 1 0 0 0,5 0 64 0 0,-20 7-9 0 0,-1 0-1 0 0,0 0 1 0 0,0 1-1 0 0,0-1 1 0 0,1 1 0 0 0,-1 0-1 0 0,0 0 1 0 0,1 0 0 0 0,-1 0-1 0 0,0 0 1 0 0,0 0-1 0 0,1 1 1 0 0,-1-1 0 0 0,0 1-1 0 0,0-1 1 0 0,0 1-1 0 0,1 0 1 0 0,-1 0 0 0 0,0 0-1 0 0,0 0 1 0 0,0 0 0 0 0,0 0-1 0 0,-1 1 1 0 0,1-1-1 0 0,0 1 1 0 0,0-1 0 0 0,-1 1-1 0 0,1 0 1 0 0,0 1 9 0 0,7 7-40 0 0,0 1 10 0 0,-1 1 1 0 0,0 1-1 0 0,-2-1 0 0 0,1 1 0 0 0,-1 1 1 0 0,-1-1-1 0 0,0 1 0 0 0,-1 0 0 0 0,-1 0 1 0 0,0 0-1 0 0,-1 0 0 0 0,0 0 0 0 0,-1 1 1 0 0,-1-1-1 0 0,0 1 0 0 0,-1-1 1 0 0,-1 4 29 0 0,9 17-177 0 0,-7-33-24 0 0,1 0 0 0 0,0 0 0 0 0,0-1 0 0 0,0 1 0 0 0,0 0 0 0 0,1-1-1 0 0,-1 1 1 0 0,0-1 0 0 0,1 1 0 0 0,-1-1 0 0 0,1 1 0 0 0,0-1 0 0 0,-1 0 0 0 0,1 0-1 0 0,0 0 1 0 0,0 0 0 0 0,0 0 0 0 0,0 0 0 0 0,0-1 0 0 0,-1 1 0 0 0,1 0 0 0 0,1-1-1 0 0,-1 0 1 0 0,0 1 0 0 0,0-1 0 0 0,0 0 0 0 0,0 0 0 0 0,0 0 0 0 0,0 0 0 0 0,0-1 0 0 0,0 1-1 0 0,0 0 1 0 0,0-1 0 0 0,0 0 0 0 0,0 1 0 0 0,0-1 201 0 0,20-12-1271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1468 0 0,'-12'4'187'0'0,"0"2"-1"0"0,0-1 1 0 0,1 1-1 0 0,-1 1 1 0 0,2 0 0 0 0,-1 1-1 0 0,1 0 1 0 0,0 1-1 0 0,0 0 1 0 0,1 0 0 0 0,1 1-1 0 0,-1 0 1 0 0,1 0-1 0 0,1 1 1 0 0,0 0 0 0 0,1 1-1 0 0,0-1 1 0 0,1 1-1 0 0,0 0 1 0 0,1 1-1 0 0,0-1 1 0 0,1 1 0 0 0,0 0-1 0 0,1 0 1 0 0,0 0-1 0 0,1 0 1 0 0,1 0 0 0 0,0 0-1 0 0,1 0 1 0 0,0 0-1 0 0,1 0 1 0 0,1-1-1 0 0,0 1 1 0 0,3 10-187 0 0,0-10-13 0 0,0 1-1 0 0,1-1 1 0 0,0 0-1 0 0,1-1 1 0 0,1 0-1 0 0,0 0 1 0 0,0 0 0 0 0,1-1-1 0 0,0-1 1 0 0,1 0-1 0 0,1 0 1 0 0,-1-1-1 0 0,1-1 1 0 0,1 0 0 0 0,0 0-1 0 0,0-1 14 0 0,142 29-3997 0 0,-136-36 2625 0 0</inkml:trace>
  <inkml:trace contextRef="#ctx0" brushRef="#br0" timeOffset="548.653">741 4 1280 0 0,'-3'15'261'0'0,"-1"1"0"0"0,0-1 0 0 0,-1 0 0 0 0,-1-1-1 0 0,0 0 1 0 0,-1 0 0 0 0,-1 0 0 0 0,0 0 0 0 0,0-1 0 0 0,-2-1 0 0 0,1 1-1 0 0,-2-2 1 0 0,1 1 0 0 0,-2-2 0 0 0,1 1 0 0 0,-2-1 0 0 0,1-1 0 0 0,-1 0-1 0 0,-1-1 1 0 0,1-1 0 0 0,-1 0 0 0 0,-1 0 0 0 0,1-2 0 0 0,-9 3-261 0 0,21-8 204 0 0,2 0-21 0 0,-3-2-22 0 0,1 0-163 0 0,0 0 1 0 0,0 0-1 0 0,0 0 0 0 0,0 0 1 0 0,0 0-1 0 0,0-1 1 0 0,1 1-1 0 0,-1-1 0 0 0,1 1 1 0 0,0-1-1 0 0,0 1 1 0 0,0-1-1 0 0,0 0 1 0 0,0 0-1 0 0,1 1 0 0 0,-1-1 1 0 0,1 0-1 0 0,0 0 1 0 0,0 0-1 0 0,0 0 0 0 0,0 0 1 0 0,0 1-1 0 0,0-1 1 0 0,1 0-1 0 0,-1 0 1 0 0,1 0-1 0 0,0 1 0 0 0,0-1 1 0 0,0 0-1 0 0,0 1 1 0 0,1-1-1 0 0,-1 1 0 0 0,1-1 1 0 0,-1 1-1 0 0,1 0 1 0 0,0 0-1 0 0,1-1 2 0 0,40 22-387 0 0,-16 6 107 0 0,57 47-201 0 0,-25-29-2611 0 0,-41-33 1794 0 0</inkml:trace>
  <inkml:trace contextRef="#ctx0" brushRef="#br0" timeOffset="812.261">1038 449 1440 0 0,'-13'25'480'0'0,"4"-2"8"0"0,-7-1-80 0 0,6-2-72 0 0,-3-3-20 0 0,2-4 8 0 0,6-1-32 0 0,-2-2-228 0 0,2-5-260 0 0,-1-2-132 0 0,6-3-440 0 0,0 0 40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1272 0 0,'-20'23'369'0'0,"2"1"0"0"0,0 1 0 0 0,1 0 0 0 0,2 1 0 0 0,0 1 1 0 0,2 1-1 0 0,1-1 0 0 0,1 2 0 0 0,2 0 0 0 0,1 0 0 0 0,1 1 0 0 0,-2 18-369 0 0,-31 99-219 0 0,11-99-2287 0 0,19-39 1194 0 0</inkml:trace>
  <inkml:trace contextRef="#ctx0" brushRef="#br0" timeOffset="265.123">0 115 1676 0 0,'18'-23'4320'0'0,"13"31"-3342"0"0,-30-8-989 0 0,317 175 1218 0 0,-162-78-5940 0 0,-138-85 3364 0 0</inkml:trace>
  <inkml:trace contextRef="#ctx0" brushRef="#br0" timeOffset="715.792">541 217 848 0 0,'3'11'277'0'0,"2"0"-1"0"0,0-1 0 0 0,0 1 1 0 0,0-1-1 0 0,2 0 1 0 0,-1 0-1 0 0,1-1 1 0 0,0 0-1 0 0,1 0 1 0 0,0-1-1 0 0,1 0 1 0 0,0 0-1 0 0,0-1 0 0 0,0 0 1 0 0,1-1-1 0 0,0 0 1 0 0,5 2-277 0 0,-9-7 57 0 0,0-1 1 0 0,0 1 0 0 0,0-1-1 0 0,0-1 1 0 0,0 1-1 0 0,0-1 1 0 0,1 0 0 0 0,-1 0-1 0 0,0-1 1 0 0,-1 1-1 0 0,1-2 1 0 0,0 1 0 0 0,-1 0-1 0 0,1-1 1 0 0,-1 0-1 0 0,1-1 1 0 0,-1 1 0 0 0,0-1-1 0 0,-1 0 1 0 0,1 0-1 0 0,1-2-57 0 0,91-87 399 0 0,-83 74-415 0 0,2 0 1 0 0,1 1-1 0 0,0 2 0 0 0,1-1 1 0 0,1 2-1 0 0,0 0 1 0 0,1 2-1 0 0,1 0 0 0 0,0 1 1 0 0,0 1-1 0 0,2 1 1 0 0,-1 1-1 0 0,1 1 1 0 0,0 1-1 0 0,19-3 16 0 0,-36 12-47 0 0,1 0-1 0 0,0 0 1 0 0,0 0-1 0 0,-1 1 1 0 0,1 0-1 0 0,-1 1 1 0 0,0-1-1 0 0,0 1 1 0 0,0 0 0 0 0,-1 1-1 0 0,1-1 1 0 0,-1 1-1 0 0,0 0 1 0 0,0 1-1 0 0,-1-1 1 0 0,0 1 0 0 0,0 0-1 0 0,0 0 1 0 0,0 0-1 0 0,-1 0 1 0 0,0 1-1 0 0,0-1 1 0 0,-1 1-1 0 0,0 0 1 0 0,0 0 0 0 0,-1 0-1 0 0,0 0 1 0 0,0 0-1 0 0,0 0 1 0 0,-1 0-1 0 0,0 0 1 0 0,-1 0-1 0 0,1 2 48 0 0,2 16-1807 0 0,-1-15 406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66 888 0 0,'0'0'210'0'0,"2"-23"237"0"0,-1 22-436 0 0,-1-1 0 0 0,0 1 0 0 0,0-1 0 0 0,0 1 0 0 0,0-1 0 0 0,0 1 0 0 0,0-1 0 0 0,0 1 0 0 0,0-1 1 0 0,-1 1-1 0 0,1-1 0 0 0,-1 1 0 0 0,1-1 0 0 0,-1 1 0 0 0,1 0 0 0 0,-1-1 0 0 0,0 1 0 0 0,0 0 0 0 0,0-1 0 0 0,0 1 0 0 0,0 0 0 0 0,0 0 0 0 0,0 0 0 0 0,0 0 1 0 0,0 0-1 0 0,0 0 0 0 0,0 0 0 0 0,-1 0 0 0 0,1 1 0 0 0,0-1 0 0 0,-1 0 0 0 0,1 1 0 0 0,-1-1 0 0 0,1 1 0 0 0,-1-1 0 0 0,1 1 0 0 0,-1 0 0 0 0,1 0 1 0 0,-1-1-1 0 0,1 1 0 0 0,-1 0 0 0 0,1 0 0 0 0,-1 1 0 0 0,1-1 0 0 0,-1 0 0 0 0,1 0 0 0 0,-1 1 0 0 0,1-1 0 0 0,-1 1 0 0 0,1-1 0 0 0,0 1 0 0 0,-1 0 1 0 0,1-1-1 0 0,0 1 0 0 0,0 0 0 0 0,-1 0 0 0 0,1 0 0 0 0,0 0-11 0 0,-22 13 97 0 0,0 2-1 0 0,1 0 1 0 0,0 1-1 0 0,2 1 1 0 0,0 0 0 0 0,1 2-1 0 0,1 1 1 0 0,1 0 0 0 0,1 1-1 0 0,1 0 1 0 0,0 2 0 0 0,2 0-1 0 0,-9 22-96 0 0,19-41 15 0 0,-218 339 1023 0 0,187-316-944 0 0,34-28-248 0 0,-2-3-12 0 0,-3-6 105 0 0,1-1-1 0 0,0 0 1 0 0,0 0-1 0 0,2-1 0 0 0,-1 1 1 0 0,1-1-1 0 0,1 1 1 0 0,-1-1-1 0 0,2 0 0 0 0,0 0 1 0 0,0 1-1 0 0,1-1 1 0 0,1-4 61 0 0,-1-22-198 0 0,34-116-100 0 0,-33 153 288 0 0,0 0 0 0 0,-1 0 0 0 0,1 0 0 0 0,-1 0 0 0 0,1 1 0 0 0,0-1 1 0 0,-1 0-1 0 0,1 1 0 0 0,-1-1 0 0 0,1 1 0 0 0,-1 0 0 0 0,1-1 0 0 0,-1 1 1 0 0,1 0-1 0 0,-1 0 0 0 0,0 0 0 0 0,1 0 0 0 0,-1 0 0 0 0,0 0 0 0 0,0 0 1 0 0,0 1-1 0 0,0-1 0 0 0,0 0 0 0 0,0 1 0 0 0,0-1 0 0 0,0 1 0 0 0,-1-1 1 0 0,1 1-1 0 0,0-1 0 0 0,-1 1 0 0 0,1-1 0 0 0,-1 1 0 0 0,0-1 0 0 0,1 1 0 0 0,-1 0 1 0 0,0-1-1 0 0,0 1 0 0 0,0 0 0 0 0,0-1 0 0 0,-1 1 0 0 0,1 0 0 0 0,0-1 1 0 0,-1 1-1 0 0,1 0 10 0 0,2 5-58 0 0,3 8 59 0 0,1 1 1 0 0,0-1-1 0 0,1 0 1 0 0,1 0 0 0 0,1-1-1 0 0,-1 0 1 0 0,2 0-1 0 0,0-1 1 0 0,1 0 0 0 0,0-1-1 0 0,1 0 1 0 0,0-1-1 0 0,1-1 1 0 0,0 0 0 0 0,1 0-1 0 0,0-1 1 0 0,0-1-1 0 0,1 0 1 0 0,0-1 0 0 0,1-1-1 0 0,-1 0 1 0 0,14 2-2 0 0,-17-6 32 0 0,9 4-64 0 0,0-1-1 0 0,1-2 1 0 0,-1 0 0 0 0,1-1 0 0 0,0-2-1 0 0,0 0 1 0 0,-1-1 0 0 0,1-1-1 0 0,0-1 33 0 0,119-47-1061 0 0,-121 39 700 0 0</inkml:trace>
  <inkml:trace contextRef="#ctx0" brushRef="#br0" timeOffset="405.939">607 550 928 0 0,'-4'5'52'0'0,"1"0"0"0"0,-1 0 0 0 0,1 0 0 0 0,0 1-1 0 0,0 0 1 0 0,0 0 0 0 0,1 0 0 0 0,0 0 0 0 0,0 0 0 0 0,1 0 0 0 0,-1 0-1 0 0,2 1 1 0 0,-1-1 0 0 0,0 0 0 0 0,1 1 0 0 0,0-1 0 0 0,1 1 0 0 0,0-1 0 0 0,0 0-1 0 0,0 0 1 0 0,0 1 0 0 0,1-1 0 0 0,0 0 0 0 0,1 1-52 0 0,4-2 18 0 0,0 1 0 0 0,0-1 1 0 0,0 0-1 0 0,1-1 0 0 0,0 1 1 0 0,0-2-1 0 0,0 1 0 0 0,0-1 0 0 0,0 0 1 0 0,1-1-1 0 0,0 0 0 0 0,-1 0 1 0 0,1-1-1 0 0,0 0 0 0 0,0 0 0 0 0,0-1 1 0 0,-1-1-1 0 0,1 1 0 0 0,0-1 1 0 0,0-1-1 0 0,0 0 0 0 0,-1 0 0 0 0,1 0 1 0 0,-1-1-1 0 0,0-1 0 0 0,0 1 1 0 0,0-1-1 0 0,0-1 0 0 0,-1 1 0 0 0,1-1 1 0 0,-1-1-1 0 0,0 1 0 0 0,0-2-18 0 0,13-10 5 0 0,-1-1-1 0 0,-1-1 0 0 0,0 0 1 0 0,-1-2-1 0 0,-1 0 1 0 0,-2-1-1 0 0,0 0 0 0 0,-1-1 1 0 0,-1-1-1 0 0,-1 0 1 0 0,-1 0-1 0 0,-2-1 0 0 0,0 0 1 0 0,-1-1-1 0 0,-2 0 1 0 0,-1 0-1 0 0,-1 0 0 0 0,-1 0 1 0 0,-1 0-1 0 0,-2-23-4 0 0,1 39 109 0 0,-1 1 0 0 0,0 0 0 0 0,0 0 0 0 0,-1 1 0 0 0,0-1 0 0 0,0 0 0 0 0,-1 0 0 0 0,0 1 0 0 0,0 0 0 0 0,-1-1 0 0 0,0 1 0 0 0,-1 1 0 0 0,0-1 0 0 0,0 1 0 0 0,-1-1 0 0 0,0 1 0 0 0,0 1 0 0 0,0-1 0 0 0,-6-3-109 0 0,10 12 35 0 0,1-1 1 0 0,-1 1-1 0 0,1-1 0 0 0,-1 1 1 0 0,1 0-1 0 0,0 0 0 0 0,-1 0 1 0 0,1 0-1 0 0,0 0 0 0 0,0 0 1 0 0,0 0-1 0 0,1 0 0 0 0,-1 0 1 0 0,0 1-1 0 0,1-1 1 0 0,0 0-1 0 0,-1 0 0 0 0,1 1 1 0 0,0-1-1 0 0,0 0 0 0 0,0 1 1 0 0,0-1-1 0 0,1 0 0 0 0,-1 0 1 0 0,1 1-1 0 0,-1-1 0 0 0,1 0 1 0 0,0 0-1 0 0,0 0 0 0 0,0 0 1 0 0,0 1-36 0 0,59 188 273 0 0,21 118-2834 0 0,-80-285 1362 0 0,-1 0-285 0 0</inkml:trace>
  <inkml:trace contextRef="#ctx0" brushRef="#br0" timeOffset="592.205">1038 336 1556 0 0,'17'-16'716'0'0,"5"-1"-96"0"0,1 2-140 0 0,4 3-156 0 0,1-1 104 0 0,4 1-116 0 0,0 2-164 0 0,4 2-20 0 0,-3-2-524 0 0,10 3-648 0 0,1 4 40 0 0,-3-2 16 0 0</inkml:trace>
  <inkml:trace contextRef="#ctx0" brushRef="#br0" timeOffset="1203.089">636 496 1236 0 0,'2'-6'107'0'0,"1"0"0"0"0,0 1 0 0 0,0-1 1 0 0,0 0-1 0 0,1 1 0 0 0,-1 0 0 0 0,1 0 0 0 0,1 0 0 0 0,-1 0 0 0 0,1 1 0 0 0,0 0 0 0 0,0 0 0 0 0,0 0 1 0 0,0 0-1 0 0,1 1 0 0 0,-1 0 0 0 0,1 0 0 0 0,0 0 0 0 0,0 1 0 0 0,0 0 0 0 0,0 0 0 0 0,0 1 0 0 0,1-1 1 0 0,-1 1-1 0 0,1 1-107 0 0,-3 1 39 0 0,0 1 1 0 0,-1 0-1 0 0,1 0 1 0 0,-1 0 0 0 0,1 1-1 0 0,-1-1 1 0 0,1 1-1 0 0,-1 0 1 0 0,0 0 0 0 0,-1 0-1 0 0,1 0 1 0 0,0 0-1 0 0,-1 1 1 0 0,0-1 0 0 0,1 1-1 0 0,-1-1 1 0 0,-1 1-1 0 0,1 0 1 0 0,-1 0 0 0 0,1 0-1 0 0,-1 0 1 0 0,0 0-1 0 0,0 0 1 0 0,-1 1 0 0 0,0-1-1 0 0,1 2-39 0 0,-1 6-122 0 0,0-1-1 0 0,-1 1 1 0 0,0-1-1 0 0,-1 1 1 0 0,0-1-1 0 0,0 0 1 0 0,-1 0-1 0 0,-1 0 1 0 0,0 0-1 0 0,-1 0 1 0 0,0-1-1 0 0,0 0 1 0 0,-1 0-1 0 0,-1 1 123 0 0,-3 3-1100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4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80 1588 0 0,'-7'1'196'0'0,"-1"0"0"0"0,1 0 0 0 0,-1 0 0 0 0,1 1 0 0 0,0 1 0 0 0,-1-1 1 0 0,1 1-1 0 0,0 0 0 0 0,1 1 0 0 0,-1-1 0 0 0,1 1 0 0 0,-1 1 0 0 0,1-1 0 0 0,0 1 0 0 0,1 0 0 0 0,-1 0 0 0 0,1 1 0 0 0,0 0 0 0 0,1 0 0 0 0,-1 0 0 0 0,1 0 0 0 0,0 1 0 0 0,1 0 1 0 0,-2 3-197 0 0,-4 7 252 0 0,2 1 1 0 0,0 0 0 0 0,1 0-1 0 0,1 0 1 0 0,0 1 0 0 0,1 0 0 0 0,2-1-1 0 0,-2 20-252 0 0,4-22 119 0 0,-1 0 0 0 0,2-1-1 0 0,0 1 1 0 0,1-1-1 0 0,1 1 1 0 0,0-1-1 0 0,1 0 1 0 0,0 0-1 0 0,2 0 1 0 0,4 10-119 0 0,0-5-19 0 0,1 0 1 0 0,1 0-1 0 0,0-1 1 0 0,2-1-1 0 0,0 0 0 0 0,1-1 1 0 0,1-1-1 0 0,0 0 1 0 0,1-1-1 0 0,1-1 1 0 0,0 0 18 0 0,12 7-805 0 0,1-1-1 0 0,1-2 1 0 0,0 0 0 0 0,2-3 0 0 0,-1 0 0 0 0,17 3 805 0 0,-7-7-934 0 0,0-5-278 0 0</inkml:trace>
  <inkml:trace contextRef="#ctx0" brushRef="#br0" timeOffset="1736.959">629 120 1688 0 0,'-8'-17'3451'0'0,"-18"54"-3019"0"0,80 244 569 0 0,-7-86-470 0 0,-45-148-3306 0 0,-5-42 1457 0 0,-13 7-48 0 0</inkml:trace>
  <inkml:trace contextRef="#ctx0" brushRef="#br0" timeOffset="2886.973">652 85 836 0 0,'33'-40'6909'0'0,"142"-2"-7215"0"0,-172 41 302 0 0,1 0 0 0 0,0 1 0 0 0,0 0 1 0 0,0-1-1 0 0,0 1 0 0 0,0 1 0 0 0,0-1 1 0 0,-1 0-1 0 0,1 1 0 0 0,0 0 0 0 0,0 0 1 0 0,0 0-1 0 0,-1 0 0 0 0,1 1 1 0 0,-1-1-1 0 0,1 1 0 0 0,-1 0 0 0 0,1 0 1 0 0,-1 0-1 0 0,0 1 0 0 0,0-1 0 0 0,0 1 1 0 0,0 0-1 0 0,-1 0 0 0 0,1 0 0 0 0,-1 0 1 0 0,0 0-1 0 0,1 0 0 0 0,-2 0 0 0 0,1 1 1 0 0,0-1-1 0 0,-1 1 0 0 0,1 0 0 0 0,-1-1 1 0 0,0 1-1 0 0,0 0 0 0 0,0 0 0 0 0,-1 0 1 0 0,1 0-1 0 0,-1 0 0 0 0,0-1 0 0 0,0 1 1 0 0,-1 0-1 0 0,1 0 4 0 0,-2 9 0 0 0,1 0 1 0 0,-2 0-1 0 0,0-1 0 0 0,0 1 1 0 0,-1-1-1 0 0,-1 0 1 0 0,0 0-1 0 0,0 0 0 0 0,-1-1 1 0 0,-1 0-1 0 0,-7 10 0 0 0,-20 37 187 0 0,34-57-167 0 0,55-5-8 0 0,-41 4-28 0 0,-10-1 12 0 0,0 1 0 0 0,-1-1 0 0 0,1 0-1 0 0,0 1 1 0 0,0 0 0 0 0,0 0 0 0 0,-1 0 0 0 0,1 1 0 0 0,0-1-1 0 0,0 1 1 0 0,0 0 0 0 0,-1 0 0 0 0,1 0 0 0 0,-1 1 0 0 0,1-1 0 0 0,-1 1-1 0 0,1 0 1 0 0,-1 0 0 0 0,0 0 0 0 0,0 0 0 0 0,0 0 0 0 0,0 1 0 0 0,0 0-1 0 0,-1-1 1 0 0,1 1 0 0 0,-1 0 0 0 0,1 0 0 0 0,-1 0 0 0 0,0 1 4 0 0,-2 2 17 0 0,0-1 1 0 0,-1 1-1 0 0,1-1 1 0 0,-1 0 0 0 0,0 0-1 0 0,-1 1 1 0 0,0-1-1 0 0,1 0 1 0 0,-2 0 0 0 0,1 0-1 0 0,0-1 1 0 0,-1 1-1 0 0,0-1 1 0 0,0 1 0 0 0,0-1-1 0 0,-1 0 1 0 0,0 0-1 0 0,1 0 1 0 0,-1-1-1 0 0,0 1 1 0 0,-1-1 0 0 0,1 0-1 0 0,-1 0 1 0 0,1 0-1 0 0,-1-1 1 0 0,-1 1-18 0 0,-110 51-999 0 0,89-65-3276 0 0,25 3 3011 0 0</inkml:trace>
  <inkml:trace contextRef="#ctx0" brushRef="#br0" timeOffset="3322.436">1463 533 1268 0 0,'-1'10'206'0'0,"0"0"0"0"0,-1 0 0 0 0,0-1 0 0 0,0 1 0 0 0,-1-1 0 0 0,0 1-1 0 0,0-1 1 0 0,-1 0 0 0 0,-1 0 0 0 0,1-1 0 0 0,-2 1 0 0 0,1-1 0 0 0,-1 0 0 0 0,0-1 0 0 0,0 1 0 0 0,-1-1-1 0 0,0 0 1 0 0,-1-1 0 0 0,1 0 0 0 0,-1 0 0 0 0,-1-1 0 0 0,1 1 0 0 0,-1-2 0 0 0,1 1 0 0 0,-1-1 0 0 0,-1-1 0 0 0,1 0-1 0 0,0 0 1 0 0,-5 0-206 0 0,12-2-88 0 0,1 0-1 0 0,0-1 0 0 0,-1 1 1 0 0,1-1-1 0 0,0 1 0 0 0,-1-1 1 0 0,1 1-1 0 0,-1-1 0 0 0,1 0 1 0 0,-1 0-1 0 0,1 0 0 0 0,-1 0 1 0 0,1 0-1 0 0,-1 0 0 0 0,1 0 1 0 0,0 0-1 0 0,-1 0 0 0 0,1-1 1 0 0,-1 1-1 0 0,1-1 0 0 0,0 1 1 0 0,-1-1-1 0 0,1 1 0 0 0,0-1 1 0 0,-1 0-1 0 0,1 0 0 0 0,0 0 1 0 0,0 0-1 0 0,0 0 1 0 0,0 0-1 0 0,0 0 0 0 0,0 0 1 0 0,0 0-1 0 0,0 0 0 0 0,0 0 1 0 0,0-1-1 0 0,1 1 0 0 0,-1 0 1 0 0,0-1-1 0 0,1 1 0 0 0,-1 0 1 0 0,1-1-1 0 0,0 1 0 0 0,-1-1 1 0 0,1 1-1 0 0,0-1 0 0 0,0 1 89 0 0,3-16-1516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4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1480 0 0,'0'0'660'0'0,"3"-14"449"0"0,34-18 1236 0 0,-20 84-1148 0 0,51 328-109 0 0,-68-378-1203 0 0,1-1-1 0 0,0 1 1 0 0,0 0-1 0 0,-1-1 0 0 0,1 1 1 0 0,-1 0-1 0 0,1 0 1 0 0,-1-1-1 0 0,0 1 1 0 0,1 0-1 0 0,-1 0 0 0 0,0 0 1 0 0,0-1-1 0 0,-1 1 1 0 0,1 0-1 0 0,0 0 1 0 0,0 0-1 0 0,-1-1 0 0 0,0 1 1 0 0,1 0-1 0 0,-1-1 1 0 0,0 1-1 0 0,1 0 0 0 0,-1-1 1 0 0,0 1-1 0 0,0-1 1 0 0,0 1-1 0 0,-1-1 1 0 0,1 1-1 0 0,0-1 0 0 0,0 0 1 0 0,-1 0-1 0 0,1 0 1 0 0,-1 1 115 0 0,-1-4-1294 0 0,-1-1-46 0 0</inkml:trace>
  <inkml:trace contextRef="#ctx0" brushRef="#br0" timeOffset="292.346">635 0 1380 0 0,'13'21'380'0'0,"0"1"0"0"0,-2 0-1 0 0,0 1 1 0 0,-2 0 0 0 0,-1 0-1 0 0,0 1 1 0 0,-2 0 0 0 0,0 0-1 0 0,-2 1 1 0 0,-1 0 0 0 0,-1-1 0 0 0,-1 15-380 0 0,-4-13 114 0 0,-1 0 1 0 0,-2 0-1 0 0,0 0 0 0 0,-2-1 1 0 0,-1 0-1 0 0,-1-1 1 0 0,-1 0-1 0 0,-1 0 1 0 0,-1-1-1 0 0,-1-1 1 0 0,-1 0-1 0 0,-1-1 1 0 0,0-1-1 0 0,-2 0 1 0 0,-1-2-1 0 0,0 0 1 0 0,-20 14-115 0 0,-64 44-4418 0 0,86-73 3009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4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1 646 1484 0 0,'0'0'851'0'0,"0"0"-48"0"0,0 0-113 0 0,0 0-34 0 0,0 0-35 0 0,0 0-75 0 0,0-6-62 0 0,1 4-443 0 0,0-1 1 0 0,0 1-1 0 0,1 0 0 0 0,-1-1 0 0 0,1 1 0 0 0,-1 0 0 0 0,1 0 1 0 0,0 0-1 0 0,-1 1 0 0 0,1-1 0 0 0,0 0 0 0 0,0 1 1 0 0,0-1-1 0 0,1 1 0 0 0,-1-1 0 0 0,0 1 0 0 0,0 0 0 0 0,1 0 1 0 0,-1 0-1 0 0,1 0 0 0 0,-1 1 0 0 0,1-1 0 0 0,-1 1 0 0 0,1-1 1 0 0,-1 1-1 0 0,1 0 0 0 0,0 0 0 0 0,-1 0 0 0 0,1 0 0 0 0,-1 0 1 0 0,1 1-1 0 0,-1-1 0 0 0,1 1 0 0 0,1 0-41 0 0,19-2 170 0 0,176-6 867 0 0,90-8-3983 0 0,-273 9-426 0 0,-20 4 2112 0 0</inkml:trace>
  <inkml:trace contextRef="#ctx0" brushRef="#br0" timeOffset="296.855">388 411 1824 0 0,'-1'-25'4892'0'0,"3"42"-2960"0"0,11 56-2008 0 0,30 207 1158 0 0,-32-94-5338 0 0,-11-184 2792 0 0,0-2 34 0 0,0 0 14 0 0</inkml:trace>
  <inkml:trace contextRef="#ctx0" brushRef="#br0" timeOffset="812.56">1224 421 1428 0 0,'9'-15'4931'0'0,"-4"22"-3474"0"0,-5 153-163 0 0,0 85-2023 0 0,-9-239-4392 0 0,8-12 3721 0 0</inkml:trace>
  <inkml:trace contextRef="#ctx0" brushRef="#br0" timeOffset="1172.321">1549 384 1048 0 0,'7'3'168'0'0,"0"1"0"0"0,0 0 0 0 0,-1 0 0 0 0,0 0 0 0 0,0 1 0 0 0,0 0 0 0 0,-1 0 0 0 0,1 1 0 0 0,-1-1 0 0 0,0 1 0 0 0,-1 0 0 0 0,1 0 0 0 0,-1 1 0 0 0,-1-1 0 0 0,1 1 0 0 0,-1 0 0 0 0,0 0 0 0 0,-1 0 0 0 0,1 1 0 0 0,-1-1 0 0 0,-1 0 0 0 0,0 1 0 0 0,0-1 0 0 0,0 2-168 0 0,2 14 269 0 0,-1 0 0 0 0,-1 1 0 0 0,-1-1 0 0 0,-1 0 0 0 0,-1 0 0 0 0,-1 1 0 0 0,-1-1 0 0 0,-1-1 0 0 0,-7 22-269 0 0,5-26 81 0 0,-1-1 0 0 0,-1 0 0 0 0,0 0 0 0 0,-1-1 0 0 0,-1 0 0 0 0,0-1 0 0 0,-1 0 0 0 0,-1-1 0 0 0,0 0-1 0 0,-1-1 1 0 0,0-1 0 0 0,-1 0 0 0 0,0-1 0 0 0,-1 0 0 0 0,-1-1 0 0 0,1-1 0 0 0,-1-1 0 0 0,-1-1 0 0 0,0 0 0 0 0,-1 0-81 0 0,14-6-281 0 0,0 0 1 0 0,0 0-1 0 0,1-1 1 0 0,-1 0 0 0 0,0 1-1 0 0,0-2 1 0 0,1 1-1 0 0,-1 0 1 0 0,0-1 0 0 0,0 0-1 0 0,1 0 1 0 0,-1 0-1 0 0,1-1 1 0 0,-1 0 0 0 0,1 0-1 0 0,-1 0 1 0 0,1 0 0 0 0,0 0-1 0 0,0-1 1 0 0,0 0-1 0 0,0 0 1 0 0,1 0 0 0 0,-1 0-1 0 0,-1-3 281 0 0,-8-11-1334 0 0</inkml:trace>
  <inkml:trace contextRef="#ctx0" brushRef="#br0" timeOffset="1516.361">1016 449 1172 0 0,'-11'10'201'0'0,"0"0"0"0"0,1 1 0 0 0,0 0-1 0 0,1 0 1 0 0,0 1 0 0 0,1 1 0 0 0,0-1 0 0 0,1 1-1 0 0,0 0 1 0 0,1 1 0 0 0,1 0 0 0 0,0 0 0 0 0,1 0 0 0 0,0 0-1 0 0,1 1 1 0 0,1-1 0 0 0,0 1 0 0 0,1 0 0 0 0,1 0-1 0 0,0 0 1 0 0,1-1 0 0 0,0 1 0 0 0,2 0 0 0 0,0-1 0 0 0,0 1-1 0 0,1-1 1 0 0,1 0 0 0 0,0 0 0 0 0,1-1 0 0 0,6 11-201 0 0,-5-11-57 0 0,1 0-1 0 0,0-1 1 0 0,1 0 0 0 0,1 0 0 0 0,-1-1 0 0 0,2 0 0 0 0,0-1 0 0 0,0 0 0 0 0,1-1 0 0 0,12 8 57 0 0,83 22-4105 0 0,-95-38 2632 0 0</inkml:trace>
  <inkml:trace contextRef="#ctx0" brushRef="#br0" timeOffset="2001.349">1823 44 1468 0 0,'6'-5'101'0'0,"-1"1"-1"0"0,1 0 1 0 0,0 0 0 0 0,0 0-1 0 0,0 0 1 0 0,1 1 0 0 0,-1 0-1 0 0,1 1 1 0 0,0-1 0 0 0,-1 1-1 0 0,1 1 1 0 0,0-1 0 0 0,0 1-1 0 0,0 0 1 0 0,1 1-1 0 0,-1 0 1 0 0,0 0 0 0 0,0 0-1 0 0,0 1 1 0 0,0 0 0 0 0,0 0-1 0 0,0 1 1 0 0,0 0 0 0 0,0 0-1 0 0,-1 1 1 0 0,1 0 0 0 0,-1 0-1 0 0,1 0 1 0 0,-1 1-1 0 0,0 0 1 0 0,-1 0 0 0 0,1 1-1 0 0,-1-1 1 0 0,1 1 0 0 0,-1 0-1 0 0,-1 1 1 0 0,1-1 0 0 0,-1 1-1 0 0,0 0 1 0 0,0 0 0 0 0,-1 0-1 0 0,1 1-100 0 0,-2 5 161 0 0,-1 0-1 0 0,0 0 0 0 0,0 0 1 0 0,-1 0-1 0 0,-1 0 1 0 0,0 0-1 0 0,0 0 0 0 0,-2 0 1 0 0,1 0-1 0 0,-1 0 1 0 0,-1-1-1 0 0,0 1 0 0 0,-1-1 1 0 0,0 0-1 0 0,0 0 1 0 0,-2-1-1 0 0,1 0 0 0 0,-1 0 1 0 0,0 0-1 0 0,-1-1 1 0 0,0 0-1 0 0,-1 0 0 0 0,0-1 1 0 0,-5 3-161 0 0,-24 41 1212 0 0,38-51-1092 0 0,46 16-330 0 0,133-26-3054 0 0,-43-7-1191 0 0,-92 11 3167 0 0</inkml:trace>
  <inkml:trace contextRef="#ctx0" brushRef="#br0" timeOffset="2533.201">2492 376 888 0 0,'-4'0'1514'0'0,"-6"1"2374"0"0,1 18-2699 0 0,2 17-868 0 0,1 1 0 0 0,2-1 0 0 0,2 1 0 0 0,1 0 0 0 0,2-1 0 0 0,1 1 0 0 0,7 33-321 0 0,7 46 479 0 0,-14-68-3043 0 0,-24-44-1677 0 0,16-8 2737 0 0</inkml:trace>
  <inkml:trace contextRef="#ctx0" brushRef="#br0" timeOffset="2893.243">2517 287 924 0 0,'7'-9'203'0'0,"0"-1"1"0"0,1 1-1 0 0,0 0 0 0 0,0 1 0 0 0,1 0 1 0 0,0 0-1 0 0,1 1 0 0 0,0 0 1 0 0,0 0-1 0 0,0 1 0 0 0,1 1 0 0 0,0 0 1 0 0,0 0-1 0 0,0 1 0 0 0,0 0 0 0 0,1 1 1 0 0,0 1-1 0 0,-1 0 0 0 0,1 0 1 0 0,0 1-1 0 0,0 1 0 0 0,0 0 0 0 0,0 0 1 0 0,0 1-1 0 0,2 1-203 0 0,-7-2 42 0 0,1 0 0 0 0,-1 1 0 0 0,0 0 0 0 0,1 0 0 0 0,-1 0 0 0 0,0 1 0 0 0,0 0 0 0 0,0 1-1 0 0,0 0 1 0 0,0 0 0 0 0,-1 0 0 0 0,1 0 0 0 0,-1 1 0 0 0,0 1 0 0 0,0-1 0 0 0,-1 1 0 0 0,1 0 0 0 0,-1 0 0 0 0,0 0 0 0 0,0 1 0 0 0,0-1 0 0 0,-1 1 0 0 0,0 1 0 0 0,0-1 0 0 0,-1 0 0 0 0,0 1 0 0 0,0 0 0 0 0,1 4-42 0 0,-6-3 68 0 0,-1 0 1 0 0,-1 0 0 0 0,1-1 0 0 0,-1 1-1 0 0,-1-1 1 0 0,1 0 0 0 0,-1 0 0 0 0,-1 0-1 0 0,1-1 1 0 0,-1 0 0 0 0,0 0-1 0 0,0 0 1 0 0,-1-1 0 0 0,0 0 0 0 0,0 0-1 0 0,0 0 1 0 0,0-1 0 0 0,-1 0 0 0 0,1-1-1 0 0,-1 0 1 0 0,0 0 0 0 0,0 0-1 0 0,-8 0-68 0 0,-180 59 389 0 0,82-30-3273 0 0,113-32 1410 0 0,3 0-31 0 0,9-2 66 0 0</inkml:trace>
  <inkml:trace contextRef="#ctx0" brushRef="#br0" timeOffset="3190.63">3157 269 868 0 0,'-162'73'4397'0'0,"158"-70"-4310"0"0,-1 0 1 0 0,0 0-1 0 0,1 1 1 0 0,-1-1-1 0 0,1 1 0 0 0,0 0 1 0 0,0 0-1 0 0,0 0 0 0 0,1 1 1 0 0,0-1-1 0 0,0 1 0 0 0,0 0 1 0 0,0 0-1 0 0,1 0 1 0 0,-1 0-1 0 0,1 0 0 0 0,1 1 1 0 0,-1-1-1 0 0,1 1 0 0 0,0-1 1 0 0,0 1-1 0 0,0-1 0 0 0,1 1 1 0 0,0 0-1 0 0,0-1 1 0 0,1 1-1 0 0,-1 0 0 0 0,1-1 1 0 0,0 1-1 0 0,2 3-87 0 0,1 2-47 0 0,0-1 1 0 0,1 0-1 0 0,1 0 1 0 0,-1 0-1 0 0,2-1 0 0 0,-1 0 1 0 0,1 0-1 0 0,1 0 1 0 0,-1-1-1 0 0,1 0 0 0 0,1-1 1 0 0,6 5 46 0 0,127 62-4774 0 0,-109-64 3537 0 0</inkml:trace>
  <inkml:trace contextRef="#ctx0" brushRef="#br0" timeOffset="3503.743">3676 387 888 0 0,'0'-1'121'0'0,"-1"0"0"0"0,1 0-1 0 0,0 0 1 0 0,-1 0 0 0 0,1 0 0 0 0,0 0-1 0 0,-1 0 1 0 0,1 0 0 0 0,-1 0 0 0 0,0 0 0 0 0,1 1-1 0 0,-1-1 1 0 0,0 0 0 0 0,0 0 0 0 0,1 0-1 0 0,-1 1 1 0 0,0-1 0 0 0,0 0 0 0 0,0 1 0 0 0,0-1-1 0 0,0 1 1 0 0,0-1 0 0 0,0 1 0 0 0,0-1-1 0 0,0 1 1 0 0,0 0 0 0 0,0 0 0 0 0,0-1-1 0 0,0 1 1 0 0,0 0 0 0 0,0 0 0 0 0,0 0 0 0 0,-1 0-1 0 0,1 0 1 0 0,0 0 0 0 0,0 1 0 0 0,0-1-1 0 0,0 0 1 0 0,0 0 0 0 0,0 1 0 0 0,0-1 0 0 0,0 1-1 0 0,0-1 1 0 0,0 1 0 0 0,0-1 0 0 0,0 1-1 0 0,0 0 1 0 0,1-1 0 0 0,-1 1 0 0 0,0 0-1 0 0,0 0 1 0 0,0-1 0 0 0,1 1 0 0 0,-1 0-121 0 0,-57 37 561 0 0,32-13-323 0 0,1 1 0 0 0,2 1 0 0 0,0 2 0 0 0,2 0 0 0 0,1 1-1 0 0,0 3-237 0 0,-70 96-1151 0 0,26-93-4754 0 0,62-36 4531 0 0</inkml:trace>
  <inkml:trace contextRef="#ctx0" brushRef="#br0" timeOffset="3785.273">3210 457 936 0 0,'19'-6'5170'0'0,"30"30"-4630"0"0,-46-22-259 0 0,200 146 735 0 0,-132-69-6698 0 0,-67-74 4257 0 0</inkml:trace>
  <inkml:trace contextRef="#ctx0" brushRef="#br0" timeOffset="4052.034">3813 454 1792 0 0,'13'-8'4640'0'0,"25"1"-4329"0"0,-33 6 114 0 0,278-35 390 0 0,-223 25-5344 0 0,-57 11 3167 0 0</inkml:trace>
  <inkml:trace contextRef="#ctx0" brushRef="#br0" timeOffset="4317.626">3822 589 1844 0 0,'13'8'4020'0'0,"22"-4"-3199"0"0,-31-3-575 0 0,227 1 143 0 0,-122-4-3658 0 0,-74 1 1822 0 0,18-4 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1268 0 0,'19'-31'3798'0'0,"-19"29"-3576"0"0,0 2-8 0 0,0 0-65 0 0,0 0-38 0 0,26-20 116 0 0,3 53 728 0 0,41 4-386 0 0,-70-37-529 0 0,-25-8 244 0 0,-60-19 762 0 0,110 28-6616 0 0,-22 1 4093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0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1212 0 0,'10'21'8351'0'0,"-2"-6"-6002"0"0,-8-15-2307 0 0,-5-13 5965 0 0,6 7-8462 0 0,4 4-3889 0 0,-7 0 419 0 0,-3 0 4744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52 665 876 0 0,'1'-1'4509'0'0,"3"34"-2489"0"0,3 22-1710 0 0,-1-2-205 0 0,-6-31-2715 0 0,0-21 2516 0 0,-14 15-2584 0 0,8-11 1360 0 0</inkml:trace>
  <inkml:trace contextRef="#ctx0" brushRef="#br0" timeOffset="248.398">13 444 1532 0 0,'0'-7'1080'0'0,"-3"0"-196"0"0,3 4-128 0 0,-4-2-120 0 0,2 2-80 0 0,2-2-103 0 0,0 0-89 0 0,-2 3-40 0 0,1-3-96 0 0,2 2-252 0 0,-1 1-4 0 0,2 2-272 0 0,2 0-216 0 0,-2 0-193 0 0,3 0-623 0 0,0 0 44 0 0,1 2-68 0 0</inkml:trace>
  <inkml:trace contextRef="#ctx0" brushRef="#br0" timeOffset="1055.819">239 572 1056 0 0,'49'91'2146'0'0,"-30"50"1914"0"0,-20-111-2457 0 0,1-29-1345 0 0,-5 4 176 0 0,161-225-2236 0 0,-104 171 246 0 0,-52 48 1465 0 0,0 1 28 0 0,0 0 13 0 0,21 55-478 0 0,-20-43 553 0 0,0 0 1 0 0,0 0 0 0 0,2 0 0 0 0,-1-1 0 0 0,2 1-1 0 0,-1-1 1 0 0,1 1 0 0 0,1-1 0 0 0,0-1 0 0 0,1 1-1 0 0,0-1 1 0 0,1 0 0 0 0,0 0 0 0 0,0-1 0 0 0,1 0-1 0 0,0 0 1 0 0,0 0 0 0 0,1-1 0 0 0,1-1 0 0 0,-1 0-1 0 0,1 0 1 0 0,0-1 0 0 0,1 0 0 0 0,-1 0 0 0 0,1-1-1 0 0,0-1 1 0 0,10 3-26 0 0,-7-5-25 0 0,0 0 0 0 0,0-1 0 0 0,0-1 0 0 0,0 0 0 0 0,0-1 0 0 0,0-1 0 0 0,0 0 0 0 0,-1-1 0 0 0,1 0 0 0 0,-1-1 0 0 0,1-1 0 0 0,-1 0 0 0 0,0 0 0 0 0,-1-2 0 0 0,0 1 0 0 0,0-2 0 0 0,0 1 0 0 0,-1-2 0 0 0,0 1 0 0 0,0-2 0 0 0,-1 1 0 0 0,3-5 25 0 0,-8 6-20 0 0,0 0 0 0 0,0-1 0 0 0,-1 1 0 0 0,0-1 0 0 0,0 0 0 0 0,-1 0 0 0 0,0 0-1 0 0,-1-1 1 0 0,0 1 0 0 0,0 0 0 0 0,-1-1 0 0 0,0 0 0 0 0,-1 1 0 0 0,0-1 0 0 0,-1-3 20 0 0,0 9 36 0 0,0 0 0 0 0,0 0 0 0 0,0 0 0 0 0,-1 0-1 0 0,1 0 1 0 0,-1 0 0 0 0,0 0 0 0 0,0 1 0 0 0,0-1-1 0 0,-1 1 1 0 0,1-1 0 0 0,-1 1 0 0 0,0 0 0 0 0,0 0-1 0 0,0 0 1 0 0,0 0 0 0 0,-1 1 0 0 0,1 0 0 0 0,-1-1-1 0 0,1 1 1 0 0,-1 0 0 0 0,0 0 0 0 0,0 1 0 0 0,0-1-1 0 0,0 1 1 0 0,0 0 0 0 0,0 0 0 0 0,0 0 0 0 0,0 1-1 0 0,-1 0 1 0 0,1-1 0 0 0,0 1 0 0 0,0 1 0 0 0,0-1-1 0 0,-1 1 1 0 0,-1 0-36 0 0,-4 2 68 0 0,1 1-1 0 0,0 1 0 0 0,1 0 1 0 0,-1 0-1 0 0,1 0 1 0 0,0 1-1 0 0,0 0 0 0 0,1 1 1 0 0,0 0-1 0 0,0 0 1 0 0,0 0-1 0 0,1 1 0 0 0,0 0 1 0 0,1 0-1 0 0,0 1 1 0 0,0-1-1 0 0,0 1 0 0 0,1 0 1 0 0,1 1-1 0 0,0-1 1 0 0,0 0-1 0 0,1 1 0 0 0,-1 1-67 0 0,3-6 5 0 0,-1 0-1 0 0,1 1 0 0 0,0-1 0 0 0,0 0 1 0 0,1 1-1 0 0,0-1 0 0 0,0 0 0 0 0,0 0 1 0 0,0 0-1 0 0,1 0 0 0 0,0 1 0 0 0,0-2 1 0 0,0 1-1 0 0,0 0 0 0 0,1 0 0 0 0,0-1 1 0 0,0 0-1 0 0,0 1 0 0 0,1-1 0 0 0,-1 0 1 0 0,1-1-1 0 0,0 1 0 0 0,0-1 0 0 0,0 1 1 0 0,1-1-1 0 0,-1 0 0 0 0,1-1 0 0 0,0 1 1 0 0,-1-1-1 0 0,1 0 0 0 0,0 0 0 0 0,0-1 1 0 0,1 1-1 0 0,-1-1 0 0 0,0 0 0 0 0,0-1 1 0 0,1 1-1 0 0,-1-1 0 0 0,0 0 0 0 0,1 0 1 0 0,-1-1-1 0 0,0 1 0 0 0,0-1 0 0 0,1-1 1 0 0,0 1-5 0 0,7-5-133 0 0,0-1-1 0 0,0 0 1 0 0,-1 0 0 0 0,0-2 0 0 0,-1 1 0 0 0,0-1 0 0 0,0-1 0 0 0,-1 0-1 0 0,0 0 1 0 0,0-1 0 0 0,-1-1 0 0 0,-1 1 0 0 0,0-1 0 0 0,-1-1 0 0 0,0 0-1 0 0,-1 0 1 0 0,0 0 0 0 0,-1 0 0 0 0,-1-1 0 0 0,0 0 0 0 0,-1 0 0 0 0,0 0-1 0 0,-1-3 134 0 0,17-114-898 0 0,-17 85 740 0 0</inkml:trace>
  <inkml:trace contextRef="#ctx0" brushRef="#br0" timeOffset="1323.672">1174 332 4276 0 0,'0'-19'230'0'0,"2"-4"46"0"0,-2 0 1 0 0,0 0-1 0 0,-2 0 0 0 0,0 0 0 0 0,-2 0 0 0 0,0 1 0 0 0,-1 0 1 0 0,-2-1-1 0 0,0 2 0 0 0,-5-9-276 0 0,12 30 11 0 0,0-1 0 0 0,-1 1 0 0 0,1-1 1 0 0,-1 1-1 0 0,1-1 0 0 0,0 1 0 0 0,-1-1 0 0 0,1 1 0 0 0,-1-1 1 0 0,1 1-1 0 0,-1-1 0 0 0,0 1 0 0 0,1 0 0 0 0,-1-1 0 0 0,1 1 1 0 0,-1 0-1 0 0,0 0 0 0 0,1-1 0 0 0,-1 1 0 0 0,0 0 0 0 0,1 0 1 0 0,-1 0-1 0 0,0 0 0 0 0,1 0 0 0 0,-1 0 0 0 0,0 0 0 0 0,1 0 1 0 0,-1 0-1 0 0,0 0 0 0 0,1 0 0 0 0,-1 0 0 0 0,1 1 0 0 0,-1-1 1 0 0,0 0-1 0 0,1 0 0 0 0,-1 1 0 0 0,0-1 0 0 0,1 0 0 0 0,-1 1 1 0 0,1-1-1 0 0,-1 1 0 0 0,1-1 0 0 0,-1 1 0 0 0,1-1 0 0 0,-1 1 1 0 0,1-1-1 0 0,0 1 0 0 0,-1-1 0 0 0,1 1 0 0 0,0-1 0 0 0,-1 1 1 0 0,1 0-1 0 0,0-1 0 0 0,0 1 0 0 0,0 0 0 0 0,-1-1 0 0 0,1 1 1 0 0,0 0-1 0 0,0-1 0 0 0,0 1 0 0 0,0 0 0 0 0,0-1 0 0 0,0 1 1 0 0,0 0-1 0 0,0-1 0 0 0,1 2-11 0 0,-17 49 122 0 0,13-23-16 0 0,1 1-1 0 0,2 0 0 0 0,0-1 0 0 0,2 1 1 0 0,1 0-1 0 0,1-1 0 0 0,2 0 0 0 0,1 0 1 0 0,1 1-106 0 0,-7-23 0 0 0,56 278-2522 0 0,-44-212-378 0 0,-8-44 1583 0 0</inkml:trace>
  <inkml:trace contextRef="#ctx0" brushRef="#br0" timeOffset="1854.654">1311 710 1660 0 0,'237'-53'2784'0'0,"-172"40"-3023"0"0,168-56-494 0 0,-232 69 736 0 0,1 0-1 0 0,-1-1 1 0 0,0 1 0 0 0,0-1 0 0 0,0 1 0 0 0,0-1 0 0 0,0 0 0 0 0,0 1-1 0 0,0-1 1 0 0,0 0 0 0 0,0 0 0 0 0,0 1 0 0 0,0-1 0 0 0,0 0 0 0 0,0 0 0 0 0,-1 0-1 0 0,1 0 1 0 0,0 0 0 0 0,-1 0 0 0 0,1-1 0 0 0,-1 1 0 0 0,1 0 0 0 0,-1 0-1 0 0,1 0 1 0 0,-1 0 0 0 0,0-1 0 0 0,0 1 0 0 0,0 0 0 0 0,1 0 0 0 0,-1-1 0 0 0,0 1-1 0 0,-1 0 1 0 0,1 0 0 0 0,0-1 0 0 0,0 1 0 0 0,0 0 0 0 0,-1 0 0 0 0,1 0-1 0 0,-1-1 1 0 0,1 1 0 0 0,-1 0 0 0 0,1 0 0 0 0,-1 0 0 0 0,0 0 0 0 0,1 0 0 0 0,-1 0-1 0 0,0 0 1 0 0,0 0 0 0 0,0 0 0 0 0,0 0 0 0 0,0 1 0 0 0,0-1 0 0 0,0 0-1 0 0,0 1 1 0 0,0-1 0 0 0,0 0 0 0 0,0 1 0 0 0,0-1 0 0 0,0 1 0 0 0,-1 0 0 0 0,1-1-1 0 0,0 1-2 0 0,-75-29 899 0 0,63 27-779 0 0,-1 0 0 0 0,1 1 0 0 0,-1 1 0 0 0,0 0 0 0 0,1 1 0 0 0,-1 0 0 0 0,1 1 0 0 0,-1 0 0 0 0,1 1 0 0 0,0 1 0 0 0,0 0 0 0 0,0 1 0 0 0,0 0 0 0 0,1 1-1 0 0,0 1 1 0 0,0 0 0 0 0,1 0 0 0 0,-3 3-120 0 0,11-7 37 0 0,0 0-1 0 0,0-1 0 0 0,0 1 1 0 0,1 0-1 0 0,-1 0 1 0 0,1 0-1 0 0,-1 1 0 0 0,1-1 1 0 0,1 1-1 0 0,-1-1 1 0 0,0 1-1 0 0,1 0 0 0 0,-1-1 1 0 0,1 1-1 0 0,0 0 1 0 0,1 0-1 0 0,-1 0 0 0 0,1 0 1 0 0,-1 0-1 0 0,1 0 1 0 0,0 0-1 0 0,1 0 0 0 0,-1 0 1 0 0,1 0-1 0 0,0-1 0 0 0,-1 1 1 0 0,2 0-1 0 0,-1 0 1 0 0,0 0-1 0 0,1-1 0 0 0,0 1 1 0 0,0-1-1 0 0,0 1 1 0 0,0-1-1 0 0,0 0 0 0 0,3 3-36 0 0,107 99 663 0 0,-89-92-903 0 0,1-2 1 0 0,1 0-1 0 0,0-2 0 0 0,0 0 0 0 0,1-2 1 0 0,0-1-1 0 0,11 1 240 0 0,109 4-4480 0 0,-128-11 2994 0 0</inkml:trace>
  <inkml:trace contextRef="#ctx0" brushRef="#br0" timeOffset="2166.991">2180 464 1356 0 0,'-6'-2'4132'0'0,"-18"81"-2853"0"0,10 461 1556 0 0,14-539-2914 0 0,0-1-70 0 0,1 0 0 0 0,-1-1 0 0 0,0 1 0 0 0,0 0 0 0 0,1 0 0 0 0,-1 0 1 0 0,0-1-1 0 0,1 1 0 0 0,-1 0 0 0 0,0 0 0 0 0,1 0 0 0 0,-1 0 0 0 0,0 0 0 0 0,1 0 0 0 0,-1 0 149 0 0,-29-97-4020 0 0,28 68 2847 0 0</inkml:trace>
  <inkml:trace contextRef="#ctx0" brushRef="#br0" timeOffset="2416.327">2221 459 1540 0 0,'3'-3'67'0'0,"0"0"1"0"0,-1 1-1 0 0,1 0 0 0 0,0-1 0 0 0,0 1 0 0 0,1 1 1 0 0,-1-1-1 0 0,0 0 0 0 0,1 1 0 0 0,-1-1 0 0 0,1 1 1 0 0,-1 0-1 0 0,1 0 0 0 0,-1 1 0 0 0,1-1 0 0 0,0 1 1 0 0,0-1-1 0 0,-1 1 0 0 0,1 1 0 0 0,0-1 0 0 0,-1 0 0 0 0,1 1 1 0 0,0 0-1 0 0,-1-1 0 0 0,1 2 0 0 0,-1-1 0 0 0,1 0 1 0 0,-1 1-1 0 0,1-1 0 0 0,-1 1 0 0 0,0 0 0 0 0,0 0 1 0 0,0 0-1 0 0,0 1 0 0 0,0-1 0 0 0,-1 1 0 0 0,1-1 1 0 0,-1 1-1 0 0,1 0 0 0 0,-1 0 0 0 0,0 0 0 0 0,0 1 1 0 0,0-1-1 0 0,-1 0 0 0 0,1 1 0 0 0,-1-1 0 0 0,0 1-67 0 0,1 2 93 0 0,0 0 0 0 0,0 1-1 0 0,-1-1 1 0 0,0 0 0 0 0,-1 0-1 0 0,1 1 1 0 0,-1-1 0 0 0,0 0 0 0 0,-1 1-1 0 0,0-1 1 0 0,0 0 0 0 0,0 1-1 0 0,0-1 1 0 0,-1 0 0 0 0,0 0-1 0 0,-1 0 1 0 0,1-1 0 0 0,-1 1-1 0 0,0 0 1 0 0,-1-1 0 0 0,1 0-1 0 0,-1 0 1 0 0,0 0 0 0 0,0 0-1 0 0,-1 0 1 0 0,1-1 0 0 0,-1 0-1 0 0,0 0 1 0 0,0 0 0 0 0,0-1-1 0 0,-1 1 1 0 0,1-1 0 0 0,-1-1-1 0 0,0 1 1 0 0,-5 1-93 0 0,10-3-353 0 0,-10 2 787 0 0,4-6-5336 0 0,-3-11 3561 0 0</inkml:trace>
  <inkml:trace contextRef="#ctx0" brushRef="#br0" timeOffset="2930.927">2497 627 1280 0 0,'93'-17'3572'0'0,"-79"15"-3405"0"0,-1-1 0 0 0,1 0 0 0 0,-1-1 0 0 0,0-1 1 0 0,0 0-1 0 0,-1 0 0 0 0,1-2 0 0 0,-1 1 0 0 0,0-1 0 0 0,-1-1 1 0 0,8-6-168 0 0,-19 12 29 0 0,0 0 1 0 0,1 0 0 0 0,-1 0-1 0 0,0 1 1 0 0,0-1 0 0 0,0 0-1 0 0,0 0 1 0 0,0 0 0 0 0,-1 1-1 0 0,1-1 1 0 0,0 0 0 0 0,-1 0 0 0 0,0 1-1 0 0,1-1 1 0 0,-1 0 0 0 0,0 1-1 0 0,0-1 1 0 0,0 1 0 0 0,0-1-1 0 0,0 1 1 0 0,0-1 0 0 0,0 1-1 0 0,0 0 1 0 0,-1 0 0 0 0,1-1-1 0 0,0 1 1 0 0,-1 0 0 0 0,1 0-1 0 0,-1 0 1 0 0,0 0 0 0 0,1 1 0 0 0,-1-1-1 0 0,0 0 1 0 0,1 1 0 0 0,-1-1-1 0 0,0 1 1 0 0,0 0 0 0 0,0-1-30 0 0,1 1 29 0 0,-164-25 767 0 0,164 25-792 0 0,-3 0 15 0 0,1 0 1 0 0,-1 0-1 0 0,0 1 0 0 0,0 0 1 0 0,1 0-1 0 0,-1 0 0 0 0,1 0 0 0 0,-1 1 1 0 0,1-1-1 0 0,-1 1 0 0 0,1 0 1 0 0,0 0-1 0 0,0 0 0 0 0,0 0 0 0 0,0 0 1 0 0,0 1-1 0 0,0-1 0 0 0,1 1 1 0 0,-1 0-1 0 0,1 0 0 0 0,0 0 0 0 0,0 0 1 0 0,0 0-1 0 0,0 1 0 0 0,1-1 1 0 0,-1 1-1 0 0,1-1 0 0 0,0 1 0 0 0,0-1 1 0 0,0 1-1 0 0,0 0 0 0 0,0-1 1 0 0,1 1-1 0 0,0 0 0 0 0,0 0 0 0 0,0-1 1 0 0,0 1-1 0 0,1 0 0 0 0,-1 0 1 0 0,1 1-20 0 0,6 9-7 0 0,0-1 0 0 0,1 1 0 0 0,1-2 0 0 0,0 1 0 0 0,1-1 0 0 0,0 0 0 0 0,0-1 0 0 0,1 0 0 0 0,1-1 0 0 0,0 0 0 0 0,0 0 1 0 0,1-2-1 0 0,12 7 7 0 0,124 26-4831 0 0,-133-44 3727 0 0,11-9-283 0 0</inkml:trace>
  <inkml:trace contextRef="#ctx0" brushRef="#br0" timeOffset="3844.651">2932 544 1080 0 0,'27'69'3523'0'0,"-22"12"1112"0"0,-5-80-4327 0 0,0 6 397 0 0,151-221-2985 0 0,-150 213 2262 0 0,-1 1 0 0 0,1-1 1 0 0,-1 0-1 0 0,1 1 0 0 0,-1-1 1 0 0,1 1-1 0 0,-1-1 1 0 0,1 1-1 0 0,0-1 0 0 0,-1 1 1 0 0,1-1-1 0 0,-1 1 0 0 0,1 0 1 0 0,0-1-1 0 0,0 1 0 0 0,-1 0 1 0 0,1 0-1 0 0,0 0 0 0 0,0-1 1 0 0,-1 1-1 0 0,1 0 0 0 0,0 0 1 0 0,0 0-1 0 0,-1 0 0 0 0,1 0 1 0 0,0 0-1 0 0,0 1 1 0 0,-1-1-1 0 0,1 0 0 0 0,0 0 1 0 0,0 0-1 0 0,-1 1 0 0 0,1-1 1 0 0,0 0-1 0 0,-1 1 0 0 0,1-1 1 0 0,0 1-1 0 0,-1-1 0 0 0,1 0 1 0 0,-1 1-1 0 0,1 0 0 0 0,-1-1 1 0 0,1 1-1 0 0,-1-1 0 0 0,1 1 1 0 0,-1 0-1 0 0,1-1 1 0 0,-1 1-1 0 0,0 0 0 0 0,1-1 1 0 0,-1 1-1 0 0,0 0 0 0 0,0-1 1 0 0,1 1-1 0 0,-1 0 0 0 0,0 0 1 0 0,0-1-1 0 0,0 1 0 0 0,0 0 1 0 0,0 0-1 0 0,0-1 0 0 0,0 1 1 0 0,0 0-1 0 0,-1 0 0 0 0,1 0 1 0 0,0-1-1 0 0,0 1 1 0 0,-1 0-1 0 0,1-1 18 0 0,7 60 81 0 0,-8-51-120 0 0,1-1-1 0 0,0 1 1 0 0,0-1 0 0 0,1 1-1 0 0,0-1 1 0 0,0 1 0 0 0,1-1-1 0 0,0 0 1 0 0,0 0 0 0 0,1 0-1 0 0,0 0 1 0 0,1 0 0 0 0,-1 0-1 0 0,2-1 1 0 0,-1 1 0 0 0,1-1-1 0 0,0-1 1 0 0,0 1 0 0 0,1-1-1 0 0,0 1 1 0 0,0-2 0 0 0,1 1-1 0 0,-1-1 1 0 0,1 0 0 0 0,0 0-1 0 0,1-1 1 0 0,-1 0 0 0 0,1 0-1 0 0,0-1 1 0 0,0 1 0 0 0,0-2-1 0 0,0 1 1 0 0,0-2-1 0 0,1 1 1 0 0,-1-1 0 0 0,7 1 39 0 0,-5-3-63 0 0,0 0 1 0 0,0 0 0 0 0,0 0-1 0 0,-1-2 1 0 0,1 1 0 0 0,-1-1-1 0 0,0 0 1 0 0,1-1 0 0 0,-1 0-1 0 0,-1-1 1 0 0,1 1-1 0 0,-1-2 1 0 0,0 1 0 0 0,0-1-1 0 0,0-1 1 0 0,-1 1 0 0 0,0-1-1 0 0,0 0 1 0 0,-1-1 0 0 0,0 0-1 0 0,0 0 1 0 0,-1 0-1 0 0,0-1 1 0 0,0 1 0 0 0,-1-1-1 0 0,2-7 63 0 0,-6 14 75 0 0,0-1 0 0 0,0 1-1 0 0,-1 0 1 0 0,1 0 0 0 0,-1-1-1 0 0,0 1 1 0 0,0 0-1 0 0,0 0 1 0 0,0 0 0 0 0,0 0-1 0 0,0 0 1 0 0,0 0 0 0 0,-1 0-1 0 0,1 0 1 0 0,-1 1-1 0 0,1-1 1 0 0,-1 0 0 0 0,0 1-1 0 0,0-1 1 0 0,1 1 0 0 0,-1 0-1 0 0,0 0 1 0 0,0-1 0 0 0,0 1-1 0 0,-1 1 1 0 0,1-1-1 0 0,0 0 1 0 0,0 0 0 0 0,0 1-1 0 0,-1-1 1 0 0,1 1 0 0 0,0 0-1 0 0,-1 0 1 0 0,1 0-1 0 0,0 0 1 0 0,0 0 0 0 0,-1 0-1 0 0,1 0 1 0 0,0 1 0 0 0,-1 0-1 0 0,1-1 1 0 0,0 1 0 0 0,0 0-1 0 0,0 0 1 0 0,0 0-1 0 0,0 0 1 0 0,0 0 0 0 0,-2 2-75 0 0,-3-1 40 0 0,0 0 1 0 0,-1 1 0 0 0,2-1 0 0 0,-1 2 0 0 0,0-1-1 0 0,1 1 1 0 0,-1 0 0 0 0,1 0 0 0 0,0 1-1 0 0,0 0 1 0 0,1 0 0 0 0,-1 0 0 0 0,1 1 0 0 0,0-1-1 0 0,1 1 1 0 0,0 1 0 0 0,0-1 0 0 0,0 0 0 0 0,0 1-1 0 0,1 0 1 0 0,0 0 0 0 0,1 0 0 0 0,-1 0-1 0 0,0 6-40 0 0,5-9-10 0 0,0 0 0 0 0,0 0-1 0 0,0 0 1 0 0,0 0-1 0 0,0-1 1 0 0,1 1-1 0 0,0 0 1 0 0,0-1-1 0 0,0 0 1 0 0,0 0-1 0 0,0 0 1 0 0,1 0 0 0 0,-1 0-1 0 0,1-1 1 0 0,0 1-1 0 0,0-1 1 0 0,0 0-1 0 0,0-1 1 0 0,0 1-1 0 0,0 0 1 0 0,1-1-1 0 0,-1 0 1 0 0,0 0 0 0 0,1 0-1 0 0,-1-1 1 0 0,1 0-1 0 0,-1 0 1 0 0,0 0-1 0 0,1 0 1 0 0,-1 0-1 0 0,1-1 1 0 0,-1 0 0 0 0,0 0-1 0 0,4-1 11 0 0,2-1-35 0 0,-1-1 0 0 0,1-1 0 0 0,-1 1 0 0 0,1-1 0 0 0,-1-1 0 0 0,-1 0 0 0 0,1 0 0 0 0,-1-1 0 0 0,0 0 0 0 0,-1 0-1 0 0,1-1 1 0 0,-2 1 0 0 0,1-2 0 0 0,-1 1 0 0 0,0-1 0 0 0,-1 0 0 0 0,0 0 0 0 0,0-1 0 0 0,-1 1 0 0 0,0-1 0 0 0,-1 0 0 0 0,0 0 0 0 0,0 0 0 0 0,0-6 35 0 0,17-272 478 0 0,-20 240 147 0 0,0-106 1069 0 0,-18 97-1045 0 0,10 98 158 0 0,6 6-813 0 0,2-1-1 0 0,3 0 1 0 0,1 0-1 0 0,3 0 1 0 0,8 33 6 0 0,15 67-1800 0 0,2 10-4620 0 0,-27-133 5050 0 0</inkml:trace>
  <inkml:trace contextRef="#ctx0" brushRef="#br0" timeOffset="5222.612">3699 644 1360 0 0,'30'2'403'0'0,"1"-1"1"0"0,-1-1-1 0 0,1-1 1 0 0,-1-2-1 0 0,0-1 0 0 0,0-1 1 0 0,4-3-404 0 0,-1 2 99 0 0,0-1 1 0 0,0-1 0 0 0,-1-2 0 0 0,0-1-1 0 0,-1-2 1 0 0,0-1 0 0 0,25-16-100 0 0,-39 0-160 0 0,-17 28 154 0 0,-3-2 77 0 0,-5-1-15 0 0,1-1 0 0 0,-1 1 1 0 0,0 1-1 0 0,0-1 0 0 0,0 1 0 0 0,0 1 0 0 0,-1-1 1 0 0,0 1-1 0 0,0 1 0 0 0,0 0 0 0 0,0 0 0 0 0,0 1 0 0 0,0 0 1 0 0,0 0-1 0 0,0 1 0 0 0,0 0 0 0 0,-1 1 0 0 0,1 0 1 0 0,0 0-1 0 0,0 1 0 0 0,0 0 0 0 0,1 1 0 0 0,-1 0 0 0 0,0 1 1 0 0,1-1-1 0 0,0 1 0 0 0,0 1 0 0 0,0 0 0 0 0,0 0 1 0 0,-5 5-57 0 0,7-5 30 0 0,0 0 0 0 0,0 0 0 0 0,0 1 0 0 0,0 0 0 0 0,1 0 0 0 0,0 1 1 0 0,0 0-1 0 0,0-1 0 0 0,1 2 0 0 0,0-1 0 0 0,1 0 0 0 0,0 1 0 0 0,0 0 1 0 0,0-1-1 0 0,1 1 0 0 0,0 0 0 0 0,1 0 0 0 0,0 0 0 0 0,0 1 0 0 0,1-1 1 0 0,-1 0-1 0 0,2 0 0 0 0,-1 0 0 0 0,1 1 0 0 0,1-1 0 0 0,0 0 0 0 0,0 0 1 0 0,0 0-1 0 0,1-1 0 0 0,0 1 0 0 0,0-1 0 0 0,1 1 0 0 0,0-1 0 0 0,0 0 0 0 0,1 0 1 0 0,0-1-1 0 0,0 0 0 0 0,1 1 0 0 0,0-1-30 0 0,0 0-18 0 0,1 0 1 0 0,-1 0-1 0 0,1-1 0 0 0,1 0 0 0 0,-1 0 1 0 0,1-1-1 0 0,-1 0 0 0 0,1 0 1 0 0,0-1-1 0 0,1 0 0 0 0,-1 0 0 0 0,1-1 1 0 0,-1 0-1 0 0,1 0 0 0 0,0-1 0 0 0,-1 0 1 0 0,1-1-1 0 0,0 0 0 0 0,0 0 1 0 0,-1-1-1 0 0,1 0 0 0 0,0-1 0 0 0,-1 0 1 0 0,1 0-1 0 0,-1-1 0 0 0,0 0 0 0 0,1 0 1 0 0,-1-1-1 0 0,-1 0 0 0 0,1 0 1 0 0,-1-1-1 0 0,1 0 0 0 0,-1 0 0 0 0,-1-1 1 0 0,1 0-1 0 0,4-6 18 0 0,91-153-306 0 0,-101 164 309 0 0,0 1 0 0 0,1 0-1 0 0,-1-1 1 0 0,0 1 0 0 0,1 0 0 0 0,-1 0 0 0 0,1 0-1 0 0,-1 0 1 0 0,0 0 0 0 0,1 1 0 0 0,-1-1 0 0 0,1 0 0 0 0,-1 1-1 0 0,0-1 1 0 0,0 1 0 0 0,1-1 0 0 0,-1 1 0 0 0,0 0-1 0 0,0-1 1 0 0,1 1 0 0 0,-1 0 0 0 0,0 0 0 0 0,0 0-1 0 0,0 0 1 0 0,0 0 0 0 0,0 0 0 0 0,-1 0 0 0 0,1 0 0 0 0,0 0-1 0 0,0 0 1 0 0,-1 0 0 0 0,1 1 0 0 0,0-1 0 0 0,-1 0-1 0 0,1 1 1 0 0,-1-1 0 0 0,0 0 0 0 0,1 1 0 0 0,-1-1-1 0 0,0 0 1 0 0,0 1 0 0 0,0-1 0 0 0,0 1 0 0 0,0-1 0 0 0,0 0-1 0 0,-1 1 1 0 0,1-1 0 0 0,0 0 0 0 0,-1 1 0 0 0,1 0-3 0 0,10 135 197 0 0,-5-137-184 0 0,-1 0 0 0 0,0-1 1 0 0,0 0-1 0 0,0 0 0 0 0,0 0 0 0 0,0 0 1 0 0,0-1-1 0 0,0 0 0 0 0,0 1 0 0 0,0-1 1 0 0,-1-1-1 0 0,1 1 0 0 0,-1 0 0 0 0,1-1 1 0 0,-1 0-1 0 0,0 0 0 0 0,0 0 0 0 0,0 0 1 0 0,-1 0-1 0 0,1-1 0 0 0,-1 1 0 0 0,0-1-13 0 0,144-237 338 0 0,-137 386 277 0 0,-7-130-624 0 0,0 0 0 0 0,0 0 0 0 0,2 0 0 0 0,0-1 1 0 0,1 1-1 0 0,0-1 0 0 0,1 0 0 0 0,0 0 0 0 0,1-1 0 0 0,1 0 0 0 0,0 0 0 0 0,1-1 0 0 0,1 0 0 0 0,1 1 9 0 0,-8-12-10 0 0,0 0 0 0 0,0 0 0 0 0,0 0 0 0 0,0-1 0 0 0,1 1 0 0 0,-1-1-1 0 0,0 0 1 0 0,0 0 0 0 0,0 0 0 0 0,1-1 0 0 0,-1 1 0 0 0,0-1 0 0 0,0 0 0 0 0,0 0-1 0 0,0 0 1 0 0,0 0 0 0 0,0 0 0 0 0,0-1 0 0 0,0 1 0 0 0,0-1 0 0 0,-1 0-1 0 0,1 0 1 0 0,0 0 0 0 0,-1 0 0 0 0,0 0 0 0 0,0 0 0 0 0,1-1 0 0 0,-1 1-1 0 0,0-1 1 0 0,-1 0 0 0 0,1 1 0 0 0,0-1 0 0 0,-1 0 0 0 0,0 0 0 0 0,0 0 0 0 0,0 0-1 0 0,0 0 1 0 0,1-3 10 0 0,0 2-29 0 0,29-55-173 0 0,-3-1 1 0 0,-2-1-1 0 0,-4-1 1 0 0,-2-2-1 0 0,-2 0 1 0 0,-4 0-1 0 0,2-29 202 0 0,-7 46 443 0 0,15-159 2376 0 0,-24 204-2580 0 0,0 2-7 0 0,-12-8 303 0 0,5 24-458 0 0,1 0 0 0 0,0 1-1 0 0,2 0 1 0 0,0 1 0 0 0,0-1 0 0 0,2 0-1 0 0,0 1 1 0 0,2 0 0 0 0,-1 3-77 0 0,1-16 26 0 0,14 224 593 0 0,18-63-1009 0 0,-25-58-4628 0 0,-30-63 978 0 0,16-40 2744 0 0</inkml:trace>
  <inkml:trace contextRef="#ctx0" brushRef="#br0" timeOffset="5441.134">4739 549 1048 0 0,'3'0'924'0'0,"1"1"-72"0"0,1-1-148 0 0,2 2-104 0 0,6-2-28 0 0,12 5-76 0 0,-11-5-59 0 0,7 0-245 0 0,4 0-56 0 0,4 0-16 0 0,-1 0-576 0 0,1 0-253 0 0,-3 0-571 0 0,3 0-20 0 0,-4 0-28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435 117 1580 0 0,'-55'-55'2985'0'0,"-70"35"-1518"0"0,112 21-1408 0 0,0 0 1 0 0,0 0-1 0 0,1 1 1 0 0,-1 1-1 0 0,0 0 0 0 0,1 1 1 0 0,0 1-1 0 0,0-1 1 0 0,0 2-1 0 0,0 0 1 0 0,1 0-1 0 0,0 1 0 0 0,0 0 1 0 0,1 1-1 0 0,0 0 1 0 0,0 1-1 0 0,1 0 1 0 0,0 1-1 0 0,1-1 0 0 0,0 2 1 0 0,0-1-1 0 0,-5 12-59 0 0,13-15-36 0 0,1 0 0 0 0,-1 0-1 0 0,1 0 1 0 0,1-1 0 0 0,-1 1 0 0 0,1 0-1 0 0,1 0 1 0 0,-1-1 0 0 0,1 0-1 0 0,0 1 1 0 0,0-1 0 0 0,1 0 0 0 0,0 0-1 0 0,0-1 1 0 0,0 1 0 0 0,1-1-1 0 0,0 0 1 0 0,0 0 0 0 0,0 0 0 0 0,0-1-1 0 0,1 0 1 0 0,0 0 0 0 0,0 0-1 0 0,0-1 1 0 0,0 0 0 0 0,1 0 0 0 0,-1 0-1 0 0,1-1 1 0 0,-1 0 0 0 0,1-1-1 0 0,0 1 1 0 0,0-1 0 0 0,4 0 36 0 0,-10-1-68 0 0,12-2-133 0 0,-5-3 225 0 0,0-1-1 0 0,-1 0 0 0 0,0 1 0 0 0,0-2 1 0 0,-1 1-1 0 0,1-1 0 0 0,-2 0 1 0 0,1-1-1 0 0,-1 1 0 0 0,0-1 1 0 0,0 0-1 0 0,-1 0 0 0 0,0-1 1 0 0,0 1-1 0 0,-1-1 0 0 0,-1 0 0 0 0,1 0 1 0 0,-1 0-1 0 0,-1 0 0 0 0,1-3-23 0 0,-2 10-10 0 0,19-40 349 0 0,4 82-268 0 0,73 133-122 0 0,-37-112-2933 0 0,-50-54 1688 0 0</inkml:trace>
  <inkml:trace contextRef="#ctx0" brushRef="#br0" timeOffset="344.587">693 119 1088 0 0,'12'11'297'0'0,"-1"1"-1"0"0,0 0 0 0 0,-1 1 1 0 0,0 0-1 0 0,-1 0 1 0 0,-1 1-1 0 0,0 1 0 0 0,0-1 1 0 0,-2 1-1 0 0,0 0 1 0 0,-1 1-1 0 0,0-1 0 0 0,-1 1 1 0 0,-1 0-1 0 0,0 0 1 0 0,-1 7-297 0 0,-3-19 134 0 0,0 1 0 0 0,0-1 0 0 0,-1 0 0 0 0,0 0 1 0 0,0 1-1 0 0,0-1 0 0 0,0-1 0 0 0,0 1 0 0 0,-1 0 0 0 0,0 0 1 0 0,0-1-1 0 0,0 0 0 0 0,0 1 0 0 0,0-1 0 0 0,-1 0 1 0 0,1-1-1 0 0,-1 1 0 0 0,0-1 0 0 0,1 1 0 0 0,-1-1 1 0 0,-1 0-1 0 0,-2 0-134 0 0,6-1 260 0 0,-2-5-51 0 0,0-2-204 0 0,-1 1 1 0 0,1-1 0 0 0,0 0-1 0 0,0 1 1 0 0,1-1-1 0 0,0-1 1 0 0,0 1 0 0 0,0 0-1 0 0,1 0 1 0 0,0-1 0 0 0,0 1-1 0 0,1-1 1 0 0,-1 1 0 0 0,2-1-1 0 0,-1 1 1 0 0,1-1 0 0 0,-1 1-1 0 0,2 0 1 0 0,-1-1 0 0 0,1 1-1 0 0,0 0 1 0 0,0 0 0 0 0,3-4-6 0 0,79-147-1679 0 0,-60 120 815 0 0,20-46-3107 0 0,-37 71 2623 0 0</inkml:trace>
  <inkml:trace contextRef="#ctx0" brushRef="#br0" timeOffset="813.035">1027 254 1172 0 0,'15'-2'245'0'0,"0"0"0"0"0,0-1 1 0 0,-1 0-1 0 0,1-1 0 0 0,-1-1 0 0 0,0-1 0 0 0,0 0 0 0 0,-1 0 0 0 0,0-1 1 0 0,0-1-1 0 0,-1-1 0 0 0,1 1 0 0 0,-2-2 0 0 0,1 0 0 0 0,-2 0 0 0 0,8-9-245 0 0,-17 18 26 0 0,0 0-1 0 0,0 0 1 0 0,-1 0-1 0 0,1 0 1 0 0,0 0-1 0 0,0 0 1 0 0,-1 0-1 0 0,1 0 1 0 0,-1 0-1 0 0,1-1 1 0 0,-1 1-1 0 0,1 0 1 0 0,-1-1-1 0 0,0 1 1 0 0,0 0-1 0 0,1 0 1 0 0,-1-1-1 0 0,0 1 1 0 0,0 0-1 0 0,0-1 1 0 0,-1 1-1 0 0,1 0 1 0 0,0-1-1 0 0,0 1 1 0 0,-1 0-1 0 0,1 0 1 0 0,-1-1-1 0 0,1 1 0 0 0,-1 0 1 0 0,1 0-1 0 0,-1 0 1 0 0,0 0-1 0 0,0 0 1 0 0,1 0-1 0 0,-1 0 1 0 0,0 0-1 0 0,0 0 1 0 0,0 0-1 0 0,0 0 1 0 0,0 0-1 0 0,0 1 1 0 0,0-1-1 0 0,-1 0 1 0 0,1 1-1 0 0,0-1 1 0 0,0 1-1 0 0,0-1 1 0 0,-1 1-1 0 0,1 0 1 0 0,0-1-1 0 0,-1 1-25 0 0,-71-15 806 0 0,66 15-765 0 0,-1 0 1 0 0,1 0-1 0 0,-1 1 0 0 0,1 0 0 0 0,-1 0 1 0 0,1 1-1 0 0,-1 0 0 0 0,1 1 0 0 0,0-1 1 0 0,0 1-1 0 0,0 1 0 0 0,0-1 1 0 0,1 1-1 0 0,0 0 0 0 0,-1 1 0 0 0,1-1 1 0 0,1 1-1 0 0,-1 1 0 0 0,1-1 0 0 0,0 1 1 0 0,0 0-1 0 0,0 0 0 0 0,1 0 1 0 0,0 0-1 0 0,0 1 0 0 0,1 0 0 0 0,0 0 1 0 0,0 0-1 0 0,0 0 0 0 0,1 0 0 0 0,-1 5-41 0 0,7-3 18 0 0,-1 0 0 0 0,1-1 0 0 0,1 1-1 0 0,-1-1 1 0 0,2 0 0 0 0,-1 0 0 0 0,1-1-1 0 0,0 0 1 0 0,0 0 0 0 0,1 0 0 0 0,0-1-1 0 0,0 0 1 0 0,1 0 0 0 0,-1-1 0 0 0,1 0-1 0 0,1 0 1 0 0,-1-1 0 0 0,7 3-18 0 0,14 5-739 0 0,0 0 0 0 0,1-2-1 0 0,1-1 1 0 0,0-2 0 0 0,0-1 0 0 0,0-1 0 0 0,0-1 0 0 0,10-2 739 0 0,4 1-1354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5 964 0 0,'-12'0'2164'0'0,"-15"11"-994"0"0,9 4-1011 0 0,1 1 1 0 0,1 0-1 0 0,0 1 0 0 0,1 0 0 0 0,1 1 0 0 0,1 1 0 0 0,1 0 0 0 0,0 1 0 0 0,2 1 0 0 0,0-1 0 0 0,1 2 0 0 0,1-1 0 0 0,1 1 0 0 0,-1 10-159 0 0,-93 188-1982 0 0,90-207 869 0 0,0-6-77 0 0</inkml:trace>
  <inkml:trace contextRef="#ctx0" brushRef="#br0" timeOffset="278.047">8 43 1016 0 0,'-3'-17'2525'0'0,"3"17"-2456"0"0,-1-1 0 0 0,1 1-1 0 0,-1-1 1 0 0,1 1 0 0 0,0-1 0 0 0,-1 1-1 0 0,1-1 1 0 0,0 1 0 0 0,-1-1 0 0 0,1 0-1 0 0,0 1 1 0 0,0-1 0 0 0,0 0 0 0 0,-1 1 0 0 0,1-1-1 0 0,0 1 1 0 0,0-1 0 0 0,0 0 0 0 0,0 1-1 0 0,0-1 1 0 0,0 0 0 0 0,1 1 0 0 0,-1-1-1 0 0,0 0 1 0 0,0 1 0 0 0,0-1 0 0 0,0 1 0 0 0,1-1-1 0 0,-1 0 1 0 0,0 1 0 0 0,1-1 0 0 0,-1 1-1 0 0,0-1 1 0 0,1 1 0 0 0,-1-1 0 0 0,1 1-1 0 0,-1-1 1 0 0,1 1 0 0 0,-1 0 0 0 0,1-1 0 0 0,-1 1-1 0 0,1-1 1 0 0,-1 1 0 0 0,1 0 0 0 0,0 0-1 0 0,-1-1 1 0 0,1 1 0 0 0,-1 0 0 0 0,1 0-1 0 0,0 0 1 0 0,-1 0 0 0 0,1 0 0 0 0,0 0 0 0 0,-1 0-1 0 0,1 0 1 0 0,0 0 0 0 0,-1 0 0 0 0,1 0-1 0 0,-1 0 1 0 0,1 0 0 0 0,0 0 0 0 0,-1 1-1 0 0,1-1 1 0 0,0 0 0 0 0,-1 0 0 0 0,1 1 0 0 0,-1-1-1 0 0,1 0 1 0 0,-1 1-69 0 0,29 7 165 0 0,-1 2 0 0 0,0 1 0 0 0,-1 2 0 0 0,0 0 0 0 0,-1 2 0 0 0,-1 1-1 0 0,0 0 1 0 0,-1 2 0 0 0,-1 1 0 0 0,0 1 0 0 0,1 4-165 0 0,122 168-3988 0 0,-128-149 1364 0 0,-13-27 1388 0 0</inkml:trace>
  <inkml:trace contextRef="#ctx0" brushRef="#br0" timeOffset="636.657">897 500 1520 0 0,'-7'20'544'0'0,"-4"3"36"0"0,2 0-68 0 0,-3-3 12 0 0,-4 0-120 0 0,-2 2 0 0 0,0-4-72 0 0,1-3-164 0 0,-3-1 100 0 0,9-4-92 0 0,-3 1-27 0 0,2 3-225 0 0,3-8-133 0 0,-2-4-407 0 0,11-2-424 0 0,0 0-244 0 0,0 0-64 0 0</inkml:trace>
  <inkml:trace contextRef="#ctx0" brushRef="#br0" timeOffset="934.031">1144 103 1388 0 0,'44'35'2559'0'0,"147"188"-2632"0"0,-175-211-1923 0 0,-9-9 966 0 0</inkml:trace>
  <inkml:trace contextRef="#ctx0" brushRef="#br0" timeOffset="1185.397">1573 63 1372 0 0,'-11'-2'2885'0'0,"-23"25"-1753"0"0,34-22-1013 0 0,-31 31 470 0 0,1 2 0 0 0,3 1 0 0 0,0 1 0 0 0,3 1 0 0 0,1 1 0 0 0,-10 24-589 0 0,-28 43 450 0 0,9-8-837 0 0,30-30-3975 0 0,21-65 2985 0 0,1-2 23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1172 0 0,'9'3'3835'0'0,"36"22"-3154"0"0,-43-24-470 0 0,403 216 418 0 0,-400-215-1010 0 0,6 2 133 0 0,-2-3-3235 0 0,0-1 2143 0 0</inkml:trace>
  <inkml:trace contextRef="#ctx0" brushRef="#br0" timeOffset="266.241">742 0 936 0 0,'-22'12'3264'0'0,"-109"178"401"0"0,107-152-3484 0 0,1 0 0 0 0,2 2 0 0 0,2 1 0 0 0,1 0 0 0 0,2 1 0 0 0,3 1 0 0 0,0 3-181 0 0,12-33-2960 0 0,1-7-744 0 0,0 1 2376 0 0</inkml:trace>
  <inkml:trace contextRef="#ctx0" brushRef="#br0" timeOffset="792.343">889 243 888 0 0,'11'31'772'0'0,"-10"-23"-576"0"0,1 0 0 0 0,0 0 0 0 0,0-1 0 0 0,1 1 0 0 0,0-1 1 0 0,0 0-1 0 0,0 0 0 0 0,1 0 0 0 0,1 0 0 0 0,-1-1 0 0 0,1 1 0 0 0,0-1 0 0 0,0 0 0 0 0,1-1 0 0 0,-1 1 0 0 0,1-1 0 0 0,1 0 1 0 0,-1-1-1 0 0,1 0 0 0 0,0 0 0 0 0,-1 0 0 0 0,7 2-196 0 0,2-4 104 0 0,0-1 0 0 0,0-1 0 0 0,0 0 0 0 0,0-1 0 0 0,0 0 0 0 0,0-1 0 0 0,-1-1-1 0 0,1-1 1 0 0,-1 0 0 0 0,1 0 0 0 0,-1-2 0 0 0,0 0 0 0 0,-1 0 0 0 0,0-1 0 0 0,0-1 0 0 0,4-3-104 0 0,-14 10 18 0 0,275-198 186 0 0,-275 198-208 0 0,-1 0 1 0 0,1 0-1 0 0,-1 0 1 0 0,1 0-1 0 0,0 0 1 0 0,-1 1-1 0 0,1-1 1 0 0,0 1-1 0 0,0 0 1 0 0,-1 0-1 0 0,1 0 1 0 0,0 0-1 0 0,-1 0 1 0 0,1 1-1 0 0,0-1 0 0 0,-1 1 1 0 0,1 0-1 0 0,0 0 1 0 0,-1 0-1 0 0,1 0 1 0 0,-1 0-1 0 0,1 0 1 0 0,-1 1-1 0 0,0-1 1 0 0,0 1-1 0 0,0 0 1 0 0,1 0-1 0 0,-1-1 1 0 0,-1 1-1 0 0,1 1 1 0 0,0-1-1 0 0,-1 0 1 0 0,1 0-1 0 0,-1 0 1 0 0,1 1-1 0 0,-1-1 1 0 0,0 1-1 0 0,0-1 1 0 0,0 1-1 0 0,0 0 1 0 0,-1-1-1 0 0,1 1 1 0 0,-1 0-1 0 0,1 1 4 0 0,16 129-85 0 0,-17-31-3926 0 0,0-92 2599 0 0</inkml:trace>
  <inkml:trace contextRef="#ctx0" brushRef="#br0" timeOffset="28091.523">518 487 904 0 0,'0'0'195'0'0,"0"0"11"0"0,0 0 56 0 0,0 0 3 0 0,0 0-94 0 0,0 0-5 0 0,0 0 19 0 0,0 0-43 0 0,0 0 78 0 0,0 0 5 0 0,0 0-66 0 0,0 0 26 0 0,0 0-5 0 0,0 0-17 0 0,0 0-7 0 0,0 0-28 0 0,0 0-34 0 0,0 0 56 0 0,0 0 0 0 0,0 0-18 0 0,0 0-12 0 0,0 0-9 0 0,0 0 14 0 0,0 0-4 0 0,0 0-10 0 0,0 0-14 0 0,0 0-10 0 0,0 0-20 0 0,0 0-32 0 0,0 0-2 0 0,0 0 33 0 0,0 0 3 0 0,0 0-7 0 0,0 0-13 0 0,0 0-23 0 0,0 0-50 0 0,-1 3-7 0 0,-76 97 274 0 0,-41 55-175 0 0,111-144 114 0 0,5-7-2543 0 0,2-4 939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2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16 106 976 0 0,'0'0'157'0'0,"0"0"62"0"0,0 0 31 0 0,0 0-39 0 0,0 0 2 0 0,0 0-70 0 0,0 0 26 0 0,3-15 1989 0 0,-13 125-1738 0 0,1 123 431 0 0,10-221-776 0 0,0 0 1 0 0,0 0-1 0 0,2-1 0 0 0,-1 1 1 0 0,1-1-1 0 0,1 0 0 0 0,0 0 1 0 0,0 0-1 0 0,1 0 0 0 0,1-1 0 0 0,0 1 1 0 0,0-1-1 0 0,1-1 0 0 0,0 1 1 0 0,1-1-1 0 0,0-1 0 0 0,0 1 1 0 0,1-1-1 0 0,0-1 0 0 0,0 0 0 0 0,1 0 1 0 0,0-1-1 0 0,0 0 0 0 0,1 0 1 0 0,-1-1-1 0 0,1-1 0 0 0,0 0 1 0 0,1 0-1 0 0,-1-1 0 0 0,1-1 0 0 0,-1 0 1 0 0,12 1-76 0 0,-9-1 50 0 0,-1-1 0 0 0,1 0 1 0 0,-1-1-1 0 0,1 0 1 0 0,0-1-1 0 0,-1 0 0 0 0,1-1 1 0 0,-1-1-1 0 0,0 0 0 0 0,0-1 1 0 0,0-1-1 0 0,0 0 0 0 0,0 0 1 0 0,-1-1-1 0 0,0-1 1 0 0,-1 0-1 0 0,1 0 0 0 0,-1-1 1 0 0,-1-1-1 0 0,1 0 0 0 0,-1 0 1 0 0,-1-1-1 0 0,0-1 0 0 0,-1 1 1 0 0,1-1-1 0 0,0-4-50 0 0,3-8 94 0 0,-1 0 0 0 0,-1-1 0 0 0,-1-1 0 0 0,-1 0 0 0 0,-1 0 0 0 0,-1 0 0 0 0,-2-1 0 0 0,0 0 0 0 0,-2 0 0 0 0,-1-24-94 0 0,-3 33-36 0 0,-1 0 0 0 0,-1-1 1 0 0,0 1-1 0 0,-1 0 1 0 0,-1 1-1 0 0,-1-1 0 0 0,0 1 1 0 0,-2 1-1 0 0,1-1 0 0 0,-2 1 1 0 0,0 1-1 0 0,-1 0 1 0 0,0 0-1 0 0,-10-8 36 0 0,10 13-1917 0 0,9 8-2453 0 0,2 1 2958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2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37 908 0 0,'4'0'3418'0'0,"22"-4"-2318"0"0,214-22 857 0 0,-78 20-3808 0 0,-155 23-387 0 0,-17-1 844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2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 0 0,'30'3'800'0'0,"4"-1"-236"0"0,-17-2 120 0 0,10 0-220 0 0,5 0 36 0 0,4 0-80 0 0,-1 0-8 0 0,1 0-248 0 0,1 0-40 0 0,-1 0-12 0 0,-1 0-420 0 0,-1 0-264 0 0,0 0-592 0 0,-6 0 32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24 1520 0 0,'-68'101'2412'0'0,"-175"261"607"0"0,219-346-6975 0 0,23-16 2633 0 0</inkml:trace>
  <inkml:trace contextRef="#ctx0" brushRef="#br0" timeOffset="322.436">52 156 1100 0 0,'19'-8'5071'0'0,"7"38"-3521"0"0,22 54-1178 0 0,-45-78-15 0 0,150 263-419 0 0,-148-256-1593 0 0,-5-10-2756 0 0,-3-2 2977 0 0</inkml:trace>
  <inkml:trace contextRef="#ctx0" brushRef="#br0" timeOffset="602.121">602 116 916 0 0,'-2'112'3878'0'0,"14"-10"-3130"0"0,-4-32-1461 0 0,-9-56-1511 0 0,1-5 875 0 0</inkml:trace>
  <inkml:trace contextRef="#ctx0" brushRef="#br0" timeOffset="865.553">458 328 956 0 0,'16'-3'7389'0'0,"50"-4"-5656"0"0,131 37-1797 0 0,-179-26-410 0 0,34 4-1242 0 0,-20-14-3667 0 0,-15-5 3906 0 0</inkml:trace>
  <inkml:trace contextRef="#ctx0" brushRef="#br0" timeOffset="1115.98">913 133 1280 0 0,'0'0'580'0'0,"-2"-2"-88"0"0,4 2-72 0 0,0 2-44 0 0,-1-1 32 0 0,3 1-20 0 0,-1 1-24 0 0,3-1-208 0 0,1 1-12 0 0,2-1-168 0 0,10 5-140 0 0,4-2-32 0 0,-1 0-288 0 0,-6-4-200 0 0,2-1-372 0 0,-4 0-16 0 0</inkml:trace>
  <inkml:trace contextRef="#ctx0" brushRef="#br0" timeOffset="1365.64">1263 86 1832 0 0,'0'-16'3504'0'0,"0"16"-1016"0"0,-9 26-1713 0 0,-138 347 1193 0 0,82-220-3527 0 0,59-148 961 0 0,-1 0-996 0 0,5-1-2788 0 0,2-4 2996 0 0</inkml:trace>
  <inkml:trace contextRef="#ctx0" brushRef="#br0" timeOffset="2128.569">881 1 860 0 0,'20'21'8421'0'0,"20"41"-8148"0"0,-13-21 13 0 0,162 211 459 0 0,-160-217-802 0 0,-28-34-166 0 0,-1-1-78 0 0,-7-31-4301 0 0,-6-9 1771 0 0,9 22 1304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9:5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 1508 0 0,'0'0'633'0'0,"0"0"-98"0"0,0 0-58 0 0,0 0-67 0 0,0-15 151 0 0,-4 14 3668 0 0,1 6-4195 0 0,0 0 0 0 0,0 0 0 0 0,0 1 0 0 0,1-1 0 0 0,-1 1-1 0 0,1-1 1 0 0,1 1 0 0 0,-1 0 0 0 0,1 0 0 0 0,0 0-1 0 0,0 0 1 0 0,1 0 0 0 0,-1 0 0 0 0,1 0 0 0 0,1 0 0 0 0,-1 0-1 0 0,1 0 1 0 0,1 4-34 0 0,-1 19 124 0 0,32 99 374 0 0,10-12 374 0 0,-41-63-1464 0 0,-7-84-7033 0 0,12 15 6222 0 0</inkml:trace>
  <inkml:trace contextRef="#ctx0" brushRef="#br0" timeOffset="296.941">540 153 1336 0 0,'-23'14'2510'0'0,"-30"30"-1682"0"0,1 2 0 0 0,3 3 0 0 0,2 1 0 0 0,2 3 0 0 0,3 2 0 0 0,0 3-828 0 0,-98 131-1156 0 0,118-163-3689 0 0,20-24 3484 0 0</inkml:trace>
  <inkml:trace contextRef="#ctx0" brushRef="#br0" timeOffset="766.011">515 547 1400 0 0,'44'-32'3958'0'0,"46"17"-2947"0"0,-73 13-557 0 0,-13 1-407 0 0,0 0 1 0 0,0 0 0 0 0,0 1 0 0 0,0-1-1 0 0,0 1 1 0 0,0 0 0 0 0,0 0 0 0 0,0 0-1 0 0,0 1 1 0 0,0-1 0 0 0,0 1 0 0 0,0 0-1 0 0,0 0 1 0 0,0 0 0 0 0,0 1 0 0 0,0-1-1 0 0,-1 1 1 0 0,1 0 0 0 0,-1 0 0 0 0,1 1-1 0 0,-1-1 1 0 0,0 0 0 0 0,0 1 0 0 0,0 0-1 0 0,0 0 1 0 0,0 0 0 0 0,-1 0-1 0 0,1 0 1 0 0,-1 1 0 0 0,0-1 0 0 0,0 1-1 0 0,0-1 1 0 0,-1 1 0 0 0,1 0 0 0 0,-1 0-1 0 0,1 1-47 0 0,-5 15 166 0 0,0 0 0 0 0,-1 0 0 0 0,-1 0-1 0 0,-1 0 1 0 0,0-1 0 0 0,-2 0 0 0 0,0 0-1 0 0,-1-1 1 0 0,-1 0 0 0 0,-1-1 0 0 0,0 0 0 0 0,-1-1-1 0 0,-1 0 1 0 0,0-1 0 0 0,-2 0 0 0 0,1-1-1 0 0,-2 0 1 0 0,-2 0-166 0 0,17-14 21 0 0,0 1-1 0 0,0 0 1 0 0,-1-1-1 0 0,1 1 1 0 0,0 0-1 0 0,0 0 1 0 0,0-1-1 0 0,0 1 1 0 0,0 0-1 0 0,0 0 1 0 0,1 0-1 0 0,-1 0 1 0 0,0 0 0 0 0,0 0-1 0 0,1 1 1 0 0,-1-1-1 0 0,1 0 1 0 0,-1 0-1 0 0,1 0 1 0 0,-1 1-1 0 0,1-1 1 0 0,0 0-1 0 0,-1 1 1 0 0,1-1-1 0 0,0 0 1 0 0,0 0-1 0 0,0 1 1 0 0,0-1-1 0 0,0 0 1 0 0,1 1 0 0 0,-1-1-1 0 0,0 0 1 0 0,0 1-1 0 0,1-1 1 0 0,-1 0-1 0 0,1 0 1 0 0,-1 0-1 0 0,1 1 1 0 0,0-1-1 0 0,-1 0 1 0 0,1 0-1 0 0,0 0 1 0 0,0 0-1 0 0,0 0-20 0 0,58 19 265 0 0,-48-17-278 0 0,321 19-314 0 0,-282-22-276 0 0,-49 0 374 0 0,26-19-7038 0 0,-25 16 5972 0 0,0 0 20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1088 0 0,'11'15'600'0'0,"-3"-2"-84"0"0,0 4 152 0 0,-3 3-60 0 0,-3 0-160 0 0,-2 3-20 0 0,0-8 8 0 0,0 5-24 0 0,-22 27-35 0 0,8-22-205 0 0,-7 3-108 0 0,5-5-4 0 0,-9 1-384 0 0,5-6-213 0 0,-1-1-311 0 0,7-2 60 0 0,-2-5-620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1184 0 0,'32'11'12492'0'0,"-32"-16"-10637"0"0,-1 3-3498 0 0,2 2-4286 0 0,14 1 774 0 0,-10-2 3563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1268 0 0,'6'63'3532'0'0,"19"33"-2655"0"0,-7-27-420 0 0,25 170-378 0 0,-73-190-3008 0 0,17-38 1681 0 0</inkml:trace>
  <inkml:trace contextRef="#ctx0" brushRef="#br0" timeOffset="248.021">95 460 1460 0 0,'72'-100'6477'0'0,"40"37"-4516"0"0,144 14-3426 0 0,-171 63-4494 0 0,-82-6 4573 0 0</inkml:trace>
  <inkml:trace contextRef="#ctx0" brushRef="#br0" timeOffset="619.103">59 615 948 0 0,'116'22'4134'0'0,"-94"-22"-3627"0"0,376 2 2089 0 0,-397-2-2472 0 0,26 13 879 0 0,0 38-327 0 0,-14-19-5525 0 0,-12-32 3458 0 0,-1 0 71 0 0,0 0 132 0 0</inkml:trace>
  <inkml:trace contextRef="#ctx0" brushRef="#br0" timeOffset="869.984">657 479 1416 0 0,'0'-4'1168'0'0,"3"-1"-224"0"0,-1 2-148 0 0,-2 0-80 0 0,2-1-215 0 0,1-1-185 0 0,-1 0-116 0 0,0 2-84 0 0,1 0-20 0 0,3 1-500 0 0,-1-1-161 0 0,-1 1-447 0 0,3 0 64 0 0,0 2-392 0 0</inkml:trace>
  <inkml:trace contextRef="#ctx0" brushRef="#br0" timeOffset="1699.661">847 637 1076 0 0,'7'135'6667'0'0,"-27"-93"-5252"0"0,27-42-376 0 0,148-170-2573 0 0,-153 169 1502 0 0,-1 0-1 0 0,1-1 1 0 0,0 1 0 0 0,-1 0 0 0 0,1 0 0 0 0,0 0-1 0 0,0 0 1 0 0,0 0 0 0 0,0 0 0 0 0,0 1 0 0 0,0-1 0 0 0,0 1-1 0 0,0-1 1 0 0,0 1 0 0 0,0 0 0 0 0,0 0 0 0 0,0 0-1 0 0,0 0 1 0 0,0 0 0 0 0,0 0 0 0 0,0 0 0 0 0,0 1-1 0 0,0-1 1 0 0,0 1 0 0 0,0 0 0 0 0,0-1 0 0 0,0 1 0 0 0,0 0-1 0 0,0 0 1 0 0,-1 0 0 0 0,1 0 0 0 0,0 1 0 0 0,-1-1-1 0 0,1 0 1 0 0,-1 1 0 0 0,1-1 0 0 0,-1 1 0 0 0,0-1 0 0 0,1 2 32 0 0,33 83-4 0 0,-19-39-33 0 0,-10-39-2 0 0,-1-1 0 0 0,2 0-1 0 0,-1 0 1 0 0,1 0 0 0 0,0-1 0 0 0,0 0 0 0 0,1 0 0 0 0,0-1 0 0 0,0 0 0 0 0,0-1 0 0 0,0 1 0 0 0,1-2 0 0 0,-1 1 0 0 0,1-1 0 0 0,0 0 0 0 0,1-1 0 0 0,-1 0 0 0 0,0-1-1 0 0,0 0 1 0 0,1 0 0 0 0,-1-1 0 0 0,1 0 0 0 0,-1 0 0 0 0,0-1 0 0 0,1-1 0 0 0,-1 1 0 0 0,0-2 0 0 0,0 1 0 0 0,0-1 0 0 0,0 0 0 0 0,-1-1 0 0 0,1 0 0 0 0,-1-1 0 0 0,0 0-1 0 0,0 0 1 0 0,0 0 0 0 0,-1-1 0 0 0,0 0 0 0 0,4-5 39 0 0,-8 7 14 0 0,0-1-1 0 0,0 0 1 0 0,0-1 0 0 0,-1 1-1 0 0,0 0 1 0 0,0-1-1 0 0,0 1 1 0 0,-1-1-1 0 0,1 0 1 0 0,-1 1 0 0 0,-1-1-1 0 0,1 0 1 0 0,-1 0-1 0 0,0 1 1 0 0,0-1 0 0 0,-1 0-1 0 0,0 0 1 0 0,0 0-1 0 0,0 1 1 0 0,-1-1 0 0 0,1 1-1 0 0,-2-1 1 0 0,1 1-1 0 0,0 0 1 0 0,-1-1 0 0 0,0 1-1 0 0,0 1 1 0 0,-1-1-1 0 0,1 0 1 0 0,-1 1-1 0 0,0 0 1 0 0,0 0 0 0 0,0 0-1 0 0,-1 0 1 0 0,1 0-1 0 0,-1 1 1 0 0,0 0 0 0 0,0 0-1 0 0,0 1 1 0 0,-1-1-1 0 0,1 1 1 0 0,-3-1-14 0 0,-85 36 645 0 0,89-29-630 0 0,0-1 1 0 0,1 1 0 0 0,0 0-1 0 0,0 0 1 0 0,0 0 0 0 0,1 0 0 0 0,-1 1-1 0 0,1-1 1 0 0,0 1 0 0 0,0-1-1 0 0,1 1 1 0 0,-1 0 0 0 0,1-1 0 0 0,0 1-1 0 0,0 0 1 0 0,1 0 0 0 0,-1 0-1 0 0,1 0 1 0 0,0 0 0 0 0,1 0 0 0 0,-1 0-1 0 0,1 0 1 0 0,0 0 0 0 0,0-1-1 0 0,0 1 1 0 0,1 0 0 0 0,0 0 0 0 0,0-1-1 0 0,0 1 1 0 0,0-1 0 0 0,1 0-1 0 0,-1 0 1 0 0,1 0 0 0 0,0 0 0 0 0,1 0-1 0 0,-1 0 1 0 0,1-1 0 0 0,-1 0-1 0 0,1 0 1 0 0,0 0 0 0 0,0 0 0 0 0,0 0-1 0 0,1-1 1 0 0,-1 0 0 0 0,1 0-1 0 0,-1 0 1 0 0,1 0 0 0 0,0-1 0 0 0,0 0-1 0 0,-1 0 1 0 0,1 0 0 0 0,0 0-1 0 0,0-1 1 0 0,0 0 0 0 0,0 0 0 0 0,0 0-1 0 0,0-1 1 0 0,0 1 0 0 0,0-1-1 0 0,0-1-15 0 0,4-1-66 0 0,1-1-1 0 0,-1-1 1 0 0,0 0-1 0 0,-1 0 0 0 0,1-1 1 0 0,-1 0-1 0 0,0 0 1 0 0,-1-1-1 0 0,1 0 0 0 0,-1 0 1 0 0,-1-1-1 0 0,1 0 1 0 0,-2 0-1 0 0,1 0 0 0 0,-1-1 1 0 0,0 0-1 0 0,0 0 1 0 0,-1 0-1 0 0,-1-1 0 0 0,1 1 1 0 0,-2-1-1 0 0,2-7 67 0 0,29-236-979 0 0,-31 232 954 0 0,-2-259 2215 0 0,-16 175-686 0 0,16 106-1480 0 0,0-1 0 0 0,-1 0 1 0 0,1 1-1 0 0,0-1 0 0 0,0 0 1 0 0,0 0-1 0 0,0 1 1 0 0,-1-1-1 0 0,1 0 0 0 0,0 0 1 0 0,0 0-1 0 0,0 1 0 0 0,-1-1 1 0 0,1 0-1 0 0,0 0 1 0 0,-1 0-1 0 0,1 1 0 0 0,0-1 1 0 0,0 0-1 0 0,-1 0 0 0 0,1 0 1 0 0,0 0-1 0 0,-1 0 1 0 0,1 0-1 0 0,0 0 0 0 0,-1 0 1 0 0,1 0-1 0 0,0 0 1 0 0,0 0-1 0 0,-1 0 0 0 0,1 0 1 0 0,0 0-1 0 0,-1 0 0 0 0,1 0 1 0 0,0 0-1 0 0,-1 0 1 0 0,1 0-25 0 0,-4 32 104 0 0,36 250-330 0 0,-1 0-6122 0 0,-26-239 4922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441 139 1440 0 0,'-11'-1'4364'0'0,"-22"24"-4243"0"0,25-16 354 0 0,-33 28-35 0 0,2 2 1 0 0,1 1-1 0 0,2 3 1 0 0,2 0-1 0 0,-16 29-440 0 0,34-50 43 0 0,-1 5-181 0 0,-81 72-4828 0 0,85-93 3461 0 0</inkml:trace>
  <inkml:trace contextRef="#ctx0" brushRef="#br0" timeOffset="278.894">0 154 848 0 0,'29'-27'7088'0'0,"33"52"-6251"0"0,-43-14-430 0 0,224 154 1071 0 0,-142-83-1698 0 0,-40-22-3261 0 0,-49-43-845 0 0,-9-17 2951 0 0</inkml:trace>
  <inkml:trace contextRef="#ctx0" brushRef="#br0" timeOffset="622.578">864 67 1480 0 0,'13'46'3945'0'0,"-11"-33"-3601"0"0,35 205 524 0 0,-37-216-1918 0 0,-3 8-1012 0 0,-10 5 1109 0 0</inkml:trace>
  <inkml:trace contextRef="#ctx0" brushRef="#br0" timeOffset="884.861">727 311 3116 0 0,'11'-8'5226'0'0,"17"-2"-4211"0"0,165-16 1435 0 0,-22 6-8498 0 0,-156 12 3200 0 0,-11 3 1457 0 0</inkml:trace>
  <inkml:trace contextRef="#ctx0" brushRef="#br0" timeOffset="1132.773">1177 47 1604 0 0,'0'2'608'0'0,"0"1"76"0"0,2 2-28 0 0,1 0-88 0 0,1 0-180 0 0,7 14 72 0 0,3-1-60 0 0,0-3-127 0 0,6 3-9 0 0,-4 1-4 0 0,3-4-104 0 0,-1 1-24 0 0,5-1-284 0 0,-2-1-292 0 0,-3-4-153 0 0,0-2-499 0 0,-4 0-220 0 0,0-3 12 0 0</inkml:trace>
  <inkml:trace contextRef="#ctx0" brushRef="#br0" timeOffset="1381.041">1632 1 1016 0 0,'-41'41'3708'0'0,"-181"327"-147"0"0,209-344-3822 0 0,-25 44-5115 0 0,34-63 4120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1 174 888 0 0,'6'7'2947'0'0,"22"52"-1901"0"0,70 159 1152 0 0,-44-123-364 0 0,-54-94-1497 0 0,6-4-1 0 0,19-15-132 0 0,-2-1 1 0 0,0-1-1 0 0,-1-1 1 0 0,-1 0-1 0 0,0-2 1 0 0,-2 0-1 0 0,3-7-204 0 0,45-50 309 0 0,169-191 358 0 0,-224 257-1460 0 0,-11 13 666 0 0,-1 1 1 0 0,0-1-1 0 0,1 0 1 0 0,-1 1-1 0 0,0-1 1 0 0,1 1-1 0 0,-1-1 1 0 0,1 1-1 0 0,-1-1 1 0 0,1 1 0 0 0,-1-1-1 0 0,1 1 1 0 0,0-1-1 0 0,-1 1 1 0 0,1-1-1 0 0,0 1 1 0 0,-1 0-1 0 0,1 0 1 0 0,0-1-1 0 0,-1 1 1 0 0,1 0 0 0 0,0 0-1 0 0,-1 0 1 0 0,1 0-1 0 0,0 0 1 0 0,0-1-1 0 0,-1 1 1 0 0,1 1-1 0 0,0-1 1 0 0,-1 0-1 0 0,1 0 1 0 0,0 0 0 0 0,0 0-1 0 0,-1 0 1 0 0,1 1-1 0 0,0-1 1 0 0,-1 0-1 0 0,1 1 1 0 0,-1-1-1 0 0,1 0 1 0 0,0 1 0 0 0,-1-1-1 0 0,1 1 1 0 0,-1-1-1 0 0,1 1 1 0 0,-1-1-1 0 0,1 1 1 0 0,-1-1-1 0 0,1 1 1 0 0,-1 0-1 0 0,0-1 1 0 0,1 1 0 0 0,-1-1-1 0 0,0 1 1 0 0,1 0-1 0 0,-1 0 1 0 0,0-1-1 0 0,0 1 1 0 0,0 0-1 0 0,0-1 127 0 0,3 3-133 0 0,2 1-1266 0 0</inkml:trace>
  <inkml:trace contextRef="#ctx0" brushRef="#br0" timeOffset="280.646">845 174 1292 0 0,'6'0'976'0'0,"1"1"-188"0"0,3-1-56 0 0,19 0-124 0 0,-11 0-36 0 0,7 0-43 0 0,5 0-25 0 0,4 0-76 0 0,-1 0-52 0 0,1 0-148 0 0,32-13-128 0 0,-41 11-216 0 0,1 2 12 0 0,-6-1-472 0 0,-4 1-200 0 0,-16 0-417 0 0,0 0 57 0 0,0 0-300 0 0</inkml:trace>
  <inkml:trace contextRef="#ctx0" brushRef="#br0" timeOffset="530.537">860 347 1544 0 0,'102'8'5689'0'0,"-67"-9"-4892"0"0,185 1 233 0 0,-73 0-6312 0 0,-122 0 3788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0 473 916 0 0,'53'-2'5238'0'0,"13"1"-4579"0"0,504-13-42 0 0,-418 15-4673 0 0,-152-1 2858 0 0</inkml:trace>
  <inkml:trace contextRef="#ctx0" brushRef="#br0" timeOffset="-782.87">667 33 880 0 0,'36'-3'3063'0'0,"-23"-27"-2183"0"0,-16 32-247 0 0,-11 9-518 0 0,-301 246 1100 0 0,254-204-1552 0 0,53-53-385 0 0,6 0-2227 0 0,2 0 1871 0 0</inkml:trace>
  <inkml:trace contextRef="#ctx0" brushRef="#br0" timeOffset="-422.797">295 63 1088 0 0,'6'-12'2233'0'0,"20"9"549"0"0,105 59-2004 0 0,63 43-214 0 0,-189-96-740 0 0,15 9-278 0 0,-11-3-3520 0 0,-8-8 2677 0 0</inkml:trace>
  <inkml:trace contextRef="#ctx0" brushRef="#br0" timeOffset="3855.13">667 438 1228 0 0,'0'0'531'0'0,"0"0"90"0"0,-25-4 2419 0 0,-6-20-2027 0 0,112 24 1257 0 0,603 0-270 0 0,-682 0-2207 0 0,27 0-6175 0 0,-20 0 4982 0 0,1 0-2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5 956 0 0,'-19'-5'3746'0'0,"-34"47"-2493"0"0,53-42-1225 0 0,-13 17 178 0 0,1 0 0 0 0,0 0 0 0 0,2 1 0 0 0,0 0-1 0 0,1 1 1 0 0,0 0 0 0 0,2 1 0 0 0,0-1 0 0 0,2 1 0 0 0,0 1-1 0 0,1-1 1 0 0,1 1 0 0 0,1-1 0 0 0,1 1 0 0 0,1 19-206 0 0,2-17-4 0 0,1-1-1 0 0,1 0 1 0 0,1 0 0 0 0,1-1 0 0 0,1 1 0 0 0,1-1-1 0 0,1 0 1 0 0,0-1 0 0 0,2 0 0 0 0,2 2 4 0 0,38 44-1636 0 0,-7-43-2993 0 0,-42-23 3029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1324 0 0,'9'179'4859'0'0,"-12"-142"-4305"0"0,-2 0 0 0 0,-2-1 0 0 0,-1 0 0 0 0,-2 0 0 0 0,-1-1 1 0 0,-15 31-555 0 0,16-40 52 0 0,0-1 0 0 0,-1-1 0 0 0,-1 1 0 0 0,-2-2 0 0 0,0 0 1 0 0,-2-1-1 0 0,0 0 0 0 0,-7 5-52 0 0,4-16-1634 0 0,14-9-4215 0 0,10-5 4383 0 0</inkml:trace>
  <inkml:trace contextRef="#ctx0" brushRef="#br0" timeOffset="325.444">395 524 1048 0 0,'7'-3'4206'0'0,"20"-19"8437"0"0,-1-1-6306 0 0,7 7-12244 0 0,-28 13 3379 0 0,-5 3 404 0 0,0 0 157 0 0,-36-5-5300 0 0,24 7 6049 0 0,0-2-237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257 111 1288 0 0,'3'-18'5629'0'0,"5"38"-4018"0"0,3 41-1391 0 0,28 102 570 0 0,-37-158-764 0 0,0-1 0 0 0,0 1-1 0 0,0-1 1 0 0,1 1 0 0 0,0-1-1 0 0,0 0 1 0 0,0 0 0 0 0,0 0-1 0 0,1-1 1 0 0,-1 1-1 0 0,1-1 1 0 0,0 0 0 0 0,0 0-1 0 0,0 0 1 0 0,1 0 0 0 0,-1-1-1 0 0,0 0 1 0 0,1 0 0 0 0,0 0-1 0 0,0 0 1 0 0,-1-1 0 0 0,1 1-1 0 0,0-1 1 0 0,0-1-1 0 0,0 1 1 0 0,0-1 0 0 0,0 0-1 0 0,0 0 1 0 0,0 0 0 0 0,0-1-1 0 0,0 1 1 0 0,2-2-26 0 0,4 1 8 0 0,-1-2-1 0 0,0 1 1 0 0,0-1 0 0 0,0-1-1 0 0,0 0 1 0 0,-1 0-1 0 0,0-1 1 0 0,1 0 0 0 0,-2 0-1 0 0,1-1 1 0 0,-1-1 0 0 0,0 1-1 0 0,0-1 1 0 0,0-1 0 0 0,-1 1-1 0 0,0-1 1 0 0,-1 0 0 0 0,0-1-1 0 0,0 0 1 0 0,-1 0-1 0 0,0 0 1 0 0,0 0 0 0 0,-1-1-1 0 0,-1 0 1 0 0,1 0 0 0 0,-2 0-1 0 0,1 0 1 0 0,-1-1-8 0 0,-2 10 14 0 0,1 0 0 0 0,-1-1 0 0 0,0 1 0 0 0,0 0 0 0 0,0-1 0 0 0,0 1 0 0 0,0 0 0 0 0,0-1 0 0 0,0 1 0 0 0,0-1 0 0 0,0 1 0 0 0,0 0 0 0 0,-1-1 0 0 0,1 1 0 0 0,-1 0 0 0 0,1-1 0 0 0,-1 1 0 0 0,1 0 0 0 0,-1 0 0 0 0,0 0 0 0 0,0 0 0 0 0,1-1 0 0 0,-1 1 0 0 0,0 0 0 0 0,0 0 0 0 0,0 0 0 0 0,0 1 0 0 0,0-1 0 0 0,0 0 0 0 0,-1 0 0 0 0,1 1 0 0 0,0-1 0 0 0,0 0 0 0 0,-1 1 0 0 0,1-1 0 0 0,0 1 0 0 0,0-1 0 0 0,-1 1 0 0 0,1 0 0 0 0,-1 0 0 0 0,1 0 0 0 0,0 0 0 0 0,-1 0 0 0 0,1 0 0 0 0,0 0 0 0 0,-1 0 0 0 0,1 0 0 0 0,0 0 0 0 0,-1 1 0 0 0,1-1 0 0 0,0 1 0 0 0,-1-1-14 0 0,1 4-5 0 0,0 0 0 0 0,0 0 0 0 0,1 0 0 0 0,-1 0 0 0 0,1 0 0 0 0,0 0-1 0 0,0 0 1 0 0,0 0 0 0 0,1 0 0 0 0,0 0 0 0 0,-1 0 0 0 0,1 0 0 0 0,1 0 0 0 0,-1-1 0 0 0,0 1 0 0 0,1 0 0 0 0,0-1 0 0 0,0 1-1 0 0,0-1 1 0 0,0 0 0 0 0,1 0 0 0 0,-1 1 0 0 0,1-1 0 0 0,0-1 0 0 0,0 1 0 0 0,0 0 0 0 0,0-1 0 0 0,0 0 0 0 0,1 1 0 0 0,-1-1-1 0 0,1-1 1 0 0,0 1 5 0 0,70 51-1661 0 0,-39-34-2432 0 0,-33-19 2605 0 0,-2 0 25 0 0,3-3 106 0 0</inkml:trace>
  <inkml:trace contextRef="#ctx0" brushRef="#br0" timeOffset="281.385">72 1 1312 0 0,'-8'9'299'0'0,"1"1"0"0"0,-1 0 0 0 0,2 1 0 0 0,-1 0 0 0 0,2 0 0 0 0,-1 0-1 0 0,1 1 1 0 0,1 0 0 0 0,0 0 0 0 0,1 0 0 0 0,0 0 0 0 0,1 0 0 0 0,0 1 0 0 0,1-1 0 0 0,1 1 0 0 0,0-1-1 0 0,0 1 1 0 0,1-1 0 0 0,1 0 0 0 0,0 1 0 0 0,1-1 0 0 0,0 0 0 0 0,1 0 0 0 0,0 0 0 0 0,1-1 0 0 0,0 1-1 0 0,1-1 1 0 0,0 0 0 0 0,2 1-299 0 0,7 13 57 0 0,2-1 0 0 0,0-1-1 0 0,2 0 1 0 0,0-1 0 0 0,1-2-1 0 0,2 0 1 0 0,0-1 0 0 0,1-1-1 0 0,0-1 1 0 0,2-1 0 0 0,0-1-1 0 0,10 3-56 0 0,-23-13-517 0 0,0-1-1 0 0,0 0 1 0 0,1-1-1 0 0,0-1 1 0 0,-1 0-1 0 0,1 0 1 0 0,0-2-1 0 0,0 1 1 0 0,0-2-1 0 0,0 0 1 0 0,0 0-1 0 0,0-1 1 0 0,-1-1-1 0 0,11-2 518 0 0,8-10-1375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1360 0 0,'-65'10'3749'0'0,"55"-4"-3510"0"0,1 1-1 0 0,-1-1 0 0 0,1 1 1 0 0,1 1-1 0 0,-1 0 0 0 0,1 0 1 0 0,1 0-1 0 0,-1 1 1 0 0,2 0-1 0 0,-1 1 0 0 0,1 0 1 0 0,1 0-1 0 0,-4 8-238 0 0,0 16 329 0 0,1 1-1 0 0,3 0 1 0 0,0 0 0 0 0,2 0-1 0 0,2 1 1 0 0,1-1 0 0 0,2 0-1 0 0,1 1 1 0 0,2-1-1 0 0,2 0 1 0 0,1-1 0 0 0,3 8-329 0 0,-2 3 65 0 0,38 184-2980 0 0,-49-227 2745 0 0,1 0 1 0 0,-1 0 0 0 0,1-1 0 0 0,-1 1-1 0 0,1-1 1 0 0,-1 1 0 0 0,0-1 0 0 0,0 0 0 0 0,0 1-1 0 0,0-1 1 0 0,0 0 0 0 0,0 0 0 0 0,0-1-1 0 0,0 1 1 0 0,0 0 0 0 0,0-1 0 0 0,0 1-1 0 0,-1-1 1 0 0,1 1 0 0 0,0-1 0 0 0,0 0 0 0 0,0 0-1 0 0,-1 0 1 0 0,1-1 0 0 0,0 1 0 0 0,0 0-1 0 0,0-1 1 0 0,-1 1 0 0 0,1-1 0 0 0,0 0 0 0 0,0 0 169 0 0,-1 1-276 0 0,-17-4-879 0 0,-16-11 26 0 0</inkml:trace>
  <inkml:trace contextRef="#ctx0" brushRef="#br0" timeOffset="264.048">1 623 1868 0 0,'48'-42'6750'0'0,"63"27"-5625"0"0,-105 14-849 0 0,164 10-3824 0 0,-119 0-343 0 0,-39-7 2559 0 0</inkml:trace>
  <inkml:trace contextRef="#ctx0" brushRef="#br0" timeOffset="543.758">499 665 964 0 0,'31'303'7834'0'0,"-29"-288"-7774"0"0,-2-16 16 0 0,1 1-1 0 0,-1-1 1 0 0,0 1 0 0 0,1-1-1 0 0,-1 1 1 0 0,1-1 0 0 0,-1 1-1 0 0,1 0 1 0 0,-1-1 0 0 0,1 1 0 0 0,-1 0-1 0 0,1 0 1 0 0,0-1 0 0 0,-1 1-1 0 0,1 0 1 0 0,-1 0 0 0 0,1 0 0 0 0,0 0-1 0 0,-1 0 1 0 0,1 0 0 0 0,-1 0-1 0 0,1 0 1 0 0,0 0 0 0 0,-1 0-1 0 0,1 0 1 0 0,-1 0 0 0 0,1 0 0 0 0,0 0-1 0 0,-1 0 1 0 0,1 1 0 0 0,-1-1-1 0 0,1 0 1 0 0,-1 0 0 0 0,1 1-1 0 0,0-1 1 0 0,-1 1 0 0 0,0-1 0 0 0,1 0-1 0 0,-1 1 1 0 0,1-1 0 0 0,-1 1-1 0 0,1-1 1 0 0,-1 1 0 0 0,0-1 0 0 0,1 1-1 0 0,-1-1 1 0 0,0 1 0 0 0,0-1-1 0 0,1 1 1 0 0,-1-1 0 0 0,0 1-1 0 0,0 0 1 0 0,0-1 0 0 0,0 1-76 0 0,22-30 257 0 0,-1-1 0 0 0,-1-2 0 0 0,-2 0 0 0 0,-2 0 0 0 0,13-36-257 0 0,-11 27-13 0 0,38-90-339 0 0,-23 42-3188 0 0,-17 66-3466 0 0,-12 21 5578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34.37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1196 1356 0 0,'0'0'490'0'0,"0"0"-54"0"0,0 0-60 0 0,8-6-39 0 0,-1 2-239 0 0,-1 0-1 0 0,0 0 1 0 0,0-1-1 0 0,0 0 1 0 0,0 0-1 0 0,-1-1 1 0 0,0 1 0 0 0,0-1-1 0 0,0 0 1 0 0,-1-1-1 0 0,0 1 1 0 0,0-1-1 0 0,-1 0 1 0 0,1 0 0 0 0,-2 0-1 0 0,1 0 1 0 0,-1 0-1 0 0,0-1 1 0 0,0 1-1 0 0,-1-4-97 0 0,-1 7 4 0 0,0 0-1 0 0,0 0 0 0 0,-1 0 1 0 0,1 0-1 0 0,-1 1 0 0 0,0-1 1 0 0,0 0-1 0 0,-1 1 0 0 0,1-1 0 0 0,-1 1 1 0 0,1-1-1 0 0,-1 1 0 0 0,0 0 1 0 0,-1-1-1 0 0,1 1 0 0 0,0 0 0 0 0,-1 1 1 0 0,0-1-1 0 0,0 0 0 0 0,0 1 1 0 0,0-1-1 0 0,0 1 0 0 0,0 0 1 0 0,0 0-1 0 0,-1 0 0 0 0,1 1 0 0 0,-1-1 1 0 0,0 1-1 0 0,1 0 0 0 0,-1 0 1 0 0,0 0-1 0 0,1 0 0 0 0,-1 1 1 0 0,0 0-1 0 0,-4-1-3 0 0,-133 22 51 0 0,129-15-69 0 0,1 1 0 0 0,-1 0 0 0 0,1 0 0 0 0,0 1 0 0 0,1 0-1 0 0,0 1 1 0 0,0 0 0 0 0,1 1 0 0 0,0 0 0 0 0,0 0 0 0 0,1 1 0 0 0,1 0 0 0 0,0 1 0 0 0,-1 2 18 0 0,5-8 10 0 0,0 0 1 0 0,0-1 0 0 0,1 1 0 0 0,0 0 0 0 0,0 0 0 0 0,1 0 0 0 0,-1 0-1 0 0,1 1 1 0 0,1-1 0 0 0,-1 0 0 0 0,1 0 0 0 0,0 1 0 0 0,0-1-1 0 0,1 0 1 0 0,0 1 0 0 0,0-1 0 0 0,1 0 0 0 0,-1 0 0 0 0,1 0 0 0 0,1 0-1 0 0,-1 0 1 0 0,1-1 0 0 0,0 1 0 0 0,0-1 0 0 0,1 0 0 0 0,-1 1 0 0 0,1-1-1 0 0,0-1 1 0 0,1 1 0 0 0,4 3-11 0 0,-3-3 17 0 0,0 0-1 0 0,1 0 0 0 0,0-1 1 0 0,-1 0-1 0 0,1 0 1 0 0,1-1-1 0 0,-1 0 1 0 0,1 0-1 0 0,-1-1 1 0 0,1 0-1 0 0,0 0 0 0 0,-1-1 1 0 0,1 0-1 0 0,0 0 1 0 0,0-1-1 0 0,0 0 1 0 0,0 0-1 0 0,0-1 1 0 0,0 0-1 0 0,0 0 0 0 0,0-1 1 0 0,-1 0-1 0 0,1 0 1 0 0,-1-1-1 0 0,1 0 1 0 0,0-1-17 0 0,9-4 47 0 0,-1-1-1 0 0,0 0 1 0 0,0-1 0 0 0,-1-1 0 0 0,-1 0-1 0 0,1-2 1 0 0,-2 1 0 0 0,0-1 0 0 0,0-1 0 0 0,7-12-47 0 0,6-24 590 0 0,-30 266-338 0 0,17-9-86 0 0,-11-154-107 0 0,1-36 8 0 0,-1 0-1 0 0,-1 0 1 0 0,-1 0 0 0 0,0 0 0 0 0,-1 0 0 0 0,-1 0-1 0 0,-1 0 1 0 0,0 0 0 0 0,-1 0 0 0 0,-1-1-1 0 0,-1 0 1 0 0,0 0 0 0 0,-1 0 0 0 0,-1 0-67 0 0,-27 9 907 0 0,34-24-823 0 0,-4-5-8 0 0,0 0-113 0 0,1 0 0 0 0,-1-1 0 0 0,1 0 0 0 0,0 0 0 0 0,0 0 1 0 0,0 0-1 0 0,1 0 0 0 0,0-1 0 0 0,0 0 0 0 0,0 0 0 0 0,1 0 1 0 0,0 0-1 0 0,0 0 0 0 0,0 0 0 0 0,1 0 0 0 0,0-1 0 0 0,0 1 1 0 0,0 0-1 0 0,1-1 0 0 0,0 1 0 0 0,1-1 0 0 0,-1 1 1 0 0,1 0-1 0 0,0-1 0 0 0,1 1 0 0 0,0-2 37 0 0,19-59-295 0 0,4 1-1 0 0,2 1 1 0 0,2 1 0 0 0,4 2 0 0 0,2 1-1 0 0,3 2 1 0 0,3 1 0 0 0,5-2 295 0 0,-7 5-195 0 0,-1-19-294 0 0,-38 73 453 0 0,-9 4 6 0 0,-1 1-1 0 0,1 1 0 0 0,0-1 0 0 0,1 1 0 0 0,-1 0 1 0 0,1 1-1 0 0,0 0 0 0 0,0 1 0 0 0,1-1 1 0 0,0 2-1 0 0,0-1 0 0 0,0 1 0 0 0,1 0 0 0 0,1 0 1 0 0,-1 0-1 0 0,1 1 0 0 0,0 0 0 0 0,1 0 0 0 0,0 0 1 0 0,1 1-1 0 0,-3 8 31 0 0,5-15-1 0 0,-1 0 0 0 0,0 0 0 0 0,1 1 0 0 0,0-1 1 0 0,0 0-1 0 0,0 1 0 0 0,0-1 0 0 0,0 1 0 0 0,1-1 1 0 0,0 1-1 0 0,-1-1 0 0 0,1 1 0 0 0,1 0 0 0 0,-1-1 1 0 0,0 1-1 0 0,1-1 0 0 0,0 1 0 0 0,0-1 0 0 0,0 0 0 0 0,0 1 1 0 0,0-1-1 0 0,1 0 0 0 0,-1 0 0 0 0,1 1 0 0 0,0-1 1 0 0,0-1-1 0 0,0 1 0 0 0,0 0 0 0 0,1 0 0 0 0,-1-1 0 0 0,1 1 1 0 0,0-1-1 0 0,-1 0 0 0 0,1 0 0 0 0,0 0 0 0 0,0 0 1 0 0,1-1-1 0 0,-1 1 0 0 0,0-1 0 0 0,0 1 0 0 0,1-1 1 0 0,-1 0-1 0 0,1-1 0 0 0,-1 1 0 0 0,4 0 1 0 0,113-6-651 0 0,-109 1 668 0 0,0-1 0 0 0,-1 0 1 0 0,1 0-1 0 0,-1-1 0 0 0,0-1 0 0 0,0 0 1 0 0,-1 0-1 0 0,0-1 0 0 0,0 0 1 0 0,-1 0-1 0 0,0-1 0 0 0,-1 0 1 0 0,1-1-1 0 0,-2 1 0 0 0,1-1 0 0 0,-2-1 1 0 0,1 1-1 0 0,-1-1 0 0 0,3-11-17 0 0,-2-25 2627 0 0,-6 46-2575 0 0,0 1-61 0 0,0 0 59 0 0,7 4 129 0 0,59 260-53 0 0,-49-231 89 0 0,-16-33-102 0 0,10-3-10 0 0,2-8-115 0 0,0 0 0 0 0,-1 0 1 0 0,0-2-1 0 0,-1 0 0 0 0,0 0 0 0 0,-1-1 1 0 0,0 0-1 0 0,-1 0 0 0 0,-1-1 0 0 0,0-1 1 0 0,-2 1-1 0 0,1-3 12 0 0,30-52-104 0 0,13-15-292 0 0,-25 125 100 0 0,-20-25 317 0 0,-3-5-4 0 0,1 0 0 0 0,0-1 0 0 0,0 1 0 0 0,1 0 0 0 0,0-1 0 0 0,0 0 0 0 0,1 0 0 0 0,1 0 0 0 0,-1-1 0 0 0,1 1 1 0 0,1-1-1 0 0,-1-1 0 0 0,2 1 0 0 0,-1-1 0 0 0,1 0 0 0 0,0-1 0 0 0,0 0 0 0 0,0 0 0 0 0,1-1 0 0 0,0 0 0 0 0,0 0 1 0 0,1-1-1 0 0,4 1-17 0 0,-1-3 0 0 0,1 0 0 0 0,-1-1 0 0 0,1-1 0 0 0,-1 0 0 0 0,1-1 0 0 0,-1 0 0 0 0,0-1 0 0 0,1-1 0 0 0,-1 0 0 0 0,0-1 0 0 0,0 0 0 0 0,-1-1 0 0 0,1-1 0 0 0,-1 1 0 0 0,0-2 0 0 0,-1 0 0 0 0,0 0 0 0 0,0-1 0 0 0,0-1 0 0 0,-1 0 0 0 0,0 0 0 0 0,-1-1 0 0 0,0 0 0 0 0,-8 9-4 0 0,1 0 1 0 0,-1 0 0 0 0,0 0-1 0 0,0 0 1 0 0,-1-1 0 0 0,1 1-1 0 0,0 0 1 0 0,0-1 0 0 0,0 1-1 0 0,-1-1 1 0 0,1 1 0 0 0,-1 0-1 0 0,1-1 1 0 0,-1 1 0 0 0,0-1-1 0 0,0 0 1 0 0,1 1 0 0 0,-1-1-1 0 0,0 1 1 0 0,0-1 0 0 0,0 1-1 0 0,-1-1 1 0 0,1 1 0 0 0,0-1-1 0 0,-1 1 1 0 0,1-1 0 0 0,-1 1-1 0 0,1-1 1 0 0,-1 1 0 0 0,1-1-1 0 0,-1 1 1 0 0,0 0 0 0 0,0-1-1 0 0,0 1 1 0 0,0 0 0 0 0,0 0-1 0 0,0 0 1 0 0,0 0 0 0 0,0 0-1 0 0,0 0 1 0 0,-1 0 0 0 0,1 0-1 0 0,0 0 1 0 0,-1 0 0 0 0,1 1-1 0 0,0-1 1 0 0,-1 1 0 0 0,1-1-1 0 0,-1 1 1 0 0,1-1 0 0 0,-1 1-1 0 0,0 0 4 0 0,-91-3-212 0 0,83 5 190 0 0,-1 0 1 0 0,0 1 0 0 0,1 0 0 0 0,0 1 0 0 0,0 0-1 0 0,0 0 1 0 0,0 1 0 0 0,0 1 0 0 0,1-1 0 0 0,0 2-1 0 0,1-1 1 0 0,-1 1 0 0 0,1 1 0 0 0,0-1 0 0 0,1 1 0 0 0,0 0-1 0 0,0 1 1 0 0,1 0 0 0 0,0 0 0 0 0,1 1 0 0 0,-1-1-1 0 0,2 1 1 0 0,0 0 0 0 0,0 0 0 0 0,0 1 0 0 0,2-1-1 0 0,-1 1 1 0 0,0 8 21 0 0,5-12 0 0 0,0-1 0 0 0,0 0-1 0 0,1 1 1 0 0,0-1-1 0 0,0 0 1 0 0,1-1 0 0 0,-1 1-1 0 0,1-1 1 0 0,0 1 0 0 0,1-1-1 0 0,-1 0 1 0 0,1-1 0 0 0,0 1-1 0 0,1-1 1 0 0,-1 0-1 0 0,0 0 1 0 0,1-1 0 0 0,0 1-1 0 0,0-1 1 0 0,0-1 0 0 0,1 1-1 0 0,-1-1 1 0 0,0 0 0 0 0,1 0-1 0 0,-1-1 1 0 0,1 0 0 0 0,0 0-1 0 0,-1-1 1 0 0,1 0-1 0 0,0 0 1 0 0,0 0 0 0 0,-1-1-1 0 0,1 0 1 0 0,0 0 0 0 0,-1-1-1 0 0,1 1 1 0 0,-1-2 0 0 0,0 1-1 0 0,5-3 1 0 0,2 0-41 0 0,1-1-1 0 0,-1-1 0 0 0,-1 0 0 0 0,1-1 1 0 0,-1 0-1 0 0,-1-1 0 0 0,0 0 1 0 0,0-1-1 0 0,0 0 0 0 0,-1-1 1 0 0,-1 0-1 0 0,0 0 0 0 0,0-1 1 0 0,-2 0-1 0 0,3-5 42 0 0,31-55 507 0 0,-40 72-515 0 0,1 0 1 0 0,-1-1 0 0 0,0 1 0 0 0,0 0 0 0 0,0 0 0 0 0,0 0 0 0 0,1 0 0 0 0,-1 0 0 0 0,0 0 0 0 0,0 1 0 0 0,0-1 0 0 0,0 0 0 0 0,0 0 0 0 0,1 1 0 0 0,-1-1 0 0 0,0 1 0 0 0,0-1-1 0 0,0 1 1 0 0,0-1 0 0 0,0 1 0 0 0,0 0 0 0 0,-1 0 0 0 0,1-1 0 0 0,0 1 0 0 0,0 0 0 0 0,0 0 0 0 0,-1 0 0 0 0,1 0 0 0 0,0 0 0 0 0,-1 0 0 0 0,1 0 0 0 0,-1 0 0 0 0,1 0 0 0 0,-1 0-1 0 0,1 0 1 0 0,-1 0 0 0 0,0 0 0 0 0,0 1 0 0 0,1-1 0 0 0,-1 0 0 0 0,0 0 0 0 0,0 0 0 0 0,0 0 0 0 0,0 0 0 0 0,-1 1 0 0 0,1-1 7 0 0,17 71-18 0 0,-17-71 29 0 0,11 10 1045 0 0,78-184-190 0 0,-87 172-871 0 0,0 0 0 0 0,0 0 1 0 0,0 1-1 0 0,-1-1 0 0 0,1 0 1 0 0,0 1-1 0 0,0-1 0 0 0,0 1 1 0 0,0 0-1 0 0,0-1 0 0 0,0 1 1 0 0,0 0-1 0 0,0 0 0 0 0,0 0 1 0 0,0 1-1 0 0,0-1 0 0 0,0 0 1 0 0,0 1-1 0 0,0 0 0 0 0,0-1 1 0 0,-1 1-1 0 0,1 0 0 0 0,0 0 1 0 0,0 0-1 0 0,-1 0 0 0 0,1 0 1 0 0,0 0-1 0 0,-1 0 0 0 0,1 1 1 0 0,-1-1-1 0 0,0 0 0 0 0,1 1 1 0 0,-1-1-1 0 0,0 1 0 0 0,0 0 1 0 0,0-1-1 0 0,0 1 0 0 0,0 0 1 0 0,0 0-1 0 0,-1 0 0 0 0,1 0 1 0 0,0 0 4 0 0,143 159-760 0 0,-87-143-3007 0 0,-55-18 2375 0 0</inkml:trace>
  <inkml:trace contextRef="#ctx0" brushRef="#br0" timeOffset="2366.386">3006 1261 1140 0 0,'0'0'291'0'0,"0"0"-24"0"0,0 0 12 0 0,0 0-60 0 0,0 0 7 0 0,4-5-20 0 0,27-49 826 0 0,-31 53-935 0 0,-4-24 263 0 0,-2 19-363 0 0,0 0-1 0 0,-1 0 1 0 0,0 0-1 0 0,0 1 1 0 0,0 0-1 0 0,0 0 1 0 0,-1 1-1 0 0,0 0 1 0 0,0 0-1 0 0,0 1 1 0 0,0 0-1 0 0,-1 1 1 0 0,1 0-1 0 0,-1 0 1 0 0,0 0-1 0 0,0 1 4 0 0,-2 1 17 0 0,0 0 1 0 0,0 0-1 0 0,0 1 0 0 0,0 1 0 0 0,1 0 1 0 0,-1 0-1 0 0,1 1 0 0 0,-1 0 0 0 0,1 1 0 0 0,0 0 1 0 0,0 1-1 0 0,0 0 0 0 0,1 0 0 0 0,0 1 1 0 0,0 1-1 0 0,0-1 0 0 0,1 1 0 0 0,0 1 1 0 0,0-1-1 0 0,1 1 0 0 0,0 1 0 0 0,1-1 1 0 0,-1 1-1 0 0,2 1 0 0 0,-1-1 0 0 0,1 1 1 0 0,1 0-1 0 0,-1 0 0 0 0,2 0 0 0 0,-2 7-17 0 0,6-12 32 0 0,0-1 0 0 0,0 1 0 0 0,1 0 0 0 0,0 0 0 0 0,0-1-1 0 0,0 1 1 0 0,1-1 0 0 0,-1 1 0 0 0,1-1 0 0 0,0 0-1 0 0,0 0 1 0 0,1 0 0 0 0,-1-1 0 0 0,1 1 0 0 0,0-1-1 0 0,-1 0 1 0 0,2 0 0 0 0,-1 0 0 0 0,0 0 0 0 0,0-1 0 0 0,1 0-1 0 0,0 0 1 0 0,-1 0 0 0 0,1 0 0 0 0,1-1-32 0 0,202 23-129 0 0,-130-49 120 0 0,-34-14-544 0 0,-31-9 718 0 0,23-39 31 0 0,-11 133-120 0 0,-21-34-2 0 0,1 0 1 0 0,0-1-1 0 0,0 1 1 0 0,1-1-1 0 0,1 0 1 0 0,0 0-1 0 0,1-1 1 0 0,0 0-1 0 0,0-1 1 0 0,1 1-1 0 0,0-1 0 0 0,1-1 1 0 0,-1 0-1 0 0,2 0 1 0 0,-1-1-1 0 0,1-1 1 0 0,0 0-1 0 0,1 0 1 0 0,-1-1-1 0 0,5 1-74 0 0,-7-7 46 0 0,-1-1-1 0 0,1 0 0 0 0,0 0 1 0 0,-1-1-1 0 0,0 0 0 0 0,1-1 1 0 0,-1 0-1 0 0,-1 0 1 0 0,1 0-1 0 0,-1-1 0 0 0,1-1 1 0 0,-1 1-1 0 0,-1-1 0 0 0,1 0 1 0 0,-1 0-1 0 0,0-1 1 0 0,-1 0-1 0 0,1 0 0 0 0,-1 0 1 0 0,1-3-46 0 0,86-200 378 0 0,-73 155 131 0 0,-15 51-497 0 0,1 1-1 0 0,-1 0 1 0 0,1 0 0 0 0,0 0-1 0 0,0 0 1 0 0,0 1-1 0 0,0 0 1 0 0,0 0 0 0 0,0 0-1 0 0,1 0 1 0 0,-1 1 0 0 0,1 0-1 0 0,-1 0 1 0 0,1 1-1 0 0,-1-1 1 0 0,1 1 0 0 0,0 0-1 0 0,-1 1 1 0 0,1 0 0 0 0,-1-1-1 0 0,1 2 1 0 0,-1-1-1 0 0,1 1 1 0 0,-1-1 0 0 0,0 2-1 0 0,0-1 1 0 0,0 0 0 0 0,0 1-1 0 0,0 0 1 0 0,1 2-12 0 0,4 0-34 0 0,0 1 0 0 0,0 1 1 0 0,-1-1-1 0 0,0 2 0 0 0,0-1 1 0 0,0 1-1 0 0,-1 1 0 0 0,-1-1 0 0 0,1 1 1 0 0,-1 1-1 0 0,-1-1 0 0 0,0 1 1 0 0,0 0-1 0 0,-1 1 0 0 0,0 0 0 0 0,-1-1 1 0 0,0 1-1 0 0,-1 0 0 0 0,0 1 1 0 0,-1-1-1 0 0,0 1 0 0 0,-1-1 0 0 0,0 1 1 0 0,-1-1-1 0 0,0 1 0 0 0,-1 0 1 0 0,0-1-1 0 0,-1 1 0 0 0,0-1 0 0 0,-1 0 1 0 0,0 1-1 0 0,-1-1 0 0 0,-3 7 34 0 0,3-8-312 0 0,-1-1 1 0 0,1 0-1 0 0,-2 0 0 0 0,1 0 1 0 0,-1 0-1 0 0,-1-1 0 0 0,1 0 0 0 0,-1 0 1 0 0,-1-1-1 0 0,0 0 0 0 0,0 0 0 0 0,0-1 1 0 0,0 0-1 0 0,-1-1 0 0 0,-7 4 312 0 0,3-3-1376 0 0</inkml:trace>
  <inkml:trace contextRef="#ctx0" brushRef="#br0" timeOffset="171018.918">10 2773 1060 0 0,'3'-20'1508'0'0,"40"-37"671"0"0,-33 29 1173 0 0,-15 46-2487 0 0,-49 310-996 0 0,48-66 1971 0 0,72-372-1329 0 0,-54 93-552 0 0,1 1 0 0 0,1 0 0 0 0,0 0 0 0 0,1 2 0 0 0,1 0 0 0 0,0 1 0 0 0,1 0 1 0 0,0 1-1 0 0,1 1 0 0 0,0 1 0 0 0,1 0 0 0 0,0 2 0 0 0,1 0 0 0 0,-1 1 0 0 0,1 1 0 0 0,1 1 1 0 0,-1 1-1 0 0,1 0 0 0 0,0 2 0 0 0,0 0 0 0 0,6 2 41 0 0,-22 1-15 0 0,0 1 0 0 0,0-1-1 0 0,0 1 1 0 0,-1 1 0 0 0,1-1 0 0 0,-1 1 0 0 0,0-1-1 0 0,1 1 1 0 0,-1 0 0 0 0,0 1 0 0 0,-1-1 0 0 0,1 1 0 0 0,-1 0-1 0 0,1 0 1 0 0,-1 0 0 0 0,0 0 0 0 0,-1 0 0 0 0,1 1-1 0 0,-1-1 1 0 0,0 1 0 0 0,0 0 0 0 0,0-1 0 0 0,0 1-1 0 0,-1 0 1 0 0,0 0 0 0 0,0 0 0 0 0,0 0 0 0 0,-1 1 0 0 0,0-1-1 0 0,0 0 1 0 0,0 0 0 0 0,-1 0 0 0 0,1 0 0 0 0,-1 0-1 0 0,0 0 1 0 0,-1 0 0 0 0,1 0 0 0 0,-1 0 0 0 0,0-1-1 0 0,0 1 1 0 0,-1 0 0 0 0,1-1 0 0 0,-1 0 0 0 0,0 1 0 0 0,-3 2 15 0 0,-10 12 42 0 0,-1 0 1 0 0,-1-2 0 0 0,0 0 0 0 0,-1-1 0 0 0,-1-1-1 0 0,-1 0 1 0 0,0-2 0 0 0,0 0 0 0 0,-2-2 0 0 0,1 0-1 0 0,-1-2 1 0 0,-1 0 0 0 0,0-2 0 0 0,0 0 0 0 0,0-2-1 0 0,-1 0 1 0 0,0-2 0 0 0,0-1 0 0 0,0-1 0 0 0,0-1-1 0 0,-11-2-42 0 0,23-29 86 0 0,28 21-106 0 0,1 0 1 0 0,0 1 0 0 0,1 1 0 0 0,0 1-1 0 0,0 0 1 0 0,0 1 0 0 0,1 1 0 0 0,0 1-1 0 0,0 0 1 0 0,0 2 0 0 0,7-1 19 0 0,5-2-62 0 0,370-66-521 0 0,-383 67 521 0 0,0 0 0 0 0,0-2-1 0 0,-1 0 1 0 0,1-1 0 0 0,-2-1 0 0 0,1 0 0 0 0,-1-1 0 0 0,-1-1 0 0 0,10-7 62 0 0,-23 16-18 0 0,0 1 1 0 0,0-1-1 0 0,0 0 1 0 0,-1 0-1 0 0,1 0 1 0 0,0 0-1 0 0,0 0 1 0 0,0 0-1 0 0,-1 0 1 0 0,1 0-1 0 0,0 0 1 0 0,-1 0-1 0 0,1 0 1 0 0,-1-1-1 0 0,1 1 1 0 0,-1 0-1 0 0,0 0 1 0 0,1 0-1 0 0,-1-1 1 0 0,0 1-1 0 0,0 0 1 0 0,0-1 0 0 0,0 1-1 0 0,0 0 1 0 0,0 0-1 0 0,0-1 1 0 0,-1 1-1 0 0,1 0 1 0 0,0 0-1 0 0,-1-1 1 0 0,1 1-1 0 0,-1 0 1 0 0,1 0-1 0 0,-1 0 1 0 0,0 0-1 0 0,1 0 1 0 0,-1 0-1 0 0,0 0 1 0 0,0 0-1 0 0,0 0 1 0 0,1 0-1 0 0,-1 0 1 0 0,0 0-1 0 0,0 0 1 0 0,-1 1 0 0 0,1-1-1 0 0,0 0 1 0 0,0 1-1 0 0,0-1 1 0 0,0 1-1 0 0,0-1 1 0 0,-1 1-1 0 0,1 0 1 0 0,0 0-1 0 0,0-1 1 0 0,-1 1-1 0 0,1 0 1 0 0,-1 0 17 0 0,-80-15-257 0 0,72 15 243 0 0,0 0 0 0 0,0 1 0 0 0,0 0 0 0 0,0 1 0 0 0,0 0 0 0 0,0 0 0 0 0,1 1 0 0 0,-1 1 0 0 0,1 0 0 0 0,0 0 0 0 0,-1 0 0 0 0,2 1 0 0 0,-1 1 0 0 0,1-1 0 0 0,0 1 0 0 0,0 1 0 0 0,0 0 0 0 0,1 0 0 0 0,0 0 0 0 0,1 1 0 0 0,-1 0 0 0 0,-2 5 14 0 0,28 57 40 0 0,-17-68-27 0 0,9 10-131 0 0,1-1 0 0 0,0-1 1 0 0,1 1-1 0 0,0-2 0 0 0,1 0 0 0 0,0-1 0 0 0,0 0 0 0 0,1-1 1 0 0,0-1-1 0 0,0 0 0 0 0,0-1 0 0 0,1 0 0 0 0,0-2 1 0 0,0 0-1 0 0,0 0 0 0 0,0-2 0 0 0,0 0 0 0 0,1-1 0 0 0,-1 0 1 0 0,0-1-1 0 0,7-2 118 0 0,73-11-2476 0 0,-51 3 1022 0 0</inkml:trace>
  <inkml:trace contextRef="#ctx0" brushRef="#br0" timeOffset="171332.259">1276 2768 1304 0 0,'-1'0'191'0'0,"1"0"1"0"0,0 0-1 0 0,-1 0 0 0 0,1 0 0 0 0,0 0 1 0 0,-1 0-1 0 0,1 0 0 0 0,0 0 0 0 0,-1 0 1 0 0,1 0-1 0 0,0 0 0 0 0,-1 0 0 0 0,1 0 1 0 0,0-1-1 0 0,-1 1 0 0 0,1 0 0 0 0,0 0 1 0 0,-1 0-1 0 0,1 0 0 0 0,0 0 0 0 0,0-1 1 0 0,-1 1-1 0 0,1 0 0 0 0,0 0 0 0 0,-1-1 1 0 0,1 1-1 0 0,0 0-191 0 0,-6 13-83 0 0,-6 21 230 0 0,1 0-1 0 0,2 0 1 0 0,1 1-1 0 0,2 0 1 0 0,1 0-1 0 0,2 1 1 0 0,1 0-1 0 0,2-1 1 0 0,3 14-147 0 0,-3-12-69 0 0,0-34-140 0 0,-1 1-1 0 0,1 0 1 0 0,-1-1 0 0 0,0 1-1 0 0,0-1 1 0 0,0 1-1 0 0,0-1 1 0 0,-1 1-1 0 0,1-1 1 0 0,-1 0 0 0 0,0 0-1 0 0,0 0 1 0 0,0 0-1 0 0,-1 0 1 0 0,1 0-1 0 0,0-1 1 0 0,-1 1 0 0 0,0-1-1 0 0,0 1 1 0 0,0-1-1 0 0,0 0 1 0 0,0 0-1 0 0,0 0 1 0 0,-1-1 209 0 0,-7 0-1141 0 0</inkml:trace>
  <inkml:trace contextRef="#ctx0" brushRef="#br0" timeOffset="172036.795">831 3074 1260 0 0,'20'-17'3802'0'0,"106"-4"-2831"0"0,2 4-1 0 0,0 7 1 0 0,1 5 0 0 0,9 5-971 0 0,-137 0 157 0 0,-1 0-31 0 0,0 0-44 0 0,0 0-20 0 0,0 0 2 0 0,11 3 17 0 0,-18 11-73 0 0,1 1 1 0 0,1-1 0 0 0,0 1-1 0 0,1 0 1 0 0,0 0-1 0 0,1 0 1 0 0,1 0-1 0 0,1 1 1 0 0,0-1-1 0 0,1 1 1 0 0,1 7-9 0 0,-2-18 6 0 0,1-1 0 0 0,0 0 0 0 0,0 0 1 0 0,0 0-1 0 0,0 1 0 0 0,1-1 0 0 0,-1 0 0 0 0,1 0 1 0 0,0 0-1 0 0,1 0 0 0 0,-1 0 0 0 0,1 0 0 0 0,-1 0 1 0 0,1-1-1 0 0,1 1 0 0 0,-1-1 0 0 0,0 1 0 0 0,1-1 1 0 0,-1 0-1 0 0,1 0 0 0 0,0 0 0 0 0,0 0 0 0 0,0 0 1 0 0,1-1-1 0 0,-1 1 0 0 0,1-1 0 0 0,-1 0 0 0 0,1 0 1 0 0,0 0-1 0 0,0 0 0 0 0,0-1 0 0 0,0 0 0 0 0,0 0 1 0 0,0 0-1 0 0,0 0 0 0 0,0 0 0 0 0,0-1 0 0 0,0 0 1 0 0,1 0-1 0 0,-1 0 0 0 0,3-1-6 0 0,4-3 11 0 0,0-1-1 0 0,0 0 1 0 0,0-1-1 0 0,-1 0 1 0 0,0-1 0 0 0,0 0-1 0 0,0 0 1 0 0,-1-1-1 0 0,0-1 1 0 0,-1 1 0 0 0,0-1-1 0 0,5-8-10 0 0,0 12 27 0 0,-3 29-453 0 0,2-15 338 0 0,0 0 1 0 0,1-1-1 0 0,1 0 0 0 0,-1-2 1 0 0,1 1-1 0 0,0-2 0 0 0,1 0 0 0 0,-1 0 1 0 0,1-1-1 0 0,0-1 0 0 0,0-1 1 0 0,0 0-1 0 0,0-1 0 0 0,0 0 1 0 0,12-2 87 0 0,6 3-281 0 0,-30-1 256 0 0,0-1-1 0 0,1 0 1 0 0,-1 0-1 0 0,0 0 0 0 0,1 0 1 0 0,-1 0-1 0 0,1-1 1 0 0,-1 1-1 0 0,0-1 1 0 0,0 0-1 0 0,1 0 0 0 0,-1 0 1 0 0,0 0-1 0 0,0-1 1 0 0,0 0-1 0 0,0 1 0 0 0,0-1 1 0 0,-1 0-1 0 0,1 0 1 0 0,0 0-1 0 0,-1-1 0 0 0,0 1 1 0 0,1-1-1 0 0,-1 1 1 0 0,0-1-1 0 0,0 0 0 0 0,0 0 1 0 0,-1 0-1 0 0,1 0 1 0 0,-1 0-1 0 0,0 0 1 0 0,1 0-1 0 0,-1 0 0 0 0,-1-1 1 0 0,1 1-1 0 0,0 0 1 0 0,-1-1-1 0 0,0 1 0 0 0,0 0 1 0 0,0-1-1 0 0,0 1 1 0 0,0-3 25 0 0,-10-10-37 0 0,0 0 1 0 0,-1 1-1 0 0,0 0 1 0 0,-1 1-1 0 0,-1 1 1 0 0,0 0-1 0 0,-1 0 1 0 0,-1 1-1 0 0,1 1 1 0 0,-2 0-1 0 0,-1 1 37 0 0,-69-59-3667 0 0,81 62 2381 0 0</inkml:trace>
  <inkml:trace contextRef="#ctx0" brushRef="#br0" timeOffset="172429">2173 3201 916 0 0,'168'-16'2414'0'0,"-141"9"-2105"0"0,89-47 1464 0 0,-143 28-1171 0 0,-126 12-243 0 0,142 15-340 0 0,0 0 0 0 0,0 1 1 0 0,1 0-1 0 0,-1 0 0 0 0,0 1 1 0 0,1 1-1 0 0,-1 0 1 0 0,1 0-1 0 0,0 1 0 0 0,0 0 1 0 0,1 1-1 0 0,0 0 1 0 0,0 0-1 0 0,-7 7-19 0 0,16-11 8 0 0,-1 0 0 0 0,1 0 0 0 0,-1 0 0 0 0,1 0 1 0 0,0 1-1 0 0,0-1 0 0 0,0 0 0 0 0,0 0 0 0 0,0 0 0 0 0,1 1 0 0 0,-1-1 0 0 0,1 0 1 0 0,-1 0-1 0 0,1 0 0 0 0,0 0 0 0 0,-1 0 0 0 0,1 0 0 0 0,0 0 0 0 0,1 0 0 0 0,-1 0 1 0 0,0 0-1 0 0,0-1 0 0 0,1 1 0 0 0,-1-1 0 0 0,1 1 0 0 0,0-1 0 0 0,-1 1 0 0 0,1-1 1 0 0,0 0-1 0 0,0 1 0 0 0,0-1 0 0 0,0 0 0 0 0,0 0 0 0 0,0-1 0 0 0,0 1 1 0 0,0 0-1 0 0,1-1-8 0 0,25 14-417 0 0,2-2 0 0 0,-1-2 1 0 0,1 0-1 0 0,1-2 0 0 0,-1-2 1 0 0,1 0-1 0 0,0-2 1 0 0,1-2-1 0 0,23 0 417 0 0,-39-2-615 0 0,1 0 35 0 0</inkml:trace>
  <inkml:trace contextRef="#ctx0" brushRef="#br0" timeOffset="172788.908">2607 3231 1196 0 0,'103'-30'3181'0'0,"-90"28"-3072"0"0,-1 0 0 0 0,1-1 0 0 0,-1 0 0 0 0,1-1 0 0 0,-1-1 0 0 0,-1 1 0 0 0,1-2 1 0 0,-1 0-1 0 0,0 0 0 0 0,0-1 0 0 0,0-1 0 0 0,-1 0 0 0 0,0 0 0 0 0,4-5-109 0 0,-13 12-2 0 0,0-1 0 0 0,0 1-1 0 0,0 0 1 0 0,0-1 0 0 0,0 1 0 0 0,0-1 0 0 0,0 0 0 0 0,0 1 0 0 0,0-1 0 0 0,-1 0-1 0 0,1 1 1 0 0,-1-1 0 0 0,1 0 0 0 0,-1 0 0 0 0,0 0 0 0 0,0 1 0 0 0,0-1-1 0 0,0 0 1 0 0,0 0 0 0 0,0 0 0 0 0,0 1 0 0 0,0-1 0 0 0,-1 0 0 0 0,1 0 0 0 0,-1 1-1 0 0,0-1 1 0 0,1 0 0 0 0,-1 1 0 0 0,0-1 0 0 0,0 0 0 0 0,0 1 0 0 0,0-1-1 0 0,0 1 1 0 0,0-1 0 0 0,0 1 0 0 0,-1 0 0 0 0,1 0 0 0 0,0-1 0 0 0,-1 1 0 0 0,1 0-1 0 0,-1 0 1 0 0,-1 0 2 0 0,-71-34 211 0 0,59 33-153 0 0,1 1 0 0 0,-1 0 0 0 0,0 2-1 0 0,1-1 1 0 0,-1 2 0 0 0,1 0 0 0 0,-1 1 0 0 0,1 0 0 0 0,0 1-1 0 0,-7 3-57 0 0,16-5 21 0 0,-1 0-1 0 0,1 0 1 0 0,-1 1 0 0 0,1-1-1 0 0,0 1 1 0 0,0 0-1 0 0,0 1 1 0 0,1-1-1 0 0,-1 1 1 0 0,1 0-1 0 0,0 0 1 0 0,0 0-1 0 0,0 1 1 0 0,0-1-1 0 0,1 1 1 0 0,0 0 0 0 0,0 0-1 0 0,0 0 1 0 0,1 1-1 0 0,-1-1 1 0 0,1 0-1 0 0,0 1 1 0 0,1 0-1 0 0,0-1 1 0 0,0 1-1 0 0,0 0 1 0 0,0 4-21 0 0,2-2-44 0 0,0 0 1 0 0,1 0-1 0 0,0 0 1 0 0,1-1-1 0 0,-1 1 1 0 0,1 0-1 0 0,1-1 1 0 0,-1 0-1 0 0,1 0 1 0 0,1 0-1 0 0,-1 0 1 0 0,1-1-1 0 0,1 0 1 0 0,-1 0-1 0 0,1 0 1 0 0,0-1-1 0 0,0 1 1 0 0,0-1-1 0 0,1-1 1 0 0,0 1-1 0 0,0-1 1 0 0,0-1-1 0 0,0 1 1 0 0,0-1-1 0 0,1 0 1 0 0,0-1-1 0 0,0 0 1 0 0,-1 0-1 0 0,1-1 1 0 0,0 1-1 0 0,0-2 1 0 0,1 1-1 0 0,-1-1 1 0 0,4-1 43 0 0,21 1-1866 0 0,-14 0 581 0 0</inkml:trace>
  <inkml:trace contextRef="#ctx0" brushRef="#br0" timeOffset="173242.172">3046 3083 1088 0 0,'48'140'2872'0'0,"-48"-141"-2744"0"0,1 1 1 0 0,-1 0-1 0 0,0-1 0 0 0,0 1 1 0 0,1 0-1 0 0,-1 0 1 0 0,0-1-1 0 0,0 1 0 0 0,1 0 1 0 0,-1 0-1 0 0,0-1 1 0 0,1 1-1 0 0,-1 0 1 0 0,1 0-1 0 0,-1 0 0 0 0,0 0 1 0 0,1-1-1 0 0,-1 1 1 0 0,0 0-1 0 0,1 0 1 0 0,-1 0-1 0 0,1 0 0 0 0,-1 0 1 0 0,0 0-1 0 0,1 0 1 0 0,-1 0-1 0 0,1 0 1 0 0,-1 0-1 0 0,0 0 0 0 0,1 1 1 0 0,-1-1-1 0 0,1 0 1 0 0,-1 0-1 0 0,0 0 0 0 0,1 0 1 0 0,-1 1-1 0 0,0-1 1 0 0,1 0-1 0 0,-1 0 1 0 0,0 1-129 0 0,8-19-181 0 0,0 1 180 0 0,0 1 0 0 0,2 0 0 0 0,0 0 0 0 0,1 1 0 0 0,0 0 0 0 0,1 1 0 0 0,1 0 0 0 0,0 1 0 0 0,1 1 0 0 0,0 0 0 0 0,1 1 0 0 0,1 1 0 0 0,15-9 1 0 0,-29 18-14 0 0,0 1 0 0 0,0 0 0 0 0,0-1 0 0 0,0 1 0 0 0,0 0 0 0 0,0 0 0 0 0,0 0 0 0 0,0 1 0 0 0,0-1 0 0 0,0 0 0 0 0,0 1 0 0 0,0-1 0 0 0,0 1 0 0 0,-1 0 0 0 0,1 0 0 0 0,0-1 0 0 0,0 1 0 0 0,0 0 0 0 0,-1 1 0 0 0,1-1 0 0 0,-1 0 0 0 0,1 0 0 0 0,-1 1 0 0 0,1-1 0 0 0,-1 1 0 0 0,0-1 0 0 0,0 1 0 0 0,0-1 0 0 0,0 1 0 0 0,0 0 0 0 0,0 0 0 0 0,0 0 0 0 0,0-1 0 0 0,-1 1 0 0 0,1 0 0 0 0,-1 0 0 0 0,1 0 1 0 0,-1 0-1 0 0,0 0 0 0 0,0 0 14 0 0,18 88-55 0 0,-18-87 31 0 0,6 68-1099 0 0,-5-23-3011 0 0,-1-36 2882 0 0</inkml:trace>
  <inkml:trace contextRef="#ctx0" brushRef="#br0" timeOffset="8010.422">5313 1281 848 0 0,'0'0'83'0'0,"0"0"30"0"0,0 0 74 0 0,0 0-33 0 0,0 0-96 0 0,0 0-37 0 0,0 0 40 0 0,0 0-39 0 0,0 0-14 0 0,0 0-38 0 0,0 0 26 0 0,0 0 20 0 0,0 0 20 0 0,0-5-42 0 0,1 3 11 0 0,-1 0 0 0 0,0 1 0 0 0,1-1 0 0 0,-1 1 0 0 0,1-1 0 0 0,0 1 0 0 0,0-1 0 0 0,-1 1 0 0 0,1 0 0 0 0,0-1 0 0 0,0 1 0 0 0,0 0 0 0 0,0 0 0 0 0,1-1 0 0 0,-1 1 0 0 0,0 0 0 0 0,0 0 0 0 0,1 0 0 0 0,-1 0 0 0 0,0 1 0 0 0,1-1 0 0 0,-1 0 0 0 0,1 1-1 0 0,-1-1 1 0 0,1 1 0 0 0,0-1 0 0 0,-1 1 0 0 0,1 0 0 0 0,-1-1 0 0 0,1 1 0 0 0,0 0 0 0 0,-1 0 0 0 0,1 0 0 0 0,-1 1 0 0 0,1-1 0 0 0,0 0 0 0 0,-1 0 0 0 0,1 1 0 0 0,-1-1 0 0 0,1 1 0 0 0,-1 0 0 0 0,2 0-5 0 0,16-1-35 0 0,232 0 234 0 0,-95-15-33 0 0,233-33 267 0 0,-32 14-328 0 0,31 18 130 0 0,-90-4-110 0 0,714-25-219 0 0,-89 45 607 0 0,-43 0 119 0 0,-644 8-241 0 0,-80-8 67 0 0,-119 10-397 0 0,-36-10 6 0 0,27 7-1008 0 0,-28-6 300 0 0,2-1-451 0 0,5 0-102 0 0</inkml:trace>
  <inkml:trace contextRef="#ctx0" brushRef="#br0" timeOffset="10263.576">5278 1282 848 0 0,'0'0'140'0'0,"-6"9"-70"0"0,-20 71 135 0 0,17 128 323 0 0,5 200 315 0 0,12-124-362 0 0,-4-175-231 0 0,11-3-195 0 0,-5 0 0 0 0,-4 1 0 0 0,-6 27-55 0 0,-23 117-10 0 0,23 173 422 0 0,9-315-270 0 0,12 39-212 0 0,-9 9 28 0 0,-6 120 208 0 0,-6 281 677 0 0,-22-437-578 0 0,22-119-218 0 0,0 35-302 0 0,-3-33-2183 0 0,3-10 1148 0 0</inkml:trace>
  <inkml:trace contextRef="#ctx0" brushRef="#br0" timeOffset="12019.238">10423 1091 876 0 0,'0'0'139'0'0,"0"0"10"0"0,0 0-81 0 0,5-4-23 0 0,102-16 377 0 0,620 20 402 0 0,-574 14-645 0 0,146-14 539 0 0,-262 12-694 0 0,-2 7-1418 0 0,-34-17 528 0 0</inkml:trace>
  <inkml:trace contextRef="#ctx0" brushRef="#br0" timeOffset="14334.387">5331 4793 1060 0 0,'0'0'169'0'0,"0"0"-30"0"0,0 0 15 0 0,0 0-43 0 0,0 0 73 0 0,0 0-112 0 0,0 0 10 0 0,0 0 74 0 0,0 0 10 0 0,0 0-117 0 0,0 0-25 0 0,0 0-2 0 0,-23-3-6 0 0,18 1-9 0 0,4 1-5 0 0,0 1 0 0 0,0-1 0 0 0,1 1 0 0 0,-1-1 0 0 0,0 1 0 0 0,0-1 0 0 0,0 1 0 0 0,0 0 0 0 0,0-1 0 0 0,0 1 0 0 0,1 0 0 0 0,-1 0 0 0 0,0 0 0 0 0,0 0 0 0 0,0 0 0 0 0,0 0 0 0 0,0 0 0 0 0,0 0 0 0 0,0 0 0 0 0,0 0 0 0 0,0 0 0 0 0,0 0 0 0 0,0 1 0 0 0,0-1 0 0 0,1 0 0 0 0,-1 1 0 0 0,0-1 0 0 0,0 1 0 0 0,0-1 0 0 0,0 1 0 0 0,1-1 0 0 0,-1 1 0 0 0,0-1 0 0 0,1 1 0 0 0,-1 0 0 0 0,0 0 0 0 0,1-1 0 0 0,-1 1 0 0 0,1 0 0 0 0,-1 0 0 0 0,1-1 0 0 0,-1 1 0 0 0,1 0 0 0 0,0 0 0 0 0,-1 0 0 0 0,1 0 0 0 0,0 0 0 0 0,0 0 0 0 0,0 0 0 0 0,-1 0-2 0 0,-35 191 443 0 0,21 0-53 0 0,14-56 360 0 0,1-134-758 0 0,0-2-49 0 0,23 28 110 0 0,109-25 207 0 0,187-12-168 0 0,103-30 128 0 0,-126 17-310 0 0,207 15 90 0 0,-370 8 2 0 0,141-33 120 0 0,787-83 278 0 0,-457 67-264 0 0,-339 37-227 0 0,48-6 335 0 0,155 16-244 0 0,-207 3-73 0 0,-62 8 87 0 0,59 12 295 0 0,282-22-42 0 0,-513-22-3683 0 0,-25 19 2090 0 0</inkml:trace>
  <inkml:trace contextRef="#ctx0" brushRef="#br0" timeOffset="16401.514">11728 1064 860 0 0,'0'0'129'0'0,"0"0"-49"0"0,0 0 10 0 0,0 0-52 0 0,0 0-37 0 0,0 0 22 0 0,0 0 13 0 0,0 0-40 0 0,0 0 0 0 0,0 0 72 0 0,0 0-4 0 0,0 0-4 0 0,-4 5 12 0 0,-13 94 412 0 0,27 879 904 0 0,-4-518-1148 0 0,-17-318-253 0 0,11 271 229 0 0,-9-273-142 0 0,-23 30-30 0 0,-69 277 145 0 0,52-159 284 0 0,1-13-222 0 0,10 113-104 0 0,7-198-317 0 0,6-93 212 0 0,15-67 170 0 0,8-42-2219 0 0,2 4 728 0 0</inkml:trace>
  <inkml:trace contextRef="#ctx0" brushRef="#br0" timeOffset="18891.593">5276 2584 988 0 0,'0'0'45'0'0,"0"0"68"0"0,0 0 24 0 0,0 0 31 0 0,0 0-94 0 0,0 0-2 0 0,0 0 46 0 0,0 0 22 0 0,0 0-66 0 0,0 0-30 0 0,0 0 13 0 0,0 0 49 0 0,0 0-14 0 0,0 0 17 0 0,0 0 30 0 0,0 0-67 0 0,0 0 41 0 0,0 0-30 0 0,0 0-30 0 0,0 0-9 0 0,0 0-11 0 0,0 0 49 0 0,0 0-28 0 0,0 0-17 0 0,6 3-25 0 0,116 10 466 0 0,172-46-123 0 0,90 13-361 0 0,495-13 93 0 0,-145-8-47 0 0,-59 9-75 0 0,432-55-33 0 0,-535 49 302 0 0,-219 21-325 0 0,95 18 91 0 0,-161 2-10 0 0,360-3-260 0 0,-527-9 366 0 0,-61-9-69 0 0,-58 18 20 0 0,28 0 79 0 0,-11 0-1712 0 0,-18 0 707 0 0</inkml:trace>
  <inkml:trace contextRef="#ctx0" brushRef="#br0" timeOffset="20769.501">6769 1194 1048 0 0,'0'0'247'0'0,"0"0"13"0"0,0 0-146 0 0,0 0 2 0 0,0 0-31 0 0,0 0 48 0 0,0 0-88 0 0,-1-12 582 0 0,-5 24-586 0 0,2 1 1 0 0,0 0-1 0 0,0 0 1 0 0,1 0-1 0 0,1 0 1 0 0,0 1-1 0 0,0-1 1 0 0,2 1-1 0 0,0-1 1 0 0,0 1-1 0 0,1-1 1 0 0,2 5-42 0 0,-2 30 27 0 0,-1 498 512 0 0,37-310-218 0 0,-20 498 205 0 0,-17-545-464 0 0,30 46 312 0 0,-42 104-349 0 0,0 34 213 0 0,11-107 92 0 0,1-23-272 0 0,-9-173 126 0 0,-11 49-446 0 0,34 25-118 0 0,6-4 702 0 0,-4 0 422 0 0,-15-140-781 0 0,-1 0 0 0 0,0 0 0 0 0,1 0 0 0 0,-1 0 0 0 0,0 0 1 0 0,1 0-1 0 0,-1 0 0 0 0,0 0 0 0 0,1 0 0 0 0,-1 0 0 0 0,0 1 0 0 0,1-1 1 0 0,-1 0-1 0 0,0 0 0 0 0,1 0 0 0 0,-1 1 0 0 0,0-1 37 0 0,7-53-3025 0 0,-4 12 1768 0 0</inkml:trace>
  <inkml:trace contextRef="#ctx0" brushRef="#br0" timeOffset="22543.497">5276 1257 904 0 0,'0'0'155'0'0,"0"0"36"0"0,0 0-20 0 0,0 0-37 0 0,0 0-4 0 0,0 0 15 0 0,0 0-54 0 0,0 0 10 0 0,0 0-24 0 0,0 0-19 0 0,0 0 41 0 0,0 0 40 0 0,0 0-48 0 0,0 0-34 0 0,0 0 23 0 0,13-6 37 0 0,68 49 74 0 0,304 279 564 0 0,-184-140-440 0 0,-36-66-174 0 0,-40-15 70 0 0,51 26-100 0 0,-30-18 253 0 0,-37-9-522 0 0,-8 2 548 0 0,-73-77 833 0 0,-27-25-1257 0 0,-7-3-3429 0 0,3 2 2113 0 0</inkml:trace>
  <inkml:trace contextRef="#ctx0" brushRef="#br0" timeOffset="25160.347">5669 1949 1004 0 0,'0'0'283'0'0,"0"0"-90"0"0,3-16 428 0 0,32-17 907 0 0,-23 4 10 0 0,-24 31-850 0 0,-168 270 40 0 0,166-248-720 0 0,-38 104 326 0 0,49-117-353 0 0,-3 8 94 0 0,11-26-3911 0 0,-3 3 2511 0 0</inkml:trace>
  <inkml:trace contextRef="#ctx0" brushRef="#br0" timeOffset="25582.779">5447 1958 1172 0 0,'3'-16'2699'0'0,"2"17"-1795"0"0,2 5-951 0 0,150 119 1381 0 0,-33-41-657 0 0,-58-49-403 0 0,-66-35-652 0 0,0 0-181 0 0,0 0-183 0 0,4-3-120 0 0,10-11-470 0 0,-1-3-108 0 0</inkml:trace>
  <inkml:trace contextRef="#ctx0" brushRef="#br0" timeOffset="26273.248">6005 1317 1080 0 0,'38'46'2521'0'0,"87"93"-2028"0"0,-45-22-19 0 0,-67-101-2586 0 0,-13-17 852 0 0</inkml:trace>
  <inkml:trace contextRef="#ctx0" brushRef="#br0" timeOffset="26726.493">6416 1389 836 0 0,'8'-11'2674'0'0,"-11"35"-1312"0"0,-191 335 987 0 0,148-257-1811 0 0,46-101-557 0 0,0-1 34 0 0,0 0-18 0 0,0 0-124 0 0,16 3-993 0 0,-10-9-2924 0 0,-7 4 2695 0 0</inkml:trace>
  <inkml:trace contextRef="#ctx0" brushRef="#br0" timeOffset="30037.19">7408 1768 1148 0 0,'0'0'385'0'0,"-4"-14"139"0"0,-58-11 553 0 0,42 24-365 0 0,-12-2 351 0 0,48 1-430 0 0,159-10-186 0 0,46-6-183 0 0,-211 16 83 0 0,0 0-3967 0 0,-1 2 2300 0 0</inkml:trace>
  <inkml:trace contextRef="#ctx0" brushRef="#br0" timeOffset="30428.686">8105 1537 1112 0 0,'14'-1'2733'0'0,"-2"21"-1429"0"0,-11-15-1211 0 0,20 147 67 0 0,-5-21-779 0 0,-15-126-984 0 0,1-1 663 0 0</inkml:trace>
  <inkml:trace contextRef="#ctx0" brushRef="#br0" timeOffset="31775.319">10055 1511 1324 0 0,'0'0'542'0'0,"0"0"-11"0"0,3-19 1664 0 0,-2 19-2165 0 0,1 0 1 0 0,-1-1 0 0 0,0 1-1 0 0,0 0 1 0 0,0 0-1 0 0,1 0 1 0 0,-1 0 0 0 0,0 0-1 0 0,0 0 1 0 0,0 0 0 0 0,1 0-1 0 0,-1 0 1 0 0,0 1-1 0 0,0-1 1 0 0,0 0 0 0 0,0 1-1 0 0,0-1 1 0 0,1 1-1 0 0,-1 0 1 0 0,0-1 0 0 0,0 1-1 0 0,0 0 1 0 0,0-1 0 0 0,-1 1-1 0 0,1 0 1 0 0,0 0-1 0 0,0 0 1 0 0,0 0 0 0 0,-1 0-1 0 0,1 0 1 0 0,0 0-1 0 0,-1 0 1 0 0,1 0 0 0 0,-1 0-1 0 0,1 0 1 0 0,-1 0 0 0 0,1 0-1 0 0,-1 1 1 0 0,0-1-1 0 0,0 0 1 0 0,0 0 0 0 0,0 0-1 0 0,0 1 1 0 0,0-1-1 0 0,0 0 1 0 0,0 0 0 0 0,0 0-1 0 0,0 1 1 0 0,0-1 0 0 0,-1 0-1 0 0,1 0 1 0 0,-1 0-1 0 0,1 1-30 0 0,-1 13 143 0 0,1 282 1696 0 0,0-296-1756 0 0,-7 26-4718 0 0,5-27 3231 0 0</inkml:trace>
  <inkml:trace contextRef="#ctx0" brushRef="#br0" timeOffset="33968.982">5893 3043 1004 0 0,'0'0'215'0'0,"0"0"61"0"0,-2-23 1389 0 0,1 22-1658 0 0,1 0 0 0 0,-1 0 0 0 0,0 0 0 0 0,0 0-1 0 0,1 0 1 0 0,-1 0 0 0 0,0 0 0 0 0,0 1 0 0 0,0-1 0 0 0,0 0-1 0 0,0 0 1 0 0,0 1 0 0 0,0-1 0 0 0,0 1 0 0 0,0-1 0 0 0,0 1-1 0 0,-1-1 1 0 0,1 1 0 0 0,0 0 0 0 0,0 0 0 0 0,0-1 0 0 0,-1 1-1 0 0,1 0 1 0 0,0 0 0 0 0,0 0 0 0 0,0 0 0 0 0,-1 1 0 0 0,1-1-1 0 0,0 0 1 0 0,0 0 0 0 0,0 1 0 0 0,0-1 0 0 0,-1 0 0 0 0,1 1-1 0 0,0 0 1 0 0,0-1 0 0 0,0 1 0 0 0,0-1 0 0 0,0 1 0 0 0,0 0-1 0 0,0 0 1 0 0,0 0 0 0 0,1-1 0 0 0,-1 1 0 0 0,0 0 0 0 0,0 0-1 0 0,1 0 1 0 0,-1 0 0 0 0,1 0 0 0 0,-1 1 0 0 0,1-1 0 0 0,-1 1-7 0 0,-10 6 66 0 0,1 1 0 0 0,1 1 1 0 0,-1 0-1 0 0,2 0 0 0 0,-1 0 1 0 0,1 1-1 0 0,1 1 1 0 0,0-1-1 0 0,1 1 0 0 0,0 1 1 0 0,1-1-1 0 0,0 1 0 0 0,1 0 1 0 0,0 0-1 0 0,1 0-66 0 0,3-9 31 0 0,-1-1-1 0 0,1 1 1 0 0,1-1-1 0 0,-1 0 1 0 0,0 1-1 0 0,1-1 1 0 0,0 1 0 0 0,0-1-1 0 0,0 0 1 0 0,0 1-1 0 0,0-1 1 0 0,1 0-1 0 0,-1 0 1 0 0,1 0 0 0 0,0 0-1 0 0,0 0 1 0 0,0 0-1 0 0,0-1 1 0 0,0 1-1 0 0,1-1 1 0 0,-1 1-1 0 0,1-1 1 0 0,0 0 0 0 0,0 0-1 0 0,0 0 1 0 0,0-1-1 0 0,0 1 1 0 0,0 0-1 0 0,0-1 1 0 0,0 0 0 0 0,1 0-1 0 0,-1 0 1 0 0,0 0-1 0 0,2-1-30 0 0,120 14 603 0 0,-110-14-555 0 0,-1-1 1 0 0,1 0 0 0 0,-1-1-1 0 0,0-1 1 0 0,0 0 0 0 0,0 0 0 0 0,0-2-1 0 0,-1 0 1 0 0,1 0 0 0 0,-1-2-1 0 0,0 1 1 0 0,-1-2 0 0 0,0 1 0 0 0,0-2-1 0 0,5-4-48 0 0,-16 10 12 0 0,0-1-1 0 0,-1 0 1 0 0,1 1 0 0 0,-1-1-1 0 0,0 0 1 0 0,0 0-1 0 0,0 0 1 0 0,0 1 0 0 0,0-1-1 0 0,-1 0 1 0 0,0 1-1 0 0,0-1 1 0 0,0 0 0 0 0,0 1-1 0 0,0-1 1 0 0,-1 1-1 0 0,0-1 1 0 0,1 1 0 0 0,-1 0-1 0 0,0 0 1 0 0,-1 0-1 0 0,1 0 1 0 0,-1 0 0 0 0,1 0-1 0 0,-1 1 1 0 0,0-1-1 0 0,0 1 1 0 0,0 0 0 0 0,0-1-1 0 0,0 2 1 0 0,-1-1-1 0 0,1 0 1 0 0,0 1-1 0 0,-1-1 1 0 0,0 1 0 0 0,-1 0-12 0 0,-187-62-432 0 0,107 48-3591 0 0,81 15 2721 0 0</inkml:trace>
  <inkml:trace contextRef="#ctx0" brushRef="#br0" timeOffset="34674.816">6117 3998 1324 0 0,'2'-26'4385'0'0,"-2"26"-3906"0"0,-5 19 294 0 0,-21 150 27 0 0,10 18-147 0 0,16-180-705 0 0,-1 21 128 0 0,-3-26-3492 0 0,-1-6 727 0 0,3 0 1244 0 0</inkml:trace>
  <inkml:trace contextRef="#ctx0" brushRef="#br0" timeOffset="45644.198">9514 2644 928 0 0,'-19'-2'826'0'0,"4"-12"2367"0"0,12 14-3094 0 0,3 0 63 0 0,0 0-4 0 0,0 0-13 0 0,-5-5-9 0 0,-27-20 300 0 0,93 13 358 0 0,189 2-891 0 0,-247 10 100 0 0,-1 1 1 0 0,1 0-1 0 0,0 0 1 0 0,-1 0-1 0 0,1 0 0 0 0,-1 0 1 0 0,1 0-1 0 0,-1 1 1 0 0,0-1-1 0 0,1 1 0 0 0,-1-1 1 0 0,0 1-1 0 0,0 0 1 0 0,0 0-1 0 0,0 0 0 0 0,-1 0 1 0 0,1 0-1 0 0,0 1 1 0 0,-1-1-1 0 0,0 0 0 0 0,1 1 1 0 0,-1-1-1 0 0,0 1 1 0 0,0-1-1 0 0,0 1 0 0 0,-1 0 1 0 0,1-1-1 0 0,-1 1 1 0 0,1 0-1 0 0,-1-1 0 0 0,0 1 1 0 0,0 0-1 0 0,0 0 1 0 0,-1-1-1 0 0,1 1 0 0 0,0 0 1 0 0,-1 0-1 0 0,0-1 1 0 0,0 1-1 0 0,0-1 0 0 0,0 1 1 0 0,0-1-1 0 0,0 1 1 0 0,0-1-1 0 0,-1 0 0 0 0,0 1 1 0 0,1-1-1 0 0,-1 0 0 0 0,0 0 1 0 0,0 0-1 0 0,-1 1-3 0 0,-22 28 25 0 0,-1-1 0 0 0,-2-2 0 0 0,0 0 0 0 0,-2-2-1 0 0,-1-2 1 0 0,-1 0 0 0 0,-1-2 0 0 0,-23 11-25 0 0,115-23 147 0 0,70 16-39 0 0,-128-25-107 0 0,0 0-1 0 0,0-1 0 0 0,0 1 1 0 0,0 0-1 0 0,0 0 0 0 0,0 0 1 0 0,0 0-1 0 0,0 0 0 0 0,-1 0 1 0 0,1 0-1 0 0,0 0 0 0 0,0 0 1 0 0,-1 0-1 0 0,1 0 0 0 0,-1 1 1 0 0,1-1-1 0 0,-1 0 1 0 0,0 0-1 0 0,1 1 0 0 0,-1-1 1 0 0,0 0-1 0 0,0 0 0 0 0,0 1 1 0 0,0-1-1 0 0,0 0 0 0 0,0 1 1 0 0,0-1-1 0 0,0 0 0 0 0,-1 0 1 0 0,1 1-1 0 0,0-1 0 0 0,-1 0 1 0 0,1 0-1 0 0,-1 0 0 0 0,0 1 1 0 0,1-1-1 0 0,-1 0 0 0 0,0 0 1 0 0,1 0-1 0 0,-1 0 0 0 0,0 0 1 0 0,0 0-1 0 0,0 0 0 0 0,0-1 1 0 0,0 1-1 0 0,0 0 0 0 0,-1 0 0 0 0,-48 40-6 0 0,26-26-44 0 0,-1-2 1 0 0,0-1 0 0 0,-1-1-1 0 0,0-1 1 0 0,-1-2 0 0 0,0 0-1 0 0,0-2 1 0 0,-1-1 49 0 0,3-25-4144 0 0,31 13 2918 0 0</inkml:trace>
  <inkml:trace contextRef="#ctx0" brushRef="#br0" timeOffset="46866.439">10078 2718 1060 0 0,'0'0'415'0'0,"0"0"-73"0"0,0 0-5 0 0,0 0-105 0 0,0 0 45 0 0,0 0 38 0 0,0 0-1 0 0,0 0 44 0 0,0 0-30 0 0,0 0-18 0 0,0 0-2 0 0,0 0 1 0 0,0 0-44 0 0,0 0-16 0 0,0 0-1 0 0,0 0-29 0 0,0 0 8 0 0,0 0-15 0 0,0 0-33 0 0,0 0-60 0 0,14 0 128 0 0,-10 0-2877 0 0,-4 0 2258 0 0</inkml:trace>
  <inkml:trace contextRef="#ctx0" brushRef="#br0" timeOffset="47319.925">10096 2718 1428 0 0,'0'0'2'0'0,"0"0"-35"0"0,0 0 23 0 0,0 0 76 0 0,0 0 72 0 0,0 0 16 0 0,0 0-37 0 0,0 0-5 0 0,0 0-4 0 0,0 0 9 0 0,0 0 4 0 0,0 0-17 0 0,0 0 39 0 0,0 0-62 0 0,0 0-43 0 0,0 0 48 0 0,0 0 57 0 0,0 0-86 0 0,0 0 13 0 0,1-6-12 0 0,19-28 1272 0 0,-92 123 855 0 0,-182 255-89 0 0,107-144-1017 0 0,148-204-7505 0 0,2 0 5234 0 0</inkml:trace>
  <inkml:trace contextRef="#ctx0" brushRef="#br0" timeOffset="48104.04">10160 3191 1544 0 0,'-4'1'100'0'0,"-1"-1"0"0"0,1 0 0 0 0,0 0 0 0 0,0 0 0 0 0,-1-1 0 0 0,1 0 0 0 0,0 1 0 0 0,0-1 0 0 0,0-1 0 0 0,0 1 1 0 0,0-1-1 0 0,0 1 0 0 0,0-1 0 0 0,0 0 0 0 0,1 0 0 0 0,-1-1 0 0 0,1 1 0 0 0,-1-1 0 0 0,1 0 0 0 0,0 0 0 0 0,0 0 0 0 0,0 0 0 0 0,1 0 0 0 0,-1-1 0 0 0,1 1 0 0 0,0-1 0 0 0,-1 0 0 0 0,2 0-100 0 0,-1-57 271 0 0,5 51-256 0 0,0 1 1 0 0,1 0-1 0 0,0 0 1 0 0,1 1-1 0 0,0-1 1 0 0,1 1-1 0 0,-1 0 1 0 0,1 0-1 0 0,1 1 1 0 0,-1 0-1 0 0,1 0 1 0 0,1 0-1 0 0,-1 1 1 0 0,1 0-1 0 0,0 1 1 0 0,1 0-1 0 0,-1 0 1 0 0,1 0-1 0 0,0 1 1 0 0,4-1-16 0 0,-14 6 3 0 0,0 0 1 0 0,0 0-1 0 0,0 0 1 0 0,0 0-1 0 0,0 1 1 0 0,0-1-1 0 0,0 0 1 0 0,1 0-1 0 0,-1 0 1 0 0,0 1-1 0 0,1-1 1 0 0,-1 0-1 0 0,1 1 0 0 0,0-1 1 0 0,-1 0-1 0 0,1 1 1 0 0,0-1-1 0 0,0 1 1 0 0,0-1-1 0 0,0 0 1 0 0,0 1-1 0 0,0-1 1 0 0,0 1-1 0 0,0-1 1 0 0,1 0-1 0 0,-1 1 1 0 0,1-1-1 0 0,-1 0 1 0 0,1 1-1 0 0,-1-1 1 0 0,1 0-1 0 0,0 1 1 0 0,-1-1-1 0 0,1 0 0 0 0,0 0 1 0 0,0 0-1 0 0,0 0 1 0 0,0 0-1 0 0,0 0 1 0 0,0 0-1 0 0,0 0 1 0 0,0 0-1 0 0,1-1 1 0 0,-1 1-1 0 0,0 0 1 0 0,0-1-1 0 0,1 1 1 0 0,-1-1-1 0 0,0 1 1 0 0,1-1-1 0 0,-1 0 1 0 0,1 0-1 0 0,-1 1 1 0 0,0-1-1 0 0,1 0 1 0 0,-1 0-1 0 0,1 0 0 0 0,-1 0 1 0 0,0-1-1 0 0,1 1 1 0 0,-1 0-1 0 0,1-1 1 0 0,-1 1-1 0 0,0-1 1 0 0,1 1-4 0 0,-77 118 76 0 0,-31 81 779 0 0,104-195-815 0 0,1 0 0 0 0,0 0 0 0 0,0 1 1 0 0,0-1-1 0 0,0 0 0 0 0,1 0 0 0 0,0 1 1 0 0,0-1-1 0 0,0 0 0 0 0,0 1 0 0 0,1-1 1 0 0,0 0-1 0 0,0 1 0 0 0,0-1 0 0 0,0 0 1 0 0,1 0-1 0 0,-1 0 0 0 0,1 0 0 0 0,0 0 1 0 0,0 0-1 0 0,1-1 0 0 0,-1 1 0 0 0,1-1 0 0 0,0 1 1 0 0,0-1-1 0 0,0 0 0 0 0,0 0 0 0 0,0 0 1 0 0,1-1-1 0 0,-1 1 0 0 0,1-1 0 0 0,0 0 1 0 0,0 0-1 0 0,-1 0 0 0 0,1 0 0 0 0,1-1 1 0 0,-1 1-1 0 0,0-1 0 0 0,0 0 0 0 0,0 0 1 0 0,4-1-41 0 0,139 10 815 0 0,-145-10-812 0 0,0-1-1 0 0,0 1 0 0 0,0-1 1 0 0,0 0-1 0 0,0 0 1 0 0,0 0-1 0 0,0 0 1 0 0,-1 0-1 0 0,1 0 1 0 0,0-1-1 0 0,-1 1 1 0 0,1 0-1 0 0,-1-1 1 0 0,1 0-1 0 0,-1 1 0 0 0,0-1 1 0 0,1 0-1 0 0,-1 1 1 0 0,0-1-1 0 0,0 0 1 0 0,0 0-1 0 0,-1 0 1 0 0,1 0-1 0 0,0 0 1 0 0,-1 0-1 0 0,1 0 0 0 0,-1 0 1 0 0,0 0-1 0 0,0 0 1 0 0,0-1-1 0 0,0 1 1 0 0,0 0-1 0 0,0 0 1 0 0,0 0-1 0 0,-1 0 1 0 0,1 0-1 0 0,-1 0 1 0 0,1 0-1 0 0,-1 0 0 0 0,0 0 1 0 0,0 0-1 0 0,0 0 1 0 0,0 0-1 0 0,0 1 1 0 0,0-1-1 0 0,-1 0 1 0 0,1 1-1 0 0,0-1 1 0 0,-1 1-1 0 0,0-1 0 0 0,1 1-2 0 0,-115-116-292 0 0,106 108 80 0 0,-6-9-933 0 0,12-3-3129 0 0,4 8 2960 0 0</inkml:trace>
  <inkml:trace contextRef="#ctx0" brushRef="#br0" timeOffset="52028.526">7217 4230 1132 0 0,'0'0'273'0'0,"0"0"36"0"0,0 0-70 0 0,0 0-61 0 0,0 0 1 0 0,0 0 3 0 0,0 0-34 0 0,0 0-1 0 0,0 0 16 0 0,0 0-17 0 0,0 0 52 0 0,-11-21 338 0 0,9 22-475 0 0,0-1 1 0 0,0 1 0 0 0,-1-1-1 0 0,1 0 1 0 0,-1 0-1 0 0,1 0 1 0 0,0 0 0 0 0,-1 0-1 0 0,1 0 1 0 0,0-1-1 0 0,-1 1 1 0 0,1-1 0 0 0,0 1-1 0 0,0-1 1 0 0,-1 0 0 0 0,1 0-1 0 0,0 0 1 0 0,0 0-1 0 0,0-1 1 0 0,0 1 0 0 0,0 0-1 0 0,0-1 1 0 0,1 1 0 0 0,-1-1-1 0 0,0 0 1 0 0,1 0-1 0 0,-1 0 1 0 0,1 0 0 0 0,0 0-1 0 0,-1 0 1 0 0,1 0-1 0 0,0 0 1 0 0,0 0 0 0 0,1 0-1 0 0,-1 0 1 0 0,0-1 0 0 0,1 1-1 0 0,-1 0 1 0 0,1-1-1 0 0,0 1 1 0 0,0-1 0 0 0,0 1-1 0 0,0 0 1 0 0,0-1 0 0 0,0 1-1 0 0,1 0 1 0 0,-1-1-1 0 0,1 1 1 0 0,-1 0 0 0 0,1-1-62 0 0,7-6 30 0 0,-1 0 1 0 0,1 1 0 0 0,1 0 0 0 0,-1 0-1 0 0,2 0 1 0 0,-1 1 0 0 0,1 1 0 0 0,0 0-1 0 0,0 0 1 0 0,0 1 0 0 0,1 0 0 0 0,0 1-1 0 0,0 0 1 0 0,0 1 0 0 0,0 0 0 0 0,1 0-1 0 0,3 1-30 0 0,-14 2-6 0 0,14 5-93 0 0,-14-5 97 0 0,2 2 3 0 0,-1 1 0 0 0,1-1 1 0 0,-1 1-1 0 0,1 0 0 0 0,-1 0 1 0 0,0 0-1 0 0,0 0 0 0 0,0 1 0 0 0,-1-1 1 0 0,1 0-1 0 0,-1 1 0 0 0,0-1 1 0 0,1 1-1 0 0,-2-1 0 0 0,1 1 0 0 0,0 0 1 0 0,-1-1-1 0 0,0 1 0 0 0,1 0 1 0 0,-1-1-1 0 0,-1 1 0 0 0,1 0 0 0 0,-1 0 1 0 0,0 1-2 0 0,-9 25-11 0 0,-2-2 0 0 0,-1 1-1 0 0,-1-2 1 0 0,-2 0 0 0 0,0-1 0 0 0,-2 0 0 0 0,-1-1 0 0 0,-4 2 11 0 0,-2 10 135 0 0,25-36-101 0 0,0-1-2 0 0,3 2-12 0 0,8 1-4 0 0,0-1 1 0 0,1 0-1 0 0,-1-1 1 0 0,0 0-1 0 0,1-1 1 0 0,-1 0-1 0 0,1-1 1 0 0,-1 0-1 0 0,0-1 1 0 0,1 0-1 0 0,-1 0 1 0 0,1-2-17 0 0,26-3 19 0 0,72-10-7 0 0,-109 17 21 0 0,-1 0-12 0 0,19-5-358 0 0,-25-3-4748 0 0,7 3 3783 0 0</inkml:trace>
  <inkml:trace contextRef="#ctx0" brushRef="#br0" timeOffset="52419.836">7825 4113 1112 0 0,'-64'68'4651'0'0,"-89"159"-2863"0"0,22 16-272 0 0,126-231-1515 0 0,8-13-4171 0 0,6-9 2458 0 0,2-4 398 0 0</inkml:trace>
  <inkml:trace contextRef="#ctx0" brushRef="#br0" timeOffset="53263.732">7998 4473 1164 0 0,'-103'17'3712'0'0,"98"-20"-3653"0"0,-1 1 0 0 0,1-1 0 0 0,0 0-1 0 0,0 0 1 0 0,0 0 0 0 0,0-1-1 0 0,1 0 1 0 0,-1 0 0 0 0,1 0-1 0 0,0 0 1 0 0,0-1 0 0 0,1 1 0 0 0,-1-1-1 0 0,1 0 1 0 0,0 0 0 0 0,0-1-1 0 0,1 1 1 0 0,0 0 0 0 0,0-1 0 0 0,0 0-59 0 0,0-6 25 0 0,2 1 0 0 0,-1-1 0 0 0,2 1 0 0 0,0-1 0 0 0,0 1 0 0 0,1-1 0 0 0,0 1 0 0 0,1 0 0 0 0,0 0 0 0 0,1 0 0 0 0,0 0 0 0 0,1 1 0 0 0,0-1 0 0 0,0 1 0 0 0,1 0 0 0 0,1 1 0 0 0,0 0 0 0 0,0 0 0 0 0,1 0 0 0 0,0 1 0 0 0,0 0 0 0 0,1 0 0 0 0,0 1 0 0 0,0 0 0 0 0,1 1 0 0 0,0 0 0 0 0,0 0 0 0 0,0 1 0 0 0,1 1 0 0 0,0-1-25 0 0,34-5-138 0 0,-44 10 27 0 0,10 3 59 0 0,-8 5 50 0 0,1 1 0 0 0,-2-1 0 0 0,1 1 0 0 0,-1-1 0 0 0,0 1 0 0 0,-1 0-1 0 0,0 0 1 0 0,-1 0 0 0 0,1 0 0 0 0,-2 0 0 0 0,1 0 0 0 0,-1 0 0 0 0,-1 0 0 0 0,0 0 0 0 0,0-1 0 0 0,0 1 0 0 0,-1-1 0 0 0,-1 1 0 0 0,1-1 0 0 0,-1 0-1 0 0,-1 0 1 0 0,1 0 0 0 0,-1-1 0 0 0,-1 0 0 0 0,1 0 0 0 0,-1 0 0 0 0,-6 5 2 0 0,-6 17-38 0 0,12-20 36 0 0,-11 17 81 0 0,1 1 0 0 0,2 0-1 0 0,0 1 1 0 0,2 0 0 0 0,1 1 0 0 0,1 1-1 0 0,-5 27-78 0 0,15-54 15 0 0,0 0-1 0 0,0 0 0 0 0,0 0 0 0 0,0 0 1 0 0,0 0-1 0 0,1 1 0 0 0,-1-1 0 0 0,1 0 1 0 0,0 0-1 0 0,0 0 0 0 0,0-1 0 0 0,0 1 1 0 0,1 0-1 0 0,-1 0 0 0 0,1-1 0 0 0,0 1 1 0 0,0 0-1 0 0,0-1 0 0 0,0 0 0 0 0,0 1 1 0 0,0-1-1 0 0,1 0 0 0 0,-1 0 0 0 0,0 0 1 0 0,1-1-1 0 0,0 1 0 0 0,0-1 0 0 0,-1 1 1 0 0,1-1-1 0 0,0 0 0 0 0,0 0 0 0 0,0 0 1 0 0,0 0-1 0 0,3 0-14 0 0,110 10 492 0 0,-107-11-442 0 0,109-31 259 0 0,-117 28-317 0 0,1 1 0 0 0,-1-1 0 0 0,0 0 0 0 0,0 0 0 0 0,0-1 0 0 0,0 1 0 0 0,0 0 0 0 0,-1 0 0 0 0,0 0 0 0 0,1 0 0 0 0,-1-1 0 0 0,0 1 0 0 0,-1 0 0 0 0,1 0 0 0 0,0-1 0 0 0,-1 1 1 0 0,0 0-1 0 0,0 0 0 0 0,0 0 0 0 0,0 0 0 0 0,0 0 0 0 0,-1 0 0 0 0,1 0 0 0 0,-1 1 0 0 0,0-1 0 0 0,0 0 0 0 0,0 1 0 0 0,0-1 0 0 0,0 1 0 0 0,0 0 0 0 0,-1 0 0 0 0,1 0 0 0 0,-1 0 0 0 0,0-1 8 0 0,0-1-3 0 0,-140-106-1139 0 0,91 51-2621 0 0,44 48 2455 0 0</inkml:trace>
  <inkml:trace contextRef="#ctx0" brushRef="#br0" timeOffset="56589.89">9632 3898 1120 0 0,'-41'5'1409'0'0,"40"-4"-1369"0"0,0 0 0 0 0,0 1-1 0 0,-1-1 1 0 0,1 0 0 0 0,0 0 0 0 0,-1 0 0 0 0,1 0-1 0 0,-1 0 1 0 0,0 0 0 0 0,1 0 0 0 0,-1 0 0 0 0,0-1-1 0 0,1 1 1 0 0,-1 0 0 0 0,0-1 0 0 0,0 0 0 0 0,1 1-1 0 0,-1-1 1 0 0,0 0 0 0 0,0 0 0 0 0,0 0 0 0 0,1 0 0 0 0,-1 0-1 0 0,0-1 1 0 0,0 1 0 0 0,0 0 0 0 0,1-1 0 0 0,-1 1-1 0 0,0-1 1 0 0,1 0 0 0 0,-1 0 0 0 0,0 1 0 0 0,1-1-1 0 0,-1 0 1 0 0,1 0 0 0 0,-1-1 0 0 0,1 1 0 0 0,0 0-1 0 0,-1 0 1 0 0,1-1 0 0 0,0 1 0 0 0,0-1 0 0 0,0 1 0 0 0,0-1-1 0 0,0 1 1 0 0,0-1 0 0 0,1 0 0 0 0,-1 1 0 0 0,0-1-1 0 0,1 0 1 0 0,-1 1 0 0 0,1-1 0 0 0,0 0 0 0 0,-1 0-1 0 0,1-1-39 0 0,4-5 29 0 0,-1-1 0 0 0,1 2 0 0 0,0-1-1 0 0,1 0 1 0 0,0 1 0 0 0,0 0-1 0 0,1 0 1 0 0,0 0 0 0 0,0 1-1 0 0,0 0 1 0 0,1 0 0 0 0,0 1-1 0 0,0-1 1 0 0,0 1 0 0 0,1 1 0 0 0,0 0-1 0 0,-1 0 1 0 0,2 0 0 0 0,-1 1-1 0 0,0 0 1 0 0,1 1 0 0 0,-1 0-1 0 0,1 0 1 0 0,3 0-29 0 0,98-16-122 0 0,-106 19 135 0 0,0 1-1 0 0,0 0 0 0 0,0 1 1 0 0,0-1-1 0 0,-1 0 0 0 0,1 1 1 0 0,-1 0-1 0 0,1 0 0 0 0,-1 0 1 0 0,0 0-1 0 0,0 1 0 0 0,-1-1 1 0 0,1 1-1 0 0,-1-1 1 0 0,1 1-1 0 0,-1 0 0 0 0,0 0 1 0 0,-1 0-1 0 0,1 1 0 0 0,-1-1 1 0 0,0 0-1 0 0,0 0 0 0 0,0 1 1 0 0,0-1-1 0 0,-1 1 1 0 0,1-1-1 0 0,-1 0 0 0 0,-1 1 1 0 0,1-1-1 0 0,-1 1 0 0 0,1-1 1 0 0,-1 0-1 0 0,0 1 0 0 0,-1-1 1 0 0,1 0-1 0 0,-1 0 1 0 0,0 1-13 0 0,-136 216 605 0 0,48-94-268 0 0,89-126-331 0 0,1 0 1 0 0,-1 0-1 0 0,1 0 1 0 0,-1 0-1 0 0,1 0 1 0 0,0 0-1 0 0,-1 0 1 0 0,1 0-1 0 0,0 0 1 0 0,0 0-1 0 0,0 0 1 0 0,0 0-1 0 0,0 0 1 0 0,0 1 0 0 0,0-1-1 0 0,0 0 1 0 0,0 0-1 0 0,0 0 1 0 0,1 0-1 0 0,-1 0 1 0 0,0 0-1 0 0,1 0 1 0 0,-1 0-1 0 0,1 0 1 0 0,-1 0-1 0 0,1 0 1 0 0,0 0-1 0 0,-1 0 1 0 0,1 0-1 0 0,0 0 1 0 0,0-1-1 0 0,0 1 1 0 0,-1 0 0 0 0,1 0-1 0 0,0-1 1 0 0,0 1-1 0 0,0-1 1 0 0,0 1-1 0 0,0-1 1 0 0,0 1-1 0 0,0-1 1 0 0,0 0-1 0 0,0 1 1 0 0,1-1-1 0 0,-1 0 1 0 0,0 0-1 0 0,0 0 1 0 0,0 0-1 0 0,0 0 1 0 0,0 0 0 0 0,0 0-1 0 0,0 0 1 0 0,1 0-1 0 0,-1-1-6 0 0,83 4 6 0 0,-68-4 20 0 0,61 1 67 0 0,-76 0-194 0 0,-1 0 10 0 0,20 0-2967 0 0,-20 0 2438 0 0</inkml:trace>
  <inkml:trace contextRef="#ctx0" brushRef="#br0" timeOffset="57044.898">10267 3924 1960 0 0,'3'-7'3709'0'0,"-232"291"-1845"0"0,66-22-842 0 0,127-189-2175 0 0,33-65-2991 0 0,6-9 2882 0 0</inkml:trace>
  <inkml:trace contextRef="#ctx0" brushRef="#br0" timeOffset="58061.451">10320 4463 1152 0 0,'-6'-2'342'0'0,"1"1"-219"0"0,1 0 0 0 0,0 0-1 0 0,-1 0 1 0 0,1-1 0 0 0,0 1 0 0 0,0-1-1 0 0,0 0 1 0 0,0 0 0 0 0,0-1-1 0 0,0 1 1 0 0,1-1 0 0 0,-1 0-1 0 0,1 0 1 0 0,-1 0 0 0 0,1 0 0 0 0,0-1-1 0 0,1 1 1 0 0,-1-1 0 0 0,1 0-1 0 0,-1 0 1 0 0,0-3-123 0 0,0 0 28 0 0,0 0 0 0 0,1-1 1 0 0,0 1-1 0 0,1-1 0 0 0,0 0 0 0 0,0 1 0 0 0,0-1 0 0 0,1 0 1 0 0,0 0-1 0 0,1 0 0 0 0,0 1 0 0 0,0-1 0 0 0,0 0 1 0 0,1 1-1 0 0,0-1 0 0 0,1 1 0 0 0,0 0 0 0 0,0 0 0 0 0,0 0 1 0 0,1 0-1 0 0,0 0 0 0 0,0 1 0 0 0,6-6-28 0 0,3-12 91 0 0,-10 19-83 0 0,0 0 0 0 0,0 1 0 0 0,1 0 0 0 0,-1 0 0 0 0,1 0 0 0 0,0 0 0 0 0,1 1 0 0 0,-1-1 0 0 0,0 1 0 0 0,1 0 0 0 0,0 0 0 0 0,0 1 0 0 0,0-1 0 0 0,0 1 0 0 0,0 0-1 0 0,0 1 1 0 0,0-1 0 0 0,1 1 0 0 0,-1 0 0 0 0,1 0 0 0 0,-1 1 0 0 0,2-1-8 0 0,-5 1 5 0 0,30 12-23 0 0,-28-5 19 0 0,-1 0 0 0 0,1 0 0 0 0,-1 0 0 0 0,-1 0 0 0 0,0 1 1 0 0,0-1-1 0 0,0 1 0 0 0,-1-1 0 0 0,0 1 0 0 0,0 0 0 0 0,-1-1 0 0 0,0 1 1 0 0,-1 0-1 0 0,1-1 0 0 0,-1 1 0 0 0,-1 0 0 0 0,1-1 0 0 0,-2 0 0 0 0,1 1 0 0 0,-1-1 1 0 0,0 0-1 0 0,0 0 0 0 0,-1 0 0 0 0,1-1 0 0 0,-2 1 0 0 0,1-1 0 0 0,-4 4-1 0 0,6-6-32 0 0,-170 326 1951 0 0,159-254-1338 0 0,15-73-552 0 0,1 0 0 0 0,-1 0-1 0 0,0-1 1 0 0,1 1 0 0 0,-1 0 0 0 0,1-1-1 0 0,0 0 1 0 0,0 1 0 0 0,0-1-1 0 0,0 0 1 0 0,0-1 0 0 0,0 1 0 0 0,0 0-1 0 0,1-1 1 0 0,-1 0 0 0 0,1 0 0 0 0,-1 0-1 0 0,1 0 1 0 0,-1 0 0 0 0,1-1 0 0 0,0 0-1 0 0,-1 1 1 0 0,4-2-29 0 0,-3 2 40 0 0,5 1-9 0 0,0 0 0 0 0,0 0 0 0 0,1-1 1 0 0,-1 0-1 0 0,0-1 0 0 0,1 0 0 0 0,-1 0 1 0 0,0-1-1 0 0,0-1 0 0 0,1 1 0 0 0,-1-1 0 0 0,0-1 1 0 0,0 0-1 0 0,-1 0 0 0 0,1-1 0 0 0,-1 0 1 0 0,1 0-1 0 0,-1-1 0 0 0,-1 0 0 0 0,1 0 0 0 0,-1-1 1 0 0,1 0-1 0 0,-2-1 0 0 0,1 1 0 0 0,-1-1 1 0 0,0 0-1 0 0,0-1 0 0 0,-1 1 0 0 0,4-8-31 0 0,-26-41 38 0 0,10 47-41 0 0,0 0-1 0 0,-1 0 1 0 0,0 1-1 0 0,-1 0 1 0 0,0 0 0 0 0,0 1-1 0 0,-1 0 1 0 0,0 1-1 0 0,0 0 1 0 0,0 0-1 0 0,-1 1 1 0 0,0 0 0 0 0,0 1-1 0 0,0 1 1 0 0,-6-2 3 0 0,-66-30-578 0 0,54-3-5278 0 0,27 29 4455 0 0</inkml:trace>
  <inkml:trace contextRef="#ctx0" brushRef="#br0" timeOffset="69008.168">7264 2729 1228 0 0,'0'0'479'0'0,"0"-21"2242"0"0,-23-8-2371 0 0,34 117-148 0 0,4 79 776 0 0,-6-99 83 0 0,-9-67-1087 0 0,0-1-12 0 0,0 0-114 0 0,0 0-162 0 0,0 0-193 0 0,0 0-180 0 0,7 7-1237 0 0,-3-6 549 0 0</inkml:trace>
  <inkml:trace contextRef="#ctx0" brushRef="#br0" timeOffset="69448.002">7657 2801 988 0 0,'-48'52'1803'0'0,"-243"234"1537"0"0,151-135-2399 0 0,132-143-1160 0 0,-5 5-334 0 0,9-3-3430 0 0,4-8 2622 0 0</inkml:trace>
  <inkml:trace contextRef="#ctx0" brushRef="#br0" timeOffset="70012.112">7777 3108 1080 0 0,'-6'-4'92'0'0,"-1"1"1"0"0,1 0-1 0 0,-1 0 1 0 0,0 0-1 0 0,0 1 0 0 0,0 0 1 0 0,-1 1-1 0 0,1-1 0 0 0,0 1 1 0 0,-1 1-1 0 0,1 0 1 0 0,0 0-1 0 0,-1 0 0 0 0,1 1 1 0 0,0 0-1 0 0,-1 0 0 0 0,1 1 1 0 0,0 0-1 0 0,0 0 1 0 0,-7 3-93 0 0,-11 3 162 0 0,18-7-128 0 0,1 0 0 0 0,-1 1 0 0 0,0 0 0 0 0,1 0 0 0 0,-1 0 0 0 0,1 1 0 0 0,0 0 0 0 0,-1 0 1 0 0,2 1-1 0 0,-1-1 0 0 0,0 1 0 0 0,1 1 0 0 0,-1-1 0 0 0,1 1 0 0 0,1 0 0 0 0,-1 0 0 0 0,1 0 0 0 0,-1 1 0 0 0,2-1 1 0 0,-1 1-1 0 0,1 0 0 0 0,-1 1-34 0 0,4-6-48 0 0,3 12 50 0 0,0-9-72 0 0,-1 0-1 0 0,2 0 1 0 0,-1 0-1 0 0,0 0 0 0 0,1 0 1 0 0,-1-1-1 0 0,1 1 1 0 0,0-1-1 0 0,0 0 1 0 0,1 0-1 0 0,-1-1 0 0 0,1 1 1 0 0,-1-1-1 0 0,1 0 1 0 0,0 0-1 0 0,0-1 1 0 0,-1 1-1 0 0,1-1 0 0 0,0 0 1 0 0,1 0-1 0 0,-1-1 71 0 0,5 2-876 0 0</inkml:trace>
  <inkml:trace contextRef="#ctx0" brushRef="#br0" timeOffset="70623.448">7763 3174 848 0 0,'-25'16'1749'0'0,"-11"-2"-1504"0"0,1 1 1 0 0,1 2-1 0 0,0 1 1 0 0,1 2 0 0 0,1 1-1 0 0,1 2 1 0 0,1 1-1 0 0,2 1 1 0 0,0 1-1 0 0,1 2 1 0 0,2 1-1 0 0,-7 11-245 0 0,30-38 27 0 0,0 0-1 0 0,0 1 1 0 0,1-1 0 0 0,-1 1-1 0 0,0-1 1 0 0,1 1-1 0 0,-1 0 1 0 0,1-1 0 0 0,0 1-1 0 0,0 0 1 0 0,0 0-1 0 0,1 0 1 0 0,-1 0-1 0 0,1 0 1 0 0,-1 0 0 0 0,1 0-1 0 0,0 0 1 0 0,0 0-1 0 0,0 0 1 0 0,1 0 0 0 0,-1 0-1 0 0,1 0 1 0 0,0 0-1 0 0,-1 0 1 0 0,1 0 0 0 0,1 0-1 0 0,-1-1 1 0 0,0 1-1 0 0,1 0 1 0 0,-1-1 0 0 0,1 1-1 0 0,0-1 1 0 0,0 1-1 0 0,0-1 1 0 0,0 0 0 0 0,0 0-1 0 0,0 0 1 0 0,1 0-1 0 0,-1 0 1 0 0,1 0-1 0 0,-1-1 1 0 0,1 1 0 0 0,0-1-1 0 0,0 1-26 0 0,132 23 832 0 0,-110-25-754 0 0,0-1 1 0 0,-1-1-1 0 0,1-2 0 0 0,-1 0 0 0 0,1-1 0 0 0,-2-2 0 0 0,21-8-78 0 0,-40 15 14 0 0,0-1 0 0 0,0 1 0 0 0,0-1 0 0 0,-1 0 0 0 0,1-1 0 0 0,0 1 0 0 0,0 0 0 0 0,-1-1 0 0 0,1 0 0 0 0,-1 0 0 0 0,1 0 0 0 0,-1-1 0 0 0,0 1 0 0 0,0-1 0 0 0,0 1 0 0 0,0-1 0 0 0,0 0 0 0 0,-1 0 0 0 0,1-1 0 0 0,-1 1 0 0 0,0 0 0 0 0,0-1 0 0 0,0 1 0 0 0,0-1 0 0 0,-1 0 0 0 0,1 0 0 0 0,-1 0 0 0 0,0 1 0 0 0,0-1 0 0 0,-1 0 0 0 0,1 0 0 0 0,-1 0-1 0 0,0 0 1 0 0,0 0 0 0 0,0-2-14 0 0,-7-4-8 0 0,0-1 0 0 0,-1 1 0 0 0,-1 1 0 0 0,1-1-1 0 0,-1 1 1 0 0,-1 1 0 0 0,0 0 0 0 0,0 0-1 0 0,0 1 1 0 0,-1 0 0 0 0,0 1 0 0 0,-1 0-1 0 0,-11-4 9 0 0,-53-33-991 0 0,48 8-3307 0 0,28 34 2813 0 0</inkml:trace>
  <inkml:trace contextRef="#ctx0" brushRef="#br0" timeOffset="72941.004">7482 3314 964 0 0,'0'0'121'0'0,"0"0"55"0"0,0 0 96 0 0,0 0-6 0 0,0 0-119 0 0,0 0 13 0 0,0 0-27 0 0,0 0-21 0 0,0 0-20 0 0,0 0 3 0 0,0 0 9 0 0,0 0 32 0 0,0 0-44 0 0,0 0 23 0 0,0 0-20 0 0,0 0 72 0 0,0 0-84 0 0,0 0-65 0 0,0 0 20 0 0,0 0 55 0 0,0 0 1 0 0,0 0 24 0 0,0 0-30 0 0,0 0-49 0 0,0 0 58 0 0,0 0-76 0 0,0 0 41 0 0,0 0 36 0 0,0 0-46 0 0,0 0 13 0 0,0 0 26 0 0,0 0 61 0 0,0 0 9 0 0,0 0-16 0 0,0 0-17 0 0,0 0-31 0 0,0 0-13 0 0,0 0-9 0 0,0 0-9 0 0,0 0-2 0 0,0 0 0 0 0,0 0-1 0 0,-22 0 557 0 0,-11-21-92 0 0,42-86-260 0 0,32 28-172 0 0,58 23-144 0 0,76 33-280 0 0,-173 23 310 0 0,-2 0-20 0 0,9 2 74 0 0,-5 0-21 0 0,-1 0 0 0 0,1 0 0 0 0,-1 1 0 0 0,0-1 0 0 0,1 1-1 0 0,-1 0 1 0 0,-1 0 0 0 0,1 0 0 0 0,0 0 0 0 0,-1 0 0 0 0,0 0 0 0 0,1 1-1 0 0,-1 0 1 0 0,-1-1 0 0 0,1 1 0 0 0,0 0 0 0 0,-1 0 0 0 0,0 0 0 0 0,0 0-1 0 0,0 0 1 0 0,0 2-15 0 0,-1-5 98 0 0,-17 52 44 0 0,8-41-124 0 0,-1 0 1 0 0,0-1-1 0 0,-1 0 1 0 0,0 0 0 0 0,0-1-1 0 0,-1 0 1 0 0,0-1 0 0 0,-1-1-1 0 0,0 0 1 0 0,0-1-1 0 0,-1 0 1 0 0,-12 4-19 0 0,-102 33-4822 0 0,118-43 3386 0 0</inkml:trace>
  <inkml:trace contextRef="#ctx0" brushRef="#br0" timeOffset="78483.779">5267 5370 860 0 0,'0'0'277'0'0,"0"0"-37"0"0,0 0-87 0 0,0 0-4 0 0,0 0-87 0 0,0 0-70 0 0,0 0 30 0 0,0 0 44 0 0,0 0 15 0 0,0 0-17 0 0,0 0 50 0 0,0 0-88 0 0,0 0-8 0 0,0 0 35 0 0,0 0-83 0 0,0 0 37 0 0,0 0 86 0 0,0 0-48 0 0,0 0-65 0 0,0 0 18 0 0,0 0-28 0 0,0 0 26 0 0,0 0-49 0 0,0 0 54 0 0,0 0 8 0 0,0 0-21 0 0,0 0 73 0 0,0 0-21 0 0,0 0 0 0 0,0 0-76 0 0,0 0-21 0 0,0 0 0 0 0,0 0 63 0 0,0 0 77 0 0,0 0-72 0 0,0 0-5 0 0,0 0 68 0 0,0 0-6 0 0,0 0-22 0 0,4 3 30 0 0,15 80 382 0 0,-19 328 882 0 0,9-269-933 0 0,-9 255 27 0 0,9-327-427 0 0,-9 60 225 0 0,9-88-52 0 0,-2 25-84 0 0,-2-20 57 0 0,165-37 81 0 0,147-10-322 0 0,-134-10 316 0 0,250 3 177 0 0,-20 5-249 0 0,1206 2-153 0 0,-1347-8 192 0 0,-141-1-178 0 0,92 1-17 0 0,92-22-228 0 0,182 12 100 0 0,-115-16 213 0 0,-196 14 33 0 0,429-65-423 0 0,-436 66 684 0 0,20-2-293 0 0,-192 21-3442 0 0,-12-1 2174 0 0</inkml:trace>
  <inkml:trace contextRef="#ctx0" brushRef="#br0" timeOffset="82529.062">11776 1074 948 0 0,'0'0'131'0'0,"0"0"-69"0"0,0 0-4 0 0,0 0 20 0 0,0 0-10 0 0,0 0 83 0 0,0 0-61 0 0,0 0 1 0 0,0 0 22 0 0,0 0 23 0 0,0 0-60 0 0,0 0-16 0 0,0 0 11 0 0,0 0 65 0 0,0 0-2 0 0,0 0-83 0 0,0 0-12 0 0,0 0 18 0 0,0 0 43 0 0,0 0-29 0 0,0 0-36 0 0,0 0-45 0 0,0 0 27 0 0,0 0 44 0 0,0 0-74 0 0,3 4-28 0 0,3-1 36 0 0,0 1-1 0 0,0-1 1 0 0,0-1 0 0 0,0 1-1 0 0,1-1 1 0 0,-1-1-1 0 0,0 1 1 0 0,1-1-1 0 0,0 0 1 0 0,-1 0 0 0 0,1-1-1 0 0,0 0 1 0 0,-1 0-1 0 0,1 0 1 0 0,0-1-1 0 0,-1 0 1 0 0,1 0 0 0 0,-1-1-1 0 0,1 0 1 0 0,1-1 5 0 0,43-4 8 0 0,1040-5 31 0 0,-926 34-10 0 0,52 1-71 0 0,-137-2-179 0 0,-64 12 488 0 0,-16-32-287 0 0,0 27-15 0 0,0 456 600 0 0,9-314-142 0 0,-10 386 274 0 0,-32-347-707 0 0,0 49 191 0 0,19-127-98 0 0,-10 35 135 0 0,9-75 98 0 0,0 36-322 0 0,-20 30-393 0 0,8-70 1086 0 0,27-87-701 0 0,0 0 10 0 0,0 0 43 0 0,0 0 6 0 0,0 0-14 0 0,0 0-56 0 0,0 0-83 0 0,0 0-26 0 0,-4 16-1582 0 0,6-17 504 0 0</inkml:trace>
  <inkml:trace contextRef="#ctx0" brushRef="#br0" timeOffset="85099.574">13335 3664 880 0 0,'0'0'73'0'0,"0"0"22"0"0,0 0-10 0 0,0 0-40 0 0,0 0 48 0 0,0 0-11 0 0,0 0 28 0 0,0 0 9 0 0,0 0-39 0 0,0 0-6 0 0,0 0 42 0 0,0 0-10 0 0,0 0-20 0 0,0 0-24 0 0,5-12 456 0 0,22 63-193 0 0,-26-38-302 0 0,25 579 1147 0 0,-14-440-822 0 0,-25 20-464 0 0,-28 109 462 0 0,38-163-26 0 0,-67 228 312 0 0,36-172-353 0 0,-10 63-15 0 0,17-88-373 0 0,26-148 174 0 0,1 28 136 0 0,0 87-25 0 0,-21-58-119 0 0,19 123 413 0 0,2-180-436 0 0,-1 28 78 0 0,-8-24-4339 0 0,9-7 2969 0 0</inkml:trace>
  <inkml:trace contextRef="#ctx0" brushRef="#br0" timeOffset="86853.346">11330 6513 916 0 0,'-16'-5'2593'0'0,"18"3"-2578"0"0,1-1 1 0 0,0 0-1 0 0,0 1 1 0 0,-1-1-1 0 0,1 1 1 0 0,1 0-1 0 0,-1 0 1 0 0,0 0-1 0 0,0 0 1 0 0,1 1-1 0 0,-1-1 1 0 0,1 1-1 0 0,-1 0 1 0 0,1 0-1 0 0,0 0 1 0 0,-1 1-1 0 0,1-1 1 0 0,0 1-1 0 0,0 0 1 0 0,-1 0-1 0 0,1 0 1 0 0,0 1-16 0 0,3-2 22 0 0,197-18 457 0 0,-28 1-256 0 0,1 7 0 0 0,80 10-223 0 0,-199 1 187 0 0,63-20 148 0 0,240 3 508 0 0,-289 3-782 0 0,176 13-181 0 0,-246 1 198 0 0,28 1 64 0 0,-28 0-3793 0 0,-7-1 2419 0 0</inkml:trace>
  <inkml:trace contextRef="#ctx0" brushRef="#br0" timeOffset="88514.499">11431 5090 988 0 0,'0'0'168'0'0,"0"0"-57"0"0,0 0 11 0 0,0 0 22 0 0,0 0 22 0 0,0 0-111 0 0,0 0 24 0 0,0 0 37 0 0,-41 0 561 0 0,34 1-663 0 0,6-1 6 0 0,0 0 1 0 0,0 0-1 0 0,0 0 1 0 0,-1 0 0 0 0,1 1-1 0 0,0-1 1 0 0,0 0-1 0 0,0 0 1 0 0,0 1-1 0 0,0-1 1 0 0,0 1 0 0 0,0-1-1 0 0,0 1 1 0 0,0 0-1 0 0,0-1 1 0 0,0 1-1 0 0,0 0 1 0 0,0 0-1 0 0,0-1 1 0 0,0 1 0 0 0,1 0-1 0 0,-1 0 1 0 0,0 0-1 0 0,1 0 1 0 0,-1 0-1 0 0,1 0 1 0 0,-1 0-1 0 0,1 0 1 0 0,-1 0 0 0 0,1 0-1 0 0,0 1 1 0 0,-1-1-1 0 0,1 0 1 0 0,0 0-1 0 0,0 0 1 0 0,0 0 0 0 0,0 1-1 0 0,0-1 1 0 0,0 0-1 0 0,0 0 1 0 0,0 0-1 0 0,1 0 1 0 0,-1 0-1 0 0,0 1 1 0 0,1-1 0 0 0,-1 0-1 0 0,1 0 1 0 0,-1 0-1 0 0,1 0 1 0 0,-1 0-1 0 0,1 0-20 0 0,-1 155 874 0 0,-18 17-220 0 0,31 18 247 0 0,-1-152-871 0 0,-3 2 1 0 0,-1-1 0 0 0,-2 1-1 0 0,-1 0 1 0 0,-3 1 0 0 0,-2 36-31 0 0,18-7 25 0 0,-18 285 332 0 0,-9-294-580 0 0,9-61 242 0 0,0 36 545 0 0,-9-19-744 0 0,-4-28-4051 0 0,3-5 2911 0 0</inkml:trace>
  <inkml:trace contextRef="#ctx0" brushRef="#br0" timeOffset="90725.554">6812 5153 1100 0 0,'0'0'62'0'0,"0"0"97"0"0,0 0 46 0 0,0 0-59 0 0,0 0-49 0 0,0 0 21 0 0,0 0-64 0 0,0 0 17 0 0,0 0 7 0 0,0 0-19 0 0,0 0 85 0 0,0 0-85 0 0,0 0-1 0 0,0 0 20 0 0,-3-18 427 0 0,0 20-467 0 0,-1 1-1 0 0,1 0 1 0 0,-1 0 0 0 0,1 1-1 0 0,0-1 1 0 0,0 1-1 0 0,0-1 1 0 0,1 1 0 0 0,0 0-1 0 0,-1 0 1 0 0,1 0 0 0 0,0 0-1 0 0,1 1 1 0 0,-1-1 0 0 0,1 1-1 0 0,0-1 1 0 0,0 1 0 0 0,0-1-1 0 0,1 1 1 0 0,-1-1-1 0 0,1 1 1 0 0,0-1 0 0 0,1 1-1 0 0,-1 0 1 0 0,1-1 0 0 0,0 1-1 0 0,0-1 1 0 0,0 0 0 0 0,1 1-1 0 0,0 1-37 0 0,0 25 104 0 0,-2 274 1005 0 0,21-161-785 0 0,13 234 167 0 0,-3-178-244 0 0,-22-83-1 0 0,-8-115-316 0 0,-1 44 66 0 0,0 202 270 0 0,0-247-308 0 0,0 35 99 0 0,5 7 75 0 0,-5-42-177 0 0,0-1 109 0 0,-1-5-3793 0 0,2 3 2417 0 0</inkml:trace>
  <inkml:trace contextRef="#ctx0" brushRef="#br0" timeOffset="93450.918">11993 2243 856 0 0,'0'0'179'0'0,"0"0"18"0"0,0 0-84 0 0,0 0 1 0 0,0 0 78 0 0,0 0 17 0 0,0 0-53 0 0,0 0-42 0 0,0 0 1 0 0,0 0 4 0 0,0 0 5 0 0,0 0 32 0 0,0 0 24 0 0,0 0 50 0 0,0 0-58 0 0,0 0-77 0 0,0 0-42 0 0,0 0 6 0 0,0 0 16 0 0,0 0-2 0 0,0 0 17 0 0,0 0-57 0 0,0 0-62 0 0,0 0-14 0 0,0 0 22 0 0,0 0 45 0 0,0 0 61 0 0,0 0-5 0 0,0 0-27 0 0,0 0-19 0 0,7-4-14 0 0,128-19 118 0 0,1085 23 367 0 0,-1218 0-528 0 0,-2 0-8 0 0,30 0 202 0 0,25 0 242 0 0,-53 0-406 0 0,-2 0 34 0 0,15 0 158 0 0,3 0-3128 0 0,-18 0 1631 0 0</inkml:trace>
  <inkml:trace contextRef="#ctx0" brushRef="#br0" timeOffset="95125.201">11428 5061 1076 0 0,'0'0'277'0'0,"0"0"-69"0"0,0 0 117 0 0,0 0-56 0 0,0 0-50 0 0,-3-16 833 0 0,3 15-1033 0 0,0 1 1 0 0,0-1-1 0 0,0 1 0 0 0,0-1 1 0 0,0 1-1 0 0,0-1 1 0 0,0 1-1 0 0,0-1 1 0 0,0 1-1 0 0,0-1 1 0 0,0 1-1 0 0,0-1 0 0 0,0 1 1 0 0,0-1-1 0 0,-1 1 1 0 0,1-1-1 0 0,0 1 1 0 0,0-1-1 0 0,-1 1 1 0 0,1-1-1 0 0,0 1 1 0 0,-1 0-1 0 0,1-1 0 0 0,0 1 1 0 0,-1 0-1 0 0,1-1 1 0 0,0 1-1 0 0,-1 0 1 0 0,1-1-1 0 0,-1 1 1 0 0,1 0-1 0 0,-1 0 0 0 0,1-1 1 0 0,-1 1-1 0 0,1 0 1 0 0,-1 0-1 0 0,1 0 1 0 0,-1 0-1 0 0,1 0 1 0 0,-1 0-1 0 0,1 0 0 0 0,-1 0 1 0 0,1 0-1 0 0,-1 0 1 0 0,1 0-1 0 0,-1 0 1 0 0,1 0-1 0 0,-1 0 1 0 0,1 0-1 0 0,-1 0 0 0 0,1 1 1 0 0,-1-1-1 0 0,1 0 1 0 0,0 0-1 0 0,-1 1 1 0 0,1-1-1 0 0,-1 0 1 0 0,1 1-1 0 0,0-1 1 0 0,-1 0-1 0 0,1 1 0 0 0,0-1 1 0 0,-1 0-1 0 0,1 1 1 0 0,0-1-20 0 0,104 10 201 0 0,254-7 188 0 0,-193 11-225 0 0,300-1-162 0 0,-389 3 45 0 0,399-4 542 0 0,-343-12-169 0 0,-130 0-338 0 0,35 0 365 0 0,4 0 597 0 0,-39 0-1174 0 0,-2 0-44 0 0,8-14-4729 0 0,-11 10 3659 0 0</inkml:trace>
  <inkml:trace contextRef="#ctx0" brushRef="#br0" timeOffset="100708.392">11943 1379 968 0 0,'0'0'291'0'0,"-3"-17"448"0"0,-12 4 745 0 0,15 10-1332 0 0,0 3-45 0 0,0 0 8 0 0,0 0 14 0 0,0 0-9 0 0,0 0-7 0 0,0 0-32 0 0,0 0-50 0 0,0 0-24 0 0,0 0 27 0 0,0 0 3 0 0,0 0 2 0 0,0 0 10 0 0,0 0-47 0 0,0 0 22 0 0,0 0 0 0 0,0 0 5 0 0,0 0-10 0 0,0 0-25 0 0,0 0-2 0 0,0 0-24 0 0,0 0 6 0 0,-5 1 23 0 0,2 1 13 0 0,0-1 1 0 0,0 1-1 0 0,0 0 0 0 0,0 0 0 0 0,1 0 1 0 0,-1 1-1 0 0,1-1 0 0 0,-1 1 0 0 0,1-1 1 0 0,0 1-1 0 0,0 0 0 0 0,0 0 0 0 0,0 0 1 0 0,1 0-1 0 0,-1 0 0 0 0,1 1 0 0 0,0-1 1 0 0,0 0-1 0 0,0 0 0 0 0,0 1 0 0 0,0-1 1 0 0,1 1-1 0 0,-1-1 0 0 0,1 1 1 0 0,0-1-1 0 0,1 3-10 0 0,-17 275 1511 0 0,1-184-839 0 0,15 35 54 0 0,0-130-709 0 0,-7 24-1592 0 0,5-34-1290 0 0,2 1 1633 0 0</inkml:trace>
  <inkml:trace contextRef="#ctx0" brushRef="#br0" timeOffset="101286.846">11872 1609 1100 0 0,'11'-11'135'0'0,"0"0"0"0"0,0 0 0 0 0,1 1 0 0 0,1 0 0 0 0,0 1 0 0 0,0 1 0 0 0,1 0 0 0 0,-1 1 0 0 0,2 1 0 0 0,6-3-135 0 0,-16 6 22 0 0,-1 0-1 0 0,0 1 1 0 0,1-1 0 0 0,0 1-1 0 0,0 0 1 0 0,-1 0-1 0 0,1 1 1 0 0,0 0 0 0 0,1 0-1 0 0,-1 0 1 0 0,0 0-1 0 0,0 1 1 0 0,0-1-1 0 0,0 1 1 0 0,1 1 0 0 0,-1-1-1 0 0,0 1 1 0 0,0 0-1 0 0,0 0 1 0 0,0 0 0 0 0,0 1-1 0 0,0 0 1 0 0,0 0-1 0 0,-1 0 1 0 0,1 1-1 0 0,-1-1 1 0 0,1 1 0 0 0,-1 0-1 0 0,0 0 1 0 0,0 1-1 0 0,0-1 1 0 0,-1 1 0 0 0,1 0-1 0 0,-1 0 1 0 0,0 0-1 0 0,0 0 1 0 0,0 0 0 0 0,-1 1-1 0 0,1 0 1 0 0,-1-1-1 0 0,0 1 1 0 0,0 0-1 0 0,-1 0 1 0 0,0 0 0 0 0,1 4-22 0 0,-6 2 40 0 0,-1-1 0 0 0,0 1 0 0 0,-1-1 1 0 0,0 0-1 0 0,0 0 0 0 0,-1-1 0 0 0,-1 0 1 0 0,1 0-1 0 0,-2-1 0 0 0,1 0 0 0 0,-1 0 1 0 0,0-1-1 0 0,0 0 0 0 0,-1-1 0 0 0,0 0 1 0 0,-6 2-41 0 0,-150 74-310 0 0,160-80-1107 0 0,6-2 446 0 0</inkml:trace>
  <inkml:trace contextRef="#ctx0" brushRef="#br0" timeOffset="102837.522">12425 1728 904 0 0,'0'0'261'0'0,"0"0"-79"0"0,0 0-32 0 0,0 0-42 0 0,0 0-51 0 0,0 0-4 0 0,0 0 48 0 0,0 0-20 0 0,0 0-13 0 0,0 0 54 0 0,-9 1 311 0 0,-149 141 1183 0 0,43-9-101 0 0,83-80-2905 0 0,31-52 684 0 0,1-1-143 0 0,0 0-501 0 0</inkml:trace>
  <inkml:trace contextRef="#ctx0" brushRef="#br0" timeOffset="103276.699">12114 1816 996 0 0,'15'-3'3459'0'0,"52"50"-2674"0"0,-67-46-711 0 0,172 152 1263 0 0,-163-143-1305 0 0,7 7 136 0 0,-7-12-4514 0 0,-9-5 2825 0 0</inkml:trace>
  <inkml:trace contextRef="#ctx0" brushRef="#br0" timeOffset="103808.011">12704 1532 1256 0 0,'-10'11'105'0'0,"1"-1"0"0"0,0 1 0 0 0,1 1 0 0 0,0 0 0 0 0,1 0 0 0 0,0 0 0 0 0,1 1 0 0 0,1 0 0 0 0,-1 0 0 0 0,2 0-1 0 0,0 1 1 0 0,1-1 0 0 0,0 1 0 0 0,1 0 0 0 0,1 0 0 0 0,0 0 0 0 0,1 0 0 0 0,0 1 0 0 0,1-1 0 0 0,0 0 0 0 0,2 0 0 0 0,-1-1 0 0 0,2 1 0 0 0,0 0 0 0 0,1 1-105 0 0,63 81-1000 0 0,-59-88-64 0 0</inkml:trace>
  <inkml:trace contextRef="#ctx0" brushRef="#br0" timeOffset="104370.723">12850 1579 1048 0 0,'4'1'68'0'0,"0"-1"1"0"0,0 1-1 0 0,0 1 1 0 0,1-1-1 0 0,-1 0 0 0 0,-1 1 1 0 0,1 0-1 0 0,0 0 1 0 0,0 0-1 0 0,-1 0 0 0 0,1 1 1 0 0,-1-1-1 0 0,0 1 1 0 0,0 0-1 0 0,0 0 0 0 0,0 0 1 0 0,0 0-1 0 0,0 1 1 0 0,-1-1-1 0 0,0 1 0 0 0,0-1 1 0 0,0 1-1 0 0,0 0 1 0 0,0 0-1 0 0,-1 0 0 0 0,0 0 1 0 0,0 0-1 0 0,0 0 1 0 0,0 1-1 0 0,-1-1 0 0 0,1 0 1 0 0,-1 0-1 0 0,0 0 1 0 0,0 1-1 0 0,-1-1 0 0 0,1 0 1 0 0,-1 0-1 0 0,0 0 1 0 0,0 1-69 0 0,-4 5 110 0 0,-1 0 0 0 0,0 0 0 0 0,0 0 0 0 0,-1-1 0 0 0,0 0 0 0 0,-1 0 0 0 0,0-1 0 0 0,0 0 0 0 0,-1 0 0 0 0,0-1 0 0 0,-8 5-110 0 0,-33 30 370 0 0,47-32-3271 0 0,8-12 1898 0 0</inkml:trace>
  <inkml:trace contextRef="#ctx0" brushRef="#br0" timeOffset="104745.785">13015 1621 984 0 0,'-5'3'138'0'0,"1"0"0"0"0,-1 1 0 0 0,1 0 0 0 0,0 0 0 0 0,0 0-1 0 0,0 0 1 0 0,0 0 0 0 0,1 1 0 0 0,-1 0 0 0 0,1 0 0 0 0,1 0 0 0 0,-1 0 0 0 0,1 0-1 0 0,-1 0 1 0 0,2 1 0 0 0,-1-1 0 0 0,0 1 0 0 0,1-1 0 0 0,0 1 0 0 0,1 0 0 0 0,-1 4-138 0 0,1-9 69 0 0,3 13 119 0 0,74 57-1471 0 0,-73-68 565 0 0</inkml:trace>
  <inkml:trace contextRef="#ctx0" brushRef="#br0" timeOffset="105199.923">13305 1549 1164 0 0,'7'21'273'0'0,"-3"-8"-80"0"0,1 0 1 0 0,-2 0-1 0 0,1 0 1 0 0,-2 0-1 0 0,0 1 1 0 0,0-1-1 0 0,-2 1 1 0 0,1-1-1 0 0,-2 1 1 0 0,0-1-1 0 0,-2 11-193 0 0,-3-3 150 0 0,-1 0-1 0 0,0-1 1 0 0,-2 0 0 0 0,-1 0-1 0 0,0-1 1 0 0,-1 0 0 0 0,-1-1-1 0 0,-1 0 1 0 0,0-1 0 0 0,-2-1-1 0 0,0 0 1 0 0,0-1 0 0 0,-18 13-150 0 0,-88 44-2317 0 0,93-63 1107 0 0</inkml:trace>
  <inkml:trace contextRef="#ctx0" brushRef="#br0" timeOffset="107300.311">5456 5635 916 0 0,'0'0'457'0'0,"0"0"-61"0"0,0 0-26 0 0,0 0-83 0 0,0 0-69 0 0,0 0 14 0 0,0 0 45 0 0,0 0-8 0 0,0 0-34 0 0,0 0 0 0 0,0 0 55 0 0,0 0-60 0 0,0 0-37 0 0,0 0-12 0 0,-3-16 1347 0 0,-12 105-1289 0 0,-4 28 132 0 0,5 1 1 0 0,4 0 0 0 0,6 1-1 0 0,6 18-371 0 0,-2-132 24 0 0,0 9-68 0 0,0 26-399 0 0,2-40-4362 0 0,0-6 3502 0 0</inkml:trace>
  <inkml:trace contextRef="#ctx0" brushRef="#br0" timeOffset="107722.469">5441 6015 1392 0 0,'21'-82'3320'0'0,"-16"73"-3276"0"0,1 1 0 0 0,0 1 0 0 0,0-1 0 0 0,1 1 0 0 0,0 0 0 0 0,0 1 0 0 0,1-1 1 0 0,-1 2-1 0 0,1-1 0 0 0,1 1 0 0 0,-1 0 0 0 0,1 1 0 0 0,0 0 0 0 0,0 0 0 0 0,0 1 0 0 0,0 0 0 0 0,1 0 1 0 0,-1 1-1 0 0,1 1 0 0 0,-1-1 0 0 0,4 1-44 0 0,-8 2 12 0 0,0-1 1 0 0,0 1-1 0 0,-1 0 1 0 0,1 0-1 0 0,0 1 1 0 0,-1-1-1 0 0,0 1 1 0 0,1 0-1 0 0,-1 0 1 0 0,0 0-1 0 0,0 1 1 0 0,0-1-1 0 0,0 1 1 0 0,0 0-1 0 0,-1 0 1 0 0,1 1-1 0 0,-1-1 1 0 0,0 1-1 0 0,0 0 1 0 0,0-1-1 0 0,-1 1 1 0 0,1 0-1 0 0,-1 1 1 0 0,0-1 0 0 0,0 0-1 0 0,0 1 1 0 0,-1-1-1 0 0,1 1 1 0 0,-1-1-1 0 0,0 1 1 0 0,-1 0-1 0 0,1 0 1 0 0,-1 4-13 0 0,-5 3 22 0 0,-2-1 1 0 0,1 1-1 0 0,-2-1 1 0 0,1 0-1 0 0,-1-1 1 0 0,-1 0-1 0 0,0 0 1 0 0,0-1-1 0 0,-1 0 1 0 0,0-1 0 0 0,-1 0-1 0 0,0 0 1 0 0,0-1-1 0 0,-1-1 1 0 0,1 0-1 0 0,-1 0 1 0 0,-1-2-1 0 0,1 1 1 0 0,-1-1-1 0 0,0-1 1 0 0,-4 0-23 0 0,16-2-495 0 0,1-1-141 0 0,0 0-249 0 0,0-15-1476 0 0,4 8 1162 0 0</inkml:trace>
  <inkml:trace contextRef="#ctx0" brushRef="#br0" timeOffset="108144.769">5635 6190 916 0 0,'9'12'3309'0'0,"22"14"-2681"0"0,137 107 339 0 0,-164-118-3838 0 0,-4-15 1746 0 0</inkml:trace>
  <inkml:trace contextRef="#ctx0" brushRef="#br0" timeOffset="108473.586">5920 6250 1088 0 0,'-42'33'810'0'0,"2"1"-1"0"0,2 2 0 0 0,1 2 1 0 0,2 2-1 0 0,1 1 1 0 0,-15 27-810 0 0,-7 15 950 0 0,75-84-5587 0 0,-6-10 3583 0 0</inkml:trace>
  <inkml:trace contextRef="#ctx0" brushRef="#br0" timeOffset="109554.909">6094 5790 996 0 0,'-1'3'115'0'0,"1"1"-1"0"0,0 0 1 0 0,0-1 0 0 0,0 1-1 0 0,1-1 1 0 0,-1 1 0 0 0,1 0 0 0 0,0-1-1 0 0,0 1 1 0 0,0-1 0 0 0,1 1-1 0 0,-1-1 1 0 0,1 0 0 0 0,-1 0-1 0 0,1 0 1 0 0,0 0 0 0 0,0 0-1 0 0,1 0 1 0 0,-1 0 0 0 0,1 0-1 0 0,-1-1 1 0 0,1 0 0 0 0,0 1-1 0 0,0-1 1 0 0,0 0 0 0 0,0 0-1 0 0,0 0 1 0 0,0-1 0 0 0,1 1-1 0 0,2 0-114 0 0,-2-1 57 0 0,1 0-1 0 0,-1-1 0 0 0,1 0 1 0 0,0 1-1 0 0,-1-1 0 0 0,1-1 1 0 0,0 1-1 0 0,-1-1 0 0 0,1 1 1 0 0,-1-1-1 0 0,1-1 0 0 0,-1 1 1 0 0,1-1-1 0 0,-1 0 0 0 0,0 1 1 0 0,0-2-1 0 0,0 1 1 0 0,0-1-1 0 0,0 1 0 0 0,0-1 1 0 0,-1 0-1 0 0,1 0 0 0 0,-1-1 1 0 0,0 1-1 0 0,0-1 0 0 0,0 1 1 0 0,0-1-1 0 0,-1 0 0 0 0,0 0 1 0 0,0 0-1 0 0,0 0 0 0 0,0-1 1 0 0,0 1-1 0 0,-1-1-56 0 0,21-47 1853 0 0,-22 52-1865 0 0,4 7 327 0 0,-4 200-212 0 0,-28-49 99 0 0,28-151-173 0 0,0 0-1 0 0,-1 0 0 0 0,0-1 0 0 0,0 1 0 0 0,0 0 0 0 0,-1 0 0 0 0,0-1 0 0 0,-1 1 0 0 0,1-1 0 0 0,-1 0 0 0 0,0 0 0 0 0,-1 0 0 0 0,0 0 0 0 0,0-1 0 0 0,0 1 0 0 0,0-1 0 0 0,-1 0 0 0 0,0 0 0 0 0,0 0 0 0 0,0-1 0 0 0,-1 0 0 0 0,1 0 1 0 0,-1 0-1 0 0,0-1 0 0 0,0 0 0 0 0,0 0 0 0 0,-1 0 0 0 0,1-1 0 0 0,-1 0 0 0 0,0 0 0 0 0,-3 0-28 0 0,5-3 5 0 0,0 0-1 0 0,0-1 1 0 0,0 0-1 0 0,0 0 1 0 0,0 0 0 0 0,0-1-1 0 0,1 1 1 0 0,-1-1 0 0 0,1 0-1 0 0,0-1 1 0 0,0 1 0 0 0,0-1-1 0 0,0 1 1 0 0,1-1 0 0 0,0 0-1 0 0,-1 0 1 0 0,1-1 0 0 0,1 1-1 0 0,-1-1 1 0 0,1 0 0 0 0,-1 1-1 0 0,1-1 1 0 0,1 0-1 0 0,-1 0 1 0 0,1 0 0 0 0,0 0-1 0 0,0-1 1 0 0,0 1 0 0 0,1 0-1 0 0,0 0 1 0 0,0-1 0 0 0,0 1-1 0 0,0 0 1 0 0,1 0 0 0 0,0 0-1 0 0,0-1 1 0 0,2-2-5 0 0,1-2-51 0 0,0 0-1 0 0,1 0 1 0 0,0 1 0 0 0,0-1-1 0 0,1 1 1 0 0,1 0 0 0 0,-1 1-1 0 0,1 0 1 0 0,1 0 0 0 0,0 0-1 0 0,0 1 1 0 0,0 0 0 0 0,1 1 0 0 0,0-1-1 0 0,0 2 1 0 0,0-1 0 0 0,1 1-1 0 0,1 1 52 0 0,122-47-3834 0 0,-106 42 2358 0 0,-17 5 187 0 0,-2 0 97 0 0</inkml:trace>
  <inkml:trace contextRef="#ctx0" brushRef="#br0" timeOffset="109962.734">6012 5783 968 0 0,'-12'12'190'0'0,"0"1"1"0"0,1 0-1 0 0,1 1 1 0 0,0 0-1 0 0,0 1 0 0 0,2 0 1 0 0,0 0-1 0 0,1 1 1 0 0,0 0-1 0 0,1 0 0 0 0,1 1 1 0 0,0-1-1 0 0,2 1 0 0 0,0 0 1 0 0,1 0-1 0 0,0 1 1 0 0,1-1-1 0 0,1 0 0 0 0,1 0 1 0 0,1 2-191 0 0,-2-9 37 0 0,1 1 0 0 0,1-1 0 0 0,0 0 0 0 0,0 0 0 0 0,1-1 1 0 0,0 1-1 0 0,1 0 0 0 0,0-1 0 0 0,0 0 0 0 0,1 0 0 0 0,0 0 0 0 0,1 0 1 0 0,0-1-1 0 0,0 0 0 0 0,1 0 0 0 0,0-1 0 0 0,0 0 0 0 0,0 0 0 0 0,1-1 1 0 0,0 1-1 0 0,6 1-37 0 0,127 51-2480 0 0,-110-55 1160 0 0</inkml:trace>
  <inkml:trace contextRef="#ctx0" brushRef="#br0" timeOffset="110447.334">6460 5725 964 0 0,'7'5'193'0'0,"0"0"-1"0"0,-1 0 1 0 0,0 1 0 0 0,0 0 0 0 0,0 1-1 0 0,-1-1 1 0 0,0 1 0 0 0,0 0-1 0 0,-1 0 1 0 0,0 1 0 0 0,0-1-1 0 0,0 1 1 0 0,-1 0 0 0 0,1 5-193 0 0,3-1 142 0 0,-1 1 1 0 0,-1 0-1 0 0,0 0 1 0 0,0 0 0 0 0,-2 1-1 0 0,0 0 1 0 0,0-1 0 0 0,-1 1-1 0 0,-1 0 1 0 0,0 0-1 0 0,-1 0 1 0 0,0 0 0 0 0,-1 0-1 0 0,-1 0 1 0 0,0 0-1 0 0,-1 0 1 0 0,-1-1 0 0 0,0 1-1 0 0,-1-1 1 0 0,0 0-1 0 0,-1 0 1 0 0,0-1 0 0 0,-1 0-1 0 0,0 0 1 0 0,-1 0-1 0 0,-1-1 1 0 0,0 0 0 0 0,0 0-143 0 0,-12 8-116 0 0,-1 0 0 0 0,-1-2 0 0 0,0 0 0 0 0,-1-2 0 0 0,-1 0 0 0 0,0-2 0 0 0,-1-1 0 0 0,0-1 0 0 0,-1-1 0 0 0,-21 5 116 0 0,16-11-2769 0 0,29-4 1303 0 0</inkml:trace>
  <inkml:trace contextRef="#ctx0" brushRef="#br0" timeOffset="121459.632">12082 2446 1036 0 0,'0'0'255'0'0,"0"0"-41"0"0,0 0 9 0 0,0 0-69 0 0,0 0-56 0 0,0 0 53 0 0,0 0 25 0 0,0 0-9 0 0,0 0-27 0 0,0 0-4 0 0,0 0-20 0 0,0 0-17 0 0,0 0 72 0 0,0 0-33 0 0,-3-15 426 0 0,-1 23-517 0 0,1 0 0 0 0,0 1 0 0 0,1-1-1 0 0,0 1 1 0 0,0 0 0 0 0,1 0-1 0 0,0 0 1 0 0,0 0 0 0 0,1 0 0 0 0,1 0-1 0 0,-1-1 1 0 0,1 1 0 0 0,2 5-47 0 0,-2 17 48 0 0,5 83 398 0 0,-5-3 845 0 0,23-66-2334 0 0,-13-46-1815 0 0,-5-3 1444 0 0</inkml:trace>
  <inkml:trace contextRef="#ctx0" brushRef="#br0" timeOffset="121881.909">12411 2624 1076 0 0,'-26'49'2554'0'0,"-272"366"-49"0"0,291-404-2374 0 0,-7 13-3373 0 0,14-23 2054 0 0</inkml:trace>
  <inkml:trace contextRef="#ctx0" brushRef="#br0" timeOffset="122367.164">12393 3019 948 0 0,'2'-1'37'0'0,"0"0"0"0"0,-1 0 0 0 0,1 0 0 0 0,0 1 0 0 0,0-1 0 0 0,0 0 0 0 0,0 1 0 0 0,0 0 1 0 0,0-1-1 0 0,0 1 0 0 0,0 0 0 0 0,0 0 0 0 0,0 0 0 0 0,1 0 0 0 0,-1 0 0 0 0,0 0 0 0 0,0 1 0 0 0,0-1 0 0 0,0 1 0 0 0,0 0 0 0 0,0-1 0 0 0,-1 1 0 0 0,1 0 0 0 0,0 0 0 0 0,0 0 0 0 0,0 0 0 0 0,-1 0 0 0 0,1 1 1 0 0,-1-1-1 0 0,1 1 0 0 0,-1-1 0 0 0,1 1 0 0 0,-1-1 0 0 0,0 1 0 0 0,0 0 0 0 0,1-1 0 0 0,-1 1 0 0 0,-1 0 0 0 0,1 0 0 0 0,0 0 0 0 0,0 0 0 0 0,-1 0 0 0 0,1 0 0 0 0,0 2-37 0 0,-4 15 205 0 0,-1 1 0 0 0,0-1 0 0 0,-2 0 0 0 0,0 0 0 0 0,-1-1 0 0 0,-1 0 0 0 0,0 0 0 0 0,-2 0 0 0 0,0-1 0 0 0,-1-1 0 0 0,0 0 0 0 0,-1 0-1 0 0,-10 8-204 0 0,-6 17 797 0 0,66-20-595 0 0,191 0-490 0 0,-136-18-1815 0 0,-92-3 1771 0 0,7 0-820 0 0,-7 0-66 0 0</inkml:trace>
  <inkml:trace contextRef="#ctx0" brushRef="#br0" timeOffset="123429.645">12037 3986 916 0 0,'0'0'581'0'0,"-2"-24"2294"0"0,-10-8-2169 0 0,9 71 1089 0 0,16 80-1675 0 0,0-31 106 0 0,-13-88-358 0 0,0 0-52 0 0,0 0-72 0 0,0 0-37 0 0,0 0-72 0 0,0 0-77 0 0,8 15-2036 0 0,-5-18 1165 0 0</inkml:trace>
  <inkml:trace contextRef="#ctx0" brushRef="#br0" timeOffset="123789.131">12363 4019 1096 0 0,'-43'87'3058'0'0,"-216"308"-219"0"0,249-385-3012 0 0,9-11-3822 0 0,4-3 2550 0 0</inkml:trace>
  <inkml:trace contextRef="#ctx0" brushRef="#br0" timeOffset="124273.85">12448 4288 896 0 0,'3'3'59'0'0,"-1"0"-1"0"0,1 0 1 0 0,-1 0-1 0 0,0 0 1 0 0,0 1 0 0 0,0-1-1 0 0,0 1 1 0 0,-1-1-1 0 0,0 1 1 0 0,1 0-1 0 0,-1-1 1 0 0,0 1 0 0 0,-1 0-1 0 0,1 0 1 0 0,-1 0-1 0 0,0 0 1 0 0,0 0-1 0 0,0 0 1 0 0,0-1 0 0 0,0 1-1 0 0,-1 0 1 0 0,0 0-1 0 0,0 0 1 0 0,0 0-1 0 0,0-1 1 0 0,-1 1-1 0 0,1-1 1 0 0,-1 1 0 0 0,0-1-1 0 0,0 1 1 0 0,0-1-1 0 0,-1 0 1 0 0,-1 2-59 0 0,-172 256 2920 0 0,174-260-2901 0 0,1 0-1 0 0,-1 0 0 0 0,1 1 1 0 0,0-1-1 0 0,0 0 1 0 0,0 0-1 0 0,0 1 1 0 0,0-1-1 0 0,0 0 0 0 0,0 1 1 0 0,0-1-1 0 0,0 1 1 0 0,1 0-1 0 0,-1-1 1 0 0,1 1-1 0 0,-1-1 0 0 0,1 1 1 0 0,0 0-1 0 0,-1-1 1 0 0,1 1-1 0 0,0 0 1 0 0,0 0-1 0 0,0-1 0 0 0,0 1 1 0 0,1 0-1 0 0,-1-1 1 0 0,0 1-1 0 0,1 0 1 0 0,-1-1-1 0 0,1 1 0 0 0,-1-1 1 0 0,1 1-1 0 0,0-1 1 0 0,0 1-1 0 0,0-1 1 0 0,0 1-1 0 0,0-1 0 0 0,0 0 1 0 0,0 1-1 0 0,0-1 1 0 0,0 0-1 0 0,1 0 0 0 0,-1 0 1 0 0,0 0-1 0 0,1 0 1 0 0,-1 0-1 0 0,1 0 1 0 0,-1 0-1 0 0,1-1 0 0 0,-1 1 1 0 0,1-1-1 0 0,0 1 1 0 0,-1-1-1 0 0,1 0 1 0 0,1 1-19 0 0,285 33-242 0 0,-237-32-1259 0 0,-49-2 1251 0 0,14 0-1923 0 0,-14 0 1068 0 0</inkml:trace>
  <inkml:trace contextRef="#ctx0" brushRef="#br0" timeOffset="125447.774">12461 4330 1088 0 0,'0'0'399'0'0,"0"0"-97"0"0,0 0 31 0 0,0 0-77 0 0,0 0 14 0 0,0 0 24 0 0,0 0-30 0 0,0 0-100 0 0,0 0 18 0 0,0 0 6 0 0,0 0-61 0 0,0 0-17 0 0,-18-3 504 0 0,-18-33-109 0 0,33 33-498 0 0,0 1 0 0 0,0 0 0 0 0,0-1 0 0 0,0 1-1 0 0,0 1 1 0 0,0-1 0 0 0,-1 0 0 0 0,1 1-1 0 0,0 0 1 0 0,-1 0 0 0 0,1 0 0 0 0,-1 0-1 0 0,0 0 1 0 0,1 1 0 0 0,-1-1 0 0 0,0 1-1 0 0,1 0 1 0 0,-1 0 0 0 0,0 1 0 0 0,1-1-1 0 0,-1 1 1 0 0,0 0 0 0 0,1 0 0 0 0,-1 0 0 0 0,1 0-1 0 0,-1 0 1 0 0,1 1 0 0 0,-3 1-7 0 0,-61 49 748 0 0,53-34-3832 0 0,14-17 1938 0 0</inkml:trace>
  <inkml:trace contextRef="#ctx0" brushRef="#br0" timeOffset="132183.478">7283 5446 908 0 0,'0'0'197'0'0,"0"0"21"0"0,0 0 14 0 0,0 0 21 0 0,0 0-121 0 0,0 0 16 0 0,0 0 70 0 0,0 0-42 0 0,0 0 14 0 0,0 0-24 0 0,0 0-66 0 0,0 0 24 0 0,0 0 44 0 0,0 0 33 0 0,0 0-86 0 0,0 0 29 0 0,0 0-34 0 0,0 0 7 0 0,0 0-23 0 0,0 0-14 0 0,0 0 2 0 0,-2-3 34 0 0,-33-12 919 0 0,35 15-897 0 0,16-7 1126 0 0,120 16-1247 0 0,-20 42 262 0 0,-99-44-429 0 0,-15-7 152 0 0,1 0 0 0 0,-1 1 0 0 0,0-1 0 0 0,0 0 0 0 0,0 1-1 0 0,1-1 1 0 0,-1 1 0 0 0,0 0 0 0 0,0 0 0 0 0,0 0 0 0 0,0 0 0 0 0,0 0 0 0 0,0 0 0 0 0,-1 1 0 0 0,1-1 0 0 0,0 1 0 0 0,-1-1 0 0 0,1 1 0 0 0,-1 0 0 0 0,1-1 0 0 0,-1 1 0 0 0,0 0 0 0 0,1 0 0 0 0,-1 0 0 0 0,0 0 0 0 0,0 0 0 0 0,-1 0 0 0 0,1 0 0 0 0,0 0 0 0 0,-1 0 0 0 0,1 1 0 0 0,-1-1 0 0 0,0 0 0 0 0,0 0 0 0 0,0 1 0 0 0,0-1 0 0 0,0 0 0 0 0,0 0 0 0 0,0 1 0 0 0,-1 1-2 0 0,-13 17 26 0 0,0-1 0 0 0,-1-1 0 0 0,-1 0 0 0 0,-1 0 0 0 0,0-2 0 0 0,-2 0 0 0 0,0-1 1 0 0,-1-1-1 0 0,0-1 0 0 0,-1-1 0 0 0,-21 10-26 0 0,39-21 17 0 0,134 20 397 0 0,-129-21-407 0 0,0 0-1 0 0,0 0 0 0 0,0 0 0 0 0,0 0 1 0 0,0 0-1 0 0,0 0 0 0 0,0 1 0 0 0,-1-1 0 0 0,1 1 1 0 0,0-1-1 0 0,-1 1 0 0 0,1-1 0 0 0,-1 1 1 0 0,1 0-1 0 0,-1 0 0 0 0,0 0 0 0 0,0 0 0 0 0,0 0 1 0 0,0 0-1 0 0,0 0 0 0 0,0 0 0 0 0,-1 1 1 0 0,1-1-1 0 0,-1 0 0 0 0,1 0 0 0 0,-1 0 1 0 0,0 1-1 0 0,0-1 0 0 0,0 0 0 0 0,0 1 0 0 0,0-1 1 0 0,-1 0-1 0 0,1 0 0 0 0,-1 1 0 0 0,1-1 1 0 0,-1 0-1 0 0,0 0 0 0 0,0 0 0 0 0,0 0 0 0 0,0 0 1 0 0,0 0-1 0 0,0 0 0 0 0,-1 0 0 0 0,1 0 1 0 0,-1-1-1 0 0,1 1 0 0 0,-1-1 0 0 0,0 1 1 0 0,1-1-1 0 0,-2 1-6 0 0,-4 6-79 0 0,0 0 0 0 0,0-1 0 0 0,-1 0 0 0 0,1-1 0 0 0,-2 1 0 0 0,1-2 0 0 0,-1 1 0 0 0,0-1 1 0 0,0 0-1 0 0,0-1 0 0 0,-1 0 0 0 0,1-1 0 0 0,-1 0 0 0 0,0 0 0 0 0,0-1 0 0 0,0 0 0 0 0,-9 0 79 0 0,-10-24-3918 0 0,27 17 2597 0 0</inkml:trace>
  <inkml:trace contextRef="#ctx0" brushRef="#br0" timeOffset="132825.347">7786 5668 988 0 0,'45'-22'5173'0'0,"-84"78"-4181"0"0,-197 295 1287 0 0,153-230-1544 0 0,73-111-1533 0 0,16-19-6098 0 0,-5 7 5615 0 0</inkml:trace>
  <inkml:trace contextRef="#ctx0" brushRef="#br0" timeOffset="134017.996">7953 6156 1068 0 0,'0'0'495'0'0,"0"0"-158"0"0,-51-9 2672 0 0,45 8-2961 0 0,1 0-1 0 0,-1-1 0 0 0,0 1 1 0 0,1-1-1 0 0,-1-1 1 0 0,1 1-1 0 0,0-1 0 0 0,-1 1 1 0 0,1-1-1 0 0,0-1 1 0 0,1 1-1 0 0,-1-1 0 0 0,1 0 1 0 0,0 0-1 0 0,-1 0 1 0 0,2-1-1 0 0,-1 1 0 0 0,0-1 1 0 0,1 0-1 0 0,0 0 1 0 0,0 0-1 0 0,1 0 0 0 0,-1-1 1 0 0,1 1-1 0 0,0-1 1 0 0,1 1-1 0 0,-1-1 0 0 0,1 0 1 0 0,0 0-1 0 0,1 0 1 0 0,-1 0-1 0 0,1 1 0 0 0,0-1 1 0 0,1 0-1 0 0,-1 0 1 0 0,1 0-1 0 0,0 0 0 0 0,1 1 1 0 0,0-1-1 0 0,-1 0 1 0 0,2 1-1 0 0,0-2-47 0 0,2-2-8 0 0,0-1 1 0 0,1 1-1 0 0,1 1 0 0 0,-1-1 0 0 0,1 1 1 0 0,1 1-1 0 0,-1-1 0 0 0,2 1 1 0 0,-1 1-1 0 0,0-1 0 0 0,1 1 0 0 0,0 1 1 0 0,1 0-1 0 0,-1 0 0 0 0,1 0 1 0 0,0 2-1 0 0,0-1 0 0 0,1 1 0 0 0,-1 1 1 0 0,0-1-1 0 0,7 1 8 0 0,-16 2 12 0 0,28 3 16 0 0,-25-1-29 0 0,-1 0-1 0 0,1 0 1 0 0,-1 1 0 0 0,0 0-1 0 0,1 0 1 0 0,-1 0-1 0 0,0 0 1 0 0,-1 0 0 0 0,1 0-1 0 0,0 1 1 0 0,-1 0 0 0 0,0-1-1 0 0,0 1 1 0 0,0 0 0 0 0,0 0-1 0 0,-1 0 1 0 0,0 0-1 0 0,0 0 1 0 0,0 0 0 0 0,0 1-1 0 0,0-1 1 0 0,-1 0 0 0 0,0 0-1 0 0,0 1 1 0 0,0-1 0 0 0,0 0-1 0 0,-1 1 1 0 0,1-1-1 0 0,-1 0 1 0 0,-1 3 1 0 0,-57 120 165 0 0,49-110-176 0 0,-183 203 1053 0 0,176-184-866 0 0,17-35-100 0 0,0-1-18 0 0,3 9 122 0 0,4-4-135 0 0,0-2 1 0 0,1 1-1 0 0,-1-1 0 0 0,1 0 1 0 0,-1 0-1 0 0,1-1 0 0 0,0 0 1 0 0,0 0-1 0 0,0-1 0 0 0,0 0 1 0 0,0 0-1 0 0,0-1 1 0 0,0 0-1 0 0,0-1 0 0 0,0 0 1 0 0,2 0-46 0 0,17 0 54 0 0,-21 1-43 0 0,1 0-1 0 0,-1-1 1 0 0,1 1 0 0 0,-1-1-1 0 0,0-1 1 0 0,1 1 0 0 0,-1-1 0 0 0,0-1-1 0 0,0 1 1 0 0,0-1 0 0 0,0 0-1 0 0,-1 0 1 0 0,1 0 0 0 0,-1-1 0 0 0,0 0-1 0 0,0 0 1 0 0,0 0 0 0 0,0-1-1 0 0,-1 0 1 0 0,0 0 0 0 0,0 0 0 0 0,0 0-1 0 0,0-1 1 0 0,-1 1 0 0 0,0-1-1 0 0,0 0 1 0 0,-1 0 0 0 0,1 0 0 0 0,-1 0-1 0 0,0-3-10 0 0,-4 2 2 0 0,0 1 0 0 0,-1 0 1 0 0,0-1-1 0 0,0 1 0 0 0,0 0 0 0 0,-1 1 0 0 0,0-1 0 0 0,0 1 0 0 0,-1-1 0 0 0,1 1 1 0 0,-1 0-1 0 0,0 1 0 0 0,0-1 0 0 0,-1 1 0 0 0,1 0 0 0 0,-1 1 0 0 0,0-1 0 0 0,0 1 1 0 0,0 0-1 0 0,-1 1 0 0 0,-1-1-2 0 0,-48-22-3251 0 0,49 18-605 0 0,7 6 2546 0 0</inkml:trace>
  <inkml:trace contextRef="#ctx0" brushRef="#br0" timeOffset="135270.333">9630 5366 848 0 0,'1'-34'5729'0'0,"-37"84"-5332"0"0,-35 89 553 0 0,73-137-913 0 0,1 1 0 0 0,-1-1-1 0 0,1 0 1 0 0,0 0 0 0 0,0 0-1 0 0,0 0 1 0 0,0-1 0 0 0,0 1 0 0 0,0-1-1 0 0,0 0 1 0 0,0 0 0 0 0,1 0 0 0 0,-1 0-1 0 0,0 0 1 0 0,1-1 0 0 0,-1 1-1 0 0,1-1 1 0 0,-1 0 0 0 0,0 0 0 0 0,1 0-1 0 0,-1-1 1 0 0,1 1 0 0 0,-1-1 0 0 0,0 0-1 0 0,2 0-36 0 0,6 0 105 0 0,123 21 96 0 0,-129-19-191 0 0,0 0 0 0 0,-1 0 1 0 0,1 0-1 0 0,-1 1 0 0 0,1-1 1 0 0,-1 1-1 0 0,0 0 0 0 0,1 0 1 0 0,-1 1-1 0 0,0-1 1 0 0,-1 1-1 0 0,1 0 0 0 0,0 0 1 0 0,-1 0-1 0 0,1 1 0 0 0,-1-1 1 0 0,0 1-1 0 0,0-1 1 0 0,-1 1-1 0 0,1 0 0 0 0,-1 0 1 0 0,0 1-1 0 0,0-1 0 0 0,0 0 1 0 0,-1 1-1 0 0,1-1 0 0 0,-1 1 1 0 0,0-1-1 0 0,0 2-10 0 0,-4 0 32 0 0,0 1 0 0 0,0-1 0 0 0,-1 0 1 0 0,1-1-1 0 0,-2 1 0 0 0,1-1 0 0 0,0 1 0 0 0,-1-1 0 0 0,0-1 0 0 0,0 1 0 0 0,-1-1 0 0 0,1 0 0 0 0,-1 0 0 0 0,0 0 0 0 0,0-1 1 0 0,-1 1-33 0 0,-148 29-244 0 0,154-33-70 0 0,-25-13-2076 0 0,20-10-1678 0 0,7 16 2674 0 0</inkml:trace>
  <inkml:trace contextRef="#ctx0" brushRef="#br0" timeOffset="135850.081">9787 5376 1008 0 0,'288'-6'2380'0'0,"-247"-3"301"0"0,-40 13-2624 0 0,0 0-1 0 0,0 0 0 0 0,-1 0 0 0 0,1 0 1 0 0,-1 1-1 0 0,0-1 0 0 0,-1 0 0 0 0,1 0 1 0 0,-1 0-1 0 0,1 0 0 0 0,-1 0 1 0 0,0 0-1 0 0,-1 0 0 0 0,1 0 0 0 0,-1 0 1 0 0,0-1-1 0 0,0 1 0 0 0,0 0 1 0 0,0-1-1 0 0,-1 0 0 0 0,1 1 0 0 0,-3 1-56 0 0,-1 8 137 0 0,-132 393 2431 0 0,104-274-1879 0 0,33-126-438 0 0,1-3-3838 0 0,8-17-678 0 0,-3 7 3037 0 0</inkml:trace>
  <inkml:trace contextRef="#ctx0" brushRef="#br0" timeOffset="136694">10341 5866 944 0 0,'-50'12'4330'0'0,"48"-12"-4288"0"0,-1-1 1 0 0,0 0 0 0 0,1-1-1 0 0,-1 1 1 0 0,1 0 0 0 0,0-1-1 0 0,-1 1 1 0 0,1-1 0 0 0,0 0-1 0 0,0 0 1 0 0,0 0 0 0 0,0 0-1 0 0,0 0 1 0 0,0 0-1 0 0,1 0 1 0 0,-1-1 0 0 0,1 1-1 0 0,-1-1 1 0 0,1 1 0 0 0,0-1-1 0 0,0 1 1 0 0,0-1 0 0 0,0 0-1 0 0,1 1 1 0 0,-1-1 0 0 0,1 0-1 0 0,-1 0 1 0 0,1 0-1 0 0,0 1 1 0 0,0-1 0 0 0,1 0-1 0 0,-1 0 1 0 0,0 0 0 0 0,1 1-1 0 0,0-2-42 0 0,32-98 176 0 0,52 34-240 0 0,-84 67 62 0 0,1 0 1 0 0,0 0-1 0 0,0 0 1 0 0,0 0-1 0 0,0 0 1 0 0,1 1-1 0 0,-1-1 0 0 0,0 1 1 0 0,0-1-1 0 0,0 1 1 0 0,0 0-1 0 0,1 0 1 0 0,-1 0-1 0 0,0 0 0 0 0,0 0 1 0 0,0 1-1 0 0,1-1 1 0 0,-1 1-1 0 0,0-1 1 0 0,0 1-1 0 0,0 0 1 0 0,0-1-1 0 0,0 1 0 0 0,0 0 1 0 0,0 1-1 0 0,0-1 1 0 0,0 0-1 0 0,-1 0 1 0 0,1 1-1 0 0,0-1 0 0 0,-1 1 1 0 0,1 0-1 0 0,-1-1 1 0 0,0 1-1 0 0,1 0 1 0 0,-1 0-1 0 0,0 0 0 0 0,0 0 1 0 0,0 0-1 0 0,0 0 1 0 0,-1 0-1 0 0,1 0 1 0 0,-1 0-1 0 0,1 0 1 0 0,-1 0-1 0 0,1 1 2 0 0,-1 16 31 0 0,-1 0 0 0 0,-1-1 0 0 0,0 1 0 0 0,-2-1 0 0 0,0 0 0 0 0,-1 0 0 0 0,0 0 0 0 0,-2 0 0 0 0,0-1 0 0 0,-1 0 0 0 0,0 0 0 0 0,-2-1 0 0 0,0 0 0 0 0,-1-1 0 0 0,0 0 0 0 0,-1-1 0 0 0,-10 10-31 0 0,-20 33 87 0 0,-56 88 618 0 0,96-144-696 0 0,1 0 0 0 0,1 0 0 0 0,-1 0 0 0 0,0 0 0 0 0,0 1 0 0 0,0-1 0 0 0,1 0 1 0 0,-1 0-1 0 0,0 1 0 0 0,1-1 0 0 0,-1 0 0 0 0,1 1 0 0 0,0-1 0 0 0,-1 0 0 0 0,1 1 0 0 0,0-1 1 0 0,0 1-1 0 0,0-1 0 0 0,0 1 0 0 0,0-1 0 0 0,0 0 0 0 0,1 1 0 0 0,-1-1 0 0 0,0 1 0 0 0,1-1 1 0 0,-1 0-1 0 0,1 1 0 0 0,-1-1 0 0 0,1 0 0 0 0,-1 1 0 0 0,1-1 0 0 0,0 0 0 0 0,0 0 0 0 0,0 0 0 0 0,0 0 1 0 0,0 0-1 0 0,0 0 0 0 0,0 0 0 0 0,0 0 0 0 0,0 0 0 0 0,0 0 0 0 0,1 0 0 0 0,-1-1 0 0 0,0 1 1 0 0,0-1-1 0 0,1 1 0 0 0,-1-1 0 0 0,0 1 0 0 0,1-1 0 0 0,-1 0 0 0 0,1 1 0 0 0,0-1-9 0 0,86 6 352 0 0,-75-7-264 0 0,-2 2-59 0 0,1 0 0 0 0,-1-2 0 0 0,0 1 0 0 0,0-2 0 0 0,0 1-1 0 0,0-1 1 0 0,0-1 0 0 0,0 0 0 0 0,0-1 0 0 0,-1 0 0 0 0,0 0 0 0 0,1-1 0 0 0,-2 0-1 0 0,1-1 1 0 0,-1 0 0 0 0,1-2-29 0 0,-9 5 3 0 0,0-1 0 0 0,-1 1 0 0 0,1-1 0 0 0,-1 0-1 0 0,0 1 1 0 0,0-1 0 0 0,0 0 0 0 0,-1 1 0 0 0,1-1 0 0 0,-1 1 0 0 0,0-1-1 0 0,0 0 1 0 0,0 1 0 0 0,0 0 0 0 0,-1-1 0 0 0,1 1 0 0 0,-1 0-1 0 0,0 0 1 0 0,0 0 0 0 0,0 0 0 0 0,0 0 0 0 0,-1 0 0 0 0,1 0 0 0 0,-1 1-1 0 0,1-1 1 0 0,-1 1 0 0 0,0 0 0 0 0,0 0 0 0 0,0 0 0 0 0,-1 0 0 0 0,1 0-1 0 0,0 1 1 0 0,-1 0 0 0 0,1-1 0 0 0,-2 1-3 0 0,1-2-6 0 0,-24-15-196 0 0,-24-19-1047 0 0,23 4-3709 0 0,18 18 3705 0 0</inkml:trace>
  <inkml:trace contextRef="#ctx0" brushRef="#br0" timeOffset="139598.302">12208 5460 1436 0 0,'0'0'571'0'0,"0"0"-44"0"0,0 0-65 0 0,0 0-106 0 0,0 0 15 0 0,-5-22 2516 0 0,-14 2-2820 0 0,10 68 563 0 0,-3 101-231 0 0,-14 104 940 0 0,24-176-883 0 0,-8-72-497 0 0,-51 36-217 0 0,62-40 257 0 0,-1-1-1 0 0,1 1 1 0 0,-1-1-1 0 0,1 0 1 0 0,-1 1 0 0 0,1-1-1 0 0,-1 1 1 0 0,0-1-1 0 0,1 1 1 0 0,-1 0-1 0 0,0-1 1 0 0,0 1-1 0 0,1-1 1 0 0,-1 1-1 0 0,0-1 1 0 0,0 1 0 0 0,0 0-1 0 0,0-1 1 0 0,1 1-1 0 0,-1 0 1 0 0,0-1-1 0 0,0 1 1 0 0,0 0-1 0 0,0-1 1 0 0,-1 1 0 0 0,1-1-1 0 0,0 1 1 0 0,0 0-1 0 0,0-1 1 0 0,0 1-1 0 0,-1-1 1 0 0,1 1-1 0 0,0 0 1 0 0,-1-1 0 0 0,1 1-1 0 0,0-1 1 0 0,-1 1-1 0 0,1-1 1 0 0,-1 1-1 0 0,1-1 1 0 0,0 0-1 0 0,-1 1 1 0 0,1-1 0 0 0,-1 1-1 0 0,0-1 1 0 0,1 0-1 0 0,-1 0 1 0 0,1 1-1 0 0,-1-1 1 0 0,1 0-1 0 0,-1 0 1 0 0,0 1 0 0 0,1-1-1 0 0,-1 0 1 0 0,0 0-1 0 0,1 0 1 0 0,-1 0-1 0 0,1 0 1 0 0,-1 0-1 0 0,0 0 1 0 0,1 0 0 0 0,-1 0-1 0 0,0-1 1 0 0,1 1-1 0 0,-1 0 1 0 0,1 0 1 0 0,54 3 143 0 0,-43-3-135 0 0,47 0-214 0 0,-56 0 67 0 0,8-7-2171 0 0,-16-3-1400 0 0,4 5 2429 0 0</inkml:trace>
  <inkml:trace contextRef="#ctx0" brushRef="#br0" timeOffset="139974.84">12274 5505 836 0 0,'-22'-7'4601'0'0,"-45"50"-4639"0"0,49-30 409 0 0,-147 117-3667 0 0,142-114 2078 0 0</inkml:trace>
  <inkml:trace contextRef="#ctx0" brushRef="#br1" timeOffset="1.48365E6">12389 1 944 0 0,'0'0'160'0'0,"0"0"33"0"0,0 0 71 0 0,0 0-20 0 0,0 0-111 0 0,0 0-33 0 0,0 0-36 0 0,0 0 13 0 0,0 0 18 0 0,0 0 25 0 0,0 0 44 0 0,0 0-47 0 0,0 0-46 0 0,0 0-44 0 0,0 0 16 0 0,0 0 33 0 0,0 0-26 0 0,0 0-27 0 0,0 0 103 0 0,0 0-88 0 0,0 0-39 0 0,0 0 64 0 0,0 0-8 0 0,0 0-27 0 0,0 0 5 0 0,0 0 2 0 0,16 9-30 0 0,-28 51 271 0 0,3 0 1 0 0,3 1 0 0 0,3 1-1 0 0,2-1 1 0 0,5 36-277 0 0,-1 38-63 0 0,-3 208 1148 0 0,0-341-1064 0 0,1 34 151 0 0,10-36-3769 0 0,-11-5 2537 0 0</inkml:trace>
  <inkml:trace contextRef="#ctx0" brushRef="#br1" timeOffset="1.48461E6">12137 739 1240 0 0,'69'115'1632'0'0,"52"16"-1058"0"0,-47-80 946 0 0,-73-51-1342 0 0,-1 0-12 0 0,0 0 1 0 0,0 0-65 0 0,0 0 2 0 0,0 0 0 0 0,0 0 0 0 0,0 0 30 0 0,0 0-38 0 0,18-2 838 0 0,212-274-61 0 0,-179 210-300 0 0,-47 61-1150 0 0,-3 5-3633 0 0,-1 0 3264 0 0</inkml:trace>
  <inkml:trace contextRef="#ctx0" brushRef="#br1" timeOffset="1.48731E6">3651 6145 1060 0 0,'0'0'112'0'0,"0"0"39"0"0,0 0-18 0 0,0 0 22 0 0,0 0 19 0 0,-25 4 531 0 0,-30 22 633 0 0,178-11-26 0 0,208-9-379 0 0,-2 21-511 0 0,83-20-248 0 0,-411-7-161 0 0,-1 0-44 0 0,0 0 46 0 0,0 0-38 0 0,0 0-8 0 0,27 0 376 0 0,129 0-383 0 0,-106 15 37 0 0,161-5 529 0 0,-210-10-459 0 0,-1 0-22 0 0,0 0-46 0 0,0 0 23 0 0,0 0-36 0 0,0 0 44 0 0,0 0-16 0 0,0 0-1 0 0,14-8-2931 0 0,-19 4 2055 0 0,-1 1-308 0 0</inkml:trace>
  <inkml:trace contextRef="#ctx0" brushRef="#br1" timeOffset="1.48806E6">4869 6038 1580 0 0,'18'1'3706'0'0,"285"101"-3416"0"0,-251-55 303 0 0,-52-47-587 0 0,0 0 2 0 0,0 0 105 0 0,-3 11 197 0 0,-122 85 345 0 0,-178 122-123 0 0,291-207-479 0 0,-8 7-231 0 0,8-14-3284 0 0,12-5 2286 0 0,0-9 38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19 375 1360 0 0,'-3'11'3466'0'0,"0"19"-2497"0"0,1-7-582 0 0,-1-13-254 0 0,1 0 0 0 0,0 1 0 0 0,0-1 0 0 0,1 0-1 0 0,0 1 1 0 0,1-1 0 0 0,0 1 0 0 0,1-1 0 0 0,0 0 0 0 0,1 1 0 0 0,0-1 0 0 0,1 0 0 0 0,-1 0 0 0 0,2 0-1 0 0,0 0 1 0 0,0-1 0 0 0,1 1 0 0 0,0-1 0 0 0,0 0 0 0 0,1-1 0 0 0,0 1 0 0 0,1-1 0 0 0,-1 0 0 0 0,2-1-1 0 0,-1 1 1 0 0,1-2 0 0 0,0 1 0 0 0,1-1 0 0 0,-1 0 0 0 0,9 4-133 0 0,-9-8 18 0 0,-1-1-1 0 0,0 1 1 0 0,1-1 0 0 0,0 0-1 0 0,-1-1 1 0 0,1 0 0 0 0,-1 0-1 0 0,1-1 1 0 0,0 0 0 0 0,-1 0-1 0 0,0-1 1 0 0,1 1-1 0 0,-1-2 1 0 0,0 1 0 0 0,0-1-1 0 0,0 0 1 0 0,0-1 0 0 0,0 1-1 0 0,-1-1 1 0 0,0-1 0 0 0,0 1-1 0 0,0-1 1 0 0,0 0 0 0 0,-1-1-1 0 0,1 1 1 0 0,-1-1 0 0 0,-1 0-1 0 0,1 0 1 0 0,-1-1 0 0 0,0 1-1 0 0,1-4-17 0 0,46-126 1158 0 0,-44 105 127 0 0,-1 53-884 0 0,3 61-469 0 0,1 29-3109 0 0,2-71 202 0 0,-6-31 469 0 0,-5-9 1072 0 0,1-2 30 0 0</inkml:trace>
  <inkml:trace contextRef="#ctx0" brushRef="#br0" timeOffset="483.204">881 187 936 0 0,'-2'46'4171'0'0,"0"-38"-3999"0"0,1-1 0 0 0,1 1 0 0 0,-1-1 0 0 0,1 1 1 0 0,0-1-1 0 0,1 1 0 0 0,0-1 0 0 0,0 1 0 0 0,1-1 0 0 0,0 0 0 0 0,0 1 0 0 0,0-1 0 0 0,1 0 0 0 0,0 0 1 0 0,1-1-1 0 0,-1 1 0 0 0,4 4-172 0 0,-5-8 58 0 0,1 1-1 0 0,-1-1 1 0 0,1 0 0 0 0,-1 0 0 0 0,1 0 0 0 0,0 0-1 0 0,0-1 1 0 0,0 1 0 0 0,1-1 0 0 0,-1 1 0 0 0,0-1-1 0 0,1 0 1 0 0,-1-1 0 0 0,1 1 0 0 0,0-1 0 0 0,0 1-1 0 0,0-1 1 0 0,0 0 0 0 0,0 0 0 0 0,0-1 0 0 0,0 1-1 0 0,0-1 1 0 0,0 0 0 0 0,0 0 0 0 0,0 0 0 0 0,0-1-1 0 0,0 0 1 0 0,0 1 0 0 0,0-1 0 0 0,1-1-58 0 0,7-7 76 0 0,0-1 0 0 0,-1 0 1 0 0,0-1-1 0 0,-1 0 0 0 0,0 0 0 0 0,-1-1 1 0 0,0 0-1 0 0,-1-1 0 0 0,-1 0 0 0 0,0-1 1 0 0,0 1-1 0 0,-1-1 0 0 0,-1 0 0 0 0,0-1 1 0 0,-1 1-1 0 0,-1-1 0 0 0,1-11-76 0 0,-1-2 1048 0 0,-1 14-19 0 0,5 36-762 0 0,28 154-473 0 0,-26-56-4372 0 0,-9-118 4398 0 0,-1 1-1 0 0,1-1 0 0 0,-1 0 1 0 0,0 0-1 0 0,1 0 0 0 0,-1 0 0 0 0,0 0 1 0 0,0 0-1 0 0,0 0 0 0 0,0 0 0 0 0,-1 0 1 0 0,1 0-1 0 0,-1-1 0 0 0,1 1 1 0 0,-1-1-1 0 0,1 1 0 0 0,-1-1 0 0 0,0 1 1 0 0,0-1-1 0 0,1 0 0 0 0,-1 0 0 0 0,0 0 1 0 0,0 0-1 0 0,0 0 0 0 0,0 0 1 0 0,-1-1-1 0 0,1 1 0 0 0,0-1 0 0 0,0 1 1 0 0,-1-1 180 0 0,-10 1-1310 0 0</inkml:trace>
  <inkml:trace contextRef="#ctx0" brushRef="#br0" timeOffset="746.571">620 180 1412 0 0,'-7'11'375'0'0,"2"1"-1"0"0,-1 0 1 0 0,2 0-1 0 0,-1 0 1 0 0,1 1-1 0 0,1-1 1 0 0,1 1 0 0 0,0 0-1 0 0,0 0 1 0 0,1 0-1 0 0,1 0 1 0 0,0 0-1 0 0,1 0 1 0 0,0 0-1 0 0,1 0 1 0 0,0-1 0 0 0,1 1-1 0 0,1-1 1 0 0,0 1-1 0 0,0-1 1 0 0,2 0-1 0 0,5 11-374 0 0,-4-10 31 0 0,1 0 0 0 0,0-1 0 0 0,0 0-1 0 0,1 0 1 0 0,1 0 0 0 0,0-1-1 0 0,1-1 1 0 0,0 0 0 0 0,0 0 0 0 0,1-1-1 0 0,0-1 1 0 0,1 0 0 0 0,0 0 0 0 0,0-2-1 0 0,0 1 1 0 0,1-2 0 0 0,0 0 0 0 0,0 0-1 0 0,14 1-30 0 0,-21-5-322 0 0,1-1-1 0 0,-1 0 1 0 0,0-1-1 0 0,1 0 0 0 0,-1 0 1 0 0,0-1-1 0 0,1 0 1 0 0,-1 0-1 0 0,0 0 1 0 0,0-1-1 0 0,-1 0 0 0 0,1-1 1 0 0,-1 1-1 0 0,1-1 1 0 0,-1-1-1 0 0,0 1 1 0 0,0-1-1 0 0,3-4 323 0 0,0 2-666 0 0,13-12-762 0 0,-1-5 40 0 0</inkml:trace>
  <inkml:trace contextRef="#ctx0" brushRef="#br0" timeOffset="994.647">1407 0 1664 0 0,'12'34'848'0'0,"-2"1"-1"0"0,-2 1 1 0 0,-1-1 0 0 0,-2 1-1 0 0,-1 0 1 0 0,-2 0 0 0 0,-1 0-1 0 0,-3 21-847 0 0,2-28 448 0 0,-1-3-384 0 0,-1-1-1 0 0,-1 0 1 0 0,-2 0-1 0 0,0 0 1 0 0,-1-1-1 0 0,-2 0 1 0 0,0 0-1 0 0,-2-1 0 0 0,0 0 1 0 0,-2 0-1 0 0,-1-1 1 0 0,0-1-1 0 0,-3 3-63 0 0,-19-3-3159 0 0,34-21 1758 0 0,1 0-10 0 0,0-2 68 0 0,0-11 39 0 0</inkml:trace>
  <inkml:trace contextRef="#ctx0" brushRef="#br0" timeOffset="1243.322">1694 650 1556 0 0,'-2'24'616'0'0,"2"-1"-184"0"0,0-11 80 0 0,0 3-132 0 0,0 0 12 0 0,0 0-48 0 0,0-2-524 0 0,-14 10-264 0 0,8-14 32 0 0,1-4 28 0 0,3-2 28 0 0,-3-1-1152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 1120 0 0,'-9'-1'191'0'0,"-1"1"0"0"0,1 0 1 0 0,0 0-1 0 0,-1 1 0 0 0,1 0 0 0 0,0 1 0 0 0,0 0 1 0 0,0 0-1 0 0,0 1 0 0 0,0 0 0 0 0,1 1 0 0 0,-1 0 0 0 0,1 0 1 0 0,0 1-1 0 0,0 0 0 0 0,0 0 0 0 0,1 1 0 0 0,0 0 1 0 0,0 0-1 0 0,0 1 0 0 0,1 0 0 0 0,0 0 0 0 0,0 0 0 0 0,1 1 1 0 0,0 0-1 0 0,0 0 0 0 0,1 0 0 0 0,0 0 0 0 0,0 1 0 0 0,1 0 1 0 0,1 0-1 0 0,-1 0 0 0 0,1 0 0 0 0,0 0 0 0 0,1 0 1 0 0,0 1-1 0 0,1-1 0 0 0,0 0 0 0 0,1 5-191 0 0,0 35 406 0 0,2 0 0 0 0,2 0 1 0 0,2 0-1 0 0,3-1 0 0 0,6 17-406 0 0,-10-39 172 0 0,58 221-683 0 0,-64-244 342 0 0,0-1 1 0 0,-1 1 0 0 0,1-1-1 0 0,-1 0 1 0 0,1 1 0 0 0,-1-1 0 0 0,0 1-1 0 0,0-1 1 0 0,0 0 0 0 0,-1 0-1 0 0,1 0 1 0 0,0 0 0 0 0,-1 0-1 0 0,1 0 1 0 0,-1 0 0 0 0,0 0 0 0 0,1 0-1 0 0,-1-1 1 0 0,0 1 0 0 0,0-1-1 0 0,0 1 1 0 0,0-1 0 0 0,-1 0-1 0 0,1 0 1 0 0,0 0 0 0 0,0 0 0 0 0,-1 0-1 0 0,1 0 1 0 0,-1-1 0 0 0,1 1-1 0 0,-1-1 1 0 0,1 0 0 0 0,-1 1 0 0 0,1-1-1 0 0,-1 0 1 0 0,1-1 0 0 0,0 1-1 0 0,-1 0 1 0 0,1-1 0 0 0,-1 1-1 0 0,1-1 1 0 0,-1 0 0 0 0,1 0 0 0 0,0 0-1 0 0,-2-1 169 0 0,-39-13-1226 0 0</inkml:trace>
  <inkml:trace contextRef="#ctx0" brushRef="#br0" timeOffset="251.571">1 580 888 0 0,'51'-36'7431'0'0,"65"16"-7439"0"0,-87 18 410 0 0,212-31-5835 0 0,-200 29 4025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25 314 1028 0 0,'-15'40'3436'0'0,"5"60"-1184"0"0,12-94-2189 0 0,-1 0-1 0 0,1 0 1 0 0,0 0 0 0 0,1-1-1 0 0,-1 1 1 0 0,1-1-1 0 0,0 1 1 0 0,1-1 0 0 0,-1 0-1 0 0,1 0 1 0 0,0 0 0 0 0,0-1-1 0 0,1 1 1 0 0,-1-1 0 0 0,1 0-1 0 0,0 0 1 0 0,0-1-1 0 0,0 0 1 0 0,1 1 0 0 0,-1-2-1 0 0,2 1-62 0 0,58-29 168 0 0,-57 19-155 0 0,-1 0 0 0 0,-1-1-1 0 0,1 0 1 0 0,-1-1 0 0 0,-1 1 0 0 0,1-1 0 0 0,-2 0 0 0 0,1-1 0 0 0,-1 1 0 0 0,-1-1-1 0 0,1 1 1 0 0,-2-1 0 0 0,1 0 0 0 0,-1-1 0 0 0,0-6-13 0 0,5-16 219 0 0,-4-36 1556 0 0,-3 67-1594 0 0,0-12 296 0 0,-4 20-221 0 0,5 131-169 0 0,38 8-2734 0 0,-14-93-3100 0 0,-22-47 4246 0 0</inkml:trace>
  <inkml:trace contextRef="#ctx0" brushRef="#br0" timeOffset="252.549">455 509 1184 0 0,'4'132'4717'0'0,"-4"10"-4627"0"0,-12-135-2373 0 0,10-8 899 0 0</inkml:trace>
  <inkml:trace contextRef="#ctx0" brushRef="#br0" timeOffset="594.664">631 372 1836 0 0,'37'193'4225'0'0,"-34"-180"-3993"0"0,-3-13-167 0 0,1-1 0 0 0,-1 0 0 0 0,1 1-1 0 0,-1-1 1 0 0,1 1 0 0 0,0-1 0 0 0,-1 1 0 0 0,1 0 0 0 0,0-1-1 0 0,-1 1 1 0 0,1 0 0 0 0,0-1 0 0 0,0 1 0 0 0,-1 0 0 0 0,1 0-1 0 0,0 0 1 0 0,0 0 0 0 0,0 0 0 0 0,-1 0 0 0 0,1 0 0 0 0,0 0 0 0 0,0 0-1 0 0,-1 0 1 0 0,1 0 0 0 0,0 0 0 0 0,0 0 0 0 0,0 1 0 0 0,-1-1-1 0 0,1 0 1 0 0,0 1 0 0 0,-1-1 0 0 0,1 0 0 0 0,0 1 0 0 0,-1-1-1 0 0,1 1 1 0 0,0-1 0 0 0,-1 1 0 0 0,1-1 0 0 0,-1 1 0 0 0,1 0 0 0 0,-1-1-1 0 0,1 1 1 0 0,-1-1 0 0 0,0 1 0 0 0,1 0 0 0 0,-1 0 0 0 0,0-1-1 0 0,1 1 1 0 0,-1 0 0 0 0,0 0 0 0 0,0-1 0 0 0,0 1 0 0 0,0 0 0 0 0,1 0-1 0 0,-1-1 1 0 0,0 1 0 0 0,0 0 0 0 0,-1 0 0 0 0,1 0 0 0 0,0-1-1 0 0,0 1 1 0 0,0 0 0 0 0,0 0 0 0 0,-1 0-65 0 0,14-27 238 0 0,-1 0 0 0 0,-1-1 1 0 0,-1-1-1 0 0,-2 0 0 0 0,-1 0 1 0 0,-1 0-1 0 0,0-8-238 0 0,9-35 385 0 0,-11 25-744 0 0,11-20-6305 0 0,2 40 3723 0 0,-8 20 1521 0 0</inkml:trace>
  <inkml:trace contextRef="#ctx0" brushRef="#br0" timeOffset="888.432">1072 0 1140 0 0,'73'8'4093'0'0,"-62"-2"-3911"0"0,0 1-1 0 0,-1 0 1 0 0,1 1 0 0 0,-2 0 0 0 0,1 0 0 0 0,-1 1 0 0 0,0 0 0 0 0,-1 0-1 0 0,0 1 1 0 0,-1 1 0 0 0,0-1 0 0 0,0 1 0 0 0,0 2-182 0 0,5 14 310 0 0,0 0 0 0 0,-3 1 1 0 0,0 0-1 0 0,-1 0 1 0 0,-2 0-1 0 0,-1 1 0 0 0,-1 0 1 0 0,-2 1-1 0 0,-1-1 0 0 0,-1 5-310 0 0,-3-7 41 0 0,-2-1 0 0 0,-1 0 0 0 0,-1 0 0 0 0,-2-1-1 0 0,0 0 1 0 0,-1 0 0 0 0,-2-1 0 0 0,0 0 0 0 0,-2-1 0 0 0,0-1-1 0 0,-2 0 1 0 0,0-1 0 0 0,-1-1 0 0 0,-2 0 0 0 0,0-1 0 0 0,-1-1-1 0 0,0-1 1 0 0,-1-1 0 0 0,-1-1 0 0 0,-1-1 0 0 0,-15 7-41 0 0,-12-6-3955 0 0,48-15 2381 0 0,0-3 99 0 0,-9-9 71 0 0,8 4 22 0 0</inkml:trace>
  <inkml:trace contextRef="#ctx0" brushRef="#br0" timeOffset="1171.81">1623 776 1592 0 0,'8'20'936'0'0,"-3"-2"-176"0"0,-3-1 24 0 0,-2-17-168 0 0,0 16-52 0 0,-15 21-43 0 0,1-19-33 0 0,5 2-80 0 0,-7-1-104 0 0,-1-3-168 0 0,-3-2-136 0 0,-1-1 8 0 0,3-6-692 0 0,-7 3-709 0 0,2-9 89 0 0,14-1-120 0 0,-2 0-40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62 1448 0 0,'3'-23'2357'0'0,"-2"22"-2377"0"0,0 0 54 0 0,-1 1 1 0 0,1-1 0 0 0,0 1-1 0 0,-1-1 1 0 0,1 1 0 0 0,0-1-1 0 0,-1 0 1 0 0,1 1 0 0 0,-1-1 0 0 0,1 0-1 0 0,-1 1 1 0 0,1-1 0 0 0,-1 0-1 0 0,1 0 1 0 0,-1 1 0 0 0,0-1-1 0 0,0 0 1 0 0,1 0 0 0 0,-1 0-1 0 0,0 0 1 0 0,0 0 0 0 0,0 1 0 0 0,0-1-1 0 0,0 0 1 0 0,0 0 0 0 0,0 0-1 0 0,0 0 1 0 0,0 0 0 0 0,0 1-1 0 0,-1-1 1 0 0,1 0 0 0 0,0 0 0 0 0,0 0-1 0 0,-1 1 1 0 0,1-1 0 0 0,-1 0-1 0 0,1 0 1 0 0,-1 1 0 0 0,1-1-1 0 0,-1 0 1 0 0,1 1 0 0 0,-1-1-1 0 0,1 0 1 0 0,-1 1 0 0 0,0-1 0 0 0,0 1-1 0 0,1-1 1 0 0,-1 1 0 0 0,0-1-1 0 0,0 1 1 0 0,1 0 0 0 0,-1-1-1 0 0,0 1 1 0 0,0 0 0 0 0,0 0 0 0 0,0 0-1 0 0,1 0 1 0 0,-1-1 0 0 0,0 1-1 0 0,0 0 1 0 0,0 0 0 0 0,0 1-1 0 0,0-1 1 0 0,1 0 0 0 0,-1 0-1 0 0,0 0 1 0 0,0 0 0 0 0,0 1 0 0 0,0-1-1 0 0,1 0-34 0 0,-7 3 77 0 0,1-1-1 0 0,-1 1 1 0 0,1 0-1 0 0,0 0 1 0 0,0 1-1 0 0,0 0 1 0 0,0 0-1 0 0,1 0 1 0 0,0 1-1 0 0,0-1 1 0 0,0 1-1 0 0,0 1 1 0 0,1-1-1 0 0,0 1 1 0 0,0-1-1 0 0,0 1 1 0 0,1 0 0 0 0,0 1-1 0 0,0-1 1 0 0,0 0-1 0 0,0 7-76 0 0,-5 17 213 0 0,2 2 1 0 0,1-1-1 0 0,2 0 0 0 0,1 1 0 0 0,2 0 1 0 0,0-1-1 0 0,3 1 0 0 0,0-1 0 0 0,2 1 1 0 0,1-1-1 0 0,2 0 0 0 0,1-1 1 0 0,1 0-1 0 0,13 25-213 0 0,-22-54 4 0 0,40 100 394 0 0,-30-81-465 0 0,-2 1-1 0 0,0 0 0 0 0,-1 1 1 0 0,-1 0-1 0 0,-1 1 0 0 0,-1-1 1 0 0,-1 1-1 0 0,0 19 68 0 0,-5-39-217 0 0,0 1 0 0 0,-1 0 1 0 0,0 0-1 0 0,1-1 0 0 0,-1 1 0 0 0,-1-1 1 0 0,1 1-1 0 0,0-1 0 0 0,-1 0 0 0 0,0 0 0 0 0,1 0 1 0 0,-1-1-1 0 0,0 1 0 0 0,-1-1 0 0 0,1 1 1 0 0,0-1-1 0 0,-1 0 0 0 0,1 0 0 0 0,-1 0 1 0 0,0-1-1 0 0,0 1 0 0 0,1-1 0 0 0,-1 0 0 0 0,0 0 1 0 0,0-1-1 0 0,0 1 0 0 0,0-1 0 0 0,0 1 1 0 0,0-1-1 0 0,0-1 0 0 0,-1 1 217 0 0,-11 1-1539 0 0</inkml:trace>
  <inkml:trace contextRef="#ctx0" brushRef="#br0" timeOffset="277.834">1 619 1236 0 0,'10'-6'4970'0'0,"19"2"-4386"0"0,-25 3-239 0 0,211-22 664 0 0,-21 0-6632 0 0,-163 17 4222 0 0</inkml:trace>
  <inkml:trace contextRef="#ctx0" brushRef="#br0" timeOffset="712.542">662 556 1416 0 0,'2'18'533'0'0,"-3"-4"-275"0"0,1-1 1 0 0,0 1-1 0 0,1 0 0 0 0,0 0 0 0 0,2-1 1 0 0,-1 1-1 0 0,1-1 0 0 0,1 1 0 0 0,0-1 1 0 0,1 0-1 0 0,1-1 0 0 0,0 1 1 0 0,0-1-1 0 0,2 0 0 0 0,-1-1 0 0 0,1 1 1 0 0,1-2-1 0 0,0 1 0 0 0,0-1 0 0 0,1 0 1 0 0,1-1-1 0 0,-1-1 0 0 0,1 1 0 0 0,1-2 1 0 0,0 1-1 0 0,0-2 0 0 0,2 1-258 0 0,-7-4 57 0 0,0 0 0 0 0,1-1 0 0 0,-1 0 0 0 0,0 0 1 0 0,1-1-1 0 0,0 0 0 0 0,-1 0 0 0 0,1-1 0 0 0,0 0 0 0 0,-1-1 0 0 0,1 1 0 0 0,0-1 0 0 0,-1-1 0 0 0,1 1 0 0 0,-1-2 0 0 0,1 1 0 0 0,-1-1 1 0 0,0 0-1 0 0,0 0 0 0 0,0 0 0 0 0,-1-1 0 0 0,1 0 0 0 0,-1-1 0 0 0,0 0 0 0 0,0 0 0 0 0,0 0 0 0 0,-1 0 0 0 0,0-1 0 0 0,0 0 0 0 0,0 0 1 0 0,-1 0-1 0 0,0-1 0 0 0,2-3-57 0 0,-2 0 18 0 0,0-1 0 0 0,-1 0 0 0 0,0 1 1 0 0,0-1-1 0 0,-1 0 0 0 0,-1-1 1 0 0,0 1-1 0 0,0 0 0 0 0,-1 0 0 0 0,0-1 1 0 0,-1 1-1 0 0,-1 0 0 0 0,0 0 1 0 0,0 0-1 0 0,-1 0 0 0 0,0 0 0 0 0,-1-1-18 0 0,-42-79-1525 0 0,46 88 1187 0 0,0 3-5969 0 0,0 0 4877 0 0</inkml:trace>
  <inkml:trace contextRef="#ctx0" brushRef="#br0" timeOffset="991.721">1391 798 1452 0 0,'0'12'344'0'0,"0"1"0"0"0,-1 0 0 0 0,0-1 0 0 0,-1 1-1 0 0,-1-1 1 0 0,0 0 0 0 0,-1 1 0 0 0,0-1 0 0 0,0-1 0 0 0,-2 1 0 0 0,1-1-1 0 0,-1 0 1 0 0,-1 0 0 0 0,0 0 0 0 0,-4 3-344 0 0,-86 79 489 0 0,83-90-2080 0 0,8-2-1495 0 0,6-1 1668 0 0</inkml:trace>
  <inkml:trace contextRef="#ctx0" brushRef="#br0" timeOffset="1366.52">1466 684 856 0 0,'47'117'4436'0'0,"26"69"-823"0"0,-72-185-3554 0 0,0-1 0 0 0,1 0 0 0 0,-1 1 0 0 0,0-1 0 0 0,0 0 0 0 0,0 0-1 0 0,0 0 1 0 0,1 1 0 0 0,-1-1 0 0 0,0-1 0 0 0,0 1 0 0 0,0 0-1 0 0,0 0 1 0 0,1 0 0 0 0,-1-1 0 0 0,0 1 0 0 0,0 0 0 0 0,0-1-1 0 0,0 1 1 0 0,0-1 0 0 0,0 1 0 0 0,0-1 0 0 0,0 0 0 0 0,0 1 0 0 0,0-1-1 0 0,0 0 1 0 0,0 0 0 0 0,-1 0 0 0 0,1 0 0 0 0,0 0 0 0 0,-1 0-1 0 0,1 0 1 0 0,0 0 0 0 0,-1 0 0 0 0,1 0 0 0 0,-1 0 0 0 0,1 0 0 0 0,-1 0-1 0 0,0 0 1 0 0,0 0-59 0 0,1 0 45 0 0,87-181 55 0 0,-53 52-5027 0 0,-16 87 743 0 0,-8 29 2827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41:0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1 511 944 0 0,'0'0'480'0'0,"0"0"-123"0"0,0 0-58 0 0,0 0 35 0 0,0 0 8 0 0,0 0-80 0 0,0 0-136 0 0,0 0-21 0 0,0 0 94 0 0,0 0 11 0 0,0 0-63 0 0,0 0-74 0 0,0 0 67 0 0,0 0-63 0 0,0 0 18 0 0,3 17 128 0 0,1-13-220 0 0,0 0-1 0 0,0 0 1 0 0,0 1-1 0 0,-1 0 1 0 0,0 0-1 0 0,1 0 1 0 0,-2 0-1 0 0,1 0 1 0 0,-1 1 0 0 0,0-1-1 0 0,0 1 1 0 0,0 0-1 0 0,-1-1 1 0 0,0 1-1 0 0,0 0 1 0 0,0 0-1 0 0,-1 0 1 0 0,0 0 0 0 0,0 0-1 0 0,0-1 1 0 0,-1 1-1 0 0,0 0-2 0 0,3 18 27 0 0,57 750 301 0 0,-41-579-320 0 0,36 335 192 0 0,-37-353-492 0 0,54 194 1001 0 0,-38-135-886 0 0,-29 4 255 0 0,12-40-116 0 0,3-120 4 0 0,-16 35 647 0 0,13-70-93 0 0,-5 2 8 0 0,7 33-498 0 0,7-22 236 0 0,-28-56-5077 0 0,1-6 3927 0 0</inkml:trace>
  <inkml:trace contextRef="#ctx0" brushRef="#br0" timeOffset="1534.702">451 596 988 0 0,'0'0'523'0'0,"3"-18"1164"0"0,30-16 85 0 0,-25 26-801 0 0,-3 14-198 0 0,-6 5-680 0 0,-12 126 533 0 0,3 112 1255 0 0,12-243-1834 0 0,1-1 0 0 0,0 1 0 0 0,0-1 0 0 0,1 0 0 0 0,0 0 0 0 0,0 0 0 0 0,0 0 0 0 0,0-1 0 0 0,1 0 0 0 0,-1 0 0 0 0,1 0 0 0 0,0 0 0 0 0,1-1 0 0 0,-1 0 0 0 0,1 0 0 0 0,-1 0 0 0 0,1-1 0 0 0,0 0 0 0 0,0 0 0 0 0,0 0 0 0 0,0-1 0 0 0,0 0 0 0 0,0 0 0 0 0,0 0-1 0 0,0-1 1 0 0,0 0 0 0 0,1 0 0 0 0,-1-1 0 0 0,0 0 0 0 0,0 0 0 0 0,0 0-47 0 0,275-44 474 0 0,-281 45-528 0 0,-1 0 0 0 0,1 0 0 0 0,-1 0 0 0 0,1 0 0 0 0,-1 0 0 0 0,1-1 0 0 0,0 1 0 0 0,-1 0 0 0 0,1 0 0 0 0,-1 0 0 0 0,1-1 0 0 0,0 1 0 0 0,-1 0 1 0 0,1 0-1 0 0,0-1 0 0 0,-1 1 0 0 0,1 0 0 0 0,0-1 0 0 0,-1 1 0 0 0,1 0 0 0 0,0-1 0 0 0,0 1 0 0 0,-1 0 0 0 0,1-1 0 0 0,0 1 0 0 0,0-1 0 0 0,0 1 0 0 0,0-1 0 0 0,-1 1 1 0 0,1 0-1 0 0,0-1 0 0 0,0 1 0 0 0,0-1 0 0 0,0 1 0 0 0,0-1 0 0 0,0 1 0 0 0,0-1 0 0 0,0 1 0 0 0,0 0 0 0 0,0-1 0 0 0,1 1 0 0 0,-1-1 0 0 0,0 1 0 0 0,0-1 0 0 0,0 1 0 0 0,0 0 1 0 0,1-1-1 0 0,-1 1 0 0 0,0 0 0 0 0,0-1 0 0 0,1 1 0 0 0,-1 0 0 0 0,0-1 0 0 0,1 1 0 0 0,-1 0 0 0 0,0-1 0 0 0,1 1 0 0 0,0 0 54 0 0,-50-18-3023 0 0,45 17 2573 0 0,-17-6-753 0 0,-2 0 48 0 0</inkml:trace>
  <inkml:trace contextRef="#ctx0" brushRef="#br0" timeOffset="1814.552">412 806 2092 0 0,'19'-9'5953'0'0,"69"-13"-5570"0"0,-47 12 240 0 0,161-46-610 0 0,-181 44-893 0 0,-20 6-3988 0 0,-25-9 3620 0 0</inkml:trace>
  <inkml:trace contextRef="#ctx0" brushRef="#br0" timeOffset="2079.842">360 546 2664 0 0,'5'-5'4834'0'0,"23"-6"-4195"0"0,241-34 1480 0 0,-86 26-7183 0 0,-172 19 2454 0 0,-11 0 1420 0 0</inkml:trace>
  <inkml:trace contextRef="#ctx0" brushRef="#br0" timeOffset="2467.912">1539 519 1088 0 0,'10'8'4138'0'0,"-37"51"-3170"0"0,20-45-556 0 0,-92 218 1129 0 0,91-217-1557 0 0,-33 14-5285 0 0,33-29 4155 0 0</inkml:trace>
  <inkml:trace contextRef="#ctx0" brushRef="#br0" timeOffset="2762.608">1231 604 848 0 0,'3'-19'3804'0'0,"-2"20"-3717"0"0,-1-1 0 0 0,0 1 0 0 0,1-1 0 0 0,-1 1 0 0 0,0-1 0 0 0,1 0 0 0 0,-1 1 0 0 0,1-1 0 0 0,-1 0 0 0 0,1 1 0 0 0,-1-1 0 0 0,1 0 0 0 0,-1 0 0 0 0,1 1 0 0 0,-1-1 0 0 0,1 0 0 0 0,-1 0 0 0 0,1 0 1 0 0,-1 0-1 0 0,1 0 0 0 0,0 0 0 0 0,-1 0 0 0 0,1 0 0 0 0,-1 0 0 0 0,1 0 0 0 0,-1 0 0 0 0,1 0 0 0 0,0 0 0 0 0,-1 0 0 0 0,1 0 0 0 0,-1-1 0 0 0,1 1 0 0 0,-1 0 0 0 0,1 0 0 0 0,-1-1 0 0 0,1 1 0 0 0,-1 0 0 0 0,1-1 0 0 0,-1 1 0 0 0,0 0 0 0 0,1-1 0 0 0,-1 1 0 0 0,1-1 1 0 0,-1 1-1 0 0,0 0 0 0 0,1-1 0 0 0,-1 1 0 0 0,0-1 0 0 0,0 1 0 0 0,1-1 0 0 0,-1 0 0 0 0,0 1 0 0 0,0-1 0 0 0,0 1 0 0 0,0-1 0 0 0,0 1 0 0 0,0-1 0 0 0,0 1 0 0 0,0-1 0 0 0,0 0 0 0 0,0 1 0 0 0,0-1 0 0 0,0 1 0 0 0,0-1-87 0 0,88 72-198 0 0,4-4 0 0 0,2-4 0 0 0,15 3 198 0 0,-103-56-6156 0 0,-11-11 4996 0 0</inkml:trace>
  <inkml:trace contextRef="#ctx0" brushRef="#br0" timeOffset="3026.71">1676 593 1784 0 0,'29'12'5469'0'0,"21"34"-5507"0"0,-46-41 211 0 0,53 28-4391 0 0,-46-31 2984 0 0</inkml:trace>
  <inkml:trace contextRef="#ctx0" brushRef="#br0" timeOffset="3306.582">2040 548 1240 0 0,'-48'76'8620'0'0,"30"-33"-8356"0"0,3 0 0 0 0,1 0 1 0 0,2 1-1 0 0,1 1 0 0 0,0 20-264 0 0,-18 15-1628 0 0,-45-46-4408 0 0,63-34 4971 0 0</inkml:trace>
  <inkml:trace contextRef="#ctx0" brushRef="#br0" timeOffset="3646.224">1069 491 1756 0 0,'-12'1'189'0'0,"-1"0"-1"0"0,0 1 1 0 0,1 0 0 0 0,-1 1-1 0 0,1 1 1 0 0,0 0 0 0 0,0 0-1 0 0,0 1 1 0 0,1 1 0 0 0,-1 0-1 0 0,1 0 1 0 0,1 2-1 0 0,-1-1 1 0 0,1 1 0 0 0,0 0-1 0 0,1 1 1 0 0,0 0 0 0 0,1 1-1 0 0,0 0 1 0 0,0 0 0 0 0,1 1-1 0 0,0-1 1 0 0,1 2 0 0 0,0-1-1 0 0,1 1 1 0 0,0 0-1 0 0,1 0 1 0 0,0 0 0 0 0,1 0-1 0 0,-1 8-188 0 0,5-10 40 0 0,1 0-1 0 0,0 0 0 0 0,0 0 0 0 0,1-1 0 0 0,0 1 0 0 0,1 0 1 0 0,0-1-1 0 0,1 0 0 0 0,0 0 0 0 0,0 0 0 0 0,1-1 1 0 0,0 0-1 0 0,0 0 0 0 0,1 0 0 0 0,0-1 0 0 0,0 0 1 0 0,1 0-1 0 0,0-1 0 0 0,3 3-39 0 0,173 94-928 0 0,29-56-3538 0 0,-171-45 3276 0 0</inkml:trace>
  <inkml:trace contextRef="#ctx0" brushRef="#br0" timeOffset="3913.064">2200 279 1612 0 0,'9'4'212'0'0,"-1"-1"0"0"0,0 1-1 0 0,0 1 1 0 0,0-1 0 0 0,0 2-1 0 0,-1-1 1 0 0,0 1 0 0 0,0 0-1 0 0,0 0 1 0 0,-1 1 0 0 0,0-1 0 0 0,0 2-1 0 0,-1-1 1 0 0,0 1 0 0 0,0-1-1 0 0,-1 1 1 0 0,1 1 0 0 0,-2-1-1 0 0,1 0 1 0 0,-2 1 0 0 0,1 0-1 0 0,1 7-211 0 0,2-1 224 0 0,2 1-165 0 0,-1 0 0 0 0,0 0 0 0 0,-1 1 0 0 0,0 0 0 0 0,-2 1-1 0 0,0-1 1 0 0,-1 1 0 0 0,0-1 0 0 0,-2 1 0 0 0,0 0 0 0 0,-1 0 0 0 0,-1 0-1 0 0,0 0 1 0 0,-2 0 0 0 0,0-1 0 0 0,-1 1 0 0 0,0-1 0 0 0,-2 0 0 0 0,0 0-1 0 0,-1-1 1 0 0,0 1 0 0 0,-2-1 0 0 0,0-1 0 0 0,0 0 0 0 0,-3 1-59 0 0,-10 14-230 0 0,-44 49-1246 0 0,14-48-2351 0 0,41-27 2443 0 0</inkml:trace>
  <inkml:trace contextRef="#ctx0" brushRef="#br0" timeOffset="4471.538">2638 684 1832 0 0,'-28'5'5673'0'0,"54"0"-2943"0"0,382-28-413 0 0,-381 20-2366 0 0,-17 2-170 0 0,1 0 0 0 0,0 0-1 0 0,0-1 1 0 0,0 0-1 0 0,-1-1 1 0 0,1 0-1 0 0,-1-1 1 0 0,0 0 0 0 0,0 0-1 0 0,0-1 1 0 0,-1-1-1 0 0,7-4 220 0 0,-15 9-1377 0 0,-1 1-45 0 0,-5-4-72 0 0,-38-27-1125 0 0,22 21 1441 0 0</inkml:trace>
  <inkml:trace contextRef="#ctx0" brushRef="#br0" timeOffset="4738.376">3002 403 1660 0 0,'79'-5'4311'0'0,"-73"9"-4214"0"0,1 0 1 0 0,-1 0-1 0 0,0 0 0 0 0,0 1 0 0 0,0-1 1 0 0,0 2-1 0 0,-1-1 0 0 0,0 0 0 0 0,0 1 0 0 0,-1 0 1 0 0,1 0-1 0 0,-1 1 0 0 0,-1-1 0 0 0,1 1 1 0 0,-1 0-1 0 0,0 0 0 0 0,0 0 0 0 0,-1 0 1 0 0,0 0-1 0 0,-1 1 0 0 0,1-1 0 0 0,-1 1 0 0 0,-1 2-97 0 0,1 6 89 0 0,-1 0 0 0 0,0 0 0 0 0,-1-1 0 0 0,-1 1-1 0 0,-1 0 1 0 0,0 0 0 0 0,-1-1 0 0 0,0 1-1 0 0,-1-1 1 0 0,-1 0 0 0 0,-1-1 0 0 0,0 1 0 0 0,-7 8-89 0 0,-22 29-115 0 0,-6 11-1007 0 0,23-20-2801 0 0,18-40 2635 0 0,1-2-14 0 0</inkml:trace>
  <inkml:trace contextRef="#ctx0" brushRef="#br0" timeOffset="5236.289">3687 433 1424 0 0,'-3'-8'5735'0'0,"-5"47"-4603"0"0,32 159 573 0 0,41 21 1129 0 0,-69-213-2803 0 0,1 0 0 0 0,-1-1 0 0 0,0 1 0 0 0,-1-1 0 0 0,1 0 0 0 0,-1-1 0 0 0,0 1 0 0 0,0-1 0 0 0,-1 0 0 0 0,1 0 0 0 0,-1 0 0 0 0,0-1 0 0 0,0 0 0 0 0,0 0 0 0 0,0-1 0 0 0,-1 1 0 0 0,1-1 0 0 0,-1-1 0 0 0,1 1 0 0 0,-1-1 0 0 0,0 0 0 0 0,1-1 0 0 0,-1 0 1 0 0,0 0-1 0 0,1 0 0 0 0,-5-1-31 0 0,-148-20-1501 0 0,72-42-2504 0 0,53-55-1260 0 0,32 85 3943 0 0</inkml:trace>
  <inkml:trace contextRef="#ctx0" brushRef="#br0" timeOffset="5560.468">3493 339 1076 0 0,'5'-21'6344'0'0,"2"-7"-4093"0"0,-5-14-134 0 0,-2 40-2024 0 0,-2-9 123 0 0,-5 3 552 0 0,8 8-971 0 0,-1 0 0 0 0,0 0 0 0 0,1 0 0 0 0,-1 0 0 0 0,1 0 0 0 0,-1 0 0 0 0,0 0 1 0 0,1 0-1 0 0,-1 0 0 0 0,1-1 0 0 0,-1 1 0 0 0,0 0 0 0 0,1 0 0 0 0,-1 0 0 0 0,0 0 0 0 0,1-1 0 0 0,-1 1 0 0 0,0 0 0 0 0,1 0 0 0 0,-1-1 1 0 0,0 1-1 0 0,0 0 0 0 0,1-1 0 0 0,-1 1 0 0 0,0 0 0 0 0,0-1 0 0 0,0 1 0 0 0,1 0 0 0 0,-1-1 0 0 0,0 1 0 0 0,0 0 0 0 0,0-1 1 0 0,0 1-1 0 0,0-1 0 0 0,0 1 0 0 0,0 0 0 0 0,0-1 0 0 0,0 1 0 0 0,0-1 0 0 0,0 1 0 0 0,0 0 0 0 0,0-1 0 0 0,0 1 0 0 0,0 0 0 0 0,0-1 1 0 0,0 1-1 0 0,0-1 203 0 0,8 3-1292 0 0</inkml:trace>
  <inkml:trace contextRef="#ctx0" brushRef="#br0" timeOffset="6152.491">4014 394 1756 0 0,'-74'9'3819'0'0,"-24"71"-2601"0"0,95-78-1113 0 0,0 2-35 0 0,-1 0 0 0 0,1 0 1 0 0,0 0-1 0 0,0 0 0 0 0,1 1 0 0 0,-1-1 0 0 0,1 1 1 0 0,0-1-1 0 0,0 1 0 0 0,0 0 0 0 0,1 0 1 0 0,0 0-1 0 0,0 0 0 0 0,0 0 0 0 0,0 0 0 0 0,1 0 1 0 0,0 0-1 0 0,0 0 0 0 0,1 2-70 0 0,-1-6 139 0 0,14 21 211 0 0,-9-21-325 0 0,-1 0 0 0 0,1 0 1 0 0,0-1-1 0 0,0 1 0 0 0,0-1 1 0 0,0 0-1 0 0,0-1 0 0 0,0 1 1 0 0,0-1-1 0 0,-1 0 0 0 0,1 0 1 0 0,0 0-1 0 0,0-1 1 0 0,-1 0-1 0 0,1 0 0 0 0,-1 0 1 0 0,0 0-1 0 0,1-1 0 0 0,-1 1 1 0 0,0-1-1 0 0,0 0 0 0 0,-1 0 1 0 0,1-1-1 0 0,2-2-25 0 0,75-149-726 0 0,-80 153 711 0 0,1 1 1 0 0,0-1-1 0 0,-1 0 0 0 0,1 1 1 0 0,0-1-1 0 0,0 1 1 0 0,0 0-1 0 0,0 0 1 0 0,1 0-1 0 0,-1 0 0 0 0,0 0 1 0 0,0 0-1 0 0,0 0 1 0 0,1 1-1 0 0,-1-1 1 0 0,1 1-1 0 0,-1 0 0 0 0,0-1 1 0 0,1 1-1 0 0,-1 0 1 0 0,0 0-1 0 0,1 1 0 0 0,-1-1 1 0 0,1 1-1 0 0,-1-1 1 0 0,0 1-1 0 0,0-1 1 0 0,1 1-1 0 0,-1 0 0 0 0,0 0 1 0 0,0 0-1 0 0,0 1 1 0 0,0-1-1 0 0,0 0 1 0 0,0 1-1 0 0,0-1 0 0 0,1 2 15 0 0,66 70 278 0 0,-20 40 336 0 0,-49-111-573 0 0,0 13-252 0 0,-2 7-3132 0 0,-15-13 1135 0 0,13-10 1170 0 0</inkml:trace>
  <inkml:trace contextRef="#ctx0" brushRef="#br0" timeOffset="6338.352">4158 256 3036 0 0,'0'-7'832'0'0,"0"4"-36"0"0,-2-4-124 0 0,2 2-27 0 0,-2 0-137 0 0,2 0-24 0 0,0 2-96 0 0,0-2-188 0 0,-2 2-100 0 0,2-1-192 0 0,2 1 8 0 0,-4 1-400 0 0,4-1-188 0 0,-2 1-545 0 0,5 1 85 0 0,-3 2 48 0 0,-2-2-92 0 0</inkml:trace>
  <inkml:trace contextRef="#ctx0" brushRef="#br0" timeOffset="7085.489">4293 358 1356 0 0,'58'145'3284'0'0,"-52"-52"1340"0"0,-10-102-3844 0 0,147-200-1366 0 0,-143 209 567 0 0,0 1 1 0 0,0 0 0 0 0,0-1 0 0 0,0 1 0 0 0,0-1 0 0 0,0 1 0 0 0,1 0-1 0 0,-1-1 1 0 0,0 1 0 0 0,0 0 0 0 0,1-1 0 0 0,-1 1 0 0 0,0-1-1 0 0,1 1 1 0 0,-1-1 0 0 0,0 1 0 0 0,1-1 0 0 0,-1 1 0 0 0,1-1 0 0 0,-1 1-1 0 0,1-1 1 0 0,-1 0 0 0 0,1 1 0 0 0,-1-1 0 0 0,1 0 0 0 0,-1 1 0 0 0,1-1-1 0 0,0 0 1 0 0,-1 0 0 0 0,1 1 0 0 0,0-1 0 0 0,-1 0 0 0 0,1 0 0 0 0,-1 0-1 0 0,1 0 1 0 0,0 0 0 0 0,-1 0 0 0 0,1 0 0 0 0,0 0 0 0 0,-1 0 0 0 0,1 0-1 0 0,0 0 1 0 0,-1-1 0 0 0,1 1 0 0 0,-1 0 0 0 0,1 0 0 0 0,0-1 0 0 0,-1 1-1 0 0,1 0 1 0 0,-1-1 0 0 0,1 1 0 0 0,-1 0 0 0 0,1-1 0 0 0,-1 1 0 0 0,1-1-1 0 0,-1 1 1 0 0,1-1 0 0 0,-1 1 0 0 0,0-1 0 0 0,1 1 0 0 0,-1-1-1 0 0,0 0 1 0 0,1 1 0 0 0,-1-1 0 0 0,0 1 0 0 0,0-1 0 0 0,0 0 0 0 0,0 1-1 0 0,1-1 1 0 0,-1 0 18 0 0,11 68 171 0 0,-7-38-353 0 0,-4-22 166 0 0,1 0 1 0 0,1 0-1 0 0,-1 0 1 0 0,1 0-1 0 0,1-1 0 0 0,-1 1 1 0 0,1-1-1 0 0,0 1 0 0 0,1-1 1 0 0,-1 0-1 0 0,1 0 0 0 0,0 0 1 0 0,1 0-1 0 0,0-1 1 0 0,0 0-1 0 0,0 0 0 0 0,0 0 1 0 0,1-1-1 0 0,-1 1 0 0 0,1-2 1 0 0,0 1-1 0 0,1 0 1 0 0,-1-1-1 0 0,1 0 0 0 0,-1-1 1 0 0,1 1-1 0 0,0-1 0 0 0,0-1 1 0 0,5 2 15 0 0,-2-6-9 0 0,1-1 1 0 0,-1 0 0 0 0,0 0 0 0 0,0-1-1 0 0,0 0 1 0 0,-1 0 0 0 0,0-1 0 0 0,0-1-1 0 0,0 0 1 0 0,-1 0 0 0 0,0 0 0 0 0,0-1 0 0 0,-1 0-1 0 0,0-1 1 0 0,-1 0 0 0 0,1 0 0 0 0,-2 0-1 0 0,1-1 1 0 0,-1 0 8 0 0,5-10 165 0 0,-1 0 0 0 0,-1-1 0 0 0,-1 0 0 0 0,0 0 0 0 0,-2 0 0 0 0,-1-1 0 0 0,0 0 0 0 0,-2 0 0 0 0,0 0 0 0 0,-1-4-165 0 0,-3 16 291 0 0,-1 1 1 0 0,0-1 0 0 0,0 1 0 0 0,-1 0-1 0 0,0 0 1 0 0,-1 0 0 0 0,0 1 0 0 0,0-1-1 0 0,-1 1 1 0 0,0 0 0 0 0,0 1-1 0 0,-6-6-291 0 0,-4 49 900 0 0,34 107-594 0 0,50 92-2512 0 0,-67-234 1985 0 0,0 1 1 0 0,0 0 0 0 0,0-1 0 0 0,0 1-1 0 0,-1 0 1 0 0,1 0 0 0 0,-1 0-1 0 0,1 0 1 0 0,-1-1 0 0 0,0 1 0 0 0,0 0-1 0 0,0 0 1 0 0,0 0 0 0 0,0 0 0 0 0,0 0-1 0 0,0 0 1 0 0,-1 0 0 0 0,1 0-1 0 0,-1-1 1 0 0,1 1 0 0 0,-1 0 0 0 0,0 0-1 0 0,0 0 1 0 0,0-1 0 0 0,0 1-1 0 0,0-1 1 0 0,0 1 0 0 0,0-1 0 0 0,0 1-1 0 0,-1-1 1 0 0,1 1 0 0 0,0-1-1 0 0,-1 0 1 0 0,1 0 0 0 0,-1 0 0 0 0,0 0-1 0 0,1 0 1 0 0,-1 0 0 0 0,0 0 0 0 0,0 0-1 0 0,0-1 221 0 0,-9 1-1232 0 0</inkml:trace>
  <inkml:trace contextRef="#ctx0" brushRef="#br0" timeOffset="7336.44">4739 433 2136 0 0,'44'-64'6251'0'0,"76"19"-5827"0"0,-117 44-405 0 0,99-22-5917 0 0,-92 19 4698 0 0</inkml:trace>
  <inkml:trace contextRef="#ctx0" brushRef="#br0" timeOffset="8196.263">5086 486 888 0 0,'12'10'8404'0'0,"-2"-5"-8376"0"0,-1-1 1 0 0,1 0-1 0 0,0-1 0 0 0,0 0 1 0 0,0-1-1 0 0,1 0 0 0 0,-1 0 1 0 0,1-1-1 0 0,-1 0 0 0 0,1-1 1 0 0,-1-1-1 0 0,10 0-28 0 0,4 1 36 0 0,191-18 187 0 0,-150 3-153 0 0,107-41-239 0 0,-135 10-191 0 0,-37 44 225 0 0,-21-16-54 0 0,2 12 179 0 0,0 0 0 0 0,0 1 0 0 0,0 1 1 0 0,-1 1-1 0 0,1 0 0 0 0,-1 1 0 0 0,0 2 1 0 0,0 0-1 0 0,0 1 0 0 0,1 1 1 0 0,-1 0-1 0 0,1 2 0 0 0,-1 0 0 0 0,1 2 1 0 0,0 0-1 0 0,1 1 0 0 0,-1 0 1 0 0,1 2-1 0 0,-11 7 10 0 0,-82 69 212 0 0,109-82-207 0 0,0 0-1 0 0,-1 0 0 0 0,2 0 0 0 0,-1 0 1 0 0,0 0-1 0 0,0 0 0 0 0,1 1 0 0 0,0-1 1 0 0,0 0-1 0 0,0 1 0 0 0,0-1 0 0 0,0 1 1 0 0,1-1-1 0 0,-1 1 0 0 0,1 0 0 0 0,0-1 1 0 0,0 1-1 0 0,1-1 0 0 0,-1 1 0 0 0,1-1 1 0 0,-1 1-1 0 0,1-1 0 0 0,0 1 0 0 0,1-1 1 0 0,-1 1-1 0 0,0-1 0 0 0,1 0 1 0 0,0 0-1 0 0,0 0 0 0 0,0 0 0 0 0,0 0 1 0 0,0 0-1 0 0,1 0 0 0 0,-1-1 0 0 0,1 1 1 0 0,-1-1-1 0 0,2 1-4 0 0,14 8-113 0 0,0 0 1 0 0,0 0-1 0 0,1-2 0 0 0,0 0 1 0 0,1-2-1 0 0,0 0 0 0 0,0-1 1 0 0,1-1-1 0 0,-1-1 1 0 0,1 0-1 0 0,0-2 0 0 0,0-1 1 0 0,0 0-1 0 0,20-3 113 0 0,176-48-4876 0 0,-176 37 3672 0 0</inkml:trace>
  <inkml:trace contextRef="#ctx0" brushRef="#br0" timeOffset="8473.437">6145 394 1372 0 0,'1'0'67'0'0,"-1"0"1"0"0,1-1-1 0 0,-1 1 0 0 0,0-1 1 0 0,1 1-1 0 0,-1 0 0 0 0,0-1 1 0 0,1 1-1 0 0,-1-1 0 0 0,0 1 1 0 0,0-1-1 0 0,1 1 0 0 0,-1-1 0 0 0,0 1 1 0 0,0-1-1 0 0,0 1 0 0 0,0-1 1 0 0,0 1-1 0 0,1-1 0 0 0,-1 1 1 0 0,0-1-1 0 0,0 1 0 0 0,-1-1 1 0 0,1 1-1 0 0,0-1 0 0 0,0 0 1 0 0,0 1-1 0 0,0-1 0 0 0,0 1 0 0 0,0-1 1 0 0,-1 1-1 0 0,1-1 0 0 0,0 1 1 0 0,0 0-1 0 0,-1-1 0 0 0,1 1 1 0 0,0-1-1 0 0,-1 1 0 0 0,1-1 1 0 0,-1 1-1 0 0,1 0 0 0 0,0-1 1 0 0,-1 1-1 0 0,1 0 0 0 0,-1 0 0 0 0,1-1 1 0 0,-1 1-1 0 0,1 0 0 0 0,-1 0 1 0 0,1-1-1 0 0,-1 1 0 0 0,1 0 1 0 0,-1 0-1 0 0,1 0 0 0 0,-1 0 1 0 0,1 0-1 0 0,-1 0 0 0 0,1 0 0 0 0,-1 0 1 0 0,0 0-1 0 0,1 0 0 0 0,-1 0 1 0 0,1 0-1 0 0,-1 1 0 0 0,1-1 1 0 0,-1 0-1 0 0,0 0-67 0 0,-32 20 1079 0 0,-92 135 600 0 0,115-137-1757 0 0,-28 35-150 0 0,3-38-3777 0 0,33-15 2805 0 0,2 0 27 0 0</inkml:trace>
  <inkml:trace contextRef="#ctx0" brushRef="#br0" timeOffset="8888.835">5845 489 856 0 0,'3'-10'801'0'0,"-3"8"-684"0"0,0 0 0 0 0,0 0-1 0 0,0-1 1 0 0,0 1 0 0 0,0 0 0 0 0,1 0 0 0 0,-1 0 0 0 0,1 0 0 0 0,-1 0 0 0 0,1 0 0 0 0,0 0-1 0 0,-1 1 1 0 0,1-1 0 0 0,0 0 0 0 0,0 0 0 0 0,1 0 0 0 0,-1 1 0 0 0,0-1 0 0 0,1 1 0 0 0,-1-1-1 0 0,1 1 1 0 0,-1-1 0 0 0,1 1 0 0 0,-1 0 0 0 0,1 0 0 0 0,0 0 0 0 0,0 0 0 0 0,0 0-1 0 0,0 0 1 0 0,0 0 0 0 0,-1 1 0 0 0,1-1 0 0 0,0 1 0 0 0,1-1 0 0 0,-1 1 0 0 0,0 0 0 0 0,0 0-1 0 0,0 0 1 0 0,0 0 0 0 0,0 0 0 0 0,0 0 0 0 0,0 0 0 0 0,0 1 0 0 0,0-1 0 0 0,0 1 0 0 0,0 0-1 0 0,0-1 1 0 0,0 1-117 0 0,72 24-179 0 0,1-3-1 0 0,1-4 1 0 0,0-3-1 0 0,1-4 1 0 0,1-3 0 0 0,10-3 179 0 0,-84-6 16 0 0,0-1 0 0 0,0 0 0 0 0,0-1 0 0 0,-1 1 0 0 0,1 0 0 0 0,-1-1 0 0 0,1 0 0 0 0,-1 0 0 0 0,0 0 0 0 0,0 0 0 0 0,0-1 0 0 0,-1 1 0 0 0,1-1 0 0 0,-1 0 0 0 0,0 1 1 0 0,0-1-1 0 0,0 0 0 0 0,0 0 0 0 0,-1 0 0 0 0,0-1 0 0 0,1 1 0 0 0,-2 0 0 0 0,1 0 0 0 0,0-1 0 0 0,-1 1 0 0 0,0 0 0 0 0,0-1 0 0 0,0 1 0 0 0,0-1 0 0 0,-1 1 0 0 0,0 0 1 0 0,0 0-1 0 0,-1-4-16 0 0,-49-92 3360 0 0,30 134-2586 0 0,15 13-576 0 0,2 0 0 0 0,3 1 0 0 0,1-1 0 0 0,2 0 0 0 0,3 0 0 0 0,1 0 0 0 0,3 0 0 0 0,1-1 0 0 0,3-1 0 0 0,12 29-198 0 0,-21-60 45 0 0,14 73-461 0 0,-17-85 14 0 0,-8 5-922 0 0,-18-5-2803 0 0,-20-53 656 0 0,29 33 2319 0 0</inkml:trace>
  <inkml:trace contextRef="#ctx0" brushRef="#br0" timeOffset="9122.567">6474 374 848 0 0,'182'-38'4240'0'0,"-175"38"-4138"0"0,1 1-1 0 0,-1 1 1 0 0,0-1 0 0 0,1 1 0 0 0,-1 0-1 0 0,0 0 1 0 0,0 1 0 0 0,0 0 0 0 0,0 1 0 0 0,-1-1-1 0 0,0 1 1 0 0,1 0 0 0 0,-1 1 0 0 0,0 0-1 0 0,-1 0 1 0 0,1 0 0 0 0,-1 0 0 0 0,0 1 0 0 0,-1 0-1 0 0,1 0 1 0 0,-1 0 0 0 0,0 1 0 0 0,-1-1-1 0 0,1 1 1 0 0,-1 0 0 0 0,-1 0 0 0 0,1 0-1 0 0,-1 0 1 0 0,-1 1 0 0 0,1-1 0 0 0,-1 0 0 0 0,0 1-1 0 0,-1-1 1 0 0,0 2-102 0 0,-5 2 23 0 0,-1 0 0 0 0,-1 0 0 0 0,0-1 0 0 0,0 0 0 0 0,-1-1 0 0 0,-1 1 0 0 0,1-2 0 0 0,-1 1 0 0 0,-1-1-1 0 0,1-1 1 0 0,-1 1 0 0 0,-1-2 0 0 0,0 1 0 0 0,1-1 0 0 0,-2-1 0 0 0,1 0 0 0 0,-1-1 0 0 0,1 0 0 0 0,-1-1 0 0 0,0 0 0 0 0,0-1 0 0 0,-1 0 0 0 0,1-1 0 0 0,0 0 0 0 0,-10-1-23 0 0,12 0-388 0 0,-1-1 1 0 0,1 0 0 0 0,0 0 0 0 0,-1-1 0 0 0,1 0 0 0 0,0 0-1 0 0,0-2 1 0 0,1 1 0 0 0,-1-1 0 0 0,0 0 0 0 0,1-1 0 0 0,0 0-1 0 0,0-1 1 0 0,1 0 0 0 0,0 0 0 0 0,-8-7 387 0 0,4-5-1411 0 0</inkml:trace>
  <inkml:trace contextRef="#ctx0" brushRef="#br0" timeOffset="9976.093">6782 538 1028 0 0,'25'10'5430'0'0,"85"-5"-4709"0"0,-105-5-425 0 0,34-2-202 0 0,1-2 0 0 0,-1-2 0 0 0,0-1 0 0 0,-1-1 1 0 0,0-3-1 0 0,0-1 0 0 0,26-13-94 0 0,1-29-322 0 0,-65 53 185 0 0,-2-3 8 0 0,-7-2 146 0 0,-1 1-1 0 0,0 0 1 0 0,0 0 0 0 0,0 1-1 0 0,0 0 1 0 0,0 1 0 0 0,-1 0-1 0 0,0 0 1 0 0,1 1 0 0 0,-1 1-1 0 0,0 0 1 0 0,0 0 0 0 0,0 1-1 0 0,0 1 1 0 0,0 0 0 0 0,0 0-1 0 0,0 1 1 0 0,1 0 0 0 0,-1 1-1 0 0,1 0 1 0 0,-1 1 0 0 0,1 0-1 0 0,0 1 1 0 0,1 0 0 0 0,-4 2-17 0 0,6-4 18 0 0,-1 0 0 0 0,1 1 1 0 0,0 0-1 0 0,0 0 0 0 0,0 0 0 0 0,1 1 1 0 0,0 0-1 0 0,0 0 0 0 0,0 1 0 0 0,0-1 1 0 0,1 2-1 0 0,0-1 0 0 0,0 0 1 0 0,1 1-1 0 0,-1 0 0 0 0,2 0 0 0 0,-1 0 1 0 0,1 0-1 0 0,0 1 0 0 0,0-1 0 0 0,1 1 1 0 0,-1 2-19 0 0,7-2-20 0 0,0 1 0 0 0,0-1 1 0 0,0 0-1 0 0,1-1 0 0 0,0 1 1 0 0,0-1-1 0 0,1 0 1 0 0,0 0-1 0 0,1-1 0 0 0,-1 0 1 0 0,1 0-1 0 0,0 0 0 0 0,1-1 1 0 0,-1 0-1 0 0,1 0 0 0 0,0-1 1 0 0,0 0-1 0 0,0 0 0 0 0,1-1 1 0 0,0 0-1 0 0,-1-1 0 0 0,1 0 1 0 0,0 0-1 0 0,0-1 0 0 0,0 0 1 0 0,0-1-1 0 0,2 0 20 0 0,181 4-4734 0 0,-117-15 3558 0 0</inkml:trace>
  <inkml:trace contextRef="#ctx0" brushRef="#br0" timeOffset="10968.894">7682 438 1228 0 0,'0'0'718'0'0,"0"0"-84"0"0,0 0-52 0 0,0 0-46 0 0,-1-21 948 0 0,0 20-1452 0 0,-1 0 1 0 0,1-1-1 0 0,-1 1 0 0 0,1 0 1 0 0,-1 0-1 0 0,0 0 0 0 0,1 0 1 0 0,-1 0-1 0 0,0 0 0 0 0,0 0 1 0 0,0 1-1 0 0,1-1 1 0 0,-1 0-1 0 0,0 1 0 0 0,0 0 1 0 0,0-1-1 0 0,0 1 0 0 0,0 0 1 0 0,0 0-1 0 0,0 0 1 0 0,0 1-1 0 0,0-1 0 0 0,0 0 1 0 0,0 1-1 0 0,0-1 0 0 0,0 1 1 0 0,1-1-1 0 0,-1 1 1 0 0,0 0-1 0 0,0 0 0 0 0,1 0 1 0 0,-1 0-1 0 0,0 0 0 0 0,1 0 1 0 0,-1 1-1 0 0,0 0-32 0 0,-81 44 996 0 0,76-41-941 0 0,0 0 0 0 0,0 0 0 0 0,0 1 0 0 0,1 0 1 0 0,-1 0-1 0 0,1 1 0 0 0,1 0 0 0 0,-1 0 1 0 0,1 0-1 0 0,1 0 0 0 0,-1 1 0 0 0,1 0 0 0 0,0 0 1 0 0,1 0-1 0 0,0 0 0 0 0,1 1 0 0 0,-1-1 0 0 0,1 1 1 0 0,1 0-1 0 0,-1 6-55 0 0,5-9-3 0 0,1 0 0 0 0,-1 0-1 0 0,1 0 1 0 0,0 0 0 0 0,0-1 0 0 0,1 0 0 0 0,0 0 0 0 0,0 0 0 0 0,0 0 0 0 0,0-1-1 0 0,1 1 1 0 0,0-1 0 0 0,0-1 0 0 0,0 1 0 0 0,0-1 0 0 0,0 0 0 0 0,1-1 0 0 0,-1 1 0 0 0,1-1-1 0 0,0-1 1 0 0,0 1 0 0 0,-1-1 0 0 0,1 0 0 0 0,0-1 0 0 0,0 1 0 0 0,0-1 0 0 0,0-1-1 0 0,5 0 4 0 0,16 1-632 0 0,1 0-1 0 0,-1-2 1 0 0,0-1-1 0 0,0-1 1 0 0,0-2-1 0 0,0-1 1 0 0,-1 0-1 0 0,0-3 1 0 0,9-4 632 0 0,0-1-1411 0 0</inkml:trace>
  <inkml:trace contextRef="#ctx0" brushRef="#br0" timeOffset="11217.999">8122 311 1164 0 0,'-25'-41'7055'0'0,"10"69"-5448"0"0,36 101-907 0 0,20 44-582 0 0,-38-99-3999 0 0,-46-30 106 0 0,28-39 2683 0 0</inkml:trace>
  <inkml:trace contextRef="#ctx0" brushRef="#br0" timeOffset="11842.202">7929 603 1312 0 0,'-1'-9'3586'0'0,"18"-4"-760"0"0,593-135-3009 0 0,-579 137 63 0 0,-41 9 98 0 0,-16 9 115 0 0,-1 2-1 0 0,2 0 0 0 0,-1 2 1 0 0,1 0-1 0 0,1 2 0 0 0,0 1 1 0 0,1 1-1 0 0,1 0 0 0 0,0 2 1 0 0,-11 12-93 0 0,-15 46 426 0 0,47-74-376 0 0,4 8 24 0 0,4-7-83 0 0,-1 0-1 0 0,1 0 1 0 0,-1-1 0 0 0,1 0 0 0 0,0 0-1 0 0,0 0 1 0 0,0-1 0 0 0,0 0 0 0 0,-1 0-1 0 0,1-1 1 0 0,0 0 0 0 0,0 0-1 0 0,-1-1 1 0 0,1 0 0 0 0,-1 0 0 0 0,1 0-1 0 0,1-2 10 0 0,3 1-53 0 0,-4 2 33 0 0,0-1 0 0 0,0 0 0 0 0,0 0-1 0 0,-1 0 1 0 0,1-1 0 0 0,-1 0 0 0 0,1 0 0 0 0,-1-1-1 0 0,0 0 1 0 0,0 0 0 0 0,-1 0 0 0 0,1-1 0 0 0,-1 0-1 0 0,0 0 1 0 0,0 0 0 0 0,-1 0 0 0 0,4-5 20 0 0,-33 17 12 0 0,26-4-28 0 0,1 0-1 0 0,-1 0 1 0 0,1 0 0 0 0,0 0 0 0 0,0-1-1 0 0,0 1 1 0 0,0 0 0 0 0,0-1 0 0 0,1 1 0 0 0,-1-1-1 0 0,1 0 1 0 0,-1 0 0 0 0,1 0 0 0 0,0 0-1 0 0,0 0 1 0 0,0-1 0 0 0,0 1 0 0 0,0-1 0 0 0,1 0-1 0 0,-1 0 1 0 0,0 0 0 0 0,0 0 0 0 0,1 0-1 0 0,0-1 17 0 0,12 4-189 0 0,1-1-1 0 0,-1 0 1 0 0,1-2-1 0 0,0 0 1 0 0,0 0-1 0 0,-1-2 1 0 0,1 0-1 0 0,0-1 1 0 0,-1 0-1 0 0,1-2 1 0 0,-1 0-1 0 0,0-1 1 0 0,0 0 189 0 0,55-41-2326 0 0,-54 28 1082 0 0</inkml:trace>
  <inkml:trace contextRef="#ctx0" brushRef="#br0" timeOffset="12276.142">8885 119 1348 0 0,'-37'-118'5372'0'0,"35"118"-5306"0"0,0 1 0 0 0,1 0 0 0 0,-1-1 0 0 0,0 1 1 0 0,1 0-1 0 0,-1 0 0 0 0,1 0 0 0 0,-1 0 0 0 0,1 0 0 0 0,-1 1 0 0 0,1-1 0 0 0,0 0 0 0 0,0 1 1 0 0,-1-1-1 0 0,1 0 0 0 0,0 1 0 0 0,0 0 0 0 0,1-1 0 0 0,-1 1 0 0 0,0 0 0 0 0,0-1 1 0 0,1 1-1 0 0,-1 0 0 0 0,1 0 0 0 0,-1-1 0 0 0,1 1 0 0 0,0 0 0 0 0,0 0 0 0 0,0 0 1 0 0,0-1-1 0 0,0 1 0 0 0,0 2-66 0 0,0-4 13 0 0,-6 41 152 0 0,1 0 1 0 0,2 1-1 0 0,2-1 0 0 0,2 1 1 0 0,2-1-1 0 0,1 0 0 0 0,2 1 1 0 0,2-2-1 0 0,6 15-165 0 0,-1 14 105 0 0,11 51-300 0 0,-56-134-1105 0 0,28 5 1292 0 0,1-1-1 0 0,1 0 0 0 0,0 0 1 0 0,0 0-1 0 0,1 0 0 0 0,0 0 0 0 0,1-1 1 0 0,0 1-1 0 0,0 0 0 0 0,1 0 1 0 0,1 0-1 0 0,-1 0 0 0 0,2 0 0 0 0,0 0 1 0 0,0 0-1 0 0,0 1 0 0 0,1 0 1 0 0,1-1-1 0 0,-1 1 0 0 0,2 1 0 0 0,-1-1 1 0 0,1 1-1 0 0,0 0 0 0 0,1 0 1 0 0,0 1-1 0 0,0-1 0 0 0,1 2 1 0 0,0-1-1 0 0,0 1 0 0 0,0 0 0 0 0,1 1 1 0 0,0 0-1 0 0,0 0 0 0 0,0 1 1 0 0,1 0-1 0 0,-1 1 0 0 0,1 0 0 0 0,0 0 1 0 0,0 1-1 0 0,0 1 0 0 0,0-1 1 0 0,0 2-1 0 0,6-1 9 0 0,-8 2-6 0 0,-1 0 1 0 0,1 0 0 0 0,-1 0-1 0 0,1 1 1 0 0,-1 0 0 0 0,0 1-1 0 0,1-1 1 0 0,-1 2 0 0 0,-1-1-1 0 0,1 1 1 0 0,0 0 0 0 0,-1 0-1 0 0,0 0 1 0 0,0 1 0 0 0,0 0-1 0 0,-1 1 1 0 0,1-1 0 0 0,-1 1-1 0 0,-1 0 1 0 0,1 0 0 0 0,-1 0-1 0 0,0 1 1 0 0,0 0-1 0 0,-1-1 1 0 0,0 1 0 0 0,0 1-1 0 0,0-1 1 0 0,-1 0 0 0 0,-1 1-1 0 0,1-1 1 0 0,-1 1 0 0 0,0-1-1 0 0,-1 1 1 0 0,1-1 0 0 0,-2 1-1 0 0,1 0 1 0 0,-1-1 0 0 0,0 1-1 0 0,-1-1 1 0 0,1 1 0 0 0,-2-1-1 0 0,1 0 1 0 0,-1 1 0 0 0,0-1-1 0 0,0-1 1 0 0,-1 1 0 0 0,0 0-1 0 0,0-1 1 0 0,-1 0-1 0 0,1 0 1 0 0,-2 0 0 0 0,1-1-1 0 0,-2 2 6 0 0,-81 40-4697 0 0,70-46 3629 0 0</inkml:trace>
  <inkml:trace contextRef="#ctx0" brushRef="#br0" timeOffset="12556.28">9125 298 2452 0 0,'2'-5'668'0'0,"0"3"-56"0"0,1 0-76 0 0,-1 1-84 0 0,0-1-352 0 0,-2 0-4 0 0,3-1-12 0 0,-1 3-420 0 0,0-2-188 0 0,0 2-408 0 0,1 0-300 0 0</inkml:trace>
  <inkml:trace contextRef="#ctx0" brushRef="#br0" timeOffset="13165.755">9531 333 1048 0 0,'-12'0'374'0'0,"0"2"0"0"0,1-1-1 0 0,-1 1 1 0 0,1 1 0 0 0,0 0 0 0 0,0 1 0 0 0,0 0-1 0 0,0 1 1 0 0,0 0 0 0 0,1 1 0 0 0,-8 5-374 0 0,8-4 165 0 0,1 0 0 0 0,-1 1 0 0 0,1 0 0 0 0,0 0 1 0 0,1 1-1 0 0,0 1 0 0 0,1-1 0 0 0,0 1 0 0 0,0 0 0 0 0,1 1 1 0 0,0 0-1 0 0,1 0 0 0 0,0 0 0 0 0,-2 9-165 0 0,7-19 21 0 0,0 0 1 0 0,0 1-1 0 0,0-1 0 0 0,0 0 1 0 0,0 0-1 0 0,0 1 0 0 0,0-1 1 0 0,0 0-1 0 0,1 1 0 0 0,-1-1 1 0 0,0 0-1 0 0,1 0 0 0 0,-1 0 1 0 0,1 0-1 0 0,0 1 0 0 0,-1-1 1 0 0,1 0-1 0 0,0 0 0 0 0,0 0 1 0 0,-1 0-1 0 0,1 0 0 0 0,0 0 1 0 0,0-1-1 0 0,0 1 0 0 0,0 0 1 0 0,0 0-1 0 0,0-1 0 0 0,1 1 1 0 0,-1 0-1 0 0,0-1 0 0 0,0 0 1 0 0,0 1-1 0 0,1-1 0 0 0,-1 1 1 0 0,0-1-1 0 0,0 0 0 0 0,1 0 1 0 0,-1 0-1 0 0,0 0 0 0 0,1 0 1 0 0,-1 0-1 0 0,0 0 0 0 0,0 0 1 0 0,1-1-1 0 0,-1 1 0 0 0,0 0 1 0 0,0-1-1 0 0,1 1 0 0 0,-1-1 1 0 0,0 1-1 0 0,0-1-21 0 0,70-19 132 0 0,-61 15-152 0 0,-1 0 0 0 0,1-1 0 0 0,-1 0 0 0 0,0 0 0 0 0,-1-1-1 0 0,1-1 1 0 0,-2 1 0 0 0,1-1 0 0 0,-1-1 0 0 0,0 1 0 0 0,0-1 0 0 0,-1 0 0 0 0,-1-1 0 0 0,0 0 0 0 0,0 1-1 0 0,0-2 1 0 0,-1 1 0 0 0,-1 0 0 0 0,3-11 20 0 0,-7 20-14 0 0,1 1 0 0 0,0-1 0 0 0,0 1 0 0 0,0-1 0 0 0,0 0 0 0 0,0 1 0 0 0,0-1 0 0 0,0 0 0 0 0,0 1 0 0 0,0-1 0 0 0,0 1 0 0 0,0-1 0 0 0,0 1 0 0 0,0-1 0 0 0,0 0 0 0 0,1 1 0 0 0,-1-1 0 0 0,0 1 0 0 0,0-1 0 0 0,1 1 0 0 0,-1-1 0 0 0,0 1 0 0 0,1-1 0 0 0,-1 1 0 0 0,1-1 0 0 0,-1 1 0 0 0,1-1 0 0 0,-1 1 0 0 0,0 0 0 0 0,1-1 0 0 0,-1 1 0 0 0,1 0 0 0 0,0-1 0 0 0,-1 1 0 0 0,1 0 0 0 0,-1 0 0 0 0,1 0 0 0 0,-1-1 0 0 0,1 1 0 0 0,0 0 0 0 0,-1 0 0 0 0,1 0 0 0 0,-1 0 0 0 0,1 0 0 0 0,0 0 0 0 0,-1 0 0 0 0,1 0 0 0 0,-1 0 0 0 0,1 1 0 0 0,0-1 0 0 0,-1 0 0 0 0,1 0 0 0 0,-1 0 0 0 0,1 1 0 0 0,-1-1 0 0 0,1 0 0 0 0,-1 1 0 0 0,1-1 0 0 0,-1 0 0 0 0,1 1 0 0 0,-1-1 0 0 0,1 0 0 0 0,-1 1 0 0 0,0-1 0 0 0,1 1 0 0 0,-1-1 0 0 0,1 1 14 0 0,13 42-355 0 0,-26 36 875 0 0,31-83 686 0 0,1-15-1059 0 0,-9 7-73 0 0,1 0 1 0 0,0 1-1 0 0,0 0 1 0 0,1 1-1 0 0,0 1 1 0 0,1 0-1 0 0,0 1 1 0 0,0 0-1 0 0,1 1 1 0 0,5-2-75 0 0,12 36 112 0 0,-24-12-300 0 0,0 0 1 0 0,-1 0-1 0 0,-1 1 0 0 0,0 0 0 0 0,-1 1 1 0 0,0-1-1 0 0,-2 1 0 0 0,0 0 1 0 0,-1 0-1 0 0,0 12 188 0 0,-4 12-4854 0 0,-11-24 3682 0 0</inkml:trace>
  <inkml:trace contextRef="#ctx0" brushRef="#br0" timeOffset="14273.024">4439 1429 888 0 0,'0'-2'53'0'0,"1"0"0"0"0,0 0-1 0 0,-1 0 1 0 0,1-1 0 0 0,-1 1 0 0 0,0 0 0 0 0,0-1-1 0 0,0 1 1 0 0,0 0 0 0 0,0-1 0 0 0,-1 1 0 0 0,1 0 0 0 0,-1 0-1 0 0,1-1 1 0 0,-1 1 0 0 0,0 0 0 0 0,0 0 0 0 0,0 0-1 0 0,0 0 1 0 0,0 0 0 0 0,0 0 0 0 0,0 0 0 0 0,-1 0-1 0 0,1 0 1 0 0,-1 1 0 0 0,0-1 0 0 0,1 0 0 0 0,-1 1-1 0 0,0 0 1 0 0,0-1 0 0 0,0 1 0 0 0,0 0 0 0 0,0 0-1 0 0,0 0 1 0 0,0 0 0 0 0,0 0 0 0 0,0 1 0 0 0,-1-1-1 0 0,1 0 1 0 0,0 1 0 0 0,-1 0 0 0 0,1 0 0 0 0,0 0-1 0 0,0 0 1 0 0,-1 0 0 0 0,0 0-53 0 0,-8-1 104 0 0,1 1 0 0 0,0 1 1 0 0,-1 0-1 0 0,1 0 0 0 0,0 1 1 0 0,0 0-1 0 0,0 0 0 0 0,0 1 0 0 0,0 1 1 0 0,0 0-1 0 0,1 0 0 0 0,0 1 0 0 0,0 0 1 0 0,0 0-1 0 0,0 1 0 0 0,1 0 0 0 0,0 1 1 0 0,0 0-1 0 0,1 0 0 0 0,0 1 1 0 0,0 0-1 0 0,1 0 0 0 0,0 0 0 0 0,0 1 1 0 0,1 0-1 0 0,0 0 0 0 0,0 0 0 0 0,1 1 1 0 0,1 0-1 0 0,0 0 0 0 0,0 0 0 0 0,0 0 1 0 0,2 0-1 0 0,-2 7-104 0 0,6-12 40 0 0,0 1-1 0 0,0-1 1 0 0,0 1 0 0 0,1-1 0 0 0,0 0-1 0 0,0 0 1 0 0,0-1 0 0 0,0 1-1 0 0,1-1 1 0 0,0 0 0 0 0,0 0 0 0 0,0 0-1 0 0,0-1 1 0 0,0 0 0 0 0,1 0 0 0 0,0 0-1 0 0,-1-1 1 0 0,1 0 0 0 0,0 0-1 0 0,0 0 1 0 0,0-1 0 0 0,1 1 0 0 0,-1-2-1 0 0,4 1-39 0 0,13 3-70 0 0,1-1 0 0 0,-1-2 0 0 0,1 0-1 0 0,0-1 1 0 0,-1-2 0 0 0,1 0 0 0 0,-1-1 0 0 0,1-2-1 0 0,-1 0 1 0 0,-1-2 0 0 0,1 0 0 0 0,-1-2-1 0 0,0 0 1 0 0,-1-1 0 0 0,15-11 70 0 0,-34 21-16 0 0,0-1-1 0 0,-1 0 1 0 0,1 0 0 0 0,-1 1 0 0 0,1-1-1 0 0,-1 0 1 0 0,0 0 0 0 0,1 0 0 0 0,-1-1-1 0 0,0 1 1 0 0,0 0 0 0 0,0 0-1 0 0,0-1 1 0 0,0 1 0 0 0,0-1 0 0 0,0 1-1 0 0,0 0 1 0 0,-1-1 0 0 0,1 0 0 0 0,0 1-1 0 0,-1-1 1 0 0,0 1 0 0 0,1-1-1 0 0,-1 0 1 0 0,0 1 0 0 0,0-1 0 0 0,1 0-1 0 0,-1 1 1 0 0,-1-1 0 0 0,1 0 0 0 0,0 0-1 0 0,0 1 1 0 0,-1-1 0 0 0,1 1-1 0 0,-1-1 1 0 0,1 0 0 0 0,-1 1 0 0 0,0-1-1 0 0,1 1 1 0 0,-1-1 0 0 0,0 1 0 0 0,0 0-1 0 0,0-1 1 0 0,0 1 0 0 0,0 0-1 0 0,-1-1 1 0 0,1 1 0 0 0,0 0 0 0 0,0 0-1 0 0,-1 0 1 0 0,1 0 0 0 0,-1 1 0 0 0,1-1-1 0 0,-1 0 1 0 0,0 0 16 0 0,-94-33 151 0 0,-52 28 715 0 0,113 27-717 0 0,74-11 1 0 0,-12-8-270 0 0,1-1 1 0 0,-1-1-1 0 0,1-1 0 0 0,-1-2 0 0 0,0-1 0 0 0,0 0 0 0 0,0-3 0 0 0,0 0 0 0 0,-1-1 1 0 0,13-7 119 0 0,99-76-1263 0 0,-116 64 1049 0 0</inkml:trace>
  <inkml:trace contextRef="#ctx0" brushRef="#br0" timeOffset="14521.991">4956 1144 4820 0 0,'19'-96'1905'0'0,"-18"94"-1593"0"0,-20-24 1527 0 0,-5 106-1420 0 0,11 92-32 0 0,20-125-453 0 0,1-1 0 0 0,2-1 1 0 0,2 0-1 0 0,2 0 0 0 0,2-1 0 0 0,18 33 66 0 0,-29-65-133 0 0,80 163-5549 0 0,-78-165 4590 0 0</inkml:trace>
  <inkml:trace contextRef="#ctx0" brushRef="#br0" timeOffset="14786.214">5795 1173 2036 0 0,'3'-25'3770'0'0,"-14"34"-1237"0"0,-26 217-946 0 0,24-83-2097 0 0,12-140 259 0 0,0 1 0 0 0,0-1 1 0 0,-1 0-1 0 0,1 1 0 0 0,-1-1 1 0 0,0 0-1 0 0,0 0 0 0 0,0 0 1 0 0,0 0-1 0 0,0 0 0 0 0,-1 0 1 0 0,1-1-1 0 0,-1 1 0 0 0,0-1 1 0 0,0 1-1 0 0,0-1 0 0 0,0 0 1 0 0,0 0-1 0 0,0-1 0 0 0,-1 1 1 0 0,1-1-1 0 0,0 1 0 0 0,-1-1 1 0 0,0 0 250 0 0,-9 4-1160 0 0</inkml:trace>
  <inkml:trace contextRef="#ctx0" brushRef="#br0" timeOffset="15018.708">5484 1333 2116 0 0,'12'-38'5852'0'0,"52"38"-3768"0"0,-25 11-2088 0 0,0 2 0 0 0,0 2 0 0 0,-1 2-1 0 0,-1 1 1 0 0,29 20 4 0 0,93 64-5199 0 0,-143-90 3958 0 0,1 0 34 0 0</inkml:trace>
  <inkml:trace contextRef="#ctx0" brushRef="#br0" timeOffset="15270.483">6323 1489 2584 0 0,'4'74'3950'0'0,"-4"-68"-3919"0"0,-1-1 1 0 0,0 1 0 0 0,0-1 0 0 0,0 1-1 0 0,-1-1 1 0 0,0 1 0 0 0,0-1 0 0 0,0 0 0 0 0,-1 0-1 0 0,1 0 1 0 0,-1 0 0 0 0,-1 0 0 0 0,1-1-1 0 0,-1 0 1 0 0,1 1 0 0 0,-1-1 0 0 0,-1 0-1 0 0,-2 2-31 0 0,-14-1-4083 0 0,21-5 2909 0 0</inkml:trace>
  <inkml:trace contextRef="#ctx0" brushRef="#br0" timeOffset="15502.103">6428 1318 1484 0 0,'5'3'900'0'0,"-1"-1"-132"0"0,1 3-292 0 0,2 0-36 0 0,1-2 56 0 0,6 9-68 0 0,4-1-108 0 0,-2-2-63 0 0,3-1 31 0 0,1 0-64 0 0,1-3-32 0 0,4 4-412 0 0,-4-9-156 0 0,-7 1-285 0 0,2 1-607 0 0,-3-2 56 0 0,12 5 100 0 0</inkml:trace>
  <inkml:trace contextRef="#ctx0" brushRef="#br0" timeOffset="15766.268">6979 1221 1700 0 0,'-11'-25'5906'0'0,"-16"33"-3780"0"0,-22 39-1325 0 0,12 16-365 0 0,3 1 0 0 0,3 3 0 0 0,3 0 0 0 0,2 1-1 0 0,-7 38-435 0 0,24-76-405 0 0,-20 56-3731 0 0,27-83 3174 0 0,0-2-3387 0 0,2-1 3173 0 0</inkml:trace>
  <inkml:trace contextRef="#ctx0" brushRef="#br0" timeOffset="17539.952">5571 1088 1108 0 0,'0'0'623'0'0,"0"0"-94"0"0,0 0-87 0 0,-23-3 1018 0 0,20 2-1405 0 0,0 0 0 0 0,0 1 1 0 0,0-1-1 0 0,1 1 0 0 0,-1-1 1 0 0,0 1-1 0 0,0 0 0 0 0,0 0 1 0 0,0 0-1 0 0,0 1 0 0 0,0-1 1 0 0,0 1-1 0 0,0 0 0 0 0,0-1 1 0 0,0 1-1 0 0,0 1 0 0 0,1-1 1 0 0,-1 0-1 0 0,0 1 0 0 0,1-1 1 0 0,-1 1-1 0 0,1 0 1 0 0,0-1-1 0 0,-1 1 0 0 0,1 0 1 0 0,0 1-1 0 0,0-1 0 0 0,0 0 1 0 0,0 2-56 0 0,-9 8 152 0 0,1 1 1 0 0,1 0 0 0 0,0 0 0 0 0,0 1 0 0 0,2 1 0 0 0,0-1 0 0 0,0 1 0 0 0,2 0 0 0 0,-1 1 0 0 0,2-1-1 0 0,0 1 1 0 0,1 0 0 0 0,1 0 0 0 0,0 0 0 0 0,1 0 0 0 0,1 0 0 0 0,1 0 0 0 0,0 1-153 0 0,3 5 70 0 0,2 0-1 0 0,0 0 1 0 0,2 0 0 0 0,0-1 0 0 0,1 0 0 0 0,1-1-1 0 0,1 0 1 0 0,1 0 0 0 0,1-2 0 0 0,0 1 0 0 0,2-1-1 0 0,0-1 1 0 0,1-1 0 0 0,0 0 0 0 0,1-1 0 0 0,19 12-70 0 0,157 86-1330 0 0,20-64-3458 0 0,-187-49 3610 0 0</inkml:trace>
  <inkml:trace contextRef="#ctx0" brushRef="#br0" timeOffset="18021.219">7292 861 2600 0 0,'15'-1'4473'0'0,"30"36"-3527"0"0,-24-13-741 0 0,-2 1 0 0 0,-1 0-1 0 0,-1 2 1 0 0,-1 0-1 0 0,-1 1 1 0 0,-1 0 0 0 0,-1 1-1 0 0,-2 1 1 0 0,-1 0-1 0 0,-1 0 1 0 0,-1 1 0 0 0,-1 0-1 0 0,-2 1 1 0 0,-1-1-1 0 0,-2 1 1 0 0,0 9-205 0 0,-4-8-11 0 0,-2 0-1 0 0,-1-1 1 0 0,-1 0 0 0 0,-1 0-1 0 0,-2 0 1 0 0,-1-1 0 0 0,-1 0-1 0 0,-2-1 1 0 0,0 0 0 0 0,-2-1-1 0 0,-1-1 1 0 0,-2 0 0 0 0,0-2-1 0 0,-1 0 1 0 0,-2 0 0 0 0,0-2-1 0 0,-9 6 12 0 0,25-24-255 0 0,1 0 0 0 0,-1 0 0 0 0,0-1 0 0 0,-1 1-1 0 0,1-1 1 0 0,-1 0 0 0 0,1-1 0 0 0,-1 1 0 0 0,0-1 0 0 0,0 0-1 0 0,0-1 1 0 0,0 1 0 0 0,0-1 0 0 0,0-1 0 0 0,0 1 0 0 0,0-1-1 0 0,-1 0 1 0 0,1 0 0 0 0,0 0 0 0 0,0-1 0 0 0,0 0 0 0 0,0-1-1 0 0,0 1 1 0 0,0-1 0 0 0,0 0 0 0 0,0-1 0 0 0,0 1-1 0 0,1-1 1 0 0,0 0 0 0 0,-1 0 0 0 0,1-1 0 0 0,0 0 0 0 0,-1-1 255 0 0,-14-16-1164 0 0</inkml:trace>
  <inkml:trace contextRef="#ctx0" brushRef="#br0" timeOffset="18686.393">6302 1548 1172 0 0,'13'8'4675'0'0,"-1"13"-4936"0"0,-10-18 735 0 0,3 8-287 0 0,0 0 0 0 0,-1-1 0 0 0,-1 2 0 0 0,0-1 0 0 0,0 0 0 0 0,-1 1 0 0 0,0-1 0 0 0,-1 1 0 0 0,0-1 0 0 0,-1 1 0 0 0,-1 0 0 0 0,0-1 0 0 0,0 1 0 0 0,-1 0 0 0 0,0-1 0 0 0,-1 0 0 0 0,-1 0-1 0 0,0 0 1 0 0,-4 8-187 0 0,-69 120-1891 0 0,27-108-3228 0 0,47-31 4021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0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1744 0 0,'85'23'6022'0'0,"53"-20"-4985"0"0,-85-4-462 0 0,135-17-2918 0 0,-186 18 1005 0 0,7 9-1277 0 0,-12-5 1349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0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1720 0 0,'7'1'896'0'0,"-2"4"-108"0"0,4-3-88 0 0,20 0-124 0 0,1 3-8 0 0,7-4-43 0 0,-17-1-81 0 0,12 0-28 0 0,7 0-172 0 0,45-15-224 0 0,-38 9-4 0 0,-3-1-632 0 0,-1 2-797 0 0,-1-2 77 0 0,-2 1 40 0 0,-3 2-28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 2256 0 0,'-27'9'5492'0'0,"60"-10"-3981"0"0,54-10-1258 0 0,450-33 702 0 0,-534 44-1116 0 0,-3 0-64 0 0,-21 3-6880 0 0,16-6 5781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14:1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303 220 1076 0 0,'0'0'373'0'0,"0"0"25"0"0,0 0-95 0 0,0 0-61 0 0,0 0-42 0 0,0 0-27 0 0,0 0-14 0 0,0 0 14 0 0,-4 6 11 0 0,-6 17 31 0 0,2 1 0 0 0,0 1 0 0 0,2-1 0 0 0,0 1 0 0 0,2 0 0 0 0,1 0 0 0 0,0 0 0 0 0,2 1 0 0 0,1-1 0 0 0,3 18-215 0 0,-3-23 114 0 0,34 212 1096 0 0,-32-216-1112 0 0,0-11-46 0 0,0 1 1 0 0,0-1-1 0 0,-1 0 1 0 0,1 1-1 0 0,-1-1 1 0 0,0 1-1 0 0,-1-1 1 0 0,1 1 0 0 0,-1-1-1 0 0,0 1 1 0 0,0-1-1 0 0,-1 1 1 0 0,0-1-1 0 0,0 1 1 0 0,0-1-1 0 0,0 1 1 0 0,-1-1-1 0 0,0 0 1 0 0,0 0-1 0 0,-1 0 1 0 0,1 0-1 0 0,-1 0 1 0 0,0 0 0 0 0,-1-1-1 0 0,1 1 1 0 0,-1-1-1 0 0,0 0 1 0 0,0 0-1 0 0,0 0 1 0 0,0-1-1 0 0,0 1 1 0 0,-1-1-1 0 0,0 0 1 0 0,0-1-1 0 0,0 1 1 0 0,0-1-1 0 0,0 0 1 0 0,0 0-1 0 0,-3 1-52 0 0,-93-21-634 0 0,94 13 276 0 0,-1-1 0 0 0,0 1 0 0 0,1-1 1 0 0,0-1-1 0 0,0 1 0 0 0,1-1 0 0 0,0 0 1 0 0,0-1-1 0 0,1 0 0 0 0,-1 0 0 0 0,2 0 1 0 0,-1 0-1 0 0,1-1 0 0 0,1 1 0 0 0,-2-4 358 0 0,-5-22-1264 0 0</inkml:trace>
  <inkml:trace contextRef="#ctx0" brushRef="#br0" timeOffset="343.769">226 102 880 0 0,'7'-3'2797'0'0,"-7"3"-2730"0"0,-1-1 0 0 0,1 1 0 0 0,-1 0 0 0 0,1 0 0 0 0,-1-1 0 0 0,1 1 0 0 0,-1 0 1 0 0,1-1-1 0 0,0 1 0 0 0,-1-1 0 0 0,1 1 0 0 0,0 0 0 0 0,-1-1 0 0 0,1 1 0 0 0,0-1 0 0 0,0 1 0 0 0,-1-1 1 0 0,1 1-1 0 0,0-1 0 0 0,0 1 0 0 0,0-1 0 0 0,0 1 0 0 0,0-1 0 0 0,-1 1 0 0 0,1-1 0 0 0,0 1 1 0 0,0-1-1 0 0,0 1 0 0 0,0-1 0 0 0,1 1 0 0 0,-1-1 0 0 0,0 1 0 0 0,0-1 0 0 0,0 1 0 0 0,0-1 1 0 0,0 1-1 0 0,1-1 0 0 0,-1 1 0 0 0,0-1 0 0 0,0 1 0 0 0,1 0 0 0 0,-1-1 0 0 0,0 1 0 0 0,1-1 0 0 0,-1 1 1 0 0,0 0-1 0 0,1-1 0 0 0,-1 1 0 0 0,1 0 0 0 0,-1-1 0 0 0,1 1 0 0 0,-1 0 0 0 0,1-1-67 0 0,-29-4 230 0 0,-8 11-4135 0 0,36-3 2691 0 0</inkml:trace>
  <inkml:trace contextRef="#ctx0" brushRef="#br0" timeOffset="1064.066">731 257 1184 0 0,'-13'1'128'0'0,"1"0"1"0"0,-1 1-1 0 0,1 1 0 0 0,-1 0 1 0 0,1 1-1 0 0,0 0 0 0 0,0 1 1 0 0,1 0-1 0 0,-1 1 0 0 0,1 0 1 0 0,0 1-1 0 0,1 0 0 0 0,0 0 0 0 0,0 2 1 0 0,0-1-1 0 0,1 1 0 0 0,1 0 1 0 0,-1 1-1 0 0,1 0 0 0 0,-2 5-128 0 0,8-12 33 0 0,0 1 1 0 0,1-1-1 0 0,0 1 0 0 0,0-1 0 0 0,0 0 0 0 0,0 1 0 0 0,0 0 0 0 0,1-1 0 0 0,0 1 0 0 0,-1-1 0 0 0,1 1 0 0 0,1 0 0 0 0,-1-1 1 0 0,0 1-1 0 0,1 0 0 0 0,0-1 0 0 0,0 1 0 0 0,0-1 0 0 0,0 1 0 0 0,0-1 0 0 0,1 0 0 0 0,0 0 0 0 0,0 1 0 0 0,-1-1 1 0 0,2 0-1 0 0,-1 0 0 0 0,0-1 0 0 0,1 1 0 0 0,-1 0 0 0 0,1-1 0 0 0,0 0 0 0 0,0 1 0 0 0,0-1 0 0 0,0 0 0 0 0,0-1 1 0 0,0 1-1 0 0,0 0 0 0 0,1-1 0 0 0,-1 0 0 0 0,1 0 0 0 0,-1 0 0 0 0,1 0 0 0 0,-1 0 0 0 0,1-1 0 0 0,-1 1 0 0 0,1-1 0 0 0,0 0 1 0 0,-1 0-1 0 0,1-1 0 0 0,0 1 0 0 0,-1-1 0 0 0,1 0 0 0 0,-1 0 0 0 0,1 0 0 0 0,-1 0 0 0 0,0 0 0 0 0,1-1 0 0 0,-1 0 1 0 0,1 0-34 0 0,4 1-30 0 0,1 0 1 0 0,-1-1-1 0 0,0 0 1 0 0,0 0-1 0 0,0 0 1 0 0,0-1 0 0 0,0-1-1 0 0,-1 1 1 0 0,1-1-1 0 0,-1-1 1 0 0,0 1 0 0 0,0-1-1 0 0,-1 0 1 0 0,1-1-1 0 0,-1 0 1 0 0,0 0-1 0 0,-1 0 1 0 0,1 0 0 0 0,-1-1-1 0 0,-1 0 1 0 0,1 0-1 0 0,-1-1 1 0 0,0 1 0 0 0,-1-1-1 0 0,0 0 1 0 0,2-6 29 0 0,0-93 40 0 0,-3 101-41 0 0,1 0 0 0 0,-1 0 0 0 0,1 0 1 0 0,1 1-1 0 0,-1-1 0 0 0,1 1 0 0 0,0 0 1 0 0,0 0-1 0 0,1 0 0 0 0,-1 0 0 0 0,1 1 1 0 0,0 0-1 0 0,0 0 0 0 0,1 0 0 0 0,-1 1 0 0 0,1-1 1 0 0,0 1-1 0 0,-1 1 0 0 0,2-1 1 0 0,-6 3-66 0 0,4 3 28 0 0,6 10 59 0 0,0 1 1 0 0,-1 0-1 0 0,-1 1 1 0 0,0 0-1 0 0,-1 0 0 0 0,0 1 1 0 0,-2 0-1 0 0,0 1 0 0 0,0-1 1 0 0,-2 1-1 0 0,0 0 1 0 0,-1 1-1 0 0,0-1 0 0 0,-2 0 1 0 0,0 1-1 0 0,-1-1 0 0 0,-1 1 1 0 0,-2 12-22 0 0,3 0-2398 0 0,0-28 1620 0 0</inkml:trace>
  <inkml:trace contextRef="#ctx0" brushRef="#br0" timeOffset="1596.228">930 95 1240 0 0,'12'-47'4778'0'0,"-38"44"-4303"0"0,14 21-3824 0 0,13-14 2021 0 0</inkml:trace>
  <inkml:trace contextRef="#ctx0" brushRef="#br0" timeOffset="2554.017">1103 240 936 0 0,'6'12'163'0'0,"0"-1"1"0"0,0 1-1 0 0,-1 0 0 0 0,-1 1 1 0 0,0-1-1 0 0,0 1 0 0 0,-1 0 1 0 0,-1 0-1 0 0,0 0 0 0 0,-1 0 1 0 0,-1 0-1 0 0,0 0 0 0 0,0 1 1 0 0,-2 4-164 0 0,2 5 427 0 0,-1-23-405 0 0,1 0 0 0 0,0-1-1 0 0,-1 1 1 0 0,1-1 0 0 0,-1 1 0 0 0,1 0-1 0 0,-1-1 1 0 0,1 1 0 0 0,-1 0-1 0 0,1-1 1 0 0,-1 1 0 0 0,1 0 0 0 0,-1 0-1 0 0,1-1 1 0 0,-1 1 0 0 0,1 0 0 0 0,-1 0-1 0 0,1 0 1 0 0,-1 0 0 0 0,0 0-1 0 0,1 0 1 0 0,-1 0 0 0 0,1 0 0 0 0,-1 0-1 0 0,0 0 1 0 0,1 0 0 0 0,-1 0-1 0 0,1 0 1 0 0,-1 1 0 0 0,1-1 0 0 0,-1 0-1 0 0,1 0 1 0 0,-1 1 0 0 0,1-1-1 0 0,-1 0 1 0 0,1 1 0 0 0,-1-1 0 0 0,1 0-1 0 0,-1 1 1 0 0,1-1 0 0 0,0 1-1 0 0,-1-1 1 0 0,1 0 0 0 0,0 1 0 0 0,-1-1-1 0 0,1 1 1 0 0,0-1 0 0 0,0 1-1 0 0,-1 0-21 0 0,8-31 51 0 0,0 1 0 0 0,2 0 0 0 0,1 0 0 0 0,2 1 0 0 0,0 1 0 0 0,2 0 0 0 0,1 1 0 0 0,1 0-1 0 0,10-11-50 0 0,-20 28 29 0 0,-7 10-29 0 0,1 0 1 0 0,0-1-1 0 0,0 1 0 0 0,-1-1 1 0 0,1 1-1 0 0,0 0 0 0 0,0-1 0 0 0,0 1 1 0 0,0-1-1 0 0,0 1 0 0 0,0 0 1 0 0,0-1-1 0 0,0 1 0 0 0,0-1 1 0 0,0 1-1 0 0,1 0 0 0 0,-1-1 0 0 0,0 1 1 0 0,0-1-1 0 0,0 1 0 0 0,1 0 1 0 0,-1-1-1 0 0,0 1 0 0 0,1-1 0 0 0,-1 1 1 0 0,0-1-1 0 0,1 1 0 0 0,-1-1 1 0 0,1 0-1 0 0,-1 1 0 0 0,1-1 1 0 0,-1 1-1 0 0,1-1 0 0 0,-1 0 0 0 0,1 1 1 0 0,-1-1-1 0 0,1 0 0 0 0,0 0 1 0 0,-1 0-1 0 0,1 1 0 0 0,-1-1 0 0 0,1 0 1 0 0,0 0-1 0 0,-1 0 0 0 0,1 0 1 0 0,-1 0-1 0 0,1 0 0 0 0,0 0 0 0 0,-1 0 1 0 0,1 0-1 0 0,-1 0 0 0 0,1 0 1 0 0,0-1-1 0 0,-1 1 0 0 0,1 0 1 0 0,-1 0-1 0 0,1-1 0 0 0,0 1 0 0 0,-1 0 1 0 0,1-1-1 0 0,-1 1 0 0 0,1 0 1 0 0,-1-1-1 0 0,0 1 0 0 0,1-1 0 0 0,-1 1 1 0 0,1-1-1 0 0,-1 1 0 0 0,0-1 1 0 0,1 1-1 0 0,6 54-13 0 0,-8-40-21 0 0,1-1 0 0 0,1 1 0 0 0,0-1 0 0 0,1 1 0 0 0,0-1 0 0 0,1 1 0 0 0,1-1 0 0 0,0 0 1 0 0,0 0-1 0 0,2-1 0 0 0,-1 1 0 0 0,2-1 0 0 0,-1 0 0 0 0,2-1 0 0 0,2 3 34 0 0,-5-11-28 0 0,0-1-1 0 0,0 0 1 0 0,0 0 0 0 0,1-1 0 0 0,-1 1 0 0 0,0-1 0 0 0,1 0 0 0 0,-1-1-1 0 0,1 1 1 0 0,0-1 0 0 0,-1 0 0 0 0,1-1 0 0 0,-1 1 0 0 0,1-1-1 0 0,-1 0 1 0 0,1 0 0 0 0,-1-1 0 0 0,0 0 0 0 0,0 0 0 0 0,0 0-1 0 0,0 0 1 0 0,0-1 0 0 0,0 0 0 0 0,0 0 0 0 0,-1 0 0 0 0,4-4 28 0 0,8-6 142 0 0,0 0 1 0 0,-1-2-1 0 0,0 0 0 0 0,-2 0 1 0 0,0-1-1 0 0,0-1 1 0 0,-1-1-1 0 0,-2 1 1 0 0,1-2-1 0 0,-2 1 1 0 0,-1-1-1 0 0,0-1 0 0 0,-1 0 1 0 0,-1 0-1 0 0,-1 0 1 0 0,-1 0-1 0 0,1-14-142 0 0,-4 31 92 0 0,0 0 0 0 0,0-1-1 0 0,0 1 1 0 0,0 0 0 0 0,-1 0-1 0 0,1-1 1 0 0,-1 1 0 0 0,0 0 0 0 0,0-1-1 0 0,0 1 1 0 0,0 0 0 0 0,-1-1-1 0 0,1 1 1 0 0,-1 0 0 0 0,0 0-1 0 0,0 0 1 0 0,0-1 0 0 0,0 1 0 0 0,-1 0-1 0 0,1 0 1 0 0,-1 1 0 0 0,0-1-1 0 0,0 0 1 0 0,0 0 0 0 0,0 1-1 0 0,0-1 1 0 0,0 1 0 0 0,-1 0-1 0 0,1 0 1 0 0,-3-2-92 0 0,0 7 16 0 0,0-1 0 0 0,1 1 0 0 0,-1 0 0 0 0,1 1 0 0 0,0-1 0 0 0,0 1 0 0 0,0-1 0 0 0,0 1 0 0 0,1 1 0 0 0,0-1 0 0 0,0 0 0 0 0,0 1 0 0 0,0-1 0 0 0,0 1 0 0 0,1 0 0 0 0,0 0 0 0 0,0 0 0 0 0,1 0 0 0 0,-1 1 0 0 0,1 1-16 0 0,-4 14-32 0 0,2 0 1 0 0,1 0 0 0 0,0 0-1 0 0,2 1 1 0 0,0-1 0 0 0,1 0 0 0 0,1 1-1 0 0,2-1 1 0 0,0 0 0 0 0,1-1-1 0 0,0 1 1 0 0,2-1 0 0 0,1 0 0 0 0,4 7 31 0 0,25 89-1964 0 0,-33-81-1558 0 0,-4-33 2242 0 0</inkml:trace>
  <inkml:trace contextRef="#ctx0" brushRef="#br0" timeOffset="2852.074">1480 290 1892 0 0,'3'-3'2853'0'0,"17"-9"-2172"0"0,281-78 214 0 0,-214 65-4038 0 0,-66 20 1825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0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1100 0 0,'-1'15'4103'0'0,"1"174"-1540"0"0,9-130-2300 0 0,-4-20 42 0 0,1-1 1 0 0,2 1 0 0 0,1-2-1 0 0,2 1 1 0 0,2-1-1 0 0,8 13-305 0 0,-15-42 84 0 0,0-2 0 0 0,1 1 0 0 0,0-1 0 0 0,1 0 0 0 0,-1 0 0 0 0,1-1 0 0 0,0 0 0 0 0,0 0 0 0 0,1-1 0 0 0,0 0 0 0 0,-1-1 0 0 0,1 0 0 0 0,0 0 0 0 0,0-1 0 0 0,1 0 0 0 0,-1-1 0 0 0,0 0 0 0 0,1 0 0 0 0,-1-1 0 0 0,1 0-1 0 0,-1 0 1 0 0,1-1 0 0 0,6-2-84 0 0,-3 3 37 0 0,28-5-320 0 0,0-1 0 0 0,-1-2 0 0 0,0-1 0 0 0,-1-2 0 0 0,0-3 0 0 0,25-11 283 0 0,-24 1-1896 0 0,-40-5-3432 0 0,-20 11 4056 0 0</inkml:trace>
  <inkml:trace contextRef="#ctx0" brushRef="#br0" timeOffset="265.981">28 616 1148 0 0,'7'6'5503'0'0,"70"-9"-4083"0"0,334-50-1236 0 0,-373 44-1098 0 0,-22-4-2501 0 0,-18 10 2213 0 0,-10-11-14 0 0</inkml:trace>
  <inkml:trace contextRef="#ctx0" brushRef="#br0" timeOffset="531.546">78 296 1148 0 0,'9'-7'5730'0'0,"72"-16"-4908"0"0,242-12-32 0 0,-105 33-4438 0 0,-176 2 2194 0 0,-29 0 162 0 0</inkml:trace>
  <inkml:trace contextRef="#ctx0" brushRef="#br0" timeOffset="1000.613">1824 317 904 0 0,'15'16'5262'0'0,"-31"9"-4299"0"0,14-22-998 0 0,-301 400 1674 0 0,249-323-2386 0 0,33-72-4341 0 0,21-8 3658 0 0</inkml:trace>
  <inkml:trace contextRef="#ctx0" brushRef="#br0" timeOffset="1282.173">1402 397 1260 0 0,'1'1'142'0'0,"-1"-1"-1"0"0,1 0 1 0 0,-1 0-1 0 0,1 0 1 0 0,-1 0-1 0 0,1 0 1 0 0,-1 0 0 0 0,1 0-1 0 0,-1 0 1 0 0,1 0-1 0 0,-1 0 1 0 0,1 0-1 0 0,0 0 1 0 0,-1-1-1 0 0,1 1 1 0 0,-1 0-1 0 0,1 0 1 0 0,-1 0 0 0 0,0-1-1 0 0,1 1 1 0 0,-1 0-1 0 0,1-1 1 0 0,-1 1-1 0 0,1 0 1 0 0,-1-1-1 0 0,0 1 1 0 0,1-1 0 0 0,-1 1-1 0 0,0 0 1 0 0,1-1-1 0 0,-1 1 1 0 0,0-1-1 0 0,0 1 1 0 0,1-1-1 0 0,-1 1 1 0 0,0-1 0 0 0,0 1-1 0 0,0-1 1 0 0,0 1-1 0 0,0-1 1 0 0,0 1-1 0 0,0-1 1 0 0,0 1-1 0 0,0-1 1 0 0,0 0-1 0 0,0 1 1 0 0,0-1 0 0 0,0 1-1 0 0,0-1 1 0 0,0 1-1 0 0,0-1 1 0 0,-1 1-142 0 0,144 169 1045 0 0,95 41-1957 0 0,-210-193-4100 0 0,-27-17 3522 0 0</inkml:trace>
  <inkml:trace contextRef="#ctx0" brushRef="#br0" timeOffset="1798.003">1920 76 1080 0 0,'1'-13'3606'0'0,"34"-14"-2449"0"0,96-8 1027 0 0,-127 36-2157 0 0,1 1 0 0 0,0 0 0 0 0,-1 0 0 0 0,1 1 0 0 0,-1-1 0 0 0,1 1 0 0 0,-1 0 0 0 0,0 0 0 0 0,-1 0 0 0 0,1 1 0 0 0,0-1-1 0 0,-1 1 1 0 0,0 0 0 0 0,0 0 0 0 0,0 0 0 0 0,0 0 0 0 0,-1 1 0 0 0,1-1 0 0 0,-1 1 0 0 0,0 0 0 0 0,-1-1 0 0 0,1 1 0 0 0,-1 0 0 0 0,0 0-1 0 0,0 0 1 0 0,0 0 0 0 0,-1 0 0 0 0,0 0 0 0 0,0 0 0 0 0,0 0 0 0 0,0 0 0 0 0,-1 0 0 0 0,0 0 0 0 0,0 0 0 0 0,-1 0 0 0 0,1 0-1 0 0,-1 0-26 0 0,-7 18 213 0 0,-1-1 0 0 0,0 0-1 0 0,-2 0 1 0 0,-1-1-1 0 0,0 0 1 0 0,-2-2-1 0 0,0 1 1 0 0,-8 5-213 0 0,82-54-4059 0 0,26-20-108 0 0,-54 29 2833 0 0</inkml:trace>
  <inkml:trace contextRef="#ctx0" brushRef="#br0" timeOffset="2063.917">2515 44 2136 0 0,'4'-2'1074'0'0,"12"-4"3079"0"0,1 23-2741 0 0,-14-12-1428 0 0,16 26 208 0 0,-2 0 1 0 0,-1 1 0 0 0,-1 1-1 0 0,-2 0 1 0 0,-2 1 0 0 0,0 1-1 0 0,-3-1 1 0 0,-1 2-1 0 0,-1-1 1 0 0,-2 1 0 0 0,0 23-193 0 0,-7-43-43 0 0,-1 0 0 0 0,0 0 0 0 0,-1-1 1 0 0,0 0-1 0 0,-1 0 0 0 0,-1-1 0 0 0,-1 1 0 0 0,0-1 1 0 0,0-1-1 0 0,-1 0 0 0 0,-1 0 0 0 0,-1 0 1 0 0,1-2-1 0 0,-2 1 0 0 0,0-1 0 0 0,0-1 0 0 0,-1 0 1 0 0,0-1-1 0 0,-13 7 43 0 0,7-5-590 0 0,0 0 0 0 0,-1-1 0 0 0,-1-1-1 0 0,0-1 1 0 0,0 0 0 0 0,0-2 0 0 0,-1-1 0 0 0,0 0 0 0 0,0-2 0 0 0,0-1 0 0 0,-1 0 0 0 0,-17-2 590 0 0,0 0-1368 0 0</inkml:trace>
  <inkml:trace contextRef="#ctx0" brushRef="#br0" timeOffset="2377.641">1276 169 1056 0 0,'-19'10'325'0'0,"1"1"1"0"0,0 1-1 0 0,1 0 0 0 0,1 1 0 0 0,0 1 1 0 0,0 0-1 0 0,2 2 0 0 0,0-1 0 0 0,0 2 0 0 0,2 0 1 0 0,0 0-1 0 0,1 1 0 0 0,0 1 0 0 0,2 0 1 0 0,0 0-1 0 0,1 1 0 0 0,1 0 0 0 0,1 0 1 0 0,1 0-1 0 0,1 1 0 0 0,-1 17-325 0 0,8-17-30 0 0,1-1 0 0 0,2 1 0 0 0,0-1 0 0 0,1 0 0 0 0,1-1 0 0 0,0 0 0 0 0,2 0 0 0 0,0 0 0 0 0,2-2 0 0 0,0 1 0 0 0,0-1 0 0 0,2-1 0 0 0,0 0 0 0 0,0-1-1 0 0,2-1 1 0 0,0 0 0 0 0,1-1 0 0 0,0-1 0 0 0,10 5 30 0 0,119 67-3708 0 0,-101-64 2457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0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1 118 904 0 0,'0'0'533'0'0,"0"0"-56"0"0,0 0-9 0 0,0 0-4 0 0,0 0 5 0 0,0 0-56 0 0,0 0-35 0 0,0 0 24 0 0,0 0-63 0 0,0 0-12 0 0,0 0-6 0 0,0 0-9 0 0,0 0-61 0 0,0 0-38 0 0,0 0-21 0 0,0 0-83 0 0,0 0 29 0 0,0 0-4 0 0,0 0 10 0 0,0 0-45 0 0,0 0-23 0 0,0 0 5 0 0,0 0 40 0 0,0 0-19 0 0,1 8-52 0 0,69 126 320 0 0,143 211 103 0 0,-172-275 475 0 0,12-90 358 0 0,-49 16-1200 0 0,395-428 1446 0 0,-260 267-2074 0 0,-125 156-623 0 0,12 7-5484 0 0,-17 2 4996 0 0,-7 0 378 0 0</inkml:trace>
  <inkml:trace contextRef="#ctx0" brushRef="#br0" timeOffset="375.043">1818 152 1616 0 0,'0'0'87'0'0,"-1"1"0"0"0,1-1 0 0 0,0 0 0 0 0,0 1 0 0 0,0-1-1 0 0,-1 1 1 0 0,1-1 0 0 0,0 1 0 0 0,0-1 0 0 0,0 1 0 0 0,0-1 0 0 0,0 1 0 0 0,0-1 0 0 0,0 1-1 0 0,0-1 1 0 0,0 1 0 0 0,0-1 0 0 0,0 0 0 0 0,0 1 0 0 0,1-1 0 0 0,-1 1 0 0 0,0-1 0 0 0,0 1-1 0 0,0-1 1 0 0,1 1 0 0 0,-1-1 0 0 0,0 0 0 0 0,0 1 0 0 0,1-1 0 0 0,-1 1 0 0 0,0-1 0 0 0,1 0-1 0 0,-1 0 1 0 0,1 1 0 0 0,-1-1 0 0 0,0 0 0 0 0,1 1 0 0 0,-1-1 0 0 0,1 0 0 0 0,-1 0 0 0 0,1 0-1 0 0,-1 0 1 0 0,0 1 0 0 0,1-1 0 0 0,-1 0 0 0 0,1 0 0 0 0,-1 0 0 0 0,1 0 0 0 0,-1 0 0 0 0,1 0-1 0 0,-1 0 1 0 0,1 0 0 0 0,-1 0 0 0 0,1 0 0 0 0,-1-1 0 0 0,1 1 0 0 0,-1 0 0 0 0,1 0 0 0 0,-1 0-87 0 0,-26 44-128 0 0,23-40 454 0 0,-96 284-174 0 0,47-248-4821 0 0,29-36 3229 0 0</inkml:trace>
  <inkml:trace contextRef="#ctx0" brushRef="#br0" timeOffset="625.377">1446 290 1160 0 0,'8'-29'7943'0'0,"12"33"-6512"0"0,195 148-499 0 0,-75-45-3423 0 0,-127-94 974 0 0,-9-6-3477 0 0,-14-6 3742 0 0</inkml:trace>
  <inkml:trace contextRef="#ctx0" brushRef="#br0" timeOffset="907.089">1320 158 1372 0 0,'-12'3'216'0'0,"1"0"0"0"0,-1 1 0 0 0,1 0 0 0 0,-1 1 0 0 0,1 0 0 0 0,1 1 0 0 0,-1 0 0 0 0,1 0 1 0 0,0 1-1 0 0,1 1 0 0 0,-1 0 0 0 0,1 0 0 0 0,1 1 0 0 0,0 0 0 0 0,0 0 0 0 0,1 1 0 0 0,0 0 0 0 0,0 0 0 0 0,1 0 0 0 0,1 1 0 0 0,0 0 0 0 0,0 0 0 0 0,1 1 0 0 0,0-1 0 0 0,0 8-216 0 0,3-5 47 0 0,2-1 0 0 0,0 1 0 0 0,0 0 0 0 0,1-1 0 0 0,1 1 0 0 0,0-1 0 0 0,1 0 0 0 0,0 0 0 0 0,1 0 0 0 0,1-1 0 0 0,0 1 0 0 0,0-1 0 0 0,1-1 0 0 0,1 1 0 0 0,0-1 0 0 0,1-1 0 0 0,0 1 0 0 0,0-1 0 0 0,1-1 0 0 0,0 0 0 0 0,1 0 0 0 0,8 4-47 0 0,-2 0-480 0 0,1-1-1 0 0,0-1 0 0 0,1-1 1 0 0,0-1-1 0 0,1 0 0 0 0,0-1 1 0 0,0-1-1 0 0,0-2 1 0 0,3 1 480 0 0,20 0-1282 0 0</inkml:trace>
  <inkml:trace contextRef="#ctx0" brushRef="#br0" timeOffset="1203.935">2230 0 1976 0 0,'13'10'240'0'0,"-1"0"0"0"0,0 1-1 0 0,0 0 1 0 0,-1 1 0 0 0,-1 0-1 0 0,0 1 1 0 0,-1 0 0 0 0,0 0 0 0 0,-1 1-1 0 0,-1 1 1 0 0,0-1 0 0 0,-1 1-1 0 0,0 0 1 0 0,-1 0 0 0 0,-1 1 0 0 0,-1-1-1 0 0,0 2-239 0 0,0-1 80 0 0,-1-1 0 0 0,-1 0 0 0 0,0 0 0 0 0,-1 1 0 0 0,-1-1 0 0 0,-1 0 0 0 0,0 1 0 0 0,0-1 0 0 0,-2 0 0 0 0,0-1 0 0 0,-1 1 0 0 0,0-1 0 0 0,-1 1 0 0 0,0-2 0 0 0,-2 1 0 0 0,1-1 0 0 0,-2 0 0 0 0,0 0 0 0 0,0-1 0 0 0,-1 0-1 0 0,0-1 1 0 0,-1 0 0 0 0,-1-1 0 0 0,1 0 0 0 0,-2-1 0 0 0,1 0 0 0 0,-1-1 0 0 0,-1-1 0 0 0,1 0 0 0 0,-1 0 0 0 0,-12 3-80 0 0,25-10-89 0 0,0 1-1 0 0,0-1 0 0 0,0 1 1 0 0,0-1-1 0 0,0 1 1 0 0,0-1-1 0 0,0 0 0 0 0,0 0 1 0 0,0 0-1 0 0,0 0 1 0 0,-1 0-1 0 0,1 0 0 0 0,0 0 1 0 0,0 0-1 0 0,0 0 1 0 0,0 0-1 0 0,0 0 1 0 0,0-1-1 0 0,0 1 0 0 0,0 0 1 0 0,0-1-1 0 0,0 1 1 0 0,0-1-1 0 0,0 1 0 0 0,0-1 1 0 0,0 1-1 0 0,0-1 1 0 0,0 0-1 0 0,1 0 0 0 0,-1 1 1 0 0,0-1-1 0 0,0 0 1 0 0,1 0-1 0 0,-1 0 1 0 0,1 0-1 0 0,-1 0 0 0 0,1 0 1 0 0,-1 0-1 0 0,1 0 1 0 0,-1 0-1 0 0,1 0 0 0 0,0 0 1 0 0,-1 0-1 0 0,1 0 1 0 0,0 0-1 0 0,0 0 0 0 0,0 0 1 0 0,0 0-1 0 0,0 0 1 0 0,0 0-1 0 0,0-1 1 0 0,1 1-1 0 0,-1 0 0 0 0,0 0 1 0 0,0 0-1 0 0,1 0 1 0 0,-1 0-1 0 0,1 0 0 0 0,-1 0 1 0 0,1 0-1 0 0,-1 0 1 0 0,1 0-1 0 0,0 1 1 0 0,-1-1-1 0 0,1 0 90 0 0,9-21-1291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0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381 556 1556 0 0,'43'-20'5827'0'0,"-48"65"-5199"0"0,-47 291 348 0 0,51-320-907 0 0,0-10-24 0 0,-1 0 0 0 0,1 0 1 0 0,0 0-1 0 0,1 0 0 0 0,-1 0 1 0 0,1 0-1 0 0,0 0 0 0 0,1 0 0 0 0,-1 0 1 0 0,1 1-1 0 0,1-2 0 0 0,-1 1 1 0 0,1 0-1 0 0,0 0 0 0 0,0 0 1 0 0,1-1-1 0 0,-1 1 0 0 0,1-1 1 0 0,1 0-1 0 0,-1 0 0 0 0,1 0 1 0 0,0 0-1 0 0,0-1 0 0 0,0 1 0 0 0,0-1 1 0 0,1 0-1 0 0,0 0 0 0 0,0-1 1 0 0,0 0-1 0 0,3 3-45 0 0,186 14 514 0 0,-59-52-1115 0 0,-32-10-1358 0 0,-67-15-3376 0 0,-36 54 4117 0 0</inkml:trace>
  <inkml:trace contextRef="#ctx0" brushRef="#br0" timeOffset="267.011">344 749 964 0 0,'20'2'3464'0'0,"16"-3"-2792"0"0,303-44 2188 0 0,-216 24-3833 0 0,-111 12-525 0 0,-10 2-1637 0 0,-2 7 1841 0 0</inkml:trace>
  <inkml:trace contextRef="#ctx0" brushRef="#br0" timeOffset="548.373">479 429 1636 0 0,'61'-14'4014'0'0,"-34"10"-3642"0"0,263-29 963 0 0,-95 28-4253 0 0,-158 4 1775 0 0,7 0-189 0 0</inkml:trace>
  <inkml:trace contextRef="#ctx0" brushRef="#br0" timeOffset="1566.295">280 296 1480 0 0,'-23'17'301'0'0,"1"1"1"0"0,0 1-1 0 0,2 1 1 0 0,0 0-1 0 0,1 2 0 0 0,1 0 1 0 0,1 1-1 0 0,1 1 0 0 0,2 0 1 0 0,0 1-1 0 0,1 1 0 0 0,2 0 1 0 0,0 1-1 0 0,2 0 1 0 0,1 1-1 0 0,1-1 0 0 0,2 1 1 0 0,0 1-1 0 0,2-1 0 0 0,2 1 1 0 0,0 7-302 0 0,0-11 44 0 0,2 1 1 0 0,0 0 0 0 0,2-1 0 0 0,1 1-1 0 0,1-1 1 0 0,1 0 0 0 0,1 0 0 0 0,1-1-1 0 0,9 18-44 0 0,-3-10-122 0 0,1-1-1 0 0,1-1 0 0 0,2 0 1 0 0,0-1-1 0 0,2-1 0 0 0,2-1 0 0 0,0-1 1 0 0,13 11 122 0 0,142 85-3736 0 0,-123-99 2466 0 0</inkml:trace>
  <inkml:trace contextRef="#ctx0" brushRef="#br0" timeOffset="814.892">1761 413 1356 0 0,'-24'37'3222'0'0,"-144"292"-743"0"0,103-284-6230 0 0,52-43 2513 0 0</inkml:trace>
  <inkml:trace contextRef="#ctx0" brushRef="#br0" timeOffset="1080.8">1402 536 2000 0 0,'8'-25'6925'0'0,"13"26"-4320"0"0,30 37-2853 0 0,-36-26 763 0 0,23 14-836 0 0,-2 3 1 0 0,-1 0-1 0 0,-1 3 0 0 0,-1 0 1 0 0,-2 2-1 0 0,-2 2 0 0 0,0 1 321 0 0,-9 20-4226 0 0,-20-55 2978 0 0,0-1 66 0 0,0 6-38 0 0</inkml:trace>
  <inkml:trace contextRef="#ctx0" brushRef="#br0" timeOffset="2052.22">2012 228 2364 0 0,'12'5'240'0'0,"0"0"0"0"0,-1 1 1 0 0,1 0-1 0 0,-1 1 0 0 0,0 1 0 0 0,-1-1 0 0 0,0 2 0 0 0,0 0 0 0 0,-1 0 0 0 0,0 0 0 0 0,0 1 0 0 0,-1 0 1 0 0,0 1-1 0 0,-1 0 0 0 0,-1 0 0 0 0,4 8-240 0 0,11 17 354 0 0,-2 1 0 0 0,-1 0 0 0 0,-2 2 1 0 0,-1-1-1 0 0,-3 2 0 0 0,-1 0 0 0 0,-2 0 0 0 0,-1 1 0 0 0,-3 0 0 0 0,-1 1 1 0 0,-1 17-355 0 0,-5-33-17 0 0,0 0 1 0 0,-2-1 0 0 0,0 1 0 0 0,-2-1 0 0 0,-1 0-1 0 0,-1-1 1 0 0,-1 0 0 0 0,-1 0 0 0 0,-1-1 0 0 0,-1 0-1 0 0,-1-1 1 0 0,-1 0 0 0 0,-1-1 0 0 0,-1-1 0 0 0,-1 0-1 0 0,0-1 1 0 0,-2-1 0 0 0,0-1 0 0 0,0 0-1 0 0,-2-2 1 0 0,0 0 0 0 0,-1-2 0 0 0,-9 5 16 0 0,26-15-244 0 0,0-1 0 0 0,0 0 0 0 0,0 0 0 0 0,-1 0 0 0 0,1 0 0 0 0,0-1 0 0 0,-1 0 0 0 0,1 0 1 0 0,-1 0-1 0 0,1-1 0 0 0,-1 1 0 0 0,0-1 0 0 0,1-1 0 0 0,-1 1 0 0 0,1-1 0 0 0,-1 0 0 0 0,1 0 0 0 0,-1-1 0 0 0,1 0 0 0 0,0 0 0 0 0,0 0 0 0 0,0 0 1 0 0,0-1-1 0 0,0 0 0 0 0,0 0 0 0 0,1 0 0 0 0,-1 0 0 0 0,-3-5 244 0 0,-13-15-1295 0 0</inkml:trace>
  <inkml:trace contextRef="#ctx0" brushRef="#br0" timeOffset="2505.738">2438 26 1164 0 0,'12'-15'4695'0'0,"53"5"-2985"0"0,-58 11-1662 0 0,0 0 0 0 0,0 0-1 0 0,0 0 1 0 0,-1 1 0 0 0,1 0 0 0 0,0 1 0 0 0,-1 0 0 0 0,1 0 0 0 0,-1 0 0 0 0,0 1 0 0 0,0-1 0 0 0,0 2 0 0 0,0-1 0 0 0,-1 0 0 0 0,0 1-1 0 0,0 0 1 0 0,0 1 0 0 0,0-1 0 0 0,-1 1 0 0 0,0 0 0 0 0,0 0 0 0 0,-1 0 0 0 0,0 0 0 0 0,0 0 0 0 0,0 1 0 0 0,0 0 0 0 0,-1 0-1 0 0,-1-1 1 0 0,1 1 0 0 0,-1 0 0 0 0,0 0 0 0 0,0 0 0 0 0,-1 1 0 0 0,0-1 0 0 0,-1 0 0 0 0,1 0 0 0 0,-1 0 0 0 0,0 0 0 0 0,-1 0 0 0 0,-1 4-48 0 0,-7 26 198 0 0,-2-1 1 0 0,-1-1 0 0 0,-2 0 0 0 0,-1-1 0 0 0,-2 0 0 0 0,-7 8-199 0 0,-21 44 475 0 0,45-85-463 0 0,-1 1-1 0 0,1-1 1 0 0,0 1 0 0 0,0-1 0 0 0,1 1 0 0 0,-1 0-1 0 0,0-1 1 0 0,0 1 0 0 0,1 0 0 0 0,-1-1 0 0 0,1 1-1 0 0,-1 0 1 0 0,1 0 0 0 0,0 0 0 0 0,0-1 0 0 0,0 1-1 0 0,0 0 1 0 0,0 0 0 0 0,0 0 0 0 0,0-1 0 0 0,1 1 0 0 0,-1 0-1 0 0,1 0 1 0 0,-1 0 0 0 0,1-1 0 0 0,0 1 0 0 0,0 0-1 0 0,-1-1 1 0 0,1 1 0 0 0,0-1 0 0 0,0 1 0 0 0,1-1-1 0 0,-1 0 1 0 0,0 1 0 0 0,0-1 0 0 0,1 0 0 0 0,-1 0 0 0 0,1 0-1 0 0,-1 0 1 0 0,1 0 0 0 0,-1 0 0 0 0,1 0 0 0 0,0 0-1 0 0,-1-1 1 0 0,3 2-12 0 0,88 7-208 0 0,-85-9 132 0 0,287-60-4888 0 0,-195 29 1997 0 0,-59 15 1481 0 0</inkml:trace>
  <inkml:trace contextRef="#ctx0" brushRef="#br0" timeOffset="4180.303">1471 344 1172 0 0,'-21'0'1617'0'0,"-10"-9"-1238"0"0,-21 16 117 0 0,35 4-373 0 0,0 1-1 0 0,0 1 0 0 0,1 0 0 0 0,1 1 1 0 0,0 1-1 0 0,1 1 0 0 0,0 0 1 0 0,2 0-1 0 0,0 1 0 0 0,1 1 0 0 0,0 0 1 0 0,2 1-1 0 0,0 0 0 0 0,1 0 1 0 0,1 1-1 0 0,1 0 0 0 0,0 0 0 0 0,2 0 1 0 0,0 1-1 0 0,0 18-122 0 0,4-30 10 0 0,1 0 0 0 0,1 0-1 0 0,-1 0 1 0 0,1 0 0 0 0,1 0 0 0 0,0-1 0 0 0,0 1 0 0 0,0-1-1 0 0,1 0 1 0 0,1 0 0 0 0,-1 0 0 0 0,1 0 0 0 0,1-1-1 0 0,-1 0 1 0 0,1 0 0 0 0,0 0 0 0 0,1-1 0 0 0,0 0 0 0 0,0 0-1 0 0,0-1 1 0 0,1 1 0 0 0,1 0-10 0 0,118 48-3763 0 0,-93-47 2428 0 0</inkml:trace>
  <inkml:trace contextRef="#ctx0" brushRef="#br0" timeOffset="4821.276">1875 451 1028 0 0,'0'0'613'0'0,"25"15"2180"0"0,-17-5-2667 0 0,0 0 0 0 0,0 0 0 0 0,-1 1-1 0 0,0 0 1 0 0,-1 1 0 0 0,0-1 0 0 0,-1 1-1 0 0,-1 0 1 0 0,0 0 0 0 0,0 1 0 0 0,-1-1-1 0 0,0 1 1 0 0,-2 0 0 0 0,1 0 0 0 0,-1 0-1 0 0,-1 0 1 0 0,-1 0 0 0 0,1-1-1 0 0,-2 1 1 0 0,0 0 0 0 0,0 0 0 0 0,-2-1-1 0 0,1 1 1 0 0,-1-1 0 0 0,-1 0 0 0 0,0 0-1 0 0,-1-1 1 0 0,-1 1 0 0 0,1-1 0 0 0,-2-1-1 0 0,1 1 1 0 0,-5 3-126 0 0,-36 42 201 0 0,-1 2-1150 0 0,22-16-2679 0 0,27-41 2332 0 0,0-1 18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62 1228 0 0,'0'0'762'0'0,"0"0"-139"0"0,-11-2 2717 0 0,231-21-1823 0 0,19-12-3308 0 0,-199 33-378 0 0,-37 2 795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1152 0 0,'0'5'768'0'0,"0"4"-84"0"0,2-3-104 0 0,1-1-140 0 0,13 7 16 0 0,5-2-60 0 0,4 0 36 0 0,4-5-24 0 0,10 0-304 0 0,-2-5-39 0 0,-15 0-13 0 0,11 0-453 0 0,5 0-443 0 0,4 0 56 0 0,49-15-720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1 948 0 0,'3'-1'5511'0'0,"9"28"-4731"0"0,59 283-59 0 0,-56-243-93 0 0,-4-16-4887 0 0,-13-51 2932 0 0,-3 3 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15 836 0 0,'4'14'4182'0'0,"65"1"-1837"0"0,199-30 114 0 0,-28-11-2963 0 0,-139 23-6362 0 0,-95 3 5578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8 848 0 0,'7'-2'146'0'0,"0"0"-1"0"0,0 1 1 0 0,0 0 0 0 0,0 0-1 0 0,0 1 1 0 0,0-1-1 0 0,0 2 1 0 0,0-1 0 0 0,0 1-1 0 0,0 0 1 0 0,0 0-1 0 0,0 1 1 0 0,0 0 0 0 0,0 0-1 0 0,-1 1 1 0 0,1 0-1 0 0,-1 0 1 0 0,1 0 0 0 0,-1 1-1 0 0,0 0 1 0 0,-1 0-1 0 0,1 0 1 0 0,-1 1 0 0 0,0 0-1 0 0,0 0 1 0 0,0 1 0 0 0,-1-1-1 0 0,1 1-145 0 0,-1 5 130 0 0,-1 0 0 0 0,0 1 0 0 0,-1-1-1 0 0,0 0 1 0 0,-1 1 0 0 0,0-1 0 0 0,0 1 0 0 0,-2-1 0 0 0,1 1-1 0 0,-2-1 1 0 0,1 1 0 0 0,-1-1 0 0 0,-1 0 0 0 0,0 0 0 0 0,-1 0-1 0 0,0 0 1 0 0,-1 0 0 0 0,0-1 0 0 0,0 0 0 0 0,-1 0 0 0 0,0 0-1 0 0,-5 5-129 0 0,-43 56 1881 0 0,53-70-1728 0 0,4 0-22 0 0,15 3-147 0 0,0 0 1 0 0,1-1-1 0 0,-1-1 0 0 0,1-1 0 0 0,-1 0 0 0 0,1-1 1 0 0,-1-2-1 0 0,1 0 0 0 0,-1 0 0 0 0,0-2 0 0 0,11-3 16 0 0,34-4-332 0 0,140-47-5479 0 0,-171 44 4394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1004 0 0,'18'-1'4348'0'0,"44"-3"-3281"0"0,435-40 953 0 0,-493 44-2535 0 0,17-3 1117 0 0,-13 5-6586 0 0,-8-4 4658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3:20:1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2344 0 0,'-3'30'3639'0'0,"-9"16"-2720"0"0,2-5-572 0 0,-25 181 1540 0 0,39-216-1834 0 0,1-1-1 0 0,0 0 1 0 0,0 0-1 0 0,0 0 0 0 0,1-1 1 0 0,-1 0-1 0 0,1 0 1 0 0,0 0-1 0 0,1 0 1 0 0,-1-1-1 0 0,1 0 1 0 0,-1-1-1 0 0,1 0 1 0 0,0 0-1 0 0,0 0 1 0 0,0 0-1 0 0,0-1 0 0 0,0-1 1 0 0,4 1-53 0 0,7 2 51 0 0,1-1-1 0 0,0-1 1 0 0,0 0 0 0 0,0-2 0 0 0,-1 0 0 0 0,1-1-1 0 0,0-1 1 0 0,-1 0 0 0 0,1-2 0 0 0,-1 0-1 0 0,0-1 1 0 0,-1-1 0 0 0,0 0 0 0 0,12-8-51 0 0,-26 13 96 0 0,1 0 0 0 0,-1-1 0 0 0,0 1 0 0 0,1-1 1 0 0,-1 0-1 0 0,-1 0 0 0 0,1-1 0 0 0,0 1 0 0 0,-1-1 0 0 0,0 1 1 0 0,1-1-1 0 0,-1 1 0 0 0,-1-1 0 0 0,1 0 0 0 0,-1 0 0 0 0,1 0 1 0 0,-1 0-1 0 0,0 0 0 0 0,-1-1 0 0 0,1 1 0 0 0,-1 0 1 0 0,1 0-1 0 0,-1 0 0 0 0,-1-3-96 0 0,-4 199 754 0 0,18-72-2216 0 0,2-69-3307 0 0,-7-43 528 0 0,-7-11 2943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61" Type="http://schemas.openxmlformats.org/officeDocument/2006/relationships/customXml" Target="../ink/ink81.xml"/><Relationship Id="rId16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56" Type="http://schemas.openxmlformats.org/officeDocument/2006/relationships/image" Target="../media/image77.png"/><Relationship Id="rId172" Type="http://schemas.openxmlformats.org/officeDocument/2006/relationships/image" Target="../media/image8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3.xml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9.png"/><Relationship Id="rId2" Type="http://schemas.openxmlformats.org/officeDocument/2006/relationships/customXml" Target="../ink/ink64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0.xml"/><Relationship Id="rId21" Type="http://schemas.openxmlformats.org/officeDocument/2006/relationships/image" Target="../media/image648.png"/><Relationship Id="rId42" Type="http://schemas.openxmlformats.org/officeDocument/2006/relationships/customXml" Target="../ink/ink668.xml"/><Relationship Id="rId47" Type="http://schemas.openxmlformats.org/officeDocument/2006/relationships/image" Target="../media/image661.png"/><Relationship Id="rId63" Type="http://schemas.openxmlformats.org/officeDocument/2006/relationships/image" Target="../media/image669.png"/><Relationship Id="rId68" Type="http://schemas.openxmlformats.org/officeDocument/2006/relationships/customXml" Target="../ink/ink681.xml"/><Relationship Id="rId84" Type="http://schemas.openxmlformats.org/officeDocument/2006/relationships/customXml" Target="../ink/ink689.xml"/><Relationship Id="rId89" Type="http://schemas.openxmlformats.org/officeDocument/2006/relationships/image" Target="../media/image682.png"/><Relationship Id="rId16" Type="http://schemas.openxmlformats.org/officeDocument/2006/relationships/customXml" Target="../ink/ink655.xml"/><Relationship Id="rId11" Type="http://schemas.openxmlformats.org/officeDocument/2006/relationships/image" Target="../media/image643.png"/><Relationship Id="rId32" Type="http://schemas.openxmlformats.org/officeDocument/2006/relationships/customXml" Target="../ink/ink663.xml"/><Relationship Id="rId37" Type="http://schemas.openxmlformats.org/officeDocument/2006/relationships/image" Target="../media/image656.png"/><Relationship Id="rId53" Type="http://schemas.openxmlformats.org/officeDocument/2006/relationships/image" Target="../media/image664.png"/><Relationship Id="rId58" Type="http://schemas.openxmlformats.org/officeDocument/2006/relationships/customXml" Target="../ink/ink676.xml"/><Relationship Id="rId74" Type="http://schemas.openxmlformats.org/officeDocument/2006/relationships/customXml" Target="../ink/ink684.xml"/><Relationship Id="rId79" Type="http://schemas.openxmlformats.org/officeDocument/2006/relationships/image" Target="../media/image677.png"/><Relationship Id="rId5" Type="http://schemas.openxmlformats.org/officeDocument/2006/relationships/image" Target="../media/image641.png"/><Relationship Id="rId90" Type="http://schemas.openxmlformats.org/officeDocument/2006/relationships/customXml" Target="../ink/ink692.xml"/><Relationship Id="rId22" Type="http://schemas.openxmlformats.org/officeDocument/2006/relationships/customXml" Target="../ink/ink658.xml"/><Relationship Id="rId27" Type="http://schemas.openxmlformats.org/officeDocument/2006/relationships/image" Target="../media/image651.png"/><Relationship Id="rId43" Type="http://schemas.openxmlformats.org/officeDocument/2006/relationships/image" Target="../media/image659.png"/><Relationship Id="rId48" Type="http://schemas.openxmlformats.org/officeDocument/2006/relationships/customXml" Target="../ink/ink671.xml"/><Relationship Id="rId64" Type="http://schemas.openxmlformats.org/officeDocument/2006/relationships/customXml" Target="../ink/ink679.xml"/><Relationship Id="rId69" Type="http://schemas.openxmlformats.org/officeDocument/2006/relationships/image" Target="../media/image672.png"/><Relationship Id="rId8" Type="http://schemas.openxmlformats.org/officeDocument/2006/relationships/customXml" Target="../ink/ink651.xml"/><Relationship Id="rId51" Type="http://schemas.openxmlformats.org/officeDocument/2006/relationships/image" Target="../media/image663.png"/><Relationship Id="rId72" Type="http://schemas.openxmlformats.org/officeDocument/2006/relationships/customXml" Target="../ink/ink683.xml"/><Relationship Id="rId80" Type="http://schemas.openxmlformats.org/officeDocument/2006/relationships/customXml" Target="../ink/ink687.xml"/><Relationship Id="rId85" Type="http://schemas.openxmlformats.org/officeDocument/2006/relationships/image" Target="../media/image680.png"/><Relationship Id="rId93" Type="http://schemas.openxmlformats.org/officeDocument/2006/relationships/image" Target="../media/image684.png"/><Relationship Id="rId3" Type="http://schemas.openxmlformats.org/officeDocument/2006/relationships/image" Target="../media/image640.png"/><Relationship Id="rId12" Type="http://schemas.openxmlformats.org/officeDocument/2006/relationships/customXml" Target="../ink/ink653.xml"/><Relationship Id="rId17" Type="http://schemas.openxmlformats.org/officeDocument/2006/relationships/image" Target="../media/image646.png"/><Relationship Id="rId25" Type="http://schemas.openxmlformats.org/officeDocument/2006/relationships/image" Target="../media/image650.png"/><Relationship Id="rId33" Type="http://schemas.openxmlformats.org/officeDocument/2006/relationships/image" Target="../media/image654.png"/><Relationship Id="rId38" Type="http://schemas.openxmlformats.org/officeDocument/2006/relationships/customXml" Target="../ink/ink666.xml"/><Relationship Id="rId46" Type="http://schemas.openxmlformats.org/officeDocument/2006/relationships/customXml" Target="../ink/ink670.xml"/><Relationship Id="rId59" Type="http://schemas.openxmlformats.org/officeDocument/2006/relationships/image" Target="../media/image667.png"/><Relationship Id="rId67" Type="http://schemas.openxmlformats.org/officeDocument/2006/relationships/image" Target="../media/image671.png"/><Relationship Id="rId20" Type="http://schemas.openxmlformats.org/officeDocument/2006/relationships/customXml" Target="../ink/ink657.xml"/><Relationship Id="rId41" Type="http://schemas.openxmlformats.org/officeDocument/2006/relationships/image" Target="../media/image658.png"/><Relationship Id="rId54" Type="http://schemas.openxmlformats.org/officeDocument/2006/relationships/customXml" Target="../ink/ink674.xml"/><Relationship Id="rId62" Type="http://schemas.openxmlformats.org/officeDocument/2006/relationships/customXml" Target="../ink/ink678.xml"/><Relationship Id="rId70" Type="http://schemas.openxmlformats.org/officeDocument/2006/relationships/customXml" Target="../ink/ink682.xml"/><Relationship Id="rId75" Type="http://schemas.openxmlformats.org/officeDocument/2006/relationships/image" Target="../media/image675.png"/><Relationship Id="rId83" Type="http://schemas.openxmlformats.org/officeDocument/2006/relationships/image" Target="../media/image679.png"/><Relationship Id="rId88" Type="http://schemas.openxmlformats.org/officeDocument/2006/relationships/customXml" Target="../ink/ink691.xml"/><Relationship Id="rId91" Type="http://schemas.openxmlformats.org/officeDocument/2006/relationships/image" Target="../media/image68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0.xml"/><Relationship Id="rId15" Type="http://schemas.openxmlformats.org/officeDocument/2006/relationships/image" Target="../media/image645.png"/><Relationship Id="rId23" Type="http://schemas.openxmlformats.org/officeDocument/2006/relationships/image" Target="../media/image649.png"/><Relationship Id="rId28" Type="http://schemas.openxmlformats.org/officeDocument/2006/relationships/customXml" Target="../ink/ink661.xml"/><Relationship Id="rId36" Type="http://schemas.openxmlformats.org/officeDocument/2006/relationships/customXml" Target="../ink/ink665.xml"/><Relationship Id="rId49" Type="http://schemas.openxmlformats.org/officeDocument/2006/relationships/image" Target="../media/image662.png"/><Relationship Id="rId57" Type="http://schemas.openxmlformats.org/officeDocument/2006/relationships/image" Target="../media/image666.png"/><Relationship Id="rId10" Type="http://schemas.openxmlformats.org/officeDocument/2006/relationships/customXml" Target="../ink/ink652.xml"/><Relationship Id="rId31" Type="http://schemas.openxmlformats.org/officeDocument/2006/relationships/image" Target="../media/image653.png"/><Relationship Id="rId44" Type="http://schemas.openxmlformats.org/officeDocument/2006/relationships/customXml" Target="../ink/ink669.xml"/><Relationship Id="rId52" Type="http://schemas.openxmlformats.org/officeDocument/2006/relationships/customXml" Target="../ink/ink673.xml"/><Relationship Id="rId60" Type="http://schemas.openxmlformats.org/officeDocument/2006/relationships/customXml" Target="../ink/ink677.xml"/><Relationship Id="rId65" Type="http://schemas.openxmlformats.org/officeDocument/2006/relationships/image" Target="../media/image670.png"/><Relationship Id="rId73" Type="http://schemas.openxmlformats.org/officeDocument/2006/relationships/image" Target="../media/image674.png"/><Relationship Id="rId78" Type="http://schemas.openxmlformats.org/officeDocument/2006/relationships/customXml" Target="../ink/ink686.xml"/><Relationship Id="rId81" Type="http://schemas.openxmlformats.org/officeDocument/2006/relationships/image" Target="../media/image678.png"/><Relationship Id="rId86" Type="http://schemas.openxmlformats.org/officeDocument/2006/relationships/customXml" Target="../ink/ink690.xml"/><Relationship Id="rId4" Type="http://schemas.openxmlformats.org/officeDocument/2006/relationships/customXml" Target="../ink/ink649.xml"/><Relationship Id="rId9" Type="http://schemas.openxmlformats.org/officeDocument/2006/relationships/image" Target="../media/image642.png"/><Relationship Id="rId13" Type="http://schemas.openxmlformats.org/officeDocument/2006/relationships/image" Target="../media/image644.png"/><Relationship Id="rId18" Type="http://schemas.openxmlformats.org/officeDocument/2006/relationships/customXml" Target="../ink/ink656.xml"/><Relationship Id="rId39" Type="http://schemas.openxmlformats.org/officeDocument/2006/relationships/image" Target="../media/image657.png"/><Relationship Id="rId34" Type="http://schemas.openxmlformats.org/officeDocument/2006/relationships/customXml" Target="../ink/ink664.xml"/><Relationship Id="rId50" Type="http://schemas.openxmlformats.org/officeDocument/2006/relationships/customXml" Target="../ink/ink672.xml"/><Relationship Id="rId55" Type="http://schemas.openxmlformats.org/officeDocument/2006/relationships/image" Target="../media/image665.png"/><Relationship Id="rId76" Type="http://schemas.openxmlformats.org/officeDocument/2006/relationships/customXml" Target="../ink/ink685.xml"/><Relationship Id="rId7" Type="http://schemas.openxmlformats.org/officeDocument/2006/relationships/image" Target="../media/image54.png"/><Relationship Id="rId71" Type="http://schemas.openxmlformats.org/officeDocument/2006/relationships/image" Target="../media/image673.png"/><Relationship Id="rId92" Type="http://schemas.openxmlformats.org/officeDocument/2006/relationships/customXml" Target="../ink/ink693.xml"/><Relationship Id="rId2" Type="http://schemas.openxmlformats.org/officeDocument/2006/relationships/customXml" Target="../ink/ink648.xml"/><Relationship Id="rId29" Type="http://schemas.openxmlformats.org/officeDocument/2006/relationships/image" Target="../media/image652.png"/><Relationship Id="rId24" Type="http://schemas.openxmlformats.org/officeDocument/2006/relationships/customXml" Target="../ink/ink659.xml"/><Relationship Id="rId40" Type="http://schemas.openxmlformats.org/officeDocument/2006/relationships/customXml" Target="../ink/ink667.xml"/><Relationship Id="rId45" Type="http://schemas.openxmlformats.org/officeDocument/2006/relationships/image" Target="../media/image660.png"/><Relationship Id="rId66" Type="http://schemas.openxmlformats.org/officeDocument/2006/relationships/customXml" Target="../ink/ink680.xml"/><Relationship Id="rId87" Type="http://schemas.openxmlformats.org/officeDocument/2006/relationships/image" Target="../media/image681.png"/><Relationship Id="rId61" Type="http://schemas.openxmlformats.org/officeDocument/2006/relationships/image" Target="../media/image668.png"/><Relationship Id="rId82" Type="http://schemas.openxmlformats.org/officeDocument/2006/relationships/customXml" Target="../ink/ink688.xml"/><Relationship Id="rId19" Type="http://schemas.openxmlformats.org/officeDocument/2006/relationships/image" Target="../media/image647.png"/><Relationship Id="rId14" Type="http://schemas.openxmlformats.org/officeDocument/2006/relationships/customXml" Target="../ink/ink654.xml"/><Relationship Id="rId30" Type="http://schemas.openxmlformats.org/officeDocument/2006/relationships/customXml" Target="../ink/ink662.xml"/><Relationship Id="rId35" Type="http://schemas.openxmlformats.org/officeDocument/2006/relationships/image" Target="../media/image655.png"/><Relationship Id="rId56" Type="http://schemas.openxmlformats.org/officeDocument/2006/relationships/customXml" Target="../ink/ink675.xml"/><Relationship Id="rId77" Type="http://schemas.openxmlformats.org/officeDocument/2006/relationships/image" Target="../media/image6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png"/><Relationship Id="rId2" Type="http://schemas.openxmlformats.org/officeDocument/2006/relationships/customXml" Target="../ink/ink69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3.xml"/><Relationship Id="rId21" Type="http://schemas.openxmlformats.org/officeDocument/2006/relationships/image" Target="../media/image694.png"/><Relationship Id="rId42" Type="http://schemas.openxmlformats.org/officeDocument/2006/relationships/customXml" Target="../ink/ink715.xml"/><Relationship Id="rId63" Type="http://schemas.openxmlformats.org/officeDocument/2006/relationships/image" Target="../media/image715.png"/><Relationship Id="rId84" Type="http://schemas.openxmlformats.org/officeDocument/2006/relationships/image" Target="../media/image725.png"/><Relationship Id="rId138" Type="http://schemas.openxmlformats.org/officeDocument/2006/relationships/image" Target="../media/image752.png"/><Relationship Id="rId107" Type="http://schemas.openxmlformats.org/officeDocument/2006/relationships/customXml" Target="../ink/ink748.xml"/><Relationship Id="rId11" Type="http://schemas.openxmlformats.org/officeDocument/2006/relationships/image" Target="../media/image689.png"/><Relationship Id="rId32" Type="http://schemas.openxmlformats.org/officeDocument/2006/relationships/customXml" Target="../ink/ink710.xml"/><Relationship Id="rId53" Type="http://schemas.openxmlformats.org/officeDocument/2006/relationships/image" Target="../media/image710.png"/><Relationship Id="rId74" Type="http://schemas.openxmlformats.org/officeDocument/2006/relationships/image" Target="../media/image720.png"/><Relationship Id="rId128" Type="http://schemas.openxmlformats.org/officeDocument/2006/relationships/image" Target="../media/image747.png"/><Relationship Id="rId149" Type="http://schemas.openxmlformats.org/officeDocument/2006/relationships/customXml" Target="../ink/ink769.xml"/><Relationship Id="rId5" Type="http://schemas.openxmlformats.org/officeDocument/2006/relationships/image" Target="../media/image222.png"/><Relationship Id="rId95" Type="http://schemas.openxmlformats.org/officeDocument/2006/relationships/customXml" Target="../ink/ink742.xml"/><Relationship Id="rId22" Type="http://schemas.openxmlformats.org/officeDocument/2006/relationships/customXml" Target="../ink/ink705.xml"/><Relationship Id="rId27" Type="http://schemas.openxmlformats.org/officeDocument/2006/relationships/image" Target="../media/image697.png"/><Relationship Id="rId43" Type="http://schemas.openxmlformats.org/officeDocument/2006/relationships/image" Target="../media/image705.png"/><Relationship Id="rId48" Type="http://schemas.openxmlformats.org/officeDocument/2006/relationships/customXml" Target="../ink/ink718.xml"/><Relationship Id="rId64" Type="http://schemas.openxmlformats.org/officeDocument/2006/relationships/customXml" Target="../ink/ink726.xml"/><Relationship Id="rId69" Type="http://schemas.openxmlformats.org/officeDocument/2006/relationships/image" Target="../media/image718.png"/><Relationship Id="rId113" Type="http://schemas.openxmlformats.org/officeDocument/2006/relationships/customXml" Target="../ink/ink751.xml"/><Relationship Id="rId118" Type="http://schemas.openxmlformats.org/officeDocument/2006/relationships/image" Target="../media/image742.png"/><Relationship Id="rId134" Type="http://schemas.openxmlformats.org/officeDocument/2006/relationships/image" Target="../media/image750.png"/><Relationship Id="rId139" Type="http://schemas.openxmlformats.org/officeDocument/2006/relationships/customXml" Target="../ink/ink764.xml"/><Relationship Id="rId80" Type="http://schemas.openxmlformats.org/officeDocument/2006/relationships/image" Target="../media/image723.png"/><Relationship Id="rId85" Type="http://schemas.openxmlformats.org/officeDocument/2006/relationships/customXml" Target="../ink/ink737.xml"/><Relationship Id="rId150" Type="http://schemas.openxmlformats.org/officeDocument/2006/relationships/image" Target="../media/image758.png"/><Relationship Id="rId12" Type="http://schemas.openxmlformats.org/officeDocument/2006/relationships/customXml" Target="../ink/ink700.xml"/><Relationship Id="rId17" Type="http://schemas.openxmlformats.org/officeDocument/2006/relationships/image" Target="../media/image692.png"/><Relationship Id="rId33" Type="http://schemas.openxmlformats.org/officeDocument/2006/relationships/image" Target="../media/image700.png"/><Relationship Id="rId38" Type="http://schemas.openxmlformats.org/officeDocument/2006/relationships/customXml" Target="../ink/ink713.xml"/><Relationship Id="rId59" Type="http://schemas.openxmlformats.org/officeDocument/2006/relationships/image" Target="../media/image713.png"/><Relationship Id="rId103" Type="http://schemas.openxmlformats.org/officeDocument/2006/relationships/customXml" Target="../ink/ink746.xml"/><Relationship Id="rId108" Type="http://schemas.openxmlformats.org/officeDocument/2006/relationships/image" Target="../media/image737.png"/><Relationship Id="rId124" Type="http://schemas.openxmlformats.org/officeDocument/2006/relationships/image" Target="../media/image745.png"/><Relationship Id="rId129" Type="http://schemas.openxmlformats.org/officeDocument/2006/relationships/customXml" Target="../ink/ink759.xml"/><Relationship Id="rId54" Type="http://schemas.openxmlformats.org/officeDocument/2006/relationships/customXml" Target="../ink/ink721.xml"/><Relationship Id="rId70" Type="http://schemas.openxmlformats.org/officeDocument/2006/relationships/customXml" Target="../ink/ink729.xml"/><Relationship Id="rId75" Type="http://schemas.openxmlformats.org/officeDocument/2006/relationships/customXml" Target="../ink/ink732.xml"/><Relationship Id="rId91" Type="http://schemas.openxmlformats.org/officeDocument/2006/relationships/customXml" Target="../ink/ink740.xml"/><Relationship Id="rId96" Type="http://schemas.openxmlformats.org/officeDocument/2006/relationships/image" Target="../media/image731.png"/><Relationship Id="rId140" Type="http://schemas.openxmlformats.org/officeDocument/2006/relationships/image" Target="../media/image753.png"/><Relationship Id="rId145" Type="http://schemas.openxmlformats.org/officeDocument/2006/relationships/customXml" Target="../ink/ink7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7.xml"/><Relationship Id="rId23" Type="http://schemas.openxmlformats.org/officeDocument/2006/relationships/image" Target="../media/image695.png"/><Relationship Id="rId28" Type="http://schemas.openxmlformats.org/officeDocument/2006/relationships/customXml" Target="../ink/ink708.xml"/><Relationship Id="rId49" Type="http://schemas.openxmlformats.org/officeDocument/2006/relationships/image" Target="../media/image708.png"/><Relationship Id="rId114" Type="http://schemas.openxmlformats.org/officeDocument/2006/relationships/image" Target="../media/image740.png"/><Relationship Id="rId119" Type="http://schemas.openxmlformats.org/officeDocument/2006/relationships/customXml" Target="../ink/ink754.xml"/><Relationship Id="rId44" Type="http://schemas.openxmlformats.org/officeDocument/2006/relationships/customXml" Target="../ink/ink716.xml"/><Relationship Id="rId60" Type="http://schemas.openxmlformats.org/officeDocument/2006/relationships/customXml" Target="../ink/ink724.xml"/><Relationship Id="rId65" Type="http://schemas.openxmlformats.org/officeDocument/2006/relationships/image" Target="../media/image716.png"/><Relationship Id="rId81" Type="http://schemas.openxmlformats.org/officeDocument/2006/relationships/customXml" Target="../ink/ink735.xml"/><Relationship Id="rId86" Type="http://schemas.openxmlformats.org/officeDocument/2006/relationships/image" Target="../media/image726.png"/><Relationship Id="rId130" Type="http://schemas.openxmlformats.org/officeDocument/2006/relationships/image" Target="../media/image748.png"/><Relationship Id="rId135" Type="http://schemas.openxmlformats.org/officeDocument/2006/relationships/customXml" Target="../ink/ink762.xml"/><Relationship Id="rId13" Type="http://schemas.openxmlformats.org/officeDocument/2006/relationships/image" Target="../media/image690.png"/><Relationship Id="rId18" Type="http://schemas.openxmlformats.org/officeDocument/2006/relationships/customXml" Target="../ink/ink703.xml"/><Relationship Id="rId39" Type="http://schemas.openxmlformats.org/officeDocument/2006/relationships/image" Target="../media/image703.png"/><Relationship Id="rId109" Type="http://schemas.openxmlformats.org/officeDocument/2006/relationships/customXml" Target="../ink/ink749.xml"/><Relationship Id="rId34" Type="http://schemas.openxmlformats.org/officeDocument/2006/relationships/customXml" Target="../ink/ink711.xml"/><Relationship Id="rId50" Type="http://schemas.openxmlformats.org/officeDocument/2006/relationships/customXml" Target="../ink/ink719.xml"/><Relationship Id="rId55" Type="http://schemas.openxmlformats.org/officeDocument/2006/relationships/image" Target="../media/image711.png"/><Relationship Id="rId76" Type="http://schemas.openxmlformats.org/officeDocument/2006/relationships/image" Target="../media/image721.png"/><Relationship Id="rId97" Type="http://schemas.openxmlformats.org/officeDocument/2006/relationships/customXml" Target="../ink/ink743.xml"/><Relationship Id="rId104" Type="http://schemas.openxmlformats.org/officeDocument/2006/relationships/image" Target="../media/image735.png"/><Relationship Id="rId120" Type="http://schemas.openxmlformats.org/officeDocument/2006/relationships/image" Target="../media/image743.png"/><Relationship Id="rId125" Type="http://schemas.openxmlformats.org/officeDocument/2006/relationships/customXml" Target="../ink/ink757.xml"/><Relationship Id="rId141" Type="http://schemas.openxmlformats.org/officeDocument/2006/relationships/customXml" Target="../ink/ink765.xml"/><Relationship Id="rId146" Type="http://schemas.openxmlformats.org/officeDocument/2006/relationships/image" Target="../media/image756.png"/><Relationship Id="rId7" Type="http://schemas.openxmlformats.org/officeDocument/2006/relationships/image" Target="../media/image687.png"/><Relationship Id="rId71" Type="http://schemas.openxmlformats.org/officeDocument/2006/relationships/image" Target="../media/image719.png"/><Relationship Id="rId92" Type="http://schemas.openxmlformats.org/officeDocument/2006/relationships/image" Target="../media/image729.png"/><Relationship Id="rId2" Type="http://schemas.openxmlformats.org/officeDocument/2006/relationships/customXml" Target="../ink/ink695.xml"/><Relationship Id="rId29" Type="http://schemas.openxmlformats.org/officeDocument/2006/relationships/image" Target="../media/image698.png"/><Relationship Id="rId24" Type="http://schemas.openxmlformats.org/officeDocument/2006/relationships/customXml" Target="../ink/ink706.xml"/><Relationship Id="rId40" Type="http://schemas.openxmlformats.org/officeDocument/2006/relationships/customXml" Target="../ink/ink714.xml"/><Relationship Id="rId45" Type="http://schemas.openxmlformats.org/officeDocument/2006/relationships/image" Target="../media/image706.png"/><Relationship Id="rId66" Type="http://schemas.openxmlformats.org/officeDocument/2006/relationships/customXml" Target="../ink/ink727.xml"/><Relationship Id="rId87" Type="http://schemas.openxmlformats.org/officeDocument/2006/relationships/customXml" Target="../ink/ink738.xml"/><Relationship Id="rId110" Type="http://schemas.openxmlformats.org/officeDocument/2006/relationships/image" Target="../media/image738.png"/><Relationship Id="rId115" Type="http://schemas.openxmlformats.org/officeDocument/2006/relationships/customXml" Target="../ink/ink752.xml"/><Relationship Id="rId131" Type="http://schemas.openxmlformats.org/officeDocument/2006/relationships/customXml" Target="../ink/ink760.xml"/><Relationship Id="rId136" Type="http://schemas.openxmlformats.org/officeDocument/2006/relationships/image" Target="../media/image751.png"/><Relationship Id="rId61" Type="http://schemas.openxmlformats.org/officeDocument/2006/relationships/image" Target="../media/image714.png"/><Relationship Id="rId82" Type="http://schemas.openxmlformats.org/officeDocument/2006/relationships/image" Target="../media/image724.png"/><Relationship Id="rId19" Type="http://schemas.openxmlformats.org/officeDocument/2006/relationships/image" Target="../media/image693.png"/><Relationship Id="rId14" Type="http://schemas.openxmlformats.org/officeDocument/2006/relationships/customXml" Target="../ink/ink701.xml"/><Relationship Id="rId30" Type="http://schemas.openxmlformats.org/officeDocument/2006/relationships/customXml" Target="../ink/ink709.xml"/><Relationship Id="rId35" Type="http://schemas.openxmlformats.org/officeDocument/2006/relationships/image" Target="../media/image701.png"/><Relationship Id="rId56" Type="http://schemas.openxmlformats.org/officeDocument/2006/relationships/customXml" Target="../ink/ink722.xml"/><Relationship Id="rId77" Type="http://schemas.openxmlformats.org/officeDocument/2006/relationships/customXml" Target="../ink/ink733.xml"/><Relationship Id="rId100" Type="http://schemas.openxmlformats.org/officeDocument/2006/relationships/image" Target="../media/image733.png"/><Relationship Id="rId105" Type="http://schemas.openxmlformats.org/officeDocument/2006/relationships/customXml" Target="../ink/ink747.xml"/><Relationship Id="rId126" Type="http://schemas.openxmlformats.org/officeDocument/2006/relationships/image" Target="../media/image746.png"/><Relationship Id="rId147" Type="http://schemas.openxmlformats.org/officeDocument/2006/relationships/customXml" Target="../ink/ink768.xml"/><Relationship Id="rId8" Type="http://schemas.openxmlformats.org/officeDocument/2006/relationships/customXml" Target="../ink/ink698.xml"/><Relationship Id="rId51" Type="http://schemas.openxmlformats.org/officeDocument/2006/relationships/image" Target="../media/image709.png"/><Relationship Id="rId72" Type="http://schemas.openxmlformats.org/officeDocument/2006/relationships/customXml" Target="../ink/ink730.xml"/><Relationship Id="rId93" Type="http://schemas.openxmlformats.org/officeDocument/2006/relationships/customXml" Target="../ink/ink741.xml"/><Relationship Id="rId98" Type="http://schemas.openxmlformats.org/officeDocument/2006/relationships/image" Target="../media/image732.png"/><Relationship Id="rId121" Type="http://schemas.openxmlformats.org/officeDocument/2006/relationships/customXml" Target="../ink/ink755.xml"/><Relationship Id="rId142" Type="http://schemas.openxmlformats.org/officeDocument/2006/relationships/image" Target="../media/image754.png"/><Relationship Id="rId3" Type="http://schemas.openxmlformats.org/officeDocument/2006/relationships/image" Target="../media/image686.png"/><Relationship Id="rId25" Type="http://schemas.openxmlformats.org/officeDocument/2006/relationships/image" Target="../media/image696.png"/><Relationship Id="rId46" Type="http://schemas.openxmlformats.org/officeDocument/2006/relationships/customXml" Target="../ink/ink717.xml"/><Relationship Id="rId67" Type="http://schemas.openxmlformats.org/officeDocument/2006/relationships/image" Target="../media/image717.png"/><Relationship Id="rId116" Type="http://schemas.openxmlformats.org/officeDocument/2006/relationships/image" Target="../media/image741.png"/><Relationship Id="rId137" Type="http://schemas.openxmlformats.org/officeDocument/2006/relationships/customXml" Target="../ink/ink763.xml"/><Relationship Id="rId20" Type="http://schemas.openxmlformats.org/officeDocument/2006/relationships/customXml" Target="../ink/ink704.xml"/><Relationship Id="rId41" Type="http://schemas.openxmlformats.org/officeDocument/2006/relationships/image" Target="../media/image704.png"/><Relationship Id="rId62" Type="http://schemas.openxmlformats.org/officeDocument/2006/relationships/customXml" Target="../ink/ink725.xml"/><Relationship Id="rId83" Type="http://schemas.openxmlformats.org/officeDocument/2006/relationships/customXml" Target="../ink/ink736.xml"/><Relationship Id="rId88" Type="http://schemas.openxmlformats.org/officeDocument/2006/relationships/image" Target="../media/image727.png"/><Relationship Id="rId111" Type="http://schemas.openxmlformats.org/officeDocument/2006/relationships/customXml" Target="../ink/ink750.xml"/><Relationship Id="rId132" Type="http://schemas.openxmlformats.org/officeDocument/2006/relationships/image" Target="../media/image749.png"/><Relationship Id="rId15" Type="http://schemas.openxmlformats.org/officeDocument/2006/relationships/image" Target="../media/image691.png"/><Relationship Id="rId36" Type="http://schemas.openxmlformats.org/officeDocument/2006/relationships/customXml" Target="../ink/ink712.xml"/><Relationship Id="rId57" Type="http://schemas.openxmlformats.org/officeDocument/2006/relationships/image" Target="../media/image712.png"/><Relationship Id="rId106" Type="http://schemas.openxmlformats.org/officeDocument/2006/relationships/image" Target="../media/image736.png"/><Relationship Id="rId127" Type="http://schemas.openxmlformats.org/officeDocument/2006/relationships/customXml" Target="../ink/ink758.xml"/><Relationship Id="rId10" Type="http://schemas.openxmlformats.org/officeDocument/2006/relationships/customXml" Target="../ink/ink699.xml"/><Relationship Id="rId31" Type="http://schemas.openxmlformats.org/officeDocument/2006/relationships/image" Target="../media/image699.png"/><Relationship Id="rId52" Type="http://schemas.openxmlformats.org/officeDocument/2006/relationships/customXml" Target="../ink/ink720.xml"/><Relationship Id="rId73" Type="http://schemas.openxmlformats.org/officeDocument/2006/relationships/customXml" Target="../ink/ink731.xml"/><Relationship Id="rId78" Type="http://schemas.openxmlformats.org/officeDocument/2006/relationships/image" Target="../media/image722.png"/><Relationship Id="rId94" Type="http://schemas.openxmlformats.org/officeDocument/2006/relationships/image" Target="../media/image730.png"/><Relationship Id="rId99" Type="http://schemas.openxmlformats.org/officeDocument/2006/relationships/customXml" Target="../ink/ink744.xml"/><Relationship Id="rId101" Type="http://schemas.openxmlformats.org/officeDocument/2006/relationships/customXml" Target="../ink/ink745.xml"/><Relationship Id="rId122" Type="http://schemas.openxmlformats.org/officeDocument/2006/relationships/image" Target="../media/image744.png"/><Relationship Id="rId143" Type="http://schemas.openxmlformats.org/officeDocument/2006/relationships/customXml" Target="../ink/ink766.xml"/><Relationship Id="rId148" Type="http://schemas.openxmlformats.org/officeDocument/2006/relationships/image" Target="../media/image757.png"/><Relationship Id="rId4" Type="http://schemas.openxmlformats.org/officeDocument/2006/relationships/customXml" Target="../ink/ink696.xml"/><Relationship Id="rId9" Type="http://schemas.openxmlformats.org/officeDocument/2006/relationships/image" Target="../media/image688.png"/><Relationship Id="rId26" Type="http://schemas.openxmlformats.org/officeDocument/2006/relationships/customXml" Target="../ink/ink707.xml"/><Relationship Id="rId47" Type="http://schemas.openxmlformats.org/officeDocument/2006/relationships/image" Target="../media/image707.png"/><Relationship Id="rId68" Type="http://schemas.openxmlformats.org/officeDocument/2006/relationships/customXml" Target="../ink/ink728.xml"/><Relationship Id="rId89" Type="http://schemas.openxmlformats.org/officeDocument/2006/relationships/customXml" Target="../ink/ink739.xml"/><Relationship Id="rId112" Type="http://schemas.openxmlformats.org/officeDocument/2006/relationships/image" Target="../media/image739.png"/><Relationship Id="rId133" Type="http://schemas.openxmlformats.org/officeDocument/2006/relationships/customXml" Target="../ink/ink761.xml"/><Relationship Id="rId16" Type="http://schemas.openxmlformats.org/officeDocument/2006/relationships/customXml" Target="../ink/ink702.xml"/><Relationship Id="rId37" Type="http://schemas.openxmlformats.org/officeDocument/2006/relationships/image" Target="../media/image702.png"/><Relationship Id="rId58" Type="http://schemas.openxmlformats.org/officeDocument/2006/relationships/customXml" Target="../ink/ink723.xml"/><Relationship Id="rId79" Type="http://schemas.openxmlformats.org/officeDocument/2006/relationships/customXml" Target="../ink/ink734.xml"/><Relationship Id="rId102" Type="http://schemas.openxmlformats.org/officeDocument/2006/relationships/image" Target="../media/image734.png"/><Relationship Id="rId123" Type="http://schemas.openxmlformats.org/officeDocument/2006/relationships/customXml" Target="../ink/ink756.xml"/><Relationship Id="rId144" Type="http://schemas.openxmlformats.org/officeDocument/2006/relationships/image" Target="../media/image755.png"/><Relationship Id="rId90" Type="http://schemas.openxmlformats.org/officeDocument/2006/relationships/image" Target="../media/image728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5.png"/><Relationship Id="rId21" Type="http://schemas.openxmlformats.org/officeDocument/2006/relationships/image" Target="../media/image768.png"/><Relationship Id="rId42" Type="http://schemas.openxmlformats.org/officeDocument/2006/relationships/customXml" Target="../ink/ink790.xml"/><Relationship Id="rId63" Type="http://schemas.openxmlformats.org/officeDocument/2006/relationships/image" Target="../media/image788.png"/><Relationship Id="rId84" Type="http://schemas.openxmlformats.org/officeDocument/2006/relationships/customXml" Target="../ink/ink811.xml"/><Relationship Id="rId138" Type="http://schemas.openxmlformats.org/officeDocument/2006/relationships/customXml" Target="../ink/ink838.xml"/><Relationship Id="rId159" Type="http://schemas.openxmlformats.org/officeDocument/2006/relationships/image" Target="../media/image834.png"/><Relationship Id="rId107" Type="http://schemas.openxmlformats.org/officeDocument/2006/relationships/image" Target="../media/image810.png"/><Relationship Id="rId11" Type="http://schemas.openxmlformats.org/officeDocument/2006/relationships/image" Target="../media/image763.png"/><Relationship Id="rId32" Type="http://schemas.openxmlformats.org/officeDocument/2006/relationships/customXml" Target="../ink/ink785.xml"/><Relationship Id="rId53" Type="http://schemas.openxmlformats.org/officeDocument/2006/relationships/image" Target="../media/image783.png"/><Relationship Id="rId74" Type="http://schemas.openxmlformats.org/officeDocument/2006/relationships/customXml" Target="../ink/ink806.xml"/><Relationship Id="rId128" Type="http://schemas.openxmlformats.org/officeDocument/2006/relationships/customXml" Target="../ink/ink833.xml"/><Relationship Id="rId149" Type="http://schemas.openxmlformats.org/officeDocument/2006/relationships/image" Target="../media/image829.png"/><Relationship Id="rId5" Type="http://schemas.openxmlformats.org/officeDocument/2006/relationships/image" Target="../media/image760.png"/><Relationship Id="rId95" Type="http://schemas.openxmlformats.org/officeDocument/2006/relationships/image" Target="../media/image804.png"/><Relationship Id="rId160" Type="http://schemas.openxmlformats.org/officeDocument/2006/relationships/customXml" Target="../ink/ink849.xml"/><Relationship Id="rId22" Type="http://schemas.openxmlformats.org/officeDocument/2006/relationships/customXml" Target="../ink/ink780.xml"/><Relationship Id="rId43" Type="http://schemas.openxmlformats.org/officeDocument/2006/relationships/image" Target="../media/image778.png"/><Relationship Id="rId64" Type="http://schemas.openxmlformats.org/officeDocument/2006/relationships/customXml" Target="../ink/ink801.xml"/><Relationship Id="rId118" Type="http://schemas.openxmlformats.org/officeDocument/2006/relationships/customXml" Target="../ink/ink828.xml"/><Relationship Id="rId139" Type="http://schemas.openxmlformats.org/officeDocument/2006/relationships/image" Target="../media/image439.png"/><Relationship Id="rId85" Type="http://schemas.openxmlformats.org/officeDocument/2006/relationships/image" Target="../media/image799.png"/><Relationship Id="rId150" Type="http://schemas.openxmlformats.org/officeDocument/2006/relationships/customXml" Target="../ink/ink844.xml"/><Relationship Id="rId12" Type="http://schemas.openxmlformats.org/officeDocument/2006/relationships/customXml" Target="../ink/ink775.xml"/><Relationship Id="rId33" Type="http://schemas.openxmlformats.org/officeDocument/2006/relationships/image" Target="../media/image774.png"/><Relationship Id="rId108" Type="http://schemas.openxmlformats.org/officeDocument/2006/relationships/customXml" Target="../ink/ink823.xml"/><Relationship Id="rId129" Type="http://schemas.openxmlformats.org/officeDocument/2006/relationships/image" Target="../media/image820.png"/><Relationship Id="rId54" Type="http://schemas.openxmlformats.org/officeDocument/2006/relationships/customXml" Target="../ink/ink796.xml"/><Relationship Id="rId70" Type="http://schemas.openxmlformats.org/officeDocument/2006/relationships/customXml" Target="../ink/ink804.xml"/><Relationship Id="rId75" Type="http://schemas.openxmlformats.org/officeDocument/2006/relationships/image" Target="../media/image794.png"/><Relationship Id="rId91" Type="http://schemas.openxmlformats.org/officeDocument/2006/relationships/image" Target="../media/image802.png"/><Relationship Id="rId96" Type="http://schemas.openxmlformats.org/officeDocument/2006/relationships/customXml" Target="../ink/ink817.xml"/><Relationship Id="rId140" Type="http://schemas.openxmlformats.org/officeDocument/2006/relationships/customXml" Target="../ink/ink839.xml"/><Relationship Id="rId145" Type="http://schemas.openxmlformats.org/officeDocument/2006/relationships/image" Target="../media/image827.png"/><Relationship Id="rId161" Type="http://schemas.openxmlformats.org/officeDocument/2006/relationships/image" Target="../media/image835.png"/><Relationship Id="rId166" Type="http://schemas.openxmlformats.org/officeDocument/2006/relationships/customXml" Target="../ink/ink8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2.xml"/><Relationship Id="rId23" Type="http://schemas.openxmlformats.org/officeDocument/2006/relationships/image" Target="../media/image769.png"/><Relationship Id="rId28" Type="http://schemas.openxmlformats.org/officeDocument/2006/relationships/customXml" Target="../ink/ink783.xml"/><Relationship Id="rId49" Type="http://schemas.openxmlformats.org/officeDocument/2006/relationships/image" Target="../media/image781.png"/><Relationship Id="rId114" Type="http://schemas.openxmlformats.org/officeDocument/2006/relationships/customXml" Target="../ink/ink826.xml"/><Relationship Id="rId119" Type="http://schemas.openxmlformats.org/officeDocument/2006/relationships/image" Target="../media/image816.png"/><Relationship Id="rId44" Type="http://schemas.openxmlformats.org/officeDocument/2006/relationships/customXml" Target="../ink/ink791.xml"/><Relationship Id="rId60" Type="http://schemas.openxmlformats.org/officeDocument/2006/relationships/customXml" Target="../ink/ink799.xml"/><Relationship Id="rId65" Type="http://schemas.openxmlformats.org/officeDocument/2006/relationships/image" Target="../media/image789.png"/><Relationship Id="rId81" Type="http://schemas.openxmlformats.org/officeDocument/2006/relationships/image" Target="../media/image797.png"/><Relationship Id="rId86" Type="http://schemas.openxmlformats.org/officeDocument/2006/relationships/customXml" Target="../ink/ink812.xml"/><Relationship Id="rId130" Type="http://schemas.openxmlformats.org/officeDocument/2006/relationships/customXml" Target="../ink/ink834.xml"/><Relationship Id="rId135" Type="http://schemas.openxmlformats.org/officeDocument/2006/relationships/image" Target="../media/image823.png"/><Relationship Id="rId151" Type="http://schemas.openxmlformats.org/officeDocument/2006/relationships/image" Target="../media/image830.png"/><Relationship Id="rId156" Type="http://schemas.openxmlformats.org/officeDocument/2006/relationships/customXml" Target="../ink/ink847.xml"/><Relationship Id="rId13" Type="http://schemas.openxmlformats.org/officeDocument/2006/relationships/image" Target="../media/image764.png"/><Relationship Id="rId18" Type="http://schemas.openxmlformats.org/officeDocument/2006/relationships/customXml" Target="../ink/ink778.xml"/><Relationship Id="rId39" Type="http://schemas.openxmlformats.org/officeDocument/2006/relationships/image" Target="../media/image455.png"/><Relationship Id="rId109" Type="http://schemas.openxmlformats.org/officeDocument/2006/relationships/image" Target="../media/image811.png"/><Relationship Id="rId34" Type="http://schemas.openxmlformats.org/officeDocument/2006/relationships/customXml" Target="../ink/ink786.xml"/><Relationship Id="rId50" Type="http://schemas.openxmlformats.org/officeDocument/2006/relationships/customXml" Target="../ink/ink794.xml"/><Relationship Id="rId55" Type="http://schemas.openxmlformats.org/officeDocument/2006/relationships/image" Target="../media/image784.png"/><Relationship Id="rId76" Type="http://schemas.openxmlformats.org/officeDocument/2006/relationships/customXml" Target="../ink/ink807.xml"/><Relationship Id="rId97" Type="http://schemas.openxmlformats.org/officeDocument/2006/relationships/image" Target="../media/image805.png"/><Relationship Id="rId104" Type="http://schemas.openxmlformats.org/officeDocument/2006/relationships/customXml" Target="../ink/ink821.xml"/><Relationship Id="rId120" Type="http://schemas.openxmlformats.org/officeDocument/2006/relationships/customXml" Target="../ink/ink829.xml"/><Relationship Id="rId125" Type="http://schemas.openxmlformats.org/officeDocument/2006/relationships/image" Target="../media/image573.png"/><Relationship Id="rId141" Type="http://schemas.openxmlformats.org/officeDocument/2006/relationships/image" Target="../media/image825.png"/><Relationship Id="rId146" Type="http://schemas.openxmlformats.org/officeDocument/2006/relationships/customXml" Target="../ink/ink842.xml"/><Relationship Id="rId167" Type="http://schemas.openxmlformats.org/officeDocument/2006/relationships/image" Target="../media/image838.png"/><Relationship Id="rId7" Type="http://schemas.openxmlformats.org/officeDocument/2006/relationships/image" Target="../media/image761.png"/><Relationship Id="rId71" Type="http://schemas.openxmlformats.org/officeDocument/2006/relationships/image" Target="../media/image792.png"/><Relationship Id="rId92" Type="http://schemas.openxmlformats.org/officeDocument/2006/relationships/customXml" Target="../ink/ink815.xml"/><Relationship Id="rId162" Type="http://schemas.openxmlformats.org/officeDocument/2006/relationships/customXml" Target="../ink/ink850.xml"/><Relationship Id="rId2" Type="http://schemas.openxmlformats.org/officeDocument/2006/relationships/customXml" Target="../ink/ink770.xml"/><Relationship Id="rId29" Type="http://schemas.openxmlformats.org/officeDocument/2006/relationships/image" Target="../media/image772.png"/><Relationship Id="rId24" Type="http://schemas.openxmlformats.org/officeDocument/2006/relationships/customXml" Target="../ink/ink781.xml"/><Relationship Id="rId40" Type="http://schemas.openxmlformats.org/officeDocument/2006/relationships/customXml" Target="../ink/ink789.xml"/><Relationship Id="rId45" Type="http://schemas.openxmlformats.org/officeDocument/2006/relationships/image" Target="../media/image779.png"/><Relationship Id="rId66" Type="http://schemas.openxmlformats.org/officeDocument/2006/relationships/customXml" Target="../ink/ink802.xml"/><Relationship Id="rId87" Type="http://schemas.openxmlformats.org/officeDocument/2006/relationships/image" Target="../media/image800.png"/><Relationship Id="rId110" Type="http://schemas.openxmlformats.org/officeDocument/2006/relationships/customXml" Target="../ink/ink824.xml"/><Relationship Id="rId115" Type="http://schemas.openxmlformats.org/officeDocument/2006/relationships/image" Target="../media/image814.png"/><Relationship Id="rId131" Type="http://schemas.openxmlformats.org/officeDocument/2006/relationships/image" Target="../media/image821.png"/><Relationship Id="rId136" Type="http://schemas.openxmlformats.org/officeDocument/2006/relationships/customXml" Target="../ink/ink837.xml"/><Relationship Id="rId157" Type="http://schemas.openxmlformats.org/officeDocument/2006/relationships/image" Target="../media/image833.png"/><Relationship Id="rId61" Type="http://schemas.openxmlformats.org/officeDocument/2006/relationships/image" Target="../media/image787.png"/><Relationship Id="rId82" Type="http://schemas.openxmlformats.org/officeDocument/2006/relationships/customXml" Target="../ink/ink810.xml"/><Relationship Id="rId152" Type="http://schemas.openxmlformats.org/officeDocument/2006/relationships/customXml" Target="../ink/ink845.xml"/><Relationship Id="rId19" Type="http://schemas.openxmlformats.org/officeDocument/2006/relationships/image" Target="../media/image767.png"/><Relationship Id="rId14" Type="http://schemas.openxmlformats.org/officeDocument/2006/relationships/customXml" Target="../ink/ink776.xml"/><Relationship Id="rId30" Type="http://schemas.openxmlformats.org/officeDocument/2006/relationships/customXml" Target="../ink/ink784.xml"/><Relationship Id="rId35" Type="http://schemas.openxmlformats.org/officeDocument/2006/relationships/image" Target="../media/image775.png"/><Relationship Id="rId56" Type="http://schemas.openxmlformats.org/officeDocument/2006/relationships/customXml" Target="../ink/ink797.xml"/><Relationship Id="rId77" Type="http://schemas.openxmlformats.org/officeDocument/2006/relationships/image" Target="../media/image795.png"/><Relationship Id="rId100" Type="http://schemas.openxmlformats.org/officeDocument/2006/relationships/customXml" Target="../ink/ink819.xml"/><Relationship Id="rId105" Type="http://schemas.openxmlformats.org/officeDocument/2006/relationships/image" Target="../media/image809.png"/><Relationship Id="rId126" Type="http://schemas.openxmlformats.org/officeDocument/2006/relationships/customXml" Target="../ink/ink832.xml"/><Relationship Id="rId147" Type="http://schemas.openxmlformats.org/officeDocument/2006/relationships/image" Target="../media/image828.png"/><Relationship Id="rId168" Type="http://schemas.openxmlformats.org/officeDocument/2006/relationships/customXml" Target="../ink/ink853.xml"/><Relationship Id="rId8" Type="http://schemas.openxmlformats.org/officeDocument/2006/relationships/customXml" Target="../ink/ink773.xml"/><Relationship Id="rId51" Type="http://schemas.openxmlformats.org/officeDocument/2006/relationships/image" Target="../media/image782.png"/><Relationship Id="rId72" Type="http://schemas.openxmlformats.org/officeDocument/2006/relationships/customXml" Target="../ink/ink805.xml"/><Relationship Id="rId93" Type="http://schemas.openxmlformats.org/officeDocument/2006/relationships/image" Target="../media/image803.png"/><Relationship Id="rId98" Type="http://schemas.openxmlformats.org/officeDocument/2006/relationships/customXml" Target="../ink/ink818.xml"/><Relationship Id="rId121" Type="http://schemas.openxmlformats.org/officeDocument/2006/relationships/image" Target="../media/image817.png"/><Relationship Id="rId142" Type="http://schemas.openxmlformats.org/officeDocument/2006/relationships/customXml" Target="../ink/ink840.xml"/><Relationship Id="rId163" Type="http://schemas.openxmlformats.org/officeDocument/2006/relationships/image" Target="../media/image836.png"/><Relationship Id="rId3" Type="http://schemas.openxmlformats.org/officeDocument/2006/relationships/image" Target="../media/image759.png"/><Relationship Id="rId25" Type="http://schemas.openxmlformats.org/officeDocument/2006/relationships/image" Target="../media/image770.png"/><Relationship Id="rId46" Type="http://schemas.openxmlformats.org/officeDocument/2006/relationships/customXml" Target="../ink/ink792.xml"/><Relationship Id="rId67" Type="http://schemas.openxmlformats.org/officeDocument/2006/relationships/image" Target="../media/image790.png"/><Relationship Id="rId116" Type="http://schemas.openxmlformats.org/officeDocument/2006/relationships/customXml" Target="../ink/ink827.xml"/><Relationship Id="rId137" Type="http://schemas.openxmlformats.org/officeDocument/2006/relationships/image" Target="../media/image824.png"/><Relationship Id="rId158" Type="http://schemas.openxmlformats.org/officeDocument/2006/relationships/customXml" Target="../ink/ink848.xml"/><Relationship Id="rId20" Type="http://schemas.openxmlformats.org/officeDocument/2006/relationships/customXml" Target="../ink/ink779.xml"/><Relationship Id="rId41" Type="http://schemas.openxmlformats.org/officeDocument/2006/relationships/image" Target="../media/image777.png"/><Relationship Id="rId62" Type="http://schemas.openxmlformats.org/officeDocument/2006/relationships/customXml" Target="../ink/ink800.xml"/><Relationship Id="rId83" Type="http://schemas.openxmlformats.org/officeDocument/2006/relationships/image" Target="../media/image798.png"/><Relationship Id="rId88" Type="http://schemas.openxmlformats.org/officeDocument/2006/relationships/customXml" Target="../ink/ink813.xml"/><Relationship Id="rId111" Type="http://schemas.openxmlformats.org/officeDocument/2006/relationships/image" Target="../media/image812.png"/><Relationship Id="rId132" Type="http://schemas.openxmlformats.org/officeDocument/2006/relationships/customXml" Target="../ink/ink835.xml"/><Relationship Id="rId153" Type="http://schemas.openxmlformats.org/officeDocument/2006/relationships/image" Target="../media/image831.png"/><Relationship Id="rId15" Type="http://schemas.openxmlformats.org/officeDocument/2006/relationships/image" Target="../media/image765.png"/><Relationship Id="rId36" Type="http://schemas.openxmlformats.org/officeDocument/2006/relationships/customXml" Target="../ink/ink787.xml"/><Relationship Id="rId57" Type="http://schemas.openxmlformats.org/officeDocument/2006/relationships/image" Target="../media/image785.png"/><Relationship Id="rId106" Type="http://schemas.openxmlformats.org/officeDocument/2006/relationships/customXml" Target="../ink/ink822.xml"/><Relationship Id="rId127" Type="http://schemas.openxmlformats.org/officeDocument/2006/relationships/image" Target="../media/image819.png"/><Relationship Id="rId10" Type="http://schemas.openxmlformats.org/officeDocument/2006/relationships/customXml" Target="../ink/ink774.xml"/><Relationship Id="rId31" Type="http://schemas.openxmlformats.org/officeDocument/2006/relationships/image" Target="../media/image773.png"/><Relationship Id="rId52" Type="http://schemas.openxmlformats.org/officeDocument/2006/relationships/customXml" Target="../ink/ink795.xml"/><Relationship Id="rId73" Type="http://schemas.openxmlformats.org/officeDocument/2006/relationships/image" Target="../media/image793.png"/><Relationship Id="rId78" Type="http://schemas.openxmlformats.org/officeDocument/2006/relationships/customXml" Target="../ink/ink808.xml"/><Relationship Id="rId94" Type="http://schemas.openxmlformats.org/officeDocument/2006/relationships/customXml" Target="../ink/ink816.xml"/><Relationship Id="rId99" Type="http://schemas.openxmlformats.org/officeDocument/2006/relationships/image" Target="../media/image806.png"/><Relationship Id="rId101" Type="http://schemas.openxmlformats.org/officeDocument/2006/relationships/image" Target="../media/image807.png"/><Relationship Id="rId122" Type="http://schemas.openxmlformats.org/officeDocument/2006/relationships/customXml" Target="../ink/ink830.xml"/><Relationship Id="rId143" Type="http://schemas.openxmlformats.org/officeDocument/2006/relationships/image" Target="../media/image826.png"/><Relationship Id="rId148" Type="http://schemas.openxmlformats.org/officeDocument/2006/relationships/customXml" Target="../ink/ink843.xml"/><Relationship Id="rId164" Type="http://schemas.openxmlformats.org/officeDocument/2006/relationships/customXml" Target="../ink/ink851.xml"/><Relationship Id="rId169" Type="http://schemas.openxmlformats.org/officeDocument/2006/relationships/image" Target="../media/image839.png"/><Relationship Id="rId4" Type="http://schemas.openxmlformats.org/officeDocument/2006/relationships/customXml" Target="../ink/ink771.xml"/><Relationship Id="rId9" Type="http://schemas.openxmlformats.org/officeDocument/2006/relationships/image" Target="../media/image762.png"/><Relationship Id="rId26" Type="http://schemas.openxmlformats.org/officeDocument/2006/relationships/customXml" Target="../ink/ink782.xml"/><Relationship Id="rId47" Type="http://schemas.openxmlformats.org/officeDocument/2006/relationships/image" Target="../media/image780.png"/><Relationship Id="rId68" Type="http://schemas.openxmlformats.org/officeDocument/2006/relationships/customXml" Target="../ink/ink803.xml"/><Relationship Id="rId89" Type="http://schemas.openxmlformats.org/officeDocument/2006/relationships/image" Target="../media/image801.png"/><Relationship Id="rId112" Type="http://schemas.openxmlformats.org/officeDocument/2006/relationships/customXml" Target="../ink/ink825.xml"/><Relationship Id="rId133" Type="http://schemas.openxmlformats.org/officeDocument/2006/relationships/image" Target="../media/image822.png"/><Relationship Id="rId154" Type="http://schemas.openxmlformats.org/officeDocument/2006/relationships/customXml" Target="../ink/ink846.xml"/><Relationship Id="rId16" Type="http://schemas.openxmlformats.org/officeDocument/2006/relationships/customXml" Target="../ink/ink777.xml"/><Relationship Id="rId37" Type="http://schemas.openxmlformats.org/officeDocument/2006/relationships/image" Target="../media/image776.png"/><Relationship Id="rId58" Type="http://schemas.openxmlformats.org/officeDocument/2006/relationships/customXml" Target="../ink/ink798.xml"/><Relationship Id="rId79" Type="http://schemas.openxmlformats.org/officeDocument/2006/relationships/image" Target="../media/image796.png"/><Relationship Id="rId102" Type="http://schemas.openxmlformats.org/officeDocument/2006/relationships/customXml" Target="../ink/ink820.xml"/><Relationship Id="rId123" Type="http://schemas.openxmlformats.org/officeDocument/2006/relationships/image" Target="../media/image818.png"/><Relationship Id="rId144" Type="http://schemas.openxmlformats.org/officeDocument/2006/relationships/customXml" Target="../ink/ink841.xml"/><Relationship Id="rId90" Type="http://schemas.openxmlformats.org/officeDocument/2006/relationships/customXml" Target="../ink/ink814.xml"/><Relationship Id="rId165" Type="http://schemas.openxmlformats.org/officeDocument/2006/relationships/image" Target="../media/image837.png"/><Relationship Id="rId27" Type="http://schemas.openxmlformats.org/officeDocument/2006/relationships/image" Target="../media/image771.png"/><Relationship Id="rId48" Type="http://schemas.openxmlformats.org/officeDocument/2006/relationships/customXml" Target="../ink/ink793.xml"/><Relationship Id="rId69" Type="http://schemas.openxmlformats.org/officeDocument/2006/relationships/image" Target="../media/image791.png"/><Relationship Id="rId113" Type="http://schemas.openxmlformats.org/officeDocument/2006/relationships/image" Target="../media/image813.png"/><Relationship Id="rId134" Type="http://schemas.openxmlformats.org/officeDocument/2006/relationships/customXml" Target="../ink/ink836.xml"/><Relationship Id="rId80" Type="http://schemas.openxmlformats.org/officeDocument/2006/relationships/customXml" Target="../ink/ink809.xml"/><Relationship Id="rId155" Type="http://schemas.openxmlformats.org/officeDocument/2006/relationships/image" Target="../media/image832.png"/><Relationship Id="rId17" Type="http://schemas.openxmlformats.org/officeDocument/2006/relationships/image" Target="../media/image766.png"/><Relationship Id="rId38" Type="http://schemas.openxmlformats.org/officeDocument/2006/relationships/customXml" Target="../ink/ink788.xml"/><Relationship Id="rId59" Type="http://schemas.openxmlformats.org/officeDocument/2006/relationships/image" Target="../media/image786.png"/><Relationship Id="rId103" Type="http://schemas.openxmlformats.org/officeDocument/2006/relationships/image" Target="../media/image808.png"/><Relationship Id="rId124" Type="http://schemas.openxmlformats.org/officeDocument/2006/relationships/customXml" Target="../ink/ink83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.png"/><Relationship Id="rId21" Type="http://schemas.openxmlformats.org/officeDocument/2006/relationships/image" Target="../media/image95.png"/><Relationship Id="rId63" Type="http://schemas.openxmlformats.org/officeDocument/2006/relationships/image" Target="../media/image116.png"/><Relationship Id="rId159" Type="http://schemas.openxmlformats.org/officeDocument/2006/relationships/image" Target="../media/image164.png"/><Relationship Id="rId170" Type="http://schemas.openxmlformats.org/officeDocument/2006/relationships/customXml" Target="../ink/ink171.xml"/><Relationship Id="rId226" Type="http://schemas.openxmlformats.org/officeDocument/2006/relationships/customXml" Target="../ink/ink199.xml"/><Relationship Id="rId268" Type="http://schemas.openxmlformats.org/officeDocument/2006/relationships/customXml" Target="../ink/ink220.xml"/><Relationship Id="rId32" Type="http://schemas.openxmlformats.org/officeDocument/2006/relationships/customXml" Target="../ink/ink102.xml"/><Relationship Id="rId74" Type="http://schemas.openxmlformats.org/officeDocument/2006/relationships/customXml" Target="../ink/ink123.xml"/><Relationship Id="rId128" Type="http://schemas.openxmlformats.org/officeDocument/2006/relationships/customXml" Target="../ink/ink150.xml"/><Relationship Id="rId5" Type="http://schemas.openxmlformats.org/officeDocument/2006/relationships/image" Target="../media/image87.png"/><Relationship Id="rId181" Type="http://schemas.openxmlformats.org/officeDocument/2006/relationships/image" Target="../media/image175.png"/><Relationship Id="rId237" Type="http://schemas.openxmlformats.org/officeDocument/2006/relationships/image" Target="../media/image203.png"/><Relationship Id="rId279" Type="http://schemas.openxmlformats.org/officeDocument/2006/relationships/image" Target="../media/image224.png"/><Relationship Id="rId43" Type="http://schemas.openxmlformats.org/officeDocument/2006/relationships/image" Target="../media/image106.png"/><Relationship Id="rId139" Type="http://schemas.openxmlformats.org/officeDocument/2006/relationships/image" Target="../media/image154.png"/><Relationship Id="rId85" Type="http://schemas.openxmlformats.org/officeDocument/2006/relationships/image" Target="../media/image127.png"/><Relationship Id="rId150" Type="http://schemas.openxmlformats.org/officeDocument/2006/relationships/customXml" Target="../ink/ink161.xml"/><Relationship Id="rId171" Type="http://schemas.openxmlformats.org/officeDocument/2006/relationships/image" Target="../media/image170.png"/><Relationship Id="rId192" Type="http://schemas.openxmlformats.org/officeDocument/2006/relationships/customXml" Target="../ink/ink182.xml"/><Relationship Id="rId206" Type="http://schemas.openxmlformats.org/officeDocument/2006/relationships/customXml" Target="../ink/ink189.xml"/><Relationship Id="rId227" Type="http://schemas.openxmlformats.org/officeDocument/2006/relationships/image" Target="../media/image198.png"/><Relationship Id="rId248" Type="http://schemas.openxmlformats.org/officeDocument/2006/relationships/customXml" Target="../ink/ink210.xml"/><Relationship Id="rId269" Type="http://schemas.openxmlformats.org/officeDocument/2006/relationships/image" Target="../media/image219.png"/><Relationship Id="rId12" Type="http://schemas.openxmlformats.org/officeDocument/2006/relationships/customXml" Target="../ink/ink92.xml"/><Relationship Id="rId33" Type="http://schemas.openxmlformats.org/officeDocument/2006/relationships/image" Target="../media/image101.png"/><Relationship Id="rId108" Type="http://schemas.openxmlformats.org/officeDocument/2006/relationships/customXml" Target="../ink/ink140.xml"/><Relationship Id="rId129" Type="http://schemas.openxmlformats.org/officeDocument/2006/relationships/image" Target="../media/image149.png"/><Relationship Id="rId280" Type="http://schemas.openxmlformats.org/officeDocument/2006/relationships/customXml" Target="../ink/ink226.xml"/><Relationship Id="rId54" Type="http://schemas.openxmlformats.org/officeDocument/2006/relationships/customXml" Target="../ink/ink113.xml"/><Relationship Id="rId75" Type="http://schemas.openxmlformats.org/officeDocument/2006/relationships/image" Target="../media/image122.png"/><Relationship Id="rId96" Type="http://schemas.openxmlformats.org/officeDocument/2006/relationships/customXml" Target="../ink/ink134.xml"/><Relationship Id="rId140" Type="http://schemas.openxmlformats.org/officeDocument/2006/relationships/customXml" Target="../ink/ink156.xml"/><Relationship Id="rId161" Type="http://schemas.openxmlformats.org/officeDocument/2006/relationships/image" Target="../media/image165.png"/><Relationship Id="rId182" Type="http://schemas.openxmlformats.org/officeDocument/2006/relationships/customXml" Target="../ink/ink177.xml"/><Relationship Id="rId217" Type="http://schemas.openxmlformats.org/officeDocument/2006/relationships/image" Target="../media/image193.png"/><Relationship Id="rId6" Type="http://schemas.openxmlformats.org/officeDocument/2006/relationships/customXml" Target="../ink/ink89.xml"/><Relationship Id="rId238" Type="http://schemas.openxmlformats.org/officeDocument/2006/relationships/customXml" Target="../ink/ink205.xml"/><Relationship Id="rId259" Type="http://schemas.openxmlformats.org/officeDocument/2006/relationships/image" Target="../media/image214.png"/><Relationship Id="rId23" Type="http://schemas.openxmlformats.org/officeDocument/2006/relationships/image" Target="../media/image96.png"/><Relationship Id="rId119" Type="http://schemas.openxmlformats.org/officeDocument/2006/relationships/image" Target="../media/image144.png"/><Relationship Id="rId270" Type="http://schemas.openxmlformats.org/officeDocument/2006/relationships/customXml" Target="../ink/ink221.xml"/><Relationship Id="rId44" Type="http://schemas.openxmlformats.org/officeDocument/2006/relationships/customXml" Target="../ink/ink108.xml"/><Relationship Id="rId65" Type="http://schemas.openxmlformats.org/officeDocument/2006/relationships/image" Target="../media/image117.png"/><Relationship Id="rId86" Type="http://schemas.openxmlformats.org/officeDocument/2006/relationships/customXml" Target="../ink/ink129.xml"/><Relationship Id="rId130" Type="http://schemas.openxmlformats.org/officeDocument/2006/relationships/customXml" Target="../ink/ink151.xml"/><Relationship Id="rId151" Type="http://schemas.openxmlformats.org/officeDocument/2006/relationships/image" Target="../media/image160.png"/><Relationship Id="rId172" Type="http://schemas.openxmlformats.org/officeDocument/2006/relationships/customXml" Target="../ink/ink172.xml"/><Relationship Id="rId193" Type="http://schemas.openxmlformats.org/officeDocument/2006/relationships/image" Target="../media/image181.png"/><Relationship Id="rId207" Type="http://schemas.openxmlformats.org/officeDocument/2006/relationships/image" Target="../media/image188.png"/><Relationship Id="rId228" Type="http://schemas.openxmlformats.org/officeDocument/2006/relationships/customXml" Target="../ink/ink200.xml"/><Relationship Id="rId249" Type="http://schemas.openxmlformats.org/officeDocument/2006/relationships/image" Target="../media/image209.png"/><Relationship Id="rId13" Type="http://schemas.openxmlformats.org/officeDocument/2006/relationships/image" Target="../media/image91.png"/><Relationship Id="rId109" Type="http://schemas.openxmlformats.org/officeDocument/2006/relationships/image" Target="../media/image139.png"/><Relationship Id="rId260" Type="http://schemas.openxmlformats.org/officeDocument/2006/relationships/customXml" Target="../ink/ink216.xml"/><Relationship Id="rId281" Type="http://schemas.openxmlformats.org/officeDocument/2006/relationships/image" Target="../media/image225.png"/><Relationship Id="rId34" Type="http://schemas.openxmlformats.org/officeDocument/2006/relationships/customXml" Target="../ink/ink103.xml"/><Relationship Id="rId55" Type="http://schemas.openxmlformats.org/officeDocument/2006/relationships/image" Target="../media/image112.png"/><Relationship Id="rId76" Type="http://schemas.openxmlformats.org/officeDocument/2006/relationships/customXml" Target="../ink/ink124.xml"/><Relationship Id="rId97" Type="http://schemas.openxmlformats.org/officeDocument/2006/relationships/image" Target="../media/image133.png"/><Relationship Id="rId120" Type="http://schemas.openxmlformats.org/officeDocument/2006/relationships/customXml" Target="../ink/ink146.xml"/><Relationship Id="rId141" Type="http://schemas.openxmlformats.org/officeDocument/2006/relationships/image" Target="../media/image155.png"/><Relationship Id="rId7" Type="http://schemas.openxmlformats.org/officeDocument/2006/relationships/image" Target="../media/image88.png"/><Relationship Id="rId162" Type="http://schemas.openxmlformats.org/officeDocument/2006/relationships/customXml" Target="../ink/ink167.xml"/><Relationship Id="rId183" Type="http://schemas.openxmlformats.org/officeDocument/2006/relationships/image" Target="../media/image176.png"/><Relationship Id="rId218" Type="http://schemas.openxmlformats.org/officeDocument/2006/relationships/customXml" Target="../ink/ink195.xml"/><Relationship Id="rId239" Type="http://schemas.openxmlformats.org/officeDocument/2006/relationships/image" Target="../media/image204.png"/><Relationship Id="rId250" Type="http://schemas.openxmlformats.org/officeDocument/2006/relationships/customXml" Target="../ink/ink211.xml"/><Relationship Id="rId271" Type="http://schemas.openxmlformats.org/officeDocument/2006/relationships/image" Target="../media/image220.png"/><Relationship Id="rId24" Type="http://schemas.openxmlformats.org/officeDocument/2006/relationships/customXml" Target="../ink/ink98.xml"/><Relationship Id="rId45" Type="http://schemas.openxmlformats.org/officeDocument/2006/relationships/image" Target="../media/image107.png"/><Relationship Id="rId66" Type="http://schemas.openxmlformats.org/officeDocument/2006/relationships/customXml" Target="../ink/ink119.xml"/><Relationship Id="rId87" Type="http://schemas.openxmlformats.org/officeDocument/2006/relationships/image" Target="../media/image128.png"/><Relationship Id="rId110" Type="http://schemas.openxmlformats.org/officeDocument/2006/relationships/customXml" Target="../ink/ink141.xml"/><Relationship Id="rId131" Type="http://schemas.openxmlformats.org/officeDocument/2006/relationships/image" Target="../media/image150.png"/><Relationship Id="rId152" Type="http://schemas.openxmlformats.org/officeDocument/2006/relationships/customXml" Target="../ink/ink162.xml"/><Relationship Id="rId173" Type="http://schemas.openxmlformats.org/officeDocument/2006/relationships/image" Target="../media/image171.png"/><Relationship Id="rId194" Type="http://schemas.openxmlformats.org/officeDocument/2006/relationships/customXml" Target="../ink/ink183.xml"/><Relationship Id="rId208" Type="http://schemas.openxmlformats.org/officeDocument/2006/relationships/customXml" Target="../ink/ink190.xml"/><Relationship Id="rId229" Type="http://schemas.openxmlformats.org/officeDocument/2006/relationships/image" Target="../media/image199.png"/><Relationship Id="rId240" Type="http://schemas.openxmlformats.org/officeDocument/2006/relationships/customXml" Target="../ink/ink206.xml"/><Relationship Id="rId261" Type="http://schemas.openxmlformats.org/officeDocument/2006/relationships/image" Target="../media/image215.png"/><Relationship Id="rId14" Type="http://schemas.openxmlformats.org/officeDocument/2006/relationships/customXml" Target="../ink/ink93.xml"/><Relationship Id="rId35" Type="http://schemas.openxmlformats.org/officeDocument/2006/relationships/image" Target="../media/image102.png"/><Relationship Id="rId56" Type="http://schemas.openxmlformats.org/officeDocument/2006/relationships/customXml" Target="../ink/ink114.xml"/><Relationship Id="rId77" Type="http://schemas.openxmlformats.org/officeDocument/2006/relationships/image" Target="../media/image123.png"/><Relationship Id="rId100" Type="http://schemas.openxmlformats.org/officeDocument/2006/relationships/customXml" Target="../ink/ink136.xml"/><Relationship Id="rId282" Type="http://schemas.openxmlformats.org/officeDocument/2006/relationships/customXml" Target="../ink/ink227.xml"/><Relationship Id="rId8" Type="http://schemas.openxmlformats.org/officeDocument/2006/relationships/customXml" Target="../ink/ink90.xml"/><Relationship Id="rId98" Type="http://schemas.openxmlformats.org/officeDocument/2006/relationships/customXml" Target="../ink/ink135.xml"/><Relationship Id="rId121" Type="http://schemas.openxmlformats.org/officeDocument/2006/relationships/image" Target="../media/image145.png"/><Relationship Id="rId142" Type="http://schemas.openxmlformats.org/officeDocument/2006/relationships/customXml" Target="../ink/ink157.xml"/><Relationship Id="rId163" Type="http://schemas.openxmlformats.org/officeDocument/2006/relationships/image" Target="../media/image166.png"/><Relationship Id="rId184" Type="http://schemas.openxmlformats.org/officeDocument/2006/relationships/customXml" Target="../ink/ink178.xml"/><Relationship Id="rId219" Type="http://schemas.openxmlformats.org/officeDocument/2006/relationships/image" Target="../media/image194.png"/><Relationship Id="rId230" Type="http://schemas.openxmlformats.org/officeDocument/2006/relationships/customXml" Target="../ink/ink201.xml"/><Relationship Id="rId251" Type="http://schemas.openxmlformats.org/officeDocument/2006/relationships/image" Target="../media/image210.png"/><Relationship Id="rId25" Type="http://schemas.openxmlformats.org/officeDocument/2006/relationships/image" Target="../media/image97.png"/><Relationship Id="rId46" Type="http://schemas.openxmlformats.org/officeDocument/2006/relationships/customXml" Target="../ink/ink109.xml"/><Relationship Id="rId67" Type="http://schemas.openxmlformats.org/officeDocument/2006/relationships/image" Target="../media/image118.png"/><Relationship Id="rId272" Type="http://schemas.openxmlformats.org/officeDocument/2006/relationships/customXml" Target="../ink/ink222.xml"/><Relationship Id="rId88" Type="http://schemas.openxmlformats.org/officeDocument/2006/relationships/customXml" Target="../ink/ink130.xml"/><Relationship Id="rId111" Type="http://schemas.openxmlformats.org/officeDocument/2006/relationships/image" Target="../media/image140.png"/><Relationship Id="rId132" Type="http://schemas.openxmlformats.org/officeDocument/2006/relationships/customXml" Target="../ink/ink152.xml"/><Relationship Id="rId153" Type="http://schemas.openxmlformats.org/officeDocument/2006/relationships/image" Target="../media/image161.png"/><Relationship Id="rId174" Type="http://schemas.openxmlformats.org/officeDocument/2006/relationships/customXml" Target="../ink/ink173.xml"/><Relationship Id="rId195" Type="http://schemas.openxmlformats.org/officeDocument/2006/relationships/image" Target="../media/image182.png"/><Relationship Id="rId209" Type="http://schemas.openxmlformats.org/officeDocument/2006/relationships/image" Target="../media/image189.png"/><Relationship Id="rId220" Type="http://schemas.openxmlformats.org/officeDocument/2006/relationships/customXml" Target="../ink/ink196.xml"/><Relationship Id="rId241" Type="http://schemas.openxmlformats.org/officeDocument/2006/relationships/image" Target="../media/image205.png"/><Relationship Id="rId15" Type="http://schemas.openxmlformats.org/officeDocument/2006/relationships/image" Target="../media/image92.png"/><Relationship Id="rId36" Type="http://schemas.openxmlformats.org/officeDocument/2006/relationships/customXml" Target="../ink/ink104.xml"/><Relationship Id="rId57" Type="http://schemas.openxmlformats.org/officeDocument/2006/relationships/image" Target="../media/image113.png"/><Relationship Id="rId262" Type="http://schemas.openxmlformats.org/officeDocument/2006/relationships/customXml" Target="../ink/ink217.xml"/><Relationship Id="rId283" Type="http://schemas.openxmlformats.org/officeDocument/2006/relationships/image" Target="../media/image226.png"/><Relationship Id="rId78" Type="http://schemas.openxmlformats.org/officeDocument/2006/relationships/customXml" Target="../ink/ink125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147.xml"/><Relationship Id="rId143" Type="http://schemas.openxmlformats.org/officeDocument/2006/relationships/image" Target="../media/image156.png"/><Relationship Id="rId164" Type="http://schemas.openxmlformats.org/officeDocument/2006/relationships/customXml" Target="../ink/ink168.xml"/><Relationship Id="rId185" Type="http://schemas.openxmlformats.org/officeDocument/2006/relationships/image" Target="../media/image177.png"/><Relationship Id="rId9" Type="http://schemas.openxmlformats.org/officeDocument/2006/relationships/image" Target="../media/image89.png"/><Relationship Id="rId210" Type="http://schemas.openxmlformats.org/officeDocument/2006/relationships/customXml" Target="../ink/ink191.xml"/><Relationship Id="rId26" Type="http://schemas.openxmlformats.org/officeDocument/2006/relationships/customXml" Target="../ink/ink99.xml"/><Relationship Id="rId231" Type="http://schemas.openxmlformats.org/officeDocument/2006/relationships/image" Target="../media/image200.png"/><Relationship Id="rId252" Type="http://schemas.openxmlformats.org/officeDocument/2006/relationships/customXml" Target="../ink/ink212.xml"/><Relationship Id="rId273" Type="http://schemas.openxmlformats.org/officeDocument/2006/relationships/image" Target="../media/image221.png"/><Relationship Id="rId47" Type="http://schemas.openxmlformats.org/officeDocument/2006/relationships/image" Target="../media/image108.png"/><Relationship Id="rId68" Type="http://schemas.openxmlformats.org/officeDocument/2006/relationships/customXml" Target="../ink/ink120.xml"/><Relationship Id="rId89" Type="http://schemas.openxmlformats.org/officeDocument/2006/relationships/image" Target="../media/image129.png"/><Relationship Id="rId112" Type="http://schemas.openxmlformats.org/officeDocument/2006/relationships/customXml" Target="../ink/ink142.xml"/><Relationship Id="rId133" Type="http://schemas.openxmlformats.org/officeDocument/2006/relationships/image" Target="../media/image151.png"/><Relationship Id="rId154" Type="http://schemas.openxmlformats.org/officeDocument/2006/relationships/customXml" Target="../ink/ink163.xml"/><Relationship Id="rId175" Type="http://schemas.openxmlformats.org/officeDocument/2006/relationships/image" Target="../media/image172.png"/><Relationship Id="rId196" Type="http://schemas.openxmlformats.org/officeDocument/2006/relationships/customXml" Target="../ink/ink184.xml"/><Relationship Id="rId200" Type="http://schemas.openxmlformats.org/officeDocument/2006/relationships/customXml" Target="../ink/ink186.xml"/><Relationship Id="rId16" Type="http://schemas.openxmlformats.org/officeDocument/2006/relationships/customXml" Target="../ink/ink94.xml"/><Relationship Id="rId221" Type="http://schemas.openxmlformats.org/officeDocument/2006/relationships/image" Target="../media/image195.png"/><Relationship Id="rId242" Type="http://schemas.openxmlformats.org/officeDocument/2006/relationships/customXml" Target="../ink/ink207.xml"/><Relationship Id="rId263" Type="http://schemas.openxmlformats.org/officeDocument/2006/relationships/image" Target="../media/image216.png"/><Relationship Id="rId284" Type="http://schemas.openxmlformats.org/officeDocument/2006/relationships/customXml" Target="../ink/ink228.xml"/><Relationship Id="rId37" Type="http://schemas.openxmlformats.org/officeDocument/2006/relationships/image" Target="../media/image103.png"/><Relationship Id="rId58" Type="http://schemas.openxmlformats.org/officeDocument/2006/relationships/customXml" Target="../ink/ink115.xml"/><Relationship Id="rId79" Type="http://schemas.openxmlformats.org/officeDocument/2006/relationships/image" Target="../media/image124.png"/><Relationship Id="rId102" Type="http://schemas.openxmlformats.org/officeDocument/2006/relationships/customXml" Target="../ink/ink137.xml"/><Relationship Id="rId123" Type="http://schemas.openxmlformats.org/officeDocument/2006/relationships/image" Target="../media/image146.png"/><Relationship Id="rId144" Type="http://schemas.openxmlformats.org/officeDocument/2006/relationships/customXml" Target="../ink/ink158.xml"/><Relationship Id="rId90" Type="http://schemas.openxmlformats.org/officeDocument/2006/relationships/customXml" Target="../ink/ink131.xml"/><Relationship Id="rId165" Type="http://schemas.openxmlformats.org/officeDocument/2006/relationships/image" Target="../media/image167.png"/><Relationship Id="rId186" Type="http://schemas.openxmlformats.org/officeDocument/2006/relationships/customXml" Target="../ink/ink179.xml"/><Relationship Id="rId211" Type="http://schemas.openxmlformats.org/officeDocument/2006/relationships/image" Target="../media/image190.png"/><Relationship Id="rId232" Type="http://schemas.openxmlformats.org/officeDocument/2006/relationships/customXml" Target="../ink/ink202.xml"/><Relationship Id="rId253" Type="http://schemas.openxmlformats.org/officeDocument/2006/relationships/image" Target="../media/image211.png"/><Relationship Id="rId274" Type="http://schemas.openxmlformats.org/officeDocument/2006/relationships/customXml" Target="../ink/ink223.xml"/><Relationship Id="rId27" Type="http://schemas.openxmlformats.org/officeDocument/2006/relationships/image" Target="../media/image98.png"/><Relationship Id="rId48" Type="http://schemas.openxmlformats.org/officeDocument/2006/relationships/customXml" Target="../ink/ink110.xml"/><Relationship Id="rId69" Type="http://schemas.openxmlformats.org/officeDocument/2006/relationships/image" Target="../media/image119.png"/><Relationship Id="rId113" Type="http://schemas.openxmlformats.org/officeDocument/2006/relationships/image" Target="../media/image141.png"/><Relationship Id="rId134" Type="http://schemas.openxmlformats.org/officeDocument/2006/relationships/customXml" Target="../ink/ink153.xml"/><Relationship Id="rId80" Type="http://schemas.openxmlformats.org/officeDocument/2006/relationships/customXml" Target="../ink/ink126.xml"/><Relationship Id="rId155" Type="http://schemas.openxmlformats.org/officeDocument/2006/relationships/image" Target="../media/image162.png"/><Relationship Id="rId176" Type="http://schemas.openxmlformats.org/officeDocument/2006/relationships/customXml" Target="../ink/ink174.xml"/><Relationship Id="rId197" Type="http://schemas.openxmlformats.org/officeDocument/2006/relationships/image" Target="../media/image183.png"/><Relationship Id="rId201" Type="http://schemas.openxmlformats.org/officeDocument/2006/relationships/image" Target="../media/image185.png"/><Relationship Id="rId222" Type="http://schemas.openxmlformats.org/officeDocument/2006/relationships/customXml" Target="../ink/ink197.xml"/><Relationship Id="rId243" Type="http://schemas.openxmlformats.org/officeDocument/2006/relationships/image" Target="../media/image206.png"/><Relationship Id="rId264" Type="http://schemas.openxmlformats.org/officeDocument/2006/relationships/customXml" Target="../ink/ink218.xml"/><Relationship Id="rId285" Type="http://schemas.openxmlformats.org/officeDocument/2006/relationships/image" Target="../media/image227.png"/><Relationship Id="rId17" Type="http://schemas.openxmlformats.org/officeDocument/2006/relationships/image" Target="../media/image93.png"/><Relationship Id="rId38" Type="http://schemas.openxmlformats.org/officeDocument/2006/relationships/customXml" Target="../ink/ink105.xml"/><Relationship Id="rId59" Type="http://schemas.openxmlformats.org/officeDocument/2006/relationships/image" Target="../media/image114.png"/><Relationship Id="rId103" Type="http://schemas.openxmlformats.org/officeDocument/2006/relationships/image" Target="../media/image136.png"/><Relationship Id="rId124" Type="http://schemas.openxmlformats.org/officeDocument/2006/relationships/customXml" Target="../ink/ink148.xml"/><Relationship Id="rId70" Type="http://schemas.openxmlformats.org/officeDocument/2006/relationships/customXml" Target="../ink/ink121.xml"/><Relationship Id="rId91" Type="http://schemas.openxmlformats.org/officeDocument/2006/relationships/image" Target="../media/image130.png"/><Relationship Id="rId145" Type="http://schemas.openxmlformats.org/officeDocument/2006/relationships/image" Target="../media/image157.png"/><Relationship Id="rId166" Type="http://schemas.openxmlformats.org/officeDocument/2006/relationships/customXml" Target="../ink/ink169.xml"/><Relationship Id="rId187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2.xml"/><Relationship Id="rId233" Type="http://schemas.openxmlformats.org/officeDocument/2006/relationships/image" Target="../media/image201.png"/><Relationship Id="rId254" Type="http://schemas.openxmlformats.org/officeDocument/2006/relationships/customXml" Target="../ink/ink213.xml"/><Relationship Id="rId28" Type="http://schemas.openxmlformats.org/officeDocument/2006/relationships/customXml" Target="../ink/ink100.xml"/><Relationship Id="rId49" Type="http://schemas.openxmlformats.org/officeDocument/2006/relationships/image" Target="../media/image109.png"/><Relationship Id="rId114" Type="http://schemas.openxmlformats.org/officeDocument/2006/relationships/customXml" Target="../ink/ink143.xml"/><Relationship Id="rId275" Type="http://schemas.openxmlformats.org/officeDocument/2006/relationships/image" Target="../media/image222.png"/><Relationship Id="rId60" Type="http://schemas.openxmlformats.org/officeDocument/2006/relationships/customXml" Target="../ink/ink116.xml"/><Relationship Id="rId81" Type="http://schemas.openxmlformats.org/officeDocument/2006/relationships/image" Target="../media/image125.png"/><Relationship Id="rId135" Type="http://schemas.openxmlformats.org/officeDocument/2006/relationships/image" Target="../media/image152.png"/><Relationship Id="rId156" Type="http://schemas.openxmlformats.org/officeDocument/2006/relationships/customXml" Target="../ink/ink164.xml"/><Relationship Id="rId177" Type="http://schemas.openxmlformats.org/officeDocument/2006/relationships/image" Target="../media/image173.png"/><Relationship Id="rId198" Type="http://schemas.openxmlformats.org/officeDocument/2006/relationships/customXml" Target="../ink/ink185.xml"/><Relationship Id="rId202" Type="http://schemas.openxmlformats.org/officeDocument/2006/relationships/customXml" Target="../ink/ink187.xml"/><Relationship Id="rId223" Type="http://schemas.openxmlformats.org/officeDocument/2006/relationships/image" Target="../media/image196.png"/><Relationship Id="rId244" Type="http://schemas.openxmlformats.org/officeDocument/2006/relationships/customXml" Target="../ink/ink208.xml"/><Relationship Id="rId18" Type="http://schemas.openxmlformats.org/officeDocument/2006/relationships/customXml" Target="../ink/ink95.xml"/><Relationship Id="rId39" Type="http://schemas.openxmlformats.org/officeDocument/2006/relationships/image" Target="../media/image104.png"/><Relationship Id="rId265" Type="http://schemas.openxmlformats.org/officeDocument/2006/relationships/image" Target="../media/image217.png"/><Relationship Id="rId286" Type="http://schemas.openxmlformats.org/officeDocument/2006/relationships/customXml" Target="../ink/ink229.xml"/><Relationship Id="rId50" Type="http://schemas.openxmlformats.org/officeDocument/2006/relationships/customXml" Target="../ink/ink111.xml"/><Relationship Id="rId104" Type="http://schemas.openxmlformats.org/officeDocument/2006/relationships/customXml" Target="../ink/ink138.xml"/><Relationship Id="rId125" Type="http://schemas.openxmlformats.org/officeDocument/2006/relationships/image" Target="../media/image147.png"/><Relationship Id="rId146" Type="http://schemas.openxmlformats.org/officeDocument/2006/relationships/customXml" Target="../ink/ink159.xml"/><Relationship Id="rId167" Type="http://schemas.openxmlformats.org/officeDocument/2006/relationships/image" Target="../media/image168.png"/><Relationship Id="rId188" Type="http://schemas.openxmlformats.org/officeDocument/2006/relationships/customXml" Target="../ink/ink180.xml"/><Relationship Id="rId71" Type="http://schemas.openxmlformats.org/officeDocument/2006/relationships/image" Target="../media/image120.png"/><Relationship Id="rId92" Type="http://schemas.openxmlformats.org/officeDocument/2006/relationships/customXml" Target="../ink/ink132.xml"/><Relationship Id="rId213" Type="http://schemas.openxmlformats.org/officeDocument/2006/relationships/image" Target="../media/image191.png"/><Relationship Id="rId234" Type="http://schemas.openxmlformats.org/officeDocument/2006/relationships/customXml" Target="../ink/ink203.xml"/><Relationship Id="rId2" Type="http://schemas.openxmlformats.org/officeDocument/2006/relationships/customXml" Target="../ink/ink87.xml"/><Relationship Id="rId29" Type="http://schemas.openxmlformats.org/officeDocument/2006/relationships/image" Target="../media/image99.png"/><Relationship Id="rId255" Type="http://schemas.openxmlformats.org/officeDocument/2006/relationships/image" Target="../media/image212.png"/><Relationship Id="rId276" Type="http://schemas.openxmlformats.org/officeDocument/2006/relationships/customXml" Target="../ink/ink224.xml"/><Relationship Id="rId40" Type="http://schemas.openxmlformats.org/officeDocument/2006/relationships/customXml" Target="../ink/ink106.xml"/><Relationship Id="rId115" Type="http://schemas.openxmlformats.org/officeDocument/2006/relationships/image" Target="../media/image142.png"/><Relationship Id="rId136" Type="http://schemas.openxmlformats.org/officeDocument/2006/relationships/customXml" Target="../ink/ink154.xml"/><Relationship Id="rId157" Type="http://schemas.openxmlformats.org/officeDocument/2006/relationships/image" Target="../media/image163.png"/><Relationship Id="rId178" Type="http://schemas.openxmlformats.org/officeDocument/2006/relationships/customXml" Target="../ink/ink175.xml"/><Relationship Id="rId61" Type="http://schemas.openxmlformats.org/officeDocument/2006/relationships/image" Target="../media/image115.png"/><Relationship Id="rId82" Type="http://schemas.openxmlformats.org/officeDocument/2006/relationships/customXml" Target="../ink/ink127.xml"/><Relationship Id="rId199" Type="http://schemas.openxmlformats.org/officeDocument/2006/relationships/image" Target="../media/image184.png"/><Relationship Id="rId203" Type="http://schemas.openxmlformats.org/officeDocument/2006/relationships/image" Target="../media/image186.png"/><Relationship Id="rId19" Type="http://schemas.openxmlformats.org/officeDocument/2006/relationships/image" Target="../media/image94.png"/><Relationship Id="rId224" Type="http://schemas.openxmlformats.org/officeDocument/2006/relationships/customXml" Target="../ink/ink198.xml"/><Relationship Id="rId245" Type="http://schemas.openxmlformats.org/officeDocument/2006/relationships/image" Target="../media/image207.png"/><Relationship Id="rId266" Type="http://schemas.openxmlformats.org/officeDocument/2006/relationships/customXml" Target="../ink/ink219.xml"/><Relationship Id="rId287" Type="http://schemas.openxmlformats.org/officeDocument/2006/relationships/image" Target="../media/image228.png"/><Relationship Id="rId30" Type="http://schemas.openxmlformats.org/officeDocument/2006/relationships/customXml" Target="../ink/ink101.xml"/><Relationship Id="rId105" Type="http://schemas.openxmlformats.org/officeDocument/2006/relationships/image" Target="../media/image137.png"/><Relationship Id="rId126" Type="http://schemas.openxmlformats.org/officeDocument/2006/relationships/customXml" Target="../ink/ink149.xml"/><Relationship Id="rId147" Type="http://schemas.openxmlformats.org/officeDocument/2006/relationships/image" Target="../media/image158.png"/><Relationship Id="rId168" Type="http://schemas.openxmlformats.org/officeDocument/2006/relationships/customXml" Target="../ink/ink170.xml"/><Relationship Id="rId51" Type="http://schemas.openxmlformats.org/officeDocument/2006/relationships/image" Target="../media/image110.png"/><Relationship Id="rId72" Type="http://schemas.openxmlformats.org/officeDocument/2006/relationships/customXml" Target="../ink/ink122.xml"/><Relationship Id="rId93" Type="http://schemas.openxmlformats.org/officeDocument/2006/relationships/image" Target="../media/image131.png"/><Relationship Id="rId189" Type="http://schemas.openxmlformats.org/officeDocument/2006/relationships/image" Target="../media/image179.png"/><Relationship Id="rId3" Type="http://schemas.openxmlformats.org/officeDocument/2006/relationships/image" Target="../media/image86.png"/><Relationship Id="rId214" Type="http://schemas.openxmlformats.org/officeDocument/2006/relationships/customXml" Target="../ink/ink193.xml"/><Relationship Id="rId235" Type="http://schemas.openxmlformats.org/officeDocument/2006/relationships/image" Target="../media/image202.png"/><Relationship Id="rId256" Type="http://schemas.openxmlformats.org/officeDocument/2006/relationships/customXml" Target="../ink/ink214.xml"/><Relationship Id="rId277" Type="http://schemas.openxmlformats.org/officeDocument/2006/relationships/image" Target="../media/image223.png"/><Relationship Id="rId116" Type="http://schemas.openxmlformats.org/officeDocument/2006/relationships/customXml" Target="../ink/ink144.xml"/><Relationship Id="rId137" Type="http://schemas.openxmlformats.org/officeDocument/2006/relationships/image" Target="../media/image153.png"/><Relationship Id="rId158" Type="http://schemas.openxmlformats.org/officeDocument/2006/relationships/customXml" Target="../ink/ink165.xml"/><Relationship Id="rId20" Type="http://schemas.openxmlformats.org/officeDocument/2006/relationships/customXml" Target="../ink/ink96.xml"/><Relationship Id="rId41" Type="http://schemas.openxmlformats.org/officeDocument/2006/relationships/image" Target="../media/image105.png"/><Relationship Id="rId62" Type="http://schemas.openxmlformats.org/officeDocument/2006/relationships/customXml" Target="../ink/ink117.xml"/><Relationship Id="rId83" Type="http://schemas.openxmlformats.org/officeDocument/2006/relationships/image" Target="../media/image126.png"/><Relationship Id="rId179" Type="http://schemas.openxmlformats.org/officeDocument/2006/relationships/image" Target="../media/image174.png"/><Relationship Id="rId190" Type="http://schemas.openxmlformats.org/officeDocument/2006/relationships/customXml" Target="../ink/ink181.xml"/><Relationship Id="rId204" Type="http://schemas.openxmlformats.org/officeDocument/2006/relationships/customXml" Target="../ink/ink188.xml"/><Relationship Id="rId225" Type="http://schemas.openxmlformats.org/officeDocument/2006/relationships/image" Target="../media/image197.png"/><Relationship Id="rId246" Type="http://schemas.openxmlformats.org/officeDocument/2006/relationships/customXml" Target="../ink/ink209.xml"/><Relationship Id="rId267" Type="http://schemas.openxmlformats.org/officeDocument/2006/relationships/image" Target="../media/image218.png"/><Relationship Id="rId106" Type="http://schemas.openxmlformats.org/officeDocument/2006/relationships/customXml" Target="../ink/ink139.xml"/><Relationship Id="rId127" Type="http://schemas.openxmlformats.org/officeDocument/2006/relationships/image" Target="../media/image148.png"/><Relationship Id="rId10" Type="http://schemas.openxmlformats.org/officeDocument/2006/relationships/customXml" Target="../ink/ink91.xml"/><Relationship Id="rId31" Type="http://schemas.openxmlformats.org/officeDocument/2006/relationships/image" Target="../media/image100.png"/><Relationship Id="rId52" Type="http://schemas.openxmlformats.org/officeDocument/2006/relationships/customXml" Target="../ink/ink112.xml"/><Relationship Id="rId73" Type="http://schemas.openxmlformats.org/officeDocument/2006/relationships/image" Target="../media/image121.png"/><Relationship Id="rId94" Type="http://schemas.openxmlformats.org/officeDocument/2006/relationships/customXml" Target="../ink/ink133.xml"/><Relationship Id="rId148" Type="http://schemas.openxmlformats.org/officeDocument/2006/relationships/customXml" Target="../ink/ink160.xml"/><Relationship Id="rId169" Type="http://schemas.openxmlformats.org/officeDocument/2006/relationships/image" Target="../media/image169.png"/><Relationship Id="rId4" Type="http://schemas.openxmlformats.org/officeDocument/2006/relationships/customXml" Target="../ink/ink88.xml"/><Relationship Id="rId180" Type="http://schemas.openxmlformats.org/officeDocument/2006/relationships/customXml" Target="../ink/ink176.xml"/><Relationship Id="rId215" Type="http://schemas.openxmlformats.org/officeDocument/2006/relationships/image" Target="../media/image192.png"/><Relationship Id="rId236" Type="http://schemas.openxmlformats.org/officeDocument/2006/relationships/customXml" Target="../ink/ink204.xml"/><Relationship Id="rId257" Type="http://schemas.openxmlformats.org/officeDocument/2006/relationships/image" Target="../media/image213.png"/><Relationship Id="rId278" Type="http://schemas.openxmlformats.org/officeDocument/2006/relationships/customXml" Target="../ink/ink225.xml"/><Relationship Id="rId42" Type="http://schemas.openxmlformats.org/officeDocument/2006/relationships/customXml" Target="../ink/ink107.xml"/><Relationship Id="rId84" Type="http://schemas.openxmlformats.org/officeDocument/2006/relationships/customXml" Target="../ink/ink128.xml"/><Relationship Id="rId138" Type="http://schemas.openxmlformats.org/officeDocument/2006/relationships/customXml" Target="../ink/ink155.xml"/><Relationship Id="rId191" Type="http://schemas.openxmlformats.org/officeDocument/2006/relationships/image" Target="../media/image180.png"/><Relationship Id="rId205" Type="http://schemas.openxmlformats.org/officeDocument/2006/relationships/image" Target="../media/image187.png"/><Relationship Id="rId247" Type="http://schemas.openxmlformats.org/officeDocument/2006/relationships/image" Target="../media/image208.png"/><Relationship Id="rId107" Type="http://schemas.openxmlformats.org/officeDocument/2006/relationships/image" Target="../media/image138.png"/><Relationship Id="rId11" Type="http://schemas.openxmlformats.org/officeDocument/2006/relationships/image" Target="../media/image90.png"/><Relationship Id="rId53" Type="http://schemas.openxmlformats.org/officeDocument/2006/relationships/image" Target="../media/image111.png"/><Relationship Id="rId149" Type="http://schemas.openxmlformats.org/officeDocument/2006/relationships/image" Target="../media/image159.png"/><Relationship Id="rId95" Type="http://schemas.openxmlformats.org/officeDocument/2006/relationships/image" Target="../media/image132.png"/><Relationship Id="rId160" Type="http://schemas.openxmlformats.org/officeDocument/2006/relationships/customXml" Target="../ink/ink166.xml"/><Relationship Id="rId216" Type="http://schemas.openxmlformats.org/officeDocument/2006/relationships/customXml" Target="../ink/ink194.xml"/><Relationship Id="rId258" Type="http://schemas.openxmlformats.org/officeDocument/2006/relationships/customXml" Target="../ink/ink215.xml"/><Relationship Id="rId22" Type="http://schemas.openxmlformats.org/officeDocument/2006/relationships/customXml" Target="../ink/ink97.xml"/><Relationship Id="rId64" Type="http://schemas.openxmlformats.org/officeDocument/2006/relationships/customXml" Target="../ink/ink118.xml"/><Relationship Id="rId118" Type="http://schemas.openxmlformats.org/officeDocument/2006/relationships/customXml" Target="../ink/ink1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5.png"/><Relationship Id="rId21" Type="http://schemas.openxmlformats.org/officeDocument/2006/relationships/image" Target="../media/image237.png"/><Relationship Id="rId42" Type="http://schemas.openxmlformats.org/officeDocument/2006/relationships/customXml" Target="../ink/ink250.xml"/><Relationship Id="rId63" Type="http://schemas.openxmlformats.org/officeDocument/2006/relationships/image" Target="../media/image258.png"/><Relationship Id="rId84" Type="http://schemas.openxmlformats.org/officeDocument/2006/relationships/customXml" Target="../ink/ink271.xml"/><Relationship Id="rId138" Type="http://schemas.openxmlformats.org/officeDocument/2006/relationships/customXml" Target="../ink/ink298.xml"/><Relationship Id="rId159" Type="http://schemas.openxmlformats.org/officeDocument/2006/relationships/image" Target="../media/image306.png"/><Relationship Id="rId170" Type="http://schemas.openxmlformats.org/officeDocument/2006/relationships/customXml" Target="../ink/ink314.xml"/><Relationship Id="rId107" Type="http://schemas.openxmlformats.org/officeDocument/2006/relationships/image" Target="../media/image280.png"/><Relationship Id="rId11" Type="http://schemas.openxmlformats.org/officeDocument/2006/relationships/image" Target="../media/image232.png"/><Relationship Id="rId32" Type="http://schemas.openxmlformats.org/officeDocument/2006/relationships/customXml" Target="../ink/ink245.xml"/><Relationship Id="rId53" Type="http://schemas.openxmlformats.org/officeDocument/2006/relationships/image" Target="../media/image253.png"/><Relationship Id="rId74" Type="http://schemas.openxmlformats.org/officeDocument/2006/relationships/customXml" Target="../ink/ink266.xml"/><Relationship Id="rId128" Type="http://schemas.openxmlformats.org/officeDocument/2006/relationships/customXml" Target="../ink/ink293.xml"/><Relationship Id="rId149" Type="http://schemas.openxmlformats.org/officeDocument/2006/relationships/image" Target="../media/image301.png"/><Relationship Id="rId5" Type="http://schemas.openxmlformats.org/officeDocument/2006/relationships/image" Target="../media/image222.png"/><Relationship Id="rId95" Type="http://schemas.openxmlformats.org/officeDocument/2006/relationships/image" Target="../media/image274.png"/><Relationship Id="rId160" Type="http://schemas.openxmlformats.org/officeDocument/2006/relationships/customXml" Target="../ink/ink309.xml"/><Relationship Id="rId181" Type="http://schemas.openxmlformats.org/officeDocument/2006/relationships/image" Target="../media/image317.png"/><Relationship Id="rId22" Type="http://schemas.openxmlformats.org/officeDocument/2006/relationships/customXml" Target="../ink/ink240.xml"/><Relationship Id="rId43" Type="http://schemas.openxmlformats.org/officeDocument/2006/relationships/image" Target="../media/image248.png"/><Relationship Id="rId64" Type="http://schemas.openxmlformats.org/officeDocument/2006/relationships/customXml" Target="../ink/ink261.xml"/><Relationship Id="rId118" Type="http://schemas.openxmlformats.org/officeDocument/2006/relationships/customXml" Target="../ink/ink288.xml"/><Relationship Id="rId139" Type="http://schemas.openxmlformats.org/officeDocument/2006/relationships/image" Target="../media/image296.png"/><Relationship Id="rId85" Type="http://schemas.openxmlformats.org/officeDocument/2006/relationships/image" Target="../media/image269.png"/><Relationship Id="rId150" Type="http://schemas.openxmlformats.org/officeDocument/2006/relationships/customXml" Target="../ink/ink304.xml"/><Relationship Id="rId171" Type="http://schemas.openxmlformats.org/officeDocument/2006/relationships/image" Target="../media/image312.png"/><Relationship Id="rId12" Type="http://schemas.openxmlformats.org/officeDocument/2006/relationships/customXml" Target="../ink/ink235.xml"/><Relationship Id="rId33" Type="http://schemas.openxmlformats.org/officeDocument/2006/relationships/image" Target="../media/image243.png"/><Relationship Id="rId108" Type="http://schemas.openxmlformats.org/officeDocument/2006/relationships/customXml" Target="../ink/ink283.xml"/><Relationship Id="rId129" Type="http://schemas.openxmlformats.org/officeDocument/2006/relationships/image" Target="../media/image291.png"/><Relationship Id="rId54" Type="http://schemas.openxmlformats.org/officeDocument/2006/relationships/customXml" Target="../ink/ink256.xml"/><Relationship Id="rId75" Type="http://schemas.openxmlformats.org/officeDocument/2006/relationships/image" Target="../media/image264.png"/><Relationship Id="rId96" Type="http://schemas.openxmlformats.org/officeDocument/2006/relationships/customXml" Target="../ink/ink277.xml"/><Relationship Id="rId140" Type="http://schemas.openxmlformats.org/officeDocument/2006/relationships/customXml" Target="../ink/ink299.xml"/><Relationship Id="rId161" Type="http://schemas.openxmlformats.org/officeDocument/2006/relationships/image" Target="../media/image307.png"/><Relationship Id="rId182" Type="http://schemas.openxmlformats.org/officeDocument/2006/relationships/customXml" Target="../ink/ink320.xml"/><Relationship Id="rId6" Type="http://schemas.openxmlformats.org/officeDocument/2006/relationships/customXml" Target="../ink/ink232.xml"/><Relationship Id="rId23" Type="http://schemas.openxmlformats.org/officeDocument/2006/relationships/image" Target="../media/image238.png"/><Relationship Id="rId119" Type="http://schemas.openxmlformats.org/officeDocument/2006/relationships/image" Target="../media/image286.png"/><Relationship Id="rId44" Type="http://schemas.openxmlformats.org/officeDocument/2006/relationships/customXml" Target="../ink/ink251.xml"/><Relationship Id="rId65" Type="http://schemas.openxmlformats.org/officeDocument/2006/relationships/image" Target="../media/image259.png"/><Relationship Id="rId86" Type="http://schemas.openxmlformats.org/officeDocument/2006/relationships/customXml" Target="../ink/ink272.xml"/><Relationship Id="rId130" Type="http://schemas.openxmlformats.org/officeDocument/2006/relationships/customXml" Target="../ink/ink294.xml"/><Relationship Id="rId151" Type="http://schemas.openxmlformats.org/officeDocument/2006/relationships/image" Target="../media/image302.png"/><Relationship Id="rId172" Type="http://schemas.openxmlformats.org/officeDocument/2006/relationships/customXml" Target="../ink/ink315.xml"/><Relationship Id="rId13" Type="http://schemas.openxmlformats.org/officeDocument/2006/relationships/image" Target="../media/image233.png"/><Relationship Id="rId18" Type="http://schemas.openxmlformats.org/officeDocument/2006/relationships/customXml" Target="../ink/ink238.xml"/><Relationship Id="rId39" Type="http://schemas.openxmlformats.org/officeDocument/2006/relationships/image" Target="../media/image246.png"/><Relationship Id="rId109" Type="http://schemas.openxmlformats.org/officeDocument/2006/relationships/image" Target="../media/image281.png"/><Relationship Id="rId34" Type="http://schemas.openxmlformats.org/officeDocument/2006/relationships/customXml" Target="../ink/ink246.xml"/><Relationship Id="rId50" Type="http://schemas.openxmlformats.org/officeDocument/2006/relationships/customXml" Target="../ink/ink254.xml"/><Relationship Id="rId55" Type="http://schemas.openxmlformats.org/officeDocument/2006/relationships/image" Target="../media/image254.png"/><Relationship Id="rId76" Type="http://schemas.openxmlformats.org/officeDocument/2006/relationships/customXml" Target="../ink/ink267.xml"/><Relationship Id="rId97" Type="http://schemas.openxmlformats.org/officeDocument/2006/relationships/image" Target="../media/image275.png"/><Relationship Id="rId104" Type="http://schemas.openxmlformats.org/officeDocument/2006/relationships/customXml" Target="../ink/ink281.xml"/><Relationship Id="rId120" Type="http://schemas.openxmlformats.org/officeDocument/2006/relationships/customXml" Target="../ink/ink289.xml"/><Relationship Id="rId125" Type="http://schemas.openxmlformats.org/officeDocument/2006/relationships/image" Target="../media/image289.png"/><Relationship Id="rId141" Type="http://schemas.openxmlformats.org/officeDocument/2006/relationships/image" Target="../media/image297.png"/><Relationship Id="rId146" Type="http://schemas.openxmlformats.org/officeDocument/2006/relationships/customXml" Target="../ink/ink302.xml"/><Relationship Id="rId167" Type="http://schemas.openxmlformats.org/officeDocument/2006/relationships/image" Target="../media/image310.png"/><Relationship Id="rId7" Type="http://schemas.openxmlformats.org/officeDocument/2006/relationships/image" Target="../media/image230.png"/><Relationship Id="rId71" Type="http://schemas.openxmlformats.org/officeDocument/2006/relationships/image" Target="../media/image262.png"/><Relationship Id="rId92" Type="http://schemas.openxmlformats.org/officeDocument/2006/relationships/customXml" Target="../ink/ink275.xml"/><Relationship Id="rId162" Type="http://schemas.openxmlformats.org/officeDocument/2006/relationships/customXml" Target="../ink/ink310.xml"/><Relationship Id="rId183" Type="http://schemas.openxmlformats.org/officeDocument/2006/relationships/image" Target="../media/image318.png"/><Relationship Id="rId2" Type="http://schemas.openxmlformats.org/officeDocument/2006/relationships/customXml" Target="../ink/ink230.xml"/><Relationship Id="rId29" Type="http://schemas.openxmlformats.org/officeDocument/2006/relationships/image" Target="../media/image241.png"/><Relationship Id="rId24" Type="http://schemas.openxmlformats.org/officeDocument/2006/relationships/customXml" Target="../ink/ink241.xml"/><Relationship Id="rId40" Type="http://schemas.openxmlformats.org/officeDocument/2006/relationships/customXml" Target="../ink/ink249.xml"/><Relationship Id="rId45" Type="http://schemas.openxmlformats.org/officeDocument/2006/relationships/image" Target="../media/image249.png"/><Relationship Id="rId66" Type="http://schemas.openxmlformats.org/officeDocument/2006/relationships/customXml" Target="../ink/ink262.xml"/><Relationship Id="rId87" Type="http://schemas.openxmlformats.org/officeDocument/2006/relationships/image" Target="../media/image270.png"/><Relationship Id="rId110" Type="http://schemas.openxmlformats.org/officeDocument/2006/relationships/customXml" Target="../ink/ink284.xml"/><Relationship Id="rId115" Type="http://schemas.openxmlformats.org/officeDocument/2006/relationships/image" Target="../media/image284.png"/><Relationship Id="rId131" Type="http://schemas.openxmlformats.org/officeDocument/2006/relationships/image" Target="../media/image292.png"/><Relationship Id="rId136" Type="http://schemas.openxmlformats.org/officeDocument/2006/relationships/customXml" Target="../ink/ink297.xml"/><Relationship Id="rId157" Type="http://schemas.openxmlformats.org/officeDocument/2006/relationships/image" Target="../media/image305.png"/><Relationship Id="rId178" Type="http://schemas.openxmlformats.org/officeDocument/2006/relationships/customXml" Target="../ink/ink318.xml"/><Relationship Id="rId61" Type="http://schemas.openxmlformats.org/officeDocument/2006/relationships/image" Target="../media/image257.png"/><Relationship Id="rId82" Type="http://schemas.openxmlformats.org/officeDocument/2006/relationships/customXml" Target="../ink/ink270.xml"/><Relationship Id="rId152" Type="http://schemas.openxmlformats.org/officeDocument/2006/relationships/customXml" Target="../ink/ink305.xml"/><Relationship Id="rId173" Type="http://schemas.openxmlformats.org/officeDocument/2006/relationships/image" Target="../media/image313.png"/><Relationship Id="rId19" Type="http://schemas.openxmlformats.org/officeDocument/2006/relationships/image" Target="../media/image236.png"/><Relationship Id="rId14" Type="http://schemas.openxmlformats.org/officeDocument/2006/relationships/customXml" Target="../ink/ink236.xml"/><Relationship Id="rId30" Type="http://schemas.openxmlformats.org/officeDocument/2006/relationships/customXml" Target="../ink/ink244.xml"/><Relationship Id="rId35" Type="http://schemas.openxmlformats.org/officeDocument/2006/relationships/image" Target="../media/image244.png"/><Relationship Id="rId56" Type="http://schemas.openxmlformats.org/officeDocument/2006/relationships/customXml" Target="../ink/ink257.xml"/><Relationship Id="rId77" Type="http://schemas.openxmlformats.org/officeDocument/2006/relationships/image" Target="../media/image265.png"/><Relationship Id="rId100" Type="http://schemas.openxmlformats.org/officeDocument/2006/relationships/customXml" Target="../ink/ink279.xml"/><Relationship Id="rId105" Type="http://schemas.openxmlformats.org/officeDocument/2006/relationships/image" Target="../media/image279.png"/><Relationship Id="rId126" Type="http://schemas.openxmlformats.org/officeDocument/2006/relationships/customXml" Target="../ink/ink292.xml"/><Relationship Id="rId147" Type="http://schemas.openxmlformats.org/officeDocument/2006/relationships/image" Target="../media/image300.png"/><Relationship Id="rId168" Type="http://schemas.openxmlformats.org/officeDocument/2006/relationships/customXml" Target="../ink/ink313.xml"/><Relationship Id="rId8" Type="http://schemas.openxmlformats.org/officeDocument/2006/relationships/customXml" Target="../ink/ink233.xml"/><Relationship Id="rId51" Type="http://schemas.openxmlformats.org/officeDocument/2006/relationships/image" Target="../media/image252.png"/><Relationship Id="rId72" Type="http://schemas.openxmlformats.org/officeDocument/2006/relationships/customXml" Target="../ink/ink265.xml"/><Relationship Id="rId93" Type="http://schemas.openxmlformats.org/officeDocument/2006/relationships/image" Target="../media/image273.png"/><Relationship Id="rId98" Type="http://schemas.openxmlformats.org/officeDocument/2006/relationships/customXml" Target="../ink/ink278.xml"/><Relationship Id="rId121" Type="http://schemas.openxmlformats.org/officeDocument/2006/relationships/image" Target="../media/image287.png"/><Relationship Id="rId142" Type="http://schemas.openxmlformats.org/officeDocument/2006/relationships/customXml" Target="../ink/ink300.xml"/><Relationship Id="rId163" Type="http://schemas.openxmlformats.org/officeDocument/2006/relationships/image" Target="../media/image308.png"/><Relationship Id="rId184" Type="http://schemas.openxmlformats.org/officeDocument/2006/relationships/customXml" Target="../ink/ink321.xml"/><Relationship Id="rId3" Type="http://schemas.openxmlformats.org/officeDocument/2006/relationships/image" Target="../media/image229.png"/><Relationship Id="rId25" Type="http://schemas.openxmlformats.org/officeDocument/2006/relationships/image" Target="../media/image239.png"/><Relationship Id="rId46" Type="http://schemas.openxmlformats.org/officeDocument/2006/relationships/customXml" Target="../ink/ink252.xml"/><Relationship Id="rId67" Type="http://schemas.openxmlformats.org/officeDocument/2006/relationships/image" Target="../media/image260.png"/><Relationship Id="rId116" Type="http://schemas.openxmlformats.org/officeDocument/2006/relationships/customXml" Target="../ink/ink287.xml"/><Relationship Id="rId137" Type="http://schemas.openxmlformats.org/officeDocument/2006/relationships/image" Target="../media/image295.png"/><Relationship Id="rId158" Type="http://schemas.openxmlformats.org/officeDocument/2006/relationships/customXml" Target="../ink/ink308.xml"/><Relationship Id="rId20" Type="http://schemas.openxmlformats.org/officeDocument/2006/relationships/customXml" Target="../ink/ink239.xml"/><Relationship Id="rId41" Type="http://schemas.openxmlformats.org/officeDocument/2006/relationships/image" Target="../media/image247.png"/><Relationship Id="rId62" Type="http://schemas.openxmlformats.org/officeDocument/2006/relationships/customXml" Target="../ink/ink260.xml"/><Relationship Id="rId83" Type="http://schemas.openxmlformats.org/officeDocument/2006/relationships/image" Target="../media/image268.png"/><Relationship Id="rId88" Type="http://schemas.openxmlformats.org/officeDocument/2006/relationships/customXml" Target="../ink/ink273.xml"/><Relationship Id="rId111" Type="http://schemas.openxmlformats.org/officeDocument/2006/relationships/image" Target="../media/image282.png"/><Relationship Id="rId132" Type="http://schemas.openxmlformats.org/officeDocument/2006/relationships/customXml" Target="../ink/ink295.xml"/><Relationship Id="rId153" Type="http://schemas.openxmlformats.org/officeDocument/2006/relationships/image" Target="../media/image303.png"/><Relationship Id="rId174" Type="http://schemas.openxmlformats.org/officeDocument/2006/relationships/customXml" Target="../ink/ink316.xml"/><Relationship Id="rId179" Type="http://schemas.openxmlformats.org/officeDocument/2006/relationships/image" Target="../media/image316.png"/><Relationship Id="rId15" Type="http://schemas.openxmlformats.org/officeDocument/2006/relationships/image" Target="../media/image234.png"/><Relationship Id="rId36" Type="http://schemas.openxmlformats.org/officeDocument/2006/relationships/customXml" Target="../ink/ink247.xml"/><Relationship Id="rId57" Type="http://schemas.openxmlformats.org/officeDocument/2006/relationships/image" Target="../media/image255.png"/><Relationship Id="rId106" Type="http://schemas.openxmlformats.org/officeDocument/2006/relationships/customXml" Target="../ink/ink282.xml"/><Relationship Id="rId127" Type="http://schemas.openxmlformats.org/officeDocument/2006/relationships/image" Target="../media/image290.png"/><Relationship Id="rId10" Type="http://schemas.openxmlformats.org/officeDocument/2006/relationships/customXml" Target="../ink/ink234.xml"/><Relationship Id="rId31" Type="http://schemas.openxmlformats.org/officeDocument/2006/relationships/image" Target="../media/image242.png"/><Relationship Id="rId52" Type="http://schemas.openxmlformats.org/officeDocument/2006/relationships/customXml" Target="../ink/ink255.xml"/><Relationship Id="rId73" Type="http://schemas.openxmlformats.org/officeDocument/2006/relationships/image" Target="../media/image263.png"/><Relationship Id="rId78" Type="http://schemas.openxmlformats.org/officeDocument/2006/relationships/customXml" Target="../ink/ink268.xml"/><Relationship Id="rId94" Type="http://schemas.openxmlformats.org/officeDocument/2006/relationships/customXml" Target="../ink/ink276.xml"/><Relationship Id="rId99" Type="http://schemas.openxmlformats.org/officeDocument/2006/relationships/image" Target="../media/image276.png"/><Relationship Id="rId101" Type="http://schemas.openxmlformats.org/officeDocument/2006/relationships/image" Target="../media/image277.png"/><Relationship Id="rId122" Type="http://schemas.openxmlformats.org/officeDocument/2006/relationships/customXml" Target="../ink/ink290.xml"/><Relationship Id="rId143" Type="http://schemas.openxmlformats.org/officeDocument/2006/relationships/image" Target="../media/image298.png"/><Relationship Id="rId148" Type="http://schemas.openxmlformats.org/officeDocument/2006/relationships/customXml" Target="../ink/ink303.xml"/><Relationship Id="rId164" Type="http://schemas.openxmlformats.org/officeDocument/2006/relationships/customXml" Target="../ink/ink311.xml"/><Relationship Id="rId169" Type="http://schemas.openxmlformats.org/officeDocument/2006/relationships/image" Target="../media/image311.png"/><Relationship Id="rId185" Type="http://schemas.openxmlformats.org/officeDocument/2006/relationships/image" Target="../media/image319.png"/><Relationship Id="rId4" Type="http://schemas.openxmlformats.org/officeDocument/2006/relationships/customXml" Target="../ink/ink231.xml"/><Relationship Id="rId9" Type="http://schemas.openxmlformats.org/officeDocument/2006/relationships/image" Target="../media/image231.png"/><Relationship Id="rId180" Type="http://schemas.openxmlformats.org/officeDocument/2006/relationships/customXml" Target="../ink/ink319.xml"/><Relationship Id="rId26" Type="http://schemas.openxmlformats.org/officeDocument/2006/relationships/customXml" Target="../ink/ink242.xml"/><Relationship Id="rId47" Type="http://schemas.openxmlformats.org/officeDocument/2006/relationships/image" Target="../media/image250.png"/><Relationship Id="rId68" Type="http://schemas.openxmlformats.org/officeDocument/2006/relationships/customXml" Target="../ink/ink263.xml"/><Relationship Id="rId89" Type="http://schemas.openxmlformats.org/officeDocument/2006/relationships/image" Target="../media/image271.png"/><Relationship Id="rId112" Type="http://schemas.openxmlformats.org/officeDocument/2006/relationships/customXml" Target="../ink/ink285.xml"/><Relationship Id="rId133" Type="http://schemas.openxmlformats.org/officeDocument/2006/relationships/image" Target="../media/image293.png"/><Relationship Id="rId154" Type="http://schemas.openxmlformats.org/officeDocument/2006/relationships/customXml" Target="../ink/ink306.xml"/><Relationship Id="rId175" Type="http://schemas.openxmlformats.org/officeDocument/2006/relationships/image" Target="../media/image314.png"/><Relationship Id="rId16" Type="http://schemas.openxmlformats.org/officeDocument/2006/relationships/customXml" Target="../ink/ink237.xml"/><Relationship Id="rId37" Type="http://schemas.openxmlformats.org/officeDocument/2006/relationships/image" Target="../media/image245.png"/><Relationship Id="rId58" Type="http://schemas.openxmlformats.org/officeDocument/2006/relationships/customXml" Target="../ink/ink258.xml"/><Relationship Id="rId79" Type="http://schemas.openxmlformats.org/officeDocument/2006/relationships/image" Target="../media/image266.png"/><Relationship Id="rId102" Type="http://schemas.openxmlformats.org/officeDocument/2006/relationships/customXml" Target="../ink/ink280.xml"/><Relationship Id="rId123" Type="http://schemas.openxmlformats.org/officeDocument/2006/relationships/image" Target="../media/image288.png"/><Relationship Id="rId144" Type="http://schemas.openxmlformats.org/officeDocument/2006/relationships/customXml" Target="../ink/ink301.xml"/><Relationship Id="rId90" Type="http://schemas.openxmlformats.org/officeDocument/2006/relationships/customXml" Target="../ink/ink274.xml"/><Relationship Id="rId165" Type="http://schemas.openxmlformats.org/officeDocument/2006/relationships/image" Target="../media/image309.png"/><Relationship Id="rId27" Type="http://schemas.openxmlformats.org/officeDocument/2006/relationships/image" Target="../media/image240.png"/><Relationship Id="rId48" Type="http://schemas.openxmlformats.org/officeDocument/2006/relationships/customXml" Target="../ink/ink253.xml"/><Relationship Id="rId69" Type="http://schemas.openxmlformats.org/officeDocument/2006/relationships/image" Target="../media/image261.png"/><Relationship Id="rId113" Type="http://schemas.openxmlformats.org/officeDocument/2006/relationships/image" Target="../media/image283.png"/><Relationship Id="rId134" Type="http://schemas.openxmlformats.org/officeDocument/2006/relationships/customXml" Target="../ink/ink296.xml"/><Relationship Id="rId80" Type="http://schemas.openxmlformats.org/officeDocument/2006/relationships/customXml" Target="../ink/ink269.xml"/><Relationship Id="rId155" Type="http://schemas.openxmlformats.org/officeDocument/2006/relationships/image" Target="../media/image304.png"/><Relationship Id="rId176" Type="http://schemas.openxmlformats.org/officeDocument/2006/relationships/customXml" Target="../ink/ink317.xml"/><Relationship Id="rId17" Type="http://schemas.openxmlformats.org/officeDocument/2006/relationships/image" Target="../media/image235.png"/><Relationship Id="rId38" Type="http://schemas.openxmlformats.org/officeDocument/2006/relationships/customXml" Target="../ink/ink248.xml"/><Relationship Id="rId59" Type="http://schemas.openxmlformats.org/officeDocument/2006/relationships/image" Target="../media/image256.png"/><Relationship Id="rId103" Type="http://schemas.openxmlformats.org/officeDocument/2006/relationships/image" Target="../media/image278.png"/><Relationship Id="rId124" Type="http://schemas.openxmlformats.org/officeDocument/2006/relationships/customXml" Target="../ink/ink291.xml"/><Relationship Id="rId70" Type="http://schemas.openxmlformats.org/officeDocument/2006/relationships/customXml" Target="../ink/ink264.xml"/><Relationship Id="rId91" Type="http://schemas.openxmlformats.org/officeDocument/2006/relationships/image" Target="../media/image272.png"/><Relationship Id="rId145" Type="http://schemas.openxmlformats.org/officeDocument/2006/relationships/image" Target="../media/image299.png"/><Relationship Id="rId166" Type="http://schemas.openxmlformats.org/officeDocument/2006/relationships/customXml" Target="../ink/ink312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43.xml"/><Relationship Id="rId49" Type="http://schemas.openxmlformats.org/officeDocument/2006/relationships/image" Target="../media/image251.png"/><Relationship Id="rId114" Type="http://schemas.openxmlformats.org/officeDocument/2006/relationships/customXml" Target="../ink/ink286.xml"/><Relationship Id="rId60" Type="http://schemas.openxmlformats.org/officeDocument/2006/relationships/customXml" Target="../ink/ink259.xml"/><Relationship Id="rId81" Type="http://schemas.openxmlformats.org/officeDocument/2006/relationships/image" Target="../media/image267.png"/><Relationship Id="rId135" Type="http://schemas.openxmlformats.org/officeDocument/2006/relationships/image" Target="../media/image294.png"/><Relationship Id="rId156" Type="http://schemas.openxmlformats.org/officeDocument/2006/relationships/customXml" Target="../ink/ink307.xml"/><Relationship Id="rId177" Type="http://schemas.openxmlformats.org/officeDocument/2006/relationships/image" Target="../media/image3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5.png"/><Relationship Id="rId18" Type="http://schemas.openxmlformats.org/officeDocument/2006/relationships/customXml" Target="../ink/ink330.xml"/><Relationship Id="rId26" Type="http://schemas.openxmlformats.org/officeDocument/2006/relationships/customXml" Target="../ink/ink334.xml"/><Relationship Id="rId39" Type="http://schemas.openxmlformats.org/officeDocument/2006/relationships/image" Target="../media/image337.png"/><Relationship Id="rId21" Type="http://schemas.openxmlformats.org/officeDocument/2006/relationships/image" Target="../media/image329.png"/><Relationship Id="rId34" Type="http://schemas.openxmlformats.org/officeDocument/2006/relationships/customXml" Target="../ink/ink338.xml"/><Relationship Id="rId7" Type="http://schemas.openxmlformats.org/officeDocument/2006/relationships/image" Target="../media/image322.png"/><Relationship Id="rId12" Type="http://schemas.openxmlformats.org/officeDocument/2006/relationships/customXml" Target="../ink/ink327.xml"/><Relationship Id="rId17" Type="http://schemas.openxmlformats.org/officeDocument/2006/relationships/image" Target="../media/image327.png"/><Relationship Id="rId25" Type="http://schemas.openxmlformats.org/officeDocument/2006/relationships/image" Target="../media/image331.png"/><Relationship Id="rId33" Type="http://schemas.openxmlformats.org/officeDocument/2006/relationships/image" Target="../media/image222.png"/><Relationship Id="rId38" Type="http://schemas.openxmlformats.org/officeDocument/2006/relationships/customXml" Target="../ink/ink340.xml"/><Relationship Id="rId2" Type="http://schemas.openxmlformats.org/officeDocument/2006/relationships/customXml" Target="../ink/ink322.xml"/><Relationship Id="rId16" Type="http://schemas.openxmlformats.org/officeDocument/2006/relationships/customXml" Target="../ink/ink329.xml"/><Relationship Id="rId20" Type="http://schemas.openxmlformats.org/officeDocument/2006/relationships/customXml" Target="../ink/ink331.xml"/><Relationship Id="rId29" Type="http://schemas.openxmlformats.org/officeDocument/2006/relationships/image" Target="../media/image3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4.xml"/><Relationship Id="rId11" Type="http://schemas.openxmlformats.org/officeDocument/2006/relationships/image" Target="../media/image324.png"/><Relationship Id="rId24" Type="http://schemas.openxmlformats.org/officeDocument/2006/relationships/customXml" Target="../ink/ink333.xml"/><Relationship Id="rId32" Type="http://schemas.openxmlformats.org/officeDocument/2006/relationships/customXml" Target="../ink/ink337.xml"/><Relationship Id="rId37" Type="http://schemas.openxmlformats.org/officeDocument/2006/relationships/image" Target="../media/image336.png"/><Relationship Id="rId5" Type="http://schemas.openxmlformats.org/officeDocument/2006/relationships/image" Target="../media/image321.png"/><Relationship Id="rId15" Type="http://schemas.openxmlformats.org/officeDocument/2006/relationships/image" Target="../media/image326.png"/><Relationship Id="rId23" Type="http://schemas.openxmlformats.org/officeDocument/2006/relationships/image" Target="../media/image330.png"/><Relationship Id="rId28" Type="http://schemas.openxmlformats.org/officeDocument/2006/relationships/customXml" Target="../ink/ink335.xml"/><Relationship Id="rId36" Type="http://schemas.openxmlformats.org/officeDocument/2006/relationships/customXml" Target="../ink/ink339.xml"/><Relationship Id="rId10" Type="http://schemas.openxmlformats.org/officeDocument/2006/relationships/customXml" Target="../ink/ink326.xml"/><Relationship Id="rId19" Type="http://schemas.openxmlformats.org/officeDocument/2006/relationships/image" Target="../media/image328.png"/><Relationship Id="rId31" Type="http://schemas.openxmlformats.org/officeDocument/2006/relationships/image" Target="../media/image334.png"/><Relationship Id="rId4" Type="http://schemas.openxmlformats.org/officeDocument/2006/relationships/customXml" Target="../ink/ink323.xml"/><Relationship Id="rId9" Type="http://schemas.openxmlformats.org/officeDocument/2006/relationships/image" Target="../media/image323.png"/><Relationship Id="rId14" Type="http://schemas.openxmlformats.org/officeDocument/2006/relationships/customXml" Target="../ink/ink328.xml"/><Relationship Id="rId22" Type="http://schemas.openxmlformats.org/officeDocument/2006/relationships/customXml" Target="../ink/ink332.xml"/><Relationship Id="rId27" Type="http://schemas.openxmlformats.org/officeDocument/2006/relationships/image" Target="../media/image332.png"/><Relationship Id="rId30" Type="http://schemas.openxmlformats.org/officeDocument/2006/relationships/customXml" Target="../ink/ink336.xml"/><Relationship Id="rId35" Type="http://schemas.openxmlformats.org/officeDocument/2006/relationships/image" Target="../media/image335.png"/><Relationship Id="rId8" Type="http://schemas.openxmlformats.org/officeDocument/2006/relationships/customXml" Target="../ink/ink325.xml"/><Relationship Id="rId3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4.png"/><Relationship Id="rId21" Type="http://schemas.openxmlformats.org/officeDocument/2006/relationships/image" Target="../media/image347.png"/><Relationship Id="rId42" Type="http://schemas.openxmlformats.org/officeDocument/2006/relationships/customXml" Target="../ink/ink361.xml"/><Relationship Id="rId63" Type="http://schemas.openxmlformats.org/officeDocument/2006/relationships/image" Target="../media/image367.png"/><Relationship Id="rId84" Type="http://schemas.openxmlformats.org/officeDocument/2006/relationships/customXml" Target="../ink/ink382.xml"/><Relationship Id="rId138" Type="http://schemas.openxmlformats.org/officeDocument/2006/relationships/customXml" Target="../ink/ink409.xml"/><Relationship Id="rId159" Type="http://schemas.openxmlformats.org/officeDocument/2006/relationships/image" Target="../media/image415.png"/><Relationship Id="rId170" Type="http://schemas.openxmlformats.org/officeDocument/2006/relationships/customXml" Target="../ink/ink425.xml"/><Relationship Id="rId107" Type="http://schemas.openxmlformats.org/officeDocument/2006/relationships/image" Target="../media/image389.png"/><Relationship Id="rId11" Type="http://schemas.openxmlformats.org/officeDocument/2006/relationships/image" Target="../media/image342.png"/><Relationship Id="rId32" Type="http://schemas.openxmlformats.org/officeDocument/2006/relationships/customXml" Target="../ink/ink356.xml"/><Relationship Id="rId53" Type="http://schemas.openxmlformats.org/officeDocument/2006/relationships/image" Target="../media/image362.png"/><Relationship Id="rId74" Type="http://schemas.openxmlformats.org/officeDocument/2006/relationships/customXml" Target="../ink/ink377.xml"/><Relationship Id="rId128" Type="http://schemas.openxmlformats.org/officeDocument/2006/relationships/customXml" Target="../ink/ink404.xml"/><Relationship Id="rId149" Type="http://schemas.openxmlformats.org/officeDocument/2006/relationships/image" Target="../media/image410.png"/><Relationship Id="rId5" Type="http://schemas.openxmlformats.org/officeDocument/2006/relationships/image" Target="../media/image339.png"/><Relationship Id="rId95" Type="http://schemas.openxmlformats.org/officeDocument/2006/relationships/image" Target="../media/image383.png"/><Relationship Id="rId160" Type="http://schemas.openxmlformats.org/officeDocument/2006/relationships/customXml" Target="../ink/ink420.xml"/><Relationship Id="rId22" Type="http://schemas.openxmlformats.org/officeDocument/2006/relationships/customXml" Target="../ink/ink351.xml"/><Relationship Id="rId43" Type="http://schemas.openxmlformats.org/officeDocument/2006/relationships/image" Target="../media/image357.png"/><Relationship Id="rId64" Type="http://schemas.openxmlformats.org/officeDocument/2006/relationships/customXml" Target="../ink/ink372.xml"/><Relationship Id="rId118" Type="http://schemas.openxmlformats.org/officeDocument/2006/relationships/customXml" Target="../ink/ink399.xml"/><Relationship Id="rId139" Type="http://schemas.openxmlformats.org/officeDocument/2006/relationships/image" Target="../media/image405.png"/><Relationship Id="rId85" Type="http://schemas.openxmlformats.org/officeDocument/2006/relationships/image" Target="../media/image378.png"/><Relationship Id="rId150" Type="http://schemas.openxmlformats.org/officeDocument/2006/relationships/customXml" Target="../ink/ink415.xml"/><Relationship Id="rId171" Type="http://schemas.openxmlformats.org/officeDocument/2006/relationships/image" Target="../media/image421.png"/><Relationship Id="rId12" Type="http://schemas.openxmlformats.org/officeDocument/2006/relationships/customXml" Target="../ink/ink346.xml"/><Relationship Id="rId33" Type="http://schemas.openxmlformats.org/officeDocument/2006/relationships/image" Target="../media/image352.png"/><Relationship Id="rId108" Type="http://schemas.openxmlformats.org/officeDocument/2006/relationships/customXml" Target="../ink/ink394.xml"/><Relationship Id="rId129" Type="http://schemas.openxmlformats.org/officeDocument/2006/relationships/image" Target="../media/image400.png"/><Relationship Id="rId54" Type="http://schemas.openxmlformats.org/officeDocument/2006/relationships/customXml" Target="../ink/ink367.xml"/><Relationship Id="rId70" Type="http://schemas.openxmlformats.org/officeDocument/2006/relationships/customXml" Target="../ink/ink375.xml"/><Relationship Id="rId75" Type="http://schemas.openxmlformats.org/officeDocument/2006/relationships/image" Target="../media/image373.png"/><Relationship Id="rId91" Type="http://schemas.openxmlformats.org/officeDocument/2006/relationships/image" Target="../media/image381.png"/><Relationship Id="rId96" Type="http://schemas.openxmlformats.org/officeDocument/2006/relationships/customXml" Target="../ink/ink388.xml"/><Relationship Id="rId140" Type="http://schemas.openxmlformats.org/officeDocument/2006/relationships/customXml" Target="../ink/ink410.xml"/><Relationship Id="rId145" Type="http://schemas.openxmlformats.org/officeDocument/2006/relationships/image" Target="../media/image408.png"/><Relationship Id="rId161" Type="http://schemas.openxmlformats.org/officeDocument/2006/relationships/image" Target="../media/image416.png"/><Relationship Id="rId166" Type="http://schemas.openxmlformats.org/officeDocument/2006/relationships/customXml" Target="../ink/ink4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3.xml"/><Relationship Id="rId23" Type="http://schemas.openxmlformats.org/officeDocument/2006/relationships/image" Target="../media/image348.png"/><Relationship Id="rId28" Type="http://schemas.openxmlformats.org/officeDocument/2006/relationships/customXml" Target="../ink/ink354.xml"/><Relationship Id="rId49" Type="http://schemas.openxmlformats.org/officeDocument/2006/relationships/image" Target="../media/image360.png"/><Relationship Id="rId114" Type="http://schemas.openxmlformats.org/officeDocument/2006/relationships/customXml" Target="../ink/ink397.xml"/><Relationship Id="rId119" Type="http://schemas.openxmlformats.org/officeDocument/2006/relationships/image" Target="../media/image395.png"/><Relationship Id="rId44" Type="http://schemas.openxmlformats.org/officeDocument/2006/relationships/customXml" Target="../ink/ink362.xml"/><Relationship Id="rId60" Type="http://schemas.openxmlformats.org/officeDocument/2006/relationships/customXml" Target="../ink/ink370.xml"/><Relationship Id="rId65" Type="http://schemas.openxmlformats.org/officeDocument/2006/relationships/image" Target="../media/image368.png"/><Relationship Id="rId81" Type="http://schemas.openxmlformats.org/officeDocument/2006/relationships/image" Target="../media/image376.png"/><Relationship Id="rId86" Type="http://schemas.openxmlformats.org/officeDocument/2006/relationships/customXml" Target="../ink/ink383.xml"/><Relationship Id="rId130" Type="http://schemas.openxmlformats.org/officeDocument/2006/relationships/customXml" Target="../ink/ink405.xml"/><Relationship Id="rId135" Type="http://schemas.openxmlformats.org/officeDocument/2006/relationships/image" Target="../media/image403.png"/><Relationship Id="rId151" Type="http://schemas.openxmlformats.org/officeDocument/2006/relationships/image" Target="../media/image411.png"/><Relationship Id="rId156" Type="http://schemas.openxmlformats.org/officeDocument/2006/relationships/customXml" Target="../ink/ink418.xml"/><Relationship Id="rId13" Type="http://schemas.openxmlformats.org/officeDocument/2006/relationships/image" Target="../media/image343.png"/><Relationship Id="rId18" Type="http://schemas.openxmlformats.org/officeDocument/2006/relationships/customXml" Target="../ink/ink349.xml"/><Relationship Id="rId39" Type="http://schemas.openxmlformats.org/officeDocument/2006/relationships/image" Target="../media/image355.png"/><Relationship Id="rId109" Type="http://schemas.openxmlformats.org/officeDocument/2006/relationships/image" Target="../media/image390.png"/><Relationship Id="rId34" Type="http://schemas.openxmlformats.org/officeDocument/2006/relationships/customXml" Target="../ink/ink357.xml"/><Relationship Id="rId50" Type="http://schemas.openxmlformats.org/officeDocument/2006/relationships/customXml" Target="../ink/ink365.xml"/><Relationship Id="rId55" Type="http://schemas.openxmlformats.org/officeDocument/2006/relationships/image" Target="../media/image363.png"/><Relationship Id="rId76" Type="http://schemas.openxmlformats.org/officeDocument/2006/relationships/customXml" Target="../ink/ink378.xml"/><Relationship Id="rId97" Type="http://schemas.openxmlformats.org/officeDocument/2006/relationships/image" Target="../media/image384.png"/><Relationship Id="rId104" Type="http://schemas.openxmlformats.org/officeDocument/2006/relationships/customXml" Target="../ink/ink392.xml"/><Relationship Id="rId120" Type="http://schemas.openxmlformats.org/officeDocument/2006/relationships/customXml" Target="../ink/ink400.xml"/><Relationship Id="rId125" Type="http://schemas.openxmlformats.org/officeDocument/2006/relationships/image" Target="../media/image398.png"/><Relationship Id="rId141" Type="http://schemas.openxmlformats.org/officeDocument/2006/relationships/image" Target="../media/image406.png"/><Relationship Id="rId146" Type="http://schemas.openxmlformats.org/officeDocument/2006/relationships/customXml" Target="../ink/ink413.xml"/><Relationship Id="rId167" Type="http://schemas.openxmlformats.org/officeDocument/2006/relationships/image" Target="../media/image419.png"/><Relationship Id="rId7" Type="http://schemas.openxmlformats.org/officeDocument/2006/relationships/image" Target="../media/image340.png"/><Relationship Id="rId71" Type="http://schemas.openxmlformats.org/officeDocument/2006/relationships/image" Target="../media/image371.png"/><Relationship Id="rId92" Type="http://schemas.openxmlformats.org/officeDocument/2006/relationships/customXml" Target="../ink/ink386.xml"/><Relationship Id="rId162" Type="http://schemas.openxmlformats.org/officeDocument/2006/relationships/customXml" Target="../ink/ink421.xml"/><Relationship Id="rId2" Type="http://schemas.openxmlformats.org/officeDocument/2006/relationships/customXml" Target="../ink/ink341.xml"/><Relationship Id="rId29" Type="http://schemas.openxmlformats.org/officeDocument/2006/relationships/image" Target="../media/image351.png"/><Relationship Id="rId24" Type="http://schemas.openxmlformats.org/officeDocument/2006/relationships/customXml" Target="../ink/ink352.xml"/><Relationship Id="rId40" Type="http://schemas.openxmlformats.org/officeDocument/2006/relationships/customXml" Target="../ink/ink360.xml"/><Relationship Id="rId45" Type="http://schemas.openxmlformats.org/officeDocument/2006/relationships/image" Target="../media/image358.png"/><Relationship Id="rId66" Type="http://schemas.openxmlformats.org/officeDocument/2006/relationships/customXml" Target="../ink/ink373.xml"/><Relationship Id="rId87" Type="http://schemas.openxmlformats.org/officeDocument/2006/relationships/image" Target="../media/image379.png"/><Relationship Id="rId110" Type="http://schemas.openxmlformats.org/officeDocument/2006/relationships/customXml" Target="../ink/ink395.xml"/><Relationship Id="rId115" Type="http://schemas.openxmlformats.org/officeDocument/2006/relationships/image" Target="../media/image393.png"/><Relationship Id="rId131" Type="http://schemas.openxmlformats.org/officeDocument/2006/relationships/image" Target="../media/image401.png"/><Relationship Id="rId136" Type="http://schemas.openxmlformats.org/officeDocument/2006/relationships/customXml" Target="../ink/ink408.xml"/><Relationship Id="rId157" Type="http://schemas.openxmlformats.org/officeDocument/2006/relationships/image" Target="../media/image414.png"/><Relationship Id="rId61" Type="http://schemas.openxmlformats.org/officeDocument/2006/relationships/image" Target="../media/image366.png"/><Relationship Id="rId82" Type="http://schemas.openxmlformats.org/officeDocument/2006/relationships/customXml" Target="../ink/ink381.xml"/><Relationship Id="rId152" Type="http://schemas.openxmlformats.org/officeDocument/2006/relationships/customXml" Target="../ink/ink416.xml"/><Relationship Id="rId19" Type="http://schemas.openxmlformats.org/officeDocument/2006/relationships/image" Target="../media/image346.png"/><Relationship Id="rId14" Type="http://schemas.openxmlformats.org/officeDocument/2006/relationships/customXml" Target="../ink/ink347.xml"/><Relationship Id="rId30" Type="http://schemas.openxmlformats.org/officeDocument/2006/relationships/customXml" Target="../ink/ink355.xml"/><Relationship Id="rId35" Type="http://schemas.openxmlformats.org/officeDocument/2006/relationships/image" Target="../media/image353.png"/><Relationship Id="rId56" Type="http://schemas.openxmlformats.org/officeDocument/2006/relationships/customXml" Target="../ink/ink368.xml"/><Relationship Id="rId77" Type="http://schemas.openxmlformats.org/officeDocument/2006/relationships/image" Target="../media/image374.png"/><Relationship Id="rId100" Type="http://schemas.openxmlformats.org/officeDocument/2006/relationships/customXml" Target="../ink/ink390.xml"/><Relationship Id="rId105" Type="http://schemas.openxmlformats.org/officeDocument/2006/relationships/image" Target="../media/image388.png"/><Relationship Id="rId126" Type="http://schemas.openxmlformats.org/officeDocument/2006/relationships/customXml" Target="../ink/ink403.xml"/><Relationship Id="rId147" Type="http://schemas.openxmlformats.org/officeDocument/2006/relationships/image" Target="../media/image409.png"/><Relationship Id="rId168" Type="http://schemas.openxmlformats.org/officeDocument/2006/relationships/customXml" Target="../ink/ink424.xml"/><Relationship Id="rId8" Type="http://schemas.openxmlformats.org/officeDocument/2006/relationships/customXml" Target="../ink/ink344.xml"/><Relationship Id="rId51" Type="http://schemas.openxmlformats.org/officeDocument/2006/relationships/image" Target="../media/image361.png"/><Relationship Id="rId72" Type="http://schemas.openxmlformats.org/officeDocument/2006/relationships/customXml" Target="../ink/ink376.xml"/><Relationship Id="rId93" Type="http://schemas.openxmlformats.org/officeDocument/2006/relationships/image" Target="../media/image382.png"/><Relationship Id="rId98" Type="http://schemas.openxmlformats.org/officeDocument/2006/relationships/customXml" Target="../ink/ink389.xml"/><Relationship Id="rId121" Type="http://schemas.openxmlformats.org/officeDocument/2006/relationships/image" Target="../media/image396.png"/><Relationship Id="rId142" Type="http://schemas.openxmlformats.org/officeDocument/2006/relationships/customXml" Target="../ink/ink411.xml"/><Relationship Id="rId163" Type="http://schemas.openxmlformats.org/officeDocument/2006/relationships/image" Target="../media/image417.png"/><Relationship Id="rId3" Type="http://schemas.openxmlformats.org/officeDocument/2006/relationships/image" Target="../media/image338.png"/><Relationship Id="rId25" Type="http://schemas.openxmlformats.org/officeDocument/2006/relationships/image" Target="../media/image349.png"/><Relationship Id="rId46" Type="http://schemas.openxmlformats.org/officeDocument/2006/relationships/customXml" Target="../ink/ink363.xml"/><Relationship Id="rId67" Type="http://schemas.openxmlformats.org/officeDocument/2006/relationships/image" Target="../media/image369.png"/><Relationship Id="rId116" Type="http://schemas.openxmlformats.org/officeDocument/2006/relationships/customXml" Target="../ink/ink398.xml"/><Relationship Id="rId137" Type="http://schemas.openxmlformats.org/officeDocument/2006/relationships/image" Target="../media/image404.png"/><Relationship Id="rId158" Type="http://schemas.openxmlformats.org/officeDocument/2006/relationships/customXml" Target="../ink/ink419.xml"/><Relationship Id="rId20" Type="http://schemas.openxmlformats.org/officeDocument/2006/relationships/customXml" Target="../ink/ink350.xml"/><Relationship Id="rId41" Type="http://schemas.openxmlformats.org/officeDocument/2006/relationships/image" Target="../media/image356.png"/><Relationship Id="rId62" Type="http://schemas.openxmlformats.org/officeDocument/2006/relationships/customXml" Target="../ink/ink371.xml"/><Relationship Id="rId83" Type="http://schemas.openxmlformats.org/officeDocument/2006/relationships/image" Target="../media/image377.png"/><Relationship Id="rId88" Type="http://schemas.openxmlformats.org/officeDocument/2006/relationships/customXml" Target="../ink/ink384.xml"/><Relationship Id="rId111" Type="http://schemas.openxmlformats.org/officeDocument/2006/relationships/image" Target="../media/image391.png"/><Relationship Id="rId132" Type="http://schemas.openxmlformats.org/officeDocument/2006/relationships/customXml" Target="../ink/ink406.xml"/><Relationship Id="rId153" Type="http://schemas.openxmlformats.org/officeDocument/2006/relationships/image" Target="../media/image412.png"/><Relationship Id="rId15" Type="http://schemas.openxmlformats.org/officeDocument/2006/relationships/image" Target="../media/image344.png"/><Relationship Id="rId36" Type="http://schemas.openxmlformats.org/officeDocument/2006/relationships/customXml" Target="../ink/ink358.xml"/><Relationship Id="rId57" Type="http://schemas.openxmlformats.org/officeDocument/2006/relationships/image" Target="../media/image364.png"/><Relationship Id="rId106" Type="http://schemas.openxmlformats.org/officeDocument/2006/relationships/customXml" Target="../ink/ink393.xml"/><Relationship Id="rId127" Type="http://schemas.openxmlformats.org/officeDocument/2006/relationships/image" Target="../media/image399.png"/><Relationship Id="rId10" Type="http://schemas.openxmlformats.org/officeDocument/2006/relationships/customXml" Target="../ink/ink345.xml"/><Relationship Id="rId31" Type="http://schemas.openxmlformats.org/officeDocument/2006/relationships/image" Target="../media/image129.png"/><Relationship Id="rId52" Type="http://schemas.openxmlformats.org/officeDocument/2006/relationships/customXml" Target="../ink/ink366.xml"/><Relationship Id="rId73" Type="http://schemas.openxmlformats.org/officeDocument/2006/relationships/image" Target="../media/image372.png"/><Relationship Id="rId78" Type="http://schemas.openxmlformats.org/officeDocument/2006/relationships/customXml" Target="../ink/ink379.xml"/><Relationship Id="rId94" Type="http://schemas.openxmlformats.org/officeDocument/2006/relationships/customXml" Target="../ink/ink387.xml"/><Relationship Id="rId99" Type="http://schemas.openxmlformats.org/officeDocument/2006/relationships/image" Target="../media/image385.png"/><Relationship Id="rId101" Type="http://schemas.openxmlformats.org/officeDocument/2006/relationships/image" Target="../media/image386.png"/><Relationship Id="rId122" Type="http://schemas.openxmlformats.org/officeDocument/2006/relationships/customXml" Target="../ink/ink401.xml"/><Relationship Id="rId143" Type="http://schemas.openxmlformats.org/officeDocument/2006/relationships/image" Target="../media/image407.png"/><Relationship Id="rId148" Type="http://schemas.openxmlformats.org/officeDocument/2006/relationships/customXml" Target="../ink/ink414.xml"/><Relationship Id="rId164" Type="http://schemas.openxmlformats.org/officeDocument/2006/relationships/customXml" Target="../ink/ink422.xml"/><Relationship Id="rId169" Type="http://schemas.openxmlformats.org/officeDocument/2006/relationships/image" Target="../media/image420.png"/><Relationship Id="rId4" Type="http://schemas.openxmlformats.org/officeDocument/2006/relationships/customXml" Target="../ink/ink342.xml"/><Relationship Id="rId9" Type="http://schemas.openxmlformats.org/officeDocument/2006/relationships/image" Target="../media/image341.png"/><Relationship Id="rId26" Type="http://schemas.openxmlformats.org/officeDocument/2006/relationships/customXml" Target="../ink/ink353.xml"/><Relationship Id="rId47" Type="http://schemas.openxmlformats.org/officeDocument/2006/relationships/image" Target="../media/image359.png"/><Relationship Id="rId68" Type="http://schemas.openxmlformats.org/officeDocument/2006/relationships/customXml" Target="../ink/ink374.xml"/><Relationship Id="rId89" Type="http://schemas.openxmlformats.org/officeDocument/2006/relationships/image" Target="../media/image380.png"/><Relationship Id="rId112" Type="http://schemas.openxmlformats.org/officeDocument/2006/relationships/customXml" Target="../ink/ink396.xml"/><Relationship Id="rId133" Type="http://schemas.openxmlformats.org/officeDocument/2006/relationships/image" Target="../media/image402.png"/><Relationship Id="rId154" Type="http://schemas.openxmlformats.org/officeDocument/2006/relationships/customXml" Target="../ink/ink417.xml"/><Relationship Id="rId16" Type="http://schemas.openxmlformats.org/officeDocument/2006/relationships/customXml" Target="../ink/ink348.xml"/><Relationship Id="rId37" Type="http://schemas.openxmlformats.org/officeDocument/2006/relationships/image" Target="../media/image354.png"/><Relationship Id="rId58" Type="http://schemas.openxmlformats.org/officeDocument/2006/relationships/customXml" Target="../ink/ink369.xml"/><Relationship Id="rId79" Type="http://schemas.openxmlformats.org/officeDocument/2006/relationships/image" Target="../media/image375.png"/><Relationship Id="rId102" Type="http://schemas.openxmlformats.org/officeDocument/2006/relationships/customXml" Target="../ink/ink391.xml"/><Relationship Id="rId123" Type="http://schemas.openxmlformats.org/officeDocument/2006/relationships/image" Target="../media/image397.png"/><Relationship Id="rId144" Type="http://schemas.openxmlformats.org/officeDocument/2006/relationships/customXml" Target="../ink/ink412.xml"/><Relationship Id="rId90" Type="http://schemas.openxmlformats.org/officeDocument/2006/relationships/customXml" Target="../ink/ink385.xml"/><Relationship Id="rId165" Type="http://schemas.openxmlformats.org/officeDocument/2006/relationships/image" Target="../media/image418.png"/><Relationship Id="rId27" Type="http://schemas.openxmlformats.org/officeDocument/2006/relationships/image" Target="../media/image350.png"/><Relationship Id="rId48" Type="http://schemas.openxmlformats.org/officeDocument/2006/relationships/customXml" Target="../ink/ink364.xml"/><Relationship Id="rId69" Type="http://schemas.openxmlformats.org/officeDocument/2006/relationships/image" Target="../media/image370.png"/><Relationship Id="rId113" Type="http://schemas.openxmlformats.org/officeDocument/2006/relationships/image" Target="../media/image392.png"/><Relationship Id="rId134" Type="http://schemas.openxmlformats.org/officeDocument/2006/relationships/customXml" Target="../ink/ink407.xml"/><Relationship Id="rId80" Type="http://schemas.openxmlformats.org/officeDocument/2006/relationships/customXml" Target="../ink/ink380.xml"/><Relationship Id="rId155" Type="http://schemas.openxmlformats.org/officeDocument/2006/relationships/image" Target="../media/image413.png"/><Relationship Id="rId17" Type="http://schemas.openxmlformats.org/officeDocument/2006/relationships/image" Target="../media/image345.png"/><Relationship Id="rId38" Type="http://schemas.openxmlformats.org/officeDocument/2006/relationships/customXml" Target="../ink/ink359.xml"/><Relationship Id="rId59" Type="http://schemas.openxmlformats.org/officeDocument/2006/relationships/image" Target="../media/image365.png"/><Relationship Id="rId103" Type="http://schemas.openxmlformats.org/officeDocument/2006/relationships/image" Target="../media/image387.png"/><Relationship Id="rId124" Type="http://schemas.openxmlformats.org/officeDocument/2006/relationships/customXml" Target="../ink/ink40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8.xml"/><Relationship Id="rId21" Type="http://schemas.openxmlformats.org/officeDocument/2006/relationships/image" Target="../media/image431.png"/><Relationship Id="rId42" Type="http://schemas.openxmlformats.org/officeDocument/2006/relationships/customXml" Target="../ink/ink446.xml"/><Relationship Id="rId47" Type="http://schemas.openxmlformats.org/officeDocument/2006/relationships/image" Target="../media/image443.png"/><Relationship Id="rId63" Type="http://schemas.openxmlformats.org/officeDocument/2006/relationships/image" Target="../media/image451.png"/><Relationship Id="rId68" Type="http://schemas.openxmlformats.org/officeDocument/2006/relationships/customXml" Target="../ink/ink459.xml"/><Relationship Id="rId84" Type="http://schemas.openxmlformats.org/officeDocument/2006/relationships/customXml" Target="../ink/ink467.xml"/><Relationship Id="rId89" Type="http://schemas.openxmlformats.org/officeDocument/2006/relationships/image" Target="../media/image464.png"/><Relationship Id="rId16" Type="http://schemas.openxmlformats.org/officeDocument/2006/relationships/customXml" Target="../ink/ink433.xml"/><Relationship Id="rId107" Type="http://schemas.openxmlformats.org/officeDocument/2006/relationships/image" Target="../media/image473.png"/><Relationship Id="rId11" Type="http://schemas.openxmlformats.org/officeDocument/2006/relationships/image" Target="../media/image426.png"/><Relationship Id="rId32" Type="http://schemas.openxmlformats.org/officeDocument/2006/relationships/customXml" Target="../ink/ink441.xml"/><Relationship Id="rId37" Type="http://schemas.openxmlformats.org/officeDocument/2006/relationships/image" Target="../media/image439.png"/><Relationship Id="rId53" Type="http://schemas.openxmlformats.org/officeDocument/2006/relationships/image" Target="../media/image446.png"/><Relationship Id="rId58" Type="http://schemas.openxmlformats.org/officeDocument/2006/relationships/customXml" Target="../ink/ink454.xml"/><Relationship Id="rId74" Type="http://schemas.openxmlformats.org/officeDocument/2006/relationships/customXml" Target="../ink/ink462.xml"/><Relationship Id="rId79" Type="http://schemas.openxmlformats.org/officeDocument/2006/relationships/image" Target="../media/image459.png"/><Relationship Id="rId102" Type="http://schemas.openxmlformats.org/officeDocument/2006/relationships/customXml" Target="../ink/ink476.xml"/><Relationship Id="rId5" Type="http://schemas.openxmlformats.org/officeDocument/2006/relationships/image" Target="../media/image423.png"/><Relationship Id="rId90" Type="http://schemas.openxmlformats.org/officeDocument/2006/relationships/customXml" Target="../ink/ink470.xml"/><Relationship Id="rId95" Type="http://schemas.openxmlformats.org/officeDocument/2006/relationships/image" Target="../media/image467.png"/><Relationship Id="rId22" Type="http://schemas.openxmlformats.org/officeDocument/2006/relationships/customXml" Target="../ink/ink436.xml"/><Relationship Id="rId27" Type="http://schemas.openxmlformats.org/officeDocument/2006/relationships/image" Target="../media/image434.png"/><Relationship Id="rId43" Type="http://schemas.openxmlformats.org/officeDocument/2006/relationships/image" Target="../media/image442.png"/><Relationship Id="rId48" Type="http://schemas.openxmlformats.org/officeDocument/2006/relationships/customXml" Target="../ink/ink449.xml"/><Relationship Id="rId64" Type="http://schemas.openxmlformats.org/officeDocument/2006/relationships/customXml" Target="../ink/ink457.xml"/><Relationship Id="rId69" Type="http://schemas.openxmlformats.org/officeDocument/2006/relationships/image" Target="../media/image454.png"/><Relationship Id="rId80" Type="http://schemas.openxmlformats.org/officeDocument/2006/relationships/customXml" Target="../ink/ink465.xml"/><Relationship Id="rId85" Type="http://schemas.openxmlformats.org/officeDocument/2006/relationships/image" Target="../media/image462.png"/><Relationship Id="rId12" Type="http://schemas.openxmlformats.org/officeDocument/2006/relationships/customXml" Target="../ink/ink431.xml"/><Relationship Id="rId17" Type="http://schemas.openxmlformats.org/officeDocument/2006/relationships/image" Target="../media/image429.png"/><Relationship Id="rId33" Type="http://schemas.openxmlformats.org/officeDocument/2006/relationships/image" Target="../media/image437.png"/><Relationship Id="rId38" Type="http://schemas.openxmlformats.org/officeDocument/2006/relationships/customXml" Target="../ink/ink444.xml"/><Relationship Id="rId59" Type="http://schemas.openxmlformats.org/officeDocument/2006/relationships/image" Target="../media/image449.png"/><Relationship Id="rId103" Type="http://schemas.openxmlformats.org/officeDocument/2006/relationships/image" Target="../media/image471.png"/><Relationship Id="rId108" Type="http://schemas.openxmlformats.org/officeDocument/2006/relationships/customXml" Target="../ink/ink479.xml"/><Relationship Id="rId54" Type="http://schemas.openxmlformats.org/officeDocument/2006/relationships/customXml" Target="../ink/ink452.xml"/><Relationship Id="rId70" Type="http://schemas.openxmlformats.org/officeDocument/2006/relationships/customXml" Target="../ink/ink460.xml"/><Relationship Id="rId75" Type="http://schemas.openxmlformats.org/officeDocument/2006/relationships/image" Target="../media/image457.png"/><Relationship Id="rId91" Type="http://schemas.openxmlformats.org/officeDocument/2006/relationships/image" Target="../media/image465.png"/><Relationship Id="rId96" Type="http://schemas.openxmlformats.org/officeDocument/2006/relationships/customXml" Target="../ink/ink4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8.xml"/><Relationship Id="rId15" Type="http://schemas.openxmlformats.org/officeDocument/2006/relationships/image" Target="../media/image428.png"/><Relationship Id="rId23" Type="http://schemas.openxmlformats.org/officeDocument/2006/relationships/image" Target="../media/image432.png"/><Relationship Id="rId28" Type="http://schemas.openxmlformats.org/officeDocument/2006/relationships/customXml" Target="../ink/ink439.xml"/><Relationship Id="rId36" Type="http://schemas.openxmlformats.org/officeDocument/2006/relationships/customXml" Target="../ink/ink443.xml"/><Relationship Id="rId49" Type="http://schemas.openxmlformats.org/officeDocument/2006/relationships/image" Target="../media/image444.png"/><Relationship Id="rId57" Type="http://schemas.openxmlformats.org/officeDocument/2006/relationships/image" Target="../media/image448.png"/><Relationship Id="rId106" Type="http://schemas.openxmlformats.org/officeDocument/2006/relationships/customXml" Target="../ink/ink478.xml"/><Relationship Id="rId10" Type="http://schemas.openxmlformats.org/officeDocument/2006/relationships/customXml" Target="../ink/ink430.xml"/><Relationship Id="rId31" Type="http://schemas.openxmlformats.org/officeDocument/2006/relationships/image" Target="../media/image436.png"/><Relationship Id="rId44" Type="http://schemas.openxmlformats.org/officeDocument/2006/relationships/customXml" Target="../ink/ink447.xml"/><Relationship Id="rId52" Type="http://schemas.openxmlformats.org/officeDocument/2006/relationships/customXml" Target="../ink/ink451.xml"/><Relationship Id="rId60" Type="http://schemas.openxmlformats.org/officeDocument/2006/relationships/customXml" Target="../ink/ink455.xml"/><Relationship Id="rId65" Type="http://schemas.openxmlformats.org/officeDocument/2006/relationships/image" Target="../media/image452.png"/><Relationship Id="rId73" Type="http://schemas.openxmlformats.org/officeDocument/2006/relationships/image" Target="../media/image456.png"/><Relationship Id="rId78" Type="http://schemas.openxmlformats.org/officeDocument/2006/relationships/customXml" Target="../ink/ink464.xml"/><Relationship Id="rId81" Type="http://schemas.openxmlformats.org/officeDocument/2006/relationships/image" Target="../media/image460.png"/><Relationship Id="rId86" Type="http://schemas.openxmlformats.org/officeDocument/2006/relationships/customXml" Target="../ink/ink468.xml"/><Relationship Id="rId94" Type="http://schemas.openxmlformats.org/officeDocument/2006/relationships/customXml" Target="../ink/ink472.xml"/><Relationship Id="rId99" Type="http://schemas.openxmlformats.org/officeDocument/2006/relationships/image" Target="../media/image469.png"/><Relationship Id="rId101" Type="http://schemas.openxmlformats.org/officeDocument/2006/relationships/image" Target="../media/image470.png"/><Relationship Id="rId4" Type="http://schemas.openxmlformats.org/officeDocument/2006/relationships/customXml" Target="../ink/ink427.xml"/><Relationship Id="rId9" Type="http://schemas.openxmlformats.org/officeDocument/2006/relationships/image" Target="../media/image425.png"/><Relationship Id="rId13" Type="http://schemas.openxmlformats.org/officeDocument/2006/relationships/image" Target="../media/image427.png"/><Relationship Id="rId18" Type="http://schemas.openxmlformats.org/officeDocument/2006/relationships/customXml" Target="../ink/ink434.xml"/><Relationship Id="rId39" Type="http://schemas.openxmlformats.org/officeDocument/2006/relationships/image" Target="../media/image440.png"/><Relationship Id="rId109" Type="http://schemas.openxmlformats.org/officeDocument/2006/relationships/image" Target="../media/image474.png"/><Relationship Id="rId34" Type="http://schemas.openxmlformats.org/officeDocument/2006/relationships/customXml" Target="../ink/ink442.xml"/><Relationship Id="rId50" Type="http://schemas.openxmlformats.org/officeDocument/2006/relationships/customXml" Target="../ink/ink450.xml"/><Relationship Id="rId55" Type="http://schemas.openxmlformats.org/officeDocument/2006/relationships/image" Target="../media/image447.png"/><Relationship Id="rId76" Type="http://schemas.openxmlformats.org/officeDocument/2006/relationships/customXml" Target="../ink/ink463.xml"/><Relationship Id="rId97" Type="http://schemas.openxmlformats.org/officeDocument/2006/relationships/image" Target="../media/image468.png"/><Relationship Id="rId104" Type="http://schemas.openxmlformats.org/officeDocument/2006/relationships/customXml" Target="../ink/ink477.xml"/><Relationship Id="rId7" Type="http://schemas.openxmlformats.org/officeDocument/2006/relationships/image" Target="../media/image424.png"/><Relationship Id="rId71" Type="http://schemas.openxmlformats.org/officeDocument/2006/relationships/image" Target="../media/image455.png"/><Relationship Id="rId92" Type="http://schemas.openxmlformats.org/officeDocument/2006/relationships/customXml" Target="../ink/ink471.xml"/><Relationship Id="rId2" Type="http://schemas.openxmlformats.org/officeDocument/2006/relationships/customXml" Target="../ink/ink426.xml"/><Relationship Id="rId29" Type="http://schemas.openxmlformats.org/officeDocument/2006/relationships/image" Target="../media/image435.png"/><Relationship Id="rId24" Type="http://schemas.openxmlformats.org/officeDocument/2006/relationships/customXml" Target="../ink/ink437.xml"/><Relationship Id="rId40" Type="http://schemas.openxmlformats.org/officeDocument/2006/relationships/customXml" Target="../ink/ink445.xml"/><Relationship Id="rId45" Type="http://schemas.openxmlformats.org/officeDocument/2006/relationships/image" Target="../media/image348.png"/><Relationship Id="rId66" Type="http://schemas.openxmlformats.org/officeDocument/2006/relationships/customXml" Target="../ink/ink458.xml"/><Relationship Id="rId87" Type="http://schemas.openxmlformats.org/officeDocument/2006/relationships/image" Target="../media/image463.png"/><Relationship Id="rId61" Type="http://schemas.openxmlformats.org/officeDocument/2006/relationships/image" Target="../media/image450.png"/><Relationship Id="rId82" Type="http://schemas.openxmlformats.org/officeDocument/2006/relationships/customXml" Target="../ink/ink466.xml"/><Relationship Id="rId19" Type="http://schemas.openxmlformats.org/officeDocument/2006/relationships/image" Target="../media/image430.png"/><Relationship Id="rId14" Type="http://schemas.openxmlformats.org/officeDocument/2006/relationships/customXml" Target="../ink/ink432.xml"/><Relationship Id="rId30" Type="http://schemas.openxmlformats.org/officeDocument/2006/relationships/customXml" Target="../ink/ink440.xml"/><Relationship Id="rId35" Type="http://schemas.openxmlformats.org/officeDocument/2006/relationships/image" Target="../media/image438.png"/><Relationship Id="rId56" Type="http://schemas.openxmlformats.org/officeDocument/2006/relationships/customXml" Target="../ink/ink453.xml"/><Relationship Id="rId77" Type="http://schemas.openxmlformats.org/officeDocument/2006/relationships/image" Target="../media/image458.png"/><Relationship Id="rId100" Type="http://schemas.openxmlformats.org/officeDocument/2006/relationships/customXml" Target="../ink/ink475.xml"/><Relationship Id="rId105" Type="http://schemas.openxmlformats.org/officeDocument/2006/relationships/image" Target="../media/image472.png"/><Relationship Id="rId8" Type="http://schemas.openxmlformats.org/officeDocument/2006/relationships/customXml" Target="../ink/ink429.xml"/><Relationship Id="rId51" Type="http://schemas.openxmlformats.org/officeDocument/2006/relationships/image" Target="../media/image445.png"/><Relationship Id="rId72" Type="http://schemas.openxmlformats.org/officeDocument/2006/relationships/customXml" Target="../ink/ink461.xml"/><Relationship Id="rId93" Type="http://schemas.openxmlformats.org/officeDocument/2006/relationships/image" Target="../media/image466.png"/><Relationship Id="rId98" Type="http://schemas.openxmlformats.org/officeDocument/2006/relationships/customXml" Target="../ink/ink474.xml"/><Relationship Id="rId3" Type="http://schemas.openxmlformats.org/officeDocument/2006/relationships/image" Target="../media/image422.png"/><Relationship Id="rId25" Type="http://schemas.openxmlformats.org/officeDocument/2006/relationships/image" Target="../media/image433.png"/><Relationship Id="rId46" Type="http://schemas.openxmlformats.org/officeDocument/2006/relationships/customXml" Target="../ink/ink448.xml"/><Relationship Id="rId67" Type="http://schemas.openxmlformats.org/officeDocument/2006/relationships/image" Target="../media/image453.png"/><Relationship Id="rId20" Type="http://schemas.openxmlformats.org/officeDocument/2006/relationships/customXml" Target="../ink/ink435.xml"/><Relationship Id="rId41" Type="http://schemas.openxmlformats.org/officeDocument/2006/relationships/image" Target="../media/image441.png"/><Relationship Id="rId62" Type="http://schemas.openxmlformats.org/officeDocument/2006/relationships/customXml" Target="../ink/ink456.xml"/><Relationship Id="rId83" Type="http://schemas.openxmlformats.org/officeDocument/2006/relationships/image" Target="../media/image461.png"/><Relationship Id="rId88" Type="http://schemas.openxmlformats.org/officeDocument/2006/relationships/customXml" Target="../ink/ink4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customXml" Target="../ink/ink4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6.png"/><Relationship Id="rId4" Type="http://schemas.openxmlformats.org/officeDocument/2006/relationships/customXml" Target="../ink/ink48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3.png"/><Relationship Id="rId21" Type="http://schemas.openxmlformats.org/officeDocument/2006/relationships/image" Target="../media/image486.png"/><Relationship Id="rId42" Type="http://schemas.openxmlformats.org/officeDocument/2006/relationships/customXml" Target="../ink/ink502.xml"/><Relationship Id="rId63" Type="http://schemas.openxmlformats.org/officeDocument/2006/relationships/image" Target="../media/image506.png"/><Relationship Id="rId84" Type="http://schemas.openxmlformats.org/officeDocument/2006/relationships/customXml" Target="../ink/ink523.xml"/><Relationship Id="rId138" Type="http://schemas.openxmlformats.org/officeDocument/2006/relationships/customXml" Target="../ink/ink550.xml"/><Relationship Id="rId159" Type="http://schemas.openxmlformats.org/officeDocument/2006/relationships/image" Target="../media/image554.png"/><Relationship Id="rId170" Type="http://schemas.openxmlformats.org/officeDocument/2006/relationships/customXml" Target="../ink/ink566.xml"/><Relationship Id="rId107" Type="http://schemas.openxmlformats.org/officeDocument/2006/relationships/image" Target="../media/image528.png"/><Relationship Id="rId11" Type="http://schemas.openxmlformats.org/officeDocument/2006/relationships/image" Target="../media/image481.png"/><Relationship Id="rId32" Type="http://schemas.openxmlformats.org/officeDocument/2006/relationships/customXml" Target="../ink/ink497.xml"/><Relationship Id="rId53" Type="http://schemas.openxmlformats.org/officeDocument/2006/relationships/image" Target="../media/image501.png"/><Relationship Id="rId74" Type="http://schemas.openxmlformats.org/officeDocument/2006/relationships/customXml" Target="../ink/ink518.xml"/><Relationship Id="rId128" Type="http://schemas.openxmlformats.org/officeDocument/2006/relationships/customXml" Target="../ink/ink545.xml"/><Relationship Id="rId149" Type="http://schemas.openxmlformats.org/officeDocument/2006/relationships/image" Target="../media/image549.png"/><Relationship Id="rId5" Type="http://schemas.openxmlformats.org/officeDocument/2006/relationships/image" Target="../media/image478.png"/><Relationship Id="rId95" Type="http://schemas.openxmlformats.org/officeDocument/2006/relationships/image" Target="../media/image522.png"/><Relationship Id="rId160" Type="http://schemas.openxmlformats.org/officeDocument/2006/relationships/customXml" Target="../ink/ink561.xml"/><Relationship Id="rId22" Type="http://schemas.openxmlformats.org/officeDocument/2006/relationships/customXml" Target="../ink/ink492.xml"/><Relationship Id="rId43" Type="http://schemas.openxmlformats.org/officeDocument/2006/relationships/image" Target="../media/image497.png"/><Relationship Id="rId64" Type="http://schemas.openxmlformats.org/officeDocument/2006/relationships/customXml" Target="../ink/ink513.xml"/><Relationship Id="rId118" Type="http://schemas.openxmlformats.org/officeDocument/2006/relationships/customXml" Target="../ink/ink540.xml"/><Relationship Id="rId139" Type="http://schemas.openxmlformats.org/officeDocument/2006/relationships/image" Target="../media/image544.png"/><Relationship Id="rId85" Type="http://schemas.openxmlformats.org/officeDocument/2006/relationships/image" Target="../media/image517.png"/><Relationship Id="rId150" Type="http://schemas.openxmlformats.org/officeDocument/2006/relationships/customXml" Target="../ink/ink556.xml"/><Relationship Id="rId171" Type="http://schemas.openxmlformats.org/officeDocument/2006/relationships/image" Target="../media/image560.png"/><Relationship Id="rId12" Type="http://schemas.openxmlformats.org/officeDocument/2006/relationships/customXml" Target="../ink/ink487.xml"/><Relationship Id="rId33" Type="http://schemas.openxmlformats.org/officeDocument/2006/relationships/image" Target="../media/image492.png"/><Relationship Id="rId108" Type="http://schemas.openxmlformats.org/officeDocument/2006/relationships/customXml" Target="../ink/ink535.xml"/><Relationship Id="rId129" Type="http://schemas.openxmlformats.org/officeDocument/2006/relationships/image" Target="../media/image539.png"/><Relationship Id="rId54" Type="http://schemas.openxmlformats.org/officeDocument/2006/relationships/customXml" Target="../ink/ink508.xml"/><Relationship Id="rId75" Type="http://schemas.openxmlformats.org/officeDocument/2006/relationships/image" Target="../media/image512.png"/><Relationship Id="rId96" Type="http://schemas.openxmlformats.org/officeDocument/2006/relationships/customXml" Target="../ink/ink529.xml"/><Relationship Id="rId140" Type="http://schemas.openxmlformats.org/officeDocument/2006/relationships/customXml" Target="../ink/ink551.xml"/><Relationship Id="rId161" Type="http://schemas.openxmlformats.org/officeDocument/2006/relationships/image" Target="../media/image5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4.xml"/><Relationship Id="rId23" Type="http://schemas.openxmlformats.org/officeDocument/2006/relationships/image" Target="../media/image487.png"/><Relationship Id="rId28" Type="http://schemas.openxmlformats.org/officeDocument/2006/relationships/customXml" Target="../ink/ink495.xml"/><Relationship Id="rId49" Type="http://schemas.openxmlformats.org/officeDocument/2006/relationships/image" Target="../media/image499.png"/><Relationship Id="rId114" Type="http://schemas.openxmlformats.org/officeDocument/2006/relationships/customXml" Target="../ink/ink538.xml"/><Relationship Id="rId119" Type="http://schemas.openxmlformats.org/officeDocument/2006/relationships/image" Target="../media/image534.png"/><Relationship Id="rId44" Type="http://schemas.openxmlformats.org/officeDocument/2006/relationships/customXml" Target="../ink/ink503.xml"/><Relationship Id="rId60" Type="http://schemas.openxmlformats.org/officeDocument/2006/relationships/customXml" Target="../ink/ink511.xml"/><Relationship Id="rId65" Type="http://schemas.openxmlformats.org/officeDocument/2006/relationships/image" Target="../media/image507.png"/><Relationship Id="rId81" Type="http://schemas.openxmlformats.org/officeDocument/2006/relationships/image" Target="../media/image515.png"/><Relationship Id="rId86" Type="http://schemas.openxmlformats.org/officeDocument/2006/relationships/customXml" Target="../ink/ink524.xml"/><Relationship Id="rId130" Type="http://schemas.openxmlformats.org/officeDocument/2006/relationships/customXml" Target="../ink/ink546.xml"/><Relationship Id="rId135" Type="http://schemas.openxmlformats.org/officeDocument/2006/relationships/image" Target="../media/image542.png"/><Relationship Id="rId151" Type="http://schemas.openxmlformats.org/officeDocument/2006/relationships/image" Target="../media/image550.png"/><Relationship Id="rId156" Type="http://schemas.openxmlformats.org/officeDocument/2006/relationships/customXml" Target="../ink/ink559.xml"/><Relationship Id="rId172" Type="http://schemas.openxmlformats.org/officeDocument/2006/relationships/customXml" Target="../ink/ink567.xml"/><Relationship Id="rId13" Type="http://schemas.openxmlformats.org/officeDocument/2006/relationships/image" Target="../media/image482.png"/><Relationship Id="rId18" Type="http://schemas.openxmlformats.org/officeDocument/2006/relationships/customXml" Target="../ink/ink490.xml"/><Relationship Id="rId39" Type="http://schemas.openxmlformats.org/officeDocument/2006/relationships/image" Target="../media/image495.png"/><Relationship Id="rId109" Type="http://schemas.openxmlformats.org/officeDocument/2006/relationships/image" Target="../media/image529.png"/><Relationship Id="rId34" Type="http://schemas.openxmlformats.org/officeDocument/2006/relationships/customXml" Target="../ink/ink498.xml"/><Relationship Id="rId50" Type="http://schemas.openxmlformats.org/officeDocument/2006/relationships/customXml" Target="../ink/ink506.xml"/><Relationship Id="rId55" Type="http://schemas.openxmlformats.org/officeDocument/2006/relationships/image" Target="../media/image502.png"/><Relationship Id="rId76" Type="http://schemas.openxmlformats.org/officeDocument/2006/relationships/customXml" Target="../ink/ink519.xml"/><Relationship Id="rId97" Type="http://schemas.openxmlformats.org/officeDocument/2006/relationships/image" Target="../media/image523.png"/><Relationship Id="rId104" Type="http://schemas.openxmlformats.org/officeDocument/2006/relationships/customXml" Target="../ink/ink533.xml"/><Relationship Id="rId120" Type="http://schemas.openxmlformats.org/officeDocument/2006/relationships/customXml" Target="../ink/ink541.xml"/><Relationship Id="rId125" Type="http://schemas.openxmlformats.org/officeDocument/2006/relationships/image" Target="../media/image537.png"/><Relationship Id="rId141" Type="http://schemas.openxmlformats.org/officeDocument/2006/relationships/image" Target="../media/image545.png"/><Relationship Id="rId146" Type="http://schemas.openxmlformats.org/officeDocument/2006/relationships/customXml" Target="../ink/ink554.xml"/><Relationship Id="rId167" Type="http://schemas.openxmlformats.org/officeDocument/2006/relationships/image" Target="../media/image558.png"/><Relationship Id="rId7" Type="http://schemas.openxmlformats.org/officeDocument/2006/relationships/image" Target="../media/image479.png"/><Relationship Id="rId71" Type="http://schemas.openxmlformats.org/officeDocument/2006/relationships/image" Target="../media/image510.png"/><Relationship Id="rId92" Type="http://schemas.openxmlformats.org/officeDocument/2006/relationships/customXml" Target="../ink/ink527.xml"/><Relationship Id="rId162" Type="http://schemas.openxmlformats.org/officeDocument/2006/relationships/customXml" Target="../ink/ink562.xml"/><Relationship Id="rId2" Type="http://schemas.openxmlformats.org/officeDocument/2006/relationships/customXml" Target="../ink/ink482.xml"/><Relationship Id="rId29" Type="http://schemas.openxmlformats.org/officeDocument/2006/relationships/image" Target="../media/image490.png"/><Relationship Id="rId24" Type="http://schemas.openxmlformats.org/officeDocument/2006/relationships/customXml" Target="../ink/ink493.xml"/><Relationship Id="rId40" Type="http://schemas.openxmlformats.org/officeDocument/2006/relationships/customXml" Target="../ink/ink501.xml"/><Relationship Id="rId45" Type="http://schemas.openxmlformats.org/officeDocument/2006/relationships/image" Target="../media/image222.png"/><Relationship Id="rId66" Type="http://schemas.openxmlformats.org/officeDocument/2006/relationships/customXml" Target="../ink/ink514.xml"/><Relationship Id="rId87" Type="http://schemas.openxmlformats.org/officeDocument/2006/relationships/image" Target="../media/image518.png"/><Relationship Id="rId110" Type="http://schemas.openxmlformats.org/officeDocument/2006/relationships/customXml" Target="../ink/ink536.xml"/><Relationship Id="rId115" Type="http://schemas.openxmlformats.org/officeDocument/2006/relationships/image" Target="../media/image532.png"/><Relationship Id="rId131" Type="http://schemas.openxmlformats.org/officeDocument/2006/relationships/image" Target="../media/image540.png"/><Relationship Id="rId136" Type="http://schemas.openxmlformats.org/officeDocument/2006/relationships/customXml" Target="../ink/ink549.xml"/><Relationship Id="rId157" Type="http://schemas.openxmlformats.org/officeDocument/2006/relationships/image" Target="../media/image553.png"/><Relationship Id="rId61" Type="http://schemas.openxmlformats.org/officeDocument/2006/relationships/image" Target="../media/image505.png"/><Relationship Id="rId82" Type="http://schemas.openxmlformats.org/officeDocument/2006/relationships/customXml" Target="../ink/ink522.xml"/><Relationship Id="rId152" Type="http://schemas.openxmlformats.org/officeDocument/2006/relationships/customXml" Target="../ink/ink557.xml"/><Relationship Id="rId173" Type="http://schemas.openxmlformats.org/officeDocument/2006/relationships/image" Target="../media/image561.png"/><Relationship Id="rId19" Type="http://schemas.openxmlformats.org/officeDocument/2006/relationships/image" Target="../media/image485.png"/><Relationship Id="rId14" Type="http://schemas.openxmlformats.org/officeDocument/2006/relationships/customXml" Target="../ink/ink488.xml"/><Relationship Id="rId30" Type="http://schemas.openxmlformats.org/officeDocument/2006/relationships/customXml" Target="../ink/ink496.xml"/><Relationship Id="rId35" Type="http://schemas.openxmlformats.org/officeDocument/2006/relationships/image" Target="../media/image493.png"/><Relationship Id="rId56" Type="http://schemas.openxmlformats.org/officeDocument/2006/relationships/customXml" Target="../ink/ink509.xml"/><Relationship Id="rId77" Type="http://schemas.openxmlformats.org/officeDocument/2006/relationships/image" Target="../media/image513.png"/><Relationship Id="rId100" Type="http://schemas.openxmlformats.org/officeDocument/2006/relationships/customXml" Target="../ink/ink531.xml"/><Relationship Id="rId105" Type="http://schemas.openxmlformats.org/officeDocument/2006/relationships/image" Target="../media/image527.png"/><Relationship Id="rId126" Type="http://schemas.openxmlformats.org/officeDocument/2006/relationships/customXml" Target="../ink/ink544.xml"/><Relationship Id="rId147" Type="http://schemas.openxmlformats.org/officeDocument/2006/relationships/image" Target="../media/image548.png"/><Relationship Id="rId168" Type="http://schemas.openxmlformats.org/officeDocument/2006/relationships/customXml" Target="../ink/ink565.xml"/><Relationship Id="rId8" Type="http://schemas.openxmlformats.org/officeDocument/2006/relationships/customXml" Target="../ink/ink485.xml"/><Relationship Id="rId51" Type="http://schemas.openxmlformats.org/officeDocument/2006/relationships/image" Target="../media/image500.png"/><Relationship Id="rId72" Type="http://schemas.openxmlformats.org/officeDocument/2006/relationships/customXml" Target="../ink/ink517.xml"/><Relationship Id="rId93" Type="http://schemas.openxmlformats.org/officeDocument/2006/relationships/image" Target="../media/image521.png"/><Relationship Id="rId98" Type="http://schemas.openxmlformats.org/officeDocument/2006/relationships/customXml" Target="../ink/ink530.xml"/><Relationship Id="rId121" Type="http://schemas.openxmlformats.org/officeDocument/2006/relationships/image" Target="../media/image535.png"/><Relationship Id="rId142" Type="http://schemas.openxmlformats.org/officeDocument/2006/relationships/customXml" Target="../ink/ink552.xml"/><Relationship Id="rId163" Type="http://schemas.openxmlformats.org/officeDocument/2006/relationships/image" Target="../media/image556.png"/><Relationship Id="rId3" Type="http://schemas.openxmlformats.org/officeDocument/2006/relationships/image" Target="../media/image477.png"/><Relationship Id="rId25" Type="http://schemas.openxmlformats.org/officeDocument/2006/relationships/image" Target="../media/image488.png"/><Relationship Id="rId46" Type="http://schemas.openxmlformats.org/officeDocument/2006/relationships/customXml" Target="../ink/ink504.xml"/><Relationship Id="rId67" Type="http://schemas.openxmlformats.org/officeDocument/2006/relationships/image" Target="../media/image508.png"/><Relationship Id="rId116" Type="http://schemas.openxmlformats.org/officeDocument/2006/relationships/customXml" Target="../ink/ink539.xml"/><Relationship Id="rId137" Type="http://schemas.openxmlformats.org/officeDocument/2006/relationships/image" Target="../media/image543.png"/><Relationship Id="rId158" Type="http://schemas.openxmlformats.org/officeDocument/2006/relationships/customXml" Target="../ink/ink560.xml"/><Relationship Id="rId20" Type="http://schemas.openxmlformats.org/officeDocument/2006/relationships/customXml" Target="../ink/ink491.xml"/><Relationship Id="rId41" Type="http://schemas.openxmlformats.org/officeDocument/2006/relationships/image" Target="../media/image496.png"/><Relationship Id="rId62" Type="http://schemas.openxmlformats.org/officeDocument/2006/relationships/customXml" Target="../ink/ink512.xml"/><Relationship Id="rId83" Type="http://schemas.openxmlformats.org/officeDocument/2006/relationships/image" Target="../media/image516.png"/><Relationship Id="rId88" Type="http://schemas.openxmlformats.org/officeDocument/2006/relationships/customXml" Target="../ink/ink525.xml"/><Relationship Id="rId111" Type="http://schemas.openxmlformats.org/officeDocument/2006/relationships/image" Target="../media/image530.png"/><Relationship Id="rId132" Type="http://schemas.openxmlformats.org/officeDocument/2006/relationships/customXml" Target="../ink/ink547.xml"/><Relationship Id="rId153" Type="http://schemas.openxmlformats.org/officeDocument/2006/relationships/image" Target="../media/image551.png"/><Relationship Id="rId174" Type="http://schemas.openxmlformats.org/officeDocument/2006/relationships/customXml" Target="../ink/ink568.xml"/><Relationship Id="rId15" Type="http://schemas.openxmlformats.org/officeDocument/2006/relationships/image" Target="../media/image483.png"/><Relationship Id="rId36" Type="http://schemas.openxmlformats.org/officeDocument/2006/relationships/customXml" Target="../ink/ink499.xml"/><Relationship Id="rId57" Type="http://schemas.openxmlformats.org/officeDocument/2006/relationships/image" Target="../media/image503.png"/><Relationship Id="rId106" Type="http://schemas.openxmlformats.org/officeDocument/2006/relationships/customXml" Target="../ink/ink534.xml"/><Relationship Id="rId127" Type="http://schemas.openxmlformats.org/officeDocument/2006/relationships/image" Target="../media/image538.png"/><Relationship Id="rId10" Type="http://schemas.openxmlformats.org/officeDocument/2006/relationships/customXml" Target="../ink/ink486.xml"/><Relationship Id="rId31" Type="http://schemas.openxmlformats.org/officeDocument/2006/relationships/image" Target="../media/image491.png"/><Relationship Id="rId52" Type="http://schemas.openxmlformats.org/officeDocument/2006/relationships/customXml" Target="../ink/ink507.xml"/><Relationship Id="rId73" Type="http://schemas.openxmlformats.org/officeDocument/2006/relationships/image" Target="../media/image511.png"/><Relationship Id="rId78" Type="http://schemas.openxmlformats.org/officeDocument/2006/relationships/customXml" Target="../ink/ink520.xml"/><Relationship Id="rId94" Type="http://schemas.openxmlformats.org/officeDocument/2006/relationships/customXml" Target="../ink/ink528.xml"/><Relationship Id="rId99" Type="http://schemas.openxmlformats.org/officeDocument/2006/relationships/image" Target="../media/image524.png"/><Relationship Id="rId101" Type="http://schemas.openxmlformats.org/officeDocument/2006/relationships/image" Target="../media/image525.png"/><Relationship Id="rId122" Type="http://schemas.openxmlformats.org/officeDocument/2006/relationships/customXml" Target="../ink/ink542.xml"/><Relationship Id="rId143" Type="http://schemas.openxmlformats.org/officeDocument/2006/relationships/image" Target="../media/image546.png"/><Relationship Id="rId148" Type="http://schemas.openxmlformats.org/officeDocument/2006/relationships/customXml" Target="../ink/ink555.xml"/><Relationship Id="rId164" Type="http://schemas.openxmlformats.org/officeDocument/2006/relationships/customXml" Target="../ink/ink563.xml"/><Relationship Id="rId169" Type="http://schemas.openxmlformats.org/officeDocument/2006/relationships/image" Target="../media/image559.png"/><Relationship Id="rId4" Type="http://schemas.openxmlformats.org/officeDocument/2006/relationships/customXml" Target="../ink/ink483.xml"/><Relationship Id="rId9" Type="http://schemas.openxmlformats.org/officeDocument/2006/relationships/image" Target="../media/image480.png"/><Relationship Id="rId26" Type="http://schemas.openxmlformats.org/officeDocument/2006/relationships/customXml" Target="../ink/ink494.xml"/><Relationship Id="rId47" Type="http://schemas.openxmlformats.org/officeDocument/2006/relationships/image" Target="../media/image498.png"/><Relationship Id="rId68" Type="http://schemas.openxmlformats.org/officeDocument/2006/relationships/customXml" Target="../ink/ink515.xml"/><Relationship Id="rId89" Type="http://schemas.openxmlformats.org/officeDocument/2006/relationships/image" Target="../media/image519.png"/><Relationship Id="rId112" Type="http://schemas.openxmlformats.org/officeDocument/2006/relationships/customXml" Target="../ink/ink537.xml"/><Relationship Id="rId133" Type="http://schemas.openxmlformats.org/officeDocument/2006/relationships/image" Target="../media/image541.png"/><Relationship Id="rId154" Type="http://schemas.openxmlformats.org/officeDocument/2006/relationships/customXml" Target="../ink/ink558.xml"/><Relationship Id="rId175" Type="http://schemas.openxmlformats.org/officeDocument/2006/relationships/image" Target="../media/image562.png"/><Relationship Id="rId16" Type="http://schemas.openxmlformats.org/officeDocument/2006/relationships/customXml" Target="../ink/ink489.xml"/><Relationship Id="rId37" Type="http://schemas.openxmlformats.org/officeDocument/2006/relationships/image" Target="../media/image494.png"/><Relationship Id="rId58" Type="http://schemas.openxmlformats.org/officeDocument/2006/relationships/customXml" Target="../ink/ink510.xml"/><Relationship Id="rId79" Type="http://schemas.openxmlformats.org/officeDocument/2006/relationships/image" Target="../media/image514.png"/><Relationship Id="rId102" Type="http://schemas.openxmlformats.org/officeDocument/2006/relationships/customXml" Target="../ink/ink532.xml"/><Relationship Id="rId123" Type="http://schemas.openxmlformats.org/officeDocument/2006/relationships/image" Target="../media/image536.png"/><Relationship Id="rId144" Type="http://schemas.openxmlformats.org/officeDocument/2006/relationships/customXml" Target="../ink/ink553.xml"/><Relationship Id="rId90" Type="http://schemas.openxmlformats.org/officeDocument/2006/relationships/customXml" Target="../ink/ink526.xml"/><Relationship Id="rId165" Type="http://schemas.openxmlformats.org/officeDocument/2006/relationships/image" Target="../media/image557.png"/><Relationship Id="rId27" Type="http://schemas.openxmlformats.org/officeDocument/2006/relationships/image" Target="../media/image489.png"/><Relationship Id="rId48" Type="http://schemas.openxmlformats.org/officeDocument/2006/relationships/customXml" Target="../ink/ink505.xml"/><Relationship Id="rId69" Type="http://schemas.openxmlformats.org/officeDocument/2006/relationships/image" Target="../media/image509.png"/><Relationship Id="rId113" Type="http://schemas.openxmlformats.org/officeDocument/2006/relationships/image" Target="../media/image531.png"/><Relationship Id="rId134" Type="http://schemas.openxmlformats.org/officeDocument/2006/relationships/customXml" Target="../ink/ink548.xml"/><Relationship Id="rId80" Type="http://schemas.openxmlformats.org/officeDocument/2006/relationships/customXml" Target="../ink/ink521.xml"/><Relationship Id="rId155" Type="http://schemas.openxmlformats.org/officeDocument/2006/relationships/image" Target="../media/image552.png"/><Relationship Id="rId17" Type="http://schemas.openxmlformats.org/officeDocument/2006/relationships/image" Target="../media/image484.png"/><Relationship Id="rId38" Type="http://schemas.openxmlformats.org/officeDocument/2006/relationships/customXml" Target="../ink/ink500.xml"/><Relationship Id="rId59" Type="http://schemas.openxmlformats.org/officeDocument/2006/relationships/image" Target="../media/image504.png"/><Relationship Id="rId103" Type="http://schemas.openxmlformats.org/officeDocument/2006/relationships/image" Target="../media/image526.png"/><Relationship Id="rId124" Type="http://schemas.openxmlformats.org/officeDocument/2006/relationships/customXml" Target="../ink/ink543.xml"/><Relationship Id="rId70" Type="http://schemas.openxmlformats.org/officeDocument/2006/relationships/customXml" Target="../ink/ink516.xml"/><Relationship Id="rId91" Type="http://schemas.openxmlformats.org/officeDocument/2006/relationships/image" Target="../media/image520.png"/><Relationship Id="rId145" Type="http://schemas.openxmlformats.org/officeDocument/2006/relationships/image" Target="../media/image547.png"/><Relationship Id="rId166" Type="http://schemas.openxmlformats.org/officeDocument/2006/relationships/customXml" Target="../ink/ink56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9.png"/><Relationship Id="rId21" Type="http://schemas.openxmlformats.org/officeDocument/2006/relationships/image" Target="../media/image571.png"/><Relationship Id="rId42" Type="http://schemas.openxmlformats.org/officeDocument/2006/relationships/customXml" Target="../ink/ink589.xml"/><Relationship Id="rId63" Type="http://schemas.openxmlformats.org/officeDocument/2006/relationships/image" Target="../media/image592.png"/><Relationship Id="rId84" Type="http://schemas.openxmlformats.org/officeDocument/2006/relationships/customXml" Target="../ink/ink610.xml"/><Relationship Id="rId138" Type="http://schemas.openxmlformats.org/officeDocument/2006/relationships/customXml" Target="../ink/ink637.xml"/><Relationship Id="rId107" Type="http://schemas.openxmlformats.org/officeDocument/2006/relationships/image" Target="../media/image614.png"/><Relationship Id="rId11" Type="http://schemas.openxmlformats.org/officeDocument/2006/relationships/image" Target="../media/image566.png"/><Relationship Id="rId32" Type="http://schemas.openxmlformats.org/officeDocument/2006/relationships/customXml" Target="../ink/ink584.xml"/><Relationship Id="rId53" Type="http://schemas.openxmlformats.org/officeDocument/2006/relationships/image" Target="../media/image587.png"/><Relationship Id="rId74" Type="http://schemas.openxmlformats.org/officeDocument/2006/relationships/customXml" Target="../ink/ink605.xml"/><Relationship Id="rId128" Type="http://schemas.openxmlformats.org/officeDocument/2006/relationships/customXml" Target="../ink/ink632.xml"/><Relationship Id="rId149" Type="http://schemas.openxmlformats.org/officeDocument/2006/relationships/image" Target="../media/image634.png"/><Relationship Id="rId5" Type="http://schemas.openxmlformats.org/officeDocument/2006/relationships/image" Target="../media/image564.png"/><Relationship Id="rId95" Type="http://schemas.openxmlformats.org/officeDocument/2006/relationships/image" Target="../media/image608.png"/><Relationship Id="rId22" Type="http://schemas.openxmlformats.org/officeDocument/2006/relationships/customXml" Target="../ink/ink579.xml"/><Relationship Id="rId43" Type="http://schemas.openxmlformats.org/officeDocument/2006/relationships/image" Target="../media/image582.png"/><Relationship Id="rId64" Type="http://schemas.openxmlformats.org/officeDocument/2006/relationships/customXml" Target="../ink/ink600.xml"/><Relationship Id="rId118" Type="http://schemas.openxmlformats.org/officeDocument/2006/relationships/customXml" Target="../ink/ink627.xml"/><Relationship Id="rId139" Type="http://schemas.openxmlformats.org/officeDocument/2006/relationships/image" Target="../media/image629.png"/><Relationship Id="rId80" Type="http://schemas.openxmlformats.org/officeDocument/2006/relationships/customXml" Target="../ink/ink608.xml"/><Relationship Id="rId85" Type="http://schemas.openxmlformats.org/officeDocument/2006/relationships/image" Target="../media/image603.png"/><Relationship Id="rId150" Type="http://schemas.openxmlformats.org/officeDocument/2006/relationships/customXml" Target="../ink/ink643.xml"/><Relationship Id="rId155" Type="http://schemas.openxmlformats.org/officeDocument/2006/relationships/image" Target="../media/image637.png"/><Relationship Id="rId12" Type="http://schemas.openxmlformats.org/officeDocument/2006/relationships/customXml" Target="../ink/ink574.xml"/><Relationship Id="rId17" Type="http://schemas.openxmlformats.org/officeDocument/2006/relationships/image" Target="../media/image569.png"/><Relationship Id="rId33" Type="http://schemas.openxmlformats.org/officeDocument/2006/relationships/image" Target="../media/image577.png"/><Relationship Id="rId38" Type="http://schemas.openxmlformats.org/officeDocument/2006/relationships/customXml" Target="../ink/ink587.xml"/><Relationship Id="rId59" Type="http://schemas.openxmlformats.org/officeDocument/2006/relationships/image" Target="../media/image590.png"/><Relationship Id="rId103" Type="http://schemas.openxmlformats.org/officeDocument/2006/relationships/image" Target="../media/image612.png"/><Relationship Id="rId108" Type="http://schemas.openxmlformats.org/officeDocument/2006/relationships/customXml" Target="../ink/ink622.xml"/><Relationship Id="rId124" Type="http://schemas.openxmlformats.org/officeDocument/2006/relationships/customXml" Target="../ink/ink630.xml"/><Relationship Id="rId129" Type="http://schemas.openxmlformats.org/officeDocument/2006/relationships/image" Target="../media/image624.png"/><Relationship Id="rId54" Type="http://schemas.openxmlformats.org/officeDocument/2006/relationships/customXml" Target="../ink/ink595.xml"/><Relationship Id="rId70" Type="http://schemas.openxmlformats.org/officeDocument/2006/relationships/customXml" Target="../ink/ink603.xml"/><Relationship Id="rId75" Type="http://schemas.openxmlformats.org/officeDocument/2006/relationships/image" Target="../media/image598.png"/><Relationship Id="rId91" Type="http://schemas.openxmlformats.org/officeDocument/2006/relationships/image" Target="../media/image606.png"/><Relationship Id="rId96" Type="http://schemas.openxmlformats.org/officeDocument/2006/relationships/customXml" Target="../ink/ink616.xml"/><Relationship Id="rId140" Type="http://schemas.openxmlformats.org/officeDocument/2006/relationships/customXml" Target="../ink/ink638.xml"/><Relationship Id="rId145" Type="http://schemas.openxmlformats.org/officeDocument/2006/relationships/image" Target="../media/image6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1.xml"/><Relationship Id="rId23" Type="http://schemas.openxmlformats.org/officeDocument/2006/relationships/image" Target="../media/image572.png"/><Relationship Id="rId28" Type="http://schemas.openxmlformats.org/officeDocument/2006/relationships/customXml" Target="../ink/ink582.xml"/><Relationship Id="rId49" Type="http://schemas.openxmlformats.org/officeDocument/2006/relationships/image" Target="../media/image585.png"/><Relationship Id="rId114" Type="http://schemas.openxmlformats.org/officeDocument/2006/relationships/customXml" Target="../ink/ink625.xml"/><Relationship Id="rId119" Type="http://schemas.openxmlformats.org/officeDocument/2006/relationships/image" Target="../media/image620.png"/><Relationship Id="rId44" Type="http://schemas.openxmlformats.org/officeDocument/2006/relationships/customXml" Target="../ink/ink590.xml"/><Relationship Id="rId60" Type="http://schemas.openxmlformats.org/officeDocument/2006/relationships/customXml" Target="../ink/ink598.xml"/><Relationship Id="rId65" Type="http://schemas.openxmlformats.org/officeDocument/2006/relationships/image" Target="../media/image593.png"/><Relationship Id="rId81" Type="http://schemas.openxmlformats.org/officeDocument/2006/relationships/image" Target="../media/image601.png"/><Relationship Id="rId86" Type="http://schemas.openxmlformats.org/officeDocument/2006/relationships/customXml" Target="../ink/ink611.xml"/><Relationship Id="rId130" Type="http://schemas.openxmlformats.org/officeDocument/2006/relationships/customXml" Target="../ink/ink633.xml"/><Relationship Id="rId135" Type="http://schemas.openxmlformats.org/officeDocument/2006/relationships/image" Target="../media/image627.png"/><Relationship Id="rId151" Type="http://schemas.openxmlformats.org/officeDocument/2006/relationships/image" Target="../media/image635.png"/><Relationship Id="rId156" Type="http://schemas.openxmlformats.org/officeDocument/2006/relationships/customXml" Target="../ink/ink646.xml"/><Relationship Id="rId13" Type="http://schemas.openxmlformats.org/officeDocument/2006/relationships/image" Target="../media/image567.png"/><Relationship Id="rId18" Type="http://schemas.openxmlformats.org/officeDocument/2006/relationships/customXml" Target="../ink/ink577.xml"/><Relationship Id="rId39" Type="http://schemas.openxmlformats.org/officeDocument/2006/relationships/image" Target="../media/image580.png"/><Relationship Id="rId109" Type="http://schemas.openxmlformats.org/officeDocument/2006/relationships/image" Target="../media/image615.png"/><Relationship Id="rId34" Type="http://schemas.openxmlformats.org/officeDocument/2006/relationships/customXml" Target="../ink/ink585.xml"/><Relationship Id="rId50" Type="http://schemas.openxmlformats.org/officeDocument/2006/relationships/customXml" Target="../ink/ink593.xml"/><Relationship Id="rId55" Type="http://schemas.openxmlformats.org/officeDocument/2006/relationships/image" Target="../media/image588.png"/><Relationship Id="rId76" Type="http://schemas.openxmlformats.org/officeDocument/2006/relationships/customXml" Target="../ink/ink606.xml"/><Relationship Id="rId97" Type="http://schemas.openxmlformats.org/officeDocument/2006/relationships/image" Target="../media/image609.png"/><Relationship Id="rId104" Type="http://schemas.openxmlformats.org/officeDocument/2006/relationships/customXml" Target="../ink/ink620.xml"/><Relationship Id="rId120" Type="http://schemas.openxmlformats.org/officeDocument/2006/relationships/customXml" Target="../ink/ink628.xml"/><Relationship Id="rId125" Type="http://schemas.openxmlformats.org/officeDocument/2006/relationships/image" Target="../media/image622.png"/><Relationship Id="rId141" Type="http://schemas.openxmlformats.org/officeDocument/2006/relationships/image" Target="../media/image630.png"/><Relationship Id="rId146" Type="http://schemas.openxmlformats.org/officeDocument/2006/relationships/customXml" Target="../ink/ink641.xml"/><Relationship Id="rId7" Type="http://schemas.openxmlformats.org/officeDocument/2006/relationships/image" Target="../media/image236.png"/><Relationship Id="rId71" Type="http://schemas.openxmlformats.org/officeDocument/2006/relationships/image" Target="../media/image596.png"/><Relationship Id="rId92" Type="http://schemas.openxmlformats.org/officeDocument/2006/relationships/customXml" Target="../ink/ink614.xml"/><Relationship Id="rId2" Type="http://schemas.openxmlformats.org/officeDocument/2006/relationships/customXml" Target="../ink/ink569.xml"/><Relationship Id="rId29" Type="http://schemas.openxmlformats.org/officeDocument/2006/relationships/image" Target="../media/image575.png"/><Relationship Id="rId24" Type="http://schemas.openxmlformats.org/officeDocument/2006/relationships/customXml" Target="../ink/ink580.xml"/><Relationship Id="rId40" Type="http://schemas.openxmlformats.org/officeDocument/2006/relationships/customXml" Target="../ink/ink588.xml"/><Relationship Id="rId45" Type="http://schemas.openxmlformats.org/officeDocument/2006/relationships/image" Target="../media/image583.png"/><Relationship Id="rId66" Type="http://schemas.openxmlformats.org/officeDocument/2006/relationships/customXml" Target="../ink/ink601.xml"/><Relationship Id="rId87" Type="http://schemas.openxmlformats.org/officeDocument/2006/relationships/image" Target="../media/image604.png"/><Relationship Id="rId110" Type="http://schemas.openxmlformats.org/officeDocument/2006/relationships/customXml" Target="../ink/ink623.xml"/><Relationship Id="rId115" Type="http://schemas.openxmlformats.org/officeDocument/2006/relationships/image" Target="../media/image618.png"/><Relationship Id="rId131" Type="http://schemas.openxmlformats.org/officeDocument/2006/relationships/image" Target="../media/image625.png"/><Relationship Id="rId136" Type="http://schemas.openxmlformats.org/officeDocument/2006/relationships/customXml" Target="../ink/ink636.xml"/><Relationship Id="rId157" Type="http://schemas.openxmlformats.org/officeDocument/2006/relationships/image" Target="../media/image638.png"/><Relationship Id="rId61" Type="http://schemas.openxmlformats.org/officeDocument/2006/relationships/image" Target="../media/image591.png"/><Relationship Id="rId82" Type="http://schemas.openxmlformats.org/officeDocument/2006/relationships/customXml" Target="../ink/ink609.xml"/><Relationship Id="rId152" Type="http://schemas.openxmlformats.org/officeDocument/2006/relationships/customXml" Target="../ink/ink644.xml"/><Relationship Id="rId19" Type="http://schemas.openxmlformats.org/officeDocument/2006/relationships/image" Target="../media/image570.png"/><Relationship Id="rId14" Type="http://schemas.openxmlformats.org/officeDocument/2006/relationships/customXml" Target="../ink/ink575.xml"/><Relationship Id="rId30" Type="http://schemas.openxmlformats.org/officeDocument/2006/relationships/customXml" Target="../ink/ink583.xml"/><Relationship Id="rId35" Type="http://schemas.openxmlformats.org/officeDocument/2006/relationships/image" Target="../media/image578.png"/><Relationship Id="rId56" Type="http://schemas.openxmlformats.org/officeDocument/2006/relationships/customXml" Target="../ink/ink596.xml"/><Relationship Id="rId77" Type="http://schemas.openxmlformats.org/officeDocument/2006/relationships/image" Target="../media/image599.png"/><Relationship Id="rId100" Type="http://schemas.openxmlformats.org/officeDocument/2006/relationships/customXml" Target="../ink/ink618.xml"/><Relationship Id="rId105" Type="http://schemas.openxmlformats.org/officeDocument/2006/relationships/image" Target="../media/image613.png"/><Relationship Id="rId126" Type="http://schemas.openxmlformats.org/officeDocument/2006/relationships/customXml" Target="../ink/ink631.xml"/><Relationship Id="rId147" Type="http://schemas.openxmlformats.org/officeDocument/2006/relationships/image" Target="../media/image633.png"/><Relationship Id="rId8" Type="http://schemas.openxmlformats.org/officeDocument/2006/relationships/customXml" Target="../ink/ink572.xml"/><Relationship Id="rId51" Type="http://schemas.openxmlformats.org/officeDocument/2006/relationships/image" Target="../media/image586.png"/><Relationship Id="rId72" Type="http://schemas.openxmlformats.org/officeDocument/2006/relationships/customXml" Target="../ink/ink604.xml"/><Relationship Id="rId93" Type="http://schemas.openxmlformats.org/officeDocument/2006/relationships/image" Target="../media/image607.png"/><Relationship Id="rId98" Type="http://schemas.openxmlformats.org/officeDocument/2006/relationships/customXml" Target="../ink/ink617.xml"/><Relationship Id="rId121" Type="http://schemas.openxmlformats.org/officeDocument/2006/relationships/image" Target="../media/image439.png"/><Relationship Id="rId142" Type="http://schemas.openxmlformats.org/officeDocument/2006/relationships/customXml" Target="../ink/ink639.xml"/><Relationship Id="rId3" Type="http://schemas.openxmlformats.org/officeDocument/2006/relationships/image" Target="../media/image563.png"/><Relationship Id="rId25" Type="http://schemas.openxmlformats.org/officeDocument/2006/relationships/image" Target="../media/image573.png"/><Relationship Id="rId46" Type="http://schemas.openxmlformats.org/officeDocument/2006/relationships/customXml" Target="../ink/ink591.xml"/><Relationship Id="rId67" Type="http://schemas.openxmlformats.org/officeDocument/2006/relationships/image" Target="../media/image594.png"/><Relationship Id="rId116" Type="http://schemas.openxmlformats.org/officeDocument/2006/relationships/customXml" Target="../ink/ink626.xml"/><Relationship Id="rId137" Type="http://schemas.openxmlformats.org/officeDocument/2006/relationships/image" Target="../media/image628.png"/><Relationship Id="rId20" Type="http://schemas.openxmlformats.org/officeDocument/2006/relationships/customXml" Target="../ink/ink578.xml"/><Relationship Id="rId41" Type="http://schemas.openxmlformats.org/officeDocument/2006/relationships/image" Target="../media/image581.png"/><Relationship Id="rId62" Type="http://schemas.openxmlformats.org/officeDocument/2006/relationships/customXml" Target="../ink/ink599.xml"/><Relationship Id="rId83" Type="http://schemas.openxmlformats.org/officeDocument/2006/relationships/image" Target="../media/image602.png"/><Relationship Id="rId88" Type="http://schemas.openxmlformats.org/officeDocument/2006/relationships/customXml" Target="../ink/ink612.xml"/><Relationship Id="rId111" Type="http://schemas.openxmlformats.org/officeDocument/2006/relationships/image" Target="../media/image616.png"/><Relationship Id="rId132" Type="http://schemas.openxmlformats.org/officeDocument/2006/relationships/customXml" Target="../ink/ink634.xml"/><Relationship Id="rId153" Type="http://schemas.openxmlformats.org/officeDocument/2006/relationships/image" Target="../media/image636.png"/><Relationship Id="rId15" Type="http://schemas.openxmlformats.org/officeDocument/2006/relationships/image" Target="../media/image568.png"/><Relationship Id="rId36" Type="http://schemas.openxmlformats.org/officeDocument/2006/relationships/customXml" Target="../ink/ink586.xml"/><Relationship Id="rId57" Type="http://schemas.openxmlformats.org/officeDocument/2006/relationships/image" Target="../media/image589.png"/><Relationship Id="rId106" Type="http://schemas.openxmlformats.org/officeDocument/2006/relationships/customXml" Target="../ink/ink621.xml"/><Relationship Id="rId127" Type="http://schemas.openxmlformats.org/officeDocument/2006/relationships/image" Target="../media/image623.png"/><Relationship Id="rId10" Type="http://schemas.openxmlformats.org/officeDocument/2006/relationships/customXml" Target="../ink/ink573.xml"/><Relationship Id="rId31" Type="http://schemas.openxmlformats.org/officeDocument/2006/relationships/image" Target="../media/image576.png"/><Relationship Id="rId52" Type="http://schemas.openxmlformats.org/officeDocument/2006/relationships/customXml" Target="../ink/ink594.xml"/><Relationship Id="rId73" Type="http://schemas.openxmlformats.org/officeDocument/2006/relationships/image" Target="../media/image597.png"/><Relationship Id="rId78" Type="http://schemas.openxmlformats.org/officeDocument/2006/relationships/customXml" Target="../ink/ink607.xml"/><Relationship Id="rId94" Type="http://schemas.openxmlformats.org/officeDocument/2006/relationships/customXml" Target="../ink/ink615.xml"/><Relationship Id="rId99" Type="http://schemas.openxmlformats.org/officeDocument/2006/relationships/image" Target="../media/image610.png"/><Relationship Id="rId101" Type="http://schemas.openxmlformats.org/officeDocument/2006/relationships/image" Target="../media/image611.png"/><Relationship Id="rId122" Type="http://schemas.openxmlformats.org/officeDocument/2006/relationships/customXml" Target="../ink/ink629.xml"/><Relationship Id="rId143" Type="http://schemas.openxmlformats.org/officeDocument/2006/relationships/image" Target="../media/image631.png"/><Relationship Id="rId148" Type="http://schemas.openxmlformats.org/officeDocument/2006/relationships/customXml" Target="../ink/ink642.xml"/><Relationship Id="rId4" Type="http://schemas.openxmlformats.org/officeDocument/2006/relationships/customXml" Target="../ink/ink570.xml"/><Relationship Id="rId9" Type="http://schemas.openxmlformats.org/officeDocument/2006/relationships/image" Target="../media/image565.png"/><Relationship Id="rId26" Type="http://schemas.openxmlformats.org/officeDocument/2006/relationships/customXml" Target="../ink/ink581.xml"/><Relationship Id="rId47" Type="http://schemas.openxmlformats.org/officeDocument/2006/relationships/image" Target="../media/image584.png"/><Relationship Id="rId68" Type="http://schemas.openxmlformats.org/officeDocument/2006/relationships/customXml" Target="../ink/ink602.xml"/><Relationship Id="rId89" Type="http://schemas.openxmlformats.org/officeDocument/2006/relationships/image" Target="../media/image605.png"/><Relationship Id="rId112" Type="http://schemas.openxmlformats.org/officeDocument/2006/relationships/customXml" Target="../ink/ink624.xml"/><Relationship Id="rId133" Type="http://schemas.openxmlformats.org/officeDocument/2006/relationships/image" Target="../media/image626.png"/><Relationship Id="rId154" Type="http://schemas.openxmlformats.org/officeDocument/2006/relationships/customXml" Target="../ink/ink645.xml"/><Relationship Id="rId16" Type="http://schemas.openxmlformats.org/officeDocument/2006/relationships/customXml" Target="../ink/ink576.xml"/><Relationship Id="rId37" Type="http://schemas.openxmlformats.org/officeDocument/2006/relationships/image" Target="../media/image579.png"/><Relationship Id="rId58" Type="http://schemas.openxmlformats.org/officeDocument/2006/relationships/customXml" Target="../ink/ink597.xml"/><Relationship Id="rId79" Type="http://schemas.openxmlformats.org/officeDocument/2006/relationships/image" Target="../media/image600.png"/><Relationship Id="rId102" Type="http://schemas.openxmlformats.org/officeDocument/2006/relationships/customXml" Target="../ink/ink619.xml"/><Relationship Id="rId123" Type="http://schemas.openxmlformats.org/officeDocument/2006/relationships/image" Target="../media/image621.png"/><Relationship Id="rId144" Type="http://schemas.openxmlformats.org/officeDocument/2006/relationships/customXml" Target="../ink/ink640.xml"/><Relationship Id="rId90" Type="http://schemas.openxmlformats.org/officeDocument/2006/relationships/customXml" Target="../ink/ink613.xml"/><Relationship Id="rId27" Type="http://schemas.openxmlformats.org/officeDocument/2006/relationships/image" Target="../media/image574.png"/><Relationship Id="rId48" Type="http://schemas.openxmlformats.org/officeDocument/2006/relationships/customXml" Target="../ink/ink592.xml"/><Relationship Id="rId69" Type="http://schemas.openxmlformats.org/officeDocument/2006/relationships/image" Target="../media/image595.png"/><Relationship Id="rId113" Type="http://schemas.openxmlformats.org/officeDocument/2006/relationships/image" Target="../media/image617.png"/><Relationship Id="rId134" Type="http://schemas.openxmlformats.org/officeDocument/2006/relationships/customXml" Target="../ink/ink6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330B05-7F53-40E1-8E65-A6F2F0865A0F}"/>
                  </a:ext>
                </a:extLst>
              </p14:cNvPr>
              <p14:cNvContentPartPr/>
              <p14:nvPr/>
            </p14:nvContentPartPr>
            <p14:xfrm>
              <a:off x="519013" y="1102013"/>
              <a:ext cx="375480" cy="5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330B05-7F53-40E1-8E65-A6F2F0865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373" y="1093373"/>
                <a:ext cx="393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ACD29D-D37E-4E28-B6C5-B04951F8AB9B}"/>
                  </a:ext>
                </a:extLst>
              </p14:cNvPr>
              <p14:cNvContentPartPr/>
              <p14:nvPr/>
            </p14:nvContentPartPr>
            <p14:xfrm>
              <a:off x="1032373" y="866573"/>
              <a:ext cx="7200" cy="1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ACD29D-D37E-4E28-B6C5-B04951F8AB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733" y="857573"/>
                <a:ext cx="248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96FEA7-9318-4AFB-9C5B-F2A046DA9F72}"/>
                  </a:ext>
                </a:extLst>
              </p14:cNvPr>
              <p14:cNvContentPartPr/>
              <p14:nvPr/>
            </p14:nvContentPartPr>
            <p14:xfrm>
              <a:off x="1006093" y="1007693"/>
              <a:ext cx="14760" cy="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96FEA7-9318-4AFB-9C5B-F2A046DA9F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453" y="999053"/>
                <a:ext cx="324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DDEBF-787A-4AA0-92AC-FE70C01C405F}"/>
                  </a:ext>
                </a:extLst>
              </p14:cNvPr>
              <p14:cNvContentPartPr/>
              <p14:nvPr/>
            </p14:nvContentPartPr>
            <p14:xfrm>
              <a:off x="507853" y="753533"/>
              <a:ext cx="337320" cy="262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DDEBF-787A-4AA0-92AC-FE70C01C40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853" y="744533"/>
                <a:ext cx="354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B3D685-550C-4DE6-ACC0-D24B6CE312E4}"/>
                  </a:ext>
                </a:extLst>
              </p14:cNvPr>
              <p14:cNvContentPartPr/>
              <p14:nvPr/>
            </p14:nvContentPartPr>
            <p14:xfrm>
              <a:off x="3865933" y="715733"/>
              <a:ext cx="261000" cy="359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B3D685-550C-4DE6-ACC0-D24B6CE31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7293" y="706733"/>
                <a:ext cx="2786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B634FD2-3266-4994-92D1-C936939D0999}"/>
                  </a:ext>
                </a:extLst>
              </p14:cNvPr>
              <p14:cNvContentPartPr/>
              <p14:nvPr/>
            </p14:nvContentPartPr>
            <p14:xfrm>
              <a:off x="3487213" y="728333"/>
              <a:ext cx="176400" cy="243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B634FD2-3266-4994-92D1-C936939D09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8213" y="719346"/>
                <a:ext cx="194040" cy="26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4CF3756-F6B2-4C19-AA89-AAA10EE667CB}"/>
                  </a:ext>
                </a:extLst>
              </p14:cNvPr>
              <p14:cNvContentPartPr/>
              <p14:nvPr/>
            </p14:nvContentPartPr>
            <p14:xfrm>
              <a:off x="3190213" y="761813"/>
              <a:ext cx="154080" cy="169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4CF3756-F6B2-4C19-AA89-AAA10EE667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234" y="752813"/>
                <a:ext cx="171679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61B273-15B5-49A6-BDED-ED1731EE4E79}"/>
                  </a:ext>
                </a:extLst>
              </p14:cNvPr>
              <p14:cNvContentPartPr/>
              <p14:nvPr/>
            </p14:nvContentPartPr>
            <p14:xfrm>
              <a:off x="2981413" y="735533"/>
              <a:ext cx="119520" cy="252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61B273-15B5-49A6-BDED-ED1731EE4E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2773" y="726533"/>
                <a:ext cx="137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082B1A-AB71-4DCE-B812-200F56D1ACBC}"/>
                  </a:ext>
                </a:extLst>
              </p14:cNvPr>
              <p14:cNvContentPartPr/>
              <p14:nvPr/>
            </p14:nvContentPartPr>
            <p14:xfrm>
              <a:off x="2065573" y="773333"/>
              <a:ext cx="688320" cy="347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082B1A-AB71-4DCE-B812-200F56D1AC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56573" y="764333"/>
                <a:ext cx="7059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356218A-E675-405F-ADC8-ECCF05C3EFAB}"/>
                  </a:ext>
                </a:extLst>
              </p14:cNvPr>
              <p14:cNvContentPartPr/>
              <p14:nvPr/>
            </p14:nvContentPartPr>
            <p14:xfrm>
              <a:off x="1288693" y="771893"/>
              <a:ext cx="589680" cy="232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356218A-E675-405F-ADC8-ECCF05C3EF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80053" y="763253"/>
                <a:ext cx="607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78C45C-506B-483B-BF21-52BB2C2D6A23}"/>
                  </a:ext>
                </a:extLst>
              </p14:cNvPr>
              <p14:cNvContentPartPr/>
              <p14:nvPr/>
            </p14:nvContentPartPr>
            <p14:xfrm>
              <a:off x="4377493" y="771533"/>
              <a:ext cx="162360" cy="180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78C45C-506B-483B-BF21-52BB2C2D6A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8493" y="762533"/>
                <a:ext cx="180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A7608AD-527D-4828-A9C8-D644714E3408}"/>
                  </a:ext>
                </a:extLst>
              </p14:cNvPr>
              <p14:cNvContentPartPr/>
              <p14:nvPr/>
            </p14:nvContentPartPr>
            <p14:xfrm>
              <a:off x="5729293" y="721133"/>
              <a:ext cx="190080" cy="203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A7608AD-527D-4828-A9C8-D644714E34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20653" y="712149"/>
                <a:ext cx="207720" cy="221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1720680-BC44-4687-84DC-F1E49E90B3B4}"/>
                  </a:ext>
                </a:extLst>
              </p14:cNvPr>
              <p14:cNvContentPartPr/>
              <p14:nvPr/>
            </p14:nvContentPartPr>
            <p14:xfrm>
              <a:off x="5393053" y="787733"/>
              <a:ext cx="205920" cy="233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1720680-BC44-4687-84DC-F1E49E90B3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4413" y="778733"/>
                <a:ext cx="223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1E602C4-3320-41F4-9F36-414D9FFDD4D8}"/>
                  </a:ext>
                </a:extLst>
              </p14:cNvPr>
              <p14:cNvContentPartPr/>
              <p14:nvPr/>
            </p14:nvContentPartPr>
            <p14:xfrm>
              <a:off x="4720213" y="712133"/>
              <a:ext cx="492120" cy="230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1E602C4-3320-41F4-9F36-414D9FFDD4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1220" y="703133"/>
                <a:ext cx="509747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4A19D5B-5C30-40E2-B948-D9EE6627A4D4}"/>
                  </a:ext>
                </a:extLst>
              </p14:cNvPr>
              <p14:cNvContentPartPr/>
              <p14:nvPr/>
            </p14:nvContentPartPr>
            <p14:xfrm>
              <a:off x="4280653" y="1338533"/>
              <a:ext cx="1647360" cy="3690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4A19D5B-5C30-40E2-B948-D9EE6627A4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2013" y="1329893"/>
                <a:ext cx="16650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F3795E1-5A56-485D-A7BB-C465F8CDD087}"/>
                  </a:ext>
                </a:extLst>
              </p14:cNvPr>
              <p14:cNvContentPartPr/>
              <p14:nvPr/>
            </p14:nvContentPartPr>
            <p14:xfrm>
              <a:off x="2455813" y="1384613"/>
              <a:ext cx="1639800" cy="274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F3795E1-5A56-485D-A7BB-C465F8CDD0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47173" y="1375973"/>
                <a:ext cx="1657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7C10BAA-BFEA-4F8E-893E-997E9FBF300F}"/>
                  </a:ext>
                </a:extLst>
              </p14:cNvPr>
              <p14:cNvContentPartPr/>
              <p14:nvPr/>
            </p14:nvContentPartPr>
            <p14:xfrm>
              <a:off x="1722493" y="1486853"/>
              <a:ext cx="523800" cy="1749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7C10BAA-BFEA-4F8E-893E-997E9FBF30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13847" y="1477853"/>
                <a:ext cx="541452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0EB9A5E-E9F1-4668-A30C-81941369453E}"/>
                  </a:ext>
                </a:extLst>
              </p14:cNvPr>
              <p14:cNvContentPartPr/>
              <p14:nvPr/>
            </p14:nvContentPartPr>
            <p14:xfrm>
              <a:off x="880093" y="1453733"/>
              <a:ext cx="666000" cy="287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0EB9A5E-E9F1-4668-A30C-8194136945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1453" y="1444733"/>
                <a:ext cx="6836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90C84CF-749A-4B31-AC06-A948B3FAB851}"/>
                  </a:ext>
                </a:extLst>
              </p14:cNvPr>
              <p14:cNvContentPartPr/>
              <p14:nvPr/>
            </p14:nvContentPartPr>
            <p14:xfrm>
              <a:off x="2211013" y="2056013"/>
              <a:ext cx="11160" cy="6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90C84CF-749A-4B31-AC06-A948B3FAB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2013" y="2047373"/>
                <a:ext cx="28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742FF0C-DB12-49DB-8460-2542A3494F31}"/>
                  </a:ext>
                </a:extLst>
              </p14:cNvPr>
              <p14:cNvContentPartPr/>
              <p14:nvPr/>
            </p14:nvContentPartPr>
            <p14:xfrm>
              <a:off x="1970893" y="1975733"/>
              <a:ext cx="158400" cy="247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742FF0C-DB12-49DB-8460-2542A3494F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61893" y="1967093"/>
                <a:ext cx="176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C0A4118-672E-4284-85DB-626489048341}"/>
                  </a:ext>
                </a:extLst>
              </p14:cNvPr>
              <p14:cNvContentPartPr/>
              <p14:nvPr/>
            </p14:nvContentPartPr>
            <p14:xfrm>
              <a:off x="1225333" y="1882133"/>
              <a:ext cx="588960" cy="2649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C0A4118-672E-4284-85DB-62648904834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16338" y="1873493"/>
                <a:ext cx="606589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020950E-6253-4124-8F4C-95D3F9408C57}"/>
                  </a:ext>
                </a:extLst>
              </p14:cNvPr>
              <p14:cNvContentPartPr/>
              <p14:nvPr/>
            </p14:nvContentPartPr>
            <p14:xfrm>
              <a:off x="898813" y="1959893"/>
              <a:ext cx="185400" cy="2185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020950E-6253-4124-8F4C-95D3F9408C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9813" y="1950893"/>
                <a:ext cx="203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D8832A4-B882-4AF4-B907-7E4528F8C770}"/>
                  </a:ext>
                </a:extLst>
              </p14:cNvPr>
              <p14:cNvContentPartPr/>
              <p14:nvPr/>
            </p14:nvContentPartPr>
            <p14:xfrm>
              <a:off x="385453" y="2599973"/>
              <a:ext cx="398520" cy="3668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D8832A4-B882-4AF4-B907-7E4528F8C77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6461" y="2590973"/>
                <a:ext cx="416144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080389D-0246-4E6F-9E8F-7C6C23BFFAF3}"/>
                  </a:ext>
                </a:extLst>
              </p14:cNvPr>
              <p14:cNvContentPartPr/>
              <p14:nvPr/>
            </p14:nvContentPartPr>
            <p14:xfrm>
              <a:off x="3498373" y="2668373"/>
              <a:ext cx="212040" cy="122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080389D-0246-4E6F-9E8F-7C6C23BFFAF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89373" y="2659373"/>
                <a:ext cx="229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19943A7-ADB0-4548-AC49-98242B98B772}"/>
                  </a:ext>
                </a:extLst>
              </p14:cNvPr>
              <p14:cNvContentPartPr/>
              <p14:nvPr/>
            </p14:nvContentPartPr>
            <p14:xfrm>
              <a:off x="3514573" y="2751533"/>
              <a:ext cx="255240" cy="136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19943A7-ADB0-4548-AC49-98242B98B77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05933" y="2742893"/>
                <a:ext cx="272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3796768-08DD-4EC7-95B3-3187655877AA}"/>
                  </a:ext>
                </a:extLst>
              </p14:cNvPr>
              <p14:cNvContentPartPr/>
              <p14:nvPr/>
            </p14:nvContentPartPr>
            <p14:xfrm>
              <a:off x="4042693" y="2694653"/>
              <a:ext cx="1258200" cy="788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3796768-08DD-4EC7-95B3-3187655877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33693" y="2685653"/>
                <a:ext cx="12758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25ACCBF-CDDD-4B4A-9369-49358E206FD9}"/>
                  </a:ext>
                </a:extLst>
              </p14:cNvPr>
              <p14:cNvContentPartPr/>
              <p14:nvPr/>
            </p14:nvContentPartPr>
            <p14:xfrm>
              <a:off x="4077613" y="2265893"/>
              <a:ext cx="1160280" cy="3398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25ACCBF-CDDD-4B4A-9369-49358E206F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68973" y="2256893"/>
                <a:ext cx="1177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8D2E9DF-8817-4D3A-BCB9-A255C1110F03}"/>
                  </a:ext>
                </a:extLst>
              </p14:cNvPr>
              <p14:cNvContentPartPr/>
              <p14:nvPr/>
            </p14:nvContentPartPr>
            <p14:xfrm>
              <a:off x="2762893" y="2547053"/>
              <a:ext cx="586440" cy="621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8D2E9DF-8817-4D3A-BCB9-A255C1110F0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53893" y="2538053"/>
                <a:ext cx="60408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AED7C29-6F98-4C4E-A756-B0B006BC431F}"/>
                  </a:ext>
                </a:extLst>
              </p14:cNvPr>
              <p14:cNvContentPartPr/>
              <p14:nvPr/>
            </p14:nvContentPartPr>
            <p14:xfrm>
              <a:off x="1784413" y="2590613"/>
              <a:ext cx="655200" cy="231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AED7C29-6F98-4C4E-A756-B0B006BC431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775773" y="2581613"/>
                <a:ext cx="672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E828DA6-4DE6-4AFA-B926-CB5D048A3DC6}"/>
                  </a:ext>
                </a:extLst>
              </p14:cNvPr>
              <p14:cNvContentPartPr/>
              <p14:nvPr/>
            </p14:nvContentPartPr>
            <p14:xfrm>
              <a:off x="1047133" y="2651453"/>
              <a:ext cx="533160" cy="1666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E828DA6-4DE6-4AFA-B926-CB5D048A3DC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38487" y="2642453"/>
                <a:ext cx="550812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0AD0DBA-3EC7-4DA0-844D-1003C2C52CC4}"/>
                  </a:ext>
                </a:extLst>
              </p14:cNvPr>
              <p14:cNvContentPartPr/>
              <p14:nvPr/>
            </p14:nvContentPartPr>
            <p14:xfrm>
              <a:off x="4574053" y="2893373"/>
              <a:ext cx="267480" cy="3762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0AD0DBA-3EC7-4DA0-844D-1003C2C52CC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565425" y="2884382"/>
                <a:ext cx="285096" cy="39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432DB85-B54D-4ED2-B536-0B6C56E4D951}"/>
                  </a:ext>
                </a:extLst>
              </p14:cNvPr>
              <p14:cNvContentPartPr/>
              <p14:nvPr/>
            </p14:nvContentPartPr>
            <p14:xfrm>
              <a:off x="4062133" y="2886533"/>
              <a:ext cx="244440" cy="305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432DB85-B54D-4ED2-B536-0B6C56E4D95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53493" y="2877893"/>
                <a:ext cx="2620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7FE9573-D775-4903-A49B-EB91E9B95BD4}"/>
                  </a:ext>
                </a:extLst>
              </p14:cNvPr>
              <p14:cNvContentPartPr/>
              <p14:nvPr/>
            </p14:nvContentPartPr>
            <p14:xfrm>
              <a:off x="3037213" y="3612653"/>
              <a:ext cx="117360" cy="209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7FE9573-D775-4903-A49B-EB91E9B95BD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28213" y="3604013"/>
                <a:ext cx="135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23A4963-72F2-4EF4-AAEB-45D9FD1A9644}"/>
                  </a:ext>
                </a:extLst>
              </p14:cNvPr>
              <p14:cNvContentPartPr/>
              <p14:nvPr/>
            </p14:nvContentPartPr>
            <p14:xfrm>
              <a:off x="4151413" y="3673853"/>
              <a:ext cx="214920" cy="27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23A4963-72F2-4EF4-AAEB-45D9FD1A964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42413" y="3665213"/>
                <a:ext cx="232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5EB23DF-551D-4C42-946D-2C33A10CF9EF}"/>
                  </a:ext>
                </a:extLst>
              </p14:cNvPr>
              <p14:cNvContentPartPr/>
              <p14:nvPr/>
            </p14:nvContentPartPr>
            <p14:xfrm>
              <a:off x="4176973" y="3758093"/>
              <a:ext cx="218520" cy="180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5EB23DF-551D-4C42-946D-2C33A10CF9E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68333" y="3749093"/>
                <a:ext cx="2361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12E4035F-56ED-4D4E-9354-EE5834BA686F}"/>
                  </a:ext>
                </a:extLst>
              </p14:cNvPr>
              <p14:cNvContentPartPr/>
              <p14:nvPr/>
            </p14:nvContentPartPr>
            <p14:xfrm>
              <a:off x="6996493" y="3443093"/>
              <a:ext cx="679680" cy="3373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12E4035F-56ED-4D4E-9354-EE5834BA686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87498" y="3434103"/>
                <a:ext cx="697311" cy="354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529DB7A-B3FD-4023-B1D7-F5F5294581B7}"/>
                  </a:ext>
                </a:extLst>
              </p14:cNvPr>
              <p14:cNvContentPartPr/>
              <p14:nvPr/>
            </p14:nvContentPartPr>
            <p14:xfrm>
              <a:off x="5838733" y="3496013"/>
              <a:ext cx="1025280" cy="284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529DB7A-B3FD-4023-B1D7-F5F5294581B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829733" y="3487362"/>
                <a:ext cx="1042920" cy="301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9735F69-3821-4600-A424-7B7D8F19FEAA}"/>
                  </a:ext>
                </a:extLst>
              </p14:cNvPr>
              <p14:cNvContentPartPr/>
              <p14:nvPr/>
            </p14:nvContentPartPr>
            <p14:xfrm>
              <a:off x="4570813" y="3495293"/>
              <a:ext cx="1117440" cy="3524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9735F69-3821-4600-A424-7B7D8F19FE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61813" y="3486293"/>
                <a:ext cx="1135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C0115B9-A23F-493E-B8DA-EF80A41C2DCF}"/>
                  </a:ext>
                </a:extLst>
              </p14:cNvPr>
              <p14:cNvContentPartPr/>
              <p14:nvPr/>
            </p14:nvContentPartPr>
            <p14:xfrm>
              <a:off x="3278413" y="3634253"/>
              <a:ext cx="609480" cy="2840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C0115B9-A23F-493E-B8DA-EF80A41C2DC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69413" y="3625613"/>
                <a:ext cx="6271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44DE857-CDC0-45D1-A8BF-ABD7E54137FF}"/>
                  </a:ext>
                </a:extLst>
              </p14:cNvPr>
              <p14:cNvContentPartPr/>
              <p14:nvPr/>
            </p14:nvContentPartPr>
            <p14:xfrm>
              <a:off x="2464453" y="3637853"/>
              <a:ext cx="477720" cy="1785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44DE857-CDC0-45D1-A8BF-ABD7E54137F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455453" y="3629213"/>
                <a:ext cx="495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95B3E50-259B-43AC-B41E-CF416AED8B07}"/>
                  </a:ext>
                </a:extLst>
              </p14:cNvPr>
              <p14:cNvContentPartPr/>
              <p14:nvPr/>
            </p14:nvContentPartPr>
            <p14:xfrm>
              <a:off x="1122373" y="3650813"/>
              <a:ext cx="1009440" cy="2329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95B3E50-259B-43AC-B41E-CF416AED8B0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13733" y="3642173"/>
                <a:ext cx="1027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58875033-EBB9-45F8-9B06-C1007F114E5D}"/>
                  </a:ext>
                </a:extLst>
              </p14:cNvPr>
              <p14:cNvContentPartPr/>
              <p14:nvPr/>
            </p14:nvContentPartPr>
            <p14:xfrm>
              <a:off x="2318293" y="4310693"/>
              <a:ext cx="171000" cy="154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58875033-EBB9-45F8-9B06-C1007F114E5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309653" y="4301693"/>
                <a:ext cx="188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E26B10C-68B8-4E0A-9EFB-C2EB59FCF7BD}"/>
                  </a:ext>
                </a:extLst>
              </p14:cNvPr>
              <p14:cNvContentPartPr/>
              <p14:nvPr/>
            </p14:nvContentPartPr>
            <p14:xfrm>
              <a:off x="2328733" y="4399973"/>
              <a:ext cx="210960" cy="126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E26B10C-68B8-4E0A-9EFB-C2EB59FCF7B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19733" y="4391333"/>
                <a:ext cx="228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8F7701F-16D9-4700-AA3F-27B0767CE1E0}"/>
                  </a:ext>
                </a:extLst>
              </p14:cNvPr>
              <p14:cNvContentPartPr/>
              <p14:nvPr/>
            </p14:nvContentPartPr>
            <p14:xfrm>
              <a:off x="1931653" y="4222493"/>
              <a:ext cx="277560" cy="2757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8F7701F-16D9-4700-AA3F-27B0767CE1E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23013" y="4213493"/>
                <a:ext cx="295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CCC8A32-30A8-4784-BF94-D848F2DFC149}"/>
                  </a:ext>
                </a:extLst>
              </p14:cNvPr>
              <p14:cNvContentPartPr/>
              <p14:nvPr/>
            </p14:nvContentPartPr>
            <p14:xfrm>
              <a:off x="1033813" y="4179653"/>
              <a:ext cx="535320" cy="2444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CCC8A32-30A8-4784-BF94-D848F2DFC14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24813" y="4171013"/>
                <a:ext cx="5529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451635DE-7E5C-422D-8353-9BE25A384BD6}"/>
                  </a:ext>
                </a:extLst>
              </p14:cNvPr>
              <p14:cNvContentPartPr/>
              <p14:nvPr/>
            </p14:nvContentPartPr>
            <p14:xfrm>
              <a:off x="2822653" y="4096493"/>
              <a:ext cx="961920" cy="4330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451635DE-7E5C-422D-8353-9BE25A384BD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814013" y="4087493"/>
                <a:ext cx="9795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DB0FE62-AAF2-4895-8243-642DD75A3040}"/>
                  </a:ext>
                </a:extLst>
              </p14:cNvPr>
              <p14:cNvContentPartPr/>
              <p14:nvPr/>
            </p14:nvContentPartPr>
            <p14:xfrm>
              <a:off x="4099933" y="4233293"/>
              <a:ext cx="248400" cy="2347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DB0FE62-AAF2-4895-8243-642DD75A30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091293" y="4224293"/>
                <a:ext cx="266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BC7EDC17-882A-4374-95FF-B0C670F9FE90}"/>
                  </a:ext>
                </a:extLst>
              </p14:cNvPr>
              <p14:cNvContentPartPr/>
              <p14:nvPr/>
            </p14:nvContentPartPr>
            <p14:xfrm>
              <a:off x="5115133" y="4048973"/>
              <a:ext cx="1388520" cy="4143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BC7EDC17-882A-4374-95FF-B0C670F9FE9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106133" y="4039981"/>
                <a:ext cx="1406160" cy="431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87438D5-3F13-4738-B62D-6AC2B60BD986}"/>
                  </a:ext>
                </a:extLst>
              </p14:cNvPr>
              <p14:cNvContentPartPr/>
              <p14:nvPr/>
            </p14:nvContentPartPr>
            <p14:xfrm>
              <a:off x="4673773" y="4149053"/>
              <a:ext cx="325440" cy="3319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87438D5-3F13-4738-B62D-6AC2B60BD98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665133" y="4140404"/>
                <a:ext cx="343080" cy="349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C3DA79B8-907A-4D5C-A7E8-A2EDFA344D95}"/>
                  </a:ext>
                </a:extLst>
              </p14:cNvPr>
              <p14:cNvContentPartPr/>
              <p14:nvPr/>
            </p14:nvContentPartPr>
            <p14:xfrm>
              <a:off x="2348533" y="5048693"/>
              <a:ext cx="250560" cy="208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C3DA79B8-907A-4D5C-A7E8-A2EDFA344D9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39533" y="5040053"/>
                <a:ext cx="268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826E451-07F5-4CF1-84CD-5040CDC6C23A}"/>
                  </a:ext>
                </a:extLst>
              </p14:cNvPr>
              <p14:cNvContentPartPr/>
              <p14:nvPr/>
            </p14:nvContentPartPr>
            <p14:xfrm>
              <a:off x="2361853" y="5160293"/>
              <a:ext cx="239760" cy="208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826E451-07F5-4CF1-84CD-5040CDC6C23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53213" y="5151653"/>
                <a:ext cx="257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479B578C-1274-4C21-9D58-22633A136AB5}"/>
                  </a:ext>
                </a:extLst>
              </p14:cNvPr>
              <p14:cNvContentPartPr/>
              <p14:nvPr/>
            </p14:nvContentPartPr>
            <p14:xfrm>
              <a:off x="1316773" y="4988213"/>
              <a:ext cx="905400" cy="3456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479B578C-1274-4C21-9D58-22633A136AB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07773" y="4979222"/>
                <a:ext cx="923040" cy="36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1A14EAB9-97CF-49F5-8977-925D109F61A0}"/>
                  </a:ext>
                </a:extLst>
              </p14:cNvPr>
              <p14:cNvContentPartPr/>
              <p14:nvPr/>
            </p14:nvContentPartPr>
            <p14:xfrm>
              <a:off x="3456973" y="5307893"/>
              <a:ext cx="149760" cy="1360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1A14EAB9-97CF-49F5-8977-925D109F61A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448333" y="5299253"/>
                <a:ext cx="167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17B4DD2-1B96-4936-A2EE-42D9EFBB139C}"/>
                  </a:ext>
                </a:extLst>
              </p14:cNvPr>
              <p14:cNvContentPartPr/>
              <p14:nvPr/>
            </p14:nvContentPartPr>
            <p14:xfrm>
              <a:off x="3302893" y="4668533"/>
              <a:ext cx="10080" cy="1555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17B4DD2-1B96-4936-A2EE-42D9EFBB139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93893" y="4659533"/>
                <a:ext cx="27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04B0DE5A-69E7-47C1-8C0E-09C8FB88156A}"/>
                  </a:ext>
                </a:extLst>
              </p14:cNvPr>
              <p14:cNvContentPartPr/>
              <p14:nvPr/>
            </p14:nvContentPartPr>
            <p14:xfrm>
              <a:off x="3903733" y="4971293"/>
              <a:ext cx="18720" cy="165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04B0DE5A-69E7-47C1-8C0E-09C8FB88156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895093" y="4962653"/>
                <a:ext cx="36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EFEBAEDC-34B4-42AA-9468-8D02AA9E579E}"/>
                  </a:ext>
                </a:extLst>
              </p14:cNvPr>
              <p14:cNvContentPartPr/>
              <p14:nvPr/>
            </p14:nvContentPartPr>
            <p14:xfrm>
              <a:off x="5414293" y="4905413"/>
              <a:ext cx="203400" cy="158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EFEBAEDC-34B4-42AA-9468-8D02AA9E57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405293" y="4896413"/>
                <a:ext cx="221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D604EA2-017E-4461-BD74-764B3D3F11EF}"/>
                  </a:ext>
                </a:extLst>
              </p14:cNvPr>
              <p14:cNvContentPartPr/>
              <p14:nvPr/>
            </p14:nvContentPartPr>
            <p14:xfrm>
              <a:off x="5421493" y="4983173"/>
              <a:ext cx="250560" cy="255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D604EA2-017E-4461-BD74-764B3D3F11E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412493" y="4974533"/>
                <a:ext cx="268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41C1AC3-C618-49D8-9BBB-32D89CED1983}"/>
                  </a:ext>
                </a:extLst>
              </p14:cNvPr>
              <p14:cNvContentPartPr/>
              <p14:nvPr/>
            </p14:nvContentPartPr>
            <p14:xfrm>
              <a:off x="4082293" y="4775093"/>
              <a:ext cx="1095120" cy="30636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41C1AC3-C618-49D8-9BBB-32D89CED198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073653" y="4766443"/>
                <a:ext cx="1112760" cy="324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556531DA-2CD3-44A5-86F7-2D47703B2AB1}"/>
                  </a:ext>
                </a:extLst>
              </p14:cNvPr>
              <p14:cNvContentPartPr/>
              <p14:nvPr/>
            </p14:nvContentPartPr>
            <p14:xfrm>
              <a:off x="3520333" y="4902533"/>
              <a:ext cx="241200" cy="1796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556531DA-2CD3-44A5-86F7-2D47703B2AB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511333" y="4893893"/>
                <a:ext cx="2588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BD6C06F5-6BA4-4BA3-9859-F0649201D1E9}"/>
                  </a:ext>
                </a:extLst>
              </p14:cNvPr>
              <p14:cNvContentPartPr/>
              <p14:nvPr/>
            </p14:nvContentPartPr>
            <p14:xfrm>
              <a:off x="2911933" y="5303933"/>
              <a:ext cx="435960" cy="1310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BD6C06F5-6BA4-4BA3-9859-F0649201D1E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903293" y="5294933"/>
                <a:ext cx="453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38D47F3-7F18-44C8-943C-9BEA47E16731}"/>
                  </a:ext>
                </a:extLst>
              </p14:cNvPr>
              <p14:cNvContentPartPr/>
              <p14:nvPr/>
            </p14:nvContentPartPr>
            <p14:xfrm>
              <a:off x="3129373" y="4900373"/>
              <a:ext cx="264240" cy="26856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38D47F3-7F18-44C8-943C-9BEA47E1673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120733" y="4891733"/>
                <a:ext cx="2818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2FC7A43-EC3D-460D-A478-64658CDDD12C}"/>
                  </a:ext>
                </a:extLst>
              </p14:cNvPr>
              <p14:cNvContentPartPr/>
              <p14:nvPr/>
            </p14:nvContentPartPr>
            <p14:xfrm>
              <a:off x="6074173" y="4847453"/>
              <a:ext cx="222480" cy="1580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2FC7A43-EC3D-460D-A478-64658CDDD12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065173" y="4838453"/>
                <a:ext cx="2401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7B710AED-AD58-41CA-8F75-95CA539C2588}"/>
                  </a:ext>
                </a:extLst>
              </p14:cNvPr>
              <p14:cNvContentPartPr/>
              <p14:nvPr/>
            </p14:nvContentPartPr>
            <p14:xfrm>
              <a:off x="6398533" y="4886693"/>
              <a:ext cx="11520" cy="1872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7B710AED-AD58-41CA-8F75-95CA539C258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389893" y="4877693"/>
                <a:ext cx="29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4B8D53D7-04C4-422A-8B96-ECF9046ED671}"/>
                  </a:ext>
                </a:extLst>
              </p14:cNvPr>
              <p14:cNvContentPartPr/>
              <p14:nvPr/>
            </p14:nvContentPartPr>
            <p14:xfrm>
              <a:off x="8470693" y="4633613"/>
              <a:ext cx="1309680" cy="29124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4B8D53D7-04C4-422A-8B96-ECF9046ED67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61695" y="4624613"/>
                <a:ext cx="1327315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809657F0-BAF8-489A-9DEF-B0944FD48BDA}"/>
                  </a:ext>
                </a:extLst>
              </p14:cNvPr>
              <p14:cNvContentPartPr/>
              <p14:nvPr/>
            </p14:nvContentPartPr>
            <p14:xfrm>
              <a:off x="8199253" y="4707413"/>
              <a:ext cx="148680" cy="2336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809657F0-BAF8-489A-9DEF-B0944FD48BD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190253" y="4698773"/>
                <a:ext cx="166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2D1A03CE-3F20-4A03-87F9-E559B9ACD9B7}"/>
                  </a:ext>
                </a:extLst>
              </p14:cNvPr>
              <p14:cNvContentPartPr/>
              <p14:nvPr/>
            </p14:nvContentPartPr>
            <p14:xfrm>
              <a:off x="7372333" y="4703453"/>
              <a:ext cx="636480" cy="3207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2D1A03CE-3F20-4A03-87F9-E559B9ACD9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363333" y="4694453"/>
                <a:ext cx="6541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57C80ECE-0C63-43E1-9C6B-EF15E32726D1}"/>
                  </a:ext>
                </a:extLst>
              </p14:cNvPr>
              <p14:cNvContentPartPr/>
              <p14:nvPr/>
            </p14:nvContentPartPr>
            <p14:xfrm>
              <a:off x="6585013" y="4710653"/>
              <a:ext cx="679680" cy="2570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57C80ECE-0C63-43E1-9C6B-EF15E32726D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576008" y="4701653"/>
                <a:ext cx="697329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75906BB8-C3D3-4F4C-8D1F-B995391EEAED}"/>
                  </a:ext>
                </a:extLst>
              </p14:cNvPr>
              <p14:cNvContentPartPr/>
              <p14:nvPr/>
            </p14:nvContentPartPr>
            <p14:xfrm>
              <a:off x="10215253" y="4599053"/>
              <a:ext cx="28800" cy="13536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75906BB8-C3D3-4F4C-8D1F-B995391EEAE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206613" y="4590413"/>
                <a:ext cx="464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979F0710-164A-4887-B02F-6544CEF09561}"/>
                  </a:ext>
                </a:extLst>
              </p14:cNvPr>
              <p14:cNvContentPartPr/>
              <p14:nvPr/>
            </p14:nvContentPartPr>
            <p14:xfrm>
              <a:off x="10091773" y="4785173"/>
              <a:ext cx="323640" cy="936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979F0710-164A-4887-B02F-6544CEF0956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083133" y="4776533"/>
                <a:ext cx="3412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50F5274E-8F48-4D72-B6A5-9C5AAE98DAC8}"/>
                  </a:ext>
                </a:extLst>
              </p14:cNvPr>
              <p14:cNvContentPartPr/>
              <p14:nvPr/>
            </p14:nvContentPartPr>
            <p14:xfrm>
              <a:off x="10098253" y="4883813"/>
              <a:ext cx="281880" cy="16884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50F5274E-8F48-4D72-B6A5-9C5AAE98DAC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089253" y="4874813"/>
                <a:ext cx="2995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1CD43E48-8871-496B-A22F-9CC9D577565F}"/>
                  </a:ext>
                </a:extLst>
              </p14:cNvPr>
              <p14:cNvContentPartPr/>
              <p14:nvPr/>
            </p14:nvContentPartPr>
            <p14:xfrm>
              <a:off x="2705653" y="6004493"/>
              <a:ext cx="597960" cy="16668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1CD43E48-8871-496B-A22F-9CC9D577565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697008" y="5995853"/>
                <a:ext cx="615611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D26304B4-571A-4081-8F99-E3B5697253F6}"/>
                  </a:ext>
                </a:extLst>
              </p14:cNvPr>
              <p14:cNvContentPartPr/>
              <p14:nvPr/>
            </p14:nvContentPartPr>
            <p14:xfrm>
              <a:off x="2410453" y="5752493"/>
              <a:ext cx="203400" cy="7308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D26304B4-571A-4081-8F99-E3B5697253F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401798" y="5743853"/>
                <a:ext cx="221071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B8F38DAC-7C12-4EE0-A72D-B3ABA9070028}"/>
                  </a:ext>
                </a:extLst>
              </p14:cNvPr>
              <p14:cNvContentPartPr/>
              <p14:nvPr/>
            </p14:nvContentPartPr>
            <p14:xfrm>
              <a:off x="1329373" y="5626493"/>
              <a:ext cx="950400" cy="31176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B8F38DAC-7C12-4EE0-A72D-B3ABA907002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320733" y="5617853"/>
                <a:ext cx="968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796745A0-E718-4150-93FB-C0726471E92E}"/>
                  </a:ext>
                </a:extLst>
              </p14:cNvPr>
              <p14:cNvContentPartPr/>
              <p14:nvPr/>
            </p14:nvContentPartPr>
            <p14:xfrm>
              <a:off x="3846133" y="5510213"/>
              <a:ext cx="1435320" cy="30024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796745A0-E718-4150-93FB-C0726471E92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837493" y="5501213"/>
                <a:ext cx="14529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F80F66C5-FBE8-4D90-A6F4-47E3D1231F98}"/>
                  </a:ext>
                </a:extLst>
              </p14:cNvPr>
              <p14:cNvContentPartPr/>
              <p14:nvPr/>
            </p14:nvContentPartPr>
            <p14:xfrm>
              <a:off x="3272293" y="5572133"/>
              <a:ext cx="453240" cy="25272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F80F66C5-FBE8-4D90-A6F4-47E3D1231F9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263293" y="5563493"/>
                <a:ext cx="4708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D8339A91-F311-4092-A138-6D20E2DE583F}"/>
                  </a:ext>
                </a:extLst>
              </p14:cNvPr>
              <p14:cNvContentPartPr/>
              <p14:nvPr/>
            </p14:nvContentPartPr>
            <p14:xfrm>
              <a:off x="2894293" y="5531093"/>
              <a:ext cx="242640" cy="36216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D8339A91-F311-4092-A138-6D20E2DE583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885653" y="5522453"/>
                <a:ext cx="260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D535E911-1953-41A5-901C-4C7792495974}"/>
                  </a:ext>
                </a:extLst>
              </p14:cNvPr>
              <p14:cNvContentPartPr/>
              <p14:nvPr/>
            </p14:nvContentPartPr>
            <p14:xfrm>
              <a:off x="5517253" y="5374853"/>
              <a:ext cx="397080" cy="32688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D535E911-1953-41A5-901C-4C779249597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508613" y="5366203"/>
                <a:ext cx="414720" cy="344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122F9353-53BA-4E50-9BF1-A317051526FC}"/>
                  </a:ext>
                </a:extLst>
              </p14:cNvPr>
              <p14:cNvContentPartPr/>
              <p14:nvPr/>
            </p14:nvContentPartPr>
            <p14:xfrm>
              <a:off x="6908653" y="5407613"/>
              <a:ext cx="273960" cy="31968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122F9353-53BA-4E50-9BF1-A317051526F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900013" y="5398613"/>
                <a:ext cx="2916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A743D1CA-83D5-44D3-8C66-01D3C12EFDA3}"/>
                  </a:ext>
                </a:extLst>
              </p14:cNvPr>
              <p14:cNvContentPartPr/>
              <p14:nvPr/>
            </p14:nvContentPartPr>
            <p14:xfrm>
              <a:off x="6127813" y="5404013"/>
              <a:ext cx="676800" cy="28404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A743D1CA-83D5-44D3-8C66-01D3C12EFDA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119173" y="5395373"/>
                <a:ext cx="694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6E357367-49CE-4D9E-8293-AA967EA24750}"/>
                  </a:ext>
                </a:extLst>
              </p14:cNvPr>
              <p14:cNvContentPartPr/>
              <p14:nvPr/>
            </p14:nvContentPartPr>
            <p14:xfrm>
              <a:off x="9257653" y="5438933"/>
              <a:ext cx="172080" cy="1584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6E357367-49CE-4D9E-8293-AA967EA2475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249013" y="5429933"/>
                <a:ext cx="189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827E6A76-C5DD-403C-92C6-6230C447381E}"/>
                  </a:ext>
                </a:extLst>
              </p14:cNvPr>
              <p14:cNvContentPartPr/>
              <p14:nvPr/>
            </p14:nvContentPartPr>
            <p14:xfrm>
              <a:off x="9273133" y="5527493"/>
              <a:ext cx="164880" cy="2808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827E6A76-C5DD-403C-92C6-6230C447381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264493" y="5518853"/>
                <a:ext cx="182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2D0C624C-27AB-4A97-A290-53FB660EC0D4}"/>
                  </a:ext>
                </a:extLst>
              </p14:cNvPr>
              <p14:cNvContentPartPr/>
              <p14:nvPr/>
            </p14:nvContentPartPr>
            <p14:xfrm>
              <a:off x="8969293" y="5374853"/>
              <a:ext cx="183960" cy="29052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2D0C624C-27AB-4A97-A290-53FB660EC0D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960311" y="5365853"/>
                <a:ext cx="201566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D783BDBF-58F9-456B-9DBC-624729D0A4DD}"/>
                  </a:ext>
                </a:extLst>
              </p14:cNvPr>
              <p14:cNvContentPartPr/>
              <p14:nvPr/>
            </p14:nvContentPartPr>
            <p14:xfrm>
              <a:off x="7297813" y="5318693"/>
              <a:ext cx="1548720" cy="38016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D783BDBF-58F9-456B-9DBC-624729D0A4D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289173" y="5310053"/>
                <a:ext cx="15663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C6AAEA7F-8FD8-4661-8E46-3AF4EC065EBA}"/>
                  </a:ext>
                </a:extLst>
              </p14:cNvPr>
              <p14:cNvContentPartPr/>
              <p14:nvPr/>
            </p14:nvContentPartPr>
            <p14:xfrm>
              <a:off x="10062613" y="5347133"/>
              <a:ext cx="386640" cy="35604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C6AAEA7F-8FD8-4661-8E46-3AF4EC065EB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053613" y="5338493"/>
                <a:ext cx="4042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AC8CAC8E-B332-4B53-BBD6-6AB942C9AB9D}"/>
                  </a:ext>
                </a:extLst>
              </p14:cNvPr>
              <p14:cNvContentPartPr/>
              <p14:nvPr/>
            </p14:nvContentPartPr>
            <p14:xfrm>
              <a:off x="6127813" y="399293"/>
              <a:ext cx="4876560" cy="245340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AC8CAC8E-B332-4B53-BBD6-6AB942C9AB9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119172" y="390653"/>
                <a:ext cx="4894201" cy="24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A71159D1-8105-4384-89D2-173443598ED7}"/>
                  </a:ext>
                </a:extLst>
              </p14:cNvPr>
              <p14:cNvContentPartPr/>
              <p14:nvPr/>
            </p14:nvContentPartPr>
            <p14:xfrm>
              <a:off x="8009533" y="2985533"/>
              <a:ext cx="3540240" cy="137700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A71159D1-8105-4384-89D2-173443598ED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000893" y="2976893"/>
                <a:ext cx="3557880" cy="13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90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1471241-917F-4D51-BEF3-EB4383731CBF}"/>
                  </a:ext>
                </a:extLst>
              </p14:cNvPr>
              <p14:cNvContentPartPr/>
              <p14:nvPr/>
            </p14:nvContentPartPr>
            <p14:xfrm>
              <a:off x="1136773" y="653093"/>
              <a:ext cx="10392480" cy="55407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1471241-917F-4D51-BEF3-EB4383731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773" y="644453"/>
                <a:ext cx="10410120" cy="55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20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8940BC-FC3B-49AA-9998-F1D7EBBEE654}"/>
                  </a:ext>
                </a:extLst>
              </p14:cNvPr>
              <p14:cNvContentPartPr/>
              <p14:nvPr/>
            </p14:nvContentPartPr>
            <p14:xfrm>
              <a:off x="1628533" y="299573"/>
              <a:ext cx="5544360" cy="1832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38940BC-FC3B-49AA-9998-F1D7EBBEE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9534" y="290933"/>
                <a:ext cx="5561999" cy="18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93051BF-D68F-4D81-B99C-B3BB7695A5BD}"/>
                  </a:ext>
                </a:extLst>
              </p14:cNvPr>
              <p14:cNvContentPartPr/>
              <p14:nvPr/>
            </p14:nvContentPartPr>
            <p14:xfrm>
              <a:off x="1803853" y="2694653"/>
              <a:ext cx="16920" cy="14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93051BF-D68F-4D81-B99C-B3BB7695A5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4853" y="2685653"/>
                <a:ext cx="345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1479C2F-AD22-4393-8EC2-B67C96FFC45E}"/>
                  </a:ext>
                </a:extLst>
              </p14:cNvPr>
              <p14:cNvContentPartPr/>
              <p14:nvPr/>
            </p14:nvContentPartPr>
            <p14:xfrm>
              <a:off x="1736533" y="2810933"/>
              <a:ext cx="17640" cy="19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1479C2F-AD22-4393-8EC2-B67C96FFC4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7893" y="2802293"/>
                <a:ext cx="35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488CD06-4189-4F05-B4A8-8E98FF57A447}"/>
                  </a:ext>
                </a:extLst>
              </p14:cNvPr>
              <p14:cNvContentPartPr/>
              <p14:nvPr/>
            </p14:nvContentPartPr>
            <p14:xfrm>
              <a:off x="615133" y="2537693"/>
              <a:ext cx="967320" cy="530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488CD06-4189-4F05-B4A8-8E98FF57A4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493" y="2529053"/>
                <a:ext cx="9849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1DB7271-6686-4BA5-9EA8-B6D2A4FBA690}"/>
                  </a:ext>
                </a:extLst>
              </p14:cNvPr>
              <p14:cNvContentPartPr/>
              <p14:nvPr/>
            </p14:nvContentPartPr>
            <p14:xfrm>
              <a:off x="5365693" y="2673773"/>
              <a:ext cx="272880" cy="68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1DB7271-6686-4BA5-9EA8-B6D2A4FBA6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6693" y="2664820"/>
                <a:ext cx="290520" cy="85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84DE412-7188-4B91-ACAF-454A9DECC5F6}"/>
                  </a:ext>
                </a:extLst>
              </p14:cNvPr>
              <p14:cNvContentPartPr/>
              <p14:nvPr/>
            </p14:nvContentPartPr>
            <p14:xfrm>
              <a:off x="3239533" y="2512133"/>
              <a:ext cx="308520" cy="281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84DE412-7188-4B91-ACAF-454A9DECC5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0533" y="2503493"/>
                <a:ext cx="326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C1365BD-2222-4925-AB13-366BB70CA13F}"/>
                  </a:ext>
                </a:extLst>
              </p14:cNvPr>
              <p14:cNvContentPartPr/>
              <p14:nvPr/>
            </p14:nvContentPartPr>
            <p14:xfrm>
              <a:off x="2203813" y="2476493"/>
              <a:ext cx="867600" cy="363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C1365BD-2222-4925-AB13-366BB70CA1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4813" y="2467493"/>
                <a:ext cx="885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AE3621-80A6-47B5-BA57-F045A27A5F1F}"/>
                  </a:ext>
                </a:extLst>
              </p14:cNvPr>
              <p14:cNvContentPartPr/>
              <p14:nvPr/>
            </p14:nvContentPartPr>
            <p14:xfrm>
              <a:off x="4075813" y="2491253"/>
              <a:ext cx="1017360" cy="687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AE3621-80A6-47B5-BA57-F045A27A5F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7173" y="2482258"/>
                <a:ext cx="1035000" cy="704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9AF6841-9CB5-4810-AE6F-49704B8A3748}"/>
                  </a:ext>
                </a:extLst>
              </p14:cNvPr>
              <p14:cNvContentPartPr/>
              <p14:nvPr/>
            </p14:nvContentPartPr>
            <p14:xfrm>
              <a:off x="5964013" y="2495573"/>
              <a:ext cx="217440" cy="223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9AF6841-9CB5-4810-AE6F-49704B8A37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5373" y="2486573"/>
                <a:ext cx="235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D00A902-D5A5-47C2-A80D-3168F2746A7F}"/>
                  </a:ext>
                </a:extLst>
              </p14:cNvPr>
              <p14:cNvContentPartPr/>
              <p14:nvPr/>
            </p14:nvContentPartPr>
            <p14:xfrm>
              <a:off x="6966253" y="2685653"/>
              <a:ext cx="77040" cy="85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D00A902-D5A5-47C2-A80D-3168F2746A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7613" y="2676653"/>
                <a:ext cx="946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A7FF6F-637F-4614-B950-A35C9F1E47CF}"/>
                  </a:ext>
                </a:extLst>
              </p14:cNvPr>
              <p14:cNvContentPartPr/>
              <p14:nvPr/>
            </p14:nvContentPartPr>
            <p14:xfrm>
              <a:off x="6299893" y="2358053"/>
              <a:ext cx="512640" cy="336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A7FF6F-637F-4614-B950-A35C9F1E47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90893" y="2349053"/>
                <a:ext cx="530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8798544-65AD-43A0-90C9-2F6A119D74E8}"/>
                  </a:ext>
                </a:extLst>
              </p14:cNvPr>
              <p14:cNvContentPartPr/>
              <p14:nvPr/>
            </p14:nvContentPartPr>
            <p14:xfrm>
              <a:off x="7622893" y="2378933"/>
              <a:ext cx="225720" cy="208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8798544-65AD-43A0-90C9-2F6A119D74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13893" y="2370293"/>
                <a:ext cx="243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913881A-2BE6-4982-917A-76FF6ADCA647}"/>
                  </a:ext>
                </a:extLst>
              </p14:cNvPr>
              <p14:cNvContentPartPr/>
              <p14:nvPr/>
            </p14:nvContentPartPr>
            <p14:xfrm>
              <a:off x="9596413" y="2316653"/>
              <a:ext cx="159120" cy="141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913881A-2BE6-4982-917A-76FF6ADCA6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87413" y="2307653"/>
                <a:ext cx="176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9DBDDAF-E4B6-469D-AC38-0B558FDAA1AA}"/>
                  </a:ext>
                </a:extLst>
              </p14:cNvPr>
              <p14:cNvContentPartPr/>
              <p14:nvPr/>
            </p14:nvContentPartPr>
            <p14:xfrm>
              <a:off x="9942733" y="2315213"/>
              <a:ext cx="12960" cy="159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9DBDDAF-E4B6-469D-AC38-0B558FDAA1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33733" y="2306573"/>
                <a:ext cx="306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BB4A5DC-5ECC-4FAB-83CF-9DD3C7CF7C3E}"/>
                  </a:ext>
                </a:extLst>
              </p14:cNvPr>
              <p14:cNvContentPartPr/>
              <p14:nvPr/>
            </p14:nvContentPartPr>
            <p14:xfrm>
              <a:off x="8839333" y="2358053"/>
              <a:ext cx="673560" cy="181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BB4A5DC-5ECC-4FAB-83CF-9DD3C7CF7C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30333" y="2349413"/>
                <a:ext cx="691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36D4D6B-3919-4C1D-92C7-1B7FE703FA48}"/>
                  </a:ext>
                </a:extLst>
              </p14:cNvPr>
              <p14:cNvContentPartPr/>
              <p14:nvPr/>
            </p14:nvContentPartPr>
            <p14:xfrm>
              <a:off x="8009173" y="2362013"/>
              <a:ext cx="445680" cy="313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36D4D6B-3919-4C1D-92C7-1B7FE703FA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0533" y="2353363"/>
                <a:ext cx="463320" cy="331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8FC804-D862-4D2E-AAC1-10A5FB4B6998}"/>
                  </a:ext>
                </a:extLst>
              </p14:cNvPr>
              <p14:cNvContentPartPr/>
              <p14:nvPr/>
            </p14:nvContentPartPr>
            <p14:xfrm>
              <a:off x="5311333" y="3198653"/>
              <a:ext cx="262800" cy="6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8FC804-D862-4D2E-AAC1-10A5FB4B69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2693" y="3190013"/>
                <a:ext cx="280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5FB79F1-DB88-4C52-BCF8-E9142C2467A7}"/>
                  </a:ext>
                </a:extLst>
              </p14:cNvPr>
              <p14:cNvContentPartPr/>
              <p14:nvPr/>
            </p14:nvContentPartPr>
            <p14:xfrm>
              <a:off x="5340853" y="3297293"/>
              <a:ext cx="252000" cy="9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5FB79F1-DB88-4C52-BCF8-E9142C2467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1853" y="3288293"/>
                <a:ext cx="2696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846025B-0182-4E0F-9C43-DB44A2C4589D}"/>
                  </a:ext>
                </a:extLst>
              </p14:cNvPr>
              <p14:cNvContentPartPr/>
              <p14:nvPr/>
            </p14:nvContentPartPr>
            <p14:xfrm>
              <a:off x="5772133" y="3133493"/>
              <a:ext cx="206640" cy="219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846025B-0182-4E0F-9C43-DB44A2C4589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63133" y="3124853"/>
                <a:ext cx="224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7E0FDB3-D259-43C5-B405-ABD91B4546B2}"/>
                  </a:ext>
                </a:extLst>
              </p14:cNvPr>
              <p14:cNvContentPartPr/>
              <p14:nvPr/>
            </p14:nvContentPartPr>
            <p14:xfrm>
              <a:off x="6100453" y="3244733"/>
              <a:ext cx="25920" cy="9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7E0FDB3-D259-43C5-B405-ABD91B4546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1453" y="3236093"/>
                <a:ext cx="43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6029033-9233-41C3-95FC-AC6CB6A1B02B}"/>
                  </a:ext>
                </a:extLst>
              </p14:cNvPr>
              <p14:cNvContentPartPr/>
              <p14:nvPr/>
            </p14:nvContentPartPr>
            <p14:xfrm>
              <a:off x="6871573" y="3203693"/>
              <a:ext cx="17640" cy="32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6029033-9233-41C3-95FC-AC6CB6A1B0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62933" y="3195053"/>
                <a:ext cx="35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A009A71-69E1-4400-A2F3-8D358CDDC936}"/>
                  </a:ext>
                </a:extLst>
              </p14:cNvPr>
              <p14:cNvContentPartPr/>
              <p14:nvPr/>
            </p14:nvContentPartPr>
            <p14:xfrm>
              <a:off x="7502293" y="3219173"/>
              <a:ext cx="65520" cy="107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A009A71-69E1-4400-A2F3-8D358CDDC9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93293" y="3210173"/>
                <a:ext cx="83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3B2F550-0476-4D7F-BF7C-0070B8FCE846}"/>
                  </a:ext>
                </a:extLst>
              </p14:cNvPr>
              <p14:cNvContentPartPr/>
              <p14:nvPr/>
            </p14:nvContentPartPr>
            <p14:xfrm>
              <a:off x="7866253" y="3049613"/>
              <a:ext cx="173160" cy="157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3B2F550-0476-4D7F-BF7C-0070B8FCE8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7613" y="3040613"/>
                <a:ext cx="190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907264A-9D00-438E-BB5D-3CFC95E81065}"/>
                  </a:ext>
                </a:extLst>
              </p14:cNvPr>
              <p14:cNvContentPartPr/>
              <p14:nvPr/>
            </p14:nvContentPartPr>
            <p14:xfrm>
              <a:off x="8660053" y="3165533"/>
              <a:ext cx="63000" cy="93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907264A-9D00-438E-BB5D-3CFC95E8106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51053" y="3156893"/>
                <a:ext cx="806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8B6F24A-BFBD-47C9-A7B8-10D0D94A77C4}"/>
                  </a:ext>
                </a:extLst>
              </p14:cNvPr>
              <p14:cNvContentPartPr/>
              <p14:nvPr/>
            </p14:nvContentPartPr>
            <p14:xfrm>
              <a:off x="8995213" y="2997773"/>
              <a:ext cx="173880" cy="93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8B6F24A-BFBD-47C9-A7B8-10D0D94A77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86573" y="2988773"/>
                <a:ext cx="1915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C407AC7-2F85-40C0-952B-A3985F116622}"/>
                  </a:ext>
                </a:extLst>
              </p14:cNvPr>
              <p14:cNvContentPartPr/>
              <p14:nvPr/>
            </p14:nvContentPartPr>
            <p14:xfrm>
              <a:off x="9272053" y="2977253"/>
              <a:ext cx="248040" cy="85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C407AC7-2F85-40C0-952B-A3985F11662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63053" y="2968613"/>
                <a:ext cx="2656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A52BB42-F688-4F5E-BF3E-D478F785D44F}"/>
                  </a:ext>
                </a:extLst>
              </p14:cNvPr>
              <p14:cNvContentPartPr/>
              <p14:nvPr/>
            </p14:nvContentPartPr>
            <p14:xfrm>
              <a:off x="9606133" y="2953133"/>
              <a:ext cx="181440" cy="100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A52BB42-F688-4F5E-BF3E-D478F785D4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97133" y="2944493"/>
                <a:ext cx="199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5FB2CDC-CE19-4146-B524-998BAB71E0C9}"/>
                  </a:ext>
                </a:extLst>
              </p14:cNvPr>
              <p14:cNvContentPartPr/>
              <p14:nvPr/>
            </p14:nvContentPartPr>
            <p14:xfrm>
              <a:off x="9871813" y="2907773"/>
              <a:ext cx="158400" cy="106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5FB2CDC-CE19-4146-B524-998BAB71E0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62813" y="2898773"/>
                <a:ext cx="176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DF533FC-256B-4EC6-9FD9-F00E277BC3BC}"/>
                  </a:ext>
                </a:extLst>
              </p14:cNvPr>
              <p14:cNvContentPartPr/>
              <p14:nvPr/>
            </p14:nvContentPartPr>
            <p14:xfrm>
              <a:off x="10186453" y="2889773"/>
              <a:ext cx="33840" cy="168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DF533FC-256B-4EC6-9FD9-F00E277BC3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77813" y="2880773"/>
                <a:ext cx="514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6BC153C-498C-48EC-8221-6C0DA58A5618}"/>
                  </a:ext>
                </a:extLst>
              </p14:cNvPr>
              <p14:cNvContentPartPr/>
              <p14:nvPr/>
            </p14:nvContentPartPr>
            <p14:xfrm>
              <a:off x="8156413" y="3021533"/>
              <a:ext cx="358560" cy="186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6BC153C-498C-48EC-8221-6C0DA58A56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47413" y="3012893"/>
                <a:ext cx="3762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88FBCC8-8B92-4FA1-A6AC-2E23EB8A5F59}"/>
                  </a:ext>
                </a:extLst>
              </p14:cNvPr>
              <p14:cNvContentPartPr/>
              <p14:nvPr/>
            </p14:nvContentPartPr>
            <p14:xfrm>
              <a:off x="7226173" y="3034853"/>
              <a:ext cx="115560" cy="245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88FBCC8-8B92-4FA1-A6AC-2E23EB8A5F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17533" y="3026213"/>
                <a:ext cx="133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083A636-3B86-4996-B733-1315582BC148}"/>
                  </a:ext>
                </a:extLst>
              </p14:cNvPr>
              <p14:cNvContentPartPr/>
              <p14:nvPr/>
            </p14:nvContentPartPr>
            <p14:xfrm>
              <a:off x="6261373" y="2995253"/>
              <a:ext cx="517680" cy="349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083A636-3B86-4996-B733-1315582BC14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2379" y="2986613"/>
                <a:ext cx="535308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B887CC7-E998-49E2-8B02-47926CA40928}"/>
                  </a:ext>
                </a:extLst>
              </p14:cNvPr>
              <p14:cNvContentPartPr/>
              <p14:nvPr/>
            </p14:nvContentPartPr>
            <p14:xfrm>
              <a:off x="4718413" y="3931253"/>
              <a:ext cx="275760" cy="9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B887CC7-E998-49E2-8B02-47926CA4092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09773" y="3922613"/>
                <a:ext cx="293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52CE89A-C842-4695-9ED1-5AAE34AD279C}"/>
                  </a:ext>
                </a:extLst>
              </p14:cNvPr>
              <p14:cNvContentPartPr/>
              <p14:nvPr/>
            </p14:nvContentPartPr>
            <p14:xfrm>
              <a:off x="4791493" y="4069853"/>
              <a:ext cx="221040" cy="2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52CE89A-C842-4695-9ED1-5AAE34AD279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82853" y="4061213"/>
                <a:ext cx="2386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3AB3B9C-B89A-46F0-B1EC-E52D6ECBED7C}"/>
                  </a:ext>
                </a:extLst>
              </p14:cNvPr>
              <p14:cNvContentPartPr/>
              <p14:nvPr/>
            </p14:nvContentPartPr>
            <p14:xfrm>
              <a:off x="6279013" y="3812093"/>
              <a:ext cx="66240" cy="279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3AB3B9C-B89A-46F0-B1EC-E52D6ECBED7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70373" y="3803093"/>
                <a:ext cx="838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F8DD170-5B87-4750-A1E0-51DCDBF12194}"/>
                  </a:ext>
                </a:extLst>
              </p14:cNvPr>
              <p14:cNvContentPartPr/>
              <p14:nvPr/>
            </p14:nvContentPartPr>
            <p14:xfrm>
              <a:off x="6523093" y="3931253"/>
              <a:ext cx="31320" cy="19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F8DD170-5B87-4750-A1E0-51DCDBF121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14453" y="3922613"/>
                <a:ext cx="48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5ABA2AE-CE73-4969-AEDD-4E1B27659A39}"/>
                  </a:ext>
                </a:extLst>
              </p14:cNvPr>
              <p14:cNvContentPartPr/>
              <p14:nvPr/>
            </p14:nvContentPartPr>
            <p14:xfrm>
              <a:off x="7146253" y="3672053"/>
              <a:ext cx="655200" cy="389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5ABA2AE-CE73-4969-AEDD-4E1B27659A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37613" y="3663405"/>
                <a:ext cx="672840" cy="40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4226A91-13E8-45F4-8080-45476C347379}"/>
                  </a:ext>
                </a:extLst>
              </p14:cNvPr>
              <p14:cNvContentPartPr/>
              <p14:nvPr/>
            </p14:nvContentPartPr>
            <p14:xfrm>
              <a:off x="6835573" y="3708773"/>
              <a:ext cx="197280" cy="380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4226A91-13E8-45F4-8080-45476C3473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6573" y="3700133"/>
                <a:ext cx="2149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304C155-D682-43FB-AC04-1F1163899BF4}"/>
                  </a:ext>
                </a:extLst>
              </p14:cNvPr>
              <p14:cNvContentPartPr/>
              <p14:nvPr/>
            </p14:nvContentPartPr>
            <p14:xfrm>
              <a:off x="5398813" y="3740453"/>
              <a:ext cx="732240" cy="468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304C155-D682-43FB-AC04-1F1163899B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0169" y="3731460"/>
                <a:ext cx="749889" cy="486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7673715-D5C5-4791-A77A-DACB68C0FC4A}"/>
                  </a:ext>
                </a:extLst>
              </p14:cNvPr>
              <p14:cNvContentPartPr/>
              <p14:nvPr/>
            </p14:nvContentPartPr>
            <p14:xfrm>
              <a:off x="4365253" y="4595813"/>
              <a:ext cx="203760" cy="289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7673715-D5C5-4791-A77A-DACB68C0FC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56253" y="4586813"/>
                <a:ext cx="2214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CF75BEE-138D-42CA-A744-E559C51DFF17}"/>
                  </a:ext>
                </a:extLst>
              </p14:cNvPr>
              <p14:cNvContentPartPr/>
              <p14:nvPr/>
            </p14:nvContentPartPr>
            <p14:xfrm>
              <a:off x="4900933" y="4610213"/>
              <a:ext cx="495000" cy="297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CF75BEE-138D-42CA-A744-E559C51DFF1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92293" y="4601213"/>
                <a:ext cx="5126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A62C38F-1109-40C3-B85C-842831EAFD39}"/>
                  </a:ext>
                </a:extLst>
              </p14:cNvPr>
              <p14:cNvContentPartPr/>
              <p14:nvPr/>
            </p14:nvContentPartPr>
            <p14:xfrm>
              <a:off x="3285613" y="4606973"/>
              <a:ext cx="634680" cy="228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A62C38F-1109-40C3-B85C-842831EAFD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76613" y="4598333"/>
                <a:ext cx="6523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CF2EB8C-1E0B-4ED7-BFFB-5861B3A21306}"/>
                  </a:ext>
                </a:extLst>
              </p14:cNvPr>
              <p14:cNvContentPartPr/>
              <p14:nvPr/>
            </p14:nvContentPartPr>
            <p14:xfrm>
              <a:off x="1670653" y="4654493"/>
              <a:ext cx="1362960" cy="286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CF2EB8C-1E0B-4ED7-BFFB-5861B3A213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61653" y="4645493"/>
                <a:ext cx="13806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80475B2-2A43-4384-AB2B-77B138881B50}"/>
                  </a:ext>
                </a:extLst>
              </p14:cNvPr>
              <p14:cNvContentPartPr/>
              <p14:nvPr/>
            </p14:nvContentPartPr>
            <p14:xfrm>
              <a:off x="8759773" y="4383053"/>
              <a:ext cx="651600" cy="251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80475B2-2A43-4384-AB2B-77B138881B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51128" y="4374066"/>
                <a:ext cx="669250" cy="268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4795AF1-95C7-47FF-83C2-F5C5A5CBADAD}"/>
                  </a:ext>
                </a:extLst>
              </p14:cNvPr>
              <p14:cNvContentPartPr/>
              <p14:nvPr/>
            </p14:nvContentPartPr>
            <p14:xfrm>
              <a:off x="6455413" y="4366493"/>
              <a:ext cx="2098800" cy="5533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4795AF1-95C7-47FF-83C2-F5C5A5CBADA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46772" y="4357493"/>
                <a:ext cx="2116443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AE22A18-0F39-4F77-B57D-7FCA0BD69B00}"/>
                  </a:ext>
                </a:extLst>
              </p14:cNvPr>
              <p14:cNvContentPartPr/>
              <p14:nvPr/>
            </p14:nvContentPartPr>
            <p14:xfrm>
              <a:off x="5613013" y="4574213"/>
              <a:ext cx="621360" cy="237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AE22A18-0F39-4F77-B57D-7FCA0BD69B0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04018" y="4565213"/>
                <a:ext cx="63899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62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87C7C436-CA2F-418D-A575-AE7030077ED2}"/>
                  </a:ext>
                </a:extLst>
              </p14:cNvPr>
              <p14:cNvContentPartPr/>
              <p14:nvPr/>
            </p14:nvContentPartPr>
            <p14:xfrm>
              <a:off x="719893" y="324053"/>
              <a:ext cx="10922760" cy="578016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87C7C436-CA2F-418D-A575-AE7030077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893" y="315053"/>
                <a:ext cx="10940400" cy="57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45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912DB5-692C-4C8E-9C07-416316D658FB}"/>
                  </a:ext>
                </a:extLst>
              </p14:cNvPr>
              <p14:cNvContentPartPr/>
              <p14:nvPr/>
            </p14:nvContentPartPr>
            <p14:xfrm>
              <a:off x="6302773" y="770093"/>
              <a:ext cx="175680" cy="202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912DB5-692C-4C8E-9C07-416316D65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3773" y="761453"/>
                <a:ext cx="1933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640C765-E295-4AD8-808B-A16918BD33C7}"/>
                  </a:ext>
                </a:extLst>
              </p14:cNvPr>
              <p14:cNvContentPartPr/>
              <p14:nvPr/>
            </p14:nvContentPartPr>
            <p14:xfrm>
              <a:off x="7291693" y="717893"/>
              <a:ext cx="5400" cy="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640C765-E295-4AD8-808B-A16918BD3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2693" y="709253"/>
                <a:ext cx="23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F4C1A3C-A41D-46DC-8210-BA9DD2901690}"/>
                  </a:ext>
                </a:extLst>
              </p14:cNvPr>
              <p14:cNvContentPartPr/>
              <p14:nvPr/>
            </p14:nvContentPartPr>
            <p14:xfrm>
              <a:off x="7875253" y="724013"/>
              <a:ext cx="2160" cy="2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F4C1A3C-A41D-46DC-8210-BA9DD29016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6613" y="715013"/>
                <a:ext cx="19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7BED67-3157-43C3-BB41-57370E943B92}"/>
                  </a:ext>
                </a:extLst>
              </p14:cNvPr>
              <p14:cNvContentPartPr/>
              <p14:nvPr/>
            </p14:nvContentPartPr>
            <p14:xfrm>
              <a:off x="8598493" y="706013"/>
              <a:ext cx="519480" cy="389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7BED67-3157-43C3-BB41-57370E943B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9853" y="697013"/>
                <a:ext cx="5371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D7D654-9780-4C2F-A4A0-495C2BC18B37}"/>
                  </a:ext>
                </a:extLst>
              </p14:cNvPr>
              <p14:cNvContentPartPr/>
              <p14:nvPr/>
            </p14:nvContentPartPr>
            <p14:xfrm>
              <a:off x="7657813" y="792773"/>
              <a:ext cx="806760" cy="284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D7D654-9780-4C2F-A4A0-495C2BC18B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8813" y="783773"/>
                <a:ext cx="824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7F15F1-11DB-4A79-86A9-383664ABAC4A}"/>
                  </a:ext>
                </a:extLst>
              </p14:cNvPr>
              <p14:cNvContentPartPr/>
              <p14:nvPr/>
            </p14:nvContentPartPr>
            <p14:xfrm>
              <a:off x="7272973" y="810413"/>
              <a:ext cx="204480" cy="145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7F15F1-11DB-4A79-86A9-383664ABAC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4333" y="801413"/>
                <a:ext cx="222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CF6CB62-F537-493C-8C68-CC603B64E4D6}"/>
                  </a:ext>
                </a:extLst>
              </p14:cNvPr>
              <p14:cNvContentPartPr/>
              <p14:nvPr/>
            </p14:nvContentPartPr>
            <p14:xfrm>
              <a:off x="6571333" y="670733"/>
              <a:ext cx="367920" cy="501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CF6CB62-F537-493C-8C68-CC603B64E4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2693" y="661733"/>
                <a:ext cx="3855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CE2CF25-6E50-493A-A210-EAAA5444578E}"/>
                  </a:ext>
                </a:extLst>
              </p14:cNvPr>
              <p14:cNvContentPartPr/>
              <p14:nvPr/>
            </p14:nvContentPartPr>
            <p14:xfrm>
              <a:off x="5413213" y="691613"/>
              <a:ext cx="706320" cy="587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E2CF25-6E50-493A-A210-EAAA544457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4569" y="682613"/>
                <a:ext cx="723969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0AB9A8-733D-4DB2-B12F-27AD7A1F742E}"/>
                  </a:ext>
                </a:extLst>
              </p14:cNvPr>
              <p14:cNvContentPartPr/>
              <p14:nvPr/>
            </p14:nvContentPartPr>
            <p14:xfrm>
              <a:off x="4828573" y="655973"/>
              <a:ext cx="267840" cy="507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0AB9A8-733D-4DB2-B12F-27AD7A1F74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9585" y="647333"/>
                <a:ext cx="285456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9F77935-72C9-461D-B069-C9E9AFDB47EC}"/>
                  </a:ext>
                </a:extLst>
              </p14:cNvPr>
              <p14:cNvContentPartPr/>
              <p14:nvPr/>
            </p14:nvContentPartPr>
            <p14:xfrm>
              <a:off x="4441933" y="808253"/>
              <a:ext cx="164520" cy="253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9F77935-72C9-461D-B069-C9E9AFDB47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33274" y="799266"/>
                <a:ext cx="182199" cy="271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D5A984-342B-42A5-AA61-0523F9A26CCA}"/>
                  </a:ext>
                </a:extLst>
              </p14:cNvPr>
              <p14:cNvContentPartPr/>
              <p14:nvPr/>
            </p14:nvContentPartPr>
            <p14:xfrm>
              <a:off x="3858373" y="754973"/>
              <a:ext cx="431280" cy="308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D5A984-342B-42A5-AA61-0523F9A26C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9373" y="745973"/>
                <a:ext cx="448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766FB2-7E9C-4C27-B175-2B9FAE6A60BB}"/>
                  </a:ext>
                </a:extLst>
              </p14:cNvPr>
              <p14:cNvContentPartPr/>
              <p14:nvPr/>
            </p14:nvContentPartPr>
            <p14:xfrm>
              <a:off x="2660293" y="804653"/>
              <a:ext cx="829080" cy="596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766FB2-7E9C-4C27-B175-2B9FAE6A60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1293" y="795653"/>
                <a:ext cx="8467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072B700-6737-4892-B585-093496D40586}"/>
                  </a:ext>
                </a:extLst>
              </p14:cNvPr>
              <p14:cNvContentPartPr/>
              <p14:nvPr/>
            </p14:nvContentPartPr>
            <p14:xfrm>
              <a:off x="1122373" y="787733"/>
              <a:ext cx="1122120" cy="459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072B700-6737-4892-B585-093496D405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3373" y="778733"/>
                <a:ext cx="11397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147081-8050-4B73-8FB9-54249A528D8D}"/>
                  </a:ext>
                </a:extLst>
              </p14:cNvPr>
              <p14:cNvContentPartPr/>
              <p14:nvPr/>
            </p14:nvContentPartPr>
            <p14:xfrm>
              <a:off x="2185813" y="1717613"/>
              <a:ext cx="186480" cy="362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147081-8050-4B73-8FB9-54249A528D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77173" y="1708973"/>
                <a:ext cx="2041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EFC75A-E326-4DB4-89DF-BFE21FC66D2D}"/>
                  </a:ext>
                </a:extLst>
              </p14:cNvPr>
              <p14:cNvContentPartPr/>
              <p14:nvPr/>
            </p14:nvContentPartPr>
            <p14:xfrm>
              <a:off x="2477773" y="2227733"/>
              <a:ext cx="468720" cy="342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EFC75A-E326-4DB4-89DF-BFE21FC66D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68773" y="2219093"/>
                <a:ext cx="486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C6758D4-7B86-4F86-9A81-A564E1594EA2}"/>
                  </a:ext>
                </a:extLst>
              </p14:cNvPr>
              <p14:cNvContentPartPr/>
              <p14:nvPr/>
            </p14:nvContentPartPr>
            <p14:xfrm>
              <a:off x="1878013" y="2188133"/>
              <a:ext cx="438840" cy="444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C6758D4-7B86-4F86-9A81-A564E1594E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69013" y="2179493"/>
                <a:ext cx="4564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F66F3E7-4740-4ABF-8296-34E923DA566A}"/>
                  </a:ext>
                </a:extLst>
              </p14:cNvPr>
              <p14:cNvContentPartPr/>
              <p14:nvPr/>
            </p14:nvContentPartPr>
            <p14:xfrm>
              <a:off x="1345933" y="1715453"/>
              <a:ext cx="401040" cy="754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F66F3E7-4740-4ABF-8296-34E923DA56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7293" y="1706453"/>
                <a:ext cx="41868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B01CF2-D9AD-45F4-87CE-F209992DC8D6}"/>
                  </a:ext>
                </a:extLst>
              </p14:cNvPr>
              <p14:cNvContentPartPr/>
              <p14:nvPr/>
            </p14:nvContentPartPr>
            <p14:xfrm>
              <a:off x="3527893" y="1728413"/>
              <a:ext cx="128520" cy="413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B01CF2-D9AD-45F4-87CE-F209992DC8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19253" y="1719773"/>
                <a:ext cx="1461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1E2A71-72B3-455B-8E95-288F5DDFDE59}"/>
                  </a:ext>
                </a:extLst>
              </p14:cNvPr>
              <p14:cNvContentPartPr/>
              <p14:nvPr/>
            </p14:nvContentPartPr>
            <p14:xfrm>
              <a:off x="4395133" y="1591613"/>
              <a:ext cx="804960" cy="861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1E2A71-72B3-455B-8E95-288F5DDFDE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6493" y="1582977"/>
                <a:ext cx="822600" cy="87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3C93A29-048F-42AA-9395-522DFBD3B4B8}"/>
                  </a:ext>
                </a:extLst>
              </p14:cNvPr>
              <p14:cNvContentPartPr/>
              <p14:nvPr/>
            </p14:nvContentPartPr>
            <p14:xfrm>
              <a:off x="3931813" y="1838933"/>
              <a:ext cx="221400" cy="117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3C93A29-048F-42AA-9395-522DFBD3B4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3159" y="1829960"/>
                <a:ext cx="239069" cy="13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DC4DD24-C555-4A97-9D4D-4695BC756586}"/>
                  </a:ext>
                </a:extLst>
              </p14:cNvPr>
              <p14:cNvContentPartPr/>
              <p14:nvPr/>
            </p14:nvContentPartPr>
            <p14:xfrm>
              <a:off x="3060253" y="1849013"/>
              <a:ext cx="335880" cy="183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DC4DD24-C555-4A97-9D4D-4695BC75658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51253" y="1840373"/>
                <a:ext cx="353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25A9235-AC10-4441-8F10-1863BD56F9B0}"/>
                  </a:ext>
                </a:extLst>
              </p14:cNvPr>
              <p14:cNvContentPartPr/>
              <p14:nvPr/>
            </p14:nvContentPartPr>
            <p14:xfrm>
              <a:off x="2540413" y="1822013"/>
              <a:ext cx="337320" cy="302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5A9235-AC10-4441-8F10-1863BD56F9B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31413" y="1813363"/>
                <a:ext cx="354960" cy="320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C014B9A-8DAB-4663-B947-A7D357B010E3}"/>
                  </a:ext>
                </a:extLst>
              </p14:cNvPr>
              <p14:cNvContentPartPr/>
              <p14:nvPr/>
            </p14:nvContentPartPr>
            <p14:xfrm>
              <a:off x="6177133" y="1775213"/>
              <a:ext cx="115200" cy="285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C014B9A-8DAB-4663-B947-A7D357B010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68133" y="1766573"/>
                <a:ext cx="1328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C0E0519-6A9B-4811-928E-A4C98B4A42D7}"/>
                  </a:ext>
                </a:extLst>
              </p14:cNvPr>
              <p14:cNvContentPartPr/>
              <p14:nvPr/>
            </p14:nvContentPartPr>
            <p14:xfrm>
              <a:off x="6399253" y="1794653"/>
              <a:ext cx="145800" cy="139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C0E0519-6A9B-4811-928E-A4C98B4A42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0613" y="1785653"/>
                <a:ext cx="1634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02EE7DA-3316-489A-AC35-1A9EB4ACD0A9}"/>
                  </a:ext>
                </a:extLst>
              </p14:cNvPr>
              <p14:cNvContentPartPr/>
              <p14:nvPr/>
            </p14:nvContentPartPr>
            <p14:xfrm>
              <a:off x="10121293" y="1652813"/>
              <a:ext cx="57600" cy="416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02EE7DA-3316-489A-AC35-1A9EB4ACD0A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12293" y="1643813"/>
                <a:ext cx="752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F394E0F-5658-48AE-87E2-3FC4741D4A9B}"/>
                  </a:ext>
                </a:extLst>
              </p14:cNvPr>
              <p14:cNvContentPartPr/>
              <p14:nvPr/>
            </p14:nvContentPartPr>
            <p14:xfrm>
              <a:off x="9409933" y="2550653"/>
              <a:ext cx="173880" cy="236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F394E0F-5658-48AE-87E2-3FC4741D4A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01293" y="2542013"/>
                <a:ext cx="191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3F71BF5-ECF7-4A93-884B-F49313F5083C}"/>
                  </a:ext>
                </a:extLst>
              </p14:cNvPr>
              <p14:cNvContentPartPr/>
              <p14:nvPr/>
            </p14:nvContentPartPr>
            <p14:xfrm>
              <a:off x="9670573" y="2728853"/>
              <a:ext cx="124560" cy="153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3F71BF5-ECF7-4A93-884B-F49313F5083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61933" y="2719853"/>
                <a:ext cx="142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83E56AA-86BE-4288-ACA5-B843F57C5DC9}"/>
                  </a:ext>
                </a:extLst>
              </p14:cNvPr>
              <p14:cNvContentPartPr/>
              <p14:nvPr/>
            </p14:nvContentPartPr>
            <p14:xfrm>
              <a:off x="9882973" y="2353013"/>
              <a:ext cx="176400" cy="608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83E56AA-86BE-4288-ACA5-B843F57C5D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74333" y="2344373"/>
                <a:ext cx="1940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47B7FFD-8F1C-46A7-A8AC-927925A903B1}"/>
                  </a:ext>
                </a:extLst>
              </p14:cNvPr>
              <p14:cNvContentPartPr/>
              <p14:nvPr/>
            </p14:nvContentPartPr>
            <p14:xfrm>
              <a:off x="10221733" y="2526533"/>
              <a:ext cx="207000" cy="209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47B7FFD-8F1C-46A7-A8AC-927925A903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12733" y="2517893"/>
                <a:ext cx="2246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4431A7C-1B5D-441B-A5B6-4E94058098E1}"/>
                  </a:ext>
                </a:extLst>
              </p14:cNvPr>
              <p14:cNvContentPartPr/>
              <p14:nvPr/>
            </p14:nvContentPartPr>
            <p14:xfrm>
              <a:off x="8617213" y="2547773"/>
              <a:ext cx="687600" cy="513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4431A7C-1B5D-441B-A5B6-4E94058098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08213" y="2538773"/>
                <a:ext cx="7052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071FC8E-CF3C-4D3E-8D76-DD7DAA50C07F}"/>
                  </a:ext>
                </a:extLst>
              </p14:cNvPr>
              <p14:cNvContentPartPr/>
              <p14:nvPr/>
            </p14:nvContentPartPr>
            <p14:xfrm>
              <a:off x="9667333" y="1630853"/>
              <a:ext cx="308880" cy="501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071FC8E-CF3C-4D3E-8D76-DD7DAA50C0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58693" y="1621859"/>
                <a:ext cx="326520" cy="518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09AA6FC-2F99-4F0C-8C62-515CBAFE2FDD}"/>
                  </a:ext>
                </a:extLst>
              </p14:cNvPr>
              <p14:cNvContentPartPr/>
              <p14:nvPr/>
            </p14:nvContentPartPr>
            <p14:xfrm>
              <a:off x="7617493" y="1453013"/>
              <a:ext cx="1790640" cy="677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09AA6FC-2F99-4F0C-8C62-515CBAFE2F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08493" y="1444373"/>
                <a:ext cx="18082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9B429E8-863D-4E44-9542-014BAF8460F9}"/>
                  </a:ext>
                </a:extLst>
              </p14:cNvPr>
              <p14:cNvContentPartPr/>
              <p14:nvPr/>
            </p14:nvContentPartPr>
            <p14:xfrm>
              <a:off x="7205293" y="1742453"/>
              <a:ext cx="242280" cy="474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9B429E8-863D-4E44-9542-014BAF8460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96293" y="1733460"/>
                <a:ext cx="259920" cy="492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A5849C0-D52C-44A1-95E0-FEE9D967D4DF}"/>
                  </a:ext>
                </a:extLst>
              </p14:cNvPr>
              <p14:cNvContentPartPr/>
              <p14:nvPr/>
            </p14:nvContentPartPr>
            <p14:xfrm>
              <a:off x="6644413" y="1804733"/>
              <a:ext cx="467640" cy="320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A5849C0-D52C-44A1-95E0-FEE9D967D4D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35773" y="1795733"/>
                <a:ext cx="4852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C90985-59EE-4778-A62F-A7EF1CA22ABD}"/>
                  </a:ext>
                </a:extLst>
              </p14:cNvPr>
              <p14:cNvContentPartPr/>
              <p14:nvPr/>
            </p14:nvContentPartPr>
            <p14:xfrm>
              <a:off x="5433013" y="1586213"/>
              <a:ext cx="640440" cy="803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C90985-59EE-4778-A62F-A7EF1CA22A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24013" y="1577573"/>
                <a:ext cx="65808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0ED9A06-3E8F-42DB-BB71-A747B1A4BFE7}"/>
                  </a:ext>
                </a:extLst>
              </p14:cNvPr>
              <p14:cNvContentPartPr/>
              <p14:nvPr/>
            </p14:nvContentPartPr>
            <p14:xfrm>
              <a:off x="11089693" y="2830373"/>
              <a:ext cx="8280" cy="5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0ED9A06-3E8F-42DB-BB71-A747B1A4BF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0693" y="2821373"/>
                <a:ext cx="25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A8DDB17-52D2-43E6-B590-366EC93D59EE}"/>
                  </a:ext>
                </a:extLst>
              </p14:cNvPr>
              <p14:cNvContentPartPr/>
              <p14:nvPr/>
            </p14:nvContentPartPr>
            <p14:xfrm>
              <a:off x="10561573" y="2263373"/>
              <a:ext cx="487440" cy="473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A8DDB17-52D2-43E6-B590-366EC93D59E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52933" y="2254726"/>
                <a:ext cx="505080" cy="491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DF13564-2C38-4655-B628-4B0D875FE6C3}"/>
                  </a:ext>
                </a:extLst>
              </p14:cNvPr>
              <p14:cNvContentPartPr/>
              <p14:nvPr/>
            </p14:nvContentPartPr>
            <p14:xfrm>
              <a:off x="1763533" y="3943493"/>
              <a:ext cx="35640" cy="32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DF13564-2C38-4655-B628-4B0D875FE6C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754533" y="3934493"/>
                <a:ext cx="53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DF504F2-D520-41E0-8A9F-DAD288214285}"/>
                  </a:ext>
                </a:extLst>
              </p14:cNvPr>
              <p14:cNvContentPartPr/>
              <p14:nvPr/>
            </p14:nvContentPartPr>
            <p14:xfrm>
              <a:off x="474733" y="3838373"/>
              <a:ext cx="1156320" cy="392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DF504F2-D520-41E0-8A9F-DAD28821428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66093" y="3829733"/>
                <a:ext cx="11739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9727398-C686-43D4-AEF4-4F74B245D769}"/>
                  </a:ext>
                </a:extLst>
              </p14:cNvPr>
              <p14:cNvContentPartPr/>
              <p14:nvPr/>
            </p14:nvContentPartPr>
            <p14:xfrm>
              <a:off x="3898693" y="3668453"/>
              <a:ext cx="256320" cy="475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9727398-C686-43D4-AEF4-4F74B245D76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90053" y="3659813"/>
                <a:ext cx="2739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0305D4D-23C7-494C-8A5C-D9C8796A72D5}"/>
                  </a:ext>
                </a:extLst>
              </p14:cNvPr>
              <p14:cNvContentPartPr/>
              <p14:nvPr/>
            </p14:nvContentPartPr>
            <p14:xfrm>
              <a:off x="2071333" y="3803093"/>
              <a:ext cx="1625760" cy="284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0305D4D-23C7-494C-8A5C-D9C8796A72D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062331" y="3794104"/>
                <a:ext cx="1643404" cy="30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3709A5B-DA6C-432A-B794-71181775BB9C}"/>
                  </a:ext>
                </a:extLst>
              </p14:cNvPr>
              <p14:cNvContentPartPr/>
              <p14:nvPr/>
            </p14:nvContentPartPr>
            <p14:xfrm>
              <a:off x="1784413" y="4054373"/>
              <a:ext cx="21240" cy="20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3709A5B-DA6C-432A-B794-71181775BB9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75624" y="4045733"/>
                <a:ext cx="39184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98179D2-4834-4956-910F-D33C5CFA03A3}"/>
                  </a:ext>
                </a:extLst>
              </p14:cNvPr>
              <p14:cNvContentPartPr/>
              <p14:nvPr/>
            </p14:nvContentPartPr>
            <p14:xfrm>
              <a:off x="6915133" y="3516533"/>
              <a:ext cx="514800" cy="358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98179D2-4834-4956-910F-D33C5CFA03A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906493" y="3507893"/>
                <a:ext cx="532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BF04D99-C0AF-4857-93E0-6BBB90990039}"/>
                  </a:ext>
                </a:extLst>
              </p14:cNvPr>
              <p14:cNvContentPartPr/>
              <p14:nvPr/>
            </p14:nvContentPartPr>
            <p14:xfrm>
              <a:off x="6041053" y="3678893"/>
              <a:ext cx="597240" cy="2710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BF04D99-C0AF-4857-93E0-6BBB9099003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032408" y="3669905"/>
                <a:ext cx="614891" cy="288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9E091AF-78E7-46CC-878E-6B5BFDD4C017}"/>
                  </a:ext>
                </a:extLst>
              </p14:cNvPr>
              <p14:cNvContentPartPr/>
              <p14:nvPr/>
            </p14:nvContentPartPr>
            <p14:xfrm>
              <a:off x="4459933" y="3608333"/>
              <a:ext cx="1350360" cy="486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9E091AF-78E7-46CC-878E-6B5BFDD4C01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451291" y="3599333"/>
                <a:ext cx="1368005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1CC8410-3DCE-4017-9A60-B5264B08D57B}"/>
                  </a:ext>
                </a:extLst>
              </p14:cNvPr>
              <p14:cNvContentPartPr/>
              <p14:nvPr/>
            </p14:nvContentPartPr>
            <p14:xfrm>
              <a:off x="8631973" y="3501773"/>
              <a:ext cx="299160" cy="371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1CC8410-3DCE-4017-9A60-B5264B08D57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622973" y="3492773"/>
                <a:ext cx="316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5120CE0-7952-47CE-BFA3-B9FBF9A648A2}"/>
                  </a:ext>
                </a:extLst>
              </p14:cNvPr>
              <p14:cNvContentPartPr/>
              <p14:nvPr/>
            </p14:nvContentPartPr>
            <p14:xfrm>
              <a:off x="9029773" y="3480173"/>
              <a:ext cx="2392560" cy="3942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5120CE0-7952-47CE-BFA3-B9FBF9A648A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021132" y="3471525"/>
                <a:ext cx="2410203" cy="41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C55D0A9-677E-44F0-9C4C-4795DB934CD2}"/>
                  </a:ext>
                </a:extLst>
              </p14:cNvPr>
              <p14:cNvContentPartPr/>
              <p14:nvPr/>
            </p14:nvContentPartPr>
            <p14:xfrm>
              <a:off x="7770853" y="3596093"/>
              <a:ext cx="555480" cy="2804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C55D0A9-677E-44F0-9C4C-4795DB934CD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762207" y="3587093"/>
                <a:ext cx="573131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B255622-AE06-4BBD-91F9-E8BF22F527E8}"/>
                  </a:ext>
                </a:extLst>
              </p14:cNvPr>
              <p14:cNvContentPartPr/>
              <p14:nvPr/>
            </p14:nvContentPartPr>
            <p14:xfrm>
              <a:off x="946693" y="4355693"/>
              <a:ext cx="1077120" cy="369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B255622-AE06-4BBD-91F9-E8BF22F527E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38050" y="4347053"/>
                <a:ext cx="1094766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8C480D6-6AC9-4865-9C58-3CABDED85418}"/>
                  </a:ext>
                </a:extLst>
              </p14:cNvPr>
              <p14:cNvContentPartPr/>
              <p14:nvPr/>
            </p14:nvContentPartPr>
            <p14:xfrm>
              <a:off x="1097893" y="5016653"/>
              <a:ext cx="31320" cy="31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8C480D6-6AC9-4865-9C58-3CABDED8541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88893" y="5008013"/>
                <a:ext cx="48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4C759C8-3322-4AAF-A4EA-49A0EC501EE8}"/>
                  </a:ext>
                </a:extLst>
              </p14:cNvPr>
              <p14:cNvContentPartPr/>
              <p14:nvPr/>
            </p14:nvContentPartPr>
            <p14:xfrm>
              <a:off x="1076653" y="5116013"/>
              <a:ext cx="18360" cy="4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4C759C8-3322-4AAF-A4EA-49A0EC501EE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68013" y="5107013"/>
                <a:ext cx="3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D6F1F67-98EB-42FE-BD46-0F168DED3471}"/>
                  </a:ext>
                </a:extLst>
              </p14:cNvPr>
              <p14:cNvContentPartPr/>
              <p14:nvPr/>
            </p14:nvContentPartPr>
            <p14:xfrm>
              <a:off x="391213" y="4932773"/>
              <a:ext cx="576360" cy="3394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D6F1F67-98EB-42FE-BD46-0F168DED347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82213" y="4924133"/>
                <a:ext cx="5940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142B4A2-9222-4807-8C60-3A6854C8B106}"/>
                  </a:ext>
                </a:extLst>
              </p14:cNvPr>
              <p14:cNvContentPartPr/>
              <p14:nvPr/>
            </p14:nvContentPartPr>
            <p14:xfrm>
              <a:off x="2201293" y="4322213"/>
              <a:ext cx="1675800" cy="776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142B4A2-9222-4807-8C60-3A6854C8B10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192295" y="4313569"/>
                <a:ext cx="1693436" cy="79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8FA326C-AD65-4DE6-8E7E-1A996D130E58}"/>
                  </a:ext>
                </a:extLst>
              </p14:cNvPr>
              <p14:cNvContentPartPr/>
              <p14:nvPr/>
            </p14:nvContentPartPr>
            <p14:xfrm>
              <a:off x="1363933" y="4841333"/>
              <a:ext cx="589320" cy="3099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8FA326C-AD65-4DE6-8E7E-1A996D130E5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355293" y="4832333"/>
                <a:ext cx="606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20714FD-D324-4C05-BF4E-E73BE16989D0}"/>
                  </a:ext>
                </a:extLst>
              </p14:cNvPr>
              <p14:cNvContentPartPr/>
              <p14:nvPr/>
            </p14:nvContentPartPr>
            <p14:xfrm>
              <a:off x="4009213" y="4651973"/>
              <a:ext cx="685800" cy="446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20714FD-D324-4C05-BF4E-E73BE16989D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00573" y="4643333"/>
                <a:ext cx="7034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04509B9-9AAA-4AD0-BF9C-B8879D132D00}"/>
                  </a:ext>
                </a:extLst>
              </p14:cNvPr>
              <p14:cNvContentPartPr/>
              <p14:nvPr/>
            </p14:nvContentPartPr>
            <p14:xfrm>
              <a:off x="4784653" y="4655213"/>
              <a:ext cx="429840" cy="3592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04509B9-9AAA-4AD0-BF9C-B8879D132D0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775653" y="4646213"/>
                <a:ext cx="4474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CDAC42A-2363-4CA3-8878-D0311213E431}"/>
                  </a:ext>
                </a:extLst>
              </p14:cNvPr>
              <p14:cNvContentPartPr/>
              <p14:nvPr/>
            </p14:nvContentPartPr>
            <p14:xfrm>
              <a:off x="6067693" y="4740173"/>
              <a:ext cx="15120" cy="212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CDAC42A-2363-4CA3-8878-D0311213E43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059053" y="4731533"/>
                <a:ext cx="32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9DB3C27-FAA0-4104-AB26-FABE7F61DBC5}"/>
                  </a:ext>
                </a:extLst>
              </p14:cNvPr>
              <p14:cNvContentPartPr/>
              <p14:nvPr/>
            </p14:nvContentPartPr>
            <p14:xfrm>
              <a:off x="5508613" y="4572773"/>
              <a:ext cx="464040" cy="346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9DB3C27-FAA0-4104-AB26-FABE7F61DBC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99966" y="4564133"/>
                <a:ext cx="481694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059FF16-398E-479D-A0AA-A86B82A13B02}"/>
                  </a:ext>
                </a:extLst>
              </p14:cNvPr>
              <p14:cNvContentPartPr/>
              <p14:nvPr/>
            </p14:nvContentPartPr>
            <p14:xfrm>
              <a:off x="7216813" y="4501133"/>
              <a:ext cx="713880" cy="3488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059FF16-398E-479D-A0AA-A86B82A13B0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207813" y="4492133"/>
                <a:ext cx="7315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6CCF0B7-B1EE-4F7F-835B-E2280C94C866}"/>
                  </a:ext>
                </a:extLst>
              </p14:cNvPr>
              <p14:cNvContentPartPr/>
              <p14:nvPr/>
            </p14:nvContentPartPr>
            <p14:xfrm>
              <a:off x="6352453" y="4564133"/>
              <a:ext cx="765720" cy="2736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6CCF0B7-B1EE-4F7F-835B-E2280C94C86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343453" y="4555145"/>
                <a:ext cx="783360" cy="291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7121A0-2925-4AC5-A70F-ED92F18C37BC}"/>
                  </a:ext>
                </a:extLst>
              </p14:cNvPr>
              <p14:cNvContentPartPr/>
              <p14:nvPr/>
            </p14:nvContentPartPr>
            <p14:xfrm>
              <a:off x="8981533" y="4365053"/>
              <a:ext cx="2321640" cy="4071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7121A0-2925-4AC5-A70F-ED92F18C37B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972893" y="4356061"/>
                <a:ext cx="2339280" cy="424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FF41BB8-BBA6-414C-A614-8BBCF5B61D50}"/>
                  </a:ext>
                </a:extLst>
              </p14:cNvPr>
              <p14:cNvContentPartPr/>
              <p14:nvPr/>
            </p14:nvContentPartPr>
            <p14:xfrm>
              <a:off x="8104933" y="4442093"/>
              <a:ext cx="648720" cy="2732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FF41BB8-BBA6-414C-A614-8BBCF5B61D5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096293" y="4433093"/>
                <a:ext cx="666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A5C88FD-F7D1-425E-A993-80CED9F6834C}"/>
                  </a:ext>
                </a:extLst>
              </p14:cNvPr>
              <p14:cNvContentPartPr/>
              <p14:nvPr/>
            </p14:nvContentPartPr>
            <p14:xfrm>
              <a:off x="1725733" y="5475293"/>
              <a:ext cx="276480" cy="3139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A5C88FD-F7D1-425E-A993-80CED9F6834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16733" y="5466653"/>
                <a:ext cx="2941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9D171C2-40CF-4802-BDDD-CC4C3F6086BA}"/>
                  </a:ext>
                </a:extLst>
              </p14:cNvPr>
              <p14:cNvContentPartPr/>
              <p14:nvPr/>
            </p14:nvContentPartPr>
            <p14:xfrm>
              <a:off x="2139733" y="5558093"/>
              <a:ext cx="171360" cy="172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9D171C2-40CF-4802-BDDD-CC4C3F6086B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131093" y="5549453"/>
                <a:ext cx="189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6078D7B-C82C-4381-97B4-EE888BD8ABB1}"/>
                  </a:ext>
                </a:extLst>
              </p14:cNvPr>
              <p14:cNvContentPartPr/>
              <p14:nvPr/>
            </p14:nvContentPartPr>
            <p14:xfrm>
              <a:off x="2146213" y="5692733"/>
              <a:ext cx="183240" cy="237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6078D7B-C82C-4381-97B4-EE888BD8ABB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137213" y="5683733"/>
                <a:ext cx="200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57F9202-4175-410F-80F1-55E4812F01D7}"/>
                  </a:ext>
                </a:extLst>
              </p14:cNvPr>
              <p14:cNvContentPartPr/>
              <p14:nvPr/>
            </p14:nvContentPartPr>
            <p14:xfrm>
              <a:off x="2697733" y="5651693"/>
              <a:ext cx="454320" cy="234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57F9202-4175-410F-80F1-55E4812F01D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688733" y="5643053"/>
                <a:ext cx="471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54C1F77C-8BA5-4B7A-B8F2-DE9A6DF7513E}"/>
                  </a:ext>
                </a:extLst>
              </p14:cNvPr>
              <p14:cNvContentPartPr/>
              <p14:nvPr/>
            </p14:nvContentPartPr>
            <p14:xfrm>
              <a:off x="3483973" y="5645933"/>
              <a:ext cx="11880" cy="21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4C1F77C-8BA5-4B7A-B8F2-DE9A6DF7513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474973" y="5636933"/>
                <a:ext cx="295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1612CC3-6A48-4C81-9E51-0D9153C02EFB}"/>
                  </a:ext>
                </a:extLst>
              </p14:cNvPr>
              <p14:cNvContentPartPr/>
              <p14:nvPr/>
            </p14:nvContentPartPr>
            <p14:xfrm>
              <a:off x="5571253" y="5190533"/>
              <a:ext cx="222480" cy="4402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1612CC3-6A48-4C81-9E51-0D9153C02EF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62253" y="5181533"/>
                <a:ext cx="2401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A1D2F3C-2A42-42D0-93EC-B30232049021}"/>
                  </a:ext>
                </a:extLst>
              </p14:cNvPr>
              <p14:cNvContentPartPr/>
              <p14:nvPr/>
            </p14:nvContentPartPr>
            <p14:xfrm>
              <a:off x="6036373" y="5213933"/>
              <a:ext cx="266760" cy="3380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A1D2F3C-2A42-42D0-93EC-B3023204902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27373" y="5205293"/>
                <a:ext cx="2844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0B44C53-C42E-4C9A-AABD-33E75032AA03}"/>
                  </a:ext>
                </a:extLst>
              </p14:cNvPr>
              <p14:cNvContentPartPr/>
              <p14:nvPr/>
            </p14:nvContentPartPr>
            <p14:xfrm>
              <a:off x="6441733" y="5442533"/>
              <a:ext cx="46440" cy="320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0B44C53-C42E-4C9A-AABD-33E75032AA0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432733" y="5433533"/>
                <a:ext cx="64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D06F634-9236-44BB-9301-50B9628C952F}"/>
                  </a:ext>
                </a:extLst>
              </p14:cNvPr>
              <p14:cNvContentPartPr/>
              <p14:nvPr/>
            </p14:nvContentPartPr>
            <p14:xfrm>
              <a:off x="5048173" y="5354333"/>
              <a:ext cx="351720" cy="2588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D06F634-9236-44BB-9301-50B9628C952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039533" y="5345345"/>
                <a:ext cx="369360" cy="27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9D3A2C68-AC1B-44FB-BBF3-C258EA92C067}"/>
                  </a:ext>
                </a:extLst>
              </p14:cNvPr>
              <p14:cNvContentPartPr/>
              <p14:nvPr/>
            </p14:nvContentPartPr>
            <p14:xfrm>
              <a:off x="4835773" y="5334533"/>
              <a:ext cx="122040" cy="3074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9D3A2C68-AC1B-44FB-BBF3-C258EA92C06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826773" y="5325533"/>
                <a:ext cx="1396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FB59AF7-C219-4F49-A85C-EAA9652BB2C2}"/>
                  </a:ext>
                </a:extLst>
              </p14:cNvPr>
              <p14:cNvContentPartPr/>
              <p14:nvPr/>
            </p14:nvContentPartPr>
            <p14:xfrm>
              <a:off x="3860893" y="5328053"/>
              <a:ext cx="651240" cy="3661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FB59AF7-C219-4F49-A85C-EAA9652BB2C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851893" y="5319413"/>
                <a:ext cx="6688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FB97144-E2C4-4FF3-B233-EC455A8B1E9F}"/>
                  </a:ext>
                </a:extLst>
              </p14:cNvPr>
              <p14:cNvContentPartPr/>
              <p14:nvPr/>
            </p14:nvContentPartPr>
            <p14:xfrm>
              <a:off x="2709613" y="5761493"/>
              <a:ext cx="582480" cy="257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FB97144-E2C4-4FF3-B233-EC455A8B1E9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700619" y="5752853"/>
                <a:ext cx="600109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446E2D9-607E-4615-BEE1-5D980FD2A738}"/>
                  </a:ext>
                </a:extLst>
              </p14:cNvPr>
              <p14:cNvContentPartPr/>
              <p14:nvPr/>
            </p14:nvContentPartPr>
            <p14:xfrm>
              <a:off x="2853973" y="5334533"/>
              <a:ext cx="276120" cy="2451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446E2D9-607E-4615-BEE1-5D980FD2A73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845333" y="5325533"/>
                <a:ext cx="29376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30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6F4349-B88F-4799-B27A-8DF2E9EF667A}"/>
                  </a:ext>
                </a:extLst>
              </p14:cNvPr>
              <p14:cNvContentPartPr/>
              <p14:nvPr/>
            </p14:nvContentPartPr>
            <p14:xfrm>
              <a:off x="2144773" y="462293"/>
              <a:ext cx="325440" cy="146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6F4349-B88F-4799-B27A-8DF2E9EF6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133" y="453653"/>
                <a:ext cx="343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B29071-4191-4FD5-AA91-6058E416535F}"/>
                  </a:ext>
                </a:extLst>
              </p14:cNvPr>
              <p14:cNvContentPartPr/>
              <p14:nvPr/>
            </p14:nvContentPartPr>
            <p14:xfrm>
              <a:off x="2583253" y="356453"/>
              <a:ext cx="267120" cy="41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B29071-4191-4FD5-AA91-6058E4165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613" y="347453"/>
                <a:ext cx="2847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481105-E490-497A-A08F-0CF5B0B8CDEA}"/>
                  </a:ext>
                </a:extLst>
              </p14:cNvPr>
              <p14:cNvContentPartPr/>
              <p14:nvPr/>
            </p14:nvContentPartPr>
            <p14:xfrm>
              <a:off x="6609853" y="316493"/>
              <a:ext cx="16200" cy="1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481105-E490-497A-A08F-0CF5B0B8CD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1213" y="307853"/>
                <a:ext cx="338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227878-D655-4EFE-8CFB-4FD8BAFAE54E}"/>
                  </a:ext>
                </a:extLst>
              </p14:cNvPr>
              <p14:cNvContentPartPr/>
              <p14:nvPr/>
            </p14:nvContentPartPr>
            <p14:xfrm>
              <a:off x="6397813" y="376973"/>
              <a:ext cx="915840" cy="231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227878-D655-4EFE-8CFB-4FD8BAFAE5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8813" y="368333"/>
                <a:ext cx="933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485B44-24C3-4F7B-A373-AE23F438AD2D}"/>
                  </a:ext>
                </a:extLst>
              </p14:cNvPr>
              <p14:cNvContentPartPr/>
              <p14:nvPr/>
            </p14:nvContentPartPr>
            <p14:xfrm>
              <a:off x="3846133" y="321533"/>
              <a:ext cx="2327040" cy="320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485B44-24C3-4F7B-A373-AE23F438AD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7493" y="312893"/>
                <a:ext cx="23446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387166-AB75-41A9-983B-2E1AA55135ED}"/>
                  </a:ext>
                </a:extLst>
              </p14:cNvPr>
              <p14:cNvContentPartPr/>
              <p14:nvPr/>
            </p14:nvContentPartPr>
            <p14:xfrm>
              <a:off x="3169693" y="482453"/>
              <a:ext cx="467280" cy="127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387166-AB75-41A9-983B-2E1AA55135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0693" y="473453"/>
                <a:ext cx="484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2FD211-A2C9-4D76-8145-7735600807F6}"/>
                  </a:ext>
                </a:extLst>
              </p14:cNvPr>
              <p14:cNvContentPartPr/>
              <p14:nvPr/>
            </p14:nvContentPartPr>
            <p14:xfrm>
              <a:off x="980173" y="405053"/>
              <a:ext cx="897120" cy="235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2FD211-A2C9-4D76-8145-7735600807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1173" y="396413"/>
                <a:ext cx="914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F1DD79-D1D8-4A10-994F-B4BB622D13BE}"/>
                  </a:ext>
                </a:extLst>
              </p14:cNvPr>
              <p14:cNvContentPartPr/>
              <p14:nvPr/>
            </p14:nvContentPartPr>
            <p14:xfrm>
              <a:off x="7569253" y="379493"/>
              <a:ext cx="478440" cy="136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F1DD79-D1D8-4A10-994F-B4BB622D13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60613" y="370853"/>
                <a:ext cx="496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8A3EC0-2277-4E4F-820A-FB9D6213EB68}"/>
                  </a:ext>
                </a:extLst>
              </p14:cNvPr>
              <p14:cNvContentPartPr/>
              <p14:nvPr/>
            </p14:nvContentPartPr>
            <p14:xfrm>
              <a:off x="8320213" y="282293"/>
              <a:ext cx="894240" cy="240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8A3EC0-2277-4E4F-820A-FB9D6213EB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1217" y="273653"/>
                <a:ext cx="911873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B14603-EED6-448A-9B60-B8AC2E373737}"/>
                  </a:ext>
                </a:extLst>
              </p14:cNvPr>
              <p14:cNvContentPartPr/>
              <p14:nvPr/>
            </p14:nvContentPartPr>
            <p14:xfrm>
              <a:off x="9435853" y="394973"/>
              <a:ext cx="549720" cy="114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B14603-EED6-448A-9B60-B8AC2E3737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26853" y="386306"/>
                <a:ext cx="567360" cy="131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F1A83F0-7C76-43CC-8984-4CE8C22364E2}"/>
                  </a:ext>
                </a:extLst>
              </p14:cNvPr>
              <p14:cNvContentPartPr/>
              <p14:nvPr/>
            </p14:nvContentPartPr>
            <p14:xfrm>
              <a:off x="10140373" y="406493"/>
              <a:ext cx="723960" cy="114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F1A83F0-7C76-43CC-8984-4CE8C22364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31729" y="397853"/>
                <a:ext cx="741609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F55284E-B4B4-4921-8861-71EBBB9E92CA}"/>
                  </a:ext>
                </a:extLst>
              </p14:cNvPr>
              <p14:cNvContentPartPr/>
              <p14:nvPr/>
            </p14:nvContentPartPr>
            <p14:xfrm>
              <a:off x="1606573" y="3215213"/>
              <a:ext cx="113760" cy="756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F55284E-B4B4-4921-8861-71EBBB9E92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7933" y="3206213"/>
                <a:ext cx="1314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03D7763-9995-4323-9635-E37EA1C86175}"/>
                  </a:ext>
                </a:extLst>
              </p14:cNvPr>
              <p14:cNvContentPartPr/>
              <p14:nvPr/>
            </p14:nvContentPartPr>
            <p14:xfrm>
              <a:off x="1925533" y="3063293"/>
              <a:ext cx="198360" cy="4312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03D7763-9995-4323-9635-E37EA1C861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6533" y="3054293"/>
                <a:ext cx="2160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37AB530-68DD-42E9-B9A1-9B6229D2D78C}"/>
                  </a:ext>
                </a:extLst>
              </p14:cNvPr>
              <p14:cNvContentPartPr/>
              <p14:nvPr/>
            </p14:nvContentPartPr>
            <p14:xfrm>
              <a:off x="2415853" y="3104693"/>
              <a:ext cx="278280" cy="2480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37AB530-68DD-42E9-B9A1-9B6229D2D7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07213" y="3096053"/>
                <a:ext cx="295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37AC4B2-D82E-41B4-A1D8-FA04FC425F1C}"/>
                  </a:ext>
                </a:extLst>
              </p14:cNvPr>
              <p14:cNvContentPartPr/>
              <p14:nvPr/>
            </p14:nvContentPartPr>
            <p14:xfrm>
              <a:off x="2821933" y="3217373"/>
              <a:ext cx="30240" cy="284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37AC4B2-D82E-41B4-A1D8-FA04FC425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3293" y="3208373"/>
                <a:ext cx="47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7D9F698-DF75-40DA-BDD9-7EF64A251B82}"/>
                  </a:ext>
                </a:extLst>
              </p14:cNvPr>
              <p14:cNvContentPartPr/>
              <p14:nvPr/>
            </p14:nvContentPartPr>
            <p14:xfrm>
              <a:off x="1618093" y="3344093"/>
              <a:ext cx="176400" cy="133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7D9F698-DF75-40DA-BDD9-7EF64A251B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09453" y="3335093"/>
                <a:ext cx="194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9E539ED-748A-45E8-B5F0-62380D160C7D}"/>
                  </a:ext>
                </a:extLst>
              </p14:cNvPr>
              <p14:cNvContentPartPr/>
              <p14:nvPr/>
            </p14:nvContentPartPr>
            <p14:xfrm>
              <a:off x="1201573" y="3242933"/>
              <a:ext cx="290520" cy="286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9E539ED-748A-45E8-B5F0-62380D160C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2573" y="3234293"/>
                <a:ext cx="308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70BC67D-B7D0-439D-B3F2-65E6F448F40C}"/>
                  </a:ext>
                </a:extLst>
              </p14:cNvPr>
              <p14:cNvContentPartPr/>
              <p14:nvPr/>
            </p14:nvContentPartPr>
            <p14:xfrm>
              <a:off x="624853" y="4488893"/>
              <a:ext cx="439560" cy="673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70BC67D-B7D0-439D-B3F2-65E6F448F4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5853" y="4479893"/>
                <a:ext cx="4572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A6C5A95-9E49-4E2C-B236-2FED90836023}"/>
                  </a:ext>
                </a:extLst>
              </p14:cNvPr>
              <p14:cNvContentPartPr/>
              <p14:nvPr/>
            </p14:nvContentPartPr>
            <p14:xfrm>
              <a:off x="1220653" y="4226813"/>
              <a:ext cx="16200" cy="14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A6C5A95-9E49-4E2C-B236-2FED908360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12013" y="4217813"/>
                <a:ext cx="33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5286824-3A6A-4E2D-BFFA-8A04F43BF833}"/>
                  </a:ext>
                </a:extLst>
              </p14:cNvPr>
              <p14:cNvContentPartPr/>
              <p14:nvPr/>
            </p14:nvContentPartPr>
            <p14:xfrm>
              <a:off x="1210933" y="4353893"/>
              <a:ext cx="25200" cy="154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5286824-3A6A-4E2D-BFFA-8A04F43BF8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02293" y="4344893"/>
                <a:ext cx="42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744A411-5BAA-443F-BBE7-5D4B8691A932}"/>
                  </a:ext>
                </a:extLst>
              </p14:cNvPr>
              <p14:cNvContentPartPr/>
              <p14:nvPr/>
            </p14:nvContentPartPr>
            <p14:xfrm>
              <a:off x="2571733" y="3917573"/>
              <a:ext cx="401040" cy="299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744A411-5BAA-443F-BBE7-5D4B8691A9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62733" y="3908933"/>
                <a:ext cx="418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9B2D5C1-A8D9-4FFD-B321-2B9CB1DFF58C}"/>
                  </a:ext>
                </a:extLst>
              </p14:cNvPr>
              <p14:cNvContentPartPr/>
              <p14:nvPr/>
            </p14:nvContentPartPr>
            <p14:xfrm>
              <a:off x="1605493" y="4071653"/>
              <a:ext cx="651960" cy="321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9B2D5C1-A8D9-4FFD-B321-2B9CB1DFF5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96493" y="4063013"/>
                <a:ext cx="6696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164DC17-1955-426D-B999-53D009A0DA20}"/>
                  </a:ext>
                </a:extLst>
              </p14:cNvPr>
              <p14:cNvContentPartPr/>
              <p14:nvPr/>
            </p14:nvContentPartPr>
            <p14:xfrm>
              <a:off x="644293" y="3956453"/>
              <a:ext cx="338760" cy="4597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164DC17-1955-426D-B999-53D009A0DA2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293" y="3947453"/>
                <a:ext cx="3564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A802666-DB00-4261-91B4-968A6BA13BC1}"/>
                  </a:ext>
                </a:extLst>
              </p14:cNvPr>
              <p14:cNvContentPartPr/>
              <p14:nvPr/>
            </p14:nvContentPartPr>
            <p14:xfrm>
              <a:off x="4102813" y="4004333"/>
              <a:ext cx="112320" cy="168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A802666-DB00-4261-91B4-968A6BA13B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94173" y="3995333"/>
                <a:ext cx="129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C39618A-FEAF-4836-BCEC-2A4CAEEB5278}"/>
                  </a:ext>
                </a:extLst>
              </p14:cNvPr>
              <p14:cNvContentPartPr/>
              <p14:nvPr/>
            </p14:nvContentPartPr>
            <p14:xfrm>
              <a:off x="4755133" y="3946373"/>
              <a:ext cx="623520" cy="2397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C39618A-FEAF-4836-BCEC-2A4CAEEB52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6133" y="3937733"/>
                <a:ext cx="641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6F8C392-B80C-463E-BB6E-C412B35832F9}"/>
                  </a:ext>
                </a:extLst>
              </p14:cNvPr>
              <p14:cNvContentPartPr/>
              <p14:nvPr/>
            </p14:nvContentPartPr>
            <p14:xfrm>
              <a:off x="4334653" y="3954653"/>
              <a:ext cx="209520" cy="2725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6F8C392-B80C-463E-BB6E-C412B35832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25653" y="3946013"/>
                <a:ext cx="227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201AAEC-B1ED-4707-B19B-F65335B3D9B4}"/>
                  </a:ext>
                </a:extLst>
              </p14:cNvPr>
              <p14:cNvContentPartPr/>
              <p14:nvPr/>
            </p14:nvContentPartPr>
            <p14:xfrm>
              <a:off x="3741733" y="4008653"/>
              <a:ext cx="117000" cy="3283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201AAEC-B1ED-4707-B19B-F65335B3D9B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33093" y="3999653"/>
                <a:ext cx="134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47E268F-DAD3-486F-8335-CE7A9274C93D}"/>
                  </a:ext>
                </a:extLst>
              </p14:cNvPr>
              <p14:cNvContentPartPr/>
              <p14:nvPr/>
            </p14:nvContentPartPr>
            <p14:xfrm>
              <a:off x="3144493" y="3971213"/>
              <a:ext cx="487080" cy="3074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47E268F-DAD3-486F-8335-CE7A9274C9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35493" y="3962573"/>
                <a:ext cx="504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C5220F0-D083-473B-B7D7-030C5B431E52}"/>
                  </a:ext>
                </a:extLst>
              </p14:cNvPr>
              <p14:cNvContentPartPr/>
              <p14:nvPr/>
            </p14:nvContentPartPr>
            <p14:xfrm>
              <a:off x="7084333" y="3778973"/>
              <a:ext cx="217440" cy="2815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C5220F0-D083-473B-B7D7-030C5B431E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75333" y="3770333"/>
                <a:ext cx="235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B940A079-1B8B-49FC-BFF5-FF9CFF5A52A2}"/>
                  </a:ext>
                </a:extLst>
              </p14:cNvPr>
              <p14:cNvContentPartPr/>
              <p14:nvPr/>
            </p14:nvContentPartPr>
            <p14:xfrm>
              <a:off x="7420933" y="3895253"/>
              <a:ext cx="178920" cy="122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B940A079-1B8B-49FC-BFF5-FF9CFF5A52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11933" y="3886613"/>
                <a:ext cx="196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E142A55-F4D0-4CDE-9F8A-76E47819F23E}"/>
                  </a:ext>
                </a:extLst>
              </p14:cNvPr>
              <p14:cNvContentPartPr/>
              <p14:nvPr/>
            </p14:nvContentPartPr>
            <p14:xfrm>
              <a:off x="7468093" y="3949973"/>
              <a:ext cx="288360" cy="363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E142A55-F4D0-4CDE-9F8A-76E47819F2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59453" y="3941333"/>
                <a:ext cx="306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8C45BEB-F3DB-46C1-8886-DD6F3AD9F03F}"/>
                  </a:ext>
                </a:extLst>
              </p14:cNvPr>
              <p14:cNvContentPartPr/>
              <p14:nvPr/>
            </p14:nvContentPartPr>
            <p14:xfrm>
              <a:off x="9177013" y="3579893"/>
              <a:ext cx="614880" cy="3412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8C45BEB-F3DB-46C1-8886-DD6F3AD9F0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68373" y="3570893"/>
                <a:ext cx="632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8B33D9A-723F-4CBB-8946-6EE86054E4BA}"/>
                  </a:ext>
                </a:extLst>
              </p14:cNvPr>
              <p14:cNvContentPartPr/>
              <p14:nvPr/>
            </p14:nvContentPartPr>
            <p14:xfrm>
              <a:off x="8354773" y="3726773"/>
              <a:ext cx="512280" cy="3034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8B33D9A-723F-4CBB-8946-6EE86054E4B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45773" y="3717773"/>
                <a:ext cx="5299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3AF6621-DA5C-47C1-B1AF-FDA7B6A1A4A7}"/>
                  </a:ext>
                </a:extLst>
              </p14:cNvPr>
              <p14:cNvContentPartPr/>
              <p14:nvPr/>
            </p14:nvContentPartPr>
            <p14:xfrm>
              <a:off x="8047333" y="3759533"/>
              <a:ext cx="187920" cy="2224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3AF6621-DA5C-47C1-B1AF-FDA7B6A1A4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38693" y="3750893"/>
                <a:ext cx="205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FA09EE4-CA4D-4F4B-AFA7-8B78F68FFEA8}"/>
                  </a:ext>
                </a:extLst>
              </p14:cNvPr>
              <p14:cNvContentPartPr/>
              <p14:nvPr/>
            </p14:nvContentPartPr>
            <p14:xfrm>
              <a:off x="6264973" y="3924053"/>
              <a:ext cx="491760" cy="2365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FA09EE4-CA4D-4F4B-AFA7-8B78F68FFE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55973" y="3915400"/>
                <a:ext cx="509400" cy="254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A14F7BE-107B-4053-B3ED-2CD08C4E07E8}"/>
                  </a:ext>
                </a:extLst>
              </p14:cNvPr>
              <p14:cNvContentPartPr/>
              <p14:nvPr/>
            </p14:nvContentPartPr>
            <p14:xfrm>
              <a:off x="5628853" y="3870053"/>
              <a:ext cx="540360" cy="3002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A14F7BE-107B-4053-B3ED-2CD08C4E07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20213" y="3861413"/>
                <a:ext cx="558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484C80A-B430-49CA-B5E0-E2C3952337FF}"/>
                  </a:ext>
                </a:extLst>
              </p14:cNvPr>
              <p14:cNvContentPartPr/>
              <p14:nvPr/>
            </p14:nvContentPartPr>
            <p14:xfrm>
              <a:off x="10698373" y="3561893"/>
              <a:ext cx="219960" cy="365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484C80A-B430-49CA-B5E0-E2C3952337F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89733" y="3553253"/>
                <a:ext cx="237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886A703-E181-49A5-8A5D-6556E7AA9EEB}"/>
                  </a:ext>
                </a:extLst>
              </p14:cNvPr>
              <p14:cNvContentPartPr/>
              <p14:nvPr/>
            </p14:nvContentPartPr>
            <p14:xfrm>
              <a:off x="11061973" y="3627773"/>
              <a:ext cx="164880" cy="2149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886A703-E181-49A5-8A5D-6556E7AA9E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53333" y="3619133"/>
                <a:ext cx="182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C0054DB-8399-4BD7-86D0-0A96AFF33BE6}"/>
                  </a:ext>
                </a:extLst>
              </p14:cNvPr>
              <p14:cNvContentPartPr/>
              <p14:nvPr/>
            </p14:nvContentPartPr>
            <p14:xfrm>
              <a:off x="11325133" y="3797693"/>
              <a:ext cx="26280" cy="507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C0054DB-8399-4BD7-86D0-0A96AFF33BE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16493" y="3788693"/>
                <a:ext cx="43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D3561DE-43BB-4ABA-90C5-E91624053A13}"/>
                  </a:ext>
                </a:extLst>
              </p14:cNvPr>
              <p14:cNvContentPartPr/>
              <p14:nvPr/>
            </p14:nvContentPartPr>
            <p14:xfrm>
              <a:off x="10195453" y="3697973"/>
              <a:ext cx="348480" cy="2253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D3561DE-43BB-4ABA-90C5-E91624053A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86813" y="3688973"/>
                <a:ext cx="366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BC7BA747-2AE6-4392-A7F7-0D20D2D863BD}"/>
                  </a:ext>
                </a:extLst>
              </p14:cNvPr>
              <p14:cNvContentPartPr/>
              <p14:nvPr/>
            </p14:nvContentPartPr>
            <p14:xfrm>
              <a:off x="9989533" y="3667733"/>
              <a:ext cx="96480" cy="2214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BC7BA747-2AE6-4392-A7F7-0D20D2D863B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80533" y="3659093"/>
                <a:ext cx="114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13C2875-1B7D-4C39-B0A7-C977C4F1B134}"/>
                  </a:ext>
                </a:extLst>
              </p14:cNvPr>
              <p14:cNvContentPartPr/>
              <p14:nvPr/>
            </p14:nvContentPartPr>
            <p14:xfrm>
              <a:off x="3953053" y="4680773"/>
              <a:ext cx="269640" cy="3063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13C2875-1B7D-4C39-B0A7-C977C4F1B13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44053" y="4672133"/>
                <a:ext cx="287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1297E26-F9B3-4E66-B1C9-E7DA2333B884}"/>
                  </a:ext>
                </a:extLst>
              </p14:cNvPr>
              <p14:cNvContentPartPr/>
              <p14:nvPr/>
            </p14:nvContentPartPr>
            <p14:xfrm>
              <a:off x="3009133" y="4640093"/>
              <a:ext cx="676800" cy="3499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1297E26-F9B3-4E66-B1C9-E7DA2333B88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00133" y="4631453"/>
                <a:ext cx="694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8681779-B72E-4773-B02D-CA97D13243B4}"/>
                  </a:ext>
                </a:extLst>
              </p14:cNvPr>
              <p14:cNvContentPartPr/>
              <p14:nvPr/>
            </p14:nvContentPartPr>
            <p14:xfrm>
              <a:off x="1569493" y="4718213"/>
              <a:ext cx="1062000" cy="2905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8681779-B72E-4773-B02D-CA97D13243B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60496" y="4709573"/>
                <a:ext cx="1079634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7919CD2-FDE6-42EA-A08C-C578C4F6DCDD}"/>
                  </a:ext>
                </a:extLst>
              </p14:cNvPr>
              <p14:cNvContentPartPr/>
              <p14:nvPr/>
            </p14:nvContentPartPr>
            <p14:xfrm>
              <a:off x="4343653" y="4739453"/>
              <a:ext cx="15120" cy="306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7919CD2-FDE6-42EA-A08C-C578C4F6DC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34653" y="4730453"/>
                <a:ext cx="32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F2FA271F-975A-423D-99C5-912E2965A877}"/>
                  </a:ext>
                </a:extLst>
              </p14:cNvPr>
              <p14:cNvContentPartPr/>
              <p14:nvPr/>
            </p14:nvContentPartPr>
            <p14:xfrm>
              <a:off x="981973" y="837053"/>
              <a:ext cx="10606680" cy="20955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F2FA271F-975A-423D-99C5-912E2965A87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2973" y="828412"/>
                <a:ext cx="10624320" cy="211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98BAAD5-AB30-4346-9875-15E4C83124C1}"/>
                  </a:ext>
                </a:extLst>
              </p14:cNvPr>
              <p14:cNvContentPartPr/>
              <p14:nvPr/>
            </p14:nvContentPartPr>
            <p14:xfrm>
              <a:off x="1091413" y="5696333"/>
              <a:ext cx="2160" cy="324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98BAAD5-AB30-4346-9875-15E4C83124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2413" y="5687333"/>
                <a:ext cx="19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3948886-8A75-4BED-A25B-247154B0C253}"/>
                  </a:ext>
                </a:extLst>
              </p14:cNvPr>
              <p14:cNvContentPartPr/>
              <p14:nvPr/>
            </p14:nvContentPartPr>
            <p14:xfrm>
              <a:off x="565093" y="5486093"/>
              <a:ext cx="300240" cy="3837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3948886-8A75-4BED-A25B-247154B0C25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6443" y="5477453"/>
                <a:ext cx="317901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D9DEC48-A598-4E0C-93E9-82B0C019B1B9}"/>
                  </a:ext>
                </a:extLst>
              </p14:cNvPr>
              <p14:cNvContentPartPr/>
              <p14:nvPr/>
            </p14:nvContentPartPr>
            <p14:xfrm>
              <a:off x="1112653" y="5573213"/>
              <a:ext cx="24840" cy="2088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D9DEC48-A598-4E0C-93E9-82B0C019B1B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3653" y="5564213"/>
                <a:ext cx="42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490A736-38E4-4532-B904-0D1190639FAF}"/>
                  </a:ext>
                </a:extLst>
              </p14:cNvPr>
              <p14:cNvContentPartPr/>
              <p14:nvPr/>
            </p14:nvContentPartPr>
            <p14:xfrm>
              <a:off x="1075213" y="5758613"/>
              <a:ext cx="45360" cy="363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490A736-38E4-4532-B904-0D1190639F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6504" y="5749973"/>
                <a:ext cx="63141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1B89FF3E-9A4D-4711-9840-DF5D07EF949B}"/>
                  </a:ext>
                </a:extLst>
              </p14:cNvPr>
              <p14:cNvContentPartPr/>
              <p14:nvPr/>
            </p14:nvContentPartPr>
            <p14:xfrm>
              <a:off x="2649853" y="5366933"/>
              <a:ext cx="211680" cy="23652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1B89FF3E-9A4D-4711-9840-DF5D07EF94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41213" y="5358293"/>
                <a:ext cx="2293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E5D1A94-E074-4156-9F07-F84809F1AD00}"/>
                  </a:ext>
                </a:extLst>
              </p14:cNvPr>
              <p14:cNvContentPartPr/>
              <p14:nvPr/>
            </p14:nvContentPartPr>
            <p14:xfrm>
              <a:off x="3441133" y="5370533"/>
              <a:ext cx="39240" cy="1684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E5D1A94-E074-4156-9F07-F84809F1AD0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32133" y="5361533"/>
                <a:ext cx="56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CAF8962E-E16D-4974-A00B-BE6DD58B21D5}"/>
                  </a:ext>
                </a:extLst>
              </p14:cNvPr>
              <p14:cNvContentPartPr/>
              <p14:nvPr/>
            </p14:nvContentPartPr>
            <p14:xfrm>
              <a:off x="3591973" y="5267213"/>
              <a:ext cx="127800" cy="3387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CAF8962E-E16D-4974-A00B-BE6DD58B21D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83333" y="5258213"/>
                <a:ext cx="145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307DE48-9996-481D-82F5-D6050C2BD50C}"/>
                  </a:ext>
                </a:extLst>
              </p14:cNvPr>
              <p14:cNvContentPartPr/>
              <p14:nvPr/>
            </p14:nvContentPartPr>
            <p14:xfrm>
              <a:off x="3865213" y="5503013"/>
              <a:ext cx="86040" cy="932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307DE48-9996-481D-82F5-D6050C2BD5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56573" y="5494013"/>
                <a:ext cx="103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1678647-821F-4958-B992-18B154E1800A}"/>
                  </a:ext>
                </a:extLst>
              </p14:cNvPr>
              <p14:cNvContentPartPr/>
              <p14:nvPr/>
            </p14:nvContentPartPr>
            <p14:xfrm>
              <a:off x="4977613" y="5150933"/>
              <a:ext cx="215280" cy="2836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1678647-821F-4958-B992-18B154E1800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68973" y="5141933"/>
                <a:ext cx="232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0342CD44-A068-4FEE-B57E-B80D3AF35DD0}"/>
                  </a:ext>
                </a:extLst>
              </p14:cNvPr>
              <p14:cNvContentPartPr/>
              <p14:nvPr/>
            </p14:nvContentPartPr>
            <p14:xfrm>
              <a:off x="2956933" y="5374493"/>
              <a:ext cx="373680" cy="21600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0342CD44-A068-4FEE-B57E-B80D3AF35DD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48293" y="5365839"/>
                <a:ext cx="391320" cy="233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521C4F6-C5BC-4266-8B7E-6F7812B7C3CA}"/>
                  </a:ext>
                </a:extLst>
              </p14:cNvPr>
              <p14:cNvContentPartPr/>
              <p14:nvPr/>
            </p14:nvContentPartPr>
            <p14:xfrm>
              <a:off x="2043253" y="5453333"/>
              <a:ext cx="492480" cy="20664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521C4F6-C5BC-4266-8B7E-6F7812B7C3C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4253" y="5444333"/>
                <a:ext cx="510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3D632DE-D882-4857-8136-A5A2E5CC2532}"/>
                  </a:ext>
                </a:extLst>
              </p14:cNvPr>
              <p14:cNvContentPartPr/>
              <p14:nvPr/>
            </p14:nvContentPartPr>
            <p14:xfrm>
              <a:off x="1342693" y="5461973"/>
              <a:ext cx="510120" cy="2714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3D632DE-D882-4857-8136-A5A2E5CC253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334053" y="5452961"/>
                <a:ext cx="527760" cy="289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FA860A1-494D-4D11-BB77-438C5EA155CD}"/>
                  </a:ext>
                </a:extLst>
              </p14:cNvPr>
              <p14:cNvContentPartPr/>
              <p14:nvPr/>
            </p14:nvContentPartPr>
            <p14:xfrm>
              <a:off x="5331493" y="5073533"/>
              <a:ext cx="526680" cy="3229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FA860A1-494D-4D11-BB77-438C5EA155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22493" y="5064533"/>
                <a:ext cx="5443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BCC20ED-0A12-441C-B662-031DEE3771DF}"/>
                  </a:ext>
                </a:extLst>
              </p14:cNvPr>
              <p14:cNvContentPartPr/>
              <p14:nvPr/>
            </p14:nvContentPartPr>
            <p14:xfrm>
              <a:off x="6012253" y="5051213"/>
              <a:ext cx="263160" cy="2955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BCC20ED-0A12-441C-B662-031DEE3771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03253" y="5042213"/>
                <a:ext cx="2808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34AD350-2DA4-46E1-8C5D-076AC4344467}"/>
                  </a:ext>
                </a:extLst>
              </p14:cNvPr>
              <p14:cNvContentPartPr/>
              <p14:nvPr/>
            </p14:nvContentPartPr>
            <p14:xfrm>
              <a:off x="6484933" y="5149853"/>
              <a:ext cx="52200" cy="252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34AD350-2DA4-46E1-8C5D-076AC434446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76293" y="5140853"/>
                <a:ext cx="69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ECDB67CB-56DF-42EB-A015-0FFEE271F2FC}"/>
                  </a:ext>
                </a:extLst>
              </p14:cNvPr>
              <p14:cNvContentPartPr/>
              <p14:nvPr/>
            </p14:nvContentPartPr>
            <p14:xfrm>
              <a:off x="10338733" y="5018093"/>
              <a:ext cx="7200" cy="1368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ECDB67CB-56DF-42EB-A015-0FFEE271F2F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30093" y="5009453"/>
                <a:ext cx="248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C01469A3-8F45-429B-8961-15F0093F3F92}"/>
                  </a:ext>
                </a:extLst>
              </p14:cNvPr>
              <p14:cNvContentPartPr/>
              <p14:nvPr/>
            </p14:nvContentPartPr>
            <p14:xfrm>
              <a:off x="8387893" y="4806413"/>
              <a:ext cx="1812240" cy="3895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C01469A3-8F45-429B-8961-15F0093F3F9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79253" y="4797781"/>
                <a:ext cx="1829880" cy="407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C3B61519-1AAF-429A-B10B-5680F8F746F7}"/>
                  </a:ext>
                </a:extLst>
              </p14:cNvPr>
              <p14:cNvContentPartPr/>
              <p14:nvPr/>
            </p14:nvContentPartPr>
            <p14:xfrm>
              <a:off x="7684813" y="5016293"/>
              <a:ext cx="519120" cy="160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C3B61519-1AAF-429A-B10B-5680F8F746F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75819" y="5007653"/>
                <a:ext cx="536748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8A2A302F-1E01-4F42-94EC-62F60B36B084}"/>
                  </a:ext>
                </a:extLst>
              </p14:cNvPr>
              <p14:cNvContentPartPr/>
              <p14:nvPr/>
            </p14:nvContentPartPr>
            <p14:xfrm>
              <a:off x="6868333" y="5047253"/>
              <a:ext cx="566280" cy="25848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8A2A302F-1E01-4F42-94EC-62F60B36B08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59333" y="5038613"/>
                <a:ext cx="583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A8FB0EE1-0E55-4E08-88D5-C208E96EABDD}"/>
                  </a:ext>
                </a:extLst>
              </p14:cNvPr>
              <p14:cNvContentPartPr/>
              <p14:nvPr/>
            </p14:nvContentPartPr>
            <p14:xfrm>
              <a:off x="4123333" y="5217533"/>
              <a:ext cx="592920" cy="27360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A8FB0EE1-0E55-4E08-88D5-C208E96EAB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14333" y="5208545"/>
                <a:ext cx="610560" cy="291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019D5E34-4726-43C3-BD51-2587D963E52E}"/>
                  </a:ext>
                </a:extLst>
              </p14:cNvPr>
              <p14:cNvContentPartPr/>
              <p14:nvPr/>
            </p14:nvContentPartPr>
            <p14:xfrm>
              <a:off x="2475253" y="5848613"/>
              <a:ext cx="233280" cy="25308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019D5E34-4726-43C3-BD51-2587D963E52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66253" y="5839973"/>
                <a:ext cx="250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D2B4A19F-941A-4BBA-BF1F-59C7DC5B62E7}"/>
                  </a:ext>
                </a:extLst>
              </p14:cNvPr>
              <p14:cNvContentPartPr/>
              <p14:nvPr/>
            </p14:nvContentPartPr>
            <p14:xfrm>
              <a:off x="2847853" y="5917013"/>
              <a:ext cx="158400" cy="136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D2B4A19F-941A-4BBA-BF1F-59C7DC5B62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38853" y="5908373"/>
                <a:ext cx="176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2135BB9E-2C66-4E7E-9861-BAFF8358E18A}"/>
                  </a:ext>
                </a:extLst>
              </p14:cNvPr>
              <p14:cNvContentPartPr/>
              <p14:nvPr/>
            </p14:nvContentPartPr>
            <p14:xfrm>
              <a:off x="2860453" y="6073613"/>
              <a:ext cx="163080" cy="21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2135BB9E-2C66-4E7E-9861-BAFF8358E18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51813" y="6064973"/>
                <a:ext cx="180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DC015450-E176-49B7-886B-B1281ED6A0EC}"/>
                  </a:ext>
                </a:extLst>
              </p14:cNvPr>
              <p14:cNvContentPartPr/>
              <p14:nvPr/>
            </p14:nvContentPartPr>
            <p14:xfrm>
              <a:off x="3298213" y="5957693"/>
              <a:ext cx="455040" cy="2289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DC015450-E176-49B7-886B-B1281ED6A0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89573" y="5949053"/>
                <a:ext cx="472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58AA9CFB-7C64-49EF-9B8B-32D6DBA2AE97}"/>
                  </a:ext>
                </a:extLst>
              </p14:cNvPr>
              <p14:cNvContentPartPr/>
              <p14:nvPr/>
            </p14:nvContentPartPr>
            <p14:xfrm>
              <a:off x="3940813" y="5879213"/>
              <a:ext cx="61200" cy="12636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58AA9CFB-7C64-49EF-9B8B-32D6DBA2AE9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32173" y="5870573"/>
                <a:ext cx="78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A1FE352D-9668-4288-9F81-D782108C633C}"/>
                  </a:ext>
                </a:extLst>
              </p14:cNvPr>
              <p14:cNvContentPartPr/>
              <p14:nvPr/>
            </p14:nvContentPartPr>
            <p14:xfrm>
              <a:off x="5694013" y="5786333"/>
              <a:ext cx="19080" cy="396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A1FE352D-9668-4288-9F81-D782108C633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85013" y="5777333"/>
                <a:ext cx="36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BE9E3B13-CE26-42AA-AC5B-DC9C003EB300}"/>
                  </a:ext>
                </a:extLst>
              </p14:cNvPr>
              <p14:cNvContentPartPr/>
              <p14:nvPr/>
            </p14:nvContentPartPr>
            <p14:xfrm>
              <a:off x="6117013" y="5469533"/>
              <a:ext cx="582480" cy="36108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BE9E3B13-CE26-42AA-AC5B-DC9C003EB30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08368" y="5460533"/>
                <a:ext cx="600131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E951E044-C540-4E54-9D41-14345DF921B3}"/>
                  </a:ext>
                </a:extLst>
              </p14:cNvPr>
              <p14:cNvContentPartPr/>
              <p14:nvPr/>
            </p14:nvContentPartPr>
            <p14:xfrm>
              <a:off x="5026573" y="5686613"/>
              <a:ext cx="587520" cy="20736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E951E044-C540-4E54-9D41-14345DF921B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17579" y="5677973"/>
                <a:ext cx="605149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3A30A21D-801D-4F35-9437-A5621911590D}"/>
                  </a:ext>
                </a:extLst>
              </p14:cNvPr>
              <p14:cNvContentPartPr/>
              <p14:nvPr/>
            </p14:nvContentPartPr>
            <p14:xfrm>
              <a:off x="4355533" y="5752133"/>
              <a:ext cx="500400" cy="19944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3A30A21D-801D-4F35-9437-A5621911590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346893" y="5743133"/>
                <a:ext cx="5180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B8629807-C2FB-4F91-84CF-A52B0ECA4638}"/>
                  </a:ext>
                </a:extLst>
              </p14:cNvPr>
              <p14:cNvContentPartPr/>
              <p14:nvPr/>
            </p14:nvContentPartPr>
            <p14:xfrm>
              <a:off x="3284893" y="5716853"/>
              <a:ext cx="513360" cy="17028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B8629807-C2FB-4F91-84CF-A52B0ECA463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75899" y="5707872"/>
                <a:ext cx="530988" cy="187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EBC9C3FF-D3E5-4290-99F6-959054880DAB}"/>
                  </a:ext>
                </a:extLst>
              </p14:cNvPr>
              <p14:cNvContentPartPr/>
              <p14:nvPr/>
            </p14:nvContentPartPr>
            <p14:xfrm>
              <a:off x="7580773" y="5512013"/>
              <a:ext cx="65880" cy="25020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EBC9C3FF-D3E5-4290-99F6-959054880DA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572133" y="5503013"/>
                <a:ext cx="835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758A0A87-AD43-4DF4-B565-E738F03450CB}"/>
                  </a:ext>
                </a:extLst>
              </p14:cNvPr>
              <p14:cNvContentPartPr/>
              <p14:nvPr/>
            </p14:nvContentPartPr>
            <p14:xfrm>
              <a:off x="10445653" y="5306813"/>
              <a:ext cx="177840" cy="24912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758A0A87-AD43-4DF4-B565-E738F03450C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436995" y="5297813"/>
                <a:ext cx="195516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A2D0E70-BF14-46FA-A7D9-2EB66329397C}"/>
                  </a:ext>
                </a:extLst>
              </p14:cNvPr>
              <p14:cNvContentPartPr/>
              <p14:nvPr/>
            </p14:nvContentPartPr>
            <p14:xfrm>
              <a:off x="10072333" y="5333093"/>
              <a:ext cx="280440" cy="22824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A2D0E70-BF14-46FA-A7D9-2EB66329397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63682" y="5324453"/>
                <a:ext cx="298103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5BB84742-C51F-478D-9955-864115317B16}"/>
                  </a:ext>
                </a:extLst>
              </p14:cNvPr>
              <p14:cNvContentPartPr/>
              <p14:nvPr/>
            </p14:nvContentPartPr>
            <p14:xfrm>
              <a:off x="9655093" y="5338133"/>
              <a:ext cx="291600" cy="35640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BB84742-C51F-478D-9955-864115317B1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46453" y="5329133"/>
                <a:ext cx="309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812293D0-F533-42BD-B0F4-851301E30441}"/>
                  </a:ext>
                </a:extLst>
              </p14:cNvPr>
              <p14:cNvContentPartPr/>
              <p14:nvPr/>
            </p14:nvContentPartPr>
            <p14:xfrm>
              <a:off x="8850493" y="5395733"/>
              <a:ext cx="609840" cy="29124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812293D0-F533-42BD-B0F4-851301E3044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41493" y="5386733"/>
                <a:ext cx="627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920F88B6-797C-439B-B914-CC10A9DDD23D}"/>
                  </a:ext>
                </a:extLst>
              </p14:cNvPr>
              <p14:cNvContentPartPr/>
              <p14:nvPr/>
            </p14:nvContentPartPr>
            <p14:xfrm>
              <a:off x="8578693" y="5393933"/>
              <a:ext cx="189000" cy="31320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920F88B6-797C-439B-B914-CC10A9DDD23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70053" y="5385293"/>
                <a:ext cx="2066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0C87A163-CD59-4757-B5D0-9D02094AA861}"/>
                  </a:ext>
                </a:extLst>
              </p14:cNvPr>
              <p14:cNvContentPartPr/>
              <p14:nvPr/>
            </p14:nvContentPartPr>
            <p14:xfrm>
              <a:off x="7729453" y="5443613"/>
              <a:ext cx="589680" cy="36108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0C87A163-CD59-4757-B5D0-9D02094AA86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720453" y="5434613"/>
                <a:ext cx="607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F7FB89F1-DBAC-4AEC-895C-77A48488EBE1}"/>
                  </a:ext>
                </a:extLst>
              </p14:cNvPr>
              <p14:cNvContentPartPr/>
              <p14:nvPr/>
            </p14:nvContentPartPr>
            <p14:xfrm>
              <a:off x="6822973" y="5450093"/>
              <a:ext cx="639720" cy="39168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F7FB89F1-DBAC-4AEC-895C-77A48488EBE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14333" y="5441093"/>
                <a:ext cx="657360" cy="4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1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861C29-FC7E-42B7-9349-31E1FC9CEB85}"/>
                  </a:ext>
                </a:extLst>
              </p14:cNvPr>
              <p14:cNvContentPartPr/>
              <p14:nvPr/>
            </p14:nvContentPartPr>
            <p14:xfrm>
              <a:off x="2393893" y="717533"/>
              <a:ext cx="171360" cy="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861C29-FC7E-42B7-9349-31E1FC9CEB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4893" y="708533"/>
                <a:ext cx="1890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FA41D9-EA74-443D-9238-8AE5BD3253C6}"/>
                  </a:ext>
                </a:extLst>
              </p14:cNvPr>
              <p14:cNvContentPartPr/>
              <p14:nvPr/>
            </p14:nvContentPartPr>
            <p14:xfrm>
              <a:off x="2389573" y="801413"/>
              <a:ext cx="194400" cy="1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FA41D9-EA74-443D-9238-8AE5BD3253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573" y="792413"/>
                <a:ext cx="212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E1BA6C-ECCD-444E-81B1-78F8C1BBE47E}"/>
                  </a:ext>
                </a:extLst>
              </p14:cNvPr>
              <p14:cNvContentPartPr/>
              <p14:nvPr/>
            </p14:nvContentPartPr>
            <p14:xfrm>
              <a:off x="4128373" y="704933"/>
              <a:ext cx="237960" cy="20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E1BA6C-ECCD-444E-81B1-78F8C1BBE4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9373" y="695933"/>
                <a:ext cx="255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880963C-933F-411F-A5E4-F1E723A2518D}"/>
                  </a:ext>
                </a:extLst>
              </p14:cNvPr>
              <p14:cNvContentPartPr/>
              <p14:nvPr/>
            </p14:nvContentPartPr>
            <p14:xfrm>
              <a:off x="2884573" y="537893"/>
              <a:ext cx="966960" cy="361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880963C-933F-411F-A5E4-F1E723A251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5573" y="529253"/>
                <a:ext cx="9846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9BC3B8-E3CA-4F1A-A624-69A1AFF0DA41}"/>
                  </a:ext>
                </a:extLst>
              </p14:cNvPr>
              <p14:cNvContentPartPr/>
              <p14:nvPr/>
            </p14:nvContentPartPr>
            <p14:xfrm>
              <a:off x="1410013" y="625733"/>
              <a:ext cx="858600" cy="26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9BC3B8-E3CA-4F1A-A624-69A1AFF0DA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1369" y="616733"/>
                <a:ext cx="876247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103EAFC-0904-460A-8681-A2FD0308FA69}"/>
                  </a:ext>
                </a:extLst>
              </p14:cNvPr>
              <p14:cNvContentPartPr/>
              <p14:nvPr/>
            </p14:nvContentPartPr>
            <p14:xfrm>
              <a:off x="4502053" y="459773"/>
              <a:ext cx="1100160" cy="549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103EAFC-0904-460A-8681-A2FD0308FA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3053" y="451133"/>
                <a:ext cx="11178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011BF-FA69-4B2F-91E6-2D68F1A47BF3}"/>
                  </a:ext>
                </a:extLst>
              </p14:cNvPr>
              <p14:cNvContentPartPr/>
              <p14:nvPr/>
            </p14:nvContentPartPr>
            <p14:xfrm>
              <a:off x="5866093" y="641213"/>
              <a:ext cx="181080" cy="22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011BF-FA69-4B2F-91E6-2D68F1A47B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7093" y="632213"/>
                <a:ext cx="198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7DAA13-DE39-4870-9435-C32389EB4DAB}"/>
                  </a:ext>
                </a:extLst>
              </p14:cNvPr>
              <p14:cNvContentPartPr/>
              <p14:nvPr/>
            </p14:nvContentPartPr>
            <p14:xfrm>
              <a:off x="5874373" y="767213"/>
              <a:ext cx="143640" cy="24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7DAA13-DE39-4870-9435-C32389EB4D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65733" y="758213"/>
                <a:ext cx="161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06D312-B2CB-4293-BBD0-6DA41C01F909}"/>
                  </a:ext>
                </a:extLst>
              </p14:cNvPr>
              <p14:cNvContentPartPr/>
              <p14:nvPr/>
            </p14:nvContentPartPr>
            <p14:xfrm>
              <a:off x="6529213" y="514853"/>
              <a:ext cx="40680" cy="165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06D312-B2CB-4293-BBD0-6DA41C01F9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20573" y="505853"/>
                <a:ext cx="583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F45F6-2D69-4B8C-A339-49F10E7EAD54}"/>
                  </a:ext>
                </a:extLst>
              </p14:cNvPr>
              <p14:cNvContentPartPr/>
              <p14:nvPr/>
            </p14:nvContentPartPr>
            <p14:xfrm>
              <a:off x="6426253" y="731213"/>
              <a:ext cx="248040" cy="15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F45F6-2D69-4B8C-A339-49F10E7EAD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17253" y="722213"/>
                <a:ext cx="265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B24ACB-DB34-4E9D-8E94-FD3336898E0B}"/>
                  </a:ext>
                </a:extLst>
              </p14:cNvPr>
              <p14:cNvContentPartPr/>
              <p14:nvPr/>
            </p14:nvContentPartPr>
            <p14:xfrm>
              <a:off x="6496093" y="793853"/>
              <a:ext cx="223200" cy="149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B24ACB-DB34-4E9D-8E94-FD3336898E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87093" y="784853"/>
                <a:ext cx="240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798588-2178-4CF4-8C5A-E4AF03B7DA18}"/>
                  </a:ext>
                </a:extLst>
              </p14:cNvPr>
              <p14:cNvContentPartPr/>
              <p14:nvPr/>
            </p14:nvContentPartPr>
            <p14:xfrm>
              <a:off x="6883093" y="652013"/>
              <a:ext cx="219960" cy="19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798588-2178-4CF4-8C5A-E4AF03B7DA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74453" y="643013"/>
                <a:ext cx="237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F5B05AE-D21B-4643-96B2-024CD4AD2FC0}"/>
                  </a:ext>
                </a:extLst>
              </p14:cNvPr>
              <p14:cNvContentPartPr/>
              <p14:nvPr/>
            </p14:nvContentPartPr>
            <p14:xfrm>
              <a:off x="7376653" y="797813"/>
              <a:ext cx="177120" cy="228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F5B05AE-D21B-4643-96B2-024CD4AD2F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68013" y="788813"/>
                <a:ext cx="194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484CB7-2E77-4C80-95E6-B241F9BB4B7F}"/>
                  </a:ext>
                </a:extLst>
              </p14:cNvPr>
              <p14:cNvContentPartPr/>
              <p14:nvPr/>
            </p14:nvContentPartPr>
            <p14:xfrm>
              <a:off x="7906573" y="683693"/>
              <a:ext cx="173880" cy="15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484CB7-2E77-4C80-95E6-B241F9BB4B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97933" y="675053"/>
                <a:ext cx="191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DC0964-1C06-4C0F-9460-F7312697B3B9}"/>
                  </a:ext>
                </a:extLst>
              </p14:cNvPr>
              <p14:cNvContentPartPr/>
              <p14:nvPr/>
            </p14:nvContentPartPr>
            <p14:xfrm>
              <a:off x="7870213" y="784493"/>
              <a:ext cx="236520" cy="2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DC0964-1C06-4C0F-9460-F7312697B3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61213" y="775853"/>
                <a:ext cx="254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5A7C087-0952-41AB-A449-7A51F7C22AC8}"/>
                  </a:ext>
                </a:extLst>
              </p14:cNvPr>
              <p14:cNvContentPartPr/>
              <p14:nvPr/>
            </p14:nvContentPartPr>
            <p14:xfrm>
              <a:off x="8373493" y="828413"/>
              <a:ext cx="179640" cy="234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A7C087-0952-41AB-A449-7A51F7C22A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4493" y="819413"/>
                <a:ext cx="1972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8ABAF4-3943-46D3-9623-F439765C0370}"/>
                  </a:ext>
                </a:extLst>
              </p14:cNvPr>
              <p14:cNvContentPartPr/>
              <p14:nvPr/>
            </p14:nvContentPartPr>
            <p14:xfrm>
              <a:off x="8349733" y="545453"/>
              <a:ext cx="287640" cy="214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8ABAF4-3943-46D3-9623-F439765C03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40733" y="536798"/>
                <a:ext cx="305280" cy="231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8633E7E-1010-49D3-8389-151F1AE003F6}"/>
                  </a:ext>
                </a:extLst>
              </p14:cNvPr>
              <p14:cNvContentPartPr/>
              <p14:nvPr/>
            </p14:nvContentPartPr>
            <p14:xfrm>
              <a:off x="7309333" y="539693"/>
              <a:ext cx="266400" cy="205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8633E7E-1010-49D3-8389-151F1AE003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00693" y="530693"/>
                <a:ext cx="284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44CEAE-82A2-40DF-8437-5911F88E7390}"/>
                  </a:ext>
                </a:extLst>
              </p14:cNvPr>
              <p14:cNvContentPartPr/>
              <p14:nvPr/>
            </p14:nvContentPartPr>
            <p14:xfrm>
              <a:off x="1278253" y="1621853"/>
              <a:ext cx="40680" cy="39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44CEAE-82A2-40DF-8437-5911F88E73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69253" y="1612853"/>
                <a:ext cx="58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249272F-D9B2-4249-8AB5-6D9ADD0C668F}"/>
                  </a:ext>
                </a:extLst>
              </p14:cNvPr>
              <p14:cNvContentPartPr/>
              <p14:nvPr/>
            </p14:nvContentPartPr>
            <p14:xfrm>
              <a:off x="1498573" y="1611053"/>
              <a:ext cx="25920" cy="21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249272F-D9B2-4249-8AB5-6D9ADD0C66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89573" y="1602053"/>
                <a:ext cx="43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099CFA2-3AE4-4D14-95D9-E5C991F81F96}"/>
                  </a:ext>
                </a:extLst>
              </p14:cNvPr>
              <p14:cNvContentPartPr/>
              <p14:nvPr/>
            </p14:nvContentPartPr>
            <p14:xfrm>
              <a:off x="1373653" y="1465613"/>
              <a:ext cx="24480" cy="24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099CFA2-3AE4-4D14-95D9-E5C991F81F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65013" y="1456973"/>
                <a:ext cx="42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C220AB-D6E0-43A9-83FC-CF3F8FFC0863}"/>
                  </a:ext>
                </a:extLst>
              </p14:cNvPr>
              <p14:cNvContentPartPr/>
              <p14:nvPr/>
            </p14:nvContentPartPr>
            <p14:xfrm>
              <a:off x="2272213" y="1467053"/>
              <a:ext cx="249120" cy="10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C220AB-D6E0-43A9-83FC-CF3F8FFC08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63573" y="1458053"/>
                <a:ext cx="2667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8F53A0D-DB33-4E1F-9514-E1BB34561F51}"/>
                  </a:ext>
                </a:extLst>
              </p14:cNvPr>
              <p14:cNvContentPartPr/>
              <p14:nvPr/>
            </p14:nvContentPartPr>
            <p14:xfrm>
              <a:off x="2292733" y="1567133"/>
              <a:ext cx="276840" cy="12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8F53A0D-DB33-4E1F-9514-E1BB34561F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84093" y="1558133"/>
                <a:ext cx="2944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45CDF4F-B944-40F5-AFED-2B013A79C39A}"/>
                  </a:ext>
                </a:extLst>
              </p14:cNvPr>
              <p14:cNvContentPartPr/>
              <p14:nvPr/>
            </p14:nvContentPartPr>
            <p14:xfrm>
              <a:off x="2951893" y="1296053"/>
              <a:ext cx="428040" cy="390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45CDF4F-B944-40F5-AFED-2B013A79C39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43253" y="1287061"/>
                <a:ext cx="445680" cy="40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6558D7-1C25-4C4A-91BF-A9596DF9074D}"/>
                  </a:ext>
                </a:extLst>
              </p14:cNvPr>
              <p14:cNvContentPartPr/>
              <p14:nvPr/>
            </p14:nvContentPartPr>
            <p14:xfrm>
              <a:off x="1872613" y="1355813"/>
              <a:ext cx="309240" cy="370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6558D7-1C25-4C4A-91BF-A9596DF907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63613" y="1347173"/>
                <a:ext cx="3268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A66911-3453-42D2-BE99-501EF81AABF8}"/>
                  </a:ext>
                </a:extLst>
              </p14:cNvPr>
              <p14:cNvContentPartPr/>
              <p14:nvPr/>
            </p14:nvContentPartPr>
            <p14:xfrm>
              <a:off x="1883053" y="2017133"/>
              <a:ext cx="116280" cy="251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A66911-3453-42D2-BE99-501EF81AAB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74413" y="2008493"/>
                <a:ext cx="1339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6FCB05D-4361-4570-9F51-D23D7292B7CB}"/>
                  </a:ext>
                </a:extLst>
              </p14:cNvPr>
              <p14:cNvContentPartPr/>
              <p14:nvPr/>
            </p14:nvContentPartPr>
            <p14:xfrm>
              <a:off x="2199493" y="2112533"/>
              <a:ext cx="161640" cy="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6FCB05D-4361-4570-9F51-D23D7292B7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90493" y="2103893"/>
                <a:ext cx="1792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8F936EC-8049-4BF3-9F1E-8143CA89BC47}"/>
                  </a:ext>
                </a:extLst>
              </p14:cNvPr>
              <p14:cNvContentPartPr/>
              <p14:nvPr/>
            </p14:nvContentPartPr>
            <p14:xfrm>
              <a:off x="2205253" y="2251133"/>
              <a:ext cx="155880" cy="15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8F936EC-8049-4BF3-9F1E-8143CA89BC4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96253" y="2242493"/>
                <a:ext cx="173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3DF0D7-EFFF-448D-B670-C821906B4FB7}"/>
                  </a:ext>
                </a:extLst>
              </p14:cNvPr>
              <p14:cNvContentPartPr/>
              <p14:nvPr/>
            </p14:nvContentPartPr>
            <p14:xfrm>
              <a:off x="2708173" y="1954133"/>
              <a:ext cx="235080" cy="308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3DF0D7-EFFF-448D-B670-C821906B4F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99173" y="1945493"/>
                <a:ext cx="252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1581DE-16DA-4275-A299-691FC04C22E1}"/>
                  </a:ext>
                </a:extLst>
              </p14:cNvPr>
              <p14:cNvContentPartPr/>
              <p14:nvPr/>
            </p14:nvContentPartPr>
            <p14:xfrm>
              <a:off x="1163053" y="1985453"/>
              <a:ext cx="619560" cy="300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1581DE-16DA-4275-A299-691FC04C22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4413" y="1976453"/>
                <a:ext cx="637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F7952F-4626-4E0B-AABA-40F4B0880527}"/>
                  </a:ext>
                </a:extLst>
              </p14:cNvPr>
              <p14:cNvContentPartPr/>
              <p14:nvPr/>
            </p14:nvContentPartPr>
            <p14:xfrm>
              <a:off x="2611333" y="2348333"/>
              <a:ext cx="167400" cy="282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F7952F-4626-4E0B-AABA-40F4B088052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02693" y="2339693"/>
                <a:ext cx="1850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B025FAF-A6DA-49E4-B18E-0C0C157265C9}"/>
                  </a:ext>
                </a:extLst>
              </p14:cNvPr>
              <p14:cNvContentPartPr/>
              <p14:nvPr/>
            </p14:nvContentPartPr>
            <p14:xfrm>
              <a:off x="3121093" y="1980413"/>
              <a:ext cx="223200" cy="309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B025FAF-A6DA-49E4-B18E-0C0C157265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12093" y="1971773"/>
                <a:ext cx="2408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0048B4A-2E4B-45C5-8CA4-ED4E9C058F96}"/>
                  </a:ext>
                </a:extLst>
              </p14:cNvPr>
              <p14:cNvContentPartPr/>
              <p14:nvPr/>
            </p14:nvContentPartPr>
            <p14:xfrm>
              <a:off x="3502333" y="1959893"/>
              <a:ext cx="702720" cy="280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0048B4A-2E4B-45C5-8CA4-ED4E9C058F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93689" y="1950893"/>
                <a:ext cx="720369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BC386E2-9C57-4485-BD52-47419156BAE5}"/>
                  </a:ext>
                </a:extLst>
              </p14:cNvPr>
              <p14:cNvContentPartPr/>
              <p14:nvPr/>
            </p14:nvContentPartPr>
            <p14:xfrm>
              <a:off x="4896253" y="2024693"/>
              <a:ext cx="212760" cy="17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BC386E2-9C57-4485-BD52-47419156BA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7253" y="2015693"/>
                <a:ext cx="230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5B3EB02-A47A-40E1-84D0-53C2AE5A4C49}"/>
                  </a:ext>
                </a:extLst>
              </p14:cNvPr>
              <p14:cNvContentPartPr/>
              <p14:nvPr/>
            </p14:nvContentPartPr>
            <p14:xfrm>
              <a:off x="4908493" y="2120453"/>
              <a:ext cx="187200" cy="16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5B3EB02-A47A-40E1-84D0-53C2AE5A4C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99853" y="2111453"/>
                <a:ext cx="204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84FE96C-BB15-4461-8A07-CBE898CFBC30}"/>
                  </a:ext>
                </a:extLst>
              </p14:cNvPr>
              <p14:cNvContentPartPr/>
              <p14:nvPr/>
            </p14:nvContentPartPr>
            <p14:xfrm>
              <a:off x="4362733" y="1930013"/>
              <a:ext cx="310680" cy="314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4FE96C-BB15-4461-8A07-CBE898CFBC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53733" y="1921373"/>
                <a:ext cx="3283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526042B-4C35-4D8B-8EDE-F1801226240A}"/>
                  </a:ext>
                </a:extLst>
              </p14:cNvPr>
              <p14:cNvContentPartPr/>
              <p14:nvPr/>
            </p14:nvContentPartPr>
            <p14:xfrm>
              <a:off x="8511373" y="1845053"/>
              <a:ext cx="979560" cy="279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526042B-4C35-4D8B-8EDE-F1801226240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02730" y="1836053"/>
                <a:ext cx="997206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EF8726-CC5D-4D5D-BBFD-0E61E61BDC25}"/>
                  </a:ext>
                </a:extLst>
              </p14:cNvPr>
              <p14:cNvContentPartPr/>
              <p14:nvPr/>
            </p14:nvContentPartPr>
            <p14:xfrm>
              <a:off x="7867693" y="1872773"/>
              <a:ext cx="381600" cy="2458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EF8726-CC5D-4D5D-BBFD-0E61E61BDC2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59053" y="1863786"/>
                <a:ext cx="399240" cy="26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764EC39-60ED-42D1-B7C4-9A18AFDA297D}"/>
                  </a:ext>
                </a:extLst>
              </p14:cNvPr>
              <p14:cNvContentPartPr/>
              <p14:nvPr/>
            </p14:nvContentPartPr>
            <p14:xfrm>
              <a:off x="7487533" y="1904453"/>
              <a:ext cx="267120" cy="190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764EC39-60ED-42D1-B7C4-9A18AFDA29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78533" y="1895453"/>
                <a:ext cx="284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8B225EF-998D-4924-9967-E3BFFC7FE389}"/>
                  </a:ext>
                </a:extLst>
              </p14:cNvPr>
              <p14:cNvContentPartPr/>
              <p14:nvPr/>
            </p14:nvContentPartPr>
            <p14:xfrm>
              <a:off x="6240493" y="1859813"/>
              <a:ext cx="1129680" cy="275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8B225EF-998D-4924-9967-E3BFFC7FE3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31853" y="1851173"/>
                <a:ext cx="1147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AA93B3E-5A54-4B5F-AB9E-66958D165FC7}"/>
                  </a:ext>
                </a:extLst>
              </p14:cNvPr>
              <p14:cNvContentPartPr/>
              <p14:nvPr/>
            </p14:nvContentPartPr>
            <p14:xfrm>
              <a:off x="5331133" y="1916693"/>
              <a:ext cx="634680" cy="320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AA93B3E-5A54-4B5F-AB9E-66958D165F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22133" y="1907703"/>
                <a:ext cx="652320" cy="338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9A3E425-801C-4ACE-8535-FBFB29FB6BDA}"/>
                  </a:ext>
                </a:extLst>
              </p14:cNvPr>
              <p14:cNvContentPartPr/>
              <p14:nvPr/>
            </p14:nvContentPartPr>
            <p14:xfrm>
              <a:off x="9588853" y="1924253"/>
              <a:ext cx="148680" cy="50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9A3E425-801C-4ACE-8535-FBFB29FB6B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79853" y="1915253"/>
                <a:ext cx="166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1652CF0-9D2A-4EB2-8F1A-F673C3121B1B}"/>
                  </a:ext>
                </a:extLst>
              </p14:cNvPr>
              <p14:cNvContentPartPr/>
              <p14:nvPr/>
            </p14:nvContentPartPr>
            <p14:xfrm>
              <a:off x="9620173" y="2009933"/>
              <a:ext cx="151560" cy="19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1652CF0-9D2A-4EB2-8F1A-F673C3121B1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11173" y="2001293"/>
                <a:ext cx="169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2CCF57C-76BF-47B4-975A-A79BFA1531B6}"/>
                  </a:ext>
                </a:extLst>
              </p14:cNvPr>
              <p14:cNvContentPartPr/>
              <p14:nvPr/>
            </p14:nvContentPartPr>
            <p14:xfrm>
              <a:off x="9861373" y="1933613"/>
              <a:ext cx="205200" cy="6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2CCF57C-76BF-47B4-975A-A79BFA1531B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52373" y="1924973"/>
                <a:ext cx="222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352C3CF-7352-43B8-B7B3-E00040326C5A}"/>
                  </a:ext>
                </a:extLst>
              </p14:cNvPr>
              <p14:cNvContentPartPr/>
              <p14:nvPr/>
            </p14:nvContentPartPr>
            <p14:xfrm>
              <a:off x="10158373" y="1805813"/>
              <a:ext cx="121680" cy="172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352C3CF-7352-43B8-B7B3-E00040326C5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49733" y="1797173"/>
                <a:ext cx="139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9D42A40-1F5F-4E1E-A78E-7D63C0121901}"/>
                  </a:ext>
                </a:extLst>
              </p14:cNvPr>
              <p14:cNvContentPartPr/>
              <p14:nvPr/>
            </p14:nvContentPartPr>
            <p14:xfrm>
              <a:off x="10089253" y="2062133"/>
              <a:ext cx="256320" cy="12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9D42A40-1F5F-4E1E-A78E-7D63C01219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80253" y="2053493"/>
                <a:ext cx="273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E528C24-599E-4113-9A86-F5CE0E736DC0}"/>
                  </a:ext>
                </a:extLst>
              </p14:cNvPr>
              <p14:cNvContentPartPr/>
              <p14:nvPr/>
            </p14:nvContentPartPr>
            <p14:xfrm>
              <a:off x="10691533" y="2223413"/>
              <a:ext cx="156960" cy="173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E528C24-599E-4113-9A86-F5CE0E736DC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82533" y="2214773"/>
                <a:ext cx="1746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E274F89-1C07-41D3-B476-225C50EA2DF8}"/>
                  </a:ext>
                </a:extLst>
              </p14:cNvPr>
              <p14:cNvContentPartPr/>
              <p14:nvPr/>
            </p14:nvContentPartPr>
            <p14:xfrm>
              <a:off x="10465453" y="1821653"/>
              <a:ext cx="531000" cy="305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E274F89-1C07-41D3-B476-225C50EA2D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56807" y="1812653"/>
                <a:ext cx="548652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23E873B-DE4E-4474-9551-A2CEBDB1AC5A}"/>
                  </a:ext>
                </a:extLst>
              </p14:cNvPr>
              <p14:cNvContentPartPr/>
              <p14:nvPr/>
            </p14:nvContentPartPr>
            <p14:xfrm>
              <a:off x="10055053" y="2191013"/>
              <a:ext cx="178200" cy="188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23E873B-DE4E-4474-9551-A2CEBDB1AC5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046413" y="2182013"/>
                <a:ext cx="1958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C49D7B8-383F-4FEE-B816-A3E8063B3E29}"/>
                  </a:ext>
                </a:extLst>
              </p14:cNvPr>
              <p14:cNvContentPartPr/>
              <p14:nvPr/>
            </p14:nvContentPartPr>
            <p14:xfrm>
              <a:off x="11121733" y="2024333"/>
              <a:ext cx="126000" cy="111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C49D7B8-383F-4FEE-B816-A3E8063B3E2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13093" y="2015693"/>
                <a:ext cx="1436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ACEE4E9-28F8-415F-8FCA-AAE5C5F10895}"/>
                  </a:ext>
                </a:extLst>
              </p14:cNvPr>
              <p14:cNvContentPartPr/>
              <p14:nvPr/>
            </p14:nvContentPartPr>
            <p14:xfrm>
              <a:off x="11130733" y="2116853"/>
              <a:ext cx="186120" cy="14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ACEE4E9-28F8-415F-8FCA-AAE5C5F1089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21733" y="2107853"/>
                <a:ext cx="2037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8BB354E-AEEC-4809-BF26-E9BAC53C0F2B}"/>
                  </a:ext>
                </a:extLst>
              </p14:cNvPr>
              <p14:cNvContentPartPr/>
              <p14:nvPr/>
            </p14:nvContentPartPr>
            <p14:xfrm>
              <a:off x="11532493" y="1879973"/>
              <a:ext cx="19440" cy="180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8BB354E-AEEC-4809-BF26-E9BAC53C0F2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23853" y="1871333"/>
                <a:ext cx="37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870191E-A7EF-4C29-9A6F-5771C6E47D17}"/>
                  </a:ext>
                </a:extLst>
              </p14:cNvPr>
              <p14:cNvContentPartPr/>
              <p14:nvPr/>
            </p14:nvContentPartPr>
            <p14:xfrm>
              <a:off x="11402533" y="2095253"/>
              <a:ext cx="268920" cy="2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870191E-A7EF-4C29-9A6F-5771C6E47D1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93893" y="2086253"/>
                <a:ext cx="2865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CE6946F-246D-476D-8AB0-87EAD9712104}"/>
                  </a:ext>
                </a:extLst>
              </p14:cNvPr>
              <p14:cNvContentPartPr/>
              <p14:nvPr/>
            </p14:nvContentPartPr>
            <p14:xfrm>
              <a:off x="11421253" y="2158613"/>
              <a:ext cx="142920" cy="264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CE6946F-246D-476D-8AB0-87EAD971210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412613" y="2149973"/>
                <a:ext cx="1605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90195F6-E919-4800-B270-35B9EFB3578F}"/>
                  </a:ext>
                </a:extLst>
              </p14:cNvPr>
              <p14:cNvContentPartPr/>
              <p14:nvPr/>
            </p14:nvContentPartPr>
            <p14:xfrm>
              <a:off x="1972693" y="2948453"/>
              <a:ext cx="155160" cy="23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90195F6-E919-4800-B270-35B9EFB357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64053" y="2939813"/>
                <a:ext cx="172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00AA266-E6F9-4A1D-8985-8D28EF6E9882}"/>
                  </a:ext>
                </a:extLst>
              </p14:cNvPr>
              <p14:cNvContentPartPr/>
              <p14:nvPr/>
            </p14:nvContentPartPr>
            <p14:xfrm>
              <a:off x="1957933" y="3030173"/>
              <a:ext cx="233280" cy="118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00AA266-E6F9-4A1D-8985-8D28EF6E988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949293" y="3021173"/>
                <a:ext cx="2509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0972D49-FB38-440F-87F1-625439FE84B3}"/>
                  </a:ext>
                </a:extLst>
              </p14:cNvPr>
              <p14:cNvContentPartPr/>
              <p14:nvPr/>
            </p14:nvContentPartPr>
            <p14:xfrm>
              <a:off x="1007533" y="2835413"/>
              <a:ext cx="782640" cy="349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0972D49-FB38-440F-87F1-625439FE84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8893" y="2826413"/>
                <a:ext cx="8002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5032B6C-6EB0-4A4C-911A-8A50E005B162}"/>
                  </a:ext>
                </a:extLst>
              </p14:cNvPr>
              <p14:cNvContentPartPr/>
              <p14:nvPr/>
            </p14:nvContentPartPr>
            <p14:xfrm>
              <a:off x="6677173" y="2836853"/>
              <a:ext cx="245520" cy="57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5032B6C-6EB0-4A4C-911A-8A50E005B16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68173" y="2827853"/>
                <a:ext cx="263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6613610-6FC3-4DA3-A944-07160ED407EA}"/>
                  </a:ext>
                </a:extLst>
              </p14:cNvPr>
              <p14:cNvContentPartPr/>
              <p14:nvPr/>
            </p14:nvContentPartPr>
            <p14:xfrm>
              <a:off x="6722533" y="2905253"/>
              <a:ext cx="219960" cy="151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6613610-6FC3-4DA3-A944-07160ED407E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13893" y="2896613"/>
                <a:ext cx="2376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EA94F37-ECDC-4A8B-994A-68C17727E2F4}"/>
                  </a:ext>
                </a:extLst>
              </p14:cNvPr>
              <p14:cNvContentPartPr/>
              <p14:nvPr/>
            </p14:nvContentPartPr>
            <p14:xfrm>
              <a:off x="6381973" y="2773133"/>
              <a:ext cx="186480" cy="240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EA94F37-ECDC-4A8B-994A-68C17727E2F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3333" y="2764493"/>
                <a:ext cx="204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408C694-F296-4159-AC4C-FC92D68A4DED}"/>
                  </a:ext>
                </a:extLst>
              </p14:cNvPr>
              <p14:cNvContentPartPr/>
              <p14:nvPr/>
            </p14:nvContentPartPr>
            <p14:xfrm>
              <a:off x="5247973" y="2718773"/>
              <a:ext cx="1010880" cy="3639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408C694-F296-4159-AC4C-FC92D68A4DE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38973" y="2709782"/>
                <a:ext cx="1028520" cy="381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E753877-CE18-492E-96D6-9AC935FC6E44}"/>
                  </a:ext>
                </a:extLst>
              </p14:cNvPr>
              <p14:cNvContentPartPr/>
              <p14:nvPr/>
            </p14:nvContentPartPr>
            <p14:xfrm>
              <a:off x="4968973" y="2836133"/>
              <a:ext cx="160920" cy="2620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E753877-CE18-492E-96D6-9AC935FC6E4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59973" y="2827493"/>
                <a:ext cx="178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F07CCD4-7B76-45BC-9052-8CA71F0E2331}"/>
                  </a:ext>
                </a:extLst>
              </p14:cNvPr>
              <p14:cNvContentPartPr/>
              <p14:nvPr/>
            </p14:nvContentPartPr>
            <p14:xfrm>
              <a:off x="4623013" y="2834333"/>
              <a:ext cx="208440" cy="1875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F07CCD4-7B76-45BC-9052-8CA71F0E233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14373" y="2825693"/>
                <a:ext cx="226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A6A34A8-F3DB-4732-8E09-2996899C3502}"/>
                  </a:ext>
                </a:extLst>
              </p14:cNvPr>
              <p14:cNvContentPartPr/>
              <p14:nvPr/>
            </p14:nvContentPartPr>
            <p14:xfrm>
              <a:off x="4075813" y="2821733"/>
              <a:ext cx="414000" cy="2102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A6A34A8-F3DB-4732-8E09-2996899C350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67173" y="2813093"/>
                <a:ext cx="4316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B0FEDC4-9D73-43C0-B70C-91BC60341836}"/>
                  </a:ext>
                </a:extLst>
              </p14:cNvPr>
              <p14:cNvContentPartPr/>
              <p14:nvPr/>
            </p14:nvContentPartPr>
            <p14:xfrm>
              <a:off x="3412333" y="2781773"/>
              <a:ext cx="575280" cy="266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B0FEDC4-9D73-43C0-B70C-91BC6034183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03333" y="2773133"/>
                <a:ext cx="5929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A263A95-B75B-4907-9642-E4C2F9319720}"/>
                  </a:ext>
                </a:extLst>
              </p14:cNvPr>
              <p14:cNvContentPartPr/>
              <p14:nvPr/>
            </p14:nvContentPartPr>
            <p14:xfrm>
              <a:off x="2533213" y="2725253"/>
              <a:ext cx="795600" cy="4338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A263A95-B75B-4907-9642-E4C2F931972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24213" y="2716253"/>
                <a:ext cx="81324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170493A-22B0-4583-8C39-19F0F602742E}"/>
                  </a:ext>
                </a:extLst>
              </p14:cNvPr>
              <p14:cNvContentPartPr/>
              <p14:nvPr/>
            </p14:nvContentPartPr>
            <p14:xfrm>
              <a:off x="7364413" y="2693213"/>
              <a:ext cx="109800" cy="2700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170493A-22B0-4583-8C39-19F0F602742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55773" y="2684573"/>
                <a:ext cx="127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484E3BB-4102-48B9-9CC3-0E44E7FC4704}"/>
                  </a:ext>
                </a:extLst>
              </p14:cNvPr>
              <p14:cNvContentPartPr/>
              <p14:nvPr/>
            </p14:nvContentPartPr>
            <p14:xfrm>
              <a:off x="1960093" y="3807053"/>
              <a:ext cx="146160" cy="57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484E3BB-4102-48B9-9CC3-0E44E7FC470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51093" y="3798413"/>
                <a:ext cx="163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C827C6E-98F1-4C28-82D8-CCD97BD1AB99}"/>
                  </a:ext>
                </a:extLst>
              </p14:cNvPr>
              <p14:cNvContentPartPr/>
              <p14:nvPr/>
            </p14:nvContentPartPr>
            <p14:xfrm>
              <a:off x="1942093" y="3900653"/>
              <a:ext cx="182880" cy="23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C827C6E-98F1-4C28-82D8-CCD97BD1AB9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33093" y="3892013"/>
                <a:ext cx="200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52FB2C-9D42-46CD-9B20-3642B4C0E780}"/>
                  </a:ext>
                </a:extLst>
              </p14:cNvPr>
              <p14:cNvContentPartPr/>
              <p14:nvPr/>
            </p14:nvContentPartPr>
            <p14:xfrm>
              <a:off x="1050373" y="3678893"/>
              <a:ext cx="733320" cy="3398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52FB2C-9D42-46CD-9B20-3642B4C0E78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1733" y="3669893"/>
                <a:ext cx="7509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88494E2-C724-4903-9FE0-F1EE11CA6929}"/>
                  </a:ext>
                </a:extLst>
              </p14:cNvPr>
              <p14:cNvContentPartPr/>
              <p14:nvPr/>
            </p14:nvContentPartPr>
            <p14:xfrm>
              <a:off x="2612773" y="3678173"/>
              <a:ext cx="391320" cy="207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88494E2-C724-4903-9FE0-F1EE11CA692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604133" y="3669173"/>
                <a:ext cx="40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0C5712E-159D-408D-80F0-168878CA5D4C}"/>
                  </a:ext>
                </a:extLst>
              </p14:cNvPr>
              <p14:cNvContentPartPr/>
              <p14:nvPr/>
            </p14:nvContentPartPr>
            <p14:xfrm>
              <a:off x="3312973" y="3782573"/>
              <a:ext cx="11160" cy="163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0C5712E-159D-408D-80F0-168878CA5D4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03973" y="3773933"/>
                <a:ext cx="288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7D24472-ACD8-4EEC-A34B-D465910F2991}"/>
                  </a:ext>
                </a:extLst>
              </p14:cNvPr>
              <p14:cNvContentPartPr/>
              <p14:nvPr/>
            </p14:nvContentPartPr>
            <p14:xfrm>
              <a:off x="3435373" y="3803093"/>
              <a:ext cx="132480" cy="1677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7D24472-ACD8-4EEC-A34B-D465910F29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26373" y="3794093"/>
                <a:ext cx="150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D14D75B-E8AD-42C5-8800-8D7F2930D995}"/>
                  </a:ext>
                </a:extLst>
              </p14:cNvPr>
              <p14:cNvContentPartPr/>
              <p14:nvPr/>
            </p14:nvContentPartPr>
            <p14:xfrm>
              <a:off x="3809773" y="3691853"/>
              <a:ext cx="194760" cy="201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D14D75B-E8AD-42C5-8800-8D7F2930D9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00773" y="3683213"/>
                <a:ext cx="2124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0C5EE0A-C883-4275-B293-07F18CC7812F}"/>
                  </a:ext>
                </a:extLst>
              </p14:cNvPr>
              <p14:cNvContentPartPr/>
              <p14:nvPr/>
            </p14:nvContentPartPr>
            <p14:xfrm>
              <a:off x="3793213" y="3810293"/>
              <a:ext cx="228240" cy="68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0C5EE0A-C883-4275-B293-07F18CC7812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784213" y="3801293"/>
                <a:ext cx="245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6584277-9A17-4297-95A5-22BFB8303E43}"/>
                  </a:ext>
                </a:extLst>
              </p14:cNvPr>
              <p14:cNvContentPartPr/>
              <p14:nvPr/>
            </p14:nvContentPartPr>
            <p14:xfrm>
              <a:off x="3302893" y="3560453"/>
              <a:ext cx="240480" cy="1717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6584277-9A17-4297-95A5-22BFB8303E4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93893" y="3551434"/>
                <a:ext cx="258120" cy="189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38FB453-0B90-4D3F-8A69-3D7FC7457598}"/>
                  </a:ext>
                </a:extLst>
              </p14:cNvPr>
              <p14:cNvContentPartPr/>
              <p14:nvPr/>
            </p14:nvContentPartPr>
            <p14:xfrm>
              <a:off x="4450933" y="3505373"/>
              <a:ext cx="38880" cy="1836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38FB453-0B90-4D3F-8A69-3D7FC745759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42293" y="3496373"/>
                <a:ext cx="56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084796A-A84F-4486-A0CE-3A3BD5756407}"/>
                  </a:ext>
                </a:extLst>
              </p14:cNvPr>
              <p14:cNvContentPartPr/>
              <p14:nvPr/>
            </p14:nvContentPartPr>
            <p14:xfrm>
              <a:off x="4415293" y="3803453"/>
              <a:ext cx="548640" cy="32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084796A-A84F-4486-A0CE-3A3BD575640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06293" y="3794813"/>
                <a:ext cx="566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7587700-2DA7-4A70-87FC-BF44054B6470}"/>
                  </a:ext>
                </a:extLst>
              </p14:cNvPr>
              <p14:cNvContentPartPr/>
              <p14:nvPr/>
            </p14:nvContentPartPr>
            <p14:xfrm>
              <a:off x="4507813" y="3929453"/>
              <a:ext cx="17640" cy="1731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7587700-2DA7-4A70-87FC-BF44054B647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499173" y="3920813"/>
                <a:ext cx="352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259B95D-9818-4E30-BEE4-2F748DCBBBA4}"/>
                  </a:ext>
                </a:extLst>
              </p14:cNvPr>
              <p14:cNvContentPartPr/>
              <p14:nvPr/>
            </p14:nvContentPartPr>
            <p14:xfrm>
              <a:off x="4657213" y="3922613"/>
              <a:ext cx="144720" cy="1836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259B95D-9818-4E30-BEE4-2F748DCBBBA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48213" y="3913613"/>
                <a:ext cx="1623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B9AEFC4-AA1A-4B62-A3F7-35DBDF806660}"/>
                  </a:ext>
                </a:extLst>
              </p14:cNvPr>
              <p14:cNvContentPartPr/>
              <p14:nvPr/>
            </p14:nvContentPartPr>
            <p14:xfrm>
              <a:off x="4645693" y="3511493"/>
              <a:ext cx="198720" cy="221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B9AEFC4-AA1A-4B62-A3F7-35DBDF80666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636693" y="3502493"/>
                <a:ext cx="2163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5F6D5E4-85D6-438B-9826-EE2AD50CC67C}"/>
                  </a:ext>
                </a:extLst>
              </p14:cNvPr>
              <p14:cNvContentPartPr/>
              <p14:nvPr/>
            </p14:nvContentPartPr>
            <p14:xfrm>
              <a:off x="1795933" y="4560893"/>
              <a:ext cx="180360" cy="291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5F6D5E4-85D6-438B-9826-EE2AD50CC67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86933" y="4551893"/>
                <a:ext cx="198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C3DBF04-BCCE-4987-8C22-C83281C05D93}"/>
                  </a:ext>
                </a:extLst>
              </p14:cNvPr>
              <p14:cNvContentPartPr/>
              <p14:nvPr/>
            </p14:nvContentPartPr>
            <p14:xfrm>
              <a:off x="1795933" y="4641893"/>
              <a:ext cx="209160" cy="154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C3DBF04-BCCE-4987-8C22-C83281C05D9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87293" y="4632893"/>
                <a:ext cx="2268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9B12DEA-3D92-4E27-B287-8B69A98B4C2C}"/>
                  </a:ext>
                </a:extLst>
              </p14:cNvPr>
              <p14:cNvContentPartPr/>
              <p14:nvPr/>
            </p14:nvContentPartPr>
            <p14:xfrm>
              <a:off x="1361053" y="4437413"/>
              <a:ext cx="309240" cy="4161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9B12DEA-3D92-4E27-B287-8B69A98B4C2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52053" y="4428413"/>
                <a:ext cx="3268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233D331-D6B4-49FC-A6FD-DEBE179969B0}"/>
                  </a:ext>
                </a:extLst>
              </p14:cNvPr>
              <p14:cNvContentPartPr/>
              <p14:nvPr/>
            </p14:nvContentPartPr>
            <p14:xfrm>
              <a:off x="2569933" y="4676093"/>
              <a:ext cx="574560" cy="590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233D331-D6B4-49FC-A6FD-DEBE179969B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560933" y="4667453"/>
                <a:ext cx="5922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0E94035-3FC2-426D-B698-B5FCDEA4BDF6}"/>
                  </a:ext>
                </a:extLst>
              </p14:cNvPr>
              <p14:cNvContentPartPr/>
              <p14:nvPr/>
            </p14:nvContentPartPr>
            <p14:xfrm>
              <a:off x="2735533" y="4797773"/>
              <a:ext cx="183960" cy="2516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0E94035-3FC2-426D-B698-B5FCDEA4BDF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726893" y="4788773"/>
                <a:ext cx="201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86454B1-9C38-47FB-8E8B-DB596B3EABD4}"/>
                  </a:ext>
                </a:extLst>
              </p14:cNvPr>
              <p14:cNvContentPartPr/>
              <p14:nvPr/>
            </p14:nvContentPartPr>
            <p14:xfrm>
              <a:off x="2555173" y="4296293"/>
              <a:ext cx="741600" cy="3222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86454B1-9C38-47FB-8E8B-DB596B3EABD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546533" y="4287293"/>
                <a:ext cx="7592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72EE8C3-28BF-4FDE-9C50-D4EBC3565FCE}"/>
                  </a:ext>
                </a:extLst>
              </p14:cNvPr>
              <p14:cNvContentPartPr/>
              <p14:nvPr/>
            </p14:nvContentPartPr>
            <p14:xfrm>
              <a:off x="3502333" y="4682213"/>
              <a:ext cx="28440" cy="223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72EE8C3-28BF-4FDE-9C50-D4EBC3565FC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493693" y="4673573"/>
                <a:ext cx="46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A1AB4F6-1494-42DF-A371-8D8CD2F9B9FC}"/>
                  </a:ext>
                </a:extLst>
              </p14:cNvPr>
              <p14:cNvContentPartPr/>
              <p14:nvPr/>
            </p14:nvContentPartPr>
            <p14:xfrm>
              <a:off x="2233333" y="5281613"/>
              <a:ext cx="290880" cy="388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A1AB4F6-1494-42DF-A371-8D8CD2F9B9F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24333" y="5272613"/>
                <a:ext cx="308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A2DB050-62EB-4ED4-8810-2FE8BFEE1ECA}"/>
                  </a:ext>
                </a:extLst>
              </p14:cNvPr>
              <p14:cNvContentPartPr/>
              <p14:nvPr/>
            </p14:nvContentPartPr>
            <p14:xfrm>
              <a:off x="2226853" y="5390333"/>
              <a:ext cx="285120" cy="111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A2DB050-62EB-4ED4-8810-2FE8BFEE1EC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217853" y="5381333"/>
                <a:ext cx="3027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9850CF7-1CB7-4621-9309-C2CA897759F4}"/>
                  </a:ext>
                </a:extLst>
              </p14:cNvPr>
              <p14:cNvContentPartPr/>
              <p14:nvPr/>
            </p14:nvContentPartPr>
            <p14:xfrm>
              <a:off x="906013" y="5177213"/>
              <a:ext cx="1111680" cy="3376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9850CF7-1CB7-4621-9309-C2CA897759F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97013" y="5168213"/>
                <a:ext cx="11293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26614F5-946D-4B6C-80D6-7787818BC008}"/>
                  </a:ext>
                </a:extLst>
              </p14:cNvPr>
              <p14:cNvContentPartPr/>
              <p14:nvPr/>
            </p14:nvContentPartPr>
            <p14:xfrm>
              <a:off x="3414493" y="5042213"/>
              <a:ext cx="240840" cy="2372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26614F5-946D-4B6C-80D6-7787818BC00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405506" y="5033227"/>
                <a:ext cx="258454" cy="254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1DECE27-04AF-46CE-A44D-D56DF25D2C60}"/>
                  </a:ext>
                </a:extLst>
              </p14:cNvPr>
              <p14:cNvContentPartPr/>
              <p14:nvPr/>
            </p14:nvContentPartPr>
            <p14:xfrm>
              <a:off x="3009133" y="5074973"/>
              <a:ext cx="262080" cy="2725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1DECE27-04AF-46CE-A44D-D56DF25D2C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000145" y="5066322"/>
                <a:ext cx="279696" cy="290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6BB2C7B-4CBE-44B0-96F9-2C39F55F1F5C}"/>
                  </a:ext>
                </a:extLst>
              </p14:cNvPr>
              <p14:cNvContentPartPr/>
              <p14:nvPr/>
            </p14:nvContentPartPr>
            <p14:xfrm>
              <a:off x="3424933" y="5396813"/>
              <a:ext cx="137880" cy="2750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6BB2C7B-4CBE-44B0-96F9-2C39F55F1F5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16293" y="5387813"/>
                <a:ext cx="155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6EB19F8-67D9-411C-81E5-D7AC51EADA02}"/>
                  </a:ext>
                </a:extLst>
              </p14:cNvPr>
              <p14:cNvContentPartPr/>
              <p14:nvPr/>
            </p14:nvContentPartPr>
            <p14:xfrm>
              <a:off x="2924173" y="5431733"/>
              <a:ext cx="159480" cy="943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6EB19F8-67D9-411C-81E5-D7AC51EADA0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915173" y="5422767"/>
                <a:ext cx="177120" cy="111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7EF2634A-C47A-484C-AB1C-00F5CE6DAD3D}"/>
                  </a:ext>
                </a:extLst>
              </p14:cNvPr>
              <p14:cNvContentPartPr/>
              <p14:nvPr/>
            </p14:nvContentPartPr>
            <p14:xfrm>
              <a:off x="3793573" y="5027453"/>
              <a:ext cx="182160" cy="1260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7EF2634A-C47A-484C-AB1C-00F5CE6DAD3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84933" y="5018813"/>
                <a:ext cx="199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EEA503F-F246-4AB3-8C79-EC7074CB1DCF}"/>
                  </a:ext>
                </a:extLst>
              </p14:cNvPr>
              <p14:cNvContentPartPr/>
              <p14:nvPr/>
            </p14:nvContentPartPr>
            <p14:xfrm>
              <a:off x="5263093" y="4945013"/>
              <a:ext cx="691560" cy="2509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EEA503F-F246-4AB3-8C79-EC7074CB1DC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254448" y="4936026"/>
                <a:ext cx="709209" cy="268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A30077A-6076-4570-852E-9E06533E6269}"/>
                  </a:ext>
                </a:extLst>
              </p14:cNvPr>
              <p14:cNvContentPartPr/>
              <p14:nvPr/>
            </p14:nvContentPartPr>
            <p14:xfrm>
              <a:off x="5029093" y="5032493"/>
              <a:ext cx="150840" cy="676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A30077A-6076-4570-852E-9E06533E626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20093" y="5023853"/>
                <a:ext cx="1684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765B836-CBA8-4737-BE2B-85F7E4A2334A}"/>
                  </a:ext>
                </a:extLst>
              </p14:cNvPr>
              <p14:cNvContentPartPr/>
              <p14:nvPr/>
            </p14:nvContentPartPr>
            <p14:xfrm>
              <a:off x="4117573" y="4961213"/>
              <a:ext cx="801000" cy="3643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765B836-CBA8-4737-BE2B-85F7E4A2334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108573" y="4952573"/>
                <a:ext cx="8186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943F8DB-B9AC-4DB6-B406-94ECA9C1EADD}"/>
                  </a:ext>
                </a:extLst>
              </p14:cNvPr>
              <p14:cNvContentPartPr/>
              <p14:nvPr/>
            </p14:nvContentPartPr>
            <p14:xfrm>
              <a:off x="6043933" y="4871573"/>
              <a:ext cx="385920" cy="3380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943F8DB-B9AC-4DB6-B406-94ECA9C1EAD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035285" y="4862933"/>
                <a:ext cx="403576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E81EFD4-5416-437D-929E-81D86EDDC3C4}"/>
                  </a:ext>
                </a:extLst>
              </p14:cNvPr>
              <p14:cNvContentPartPr/>
              <p14:nvPr/>
            </p14:nvContentPartPr>
            <p14:xfrm>
              <a:off x="6621373" y="4963013"/>
              <a:ext cx="257400" cy="219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E81EFD4-5416-437D-929E-81D86EDDC3C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612373" y="4954013"/>
                <a:ext cx="275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A5852E9-D096-4917-8A33-83AFC983362B}"/>
                  </a:ext>
                </a:extLst>
              </p14:cNvPr>
              <p14:cNvContentPartPr/>
              <p14:nvPr/>
            </p14:nvContentPartPr>
            <p14:xfrm>
              <a:off x="6645853" y="5048693"/>
              <a:ext cx="194400" cy="237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A5852E9-D096-4917-8A33-83AFC983362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36853" y="5040053"/>
                <a:ext cx="2120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556576C-D362-4C99-9B98-5E26E3CD0903}"/>
                  </a:ext>
                </a:extLst>
              </p14:cNvPr>
              <p14:cNvContentPartPr/>
              <p14:nvPr/>
            </p14:nvContentPartPr>
            <p14:xfrm>
              <a:off x="7073533" y="4825493"/>
              <a:ext cx="205560" cy="1886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556576C-D362-4C99-9B98-5E26E3CD090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064893" y="4816853"/>
                <a:ext cx="223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1E7BC06-7EDC-42A3-AC6E-9C235F6B7486}"/>
                  </a:ext>
                </a:extLst>
              </p14:cNvPr>
              <p14:cNvContentPartPr/>
              <p14:nvPr/>
            </p14:nvContentPartPr>
            <p14:xfrm>
              <a:off x="7054813" y="5118533"/>
              <a:ext cx="201240" cy="1015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1E7BC06-7EDC-42A3-AC6E-9C235F6B748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45813" y="5109533"/>
                <a:ext cx="218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BB98E3D-0B30-40F3-8ED5-C8AC441575F0}"/>
                  </a:ext>
                </a:extLst>
              </p14:cNvPr>
              <p14:cNvContentPartPr/>
              <p14:nvPr/>
            </p14:nvContentPartPr>
            <p14:xfrm>
              <a:off x="7364413" y="4848893"/>
              <a:ext cx="256320" cy="1069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BB98E3D-0B30-40F3-8ED5-C8AC441575F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55773" y="4839893"/>
                <a:ext cx="2739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1B75D81A-04BA-4F05-9FC4-4CF1EEE05056}"/>
                  </a:ext>
                </a:extLst>
              </p14:cNvPr>
              <p14:cNvContentPartPr/>
              <p14:nvPr/>
            </p14:nvContentPartPr>
            <p14:xfrm>
              <a:off x="8203573" y="4696973"/>
              <a:ext cx="1174680" cy="2260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1B75D81A-04BA-4F05-9FC4-4CF1EEE0505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194933" y="4687987"/>
                <a:ext cx="1192320" cy="24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F8615F69-3F70-45E5-9E50-02FE407B194B}"/>
                  </a:ext>
                </a:extLst>
              </p14:cNvPr>
              <p14:cNvContentPartPr/>
              <p14:nvPr/>
            </p14:nvContentPartPr>
            <p14:xfrm>
              <a:off x="11417293" y="4595093"/>
              <a:ext cx="249120" cy="44244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F8615F69-3F70-45E5-9E50-02FE407B194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408640" y="4586093"/>
                <a:ext cx="266786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700C7C7-F033-4A49-AA3C-52EC771F4672}"/>
                  </a:ext>
                </a:extLst>
              </p14:cNvPr>
              <p14:cNvContentPartPr/>
              <p14:nvPr/>
            </p14:nvContentPartPr>
            <p14:xfrm>
              <a:off x="3213253" y="5826653"/>
              <a:ext cx="248760" cy="162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700C7C7-F033-4A49-AA3C-52EC771F467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204253" y="5818013"/>
                <a:ext cx="2664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570997AF-A241-460E-B9B1-A230B81F474D}"/>
                  </a:ext>
                </a:extLst>
              </p14:cNvPr>
              <p14:cNvContentPartPr/>
              <p14:nvPr/>
            </p14:nvContentPartPr>
            <p14:xfrm>
              <a:off x="3219013" y="5945813"/>
              <a:ext cx="200160" cy="280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570997AF-A241-460E-B9B1-A230B81F474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10013" y="5937173"/>
                <a:ext cx="217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9E8A2701-396A-4CD7-A496-50AECCFF3E0D}"/>
                  </a:ext>
                </a:extLst>
              </p14:cNvPr>
              <p14:cNvContentPartPr/>
              <p14:nvPr/>
            </p14:nvContentPartPr>
            <p14:xfrm>
              <a:off x="3931453" y="5805413"/>
              <a:ext cx="261000" cy="11772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9E8A2701-396A-4CD7-A496-50AECCFF3E0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922813" y="5796773"/>
                <a:ext cx="278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C78A7FC-66B1-460E-9B05-3851E98C3B8D}"/>
                  </a:ext>
                </a:extLst>
              </p14:cNvPr>
              <p14:cNvContentPartPr/>
              <p14:nvPr/>
            </p14:nvContentPartPr>
            <p14:xfrm>
              <a:off x="4787173" y="5742413"/>
              <a:ext cx="151200" cy="1414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C78A7FC-66B1-460E-9B05-3851E98C3B8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778173" y="5733773"/>
                <a:ext cx="168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DB4268B-71EC-4AE9-8E70-40AE12EB5A97}"/>
                  </a:ext>
                </a:extLst>
              </p14:cNvPr>
              <p14:cNvContentPartPr/>
              <p14:nvPr/>
            </p14:nvContentPartPr>
            <p14:xfrm>
              <a:off x="5172373" y="5690933"/>
              <a:ext cx="222480" cy="1936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DB4268B-71EC-4AE9-8E70-40AE12EB5A9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63373" y="5681933"/>
                <a:ext cx="2401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EA55689C-5F41-4A84-A2F5-BD086BEA7038}"/>
                  </a:ext>
                </a:extLst>
              </p14:cNvPr>
              <p14:cNvContentPartPr/>
              <p14:nvPr/>
            </p14:nvContentPartPr>
            <p14:xfrm>
              <a:off x="4353733" y="5771933"/>
              <a:ext cx="254880" cy="1713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EA55689C-5F41-4A84-A2F5-BD086BEA703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345093" y="5762933"/>
                <a:ext cx="272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4BBBE746-8A9A-41E9-8111-AE6DC3DF6C26}"/>
                  </a:ext>
                </a:extLst>
              </p14:cNvPr>
              <p14:cNvContentPartPr/>
              <p14:nvPr/>
            </p14:nvContentPartPr>
            <p14:xfrm>
              <a:off x="7657813" y="5661413"/>
              <a:ext cx="79200" cy="86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4BBBE746-8A9A-41E9-8111-AE6DC3DF6C2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48813" y="5652773"/>
                <a:ext cx="96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F9B418C1-86BB-4AAE-A8CF-897A4653E933}"/>
                  </a:ext>
                </a:extLst>
              </p14:cNvPr>
              <p14:cNvContentPartPr/>
              <p14:nvPr/>
            </p14:nvContentPartPr>
            <p14:xfrm>
              <a:off x="7807573" y="5600573"/>
              <a:ext cx="25200" cy="1260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F9B418C1-86BB-4AAE-A8CF-897A4653E93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798573" y="5591573"/>
                <a:ext cx="428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C1FB5775-56A7-4FB5-96FF-AB6B52562C0D}"/>
                  </a:ext>
                </a:extLst>
              </p14:cNvPr>
              <p14:cNvContentPartPr/>
              <p14:nvPr/>
            </p14:nvContentPartPr>
            <p14:xfrm>
              <a:off x="8496613" y="5445773"/>
              <a:ext cx="184680" cy="23904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C1FB5775-56A7-4FB5-96FF-AB6B52562C0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87956" y="5436787"/>
                <a:ext cx="202354" cy="256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24CADBD-9FD0-4681-A3DC-AEF5E2A2DAA2}"/>
                  </a:ext>
                </a:extLst>
              </p14:cNvPr>
              <p14:cNvContentPartPr/>
              <p14:nvPr/>
            </p14:nvContentPartPr>
            <p14:xfrm>
              <a:off x="7909093" y="5518133"/>
              <a:ext cx="409320" cy="2725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24CADBD-9FD0-4681-A3DC-AEF5E2A2DAA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00453" y="5509493"/>
                <a:ext cx="4269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0F49CC63-6A20-4399-9678-5AFC099C5574}"/>
                  </a:ext>
                </a:extLst>
              </p14:cNvPr>
              <p14:cNvContentPartPr/>
              <p14:nvPr/>
            </p14:nvContentPartPr>
            <p14:xfrm>
              <a:off x="7012333" y="5590493"/>
              <a:ext cx="556560" cy="25740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0F49CC63-6A20-4399-9678-5AFC099C557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003693" y="5581841"/>
                <a:ext cx="574200" cy="275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C1981132-AD95-4F6B-9BF9-E620747C158D}"/>
                  </a:ext>
                </a:extLst>
              </p14:cNvPr>
              <p14:cNvContentPartPr/>
              <p14:nvPr/>
            </p14:nvContentPartPr>
            <p14:xfrm>
              <a:off x="6368653" y="5621093"/>
              <a:ext cx="506160" cy="19188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C1981132-AD95-4F6B-9BF9-E620747C158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360007" y="5612453"/>
                <a:ext cx="523813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0764021C-93CF-4B95-8775-D74ACA164157}"/>
                  </a:ext>
                </a:extLst>
              </p14:cNvPr>
              <p14:cNvContentPartPr/>
              <p14:nvPr/>
            </p14:nvContentPartPr>
            <p14:xfrm>
              <a:off x="6149773" y="5634413"/>
              <a:ext cx="136440" cy="2034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0764021C-93CF-4B95-8775-D74ACA16415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140797" y="5625773"/>
                <a:ext cx="154034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9D9E0074-A54B-4E42-8E3D-3D12EF8840D7}"/>
                  </a:ext>
                </a:extLst>
              </p14:cNvPr>
              <p14:cNvContentPartPr/>
              <p14:nvPr/>
            </p14:nvContentPartPr>
            <p14:xfrm>
              <a:off x="8754373" y="5447573"/>
              <a:ext cx="285120" cy="2386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9D9E0074-A54B-4E42-8E3D-3D12EF8840D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45722" y="5438573"/>
                <a:ext cx="302782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423B2576-1AC5-4F0E-B901-9896ED24E1AA}"/>
                  </a:ext>
                </a:extLst>
              </p14:cNvPr>
              <p14:cNvContentPartPr/>
              <p14:nvPr/>
            </p14:nvContentPartPr>
            <p14:xfrm>
              <a:off x="9120133" y="5523893"/>
              <a:ext cx="111600" cy="1476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423B2576-1AC5-4F0E-B901-9896ED24E1A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111493" y="5515253"/>
                <a:ext cx="1292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3C4EC9B4-685A-4975-8F39-9F5AD7DC12B0}"/>
                  </a:ext>
                </a:extLst>
              </p14:cNvPr>
              <p14:cNvContentPartPr/>
              <p14:nvPr/>
            </p14:nvContentPartPr>
            <p14:xfrm>
              <a:off x="9153613" y="5593013"/>
              <a:ext cx="170640" cy="828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3C4EC9B4-685A-4975-8F39-9F5AD7DC12B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144613" y="5584373"/>
                <a:ext cx="188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17CB1A54-52AC-43BF-BC6F-FE4E3D6B9B1B}"/>
                  </a:ext>
                </a:extLst>
              </p14:cNvPr>
              <p14:cNvContentPartPr/>
              <p14:nvPr/>
            </p14:nvContentPartPr>
            <p14:xfrm>
              <a:off x="9415333" y="5462693"/>
              <a:ext cx="317520" cy="2826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17CB1A54-52AC-43BF-BC6F-FE4E3D6B9B1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406333" y="5454042"/>
                <a:ext cx="335160" cy="300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AB539518-E15B-4471-B152-4B44DF324A6C}"/>
                  </a:ext>
                </a:extLst>
              </p14:cNvPr>
              <p14:cNvContentPartPr/>
              <p14:nvPr/>
            </p14:nvContentPartPr>
            <p14:xfrm>
              <a:off x="9803773" y="5354693"/>
              <a:ext cx="605520" cy="61776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AB539518-E15B-4471-B152-4B44DF324A6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94778" y="5346053"/>
                <a:ext cx="62315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0BA908EA-95D7-4773-88B9-29E2AE5381C7}"/>
                  </a:ext>
                </a:extLst>
              </p14:cNvPr>
              <p14:cNvContentPartPr/>
              <p14:nvPr/>
            </p14:nvContentPartPr>
            <p14:xfrm>
              <a:off x="5555773" y="5519213"/>
              <a:ext cx="403560" cy="52452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0BA908EA-95D7-4773-88B9-29E2AE5381C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546773" y="5510207"/>
                <a:ext cx="421200" cy="542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E35CE55F-B1FC-4E7F-A9D0-DC6B17EE6BE4}"/>
                  </a:ext>
                </a:extLst>
              </p14:cNvPr>
              <p14:cNvContentPartPr/>
              <p14:nvPr/>
            </p14:nvContentPartPr>
            <p14:xfrm>
              <a:off x="3412693" y="6181613"/>
              <a:ext cx="268920" cy="158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E35CE55F-B1FC-4E7F-A9D0-DC6B17EE6BE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404053" y="6172973"/>
                <a:ext cx="286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488D085E-EE7E-40E2-BAF1-583942C124A2}"/>
                  </a:ext>
                </a:extLst>
              </p14:cNvPr>
              <p14:cNvContentPartPr/>
              <p14:nvPr/>
            </p14:nvContentPartPr>
            <p14:xfrm>
              <a:off x="3446173" y="6259733"/>
              <a:ext cx="313920" cy="684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488D085E-EE7E-40E2-BAF1-583942C124A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437173" y="6250733"/>
                <a:ext cx="3315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677910E5-9F84-4FA2-9171-7453813FE127}"/>
                  </a:ext>
                </a:extLst>
              </p14:cNvPr>
              <p14:cNvContentPartPr/>
              <p14:nvPr/>
            </p14:nvContentPartPr>
            <p14:xfrm>
              <a:off x="5488813" y="6148133"/>
              <a:ext cx="464040" cy="21816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677910E5-9F84-4FA2-9171-7453813FE12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479820" y="6139133"/>
                <a:ext cx="48166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9E812499-FFD1-459C-BC0C-BDA2F7764972}"/>
                  </a:ext>
                </a:extLst>
              </p14:cNvPr>
              <p14:cNvContentPartPr/>
              <p14:nvPr/>
            </p14:nvContentPartPr>
            <p14:xfrm>
              <a:off x="4901653" y="6146333"/>
              <a:ext cx="435960" cy="15192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9E812499-FFD1-459C-BC0C-BDA2F776497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892660" y="6137333"/>
                <a:ext cx="453585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3CBCAC8A-A2A6-4B0D-B5CD-E3A3D382752A}"/>
                  </a:ext>
                </a:extLst>
              </p14:cNvPr>
              <p14:cNvContentPartPr/>
              <p14:nvPr/>
            </p14:nvContentPartPr>
            <p14:xfrm>
              <a:off x="4230253" y="6128333"/>
              <a:ext cx="586080" cy="16560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3CBCAC8A-A2A6-4B0D-B5CD-E3A3D382752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221253" y="6119353"/>
                <a:ext cx="603720" cy="183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5DC563F6-1EFC-4327-8BF4-D8721F56F3FC}"/>
                  </a:ext>
                </a:extLst>
              </p14:cNvPr>
              <p14:cNvContentPartPr/>
              <p14:nvPr/>
            </p14:nvContentPartPr>
            <p14:xfrm>
              <a:off x="6155173" y="6062453"/>
              <a:ext cx="169560" cy="14328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5DC563F6-1EFC-4327-8BF4-D8721F56F3F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146173" y="6053813"/>
                <a:ext cx="187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AC709CC2-4C41-4848-9EA7-252B0FF5AE12}"/>
                  </a:ext>
                </a:extLst>
              </p14:cNvPr>
              <p14:cNvContentPartPr/>
              <p14:nvPr/>
            </p14:nvContentPartPr>
            <p14:xfrm>
              <a:off x="6111973" y="6248213"/>
              <a:ext cx="309600" cy="1116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AC709CC2-4C41-4848-9EA7-252B0FF5AE1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102973" y="6239573"/>
                <a:ext cx="327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60248C27-89CC-4DC2-99AC-E878B22FAE30}"/>
                  </a:ext>
                </a:extLst>
              </p14:cNvPr>
              <p14:cNvContentPartPr/>
              <p14:nvPr/>
            </p14:nvContentPartPr>
            <p14:xfrm>
              <a:off x="7584013" y="6124733"/>
              <a:ext cx="273600" cy="2016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60248C27-89CC-4DC2-99AC-E878B22FAE3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73" y="6115733"/>
                <a:ext cx="291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F604FA13-A65A-4E88-BF3A-E70B0175D72C}"/>
                  </a:ext>
                </a:extLst>
              </p14:cNvPr>
              <p14:cNvContentPartPr/>
              <p14:nvPr/>
            </p14:nvContentPartPr>
            <p14:xfrm>
              <a:off x="7669693" y="6215453"/>
              <a:ext cx="215280" cy="504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F604FA13-A65A-4E88-BF3A-E70B0175D72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661053" y="6206453"/>
                <a:ext cx="2329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A1A1A80-51AB-4CCB-A601-6ABA9A5E022D}"/>
                  </a:ext>
                </a:extLst>
              </p14:cNvPr>
              <p14:cNvContentPartPr/>
              <p14:nvPr/>
            </p14:nvContentPartPr>
            <p14:xfrm>
              <a:off x="8337493" y="6005573"/>
              <a:ext cx="367200" cy="22680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A1A1A80-51AB-4CCB-A601-6ABA9A5E022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328853" y="5996573"/>
                <a:ext cx="384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62AA3F14-6D66-444D-94D2-4D8DEE194655}"/>
                  </a:ext>
                </a:extLst>
              </p14:cNvPr>
              <p14:cNvContentPartPr/>
              <p14:nvPr/>
            </p14:nvContentPartPr>
            <p14:xfrm>
              <a:off x="8862733" y="6125453"/>
              <a:ext cx="8640" cy="684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62AA3F14-6D66-444D-94D2-4D8DEE19465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854093" y="6116453"/>
                <a:ext cx="26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F719984B-7D0F-45A1-B003-A658D36F0754}"/>
                  </a:ext>
                </a:extLst>
              </p14:cNvPr>
              <p14:cNvContentPartPr/>
              <p14:nvPr/>
            </p14:nvContentPartPr>
            <p14:xfrm>
              <a:off x="6891013" y="6053093"/>
              <a:ext cx="555480" cy="43632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F719984B-7D0F-45A1-B003-A658D36F075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882367" y="6044453"/>
                <a:ext cx="573131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DD1162F5-8BB8-4736-A887-FE49A3119147}"/>
                  </a:ext>
                </a:extLst>
              </p14:cNvPr>
              <p14:cNvContentPartPr/>
              <p14:nvPr/>
            </p14:nvContentPartPr>
            <p14:xfrm>
              <a:off x="6505453" y="6212933"/>
              <a:ext cx="194760" cy="18288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DD1162F5-8BB8-4736-A887-FE49A311914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496813" y="6203933"/>
                <a:ext cx="212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B004C41-C96A-4628-8991-C7DFA63ADFF4}"/>
                  </a:ext>
                </a:extLst>
              </p14:cNvPr>
              <p14:cNvContentPartPr/>
              <p14:nvPr/>
            </p14:nvContentPartPr>
            <p14:xfrm>
              <a:off x="6108013" y="6332813"/>
              <a:ext cx="194400" cy="16308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B004C41-C96A-4628-8991-C7DFA63ADFF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099373" y="6324173"/>
                <a:ext cx="212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C7F4981E-2600-4702-A89E-E1A39C4D25EF}"/>
                  </a:ext>
                </a:extLst>
              </p14:cNvPr>
              <p14:cNvContentPartPr/>
              <p14:nvPr/>
            </p14:nvContentPartPr>
            <p14:xfrm>
              <a:off x="7738813" y="4736213"/>
              <a:ext cx="332640" cy="32076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C7F4981E-2600-4702-A89E-E1A39C4D25E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730173" y="4727573"/>
                <a:ext cx="3502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2CAFD7D0-9C1A-46E1-A8BB-EAE270AF2E26}"/>
                  </a:ext>
                </a:extLst>
              </p14:cNvPr>
              <p14:cNvContentPartPr/>
              <p14:nvPr/>
            </p14:nvContentPartPr>
            <p14:xfrm>
              <a:off x="10274293" y="4662053"/>
              <a:ext cx="1065240" cy="26928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2CAFD7D0-9C1A-46E1-A8BB-EAE270AF2E2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265293" y="4653065"/>
                <a:ext cx="1082880" cy="28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758561D9-9C62-4654-B3C0-B90D97DF965E}"/>
                  </a:ext>
                </a:extLst>
              </p14:cNvPr>
              <p14:cNvContentPartPr/>
              <p14:nvPr/>
            </p14:nvContentPartPr>
            <p14:xfrm>
              <a:off x="9518293" y="4672493"/>
              <a:ext cx="661680" cy="29088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758561D9-9C62-4654-B3C0-B90D97DF965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509288" y="4663853"/>
                <a:ext cx="67933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95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362CA5-AEC4-4B75-A7EE-FBB7524D8CB1}"/>
                  </a:ext>
                </a:extLst>
              </p14:cNvPr>
              <p14:cNvContentPartPr/>
              <p14:nvPr/>
            </p14:nvContentPartPr>
            <p14:xfrm>
              <a:off x="1140013" y="782333"/>
              <a:ext cx="47160" cy="1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362CA5-AEC4-4B75-A7EE-FBB7524D8C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013" y="773333"/>
                <a:ext cx="64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360909-F571-46B2-BC4B-74A71E29C6A9}"/>
                  </a:ext>
                </a:extLst>
              </p14:cNvPr>
              <p14:cNvContentPartPr/>
              <p14:nvPr/>
            </p14:nvContentPartPr>
            <p14:xfrm>
              <a:off x="1422253" y="760013"/>
              <a:ext cx="7920" cy="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360909-F571-46B2-BC4B-74A71E29C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613" y="751013"/>
                <a:ext cx="255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189BBB-C739-4D16-BB20-18185772B1CA}"/>
                  </a:ext>
                </a:extLst>
              </p14:cNvPr>
              <p14:cNvContentPartPr/>
              <p14:nvPr/>
            </p14:nvContentPartPr>
            <p14:xfrm>
              <a:off x="1199053" y="596213"/>
              <a:ext cx="36360" cy="1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189BBB-C739-4D16-BB20-18185772B1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0053" y="587213"/>
                <a:ext cx="54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F75C28-1EFA-4070-9BFA-1F842467460E}"/>
                  </a:ext>
                </a:extLst>
              </p14:cNvPr>
              <p14:cNvContentPartPr/>
              <p14:nvPr/>
            </p14:nvContentPartPr>
            <p14:xfrm>
              <a:off x="3090853" y="595493"/>
              <a:ext cx="104760" cy="24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F75C28-1EFA-4070-9BFA-1F84246746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2213" y="586853"/>
                <a:ext cx="1224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C4525F-0F2D-4CA9-A7FD-D477572AD2AB}"/>
                  </a:ext>
                </a:extLst>
              </p14:cNvPr>
              <p14:cNvContentPartPr/>
              <p14:nvPr/>
            </p14:nvContentPartPr>
            <p14:xfrm>
              <a:off x="3352573" y="663533"/>
              <a:ext cx="218520" cy="17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C4525F-0F2D-4CA9-A7FD-D477572AD2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3933" y="654533"/>
                <a:ext cx="236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16DF5A-1023-4054-BB8E-81EF8595147E}"/>
                  </a:ext>
                </a:extLst>
              </p14:cNvPr>
              <p14:cNvContentPartPr/>
              <p14:nvPr/>
            </p14:nvContentPartPr>
            <p14:xfrm>
              <a:off x="3381013" y="756413"/>
              <a:ext cx="195480" cy="1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16DF5A-1023-4054-BB8E-81EF859514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2013" y="747413"/>
                <a:ext cx="213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06343C-1326-4C69-A923-2A60210D85B8}"/>
                  </a:ext>
                </a:extLst>
              </p14:cNvPr>
              <p14:cNvContentPartPr/>
              <p14:nvPr/>
            </p14:nvContentPartPr>
            <p14:xfrm>
              <a:off x="4747213" y="517373"/>
              <a:ext cx="88560" cy="26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06343C-1326-4C69-A923-2A60210D85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8573" y="508733"/>
                <a:ext cx="1062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5E0B25-9F13-4510-9BEF-9245A96F9389}"/>
                  </a:ext>
                </a:extLst>
              </p14:cNvPr>
              <p14:cNvContentPartPr/>
              <p14:nvPr/>
            </p14:nvContentPartPr>
            <p14:xfrm>
              <a:off x="4983373" y="620693"/>
              <a:ext cx="205200" cy="18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5E0B25-9F13-4510-9BEF-9245A96F93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4733" y="612053"/>
                <a:ext cx="222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D0DABD-B4F5-4177-AA08-D95D42A04E0D}"/>
                  </a:ext>
                </a:extLst>
              </p14:cNvPr>
              <p14:cNvContentPartPr/>
              <p14:nvPr/>
            </p14:nvContentPartPr>
            <p14:xfrm>
              <a:off x="7059853" y="611333"/>
              <a:ext cx="182880" cy="15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D0DABD-B4F5-4177-AA08-D95D42A04E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1213" y="602333"/>
                <a:ext cx="200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CC08E41-3A39-46DF-A968-AD035D52FA0A}"/>
                  </a:ext>
                </a:extLst>
              </p14:cNvPr>
              <p14:cNvContentPartPr/>
              <p14:nvPr/>
            </p14:nvContentPartPr>
            <p14:xfrm>
              <a:off x="7047613" y="699893"/>
              <a:ext cx="213480" cy="22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CC08E41-3A39-46DF-A968-AD035D52FA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8973" y="691253"/>
                <a:ext cx="231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21380E-7C8E-4A5C-BEAC-B155456E00F5}"/>
                  </a:ext>
                </a:extLst>
              </p14:cNvPr>
              <p14:cNvContentPartPr/>
              <p14:nvPr/>
            </p14:nvContentPartPr>
            <p14:xfrm>
              <a:off x="7494373" y="573533"/>
              <a:ext cx="241560" cy="181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21380E-7C8E-4A5C-BEAC-B155456E00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85733" y="564533"/>
                <a:ext cx="259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20F121-A13E-4D82-A5A1-2EFEAB0CA179}"/>
                  </a:ext>
                </a:extLst>
              </p14:cNvPr>
              <p14:cNvContentPartPr/>
              <p14:nvPr/>
            </p14:nvContentPartPr>
            <p14:xfrm>
              <a:off x="7863733" y="647693"/>
              <a:ext cx="169200" cy="29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20F121-A13E-4D82-A5A1-2EFEAB0CA1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55093" y="639053"/>
                <a:ext cx="186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3A82A24-DB07-4316-A91A-FD6C0B1F1464}"/>
                  </a:ext>
                </a:extLst>
              </p14:cNvPr>
              <p14:cNvContentPartPr/>
              <p14:nvPr/>
            </p14:nvContentPartPr>
            <p14:xfrm>
              <a:off x="6158413" y="499373"/>
              <a:ext cx="631800" cy="280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3A82A24-DB07-4316-A91A-FD6C0B1F14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49418" y="490722"/>
                <a:ext cx="649430" cy="298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922B646-01B0-4661-BACD-8F561977E905}"/>
                  </a:ext>
                </a:extLst>
              </p14:cNvPr>
              <p14:cNvContentPartPr/>
              <p14:nvPr/>
            </p14:nvContentPartPr>
            <p14:xfrm>
              <a:off x="5319613" y="528173"/>
              <a:ext cx="575640" cy="271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922B646-01B0-4661-BACD-8F561977E9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10619" y="519533"/>
                <a:ext cx="593269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DE02A45-0270-4B3B-9D0A-BF1447B1C48D}"/>
                  </a:ext>
                </a:extLst>
              </p14:cNvPr>
              <p14:cNvContentPartPr/>
              <p14:nvPr/>
            </p14:nvContentPartPr>
            <p14:xfrm>
              <a:off x="3849373" y="518813"/>
              <a:ext cx="746640" cy="272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DE02A45-0270-4B3B-9D0A-BF1447B1C4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0373" y="509813"/>
                <a:ext cx="764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6E91C25-AB10-4654-83BC-17CAAFA6159E}"/>
                  </a:ext>
                </a:extLst>
              </p14:cNvPr>
              <p14:cNvContentPartPr/>
              <p14:nvPr/>
            </p14:nvContentPartPr>
            <p14:xfrm>
              <a:off x="2781253" y="615653"/>
              <a:ext cx="216720" cy="241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6E91C25-AB10-4654-83BC-17CAAFA6159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2253" y="607013"/>
                <a:ext cx="2343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C97A3E-C3E7-4E7D-8BB8-D30333999D0F}"/>
                  </a:ext>
                </a:extLst>
              </p14:cNvPr>
              <p14:cNvContentPartPr/>
              <p14:nvPr/>
            </p14:nvContentPartPr>
            <p14:xfrm>
              <a:off x="2505853" y="609533"/>
              <a:ext cx="194760" cy="172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C97A3E-C3E7-4E7D-8BB8-D30333999D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7213" y="600533"/>
                <a:ext cx="2124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C6F00C-9EE6-42DB-A460-E3E59D901F40}"/>
                  </a:ext>
                </a:extLst>
              </p14:cNvPr>
              <p14:cNvContentPartPr/>
              <p14:nvPr/>
            </p14:nvContentPartPr>
            <p14:xfrm>
              <a:off x="1700893" y="582533"/>
              <a:ext cx="693360" cy="266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C6F00C-9EE6-42DB-A460-E3E59D901F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92253" y="573533"/>
                <a:ext cx="711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CD0DC1-1C5C-4460-8E52-A42EACE8FFDC}"/>
                  </a:ext>
                </a:extLst>
              </p14:cNvPr>
              <p14:cNvContentPartPr/>
              <p14:nvPr/>
            </p14:nvContentPartPr>
            <p14:xfrm>
              <a:off x="8321293" y="516293"/>
              <a:ext cx="63720" cy="162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CD0DC1-1C5C-4460-8E52-A42EACE8FF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12653" y="507293"/>
                <a:ext cx="813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20557D-BEDF-41DD-99C8-3A459609345A}"/>
                  </a:ext>
                </a:extLst>
              </p14:cNvPr>
              <p14:cNvContentPartPr/>
              <p14:nvPr/>
            </p14:nvContentPartPr>
            <p14:xfrm>
              <a:off x="8228413" y="726893"/>
              <a:ext cx="306360" cy="21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20557D-BEDF-41DD-99C8-3A45960934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19773" y="718253"/>
                <a:ext cx="324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17AC62-60A0-47EA-BD49-7888A4241505}"/>
                  </a:ext>
                </a:extLst>
              </p14:cNvPr>
              <p14:cNvContentPartPr/>
              <p14:nvPr/>
            </p14:nvContentPartPr>
            <p14:xfrm>
              <a:off x="8279893" y="797453"/>
              <a:ext cx="255240" cy="148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17AC62-60A0-47EA-BD49-7888A42415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70893" y="788813"/>
                <a:ext cx="272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30AD12F-6F26-4B96-AA7E-9947E5369659}"/>
                  </a:ext>
                </a:extLst>
              </p14:cNvPr>
              <p14:cNvContentPartPr/>
              <p14:nvPr/>
            </p14:nvContentPartPr>
            <p14:xfrm>
              <a:off x="8930773" y="832733"/>
              <a:ext cx="152640" cy="239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30AD12F-6F26-4B96-AA7E-9947E53696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21773" y="823733"/>
                <a:ext cx="1702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8373F51-5185-4EAC-BC3D-4732859F68A3}"/>
                  </a:ext>
                </a:extLst>
              </p14:cNvPr>
              <p14:cNvContentPartPr/>
              <p14:nvPr/>
            </p14:nvContentPartPr>
            <p14:xfrm>
              <a:off x="9646813" y="861173"/>
              <a:ext cx="180000" cy="255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8373F51-5185-4EAC-BC3D-4732859F68A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38173" y="852521"/>
                <a:ext cx="197640" cy="273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CB8CBE4-D3E3-4125-AA04-78ECEFE6666E}"/>
                  </a:ext>
                </a:extLst>
              </p14:cNvPr>
              <p14:cNvContentPartPr/>
              <p14:nvPr/>
            </p14:nvContentPartPr>
            <p14:xfrm>
              <a:off x="8908813" y="577493"/>
              <a:ext cx="159480" cy="185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CB8CBE4-D3E3-4125-AA04-78ECEFE666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00173" y="568493"/>
                <a:ext cx="1771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A3A1BE8-3B11-4D0C-8439-28E515767266}"/>
                  </a:ext>
                </a:extLst>
              </p14:cNvPr>
              <p14:cNvContentPartPr/>
              <p14:nvPr/>
            </p14:nvContentPartPr>
            <p14:xfrm>
              <a:off x="8670853" y="670733"/>
              <a:ext cx="146880" cy="135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A3A1BE8-3B11-4D0C-8439-28E5157672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62213" y="661733"/>
                <a:ext cx="164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6FD2CB3-83BC-41E2-883D-24BC71DEB8AE}"/>
                  </a:ext>
                </a:extLst>
              </p14:cNvPr>
              <p14:cNvContentPartPr/>
              <p14:nvPr/>
            </p14:nvContentPartPr>
            <p14:xfrm>
              <a:off x="911413" y="1738853"/>
              <a:ext cx="130320" cy="17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6FD2CB3-83BC-41E2-883D-24BC71DEB8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2773" y="1729853"/>
                <a:ext cx="147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3B50625-0BB3-4115-AAEC-9E0FDB8E52BD}"/>
                  </a:ext>
                </a:extLst>
              </p14:cNvPr>
              <p14:cNvContentPartPr/>
              <p14:nvPr/>
            </p14:nvContentPartPr>
            <p14:xfrm>
              <a:off x="1185373" y="1714013"/>
              <a:ext cx="20880" cy="19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3B50625-0BB3-4115-AAEC-9E0FDB8E52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76733" y="1705373"/>
                <a:ext cx="38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BB108BB-5693-4A86-A11F-69F58BD8B695}"/>
                  </a:ext>
                </a:extLst>
              </p14:cNvPr>
              <p14:cNvContentPartPr/>
              <p14:nvPr/>
            </p14:nvContentPartPr>
            <p14:xfrm>
              <a:off x="1030573" y="1585853"/>
              <a:ext cx="42120" cy="23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BB108BB-5693-4A86-A11F-69F58BD8B6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1933" y="1576853"/>
                <a:ext cx="59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E6F8024-6E38-4FCA-A2D7-8529025872C0}"/>
                  </a:ext>
                </a:extLst>
              </p14:cNvPr>
              <p14:cNvContentPartPr/>
              <p14:nvPr/>
            </p14:nvContentPartPr>
            <p14:xfrm>
              <a:off x="2351773" y="1834613"/>
              <a:ext cx="270360" cy="21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E6F8024-6E38-4FCA-A2D7-8529025872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2773" y="1825973"/>
                <a:ext cx="288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3ECA2E-1D3A-4F03-AAE5-824A1A177B2E}"/>
                  </a:ext>
                </a:extLst>
              </p14:cNvPr>
              <p14:cNvContentPartPr/>
              <p14:nvPr/>
            </p14:nvContentPartPr>
            <p14:xfrm>
              <a:off x="2319013" y="1942253"/>
              <a:ext cx="316080" cy="8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3ECA2E-1D3A-4F03-AAE5-824A1A177B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10013" y="1933253"/>
                <a:ext cx="333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9FD6B2-B084-4A7B-8E77-A54072FC6D6E}"/>
                  </a:ext>
                </a:extLst>
              </p14:cNvPr>
              <p14:cNvContentPartPr/>
              <p14:nvPr/>
            </p14:nvContentPartPr>
            <p14:xfrm>
              <a:off x="1445293" y="1699253"/>
              <a:ext cx="598320" cy="553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9FD6B2-B084-4A7B-8E77-A54072FC6D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36293" y="1690259"/>
                <a:ext cx="615960" cy="570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1648506-9B32-424A-89D0-A0F8CE5316C7}"/>
                  </a:ext>
                </a:extLst>
              </p14:cNvPr>
              <p14:cNvContentPartPr/>
              <p14:nvPr/>
            </p14:nvContentPartPr>
            <p14:xfrm>
              <a:off x="3333493" y="2001293"/>
              <a:ext cx="30960" cy="191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1648506-9B32-424A-89D0-A0F8CE5316C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24493" y="1992653"/>
                <a:ext cx="486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6C2235-5F4F-450C-867B-F56F3E7AEAE0}"/>
                  </a:ext>
                </a:extLst>
              </p14:cNvPr>
              <p14:cNvContentPartPr/>
              <p14:nvPr/>
            </p14:nvContentPartPr>
            <p14:xfrm>
              <a:off x="3168253" y="2246813"/>
              <a:ext cx="330120" cy="240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6C2235-5F4F-450C-867B-F56F3E7AEAE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59613" y="2238173"/>
                <a:ext cx="347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F68C3AA-5288-4EF2-9B7D-E1B7FE55F862}"/>
                  </a:ext>
                </a:extLst>
              </p14:cNvPr>
              <p14:cNvContentPartPr/>
              <p14:nvPr/>
            </p14:nvContentPartPr>
            <p14:xfrm>
              <a:off x="3858373" y="2350853"/>
              <a:ext cx="181440" cy="267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F68C3AA-5288-4EF2-9B7D-E1B7FE55F8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49373" y="2341853"/>
                <a:ext cx="1990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4AAC775-23D8-4EC6-AC9A-C0CDF9D68F7B}"/>
                  </a:ext>
                </a:extLst>
              </p14:cNvPr>
              <p14:cNvContentPartPr/>
              <p14:nvPr/>
            </p14:nvContentPartPr>
            <p14:xfrm>
              <a:off x="4565413" y="1845413"/>
              <a:ext cx="217080" cy="16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4AAC775-23D8-4EC6-AC9A-C0CDF9D68F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56773" y="1836773"/>
                <a:ext cx="23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C33C8F8-F4A9-4001-BBD9-FDE0FFD7F11C}"/>
                  </a:ext>
                </a:extLst>
              </p14:cNvPr>
              <p14:cNvContentPartPr/>
              <p14:nvPr/>
            </p14:nvContentPartPr>
            <p14:xfrm>
              <a:off x="4602853" y="1972853"/>
              <a:ext cx="155160" cy="15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C33C8F8-F4A9-4001-BBD9-FDE0FFD7F11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93853" y="1963853"/>
                <a:ext cx="1728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2489FE0-2780-4296-BC24-1864585BD3AD}"/>
                  </a:ext>
                </a:extLst>
              </p14:cNvPr>
              <p14:cNvContentPartPr/>
              <p14:nvPr/>
            </p14:nvContentPartPr>
            <p14:xfrm>
              <a:off x="3627253" y="1940813"/>
              <a:ext cx="636840" cy="367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2489FE0-2780-4296-BC24-1864585BD3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18613" y="1932173"/>
                <a:ext cx="6544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61272A-3307-40F3-9B61-1FF80B2AFC17}"/>
                  </a:ext>
                </a:extLst>
              </p14:cNvPr>
              <p14:cNvContentPartPr/>
              <p14:nvPr/>
            </p14:nvContentPartPr>
            <p14:xfrm>
              <a:off x="2908693" y="1479653"/>
              <a:ext cx="1111320" cy="424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61272A-3307-40F3-9B61-1FF80B2AFC1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99693" y="1470661"/>
                <a:ext cx="1128960" cy="44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690C3A8-CECE-458B-A5D5-AC213DCE5311}"/>
                  </a:ext>
                </a:extLst>
              </p14:cNvPr>
              <p14:cNvContentPartPr/>
              <p14:nvPr/>
            </p14:nvContentPartPr>
            <p14:xfrm>
              <a:off x="5104693" y="1850453"/>
              <a:ext cx="275400" cy="19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690C3A8-CECE-458B-A5D5-AC213DCE53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95693" y="1841453"/>
                <a:ext cx="293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54B6610-89AB-4713-9FCD-037CB1A77F96}"/>
                  </a:ext>
                </a:extLst>
              </p14:cNvPr>
              <p14:cNvContentPartPr/>
              <p14:nvPr/>
            </p14:nvContentPartPr>
            <p14:xfrm>
              <a:off x="6250933" y="1820213"/>
              <a:ext cx="54000" cy="21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54B6610-89AB-4713-9FCD-037CB1A77F9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41933" y="1811213"/>
                <a:ext cx="71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1EDEF02-7718-4ECC-9AAB-9BD4C9414A08}"/>
                  </a:ext>
                </a:extLst>
              </p14:cNvPr>
              <p14:cNvContentPartPr/>
              <p14:nvPr/>
            </p14:nvContentPartPr>
            <p14:xfrm>
              <a:off x="5558293" y="1877453"/>
              <a:ext cx="498960" cy="254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1EDEF02-7718-4ECC-9AAB-9BD4C9414A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49653" y="1868801"/>
                <a:ext cx="516600" cy="272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703444A-30A4-4F05-911C-4E915FAB1959}"/>
                  </a:ext>
                </a:extLst>
              </p14:cNvPr>
              <p14:cNvContentPartPr/>
              <p14:nvPr/>
            </p14:nvContentPartPr>
            <p14:xfrm>
              <a:off x="5562613" y="1615733"/>
              <a:ext cx="409680" cy="177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703444A-30A4-4F05-911C-4E915FAB195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53973" y="1606733"/>
                <a:ext cx="4273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CAAE643-A743-4D4E-AB5D-555C4CCD9F03}"/>
                  </a:ext>
                </a:extLst>
              </p14:cNvPr>
              <p14:cNvContentPartPr/>
              <p14:nvPr/>
            </p14:nvContentPartPr>
            <p14:xfrm>
              <a:off x="579853" y="3559373"/>
              <a:ext cx="497520" cy="41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CAAE643-A743-4D4E-AB5D-555C4CCD9F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213" y="3550373"/>
                <a:ext cx="515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6DDC8B4-E0BC-4DD3-8783-C81DB4C99E1F}"/>
                  </a:ext>
                </a:extLst>
              </p14:cNvPr>
              <p14:cNvContentPartPr/>
              <p14:nvPr/>
            </p14:nvContentPartPr>
            <p14:xfrm>
              <a:off x="1178893" y="3305933"/>
              <a:ext cx="24120" cy="24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6DDC8B4-E0BC-4DD3-8783-C81DB4C99E1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70253" y="3297293"/>
                <a:ext cx="41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F6BFF8A-87FB-44B6-AE0E-0979B5751A7D}"/>
                  </a:ext>
                </a:extLst>
              </p14:cNvPr>
              <p14:cNvContentPartPr/>
              <p14:nvPr/>
            </p14:nvContentPartPr>
            <p14:xfrm>
              <a:off x="1187533" y="3496373"/>
              <a:ext cx="21600" cy="11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F6BFF8A-87FB-44B6-AE0E-0979B5751A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8533" y="3487373"/>
                <a:ext cx="39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6B67CAE-EE72-4848-9C84-E24372C27CDD}"/>
                  </a:ext>
                </a:extLst>
              </p14:cNvPr>
              <p14:cNvContentPartPr/>
              <p14:nvPr/>
            </p14:nvContentPartPr>
            <p14:xfrm>
              <a:off x="613333" y="3197573"/>
              <a:ext cx="405000" cy="319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6B67CAE-EE72-4848-9C84-E24372C27CD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4333" y="3188583"/>
                <a:ext cx="422640" cy="337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7325CAD-F35E-423C-A2A9-D501E436A265}"/>
                  </a:ext>
                </a:extLst>
              </p14:cNvPr>
              <p14:cNvContentPartPr/>
              <p14:nvPr/>
            </p14:nvContentPartPr>
            <p14:xfrm>
              <a:off x="1619533" y="3163013"/>
              <a:ext cx="403560" cy="251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7325CAD-F35E-423C-A2A9-D501E436A26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10533" y="3154013"/>
                <a:ext cx="421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019B7AE-95B9-4798-AF22-5B4019537F40}"/>
                  </a:ext>
                </a:extLst>
              </p14:cNvPr>
              <p14:cNvContentPartPr/>
              <p14:nvPr/>
            </p14:nvContentPartPr>
            <p14:xfrm>
              <a:off x="4856293" y="3017213"/>
              <a:ext cx="266760" cy="3488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019B7AE-95B9-4798-AF22-5B4019537F4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47293" y="3008213"/>
                <a:ext cx="284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40C772C-9918-49C0-BC37-84F719015C6A}"/>
                  </a:ext>
                </a:extLst>
              </p14:cNvPr>
              <p14:cNvContentPartPr/>
              <p14:nvPr/>
            </p14:nvContentPartPr>
            <p14:xfrm>
              <a:off x="6423013" y="2918213"/>
              <a:ext cx="6840" cy="52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40C772C-9918-49C0-BC37-84F719015C6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14013" y="2909573"/>
                <a:ext cx="244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630DE18-4429-4AC1-897A-EBEB45F05ACB}"/>
                  </a:ext>
                </a:extLst>
              </p14:cNvPr>
              <p14:cNvContentPartPr/>
              <p14:nvPr/>
            </p14:nvContentPartPr>
            <p14:xfrm>
              <a:off x="7079293" y="2897693"/>
              <a:ext cx="20160" cy="15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630DE18-4429-4AC1-897A-EBEB45F05AC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70293" y="2889053"/>
                <a:ext cx="378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7082CF3-4DEC-4184-ADC9-516552BEF74A}"/>
                  </a:ext>
                </a:extLst>
              </p14:cNvPr>
              <p14:cNvContentPartPr/>
              <p14:nvPr/>
            </p14:nvContentPartPr>
            <p14:xfrm>
              <a:off x="6869053" y="2970773"/>
              <a:ext cx="770760" cy="263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7082CF3-4DEC-4184-ADC9-516552BEF74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60413" y="2962133"/>
                <a:ext cx="7884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D627BBB-48C1-492B-9022-97F4DCF3F6DB}"/>
                  </a:ext>
                </a:extLst>
              </p14:cNvPr>
              <p14:cNvContentPartPr/>
              <p14:nvPr/>
            </p14:nvContentPartPr>
            <p14:xfrm>
              <a:off x="6406813" y="3008573"/>
              <a:ext cx="234000" cy="1962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D627BBB-48C1-492B-9022-97F4DCF3F6D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98173" y="2999573"/>
                <a:ext cx="251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F6AF1A6-DBBC-4597-8D9F-D6F3C82E0EA2}"/>
                  </a:ext>
                </a:extLst>
              </p14:cNvPr>
              <p14:cNvContentPartPr/>
              <p14:nvPr/>
            </p14:nvContentPartPr>
            <p14:xfrm>
              <a:off x="5399893" y="3008933"/>
              <a:ext cx="754920" cy="274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F6AF1A6-DBBC-4597-8D9F-D6F3C82E0E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91253" y="3000293"/>
                <a:ext cx="7725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DB1BA81-A422-419C-9227-FC64BF52A648}"/>
                  </a:ext>
                </a:extLst>
              </p14:cNvPr>
              <p14:cNvContentPartPr/>
              <p14:nvPr/>
            </p14:nvContentPartPr>
            <p14:xfrm>
              <a:off x="4539853" y="3085253"/>
              <a:ext cx="170280" cy="173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DB1BA81-A422-419C-9227-FC64BF52A64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31195" y="3076595"/>
                <a:ext cx="187957" cy="19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83EBF99-5C67-4906-A879-B24036A95BA7}"/>
                  </a:ext>
                </a:extLst>
              </p14:cNvPr>
              <p14:cNvContentPartPr/>
              <p14:nvPr/>
            </p14:nvContentPartPr>
            <p14:xfrm>
              <a:off x="4096333" y="3054653"/>
              <a:ext cx="340200" cy="247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83EBF99-5C67-4906-A879-B24036A95B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87693" y="3045653"/>
                <a:ext cx="3578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FE7AB40-CE02-4290-8EBE-0E52051B8519}"/>
                  </a:ext>
                </a:extLst>
              </p14:cNvPr>
              <p14:cNvContentPartPr/>
              <p14:nvPr/>
            </p14:nvContentPartPr>
            <p14:xfrm>
              <a:off x="3145933" y="3066533"/>
              <a:ext cx="690120" cy="3819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FE7AB40-CE02-4290-8EBE-0E52051B85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37298" y="3057893"/>
                <a:ext cx="707751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5CEEB09-F4E8-41BF-BC93-E89B1308851A}"/>
                  </a:ext>
                </a:extLst>
              </p14:cNvPr>
              <p14:cNvContentPartPr/>
              <p14:nvPr/>
            </p14:nvContentPartPr>
            <p14:xfrm>
              <a:off x="2146573" y="3230333"/>
              <a:ext cx="811440" cy="2898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5CEEB09-F4E8-41BF-BC93-E89B1308851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37577" y="3221682"/>
                <a:ext cx="829072" cy="30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06B21DE-0DEC-4F0E-B1F8-76A6D76CBDB8}"/>
                  </a:ext>
                </a:extLst>
              </p14:cNvPr>
              <p14:cNvContentPartPr/>
              <p14:nvPr/>
            </p14:nvContentPartPr>
            <p14:xfrm>
              <a:off x="3969613" y="3789773"/>
              <a:ext cx="209880" cy="14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06B21DE-0DEC-4F0E-B1F8-76A6D76CBDB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60973" y="3781133"/>
                <a:ext cx="227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77BBB70-CF8F-493B-8BCF-0B7992EDF07A}"/>
                  </a:ext>
                </a:extLst>
              </p14:cNvPr>
              <p14:cNvContentPartPr/>
              <p14:nvPr/>
            </p14:nvContentPartPr>
            <p14:xfrm>
              <a:off x="4005613" y="3849893"/>
              <a:ext cx="221760" cy="64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77BBB70-CF8F-493B-8BCF-0B7992EDF07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96613" y="3840893"/>
                <a:ext cx="239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7F967D0-2A41-4CF9-8ED3-2A01408439DC}"/>
                  </a:ext>
                </a:extLst>
              </p14:cNvPr>
              <p14:cNvContentPartPr/>
              <p14:nvPr/>
            </p14:nvContentPartPr>
            <p14:xfrm>
              <a:off x="3014173" y="3710573"/>
              <a:ext cx="794520" cy="289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7F967D0-2A41-4CF9-8ED3-2A01408439D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05533" y="3701573"/>
                <a:ext cx="8121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655B42F-326D-4033-8922-F9E1CFFC1F7A}"/>
                  </a:ext>
                </a:extLst>
              </p14:cNvPr>
              <p14:cNvContentPartPr/>
              <p14:nvPr/>
            </p14:nvContentPartPr>
            <p14:xfrm>
              <a:off x="2320453" y="3758813"/>
              <a:ext cx="588960" cy="507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655B42F-326D-4033-8922-F9E1CFFC1F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11458" y="3750173"/>
                <a:ext cx="606589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8BD29AA-2DD2-48D2-937B-86001183FB87}"/>
                  </a:ext>
                </a:extLst>
              </p14:cNvPr>
              <p14:cNvContentPartPr/>
              <p14:nvPr/>
            </p14:nvContentPartPr>
            <p14:xfrm>
              <a:off x="5696173" y="3596453"/>
              <a:ext cx="200880" cy="142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8BD29AA-2DD2-48D2-937B-86001183FB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87173" y="3587813"/>
                <a:ext cx="2185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F996B0A-7C42-45AB-A553-07416DA44E42}"/>
                  </a:ext>
                </a:extLst>
              </p14:cNvPr>
              <p14:cNvContentPartPr/>
              <p14:nvPr/>
            </p14:nvContentPartPr>
            <p14:xfrm>
              <a:off x="6013333" y="3591773"/>
              <a:ext cx="203760" cy="1364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F996B0A-7C42-45AB-A553-07416DA44E4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04693" y="3582773"/>
                <a:ext cx="2214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F9DE6EE-4C00-40A8-B053-53F0EB1E67F6}"/>
                  </a:ext>
                </a:extLst>
              </p14:cNvPr>
              <p14:cNvContentPartPr/>
              <p14:nvPr/>
            </p14:nvContentPartPr>
            <p14:xfrm>
              <a:off x="6338773" y="3573413"/>
              <a:ext cx="142560" cy="2599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F9DE6EE-4C00-40A8-B053-53F0EB1E67F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30133" y="3564773"/>
                <a:ext cx="160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8ECDFA8-5400-4842-A8DA-B83EB28DD8FA}"/>
                  </a:ext>
                </a:extLst>
              </p14:cNvPr>
              <p14:cNvContentPartPr/>
              <p14:nvPr/>
            </p14:nvContentPartPr>
            <p14:xfrm>
              <a:off x="5690053" y="3942053"/>
              <a:ext cx="1552320" cy="2610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8ECDFA8-5400-4842-A8DA-B83EB28DD8F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81413" y="3933413"/>
                <a:ext cx="1569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E58CB4B-F72F-4250-87AD-CE09A008E334}"/>
                  </a:ext>
                </a:extLst>
              </p14:cNvPr>
              <p14:cNvContentPartPr/>
              <p14:nvPr/>
            </p14:nvContentPartPr>
            <p14:xfrm>
              <a:off x="4364893" y="3578093"/>
              <a:ext cx="1014480" cy="7671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E58CB4B-F72F-4250-87AD-CE09A008E3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56250" y="3569449"/>
                <a:ext cx="1032126" cy="78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3AC5194-C929-46A6-A70E-DC7FFF0566F7}"/>
                  </a:ext>
                </a:extLst>
              </p14:cNvPr>
              <p14:cNvContentPartPr/>
              <p14:nvPr/>
            </p14:nvContentPartPr>
            <p14:xfrm>
              <a:off x="7201333" y="3475493"/>
              <a:ext cx="455760" cy="1317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3AC5194-C929-46A6-A70E-DC7FFF0566F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192326" y="3466493"/>
                <a:ext cx="473414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E6CFA0C-C57E-4F6F-8B72-9D268B9B5FCC}"/>
                  </a:ext>
                </a:extLst>
              </p14:cNvPr>
              <p14:cNvContentPartPr/>
              <p14:nvPr/>
            </p14:nvContentPartPr>
            <p14:xfrm>
              <a:off x="6594013" y="3519773"/>
              <a:ext cx="514800" cy="1810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E6CFA0C-C57E-4F6F-8B72-9D268B9B5FC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85373" y="3510773"/>
                <a:ext cx="5324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F3254F4-2FA0-4D15-93CF-A70636BDB93D}"/>
                  </a:ext>
                </a:extLst>
              </p14:cNvPr>
              <p14:cNvContentPartPr/>
              <p14:nvPr/>
            </p14:nvContentPartPr>
            <p14:xfrm>
              <a:off x="1084933" y="4721813"/>
              <a:ext cx="534960" cy="2926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F3254F4-2FA0-4D15-93CF-A70636BDB9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76293" y="4713162"/>
                <a:ext cx="552600" cy="31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8E9A755-F0B9-4898-A6A0-5B04357E9047}"/>
                  </a:ext>
                </a:extLst>
              </p14:cNvPr>
              <p14:cNvContentPartPr/>
              <p14:nvPr/>
            </p14:nvContentPartPr>
            <p14:xfrm>
              <a:off x="2712493" y="4898573"/>
              <a:ext cx="24840" cy="165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8E9A755-F0B9-4898-A6A0-5B04357E904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03853" y="4889933"/>
                <a:ext cx="42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8C2B95B-7653-4AE2-A119-097D6F10450C}"/>
                  </a:ext>
                </a:extLst>
              </p14:cNvPr>
              <p14:cNvContentPartPr/>
              <p14:nvPr/>
            </p14:nvContentPartPr>
            <p14:xfrm>
              <a:off x="1937413" y="4702733"/>
              <a:ext cx="677520" cy="4435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8C2B95B-7653-4AE2-A119-097D6F10450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28773" y="4694093"/>
                <a:ext cx="695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44D9127-3D6A-4E6C-98FD-3B2D5C5149E4}"/>
                  </a:ext>
                </a:extLst>
              </p14:cNvPr>
              <p14:cNvContentPartPr/>
              <p14:nvPr/>
            </p14:nvContentPartPr>
            <p14:xfrm>
              <a:off x="302293" y="5553773"/>
              <a:ext cx="395640" cy="4482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44D9127-3D6A-4E6C-98FD-3B2D5C5149E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3293" y="5544773"/>
                <a:ext cx="4132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FE97826-3E08-4702-801D-7594621B1504}"/>
                  </a:ext>
                </a:extLst>
              </p14:cNvPr>
              <p14:cNvContentPartPr/>
              <p14:nvPr/>
            </p14:nvContentPartPr>
            <p14:xfrm>
              <a:off x="1178893" y="5577173"/>
              <a:ext cx="660240" cy="2167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FE97826-3E08-4702-801D-7594621B150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69893" y="5568533"/>
                <a:ext cx="677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B645E7E-0AC8-408E-90E7-55B492F8EF1F}"/>
                  </a:ext>
                </a:extLst>
              </p14:cNvPr>
              <p14:cNvContentPartPr/>
              <p14:nvPr/>
            </p14:nvContentPartPr>
            <p14:xfrm>
              <a:off x="2495773" y="5545493"/>
              <a:ext cx="336960" cy="1335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B645E7E-0AC8-408E-90E7-55B492F8EF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86773" y="5536853"/>
                <a:ext cx="354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491D43-2537-4287-BA31-23E78001E777}"/>
                  </a:ext>
                </a:extLst>
              </p14:cNvPr>
              <p14:cNvContentPartPr/>
              <p14:nvPr/>
            </p14:nvContentPartPr>
            <p14:xfrm>
              <a:off x="2065573" y="5467013"/>
              <a:ext cx="346320" cy="2466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491D43-2537-4287-BA31-23E78001E77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056582" y="5458013"/>
                <a:ext cx="363942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A60C582-46B7-4FB8-8B20-A2B976EA8D2B}"/>
                  </a:ext>
                </a:extLst>
              </p14:cNvPr>
              <p14:cNvContentPartPr/>
              <p14:nvPr/>
            </p14:nvContentPartPr>
            <p14:xfrm>
              <a:off x="4036213" y="5604893"/>
              <a:ext cx="184680" cy="244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A60C582-46B7-4FB8-8B20-A2B976EA8D2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27573" y="5596253"/>
                <a:ext cx="202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6D939E8-813D-458F-ADE7-6424BA71D90C}"/>
                  </a:ext>
                </a:extLst>
              </p14:cNvPr>
              <p14:cNvContentPartPr/>
              <p14:nvPr/>
            </p14:nvContentPartPr>
            <p14:xfrm>
              <a:off x="4070773" y="5669333"/>
              <a:ext cx="190440" cy="230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6D939E8-813D-458F-ADE7-6424BA71D90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62133" y="5660333"/>
                <a:ext cx="2080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893541F-AC25-4FC0-A300-7854BF4DCAFB}"/>
                  </a:ext>
                </a:extLst>
              </p14:cNvPr>
              <p14:cNvContentPartPr/>
              <p14:nvPr/>
            </p14:nvContentPartPr>
            <p14:xfrm>
              <a:off x="4815973" y="5190533"/>
              <a:ext cx="429120" cy="202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893541F-AC25-4FC0-A300-7854BF4DCAF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07333" y="5181533"/>
                <a:ext cx="4467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F8D22E0-BC0E-45F9-ABBF-8172A6A5BD4B}"/>
                  </a:ext>
                </a:extLst>
              </p14:cNvPr>
              <p14:cNvContentPartPr/>
              <p14:nvPr/>
            </p14:nvContentPartPr>
            <p14:xfrm>
              <a:off x="4817413" y="5484653"/>
              <a:ext cx="1438920" cy="331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F8D22E0-BC0E-45F9-ABBF-8172A6A5BD4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08773" y="5475653"/>
                <a:ext cx="1456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DF47BB6-0FD2-440F-9D28-CAB1AE9A735F}"/>
                  </a:ext>
                </a:extLst>
              </p14:cNvPr>
              <p14:cNvContentPartPr/>
              <p14:nvPr/>
            </p14:nvContentPartPr>
            <p14:xfrm>
              <a:off x="5386213" y="5135093"/>
              <a:ext cx="752040" cy="2782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DF47BB6-0FD2-440F-9D28-CAB1AE9A735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77213" y="5126453"/>
                <a:ext cx="769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AA63B11-B679-48ED-92FB-9F6C988FB894}"/>
                  </a:ext>
                </a:extLst>
              </p14:cNvPr>
              <p14:cNvContentPartPr/>
              <p14:nvPr/>
            </p14:nvContentPartPr>
            <p14:xfrm>
              <a:off x="3295693" y="5436773"/>
              <a:ext cx="611280" cy="434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AA63B11-B679-48ED-92FB-9F6C988FB89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286693" y="5427780"/>
                <a:ext cx="628920" cy="452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C8CBA3E-5A1F-46CF-BDC0-E62749936468}"/>
                  </a:ext>
                </a:extLst>
              </p14:cNvPr>
              <p14:cNvContentPartPr/>
              <p14:nvPr/>
            </p14:nvContentPartPr>
            <p14:xfrm>
              <a:off x="5510413" y="5717933"/>
              <a:ext cx="320040" cy="2426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C8CBA3E-5A1F-46CF-BDC0-E6274993646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01423" y="5708933"/>
                <a:ext cx="3376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DB4F087-FAB4-4FDE-89B2-B568C9F8047D}"/>
                  </a:ext>
                </a:extLst>
              </p14:cNvPr>
              <p14:cNvContentPartPr/>
              <p14:nvPr/>
            </p14:nvContentPartPr>
            <p14:xfrm>
              <a:off x="4958173" y="5687333"/>
              <a:ext cx="347760" cy="1832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DB4F087-FAB4-4FDE-89B2-B568C9F8047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949173" y="5678333"/>
                <a:ext cx="365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2EF1423-2A56-4093-96B2-D22F0346BD49}"/>
                  </a:ext>
                </a:extLst>
              </p14:cNvPr>
              <p14:cNvContentPartPr/>
              <p14:nvPr/>
            </p14:nvContentPartPr>
            <p14:xfrm>
              <a:off x="6536413" y="5410493"/>
              <a:ext cx="165600" cy="248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2EF1423-2A56-4093-96B2-D22F0346BD4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27413" y="5401853"/>
                <a:ext cx="1832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BF140CC-926B-4980-8047-8CD6460E9929}"/>
                  </a:ext>
                </a:extLst>
              </p14:cNvPr>
              <p14:cNvContentPartPr/>
              <p14:nvPr/>
            </p14:nvContentPartPr>
            <p14:xfrm>
              <a:off x="6511213" y="5489333"/>
              <a:ext cx="217800" cy="172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BF140CC-926B-4980-8047-8CD6460E992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502573" y="5480333"/>
                <a:ext cx="23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9B65533-8CAC-45C0-8ACE-A33DCAEFAEA5}"/>
                  </a:ext>
                </a:extLst>
              </p14:cNvPr>
              <p14:cNvContentPartPr/>
              <p14:nvPr/>
            </p14:nvContentPartPr>
            <p14:xfrm>
              <a:off x="7950853" y="5685893"/>
              <a:ext cx="230760" cy="2358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9B65533-8CAC-45C0-8ACE-A33DCAEFAEA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41853" y="5677240"/>
                <a:ext cx="248400" cy="253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42794EA-0074-4A3A-95AE-CC6265BC27BE}"/>
                  </a:ext>
                </a:extLst>
              </p14:cNvPr>
              <p14:cNvContentPartPr/>
              <p14:nvPr/>
            </p14:nvContentPartPr>
            <p14:xfrm>
              <a:off x="7505173" y="5635133"/>
              <a:ext cx="273240" cy="2880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42794EA-0074-4A3A-95AE-CC6265BC27B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96173" y="5626144"/>
                <a:ext cx="290880" cy="30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10FF6DA-5A0B-4DE6-8620-A341BF83B245}"/>
                  </a:ext>
                </a:extLst>
              </p14:cNvPr>
              <p14:cNvContentPartPr/>
              <p14:nvPr/>
            </p14:nvContentPartPr>
            <p14:xfrm>
              <a:off x="7009813" y="4945373"/>
              <a:ext cx="3095640" cy="621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10FF6DA-5A0B-4DE6-8620-A341BF83B24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001173" y="4936728"/>
                <a:ext cx="3113280" cy="639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EAC75FE-4AED-436F-948F-ECB62C5D2D34}"/>
                  </a:ext>
                </a:extLst>
              </p14:cNvPr>
              <p14:cNvContentPartPr/>
              <p14:nvPr/>
            </p14:nvContentPartPr>
            <p14:xfrm>
              <a:off x="9353773" y="538253"/>
              <a:ext cx="621720" cy="2494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EAC75FE-4AED-436F-948F-ECB62C5D2D3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45133" y="529253"/>
                <a:ext cx="639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2DF37768-E5A3-4FEF-AA4F-DAF51F34BA77}"/>
                  </a:ext>
                </a:extLst>
              </p14:cNvPr>
              <p14:cNvContentPartPr/>
              <p14:nvPr/>
            </p14:nvContentPartPr>
            <p14:xfrm>
              <a:off x="11159893" y="3418253"/>
              <a:ext cx="111960" cy="2073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2DF37768-E5A3-4FEF-AA4F-DAF51F34BA7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151225" y="3409613"/>
                <a:ext cx="129657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9DB3188-1675-49F7-94BB-ED70C6C5D724}"/>
                  </a:ext>
                </a:extLst>
              </p14:cNvPr>
              <p14:cNvContentPartPr/>
              <p14:nvPr/>
            </p14:nvContentPartPr>
            <p14:xfrm>
              <a:off x="10672093" y="3438773"/>
              <a:ext cx="396720" cy="2037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9DB3188-1675-49F7-94BB-ED70C6C5D72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63093" y="3430133"/>
                <a:ext cx="414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AF619710-941F-4523-8650-F4C4BE7A12BA}"/>
                  </a:ext>
                </a:extLst>
              </p14:cNvPr>
              <p14:cNvContentPartPr/>
              <p14:nvPr/>
            </p14:nvContentPartPr>
            <p14:xfrm>
              <a:off x="7762573" y="2882213"/>
              <a:ext cx="2762640" cy="18316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AF619710-941F-4523-8650-F4C4BE7A12B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53933" y="2873213"/>
                <a:ext cx="2780280" cy="18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02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44610D1-0307-482C-923E-67E626F33E03}"/>
                  </a:ext>
                </a:extLst>
              </p14:cNvPr>
              <p14:cNvContentPartPr/>
              <p14:nvPr/>
            </p14:nvContentPartPr>
            <p14:xfrm>
              <a:off x="6170293" y="360413"/>
              <a:ext cx="249480" cy="189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44610D1-0307-482C-923E-67E626F33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293" y="351413"/>
                <a:ext cx="26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F942E7C-ACBC-442A-A0C9-D3B9B8C6A73F}"/>
                  </a:ext>
                </a:extLst>
              </p14:cNvPr>
              <p14:cNvContentPartPr/>
              <p14:nvPr/>
            </p14:nvContentPartPr>
            <p14:xfrm>
              <a:off x="6516613" y="362213"/>
              <a:ext cx="218520" cy="303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F942E7C-ACBC-442A-A0C9-D3B9B8C6A7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7613" y="353213"/>
                <a:ext cx="236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5A7600-1578-4818-81DE-439EDA0D2AE0}"/>
                  </a:ext>
                </a:extLst>
              </p14:cNvPr>
              <p14:cNvContentPartPr/>
              <p14:nvPr/>
            </p14:nvContentPartPr>
            <p14:xfrm>
              <a:off x="5646133" y="338093"/>
              <a:ext cx="283320" cy="244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5A7600-1578-4818-81DE-439EDA0D2A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7133" y="329453"/>
                <a:ext cx="3009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C1BC4C6-4A95-40EA-9041-FDADCF355175}"/>
                  </a:ext>
                </a:extLst>
              </p14:cNvPr>
              <p14:cNvContentPartPr/>
              <p14:nvPr/>
            </p14:nvContentPartPr>
            <p14:xfrm>
              <a:off x="5027653" y="168893"/>
              <a:ext cx="324720" cy="495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C1BC4C6-4A95-40EA-9041-FDADCF3551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9003" y="160253"/>
                <a:ext cx="34238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4DC132-7189-4279-836D-AAFDA99EE6F8}"/>
                  </a:ext>
                </a:extLst>
              </p14:cNvPr>
              <p14:cNvContentPartPr/>
              <p14:nvPr/>
            </p14:nvContentPartPr>
            <p14:xfrm>
              <a:off x="3961333" y="297053"/>
              <a:ext cx="730800" cy="419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4DC132-7189-4279-836D-AAFDA99EE6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2693" y="288053"/>
                <a:ext cx="7484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1C03F93-0A7C-4AFD-943A-4555DDE9D9D1}"/>
                  </a:ext>
                </a:extLst>
              </p14:cNvPr>
              <p14:cNvContentPartPr/>
              <p14:nvPr/>
            </p14:nvContentPartPr>
            <p14:xfrm>
              <a:off x="2211013" y="255653"/>
              <a:ext cx="1497960" cy="500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1C03F93-0A7C-4AFD-943A-4555DDE9D9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2013" y="246653"/>
                <a:ext cx="15156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E59774E-8CE6-4EE5-854C-788756BF661A}"/>
                  </a:ext>
                </a:extLst>
              </p14:cNvPr>
              <p14:cNvContentPartPr/>
              <p14:nvPr/>
            </p14:nvContentPartPr>
            <p14:xfrm>
              <a:off x="1439533" y="339173"/>
              <a:ext cx="552600" cy="396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E59774E-8CE6-4EE5-854C-788756BF66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30893" y="330181"/>
                <a:ext cx="570240" cy="413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E7FCA57-98E6-4A03-86CD-E771BBE232FE}"/>
                  </a:ext>
                </a:extLst>
              </p14:cNvPr>
              <p14:cNvContentPartPr/>
              <p14:nvPr/>
            </p14:nvContentPartPr>
            <p14:xfrm>
              <a:off x="729973" y="434213"/>
              <a:ext cx="516960" cy="191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E7FCA57-98E6-4A03-86CD-E771BBE232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979" y="425213"/>
                <a:ext cx="534588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723A7B8-90A9-4051-B2A0-AD8D7733BC67}"/>
                  </a:ext>
                </a:extLst>
              </p14:cNvPr>
              <p14:cNvContentPartPr/>
              <p14:nvPr/>
            </p14:nvContentPartPr>
            <p14:xfrm>
              <a:off x="9102493" y="395693"/>
              <a:ext cx="4680" cy="7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723A7B8-90A9-4051-B2A0-AD8D7733BC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93853" y="387053"/>
                <a:ext cx="22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FC6AC4-11AD-431C-A616-42B6151B5885}"/>
                  </a:ext>
                </a:extLst>
              </p14:cNvPr>
              <p14:cNvContentPartPr/>
              <p14:nvPr/>
            </p14:nvContentPartPr>
            <p14:xfrm>
              <a:off x="6931333" y="302813"/>
              <a:ext cx="2067840" cy="431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FC6AC4-11AD-431C-A616-42B6151B58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22333" y="293813"/>
                <a:ext cx="20854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52EF305-B271-48C4-BED4-BC2FC3A52A35}"/>
                  </a:ext>
                </a:extLst>
              </p14:cNvPr>
              <p14:cNvContentPartPr/>
              <p14:nvPr/>
            </p14:nvContentPartPr>
            <p14:xfrm>
              <a:off x="741133" y="1260413"/>
              <a:ext cx="1000800" cy="724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52EF305-B271-48C4-BED4-BC2FC3A52A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2493" y="1251773"/>
                <a:ext cx="101844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4CD491F-DBE1-470C-951E-319F52D06F16}"/>
                  </a:ext>
                </a:extLst>
              </p14:cNvPr>
              <p14:cNvContentPartPr/>
              <p14:nvPr/>
            </p14:nvContentPartPr>
            <p14:xfrm>
              <a:off x="8540173" y="1067813"/>
              <a:ext cx="589320" cy="380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4CD491F-DBE1-470C-951E-319F52D06F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31533" y="1059173"/>
                <a:ext cx="606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39BF1F0-42B6-46A2-A917-C6856B6D6173}"/>
                  </a:ext>
                </a:extLst>
              </p14:cNvPr>
              <p14:cNvContentPartPr/>
              <p14:nvPr/>
            </p14:nvContentPartPr>
            <p14:xfrm>
              <a:off x="9183493" y="1498733"/>
              <a:ext cx="104040" cy="128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39BF1F0-42B6-46A2-A917-C6856B6D61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74853" y="1489733"/>
                <a:ext cx="1216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0AE9AD6-CAD5-4B27-9360-2E55879C5322}"/>
                  </a:ext>
                </a:extLst>
              </p14:cNvPr>
              <p14:cNvContentPartPr/>
              <p14:nvPr/>
            </p14:nvContentPartPr>
            <p14:xfrm>
              <a:off x="10291213" y="1218293"/>
              <a:ext cx="179280" cy="182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0AE9AD6-CAD5-4B27-9360-2E55879C53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82213" y="1209653"/>
                <a:ext cx="196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BF60274-25E5-404C-9259-0D0E1AF9CB46}"/>
                  </a:ext>
                </a:extLst>
              </p14:cNvPr>
              <p14:cNvContentPartPr/>
              <p14:nvPr/>
            </p14:nvContentPartPr>
            <p14:xfrm>
              <a:off x="10564453" y="1187693"/>
              <a:ext cx="182880" cy="176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BF60274-25E5-404C-9259-0D0E1AF9CB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55813" y="1179053"/>
                <a:ext cx="200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0D3A8C0-8390-453D-A827-5EB2083E2810}"/>
                  </a:ext>
                </a:extLst>
              </p14:cNvPr>
              <p14:cNvContentPartPr/>
              <p14:nvPr/>
            </p14:nvContentPartPr>
            <p14:xfrm>
              <a:off x="10877653" y="1246013"/>
              <a:ext cx="9000" cy="6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0D3A8C0-8390-453D-A827-5EB2083E28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69013" y="1237373"/>
                <a:ext cx="26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A094B82-F441-4D81-B0D6-43BF00E6AC72}"/>
                  </a:ext>
                </a:extLst>
              </p14:cNvPr>
              <p14:cNvContentPartPr/>
              <p14:nvPr/>
            </p14:nvContentPartPr>
            <p14:xfrm>
              <a:off x="9819253" y="1221893"/>
              <a:ext cx="365760" cy="187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A094B82-F441-4D81-B0D6-43BF00E6AC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10253" y="1213253"/>
                <a:ext cx="383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F51D781-09C0-4814-BED3-D248012A1508}"/>
                  </a:ext>
                </a:extLst>
              </p14:cNvPr>
              <p14:cNvContentPartPr/>
              <p14:nvPr/>
            </p14:nvContentPartPr>
            <p14:xfrm>
              <a:off x="1941373" y="988253"/>
              <a:ext cx="6494400" cy="1879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F51D781-09C0-4814-BED3-D248012A150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32373" y="979253"/>
                <a:ext cx="6512040" cy="18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4EB6C6F2-3C13-478C-86CD-2A88BFA84F95}"/>
                  </a:ext>
                </a:extLst>
              </p14:cNvPr>
              <p14:cNvContentPartPr/>
              <p14:nvPr/>
            </p14:nvContentPartPr>
            <p14:xfrm>
              <a:off x="676693" y="2934053"/>
              <a:ext cx="10499040" cy="33796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4EB6C6F2-3C13-478C-86CD-2A88BFA84F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7693" y="2925412"/>
                <a:ext cx="10516680" cy="33973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3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33D69C-51A2-4E8A-9391-1F02BFD01160}"/>
                  </a:ext>
                </a:extLst>
              </p14:cNvPr>
              <p14:cNvContentPartPr/>
              <p14:nvPr/>
            </p14:nvContentPartPr>
            <p14:xfrm>
              <a:off x="690013" y="428093"/>
              <a:ext cx="1006920" cy="42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33D69C-51A2-4E8A-9391-1F02BFD01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376" y="419453"/>
                <a:ext cx="1024554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A18935-B0C4-4BC6-83D8-F5F80E7C0AA0}"/>
                  </a:ext>
                </a:extLst>
              </p14:cNvPr>
              <p14:cNvContentPartPr/>
              <p14:nvPr/>
            </p14:nvContentPartPr>
            <p14:xfrm>
              <a:off x="1920133" y="560213"/>
              <a:ext cx="228960" cy="1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A18935-B0C4-4BC6-83D8-F5F80E7C0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1133" y="551213"/>
                <a:ext cx="246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F4879B-14B6-47C5-8040-1DDA425E52FA}"/>
                  </a:ext>
                </a:extLst>
              </p14:cNvPr>
              <p14:cNvContentPartPr/>
              <p14:nvPr/>
            </p14:nvContentPartPr>
            <p14:xfrm>
              <a:off x="1891333" y="721133"/>
              <a:ext cx="242280" cy="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F4879B-14B6-47C5-8040-1DDA425E52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2693" y="712133"/>
                <a:ext cx="2599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4C0034-0E7B-4829-B96B-20BF66CBF92F}"/>
                  </a:ext>
                </a:extLst>
              </p14:cNvPr>
              <p14:cNvContentPartPr/>
              <p14:nvPr/>
            </p14:nvContentPartPr>
            <p14:xfrm>
              <a:off x="4356253" y="441773"/>
              <a:ext cx="576360" cy="46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4C0034-0E7B-4829-B96B-20BF66CBF9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7613" y="433133"/>
                <a:ext cx="5940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A84FBE-C724-44D7-8C05-39C12D0957F7}"/>
                  </a:ext>
                </a:extLst>
              </p14:cNvPr>
              <p14:cNvContentPartPr/>
              <p14:nvPr/>
            </p14:nvContentPartPr>
            <p14:xfrm>
              <a:off x="3655333" y="319013"/>
              <a:ext cx="552600" cy="420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A84FBE-C724-44D7-8C05-39C12D0957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6693" y="310373"/>
                <a:ext cx="570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1A54EC-256B-4874-AAE3-4F00F846DDBD}"/>
                  </a:ext>
                </a:extLst>
              </p14:cNvPr>
              <p14:cNvContentPartPr/>
              <p14:nvPr/>
            </p14:nvContentPartPr>
            <p14:xfrm>
              <a:off x="3124333" y="403253"/>
              <a:ext cx="416160" cy="470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1A54EC-256B-4874-AAE3-4F00F846DD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15341" y="394606"/>
                <a:ext cx="433785" cy="487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68EFCCD-077D-4151-9491-77ED329C8BBE}"/>
                  </a:ext>
                </a:extLst>
              </p14:cNvPr>
              <p14:cNvContentPartPr/>
              <p14:nvPr/>
            </p14:nvContentPartPr>
            <p14:xfrm>
              <a:off x="2522053" y="279413"/>
              <a:ext cx="481680" cy="865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68EFCCD-077D-4151-9491-77ED329C8B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3060" y="270413"/>
                <a:ext cx="499307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66A7464-FB58-489F-95DB-8E05103A5F5F}"/>
                  </a:ext>
                </a:extLst>
              </p14:cNvPr>
              <p14:cNvContentPartPr/>
              <p14:nvPr/>
            </p14:nvContentPartPr>
            <p14:xfrm>
              <a:off x="5563693" y="554093"/>
              <a:ext cx="249480" cy="2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6A7464-FB58-489F-95DB-8E05103A5F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4693" y="545453"/>
                <a:ext cx="267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F998626-53B8-46C7-B5D5-9610E098C880}"/>
                  </a:ext>
                </a:extLst>
              </p14:cNvPr>
              <p14:cNvContentPartPr/>
              <p14:nvPr/>
            </p14:nvContentPartPr>
            <p14:xfrm>
              <a:off x="5549293" y="692693"/>
              <a:ext cx="255240" cy="20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F998626-53B8-46C7-B5D5-9610E098C8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40653" y="684053"/>
                <a:ext cx="272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802E0C-0654-4CCD-92B3-21B61628462C}"/>
                  </a:ext>
                </a:extLst>
              </p14:cNvPr>
              <p14:cNvContentPartPr/>
              <p14:nvPr/>
            </p14:nvContentPartPr>
            <p14:xfrm>
              <a:off x="6185413" y="432773"/>
              <a:ext cx="284040" cy="360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802E0C-0654-4CCD-92B3-21B6162846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76773" y="424133"/>
                <a:ext cx="3016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886F35F-7475-4531-B9F2-D82A3000983E}"/>
                  </a:ext>
                </a:extLst>
              </p14:cNvPr>
              <p14:cNvContentPartPr/>
              <p14:nvPr/>
            </p14:nvContentPartPr>
            <p14:xfrm>
              <a:off x="6615613" y="617093"/>
              <a:ext cx="20160" cy="3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886F35F-7475-4531-B9F2-D82A300098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6973" y="608453"/>
                <a:ext cx="37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04F7D1A-1834-49D6-B61A-9916F334035A}"/>
                  </a:ext>
                </a:extLst>
              </p14:cNvPr>
              <p14:cNvContentPartPr/>
              <p14:nvPr/>
            </p14:nvContentPartPr>
            <p14:xfrm>
              <a:off x="1981333" y="1542653"/>
              <a:ext cx="213840" cy="31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04F7D1A-1834-49D6-B61A-9916F33403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72693" y="1534013"/>
                <a:ext cx="231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CE9FC8-4700-4B5C-B3CC-640891640B00}"/>
                  </a:ext>
                </a:extLst>
              </p14:cNvPr>
              <p14:cNvContentPartPr/>
              <p14:nvPr/>
            </p14:nvContentPartPr>
            <p14:xfrm>
              <a:off x="1995013" y="1645613"/>
              <a:ext cx="187200" cy="16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CE9FC8-4700-4B5C-B3CC-640891640B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6373" y="1636973"/>
                <a:ext cx="204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5A5B5A-9B66-48A3-BA11-89D19603B090}"/>
                  </a:ext>
                </a:extLst>
              </p14:cNvPr>
              <p14:cNvContentPartPr/>
              <p14:nvPr/>
            </p14:nvContentPartPr>
            <p14:xfrm>
              <a:off x="2432773" y="1466693"/>
              <a:ext cx="226440" cy="203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5A5B5A-9B66-48A3-BA11-89D19603B0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4133" y="1457693"/>
                <a:ext cx="244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146B3F0-B449-4CBD-9846-A9F877391F11}"/>
                  </a:ext>
                </a:extLst>
              </p14:cNvPr>
              <p14:cNvContentPartPr/>
              <p14:nvPr/>
            </p14:nvContentPartPr>
            <p14:xfrm>
              <a:off x="3562093" y="1485053"/>
              <a:ext cx="203400" cy="4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146B3F0-B449-4CBD-9846-A9F877391F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3093" y="1476053"/>
                <a:ext cx="221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8FBF098-CC1C-4987-A98F-5D5C41C8370B}"/>
                  </a:ext>
                </a:extLst>
              </p14:cNvPr>
              <p14:cNvContentPartPr/>
              <p14:nvPr/>
            </p14:nvContentPartPr>
            <p14:xfrm>
              <a:off x="3519253" y="1553813"/>
              <a:ext cx="264600" cy="39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8FBF098-CC1C-4987-A98F-5D5C41C837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0253" y="1545173"/>
                <a:ext cx="282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4E32CDB-B37A-457F-B3E3-E9E184CB519B}"/>
                  </a:ext>
                </a:extLst>
              </p14:cNvPr>
              <p14:cNvContentPartPr/>
              <p14:nvPr/>
            </p14:nvContentPartPr>
            <p14:xfrm>
              <a:off x="4162933" y="1320893"/>
              <a:ext cx="101520" cy="251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4E32CDB-B37A-457F-B3E3-E9E184CB51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4293" y="1312253"/>
                <a:ext cx="1191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0D0732-ECC9-4587-B371-DB1E340722A0}"/>
                  </a:ext>
                </a:extLst>
              </p14:cNvPr>
              <p14:cNvContentPartPr/>
              <p14:nvPr/>
            </p14:nvContentPartPr>
            <p14:xfrm>
              <a:off x="2831653" y="1445813"/>
              <a:ext cx="335520" cy="180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0D0732-ECC9-4587-B371-DB1E340722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23022" y="1437173"/>
                <a:ext cx="353141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825A437-C69F-4BB9-BE38-4333157C91E4}"/>
                  </a:ext>
                </a:extLst>
              </p14:cNvPr>
              <p14:cNvContentPartPr/>
              <p14:nvPr/>
            </p14:nvContentPartPr>
            <p14:xfrm>
              <a:off x="902773" y="1483613"/>
              <a:ext cx="816480" cy="341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825A437-C69F-4BB9-BE38-4333157C91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3773" y="1474973"/>
                <a:ext cx="834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C344CC8-A3D7-425A-84A4-E5B8C0A480CA}"/>
                  </a:ext>
                </a:extLst>
              </p14:cNvPr>
              <p14:cNvContentPartPr/>
              <p14:nvPr/>
            </p14:nvContentPartPr>
            <p14:xfrm>
              <a:off x="1927333" y="2413853"/>
              <a:ext cx="155160" cy="26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C344CC8-A3D7-425A-84A4-E5B8C0A480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8333" y="2404853"/>
                <a:ext cx="1728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EE18680-84FD-4F06-BDC1-1A0A4C7FAA59}"/>
                  </a:ext>
                </a:extLst>
              </p14:cNvPr>
              <p14:cNvContentPartPr/>
              <p14:nvPr/>
            </p14:nvContentPartPr>
            <p14:xfrm>
              <a:off x="1903573" y="2507453"/>
              <a:ext cx="265320" cy="34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EE18680-84FD-4F06-BDC1-1A0A4C7FAA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94933" y="2498453"/>
                <a:ext cx="2829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1C6196D-289C-4473-B7DC-A04F1B8BD42D}"/>
                  </a:ext>
                </a:extLst>
              </p14:cNvPr>
              <p14:cNvContentPartPr/>
              <p14:nvPr/>
            </p14:nvContentPartPr>
            <p14:xfrm>
              <a:off x="4258333" y="2196773"/>
              <a:ext cx="668160" cy="214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1C6196D-289C-4473-B7DC-A04F1B8BD42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49688" y="2188133"/>
                <a:ext cx="68581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FB9A785-E604-4587-AC3D-FDA5ECB42070}"/>
                  </a:ext>
                </a:extLst>
              </p14:cNvPr>
              <p14:cNvContentPartPr/>
              <p14:nvPr/>
            </p14:nvContentPartPr>
            <p14:xfrm>
              <a:off x="3726973" y="2228813"/>
              <a:ext cx="366480" cy="196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FB9A785-E604-4587-AC3D-FDA5ECB420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17973" y="2220173"/>
                <a:ext cx="3841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33BE5D7-2386-40A1-A841-FB54E8EA69E6}"/>
                  </a:ext>
                </a:extLst>
              </p14:cNvPr>
              <p14:cNvContentPartPr/>
              <p14:nvPr/>
            </p14:nvContentPartPr>
            <p14:xfrm>
              <a:off x="3382813" y="2207933"/>
              <a:ext cx="228960" cy="387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33BE5D7-2386-40A1-A841-FB54E8EA69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73813" y="2199293"/>
                <a:ext cx="246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E247DCC-5827-44FC-9237-6F87AFB9EF9E}"/>
                  </a:ext>
                </a:extLst>
              </p14:cNvPr>
              <p14:cNvContentPartPr/>
              <p14:nvPr/>
            </p14:nvContentPartPr>
            <p14:xfrm>
              <a:off x="2970253" y="2303333"/>
              <a:ext cx="259200" cy="230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E247DCC-5827-44FC-9237-6F87AFB9EF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61253" y="2294333"/>
                <a:ext cx="276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2E441C2-D1EA-4A54-A3B5-F2384B514B1A}"/>
                  </a:ext>
                </a:extLst>
              </p14:cNvPr>
              <p14:cNvContentPartPr/>
              <p14:nvPr/>
            </p14:nvContentPartPr>
            <p14:xfrm>
              <a:off x="2367613" y="2083013"/>
              <a:ext cx="497520" cy="759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2E441C2-D1EA-4A54-A3B5-F2384B514B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58967" y="2074373"/>
                <a:ext cx="515173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F07B2CA-41B2-4248-8219-D6CB535AB107}"/>
                  </a:ext>
                </a:extLst>
              </p14:cNvPr>
              <p14:cNvContentPartPr/>
              <p14:nvPr/>
            </p14:nvContentPartPr>
            <p14:xfrm>
              <a:off x="778933" y="2342213"/>
              <a:ext cx="897120" cy="430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F07B2CA-41B2-4248-8219-D6CB535AB1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0293" y="2333566"/>
                <a:ext cx="914760" cy="447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DB890FA-8235-4D86-A1EF-B308DE8C506D}"/>
                  </a:ext>
                </a:extLst>
              </p14:cNvPr>
              <p14:cNvContentPartPr/>
              <p14:nvPr/>
            </p14:nvContentPartPr>
            <p14:xfrm>
              <a:off x="5279293" y="1860533"/>
              <a:ext cx="2364480" cy="794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DB890FA-8235-4D86-A1EF-B308DE8C50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70294" y="1851533"/>
                <a:ext cx="2382117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8BEFFFC-EDBD-45A3-BF7C-687A281FAAC0}"/>
                  </a:ext>
                </a:extLst>
              </p14:cNvPr>
              <p14:cNvContentPartPr/>
              <p14:nvPr/>
            </p14:nvContentPartPr>
            <p14:xfrm>
              <a:off x="7962013" y="2157533"/>
              <a:ext cx="285120" cy="39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8BEFFFC-EDBD-45A3-BF7C-687A281FAA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53013" y="2148893"/>
                <a:ext cx="302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F3DFE63-2FFD-4D3C-B54A-02727DEA38C7}"/>
                  </a:ext>
                </a:extLst>
              </p14:cNvPr>
              <p14:cNvContentPartPr/>
              <p14:nvPr/>
            </p14:nvContentPartPr>
            <p14:xfrm>
              <a:off x="7942573" y="2315933"/>
              <a:ext cx="305640" cy="25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F3DFE63-2FFD-4D3C-B54A-02727DEA38C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33573" y="2307293"/>
                <a:ext cx="323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077161-97AE-47F0-9A0A-67BDCB8F4FDE}"/>
                  </a:ext>
                </a:extLst>
              </p14:cNvPr>
              <p14:cNvContentPartPr/>
              <p14:nvPr/>
            </p14:nvContentPartPr>
            <p14:xfrm>
              <a:off x="8758333" y="1951613"/>
              <a:ext cx="337680" cy="499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077161-97AE-47F0-9A0A-67BDCB8F4FD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49693" y="1942973"/>
                <a:ext cx="3553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32935C7-8228-4E33-AB0F-28B8BDC736D3}"/>
                  </a:ext>
                </a:extLst>
              </p14:cNvPr>
              <p14:cNvContentPartPr/>
              <p14:nvPr/>
            </p14:nvContentPartPr>
            <p14:xfrm>
              <a:off x="2065573" y="3315293"/>
              <a:ext cx="164880" cy="18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32935C7-8228-4E33-AB0F-28B8BDC736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56573" y="3306293"/>
                <a:ext cx="182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F2D58F6-1B90-4FD4-B23E-4A296AC3CB06}"/>
                  </a:ext>
                </a:extLst>
              </p14:cNvPr>
              <p14:cNvContentPartPr/>
              <p14:nvPr/>
            </p14:nvContentPartPr>
            <p14:xfrm>
              <a:off x="2031733" y="3412853"/>
              <a:ext cx="239040" cy="51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F2D58F6-1B90-4FD4-B23E-4A296AC3CB0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22733" y="3404213"/>
                <a:ext cx="256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1956841-4231-47B3-8BDA-90AB17FF1EFA}"/>
                  </a:ext>
                </a:extLst>
              </p14:cNvPr>
              <p14:cNvContentPartPr/>
              <p14:nvPr/>
            </p14:nvContentPartPr>
            <p14:xfrm>
              <a:off x="3079693" y="2990933"/>
              <a:ext cx="484920" cy="420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1956841-4231-47B3-8BDA-90AB17FF1E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70693" y="2982293"/>
                <a:ext cx="5025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FAAFC31-BA63-41A8-8DBA-234E7308AE3F}"/>
                  </a:ext>
                </a:extLst>
              </p14:cNvPr>
              <p14:cNvContentPartPr/>
              <p14:nvPr/>
            </p14:nvContentPartPr>
            <p14:xfrm>
              <a:off x="2465893" y="3028373"/>
              <a:ext cx="442800" cy="713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FAAFC31-BA63-41A8-8DBA-234E7308AE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57253" y="3019378"/>
                <a:ext cx="460440" cy="730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639FB97-DACA-4238-817B-023646E8CB00}"/>
                  </a:ext>
                </a:extLst>
              </p14:cNvPr>
              <p14:cNvContentPartPr/>
              <p14:nvPr/>
            </p14:nvContentPartPr>
            <p14:xfrm>
              <a:off x="795853" y="3173453"/>
              <a:ext cx="1008000" cy="471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639FB97-DACA-4238-817B-023646E8CB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6856" y="3164813"/>
                <a:ext cx="1025634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F03FCA5-6A2A-45D4-B671-2439BAC3745D}"/>
                  </a:ext>
                </a:extLst>
              </p14:cNvPr>
              <p14:cNvContentPartPr/>
              <p14:nvPr/>
            </p14:nvContentPartPr>
            <p14:xfrm>
              <a:off x="3678733" y="2948093"/>
              <a:ext cx="628200" cy="357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F03FCA5-6A2A-45D4-B671-2439BAC3745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69733" y="2939453"/>
                <a:ext cx="6458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D6B907D-5192-4924-B6B3-845F467BBFBF}"/>
                  </a:ext>
                </a:extLst>
              </p14:cNvPr>
              <p14:cNvContentPartPr/>
              <p14:nvPr/>
            </p14:nvContentPartPr>
            <p14:xfrm>
              <a:off x="4463893" y="3002813"/>
              <a:ext cx="495720" cy="331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D6B907D-5192-4924-B6B3-845F467BBF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54893" y="2993813"/>
                <a:ext cx="5133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A9EE6D6-C95B-4EE5-971B-EEEAC579A087}"/>
                  </a:ext>
                </a:extLst>
              </p14:cNvPr>
              <p14:cNvContentPartPr/>
              <p14:nvPr/>
            </p14:nvContentPartPr>
            <p14:xfrm>
              <a:off x="11477413" y="206693"/>
              <a:ext cx="280080" cy="1032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A9EE6D6-C95B-4EE5-971B-EEEAC579A0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68413" y="198053"/>
                <a:ext cx="297720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9D4A4B8-C4BB-40E8-A822-96D08B24EE0E}"/>
                  </a:ext>
                </a:extLst>
              </p14:cNvPr>
              <p14:cNvContentPartPr/>
              <p14:nvPr/>
            </p14:nvContentPartPr>
            <p14:xfrm>
              <a:off x="9683173" y="372293"/>
              <a:ext cx="1065600" cy="375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9D4A4B8-C4BB-40E8-A822-96D08B24EE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74173" y="363293"/>
                <a:ext cx="10832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4B3849A-095F-48E4-BBD5-1E67A725D054}"/>
                  </a:ext>
                </a:extLst>
              </p14:cNvPr>
              <p14:cNvContentPartPr/>
              <p14:nvPr/>
            </p14:nvContentPartPr>
            <p14:xfrm>
              <a:off x="8703613" y="375893"/>
              <a:ext cx="868320" cy="581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4B3849A-095F-48E4-BBD5-1E67A725D05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94613" y="367248"/>
                <a:ext cx="885960" cy="59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58B6ABC-498D-478E-999E-D7045F835B44}"/>
                  </a:ext>
                </a:extLst>
              </p14:cNvPr>
              <p14:cNvContentPartPr/>
              <p14:nvPr/>
            </p14:nvContentPartPr>
            <p14:xfrm>
              <a:off x="8360533" y="546533"/>
              <a:ext cx="231840" cy="131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58B6ABC-498D-478E-999E-D7045F835B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51547" y="537533"/>
                <a:ext cx="249453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4E46FE5-210B-4F93-833C-5791D5491813}"/>
                  </a:ext>
                </a:extLst>
              </p14:cNvPr>
              <p14:cNvContentPartPr/>
              <p14:nvPr/>
            </p14:nvContentPartPr>
            <p14:xfrm>
              <a:off x="7806493" y="249173"/>
              <a:ext cx="416160" cy="1060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4E46FE5-210B-4F93-833C-5791D54918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97846" y="240533"/>
                <a:ext cx="433815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511726B-F689-45F0-A890-1152E8879234}"/>
                  </a:ext>
                </a:extLst>
              </p14:cNvPr>
              <p14:cNvContentPartPr/>
              <p14:nvPr/>
            </p14:nvContentPartPr>
            <p14:xfrm>
              <a:off x="5362093" y="3100733"/>
              <a:ext cx="379800" cy="327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511726B-F689-45F0-A890-1152E88792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53093" y="3092093"/>
                <a:ext cx="397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9FF0691-C2B9-48AE-9241-D69BC2B6CC10}"/>
                  </a:ext>
                </a:extLst>
              </p14:cNvPr>
              <p14:cNvContentPartPr/>
              <p14:nvPr/>
            </p14:nvContentPartPr>
            <p14:xfrm>
              <a:off x="5436613" y="3241853"/>
              <a:ext cx="310320" cy="41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9FF0691-C2B9-48AE-9241-D69BC2B6CC1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27973" y="3233213"/>
                <a:ext cx="327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53E42F5-FD80-464F-B157-AF2811CE5D53}"/>
                  </a:ext>
                </a:extLst>
              </p14:cNvPr>
              <p14:cNvContentPartPr/>
              <p14:nvPr/>
            </p14:nvContentPartPr>
            <p14:xfrm>
              <a:off x="6018013" y="2938733"/>
              <a:ext cx="482400" cy="364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53E42F5-FD80-464F-B157-AF2811CE5D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09013" y="2930093"/>
                <a:ext cx="5000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A1D6A7D-AC64-4591-801E-74BFDBA36D1E}"/>
                  </a:ext>
                </a:extLst>
              </p14:cNvPr>
              <p14:cNvContentPartPr/>
              <p14:nvPr/>
            </p14:nvContentPartPr>
            <p14:xfrm>
              <a:off x="6933133" y="3069773"/>
              <a:ext cx="175680" cy="27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A1D6A7D-AC64-4591-801E-74BFDBA36D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24133" y="3060773"/>
                <a:ext cx="1933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3CDE727-C464-4DE2-81BA-CCB8A1B63B67}"/>
                  </a:ext>
                </a:extLst>
              </p14:cNvPr>
              <p14:cNvContentPartPr/>
              <p14:nvPr/>
            </p14:nvContentPartPr>
            <p14:xfrm>
              <a:off x="6890293" y="3174533"/>
              <a:ext cx="244800" cy="16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3CDE727-C464-4DE2-81BA-CCB8A1B63B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81293" y="3165893"/>
                <a:ext cx="262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108B651-EFCB-453C-86C0-D2AB321D26AF}"/>
                  </a:ext>
                </a:extLst>
              </p14:cNvPr>
              <p14:cNvContentPartPr/>
              <p14:nvPr/>
            </p14:nvContentPartPr>
            <p14:xfrm>
              <a:off x="7390693" y="2939453"/>
              <a:ext cx="363240" cy="444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108B651-EFCB-453C-86C0-D2AB321D26A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82053" y="2930813"/>
                <a:ext cx="3808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0AB89F3-5427-401D-A789-66FEC8D9D4C4}"/>
                  </a:ext>
                </a:extLst>
              </p14:cNvPr>
              <p14:cNvContentPartPr/>
              <p14:nvPr/>
            </p14:nvContentPartPr>
            <p14:xfrm>
              <a:off x="8616853" y="2828573"/>
              <a:ext cx="314280" cy="3351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0AB89F3-5427-401D-A789-66FEC8D9D4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07853" y="2819933"/>
                <a:ext cx="331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0F30BEB-FF77-43A3-A2BB-10BE3E3E79DA}"/>
                  </a:ext>
                </a:extLst>
              </p14:cNvPr>
              <p14:cNvContentPartPr/>
              <p14:nvPr/>
            </p14:nvContentPartPr>
            <p14:xfrm>
              <a:off x="7952293" y="3006053"/>
              <a:ext cx="340560" cy="112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0F30BEB-FF77-43A3-A2BB-10BE3E3E79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43303" y="2997053"/>
                <a:ext cx="358181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75A13E3-4876-446F-9B24-1C335C2275E4}"/>
                  </a:ext>
                </a:extLst>
              </p14:cNvPr>
              <p14:cNvContentPartPr/>
              <p14:nvPr/>
            </p14:nvContentPartPr>
            <p14:xfrm>
              <a:off x="9431173" y="2699333"/>
              <a:ext cx="1669680" cy="8128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75A13E3-4876-446F-9B24-1C335C2275E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22173" y="2690333"/>
                <a:ext cx="168732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DF66ACE-9A01-4A58-A96E-A45A9A25E59A}"/>
                  </a:ext>
                </a:extLst>
              </p14:cNvPr>
              <p14:cNvContentPartPr/>
              <p14:nvPr/>
            </p14:nvContentPartPr>
            <p14:xfrm>
              <a:off x="11205613" y="2619773"/>
              <a:ext cx="305640" cy="7707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DF66ACE-9A01-4A58-A96E-A45A9A25E59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196613" y="2610773"/>
                <a:ext cx="32328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5D899F3-F6B6-4271-B5D3-8C0D3F0EA07A}"/>
                  </a:ext>
                </a:extLst>
              </p14:cNvPr>
              <p14:cNvContentPartPr/>
              <p14:nvPr/>
            </p14:nvContentPartPr>
            <p14:xfrm>
              <a:off x="2194093" y="4216013"/>
              <a:ext cx="170640" cy="201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5D899F3-F6B6-4271-B5D3-8C0D3F0EA07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85453" y="4207013"/>
                <a:ext cx="188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F0CCECA-5A74-415C-8DBA-1453452DA75C}"/>
                  </a:ext>
                </a:extLst>
              </p14:cNvPr>
              <p14:cNvContentPartPr/>
              <p14:nvPr/>
            </p14:nvContentPartPr>
            <p14:xfrm>
              <a:off x="2224333" y="4336973"/>
              <a:ext cx="200160" cy="10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F0CCECA-5A74-415C-8DBA-1453452DA7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15333" y="4328333"/>
                <a:ext cx="217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2F55E30-C1C4-4349-B2ED-B14289720611}"/>
                  </a:ext>
                </a:extLst>
              </p14:cNvPr>
              <p14:cNvContentPartPr/>
              <p14:nvPr/>
            </p14:nvContentPartPr>
            <p14:xfrm>
              <a:off x="1004293" y="4092173"/>
              <a:ext cx="1036800" cy="4359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2F55E30-C1C4-4349-B2ED-B142897206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5650" y="4083533"/>
                <a:ext cx="1054446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5A3373B-4A82-44AE-9B3A-7CF29E7AE508}"/>
                  </a:ext>
                </a:extLst>
              </p14:cNvPr>
              <p14:cNvContentPartPr/>
              <p14:nvPr/>
            </p14:nvContentPartPr>
            <p14:xfrm>
              <a:off x="2793493" y="3985973"/>
              <a:ext cx="211320" cy="3391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5A3373B-4A82-44AE-9B3A-7CF29E7AE5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84853" y="3976973"/>
                <a:ext cx="2289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8A541C4-10F2-4667-AD57-F045886F15DB}"/>
                  </a:ext>
                </a:extLst>
              </p14:cNvPr>
              <p14:cNvContentPartPr/>
              <p14:nvPr/>
            </p14:nvContentPartPr>
            <p14:xfrm>
              <a:off x="3234853" y="4132853"/>
              <a:ext cx="365760" cy="244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8A541C4-10F2-4667-AD57-F045886F15D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26213" y="4124213"/>
                <a:ext cx="383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59046B4-2C14-45B9-B783-F10AAC0AAC20}"/>
                  </a:ext>
                </a:extLst>
              </p14:cNvPr>
              <p14:cNvContentPartPr/>
              <p14:nvPr/>
            </p14:nvContentPartPr>
            <p14:xfrm>
              <a:off x="3853693" y="3961493"/>
              <a:ext cx="230760" cy="3916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59046B4-2C14-45B9-B783-F10AAC0AAC2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45053" y="3952853"/>
                <a:ext cx="248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C36D324-62C8-4AED-A7C5-4B373E0E9512}"/>
                  </a:ext>
                </a:extLst>
              </p14:cNvPr>
              <p14:cNvContentPartPr/>
              <p14:nvPr/>
            </p14:nvContentPartPr>
            <p14:xfrm>
              <a:off x="4260853" y="4049693"/>
              <a:ext cx="190080" cy="36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C36D324-62C8-4AED-A7C5-4B373E0E951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52213" y="4041053"/>
                <a:ext cx="2077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769ABEE-4CE1-41C0-A5F9-6F73E7760583}"/>
                  </a:ext>
                </a:extLst>
              </p14:cNvPr>
              <p14:cNvContentPartPr/>
              <p14:nvPr/>
            </p14:nvContentPartPr>
            <p14:xfrm>
              <a:off x="4286413" y="4169573"/>
              <a:ext cx="167400" cy="93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769ABEE-4CE1-41C0-A5F9-6F73E776058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77773" y="4160933"/>
                <a:ext cx="185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3BFF787-7D69-4D22-AD72-F8586B66E0E0}"/>
                  </a:ext>
                </a:extLst>
              </p14:cNvPr>
              <p14:cNvContentPartPr/>
              <p14:nvPr/>
            </p14:nvContentPartPr>
            <p14:xfrm>
              <a:off x="4833613" y="3923333"/>
              <a:ext cx="423000" cy="321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3BFF787-7D69-4D22-AD72-F8586B66E0E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24966" y="3914693"/>
                <a:ext cx="440655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894CAC7-7C14-465D-A094-73FE5FD48D40}"/>
                  </a:ext>
                </a:extLst>
              </p14:cNvPr>
              <p14:cNvContentPartPr/>
              <p14:nvPr/>
            </p14:nvContentPartPr>
            <p14:xfrm>
              <a:off x="2173213" y="4768973"/>
              <a:ext cx="281880" cy="64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894CAC7-7C14-465D-A094-73FE5FD48D4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164573" y="4760333"/>
                <a:ext cx="299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278F7D4-AFA6-4D32-B20B-9CED91671B85}"/>
                  </a:ext>
                </a:extLst>
              </p14:cNvPr>
              <p14:cNvContentPartPr/>
              <p14:nvPr/>
            </p14:nvContentPartPr>
            <p14:xfrm>
              <a:off x="2164573" y="4955813"/>
              <a:ext cx="229320" cy="129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278F7D4-AFA6-4D32-B20B-9CED91671B8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55933" y="4946813"/>
                <a:ext cx="2469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C9B3B44-1029-4758-9ABB-00AF5E35A03C}"/>
                  </a:ext>
                </a:extLst>
              </p14:cNvPr>
              <p14:cNvContentPartPr/>
              <p14:nvPr/>
            </p14:nvContentPartPr>
            <p14:xfrm>
              <a:off x="846973" y="4681133"/>
              <a:ext cx="1106280" cy="4431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C9B3B44-1029-4758-9ABB-00AF5E35A03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7973" y="4672133"/>
                <a:ext cx="11239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5F90D7B-7D17-4F1D-95E3-59EDC918DC8D}"/>
                  </a:ext>
                </a:extLst>
              </p14:cNvPr>
              <p14:cNvContentPartPr/>
              <p14:nvPr/>
            </p14:nvContentPartPr>
            <p14:xfrm>
              <a:off x="7490053" y="4966613"/>
              <a:ext cx="176400" cy="1468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5F90D7B-7D17-4F1D-95E3-59EDC918DC8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81413" y="4957613"/>
                <a:ext cx="194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BB4E036-1BB5-437A-AF66-372D49D3E731}"/>
                  </a:ext>
                </a:extLst>
              </p14:cNvPr>
              <p14:cNvContentPartPr/>
              <p14:nvPr/>
            </p14:nvContentPartPr>
            <p14:xfrm>
              <a:off x="7623253" y="4207013"/>
              <a:ext cx="294480" cy="982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BB4E036-1BB5-437A-AF66-372D49D3E73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14613" y="4198013"/>
                <a:ext cx="312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F407C13-75DB-469A-9127-7EFE7E2A5768}"/>
                  </a:ext>
                </a:extLst>
              </p14:cNvPr>
              <p14:cNvContentPartPr/>
              <p14:nvPr/>
            </p14:nvContentPartPr>
            <p14:xfrm>
              <a:off x="7448293" y="4378013"/>
              <a:ext cx="976680" cy="5266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F407C13-75DB-469A-9127-7EFE7E2A576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39650" y="4369019"/>
                <a:ext cx="994327" cy="544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CF62AF2-7642-4998-8DF6-557366A14AC5}"/>
                  </a:ext>
                </a:extLst>
              </p14:cNvPr>
              <p14:cNvContentPartPr/>
              <p14:nvPr/>
            </p14:nvContentPartPr>
            <p14:xfrm>
              <a:off x="8672653" y="4167773"/>
              <a:ext cx="1416240" cy="8337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CF62AF2-7642-4998-8DF6-557366A14AC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64013" y="4159129"/>
                <a:ext cx="1433880" cy="851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5F9CEAF-1F5B-4122-9CE1-E6FA65DDB3DF}"/>
                  </a:ext>
                </a:extLst>
              </p14:cNvPr>
              <p14:cNvContentPartPr/>
              <p14:nvPr/>
            </p14:nvContentPartPr>
            <p14:xfrm>
              <a:off x="7577173" y="5361893"/>
              <a:ext cx="27720" cy="1522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5F9CEAF-1F5B-4122-9CE1-E6FA65DDB3D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68173" y="5353253"/>
                <a:ext cx="45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40590A50-0DEF-41B8-AE66-79015608CC21}"/>
                  </a:ext>
                </a:extLst>
              </p14:cNvPr>
              <p14:cNvContentPartPr/>
              <p14:nvPr/>
            </p14:nvContentPartPr>
            <p14:xfrm>
              <a:off x="7409413" y="5565653"/>
              <a:ext cx="261000" cy="388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40590A50-0DEF-41B8-AE66-79015608CC2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00413" y="5556653"/>
                <a:ext cx="2786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9B2C0FF-123E-4B34-AF54-261ABF429265}"/>
                  </a:ext>
                </a:extLst>
              </p14:cNvPr>
              <p14:cNvContentPartPr/>
              <p14:nvPr/>
            </p14:nvContentPartPr>
            <p14:xfrm>
              <a:off x="7491133" y="5672213"/>
              <a:ext cx="209520" cy="1281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9B2C0FF-123E-4B34-AF54-261ABF42926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82493" y="5663573"/>
                <a:ext cx="2271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BF125E2-A25C-48B7-98A5-95DCC7C27619}"/>
                  </a:ext>
                </a:extLst>
              </p14:cNvPr>
              <p14:cNvContentPartPr/>
              <p14:nvPr/>
            </p14:nvContentPartPr>
            <p14:xfrm>
              <a:off x="8383933" y="5443613"/>
              <a:ext cx="141840" cy="194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BF125E2-A25C-48B7-98A5-95DCC7C2761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75293" y="5434613"/>
                <a:ext cx="159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76F0531-1648-4239-AF43-F2B0135FD66D}"/>
                  </a:ext>
                </a:extLst>
              </p14:cNvPr>
              <p14:cNvContentPartPr/>
              <p14:nvPr/>
            </p14:nvContentPartPr>
            <p14:xfrm>
              <a:off x="8382853" y="5527133"/>
              <a:ext cx="198720" cy="46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76F0531-1648-4239-AF43-F2B0135FD66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73853" y="5518133"/>
                <a:ext cx="216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1F63A2B7-BA98-464E-B7DC-815FBCB4A655}"/>
                  </a:ext>
                </a:extLst>
              </p14:cNvPr>
              <p14:cNvContentPartPr/>
              <p14:nvPr/>
            </p14:nvContentPartPr>
            <p14:xfrm>
              <a:off x="7835653" y="5338133"/>
              <a:ext cx="278280" cy="3013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1F63A2B7-BA98-464E-B7DC-815FBCB4A65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26653" y="5329133"/>
                <a:ext cx="2959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1F468FC-219B-4772-9C2C-A1ED02E9C4C3}"/>
                  </a:ext>
                </a:extLst>
              </p14:cNvPr>
              <p14:cNvContentPartPr/>
              <p14:nvPr/>
            </p14:nvContentPartPr>
            <p14:xfrm>
              <a:off x="2687293" y="4511573"/>
              <a:ext cx="4584240" cy="15379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1F468FC-219B-4772-9C2C-A1ED02E9C4C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78654" y="4502933"/>
                <a:ext cx="4601879" cy="15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06DB9A5-0081-45CC-95A3-1D37B7848425}"/>
                  </a:ext>
                </a:extLst>
              </p14:cNvPr>
              <p14:cNvContentPartPr/>
              <p14:nvPr/>
            </p14:nvContentPartPr>
            <p14:xfrm>
              <a:off x="8914573" y="5224013"/>
              <a:ext cx="165600" cy="185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06DB9A5-0081-45CC-95A3-1D37B784842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05573" y="5215013"/>
                <a:ext cx="1832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FA4642E-A7E7-44AD-A4B5-E94392818480}"/>
                  </a:ext>
                </a:extLst>
              </p14:cNvPr>
              <p14:cNvContentPartPr/>
              <p14:nvPr/>
            </p14:nvContentPartPr>
            <p14:xfrm>
              <a:off x="8815573" y="5490413"/>
              <a:ext cx="272520" cy="244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FA4642E-A7E7-44AD-A4B5-E9439281848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06573" y="5481413"/>
                <a:ext cx="290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58D8A91-9830-4F6D-B966-B3423F23964E}"/>
                  </a:ext>
                </a:extLst>
              </p14:cNvPr>
              <p14:cNvContentPartPr/>
              <p14:nvPr/>
            </p14:nvContentPartPr>
            <p14:xfrm>
              <a:off x="8937253" y="5579693"/>
              <a:ext cx="207000" cy="1587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58D8A91-9830-4F6D-B966-B3423F23964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28253" y="5571053"/>
                <a:ext cx="2246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C4FBFEE-8D03-414D-BFE8-7E0A7EBAA30C}"/>
                  </a:ext>
                </a:extLst>
              </p14:cNvPr>
              <p14:cNvContentPartPr/>
              <p14:nvPr/>
            </p14:nvContentPartPr>
            <p14:xfrm>
              <a:off x="9363493" y="5393213"/>
              <a:ext cx="174960" cy="136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C4FBFEE-8D03-414D-BFE8-7E0A7EBAA30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54493" y="5384213"/>
                <a:ext cx="1926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BB59B73-57FC-43A3-97AF-4304EC654F05}"/>
                  </a:ext>
                </a:extLst>
              </p14:cNvPr>
              <p14:cNvContentPartPr/>
              <p14:nvPr/>
            </p14:nvContentPartPr>
            <p14:xfrm>
              <a:off x="9390853" y="5463413"/>
              <a:ext cx="210240" cy="172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BB59B73-57FC-43A3-97AF-4304EC654F0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82213" y="5454413"/>
                <a:ext cx="227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7C35228-DCBC-427A-AEE4-F04F2607C5D9}"/>
                  </a:ext>
                </a:extLst>
              </p14:cNvPr>
              <p14:cNvContentPartPr/>
              <p14:nvPr/>
            </p14:nvContentPartPr>
            <p14:xfrm>
              <a:off x="9784693" y="5221493"/>
              <a:ext cx="183240" cy="2642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7C35228-DCBC-427A-AEE4-F04F2607C5D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75693" y="5212853"/>
                <a:ext cx="200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F1D0F7C-B284-4F29-9264-41CBA4F4E1EF}"/>
                  </a:ext>
                </a:extLst>
              </p14:cNvPr>
              <p14:cNvContentPartPr/>
              <p14:nvPr/>
            </p14:nvContentPartPr>
            <p14:xfrm>
              <a:off x="10079533" y="5374493"/>
              <a:ext cx="11880" cy="172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F1D0F7C-B284-4F29-9264-41CBA4F4E1E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070893" y="5365853"/>
                <a:ext cx="29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3A435E2-E4E0-45FF-8D12-A00C6DB24962}"/>
                  </a:ext>
                </a:extLst>
              </p14:cNvPr>
              <p14:cNvContentPartPr/>
              <p14:nvPr/>
            </p14:nvContentPartPr>
            <p14:xfrm>
              <a:off x="5480893" y="3724253"/>
              <a:ext cx="1941120" cy="5986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3A435E2-E4E0-45FF-8D12-A00C6DB249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471893" y="3715613"/>
                <a:ext cx="195876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FAF6695-FFC8-44D7-8313-12CCA4FAA780}"/>
                  </a:ext>
                </a:extLst>
              </p14:cNvPr>
              <p14:cNvContentPartPr/>
              <p14:nvPr/>
            </p14:nvContentPartPr>
            <p14:xfrm>
              <a:off x="4415293" y="1086893"/>
              <a:ext cx="1882440" cy="6706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FAF6695-FFC8-44D7-8313-12CCA4FAA78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06293" y="1078253"/>
                <a:ext cx="1900080" cy="6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6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01BEC2-F84E-473B-955F-784176071365}"/>
                  </a:ext>
                </a:extLst>
              </p14:cNvPr>
              <p14:cNvContentPartPr/>
              <p14:nvPr/>
            </p14:nvContentPartPr>
            <p14:xfrm>
              <a:off x="1006093" y="723653"/>
              <a:ext cx="515880" cy="25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01BEC2-F84E-473B-955F-784176071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453" y="715013"/>
                <a:ext cx="5335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7E6D69-5A68-4511-A901-F3AA82ABF2E3}"/>
                  </a:ext>
                </a:extLst>
              </p14:cNvPr>
              <p14:cNvContentPartPr/>
              <p14:nvPr/>
            </p14:nvContentPartPr>
            <p14:xfrm>
              <a:off x="1700893" y="681893"/>
              <a:ext cx="801000" cy="334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7E6D69-5A68-4511-A901-F3AA82ABF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1893" y="673253"/>
                <a:ext cx="818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560112-3755-467D-931C-AE0E64C4D3A5}"/>
                  </a:ext>
                </a:extLst>
              </p14:cNvPr>
              <p14:cNvContentPartPr/>
              <p14:nvPr/>
            </p14:nvContentPartPr>
            <p14:xfrm>
              <a:off x="2706373" y="787013"/>
              <a:ext cx="193680" cy="24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560112-3755-467D-931C-AE0E64C4D3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7373" y="778013"/>
                <a:ext cx="211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CE007D-FE82-4266-A70C-029AF9ECDE4D}"/>
                  </a:ext>
                </a:extLst>
              </p14:cNvPr>
              <p14:cNvContentPartPr/>
              <p14:nvPr/>
            </p14:nvContentPartPr>
            <p14:xfrm>
              <a:off x="2700973" y="901493"/>
              <a:ext cx="214920" cy="1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CE007D-FE82-4266-A70C-029AF9ECDE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2333" y="892853"/>
                <a:ext cx="232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21147D-6500-40EB-8674-0DA26A2B5829}"/>
                  </a:ext>
                </a:extLst>
              </p14:cNvPr>
              <p14:cNvContentPartPr/>
              <p14:nvPr/>
            </p14:nvContentPartPr>
            <p14:xfrm>
              <a:off x="3343933" y="699893"/>
              <a:ext cx="177480" cy="310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21147D-6500-40EB-8674-0DA26A2B58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4933" y="691253"/>
                <a:ext cx="1951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70015A-1FB1-49F5-97F0-77559F790F97}"/>
                  </a:ext>
                </a:extLst>
              </p14:cNvPr>
              <p14:cNvContentPartPr/>
              <p14:nvPr/>
            </p14:nvContentPartPr>
            <p14:xfrm>
              <a:off x="3684853" y="835613"/>
              <a:ext cx="156600" cy="18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70015A-1FB1-49F5-97F0-77559F790F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6213" y="826613"/>
                <a:ext cx="174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52E56A-A316-4024-B2CE-BE56CBAD7234}"/>
                  </a:ext>
                </a:extLst>
              </p14:cNvPr>
              <p14:cNvContentPartPr/>
              <p14:nvPr/>
            </p14:nvContentPartPr>
            <p14:xfrm>
              <a:off x="4625173" y="749213"/>
              <a:ext cx="28440" cy="132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52E56A-A316-4024-B2CE-BE56CBAD72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6173" y="740213"/>
                <a:ext cx="460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1BD53C8-D5F0-48EC-B49A-B1D5FE33FFB6}"/>
                  </a:ext>
                </a:extLst>
              </p14:cNvPr>
              <p14:cNvContentPartPr/>
              <p14:nvPr/>
            </p14:nvContentPartPr>
            <p14:xfrm>
              <a:off x="4154293" y="728693"/>
              <a:ext cx="333000" cy="194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1BD53C8-D5F0-48EC-B49A-B1D5FE33FF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45644" y="720053"/>
                <a:ext cx="350659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0A7FD9C-0B4B-4844-8678-BED3235288F3}"/>
                  </a:ext>
                </a:extLst>
              </p14:cNvPr>
              <p14:cNvContentPartPr/>
              <p14:nvPr/>
            </p14:nvContentPartPr>
            <p14:xfrm>
              <a:off x="5059693" y="784493"/>
              <a:ext cx="237240" cy="14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A7FD9C-0B4B-4844-8678-BED3235288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50693" y="775853"/>
                <a:ext cx="2548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308CA0D-CB78-402F-941D-7DFD6FC3B4E4}"/>
                  </a:ext>
                </a:extLst>
              </p14:cNvPr>
              <p14:cNvContentPartPr/>
              <p14:nvPr/>
            </p14:nvContentPartPr>
            <p14:xfrm>
              <a:off x="5118013" y="878093"/>
              <a:ext cx="218520" cy="24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308CA0D-CB78-402F-941D-7DFD6FC3B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09013" y="869453"/>
                <a:ext cx="236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609D4E-8272-494A-BAB9-5BA4792A49FA}"/>
                  </a:ext>
                </a:extLst>
              </p14:cNvPr>
              <p14:cNvContentPartPr/>
              <p14:nvPr/>
            </p14:nvContentPartPr>
            <p14:xfrm>
              <a:off x="5631733" y="645893"/>
              <a:ext cx="108720" cy="30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609D4E-8272-494A-BAB9-5BA4792A49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3064" y="637253"/>
                <a:ext cx="126419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0C07943-BE6A-44ED-901A-6914195983D4}"/>
                  </a:ext>
                </a:extLst>
              </p14:cNvPr>
              <p14:cNvContentPartPr/>
              <p14:nvPr/>
            </p14:nvContentPartPr>
            <p14:xfrm>
              <a:off x="2025253" y="1827053"/>
              <a:ext cx="170640" cy="6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0C07943-BE6A-44ED-901A-6914195983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16253" y="1818053"/>
                <a:ext cx="1882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EE475F7-3BEE-4B75-8D7E-E39C38BD36D8}"/>
                  </a:ext>
                </a:extLst>
              </p14:cNvPr>
              <p14:cNvContentPartPr/>
              <p14:nvPr/>
            </p14:nvContentPartPr>
            <p14:xfrm>
              <a:off x="2011213" y="1948733"/>
              <a:ext cx="182160" cy="16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EE475F7-3BEE-4B75-8D7E-E39C38BD36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02213" y="1940093"/>
                <a:ext cx="199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2EC6846-9FB2-4A17-82EB-94EFE843AE7D}"/>
                  </a:ext>
                </a:extLst>
              </p14:cNvPr>
              <p14:cNvContentPartPr/>
              <p14:nvPr/>
            </p14:nvContentPartPr>
            <p14:xfrm>
              <a:off x="2742733" y="1713653"/>
              <a:ext cx="1316520" cy="142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2EC6846-9FB2-4A17-82EB-94EFE843AE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33733" y="1704653"/>
                <a:ext cx="13341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FC2832-3E3C-42B5-AF7D-6CF829B8AE40}"/>
                  </a:ext>
                </a:extLst>
              </p14:cNvPr>
              <p14:cNvContentPartPr/>
              <p14:nvPr/>
            </p14:nvContentPartPr>
            <p14:xfrm>
              <a:off x="3252133" y="1355093"/>
              <a:ext cx="143640" cy="279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FC2832-3E3C-42B5-AF7D-6CF829B8AE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43493" y="1346453"/>
                <a:ext cx="161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78B7803-32B7-40E7-8EFD-4B46361426F3}"/>
                  </a:ext>
                </a:extLst>
              </p14:cNvPr>
              <p14:cNvContentPartPr/>
              <p14:nvPr/>
            </p14:nvContentPartPr>
            <p14:xfrm>
              <a:off x="1125253" y="1608533"/>
              <a:ext cx="612000" cy="572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78B7803-32B7-40E7-8EFD-4B46361426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6618" y="1599893"/>
                <a:ext cx="62963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43C205F-8698-47FE-BDD9-9662483D06FF}"/>
                  </a:ext>
                </a:extLst>
              </p14:cNvPr>
              <p14:cNvContentPartPr/>
              <p14:nvPr/>
            </p14:nvContentPartPr>
            <p14:xfrm>
              <a:off x="3522853" y="2003453"/>
              <a:ext cx="16200" cy="27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43C205F-8698-47FE-BDD9-9662483D06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4213" y="1994453"/>
                <a:ext cx="33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FC9F73-2191-4AC4-90DA-9C16F59D28DB}"/>
                  </a:ext>
                </a:extLst>
              </p14:cNvPr>
              <p14:cNvContentPartPr/>
              <p14:nvPr/>
            </p14:nvContentPartPr>
            <p14:xfrm>
              <a:off x="4491253" y="1662533"/>
              <a:ext cx="165600" cy="2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FC9F73-2191-4AC4-90DA-9C16F59D28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82613" y="1653533"/>
                <a:ext cx="183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0E85CB6-7D98-47CF-9BC7-3C57E5D3AEF8}"/>
                  </a:ext>
                </a:extLst>
              </p14:cNvPr>
              <p14:cNvContentPartPr/>
              <p14:nvPr/>
            </p14:nvContentPartPr>
            <p14:xfrm>
              <a:off x="4469653" y="1764053"/>
              <a:ext cx="200160" cy="20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0E85CB6-7D98-47CF-9BC7-3C57E5D3AE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0653" y="1755053"/>
                <a:ext cx="2178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C839539-095C-4BA4-8C71-277550D869B0}"/>
                  </a:ext>
                </a:extLst>
              </p14:cNvPr>
              <p14:cNvContentPartPr/>
              <p14:nvPr/>
            </p14:nvContentPartPr>
            <p14:xfrm>
              <a:off x="5375773" y="1263653"/>
              <a:ext cx="16200" cy="216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C839539-095C-4BA4-8C71-277550D869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7133" y="1254653"/>
                <a:ext cx="33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7D9C87-D95F-409A-97F9-DB2B4F5855A9}"/>
                  </a:ext>
                </a:extLst>
              </p14:cNvPr>
              <p14:cNvContentPartPr/>
              <p14:nvPr/>
            </p14:nvContentPartPr>
            <p14:xfrm>
              <a:off x="5069413" y="1568933"/>
              <a:ext cx="576360" cy="30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7D9C87-D95F-409A-97F9-DB2B4F5855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60413" y="1559933"/>
                <a:ext cx="594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8B78BCA-7869-4F68-87A6-BED6CBF2CB1E}"/>
                  </a:ext>
                </a:extLst>
              </p14:cNvPr>
              <p14:cNvContentPartPr/>
              <p14:nvPr/>
            </p14:nvContentPartPr>
            <p14:xfrm>
              <a:off x="5790493" y="1554533"/>
              <a:ext cx="20160" cy="5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8B78BCA-7869-4F68-87A6-BED6CBF2CB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81853" y="1545533"/>
                <a:ext cx="37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A2AF6B3-BAA8-455B-A463-3A0176D8DA78}"/>
                  </a:ext>
                </a:extLst>
              </p14:cNvPr>
              <p14:cNvContentPartPr/>
              <p14:nvPr/>
            </p14:nvContentPartPr>
            <p14:xfrm>
              <a:off x="5219173" y="1652453"/>
              <a:ext cx="452520" cy="342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A2AF6B3-BAA8-455B-A463-3A0176D8DA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10173" y="1643453"/>
                <a:ext cx="470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88CA999-1F2E-4233-A37A-6993CB424A75}"/>
                  </a:ext>
                </a:extLst>
              </p14:cNvPr>
              <p14:cNvContentPartPr/>
              <p14:nvPr/>
            </p14:nvContentPartPr>
            <p14:xfrm>
              <a:off x="3650293" y="1919213"/>
              <a:ext cx="93240" cy="255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88CA999-1F2E-4233-A37A-6993CB424A7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41653" y="1910561"/>
                <a:ext cx="110880" cy="273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6B31DFE-DDCE-4045-8DDC-6D2A93869516}"/>
                  </a:ext>
                </a:extLst>
              </p14:cNvPr>
              <p14:cNvContentPartPr/>
              <p14:nvPr/>
            </p14:nvContentPartPr>
            <p14:xfrm>
              <a:off x="2882413" y="1940813"/>
              <a:ext cx="430560" cy="360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B31DFE-DDCE-4045-8DDC-6D2A938695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73413" y="1932173"/>
                <a:ext cx="4482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4950DE2-CD9E-48FA-AC42-08C96C459E0A}"/>
                  </a:ext>
                </a:extLst>
              </p14:cNvPr>
              <p14:cNvContentPartPr/>
              <p14:nvPr/>
            </p14:nvContentPartPr>
            <p14:xfrm>
              <a:off x="1117693" y="3205133"/>
              <a:ext cx="28440" cy="50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4950DE2-CD9E-48FA-AC42-08C96C459E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8693" y="3196493"/>
                <a:ext cx="46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DCC937-A688-4CEA-993D-00F01DFE92DD}"/>
                  </a:ext>
                </a:extLst>
              </p14:cNvPr>
              <p14:cNvContentPartPr/>
              <p14:nvPr/>
            </p14:nvContentPartPr>
            <p14:xfrm>
              <a:off x="1086373" y="3337253"/>
              <a:ext cx="20160" cy="3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DCC937-A688-4CEA-993D-00F01DFE92D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7373" y="3328613"/>
                <a:ext cx="37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170F23C-59C1-4CD3-8F4E-1F218D893FF6}"/>
                  </a:ext>
                </a:extLst>
              </p14:cNvPr>
              <p14:cNvContentPartPr/>
              <p14:nvPr/>
            </p14:nvContentPartPr>
            <p14:xfrm>
              <a:off x="428293" y="3077333"/>
              <a:ext cx="531720" cy="442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170F23C-59C1-4CD3-8F4E-1F218D893FF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9653" y="3068686"/>
                <a:ext cx="549360" cy="46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6B1C799-1159-4031-8629-3286C6BC712D}"/>
                  </a:ext>
                </a:extLst>
              </p14:cNvPr>
              <p14:cNvContentPartPr/>
              <p14:nvPr/>
            </p14:nvContentPartPr>
            <p14:xfrm>
              <a:off x="4570093" y="2882573"/>
              <a:ext cx="888840" cy="374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6B1C799-1159-4031-8629-3286C6BC71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61449" y="2873573"/>
                <a:ext cx="906487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92DFF6F-BE96-4A84-A73E-DBEB1E006E0C}"/>
                  </a:ext>
                </a:extLst>
              </p14:cNvPr>
              <p14:cNvContentPartPr/>
              <p14:nvPr/>
            </p14:nvContentPartPr>
            <p14:xfrm>
              <a:off x="4069333" y="2878253"/>
              <a:ext cx="267840" cy="430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92DFF6F-BE96-4A84-A73E-DBEB1E006E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60693" y="2869253"/>
                <a:ext cx="2854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CF81E83-5190-4971-B166-F7F2BDB90816}"/>
                  </a:ext>
                </a:extLst>
              </p14:cNvPr>
              <p14:cNvContentPartPr/>
              <p14:nvPr/>
            </p14:nvContentPartPr>
            <p14:xfrm>
              <a:off x="3228373" y="2980133"/>
              <a:ext cx="564480" cy="368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CF81E83-5190-4971-B166-F7F2BDB908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19727" y="2971493"/>
                <a:ext cx="582131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4EF3A25-AFA8-4B24-B892-819E3C96F33D}"/>
                  </a:ext>
                </a:extLst>
              </p14:cNvPr>
              <p14:cNvContentPartPr/>
              <p14:nvPr/>
            </p14:nvContentPartPr>
            <p14:xfrm>
              <a:off x="2211373" y="2969693"/>
              <a:ext cx="741240" cy="419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4EF3A25-AFA8-4B24-B892-819E3C96F3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02729" y="2960701"/>
                <a:ext cx="758889" cy="437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B881B82-3D81-4A61-8AB1-9D85537FA61D}"/>
                  </a:ext>
                </a:extLst>
              </p14:cNvPr>
              <p14:cNvContentPartPr/>
              <p14:nvPr/>
            </p14:nvContentPartPr>
            <p14:xfrm>
              <a:off x="1457893" y="3037373"/>
              <a:ext cx="565920" cy="360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B881B82-3D81-4A61-8AB1-9D85537FA61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48893" y="3028373"/>
                <a:ext cx="5835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17EB64-3979-4186-8897-20B140D59B39}"/>
                  </a:ext>
                </a:extLst>
              </p14:cNvPr>
              <p14:cNvContentPartPr/>
              <p14:nvPr/>
            </p14:nvContentPartPr>
            <p14:xfrm>
              <a:off x="5710573" y="2927213"/>
              <a:ext cx="316080" cy="279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17EB64-3979-4186-8897-20B140D59B3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1933" y="2918213"/>
                <a:ext cx="33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5843F51-D93F-41C0-A248-CB2E77746A2A}"/>
                  </a:ext>
                </a:extLst>
              </p14:cNvPr>
              <p14:cNvContentPartPr/>
              <p14:nvPr/>
            </p14:nvContentPartPr>
            <p14:xfrm>
              <a:off x="6652333" y="2883293"/>
              <a:ext cx="12240" cy="18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5843F51-D93F-41C0-A248-CB2E77746A2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43693" y="2874653"/>
                <a:ext cx="298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602A19C-626C-4714-BFB5-1BB31AE05F5F}"/>
                  </a:ext>
                </a:extLst>
              </p14:cNvPr>
              <p14:cNvContentPartPr/>
              <p14:nvPr/>
            </p14:nvContentPartPr>
            <p14:xfrm>
              <a:off x="7431013" y="2867453"/>
              <a:ext cx="451080" cy="389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602A19C-626C-4714-BFB5-1BB31AE05F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22373" y="2858813"/>
                <a:ext cx="4687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B0D88B4-507C-417C-904A-C28B222D31FB}"/>
                  </a:ext>
                </a:extLst>
              </p14:cNvPr>
              <p14:cNvContentPartPr/>
              <p14:nvPr/>
            </p14:nvContentPartPr>
            <p14:xfrm>
              <a:off x="6363973" y="2961413"/>
              <a:ext cx="891000" cy="315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B0D88B4-507C-417C-904A-C28B222D31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55330" y="2952773"/>
                <a:ext cx="908647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21DBA0E-9FB2-4889-9877-7D7D8C3F39FE}"/>
                  </a:ext>
                </a:extLst>
              </p14:cNvPr>
              <p14:cNvContentPartPr/>
              <p14:nvPr/>
            </p14:nvContentPartPr>
            <p14:xfrm>
              <a:off x="3902653" y="3816053"/>
              <a:ext cx="321840" cy="353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21DBA0E-9FB2-4889-9877-7D7D8C3F39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93653" y="3807413"/>
                <a:ext cx="3394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FE71649-EBD4-4A5B-B5E0-AF4125851C53}"/>
                  </a:ext>
                </a:extLst>
              </p14:cNvPr>
              <p14:cNvContentPartPr/>
              <p14:nvPr/>
            </p14:nvContentPartPr>
            <p14:xfrm>
              <a:off x="3275893" y="3846293"/>
              <a:ext cx="504720" cy="353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FE71649-EBD4-4A5B-B5E0-AF4125851C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66893" y="3837302"/>
                <a:ext cx="522360" cy="371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9E8E27D-09D6-4D9F-B3BB-C9A5C0778F74}"/>
                  </a:ext>
                </a:extLst>
              </p14:cNvPr>
              <p14:cNvContentPartPr/>
              <p14:nvPr/>
            </p14:nvContentPartPr>
            <p14:xfrm>
              <a:off x="2395693" y="3778253"/>
              <a:ext cx="686520" cy="628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9E8E27D-09D6-4D9F-B3BB-C9A5C0778F7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87053" y="3769613"/>
                <a:ext cx="70416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2DCD992-1BEB-4A84-AEDD-4E30245C6606}"/>
                  </a:ext>
                </a:extLst>
              </p14:cNvPr>
              <p14:cNvContentPartPr/>
              <p14:nvPr/>
            </p14:nvContentPartPr>
            <p14:xfrm>
              <a:off x="5936653" y="3952853"/>
              <a:ext cx="73800" cy="147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2DCD992-1BEB-4A84-AEDD-4E30245C660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27653" y="3944213"/>
                <a:ext cx="91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F483498-6987-4662-96D7-3561D6538039}"/>
                  </a:ext>
                </a:extLst>
              </p14:cNvPr>
              <p14:cNvContentPartPr/>
              <p14:nvPr/>
            </p14:nvContentPartPr>
            <p14:xfrm>
              <a:off x="5114413" y="3934853"/>
              <a:ext cx="637920" cy="299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F483498-6987-4662-96D7-3561D65380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05773" y="3926203"/>
                <a:ext cx="655560" cy="317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BFFB5FB-C2CB-42C0-8FCE-75D42220DA73}"/>
                  </a:ext>
                </a:extLst>
              </p14:cNvPr>
              <p14:cNvContentPartPr/>
              <p14:nvPr/>
            </p14:nvContentPartPr>
            <p14:xfrm>
              <a:off x="5104333" y="3630653"/>
              <a:ext cx="726480" cy="256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BFFB5FB-C2CB-42C0-8FCE-75D42220DA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95333" y="3622013"/>
                <a:ext cx="744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D628792-8A63-44C3-8CED-989066AB3C6F}"/>
                  </a:ext>
                </a:extLst>
              </p14:cNvPr>
              <p14:cNvContentPartPr/>
              <p14:nvPr/>
            </p14:nvContentPartPr>
            <p14:xfrm>
              <a:off x="6630013" y="3702293"/>
              <a:ext cx="233280" cy="201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D628792-8A63-44C3-8CED-989066AB3C6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21373" y="3693293"/>
                <a:ext cx="250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7FE9B66-8DEF-4583-8368-76C3EFC026C2}"/>
                  </a:ext>
                </a:extLst>
              </p14:cNvPr>
              <p14:cNvContentPartPr/>
              <p14:nvPr/>
            </p14:nvContentPartPr>
            <p14:xfrm>
              <a:off x="7900813" y="3620573"/>
              <a:ext cx="179280" cy="293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7FE9B66-8DEF-4583-8368-76C3EFC026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92173" y="3611573"/>
                <a:ext cx="196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EF62D95-F7EB-40F3-A4C8-76983BF65EE8}"/>
                  </a:ext>
                </a:extLst>
              </p14:cNvPr>
              <p14:cNvContentPartPr/>
              <p14:nvPr/>
            </p14:nvContentPartPr>
            <p14:xfrm>
              <a:off x="7019173" y="3647933"/>
              <a:ext cx="723960" cy="2088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EF62D95-F7EB-40F3-A4C8-76983BF65E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10173" y="3639293"/>
                <a:ext cx="741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64D9AF5-BB5C-4AAF-A2D2-83C3376CF351}"/>
                  </a:ext>
                </a:extLst>
              </p14:cNvPr>
              <p14:cNvContentPartPr/>
              <p14:nvPr/>
            </p14:nvContentPartPr>
            <p14:xfrm>
              <a:off x="9396613" y="3573773"/>
              <a:ext cx="198720" cy="179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64D9AF5-BB5C-4AAF-A2D2-83C3376CF35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87973" y="3564773"/>
                <a:ext cx="216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00D13A6-0974-4325-B0CE-9EF69533F8B3}"/>
                  </a:ext>
                </a:extLst>
              </p14:cNvPr>
              <p14:cNvContentPartPr/>
              <p14:nvPr/>
            </p14:nvContentPartPr>
            <p14:xfrm>
              <a:off x="8378893" y="3563693"/>
              <a:ext cx="901800" cy="299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00D13A6-0974-4325-B0CE-9EF69533F8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70250" y="3554704"/>
                <a:ext cx="919447" cy="31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EBBCDD5-D34C-4092-99AC-778C0AE9BAC0}"/>
                  </a:ext>
                </a:extLst>
              </p14:cNvPr>
              <p14:cNvContentPartPr/>
              <p14:nvPr/>
            </p14:nvContentPartPr>
            <p14:xfrm>
              <a:off x="5154013" y="4451093"/>
              <a:ext cx="229320" cy="208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EBBCDD5-D34C-4092-99AC-778C0AE9BAC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45013" y="4442093"/>
                <a:ext cx="2469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0A997F4-CDFE-465E-AC15-0A6AA3094FE3}"/>
                  </a:ext>
                </a:extLst>
              </p14:cNvPr>
              <p14:cNvContentPartPr/>
              <p14:nvPr/>
            </p14:nvContentPartPr>
            <p14:xfrm>
              <a:off x="5542453" y="4650893"/>
              <a:ext cx="66240" cy="138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0A997F4-CDFE-465E-AC15-0A6AA3094FE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33453" y="4641893"/>
                <a:ext cx="838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DDE2854-0E82-4A78-803A-B6131C52E47A}"/>
                  </a:ext>
                </a:extLst>
              </p14:cNvPr>
              <p14:cNvContentPartPr/>
              <p14:nvPr/>
            </p14:nvContentPartPr>
            <p14:xfrm>
              <a:off x="6280453" y="4232573"/>
              <a:ext cx="1675080" cy="3553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DDE2854-0E82-4A78-803A-B6131C52E4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71455" y="4223933"/>
                <a:ext cx="1692716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2B00F9A-C1F2-4DDB-932F-EC56F3E20424}"/>
                  </a:ext>
                </a:extLst>
              </p14:cNvPr>
              <p14:cNvContentPartPr/>
              <p14:nvPr/>
            </p14:nvContentPartPr>
            <p14:xfrm>
              <a:off x="4457413" y="3779693"/>
              <a:ext cx="535320" cy="1096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2B00F9A-C1F2-4DDB-932F-EC56F3E2042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48413" y="3770693"/>
                <a:ext cx="552960" cy="11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0D2F98F-7A05-418E-BFB7-E0874509755B}"/>
                  </a:ext>
                </a:extLst>
              </p14:cNvPr>
              <p14:cNvContentPartPr/>
              <p14:nvPr/>
            </p14:nvContentPartPr>
            <p14:xfrm>
              <a:off x="1332613" y="5085413"/>
              <a:ext cx="712080" cy="425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0D2F98F-7A05-418E-BFB7-E087450975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23973" y="5076413"/>
                <a:ext cx="7297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CB50B30-BE0B-4A58-90E8-67791E3E0FD2}"/>
                  </a:ext>
                </a:extLst>
              </p14:cNvPr>
              <p14:cNvContentPartPr/>
              <p14:nvPr/>
            </p14:nvContentPartPr>
            <p14:xfrm>
              <a:off x="2565973" y="5101613"/>
              <a:ext cx="877680" cy="5752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CB50B30-BE0B-4A58-90E8-67791E3E0FD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57329" y="5092613"/>
                <a:ext cx="895327" cy="5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17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816FFB-5999-4B90-B4C3-A26EAC23DA0B}"/>
                  </a:ext>
                </a:extLst>
              </p14:cNvPr>
              <p14:cNvContentPartPr/>
              <p14:nvPr/>
            </p14:nvContentPartPr>
            <p14:xfrm>
              <a:off x="943093" y="326213"/>
              <a:ext cx="6779880" cy="618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816FFB-5999-4B90-B4C3-A26EAC23D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453" y="317208"/>
                <a:ext cx="6797519" cy="636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6E96B3B3-772E-4999-933F-63126248D044}"/>
                  </a:ext>
                </a:extLst>
              </p14:cNvPr>
              <p14:cNvContentPartPr/>
              <p14:nvPr/>
            </p14:nvContentPartPr>
            <p14:xfrm>
              <a:off x="635653" y="1065653"/>
              <a:ext cx="11226240" cy="5058360"/>
            </p14:xfrm>
          </p:contentPart>
        </mc:Choice>
        <mc:Fallback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6E96B3B3-772E-4999-933F-63126248D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013" y="1056653"/>
                <a:ext cx="11243880" cy="50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44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BF537F-8972-4E55-9957-C5B6436DA8EB}"/>
                  </a:ext>
                </a:extLst>
              </p14:cNvPr>
              <p14:cNvContentPartPr/>
              <p14:nvPr/>
            </p14:nvContentPartPr>
            <p14:xfrm>
              <a:off x="1013293" y="561293"/>
              <a:ext cx="250920" cy="35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BF537F-8972-4E55-9957-C5B6436DA8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653" y="552653"/>
                <a:ext cx="2685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51A758-7419-4E39-89C1-8F25C8E57933}"/>
                  </a:ext>
                </a:extLst>
              </p14:cNvPr>
              <p14:cNvContentPartPr/>
              <p14:nvPr/>
            </p14:nvContentPartPr>
            <p14:xfrm>
              <a:off x="1417933" y="644093"/>
              <a:ext cx="194040" cy="2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51A758-7419-4E39-89C1-8F25C8E579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8933" y="635453"/>
                <a:ext cx="211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8BC38B-0A0C-4720-AA1B-E5D0CDA8D8B7}"/>
                  </a:ext>
                </a:extLst>
              </p14:cNvPr>
              <p14:cNvContentPartPr/>
              <p14:nvPr/>
            </p14:nvContentPartPr>
            <p14:xfrm>
              <a:off x="1458613" y="755333"/>
              <a:ext cx="231480" cy="3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8BC38B-0A0C-4720-AA1B-E5D0CDA8D8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9973" y="746333"/>
                <a:ext cx="249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61DBBB-5BA9-4036-9D25-674BB40AD0AD}"/>
                  </a:ext>
                </a:extLst>
              </p14:cNvPr>
              <p14:cNvContentPartPr/>
              <p14:nvPr/>
            </p14:nvContentPartPr>
            <p14:xfrm>
              <a:off x="2034973" y="670013"/>
              <a:ext cx="416160" cy="5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61DBBB-5BA9-4036-9D25-674BB40AD0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6333" y="661013"/>
                <a:ext cx="4338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779534-408F-49AA-B289-63444EE161B2}"/>
                  </a:ext>
                </a:extLst>
              </p14:cNvPr>
              <p14:cNvContentPartPr/>
              <p14:nvPr/>
            </p14:nvContentPartPr>
            <p14:xfrm>
              <a:off x="2805373" y="620693"/>
              <a:ext cx="129240" cy="18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779534-408F-49AA-B289-63444EE161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96733" y="612053"/>
                <a:ext cx="1468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598555-C6FC-4E79-A31F-85181B67B1B5}"/>
                  </a:ext>
                </a:extLst>
              </p14:cNvPr>
              <p14:cNvContentPartPr/>
              <p14:nvPr/>
            </p14:nvContentPartPr>
            <p14:xfrm>
              <a:off x="2049373" y="794933"/>
              <a:ext cx="536760" cy="268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598555-C6FC-4E79-A31F-85181B67B1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0733" y="785933"/>
                <a:ext cx="5544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1AF593-CAD7-46C9-97C9-D9AADBA4C3C8}"/>
                  </a:ext>
                </a:extLst>
              </p14:cNvPr>
              <p14:cNvContentPartPr/>
              <p14:nvPr/>
            </p14:nvContentPartPr>
            <p14:xfrm>
              <a:off x="2186533" y="381293"/>
              <a:ext cx="175680" cy="239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1AF593-CAD7-46C9-97C9-D9AADBA4C3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7533" y="372293"/>
                <a:ext cx="1933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E2F055D-A9BC-4B30-B856-71DA28903014}"/>
                  </a:ext>
                </a:extLst>
              </p14:cNvPr>
              <p14:cNvContentPartPr/>
              <p14:nvPr/>
            </p14:nvContentPartPr>
            <p14:xfrm>
              <a:off x="3380293" y="496853"/>
              <a:ext cx="354960" cy="25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E2F055D-A9BC-4B30-B856-71DA289030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1653" y="487853"/>
                <a:ext cx="3726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ACCF73-6E00-48E1-A57A-0FBFAAA6F697}"/>
                  </a:ext>
                </a:extLst>
              </p14:cNvPr>
              <p14:cNvContentPartPr/>
              <p14:nvPr/>
            </p14:nvContentPartPr>
            <p14:xfrm>
              <a:off x="3878173" y="580373"/>
              <a:ext cx="193320" cy="12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ACCF73-6E00-48E1-A57A-0FBFAAA6F6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9173" y="571373"/>
                <a:ext cx="210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3EB3F0-5E78-474A-9D16-737C6D76F05D}"/>
                  </a:ext>
                </a:extLst>
              </p14:cNvPr>
              <p14:cNvContentPartPr/>
              <p14:nvPr/>
            </p14:nvContentPartPr>
            <p14:xfrm>
              <a:off x="3860893" y="686933"/>
              <a:ext cx="238320" cy="42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3EB3F0-5E78-474A-9D16-737C6D76F0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1893" y="677933"/>
                <a:ext cx="255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41F4E2-5523-4FBC-B30A-2E78AEB037AC}"/>
                  </a:ext>
                </a:extLst>
              </p14:cNvPr>
              <p14:cNvContentPartPr/>
              <p14:nvPr/>
            </p14:nvContentPartPr>
            <p14:xfrm>
              <a:off x="4636333" y="484253"/>
              <a:ext cx="417240" cy="259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41F4E2-5523-4FBC-B30A-2E78AEB037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27693" y="475613"/>
                <a:ext cx="4348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2EDC93-FCCD-4B93-9778-523C72C47B53}"/>
                  </a:ext>
                </a:extLst>
              </p14:cNvPr>
              <p14:cNvContentPartPr/>
              <p14:nvPr/>
            </p14:nvContentPartPr>
            <p14:xfrm>
              <a:off x="4333933" y="480293"/>
              <a:ext cx="203400" cy="240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2EDC93-FCCD-4B93-9778-523C72C47B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24933" y="471653"/>
                <a:ext cx="221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101BADA-73E5-4D0F-968C-C4A90E43E98A}"/>
                  </a:ext>
                </a:extLst>
              </p14:cNvPr>
              <p14:cNvContentPartPr/>
              <p14:nvPr/>
            </p14:nvContentPartPr>
            <p14:xfrm>
              <a:off x="5215933" y="614213"/>
              <a:ext cx="27720" cy="29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101BADA-73E5-4D0F-968C-C4A90E43E9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07293" y="605213"/>
                <a:ext cx="45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234106-9494-4C76-A639-12A4778C9052}"/>
                  </a:ext>
                </a:extLst>
              </p14:cNvPr>
              <p14:cNvContentPartPr/>
              <p14:nvPr/>
            </p14:nvContentPartPr>
            <p14:xfrm>
              <a:off x="6842773" y="559133"/>
              <a:ext cx="143640" cy="269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234106-9494-4C76-A639-12A4778C90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34133" y="550133"/>
                <a:ext cx="161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6867BF-B267-4473-BE36-FB84DC3DBCB9}"/>
                  </a:ext>
                </a:extLst>
              </p14:cNvPr>
              <p14:cNvContentPartPr/>
              <p14:nvPr/>
            </p14:nvContentPartPr>
            <p14:xfrm>
              <a:off x="6888853" y="483173"/>
              <a:ext cx="20880" cy="15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6867BF-B267-4473-BE36-FB84DC3DBC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80213" y="474533"/>
                <a:ext cx="38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D786BE4-AC64-44B6-91CC-0B96E9E0329F}"/>
                  </a:ext>
                </a:extLst>
              </p14:cNvPr>
              <p14:cNvContentPartPr/>
              <p14:nvPr/>
            </p14:nvContentPartPr>
            <p14:xfrm>
              <a:off x="9405613" y="357173"/>
              <a:ext cx="820080" cy="389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D786BE4-AC64-44B6-91CC-0B96E9E032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96613" y="348525"/>
                <a:ext cx="837720" cy="40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2129F1E-FDC1-4F98-B0CD-7C0BB6C83D98}"/>
                  </a:ext>
                </a:extLst>
              </p14:cNvPr>
              <p14:cNvContentPartPr/>
              <p14:nvPr/>
            </p14:nvContentPartPr>
            <p14:xfrm>
              <a:off x="8899813" y="349613"/>
              <a:ext cx="294120" cy="368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2129F1E-FDC1-4F98-B0CD-7C0BB6C83D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90824" y="340613"/>
                <a:ext cx="311738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5A9A9A-94A5-4AB6-BAB1-FB91D666CFC4}"/>
                  </a:ext>
                </a:extLst>
              </p14:cNvPr>
              <p14:cNvContentPartPr/>
              <p14:nvPr/>
            </p14:nvContentPartPr>
            <p14:xfrm>
              <a:off x="8471773" y="432773"/>
              <a:ext cx="201960" cy="217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5A9A9A-94A5-4AB6-BAB1-FB91D666CF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3133" y="424133"/>
                <a:ext cx="219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5749CEC-0A04-4DA0-9004-3E891982ADB3}"/>
                  </a:ext>
                </a:extLst>
              </p14:cNvPr>
              <p14:cNvContentPartPr/>
              <p14:nvPr/>
            </p14:nvContentPartPr>
            <p14:xfrm>
              <a:off x="7940053" y="416933"/>
              <a:ext cx="414360" cy="263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5749CEC-0A04-4DA0-9004-3E891982AD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31053" y="407933"/>
                <a:ext cx="4320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6C5984E-E323-48D3-9B6C-6B1F8FD358DF}"/>
                  </a:ext>
                </a:extLst>
              </p14:cNvPr>
              <p14:cNvContentPartPr/>
              <p14:nvPr/>
            </p14:nvContentPartPr>
            <p14:xfrm>
              <a:off x="7073173" y="421253"/>
              <a:ext cx="599760" cy="254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6C5984E-E323-48D3-9B6C-6B1F8FD358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64528" y="412613"/>
                <a:ext cx="617411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C97927D-4FCD-4ECA-A404-7E59FFAF5094}"/>
                  </a:ext>
                </a:extLst>
              </p14:cNvPr>
              <p14:cNvContentPartPr/>
              <p14:nvPr/>
            </p14:nvContentPartPr>
            <p14:xfrm>
              <a:off x="5753053" y="429173"/>
              <a:ext cx="758520" cy="34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C97927D-4FCD-4ECA-A404-7E59FFAF50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44053" y="420524"/>
                <a:ext cx="776160" cy="36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BB6C748-78DB-4288-AA02-DB7980C24A58}"/>
                  </a:ext>
                </a:extLst>
              </p14:cNvPr>
              <p14:cNvContentPartPr/>
              <p14:nvPr/>
            </p14:nvContentPartPr>
            <p14:xfrm>
              <a:off x="10429813" y="522053"/>
              <a:ext cx="7920" cy="5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BB6C748-78DB-4288-AA02-DB7980C24A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20813" y="513053"/>
                <a:ext cx="25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296A1D0-3DD2-40F1-81FF-7A2CA35F7E6B}"/>
                  </a:ext>
                </a:extLst>
              </p14:cNvPr>
              <p14:cNvContentPartPr/>
              <p14:nvPr/>
            </p14:nvContentPartPr>
            <p14:xfrm>
              <a:off x="5894893" y="1040813"/>
              <a:ext cx="245160" cy="436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296A1D0-3DD2-40F1-81FF-7A2CA35F7E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85893" y="1032173"/>
                <a:ext cx="2628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AD6CB49-B544-4A8C-A44F-05146F4F1CF6}"/>
                  </a:ext>
                </a:extLst>
              </p14:cNvPr>
              <p14:cNvContentPartPr/>
              <p14:nvPr/>
            </p14:nvContentPartPr>
            <p14:xfrm>
              <a:off x="6463693" y="1064573"/>
              <a:ext cx="264240" cy="234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AD6CB49-B544-4A8C-A44F-05146F4F1C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54693" y="1055573"/>
                <a:ext cx="281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A6C1999-C0EA-48BD-8919-B57E9DFCC5B1}"/>
                  </a:ext>
                </a:extLst>
              </p14:cNvPr>
              <p14:cNvContentPartPr/>
              <p14:nvPr/>
            </p14:nvContentPartPr>
            <p14:xfrm>
              <a:off x="5473333" y="1145573"/>
              <a:ext cx="183240" cy="253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A6C1999-C0EA-48BD-8919-B57E9DFCC5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64333" y="1136573"/>
                <a:ext cx="2008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D9FA2F-DE5B-4007-8F1C-0D466E7F4782}"/>
                  </a:ext>
                </a:extLst>
              </p14:cNvPr>
              <p14:cNvContentPartPr/>
              <p14:nvPr/>
            </p14:nvContentPartPr>
            <p14:xfrm>
              <a:off x="5230693" y="1167893"/>
              <a:ext cx="110880" cy="221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D9FA2F-DE5B-4007-8F1C-0D466E7F47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21693" y="1159253"/>
                <a:ext cx="1285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88E1D08-346A-4585-B46A-3F1A6F6A8B11}"/>
                  </a:ext>
                </a:extLst>
              </p14:cNvPr>
              <p14:cNvContentPartPr/>
              <p14:nvPr/>
            </p14:nvContentPartPr>
            <p14:xfrm>
              <a:off x="5009653" y="1149173"/>
              <a:ext cx="131400" cy="308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8E1D08-346A-4585-B46A-3F1A6F6A8B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00678" y="1140533"/>
                <a:ext cx="148992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538C33-D46A-4A9A-8E70-CE8734B70935}"/>
                  </a:ext>
                </a:extLst>
              </p14:cNvPr>
              <p14:cNvContentPartPr/>
              <p14:nvPr/>
            </p14:nvContentPartPr>
            <p14:xfrm>
              <a:off x="3121093" y="1144493"/>
              <a:ext cx="1598040" cy="49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538C33-D46A-4A9A-8E70-CE8734B709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12093" y="1135493"/>
                <a:ext cx="16156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6F510A9-55FE-4CEC-8C7D-F0DBA1EBA553}"/>
                  </a:ext>
                </a:extLst>
              </p14:cNvPr>
              <p14:cNvContentPartPr/>
              <p14:nvPr/>
            </p14:nvContentPartPr>
            <p14:xfrm>
              <a:off x="2011213" y="1271573"/>
              <a:ext cx="707760" cy="439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6F510A9-55FE-4CEC-8C7D-F0DBA1EBA5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02569" y="1262573"/>
                <a:ext cx="725409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FF3ED6F-8D41-41F6-B414-1BACF844586F}"/>
                  </a:ext>
                </a:extLst>
              </p14:cNvPr>
              <p14:cNvContentPartPr/>
              <p14:nvPr/>
            </p14:nvContentPartPr>
            <p14:xfrm>
              <a:off x="947773" y="1385333"/>
              <a:ext cx="825840" cy="334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FF3ED6F-8D41-41F6-B414-1BACF84458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8773" y="1376333"/>
                <a:ext cx="8434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B5F7F6E-4F2C-4208-BD8F-7C0975D3D9D1}"/>
                  </a:ext>
                </a:extLst>
              </p14:cNvPr>
              <p14:cNvContentPartPr/>
              <p14:nvPr/>
            </p14:nvContentPartPr>
            <p14:xfrm>
              <a:off x="7277653" y="986813"/>
              <a:ext cx="303480" cy="365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B5F7F6E-4F2C-4208-BD8F-7C0975D3D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68653" y="978173"/>
                <a:ext cx="3211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094D11-62C9-41D8-8FCB-7FED64E8CB7F}"/>
                  </a:ext>
                </a:extLst>
              </p14:cNvPr>
              <p14:cNvContentPartPr/>
              <p14:nvPr/>
            </p14:nvContentPartPr>
            <p14:xfrm>
              <a:off x="6922333" y="1069973"/>
              <a:ext cx="267840" cy="302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094D11-62C9-41D8-8FCB-7FED64E8CB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13693" y="1060973"/>
                <a:ext cx="285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4F5D8A6-B0D5-4AE1-9915-F0CF4D48C502}"/>
                  </a:ext>
                </a:extLst>
              </p14:cNvPr>
              <p14:cNvContentPartPr/>
              <p14:nvPr/>
            </p14:nvContentPartPr>
            <p14:xfrm>
              <a:off x="10172413" y="1094093"/>
              <a:ext cx="5040" cy="30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4F5D8A6-B0D5-4AE1-9915-F0CF4D48C5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63413" y="1085453"/>
                <a:ext cx="22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FC8ACB1-8998-4B8F-BBD8-44CD934409A3}"/>
                  </a:ext>
                </a:extLst>
              </p14:cNvPr>
              <p14:cNvContentPartPr/>
              <p14:nvPr/>
            </p14:nvContentPartPr>
            <p14:xfrm>
              <a:off x="7882453" y="965213"/>
              <a:ext cx="2187360" cy="529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FC8ACB1-8998-4B8F-BBD8-44CD934409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73813" y="956573"/>
                <a:ext cx="22050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3825498-D144-455C-A856-D36DFA936162}"/>
                  </a:ext>
                </a:extLst>
              </p14:cNvPr>
              <p14:cNvContentPartPr/>
              <p14:nvPr/>
            </p14:nvContentPartPr>
            <p14:xfrm>
              <a:off x="537373" y="2093813"/>
              <a:ext cx="526680" cy="326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3825498-D144-455C-A856-D36DFA9361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379" y="2084813"/>
                <a:ext cx="544308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C59D53C-51E8-46D8-84F6-117C659582F4}"/>
                  </a:ext>
                </a:extLst>
              </p14:cNvPr>
              <p14:cNvContentPartPr/>
              <p14:nvPr/>
            </p14:nvContentPartPr>
            <p14:xfrm>
              <a:off x="7742413" y="1623653"/>
              <a:ext cx="3711600" cy="1729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C59D53C-51E8-46D8-84F6-117C659582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33414" y="1614653"/>
                <a:ext cx="3729238" cy="17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F6CA893-C5C7-446A-8D1A-D7DBD27B3A80}"/>
                  </a:ext>
                </a:extLst>
              </p14:cNvPr>
              <p14:cNvContentPartPr/>
              <p14:nvPr/>
            </p14:nvContentPartPr>
            <p14:xfrm>
              <a:off x="2263933" y="2174453"/>
              <a:ext cx="297360" cy="1540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F6CA893-C5C7-446A-8D1A-D7DBD27B3A8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5293" y="2165453"/>
                <a:ext cx="315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2482058-B0C5-405A-A2DD-2E34B3DBA479}"/>
                  </a:ext>
                </a:extLst>
              </p14:cNvPr>
              <p14:cNvContentPartPr/>
              <p14:nvPr/>
            </p14:nvContentPartPr>
            <p14:xfrm>
              <a:off x="1592533" y="2095613"/>
              <a:ext cx="560520" cy="320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2482058-B0C5-405A-A2DD-2E34B3DBA4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83533" y="2086973"/>
                <a:ext cx="5781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2B0BF10-815F-4BF9-88D9-90A2D37CAC1D}"/>
                  </a:ext>
                </a:extLst>
              </p14:cNvPr>
              <p14:cNvContentPartPr/>
              <p14:nvPr/>
            </p14:nvContentPartPr>
            <p14:xfrm>
              <a:off x="4900213" y="1900133"/>
              <a:ext cx="484920" cy="3362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2B0BF10-815F-4BF9-88D9-90A2D37CAC1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91573" y="1891493"/>
                <a:ext cx="502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9287590-BBB9-4474-ACD5-5FD9E493B6B0}"/>
                  </a:ext>
                </a:extLst>
              </p14:cNvPr>
              <p14:cNvContentPartPr/>
              <p14:nvPr/>
            </p14:nvContentPartPr>
            <p14:xfrm>
              <a:off x="3967813" y="2048453"/>
              <a:ext cx="581040" cy="1911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9287590-BBB9-4474-ACD5-5FD9E493B6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58813" y="2039453"/>
                <a:ext cx="598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2E69612-D814-41A0-B833-BF4128F6C8D7}"/>
                  </a:ext>
                </a:extLst>
              </p14:cNvPr>
              <p14:cNvContentPartPr/>
              <p14:nvPr/>
            </p14:nvContentPartPr>
            <p14:xfrm>
              <a:off x="3028213" y="2077253"/>
              <a:ext cx="698760" cy="306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2E69612-D814-41A0-B833-BF4128F6C8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9213" y="2068613"/>
                <a:ext cx="7164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7188030-C6B6-40E2-A2DE-B4F986A1EE32}"/>
                  </a:ext>
                </a:extLst>
              </p14:cNvPr>
              <p14:cNvContentPartPr/>
              <p14:nvPr/>
            </p14:nvContentPartPr>
            <p14:xfrm>
              <a:off x="5707333" y="1850813"/>
              <a:ext cx="709200" cy="3139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7188030-C6B6-40E2-A2DE-B4F986A1EE3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98333" y="1841813"/>
                <a:ext cx="7268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199FB6C-681C-4B0A-9BF2-7E20829D9391}"/>
                  </a:ext>
                </a:extLst>
              </p14:cNvPr>
              <p14:cNvContentPartPr/>
              <p14:nvPr/>
            </p14:nvContentPartPr>
            <p14:xfrm>
              <a:off x="2893213" y="2641733"/>
              <a:ext cx="801360" cy="2289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199FB6C-681C-4B0A-9BF2-7E20829D93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84217" y="2633093"/>
                <a:ext cx="818992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8537972-5E48-4A8A-8DF5-6DC46CC36037}"/>
                  </a:ext>
                </a:extLst>
              </p14:cNvPr>
              <p14:cNvContentPartPr/>
              <p14:nvPr/>
            </p14:nvContentPartPr>
            <p14:xfrm>
              <a:off x="1776133" y="2655773"/>
              <a:ext cx="786960" cy="2887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8537972-5E48-4A8A-8DF5-6DC46CC360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67493" y="2646773"/>
                <a:ext cx="8046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2FE35E1-C5F3-4DBB-BDCF-86DD4F3D8009}"/>
                  </a:ext>
                </a:extLst>
              </p14:cNvPr>
              <p14:cNvContentPartPr/>
              <p14:nvPr/>
            </p14:nvContentPartPr>
            <p14:xfrm>
              <a:off x="3931813" y="2614013"/>
              <a:ext cx="786960" cy="2235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2FE35E1-C5F3-4DBB-BDCF-86DD4F3D80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22817" y="2605013"/>
                <a:ext cx="804592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58A203C-2FD6-43F3-AED1-441F4B249351}"/>
                  </a:ext>
                </a:extLst>
              </p14:cNvPr>
              <p14:cNvContentPartPr/>
              <p14:nvPr/>
            </p14:nvContentPartPr>
            <p14:xfrm>
              <a:off x="6002533" y="2538773"/>
              <a:ext cx="66240" cy="2667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58A203C-2FD6-43F3-AED1-441F4B24935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93533" y="2529773"/>
                <a:ext cx="838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18B71DF-3D1B-487D-9052-9F3B283B0CB6}"/>
                  </a:ext>
                </a:extLst>
              </p14:cNvPr>
              <p14:cNvContentPartPr/>
              <p14:nvPr/>
            </p14:nvContentPartPr>
            <p14:xfrm>
              <a:off x="6243013" y="2446253"/>
              <a:ext cx="776520" cy="2991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18B71DF-3D1B-487D-9052-9F3B283B0CB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34373" y="2437264"/>
                <a:ext cx="794160" cy="316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D39C881-CA7F-49F1-9927-BCA07F859C30}"/>
                  </a:ext>
                </a:extLst>
              </p14:cNvPr>
              <p14:cNvContentPartPr/>
              <p14:nvPr/>
            </p14:nvContentPartPr>
            <p14:xfrm>
              <a:off x="5726053" y="2577653"/>
              <a:ext cx="183240" cy="2106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D39C881-CA7F-49F1-9927-BCA07F859C3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17053" y="2568653"/>
                <a:ext cx="200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517D327-69B2-4AB0-AA58-5A6B791D374F}"/>
                  </a:ext>
                </a:extLst>
              </p14:cNvPr>
              <p14:cNvContentPartPr/>
              <p14:nvPr/>
            </p14:nvContentPartPr>
            <p14:xfrm>
              <a:off x="5011093" y="2590253"/>
              <a:ext cx="616320" cy="3027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517D327-69B2-4AB0-AA58-5A6B791D374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02093" y="2581253"/>
                <a:ext cx="633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6B0FA16-FDCC-4939-9AFF-888FA8860079}"/>
                  </a:ext>
                </a:extLst>
              </p14:cNvPr>
              <p14:cNvContentPartPr/>
              <p14:nvPr/>
            </p14:nvContentPartPr>
            <p14:xfrm>
              <a:off x="1233613" y="3166613"/>
              <a:ext cx="979560" cy="2962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6B0FA16-FDCC-4939-9AFF-888FA88600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24613" y="3157624"/>
                <a:ext cx="997200" cy="313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3F23EE7-FE07-4FFF-A888-9B6F745FED0E}"/>
                  </a:ext>
                </a:extLst>
              </p14:cNvPr>
              <p14:cNvContentPartPr/>
              <p14:nvPr/>
            </p14:nvContentPartPr>
            <p14:xfrm>
              <a:off x="2435653" y="3249053"/>
              <a:ext cx="844560" cy="1843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3F23EE7-FE07-4FFF-A888-9B6F745FED0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26653" y="3240413"/>
                <a:ext cx="862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72165D2-5117-48A9-8329-C803DE49C6D4}"/>
                  </a:ext>
                </a:extLst>
              </p14:cNvPr>
              <p14:cNvContentPartPr/>
              <p14:nvPr/>
            </p14:nvContentPartPr>
            <p14:xfrm>
              <a:off x="6074173" y="3555773"/>
              <a:ext cx="210960" cy="1702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72165D2-5117-48A9-8329-C803DE49C6D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65533" y="3546773"/>
                <a:ext cx="2286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D43DE74-B5F1-4195-B7B8-D26A756DF3D1}"/>
                  </a:ext>
                </a:extLst>
              </p14:cNvPr>
              <p14:cNvContentPartPr/>
              <p14:nvPr/>
            </p14:nvContentPartPr>
            <p14:xfrm>
              <a:off x="6404293" y="3532373"/>
              <a:ext cx="219600" cy="1450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D43DE74-B5F1-4195-B7B8-D26A756DF3D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95653" y="3523373"/>
                <a:ext cx="237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120EB3B-1AD0-4E59-8284-EB6C7E024856}"/>
                  </a:ext>
                </a:extLst>
              </p14:cNvPr>
              <p14:cNvContentPartPr/>
              <p14:nvPr/>
            </p14:nvContentPartPr>
            <p14:xfrm>
              <a:off x="5641453" y="3583853"/>
              <a:ext cx="294120" cy="1321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120EB3B-1AD0-4E59-8284-EB6C7E0248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32813" y="3574853"/>
                <a:ext cx="311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0917FC3-B05F-4300-9A44-460C8564C136}"/>
                  </a:ext>
                </a:extLst>
              </p14:cNvPr>
              <p14:cNvContentPartPr/>
              <p14:nvPr/>
            </p14:nvContentPartPr>
            <p14:xfrm>
              <a:off x="4273453" y="3491693"/>
              <a:ext cx="889560" cy="4413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0917FC3-B05F-4300-9A44-460C8564C13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64453" y="3482693"/>
                <a:ext cx="9072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B5697F4-203A-4272-BC1F-3199F4A7A9B9}"/>
                  </a:ext>
                </a:extLst>
              </p14:cNvPr>
              <p14:cNvContentPartPr/>
              <p14:nvPr/>
            </p14:nvContentPartPr>
            <p14:xfrm>
              <a:off x="3684133" y="3768893"/>
              <a:ext cx="238680" cy="1036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B5697F4-203A-4272-BC1F-3199F4A7A9B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75480" y="3759893"/>
                <a:ext cx="256347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ECC9C34-551C-4F7B-A2AD-E09C6B41E07E}"/>
                  </a:ext>
                </a:extLst>
              </p14:cNvPr>
              <p14:cNvContentPartPr/>
              <p14:nvPr/>
            </p14:nvContentPartPr>
            <p14:xfrm>
              <a:off x="2677573" y="3714173"/>
              <a:ext cx="552600" cy="2559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ECC9C34-551C-4F7B-A2AD-E09C6B41E07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68933" y="3705173"/>
                <a:ext cx="570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30F4485-26E4-48B6-AFAF-AD90F0F7BDC4}"/>
                  </a:ext>
                </a:extLst>
              </p14:cNvPr>
              <p14:cNvContentPartPr/>
              <p14:nvPr/>
            </p14:nvContentPartPr>
            <p14:xfrm>
              <a:off x="2074573" y="3624893"/>
              <a:ext cx="469440" cy="5187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30F4485-26E4-48B6-AFAF-AD90F0F7BD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65573" y="3615893"/>
                <a:ext cx="4870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4BC12CC-C47A-40D2-826D-0FBC29AB8B35}"/>
                  </a:ext>
                </a:extLst>
              </p14:cNvPr>
              <p14:cNvContentPartPr/>
              <p14:nvPr/>
            </p14:nvContentPartPr>
            <p14:xfrm>
              <a:off x="3609253" y="3180653"/>
              <a:ext cx="831600" cy="165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4BC12CC-C47A-40D2-826D-0FBC29AB8B3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00617" y="3172013"/>
                <a:ext cx="849232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2E55ED5-C5BD-4BEF-97DA-56334E65CB40}"/>
                  </a:ext>
                </a:extLst>
              </p14:cNvPr>
              <p14:cNvContentPartPr/>
              <p14:nvPr/>
            </p14:nvContentPartPr>
            <p14:xfrm>
              <a:off x="3250693" y="4421573"/>
              <a:ext cx="78480" cy="2588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2E55ED5-C5BD-4BEF-97DA-56334E65CB4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41693" y="4412933"/>
                <a:ext cx="961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9B369D3-77BA-48AF-8A77-D4B1DF9EBEC3}"/>
                  </a:ext>
                </a:extLst>
              </p14:cNvPr>
              <p14:cNvContentPartPr/>
              <p14:nvPr/>
            </p14:nvContentPartPr>
            <p14:xfrm>
              <a:off x="3431413" y="4520573"/>
              <a:ext cx="239760" cy="140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9B369D3-77BA-48AF-8A77-D4B1DF9EBEC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22413" y="4511933"/>
                <a:ext cx="2574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7205172-DACA-4063-9C2B-0914DEA13818}"/>
                  </a:ext>
                </a:extLst>
              </p14:cNvPr>
              <p14:cNvContentPartPr/>
              <p14:nvPr/>
            </p14:nvContentPartPr>
            <p14:xfrm>
              <a:off x="3535093" y="4592213"/>
              <a:ext cx="333720" cy="180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7205172-DACA-4063-9C2B-0914DEA138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26453" y="4583213"/>
                <a:ext cx="351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CBFAA03-6F95-4FA5-8930-3E8D2C4C3FB6}"/>
                  </a:ext>
                </a:extLst>
              </p14:cNvPr>
              <p14:cNvContentPartPr/>
              <p14:nvPr/>
            </p14:nvContentPartPr>
            <p14:xfrm>
              <a:off x="2764333" y="4428773"/>
              <a:ext cx="291600" cy="3132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CBFAA03-6F95-4FA5-8930-3E8D2C4C3FB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55693" y="4420133"/>
                <a:ext cx="3092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707D175-7634-408C-A004-D63CFC7563CA}"/>
                  </a:ext>
                </a:extLst>
              </p14:cNvPr>
              <p14:cNvContentPartPr/>
              <p14:nvPr/>
            </p14:nvContentPartPr>
            <p14:xfrm>
              <a:off x="2063053" y="4397813"/>
              <a:ext cx="448200" cy="4478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707D175-7634-408C-A004-D63CFC7563C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54060" y="4389173"/>
                <a:ext cx="465826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8C291CD-5DDD-4A2A-8636-8E09E19F3268}"/>
                  </a:ext>
                </a:extLst>
              </p14:cNvPr>
              <p14:cNvContentPartPr/>
              <p14:nvPr/>
            </p14:nvContentPartPr>
            <p14:xfrm>
              <a:off x="5124493" y="4549373"/>
              <a:ext cx="164880" cy="1677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8C291CD-5DDD-4A2A-8636-8E09E19F326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15493" y="4540733"/>
                <a:ext cx="1825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E53E9B9-3583-4EA1-A962-A9376F47634B}"/>
                  </a:ext>
                </a:extLst>
              </p14:cNvPr>
              <p14:cNvContentPartPr/>
              <p14:nvPr/>
            </p14:nvContentPartPr>
            <p14:xfrm>
              <a:off x="5700853" y="4298813"/>
              <a:ext cx="210240" cy="2851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E53E9B9-3583-4EA1-A962-A9376F47634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92213" y="4289813"/>
                <a:ext cx="2278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002410A-58B1-4F4B-82E6-5D5F16E1349D}"/>
                  </a:ext>
                </a:extLst>
              </p14:cNvPr>
              <p14:cNvContentPartPr/>
              <p14:nvPr/>
            </p14:nvContentPartPr>
            <p14:xfrm>
              <a:off x="6088933" y="4322213"/>
              <a:ext cx="195480" cy="2224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002410A-58B1-4F4B-82E6-5D5F16E1349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79933" y="4313573"/>
                <a:ext cx="213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226DA52-93F2-4C88-860A-09A73ABC15CD}"/>
                  </a:ext>
                </a:extLst>
              </p14:cNvPr>
              <p14:cNvContentPartPr/>
              <p14:nvPr/>
            </p14:nvContentPartPr>
            <p14:xfrm>
              <a:off x="6431293" y="4316813"/>
              <a:ext cx="179640" cy="1656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226DA52-93F2-4C88-860A-09A73ABC15C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22653" y="4307813"/>
                <a:ext cx="197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938EEC8-3256-45F7-A660-CFFF43C66E93}"/>
                  </a:ext>
                </a:extLst>
              </p14:cNvPr>
              <p14:cNvContentPartPr/>
              <p14:nvPr/>
            </p14:nvContentPartPr>
            <p14:xfrm>
              <a:off x="4277413" y="4193333"/>
              <a:ext cx="695520" cy="43452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938EEC8-3256-45F7-A660-CFFF43C66E9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68773" y="4184693"/>
                <a:ext cx="7131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1ED5E27-DEEA-4BEF-B242-CE47E8F86184}"/>
                  </a:ext>
                </a:extLst>
              </p14:cNvPr>
              <p14:cNvContentPartPr/>
              <p14:nvPr/>
            </p14:nvContentPartPr>
            <p14:xfrm>
              <a:off x="4306213" y="4965173"/>
              <a:ext cx="129600" cy="2307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1ED5E27-DEEA-4BEF-B242-CE47E8F8618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97573" y="4956533"/>
                <a:ext cx="1472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4DA2C69-82E8-4BAF-8A70-ECBAC26143F7}"/>
                  </a:ext>
                </a:extLst>
              </p14:cNvPr>
              <p14:cNvContentPartPr/>
              <p14:nvPr/>
            </p14:nvContentPartPr>
            <p14:xfrm>
              <a:off x="3163573" y="5542253"/>
              <a:ext cx="857160" cy="3945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4DA2C69-82E8-4BAF-8A70-ECBAC26143F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54573" y="5533261"/>
                <a:ext cx="874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5045C9FC-954B-40EB-8F34-63C0F0B9F598}"/>
                  </a:ext>
                </a:extLst>
              </p14:cNvPr>
              <p14:cNvContentPartPr/>
              <p14:nvPr/>
            </p14:nvContentPartPr>
            <p14:xfrm>
              <a:off x="2257093" y="5529293"/>
              <a:ext cx="734040" cy="7056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5045C9FC-954B-40EB-8F34-63C0F0B9F59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48097" y="5520653"/>
                <a:ext cx="751671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0AFF23F-76EB-4EEA-B392-1B0153825F44}"/>
                  </a:ext>
                </a:extLst>
              </p14:cNvPr>
              <p14:cNvContentPartPr/>
              <p14:nvPr/>
            </p14:nvContentPartPr>
            <p14:xfrm>
              <a:off x="5557573" y="4851773"/>
              <a:ext cx="321480" cy="2980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0AFF23F-76EB-4EEA-B392-1B0153825F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48933" y="4843133"/>
                <a:ext cx="3391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D6CFA9B5-CCB4-494E-8F23-1E66CAF10FAD}"/>
                  </a:ext>
                </a:extLst>
              </p14:cNvPr>
              <p14:cNvContentPartPr/>
              <p14:nvPr/>
            </p14:nvContentPartPr>
            <p14:xfrm>
              <a:off x="4564333" y="4907573"/>
              <a:ext cx="724320" cy="3128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D6CFA9B5-CCB4-494E-8F23-1E66CAF10F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55337" y="4898933"/>
                <a:ext cx="741951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944497F4-FB8F-4C39-AC7E-046779EABCAC}"/>
                  </a:ext>
                </a:extLst>
              </p14:cNvPr>
              <p14:cNvContentPartPr/>
              <p14:nvPr/>
            </p14:nvContentPartPr>
            <p14:xfrm>
              <a:off x="3906973" y="4898933"/>
              <a:ext cx="277560" cy="3794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944497F4-FB8F-4C39-AC7E-046779EABCA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97973" y="4889933"/>
                <a:ext cx="2952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1CEDA48-F329-4C70-B495-606CE3F1837F}"/>
                  </a:ext>
                </a:extLst>
              </p14:cNvPr>
              <p14:cNvContentPartPr/>
              <p14:nvPr/>
            </p14:nvContentPartPr>
            <p14:xfrm>
              <a:off x="3053053" y="4975973"/>
              <a:ext cx="606240" cy="2714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1CEDA48-F329-4C70-B495-606CE3F1837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044418" y="4967333"/>
                <a:ext cx="62387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1764C29C-D05A-4C51-8798-BED57F4260BD}"/>
                  </a:ext>
                </a:extLst>
              </p14:cNvPr>
              <p14:cNvContentPartPr/>
              <p14:nvPr/>
            </p14:nvContentPartPr>
            <p14:xfrm>
              <a:off x="2141533" y="5009093"/>
              <a:ext cx="711360" cy="38736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1764C29C-D05A-4C51-8798-BED57F4260B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32893" y="5000445"/>
                <a:ext cx="729000" cy="405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36512349-D491-48AC-84CF-17DAB148C8BF}"/>
                  </a:ext>
                </a:extLst>
              </p14:cNvPr>
              <p14:cNvContentPartPr/>
              <p14:nvPr/>
            </p14:nvContentPartPr>
            <p14:xfrm>
              <a:off x="1039573" y="5028173"/>
              <a:ext cx="866880" cy="3168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36512349-D491-48AC-84CF-17DAB148C8B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0573" y="5019523"/>
                <a:ext cx="884520" cy="33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1825DB2A-DD7B-4473-9B4A-4C7609C65241}"/>
                  </a:ext>
                </a:extLst>
              </p14:cNvPr>
              <p14:cNvContentPartPr/>
              <p14:nvPr/>
            </p14:nvContentPartPr>
            <p14:xfrm>
              <a:off x="4388293" y="5581133"/>
              <a:ext cx="280080" cy="4536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1825DB2A-DD7B-4473-9B4A-4C7609C6524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379653" y="5572133"/>
                <a:ext cx="297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AFD7AE79-5BEB-4BF7-885B-FC021D9B0556}"/>
                  </a:ext>
                </a:extLst>
              </p14:cNvPr>
              <p14:cNvContentPartPr/>
              <p14:nvPr/>
            </p14:nvContentPartPr>
            <p14:xfrm>
              <a:off x="4476133" y="5699933"/>
              <a:ext cx="253800" cy="1944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AFD7AE79-5BEB-4BF7-885B-FC021D9B055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67133" y="5690933"/>
                <a:ext cx="271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7B1D28F2-6703-4AA2-8929-0FB92BFF2F85}"/>
                  </a:ext>
                </a:extLst>
              </p14:cNvPr>
              <p14:cNvContentPartPr/>
              <p14:nvPr/>
            </p14:nvContentPartPr>
            <p14:xfrm>
              <a:off x="5502133" y="5330213"/>
              <a:ext cx="1466640" cy="4874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7B1D28F2-6703-4AA2-8929-0FB92BFF2F8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493135" y="5321220"/>
                <a:ext cx="1484276" cy="50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F74F9A67-D329-4034-9CC8-CB5D1809EC64}"/>
                  </a:ext>
                </a:extLst>
              </p14:cNvPr>
              <p14:cNvContentPartPr/>
              <p14:nvPr/>
            </p14:nvContentPartPr>
            <p14:xfrm>
              <a:off x="4920733" y="5393573"/>
              <a:ext cx="438120" cy="43920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F74F9A67-D329-4034-9CC8-CB5D1809EC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912093" y="5384933"/>
                <a:ext cx="4557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5335F0D4-D5C9-40D8-8CC7-2F8A3A210D1E}"/>
                  </a:ext>
                </a:extLst>
              </p14:cNvPr>
              <p14:cNvContentPartPr/>
              <p14:nvPr/>
            </p14:nvContentPartPr>
            <p14:xfrm>
              <a:off x="7139413" y="5396813"/>
              <a:ext cx="374040" cy="4464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5335F0D4-D5C9-40D8-8CC7-2F8A3A210D1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30773" y="5387813"/>
                <a:ext cx="391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B5BF6CE6-29FF-4B30-B852-6AA12F47B1A7}"/>
                  </a:ext>
                </a:extLst>
              </p14:cNvPr>
              <p14:cNvContentPartPr/>
              <p14:nvPr/>
            </p14:nvContentPartPr>
            <p14:xfrm>
              <a:off x="7206373" y="5492213"/>
              <a:ext cx="294840" cy="154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B5BF6CE6-29FF-4B30-B852-6AA12F47B1A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97733" y="5483213"/>
                <a:ext cx="3124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EFD1BB31-A24A-4F4B-A6A3-18ACB334D8A9}"/>
                  </a:ext>
                </a:extLst>
              </p14:cNvPr>
              <p14:cNvContentPartPr/>
              <p14:nvPr/>
            </p14:nvContentPartPr>
            <p14:xfrm>
              <a:off x="9842653" y="5550533"/>
              <a:ext cx="739080" cy="28656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EFD1BB31-A24A-4F4B-A6A3-18ACB334D8A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834013" y="5541533"/>
                <a:ext cx="7567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3325A88B-B989-434A-8A61-BB3AE28F76AF}"/>
                  </a:ext>
                </a:extLst>
              </p14:cNvPr>
              <p14:cNvContentPartPr/>
              <p14:nvPr/>
            </p14:nvContentPartPr>
            <p14:xfrm>
              <a:off x="9747253" y="5221133"/>
              <a:ext cx="673560" cy="16092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3325A88B-B989-434A-8A61-BB3AE28F76A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38613" y="5212133"/>
                <a:ext cx="691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970C1E65-62FB-4773-AEBF-A4B608B12759}"/>
                  </a:ext>
                </a:extLst>
              </p14:cNvPr>
              <p14:cNvContentPartPr/>
              <p14:nvPr/>
            </p14:nvContentPartPr>
            <p14:xfrm>
              <a:off x="7783093" y="5111333"/>
              <a:ext cx="1465920" cy="49608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970C1E65-62FB-4773-AEBF-A4B608B1275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774453" y="5102340"/>
                <a:ext cx="1483560" cy="5137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97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5CB0F5-4734-469C-9E9C-63AB493AC49F}"/>
                  </a:ext>
                </a:extLst>
              </p14:cNvPr>
              <p14:cNvContentPartPr/>
              <p14:nvPr/>
            </p14:nvContentPartPr>
            <p14:xfrm>
              <a:off x="1473373" y="752813"/>
              <a:ext cx="172440" cy="24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5CB0F5-4734-469C-9E9C-63AB493AC4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733" y="743813"/>
                <a:ext cx="190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506408-F846-4904-A326-6CFBB1A2A28B}"/>
                  </a:ext>
                </a:extLst>
              </p14:cNvPr>
              <p14:cNvContentPartPr/>
              <p14:nvPr/>
            </p14:nvContentPartPr>
            <p14:xfrm>
              <a:off x="1821133" y="788813"/>
              <a:ext cx="136800" cy="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506408-F846-4904-A326-6CFBB1A2A2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2133" y="779813"/>
                <a:ext cx="154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0FCD0F-454F-4B06-8B85-542097C7F352}"/>
                  </a:ext>
                </a:extLst>
              </p14:cNvPr>
              <p14:cNvContentPartPr/>
              <p14:nvPr/>
            </p14:nvContentPartPr>
            <p14:xfrm>
              <a:off x="1813933" y="897533"/>
              <a:ext cx="189720" cy="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0FCD0F-454F-4B06-8B85-542097C7F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5293" y="888533"/>
                <a:ext cx="2073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17F7BE-742D-43CD-AAEA-4E96080EFAA0}"/>
                  </a:ext>
                </a:extLst>
              </p14:cNvPr>
              <p14:cNvContentPartPr/>
              <p14:nvPr/>
            </p14:nvContentPartPr>
            <p14:xfrm>
              <a:off x="2288773" y="821573"/>
              <a:ext cx="382680" cy="5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17F7BE-742D-43CD-AAEA-4E96080EFA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0133" y="812573"/>
                <a:ext cx="4003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892F24-2F56-4A7E-8B9D-94A76DD70925}"/>
                  </a:ext>
                </a:extLst>
              </p14:cNvPr>
              <p14:cNvContentPartPr/>
              <p14:nvPr/>
            </p14:nvContentPartPr>
            <p14:xfrm>
              <a:off x="3099853" y="791693"/>
              <a:ext cx="72000" cy="13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892F24-2F56-4A7E-8B9D-94A76DD709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1213" y="783053"/>
                <a:ext cx="89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6D6367-69DC-4FC5-9CDE-760F93EA20A7}"/>
                  </a:ext>
                </a:extLst>
              </p14:cNvPr>
              <p14:cNvContentPartPr/>
              <p14:nvPr/>
            </p14:nvContentPartPr>
            <p14:xfrm>
              <a:off x="3432853" y="682613"/>
              <a:ext cx="255240" cy="208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6D6367-69DC-4FC5-9CDE-760F93EA20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3853" y="673613"/>
                <a:ext cx="272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1E66CE-45F0-4BD7-AB53-7FC38EE5EADE}"/>
                  </a:ext>
                </a:extLst>
              </p14:cNvPr>
              <p14:cNvContentPartPr/>
              <p14:nvPr/>
            </p14:nvContentPartPr>
            <p14:xfrm>
              <a:off x="3841093" y="775493"/>
              <a:ext cx="145800" cy="1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1E66CE-45F0-4BD7-AB53-7FC38EE5EA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2093" y="766853"/>
                <a:ext cx="1634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518F07-808E-4F51-A78D-22891F8D5A25}"/>
                  </a:ext>
                </a:extLst>
              </p14:cNvPr>
              <p14:cNvContentPartPr/>
              <p14:nvPr/>
            </p14:nvContentPartPr>
            <p14:xfrm>
              <a:off x="3837133" y="859013"/>
              <a:ext cx="145080" cy="17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518F07-808E-4F51-A78D-22891F8D5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28493" y="850013"/>
                <a:ext cx="1627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EDC537-978B-4DAA-9B03-D9B487BB3578}"/>
                  </a:ext>
                </a:extLst>
              </p14:cNvPr>
              <p14:cNvContentPartPr/>
              <p14:nvPr/>
            </p14:nvContentPartPr>
            <p14:xfrm>
              <a:off x="2323333" y="967733"/>
              <a:ext cx="532080" cy="275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EDC537-978B-4DAA-9B03-D9B487BB35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14693" y="958733"/>
                <a:ext cx="549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95EFAA-8820-4726-AFB5-159455F423AA}"/>
                  </a:ext>
                </a:extLst>
              </p14:cNvPr>
              <p14:cNvContentPartPr/>
              <p14:nvPr/>
            </p14:nvContentPartPr>
            <p14:xfrm>
              <a:off x="2434933" y="565613"/>
              <a:ext cx="182880" cy="203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95EFAA-8820-4726-AFB5-159455F423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5933" y="556613"/>
                <a:ext cx="2005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E560AC-91A6-4924-B36E-708CE42A0A12}"/>
                  </a:ext>
                </a:extLst>
              </p14:cNvPr>
              <p14:cNvContentPartPr/>
              <p14:nvPr/>
            </p14:nvContentPartPr>
            <p14:xfrm>
              <a:off x="6735853" y="562013"/>
              <a:ext cx="31680" cy="24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E560AC-91A6-4924-B36E-708CE42A0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7213" y="553013"/>
                <a:ext cx="49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F96316C-561D-4856-B5F8-89BE2938B8F3}"/>
                  </a:ext>
                </a:extLst>
              </p14:cNvPr>
              <p14:cNvContentPartPr/>
              <p14:nvPr/>
            </p14:nvContentPartPr>
            <p14:xfrm>
              <a:off x="10023373" y="486773"/>
              <a:ext cx="4680" cy="19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F96316C-561D-4856-B5F8-89BE2938B8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14373" y="478133"/>
                <a:ext cx="22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6597393-0624-4808-A56D-85AE28008AB2}"/>
                  </a:ext>
                </a:extLst>
              </p14:cNvPr>
              <p14:cNvContentPartPr/>
              <p14:nvPr/>
            </p14:nvContentPartPr>
            <p14:xfrm>
              <a:off x="10021213" y="597293"/>
              <a:ext cx="233280" cy="156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6597393-0624-4808-A56D-85AE28008A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2573" y="588653"/>
                <a:ext cx="250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C3A455-B34D-43D7-B6A8-91C579D08F74}"/>
                  </a:ext>
                </a:extLst>
              </p14:cNvPr>
              <p14:cNvContentPartPr/>
              <p14:nvPr/>
            </p14:nvContentPartPr>
            <p14:xfrm>
              <a:off x="7654573" y="534293"/>
              <a:ext cx="2253240" cy="424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C3A455-B34D-43D7-B6A8-91C579D08F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45573" y="525653"/>
                <a:ext cx="2270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1685D9E-D0D1-40F6-874D-EF79DCDA59A5}"/>
                  </a:ext>
                </a:extLst>
              </p14:cNvPr>
              <p14:cNvContentPartPr/>
              <p14:nvPr/>
            </p14:nvContentPartPr>
            <p14:xfrm>
              <a:off x="6443533" y="707093"/>
              <a:ext cx="950040" cy="288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1685D9E-D0D1-40F6-874D-EF79DCDA59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4533" y="698453"/>
                <a:ext cx="967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9FDF2DA-F48C-4F49-8D2B-415C7A6342C2}"/>
                  </a:ext>
                </a:extLst>
              </p14:cNvPr>
              <p14:cNvContentPartPr/>
              <p14:nvPr/>
            </p14:nvContentPartPr>
            <p14:xfrm>
              <a:off x="5605813" y="618893"/>
              <a:ext cx="534240" cy="296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9FDF2DA-F48C-4F49-8D2B-415C7A6342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6813" y="610253"/>
                <a:ext cx="5518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BF55237-8D86-432E-A489-2BAE0C8828D3}"/>
                  </a:ext>
                </a:extLst>
              </p14:cNvPr>
              <p14:cNvContentPartPr/>
              <p14:nvPr/>
            </p14:nvContentPartPr>
            <p14:xfrm>
              <a:off x="4219813" y="619613"/>
              <a:ext cx="1114200" cy="311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BF55237-8D86-432E-A489-2BAE0C8828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11173" y="610613"/>
                <a:ext cx="11318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1F93C85-2920-494B-9B8C-296742934A7B}"/>
                  </a:ext>
                </a:extLst>
              </p14:cNvPr>
              <p14:cNvContentPartPr/>
              <p14:nvPr/>
            </p14:nvContentPartPr>
            <p14:xfrm>
              <a:off x="11789173" y="743813"/>
              <a:ext cx="13320" cy="14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1F93C85-2920-494B-9B8C-296742934A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780533" y="734813"/>
                <a:ext cx="309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B9425FA-532A-42CC-BE61-077B3E5BC3E1}"/>
                  </a:ext>
                </a:extLst>
              </p14:cNvPr>
              <p14:cNvContentPartPr/>
              <p14:nvPr/>
            </p14:nvContentPartPr>
            <p14:xfrm>
              <a:off x="10357813" y="648413"/>
              <a:ext cx="1326240" cy="157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B9425FA-532A-42CC-BE61-077B3E5BC3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48813" y="639773"/>
                <a:ext cx="13438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C1455C1-202F-46C4-B14C-84EAA4387690}"/>
                  </a:ext>
                </a:extLst>
              </p14:cNvPr>
              <p14:cNvContentPartPr/>
              <p14:nvPr/>
            </p14:nvContentPartPr>
            <p14:xfrm>
              <a:off x="2329813" y="1483613"/>
              <a:ext cx="336600" cy="267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C1455C1-202F-46C4-B14C-84EAA43876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21164" y="1474613"/>
                <a:ext cx="354259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A20C375-ECFC-407D-9034-1C9CD72DEFAF}"/>
                  </a:ext>
                </a:extLst>
              </p14:cNvPr>
              <p14:cNvContentPartPr/>
              <p14:nvPr/>
            </p14:nvContentPartPr>
            <p14:xfrm>
              <a:off x="1253413" y="1529333"/>
              <a:ext cx="932760" cy="278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A20C375-ECFC-407D-9034-1C9CD72DEF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44413" y="1520682"/>
                <a:ext cx="950400" cy="29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5171D4-176C-4554-9E7D-A09C3D17D776}"/>
                  </a:ext>
                </a:extLst>
              </p14:cNvPr>
              <p14:cNvContentPartPr/>
              <p14:nvPr/>
            </p14:nvContentPartPr>
            <p14:xfrm>
              <a:off x="3741373" y="1479293"/>
              <a:ext cx="346680" cy="182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5171D4-176C-4554-9E7D-A09C3D17D7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2373" y="1470293"/>
                <a:ext cx="3643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430141D-0FF4-4ED4-845A-BE612CCE0BEF}"/>
                  </a:ext>
                </a:extLst>
              </p14:cNvPr>
              <p14:cNvContentPartPr/>
              <p14:nvPr/>
            </p14:nvContentPartPr>
            <p14:xfrm>
              <a:off x="4257253" y="1459133"/>
              <a:ext cx="189000" cy="193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430141D-0FF4-4ED4-845A-BE612CCE0B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48613" y="1450133"/>
                <a:ext cx="206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9F45B81-8E01-4B79-BE45-A9356D750ED9}"/>
                  </a:ext>
                </a:extLst>
              </p14:cNvPr>
              <p14:cNvContentPartPr/>
              <p14:nvPr/>
            </p14:nvContentPartPr>
            <p14:xfrm>
              <a:off x="4553893" y="1409813"/>
              <a:ext cx="205920" cy="332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9F45B81-8E01-4B79-BE45-A9356D750E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45253" y="1401173"/>
                <a:ext cx="2235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96F8523-8A76-4665-A0E5-555A79268EF1}"/>
                  </a:ext>
                </a:extLst>
              </p14:cNvPr>
              <p14:cNvContentPartPr/>
              <p14:nvPr/>
            </p14:nvContentPartPr>
            <p14:xfrm>
              <a:off x="4947013" y="1454813"/>
              <a:ext cx="17280" cy="8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96F8523-8A76-4665-A0E5-555A79268EF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38373" y="1446173"/>
                <a:ext cx="34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3CBEFE6-CD11-42D8-9256-0EC41E39730F}"/>
                  </a:ext>
                </a:extLst>
              </p14:cNvPr>
              <p14:cNvContentPartPr/>
              <p14:nvPr/>
            </p14:nvContentPartPr>
            <p14:xfrm>
              <a:off x="2779453" y="1490453"/>
              <a:ext cx="407160" cy="337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3CBEFE6-CD11-42D8-9256-0EC41E3973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70813" y="1481453"/>
                <a:ext cx="424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AFD442E-5929-45A6-A1CB-CF6898626C93}"/>
                  </a:ext>
                </a:extLst>
              </p14:cNvPr>
              <p14:cNvContentPartPr/>
              <p14:nvPr/>
            </p14:nvContentPartPr>
            <p14:xfrm>
              <a:off x="2363653" y="2436533"/>
              <a:ext cx="332640" cy="236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AFD442E-5929-45A6-A1CB-CF6898626C9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55013" y="2427533"/>
                <a:ext cx="350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2BE0B6-B7AA-462D-9D52-26B5D8D65E11}"/>
                  </a:ext>
                </a:extLst>
              </p14:cNvPr>
              <p14:cNvContentPartPr/>
              <p14:nvPr/>
            </p14:nvContentPartPr>
            <p14:xfrm>
              <a:off x="2807533" y="2393333"/>
              <a:ext cx="202320" cy="260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2BE0B6-B7AA-462D-9D52-26B5D8D65E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98533" y="2384693"/>
                <a:ext cx="2199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FD6E72F-1D45-4447-8BC2-E3C6F20AC5A5}"/>
                  </a:ext>
                </a:extLst>
              </p14:cNvPr>
              <p14:cNvContentPartPr/>
              <p14:nvPr/>
            </p14:nvContentPartPr>
            <p14:xfrm>
              <a:off x="1395253" y="2533373"/>
              <a:ext cx="693720" cy="249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FD6E72F-1D45-4447-8BC2-E3C6F20AC5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86609" y="2524373"/>
                <a:ext cx="711369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3C72B61-BBE4-40F5-8D45-370BEB23B958}"/>
                  </a:ext>
                </a:extLst>
              </p14:cNvPr>
              <p14:cNvContentPartPr/>
              <p14:nvPr/>
            </p14:nvContentPartPr>
            <p14:xfrm>
              <a:off x="1456093" y="2931533"/>
              <a:ext cx="289080" cy="430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3C72B61-BBE4-40F5-8D45-370BEB23B9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47453" y="2922533"/>
                <a:ext cx="3067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9E586D6-731D-4604-BFF2-60B7105B4D93}"/>
                  </a:ext>
                </a:extLst>
              </p14:cNvPr>
              <p14:cNvContentPartPr/>
              <p14:nvPr/>
            </p14:nvContentPartPr>
            <p14:xfrm>
              <a:off x="1963693" y="3038453"/>
              <a:ext cx="157320" cy="14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9E586D6-731D-4604-BFF2-60B7105B4D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5053" y="3029813"/>
                <a:ext cx="1749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7C99098-26AE-48B3-98D8-BA1479886569}"/>
                  </a:ext>
                </a:extLst>
              </p14:cNvPr>
              <p14:cNvContentPartPr/>
              <p14:nvPr/>
            </p14:nvContentPartPr>
            <p14:xfrm>
              <a:off x="1988893" y="3143573"/>
              <a:ext cx="168840" cy="8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7C99098-26AE-48B3-98D8-BA14798865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79893" y="3134573"/>
                <a:ext cx="186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7C5951C-6CD5-4D47-8029-EB458F87A244}"/>
                  </a:ext>
                </a:extLst>
              </p14:cNvPr>
              <p14:cNvContentPartPr/>
              <p14:nvPr/>
            </p14:nvContentPartPr>
            <p14:xfrm>
              <a:off x="2454733" y="2926853"/>
              <a:ext cx="262080" cy="158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7C5951C-6CD5-4D47-8029-EB458F87A2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45733" y="2918213"/>
                <a:ext cx="2797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58977A-DEA0-450B-9896-CDAABD8BB61F}"/>
                  </a:ext>
                </a:extLst>
              </p14:cNvPr>
              <p14:cNvContentPartPr/>
              <p14:nvPr/>
            </p14:nvContentPartPr>
            <p14:xfrm>
              <a:off x="2816173" y="2855573"/>
              <a:ext cx="122040" cy="312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58977A-DEA0-450B-9896-CDAABD8BB6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07533" y="2846573"/>
                <a:ext cx="1396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8BCCED6-098B-48EC-B133-6C56D6B0F43B}"/>
                  </a:ext>
                </a:extLst>
              </p14:cNvPr>
              <p14:cNvContentPartPr/>
              <p14:nvPr/>
            </p14:nvContentPartPr>
            <p14:xfrm>
              <a:off x="3040813" y="2755853"/>
              <a:ext cx="672480" cy="399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8BCCED6-098B-48EC-B133-6C56D6B0F43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32173" y="2746853"/>
                <a:ext cx="6901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4624FCE-F8E6-40E4-BE8D-F401F2C9FA3C}"/>
                  </a:ext>
                </a:extLst>
              </p14:cNvPr>
              <p14:cNvContentPartPr/>
              <p14:nvPr/>
            </p14:nvContentPartPr>
            <p14:xfrm>
              <a:off x="5881573" y="2143853"/>
              <a:ext cx="770040" cy="320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4624FCE-F8E6-40E4-BE8D-F401F2C9FA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72573" y="2135213"/>
                <a:ext cx="7876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C4E8662-FC8E-432E-8E3E-D99B9423D67F}"/>
                  </a:ext>
                </a:extLst>
              </p14:cNvPr>
              <p14:cNvContentPartPr/>
              <p14:nvPr/>
            </p14:nvContentPartPr>
            <p14:xfrm>
              <a:off x="4687813" y="2203613"/>
              <a:ext cx="983880" cy="222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C4E8662-FC8E-432E-8E3E-D99B9423D6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79176" y="2194973"/>
                <a:ext cx="1001514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B526E9-2810-41C7-BC58-73CE6BA5F4CC}"/>
                  </a:ext>
                </a:extLst>
              </p14:cNvPr>
              <p14:cNvContentPartPr/>
              <p14:nvPr/>
            </p14:nvContentPartPr>
            <p14:xfrm>
              <a:off x="3967813" y="2771333"/>
              <a:ext cx="54000" cy="26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B526E9-2810-41C7-BC58-73CE6BA5F4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58813" y="2762693"/>
                <a:ext cx="71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7AEE222-60C6-448A-B5E0-B6BE2300940C}"/>
                  </a:ext>
                </a:extLst>
              </p14:cNvPr>
              <p14:cNvContentPartPr/>
              <p14:nvPr/>
            </p14:nvContentPartPr>
            <p14:xfrm>
              <a:off x="6915853" y="2201453"/>
              <a:ext cx="550080" cy="229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7AEE222-60C6-448A-B5E0-B6BE2300940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06853" y="2192453"/>
                <a:ext cx="567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9421445-DF90-4D16-9EB6-EB8EC9E163C3}"/>
                  </a:ext>
                </a:extLst>
              </p14:cNvPr>
              <p14:cNvContentPartPr/>
              <p14:nvPr/>
            </p14:nvContentPartPr>
            <p14:xfrm>
              <a:off x="7641613" y="1939013"/>
              <a:ext cx="2898720" cy="494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9421445-DF90-4D16-9EB6-EB8EC9E163C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32973" y="1930013"/>
                <a:ext cx="29163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28D6479-01FC-4427-9C89-A69B81576D38}"/>
                  </a:ext>
                </a:extLst>
              </p14:cNvPr>
              <p14:cNvContentPartPr/>
              <p14:nvPr/>
            </p14:nvContentPartPr>
            <p14:xfrm>
              <a:off x="5088133" y="2711573"/>
              <a:ext cx="583560" cy="2527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28D6479-01FC-4427-9C89-A69B81576D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79139" y="2702933"/>
                <a:ext cx="601189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86D74A2-B17E-48B6-954C-60272BE28442}"/>
                  </a:ext>
                </a:extLst>
              </p14:cNvPr>
              <p14:cNvContentPartPr/>
              <p14:nvPr/>
            </p14:nvContentPartPr>
            <p14:xfrm>
              <a:off x="7817653" y="2519693"/>
              <a:ext cx="351360" cy="454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86D74A2-B17E-48B6-954C-60272BE284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09004" y="2511053"/>
                <a:ext cx="369018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7ED5EEF-5273-4F1C-B990-AB200272B276}"/>
                  </a:ext>
                </a:extLst>
              </p14:cNvPr>
              <p14:cNvContentPartPr/>
              <p14:nvPr/>
            </p14:nvContentPartPr>
            <p14:xfrm>
              <a:off x="5986333" y="2678093"/>
              <a:ext cx="1637640" cy="4474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7ED5EEF-5273-4F1C-B990-AB200272B27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77693" y="2669453"/>
                <a:ext cx="16552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D8BE114-2776-4FB1-8BA1-FB430CF2FCDB}"/>
                  </a:ext>
                </a:extLst>
              </p14:cNvPr>
              <p14:cNvContentPartPr/>
              <p14:nvPr/>
            </p14:nvContentPartPr>
            <p14:xfrm>
              <a:off x="11006893" y="2662973"/>
              <a:ext cx="28080" cy="482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D8BE114-2776-4FB1-8BA1-FB430CF2FC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998253" y="2653973"/>
                <a:ext cx="45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415B34D-8A04-48C4-855D-7667AE07E836}"/>
                  </a:ext>
                </a:extLst>
              </p14:cNvPr>
              <p14:cNvContentPartPr/>
              <p14:nvPr/>
            </p14:nvContentPartPr>
            <p14:xfrm>
              <a:off x="8393293" y="2538053"/>
              <a:ext cx="2402280" cy="386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415B34D-8A04-48C4-855D-7667AE07E83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84653" y="2529421"/>
                <a:ext cx="2419920" cy="403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991675A-D960-44EE-8FFA-BC1965661F4F}"/>
                  </a:ext>
                </a:extLst>
              </p14:cNvPr>
              <p14:cNvContentPartPr/>
              <p14:nvPr/>
            </p14:nvContentPartPr>
            <p14:xfrm>
              <a:off x="4370293" y="3534173"/>
              <a:ext cx="60120" cy="577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991675A-D960-44EE-8FFA-BC1965661F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1293" y="3525533"/>
                <a:ext cx="7776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62ADCE4-94CC-4428-8652-E02CD6078286}"/>
                  </a:ext>
                </a:extLst>
              </p14:cNvPr>
              <p14:cNvContentPartPr/>
              <p14:nvPr/>
            </p14:nvContentPartPr>
            <p14:xfrm>
              <a:off x="5064733" y="3760253"/>
              <a:ext cx="230760" cy="396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62ADCE4-94CC-4428-8652-E02CD607828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6093" y="3751613"/>
                <a:ext cx="248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F36DD2A-4F1A-4515-9AA2-CA605BE3DB25}"/>
                  </a:ext>
                </a:extLst>
              </p14:cNvPr>
              <p14:cNvContentPartPr/>
              <p14:nvPr/>
            </p14:nvContentPartPr>
            <p14:xfrm>
              <a:off x="5144653" y="3853853"/>
              <a:ext cx="229320" cy="212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F36DD2A-4F1A-4515-9AA2-CA605BE3DB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36013" y="3845213"/>
                <a:ext cx="246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CC3C50E-AF9F-4018-98F6-D59A5AF3B318}"/>
                  </a:ext>
                </a:extLst>
              </p14:cNvPr>
              <p14:cNvContentPartPr/>
              <p14:nvPr/>
            </p14:nvContentPartPr>
            <p14:xfrm>
              <a:off x="4568653" y="3557573"/>
              <a:ext cx="363240" cy="513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CC3C50E-AF9F-4018-98F6-D59A5AF3B3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60013" y="3548573"/>
                <a:ext cx="3808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19C0B87-E2B9-47AC-97D1-2CF35436ECA9}"/>
                  </a:ext>
                </a:extLst>
              </p14:cNvPr>
              <p14:cNvContentPartPr/>
              <p14:nvPr/>
            </p14:nvContentPartPr>
            <p14:xfrm>
              <a:off x="5863573" y="3718853"/>
              <a:ext cx="449640" cy="204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19C0B87-E2B9-47AC-97D1-2CF35436EC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54933" y="3710213"/>
                <a:ext cx="467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5DCFE69-BFA8-4C57-83E3-80DCEBC8D6F3}"/>
                  </a:ext>
                </a:extLst>
              </p14:cNvPr>
              <p14:cNvContentPartPr/>
              <p14:nvPr/>
            </p14:nvContentPartPr>
            <p14:xfrm>
              <a:off x="5831533" y="3389453"/>
              <a:ext cx="493560" cy="250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5DCFE69-BFA8-4C57-83E3-80DCEBC8D6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22887" y="3380813"/>
                <a:ext cx="511213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3AB1668-05B2-4228-B4DE-25A976D15405}"/>
                  </a:ext>
                </a:extLst>
              </p14:cNvPr>
              <p14:cNvContentPartPr/>
              <p14:nvPr/>
            </p14:nvContentPartPr>
            <p14:xfrm>
              <a:off x="5633173" y="3420413"/>
              <a:ext cx="52920" cy="1188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3AB1668-05B2-4228-B4DE-25A976D1540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24533" y="3411770"/>
                <a:ext cx="70560" cy="1206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A9517EF-8002-4E82-9B91-4CF537717145}"/>
                  </a:ext>
                </a:extLst>
              </p14:cNvPr>
              <p14:cNvContentPartPr/>
              <p14:nvPr/>
            </p14:nvContentPartPr>
            <p14:xfrm>
              <a:off x="5853493" y="4126373"/>
              <a:ext cx="529560" cy="540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A9517EF-8002-4E82-9B91-4CF5377171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44493" y="4117727"/>
                <a:ext cx="547200" cy="558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A0BBCD7-AAF3-4783-BD9D-F30B8E743FC3}"/>
                  </a:ext>
                </a:extLst>
              </p14:cNvPr>
              <p14:cNvContentPartPr/>
              <p14:nvPr/>
            </p14:nvContentPartPr>
            <p14:xfrm>
              <a:off x="7654573" y="3914693"/>
              <a:ext cx="189720" cy="320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A0BBCD7-AAF3-4783-BD9D-F30B8E743FC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45573" y="3905693"/>
                <a:ext cx="207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A4A5330-8606-4706-9D18-F161506B017F}"/>
                  </a:ext>
                </a:extLst>
              </p14:cNvPr>
              <p14:cNvContentPartPr/>
              <p14:nvPr/>
            </p14:nvContentPartPr>
            <p14:xfrm>
              <a:off x="7671133" y="4034573"/>
              <a:ext cx="212760" cy="24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A4A5330-8606-4706-9D18-F161506B01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62133" y="4025933"/>
                <a:ext cx="230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D8EFD1B-1FA0-43A8-A0C4-34C8730B4743}"/>
                  </a:ext>
                </a:extLst>
              </p14:cNvPr>
              <p14:cNvContentPartPr/>
              <p14:nvPr/>
            </p14:nvContentPartPr>
            <p14:xfrm>
              <a:off x="6745933" y="3340853"/>
              <a:ext cx="767520" cy="13294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8EFD1B-1FA0-43A8-A0C4-34C8730B474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37293" y="3332211"/>
                <a:ext cx="785160" cy="1347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CB5380D-538B-4598-A8E6-90EA00FEAEF0}"/>
                  </a:ext>
                </a:extLst>
              </p14:cNvPr>
              <p14:cNvContentPartPr/>
              <p14:nvPr/>
            </p14:nvContentPartPr>
            <p14:xfrm>
              <a:off x="8095933" y="3353093"/>
              <a:ext cx="586800" cy="1094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CB5380D-538B-4598-A8E6-90EA00FEAEF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87293" y="3344093"/>
                <a:ext cx="60444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BEC8435-48B9-406F-8869-4362A663905A}"/>
                  </a:ext>
                </a:extLst>
              </p14:cNvPr>
              <p14:cNvContentPartPr/>
              <p14:nvPr/>
            </p14:nvContentPartPr>
            <p14:xfrm>
              <a:off x="9196453" y="3296573"/>
              <a:ext cx="677520" cy="1030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BEC8435-48B9-406F-8869-4362A663905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87453" y="3287573"/>
                <a:ext cx="69516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441BAD8-256A-45C3-BB0D-CDBF7F939102}"/>
                  </a:ext>
                </a:extLst>
              </p14:cNvPr>
              <p14:cNvContentPartPr/>
              <p14:nvPr/>
            </p14:nvContentPartPr>
            <p14:xfrm>
              <a:off x="4946293" y="5137973"/>
              <a:ext cx="247680" cy="316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441BAD8-256A-45C3-BB0D-CDBF7F93910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37293" y="5129333"/>
                <a:ext cx="265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744F7C9-7624-4E75-94D5-967E6BC1E27A}"/>
                  </a:ext>
                </a:extLst>
              </p14:cNvPr>
              <p14:cNvContentPartPr/>
              <p14:nvPr/>
            </p14:nvContentPartPr>
            <p14:xfrm>
              <a:off x="4956733" y="5231213"/>
              <a:ext cx="165960" cy="21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744F7C9-7624-4E75-94D5-967E6BC1E2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47733" y="5222213"/>
                <a:ext cx="1836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6D986DE-AEF3-4E8B-9648-DE68B9F173D1}"/>
                  </a:ext>
                </a:extLst>
              </p14:cNvPr>
              <p14:cNvContentPartPr/>
              <p14:nvPr/>
            </p14:nvContentPartPr>
            <p14:xfrm>
              <a:off x="6392773" y="4996493"/>
              <a:ext cx="332280" cy="271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6D986DE-AEF3-4E8B-9648-DE68B9F173D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84124" y="4987853"/>
                <a:ext cx="349939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6E8F7BC-D151-41D9-B4CF-0C9DB0599701}"/>
                  </a:ext>
                </a:extLst>
              </p14:cNvPr>
              <p14:cNvContentPartPr/>
              <p14:nvPr/>
            </p14:nvContentPartPr>
            <p14:xfrm>
              <a:off x="6020533" y="5059493"/>
              <a:ext cx="267840" cy="1396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6E8F7BC-D151-41D9-B4CF-0C9DB059970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11533" y="5050853"/>
                <a:ext cx="285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7E86A6A-6441-487C-B797-81DA3DB2D644}"/>
                  </a:ext>
                </a:extLst>
              </p14:cNvPr>
              <p14:cNvContentPartPr/>
              <p14:nvPr/>
            </p14:nvContentPartPr>
            <p14:xfrm>
              <a:off x="5494573" y="5008013"/>
              <a:ext cx="402480" cy="2300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7E86A6A-6441-487C-B797-81DA3DB2D64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85933" y="4999013"/>
                <a:ext cx="420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CF2CAE7-7A8F-437B-9053-873C024ECCBC}"/>
                  </a:ext>
                </a:extLst>
              </p14:cNvPr>
              <p14:cNvContentPartPr/>
              <p14:nvPr/>
            </p14:nvContentPartPr>
            <p14:xfrm>
              <a:off x="7272973" y="5008013"/>
              <a:ext cx="401040" cy="2091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CF2CAE7-7A8F-437B-9053-873C024ECC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63981" y="4999013"/>
                <a:ext cx="418664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318AEB7-4252-4021-966F-DF7FAB36B739}"/>
                  </a:ext>
                </a:extLst>
              </p14:cNvPr>
              <p14:cNvContentPartPr/>
              <p14:nvPr/>
            </p14:nvContentPartPr>
            <p14:xfrm>
              <a:off x="6852853" y="4989293"/>
              <a:ext cx="266400" cy="2023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318AEB7-4252-4021-966F-DF7FAB36B73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43853" y="4980293"/>
                <a:ext cx="284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490EC51-5827-4C49-827B-BB19F84BB0D4}"/>
                  </a:ext>
                </a:extLst>
              </p14:cNvPr>
              <p14:cNvContentPartPr/>
              <p14:nvPr/>
            </p14:nvContentPartPr>
            <p14:xfrm>
              <a:off x="8421733" y="4813973"/>
              <a:ext cx="273600" cy="3096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490EC51-5827-4C49-827B-BB19F84BB0D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13093" y="4804973"/>
                <a:ext cx="2912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7CCE18A-77A5-471D-AC25-2A1AD47E4703}"/>
                  </a:ext>
                </a:extLst>
              </p14:cNvPr>
              <p14:cNvContentPartPr/>
              <p14:nvPr/>
            </p14:nvContentPartPr>
            <p14:xfrm>
              <a:off x="8802613" y="5032493"/>
              <a:ext cx="24480" cy="18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7CCE18A-77A5-471D-AC25-2A1AD47E470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93973" y="5023853"/>
                <a:ext cx="42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71E83D-9D47-45C9-862A-37CF2CA64957}"/>
                  </a:ext>
                </a:extLst>
              </p14:cNvPr>
              <p14:cNvContentPartPr/>
              <p14:nvPr/>
            </p14:nvContentPartPr>
            <p14:xfrm>
              <a:off x="7927813" y="5031773"/>
              <a:ext cx="269280" cy="918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71E83D-9D47-45C9-862A-37CF2CA6495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18813" y="5023099"/>
                <a:ext cx="286920" cy="10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4E7106E-3A35-4D02-B4B0-2511A88CA314}"/>
                  </a:ext>
                </a:extLst>
              </p14:cNvPr>
              <p14:cNvContentPartPr/>
              <p14:nvPr/>
            </p14:nvContentPartPr>
            <p14:xfrm>
              <a:off x="1129933" y="5410133"/>
              <a:ext cx="18360" cy="248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4E7106E-3A35-4D02-B4B0-2511A88CA3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20933" y="5401133"/>
                <a:ext cx="36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149DA40-D3A5-4964-A8E1-A8A342099E8D}"/>
                  </a:ext>
                </a:extLst>
              </p14:cNvPr>
              <p14:cNvContentPartPr/>
              <p14:nvPr/>
            </p14:nvContentPartPr>
            <p14:xfrm>
              <a:off x="4100293" y="5423813"/>
              <a:ext cx="278280" cy="3855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149DA40-D3A5-4964-A8E1-A8A342099E8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091293" y="5414813"/>
                <a:ext cx="2959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DEC8E86-E50A-47F2-BF37-A2DB7B9740A7}"/>
                  </a:ext>
                </a:extLst>
              </p14:cNvPr>
              <p14:cNvContentPartPr/>
              <p14:nvPr/>
            </p14:nvContentPartPr>
            <p14:xfrm>
              <a:off x="6870493" y="5443613"/>
              <a:ext cx="15480" cy="241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DEC8E86-E50A-47F2-BF37-A2DB7B9740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61853" y="5434973"/>
                <a:ext cx="33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37193E7-AA38-4034-BDC9-B0C97AEB3165}"/>
                  </a:ext>
                </a:extLst>
              </p14:cNvPr>
              <p14:cNvContentPartPr/>
              <p14:nvPr/>
            </p14:nvContentPartPr>
            <p14:xfrm>
              <a:off x="7804333" y="5416613"/>
              <a:ext cx="518760" cy="5252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37193E7-AA38-4034-BDC9-B0C97AEB316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95333" y="5407613"/>
                <a:ext cx="53640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989B9EC-9EDA-44CA-BCB9-4D3EA6FE8F94}"/>
                  </a:ext>
                </a:extLst>
              </p14:cNvPr>
              <p14:cNvContentPartPr/>
              <p14:nvPr/>
            </p14:nvContentPartPr>
            <p14:xfrm>
              <a:off x="6498613" y="5528933"/>
              <a:ext cx="1084320" cy="2746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989B9EC-9EDA-44CA-BCB9-4D3EA6FE8F9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89973" y="5519945"/>
                <a:ext cx="1101960" cy="292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DDC9D03-BF20-4545-97D1-55AB91EE5D1F}"/>
                  </a:ext>
                </a:extLst>
              </p14:cNvPr>
              <p14:cNvContentPartPr/>
              <p14:nvPr/>
            </p14:nvContentPartPr>
            <p14:xfrm>
              <a:off x="5835493" y="5428133"/>
              <a:ext cx="394920" cy="3297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DDC9D03-BF20-4545-97D1-55AB91EE5D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826493" y="5419493"/>
                <a:ext cx="4125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3A580C6-C835-45D5-AF69-5257201BBA61}"/>
                  </a:ext>
                </a:extLst>
              </p14:cNvPr>
              <p14:cNvContentPartPr/>
              <p14:nvPr/>
            </p14:nvContentPartPr>
            <p14:xfrm>
              <a:off x="4552093" y="5477093"/>
              <a:ext cx="923040" cy="3848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3A580C6-C835-45D5-AF69-5257201BBA6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43093" y="5468453"/>
                <a:ext cx="9406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A088AAA-9CD6-4EBD-9272-0C4DDE105D7F}"/>
                  </a:ext>
                </a:extLst>
              </p14:cNvPr>
              <p14:cNvContentPartPr/>
              <p14:nvPr/>
            </p14:nvContentPartPr>
            <p14:xfrm>
              <a:off x="3132613" y="5481773"/>
              <a:ext cx="724320" cy="2613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A088AAA-9CD6-4EBD-9272-0C4DDE105D7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123613" y="5473121"/>
                <a:ext cx="741960" cy="279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642E05E-1DD8-4A78-A35F-B9B2E8CEAFFD}"/>
                  </a:ext>
                </a:extLst>
              </p14:cNvPr>
              <p14:cNvContentPartPr/>
              <p14:nvPr/>
            </p14:nvContentPartPr>
            <p14:xfrm>
              <a:off x="2075653" y="5439653"/>
              <a:ext cx="833400" cy="4561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642E05E-1DD8-4A78-A35F-B9B2E8CEAFF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067009" y="5430660"/>
                <a:ext cx="851048" cy="473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6838189-6EF7-4386-8999-91368280C7AE}"/>
                  </a:ext>
                </a:extLst>
              </p14:cNvPr>
              <p14:cNvContentPartPr/>
              <p14:nvPr/>
            </p14:nvContentPartPr>
            <p14:xfrm>
              <a:off x="1019773" y="5530733"/>
              <a:ext cx="837000" cy="362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6838189-6EF7-4386-8999-91368280C7A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10777" y="5521742"/>
                <a:ext cx="854632" cy="380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139</cp:revision>
  <dcterms:created xsi:type="dcterms:W3CDTF">2024-02-13T12:17:49Z</dcterms:created>
  <dcterms:modified xsi:type="dcterms:W3CDTF">2024-05-02T15:12:28Z</dcterms:modified>
</cp:coreProperties>
</file>